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ink/ink13.xml" ContentType="application/inkml+xml"/>
  <Override PartName="/ppt/notesSlides/notesSlide15.xml" ContentType="application/vnd.openxmlformats-officedocument.presentationml.notesSlide+xml"/>
  <Override PartName="/ppt/ink/ink14.xml" ContentType="application/inkml+xml"/>
  <Override PartName="/ppt/notesSlides/notesSlide16.xml" ContentType="application/vnd.openxmlformats-officedocument.presentationml.notesSlide+xml"/>
  <Override PartName="/ppt/ink/ink15.xml" ContentType="application/inkml+xml"/>
  <Override PartName="/ppt/notesSlides/notesSlide17.xml" ContentType="application/vnd.openxmlformats-officedocument.presentationml.notesSlide+xml"/>
  <Override PartName="/ppt/ink/ink16.xml" ContentType="application/inkml+xml"/>
  <Override PartName="/ppt/notesSlides/notesSlide18.xml" ContentType="application/vnd.openxmlformats-officedocument.presentationml.notesSlide+xml"/>
  <Override PartName="/ppt/ink/ink1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63" r:id="rId2"/>
    <p:sldId id="651" r:id="rId3"/>
    <p:sldId id="652" r:id="rId4"/>
    <p:sldId id="620" r:id="rId5"/>
    <p:sldId id="628" r:id="rId6"/>
    <p:sldId id="629" r:id="rId7"/>
    <p:sldId id="630" r:id="rId8"/>
    <p:sldId id="632" r:id="rId9"/>
    <p:sldId id="631" r:id="rId10"/>
    <p:sldId id="633" r:id="rId11"/>
    <p:sldId id="645" r:id="rId12"/>
    <p:sldId id="635" r:id="rId13"/>
    <p:sldId id="643" r:id="rId14"/>
    <p:sldId id="668" r:id="rId15"/>
    <p:sldId id="669" r:id="rId16"/>
    <p:sldId id="637" r:id="rId17"/>
    <p:sldId id="644" r:id="rId18"/>
    <p:sldId id="679" r:id="rId19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30" autoAdjust="0"/>
    <p:restoredTop sz="94404" autoAdjust="0"/>
  </p:normalViewPr>
  <p:slideViewPr>
    <p:cSldViewPr>
      <p:cViewPr varScale="1">
        <p:scale>
          <a:sx n="74" d="100"/>
          <a:sy n="74" d="100"/>
        </p:scale>
        <p:origin x="82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040B6FEA-FFC1-4CED-950C-3C75026750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9EB21B54-2055-4FDF-9700-7ED9329D3E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71A2EFD9-7816-4168-8EBB-53B0161D97C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CF3B5447-F4E5-4934-BF7A-9F07A2C67FC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7083A32-3324-4A0A-BD56-CCF2AAF8AC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4T17:45:30.18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6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04T17:45:37.419"/>
    </inkml:context>
  </inkml:definitions>
  <inkml:trace contextRef="#ctx0" brushRef="#br0">10996 4328 281 0,'-8'6'58'0,"-4"2"71"0,2 0-83 0,4-3 3 0,3 1 12 0,-2-1 23 0,2-5 42 0,1 0 1 0,1 0-6 16,-1 0-17-16,-1 0-33 16,1 0-12-16,2 0-12 15,0 0-6-15,-1 0-2 0,1 0 2 16,0 0 13-16,0 0 10 15,0 0 12 1,0 0 0-16,0 0-6 16,0 0-13-16,0 0-19 15,0 8-3-15,0-2-6 16,1 10-2-16,4 6 5 0,1 6-4 0,-4 21-10 16,4 9-2-16,-3 16-13 15,-1 12-1 1,4 3 2-16,-1 1-4 0,-2-1 0 15,-1-9-2 1,1-12-4-16,-3-7 1 16,0-13-12-16,2-7-6 0,-1-14-19 15,2-7-7-15,-3-18-25 16,7 1-14-16,-1-19-42 16,3-9-12-16,9-24 73 15</inkml:trace>
  <inkml:trace contextRef="#ctx0" brushRef="#br0" timeOffset="330.92">11488 4148 1368 0,'0'0'93'0,"0"-3"61"0,0 4-10 0,0 7-7 0,-1 11-16 0,1 19-37 0,0 14-11 0,1 27-29 0,-1 9-11 16,5 21-19-16,0 5-9 15,1 13-16 1,-1 4-32-1,0-1-59-15,-4-7-24 16,-2-24-42-16,1-17 5 0,-4-32 11 16,-2-13 73-16</inkml:trace>
  <inkml:trace contextRef="#ctx0" brushRef="#br0" timeOffset="552.65">11755 4676 1329 0,'-6'5'-358'0,"23"-21"369"0</inkml:trace>
  <inkml:trace contextRef="#ctx0" brushRef="#br0" timeOffset="1040.95">11793 4575 949 0,'0'19'147'0,"-2"2"221"0,2 12-243 16,0 5-8-16,2 19-35 15,1 9-28-15,0 11-38 16,3 0-11-16,2-7-14 16,8-14-3-16,3-22 1 15,6-9 0-15,2-24 13 16,-2-1 9-16,1-15 21 16,0-15 15-16,0-5 12 15,-1-11-3-15,-6 2 0 16,-3 3-7-16,-2 14-9 15,-2 12-11-15,4 30-11 0,-2 18-12 16,-1 30-13-16,1 7-14 16,4 1-51-16,-1-5-3 15,13-22-12-15,5-11 21 0,4-22 45 16,-1-11 28 0,-2-12 53-16,2-12 12 15,-6-17 36-15,2-9-3 16,-7-15-5-16,-3-4-1 0,-13-10-26 15,-6 1-21-15,-5 8-27 16,-4 6-18-16,0 27-31 16,-3 13-12-16,4 19-79 15,-3 0-55-15,4 1-235 16,4 1 227-16</inkml:trace>
  <inkml:trace contextRef="#ctx0" brushRef="#br0" timeOffset="1694.26">10901 4905 823 0,'4'3'100'0,"2"7"88"0,5-9-25 0,13 2-34 0,9-3-2 0,16-3-33 0,9 2-13 16,8 1-43-16,2 0-20 15,3 0-29 1,-1 0-22-16,-6 0-58 0,-1-10-39 16,-1-9 71-16</inkml:trace>
  <inkml:trace contextRef="#ctx0" brushRef="#br0" timeOffset="2479.54">13381 4560 1106 0,'15'-7'113'0,"-1"-1"78"0,2-6-68 0,4-3-1 0,1-4-37 0,2-2-15 0,4 1-18 16,0 1-8-16,9 4-13 0,7 6-5 15,4 8-16 1,-1 6-2-16,-2 13-7 0,-3 2-3 16,-5 17 1-1,-10 1-1-15,-14 5 2 0,-9 8 0 0,-15 6 0 31,-10 9 0-31,-23 10-1 0,-7 6-4 16,-12 13-17 0,-3-1-6-16,-5-7 0 0,4-8 3 0,5-22 20 15,6-9 6-15,15-19 11 16,13-8 7-16,28-10 10 16,10 1 8-16,35-6 19 15,15 3 6 1,23-6-1-16,8-2-1 15,12-10-29-15,2-5-18 16,10-8-25-16,-1 1-27 0,-12-1-56 16,-8 2-33-16,-29 3-92 0,-4 9 111 15</inkml:trace>
  <inkml:trace contextRef="#ctx1" brushRef="#br0">19919 11200 0</inkml:trace>
  <inkml:trace contextRef="#ctx0" brushRef="#br0" timeOffset="7747.24">11323 6484 1172 0,'0'9'61'0,"0"-3"29"0,-3 4-7 0,-4 2-6 0,1 6 2 0,-5 2-4 0,1 4-3 0,4 1-9 16,-3 4-8-16,4 16-14 15,-3 7-4-15,5 15-16 16,1 0-8-16,2 0-9 0,3-3-5 15,2-12-3-15,5-6-11 16,1-18-21-16,-3-4-6 16,-2-13-28-16,2-5 1 15,-4-17-15-15,11-9-19 16,0-24-155-16,6-11-128 16,7-13 205-16</inkml:trace>
  <inkml:trace contextRef="#ctx0" brushRef="#br0" timeOffset="7948.76">11714 6373 1326 0,'17'5'89'0,"-4"11"46"15,-10 17-10-15,-5 27-24 16,-2 11-19-16,-4 12-29 16,-2 9-14-16,7 7-26 0,3 5-6 15,2-4-19-15,6-11-17 16,1-22-21-16,1-17-14 15,-1-26-5-15,-1-12-5 16,-8-21-23-16,-6-15-20 0,-10-25 59 16</inkml:trace>
  <inkml:trace contextRef="#ctx0" brushRef="#br0" timeOffset="8123.27">11184 6720 1529 0,'16'21'76'0,"6"-2"20"16,11-4-4 0,11-12-30-16,14-4-16 0,4-16-20 15,-4-4-27-15,5-6-57 16,-7 0-33-16,10-3-75 16,-6 5-143-16,-3 0 184 15</inkml:trace>
  <inkml:trace contextRef="#ctx0" brushRef="#br0" timeOffset="8597.26">12083 6674 1307 0,'5'11'50'0,"-5"5"47"0,1 8-41 0,1 9 18 31,0 11-14-31,4 10-34 0,-1 4-13 0,6 4-17 15,0-6 4-15,9-11-2 16,2-9 3-16,4-19 1 31,-3-3 6-31,2-20 23 0,4-8 0 16,-6-11 12-16,0-10-5 0,-8 5-13 16,0-5 5-16,-4 18-9 15,3 6 2-15,5 17-9 16,3 16-7-16,3 24-5 15,2 8-10 1,-2 2-22-16,3-4 2 16,7-18 0-16,0-11 3 0,6-21 30 15,0-10 14-15,-3-9 25 16,-8-10 23-16,-8-10 25 0,-8-2-5 16,-8-15-13-16,-2-6-18 15,-8-6-33-15,-4-9-6 16,-3-3-18-16,-1 6-6 15,6 15-28 1,6 18-17-16,4 15-62 16,12 10-47-16,5 0-286 15,4-5 270-15</inkml:trace>
  <inkml:trace contextRef="#ctx0" brushRef="#br0" timeOffset="9451.44">14101 6465 1108 0,'3'-2'74'0,"0"2"-2"0,-8 6 21 0,-2 2-2 0,5 0-24 0,2-5-16 0,11-3-1 15,5-3-1-15,20-2 11 16,3-6 19-16,14 3-13 16,2 5-9-16,3 6-24 15,-4 7-20-15,-16 6-13 16,-5 3 1-16,-24 4 1 0,-9 7-2 16,-22 10 4-16,-13 2-4 15,-13-1-2 1,-5-3 0-16,5-6-4 15,7-7 5-15,12-8 0 0,7 1 0 0,20 1 0 16,6 4 0-16,21 4 0 16,11 3 1-1,16 6 2-15,2 0-2 0,7 4 0 16,-1 2 4-16,-14 3 0 16,-10-4 0-1,-36 3 8-15,-25 2 0 0,-33 4 0 16,-20 0-3-1,-30-2-29-15,-17-2-18 0,-11-12-51 16,-6-13-26-16,11-26 2 16,16-20 45-16</inkml:trace>
  <inkml:trace contextRef="#ctx0" brushRef="#br0" timeOffset="10224.11">16764 4985 888 0,'3'-4'155'0,"3"-7"190"0,-6-11-195 0,-3-7 6 0,-13-10-32 0,-6-12-15 0,-12 4-47 16,-7 4-19-16,-7 21-27 15,-1 18-7-15,4 23-5 0,-3 20-3 16,4 32-6-16,6 9-3 0,16 4-5 15,8-15-2-15,27-26 2 16,10-15-2 0,17-26 14-16,5-12 11 15,4-15 17 1,0-6 12-16,-6-15-2 16,1-3 0-16,-11 0-8 15,-1 5-4-15,-7 16 1 16,-6 10-8-16,-7 26-4 15,-4 19 4-15,-3 25-13 16,1 13 2-16,2 4 0 16,3-4-9-16,2-5 2 15,-2-2 0-15,-2 0-3 16,1 2 3-16,-16-1-2 0,-10-6 5 16,-22 6-4-16,-13 2 3 15,1-1-10-15,-1-5-7 16,10-8-17-16,7-13-13 15,7-12-21-15,3-11-13 16,8-21-7-16,1-13-9 0,5-31-12 16,2-14-10-16,13-30-70 15,3-10-139-15,17-19 198 16</inkml:trace>
  <inkml:trace contextRef="#ctx0" brushRef="#br0" timeOffset="10491.6">16718 4911 844 0,'66'-53'134'0,"-3"12"139"0,-7 11-71 0,-4 20-57 0,-2 15-8 0,-12 28-36 16,-3 13-22-16,-16 17-34 16,-7 6-17-16,-1-4-15 15,-3-10-7-15,-1-15-5 16,-4-9 3-16,1-18-3 0,-4-12 13 16,-6-1 24-16,-2-19 9 15,-9-17 11-15,0-10-2 16,-6-18-24-16,-2-1-2 15,11 2-6-15,11 11-12 16,15 11 5-16,12 6-6 16,14 8-7-16,3 7 0 0,9 4-31 15,7 4-23 1,19 7-71-16,4 0-51 0,15 10 10 16,-5 0 53-1</inkml:trace>
  <inkml:trace contextRef="#ctx0" brushRef="#br0" timeOffset="11362.26">18032 4831 1518 0,'-35'8'109'0,"-7"-7"42"15,-12 2-28-15,-9-3-41 16,2 0-27-16,5 18-33 0,3 10-10 16,7 24-14-16,5 7-6 15,16 2-26-15,11-4-11 16,21-22-7-16,16-10-2 15,18-22 27-15,7-9 14 16,11-20 10-16,5-8 3 16,1-12 3-1,3-3-2-15,-5-1 18 0,-9 4 9 0,-5 14-4 16,-15 10 1-16,-19 29-17 16,-9 15-8-16,-17 28 0 15,-3 7 0 1,3 0-22-16,6-4-22 0,22-10-59 15,13-12-29 1,22-9-24-16,5-7-26 0,9-15-17 16,2-7-9-16,3-8 62 15,5-6 132-15,-2-7 184 16,0-1 74-16,-17-2 61 16,-11-4-55-16,-40-3-69 15,-15 0-26-15,-32 8-64 0,-8 10-20 16,-5 26-29-1,2 13-16-15,3 25-15 16,8 5-11-16,14 6-20 16,11-3-10-16,20-12-39 0,10-2-14 0,19-19-7 31,8-7 12-31,9-10 28 0,4-8 11 0,8-21 24 31,-4-11 4-31,-3-27 27 0,-8-7 16 16,-12-31 3-16,-13-10 1 15,-20-21-13-15,-12-8-5 16,-16 3-4-16,-1 8-2 0,0 36 9 16,2 24 6-1,4 46 9-15,4 25 0 16,1 49-14-16,3 19-7 0,4 42-17 16,9 15 0-16,3 15 0 15,8 1-6-15,14-15-1 16,10-13-4-16,11-34 0 15,9-13 1-15,3-28 4 0,4-14 5 32,1-24 1-32,0-14 4 0,2-21 5 0,1-9 0 15,-1-24 5-15,6-6 0 16,-18-10 2-16,-12 4 3 0,-26 14 12 16,-12 15 11-16,-17 37-4 31,-12 22-7-31,-16 44-19 15,-9 19-12-15,-4 22-6 16,6-2 5-16,25-12-40 16,13-14-11-16,30-23-26 15,19-13-29-15,27-20-15 16,12-9-22-16,26-23-188 16,4-12 198-16</inkml:trace>
  <inkml:trace contextRef="#ctx0" brushRef="#br0" timeOffset="11727.59">20345 4878 1058 0,'24'-35'163'0,"-15"6"145"0,-33 11-135 0,-18 12-15 0,-32 17-60 0,-13 9-24 15,-8 23-42-15,4 3-15 16,23 10-22-16,17-2-18 16,36-8-40-16,15-8-26 0,25-16-22 15,21-10 5-15,31-12 45 16,14-9 24-16,10-16 33 15,-6-5 8-15,-8-19 32 16,-11-6 20-16,-20-21 28 16,-5-11 12-16,-29-23-27 15,-13-16-19-15,-21-21-28 16,-12-3-16-16,-9 16-4 16,1 25 3-16,1 49 7 15,4 32 10-15,3 45 3 0,4 24-2 16,-1 54-8-1,9 31-10-15,5 33-5 0,4 13-4 16,13 5-46-16,5-8-27 16,20-23-51-16,13-15-15 15,15-31-187-15,8-23 202 16</inkml:trace>
  <inkml:trace contextRef="#ctx0" brushRef="#br0" timeOffset="14095.04">17261 6949 933 0,'0'0'94'0,"0"0"71"0,-2-2-25 0,-3-1-34 0,2-5-9 0,-3-1-16 15,-4 1-9-15,-7-5-14 16,-7 5-4-16,-7 4-18 0,3 4-7 16,-4 7-13-16,0 12-8 15,2 19-11 1,-1 3 3-16,6 8-3 0,9 2-4 16,11-12 2-1,7-9-2-15,13-14 2 16,11-10 2-16,8-15 7 15,-2-9-3-15,1-15 6 0,-6-3 4 0,-3-10 0 16,-1-6 9-16,-5-9 1 16,-6-6 0-16,-10-7 5 15,-2-6-4-15,-5-10 1 32,-4-6 2-32,-6 0-13 0,4 9-2 0,2 24 9 15,6 20 3-15,0 31 16 16,-2 8 1-16,3 25-21 15,2 17-10 1,7 33-14-16,4 12-1 0,4 23-41 0,3 4-29 31,5 2-39-31,7-8-7 0,7-20 38 0,2-8 23 32,5-21 44-32,-1-13 4 15,-4-15 9-15,2-9 9 0,-4-22 0 16,-3-11 3-1,-7-22 15-15,-3-10 5 0,-7-11 9 16,-3-7 6-16,-3-1 10 16,-11 0 2-16,0 20 7 15,0 8 2-15,-3 25-16 16,2 15-7-16,-4 31-21 16,0 10-14-16,2 20-7 15,3 0-6-15,8-6-7 16,9-5-3-16,7-19-7 15,4-8 2-15,2-17 10 16,8-10 8-16,-3-15 8 16,1-8 5-16,-4-18 15 15,2-9 11-15,-2-13 20 16,4-4 2-16,-6 1 2 0,-1 4-11 16,-14 24-9-16,-3 15 3 15,-1 33-10-15,-5 20 0 16,-5 20-16-16,3 10-3 15,-4 5-12-15,0-5-8 0,9-6-61 16,4-8-38-16,9-12-63 16,6-8-52-1,12-15-304-15,7-15 325 0</inkml:trace>
  <inkml:trace contextRef="#ctx0" brushRef="#br0" timeOffset="14418.33">18516 6819 1289 0,'0'10'99'0,"-4"-2"32"0,8-3-38 16,4-4 11-16,8-4-32 0,3-6-12 0,6-7-2 0,-3-3-6 16,-1 0-14-16,-1-3 9 15,-10 1-2-15,-5 2 0 16,-16-3 7-16,-7 5 5 15,-13 6-8-15,-9 11 2 0,1 24-16 16,-1 15-23 0,3 24-10-16,8 3-7 15,15 8-6-15,11-6 11 0,15-9-7 16,9-12-2-16,18-14 0 16,9-11-2-16,15-16-9 15,12-4-22-15,9-8-59 16,3-13-35-16,0-8-63 15,-8-6-191-15,-10-14 249 16</inkml:trace>
  <inkml:trace contextRef="#ctx0" brushRef="#br0" timeOffset="15716.34">20350 6309 1236 0,'0'-27'116'0,"-7"1"38"0,3 1-20 0,-4 6-22 0,-2 5-34 0,7 3-10 16,-2 16-14-16,-1 14-10 16,1 20-21-16,-6 15-13 0,10 17-10 15,-1 6 0 1,5-3-7-16,10-11 4 15,9-15-3-15,3-9-2 16,7-17 4-16,-1-6-1 0,1-11 5 16,-7-7 5-16,-1-12 13 15,-5-7 17-15,-4-12 14 16,-5-5 6-16,-1-9-3 16,-2 1-21-16,-1 4-10 15,7 12-15-15,1 23-14 16,10 14 3-16,4 31-11 15,8 7 6-15,10 17-14 16,9 1-13-16,5-8-7 16,-2-8 1-16,1-15 21 15,-13-13 17-15,-4-16 35 0,-9-6 15 16,-9-13 29-16,-8-11 4 16,-8-15 2-1,-7-10-13-15,-5-19-23 0,-9-7-13 16,-6-13-24-16,0-2-8 0,-1 12-19 31,7 14 3-31,7 23-23 0,1 14-11 0,5 17-32 16,0 11-25-16,9-6-61 15,4 8-23-15,9 7 106 16</inkml:trace>
  <inkml:trace contextRef="#ctx0" brushRef="#br0" timeOffset="16065.19">21435 6485 1290 0,'14'13'65'0,"5"-4"38"0,0-7-25 15,6-10 1-15,4-5-11 0,1-6-35 0,0 0-6 0,-8 1 10 0,-6-5 1 0,-12 1 14 31,-4 2 0-31,-6-5-10 0,-18-2-9 0,-17 5-6 16,-9 8-2-16,-12 28 0 16,9 22-1-1,-1 33-4-15,7 13-5 0,12 8-11 32,10-6 2-32,22-8-9 0,12-9-4 15,19-16-13-15,10-9-18 0,24-15-52 16,6-13-26-1,15-14 5-15,-1-12 37 0</inkml:trace>
  <inkml:trace contextRef="#ctx0" brushRef="#br0" timeOffset="16450.59">22135 6515 1450 0,'-48'14'100'0,"-1"5"34"0,-2 5-23 16,10 4-47-16,3 1-26 0,13-3-28 15,9 1-11 1,16-8-10-16,3 0-3 0,21-6-17 31,3-5-2-31,6-8 4 16,5-4 3-16,5-8 16 16,-1-7 5-16,4-5 4 15,-4-4 2-15,-16-13 24 16,-4-11 13-16,-17-19 14 15,-9-11 1-15,-18-21-15 16,-5-1-8-16,-1 0-7 16,-3 5-1-16,8 26 0 15,4 18 5-15,12 33 8 0,-1 20-7 16,6 34-6-16,2 18-9 16,-1 40-16-16,1 14 0 15,0 16 1-15,0 0-5 16,14-8-8-16,5-8-11 15,15-19-25-15,7-6-15 16,10-17-43-16,3-10-14 16,2-16 26-16,-4-11 29 15</inkml:trace>
  <inkml:trace contextRef="#ctx0" brushRef="#br0" timeOffset="18873.52">21102 7561 639 0,'6'33'129'0,"-1"8"183"0,2 1-212 0,-1 6-47 0,2-4-22 0,-4-8-20 0,4-9 7 16,-3-11 25-16,-2-8 14 15,-1-15 24-15,-2-5 1 0,-5-10-16 16,2-10-11-16,-5-6-22 15,3-3-5-15,-3 0-14 16,7-3 5-16,1 11-12 16,8 1-3-16,9 13 5 15,7 7-7-15,6 4 7 16,6 8 1-16,5 8 0 16,3 9 5-16,-6 16-5 15,-6 8-2-15,-7 19-7 16,-9 5-4-16,-5 1-8 15,-2-1 2-15,2-15-3 16,7-7 4-16,5-21 7 16,2-8-5-16,4-15 7 15,-4-11 0-15,8-14 6 0,-1-9 11 16,-5-15 10-16,-1-1 13 16,0 1 20-16,-3 4 6 15,-2 13 2-15,-4 12-1 16,-6 16-15-16,-3 12-9 15,-2 24-9-15,2 10-15 0,0 16-7 16,3-2-9-16,8 2-4 16,-2-11-7-16,7-11-36 15,5-10-17-15,-1-13-45 16,8-12-18-16,4-15-42 16,-1-11 28-16,2-19 72 15</inkml:trace>
  <inkml:trace contextRef="#ctx0" brushRef="#br0" timeOffset="19030.87">21948 7340 1455 0,'-22'-3'110'0,"3"1"34"0,5 4-23 16,4 1-59-16,7-2-36 0,6 1-53 0,5 3-42 0,12 9-68 15,10 5 68-15</inkml:trace>
  <inkml:trace contextRef="#ctx0" brushRef="#br0" timeOffset="19458.72">22552 7712 1375 0,'0'-9'120'0,"-14"-6"110"16,-11-10-104-16,-20-3-44 15,-2 4-26 1,-5 16-48-16,3 18-8 0,0 34-6 0,3 14-4 31,12 12-21-31,15-1-1 16,25-19 1-16,16-13 0 0,16-17 20 15,1-7 7 1,-7-13 10-16,1-5 7 0,-4-15 12 16,-6-6 6-1,-4-5 0-15,0-5 7 0,-13-1 3 16,2 4 4-16,-5 13 3 15,-3 18-4-15,5 4-7 16,-2 26-3-16,2 21-11 16,6 8 2-16,0 4-11 15,0 1-1-15,2-5-2 16,-5 1-11-16,-2 7 5 16,-4 1-9-16,-12 6 0 15,-1-1 4-15,-6-6-6 16,-2-5-1-16,-6-10-29 15,-5 1-16-15,1-10-48 16,-6-2-19-16,4-14-33 0,3-12-17 16,-2-22-223-16,3-15 239 15</inkml:trace>
  <inkml:trace contextRef="#ctx0" brushRef="#br0" timeOffset="20075.9">22768 7253 1469 0,'24'16'123'0,"-8"19"73"0,-9 14-25 0,-11 20-33 0,-3 13-34 0,-7 11-49 15,3-2-16-15,6-12-30 16,1-9-2-16,8-15-7 15,3-14 1-15,-3-16-2 16,6-6 1-16,4-17 8 16,7-9-5-16,5-16 11 0,4-9-8 15,4-15-4-15,-4 1 5 16,3 8-12-16,-7 10 9 16,-2 25-4-16,-5 9-2 15,-3 30-2-15,-5 5-5 16,0 16-6-16,2-7-7 15,10-10-22-15,1-9-6 0,12-20 7 16,2-7 10-16,3-12 25 16,2-6 9-16,-6-13 17 15,3-10 4 1,1-16 14-16,2-15 7 0,1-19-4 16,-6-12 1-16,-8-16-7 15,-8-8-7-15,-22-5 1 16,-10 5 1-16,-6 27 12 15,4 26 7-15,-1 52 3 16,1 24-6-16,-1 47-14 16,-1 25-5-16,1 32-14 15,2 8-1-15,11-2-4 0,5-3-6 16,15-7-12 0,9-7-10-16,9-9-37 15,6-11-11-15,6-16-42 16,-1-9 6-16,8-18 2 0,-2-11-5 0,-3-19 1 31,-1-6-27-31,-13-14-7 0,-8-5-19 16,-26-15 99-16</inkml:trace>
  <inkml:trace contextRef="#ctx0" brushRef="#br0" timeOffset="20246.66">23128 7529 1485 0,'30'13'105'0,"25"-5"69"0,16-2-24 15,39-11-27-15,12-1-34 0,14-15-56 0,-4-2-22 0,-4-7-62 0,0-5-52 16,-13-6-169 0,3 5 143-16</inkml:trace>
  <inkml:trace contextRef="#ctx1" brushRef="#br0" timeOffset="116133.74">17777 13778 0,'0'0'0,"0"0"0,0 0 0,0 0 15,0 0-15,0 0 16,0 0 0,0 0-1,0 0-15,0 0 0,0 0 16,40 0-16,-36 0 16,0-4-1,4 0-15,0 0 16,3 0-1,1-4-15,4-3 16,4-1 0,-1-4-1,1-4 1,0 1-16,-20 11 16,110-79-1,5-4-15,-40 28 16,-24 20-1,-23 11-15,-9 9 16,-7 7-16,-4 0 16,-4 4-1,0 4-15,-4 1 16,0 3 0,0 0-16,0 0 15,0 0-15,0 0 16,0 0-1,0 0-15,0 0 16,0 0 0,0 0-16,0 0 15,0 0 1,0 4-16,0-4 16,0 4-16,0-4 15,0 4 1,0-4-16,0 4 15,0 0 1,0 0-16,0 0 16,-4 0-1,4 0 1,-4 0 15,0 0-31,4 0 16,0 0-1,0 0 1,0 0 0,0 0-1,0 0-15,0 0 16,0 0 15,0 0-31,0 0 31,0 0-31,0 0 16,0 0 0,0 0-1,0 0 1,0 0 0,0 0-1,0 0 1,0 0-1,0 0 1,0 0 0,0 0-1,0 0-15,0 0 16,0 0 15,0 0-31,0 0 16,0 0-1,-71 56 1,-95 46 0,-66 8-1,149-102 1,47-35 0</inkml:trace>
  <inkml:trace contextRef="#ctx0" brushRef="#br0" timeOffset="124200.56">10343 8805 966 0,'-21'-10'117'0,"3"1"126"0,-3 3-135 0,5-4-2 0,4 6-17 16,1-3-5-16,7 4-10 16,3 1-9-16,6 2 1 0,2 0 4 15,6 0 6-15,3 10-6 16,0-1-8-16,4 9-5 15,-9 10-3-15,-1 12 2 16,-4 23-2-16,-9 16-4 0,-7 25-20 16,-4 8-4-1,-8 9-12-15,0 5-10 0,5-1-4 16,-1-4 1-16,7-21-4 16,2-15 5-16,6-41 0 15,4-11-7-15,2-25-4 16,8-2-15-16,-6-15-20 15,5-7-25-15,2-20-73 16,1-12-39-16,4-10-316 16,13-11 299-16</inkml:trace>
  <inkml:trace contextRef="#ctx0" brushRef="#br0" timeOffset="124495.27">10834 8759 1960 0,'3'-5'59'0,"-17"18"2"0,1 25 66 16,-1 1-9-16,9 13-11 0,3 10-20 15,2 10-28-15,5 12-19 16,9 6-18-16,-1 5-9 15,4 2-12-15,2 0-1 16,-9 3-28 0,-1 5-14-16,-4-8-54 15,-2-7-29-15,-3-28-36 16,-5-18-27-16,2-24-1 0,0-13-10 16,-10-22 114-16</inkml:trace>
  <inkml:trace contextRef="#ctx0" brushRef="#br0" timeOffset="124683.64">10102 9548 1742 0,'36'1'117'16,"10"-2"61"-16,14-10 2 0,28-13-32 15,13-3-29-15,16-7-63 16,-8 2-45-1,-13-3-116-15,-17 1-70 0,-18 4 10 16,4 1 38-16</inkml:trace>
  <inkml:trace contextRef="#ctx0" brushRef="#br0" timeOffset="125204.76">11157 9120 1533 0,'13'-9'78'0,"1"4"29"0,5 13-2 0,-3 24-6 15,-1 15-18-15,0 30-44 16,-4 8-16-16,6 8-16 16,-1 0-5-16,9-9-1 15,5-13-6-15,8-19 0 16,-2-9 1-1,2-28 7-15,-8-10 19 0,5-21 21 16,-7-9 15-16,-6-16 18 0,-3-8-1 31,-5 0-7-31,-3 5-20 0,0 8-25 0,4 12-9 16,-3 29-23-16,5 17-4 16,4 36-28-1,1 9-23-15,8 4-49 16,6-4-8-16,10-26 20 15,6-12 23-15,3-28 87 16,-3-4 39-16,-6-19 73 0,-10-6 12 0,-12-23 14 16,-3-13-7-16,-18-28-48 15,-10-12-5-15,-16-11-40 16,-10-11-17-16,-10 3-18 31,5 12-9-31,8 26-8 16,11 27 2-16,10 33-20 15,7 20-20-15,1 2-101 0,1 1-61 16,-3 1 109-16</inkml:trace>
  <inkml:trace contextRef="#ctx0" brushRef="#br0" timeOffset="126086.25">13686 8715 1158 0,'13'-17'148'0,"4"3"124"0,-3 6-97 0,-1-3-14 0,-5 12-29 16,-2 7-26-16,-8 13-38 0,-6 10-13 0,-15 18-28 16,-7 17-4-16,-13 19-16 15,-4 19 0-15,-15 29-22 16,-1-2-23-16,-6-3-15 15,-1-15-9-15,22-34 24 16,3-14 19-16,26-29 19 0,7-9 4 16,12-15 3-1,9-5 6-15,26-7 20 16,17-5 5-16,24-6 3 16,12-2 3-16,5-3-18 15,3 1-11-15,-1-3-4 0,-5 3-11 0,-3 0-26 16,-8 4-21-16,-27 2-65 15,-11 3-31-15,-27 1-65 32,-16 0 107-32</inkml:trace>
  <inkml:trace contextRef="#ctx0" brushRef="#br0" timeOffset="126301.81">13815 9321 1861 0,'5'1'134'0,"-3"9"90"0,-2 1-14 16,0 17-48-1,-2 10-30-15,0 20-60 16,-1 15-23-16,3 18-23 16,7 15-12-16,-3 8-14 15,6 2-25-15,1-1-71 0,1-3-41 0,4-4-95 31,6-8-36-31,4-22-136 0,4-10 221 0</inkml:trace>
  <inkml:trace contextRef="#ctx0" brushRef="#br0" timeOffset="145584.87">16985 9912 419 0,'0'-28'116'15,"-4"1"46"-15,1-8-16 0,-5 7-8 0,7 3-73 0,1-2-20 0,0 8-10 16,0 0-4-16,3 0-5 16,0 5 8-16,3 3 15 15,-2 3 12-15,0 6 30 16,-2 2 11-16,0 0 24 15,-1 0 6-15,-10-3-9 16,-4 3-10-16,-7-3-29 0,-6 0-20 16,-2 1-25-16,-7 1-17 15,0 5-17-15,-4 11-4 16,-4 19-4-16,2 12 0 16,-1 23-10-16,13 5-9 15,17-1-28-15,10-4-5 16,16-26 9-16,15-11 7 15,20-26 41-15,4-8 18 0,4-21 18 16,-13-7 5-16,-15-19-8 16,-7-14-5-16,-16-18-11 15,-6-9-6-15,-6-11-1 16,-7-1-8-16,-9-1-2 16,5-4 6-16,-5 9-6 15,6 1 1-15,10 30 9 16,-1 23 5-16,6 25 5 15,-2 18-2-15,1 24-11 16,5 18-4-16,0 29-3 16,10 12-1-16,3 11 6 15,1 1-10-15,11-2-24 16,-1-10 6-16,5-13-19 16,6-10 3-16,3-18 2 0,-2-8-6 15,2-19 9 1,0-11 3-16,-3-19 22 0,-2-7 7 15,-9-15 6-15,-10-5 3 16,-7-7 7-16,-10-1 6 16,-3 2 6-16,-5 7-2 0,5 18 3 15,0 12-10-15,4 35-5 16,2 17-2 0,0 24-4-16,4 14-6 15,4-1-4-15,5-8-4 0,12-21-19 16,11-14 1-16,9-24 6 15,-2-6 5-15,-1-18 14 16,-5-13 9-16,-13-18 10 0,-4-9 0 16,-12-11 9-1,-8-5 11-15,-3 6 4 16,-6 11-2-16,0 23 1 0,1 9-8 16,-1 39-13-1,3 10-1-15,-5 29-13 0,5 6-7 16,4 3-4-16,9-4-2 0,10-15-36 15,7-6-29-15,8-16-88 16,1-6-37-16,13-13-43 16,-3-7 105-1</inkml:trace>
  <inkml:trace contextRef="#ctx0" brushRef="#br0" timeOffset="145893.09">18021 9589 1423 0,'-1'19'96'0,"1"-5"40"0,1-3-22 0,13-6-24 15,8-9-17-15,8-10-27 0,7-5-6 0,-3-6-6 16,-5-8-7 0,-2 0 3-16,-13-2-2 0,-5 2-3 0,-7 2 2 15,-18-3-3-15,-4 6-7 16,-14 19 3-16,-5 12-9 0,-5 36-8 31,1 16 9-31,5 24-8 0,5 6-2 16,28-1-2-1,9-7 0-15,27-17-7 16,13-9-1-16,21-21 3 16,1-12-8-16,12-16-23 15,-4-4-23-15,-2-18-74 16,-4-4-34-16,-3-10 83 15</inkml:trace>
  <inkml:trace contextRef="#ctx0" brushRef="#br0" timeOffset="150418.29">19736 9526 1237 0,'3'-2'99'0,"-1"2"48"0,-4 0-18 0,-1 0-34 0,-3 6-21 0,4 9-17 0,1 7-7 0,-3 11-15 0,3 0-13 16,1 5-19-16,1 0 0 15,4-7-3-15,5-10 1 16,-7-12 0-16,6-7 2 0,-4-12 15 0,3-6 18 16,-5-12 20-16,-1-7-1 15,2-9-2-15,3-3-19 16,2 0-21-1,5 2-3-15,4 11-7 16,5 5 1-16,10 7-3 16,2 3-1-16,11 11 0 15,0 8-4-15,-4 15 3 16,-4 5 1-16,-13 9-6 16,-6 2 5-16,-8 7-29 15,-11-3-16-15,3-2-47 16,-3-5-40-16,5-14-42 15,8-6-80-15,3-14 148 16</inkml:trace>
  <inkml:trace contextRef="#ctx0" brushRef="#br0" timeOffset="150886.76">20462 9440 1322 0,'19'7'102'0,"-4"4"43"0,0-5-19 16,-3 2-31-16,-2-2-27 15,-1-6-25-15,1-1-8 16,2-6-10-16,-1-4-7 16,-1-3-2-16,-6-2 5 0,-2-1 3 15,-2 1 8-15,-6 2-1 16,-7 0-1-16,-3 8-9 16,-4 2-4-16,4 8-7 15,0 7-5-15,-1 4 4 16,3 8 1-16,3 0 4 15,-2 4-4-15,7 5-5 16,-1-1-5-16,6 5-1 16,7-4 2-16,7-4 3 15,3-1-3-15,6-5 2 16,3 0-3-16,3-1-4 16,2-4 6-16,11-14 13 15,8-4 7-15,14-14 13 16,5-7 6-16,8-8-3 0,-2-6-1 15,0-3-7 1,0-2-5-16,-3-3-8 0,3 1-3 16,-14 7-5-16,-6 7-7 15,-24 6-24-15,-8 7-16 16,-20 6-54-16,-7 6-25 0,-17 5-74 16,-5 6-30-16,-9 12 123 15</inkml:trace>
  <inkml:trace contextRef="#ctx0" brushRef="#br0" timeOffset="151119.7">20935 9414 1273 0,'-5'4'117'0,"5"6"119"0,11 4-80 0,16 16-16 0,5 6-22 0,15 8-54 15,2 7-21-15,8 4-28 16,7 3-10-16,-2-5-24 0,-1-5-30 16,-10-18-53-16,-4-6-32 15,-3-13-51-15,-6-13-225 16,-8-20 264-16</inkml:trace>
  <inkml:trace contextRef="#ctx0" brushRef="#br0" timeOffset="151312.16">21604 9229 1450 0,'6'29'135'16,"-1"10"40"-16,8 21-9 15,5 12-19-15,-5 14-57 16,1 11-27-16,4 9-32 16,-4 8-16-1,-2-10-14-15,-1-5-24 0,1-26-40 16,-6-15-24-16,5-20-68 15,0-13-7-15,-10-22-283 0,1-4 271 16</inkml:trace>
  <inkml:trace contextRef="#ctx0" brushRef="#br0" timeOffset="151447.04">21405 9712 1107 0,'19'-2'135'15,"17"1"203"-15,10 2-190 16,14 1-15-16,8-2-30 15,1-10-71-15,7-7-21 16,-7-8-73-16,2-4-49 16,-14-1 58-16</inkml:trace>
  <inkml:trace contextRef="#ctx0" brushRef="#br0" timeOffset="151986.18">20465 10516 1568 0,'14'13'106'16,"-5"9"22"-16,1 16-26 16,-1 7-7-16,2 23-53 15,2 3-23-15,1 16-14 0,0 6-13 16,1 5-54-16,-1-1-23 0,0-21-9 15,0-18 9 1,-4-29 39-16,-10-26 19 16,6-8-4-16,-14-22 2 0,-3-29 10 15,-5-17 5 1,-3-21 20-16,4-9 9 16,0-9 26-16,3-3 14 15,7 6 23-15,3 11-3 0,9 24-1 16,5 14-6-16,4 30-9 15,6 7-10-15,4 18-17 0,2-1-12 32,10 6-18-32,8-2 2 0,10-1-37 15,7-5-22-15,-1 2-76 16,-5-5-41-16,-18 4 93 16</inkml:trace>
  <inkml:trace contextRef="#ctx0" brushRef="#br0" timeOffset="152159.68">20589 10800 1527 0,'19'13'152'16,"7"-2"123"-16,13-8-150 0,13-3-21 15,6-10-69-15,2-9-46 16,0-6-114-16,-4-2-61 15,2-1 90-15</inkml:trace>
  <inkml:trace contextRef="#ctx0" brushRef="#br0" timeOffset="152586.28">21176 11065 1346 0,'13'50'68'0,"-2"1"22"15,2-6-24-15,1 0-4 16,0-6-26-16,2-11-33 16,3-5 0-16,-5-19 13 15,-1-5 11-15,-10-21 27 16,0-5 10-16,-6-14 7 16,-10-8-7-16,-4-6-15 15,-4 1-17-15,9 4-16 16,7 9-1-16,11 9 5 15,8 8 0-15,8 7 1 0,4 4 3 16,7 9-11-16,0-1-3 16,5 11 1-16,6 1 1 15,-5 8-4-15,-2 3-1 16,-4 5-5-16,-5-1-4 16,-3 10 0-16,-2 0 2 0,-6 4-1 15,-1 3-1 1,-1-1-13-16,-2 0-11 15,-8-8-34-15,3-6-21 0,-5-12-46 16,-3-10-16-16,0-4-166 16,-2-10 179-16</inkml:trace>
  <inkml:trace contextRef="#ctx0" brushRef="#br0" timeOffset="152711.72">21579 10615 1198 0,'0'10'26'0,"0"-4"-36"0,15 5 3 0</inkml:trace>
  <inkml:trace contextRef="#ctx0" brushRef="#br0" timeOffset="153151.97">22102 11088 1650 0,'-8'-18'109'0,"-10"-1"35"15,-1 0-20-15,-7 9-40 16,3 6-30-16,2 27-44 16,7 18-3-16,9 21-19 15,4 10-14-15,9-12-16 0,9-3-13 16,11-26 1-1,2-8 9-15,8-19 20 0,-2-7 11 0,-7-19 7 16,-4-8 0 0,-9-19 3-16,-5-9 4 15,-11-18 8-15,-3-11 7 16,-21-18 12-16,-7-7 3 16,-4-3 10-16,2 12 7 15,17 37 16-15,11 23 12 16,10 45-3-16,4 14-9 0,10 34-25 15,5 15-13-15,11 22-16 16,-7 4-2-16,7 15-7 16,1 1-21-16,-8-5-37 15,2-5-25-15,-4-26-48 16,-3-11-7-16,7-21-15 16,7-8 17-16,2-18 5 0,7-10-89 15,-2-17 155 1</inkml:trace>
  <inkml:trace contextRef="#ctx0" brushRef="#br0" timeOffset="153867.68">22897 11128 1478 0,'2'-52'139'15,"-15"8"103"-15,-7 11-32 0,-20 15-54 16,-5 17-34-16,-3 20-68 16,6 9-13-16,2 22-38 15,7 2-5-15,17 2-29 16,13-7-22-16,14-17-4 15,8-8-12-15,14-22 10 16,5 0 17-16,6-23 7 16,7-4 16-16,3-12 15 15,-4-7 4-15,-6-1 33 16,-14-4 8-16,-9 2 29 16,-12 8 10-16,-4 19-8 15,-7 21-6 1,-7 37-23-16,-5 17-13 0,-8 31-19 15,-4 9-8-15,12-8-15 0,6-9-19 16,18-26-6-16,10-12-1 16,5-22 5-16,4-8 25 15,2-21 5-15,3-7 12 16,2-20 13 0,3-10 7-16,4-15 14 15,4-3 4-15,2 2 9 16,2 13-1-16,-7 23 4 15,-6 17-9-15,-21 38-16 0,-9 21-14 0,-19 17-22 16,-2 2-10-16,1-13-24 16,12-14 2-16,14-24 1 15,9-10 2-15,11-11 24 16,-1-11 3-16,3-12 16 16,-1-8 10-16,-2-12 4 15,-3-7 3-15,0-4-1 16,-3 9 1-16,-9 15 4 15,-2 17 0-15,-13 26-7 16,-4 12-8-16,-2 23-9 0,-2 15 0 16,3 14-2-16,2 5-1 31,10 6-1-31,-5 1-2 0,4 3-5 16,-6 2 2-16,-3 6-8 15,-3 1-2-15,-14 7-4 16,-4-4-6-16,-17 0-1 15,-1-1-22-15,-16-9-19 16,-12-10-6-16,-4-24-18 16,-1-14-9-16,1-31-23 15,-3-14-22-15,-5-37-15 16,-14-19-26-16,-19-29-219 16,-8-16 251-16</inkml:trace>
  <inkml:trace contextRef="#ctx0" brushRef="#br0" timeOffset="-207059.36">10805 11387 1197 0,'-3'-2'85'0,"3"-1"48"0,3-2 0 0,8 4-15 0,-4 1-2 0,4 0-6 0,-2 6 0 0,-3 8-5 0,4 5-6 16,1 17-26-16,0 12-17 15,2 11-24-15,-2 14-20 16,3 17-6-16,-5 9-2 16,1 2-18-16,2-6-6 15,-2-23-25 1,-1-16-10-16,6-31-14 15,-1-14-4-15,1-24-10 0,1-12-15 0,-2-27-54 16,2-11-26-16,2-21 91 16</inkml:trace>
  <inkml:trace contextRef="#ctx0" brushRef="#br0" timeOffset="-206458.38">11768 11333 1410 0,'15'11'110'0,"-2"-6"63"31,-4-1-4-31,-5 0-29 16,-4-4-21-16,-11-4-43 15,-13-2-27-15,-16 0-38 16,-8 0-3-16,-11 6-20 0,-2 4-7 0,-2 17-11 15,7 1-4-15,7 1 12 32,12-2 8-32,19-7 12 15,10-1 2-15,10-5 17 16,9-2 9-16,8 7 17 16,-3-1 0-16,-1 7-14 15,-4 0-6-15,-4 3-17 16,-1 7-3-16,-8 5-2 15,-2 4-1-15,-1-8-6 16,-3-5-6-16,8-11 1 0,0-4 6 16,10-5 2-16,5 1 7 15,7-6-3-15,12 0-4 16,3 2 3-16,4-1 2 16,8 10 2-16,-1 2 3 15,1 3-5-15,-2 1-3 16,-6 3-4-16,-5 4 3 0,-17 1-3 15,-3 5 5-15,-16 7 0 16,-11 2-4-16,-13 8 6 16,-9-3-8-16,-8 4 4 15,-8 1 2-15,-3-7-4 16,0-2 0-16,8-12-20 16,-2-6-21-16,15-12-32 15,4-9-20-15,11-14-36 16,16-7-20-16,21-13-278 0,5-13 269 15</inkml:trace>
  <inkml:trace contextRef="#ctx0" brushRef="#br0" timeOffset="-206115.73">12181 11669 1635 0,'-13'22'105'0,"7"0"10"0,-7 10-31 0,-6-1-11 0,10 15-49 0,-4 6-12 0,13 13-14 15,10-1-2-15,12-4-1 16,5-9-5-16,9-23 7 0,2-8 0 16,1-15 2-16,1-5 4 15,-6-20 1-15,0-7 2 16,-9-16 9-16,0-13 6 15,-11-14 16-15,-3-7 9 16,-19-4 14-16,-7-1-2 16,-11 13-6-16,0 14-16 15,-1 23-22-15,-5 18-4 16,-6 35-19-16,-6 9-16 0,-6 20-80 16,-1 4-56-16,10-9 77 15</inkml:trace>
  <inkml:trace contextRef="#ctx0" brushRef="#br0" timeOffset="-205601.23">13416 11888 1538 0,'24'-3'119'0,"-12"-7"73"0,3 7-25 0,-4 5-53 0,-11 10-20 0,3 26-41 0,2 11-7 16,-5 22-4-16,0 13-12 0,0 7-13 31,-2 2-9-31,-4 7-30 16,3 1-43-16,-5-5-28 16,0-6-11-16,1-18-27 15,3-17 30-15,-3-26-19 16,6-10-10-16,-2-27-267 0,3-16 252 15</inkml:trace>
  <inkml:trace contextRef="#ctx0" brushRef="#br0" timeOffset="-205350.05">13416 11987 1035 0,'0'-48'170'16,"0"10"236"-16,10 11-230 0,1 19-12 15,4 8-18-15,9 9-38 16,3 6-14-16,11 5-45 15,0 4-18-15,1-2-18 16,-3 8-10-16,-6-2-19 16,-6 2-4-16,-21 10-22 15,-4 2-8-15,-26-1 1 16,-5 3-10-16,-21-9-13 16,-3-5-12-16,-10-10-42 0,-3-8-5 15,13-12-145-15,9-10 159 16</inkml:trace>
  <inkml:trace contextRef="#ctx0" brushRef="#br0" timeOffset="-205049.67">13866 12039 1560 0,'-5'40'85'0,"-6"1"31"16,-2 6-36-16,9-4-23 15,-1-2-22-15,14-10-32 16,12-4-5-16,9-16 5 16,9-9 14-16,12-15 16 15,4-7 12-15,0-12 14 16,-4-9 0-16,-20-8 1 16,-9 3 3-16,-17 2-8 15,-14 3-17-15,-18 8-5 16,-5 8-20-16,-23 12-32 15,-2 10-20-15,4 8-86 0,1 4-32 16,18-2-316-16,9-4 285 16</inkml:trace>
  <inkml:trace contextRef="#ctx0" brushRef="#br0" timeOffset="-204860.59">14375 11883 1664 0,'3'27'117'15,"-3"2"74"-15,-1 12-111 16,-9 6-11-16,4 5-41 16,-3 1-11-16,10-5-17 15,10-9-24 1,8-15-42-16,3-10-33 0,8-22-60 16,0-8-14-16,3-20 96 15</inkml:trace>
  <inkml:trace contextRef="#ctx0" brushRef="#br0" timeOffset="-204703.8">14453 11590 1383 0,'-26'-2'153'15,"3"2"134"-15,2 5-119 16,1 5-71 0,5-4-35-16,4-5-87 0,7-1-45 15,10-4-89 1,7-4-22-16,13 3 90 0</inkml:trace>
  <inkml:trace contextRef="#ctx0" brushRef="#br0" timeOffset="-204260.29">14669 11860 1442 0,'12'66'117'0,"-8"0"68"0,-16-6-70 16,-6-6-16-16,-5-16-29 16,1-7-23-16,7-21-14 15,4-10-3 1,9-24-6-16,4-14 12 0,15-22-3 15,5-9-6-15,14 9-9 16,5 6 0-16,8 35 2 16,-1 18-1-16,-11 26 0 15,-7 14-8-15,-15 13-11 0,2 10-1 16,-1-9-25 0,-5-4-27-16,9-16-15 15,1-9-5-15,2-16 15 0,6-8 27 16,-2-22 27-16,-1-8 9 15,0-27 21 1,-6-12 19-16,1-24 29 16,1-13 5-16,0-17 18 0,-3-5-5 15,-2-10-38 1,-1 8-6-16,-5 44-16 16,-2 27-3-16,-1 59 21 15,0 22-2-15,-5 33-13 0,-1 12-10 0,1 15-15 16,3 4 2-16,2 9-17 15,3 1-18-15,4-1-42 16,-4-5-32-16,0-11-63 16,-7-4-40-1,1-13-51-15,-5-10 34 16,-5-19 111-16</inkml:trace>
  <inkml:trace contextRef="#ctx0" brushRef="#br0" timeOffset="-203896.66">15153 11801 1403 0,'-6'-27'150'0,"-1"7"133"0,17 14-110 0,14 6-12 0,24-3-38 0,12-1-27 0,22-7-39 16,2-1-13-16,-3-2-20 16,-9-5-10-16,-10 4-13 15,-4 1 0-15,-15 6-1 16,-7 2 4-16,-23 6 9 15,-17 0-2-15,-24 3 0 16,-10 10-6-16,-17 9-6 16,1 3 0-16,8 8-3 15,9 2 4-15,18-5 3 0,14 1-1 16,18-5 5 0,6-3 1-16,17-1-5 0,-1 2 2 15,2 3-3-15,-2 3 0 16,-11 0-1-16,-5 6-4 15,-24 2 3-15,-11 1-7 0,-20 5-10 16,-8 2-12 0,-19-2-54-16,-13 2-33 0,-31-6-59 15,-13-3-34-15,-25-7 117 16</inkml:trace>
  <inkml:trace contextRef="#ctx0" brushRef="#br0" timeOffset="-203628.63">10886 12784 1339 0,'-27'5'109'0,"22"6"70"0,24 1 1 0,58 10-2 0,34 2-15 0,77-4-36 0,34 1-25 0,73-7-63 16,22-3-10-16,51-5-47 16,32-1-22-16,15-5-57 15,10-5-39-15,-21-1-8 16,-12 0 6-16,-29 0 28 16,-25 6-1-16,-38 1 72 15</inkml:trace>
  <inkml:trace contextRef="#ctx1" brushRef="#br0" timeOffset="-99086.3">10529 15225 0,'0'0'15,"0"0"-15,0 0 0,0 0 0,0 0 16,0 0-16,0 0 16,0 0-16,0 0 15,0 0 1,15-47-16,-7 31 16,0 0-1,0 4-15,0 1 16,0 3-1,0-4-15,0 0 16,0 0-16,-1 0 16,1-3-16,0-5 15,0 0 1,8-7-16,0-5 16,7-7-1,9-5 1,7 1-16,-7 3 15,-8 5-15,-1 11 16,-7 5 0,0 3-16,-8 4 15,7 0-15,-7 4 16,-8 0 0,8 4-1,-8 0-15,8 1 16,-8-1-1,8 0-15,-8 0 0,8 0 16,-8 0 0,8 0-1,-8 4-15,0 0 16,0 0-16,0 0 16,0 0-1,0 0 1,8 0-16,-8 0 15,0 0-15,0 0 16,0 0 0,0 0-16,0-4 15,0 0-15,0 4 16,0-4 0,0 0-1,0 4-15,-8 0 16,8 0-16,0 0 15,-8 0-15,8 0 16,0 0-16,0 0 16,0 0-1,-8 0-15,8 0 16,-8 0 0,8 0-1,-8 0-15,8 0 16,0 0-16,0 0 15,0 0-15,0 0 16,0 0 0,0 0-16,0 0 15,-8 0-15,8 0 32,0 0-32,0 0 31,0 0-16,0 0-15,0 0 32,0 0-32,0 0 15,0 0 1,0 0 0,0 0-1,-47 36-15,47-32 16,-8-1-1,8 1 17,-8 0-32,8 0 31,-8 0-15,8 0-1,-8-4 1,8 0-1,-7 4 1,7 0 0,-8-4-1,8 0 1,0 0 0,-8 0-1,8 0 1,0 0-1,0 0 1,-8 0-16,8 0 16,-8 0-1,0 4 1,0 8 0,-8 0-1,16-1 1,-7 1-1,7-12 1,0 0 0,0 0 15,15 40-15,-23-36-16,1 0 15,-1 0 1,0 3-16,-8 5 15,0 8 1,0 0 0,9-1-1,-1-7 1,8-4 0,0-8-1,-8 0 1,0 8-1,-32 24 1,-38 39 0,22-8-1,25-20 1,23-19 0,0-9-16,0 1 31,-8-4-31,8-8 31,8-8-15,0 4-1,0 0-15,95-83 32,-48 52-32,-15 3 15,-8 8 1,-9 9-1,-15 3 1,-7 8 0,-80 51-1,-95 83 1,104-55 0,54-40-16</inkml:trace>
  <inkml:trace contextRef="#ctx0" brushRef="#br0" timeOffset="-90607.93">1526 11814 668 0,'-13'-2'83'0,"-7"1"23"0,1 1-1 0,-3 9-42 0,4 4-1 0,-1 6 34 0,5 9 19 0,-6 13 9 16,1 3-1-16,1 18-36 15,-4 6-22-15,0 15-41 16,-3 4-11-16,-3 11-8 16,-2 1-15-16,-2-7-7 15,5-6-7-15,5-26 3 16,6-9 11-16,7-29 6 15,7-13-3-15,7-34 13 16,9-14 16-16,15-45 20 16,9-15 13-16,14-24 11 0,1-15 0 15,7 0 15-15,-6-3 1 16,-4 15 1-16,-1 8-3 16,-8 25-16-16,-9 17 0 0,-4 34-17 31,-9 16-8-31,2 31-11 15,-4 20-8-15,-4 38-5 0,-4 22 1 0,-7 35-5 16,-1 10-7-16,1 8-7 16,1 1-19-16,3-11-51 31,-1-5-28-31,1-16-50 0,-3-15-7 16,-3-23-2-16,-1-17 16 0,-9-31 92 15,-4-18 1-15</inkml:trace>
  <inkml:trace contextRef="#ctx0" brushRef="#br0" timeOffset="-90184.5">1225 12166 1242 0,'-7'26'139'0,"9"0"143"0,7 0-143 0,18-7-42 15,6-4-28-15,22-15-40 16,5-5-13-16,19-17-56 0,10-10-26 0,26-14-40 15,11-1-11-15,18-10 26 16,-6 2 23-16,-24 5 46 31,-19 4 21-31,-35 18 51 16,-18 10 19-16,-32 18 28 0,-17 13 0 16,-31 23-34-16,-10 10-19 0,-16 23-34 15,-7 4-7-15,4 4-6 16,3 0-3-16,20-14-1 15,13-6 0-15,37-19 12 16,10-10 9 0,25-7 19-16,11-4 10 0,13-6 16 15,4-1-8-15,-4 6-11 16,-5 1-13-16,-19 5-21 16,-15 0 9-16,-26 10-4 0,-11-1-2 15,-23 9-25-15,-9-3-29 16,-4 0-66-1,-4-9-44-15,1-11 85 0</inkml:trace>
  <inkml:trace contextRef="#ctx0" brushRef="#br0" timeOffset="-89929.22">2698 12129 1431 0,'52'-52'112'0,"-14"11"62"15,-13 18-11-15,-26 15-38 16,-10 14-28-16,-21 21-43 16,-6 6-17-16,-8 17-30 0,7 4-5 15,14-5-1 1,10-3-1-16,33-13-2 0,9-2-1 16,23-5 3-16,10 0-2 15,0 6 4-15,-3 6 2 16,-18 9-3-16,-10 8-10 15,-29 12-37-15,-15 2-18 16,-24 11-72-16,-5 1-36 0,-18-12 97 16</inkml:trace>
  <inkml:trace contextRef="#ctx0" brushRef="#br0" timeOffset="-88849.64">3157 12401 1336 0,'40'-2'122'0,"-12"0"96"16,0-4-90-16,-7-5-29 15,-12-5-18-15,1-9-25 0,-6-5-13 16,-8-6-11-16,-4 0-14 16,-14 2-1-16,-3-2 7 15,-5 13-6-15,0 8 1 16,3 17-7-16,2 18-6 15,4 26-2-15,-1 16-5 0,8 20-16 16,3 6-5 0,17-3-5-16,8-9 3 15,13-24 15-15,9-13-2 0,13-23 6 16,5-13 6-16,6-22 12 16,3-15 11-1,-2-22 8-15,-7-8 1 0,3-7 9 16,-11 1 9-16,-9 21 5 15,-5 12-9-15,-18 26-18 16,-7 11-10-16,-14 23-20 16,-2 12-7-16,-9 9-23 15,-2 3-13-15,3-7 7 0,-1-4 5 16,12-23 20 0,1-10 10-16,8-14-5 15,5-13 2-15,13-9 0 16,4-5 3-16,11 0 3 0,8 4 7 15,7 8 8-15,-2 9-11 16,-3 17 5-16,-2 10-8 16,-13 10-8-16,1 8-10 15,-15 4-31-15,-4-7 1 0,1-12 1 16,-1-7 9-16,-1-11 28 16,2-9 6-16,4-17 3 15,1-2 6 1,6-2 6-16,0 5 3 15,0 17 4-15,-2 13-4 16,-8 26-7-16,-1 5-2 16,-2 13-18-16,0-1-10 0,6-9-7 15,5-8-3-15,9-23 14 16,1-3 11-16,3-21 14 16,2-2 9-16,3-7 9 0,5-2-1 15,-2-14-2 1,5-1-11-16,1-8-10 15,4-2 5-15,6-4-8 16,0-2 2-16,0-4-1 0,-2 3-3 16,-14 1 0-16,-6 1 5 15,-17 12 10-15,-9 7 6 16,-18 19 16-16,-5 10 7 0,-13 24-4 31,2 10 1-31,-1 20-17 0,0 9-14 16,11 12-6-16,-1 8-3 15,10 15 1 1,0 6 8-16,0-5-27 16,1 3-24-16,1-14-23 15,-1-6-16-15,2-17 27 16,-5-12 24-16,2-21 21 0,3-17 11 16,6-23 4-16,9-8-4 15,8-16 4-15,9 2-2 16,15 6 4-16,4 5 3 15,4 14 6-15,5 7 7 16,-8 12 0-16,-11 6 9 0,-16 13-9 16,-15 1-2-1,-34 15-2-15,-20 5-12 16,-30 12-10-16,-13-2-17 0,-3-1-49 16,3-2-27-16,11-18-54 15,9-4-7-15,26-22-138 16,17-11 172-16</inkml:trace>
  <inkml:trace contextRef="#ctx0" brushRef="#br0" timeOffset="-88300.57">5587 11565 1476 0,'0'38'107'0,"-7"14"69"0,-4 15-61 0,-9 31-27 0,1 13-20 0,-2 10-35 0,9-4-11 16,12-24-16-16,8-18-7 0,10-29-10 15,9-17-1-15,5-20-2 16,6-7 2 0,0-13 8-16,1-5 3 0,-1-13 12 15,0 1 5 1,-7-2 5-16,-4 3-2 0,-5 10-6 15,-8 4-1-15,-9 18-8 16,-5 14 1-16,-6 25-10 16,-5 11-10-16,0 13-27 15,3-3-10-15,8-15 0 16,6-10 2-16,15-25 26 16,5-11 18-16,8-23 29 15,2-13 14-15,5-18 34 0,-3-10 0 16,0 0 5-16,-1 0 1 15,1 22 15-15,0 10 6 16,-11 26-16-16,1 8-11 16,-9 32-35-16,-3 13-16 15,-6 21-9-15,-6 4-3 16,1 4-7-16,-8-1-2 16,-3 0 0-16,-5 0-12 0,-12-2-1 15,1 5-4-15,-20-11-15 16,-1-5-14-1,-18-9-61-15,-9-13-52 0,-7-18 394 16,-4-19-231 0</inkml:trace>
  <inkml:trace contextRef="#ctx0" brushRef="#br0" timeOffset="-82713.3">556 14238 1052 0,'-4'-5'57'0,"3"5"59"0,1 2-10 0,5 1-4 0,1 0-16 0,13-3-11 0,5-2-16 0,10-2-21 16,6-3-15-16,4-1-20 0,3 1-11 0,-1-4-59 15,4 4-14 1,2 4 31-16</inkml:trace>
  <inkml:trace contextRef="#ctx0" brushRef="#br0" timeOffset="-82542.4">1409 14211 1351 0,'27'-2'80'0,"3"-1"15"16,-3-8-18-16,9-3-36 15,3-5-19-15,7 0-37 16,3 0-26-16,5 0-72 0,3 7-219 0,-2 1 205 16</inkml:trace>
  <inkml:trace contextRef="#ctx0" brushRef="#br0" timeOffset="-82417.5">2211 14173 1280 0,'23'19'88'0,"-1"-6"23"0,-1 1-27 15,2-6-56-15,4 1-23 0,11 2-48 16,6-6-135-16,5 0 110 0</inkml:trace>
  <inkml:trace contextRef="#ctx0" brushRef="#br0" timeOffset="-82228.7">3061 14194 1337 0,'20'3'108'0,"-1"0"86"16,10 2-108-16,4-5-30 31,5 0-31-31,18-8-28 0,3 3-23 0,6-4-33 16,6-2-15-16,-4-5-22 31,1-2-12-31,5-2-200 16,-7-5 201-16</inkml:trace>
  <inkml:trace contextRef="#ctx0" brushRef="#br0" timeOffset="-82070.73">4214 14156 1384 0,'40'23'79'16,"4"-2"51"-16,0-1-30 15,2-5-35-15,-1-6-10 16,4-12-37-16,-1-2-18 15,-6-9-79-15,-6-3 11 0,-1-7 15 16</inkml:trace>
  <inkml:trace contextRef="#ctx0" brushRef="#br0" timeOffset="-81920.97">5030 14388 1671 0,'41'15'84'0,"-3"-5"10"15,1-10-28-15,-4-10-57 16,-2-5-49-16,-2-12-99 16,-4-3-329-16,-2 9 286 15</inkml:trace>
  <inkml:trace contextRef="#ctx0" brushRef="#br0" timeOffset="-81771.7">5594 14295 1650 0,'21'9'84'0,"-2"1"16"16,-3-1-36-16,-4-4-42 0,-1-5-24 16,4-2-45-16,-1-1-24 15,8-5-67-15,3 3-171 16,7-1 190-16</inkml:trace>
  <inkml:trace contextRef="#ctx0" brushRef="#br0" timeOffset="-81630.04">6128 14298 1437 0,'23'17'133'15,"-1"4"62"-15,-7-2-88 16,-7 1-35-16,-2-9-54 16,0-6-30-16,0-8-56 15,15-5-34-15,1-13-234 16,8-4 210-16</inkml:trace>
  <inkml:trace contextRef="#ctx0" brushRef="#br0" timeOffset="-81487.66">6793 14162 1492 0,'32'13'97'0,"-4"-5"57"15,1-4-83-15,-4-4-52 0,3-4-19 16,9-7-36-16,1-2-36 16,3-9-50-16,6 1-58 0,0-9 93 15</inkml:trace>
  <inkml:trace contextRef="#ctx0" brushRef="#br0" timeOffset="-81376.6">7396 14069 1373 0,'13'38'93'0,"-2"-7"44"15,0-8-38-15,5-8-40 16,-1-7-32-16,11-11-75 16,7-8-45-16,8-27 41 15</inkml:trace>
  <inkml:trace contextRef="#ctx0" brushRef="#br0" timeOffset="-79282.8">7120 13500 930 0,'-6'14'102'0,"-4"0"72"15,5 2-37-15,-1 8-44 0,-2 4-21 0,-1 11-29 0,2 6-15 0,-2 8-15 0,0 6-3 0,5-1-7 16,0-6 4 0,4-16 0-16,0-11 2 0,1-14 15 15,4-11 11-15,-3-15 9 16,-2-12-4-16,0-16-3 15,0-7-15-15,-2-15-2 16,-1 1 1-16,1-6 1 16,-2 1 7-16,4 10 9 15,6 9 3-15,5 17 11 16,1 11-1-16,1 19-12 16,3 10-7-16,0 17-24 15,-2 9-4-15,-2 15 1 16,-2 0-5-16,-7 0 1 15,3-3-1-15,-1-13-2 0,3-7-3 16,0-17 6 0,3-8-4-16,5-12 2 0,1-11 3 15,7-14-2-15,-4-8 4 16,9-8-3-16,1-6 6 16,-4 3 1-16,-7-1 8 15,3 16 12-15,-7 11-3 0,-4 16 7 16,0 9-5-1,-10 16-4-15,1 11-6 0,-2 16-10 16,6 5-4-16,2 7-7 16,3 0 7-16,8 7-3 15,-3 0 0-15,3 0-7 16,0 4-17-16,-2-5-17 16,7-8 7-16,-5-14-4 15,3-17 9-15,-2-16 21 16,-4-5-3-16,0-17 10 15,4-6 7-15,-4-10-5 16,1-6 5-16,-4 0 0 0,-2-2-7 16,-5 15 20-16,-2 3 8 15,-4 17 23-15,0 10 9 16,-4 11-13 0,0 13-13-16,2 17-22 0,2 8-7 15,6 5-5-15,5 2 1 16,5-8 0-16,3-6 8 15,6-10-25-15,9-13-26 0,-4-18-52 16,3-7-38-16,-7-24-49 16,-7-9 6-16,-8-13 94 15</inkml:trace>
  <inkml:trace contextRef="#ctx0" brushRef="#br0" timeOffset="-79159.35">7712 13236 1492 0,'-10'15'96'0,"-1"-3"39"0,11-4-80 0,0-5-18 0,14-3-66 0,10 3-41 0,7 4 42 16</inkml:trace>
  <inkml:trace contextRef="#ctx0" brushRef="#br0" timeOffset="-78719.71">8265 13634 1341 0,'-19'-16'125'15,"2"2"54"-15,-8-8-52 16,0 6-17-16,7 14-51 16,-4 7-16-16,11 28-21 15,5 8-11-15,1 14-9 16,5 4-14-16,13-13-14 0,2-5-5 15,9-18-11 1,4-5 9-16,-1-17 14 16,2-7 8-16,-7-15 10 15,-3-12 9-15,-4-19 17 0,3-9 4 16,-6-18 19 0,-7-3 8-16,-5-13 8 0,-1-9 6 15,-12 2-10-15,-1 7-4 0,0 27-5 16,1 21 6-16,5 33 10 15,5 14-8-15,-7 28-19 16,1 15-18-16,6 37-22 16,1 13 4-16,7 22-4 15,4 5-1-15,6-6-23 16,5-7-28-16,7-11-34 16,3-8 5-16,8-18-25 15,1-7-10-15,5-24-28 16,2-10-43-16,5-23 105 15</inkml:trace>
  <inkml:trace contextRef="#ctx0" brushRef="#br0" timeOffset="-77099.31">9071 13465 1017 0,'-1'11'67'0,"-4"0"33"0,4-1-12 0,1-3-20 0,0 1-10 0,0-4-13 0,0 0-3 0,6-2 4 16,-1-2 0-16,6-6 2 16,4-9 1-16,9-7 0 15,4-8 4-15,10-12-4 16,2-4-2-16,4-11-1 15,-1 2-1-15,-7 8-3 16,-5 3 3 0,-12 15-9-16,-11 4-1 0,-1 12-1 0,-6 5-8 15,-1 8 0 1,-1 5-1-16,-6 11-15 16,2 9 8-16,2 15 2 15,0 4 0-15,3 11 15 0,6 0-1 16,-2 3-3-16,7 4-9 15,0 3-15-15,-5-2-3 16,4 1-3 0,-3-4 3-16,0-6 0 0,1-5-7 15,-4-13-19-15,4-8-10 16,-3-9-40 0,-2-1-19-16,-3-14-44 0,-1-2-17 0,-7-8-44 15,0-7-225-15,-3-1 272 16</inkml:trace>
  <inkml:trace contextRef="#ctx0" brushRef="#br0" timeOffset="-76773.48">9199 13856 593 0,'-8'3'129'0,"4"-1"86"16,4-2-33-16,4 0-7 0,4-5-30 0,2 2-15 0,-1 0-6 16,1 1-16-16,-9 2-29 15,1 0-5-15,-2 0-27 16,3 5-10-16,0 1-1 16,2-1-9-16,9 3 7 15,8-3 11-15,18-2 11 16,8-2 9-16,19-1-3 15,1-4-6-15,3 1-24 16,-2-4-11-16,-4 1-28 16,-9 4-36-16,-16 2-68 15,-10 3-45-15,-18 10-8 0,-8 9 63 16</inkml:trace>
  <inkml:trace contextRef="#ctx0" brushRef="#br0" timeOffset="-66306.24">1660 14981 539 0,'11'-11'107'0,"2"-2"104"0,-4 5-65 0,-1 0-12 0,-3 5-28 0,-2-2-19 0,-3 5-5 16,-2 3-1-16,-4 4 7 0,-2 2 5 15,-6 1-17-15,-5-2-9 16,0 3-27-1,-1 1-15-15,-6 1-11 0,-1 1-6 16,2 5-7 0,0-3-1-16,8 4-2 15,2 1-3-15,8 1 4 16,3 3-3-16,4 2-1 16,4 3 0-16,8-2-1 0,2-3 2 0,8-7-1 15,5-6 5-15,0-8 0 31,0-3 2-31,4-4 6 0,-4-2-1 0,-8 5 11 16,0 5 7 0,-17 8 19-16,-9 5 0 0,-12 16-6 15,-4-1-9-15,-10 9-21 16,0-1-8 0,-4-3-16-16,-1 2-2 15,1-3-13-15,-1-7-5 16,0-1-9-16,3-10-13 15,7-10-34-15,2-9-17 0,19-16-142 16,0-4 147 0</inkml:trace>
  <inkml:trace contextRef="#ctx0" brushRef="#br0" timeOffset="-66068.2">1936 15080 1388 0,'3'17'92'0,"-3"9"17"0,-3 13-26 0,-5 7-15 0,2 6-38 16,0 0-14-16,7-2-9 16,4-6-8-16,6-11-6 15,9-7-5-15,1-15-27 0,-1-8-14 16,6-6-58-16,-1-15-202 15,-1-16 200-15</inkml:trace>
  <inkml:trace contextRef="#ctx0" brushRef="#br0" timeOffset="-65933.18">1900 14951 1374 0,'-10'0'80'16,"1"0"41"-16,7 0-80 15,4 0-36-15,18-5-81 16,7 5-202-16,14 9 168 16</inkml:trace>
  <inkml:trace contextRef="#ctx0" brushRef="#br0" timeOffset="-65453.89">2371 15247 767 0,'-3'-13'152'0,"-1"-9"203"16,-6 0-205-16,-4-4-51 0,-3 3-26 15,-9 5-49-15,-1 5-9 16,1 16-14-16,-1 10-1 16,8 17-2-16,2 1 1 15,9 5 1-15,8 2 0 16,8-8 0-16,7-5 0 15,6-12 4-15,-1-8 5 16,6-13 4-16,0-6-3 0,1-13-2 16,0-5-1-16,-5-2-2 15,-3-4 2 1,-13 3 15-16,-4 7 7 0,-4 7 28 16,-9 9 9-16,5 10-5 15,-3 5-9-15,4 19-13 16,0 8-4-16,7 19-8 15,4 10-2-15,7 7-12 16,2 3-8-16,11 4-4 16,0 2 1-16,3 0-3 15,-6-6-2-15,-13-6 0 0,-10-3-3 16,-21-19 2-16,-5-10 4 0,-6-10-12 31,-4-10-15-31,0-17-52 16,-4-10-20-16,5-19-62 0,7-4-101 15,3-7 166-15</inkml:trace>
  <inkml:trace contextRef="#ctx0" brushRef="#br0" timeOffset="-64969.79">2618 15135 1242 0,'30'16'90'0,"-8"14"36"0,-10 8-11 0,-9 15-55 0,-3 4-19 0,-6 3-29 0,0-5-8 16,4-14-5-16,-1-6-1 15,3-18-6-15,0-12-7 16,2 0 6 0,4-16 9-16,3-8 8 15,6-8 6-15,5-6 12 0,-3 1 1 16,9-1 5-1,-4 6 3-15,3 12-10 0,-1 7-11 0,1 17-9 16,0 9-2-16,-4 15-9 16,4 4-1-16,-3 1-13 15,3-1 0-15,4-15 3 16,4-3 4-16,-2-15 12 16,4-2 2-16,-5-10 5 15,-5-8 8 1,2-11 7-16,-2-6 6 0,-4-5 22 15,-5-6-5 1,-15-1 5-16,-1 0-4 16,-12 17-11-16,-4 9 2 0,2 19-5 0,4 14-12 15,5 24-10 1,5 9-9-16,15 15 0 16,2 3-8-16,16-4-54 15,6-2-36-15,4-14-82 16,3-4-266-16,4-8 285 0</inkml:trace>
  <inkml:trace contextRef="#ctx0" brushRef="#br0" timeOffset="-64568.8">3805 15523 1532 0,'-17'-5'102'0,"-8"5"32"0,-2 4-22 0,-1 10-49 0,2 9-26 16,7 12-30-16,10-2-4 0,9 10-21 15,3-10-20-15,13-3-10 0,4-11-2 16,9-11 17-16,1-8 18 16,3-15 14-16,0-8-1 15,-6-13 4-15,1-5-1 16,-9-18 12-16,0-1 14 15,-13-20 19-15,-6-9 14 16,-12-7 9-16,-5-8-8 0,-2 0-5 16,4 5-16-16,11 26 3 15,-3 16 10-15,6 43 0 16,-1 10-2-16,4 35-20 16,1 20-17-16,5 29-25 15,0 19-21-15,1 20-71 16,7 5-42-16,4-1-67 15,6-9 9-15,10-29 111 16</inkml:trace>
  <inkml:trace contextRef="#ctx0" brushRef="#br0" timeOffset="-62896.73">5276 14799 1375 0,'-5'14'90'0,"-4"4"55"16,-4 1 0-16,-3-5-24 0,-4 2-21 0,-2-2-48 0,3 3-20 0,-3 10-21 0,3 1 0 15,-3 21-6-15,-5 10-2 16,-8 27-3-16,-3 17 0 15,-1 23-11-15,-4 3-12 16,5-4-24-16,4-10-12 16,7-28-8-16,6-13-6 15,15-27 4-15,4-14-10 16,17-23-87-16,0-13-223 0,22-27 239 16</inkml:trace>
  <inkml:trace contextRef="#ctx0" brushRef="#br0" timeOffset="-62456.3">5528 15315 1398 0,'0'0'111'16,"-3"0"27"-16,3 0-22 15,5-2-12-15,7-1-37 16,6-5-13-16,9 5-16 16,-1-3-3-16,11 4-15 15,-3 2-5-15,-2 8-9 16,-2 3-6-16,-16 3 7 16,-6 7-2-16,-14 7 6 15,-15 1 5-15,-7 7-4 16,-7 2-8-16,4 1-2 15,-3-1-4-15,14 1-3 16,-1 1 6-16,10-10 2 16,7 1-4-16,5-13-1 0,9-1 2 15,7-4-5-15,0-4 3 16,12 1 1-16,2-6-4 16,9-4 1-16,7 0-10 15,7-9-22-15,1-7-17 16,8-11-54-16,0-3-20 15,-12-9-218-15,-10-8 212 16</inkml:trace>
  <inkml:trace contextRef="#ctx0" brushRef="#br0" timeOffset="-62249.76">6057 14812 1549 0,'1'3'92'0,"2"5"47"16,-3 6-11-16,7 10-37 16,-1-4-27-16,-3 12-55 15,5-5-30-15,2-2-70 0,1 3-47 16,8-3 64 0</inkml:trace>
  <inkml:trace contextRef="#ctx0" brushRef="#br0" timeOffset="-61963.84">6420 15132 1033 0,'0'0'147'0,"-4"0"213"0,1-2-248 0,-3 4-43 16,0 4-22-16,-1 13-31 15,1 2-16-15,6 7-2 16,5 0-1-16,7 2-2 15,4-1 4-15,9 6 1 16,2-1 1 0,5 6 5-16,-1-1 4 15,-7-1 2-15,-10 0-7 0,-11 1 1 16,-6-3-6-16,-22-2 0 0,-8-3 2 16,-10-7-7-16,-1-8-15 15,5-15-48-15,-1-4-29 16,2-27 43-16</inkml:trace>
  <inkml:trace contextRef="#ctx0" brushRef="#br0" timeOffset="-61284.7">7484 15272 1180 0,'-50'54'59'0,"1"6"8"0,5 1-45 0,6-2-8 0,22-10-19 0,11-10-3 0,24-14 0 16,11-1 4-16,11-19 24 16,8-4 12-16,5-12 22 15,1-8 15-15,-6-14-8 16,-3 0 3-16,-11-10-7 16,-10 2-6-16,-13 11-3 15,-5 2 2-15,-7 15-16 16,-3 6-4-16,-4 18-19 15,6 6-11-15,2 18-6 16,9 7-13-16,5-1-17 16,9 2-8-16,8-18 8 15,2-11 5-15,12-12 29 16,-5-4 22-16,-3-13 22 0,-3-8 11 16,-18-10 24-16,-4 2-6 15,-13-9-14 1,-10 6-6-16,-18-3-29 0,-10 6-8 15,-11 6-22-15,-3 4-14 16,8 10-50-16,3 6-35 0,9 5 12 16,5 0 25-16</inkml:trace>
  <inkml:trace contextRef="#ctx0" brushRef="#br0" timeOffset="-60431.21">8085 15323 1364 0,'16'20'71'0,"-5"4"18"16,2 7-29-16,-12 1-38 0,-1 1-12 15,0-12-9 1,-3-2 1-16,3-18 14 0,-3-1 12 16,0-12 23-1,0-4 13-15,3-9-3 0,0 1-1 16,12 0-15-1,1 4-3-15,11 7-5 0,3 5-4 0,-4 8-14 16,4 7-8-16,-5 10-10 16,-3-1-1-16,2 6-6 15,-4-2-13 1,2-6-3-16,-2-1 2 0,-1-7 7 16,0-6 10-1,0-4 3-15,1-3 1 16,-3 1-1-1,2 4 1-15,-2 2-1 0,2 8 1 16,-4 3-2-16,-4 2 1 0,3 4 0 16,-1-4-1-16,-5 0 2 15,3-4-1-15,-1-9 0 0,6 0 1 16,4-8-1 0,2-3 1-16,5-5-1 15,1-3 0-15,4-1 8 16,-6-2 6-16,3 3 15 15,-12 3 11-15,-5 3 4 0,1 6 0 0,-6 7-12 16,0 9-16-16,0 4-14 16,1 4 1-16,0 11-4 15,1 6 6 1,-3 11-7-16,3 6-14 16,-1 10-24-1,0 2-21-15,4 4-24 0,2-3-23 0,-6-12 2 31,2-4 17-31,-3-22 37 0,-2-5 26 0,-2-20 37 16,0-4 12-16,-2-19 23 16,2-5 19-16,-1-21 13 15,2-6 4 1,2-20 4-16,5-5 0 0,2-17-18 16,-2 0-3-16,15-4-22 15,4 9 5-15,9 18 3 16,9 15-3-16,-9 23-1 15,5 11-15 1,-10 21-15-16,-1 6-3 16,-8 20-12-16,-9 5-5 0,-13 19-1 15,-9 5-12-15,-12 5 1 16,-6-2 2-16,-7-11-11 16,-6-7 7-16,1-15-10 15,-7-8-13-15,3-22-29 16,-6-6-28-16,5-16-45 15,0-6-28-15,13 1-6 16,9 5-177-16,7 2 225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04T18:41:24.29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04T18:41:24.491"/>
    </inkml:context>
  </inkml:definitions>
  <inkml:trace contextRef="#ctx0" brushRef="#br0">20664 7868 0,'0'0'0,"0"0"0,44-27 0,11-9 0,55-43 0,1-7 16,-36 15-16,-28 15 15,-15 13-15,-13 11 16,-7 9 0,0 3-1,-4 4-15,0 4 16,0 1-16,0 3 16,-4 0-1,-1 0-15,1 4 16,-4 0-16,0 0 15,0 0 1,0 0-16,0 0 16,0 0-16,0 0 31</inkml:trace>
  <inkml:trace contextRef="#ctx1" brushRef="#br0">14232 794 1414 0,'1'-3'133'0,"-1"-1"8"0,0 3-7 0,0-1-8 0,0 2-5 0,-1 0-3 16,1 2-12-16,0-2-30 0,1 0-25 0,1 12-22 16,1 4-6-16,5 24-11 0,-5 12 2 0,7 19-11 15,-6 7-3 1,3 0-1-16,1 1 0 16,1-13 0-16,-1-6-6 15,-3-10-38-15,-2-10-23 0,-3-7-54 16,0-5-26-16,4-14-41 15,1-14-17-15,11-22 118 16</inkml:trace>
  <inkml:trace contextRef="#ctx1" brushRef="#br0" timeOffset="393.42">14667 1003 1233 0,'3'0'110'16,"2"4"52"-16,1 0-47 15,-1 1-13-15,3-2-45 0,-5 8-12 0,-1 3-21 16,2 7-3-16,-2 9-8 16,3 6-6-16,7 2-6 31,9 1 0-31,10-9-1 0,7-3 2 15,5-8 1-15,3-6 5 0,-2-12 12 16,0-5 7-16,-3-14 15 16,-5-5 3-16,-14-7-1 15,-3-7 1-15,-17-2-7 16,-4-4-6-16,-15-6-11 16,-10 5-5-16,-19 3-17 15,-4 11-7-15,-2 18-6 16,1 10-5-16,2 16-13 0,7 4-8 15,7 4-30-15,10 1-31 16,22-4-59-16,3 2-8 16,22-7 86-16</inkml:trace>
  <inkml:trace contextRef="#ctx1" brushRef="#br0" timeOffset="865.22">15483 950 1363 0,'-2'6'81'0,"1"2"17"0,-3 3 2 15,-3-2-19-15,2 3-16 0,-5 2-20 0,1 3-5 0,6 4-8 0,3 5-10 16,0 4-12-16,9-3-2 16,7-6-2-16,0-4-1 0,9-9 6 31,5-2 3-31,2-6 2 0,-1-8 8 0,2-4-1 15,-1-6 1 1,-7-2 9-16,-4-1-3 16,-12-4 4-16,-9 0-10 0,-14-2-7 15,-10-3-6-15,-14 2-10 16,-3-1-6 0,-8 7-27-16,-1 8-7 0,-1 11-35 15,2 6-7-15,10 10-27 16,9-4-24-16,19 2-225 15,9-8 220-15</inkml:trace>
  <inkml:trace contextRef="#ctx1" brushRef="#br0" timeOffset="1151.13">16063 699 1375 0,'0'14'117'0,"5"8"137"16,-3 4-85-16,6 11-3 15,-4 4-27-15,-2 15-75 16,-2 7-14-16,-2 8-33 15,-4-4-5-15,1-5-14 16,4-10-23-16,1-16-72 16,12-9-58-16,1-14-336 15,0-10 290-15</inkml:trace>
  <inkml:trace contextRef="#ctx1" brushRef="#br0" timeOffset="1857.95">16811 861 1015 0,'0'0'84'16,"2"2"68"-16,-4-2-53 0,2-2-4 0,2 2-13 0,-10-11-10 0,5 8-6 0,-4-6 1 16,-1 6-6-16,-1 3-16 15,-4 1-6-15,2 20-21 16,-4 7-3-16,4 13-7 16,4 14 3-16,7 7-3 31,10-4-3-31,13-7 0 0,9-9-3 0,9-15 3 15,1-10 3-15,7-7 14 0,-1-10 10 16,-4-11 17-16,0-7 10 16,-12-13-1-16,-6-7-6 15,-10-5-7-15,-9-2-8 16,-17-3-10-16,-6 1-10 16,-22 9-18-16,-7 8-16 15,-15 19-31-15,-2 11-13 16,-6 19-51-16,4 5-14 15,16 3-55-15,10-4-93 0,34-7 171 16</inkml:trace>
  <inkml:trace contextRef="#ctx1" brushRef="#br0" timeOffset="2110.19">17507 609 1620 0,'-3'36'109'0,"0"9"16"15,-4 7 10-15,2 8-49 0,5 6-32 16,0 0-32-16,4 3-12 16,4-7-3-16,-4-8-21 15,1-6-54-15,4-7-27 16,4-11-93-16,1-4 94 0</inkml:trace>
  <inkml:trace contextRef="#ctx1" brushRef="#br0" timeOffset="2510.82">17969 887 1576 0,'-9'12'70'0,"-4"7"10"16,4 3-8-16,-1 15 1 16,2 2-31-1,10 2-40-15,7 2 0 0,15-10-2 16,4-5 2-16,21-12 1 16,3-5-5-16,7-11 5 15,-4-5 1-15,-5-11 28 16,-7-7 20-16,-5-10 29 15,-4-4 18-15,-8-7-6 16,-9-8-7-16,-15-1-24 0,-13-7-22 0,-21 12-28 16,-9 9-13-1,-21 18-24 1,-8 10-9-16,-8 15-48 0,-1 10-40 0,16 6-92 16,17-6-85-16,42-12 167 15</inkml:trace>
  <inkml:trace contextRef="#ctx1" brushRef="#br0" timeOffset="2898.06">19534 1265 1540 0,'3'8'74'0,"5"-5"36"0,2 0-12 0,10-3 14 0,12-3-9 0,12 0-31 0,6 2-11 0,13-3-18 0,4 4-2 0,5-1-13 16,4-2-8-16,-7-1-13 15,-2-2-10-15,-19-3-34 16,-11-7-28-16,-26-3-97 0,-13-3-53 16,-17 1 112-16</inkml:trace>
  <inkml:trace contextRef="#ctx1" brushRef="#br0" timeOffset="3070.7">19868 786 1950 0,'7'20'129'0,"-1"-2"31"16,-4-6-20-16,-2-5-62 15,-2-3-41-15,-3-4-78 16,-1-3-50-16,1 6-124 16,-1 7-111-16,9 29 176 15</inkml:trace>
  <inkml:trace contextRef="#ctx1" brushRef="#br0" timeOffset="3245.4">19891 1882 2191 0,'0'-6'90'16,"0"-4"-66"-16,0-1-67 0,-4-5-46 15,4 0-115-15,0-2 109 16</inkml:trace>
  <inkml:trace contextRef="#ctx1" brushRef="#br0" timeOffset="3799.73">21061 909 615 0,'0'-5'249'0,"2"0"-105"0,-2 5 248 0,6 3-233 0,0 9-8 0,-3 8 2 0,4 12-20 0,-7 18-47 0,-2 13-16 0,-6 13-38 15,2 4-13-15,-2 2-12 16,7-3-14-16,1-5-50 16,0-12-36-1,3-13-70 1,5-10-31-16,6-22 110 16</inkml:trace>
  <inkml:trace contextRef="#ctx1" brushRef="#br0" timeOffset="4105.85">21427 1207 1572 0,'-9'28'71'0,"-1"12"1"16,-1 4-6-16,10 8-2 15,1-2-29-15,19-4-37 16,-1-8 1-16,20-10-4 15,3-6 0-15,7-11 5 16,-6-9 5-16,-1-10 25 16,2-6 15-16,-12-11 29 15,4-4 11-15,-13-7 4 16,-6-5-11-16,-18-16-26 16,-10-1-20-16,-20 0-31 15,-2 6-16-15,-14 18-33 16,-4 12-26-16,-17 21-70 0,1 2-33 15,11 15 92-15</inkml:trace>
  <inkml:trace contextRef="#ctx1" brushRef="#br0" timeOffset="4451.62">22096 1265 1590 0,'10'-5'99'0,"-3"2"3"0,-7 10-23 16,-4 10 4-16,-4 18-60 15,6 7-17-15,9 7-6 16,11-3-2-16,23-8-10 16,10-7 2-16,10-10-1 15,-2-9 2-15,2-12 13 0,-1-1 8 16,-16-13 33-16,-6-4 22 15,-23-2 25-15,-15-4-6 16,-26-11-29-16,-15-1-16 16,-22-13-38-16,-8 0-9 15,-14 4-45 1,-6 8-30-16,5 18-31 0,9 12-23 0,25 14-34 16,19 4-70-1,28 5 138-15</inkml:trace>
  <inkml:trace contextRef="#ctx1" brushRef="#br0" timeOffset="4853.37">23074 1219 1392 0,'-6'-3'134'0,"-2"2"-86"0,-6-1 125 0,-7 8-92 15,-4 2 3-15,-3 13 4 16,-2 4-29-16,6 8-44 0,3 8-5 0,17 0-7 16,8 0-7-1,20-6 1-15,11-10-2 16,11-12-1-16,4-9 9 0,8-5 0 16,-1-9 3-16,3-7 12 15,-6-2 8-15,-19-8 18 16,-10 1 7-16,-30-4-1 15,-12-7-9-15,-24 1-15 16,-16 1-3-16,-8 12-19 16,1 4-3-16,-3 19-26 15,3 3-49-15,4 13-106 16,4-1 100-16</inkml:trace>
  <inkml:trace contextRef="#ctx1" brushRef="#br0" timeOffset="9127.04">9972 6463 556 0,'-14'0'79'0,"3"-3"86"0,2 3 3 0,7-5-7 15,-1 2-26-15,1 1-36 0,1 2-18 0,-6 5-22 0,3-3-8 16,-4 4-17-16,-3 0-3 16,6 1-9-16,-3 1 0 0,6-2-4 15,2 0-1-15,2-3 2 16,9 4 0-16,10-4 1 16,7-3 5-16,13 1 4 15,13-2-2 1,4-7 6-16,-1 3-5 15,15-7-2-15,3 2-4 0,16 1-13 16,12 4-2-16,12 5-7 16,-2 5 4-16,4 4-2 15,0 1-2-15,3-4 1 16,11 0-2-16,20-6 1 0,10 2 3 16,11 1-3-1,14 3 1-15,-1 5-2 16,6 0 1-16,-10 10-8 15,-17 1-22-15,-30-5-48 0,-17 5-40 16,-37-4 56-16</inkml:trace>
  <inkml:trace contextRef="#ctx1" brushRef="#br0" timeOffset="16755.16">5123 6725 1145 0,'16'1'84'0,"7"3"45"15,4-1-32-15,11 1 6 0,0-2-10 0,9 3-1 16,4-2-10-16,16 3-24 16,9-1-11-16,28-3-19 0,26-2-8 0,31-5-12 15,12-5 1-15,26-2-8 31,0-1 0-31,-13 2-40 0,-11 3-41 16,-33-1 47-16</inkml:trace>
  <inkml:trace contextRef="#ctx1" brushRef="#br0" timeOffset="47423.92">10995 3535 529 0,'0'-8'93'16,"1"1"95"-16,1-1-1 0,-2 2-31 0,-2 3-26 0,-3 0-42 0,4 3-6 0,-2 5-15 0,-2-4-3 16,2 5-11-1,0 2-4-15,3-1-16 0,0 5-4 0,3 6-4 16,6 1-7 0,5 18-5-16,2 11-1 0,6 16-7 15,4 12 1 1,-3 11-5-1,1 4 0-15,-5-2 1 0,0-6-2 16,-5-15 1-16,0-11 0 16,-1-27-12-16,-1-8-6 15,-2-22-43-15,-2-8-34 0,1-20 48 16</inkml:trace>
  <inkml:trace contextRef="#ctx1" brushRef="#br0" timeOffset="47943.97">10974 4113 884 0,'-16'10'62'0,"2"1"27"0,1 0-7 0,6-3-14 0,5 0-14 0,-1-5-2 0,3 0 6 0,-2-3 4 0,4-2 1 15,3 2-10-15,-1 5-5 16,6 9-13-16,1 0-8 0,3 15-1 0,5 4-6 31,6-1-2-31,4 4-8 0,4-9-8 0,3-4 3 32,2-7 8-32,-3-7 11 0,-7-9 13 15,-1-1 12-15,-5-12-1 16,-5-6-4-16,-6-6-9 15,-3 0-8-15,-6-3-6 16,-4-1-2-16,2 2-7 0,2 1-2 0,9-4-8 16,6 3 0-16,10 2 1 15,1-2-3-15,2 5-8 16,-11 1-40-16,-12 2-45 31,-1 2 52-31</inkml:trace>
  <inkml:trace contextRef="#ctx1" brushRef="#br0" timeOffset="50095.78">9927 7409 519 0,'-15'2'37'16,"-2"-1"51"-16,-7 6-43 0,5-6 35 0,-3 2 13 0,7 4 15 0,-3-4 1 0,10 0-8 0,0 3-10 0,7-6-20 15,-1 2-8-15,2 0-17 16,0-2-1-16,2 4-3 15,3 1 5-15,4-3-8 0,-1 1 2 16,-2 6-10 0,4-1-9-16,2 3 3 0,4-1-3 15,9-4 10-15,10-3-1 16,9-6 10 0,7-5 5-16,2-5-2 15,4-1 4-15,0-6-4 0,3 1-1 16,14-5-7-1,5 0-1-15,16 6-7 0,7 0-12 16,4 12-4-16,1-2-6 0,-6 10-9 16,-9 1 7-16,-14 3-4 15,0 4 0-15,-12-7 0 16,0 3 0-16,-3-1-1 31,-3-4-7-31,-9 2-33 0,-7-3-27 0,-3-1-60 16,-8-7-39-16,-5 2 95 15</inkml:trace>
  <inkml:trace contextRef="#ctx0" brushRef="#br0" timeOffset="54227.11">16464 15663 0,'0'0'0,"0"0"0,0 0 0,0 0 16,0 0-16,0 0 15,0 0 1,0 0-16,0 0 16,0 0-1,0 0-15,0 0 16,0 0-16,0 0 16,0 0-16,0 0 15,-35 43 1,27-35-1,0-4-15,0 0 16,0 0-16,4 0 16,0 0-1,0 0-15,0 0 16,0-1 0,0 1-16,1 0 15,-1 0 1,0 0-16,0 0 15,0 0 1,0 0-16,0 0 16</inkml:trace>
  <inkml:trace contextRef="#ctx1" brushRef="#br0" timeOffset="54361.33">11233 8587 587 0,'0'0'49'0,"0"0"105"0,-2 0-66 0,2 0 45 0,-1-6 4 0,1 3-33 16,0 0-19-16,-4 0-33 16,-2-1-10-16,1 4-10 15,-4 4-4-15,9-3-16 0,0 1-2 16,14-1 8-16,8-1 14 16,19-3 15-1,10-8-1-15,13-9-11 16,3-1-23-16,-6-7-54 15,-7-7 34-15</inkml:trace>
  <inkml:trace contextRef="#ctx1" brushRef="#br0" timeOffset="61742.86">11957 6391 1092 0,'-3'-4'17'0,"7"9"-2"0,-4-2 12 16,-7 8-3-16,-3 2-3 0,-6 14 5 0,-3 0 7 0,-1 6 10 0,3-5 2 0,5-3-4 0,3 1-4 0,9-11-8 16,6-2 0-16,7-8 6 15,1-1 9-15,2-7 2 0,0 0-5 16,-5 1-15-1,-3 1-15-15,-4 1-8 0,1 6-3 16,5 2 3-16,-3 3 4 16,9 6-1-1,0 4 6-15,9 11-3 16,0 2-4-16,1 7-2 16,-4 3-6-16,-8-1 3 0,2 0-1 0,-15 2 2 15,-2-1 0-15,-13 5-3 16,-10 0 7-16,-1 5-7 15,-1 1 0-15,0-6-4 16,-1 0-5 0,8-8 1-1,6-2-1-15,9 4 3 16,4-2-2-16,6 3 4 0,-1 0 1 16,-4-9-8-1,1-1 1-15,-5-7-5 0,1-1-7 0,-3-8-1 31,-1-5-5-31,1-11-37 0,-1-9-57 0,-2-8 75 16</inkml:trace>
  <inkml:trace contextRef="#ctx1" brushRef="#br0" timeOffset="62139.79">11818 7444 684 0,'-5'8'56'0,"2"1"65"0,2 2 2 0,1-4 13 16,0-3-14-16,1 0-27 0,5-3-16 0,1 2-18 0,1 2-8 0,0 8-17 16,1-1-13-16,0 6-13 15,-2 4 0-15,-1-2-10 16,-3 2 2-16,0-6 0 16,2-5-3-16,1-9-2 15,4-9 6-15,6-13 1 16,3-9-4-16,12-10 4 15,9-2-6-15,7 0-10 16,-1-2-16-16,-8 12 10 16</inkml:trace>
  <inkml:trace contextRef="#ctx1" brushRef="#br0" timeOffset="67468.25">12474 6460 597 0,'-19'17'123'0,"2"1"69"0,-5-11-41 0,6 3-19 16,5-7-42-1,5 0-12-15,6-1-17 16,0-1-6-16,1 4-17 0,3 3-4 0,3 6-15 16,-2 5-5-16,3 11 0 15,-5 0-4-15,0 10-1 16,7 2 5-16,-2 2-10 31,4 4-3-31,4-6 6 16,0 1-3-16,4 1 3 0,2 0 4 15,2 5-4-15,0 1 0 0,-4 2 1 16,-4-3-6-16,-10-8 3 16,2 2-5-16,-9-4 0 15,-9-1 3-15,-1 0-3 16,-3-2 7-16,1 2-6 0,-1 0 1 16,3 1-1-1,0 1 0-15,5 1 0 16,-4 0 2-1,1 1-3-15,-1 3 0 16,-2-4-1-16,-1 3 1 0,-6 5 0 16,0-2-2-16,-1 3 5 15,-2 2-6-15,8-1 3 16,1-4 2-16,8 4-4 16,-3-7 3-16,5 0-1 15,3-5 1-15,-1-5-2 16,1-3 2-16,-2-4 0 15,-1-3-2-15,-2-4 5 16,2-1-5-16,-2-6 1 16,-1-1 2-16,-4 1-4 0,3-5 7 15,-3 0-5-15,-1-4 0 16,0 1 2-16,5 1-5 16,-4-4 0-16,10 1-17 15,0-1-41-15,0-2-24 16,8-8 34-16</inkml:trace>
  <inkml:trace contextRef="#ctx1" brushRef="#br0" timeOffset="67855.96">12223 8387 878 0,'0'8'122'0,"7"0"110"0,-2-2-68 0,4-3-43 0,-7 0-25 16,-1 4-47-16,-1 5-13 0,-3 10-24 15,-2 5-10-15,2 5 7 16,0-1-6-16,3-4 2 16,2 0-3-16,5-13-1 15,4-1 3-15,7-7 8 16,-4-9 19-16,8-11 13 16,-3-8 5-16,3-11-7 15,7-5-13-15,2 1-24 16,-1 7-29-16,0 8-228 0,-2 2 171 15</inkml:trace>
  <inkml:trace contextRef="#ctx1" brushRef="#br0" timeOffset="71811.8">12926 6542 802 0,'-13'19'98'0,"7"-2"49"0,-2-7-30 0,0 1-16 0,8-11-14 0,-2-2-5 0,2-4-22 15,7 1-5-15,-4 4-18 16,0 2-10-16,-2 10-7 16,-4 3-8-16,-1 10-7 15,-15 4 4-15,4 4-1 16,3 6 2-16,-4 1 1 15,13 5-5-15,3-3-2 16,5 0 3-16,12 3-5 0,5-3 6 16,5 8-1-1,6 5 5-15,-3 4 5 16,3 1 1-16,8 1 1 0,2-7-12 16,1-7-2-16,0 1-5 15,-11 2 2-15,-3 0 4 16,-6 6 0-16,-8 5 2 15,-4 10 2-15,-5 4-2 0,-14 3 2 16,-4 3-4-16,-8-1-4 16,-1 5-2-16,2 1-3 15,-1-3 3-15,10-3 0 16,3-3 0-16,4-15 1 16,2-7 1-16,3-13-4 15,4-2 6-15,-3-6-4 16,-2-4-2-16,-2-1 5 15,-2 0-5-15,-7 5 5 16,3 1-2-16,-4 3-3 16,1 1 6-16,4-1-6 15,-5-1 2-15,6-6 4 16,-6-3-7-16,4-5 4 0,-2 0-1 16,2-8 0-16,-4 3 2 15,1-6 2 1,-1-3-6-16,-2 3 3 0,2-4-2 0,-2 8 1 15,-1 4 0 1,0 10 2-16,-1 1-2 0,2 1 0 16,-1 1 0-16,3-1-2 15,1-4 4-15,-2 0-3 16,3-3 2-16,2-9 2 16,3-1-5-16,1-2 1 15,-3 2 2-15,1 1-3 16,-1 4 3-16,-14 7 3 15,1-1-5-15,-4 2 3 16,0-2-3-16,5-5 1 16,4-1 0-16,4-12-2 15,7-4 4-15,2-2-5 16,-1-2-6-16,9-9-52 16,3-2-36-16,-2-7-326 0,5 0 269 15</inkml:trace>
  <inkml:trace contextRef="#ctx1" brushRef="#br0" timeOffset="72252.49">12782 9382 1133 0,'0'0'86'0,"-3"0"75"0,3 2-37 0,0 2-12 0,-5 1-21 0,7 3-38 16,-4 2-19-16,-1 4-27 15,0 8-5-15,-4 6 2 16,7 8-7-16,0 7 4 0,10 3-1 15,1-13-3-15,2-6 4 16,6-16-4-16,6-7 1 16,6-13 2-16,1-11 1 0,4-12 2 15,2-6-1 1,5-6-68 0,4 0-203-16,-1 6 166 0</inkml:trace>
  <inkml:trace contextRef="#ctx0" brushRef="#br0" timeOffset="79727.89">19639 8684 0,'0'0'0,"0"0"0,0 0 15,0 0-15,0 0 0,0 0 16,0 0 0,0 0-16,0 0 15,0 0-15,0 0 16,0 0-1,0 0-15,0 0 16,0 0 0,0 0-16,0 0 15,-39-19 1,35 23-16,0 3 16,0-3-16,0 0 15,0 0 1,0 0-16,0 0 15,0 0 1,0 0-16,4 0 16,-4 0-16,4 0 15,0 0 1,0 0-16,0 0 16,-4 0-16,4 0 15,0 0 1,0-1-1,0 1-15,-4 0 16,0 0-16,0-4 16</inkml:trace>
  <inkml:trace contextRef="#ctx1" brushRef="#br0" timeOffset="79862.37">11949 3486 890 0,'0'-4'84'0,"-2"1"44"0,-1-1-2 0,-1 4-23 0,2 0-16 0,-1 3-18 0,1-2-1 0,1 1-20 16,-4 7-3-16,5 9-14 16,-2 12-3-16,-4 19-10 0,-7 11-4 0,-7 20-11 15,-7 8-1-15,0 12-1 32,-4-3-3-32,7-5 1 0,-1-9-8 0,4-23-4 15,4-15-5 1,7-23-23-16,9-21-15 0,-4-1-45 15,5-19-154-15,6-11 163 0</inkml:trace>
  <inkml:trace contextRef="#ctx1" brushRef="#br0" timeOffset="80139.09">11615 4120 1000 0,'-8'6'85'0,"4"3"45"16,3 2-5-16,4 0-22 0,-1 4-17 0,2 4-32 16,3 3-15-16,-4 4-19 15,3 6-9-15,4 3-2 16,-4-1-7-16,3-5-4 31,2-6 3-31,7-8-3 16,4-6 8-16,9-9 5 0,7-13-5 15,6-16 3-15,4-5-2 0,2-11-29 16,5-6-39-16,-1-6 41 31</inkml:trace>
  <inkml:trace contextRef="#ctx1" brushRef="#br0" timeOffset="80574.17">12534 3530 579 0,'-6'-5'131'0,"1"-1"129"16,0 4-110-16,2 1 5 15,3 1-43-15,-1 4-16 16,-1 7-9-16,1 0-8 16,-4 7-9-16,2 5 1 0,-2 15-18 15,-4 2-4 1,-6 13-18-16,-7 10-12 0,-5 12-12 15,-1 2-3-15,-4 6-4 16,2 1 2-16,7-10-8 16,4-9-7-16,6-26-20 15,4-7-14-15,7-18-28 16,2-13-21-16,3-1-41 16,5-14-183-16,0-6 202 15</inkml:trace>
  <inkml:trace contextRef="#ctx1" brushRef="#br0" timeOffset="80913">12182 4161 912 0,'2'-4'85'0,"0"0"52"16,-2 2-8-16,0 10-17 0,0 5-25 15,0 9-19-15,0 9-7 0,0 7-22 16,4 0-2-16,-2-2-26 16,4-7-8-16,4-12-3 15,2-1 0 1,12-10 4-16,-2-4 1 16,5-10 5-16,-2-8-8 0,5-6-1 15,8 0 0-15,1-5-20 16,7-3-21-16,-5-1-371 15,-8-6 282-15</inkml:trace>
  <inkml:trace contextRef="#ctx1" brushRef="#br0" timeOffset="99648.56">11375 11648 283 0,'-33'7'81'0,"4"-6"113"0,10-1-60 0,5 0 35 0,1-1-2 0,1-3-20 16,2 1-18-1,4 2-49-15,3 1-20 0,1 0-9 0,1 0-4 16,1-2 2-16,-2 1 4 0,2-4 6 16,5 0-5-16,11 0-6 31,1 4-3-31,11-4-6 15,9 2 2-15,15 1 4 16,11 2-2-16,16 0 0 16,11 2-9-16,14 0-5 0,11-1-11 0,17-1-9 15,-7 3 2-15,4-1-8 16,-4 3 4-16,-13 2-2 16,5-5-5-16,-16-2 1 15,-8 0 1 1,-25 0-4-16,-18-6 6 15,-25-1-2-15,-13 4 1 16,-25-3 3-16,-11 1-6 0,-22 5-6 0,-12 0-4 16,-19 8-6-1,-5-2-4-15,-8 4-8 16,3-5-6-16,2-1-10 16,0 3 4-16,-4-7 5 15,-5 0 4-15,-1 0 3 16,2 0 8-16,6 0 6 15,11 0 2-15,12 0 12 16,7 0-1-16,14 3-2 0,10 5 3 0,13-4 1 31,7 4 0-31,13 0 7 16,8 2 1-16,13-1 9 16,10 2 8-16,12-6 2 15,17 3 0-15,15-5-6 16,17-3-2-16,25 3-1 15,3 0-7-15,7 0-6 16,-2 1-2-16,-19-4-3 16,-2-2-12-16,-17-3-42 0,-15 2-36 15,-20-2 39-15</inkml:trace>
  <inkml:trace contextRef="#ctx1" brushRef="#br0" timeOffset="102089.53">13580 3531 660 0,'-3'-20'115'0,"3"3"31"0,-6-2 7 15,3 4-9-15,6 9-53 16,1-3-9-16,1 7-13 16,5 2 0-16,-7 3-6 15,-3 5-4-15,0 11 0 16,-6 5-7-16,-6 10-9 16,-6 6-2-16,-9 10-18 15,-5 5-1-15,-18 10-11 16,-9 6-2-16,-10 2 0 15,-5-2-3-15,-2 6-2 0,2 0 1 16,9-3-4-16,8-6 0 16,16-14 0-16,7-10-1 15,12-20-3-15,7-7-10 16,12-14-17-16,8 0-18 16,6-9-36-16,0-8-26 15,5-12-305-15,-2-7 272 0</inkml:trace>
  <inkml:trace contextRef="#ctx1" brushRef="#br0" timeOffset="102436.23">12940 3998 751 0,'1'-5'128'0,"4"-1"60"0,-3 5-37 0,1 2-7 16,-8 5-52-16,-3-1-5 15,-1 6-19 1,1 0-5-16,0 5-16 0,2 5-12 16,-1 5-16-16,-2 4-3 15,1 10-12-15,-3 5 1 0,1-5 0 16,-1-2-6-16,11-13 5 15,5 0-7-15,5-11 1 16,2-1 4-16,13-8-2 16,7-5 3-1,1-3 2-15,11-7-3 16,5-2-1-16,5-1 3 16,-1-3-50-16,0 2 32 15,-17-14-6-15</inkml:trace>
  <inkml:trace contextRef="#ctx1" brushRef="#br0" timeOffset="106874.93">12345 13016 742 0,'-8'-7'111'0,"2"-1"171"0,-2 2-203 0,-5 0-3 0,4 6-20 0,2 0-8 0,-2 0-10 0,4 5 1 15,-3 2 6-15,-3 4-3 16,11 2-7-16,5 1-3 16,11 4 2-1,8 4 11-15,18-2 24 16,16 2 12-16,37-8 18 16,19-4-2-16,26-12-15 15,12-7-21-15,-3-8-33 0,4-7-19 0,-18-6-69 16,-20-5-38-16,-32 1 73 15,-18 4-34-15</inkml:trace>
  <inkml:trace contextRef="#ctx1" brushRef="#br0" timeOffset="120420.41">19573 8696 967 0,'-18'6'102'0,"-1"-1"141"0,-2-2-182 0,13 2-16 0,8-5 3 0,5-2 2 0,4-2-6 0,7-3-4 16,3-2-2-16,2 6 0 15,4 1 4-15,-5 4-4 16,-5 3-2-16,-3 2-3 0,-2 4 4 15,7-1-2 1,2-2 4 0,14 0 1-16,8-5 3 0,17-5 8 15,12-6-2 1,39-7 4-16,9-4-4 0,24-8-9 16,6 0-4-1,-3 8-20-15,2 5-10 0,-21 5-6 16,-12 9-4-16,-41 1 1 15,-21-1 1-15,-24 3-1 16,-11-1 4-16,-9-4 3 16,-6-1-1-16,-7-10-1 15,-8-2 4-15,-9-17 0 16,-4-3-2-16,-8-20 0 16,6-3-1-16,-2-16-6 15,3 1 2-15,13 2-1 16,1-1 1-16,9 2 6 0,4 4-5 15,0 3 3 1,8 2-4-16,-5 13 1 0,0 6 2 16,-3 15 3-16,-2 5-2 15,1 12 9-15,1 9-2 0,-2-1-2 16,1 1 5 0,-1-1-13-16,2 0 3 0,0 2-1 15,0 0-3 1,0-4 3-16,5 1-1 0,11-2 1 15,2 0 1-15,9 0-1 16,8 2-1-16,4-5 11 16,9 2-3-16,20-7 8 15,10-4 0-15,31-2-5 16,16-6-1-16,15 0-9 16,10-2 4-16,21-2-4 15,10 1 0-15,16 4 1 16,13 2-5-16,0 2 1 0,1 4 0 15,9 3 1 1,-6 1 0-16,-17-1-1 16,-11 1-2-16,-36 1-37 0,-22 4-29 15,-40-2-92-15,-20 6-52 0,-66 3 109 32</inkml:trace>
  <inkml:trace contextRef="#ctx1" brushRef="#br0" timeOffset="121686.15">21550 7895 600 0,'0'0'98'0,"-5"3"129"0,5-1-107 0,2-1-20 0,4-1-16 0,4 0-11 15,-1 0 3-15,-6 0 0 16,-3 3 0-16,-12 2-10 16,-4 0-6-16,-8 4-12 0,-1 1-8 15,8-2-12 1,-1 0-5-16,12-4-1 0,3 1-1 16,9-5-3-16,10 0 6 15,16-1 6-15,1-11 4 0,14 5 7 16,-6-3-3-1,3 2-7-15,-3 5-5 16,0-3-11-16,5 3-5 0,-8 1-3 16,-3 2-5-16,-13 2-1 15,-3 4 5-15,-13 3-3 16,-1 1 1-16,-2 1-2 16,-2-3 1-16,-1 9 2 15,-4 2-2-15,-1 13 2 16,-1 4-4-16,-7 10 2 15,-4 2 0-15,-4 11 2 16,-1-1-3-16,-2 7-3 16,5-2 1-16,4-9-22 15,5-6-11-15,7-19-36 16,3-2-25-16,6-21-29 16,5-6-17-16,7-22 75 0</inkml:trace>
  <inkml:trace contextRef="#ctx1" brushRef="#br0" timeOffset="122226.48">22475 7747 1187 0,'6'-2'114'0,"-1"1"70"16,-5 1-69-16,-2-2-5 0,1 0-26 0,-3 4-15 0,0-2-16 16,2 10-6-16,-7 5-17 15,2 9-6-15,-7 9-11 0,0 11-2 0,-8 8-6 16,-3-1-1 0,-4 2-3-16,2-4-2 0,5-11 0 31,8-8 0-31,5-6 1 0,9-9 2 0,6-2-2 15,0-3 3-15,12 1 5 16,4-7 4-16,14 1 8 16,5 0 0-16,9-5-4 0,4 1-7 15,1-1-7-15,-6 0 1 16,-8 0-10 0,-11-1-17-16,-14 1-61 0,-3 0-35 15,-13 0-36 1,-5-2 66-16</inkml:trace>
  <inkml:trace contextRef="#ctx1" brushRef="#br0" timeOffset="122584.02">22643 7944 1329 0,'7'1'96'0,"-6"7"73"0,-1 2-27 0,-1 1-13 0,-1 5-16 0,2 4-35 0,5 4-14 0,1 7-11 0,2 10-8 16,2 8-16-16,-6 10-8 16,1 5-8-16,-5 1-3 0,0 0-24 15,0-9-32-15,2-5-24 16,1-5-26-16,-2-20-31 16,7 0 4-16,-1-14-44 0,4-6-169 15,-8 2 219-15</inkml:trace>
  <inkml:trace contextRef="#ctx1" brushRef="#br0" timeOffset="124083.79">23174 7818 979 0,'3'0'115'0,"-2"0"104"0,1 0-94 0,4 0-10 0,-9-2-27 0,0-4-14 0,0 1-15 15,0-4-3-15,4-1-4 16,4 2-3-16,9-4 6 0,8-2-4 15,7-1 7-15,8 3-4 16,11 2 6-16,2 2-1 16,12 7-16-1,-1 4 2-15,-1 10-24 16,-11 5-11-16,-19 8-3 16,-8 10-12-16,-12 3 1 15,-6 4 4-15,-16-2-9 16,-13-5 6-16,-13-1-9 0,-11-8 4 0,-2-8 0 15,9-7 2-15,1-7 7 16,9-5-3-16,16-3 2 16,15 3 2-1,-7-5-3-15,19 5 4 0,11 2 0 16,14 6 1-16,16 3 13 16,7 1-11-16,4 7 3 15,-6 3 4-15,-12 7-7 16,-7 4-1-16,-6-2 3 0,-9 4-10 15,-18-2 2-15,-14 2 0 16,-21-2-2 0,-11-5 5-16,-21 1-5 15,-9-6 4-15,-14-4-19 16,-7-1-16-16,-1-10-52 16,11-2-31-16,18-6-54 0,12-3-13 15,17-7-217-15,11-9 242 0</inkml:trace>
  <inkml:trace contextRef="#ctx1" brushRef="#br0" timeOffset="127008.2">19551 7777 753 0,'-15'9'141'0,"-6"7"165"0,-1-7-190 0,-5 1-12 0,7-1-28 15,2-5-9-15,7 0-9 16,2-1 5-16,6-1-1 15,3-2-1-15,3 0 0 16,9-6-6-16,14-2-1 16,5-6 8-16,7 1-3 15,-2 0-6-15,5 7-12 16,-1 6-19-16,-5 10-16 16,-1 2-3-16,-7 5-5 15,-11 4 5-15,-11 4-2 0,-5 4-1 16,-18 7 0-1,-4-3-8-15,-13 10 2 16,-1-4-3-16,-3-3-9 16,4-3 8-16,3-4 3 0,2-7 1 15,12-8 4-15,5-5-2 16,16-1-3-16,16-3 1 16,9 0 3-16,9 1 4 15,16-6 2-15,3 0 0 0,8-6 4 16,4 0-6-1,-11-6-32-15,-2 3-35 0,-8 4-90 16,1 2-32-16,-20 0 87 16</inkml:trace>
  <inkml:trace contextRef="#ctx1" brushRef="#br0" timeOffset="127308.76">20163 7662 1241 0,'13'-19'130'0,"0"1"89"0,3 6-77 0,7 9-5 0,-10 12-37 0,-1 15-19 16,-10 28-30-16,-5 14-11 16,1 16-20-16,2 6-7 0,0-9-8 15,7-2-22-15,0-12-51 16,-2-3-48-16,8-12 86 0,-4-9-19 16</inkml:trace>
  <inkml:trace contextRef="#ctx1" brushRef="#br0" timeOffset="143805.44">21910 6439 1075 0,'1'0'73'0,"-1"-4"74"0,0-1-69 0,0-8-8 0,-1 1-8 0,-1 1-15 0,1 0-4 0,-4 3 2 0,0 0-1 16,4 0 3-16,-2 3 4 15,3-3 1 1,3 4 1-16,9-7 1 0,10 6-3 15,7-5 1-15,6-1 5 16,6 10-4-16,-2 1-5 0,0 6-14 31,-9 10-17-31,-8 8-16 0,-9 5 0 0,-10 8-1 16,-6-3 0 0,-21 3-5-1,1 2 1-15,-17-6-15 0,6 4 2 0,2-11 4 16,2-7-1-16,10-6 9 15,5-7 0-15,9-6 4 32,0-6 2-32,9 1 1 15,8-1-1-15,11 4 6 16,6 2 4-16,13 8 13 16,4 6 7-16,5 2 5 15,-1 6-14-15,-16-4-6 16,-6 4-8-16,-18 3-8 0,-16-6 5 15,-22 6-5-15,-13 0 10 16,-28 2-7-16,-1 1-11 16,-14-9-26-16,-3-3-19 15,7-8-41-15,4-5-11 16,4-8-33-16,2-7-24 0,-1-12 93 16</inkml:trace>
  <inkml:trace contextRef="#ctx1" brushRef="#br0" timeOffset="146092.89">21883 9087 899 0,'-5'0'120'0,"-1"0"105"16,4-4-123-16,-1-3-12 0,3 1-29 0,0 3-6 0,0 1-11 16,0 2 0-16,-3 3-5 15,-2 5 2-15,-1 11-2 16,-8 6-11-16,-7 13-11 15,-2 5-6-15,-4 4-10 16,0 11 2-16,2-1 1 16,0 8-5-16,7 0 0 0,4-2-1 15,9-8-7-15,7-9 7 16,14-12-1-16,3-7-3 16,4-14 8-16,1-7 5 15,-4-12 5-15,3-7 13 0,-5-9 9 31,-2-5 4-31,-9-3 2 0,0-4-3 16,-7 4-14-16,-1-4-10 16,-7 14-9-16,5 1-3 0,-7 14-3 15,6 5-7-15,-4 8-24 16,1 8-17-16,3 0-49 16,2-2-21-16,8-3-222 15,2-6 212 1</inkml:trace>
  <inkml:trace contextRef="#ctx1" brushRef="#br0" timeOffset="146761.38">22490 9168 959 0,'16'-11'148'0,"2"0"152"0,-4-5-160 0,-3 0-4 0,3 0-43 0,0-3-14 0,5 4-23 16,0 4-7-16,0 4-12 15,-2 4-11-15,1 13-14 16,-1-1-6-16,-7 10-7 0,-1 6 2 0,-9 2-3 16,-5 5 0-16,-14 4 1 15,-3-6-4-15,-9 6 3 16,-1-4-2-16,-1-1 2 31,3-4 1-31,10-8 0 16,7-2-2-16,13-9 1 0,6 0 0 0,12-2-2 31,-3-1 4-31,15 0 3 0,2-1 3 16,1 3 5-1,0-1 2-15,-1 4-1 0,-4 1-2 16,-11 9-4-16,-6 1-2 16,-22 7-4-16,-12 2 5 15,-15 0-3-15,-8 3 1 16,-7-5-9-16,-6 1-10 15,4-6-23-15,6-5-27 0,6-9-44 16,6-1-16-16,7-8-63 16,9-5 101-16</inkml:trace>
  <inkml:trace contextRef="#ctx1" brushRef="#br0" timeOffset="147728.1">20946 9524 931 0,'24'-6'94'0,"1"-1"74"0,2 1-71 0,-4 5-45 0,-7-1-21 0,-2 4-27 0,-1 5-2 0,0 6-13 16,9 3-21-16,4 1-176 15,9-1 135-15</inkml:trace>
  <inkml:trace contextRef="#ctx1" brushRef="#br0" timeOffset="148431.15">21140 10332 768 0,'-5'7'80'0,"-4"6"42"0,4-4-20 0,-1 1 0 0,6 1-27 0,6-8-10 0,2 0-11 0,9-3 0 16,12-1 3-1,9-2 8-15,17-5-1 0,19 3 2 16,21-3-5-16,7 2-5 16,20-7-1-16,4-1-9 15,32-10-8-15,15-1-6 16,29-8-12-16,14 1-5 15,13-1-4-15,6 3-5 16,21 4-4-16,-13-1 4 16,-24-3-6-16,-3 4 3 15,-47-2-10-15,-15 0-25 0,-37 2-64 16,-29-2-38-16,-45 4 67 16</inkml:trace>
  <inkml:trace contextRef="#ctx1" brushRef="#br0" timeOffset="150174.44">22061 10779 1069 0,'-1'0'101'0,"-2"0"79"0,3 2-47 0,1-2-26 0,4-2-15 0,-4 4-25 16,6-2-7-16,-2 14-8 15,2 2-1-15,-2 19-13 16,5 4-9-16,-4 16-18 15,3 5-8-15,1 6-2 0,-4 1-6 16,2-4-30-16,-3-3-21 16,4-15-52-1,1 0-24-15,-2-17-220 16,1-4 215-16</inkml:trace>
  <inkml:trace contextRef="#ctx1" brushRef="#br0" timeOffset="150458.95">22610 10775 1339 0,'3'-8'94'16,"-1"1"41"-1,-2 4-2-15,0 3-25 16,0 5-17-16,3 5-21 16,2 4-5-16,0 19-21 15,4 6-12-15,2 24-20 0,2 8-5 0,3 14-35 16,-1 5-27-16,4-9-80 31,0-1-56-31,-6-10 104 0</inkml:trace>
  <inkml:trace contextRef="#ctx1" brushRef="#br0" timeOffset="153092.95">23576 8890 1453 0,'1'5'-1'0,"-4"9"1"0,2 18 10 0,-1 1 3 0,2-6 7 0,10 9-4 0,5-5 6 0,4 2-2 0,3-1-6 0,-6 0 1 0,-2-6-12 15,-4 6-3-15,-9-2 4 0,1 3-5 0,-8 0 6 0,-4 0-1 16,1 3-3-16,-4-6 3 16,7 0-6-16,4 0 2 15,-1 3 1-15,3 5-1 16,3-1 1-16,-3-1 2 16,0 5-3-16,0 0-1 15,-3 1 1-15,0 3 0 16,1-4 4-16,-6-2 5 0,5-9-5 15,2 3 6-15,2-5-2 16,9 2 6-16,-1 2 10 16,-1-4 2-16,-2 2-3 15,-1 2-3-15,0-4-11 16,-2 7-3-16,-8-3 2 16,-3 5 1-16,-9 3-1 15,-3 1-7-15,-3 0 2 0,3-5-5 16,4-1 3-16,7-1 0 15,4-4 3-15,8 4-1 16,7-5-5-16,4 6 1 16,-2-6-2-16,1-3 2 15,0 1 0-15,-2-5 5 16,0-6-3-16,-5-2-22 16,2-3-20-16,-6-6-49 15,-6 3-33-15,-2 0 67 16</inkml:trace>
  <inkml:trace contextRef="#ctx1" brushRef="#br0" timeOffset="153487.34">23481 10637 1204 0,'0'16'79'0,"0"2"33"0,2 4-20 0,2 4-33 0,6 6-26 0,6 1-38 0,7-6-1 0,6-7 0 15,-4-5 0-15,2-7 8 0,-5-2-3 16,-3-8 6 0,0-6 4-16,-3-9 3 15,6-7-2-15,-5-9-16 16,7 0-18-16,-2-6-57 0,-5 1-205 15,2 3 183-15</inkml:trace>
  <inkml:trace contextRef="#ctx1" brushRef="#br0" timeOffset="154243.22">23506 11057 1245 0,'2'0'106'0,"-7"0"54"0,4 0-66 0,-1 0-14 0,2-2-28 16,0-1-4-16,6 0-5 15,4-5 5-15,10-1 6 32,2 1 4-32,5-5 7 15,3 1-2-15,3 1-2 16,-1 0-10-16,4 7-10 16,-7 4-11-16,-4 4-14 15,-3 7-6-15,-9 7-7 0,-4 6-3 16,-9 1-6-16,-5 4 5 15,-3 1-6-15,-9-3-1 0,-3-1-2 0,-3-2-3 16,0-8 0-16,-1-4 7 31,13-5 6-31,2-3 0 0,9-4 2 16,0 0 6 0,3-4-5-16,9 1 13 15,4 3 4-15,6 3-9 16,8 6 10-16,-1 5-14 0,2 7-1 15,-2 3 4-15,-14 1-7 16,3 2 2-16,-14-1-4 16,-4 0 3-16,-11-1-2 15,-6 2 4-15,-18-5 4 16,-1-3-13-16,-13-8 0 16,-4-7-6-16,-14-7-16 15,-8-6-2-15,-3-9-38 16,-1 1-26-16,12-5-47 15,3 0-41-15,17 6 99 16</inkml:trace>
  <inkml:trace contextRef="#ctx1" brushRef="#br0" timeOffset="165860.35">22719 6223 1308 0,'-6'4'92'0,"-2"0"19"0,2 3-37 16,-1-4 2-16,3 6-34 15,-6-3-9-15,-2 10-12 0,-3 3-1 0,0 5-2 16,0 1 3-16,9-3-2 16,3 0 3-16,6 0 5 15,10-1 4-15,6 7 11 16,6-1 5-1,8 1 6-15,3 2-4 16,13-3-4-16,0 3-14 0,-3-8-16 16,-8 2 0-16,-13-4-15 15,-12-4 7-15,-13 0-3 16,-5 3-6-16,-22-2 5 16,-16 7-19-16,-12-1-24 15,-8 3-21-15,6-9-57 16,7-4-18-16,14-13-30 15,2-3-89-15,15-16 156 16</inkml:trace>
  <inkml:trace contextRef="#ctx1" brushRef="#br0" timeOffset="166050.07">22815 6192 1383 0,'18'-3'127'31,"7"-4"70"-31,-1-1-88 16,3-3-11-16,10-3-56 0,1-6-22 0,16-4-45 16,6-1-44-1,16-2 39-15</inkml:trace>
  <inkml:trace contextRef="#ctx1" brushRef="#br0" timeOffset="166662.2">22396 11909 1370 0,'3'-4'63'0,"-5"9"15"0,-6 3-12 0,-10 20-13 0,5 4-12 0,7 18-2 0,6 6-12 16,6 8-12-16,5 4-1 16,2-6-52-16,-2-3-35 15,1-10 36-15</inkml:trace>
  <inkml:trace contextRef="#ctx1" brushRef="#br0" timeOffset="166969.26">22744 12203 1460 0,'-4'26'53'16,"-4"2"-14"-16,-5 16-31 16,1 2 1-16,10-13-18 15,4-1-5-15,17-23-6 16,7-9 6-16,12-13 31 0,2-7 20 15,-1-5 38-15,-11-4 14 16,-13 3 11 0,-6 0 7-16,-23 1-18 0,-5 1-16 15,-11 7-36 1,0-2-13-16,5 10-23 16,1 2-10-16,13 6-22 0,11 1-31 0,-3 0-51 15,16-2-32-15,13-10-337 16,12-3 310-16</inkml:trace>
  <inkml:trace contextRef="#ctx1" brushRef="#br0" timeOffset="167316.48">23410 11954 1187 0,'0'8'128'0,"0"5"108"16,-6 3-110 0,-4-1 0-16,-1 6-29 15,2-7-22-15,7 5-30 0,2-3-14 16,10-2-6-16,6 2 4 16,18-2 3-16,7-2 2 15,11 1-1-15,4 1-2 0,0 5-7 31,-10-1-1-31,-3 5-14 0,-13 2-5 0,-15 5 0 32,-4 4-4-32,-20 0-6 0,-8 4-10 15,-13 3-37-15,-7-2-28 16,-15-4-41 0,-6-3-33-16,-5-15-29 0,5-6 94 0</inkml:trace>
  <inkml:trace contextRef="#ctx1" brushRef="#br0" timeOffset="167490.81">23487 11973 1546 0,'29'0'90'0,"7"0"47"16,5 0-26-16,7-8-46 15,-3-3-19-15,-4-6-47 0,-8-4-35 0,1 1-93 16,2-2-225-16,-3 1 207 31</inkml:trace>
  <inkml:trace contextRef="#ctx1" brushRef="#br0" timeOffset="167980.05">21569 12968 1063 0,'-19'8'114'0,"5"2"79"0,14-7-75 16,3-2-5-16,11 4-18 15,8-3-4-15,15 1-15 16,5-3-2-16,20 0-13 15,14-6-7-15,34 1-3 16,32-5-9-16,39-1-10 16,26-3-11-16,39-8-15 15,0-3 2-15,16-8-7 16,-13-4 2-16,-39 0-1 16,-9-1 2-16,-34 8-1 0,-13-2-7 15,-38 10-41-15,-25 2-39 16,-42 5-83-16,-22 4-107 0,-26 4 154 15</inkml:trace>
  <inkml:trace contextRef="#ctx1" brushRef="#br0" timeOffset="169013.75">23841 13386 565 0,'3'-5'108'0,"0"2"89"0,5 3-22 16,-2 3-58-16,1 2-34 0,-3 3-24 0,0 0-8 0,2 3-2 15,-3-2 2-15,3-4 9 16,2 3 9-16,3-6 5 16,2-2 9-16,1 0-7 15,-1-5 0-15,-4 2 0 0,-7 3-4 16,1-10 0 0,-8 4-9-1,-7-7-21-15,-9 1-8 0,-1 1-25 16,-8-2 3-16,-3 8-9 15,-10-1-3-15,4 6-7 0,6 8-5 16,7 5-3-16,6 4 4 16,18 7 4-16,2-1-9 0,13-1 6 31,4 0 2-31,7 2 2 16,9 3 4-16,5 6 2 15,-3 0-1-15,-2 5-3 16,-8-2 4-16,-9 2-6 15,0 2-9-15,-16-4-2 16,-4 0-6-16,-13-4-4 16,-8 1-1-16,-8-8-3 15,0-3 6-15,-4-16 19 16,3-6 13-16,10-17 35 0,8-13 11 16,16-14 15-16,8-8-1 15,20-8-16-15,12 2-4 16,9-4-26-16,6 5-2 15,10-1-13-15,1-2-31 16,3-3-98-16,-6-2-83 0,-18-6 99 16</inkml:trace>
  <inkml:trace contextRef="#ctx1" brushRef="#br0" timeOffset="179239">22539 5031 689 0,'2'-12'139'0,"1"0"157"0,-1 5-154 0,1 7-4 0,-2 4-40 16,-1-1-14-16,0 10-16 0,0 3-8 0,0 8-4 0,2 13-1 0,0 20-20 16,-2 8-9-16,-2 18-15 15,-3 7-7-15,-4 2-2 32,-2 1-2-32,4-11-9 0,3-14-10 0,7-26-21 15,2-7-26-15,-1-19-12 16,4-5-11-16,-8-13-133 0,0-9 147 15</inkml:trace>
  <inkml:trace contextRef="#ctx1" brushRef="#br0" timeOffset="179446.44">22410 5616 942 0,'0'10'127'31,"3"5"162"-31,2 6-183 16,0 6-3-16,-5 3-38 15,0 0-22-15,0 0-30 0,0-2-9 0,9-6-7 16,-3-9 5-16,12-13-2 16,2-10 2-1,10-12 1-15,5-6 0 16,8-15-12-16,-2-3-19 16,9-10-53-16,1-3 40 0</inkml:trace>
  <inkml:trace contextRef="#ctx1" brushRef="#br0" timeOffset="213249.94">5153 6714 807 0,'-14'5'46'0,"-1"1"22"0,4-5 13 0,0-1-6 0,3 0-3 0,-1 0 5 0,-1 0-7 0,4 0-9 0,-3 0 3 16,7 4-7-1,2 3-2-15,3-3-2 16,11 5 1-1,18-3 10-15,11 2 2 16,31-5 9-16,6 2 0 16,21-5-11-16,3-1-5 0,11-4-20 15,16-5-4-15,16 6-12 16,-2-1 1-16,-3 5-8 16,-6 5-2-16,-15 3-9 15,-5 3-6-15,-20 3-1 16,-17 2 4-16,-35-1-1 15,-11-2-1-15,-28-2 0 16,-12 2-1-16,-26-1 1 16,-11-2 0-16,-33-4 5 15,-12-4-6-15,-18-13-1 16,-5-5 5-16,-3-11-8 16,-10-5-8-16,-23 1-13 0,3 4-18 15,-7 10-2-15,15 7 5 16,17 10 18-16,15 2 10 15,26 4 9-15,16 0-1 16,37 2 0-16,18-1-2 0,42-3 5 16,19 4 3-16,36-5 15 15,10 1 10-15,19-4 9 16,5-4 2-16,24 1-8 16,3 0-5-16,-3-3-10 15,-9 1 2-15,-22 0-11 16,-9 1 2-16,-17 4-2 15,-13 0-1-15,-26 3 2 16,-15-2-6-16,-25 4 3 16,-14-3-4-16,-30 1 4 15,-16 0 0-15,-29 0-2 16,-11 0 4-16,-19-1-6 16,-7 3 1-16,-22 1-2 15,-7 0-6-15,-6 0-1 16,4 1 0-16,26-1 1 0,9-1 7 15,29 3-1-15,16-5 3 16,33 2 1-16,20-1-7 16,31-2 5-16,23-1-2 15,34-1 7-15,14-3 7 16,26-3 2-16,11 0 13 16,18-1-1-16,4 3-6 0,-1 2 1 15,-7 2-6-15,-12 3-8 16,-8 7-2-16,-22 1-8 15,-21 3 3-15,-38 2-3 16,-13 4 3-16,-28-1 0 16,-15 3 0-16,-43 3 4 15,-16-1-5-15,-27-5 0 16,-10-5-12-16,-1-6-13 16,-4-8 4-16,-11-6-8 15,-2-4 1-15,6-5 12 16,11 0-2-16,32 0 11 15,15 5 6-15,21 4 2 16,19 6-1-16,22 3-4 0,5 6 3 16,21 4-4-16,10 1 2 15,15 2 5-15,12 0 4 16,21-4 13-16,16-4 6 16,20-5 4-16,10-3 0 15,-5-4-8-15,-8-4-7 16,-15-3-6-16,-14 1-2 15,-20-2-42-15,-14-1-32 16,-32-6-32-16,-11-3 36 0</inkml:trace>
  <inkml:trace contextRef="#ctx1" brushRef="#br0" timeOffset="214744.75">9889 6435 801 0,'0'3'85'0,"0"5"48"0,0-5-8 0,-4 0-12 0,4 2-17 0,0-5-10 0,0 0-20 15,4 1-3-15,4 2-4 16,-1 4-5-16,8-2-12 15,4 2-2-15,7-2-11 16,9 3 1-16,5-5 6 16,-1 0 1-16,5-1 0 15,-4 3-4-15,-9-4-14 16,-4 1-3-16,-13-2-12 0,-9 0 2 16,-4-2 4-16,-1-9-1 15,-15 8 2-15,-9-5-5 16,-14 7-5-16,-8-6-3 15,-7 7-1-15,-9 5 4 16,4-3-2-16,1 2-1 0,22 1 0 16,7-3-2-16,26-2 1 15,1-5 1-15,21 0 1 16,10 4 0-16,19-3 1 16,6 0 0-16,7 4 7 15,-2-2 2-15,-5 1 4 16,-6 1 0-16,-11 0-4 15,-8 0-2-15,-19 1-5 16,-8 2 2-16,-16 2 0 16,-7-2-4-16,-21 2 5 15,-2 0-6-15,-20-4-2 16,2 2-5-16,1 0-16 16,1-3 2-16,23 5-1 15,11-5 8-15,25 2 13 16,12-2 0-16,25 0 2 0,13-2 0 15,10 1 8 1,3-4 5-16,-3 0 10 0,-5 2 4 16,-10-3-8-16,-15 3-3 15,-13 1-11-15,-14 2-3 16,-20 2 0-16,-13 1-2 16,-21 6 0-16,-4 4-1 15,-10-1-15-15,2 3-7 0,11-1-14 16,10-6-6-16,23-4-7 15,16 4-1-15,15-8-42 16,10-4-21-16,8-9 65 16</inkml:trace>
  <inkml:trace contextRef="#ctx1" brushRef="#br0" timeOffset="-198713.86">4247 15439 689 0,'3'5'130'0,"2"6"93"0,-2 5-59 0,-1 5-27 0,-4 1-43 16,-4-5-13-16,0-1-24 16,-1 0-10-16,6-7-6 15,-1-1 0-15,5-5 0 16,4 0 3-16,2-3-5 15,4-3 0-15,4 0-8 16,0-3-6-16,9 2-4 0,2 1-1 16,8-1 7-16,5-1 2 15,10 0 10-15,6-3-2 16,1 3-5-16,2-6-4 16,-3-1-12-1,4-2 4-15,4-5-9 16,1 1-4-16,7 6-4 0,-4 1-2 15,7 7 0-15,6 4 3 16,-5 0-3-16,-4 5-3 0,-5 3 0 16,-7-2 5-16,-1 2-2 15,2-3-1-15,4-5 5 16,6 0-8-16,18-6 2 16,11-4 2-16,2-6-4 15,-2 1 3-15,0-4 3 16,0 3 3-16,14 3-2 15,3 2 3-15,2 8-6 16,-8 3-1-16,-11 3 2 16,-1 5-5-16,-3 0 3 0,9 2-5 15,-2-1 1 1,0-1 7-16,-1 1-1 0,1 4 10 16,13-4 11-1,6 3-3-15,5-5 6 16,-7 1-1-16,-9 2-11 0,-6-4-6 15,-7-6-8-15,-3-3-3 16,-12-3-50 0,-7-1-50-16,-14 1-289 0,-9-13 232 0</inkml:trace>
  <inkml:trace contextRef="#ctx1" brushRef="#br0" timeOffset="-193350.47">4418 8985 1173 0,'1'-7'133'0,"5"3"87"0,-4 2-89 0,1 1-4 0,-1 2-31 0,-2 1-10 0,1 12-28 0,4 10-17 0,-3 18-19 0,-1 15-3 0,-1 20-9 31,-1 7-5-31,-7 6-4 0,-2 1-2 0,4-7-18 31,-3-5-15-31,7-7-38 0,2-12-23 0,3-11-24 16,7-10-7-16,-1-20-159 16,2-14 180-16</inkml:trace>
  <inkml:trace contextRef="#ctx1" brushRef="#br0" timeOffset="-192227.65">4443 9012 1368 0,'0'-7'96'0,"1"-1"20"16,3-1-8-16,0-1-19 0,10-4-30 15,4-2-13-15,12 2-26 16,3 0-5-16,0 1-5 15,8 2-6-15,3 10 3 16,5 1 0-16,14 1 8 16,0 4 4-16,12 1 7 15,5-6 6-15,23 0-2 16,9-4-5-16,14-9-10 16,3-3-5-16,4-4-5 15,9-2 2-15,15-5 0 16,7 2-6-16,5 3 1 15,6 3-2-15,5 0 0 16,2 5 7-16,5 6 4 16,-2 3-2-16,-4 3 3 0,-2 4-3 15,-1 7-1-15,-9-1 2 16,-7 2 6-16,-2-1-2 16,-15-4 3-16,-2 3-4 15,-1-7-7-15,-3 3 0 16,-18-4 1-16,-9 0 3 15,-15-4-2-15,1 0 8 16,-7-6-9-16,2 2 3 0,-6-4-1 16,-8 1-9-16,-5 1 6 15,0-1-2-15,-8 3-1 16,-1 0 0-16,-10 1-1 16,-6 2 2-16,-11-3-1 15,-5 6-2-15,-14 1 2 16,-6 1-5-16,-13 0-2 15,1 0 8-15,-1-2 0 16,-3 2 10-16,-2 2-5 16,-4-1 0-16,3 3-1 0,2 7-11 15,-2 3 3-15,-2 8 3 16,2 5-7 0,0 4 7-16,4 16-3 15,2 9 0-15,8 15-1 0,-2 9 1 0,8 10-1 16,-1-2-2-16,0-1 3 15,-1-10 0-15,1-12 0 16,0-8 0-16,-1-8-2 16,2-2 0-16,-1-11-1 15,0-3 5-15,-6-6-2 16,-5-6-2-16,-2-6 2 16,-6-4-2-16,-7-4 2 15,-4-3 5-15,-10-4-2 16,-14-7 5-16,-19-1-5 15,-8-2-3-15,-19 1 0 16,-4-1-1-16,-13 2-8 16,-15-4-1-16,-15 2-5 0,-4 1-7 15,-6 3 10-15,0-5-2 16,-12 7 5-16,-6-3 9 16,-17 2 0-16,1-3-4 0,-14 3 3 15,-4-1 1 1,-15 4 2-16,-10 2-2 15,13 3-3-15,-2 4-4 0,-10-1-3 16,8 2 5 0,3 0 2-16,-4-3-2 15,19-2 3-15,11-3 4 0,7 0-6 16,8 0-2-16,15 3-8 16,8 2-8-16,21 1 4 15,21 2-3-15,32-3 6 16,13-4 9-16,28-4-6 15,11-3-16-15,27-5-32 16,7-5-25-16,20-5-49 16,6 1-24-16,11-1 88 15</inkml:trace>
  <inkml:trace contextRef="#ctx1" brushRef="#br0" timeOffset="-191770.92">6535 7857 1089 0,'-5'-1'143'0,"-3"2"-58"0,3 5 97 0,1 6-40 0,2 8-19 0,7 5-13 0,3 15-16 0,4 7-11 0,2 7-30 0,1 4-20 0,-4 2-20 0,0 0-11 16,-2-7-13-16,-4-1-16 15,-5-14-48-15,2-5-37 16,-6-22-62-16,0-11-152 15,-6-23 202-15</inkml:trace>
  <inkml:trace contextRef="#ctx1" brushRef="#br0" timeOffset="-191504.07">6393 7841 1457 0,'0'-23'111'0,"3"2"42"15,8 5-26-15,11 7-6 16,8 3-17-16,16 6-18 15,7 1-2-15,7 23-39 16,-3 1-15-16,-2 16-11 16,-3 10-12-16,-3 2-4 15,-3 7-3-15,-16-6-6 16,-9-1 5-16,-21-1 4 0,-16 0-10 16,-19 5-13-16,-11-2-4 15,-12-4-39 1,-4-7-18-16,-7-14-41 15,7-13-29-15,14-18-37 0,11-12-160 16,29-23 220-16</inkml:trace>
  <inkml:trace contextRef="#ctx1" brushRef="#br0" timeOffset="-191314.39">7297 8027 1608 0,'19'35'124'0,"-10"6"45"15,-9 6-17-15,-8 6-66 16,-3 0-27-16,0-4-35 16,3-5-14-16,8-12-49 15,3-12-36-15,12-9-71 16,-1-9-33-16,9-16 96 0</inkml:trace>
  <inkml:trace contextRef="#ctx1" brushRef="#br0" timeOffset="-191187.53">7249 7892 1545 0,'-22'-13'73'15,"2"-3"-8"-15,2 2-24 0,9-5-75 16,9 4-42-16,13-7 46 16</inkml:trace>
  <inkml:trace contextRef="#ctx1" brushRef="#br0" timeOffset="-190777.02">7576 7991 1371 0,'14'52'90'0,"-3"-1"37"15,-3-2-37-15,-2-5-31 16,4-8-20-16,4-11-18 16,7-4-9-16,5-12-7 15,1-9 2-15,8-9 14 0,0-5 5 16,1-9 27-16,-3 0 7 15,-6-6 14-15,-8 3-5 16,-15-3-22-16,-8 1-7 16,-10 4-24-16,-2 2-4 15,3 11-5-15,4 5-6 16,9 6-4-16,0-7-2 16,23 3 2-16,4 1 3 0,17-2-1 15,2 0 2 1,1 8 2-16,-6 4 7 0,0-1 6 15,0 3-5-15,-7 4 8 16,-6 0-10-16,-8 6 4 16,-5 4-5-16,-12 1-7 15,-5-1 2-15,-7 1-7 16,4-7 8-16,0-2-27 16,1-4-15-16,4-10-55 15,0 1-32-15,11-7-37 16,6-7-18-16,5-9 107 15</inkml:trace>
  <inkml:trace contextRef="#ctx1" brushRef="#br0" timeOffset="-190637.4">8390 7818 896 0,'-22'-24'142'0,"-2"8"189"0,5 10-249 0,0 6-51 0,7 6-41 0,2-1-324 16,7 5 232-16</inkml:trace>
  <inkml:trace contextRef="#ctx1" brushRef="#br0" timeOffset="-189699.84">8688 8051 1691 0,'-22'-8'125'16,"-5"0"34"-16,-8-4-14 15,7 5-68-15,0 6-36 0,4 10-30 16,2 10-7-16,6 13-6 16,5-2-2-16,11 1-20 15,10-4-17-15,12-11-6 16,6-5 0-16,12-11 26 16,-1-2 9-16,0-10 10 0,-2-6 2 15,-10-8 0 1,-4-6 9-16,-7-7 13 0,-7-9 6 15,-5-13 9-15,-3-9-5 0,-4-7-11 16,-5 0-3 0,0 25 1-16,-3 14 3 0,0 27 1 15,2 12 4-15,2 26-12 16,-2 13-8 0,-2 24-6-16,5 12 0 0,-2 6 3 15,8-5-2 1,11-10-2-16,6-11 0 0,18-16-17 15,1-7-3-15,7-16 2 16,1-4-5-16,-2-12 18 16,-1-4 11-16,0-12 6 15,2-8-2-15,-13-7 15 16,-3 1 1-16,-15-3 10 16,-7 5 8-16,-10 13-16 0,-7 9-9 15,-13 16-14-15,-4 13-7 16,-7 15-4-16,6 6 4 15,11-8-4-15,14-7-6 16,21-12-7-16,9-9 0 16,15-10 5-1,7-6 12-15,4-7 2 0,2-2 6 16,1-3 0-16,-1-3-9 0,-4 2 5 16,0 4-7-16,-20 7-1 15,-4 5 6-15,-12 12-2 16,-4 6-8-16,-3 7-20 15,-1 1-13-15,0 0-11 16,6-8-1 0,8-3 18-16,11-9 12 0,1-4 13 31,7-10 12-31,-3-6 25 0,-4-2 10 0,6-12 16 16,-9-1 16-16,0-17-12 15,-4-9-4-15,-2-12-4 0,-1-12-14 16,-6-12-8-1,-2 4-7-15,-10 25-3 0,-1 15 7 16,-5 38 12-16,-10 18-1 16,-12 41-7-16,-7 12-10 15,-7 31-13-15,-2 10-3 0,12-6 0 16,12-3-18 0,20-16-83-16,18-9-63 15,12-13-433 1,5-10 363-16</inkml:trace>
  <inkml:trace contextRef="#ctx1" brushRef="#br0" timeOffset="-188940.09">5113 9049 1044 0,'-6'-3'110'0,"-3"-1"69"0,-1 4-61 0,2 0-23 0,2 6-13 15,4 6-4-15,2 11-5 16,7 10-2-16,-3 19-23 31,-2 1-8-31,-1 10-23 16,-1 0-10-16,-1-4-11 0,-2-4-18 15,3-8-39-15,0-7-28 16,4-12-53 0,4-6-153-16,3-20 187 0</inkml:trace>
  <inkml:trace contextRef="#ctx1" brushRef="#br0" timeOffset="-188642.45">5460 9273 1402 0,'-6'10'57'0,"-7"4"-7"15,4 10-8-15,4 6-17 16,5 4-5-16,13-1-11 15,4-6-3-15,12-13-1 16,7-6-6-16,8-5 14 16,0-7 17-16,4-10 25 0,-4-5 13 15,-10-7 6-15,-4 0-3 16,-15-6-16-16,-8 2-2 16,-16-1-16-16,-10-3-9 15,-16 3-13 1,-6 2-13-16,-6 11-45 0,3 2-22 0,6 13-61 15,5 3-35-15,19 3 95 16</inkml:trace>
  <inkml:trace contextRef="#ctx1" brushRef="#br0" timeOffset="-188248.22">6101 9092 960 0,'-2'-14'116'16,"1"0"92"-16,-2 4-89 0,3 7-24 16,-2 8-41-16,-4 9-18 15,4 16-22-15,-3 8-3 16,7 9 2-16,3 3 5 15,7-1-1 1,12-4-5-16,4-16 4 0,10-3 9 16,8-15 19-16,-5-11 11 15,0-10 12-15,-6-7-5 16,-12-8-7-16,-4-5-8 0,-16-3-8 16,-6-8-11-16,-12-2-12 15,-12 4-3-15,-14 2-20 16,-7 9-18-16,-1 12-32 15,2 7-22-15,8 10-47 16,7 7-10-16,12 3 79 16</inkml:trace>
  <inkml:trace contextRef="#ctx1" brushRef="#br0" timeOffset="-187870.14">6760 8947 1455 0,'3'1'119'0,"-3"4"52"0,0 2-28 0,0 5-13 0,-1 13-38 0,-1 12-13 0,-1 16-37 15,0 12-16-15,3 9-12 16,0 0-13-16,3-4-16 0,5-12-19 15,3-12-81-15,5-9-50 16,0-16 86-16</inkml:trace>
  <inkml:trace contextRef="#ctx1" brushRef="#br0" timeOffset="-187315.55">7465 9049 1295 0,'-25'32'53'0,"0"4"-7"0,3 10-18 0,9-5-21 0,13-2-1 0,18-10-2 0,4-7 7 0,16-10 19 16,-1-10 8-16,8-4 27 0,5-9 16 0,-7-4-1 15,-2-6 2-15,-16-6-12 16,-8-1-15-16,-14 0-7 31,-6-4-10-31,-19 5-16 0,-8 5-4 0,-12 3-30 31,-10 7-17-31,-7 8-41 0,4-3-43 16,14 3 28-16,9 3 21 16</inkml:trace>
  <inkml:trace contextRef="#ctx1" brushRef="#br0" timeOffset="-187049.88">8169 8923 1508 0,'3'0'113'0,"-1"2"49"15,-2 7-10-15,-5 13-53 16,-1 7-23-16,-2 16-39 16,-2 11-16-16,4 5-10 15,3 1-9-15,3-4-40 16,6-6-29-16,8-14-91 0,9-2-42 16,8-7 107-16</inkml:trace>
  <inkml:trace contextRef="#ctx1" brushRef="#br0" timeOffset="-186734.68">8701 8975 1303 0,'-10'8'110'15,"-2"0"113"-15,-3 13-140 16,-2 7 1-16,4 18-32 15,6-1-18-15,5 6-21 16,7-5-6-16,17-15-4 16,8-6-3-16,17-15 0 15,4-10 0-15,2-11 4 0,-2-5 10 16,-6-9 36 0,-2-4 16-16,-16-7 13 15,-10-2-3-15,-20 0-20 16,-16-6-11-16,-27 0-19 0,-7 3-5 15,-23 6-20-15,-1 13-20 0,-8 19-30 16,4 13-41-16,15 12-105 16,7 1 109-16</inkml:trace>
  <inkml:trace contextRef="#ctx1" brushRef="#br0" timeOffset="-184808.66">780 10186 1003 0,'3'0'96'0,"-3"0"62"0,1 0-11 0,1-3-38 0,0 0-7 16,10 2-5-16,1-1-3 15,-1 0-18-15,4 2-9 0,0 5-27 16,-2 6-12-1,0 14-13-15,-1 12-7 0,-5 23-6 16,0 14 1 0,-7 19-12-16,-1 3-12 15,0-6-10-15,2-10-4 16,9-20 12-16,-2-16 11 0,6-17 7 16,2-6 2-16,7-12 0 15,4-9 0-15,13-8 5 16,5-1 1-16,14-4 4 15,8 2 0-15,10 3-1 16,9 0 0-16,3 8-2 16,5 0 0-16,15 10-2 15,7-1 0-15,11-4-2 0,1 0 0 16,-3-1 0 0,2-2-1-16,9 1 3 0,1 5-1 15,0-6 8-15,-10 1 1 16,-9-3-2-16,0-3 5 15,3-10-6-15,-4-1 3 16,-4-5 1-16,-12 0-2 0,-7 3 1 16,-5-3-2-1,-11 7-1-15,-2 1-2 0,-20-2-2 16,-5 7-3-16,-11-5 2 16,-5 1-1-16,-6-1 0 15,-1 2 1-15,-9-1 5 16,1 1 7-16,-7 4 6 15,-2-1 6-15,-2 1-5 16,-7 2-5-16,5 0-6 16,-2 0-7-16,2 1-2 15,-1 2 1-15,2-2 0 16,0 1-2-16,-2-1 1 16,2-4-1-16,-6 4 2 15,-3 2 3-15,2-1 0 0,1 1 0 16,-3-2-3-16,2 2-2 15,-1-1-1-15,1-1 1 16,-1-1 0-16,-1 1 4 0,4 1 0 16,-1-1-4-1,-2 1-4-15,4-12 4 16,-2 10 2-16,2-5 3 16,0 3 0-16,-1-1-9 0,3 3-1 15,-3 1 0-15,1 1 1 16,-3 1 9-16,-1 0 0 15,4-7-3-15,0 6-1 16,0-2-5-16,-1 1 0 16,4-3 4-16,0 1 0 15,-2 0 6-15,2 0 0 16,-1 0-9-16,-1 1 3 16,-3 2-6-16,-1 1 0 0,-2 0 11 15,9-3-1-15,-4 3-1 16,4 4-2-16,1-4-6 15,-1 3 0-15,9 1 4 16,-1-3 1 0,2 6 1-16,-2-3 1 15,-3 3-2-15,-1-1 1 16,-8 0-6-16,-1-3-33 0,-4 0-21 16,-7-1-89-16,-3 1-32 0,-6-12 96 15</inkml:trace>
  <inkml:trace contextRef="#ctx1" brushRef="#br0" timeOffset="-183796.08">926 10044 908 0,'-22'16'96'0,"5"-8"74"0,4 0-33 0,12-2-44 0,1-2-8 0,12-8-2 15,9 3 2-15,20-4-10 16,8-1-8-16,27-1-13 16,17-5-9-16,25-2-3 15,11 1-7-15,24 0-11 16,11 5-7-16,16 4-11 15,2 2-2-15,15 2-4 16,2 0 1-16,-5 0-1 0,6 2 1 16,-11-4 2-16,-9 4 4 15,-13 1 2-15,-12 2 2 16,-26 6-2-16,-7 0 1 16,-29 1-5-16,-19 4 0 15,-31 1 0-15,-15-2-5 16,-17-1 0-16,-3-3-1 0,-3-6 1 15,3-5 3-15,4-5 2 16,6-5-2-16,7-2 0 16,2-2-2-16,4-1 0 15,-1 0 0-15,-3-3 1 16,0 3-2-16,-5 2-1 16,-3 2 2-16,-2 6-1 15,-3-3 2-15,-6 2 2 16,2 0-4-16,-4-1 5 15,-1 3-5-15,-2 2-2 16,2 2 4-16,-4 0-2 0,1 0 2 16,-1 0 4-1,1 0 1-15,-2 2 1 0,2-2 4 16,-2 3-4-16,0-2 2 16,-4 10 0-16,1-1-1 15,-2 20 0-15,4 3-3 16,2 14 5-16,4 8-8 15,-2 4 4-15,-1 2-5 16,1-6-3-16,3-2 3 0,-2-9-23 16,0-8-9-16,-1-11-36 15,-3-4-14-15,-7-13-18 16,-3-2-22-16,-6-6 42 16,-3 0 24-16</inkml:trace>
  <inkml:trace contextRef="#ctx1" brushRef="#br0" timeOffset="-183160.21">1963 10163 1314 0,'0'-3'46'0,"-6"9"-3"0,-10 11 41 0,-2 2-1 0,4-1-5 0,2 7-8 0,2 5-7 0,10 15 5 16,2 6-12-16,9 14-16 16,-2-2-8-1,-2-7-37 1,5 1-25-16,1-17-56 16,3-10-27-16,10-13-224 15,4-9 203-15</inkml:trace>
  <inkml:trace contextRef="#ctx1" brushRef="#br0" timeOffset="-182863.75">2449 10358 1478 0,'-5'3'83'0,"-1"9"19"15,-7 5-28-15,2 14-41 16,0 1-16-16,9 4-15 15,4 0 3-15,20-10-6 16,8-6-2-16,9-10 3 16,9-4-6-16,7-11 11 15,-3-9 11-15,-1-6 16 16,-7-12 7-16,-19 2-1 16,-9-1-3-16,-18 4-9 15,-9 3-1-15,-20 4-9 16,-9-3-4-16,-10 11-32 15,-4 6-23-15,4 6-42 16,5 3-27-16,14 6 13 0,13-4 36 16</inkml:trace>
  <inkml:trace contextRef="#ctx1" brushRef="#br0" timeOffset="-182530.37">3051 10327 1347 0,'0'-3'76'0,"-3"-2"30"0,-3 6-61 15,-5 6-17-15,0 12-19 16,1 6-1-16,10 3-8 16,7 2 5-16,8-6-4 15,12-4-1-15,10-12 13 16,2-3 10-16,7-5 33 15,-7-11 9-15,-3-5 4 16,-7-7-8-16,-15-4-21 16,-1-6-4-16,-21 1-11 15,-5-4-2-15,-12 3-9 0,-5 3-4 16,0 6-20-16,0 8-23 16,9 15-43-16,3 4-35 0,5 14-50 15,7 1-226-15,6-4 247 16</inkml:trace>
  <inkml:trace contextRef="#ctx1" brushRef="#br0" timeOffset="-182198.28">3634 10335 1061 0,'-2'-11'114'15,"-4"1"163"1,-1 4-180-16,-2 6-18 0,-2 5-13 16,4 14-37-16,0 6-6 15,3 13-20-15,4 1 1 16,7-6-4-16,12-1 0 0,8-6 0 16,7-10 0-16,9-6 9 15,-1-12 11-15,6-18 23 31,-6-4 9-31,-5-4 9 0,-12-1-1 0,-25 4-7 16,-13-3-11-16,-28 1-15 16,-9 2-11-1,-7 7-57-15,0 10-27 0,7 13-78 0,4 6-53 16,21 2 108 0</inkml:trace>
  <inkml:trace contextRef="#ctx1" brushRef="#br0" timeOffset="-178664.48">4653 10557 493 0,'-7'0'75'0,"-5"5"60"0,-1-1-1 0,-3 6-30 0,-3 3-12 0,5 1-24 16,0 2-2-16,1-1-11 0,-1 1-10 0,3-11-10 15,11-4-3-15,-1 1 8 31,-1-2 3-31,0 0-3 0,1 0-9 0,-2 0-11 16,1 0-9 0,2 0-8-16,-2-3 3 0,12 8 1 15,-2-1 11 1,12 1 13-16,1-2-2 16,10-1 14-16,10 2-3 15,21-4 13-15,6-1 14 0,15-2 9 16,1 1-8-16,14 4-7 15,6 2-15-15,6 1-25 0,-7 3 2 16,-18-3-21 0,-12 4 4-16,-21-2-8 15,-10-1-17-15,-10 0-32 16,-8 1-24-16,-10-3-45 16,-8-2-10-16,-1-7-238 0,-5-4 229 0</inkml:trace>
  <inkml:trace contextRef="#ctx1" brushRef="#br0" timeOffset="-178427.13">5612 10548 1312 0,'-3'9'73'16,"-4"4"30"-16,6 6-22 0,5-5-8 15,3 2 1-15,15 4-5 16,5-3 1-16,7 5-25 15,6 4-13-15,-7 1-16 0,-3-1-2 32,-13 6 5-32,-12-1 2 15,-11 3 0-15,-13 0-7 16,-19 4-8-16,-6 0-7 16,-16 0-40-16,-6 1-40 15,-12-3-158-15,-18-1 137 16</inkml:trace>
  <inkml:trace contextRef="#ctx1" brushRef="#br0" timeOffset="-176306.98">5263 10081 707 0,'-11'-5'94'0,"8"2"83"0,-3-2-5 0,4 4-32 0,4-3-24 0,1 4-26 0,-3 0-12 0,1 5-5 15,-5 5-4-15,0 2-13 16,4 7-8-16,7 10-26 15,-1 2-6-15,4 7-12 16,-4 3 2-16,-1 5-6 16,-2-2 1-16,-3 2-5 0,0-2-19 15,0 0-36 1,1-9-19-16,7-4-47 16,-1-6-76-16,13-18 123 15</inkml:trace>
  <inkml:trace contextRef="#ctx1" brushRef="#br0" timeOffset="-175736.79">5714 10101 1061 0,'-6'3'83'0,"-2"-1"59"16,3 6-19-16,-1-3-42 0,0 3-9 0,-7 7-21 0,2 7-8 0,-5 11-25 15,-1 7-2-15,4 4-15 16,5 5 0-16,10-8 1 15,6-5-2-15,14-11 3 16,6-7-1-16,12-13 13 16,6-5 8-16,6-16 18 0,0-3 3 15,-2-11 1 1,-10-2-7-16,-14-1-14 16,-11 0-4-16,-18-2-1 0,-9 5 0 15,-21 2-6-15,-9 8-1 16,-2 4-19-16,-7 5-15 0,10 9-29 15,6 4-17 1,13 9-40-16,10 1-21 0,16-2 70 16</inkml:trace>
  <inkml:trace contextRef="#ctx1" brushRef="#br0" timeOffset="-175317.35">6331 10130 1047 0,'-5'4'79'0,"-2"9"64"0,3 4-41 16,3 4-22-16,-1 3-10 0,2 4-21 15,3 3-14 1,2 3-14-16,5 0-14 0,10 1-5 16,2-7 2-16,8-6-4 15,3-7 3 1,10-15 3-16,-2-8 8 0,-5-11 17 16,-3-3 10-16,-14-5 19 15,-11-1-4-15,-11-7-8 16,-11 0-8-16,-15 2-23 15,-4-2-2-15,-3 7-11 16,-2 0-3-16,8 12-7 16,0 8-13-16,7 14-34 15,0 12-26-15,12 4-60 0,10 3-165 16,12-3 185 0</inkml:trace>
  <inkml:trace contextRef="#ctx1" brushRef="#br0" timeOffset="-174931.64">6898 10190 986 0,'-4'-5'144'0,"-5"2"166"0,6 3-211 15,1 3-9-15,-1 3-26 16,-3 7-10-16,3 6-17 16,-2 6-10-16,2 8-15 15,9 6-10-15,7-1-3 16,2-1 4-16,14-9-1 0,4-3-2 16,3-12 9-1,-3-8 8-15,4-10 23 0,-4-16 15 16,-5-10 4-1,-6-7-1-15,-12-3-5 0,-4-2-6 16,-15 4-6-16,-7 3-9 16,-17 6-19-16,-7 3-5 0,-6 14-44 31,-6 9-29-31,2 13-56 16,-2 12-49-16,8 8 92 0</inkml:trace>
  <inkml:trace contextRef="#ctx1" brushRef="#br0" timeOffset="-163271.89">3812 11549 866 0,'0'-13'104'0,"3"-2"65"0,-1 0-9 0,2 4-52 16,-1 3-13-16,1 2-19 0,-3 1-7 0,1 5-19 0,1 0-10 15,2 4-11-15,-2 7 0 16,6 9-4-16,1 7 1 16,4 12-4-16,-3 2-9 0,3 13-7 31,-6 4-3-31,-2 1-4 0,-6 1-1 16,-3-5-25-16,-3 0-16 15,1-22-35-15,7 0-30 16,4-28-240-16,5-8 222 0</inkml:trace>
  <inkml:trace contextRef="#ctx1" brushRef="#br0" timeOffset="-162231.03">5150 11631 796 0,'0'0'113'0,"-7"-2"95"0,-1 1-23 0,-3 1-52 0,2-2-22 0,-4 2-30 16,1 0-5-16,-4 2-21 15,0 4-14-15,-8 7-15 16,1 4-8-16,4 7-13 16,-2 6 2-16,9 9-6 15,7 1-1-15,5 8 2 16,6-3-3-16,16-4 2 15,4-5-2-15,7-14 1 0,0-5 0 16,6-10 0-16,4-9 2 16,-1-11-1-1,-4-5 3-15,-3-8-2 0,-8-4 1 16,-8-8 14-16,-7-1 6 16,-5-8 14-16,-7 4 4 15,-8 4-9-15,-5 1-6 16,-12 13-16-16,-7 4-6 0,-12 20-35 15,0 8-18 1,5 17-45-16,6 4-31 16,14 6-196-16,6-4 199 15</inkml:trace>
  <inkml:trace contextRef="#ctx1" brushRef="#br0" timeOffset="-161813.5">5815 11756 1567 0,'-1'11'27'0,"-1"4"-7"0,2 14 9 0,5 7-3 0,4-6-19 0,7 3-7 0,5-6 0 0,7-2-4 0,2-9 5 15,8-11-1-15,-2-5 6 0,-3-7 14 32,-3-4 10-32,-1-8 32 15,-6-3 10-15,-8-11 7 0,-3-2 8 0,-13-1-3 16,-1-6-13-16,-11-3-3 15,-2 3-21-15,-4 2-32 16,-7 6 0-16,1 18-19 16,2 5-13-16,-4 16-50 15,1 3-41 1,6 6-83-16,3 2 73 16,15-1 49-16</inkml:trace>
  <inkml:trace contextRef="#ctx1" brushRef="#br0" timeOffset="-161260.89">6481 11680 1035 0,'-9'0'109'0,"-4"3"106"0,0 5-76 0,-1 6-33 0,0 5-23 16,3 8-38-16,1 4-15 0,9 6-14 15,7-3-8-15,7 1-6 16,6-5-2-16,12-8-3 15,2-11 0-15,8-12 1 16,4-9 2-16,-3-18 13 16,-1 1 9-16,-6-8 14 15,-8 0 9-15,-11 2 11 16,-13-1 5-16,-11 4 2 16,-8-3-7-16,-19 9-23 15,-3 5-9-15,-14 13-58 16,0 9-35-16,-1 11-99 15,5 3 83-15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04T18:47:15.77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04T18:47:18.810"/>
    </inkml:context>
  </inkml:definitions>
  <inkml:trace contextRef="#ctx0" brushRef="#br0">8754 16120 0,'0'0'15,"0"0"-15,-47 28 0,47-28 16,0 0-16,86-60 16,-70 37-16,-8-1 15,-39 16 1,-1-8-16,8-11 15,16-16 1,1-5-16,-1 9 16,0 7-1</inkml:trace>
  <inkml:trace contextRef="#ctx0" brushRef="#br0">7176 15048 0,'0'0'0,"0"0"16,0 0 0,0 0-16,0 0 15,0 0-15,0 0 16,0 0 0,0 0-16,8-40 15,166-74 1,-48 23-1,174-102 564,-300 193-564,0 0 1,0 0-16,0 0 15,0 0 17,0 0-32,0 0 15,0 0 1,0 0 0,0 0-1,0 0 1,0 0-1,0 0 1,0 0 0,0 0-1,-8 0 1,8 0 0,-8 0-1,8 0 1,0 0-1,0 0 1,0 0 0,0 0-16,0 0 15,0 0 1,0 0 15,0 0-31,-32 4 16</inkml:trace>
  <inkml:trace contextRef="#ctx1" brushRef="#br0">2121 7307 1044 0,'7'-8'160'0,"-3"0"124"0,-1 3-91 0,-3 2-12 0,0 3-37 16,-3 6-11-16,-4 4-38 15,4 6-15-15,-2 3-26 0,4 6-12 16,2 8-20-16,3-2-5 15,3 7-14-15,-3-3-1 0,-1-2 3 16,3-1-23-16,-3-9-62 16,-1-1-30-1,-2-3-65 1,-2-4-8-16,-7-9 2 16,4-6-84-16,-9-8-139 15,-7-13 225-15</inkml:trace>
  <inkml:trace contextRef="#ctx1" brushRef="#br0" timeOffset="285.47">2028 7461 390 0,'-21'-42'201'15,"7"-2"125"-15,-2 12-46 16,7 5-37 0,4 10-75-1,5 4-11-15,3 7-15 0,2 3-5 16,6-3-21-16,1 1-10 16,14-5-30-16,-1 4-10 15,19 1-18-15,0 4-14 16,4 9-11-16,2 4-10 15,-9 6-7-15,-3 5-6 16,-14 2 2-16,-9 4-1 16,-18 6-1-16,-9 4 0 0,-20 5 0 15,-4 3-1-15,-7 2-27 16,1-5-7-16,-4 1-33 16,5-11-16-16,11-8-23 15,5-8-20-15,21-18-41 16,15-11-14-16,23-14 95 15</inkml:trace>
  <inkml:trace contextRef="#ctx1" brushRef="#br0" timeOffset="520.13">2589 7422 1658 0,'0'3'115'16,"0"5"62"-1,-5-3-32-15,4 9-33 0,-2 3-38 16,4 5-37-16,1 8-15 16,12 2-16-16,0 4-3 0,7 0-3 15,4 1-8-15,0-11-50 16,4-2-29-16,-1-14-70 16,-1-7-34-16,-2-11-282 15,-3-13 296-15</inkml:trace>
  <inkml:trace contextRef="#ctx1" brushRef="#br0" timeOffset="653.29">2622 7318 1603 0,'-20'-8'100'0,"-1"0"24"0,10-1-28 16,10-6-79-16,1 4-42 15,15-6-73-15,12-5-50 16,10 1 67-16</inkml:trace>
  <inkml:trace contextRef="#ctx1" brushRef="#br0" timeOffset="1075.33">2968 7368 1404 0,'0'26'89'0,"0"0"46"16,0 3-27-16,1-2-32 15,4-4-29 1,6-2-28-16,10-6-12 0,2-10-5 15,7 0 3 1,7-10 0-16,-7-1 11 0,1-7 20 16,-6-1 6-16,-10-5 20 15,-1 2-7-15,-14-5-4 16,-5 3-10-16,-8-5-16 16,-4 0-7-16,4 2-16 15,4 5 6-15,4 3-9 16,4 6 5-16,4 5 7 15,6 1-11-15,12 2 4 16,7-1 3-16,4 1-8 0,2 1 3 16,3 1 5-16,-9 3-11 15,5 4 4 1,-4 5 0-16,-7 8-4 0,-5 2 11 16,-15 4-6-16,-1-2 5 15,-2 2-4-15,1-4-2 16,9-5 1-16,1-7-4 0,7-6-16 15,0-4-24 1,5-4-38-16,2-9-28 16,1-6-69-16,-4-7-17 0,1-12 100 15</inkml:trace>
  <inkml:trace contextRef="#ctx1" brushRef="#br0" timeOffset="1217.75">3547 7100 1464 0,'-30'10'82'0,"-2"-6"17"0,10 6-30 0,11-7-61 0,3 0-44 0,19 5-63 0,3 3-94 0,18 3 102 0</inkml:trace>
  <inkml:trace contextRef="#ctx1" brushRef="#br0" timeOffset="2518.83">3817 7360 1651 0,'-12'-7'118'0,"-2"-3"66"15,-3-3-29-15,-4 4-57 16,6 4-27-16,2 7-52 16,0 9-1-16,2 13-10 15,0 7-6-15,8 12-13 0,3-1-11 16,8-7-16-1,8-7-14-15,9-15 13 16,3-10 5-16,-2-5 19 16,-4-9 11-16,-8-12 5 0,-1-4-1 15,-4-9 3-15,-4-4-1 0,-2-7 9 16,-3-5 8-16,-3-14 17 16,-8-2 0-1,6-5 3-15,-1 10 11 0,4 24-9 16,2 12 12-16,-1 25 1 15,1 12-11-15,-4 17-13 16,1 14-10-16,3 16-16 16,0 9-2-16,2-2-1 15,4-2-1-15,10-5 0 16,8-7 0-16,12-7-3 16,3-5 1-16,7-15-15 15,-2-5 2-15,5-18 1 16,-3-8-2-16,0-21 17 15,-5-4-3-15,-5-6 7 16,-8-4-5-16,-12 7 10 16,-10-2 8-16,-12 7 10 0,-13 4 8 15,-6 20-9-15,-7 11-8 16,-4 21-11-16,1 8-5 16,7 11-1-16,7-1-1 0,18-2-5 15,14-2-4-15,16-9-19 16,13-11-13-16,10-11-19 15,2-7-8-15,13-2-23 16,4-7 3-16,1-3 12 16,-2-3 9-16,-9-2 44 15,-8-1 6-15,-20-5 24 16,-4 1 15-16,-14 2 19 16,-7 0 6-16,-9 5 7 15,-8 1-6-15,-5 9-24 16,-4 4 2-16,-2 11-11 15,3 1-13-15,-2 14 2 16,4 0-2-16,4 12-7 16,2-2 7-16,11-7-9 15,5-4-15-15,12-9-10 16,1-4-1-16,-4-7 2 16,6 0 12-16,-7-5 8 0,0 0-2 0,-9-5 7 15,-2-1 3-15,-2-2 0 16,-2-3 5-16,2-5 3 15,0-1-5-15,7-8 13 16,-4-1 0 0,13 1 0-16,1 8 9 15,5 6-9-15,3 4 0 16,-4 12-9-16,-5 1-5 0,-1 7 0 16,-2 6-17-16,0-2-34 15,-1 5-25-15,1-6-55 16,1 0-9-16,5-5 2 15,0-2 15-15,8-7 42 16,0-4 4-16,2-5 49 16,0-4 15-16,-4-7 57 15,-4 2 41-15,-4-7 54 16,-6 1 22-16,-6 0 10 0,-5 0-9 16,-8-1-43-16,2 8-18 15,-9 4-52 1,0 0-6-16,-3 11-27 0,2 9-6 0,2 7-8 31,2 8-2-31,8 5-27 16,6 0-12-16,12-5-19 0,5-4-9 0,6-17 33 15,5-3 1 1,-1-9 29-16,-1-9-1 0,-1-8 2 16,-3-3 8-16,-1-9-1 15,-7 0 17 1,-2-14 18-16,-3-6 6 0,-7-11 16 15,0-4-2-15,-2 20-11 16,-2 7 10-16,-2 36-12 16,-7 10-1-1,-7 33-11-15,-3 16-19 0,5 24-7 16,1 4-18-16,13-7-44 0,8-6-39 16,16-10-100-16,4-5-77 0,12-10 143 15</inkml:trace>
  <inkml:trace contextRef="#ctx1" brushRef="#br0" timeOffset="3371.5">235 11141 1014 0,'-4'25'97'0,"-3"-6"89"0,3 1-60 0,2-12-28 0,-3 0-7 0,5-5-19 0,0-3-1 0,7-6-9 0,-4-4-2 16,5-5-7-16,0-8-3 0,3-6-11 0,3-9 0 15,6-11 2-15,2-5-4 16,7-18 1-16,2-2-1 16,9-13-1-16,2-13-2 15,3-8-12 1,-4-3-2-16,-4 9-19 0,0 6 6 0,-9 25-6 15,0 4 1 1,-1 15 2-16,-8 5-9 16,-3 19 4-16,3 4-19 0,-16 13-50 15,3 9-32-15,-17 12-96 16,-9 4-134-16,-4 3 195 16</inkml:trace>
  <inkml:trace contextRef="#ctx1" brushRef="#br0" timeOffset="3672.4">448 9899 990 0,'5'-9'142'15,"3"1"142"-15,6-9-155 16,2 4-8-16,6-4-39 0,2-1-20 0,4-5-16 15,2-6-5-15,10-2-12 16,2 1-4-16,4 1-17 16,1 4-3-16,-4 9-3 15,-4 9 0 1,-7 8 1-16,-5 13-1 16,-13 19-1-16,-3 10 2 15,-8 20-1-15,-6 5 0 16,-7 8-28-16,-1-1-21 0,-1-12-69 0,1-7-84 31,9-15 111-15</inkml:trace>
  <inkml:trace contextRef="#ctx1" brushRef="#br0" timeOffset="4127.8">387 11700 1544 0,'3'0'100'0,"3"8"36"16,-1 6-16-16,-3 21-46 0,4 6-22 0,-1 17-35 0,-4 4-5 0,2 7-17 0,4-1-14 15,-4-2-42-15,6-4-39 16,-2-13-55-16,1-10-105 16,-5-17 155-16</inkml:trace>
  <inkml:trace contextRef="#ctx1" brushRef="#br0" timeOffset="4364.26">347 11847 1449 0,'-6'-39'101'0,"6"7"34"15,10 12 6-15,13 9-13 16,4 9-15-16,12 7-20 16,7 4-12-16,8 8-38 15,1 7-16-15,2 11-10 16,-5 4-12-16,-14 13-5 15,-8 0 1-15,-19 11 2 16,-11-4 3-16,-24-1 2 16,-9 4-6-16,-11-6-46 15,-2-2-28-15,8-10-77 16,8-12-41-16,14-20-220 0,5-10 238 16</inkml:trace>
  <inkml:trace contextRef="#ctx1" brushRef="#br0" timeOffset="4532.47">966 12155 1498 0,'16'37'127'0,"-4"3"79"15,-1-1-52-15,-8 9-67 16,2-6-31-16,0-4-47 16,1-5-22-16,4-12-61 15,9-9-44-15,4-13-171 16,-1-12 159-16</inkml:trace>
  <inkml:trace contextRef="#ctx1" brushRef="#br0" timeOffset="4665.35">930 11921 1209 0,'0'-30'-92'16,"1"-3"74"-1</inkml:trace>
  <inkml:trace contextRef="#ctx1" brushRef="#br0" timeOffset="5060.26">1385 12109 1332 0,'30'50'69'15,"5"1"5"-15,-10-10-39 16,1-7-5-16,-6-10-25 15,2-11 2-15,2-9 1 16,-8-4 13 0,-4-4 21-16,-4-6 7 0,-8-2 19 15,-6-3-5-15,-8 0 8 16,-8-9 0-16,-5-3-10 16,8-4-7-1,8-2-21-15,9-1 8 0,16 6 6 16,7 1 21-16,10 10 16 15,7 1-16-15,3 8-10 16,5 0-22-16,-3 8-23 0,-1 4-4 16,-7 8-7-16,-8 5 0 0,-5 10 0 15,-10 5-1 1,-2 4-2-16,-4 2-4 0,4-2-6 16,-1-4 4-1,7-1-6 1,0-1 0-16,11-3-13 0,4-6-14 15,-2-10-32-15,2-10-30 16,-1-15-81-16,2-8-19 0,2-13 102 16</inkml:trace>
  <inkml:trace contextRef="#ctx1" brushRef="#br0" timeOffset="5200.87">1841 11732 1130 0,'-20'0'132'0,"-1"0"255"0,23-13-421 0,11-2-36 0,21-8 36 0</inkml:trace>
  <inkml:trace contextRef="#ctx1" brushRef="#br0" timeOffset="5472.51">2569 11795 1609 0,'-24'25'124'0,"-17"2"83"16,-8 3-69-16,-6 3-48 16,3-3-38-16,17 5-50 15,8-4-8-15,19 2-4 16,12-1 4 0,16 0 2-16,8-1-1 15,10 7 5-15,3-2-2 0,-8 8-2 16,-6 2 5-1,-14 3-1-15,-12 3-4 0,-18 2-15 0,-7-4-17 16,-6-14-51-16,-1-7-31 31,12-26 62-31,0-14-5 0</inkml:trace>
  <inkml:trace contextRef="#ctx1" brushRef="#br0" timeOffset="5992.44">2720 12175 1180 0,'-5'19'162'0,"2"5"273"0,3 4-359 16,-3 4-3-16,9 2-32 16,12 1-19-16,12-8-21 15,12-2-2-15,9-12 1 16,-2-9-1-16,3-8 13 0,-2-9 13 15,-6-3 24 1,-7-6 19-16,-15 0 12 0,-13 2-6 16,-21-3-24-16,-14 1-18 15,-16 3-27-15,-7 2-13 16,-5 11-20-16,2 3-2 16,6 6-22-16,5 6-3 15,22-4 2-15,16-2-2 16,27-8 20-16,15-4 12 0,18-7 20 15,16 0 10-15,7 4 20 16,13 2 3-16,0 12 5 16,-9 9-1-16,-16 11-16 15,-22 3-8-15,-24 10-11 16,-14 3-4-16,-24 6-2 16,-9-5 5-16,-9-7 7 15,-5-7 5-15,3-14 28 16,-1-11 13-16,12-12 33 15,13-9 8-15,18-12-13 0,19-5-8 16,21-4-28-16,9-6-9 16,16-2-15-16,2 1-4 15,-1 5-46-15,5-5-52 16,-12 0-167-16,-3-8 141 16</inkml:trace>
  <inkml:trace contextRef="#ctx1" brushRef="#br0" timeOffset="56897.85">3443 10601 1011 0,'-13'13'77'0,"0"-1"40"0,7 3 0 0,-2-3-22 0,3-1-6 0,7 3-19 16,1 4-11-16,5 17-17 16,-2 4-7-16,7 16-16 15,-4 5-5-15,3 16-21 16,-5 1-6-16,1 2-27 16,-5-5-11-1,-1-16-27-15,0-7-21 0,-2-18-20 16,0-14-84-16,0-25 127 15</inkml:trace>
  <inkml:trace contextRef="#ctx1" brushRef="#br0" timeOffset="57258.6">3400 10704 1218 0,'-17'14'76'0,"-4"10"19"15,2 1-19-15,-9 3-19 0,-2-1-17 16,3 0-10-16,-6-5-2 0,17-3-9 16,7 0-5-16,6-8-7 15,4-3-2-15,7-7-1 16,6-2 0 0,10-10 8-16,4-5 8 15,12-14 7-15,-2-5 8 16,4-9 0-16,-4-5-4 0,-3-1-6 15,-5 4-5-15,-10 11-5 16,-4 7-6-16,-7 22-2 16,-4 9-2-16,5 30-5 15,-2 9 0-15,4 21 0 0,5 7-1 16,2 2-33 0,5-4-30-16,1-9-34 15,2-14 35-15</inkml:trace>
  <inkml:trace contextRef="#ctx1" brushRef="#br0" timeOffset="73404.25">7557 10756 404 0,'2'1'50'0,"-10"-12"3"0,9 5 114 0,-1-2 15 0,-1 7 32 0,-4 1-14 0,-6 6-59 0,-3 6-32 0,-8 9-41 0,3 3-12 0,0 1-12 16,11 2-3-16,8 1-6 16,6 7 0-16,8 7-16 15,-1 9-6-15,1 12-7 16,-1 6-11-16,-5-1-54 16,-2-8-1-16,-1-16-34 0,-5-19-12 15,0-23 10-15,-2 0-131 16,5-32 143-1</inkml:trace>
  <inkml:trace contextRef="#ctx1" brushRef="#br0" timeOffset="73681.92">7574 10781 995 0,'0'-22'110'16,"-9"9"135"-16,3 13-131 0,-13 18-26 16,-2 7-18-16,-6 13-32 15,2 4 2-15,-6-4-18 16,2-2-4-1,1-4-6-15,2-5-9 16,8-11 3-16,13-5-6 0,2-13 1 16,6-9-1-1,11-14-4-15,2-5 6 0,11-10-4 16,3-4 2-16,1 6 0 16,5 8-1-1,-2 13 1-15,-3 6-2 0,-6 14 2 0,-3 8-4 16,-4 11-13-1,2-1-28-15,-6-1-116 0,2-4 103 16</inkml:trace>
  <inkml:trace contextRef="#ctx1" brushRef="#br0" timeOffset="73886.36">7945 10786 1461 0,'5'25'73'0,"0"10"20"0,-2 4-6 16,0 10-28-16,3 1-17 16,0-4-20-16,4 0-12 0,1-7-10 15,3-7-24-15,-1-5-40 16,-1-5-21-16,-2-13-62 16,-4-6-94-16,-1-12 144 15</inkml:trace>
  <inkml:trace contextRef="#ctx1" brushRef="#br0" timeOffset="74122.73">8019 10890 1129 0,'-8'-19'91'0,"-4"8"77"0,1 5-65 15,-15 12-34 1,-2 8-18-16,-8 10-27 0,-2 6-5 0,9 1-15 16,3-2-1-16,11-14 1 15,6-4-3 1,9-11 1-16,6-8-1 15,9-10 2 1,3-9-1-16,16-5 5 0,-1 2-1 0,5 3 0 16,-2 7 0-16,-9 6-4 15,-4 3 2-15,-8 6-5 16,-1 3-26-16,5 2-100 31,-5 2 85-31</inkml:trace>
  <inkml:trace contextRef="#ctx1" brushRef="#br0" timeOffset="74333.87">8417 10715 1415 0,'-8'17'85'0,"3"8"13"15,-3 2-13-15,4 6-13 0,2 0-25 0,4 2-18 31,2 3-7-31,7 3-16 16,0 5-3-16,0-4-56 16,-1-1-39-16,-1-6-137 15,1-10-123-15,-5-14 200 16</inkml:trace>
  <inkml:trace contextRef="#ctx1" brushRef="#br0" timeOffset="74551.07">8461 10860 910 0,'-10'-3'155'16,"1"-2"214"-16,-4 5-247 16,-6 6-41-16,2 7-28 0,-5 11-35 15,-5 1-9-15,2 3-8 16,1 1-2-16,12-6 2 16,5-10-4-16,9-12-6 15,9-2-3-15,6-10 0 16,10-5 4-16,9-9-3 15,2 0-11-15,3-4-60 16,-1-1-136-16,4-1 131 16</inkml:trace>
  <inkml:trace contextRef="#ctx1" brushRef="#br0" timeOffset="74773.33">8884 10601 1171 0,'-5'14'99'16,"-3"13"82"-16,2 8-91 0,-4 15-13 15,4 2-29-15,0 5-20 16,-1 3-14-16,7-5-13 16,4 4-8-1,0-6-69-15,7-7-43 0,0-13 59 16</inkml:trace>
  <inkml:trace contextRef="#ctx1" brushRef="#br0" timeOffset="74993.5">8841 10754 1215 0,'-8'-49'104'0,"2"16"55"15,1 14-44-15,-4 22-15 0,-7 7-32 16,-3 15-21-16,-1-1-15 15,4-4-15-15,6-1-4 16,10-13-3-16,8-4-7 16,11-5-4-16,9-2-1 15,6-6 0 1,0-3 0-16,4 1-46 0,-5-6-28 16,5 5-136-16,5 0 113 0</inkml:trace>
  <inkml:trace contextRef="#ctx1" brushRef="#br0" timeOffset="75205.94">9191 10642 1383 0,'0'14'116'16,"-3"8"39"-16,3 5-44 0,3 10-17 16,1 5-46-16,5 7-16 15,-1 5-17-15,-2 2-9 16,0 1-35-16,1-6-26 15,-1-12-50-15,0-7-22 16,-4-15-191 0,4-8 197-16</inkml:trace>
  <inkml:trace contextRef="#ctx1" brushRef="#br0" timeOffset="75482.94">9243 10653 1188 0,'-9'0'108'15,"-4"0"72"1,-9 24-102-16,-11 1-20 0,-2 8-33 16,2 4-9-1,5 0-3-15,6-7 1 0,9-9-8 16,4-7 1-16,10-14-4 16,10-8-1-1,2-9 5-15,6-7-7 0,6-7 12 0,4-7 2 16,2-2 13-16,7 2 15 31,0 5 4-31,-5 10-1 0,-8 18-15 16,-6 13-13-16,-9 25-12 15,-9 16-5-15,-9 16-29 16,-1 2-34-16,-2-4-178 0,0-3 146 16</inkml:trace>
  <inkml:trace contextRef="#ctx1" brushRef="#br0" timeOffset="84729.89">9772 10833 297 0,'1'2'52'0,"3"1"28"0,-4-3 20 0,1-2 9 0,-1 1-3 0,0 1 0 0,0 1-11 16,0 4-9-16,-5 0-5 16,2-2-5-16,-1 2-11 15,-3 1-2-15,4 0-12 16,2 0-5-16,1-6-5 16,0 2 0-16,-2-5-4 0,5-5 2 15,0-1-1 1,5-1-8-16,-5 2-12 15,-1 7-6-15,-1 1-7 16,3 0-1-16,2 0 0 0,-4 6-2 0,2 5 8 16,1 8 5-16,3 8 7 15,0 3 2-15,4 15-6 16,9 4-1-16,1 8-3 16,6 5-2-16,9 5-3 15,-1 4 0 1,5 2-7-16,-6 1 4 0,1 0-1 15,-8-6-5 1,-6-10-8-16,4-14-16 0,-14-17-26 16,1-6-12-16,-5-17-21 15,-5-4-21-15,-3-12-264 16,-6-12 240-16</inkml:trace>
  <inkml:trace contextRef="#ctx1" brushRef="#br0" timeOffset="85237.01">9740 10825 404 0,'-9'2'82'0,"-5"2"48"0,-1 6 26 0,1 3 16 0,2 4-32 0,4 2-20 0,6 1-40 16,1 4-15-16,2 3-22 15,1 3-6 1,4 4-16-16,-1 0-5 0,0-1-13 16,1-2-1-1,-3-9 0-15,-1-1-2 16,2-13 2-16,-2-5-4 0,3-6 3 15,-4-15-2-15,7-10 0 16,-2-7 3-16,5-7-3 0,1-4 2 16,-3 2 0-16,-3-4-1 15,2 7 9 1,-5 10 1 0,-1 9 19-16,-1 4 8 15,-1 14 4-15,0 4-4 0,5 8-16 16,0 4-7-16,6 4-11 15,5 0 3-15,14 0 0 16,4-2-6-16,17-3 3 16,1-3-5-1,10-8 0-15,2-2-4 0,-5-11-66 16,-3-5-175-16,9 5 153 16</inkml:trace>
  <inkml:trace contextRef="#ctx1" brushRef="#br0" timeOffset="90442.98">13490 8691 898 0,'-1'-7'106'0,"-1"0"63"0,-1-1-54 0,-3 7-32 0,3-1-27 16,-4 2-7-16,7-1 0 16,8 1-1-16,-6-2 2 15,7 0 1-15,5-2-10 16,4 1-4-16,18-5-18 15,3 1-4-15,20-4-10 16,4-1 0-16,14 1 2 16,4 1 5-16,10 4-4 15,1 1 1-15,-1 2 2 0,-1 0-2 16,-13 3 3-16,-2 0 1 16,2 0 0-16,8-3-1 15,10 0 7-15,9-7 1 16,6 1 2-16,-4-1-1 15,-2 2-6-15,6-1-4 16,4 6-9-16,0-2 1 0,-9 10-5 16,-7-5 2-16,-10 6 0 15,6 2 0-15,-1-5 1 16,6 5-1-16,-3-3 1 16,-3 3 0-16,-4-4 0 15,-6 3 0-15,-1-1 7 16,7 3 0-16,4 2 7 15,5 2-2-15,-2-4 2 16,0 4 1-16,-9-2-1 16,-4-3-3-16,4-2-3 0,3 2 1 15,3 0-4-15,3-3-3 16,-20-4-2 0,-11-1-2-16,-23 0-30 0,-13-3-26 15,-17-5-98-15,-1 4 81 16</inkml:trace>
  <inkml:trace contextRef="#ctx1" brushRef="#br0" timeOffset="93842.3">11616 7520 831 0,'-3'0'95'0,"-5"1"47"0,8-1-21 0,-2 0-19 0,1 2-37 0,4-2-11 0,-3 1-18 0,0 3-2 0,0-4-5 16,6 6-4-16,4-6 5 15,2 0 1-15,11-10 8 16,10-1 12-16,6-8-3 15,10-6 0-15,11-9-6 16,11-1-9-16,11-5-8 16,6 3-4-16,2-3-4 15,-3 2-4-15,1 5-4 0,-2 2-3 16,0 7-5-16,6 5-1 16,2 8-1-16,-8 6-2 15,0 2-2-15,-5 8 5 31,7 9 0-31,5 3 0 16,7 10 1-16,-2 0-5 0,-23 1 1 0,-10-6-11 0,-22-3-27 16,-15-6-23-1,-8-5-52-15,-4-3-24 0,-14-15 78 16</inkml:trace>
  <inkml:trace contextRef="#ctx1" brushRef="#br0" timeOffset="94172.09">13550 7017 988 0,'0'6'106'16,"3"7"143"-16,-3 2-135 16,2 9-2-16,-2 0-14 15,6-1-24-15,1-1-15 0,12-3-12 0,4-1-2 16,12 2-15-16,-2-6-5 15,2 10-10-15,-1-8-8 16,-2 6-6-16,-4-3-1 16,-10 0-1-16,-6 0-1 0,-12 1 2 31,-4-4 0-31,-22 6 2 0,-7-3-1 0,-9 1-2 16,-7-4-7-16,-2-5-20 31,6-3-18-31,0-5-40 0,6-6-22 0,4-5 59 15</inkml:trace>
  <inkml:trace contextRef="#ctx1" brushRef="#br0" timeOffset="94944.83">11708 6731 1106 0,'6'-1'82'0,"-11"1"30"0,-1-2-28 0,-11 5-36 0,-6 5-22 0,-7 6-10 15,-3 0 3-15,-11 4-2 16,6 1-1-16,8-4-7 15,5 0 5-15,19-3-3 16,6 1 1-16,8 0 11 0,9 1 1 16,5 0-1-16,10 0-1 15,1-3-10-15,3 0-8 16,2-1 1-16,-7 1 6 16,-8 3-1-16,-6 0 0 15,-15 10-1-15,-10 7-1 16,-16 7-5-16,-8 0 0 0,-5 3-12 15,-3 3-23-15,-4-11-27 16,3 0-20-16,11-11-130 16,2-14-152-16,10-8 209 15</inkml:trace>
  <inkml:trace contextRef="#ctx1" brushRef="#br0" timeOffset="95323.75">11869 6942 1046 0,'1'-3'90'16,"-1"3"34"-16,-8 7-22 0,2 4-2 16,-5 3-36-16,1 5-14 15,9 6-17-15,2 2-15 16,12 3-10-1,6-5-8-15,13-11 0 16,2-1 7-16,9-13 10 0,-1-5 8 0,3-11 14 16,-6-3 5-16,-15-7 3 15,-5-3 1-15,-12-1-4 16,-7 0-5-16,-7-1-14 16,-1-1-7-16,-3 1-13 15,-2 1-2-15,0 4-4 16,6 8-14-16,7 7-35 15,0 3-29-15,14 4-74 16,-5 3-194-16,12-4 217 16</inkml:trace>
  <inkml:trace contextRef="#ctx1" brushRef="#br0" timeOffset="95906.38">12331 6857 1100 0,'1'11'105'15,"-1"4"101"-15,3-3-109 0,1 4 2 16,4 3-30 0,1 0-18-16,-4 8-29 0,4 6-7 0,-4-3-15 15,3 1-2-15,-3-7-15 16,-2-7-7-16,0-4-11 31,-3-8-15-31,-5-7-7 0,0-6-3 16,-4-9 15-16,-1-7 13 0,4-9 24 15,-3-5 11-15,2-6 15 16,-1 0 10-16,5 3 18 16,2-3 10-16,5 11 9 15,6-2 4-15,6 11 4 16,7 4 4-16,6 4-7 16,4 0-6-16,0 5-23 15,3 2-19-15,-3 6-14 16,1 3-5-16,-9 6-6 15,-5-1-1-15,-15 6-5 0,-6 3 0 16,-22 5-5-16,-5 4-3 16,-11 3-10-16,-2-1-5 15,6-6 6-15,5-5 6 16,14-11 15-16,13-3 5 0,6 0 3 16,14-3 5-16,12 3 7 15,10 0 4-15,5 5 4 16,1 4 1-16,5 5-7 15,1 2-4 1,-12 5-4-16,-3-4-1 0,-17 5-5 16,-8 3 4-16,-12 2-5 15,-13 1-2-15,-23 1 0 16,-4 1-1-16,-17-5-8 16,-1 0-18-16,-7-9-42 15,-2 1-22-15,7-9-62 16,-1-5-269-16,12-1 279 15</inkml:trace>
  <inkml:trace contextRef="#ctx1" brushRef="#br0" timeOffset="106546.78">15415 10705 973 0,'0'7'75'0,"-2"-3"73"0,2-2-42 0,0-8-15 0,2 1-16 0,-2 0-20 0,0-1-8 0,0 6 0 16,0 0 4-16,3 1-19 31,2 6 0-31,4 7-18 16,4 5-2-16,3 11 8 0,-1 8 2 15,3 4-4 1,4 12-1-16,-5 12-10 0,1 7-4 0,-12 10-2 16,0 1 0-16,-3-9 0 15,-1-7 0-15,-2-14-6 16,-3-8-7-16,-5-10-16 16,3-14-22-1,0-13-20-15,1-9-16 16,-6-17-87-16,4-10-198 0,-4-17 224 15</inkml:trace>
  <inkml:trace contextRef="#ctx1" brushRef="#br0" timeOffset="106974.77">15475 10751 1142 0,'-8'-5'62'0,"-5"2"23"16,1 2 2-16,1 2-13 15,4 2-16-15,-2 10-15 16,-1 1-7-16,-5 11-21 16,-3 4-2-16,-1 5-10 15,4 3-4-15,2-7 5 16,4-4-6-16,5-11 1 15,4-12 1-15,7-2 10 0,1-12 5 16,14-9 5-16,-3-2 11 16,9-10-7-16,-4 1 6 15,1-2-9-15,3 3-4 16,-9 3-2-16,-1 3-3 16,-6 12-3-16,-2 0 1 0,1 12-7 15,3 2-3-15,5 6 0 16,-2-3 1-16,5 1-1 15,-1-3 1-15,9 5 1 16,1 9-6-16,-1 9-14 16,5 4-35-16,-10 4-39 15,-3 4 49-15</inkml:trace>
  <inkml:trace contextRef="#ctx1" brushRef="#br0" timeOffset="114136.86">20649 10805 1068 0,'5'3'75'0,"5"8"35"0,-3 0-29 0,-2 6-23 0,0 2-15 0,0 10-16 0,-4 0-2 0,-1 12-5 16,-3 5-1-16,-5 5-6 15,2 2-8-15,-2-4-11 16,0-6-11-16,5-16-22 0,3-7-15 16,0-18-36-16,0-2-74 15,3-19 101 1</inkml:trace>
  <inkml:trace contextRef="#ctx1" brushRef="#br0" timeOffset="114484.29">20700 10664 1178 0,'-21'2'74'0,"1"9"27"16,-2 3-26-16,-2 13-18 15,0 4-2-15,7 1-12 16,-5 0 4-1,6-6-18-15,-4 1-7 16,4-8-10 0,2-5-9-16,4-4 2 0,9-10-9 0,2-2 1 15,9-10-1-15,4-12-1 16,6-3 10-16,-2-4-1 16,4 1 1-16,-5 6 5 15,-1 10-6-15,-5 9 4 16,0 7-2-16,-3 10-4 15,0 4-1-15,5 9-1 16,5 0 0-16,3 2-13 16,4-3-16-16,13-10-47 0,6-1-27 0,0-12-139 15,2-1-147 1,-8-3 228-16</inkml:trace>
  <inkml:trace contextRef="#ctx1" brushRef="#br0" timeOffset="114761.25">21203 10743 1177 0,'8'-1'88'0,"-5"-1"62"0,-1 5-38 0,-2 10-17 0,-7 7-16 0,1 12-26 0,1 7-10 16,1 9-20-16,2 5-2 15,2 10-13-15,-1 3-7 16,1 1-40-16,-7-4-31 0,-1-13-44 16,0-2-35-1,5-25-165-15,3-4 190 0</inkml:trace>
  <inkml:trace contextRef="#ctx1" brushRef="#br0" timeOffset="115085.98">21181 10824 1137 0,'-5'6'72'0,"-3"0"34"16,2 4-2-16,0 4-20 15,-1 0-12-15,-4 3-34 0,-1 2-16 16,-1 0-15-16,-1 0-5 16,0-3-4-16,3-3 3 15,3-6-2-15,3-5-2 16,4-8 1-16,1-1 0 16,4-12 2-16,9 2 7 0,4 0 7 15,2-5 4 1,3 9 14-16,-3-1-3 15,5 1 0-15,-4 5-10 16,-4 8-12-16,-2 7 0 0,1 10-12 16,-3 8 1-16,2 12-48 15,1-4-41 1,-3 0 54-16</inkml:trace>
  <inkml:trace contextRef="#ctx1" brushRef="#br0" timeOffset="121544.78">21743 10764 720 0,'-2'3'91'0,"-1"-2"49"0,-3 12-21 0,-1 0-5 16,-1-1-13-16,2-5-2 0,0-1-23 16,6-5-6-16,0-1-16 15,0 0-5-15,0 2-9 16,0 0-4 0,0-1-9-16,-2 7-3 15,2-2-2-15,3 4 4 16,1 2 5-16,-4 4 2 15,6 11-1-15,-5 5-6 16,12 9-4-16,6 9-3 0,8 11-9 0,4 4-3 16,7 8-5-16,3 7-2 15,-3-1-2-15,-3 0-3 16,-8-16-19 0,-2-13-5-16,-9-21-19 15,1-9-10-15,-11-15-13 16,-4-5-13-16,-4-5-91 15,-10-14 106-15</inkml:trace>
  <inkml:trace contextRef="#ctx1" brushRef="#br0" timeOffset="121939.62">21743 10795 1238 0,'-5'6'50'0,"-1"2"2"0,-9 8-26 16,1 6-1-16,0 3-10 15,-3 1 0 1,-1 4-8 0,4-2-4-16,8 4-2 15,-2-7-1-15,8-9 0 16,3-5-1-16,3-10 6 15,5-2 3-15,2-10 8 16,1-7 5-16,-6-12-1 16,3-3 5-16,-1-5 6 15,-2-1 1-15,1 1 1 16,0 5-4-16,-4 8-12 0,0 6-2 16,-2 11-3-16,2 6-9 15,6 12 6-15,8 9-8 16,6 12 1-16,5 1-2 15,8 4-9-15,0-1-15 16,0-4-68-16,-2 2-227 16,-3-6 198-16</inkml:trace>
  <inkml:trace contextRef="#ctx1" brushRef="#br0" timeOffset="125218.13">22689 12191 1179 0,'5'-3'87'0,"4"3"71"0,-1-2-39 0,-1 8-3 0,1 1-4 0,-7 12-10 0,-1 4-7 0,0 17-34 16,-6 7-17-1,3 16-26 1,-7 6-13-16,4 2-8 0,-4 2-8 0,1-7-23 16,3-4-1-16,2-24 4 15,0-15 6-15,7-21 25 16,-2-13 0-16,1-16 7 15,0-11 4 1,-4-20 9-16,-1-8 8 0,-3-21-4 16,1-8 7-16,5-6-9 15,3 2 3-15,11 15 20 16,7 7 7-16,10 20 1 0,4 12-8 16,8 18-21-1,5 14-22-15,-3 16-4 0,0 11-2 16,-13 13-6-1,-8 2 11-15,-15 4 1 16,-6 3-4-16,-8-3 7 16,-10 2-4-16,-12 0-1 15,-8-9 2-15,-9-2-2 0,1-5 3 16,6-5-1-16,10 5 3 0,14 5 2 16,10 4-11-1,12 16 3 1,7 7 4-16,9 9-3 15,5 3 1-15,0 1-2 16,7-5-26-16,-1-14-43 16,-6-5-26-16,3-16-65 15,-5-2-25-15,4-14-143 0,-4-8 186 0</inkml:trace>
  <inkml:trace contextRef="#ctx1" brushRef="#br0" timeOffset="125985.58">23241 12513 1437 0,'0'1'51'0,"0"9"4"0,2-1-14 0,7 4-9 0,4-5-7 0,6-10 6 16,5-7 11-16,1-15 21 16,2-5 5-16,-7-1-12 15,-2-3-14 1,-12 5-22-16,-6 1-3 0,-17 7 2 15,-7 1 1-15,-11 8-3 16,-3 8-6-16,-3 12-8 16,-3 15 0-16,13 20-3 15,1 5 5-15,15 14 0 16,12 1-5-16,11-4-1 16,9-8-9-16,12-17-3 15,9-14 6-15,7-17 1 0,1-5 7 16,6-17 3-16,3-7-2 15,-1-6 4-15,1-4-2 16,-7-3 5-16,-9 2 7 16,-10 3 10-16,-9 1 10 15,-4 7 3-15,-4 4-3 16,1 10-15-16,-2 5-8 16,0 16-10-16,-3 5-2 15,0 17-1-15,-8-1 2 0,0 9 1 16,-10-2-4-16,7-7 3 15,0-1-4-15,-3-14 2 16,6-3 7-16,0-13-9 0,-3-5 4 16,3-12 3-16,11-9-5 0,3-7 9 15,3 2 6 1,4-6 6-16,-4 4 2 16,4 8 1-1,-4 6-12-15,0 17-12 16,4 4 6-16,-7 12-16 15,2 5-1-15,-5 5-16 0,0-2-16 0,-6-6 8 16,1-4 10-16,-4-12 17 31,1 0 4-31,5-11 2 0,1-4 1 16,4-11-3-16,2-2 7 0,4-7 4 16,7 4-4-1,0 4 20-15,6 3-1 16,-4 12 4-16,2 4-4 15,2 19-17-15,-5 11 3 16,-5 20-7-16,-5 12-3 16,-3 12-25-16,-1 2-41 15,0-14-39-15,-1-4-20 16,2-21-47-16,2-7-84 0,9-11 153 16</inkml:trace>
  <inkml:trace contextRef="#ctx1" brushRef="#br0" timeOffset="126373.29">23579 13192 1983 0,'-2'2'167'0,"13"31"-73"0,-6 0-38 0,3 22-7 0,0 5-21 0,-6 10-16 0,-2 1-12 0,-2-4-5 0,-4 0-13 0,6-7-66 0,0-5-40 0,9-11-95 16,-4-5-177-16,14-23 241 15</inkml:trace>
  <inkml:trace contextRef="#ctx1" brushRef="#br0" timeOffset="126807.9">23950 13454 1113 0,'0'-11'136'0,"0"5"232"0,-2-4-220 0,-6 9-30 16,2 2-3-16,-5 10-43 15,5 5-11-15,-2 19-12 16,-2 4-4-16,7 18-27 16,1 11-6-16,6 1-15 15,5-3-2 1,10-14-4-16,6-12-5 16,8-20-10-16,1-15-1 0,7-13 15 15,0-15 0-15,-2-17 28 16,-3-9 2-16,-12-4 10 15,-5-6 13-15,-18 1 3 16,-1-2 12-16,-23 2-1 16,-9 1-4-16,-7 6-21 15,-2 9-13-15,9 15-19 16,4 10-4-16,7 23-43 16,6 7-39-16,2 20-109 0,2 9 53 15,9 6 51-15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4T18:50:55.3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20705 5984 724 0,'6'0'108'15,"-1"0"113"-15,-2 0-120 0,2 0-19 0,-4 0-13 0,2 3-8 0,-3 0 0 0,2 2-6 0,3-4-5 16,-2 4-6-16,0 1-3 15,8-1-3-15,-2 3-3 16,7-3 11-16,0 1 0 0,9-3 5 16,7-1 3-16,2-1-8 15,12-1-2-15,0-1-1 16,3-2-7-16,11-5-2 16,4 1-5-16,17-1-8 15,15 7-2-15,15 4-8 16,2 7 2-16,12 12-4 15,6 0-5-15,12 4 0 16,17 3 2-16,2-9-1 16,10-1 0-16,0-14 4 15,-3-5-9-15,4-8 2 16,-2-4 5-16,-21 0-8 16,-8 1 4-16,-35 0 0 15,-20 0-11-15,-43 8-32 16,-11-3-28-16,-31 4-74 0,-1-4-25 15,-12-5 88-15</inkml:trace>
  <inkml:trace contextRef="#ctx0" brushRef="#br0" timeOffset="709.15">21523 4321 1248 0,'0'0'61'0,"8"7"31"0,-1 2 0 0,5 7 7 0,-1 0 3 0,5 17-21 15,3 5-8-15,-3 14-24 16,-2 5-16-16,-3 1-22 15,-6-4-6-15,4-6-14 0,-4-7-11 16,-2-11-24 0,-1-6-29-16,-4-11-40 15,-4-10-23-15,-5-16 71 16</inkml:trace>
  <inkml:trace contextRef="#ctx0" brushRef="#br0" timeOffset="991.32">21318 4219 1198 0,'11'-2'79'15,"24"1"111"-15,-5 4-53 16,6 3-29-16,1 7 15 16,7 0-34-16,-2 2-4 15,6 6-32-15,-6-1-15 16,1 13-19-16,-2 1-11 15,0 11-9-15,0 6-1 16,-8 1 0-16,-6 5 0 0,-22-2-2 16,-7-3-1-16,-22-3-8 15,-10-2-9-15,-12-1-14 16,-5-5-6-16,3-11-18 16,-1-10 4-16,-7-17-20 15,15-6-18-15,4-24-162 16,11-14 157-16</inkml:trace>
  <inkml:trace contextRef="#ctx0" brushRef="#br0" timeOffset="1201.43">22088 4432 1596 0,'27'38'67'0,"-8"6"4"16,-11 5 4-16,-8 1-12 15,0 2-10-15,6-4-21 16,5-11-13-16,10-7-12 16,2-8-5-16,7-12-29 15,5-7-20-15,-5-14-59 16,5-3-41-16,-4-13 81 16</inkml:trace>
  <inkml:trace contextRef="#ctx0" brushRef="#br0" timeOffset="1359.5">22041 4263 1469 0,'5'0'34'0,"-1"-8"-15"0,7-3-19 0,4-6-9 0,5-10-22 15,7-1-33-15,3-7 38 16</inkml:trace>
  <inkml:trace contextRef="#ctx0" brushRef="#br0" timeOffset="1834.1">22456 4487 1042 0,'27'35'67'16,"1"1"63"-16,2-8-101 15,3 1 3-15,2-6-3 0,-1-2 0 16,3-7 21-16,1-8 1 0,-1-1 11 31,0-8-1-31,-9-5-26 0,-3-6 2 0,-12-7-14 16,-7-2-6-16,-18-7 3 16,-9-8-4-1,-14-8-7-15,2 2 3 0,7 5-2 16,2 7 1-16,16 12 12 15,6 1 4-15,10 3-3 16,10 0-1-16,10 5-9 16,7 3-1-1,12 4 17-15,5 4 2 0,0 1 8 16,2 7-2-16,-1 5-13 16,-4 1 1-16,-4 9-8 15,2 0-3-15,-17 10-3 0,-5 4-7 16,-12 11-1-16,-7-2 3 15,-11 2-4 1,2 1 5-16,3-11-4 0,3-5-4 0,10-11 0 16,4-1-1-1,1-16-18-15,5-4-17 0,1-13-49 16,1-6-39-16,0-17-50 16,1-4-217-16,-6-5 250 15</inkml:trace>
  <inkml:trace contextRef="#ctx0" brushRef="#br0" timeOffset="1991.99">23140 4104 1322 0,'-6'0'56'0,"0"-2"42"0,12-4-91 0,4 0-6 0,16-2-9 0,9 0-23 0,12 5-197 16,2 3 154-16</inkml:trace>
  <inkml:trace contextRef="#ctx0" brushRef="#br0" timeOffset="2892.12">23820 4534 1382 0,'-3'0'35'0,"-8"-1"56"16,-11-6-61-16,-3 1 15 0,-2-2 14 0,-1 7 18 15,2 4-9 1,-8 14-16-16,4 1-19 16,-3 10-25-1,7 3-7-15,9-1-4 16,7 0-1-16,15-1-3 16,9-4 3-16,10-9 0 15,1-2 4-15,2-9 0 0,-5-4 2 0,3-5-1 16,-4-7 3-16,-4-8 4 15,1-7-5 1,-9-11 5 0,9-8-3-16,-14-13 5 15,3-8 7-15,-14-19 16 16,-4-7 4-16,-1-1-1 0,-1 0-6 16,3 24-11-16,1 15 5 15,-2 29 15-15,0 11 2 16,1 15 5-16,4 12-13 15,-2 20-15-15,7 14-6 16,1 20-12-16,6 3 4 16,3 8-7-16,4-1 7 0,15-6-4 15,1-2 4-15,13-9 2 16,4-5-9-16,6-9 2 16,5-6-6-1,0-10-6-15,1-5 12 0,-1-16-2 16,-8-4-2-16,-5-10 5 15,-8-9 1-15,-15-8 0 16,1-11-3-16,-20-8-2 16,-6-3-6-16,-5 3-1 15,-4 3 12-15,-1 17 1 16,-2 2-3-16,-6 19 2 16,-3 7-10-16,-2 12-2 15,-1 8 5-15,4 4-1 16,8-1 7-16,8-2 0 15,8-1-1-15,13-3 0 0,3-2-3 16,8-5 2-16,-1 2-1 16,1-6-6-16,1-4 4 15,-6-1-8-15,2-3-4 16,-6 0-1-16,-4-5-2 0,-9 0 3 16,4-8 8-1,-6-2 8-15,-3-4-2 0,8-5 5 16,-4-6-2-1,6-3-1-15,2-6 3 0,4-2-3 16,7-2 2-16,6 7 0 16,-1 2-2-16,3 12 3 15,-3 11-4-15,1 6 0 16,-1 11-1-16,-5 6-4 16,3 7 5-16,-1 3 0 15,1-1 0-15,1 0-34 16,6-3-18-16,0-9-49 15,5 1-13-15,1-6-32 16,5-6-59-16,1-3 130 16</inkml:trace>
  <inkml:trace contextRef="#ctx0" brushRef="#br0" timeOffset="3312.56">24931 4577 1326 0,'-17'-16'71'0,"-4"2"21"0,1 1-11 0,-6 9-12 0,4 0-15 0,2 11-30 0,-2 5-3 0,3 4-17 16,1 6 1-16,14-4-8 15,4-4 3-15,11-2 2 16,6-4-8-16,8-3 8 16,2 1-5-16,0-4 1 15,0-4 2-15,-5-6-2 16,-5-3 2-16,-7-8 1 15,-10-6 5-15,0-16 0 16,-3-8 6-16,-9-26 8 16,1-9-2-16,-6-11 5 15,-2 2 8-15,3 21 5 16,7 17 12-16,7 29 9 16,1 12-8-16,1 14-7 15,6 14-15-15,0 26-12 0,5 17-1 16,0 28-11-16,2 6 7 15,1 9-5-15,-4-7-6 0,4-7-3 16,-8-7-33-16,7-5-35 16,1-9-30-16,2-3-56 15,1-9 87 1</inkml:trace>
  <inkml:trace contextRef="#ctx0" brushRef="#br0" timeOffset="11292.33">17513 6014 425 0,'-9'0'68'0,"-2"-2"75"0,-2 2-43 0,-3-2 5 0,-1 1 4 0,3-1-4 16,6-2-11-16,1 0-26 16,9 1-14-16,4 2-13 0,1-1-4 15,4-1-9-15,1 1 5 16,4 2 4-16,3-1 0 15,6 1 1-15,4 0 1 0,1 0 2 32,4 0 8-32,6 0 2 15,6-2 3-15,17 1 2 16,8 1-2-16,19 0-3 16,18 0-5-16,15-2-10 0,7-3-5 0,9-1-4 15,1 0-2-15,10 1-8 16,0 2-8-16,-11-3-8 31,-10 1 1-31,-26-5-41 0,-9 4-34 0,-28-5-31 16,-23 5 32-1</inkml:trace>
  <inkml:trace contextRef="#ctx0" brushRef="#br0" timeOffset="17004.56">2013 8253 869 0,'-8'11'100'0,"-1"-5"41"0,3 4-19 0,-4-7-19 0,7 0-17 16,3 2-7-16,3-5-14 0,10-5-4 16,10 2-18-16,0-2 1 15,8-4-12-15,5 4-3 0,7-6 12 16,6 0-2-16,5 0-2 16,4 0 2-16,-3 1-23 15,-4 4-1-15,-14 5-9 16,-10 1-5-16,-25 0 4 15,-2 1 0-15,-27 10 1 16,-12 2 0-16,-15 4-5 16,-8 5-4-16,1 3-17 15,1 1-13-15,2 0-8 16,7 3-1 0,13-5 19-16,11-7 7 0,21-5 11 15,11 0 1-15,19-5 2 16,12-2 7-16,10-6 17 15,4-4 6-15,2-8 5 16,0 1 1-16,-3-1-13 16,0-4-4-16,-11 7-7 15,-10 1-6-15,-15 1 1 16,-12 8-1-16,-23 6 0 0,-8 7 0 16,-14 9-15-1,-6 6-7-15,-9 7-22 0,3 3-9 0,5-4-2 16,5 1 5-16,18-16 14 15,12-5 15 1,15-7 6 0,8-7 5-16,27-5 6 0,2-3 4 15,11-8 15-15,4-6 3 0,4 0 3 16,-3-2-1-16,-8 5-5 16,2 7-9-16,-24 4-3 15,-9 6-5-15,-29 15 2 16,-13 9-12-1,-23 14-47-15,-8 5-32 0,2 3 33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4T18:54:01.8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7920 9142 1000 0,'-2'-1'104'0,"2"1"66"15,-1 1-73-15,-1 4-5 0,4 5-16 0,1-2 8 0,13-2 1 16,7-5 4-16,15 3 5 0,5-4 0 16,18-4-11-16,15 4-11 15,22 11-14 1,11 4-15-16,28 8-18 0,5 1-4 16,3-2-18-1,-3-3 4-15,-14 0-6 16,-4-5-11-16,-19-9-56 15,-16 0-55-15,-21-5 61 0</inkml:trace>
  <inkml:trace contextRef="#ctx0" brushRef="#br0" timeOffset="1578.31">5173 8668 859 0,'3'-7'98'0,"2"0"70"0,0 3-28 0,-4 0-22 0,3 2-18 0,-3 1-4 0,-2-1 5 0,-1 2-4 16,0 0 10-16,-9-2-5 15,5 2-6-15,-13-9-21 16,-6-1-15-16,-13 4-27 16,-8 5-11-16,-4 2-13 15,-2 13-7-15,6 10-4 16,5 4-1-16,13 9 3 15,4-3-3-15,16-1-5 16,16 4-5-16,14 1 0 16,10-1 7-16,9 1 5 0,6-5 0 15,-1-1 3-15,-2 3-3 16,-8-2 1-16,-6 1 7 0,-17 4 1 16,-7 5 10-16,-19-2-1 15,-10 3-2-15,-15-1-7 16,-8-6-7-16,2-7-4 15,-5-8 4-15,8-12-1 16,3-7 4 0,3-8-17-16,9-7-22 15,8-6-31-15,7 3-24 16,11-1-37-16,0 0-17 0,18-6-107 16,5-2 136-16</inkml:trace>
  <inkml:trace contextRef="#ctx0" brushRef="#br0" timeOffset="1994.39">5418 8844 1209 0,'0'-9'113'0,"0"3"48"0,0 2-18 0,-8 4-2 0,3 5-31 0,2 1-4 0,-5 4-23 0,8 4-12 0,0 10-22 16,3 3-6-16,7 14-21 16,-4 4-9-16,3 6-9 15,1-1-4-15,10 2-4 16,-2-6 8 0,5-11 0-16,3-7-3 15,-1-17 5-15,2-3-9 16,-2-13 3-16,2-7 8 15,-3-10 19-15,-4-10 20 0,1-10 17 16,-6-11 5-16,-2-10-17 16,-2-1-19-16,-8-1-18 0,0 0-13 15,-3 13-5 1,-6 7-1 0,3 16-43-16,-5 15-28 0,2 12-70 15,-2 4-33-15,6 9-52 16,4 2 33-16,10-4 110 15</inkml:trace>
  <inkml:trace contextRef="#ctx0" brushRef="#br0" timeOffset="2208.84">5998 8800 1505 0,'7'3'114'0,"-1"1"38"16,-1 7-2-16,1 6-27 0,-3 8-38 15,5 15-33-15,1 7-20 16,-4 10-26-16,5 9-3 16,-6 3-34-16,-4-1-18 15,4-6-37-15,-1-7-17 16,-2-16-17-16,-1-6-13 16,-4-17-118-16,7-6 142 0</inkml:trace>
  <inkml:trace contextRef="#ctx0" brushRef="#br0" timeOffset="2608.12">6024 9018 960 0,'11'-71'171'16,"-2"5"233"-16,8 20-238 15,-4 14-2-15,6 13-21 16,-2 8-11-16,4 7-41 16,-2 2-16-16,-2 2-25 15,4 3-18-15,-9 5-16 16,1-2-5-16,-8 5-11 15,2 2-2-15,-7 9 3 0,-1-1-9 16,-10 10-17 0,-5-1-8-16,-6 5-10 15,-2-4 16-15,1-7 14 16,5-2 7-16,7-12 13 0,11-9-7 16,0 1 16-16,13-9 10 15,9 0 9-15,8-4 4 16,8-2-1-16,0 2-9 0,4 3-10 15,2 3-3-15,-4 10-12 16,-2 4 6-16,-13 14-8 16,-8 2 5-1,-9 11-6-15,-9 3-1 0,-20 7 2 16,-7 2-1-16,-13 5 0 16,-7-2-1-16,-4-4-11 15,-3-9-18-15,-3-15-58 16,1-5-53-16,-16-7 77 15</inkml:trace>
  <inkml:trace contextRef="#ctx0" brushRef="#br0" timeOffset="4805.31">9384 5583 1239 0,'9'0'69'0,"-4"0"16"0,-7 2 8 0,-7 6 0 0,-5 3-11 0,1 0-7 0,5 3-9 0,4-5-7 15,4 4 3-15,20-5 9 16,7-5 3-16,25-3 7 16,13-10-2-16,26-5-11 15,18-4 1-15,25-3-20 0,10-2-2 16,5 2-18 0,-3 6-15-16,-22 7-13 15,-7 4 1-15,-30 3 0 0,-19 2 2 16,-31 4 0-1,-16 0-4-15,-29 4-1 16,-17 5-3-16,-27 3 2 0,-14 1-4 0,-34 2 4 16,-2-2-6-1,-14 4-36-15,-10-7-15 0,-5 2-33 16,-3-1-2-16,8 3 29 16,12-6 14-16,39 3 31 15,19 2 6-15,36 2 6 16,20 0 4-1,36 0 2-15,19-4 3 0,40-3 12 16,22-6 1-16,28-1 3 16,3-5-5-16,7-5-17 15,-10-1-42-15,-16-6-92 16,-2-3 80-16</inkml:trace>
  <inkml:trace contextRef="#ctx0" brushRef="#br0" timeOffset="6162.77">7369 4716 525 0,'-38'-11'122'0,"1"3"39"0,0 8 28 0,-1 8-16 0,7 12-61 0,-4 5-12 0,5 15-21 0,0 9-7 0,2 14-15 31,1 8-7-31,8 19-15 0,2 7-4 16,12 1-16-16,7 3-3 15,20-5-7-15,8-3-3 16,22-1 3-16,12-7-5 0,18-20 0 16,7-13-1-16,15-16 2 31,-2-11 3-31,15-22 18 0,11-4 14 0,-5-31 29 15,8-7 14-15,-14-20 5 16,-20-11 0-16,-10-11-12 16,-21-7-1-1,-26-5-15-15,-16-7-10 0,-35 1-14 16,-18-2-16-16,-34 2-11 0,-14 1-5 16,-26 16-11-16,-15 8 6 15,-26 27-18-15,-4 9-6 16,-5 23-6-1,9 12-8-15,10 25 9 0,7 12 3 0,16 25-3 16,13 12 2-16,34 19-6 31,12 10-5-31,29 8-3 0,12-2 1 16,27 0 13 0,20-1 14-16,29 0 14 0,16-3-1 0,34-9 3 15,9-12-6-15,15-20 1 31,-2-9 1-31,9-24 3 16,-11-10 3-16,-10-23 9 16,-8-11 10-16,-31-29 24 0,-13-11 15 15,-16-21 16 1,-15-16-3-16,-16-20-14 16,-15-7-11-16,-26-3-18 0,-16-4-6 15,-24 9-15-15,-12 3-3 16,-21 16-18-16,-13 18-22 15,-6 23-43-15,-2 14-28 0,16 17-81 16,12 6-166-16,37 17 221 16</inkml:trace>
  <inkml:trace contextRef="#ctx0" brushRef="#br0" timeOffset="7015.54">8182 5265 662 0,'-43'0'92'0,"1"0"60"0,8 0 3 0,8-4-32 0,8 0-7 0,12-1 1 0,3 2-11 0,4-7-16 15,12 1-10-15,-2-1-20 32,2 1-2-32,6 3-11 0,-2 4-3 0,-1 4-13 15,-2 5-9 1,10 6-7-16,-1 0-3 16,10 4 14-16,10-1 7 15,9 0 13-15,13-4 11 16,15-5 1-16,16 0-8 0,16-5 5 15,8-2-3-15,2-2-11 16,7-4 6-16,11-2-16 16,4 0-12-16,6 0-8 15,-3 2-3-15,-10 0-5 16,3 1-2-16,-10 4 4 16,-15-1 0-16,0-4 11 15,-6 1 4-15,1-6 8 16,13 0 1-16,-3-3-6 15,-3-1-3-15,11 3-5 16,0-1-3-16,6 5-1 16,1 4 3-16,-7 4-7 0,-16 1 3 0,-20 2-6 15,-14 4-4-15,-24-7 1 32,-10 1-4-32,-28-1 0 15,-14 0 3-15,-4 0-18 0,-14-8-15 0,-4-1-49 16,-2-4-22-16,1-9-60 15,2 5-20-15,5-15-39 16,6 1 126-16,8-7 40 16</inkml:trace>
  <inkml:trace contextRef="#ctx0" brushRef="#br0" timeOffset="7347.32">11607 4744 1055 0,'-2'2'75'0,"-3"2"55"0,-6 3-14 0,-1 5-14 0,1 3-7 0,4 3-15 16,7 5-3 0,10 0-12-16,6 2-1 15,17-1-8-15,6 1-6 0,20 1 6 16,8 0-7-1,11 4 3-15,-3-3-6 0,-7 3-14 16,-6 6 2-16,-28 1-16 0,-16 4-7 16,-29 8-7-1,-22-4-2-15,-30 9-4 16,-13 1 4-16,-22-1-54 16,3 1-39-16,-9 2-103 0,-3-5 93 15</inkml:trace>
  <inkml:trace contextRef="#ctx0" brushRef="#br0" timeOffset="13197.17">5648 11774 1017 0,'-3'8'80'0,"3"-1"46"0,-2 1-14 0,2-2-35 0,2 2-9 0,1-4-13 0,2 1-9 15,7 0-1-15,3-3-6 16,8-4 6-1,7-3 7-15,10-6-10 0,4 0 7 16,11 0-5-16,7-2-5 16,4 2-2-1,-5 4-8-15,-1-4-10 0,-4 4-5 0,0 4-9 16,3 0 0-16,-6 1-5 16,6 1 3-16,5 1-2 15,4 0-1 1,10-3 0-16,-3-2-1 15,-1 2 2-15,-6-5-1 0,6 3 1 16,-4 4 1-16,10 1 0 16,2 1 6-16,-1 4 0 15,6 3 0-15,-9 3 0 16,0-2-1-16,-1 4-1 16,-1-4-1-16,1 1 0 15,13-2 2-15,3-2 3 16,2 0 1-16,-1 4 1 15,-8 1-4-15,-9 6 0 16,3 5-4-16,-7 3-5 16,3 2 4-16,1-3-6 0,0 0 4 15,4-6 1-15,-2 0-2 0,-5-10 4 16,0 3-1 0,-3-3 6-1,8-4 0-15,6 0-3 16,3 0 0-16,2-2-5 0,-9-2 0 15,-2 0-1-15,-2 0 4 0,3 0 0 16,4 0-5-16,7 0 1 16,10 0 0-16,-1-6 0 15,1 2 0-15,-3 3 3 16,-1-4-5-16,-2-3-1 16,4 0 7-16,2-4-4 0,-3-1 0 15,-6 2 4-15,-9-6-7 16,-5 4 0-1,-3 0 7-15,-4 6-5 0,-1-1 4 16,-17 5-12-16,-2-2-22 16,-15 5-35-1,-9 0-34-15,-14 0-40 0,-1 5-20 0,-9-5 84 32</inkml:trace>
  <inkml:trace contextRef="#ctx0" brushRef="#br0" timeOffset="26324.43">18900 10838 843 0,'-16'27'74'0,"11"-5"59"0,4-2-22 0,5-7-44 0,9-5-1 0,-2-2 0 0,0-3-3 0,-6 0 2 15,-2-3 0-15,0 7-18 16,-3-6-12-16,0 2-16 15,-8 5-7-15,4 0-7 16,5 5 4-16,12 7-5 16,9 2 5-16,19 5 9 15,6-2 4-15,15-3 15 16,14-3 5-16,20-6 4 16,11-2 11-16,11-11 4 15,4-8 4-15,-5-9 2 16,-4-10-10-16,5-14-7 15,-1-3-12-15,-10-7-9 16,-10-1-2-16,-31-1-13 16,-8-1 12-16,-13-7 6 15,-8-9 12-15,-8-12 5 0,-6-8-11 16,-4-8-12 0,-8 1-15-16,-3 7-2 0,-5 3-5 15,-6 21-7-15,-9 1 2 16,-6 16-11-16,-9 10-6 15,-9 6-10-15,-8 3-17 16,3 1-27-16,-2-2-15 16,7-2-16-16,9 0-20 0,-6-5-14 15,11-2-12-15,13-2-23 16,-1 1-125-16,18 3 183 16</inkml:trace>
  <inkml:trace contextRef="#ctx0" brushRef="#br0" timeOffset="26701.15">20312 9425 746 0,'1'4'152'0,"-1"1"191"0,0-3-158 0,-4-2-62 0,-1 0-26 0,3-2-39 0,-7-3-16 0,3 1-26 16,-5-1-2-16,-4-3-10 15,-2 3 0-15,0 4-4 0,-9 1-1 16,-5 8-5-16,-10 4-8 15,-2 1-6-15,-1 7-10 16,-2-1 1-16,7 2 3 16,9 1 9-16,8-6 11 0,12-8 1 15,9-2 4-15,12-6 12 16,5-2 0-16,6-4 14 16,4 0 6-16,1-4-11 15,2 1 1-15,1 2-11 16,-4 6-6-16,6 6-2 15,0 7-2-15,-4 12 1 16,0 1 0-16,-2 7-1 16,-9-2 0-16,7-8-6 15,-2-2-13-15,-7-9-19 16,6-1-14-16,-7-17-29 16,-3-2-24-16,-6-10 57 15</inkml:trace>
  <inkml:trace contextRef="#ctx0" brushRef="#br0" timeOffset="27047.07">20189 9390 1381 0,'4'-2'58'16,"1"-2"25"-16,-6 4-12 0,-3 3-13 15,0 5-5-15,-7 4-4 16,-4 3-3-16,-10-1-4 15,-6 8-4 1,-4 3-23 0,-1 0-6-16,7 4-6 0,4-4-3 0,5-1 2 15,5-2 6-15,11 0 2 16,2 0 9-16,10 3 5 16,14-1 1-16,5-2-1 15,9 8-6-15,4-2-8 16,1-1-5-16,-2 9-1 15,-4-6-12-15,-12-1-47 0,3-4-22 16,-11-8-52-16,4-4-14 16,0-12-193-16,-5-9 212 15</inkml:trace>
  <inkml:trace contextRef="#ctx0" brushRef="#br0" timeOffset="27299.2">20135 9442 1226 0,'10'-8'87'0,"5"-3"39"15,3-1 2-15,10-3-13 0,8 0-3 16,1-6-11-16,2 5-22 15,-3 4-36-15,-7 2-28 16,2 13-81-16,-1 4-36 16,0-1-110-16,7 3 103 15</inkml:trace>
  <inkml:trace contextRef="#ctx0" brushRef="#br0" timeOffset="27853.06">21347 9576 885 0,'-5'-3'149'0,"-6"-2"186"0,5 7-177 0,-1 9-32 0,3 6-10 0,2 7-1 16,2 11 1 0,6 15-6-16,7 12-16 0,0 5-48 15,-1 6-16-15,-2-2-26 16,-4 0-12-16,0-8-32 16,1 2-29-16,-3-9-56 15,3 1-21-15,2-11-43 16,1-10-208-16,-3-15 257 15</inkml:trace>
  <inkml:trace contextRef="#ctx0" brushRef="#br0" timeOffset="28183.04">21788 10191 1295 0,'0'0'69'16,"0"5"27"-16,-7 11-47 15,2 6 5-15,-6 12 4 16,1 3-2-16,10 1-15 16,2-5-12-16,17 0-16 15,8-10-8-15,4-7 3 16,5-3-1-16,2-13 6 16,-1 0 0-16,-11-8 9 0,-5-5 12 15,-12-7 6 1,-4-9 7-16,-11-4-13 0,-8-3-5 15,-15-5-19-15,-7 2-15 16,-11-4-30-16,1 10-24 16,5 8-47-16,0-1-24 15,20 12-267-15,9 2 254 16</inkml:trace>
  <inkml:trace contextRef="#ctx0" brushRef="#br0" timeOffset="28514.69">22270 10204 1443 0,'26'14'58'0,"-15"8"11"15,-1 0-39-15,-21 5-15 16,-5 4-6-16,3-5-8 16,4-4 2-16,9-6 11 15,2-4 3-15,5-4 15 16,-5-5-4-16,-2-3 0 15,0-6-6-15,-8-10-12 0,5-4 2 16,0-7 3 0,-7-5 5-16,7-7 15 15,0-4 4-15,9 2-3 0,7 3 0 16,8 8-6-16,4 5-6 0,-3 3-5 16,6 3-14-16,2 0-46 15,2 2-21-15,15 9-48 16,5 0-18-16,8 2-22 15,3 1-271-15,5 4 275 16</inkml:trace>
  <inkml:trace contextRef="#ctx0" brushRef="#br0" timeOffset="28900.78">23506 9844 1075 0,'-3'0'128'0,"0"0"146"16,-10 8-166-16,-4 9-2 16,-11 12-24-16,-7 7-14 0,-1 16-20 15,-4 0-8-15,15 2-21 16,5-4-8-16,18-10-8 0,11-4 3 15,14-4-23-15,6-6-3 16,22-7 3-16,9-9-6 16,19-17 27-16,-3-7 7 15,-1-9 11 1,-5-6 11-16,-18-7 9 0,-5-4 13 0,-30-8 8 16,-17-3-13-16,-30-3-11 15,-18 4-16 1,-30 17-24-16,-13 6 5 0,-18 18-32 15,2 7-41-15,6 2-78 16,12 0-50 0,34-5 100-1</inkml:trace>
  <inkml:trace contextRef="#ctx0" brushRef="#br0" timeOffset="29776.2">21891 11205 1108 0,'-13'-8'57'0,"-9"5"5"0,-6 2-7 0,-5 4-11 0,3 6-8 0,5 2-11 0,1 3 3 0,10 1-6 15,9 0 1-15,6 9-1 16,12 0-1 0,8 4 2-16,12-1-3 0,17 0 2 15,12-2 4-15,6-3 5 16,-2 2 8-16,-1-7-3 16,-12 4 3-16,-18-6-7 15,-21 3-10-15,-39 1-1 16,-22-4-8-16,-31 9-20 15,-9-4-20-15,-2-1-46 16,0-1-30-16,18-9-184 16,18-1 173-16</inkml:trace>
  <inkml:trace contextRef="#ctx0" brushRef="#br0" timeOffset="30325.87">22281 10923 1308 0,'6'14'94'0,"0"8"73"16,-6 19-75-16,0 10-1 0,-3 21-23 16,-3 10-22-16,4 10-26 15,1-4-9-15,4-11-9 16,6-9 0-16,5-8-13 15,1-5-8-15,-4-9-4 16,-10-8-2-16,-1-19 7 16,5-7 6-16,1-15 4 15,7-9 7-15,7-20 17 16,1-4 10-16,3-10 20 16,-1 2 4-16,3 3-6 15,0 9-7-15,0 18-17 16,-6 9-4-16,-6 15-6 0,-1 9-4 15,-5 1-1-15,3 5-5 16,1-1 2-16,3-2-2 16,5-9 0-16,-1-7 2 15,3-6 1 1,2-3 10-16,1-8 12 0,-1-2 10 16,-4-4 19-16,4 1-1 0,-5-1-3 15,-2 3-16-15,1 11-9 16,-1 3-9-16,-3 12 1 15,2 12 2-15,-2 3-11 16,7 4-1-16,-1-1-23 16,2-8-17-16,2-8-49 15,-2-6-29 1,0-12-70-16,3-14-28 0,-3-7 119 16</inkml:trace>
  <inkml:trace contextRef="#ctx0" brushRef="#br0" timeOffset="30467.36">22852 11092 1670 0,'-7'-10'66'0,"4"-2"-12"0,2-3-37 0,13 1-70 0,14 0-24 0,5 1-40 15,10 1-23-15,2 4 83 16</inkml:trace>
  <inkml:trace contextRef="#ctx0" brushRef="#br0" timeOffset="30688.66">23439 11036 1528 0,'-8'-9'123'16,"-11"1"77"-16,-2 3-86 15,-13 7-47-15,-7 9-10 0,-4 16-9 16,4 9 4-16,10 18-3 15,7 9-9-15,15 14-17 16,5 3-14-16,9 4-11 16,6-5 4-16,0-5-35 15,2-5-26-15,-8-7-88 0,-1-10-56 16,-4-14 109-16</inkml:trace>
  <inkml:trace contextRef="#ctx0" brushRef="#br0" timeOffset="31066.71">23063 11524 1488 0,'25'-21'98'15,"5"5"85"1,5 9-58-16,4 0-22 0,1-2-20 16,1-2-58-1,3-3-36-15,-1-7-62 0,7 2-23 0,5-6-37 16,7 0-6-16,-1 1-10 15,-8-1-5-15,-14 4-3 16,-12-2 1-16,-15 1 50 16,-12-5 49-16,-4-3 126 15,-6-6 51 1,-2-10 69-16,5 6 10 0,-2 10-17 16,-1 8-4-16,4 21-29 0,-3 10-9 31,1 20-37-31,5 18-8 0,4 24-21 0,5 12-19 31,2 11-20-31,3-1-17 16,-3-8-16-16,-3-5-14 0,8-12-48 15,-6-7-40-15,6-12-79 16,1-11-40-16,-9-16-247 16,-3-19 275-16</inkml:trace>
  <inkml:trace contextRef="#ctx0" brushRef="#br0" timeOffset="31397.04">23617 11528 1481 0,'14'-1'85'16,"-1"1"41"-16,10 3-51 16,1 5-1-16,9-8-15 15,10 0-9-15,4-6 5 16,5-1 2-16,2-7 3 0,-2-3-6 15,-8-1-8-15,-1-2-9 16,-21 1-13-16,-10 0 1 16,-15 3-12-16,-13 8 5 15,-12 8-8-15,-7 15-9 0,-6 13 2 16,-1 10-4 0,10 12-3-16,5-4 3 15,16 1-30-15,8 2-20 16,16-8-34-16,6-4-18 0,20-12-20 15,10-8-9-15,16-9-26 16,4-5-122-16,10-6 177 16</inkml:trace>
  <inkml:trace contextRef="#ctx0" brushRef="#br0" timeOffset="31743.09">24549 11681 1154 0,'2'-25'122'0,"-10"2"97"15,-6 5-63-15,-21 10-59 16,-3 8-22-16,-16 13-28 15,6 11-4-15,7 6-18 16,4 1-3-16,21-3-16 16,13-4-6-16,14-8-8 0,7-3 3 15,9-6-1-15,1-7 2 16,2-7-2-16,-3-8-3 16,3-8 3-16,-2-6 0 15,-7-9 6-15,1-3 9 16,-13-18 19-16,-3-9 4 15,-6-21 19-15,-1-10 1 0,-7-10-3 16,3 8-1-16,1 27 0 16,-4 24 8-16,-2 39-1 15,1 15-5-15,1 34-17 16,3 19-12-16,8 38-14 16,4 13 1-16,8 11-4 15,1-1-3-15,1-3-28 16,9 5-50-16,7-2-82 15,5 1-73-15,0-3 118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4T18:56:48.2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9925 15176 1010 0,'-8'-8'104'0,"-3"-4"75"0,0 1-75 0,-2 1-8 0,2 5 3 0,2-2 0 15,3 3 3-15,-4 4 1 16,7 2-15-16,1 7-5 15,4 10-32-15,1 10-15 16,10 18-19-16,9 11-9 0,3 9-4 16,3 7-3-16,4-6-2 15,0-1-5-15,-6-7-18 16,-8-8-8-16,-9-8-6 16,1-4 6-16,-14-9 17 15,-3-4 9-15,-17-9 6 16,-4-9 0-16,-18-12 4 15,0-10 0-15,-6-10 5 16,-3-7-1-16,0-7 7 16,4 1 0-16,10 6 6 15,6 0 3-15,21 13 4 16,8 4 9-16,11 13-7 0,6 2 1 16,12 4 0-16,14-1-13 15,8-5 0-15,14-8-7 16,13-11-9-1,9-8-2-15,2-11-43 0,7-3-37 16,-14-15-10-16,6-14 29 16</inkml:trace>
  <inkml:trace contextRef="#ctx0" brushRef="#br0" timeOffset="1182.23">11125 14924 1154 0,'-12'-8'104'0,"-1"0"97"0,-1 0-47 0,-3 0-29 0,1 5-13 0,-1 3-28 0,-6 2-14 0,5 10-23 0,-5 9-12 0,3 10-20 16,3 10-6-16,2 15-8 16,4 2-1-16,10 14-1 0,2-1 0 15,14 0-3 1,11-9 1-16,8-21 1 15,7-10-5-15,3-21 4 0,3-10 4 16,-1-16 0-16,-4-12 1 16,-5-15 3-16,-6-7 1 0,-10-7 17 15,-6-6 18 1,-13-3 12-16,-4-7 7 16,-10-3-10-16,-5-1-13 15,-15-2-15-15,-1 4-12 0,0 18-9 16,7 11 2-16,4 35-8 31,2 19 0-31,-5 39-5 0,-4 10-19 16,-2 27-20-16,4 2-19 15,2 9-33-15,9 0 0 0,5-6 5 32,3-8 21-32,8-23 41 0,0-11 10 0,6-31 30 0,-1-5 5 15,6-22 16-15,2-11 16 16,6-13 6-1,-2-7 7-15,2-5-8 16,4 1-7-16,3 2-8 16,4 4 0-16,-2 12-16 15,4 6-2-15,6 19-6 0,9 6-11 16,0 19 3-16,1 9-2 0,4 10-4 16,-10-1-10-1,4-1-8-15,-5-2 1 0,-5-14 3 16,2-9 11-16,-6-12 8 15,-6-8 4-15,0-12 0 16,1-2 0-16,-1-9 10 16,0-1 5-16,-11-1 3 15,0-1 2-15,-8 6 7 16,-2-1-5-16,-5-3 4 16,0 3-2-16,0 11-17 15,0 13 2-15,0 3-9 16,2 0-2-16,7 21-1 15,1 9-1-15,7 7-6 16,7-3 10-16,6-9-6 0,6-6 0 16,7-18 2-1,-2-4 1-15,-10-13 7 16,-4-4-6-16,-7-9 20 0,-1-7-2 16,-8-8 20-1,-1 0 13-15,-7-7-7 0,-6 9 2 0,0 9-25 16,3 11-5-16,3 22-11 15,2 9-5-15,6 24 5 16,1 5-6 0,1 8 0-16,1 1-16 0,5-9-56 15,3-5-38-15,13-8-111 32,1-3-41-32,-6-12 136 15</inkml:trace>
  <inkml:trace contextRef="#ctx0" brushRef="#br0" timeOffset="1503.39">12473 14925 1501 0,'-22'4'93'0,"-2"8"40"0,5 10-22 0,2 8-39 0,3 10-25 0,12 9-26 0,2 1-16 15,13-7-4-15,12-6-2 16,14-13-2-16,10-10 3 0,3-14-1 16,10-11 19-16,-4-9 46 15,-1-9 19-15,-18-4 45 16,-10 0-7-16,-21 0-21 16,-10-3-11-16,-30 1-37 15,-13-1-8-15,-23 6-29 16,-3 9-9-16,-2 15-28 15,9 8-21-15,15 9-61 16,8-2-36-16,22-1-97 16,14-6 98-16,11 5 54 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4T18:59:30.2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2816 7766 1059 0,'-8'0'85'0,"-1"0"45"0,-2 0-49 16,-2 0-29-16,9 1-13 0,-4-1 2 0,3-3 3 0,-3-5 2 0,3-4 9 16,-1 1-12-16,4 3 4 0,2 0-19 15,-3 5-11 1,3 3-9-16,-1-2-8 0,-1-1-5 15,-1-3 1 1,11 6 0-16,6-2 3 0,7-3 3 16,-6 4 0-16,12 1 1 15,-3 4 1-15,-1 1 1 16,4 5-4-16,-1 1 3 16,-3-3-4-16,4 4 3 15,1-1 1-15,1 0 2 16,4 0-4-16,-1-8-2 15,2 7 4-15,1-8-7 0,1 4 7 16,0 0-3 0,4 0 0-16,-2 2 0 0,-2 3 0 15,0 2 3 1,-6 0-5-16,3 4 1 0,-4 2-3 16,-2-5 2-1,4 0-1-15,1 2 1 0,2-5 3 0,9 0-4 16,0-3 5-1,7-2-2-15,10 5-1 0,-3 2 2 16,3-5-1-16,1 0 8 16,-9 3-1-1,-1-5 3-15,-1 0-5 0,1 1 0 16,1-1-6 0,2-3 2-16,-2 2-1 0,9 1-2 15,7 4 3-15,0-1-2 16,1 2 2-16,2 2 0 15,-6 1-4-15,8-1 3 16,-6-1-3-16,4 1 2 16,0-4 1-16,7 2-2 15,7-1 3-15,5-6-1 16,-2 1 4-16,4 2-1 16,-2-6-2-16,-2 2 3 0,7 0-6 15,5 1 4 1,9-3 1-16,-1-1 4 15,-3 2 1-15,-5-2-4 16,1-2-1-16,6-6-3 0,7 2 1 16,7-7-4-16,-1-1 3 15,-5-3-2 1,3 1 0-16,9 2 3 0,2 0-3 0,2 6 1 16,-5 3 0-16,-1-1-2 15,6 6 2-15,-2 3-2 16,0 0 2-1,-6 6 1-15,-12 3-1 16,1 3 0-16,3-2 2 16,2 0-3-16,-4-6 3 0,-2 1 1 15,-2-5-4-15,7-3 4 16,11 0-4-16,-1-1 0 0,0-1 1 16,-6-1-2-1,3-2 2-15,0 4 0 0,5-1 0 0,-10 1 1 16,-3 1-1-1,-3 0-1 1,3 1 1-16,4 1 1 16,2 1 0-16,-13 3-1 15,-6-4 0-15,-3 1 0 0,-4 2 0 0,14-4-1 32,5 1 3-32,-2-1-1 15,-2 3 0-15,-4 4 3 16,-2-1-4-16,5 3 1 15,1 1 1-15,4 0-1 16,-2-2-2-16,-5-4 0 0,2 0 1 16,-2-2-1-16,11 0 2 15,-6-1 2-15,-1 6-3 16,-7 1 0-16,-6 1 0 16,3 1-1-16,8 0 1 15,-4 0 4-15,-2-3-2 16,-5-2 8-16,-8 0 0 15,0 1 5-15,-5-1 4 0,3 2-4 16,0 3-3-16,-7 0-4 16,-1-5-3-16,-1 2 0 15,-9-6 2-15,7-2 3 16,3 0 0-16,6-5 9 16,5 0 0-16,1 2 6 15,-6-3 3-15,-2 1-10 16,-13 2-7-16,-8-4-7 15,-11 3-5-15,-20 4-30 16,-13-2-24-16,-19 1-90 16,-15-3-109-16,-37-16 145 15</inkml:trace>
  <inkml:trace contextRef="#ctx0" brushRef="#br0" timeOffset="14727.65">10147 8871 826 0,'-6'6'135'0,"-7"-1"164"0,10 0-182 0,-3 1-1 0,6-6-13 0,5 0-1 0,3-4-3 15,1-1-3-15,8-3-16 16,4 0-10-16,1-3-1 16,-1-2-5-16,4 2-1 15,2 3-5-15,7 5-21 16,1 3-13-16,1 13-17 16,-4 3-1-16,-7 7-1 15,-8 4-4-15,-7-2-3 16,-4 2 3-16,-15 0-5 15,-7-2 4-15,-17 0-5 16,-8-1-3-16,-2-3-7 16,-1-6-3-16,8-5 8 15,9-4 1-15,11-1 9 0,5-2 4 16,11 3-4-16,6 5 5 16,10 8 10-1,6 2 2-15,8 9 9 0,2-5-11 16,10-1 1-16,-4-1 7 15,-6-2-7-15,-7 2 0 16,-19-7-2-16,-6 0-9 16,-23 0 1-16,-17 1 1 15,-17-3-7-15,-4-1 4 16,-5-13-22-16,3-2-17 0,-4-9-23 16,3-3-19-1,5-6-22-15,6-4-7 0,23 2-20 16,17-2-17-16,24 1-35 15,14 2 92-15</inkml:trace>
  <inkml:trace contextRef="#ctx0" brushRef="#br0" timeOffset="15528.83">13725 9038 1167 0,'-3'18'51'0,"0"-9"6"15,-5 2 7-15,5-6 13 0,-2-3-2 0,5 2-3 0,0-4 0 0,2-1-13 0,3-7-14 0,14-5-17 16,-1-3-5-16,17-10 8 15,5-6 10-15,4-7 6 16,5-2-4-16,1 3-7 16,1 6-11-16,-14 10-6 15,-8 8-4-15,-16 9-9 16,-12 10-1-16,-4 9-3 16,-11 11 0-16,-8 16 1 15,3 8-1-15,-5 14 0 16,4 2-1-16,8 4-2 15,5-7-1-15,7-5-9 16,1-7-6-16,1-12-36 16,2 0-16-16,0-8-39 15,-4-10-14-15,-8 1-190 0,-2-7 190 16</inkml:trace>
  <inkml:trace contextRef="#ctx0" brushRef="#br0" timeOffset="15815.15">13762 9474 1093 0,'-2'4'95'0,"-1"3"64"0,0-3-54 15,3 6 13-15,-3-9-23 16,3 3-8-16,6-3-15 15,0-1-6-15,7-1-1 16,4-1-5-16,4 0-12 16,4 2-10-16,8-1-21 15,5 1-4-15,14 1-7 16,5 3-8-16,15 2-12 16,-2-5-21-16,-6-1-100 15,-2-3-130-15,-10-5 150 16</inkml:trace>
  <inkml:trace contextRef="#ctx0" brushRef="#br0" timeOffset="25446.41">17945 8997 1006 0,'0'-1'97'0,"0"-4"73"0,-1-1-64 0,-5-1-37 0,-4 1-14 0,1 0-15 0,-4 0-6 15,0 6 5-15,-2 0-1 16,-8 6 3-16,3 5-6 0,-2 9-10 31,0 1-12-31,8 12-11 0,1 5-2 16,10 6 0-16,-3 5-2 0,10-2 0 16,1 2-2-1,6-8-1-15,5-3 0 16,7-11-5-16,4-10 0 15,10-12 2-15,0-12 2 0,4-10 8 16,8-10 8-16,-1-11 12 16,-6-6 16-16,-5-8 1 15,-9-3-1-15,-12-5-7 16,-5 2-9-16,-18-1-3 16,-8 4-1-16,-18 10-8 15,-8 5-8-15,-16 21-5 16,3 10-3-16,-1 26-2 0,-7 16 3 15,10 22-8-15,0 10 1 16,13 6-17 0,6-5-13-16,17-9 3 15,6-13 5-15,12-19 14 16,9-9 19-16,11-14 16 16,5-2 3-16,5-5 11 0,5-3-3 0,3-1 2 15,-2 1-6 1,-7 5-4-16,-1-1 2 0,-5 9-8 15,1 2 1 1,-4 8-4-16,-3 3-3 16,4 7-7-16,4-1 1 15,11-9-2-15,0-1-6 16,11-4-27-16,-5-7-18 0,2-3-53 16,-5-1-29-16,0-12 75 15</inkml:trace>
  <inkml:trace contextRef="#ctx0" brushRef="#br0" timeOffset="25668.23">18662 9026 1077 0,'0'-2'123'0,"1"2"171"0,7-6-191 0,9 1 6 0,9 2-8 0,18-6-20 16,2 4-25-16,1 0-27 15,-1 5-19-15,-12 2-34 16,-4 2-30-16,-6 3-77 16,-5 4-29-16,-8-2 77 15</inkml:trace>
  <inkml:trace contextRef="#ctx0" brushRef="#br0" timeOffset="25874.55">18682 9368 1357 0,'10'2'72'0,"10"2"49"16,2-4-31-16,8 2-13 15,0-1-15-15,5-2-41 16,0 1-7-16,-7-3-15 15,2 0-29-15,3-9-76 16,-5-2-156-16,10-5 149 16</inkml:trace>
  <inkml:trace contextRef="#ctx0" brushRef="#br0" timeOffset="26333.01">19531 8851 1528 0,'8'0'91'0,"1"6"29"15,-7 3-2 1,-2 7-14-16,-2 5-14 0,-9 9-19 16,-1 0-13-16,-4 6-22 15,-3 2-19 1,-6 6-10-16,-4 3-6 15,6 1-5-15,0-7 4 0,11-11-12 16,6-2 0-16,12-8-7 16,6 4-9-16,14-8-6 15,2-5-13-15,5-6-24 16,-1-9-2-16,4-11-23 16,-1-4-11-16,-5-2-15 15,1-1-8-15,-9 0-69 16,-3-3-7-16,0 0 46 0,-9 4 39 15,-6 4 180 1,3 10 70-16,-7 7 42 0,-5 2 3 16,5 15-27-16,-2 7-18 15,2 12-16-15,-3 2-15 16,3 8-33-16,-3-5-19 0,-2 0-27 16,4-2-9-1,-1-10-42 1,1-6-31-16,1-10-72 0,1-7 69 15</inkml:trace>
  <inkml:trace contextRef="#ctx0" brushRef="#br0" timeOffset="26899.36">21601 8895 1106 0,'1'8'85'0,"4"4"57"0,1 1-32 0,4 6 0 0,-7 6-16 0,0 15-21 0,-3 8-13 0,-3 19-31 16,-2-1-9-16,-3 3-18 0,2-2-2 0,-5-14-45 15,0-2-23-15,5-12-49 16,6-1-19-16,-2-18-183 16,4-5 197-16</inkml:trace>
  <inkml:trace contextRef="#ctx0" brushRef="#br0" timeOffset="27265.05">21486 9086 1330 0,'12'-60'62'0,"4"8"19"0,6 1-11 16,8 13 15-16,3 4 11 15,7 8 17-15,-1 8-8 16,-3 10-23-16,4 6-27 16,-4 12-35-16,-3 7-13 15,-8 13-7-15,-6 0-3 0,-16 8-1 16,-7 0-2-1,-17-1 1-15,-4 0 2 16,-7-9-4-16,-4-3 5 0,0-9-1 16,1-7 1-16,7-5 5 15,1-3-3-15,8-1 0 16,2 0 4-16,15 8-6 16,13 0 4-16,3 9 6 15,12 2 0-15,2 16 6 16,5 1-7-16,16 7-5 15,-2-1-3-15,4-5-32 16,-2-3-21-16,-10-12-70 0,2-1-33 16,3-13 82-1</inkml:trace>
  <inkml:trace contextRef="#ctx0" brushRef="#br0" timeOffset="27494.6">22424 9078 1502 0,'0'1'94'0,"5"3"18"0,3-4-6 0,6-5 6 0,11-5-16 16,2-1-9-16,8 2-30 15,-1-5-22-15,-4 4-30 16,-1-2-33-16,-7 4-63 15,-2 3-40-15,-10 7-83 0,-2 5-163 16,-11 8 228 0</inkml:trace>
  <inkml:trace contextRef="#ctx0" brushRef="#br0" timeOffset="27646.39">22437 9294 995 0,'19'11'148'0,"0"0"244"15,6-11-315-15,2 0-12 16,3-6-25-16,-3-4-41 0,1-4-60 16,0-5-28-1,9-6 33-15</inkml:trace>
  <inkml:trace contextRef="#ctx0" brushRef="#br0" timeOffset="27982.41">23227 9016 1764 0,'0'0'2'0,"3"0"25"0,7 2 31 0,-1 1 3 0,7-3 5 0,3 0-4 0,5-6-25 16,2 1-15-16,3-6-34 16,2-2-21-16,4 2-69 15,0-3-29-15,4-2-259 16,1-6 234-16</inkml:trace>
  <inkml:trace contextRef="#ctx0" brushRef="#br0" timeOffset="28265.16">23947 8638 1461 0,'12'-2'101'0,"-1"2"34"15,-3 5 7-15,0 12-8 0,-6 7-17 16,-2 11-19-16,-5 6-17 16,-5 17-27-1,1 2-14-15,6 12-22 0,0 6-21 16,4-9-32-16,2-6-29 15,8-15-61-15,0-12-27 16,4-11 71-16,2-8 7 0</inkml:trace>
  <inkml:trace contextRef="#ctx0" brushRef="#br0" timeOffset="63849.66">10009 10150 977 0,'-21'13'72'0,"-1"-1"27"0,6-8-42 0,5-1 0 0,11-5 3 15,5-3 19-15,7-4 8 16,3-4 1-16,4 5-6 16,3 2-15-16,-2 0-25 15,1 3-10-15,4 3-16 16,-3 4-4-16,3 3-1 16,-3-4-3-16,-1 5-7 0,6-7 5 15,-4 1-8 1,1-4-13-16,-7-4-48 0,1 0-34 15,-10-8 43-15</inkml:trace>
  <inkml:trace contextRef="#ctx0" brushRef="#br0" timeOffset="64323.1">10526 9882 882 0,'-3'2'134'0,"-3"4"162"15,4-1-190-15,2-1 6 16,11-4-2-16,6-6-5 0,16-7-1 0,7-2 5 16,7 2-28-1,-3 5-9-15,4 8-33 0,-12 5-17 16,-11 11-17-16,-9 4 1 15,-24 5-3-15,-1 4-5 16,-23 6 2 0,-3-7 0-16,-6 2 0 15,-4-2-1-15,7-7-1 16,5-1-10-16,20-6-1 0,10 1 8 0,17-4 3 16,10-2 2-16,15 4 0 15,2-1 2-15,8 6 7 16,-5 1-1-16,-9 4 5 31,-8 4-2-31,-19-2-10 0,-8 5 7 16,-19 0-6-1,-10 7 2-15,-23 2 0 0,-11 0-12 0,-6-4-39 16,-4-7-31-16,9-12-57 16,-1-13-30-16,11-15-117 15,7-10 162 1</inkml:trace>
  <inkml:trace contextRef="#ctx0" brushRef="#br0" timeOffset="65622.05">13686 10112 493 0,'-2'0'165'0,"1"-3"116"16,1 2-100-16,0 1-23 0,-3 0-63 0,1 0-6 0,0 0-5 16,2 0-1-16,2 1-1 31,4 4 5-31,2-5-15 0,-1 0-3 16,5 0-25-1,-1 0-12-15,10-6-20 16,-2 2-8-16,4 0-4 0,4-1-20 15,-2 0-57-15,2 2-46 16,-3-2-325-16,0 1 279 16</inkml:trace>
  <inkml:trace contextRef="#ctx0" brushRef="#br0" timeOffset="66081.12">14156 10029 945 0,'2'3'89'0,"-2"2"81"0,3-5-36 15,5-5-21-15,1-3-20 16,4-6-21-16,1-4-12 16,2 1-13-16,4 1-7 15,-1-6-15-15,3 5-3 16,-4-2-9-16,2 5 1 16,-6 4-5-16,-4 6 2 15,-2 4 2-15,-7 0 2 0,-1 11 1 16,-1 1 6-16,-6 4 1 15,-4 6-5-15,2 5-1 16,-4 3-8-16,4 6-4 16,1 2-1-16,0 1-4 15,2 4 0-15,-2-5-2 16,-2 0-5-16,7-2-11 16,-2-3-7-16,1-11-20 15,2-1-17-15,-4-9-33 16,-2-1-31-16,-2-4 65 15</inkml:trace>
  <inkml:trace contextRef="#ctx0" brushRef="#br0" timeOffset="66317.61">13992 10385 1168 0,'-5'6'81'0,"4"-1"72"15,1 0-47 1,9-5 3-16,7 0-8 16,12-5-24-16,9-3-10 15,7 2-39-15,6-3-8 0,1-1-20 16,1-1-10-16,0-5-51 16,3 0-43-16,-1-2 53 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4T19:01:10.8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20061 12923 926 0,'-13'1'23'0,"1"1"-4"0,-1 1-18 0,-4 0 5 0,-5 3 26 0,-7 4 48 15,-5-1 18-15,-6 9 18 16,2-4-18-16,5 0-32 15,2-3-15-15,4-6-21 16,3-4-8-16,8-1-2 16,4 0 15-16,2-1 9 15,10 1 11-15,0-3-8 0,13 1-8 16,14-3-13-16,9 4-7 16,5-1-6-16,8 2-9 15,5 8 2-15,7 5-5 16,4 6-1-16,1 4 0 15,-5 10 0-15,-8 2 0 0,-16 11-1 16,-11 4 4-16,-26 9-3 16,-10 4 4-16,-25 8 2 15,-20 4 1-15,-25 4 2 16,-12 8 0-16,-7-2-2 16,9 5 1-16,14-3-2 15,19-8 1-15,13-8-2 16,14-12-5-16,24-5 1 15,1-5-2-15,27 1 0 16,8 1-1-16,19 6-2 16,5-4 1-16,1-2 3 15,-3-6 0-15,-12 0 6 16,-9-6 1-16,-21 5 10 16,-20 0 9-16,-21 10 1 0,-18 0 3 15,-13 6-11-15,-1-5-10 16,-2 5-4-1,13-5-7-15,21 5-4 0,12 3-5 16,30 11-21-16,6 8-10 0,27 8-36 16,5-3 1-16,-3-16 23 15,-6-5 15 1,-17-11 69-16,-20-6 30 16,-28 8 32-16,-17-4 19 0,-56 2-32 15,-21-2-27-15,-46-17-105 16,-31-9-93-16,-44-35 78 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4T19:01:53.8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2714 5585 1515 0,'1'0'24'0,"6"-2"1"0,-4 2 36 0,9-3-2 0,1 0 11 0,3 1-16 0,6 2-15 0,2 0-2 0,6 0-13 0,9-1 1 0,16-1-2 0,13-9 3 0,25-2-3 15,19-1 6-15,27-2-2 16,9-1 1-16,37 4-3 0,10 6-10 15,28 2-2-15,21 3 0 16,18 7 5 0,13-2 11-16,21-3-1 0,12 0-3 15,20-6-10-15,5 0-4 16,8-2-5-16,0 5 0 0,-13 12-2 16,-14 7 0-16,-29 18-9 15,-31 6-34-15,-55 7-96 16,-26-1-71-16,-79-41 94 15</inkml:trace>
  <inkml:trace contextRef="#ctx0" brushRef="#br0" timeOffset="2788.63">3185 6750 792 0,'2'0'102'0,"0"0"84"0,-1 2-57 0,-1-2-26 15,3 0-14-15,10-2-3 0,3-3 0 0,11-1-1 16,1-2-5-16,11 2-15 16,4-2-7-16,6 5-14 15,5-2-5-15,1 5-11 31,2 0-1-31,12 3-13 16,2 2-2-16,24 6-6 0,9 0-3 16,12 3 1-16,6-1-3 15,26-1 4-15,5 0-4 0,27-5-1 16,14 3 0-16,29-7-1 16,15-3 2-16,35-5 3 15,12-3-1-15,18-6 9 16,16-2-1-1,1 2 2-15,7 0 5 0,-10 5-13 16,-16 5 1-16,-34 4-76 16,-37 0-31-16,-67 0 54 0</inkml:trace>
  <inkml:trace contextRef="#ctx0" brushRef="#br0" timeOffset="16874.74">2707 8516 977 0,'8'-23'114'0,"8"7"70"0,-3 5-15 0,-5 11-68 16,-4 6-19-16,-4 1-25 0,-3 5-3 0,2 5-9 16,1-2-8-16,0 2-8 15,4 4-12-15,9-7-11 16,6 1-1-16,20-3-1 15,2-1-1-15,15-5-1 16,2 0-1-16,13 0 0 16,13 2 1-16,13-4-1 0,3 5 1 15,9 0-2-15,-7-1 1 16,12 3 0 0,12 2 1-16,16 0-2 15,3-1 2-15,7-1-3 16,5 2 2-16,11-1-1 15,5 1 1-15,8 3 1 16,6-4 0-16,0 3-2 0,6-3 0 0,20-1 1 31,-8 0-1-31,2 0 4 16,12 0-4-16,-6-3 0 0,-3 0 1 0,12-5 0 31,4-3-1-31,-9-1 0 0,15-1 2 0,2-6-3 31,-7 4 3-31,13 0-1 16,-2 0 1-16,-11 1 0 0,11 1 2 16,-7 0-4-16,1-2 1 15,11 1-1-15,-12 1-2 16,1 5 1-16,8 5 1 16,-21 6 8-16,-1 4 9 0,-3 0 4 15,-17 1 1-15,-2 0-9 16,1-1-4-16,-3-3-7 15,-4-2 2-15,-3-2-4 16,11-3 0-16,-12-6 1 16,0 2-1-16,0 1 1 15,3-2 2-15,-9 3-3 16,2 1 0-16,-4-1 0 16,0 0-2-16,-6-6 3 15,3 0-1-15,-3-3 1 16,-5-6-1-16,7-5 2 15,-4-5-1-15,2 0-1 16,2 1 0-16,-7 3-2 16,7 2 0-16,-6 7-1 0,3-4 2 15,-4 9-1-15,-1-2 2 16,-9-1-2-16,1 3 1 16,3-1 1-16,-6 1 1 0,-1-1-1 15,1 0 1-15,-4 2-1 16,4 0-1-16,-13 0 2 15,-2 4 0 1,10-4-1-16,2 0 3 0,-3-2-5 16,1 0 2-16,-6-4 0 15,-1 1-1-15,4 4 3 16,-5-4-2-16,-11 2 1 16,2 1-1-16,4-1-1 15,2 3-1-15,-8-6 3 16,1 1-1-16,5 0 1 15,-1-2 1-15,6 2-1 16,-6-3 1-16,1 5 0 16,5-4 1-16,8 3 6 0,-3 1 9 15,6 3 9-15,-4 1 2 16,8 2-7 0,-4 0-10-16,0-3-9 0,-11-3-3 0,-5-1-17 15,-1-6-12 1,-23 1-54-16,-10-1-43 15,-31 1-294 1,-7-2 259-16</inkml:trace>
  <inkml:trace contextRef="#ctx0" brushRef="#br0" timeOffset="50697.45">2353 9076 732 0,'3'-6'116'0,"-3"-2"135"0,-5 8-164 0,-11-2-20 0,-6 6-33 0,-3 5-4 0,-4-3 15 16,-7 2 5-16,-2-3 8 15,-12 3-6-15,-7-2-18 16,-9 2-15-16,-18 2-16 15,5 2-1-15,-8-1-2 16,13 7 0-16,18-1 1 16,7-1 1-16,16 3-1 15,9-1-1-15,13 5 0 16,4 0 3-16,7 9 4 16,10 1 7-16,1 6 2 15,2 5-6-15,1 13-1 0,0 5 3 16,-1 24 3-16,-5 22 2 15,-7 10-1-15,-2 7-8 16,-7-13-4-16,-3-5 1 16,4-5-1-16,3 2-3 15,4-3-2-15,6-8 1 16,5-6-29-16,2-10-16 0,5-12-54 16,12-13-180-16,4-16 179 15</inkml:trace>
  <inkml:trace contextRef="#ctx0" brushRef="#br0" timeOffset="51887.96">22203 9470 1306 0,'0'-3'64'15,"-3"-1"16"-15,3-1-12 0,3-1-11 0,-3 1 1 0,10-5 9 0,2 2-4 0,4 1 5 16,11-4-3-16,-2 3-19 15,4 1-3-15,7 7-22 0,-3 3-10 16,10 16-6-16,4 5-3 16,0 20-3-16,1 7 0 15,-15 13-1-15,-8 14 1 16,-20 12 2-16,-10 6-1 16,-14 14 1-16,-9 5 0 0,-9 29-1 15,1 9-1 1,-2 22-17-16,5 6-12 15,0 13-9-15,6 5-8 16,8-7-7-16,0-6 7 16,10-31 11-16,6-16 4 0,4-29 32 15,6-9 9-15,-7-19 20 16,0-13 20-16,-18-15 10 16,-13-8 9-16,-50-20-6 15,-21 0-4-15,-47-17-19 16,-10-4-5-16,-40-10-41 15,-7-11-34-15,-25-12-99 16,-16-2 78-16</inkml:trace>
  <inkml:trace contextRef="#ctx0" brushRef="#br0" timeOffset="55870.57">9602 10156 962 0,'-5'-1'96'0,"0"1"54"0,2 0-36 0,3 1-51 0,0-1-12 0,9-4-5 16,9-6 0-16,20-1-6 16,9-3 6-16,8 5 0 15,7 1-8-15,4 3-6 16,6 5-7-16,1 6-17 16,1 2 1-16,-8 2 0 15,2-2-4-15,11-2 10 0,2 0 4 16,18-4-3-1,8-2-2-15,8-7-5 16,9 1-1-16,10-3 4 0,9 2 0 16,21-8 1-16,3 5-5 15,15-3-1-15,12 1 3 16,9 1 0-16,14 0-3 0,14 3-2 16,-5 3-5-16,1 0 9 15,4-2 8 1,-15-3 9-16,1 4 6 0,-5 1-6 15,-15 2-7 1,-16 6-6-16,-13 2-8 0,-26 7-1 16,-13 1 2-16,-30 1-1 15,-12 2 7 1,-33-5 3-16,-21 0-7 0,-16-8 2 16,-7 0-1-16,-10-3-9 15,-8 4 4-15,-8-4 1 16,-11 0-7-16,-9 0 5 15,-7 0-2-15,-18 0-4 16,-5 0 3-16,-20 0-4 16,-8 0 3-16,-9 0-5 0,-10-4-6 15,-18 1-5-15,-7 2-9 16,-11-1 1-16,3 0 3 16,-11 1 6-16,-4-4 6 15,-6 4 1-15,-9-1-2 16,3 4-6-16,-4 4-4 15,5-5 2-15,-1 4 0 16,7-3 0 0,7-2 1-16,1 0-17 0,-1-5-15 0,4-1-11 15,2-4-8-15,9-6 4 16,4 1 14-16,25-3 11 16,8 1 11-16,15 3 14 15,10-2 5-15,13 0 9 16,10 2 1-16,23-6 10 15,8 2 3-15,17-4 4 16,9-1 4-16,16-6-7 16,16 2-3-16,25 2 0 15,18 5-8-15,22 5 0 16,9 4 2-16,27 10-5 16,17 6 0-16,25 4 3 0,15 7-11 15,17 0-19 1,11 1-9-16,7 0-185 0,15-9 144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4T17:53:01.2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17411 1071 1534 0,'-4'0'3'16,"3"0"32"-16,2-1 34 0,-1-1 0 0,-1 0-10 0,-1-2-9 0,-1 2-22 0,2 1 0 0,2-3 5 0,4 1 13 0,15-8 9 15,1-1 6-15,20-6 5 16,-5 1 8-16,13 1-7 16,2 0 2-16,-4 5-18 15,-3 7-16-15,-8 13-15 16,-4 10-19-16,-15 9-6 15,-6 6 4-15,-19 3-9 16,-6 1 1-16,-11-3 3 16,-3-4-7-16,4-7 10 15,-1-2-2-15,10-11 1 16,4-6 6-16,11-3-2 16,0 1 6-16,15-2 5 0,5 1 0 15,10 7 10-15,6 6 2 16,4 5-8-16,-2 7 3 15,-10 4-13-15,-3 2-3 16,-14 1 2-16,-9 2-7 16,-21 0-3-16,-17 2 4 15,-19-3-2-15,-9-1-6 0,-11-7-4 16,-1-3-4-16,-11-13-19 16,-1-5-8-16,9-17-19 15,5-5-22-15,27-1-24 16,9-5-2-16,30 8-23 15,17 0-21-15,24-5 97 16</inkml:trace>
  <inkml:trace contextRef="#ctx0" brushRef="#br0" timeOffset="444.3">18493 1005 1285 0,'5'-16'85'0,"-5"2"80"0,-2-3-53 0,-12 4-13 0,-8-1-13 0,-5 8-42 16,-2 7-6-16,-10 20-14 15,-4 15-8 1,-2 16-15-16,4 6-5 0,8-7-2 15,15-12 0-15,20-14-4 16,7-12 2-16,21-13 5 16,2-8 0-16,12-15 14 15,5-9 7-15,6-19 4 16,5-7 6-16,-5-2 11 16,4-3 15-16,-17 11 3 0,-6 13 13 15,-18 17-9-15,-10 20-5 0,-16 29-6 16,-6 12-15-1,-10 29-15-15,0 6-11 16,5 7-7 0,0 2 3-16,8-4-27 15,-1 0-34-15,4-3-71 16,-2-2-40-16,7-10-49 0,3-2-7 0,0-26 134 16</inkml:trace>
  <inkml:trace contextRef="#ctx0" brushRef="#br0" timeOffset="1029.26">19234 1019 1821 0,'-31'5'-53'0,"91"-18"142"0,-11 5-20 0,7-4-12 0,9 5-15 0,8 3-5 0,-6 7-21 0,-3 5-2 0,-16 8-6 0,-8 4-7 15,-23 1-4-15,-7 5-4 16,-31 9-2-16,-9 3-3 16,-30 6-5-16,-8 3 1 0,-12 1 2 15,0-6 6 1,16-4 8-16,14-5 5 16,29-4 11-16,17-4 1 15,23-6 10-15,19-2-1 0,31-12-5 16,5-5-6-16,25-3-9 15,2-8-18-15,4-4-60 16,5-5-51-16,-3-8 61 16</inkml:trace>
  <inkml:trace contextRef="#ctx0" brushRef="#br0" timeOffset="2234.71">17587 2163 833 0,'16'-13'89'0,"-2"0"102"0,-4 1-55 0,-1-1-4 0,-1 2-18 0,-5 2-28 0,-1-1-7 16,-1 2 6-16,-1 3-8 0,0 5-10 31,0-1-17-31,0 1-25 16,-3 5-8-16,-8 15-13 16,-3 7-3-16,-16 17 0 15,-3 7-3-15,-16 10-3 16,-1 2 4-16,1 0-3 0,3-8 0 15,13-9 4 1,11-8-5-16,14-10 1 0,11-2 1 16,21-3-2-16,13-4 2 15,19-6 1-15,5-4-8 16,5-10-13-16,-2-10-5 0,-9-11-11 16,-11-4 10-1,-6-5 6-15,-10-2 2 0,-10 3 10 16,-12 3 4-16,-8 6 6 15,-9 9 12-15,-3 12 22 16,0 11 6-16,0 14 23 16,-4 11 4-16,9 9-7 15,-4 2-5-15,5 2-23 16,5-7-10-16,3-5-15 16,2-6-10-16,-2-6-38 15,1-3-31-15,1-9-85 16,3-2-179-16,6-11 200 0</inkml:trace>
  <inkml:trace contextRef="#ctx0" brushRef="#br0" timeOffset="2776.72">18439 2241 937 0,'-14'10'135'0,"-5"-1"62"0,6-7-30 0,-1-2-20 0,13-6-33 16,2-2-14-16,17-11-8 0,7 0-14 15,16-2-10-15,5 4-5 0,12 4-19 16,2 5-7-16,9 8-22 16,-6 7-6-16,-10 5-6 15,-20 3-7-15,-21 13-6 16,-13 5 8-16,-29 7-5 15,-14 4 2 1,-23 5 1-16,-1 1-14 16,2-1-1-16,6-8 3 15,22-5 5-15,8-7 7 0,23-4 4 16,7-3 0-16,25-6 1 16,13-7 7-16,22-7-1 15,7-7-2 1,20-9-34-16,2-4-43 0,2-8-92 15,-7-6-203-15,-2 5 214 16</inkml:trace>
  <inkml:trace contextRef="#ctx0" brushRef="#br0" timeOffset="3279.99">19832 2092 1258 0,'-1'-10'93'0,"-4"-3"54"0,-5 1-26 0,-1 4-13 0,-4 6-31 0,-11 17-34 0,-4 15 0 0,-12 23-12 16,1 10-3-16,1 16-8 0,10-2-7 15,13-7-5-15,12-9 4 16,16-15-8-16,13-13 1 16,15-14 2-16,7-9-4 15,13-17 10-15,-6-7 5 16,-4-11 13 0,-8-2 12-16,-20-6 7 0,-15-3 2 15,-23-4-4-15,-18 9-11 0,-22 7-21 16,-3 16-11-16,-14 21-28 15,6 7-27 1,8 10-92-16,8 2-60 0,19 1 102 16</inkml:trace>
  <inkml:trace contextRef="#ctx0" brushRef="#br0" timeOffset="3798.83">16559 3482 1168 0,'25'-14'136'0,"0"3"159"0,10 8-159 0,3-2 6 0,11 5-31 0,4 5-23 0,17-3-27 15,9 1-8-15,33-6-14 16,30-4-13-16,63 3-7 16,34 0-11-16,61 4-6 15,9 5-4-15,26 3-4 16,-4-2 7-16,-7 4-11 16,-6-1-1-16,-23-2-17 0,-9-3-13 15,-43-4-24 1,-11-4-31-16,-54-7 52 0,-16-4-4 15</inkml:trace>
  <inkml:trace contextRef="#ctx0" brushRef="#br0" timeOffset="6545.89">20151 3956 1150 0,'6'0'109'0,"-3"0"56"0,-1 0-46 0,-7 0-11 0,-4 0-33 0,1 0-8 0,-5-4-7 16,2 0 0-16,8-1-5 15,0-3 1 1,3 0-7-16,1-3-11 0,-2-1-8 16,-7-1-11-16,-13 0-13 15,-10 1 1-15,-13 9-5 0,-7 3-3 16,-2 9-2-16,1 10-1 15,3 9-2-15,4 5 2 0,14-1 2 16,6 3-4 0,20-7 4-1,7 2 0-15,15 0-1 16,10-3 3-16,11-4-2 16,-2 1 2-16,5 0-2 15,3-4 1-15,0 6 2 16,2-1-1-16,-11 0 0 15,-4 3 1-15,-15 2-5 16,-8 2 3-16,-18-2-13 16,-12 1-3-16,-17-7-3 0,-8 0-1 15,1-7 15 1,-3-8 2-16,0-9 5 0,6-4 4 16,-4-10 1-16,8-13 2 15,12-6 12-15,13-8 6 16,28-15 3-16,19-5 9 15,32-13 12-15,20 0-15 16,32 3-6-16,7 0-11 0,-1 12-63 16,-14-2-40-16,-25 3 50 15</inkml:trace>
  <inkml:trace contextRef="#ctx0" brushRef="#br0" timeOffset="9315.68">18816 3743 1089 0,'24'-19'89'0,"-7"5"102"0,5 1-66 0,-14 5-2 0,-3 3-14 0,-7 7-25 0,-9 1-13 0,-1 14-4 16,-2 7 5-1,1 9-16-15,2 3-5 16,6 4-24-16,5 4-14 16,0 2-11-16,2 0-7 15,-2 1-47-15,-3 2-20 0,-5-4-59 16,-3 1-41-16,-2-10 105 16</inkml:trace>
  <inkml:trace contextRef="#ctx0" brushRef="#br0" timeOffset="10329.42">17071 297 1536 0,'0'-6'30'0,"0"15"2"0,4 2 27 0,2-6 9 0,5 3 3 0,2 4-6 0,2 12-15 0,0 3-17 0,-3 7-24 0,1 9-10 0,-5 1-43 0,-2 2-27 16,-4-2-281-16,7-9 220 16</inkml:trace>
  <inkml:trace contextRef="#ctx0" brushRef="#br0" timeOffset="12373.78">17739 3869 534 0,'-2'8'88'0,"2"-5"86"15,-1 5 9-15,2-5-36 0,1 2-29 0,-1-4-43 0,7-1-4 0,-1-3-5 16,4-2 0-16,0-6-15 16,-2 2-9-16,-7 3-11 15,-6-4 2-15,-13 7-16 16,-8-2 2-16,-16 2-6 15,0 1-13-15,-14 1 6 16,-1 1-5-16,12 0-3 16,5 0 4-16,15 3-2 15,10 8 1-15,16 2 2 0,5 4-1 16,14 8 9-16,6 2-5 16,6 5 1-16,-3-6 0 15,6 0-5 1,4 0 0-16,4 0 3 15,3-1-5-15,4 5-2 0,-1 5 3 0,-12-5-4 16,-11 4-2-16,-16-4-1 16,-13-1-2-16,-21-4 3 15,-7-3 5-15,-19-3-3 16,-7-3-4-16,-4-12 0 16,-6-4-6-1,2-11 5-15,4-8 9 0,20-12 1 16,15-1 11-16,25-9 14 15,24-4 7-15,23-9 4 0,11 0-2 16,16-4-17 0,4 0-9-16,1-5-24 15,-2-7-36-15,-12-1-279 16,-17-12 217-16</inkml:trace>
  <inkml:trace contextRef="#ctx0" brushRef="#br0" timeOffset="43823.99">15865 15878 372 0,'-13'0'61'0,"0"0"43"0,-6 3-30 16,-1 2 11-16,-2-2 26 0,4-1 21 15,6-1 24-15,1 1-8 0,11-2-31 16,-2 0-10-16,2 0-33 0,0 1-13 16,2 6-2-16,-1-7-11 15,-2 4-3-15,-2 3-3 31,-8 0-17-31,-2 3 6 16,-3 4-2-16,2-1 0 16,5-2 2-16,1 0-8 0,11-2 7 15,5-1 7-15,11-2 13 16,3-2 0-16,12-4-2 16,3-2-8-16,7-4-13 15,9-1 1-15,15 1-13 16,14 1 4-16,19 2-6 15,10-1-7-15,10 4-2 16,7 4-1-16,16-1-4 16,7 5 0-16,-9-5 2 15,-5 1-3-15,-23 0-14 16,-16 1-12-16,-23 0-70 16,-16 3-48-16,-36 3 79 15</inkml:trace>
  <inkml:trace contextRef="#ctx0" brushRef="#br0" timeOffset="53033.37">13953 12787 762 0,'-5'11'51'0,"-3"2"48"16,2-1 10-16,-1 1 1 0,7-2-4 0,0-8-24 0,8 0 0 15,8-6 6-15,6-2 7 16,13-3-2-16,7 4-5 16,10-3-27-16,0 4-8 15,4 2-19 1,4-6-7-16,-2 6-13 15,4-1-7-15,1 2-1 0,0 2 0 16,-10 1 3-16,-1-3 1 16,-14 0 3-16,-1-2 3 0,-17-2 5 15,-10 2 0-15,-10-6-2 16,-8 3-4-16,-22 5-8 16,-3 0-2-1,-20 4-12-15,-6 7-5 0,-8 0-13 16,-5 3-3-16,-7-3 6 15,2-5 2-15,-7 0 10 16,-1-4 3 0,12-4 3-16,15-2 1 0,18-1 1 15,14 2 2 1,14 3-5-16,11 0 1 0,4-5 1 16,13 4 3-16,17-1 7 15,8 2 1-15,25-2 14 16,4-1 1-16,12-6-4 15,-3-1 0-15,-10 1-13 0,-1-2-19 0,-21-2-92 16,-7 1-78-16,-18-7 91 31</inkml:trace>
  <inkml:trace contextRef="#ctx0" brushRef="#br0" timeOffset="62086.46">12979 16042 1059 0,'-14'24'85'0,"3"-9"52"0,5 0-45 0,4-9-21 0,4-1-4 0,4-13 8 0,5 1 10 0,3-13-2 0,4 3-6 15,-1-2-30-15,5 6-16 0,11 8-19 16,11 5-4-16,21 7 7 15,17 4-1-15,28 9 0 16,12-6-4-16,29 1-6 16,2-8-3-16,16-18 1 0,-2-8 2 15,-10-9 1-15,-11-2-1 32,-32-3-14-32,-18 1-33 0,-38 9-181 0,-32 1 145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04T17:56:03.83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04T17:56:10.716"/>
    </inkml:context>
  </inkml:definitions>
  <inkml:trace contextRef="#ctx0" brushRef="#br0">12745 11740 0,'0'0'0,"0"0"0,0 0 0,-102 35 16,31-3 0,31-16-16,9-5 15,7-7-15,8 4 16,-7 4-1,-9 0-15,8 0 16,-7 0 0,7-5-16,-7 1 15,-9 0 1,1 0-16,-1-4 16,9-4-16,7 0 15,0-4-15,9 4 16,-1 0-1,0 0-15,8-4 16,-8 4 0,8 0-16,1-4 15,-1 0 1,0 4-16,0 0 16,0 0-16,0 0 15,0 0 1,0 4-16,0 0 15,1 0 1,-1 0-16,0 0 16,0 0-1,8 0-15,-8 0 16,8 0-16,-8 0 16,0 0-1,8 0-15,-8 0 16,0 3-1,1 1-15,-1 0 16,0 0 0,0 0-16,0 0 15,0-4 1,0 4-16,-7 0 16,-1 3 15,0 5-31,-31 16 15,-135 70 1,24-11 0,48-24-1,31-20 1,40-11 0,15-13-1,16-7 1,8-4-1,16 0 1,23 4 0,40-1-16,47 9 15,111 8 17,23 27-32,-7 12 15</inkml:trace>
  <inkml:trace contextRef="#ctx1" brushRef="#br0">10269 5482 899 0,'-3'19'83'0,"1"0"110"0,8-5-170 0,7-3-15 0,14-9 7 0,8-2 7 0,13-3 20 16,8-5 13-16,18 5 6 15,13 3 0-15,17 12-20 0,3 7-8 16,18 14-19-16,2 4-6 0,20 4-4 16,8-2-10-1,7-4-39-15,-4-9-86 16,1-10 75-16</inkml:trace>
  <inkml:trace contextRef="#ctx1" brushRef="#br0" timeOffset="59600.11">4006 7960 582 0,'1'4'131'0,"1"3"155"0,-2 4-133 0,0-2-58 0,9 2-25 0,2-3-27 0,10-3 2 0,9-5-2 15,-2-2 2-15,21-1 10 0,3 2 2 16,16 4-10-16,11 9-4 15,24 12-19-15,16 4-13 16,11 2-5-16,4-4-6 0,10-12 0 16,10-10 4-16,16-15-5 15,4-11 3-15,9-8-11 16,5-7-16 0,-10 0-35-16,-9-5-41 0,-30 2 53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4T17:59:19.06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04T17:59:25.377"/>
    </inkml:context>
  </inkml:definitions>
  <inkml:trace contextRef="#ctx0" brushRef="#br0">13504 6551 438 0,'-1'-3'79'0,"1"2"76"0,0-6-2 0,0 4-33 0,1 0-16 0,-1 3-17 0,-1 0-5 0,-2 0-16 16,0 3-10-1,-4 0-18-15,4 4-7 16,2-1-4-16,1-6 0 0,0 5 0 16,4-5 4-16,10-3 0 15,7 1 5-15,9-4-4 16,8 4 5 0,3-6-13-16,1 5-5 0,-7 1-12 15,-3-4-4-15,-15 5 2 16,-15 1-6-16,-1-4 9 15,-13 3-8-15,-17 2-2 16,-10 7 9-16,-9 3-7 16,0-1 0-16,-3-1 1 15,4 4-2-15,7-7-5 16,13 5 9-16,13-1-4 0,6-6-2 16,15 4 6-16,1-8 1 15,17 0 10-15,6 0-1 16,4-3 3-16,5-3 0 15,2 3-8-15,-7 0 5 16,0-4-6-16,-10 4-7 16,-13 3 1-16,-10 0-2 0,-4 0 1 15,-13 3 1 1,-17 4 0-16,-1-4-1 0,-7 1 0 16,4 1 3-16,1-5-2 15,10 3 0-15,11-3 2 16,14 0-6-16,-2-6 3 15,15 1-1-15,14 2-1 16,0-3 8-16,7 1-1 16,-2 2 1-16,-5-3-1 15,-4 4-4-15,-11 2-5 16,-12 2-12-16,-12 7-62 16,-13-3-70-16,-13 5 80 0</inkml:trace>
  <inkml:trace contextRef="#ctx1" brushRef="#br0">14666 11495 0,'0'0'0,"0"0"0,0 0 0,177-67 0,56-27 15,-79 27 1,-64 23-16,-34 17 16,-21 3-1,-7 4-15,-5 5 16,1-1-16,-4 8 16,-4 4-16,-5 4 15,-3 0 1,0 4-16,0 0 15,0 4 1,0 0-16,-4-4 16,-4 0-1,0-1-15,0 1 16,0 0-16,0-4 16,0 0-1,0 0-15,0 4 16,0 0-1,0 0-15</inkml:trace>
  <inkml:trace contextRef="#ctx0" brushRef="#br0" timeOffset="6798.58">7820 4752 640 0,'0'-2'82'0,"0"1"55"0,0-5-15 0,-1 2-47 0,-1 3-15 0,-2 1-6 0,-3 0-3 15,-2 1 3-15,1 4-5 16,0 1-13-16,2 2-5 15,3-3-13-15,6 1 1 0,11-4 15 16,11 1 6-16,22-6 21 16,17-2 7-16,16 0-4 15,5-2 1-15,5-1-14 16,-2 0-14-16,4 2-19 16,-4-1-7-16,-4 1-11 15,-7 0 0-15,-18-2-21 16,-12 1-21-16,-30 1-33 15,-15 6-33-15,-8-6-287 0,-18-2 261 16</inkml:trace>
  <inkml:trace contextRef="#ctx0" brushRef="#br0" timeOffset="7066.46">8775 4509 1200 0,'12'10'88'0,"-4"-3"56"15,2 9-6-15,-7 0-43 16,-3-3-6-16,8 1-25 16,5 0-14-1,2-3-5-15,9 2-10 0,4-2-20 16,1-2 0 0,4 4-12-16,-6-1-2 0,-12 6 0 15,-2-1-1-15,-13 5 1 16,-6 3 0-16,-19 1-4 15,-9 0-20-15,-10 0-42 16,-13-1-27-16,-21 5-91 0,-14 5-221 16,-12 2 252-16</inkml:trace>
  <inkml:trace contextRef="#ctx0" brushRef="#br0" timeOffset="7679.56">7120 6037 967 0,'13'0'77'0,"2"-3"46"0,7-3-4 0,5-2-8 0,6-5-10 0,16 1-16 0,7-1-3 15,11 4-32-15,1 4-12 0,2-1-16 16,-3 2-17-16,3 6-1 16,-2 1-4-16,0 3-3 0,-1-1-4 15,-11-2-21-15,-3 2-4 31,-18-5-26-31,-10 0-13 0,-11-5-43 16,-7-3-100-16,-10-1 129 0</inkml:trace>
  <inkml:trace contextRef="#ctx0" brushRef="#br0" timeOffset="7963.47">7961 5771 778 0,'6'14'135'0,"0"2"191"16,6-4-166-16,-3 1-30 16,4-7-18-16,1-4-45 15,2-1-19-15,7 3-25 16,2-1-9-16,2 8-11 16,-1 3 3-16,-3 10-6 15,-2 1-1-15,-1 3 2 0,-4-1-4 16,-7 0 0-16,-7 0 3 15,-13 1-4-15,-6 4 4 16,-21 4-11-16,-11-3-8 16,-11 2-10-16,-8-1-28 15,-8-15-44-15,7-5-209 16,3-17 189-16</inkml:trace>
  <inkml:trace contextRef="#ctx0" brushRef="#br0" timeOffset="22237.62">11780 8310 484 0,'11'-5'93'15,"-3"3"107"-15,0 1-73 0,-6 1-32 0,-2 1-18 0,0 1-8 0,-4 0 1 0,3-1-8 16,1-1-4-16,-3 0-19 16,1 0-3-16,2 0-6 15,0 0 0-15,0 0 3 16,2-1 2-16,1 1 0 0,-2 0-6 16,4 1-3-16,-3 9 2 15,-2 1-4-15,0 1 3 16,1 1-4-16,4-4-1 15,3 1 2-15,8-1 3 16,6-4 8-16,9 1-5 16,14-6 5-1,11-1-3-15,14-6-4 16,7 4 5-16,8 3-9 0,7 0 6 16,9 0-12-16,8 2-5 0,18-2-4 15,-4 0-4-15,5 1 0 16,-3 3-4-16,-2-1 2 15,3-3-4-15,-8-7 0 16,-6-4 1 0,-15-3-10-16,-11-5-12 15,-21-4-59-15,-5-4-45 0,-27-5 63 16</inkml:trace>
  <inkml:trace contextRef="#ctx0" brushRef="#br0" timeOffset="27293.67">13514 8887 236 0,'-2'2'22'0,"-2"2"27"0,0 1 12 0,-2 3 39 0,-5-2 3 0,-1 2 2 16,-3-2 0-16,9-1-14 15,8-2 4-15,-2-3 3 16,3 0-10-16,9-3-8 15,-7-2-9 1,8 2-12 0,-4 2-1-16,-1-1-8 15,6 1-7-15,4-4-5 16,-1 2-7-16,-1 1-3 16,-4 0-1-16,-1 2-8 15,0 2-7-15,-6 0-9 16,5 1 0-16,-4-3-2 0,0 1 0 15,-3-1 0-15,1 0 2 16,-3 0 1-16,-1 0 1 16,0-1 1-16,-8-6-5 0,-4 7-3 15,-6 2 2 1,-13 4-8-16,1 1-10 16,-8 4-4-16,3-5 0 15,7 2 4-15,-2-2 13 16,9-3 6-16,9-1 1 0,12-4 3 15,11-2-2-15,11 0 5 16,1 3 6-16,6-2 4 16,-2 0 2-16,4-1-1 15,-1 3-4-15,-1-1 1 16,-4 2-2-16,-3-3 1 16,-3 0-2-16,-6 1-3 15,-1 1-1-15,-12 1-2 16,-3 0-4-16,-6 0-3 0,-7 0 5 15,0 0-4-15,-5 0-5 16,-4 0-9-16,0 0-5 16,-5 1-6-1,2 4 5-15,4-2 4 0,3 0 8 16,10 1 5-16,10 0-1 16,9-4 3-16,9 2 3 15,7-2 8-15,1 1 6 16,10 3 5-16,-5-3-5 15,4 2-4-15,-4-3-5 0,-8-4-19 16,-4-1-32-16,-12-8 22 16</inkml:trace>
  <inkml:trace contextRef="#ctx0" brushRef="#br0" timeOffset="40980.8">13001 6525 460 0,'0'-4'49'0,"-3"-3"34"0,5 2 0 16,-2 2-6-16,3 3-16 16,-2 1-13-16,-1 1 8 0,2 1 10 0,-2-3 11 15,0 0 13-15,0 0-8 32,5-3-14-32,-1 1-5 15,-2-7-19-15,4 6-5 0,-4-5-2 16,-1 6 1-16,-1 1-1 15,0 1-3-15,0-2-5 16,0 0-3-16,2-1-1 16,-2 2-3-16,0-1-6 15,2 2 2-15,-2 11-5 16,-2 6-1-16,0 13 1 16,-1 5-7-16,-5 9-5 15,-1 5 4-15,3-1-2 16,-4-1-9-16,4-1 0 15,0-5-5-15,6-10-1 16,-4-4-1-16,3-8-5 0,-1-5 0 16,2-12-11-16,2-2 2 15,-1-13-19 1,1-4-21-16,0-18-67 0,-1-1-117 16,4-8 150-16</inkml:trace>
  <inkml:trace contextRef="#ctx0" brushRef="#br0" timeOffset="41454.71">13012 6476 831 0,'-1'-7'85'15,"1"-4"41"-15,-2 0-1 0,2 0-13 0,5 0-28 0,-2 2-15 16,3 1-6-16,-3 3-20 15,-3 5-5-15,2 3-15 16,-7 8-10-16,-6 4-3 0,-1 3-1 16,-7 1-3-16,0-1-6 15,0 2-1-15,2-6 4 16,4-6-1 0,11-3-2-16,-6 6 0 15,8-9 0-15,4-1-4 0,-4 1 4 16,3 7 0-16,-3-9 0 15,0 2-4-15,0-1-2 0,3-2-5 16,5-5-1 0,1-7 4-16,9-3 4 15,-1-4 14-15,3-2-5 0,-1-4 11 16,5 1 0 0,-2 5 0-16,-5 1 6 15,-4 9-5-15,-13 9 5 16,-1 4-12-16,-11 9-8 0,-3 12-6 15,2 4-9-15,7 2-5 16,6-4-11-16,11-11-45 16,9-2-79-16,6-11 88 15</inkml:trace>
  <inkml:trace contextRef="#ctx0" brushRef="#br0" timeOffset="47288.33">11335 9480 793 0,'-9'3'88'0,"3"-3"60"0,-2 0-5 0,8-6-39 0,0 1-26 15,4-4-32-15,3 1-14 0,4 0-13 0,0 0-9 0,-5 5-9 0,4 3 3 0,-9 0 3 16,5 4 7-16,-1 3 10 16,1 1 6-16,2 1 6 0,2-1 5 31,6-3 4-31,9-2 1 0,3-5 6 0,16-2 0 15,5-4-3 1,0-5 1-16,17-3-13 0,2 1-5 16,21-6-6-16,13 5-8 15,13 4-10-15,5 1-3 0,6-2-5 16,-6 2 0 0,8 2-7-16,2-4-3 0,-18 2-27 15,-13 0-21-15,-30-3-49 16,-10 4-24-16,-15 7 70 15</inkml:trace>
  <inkml:trace contextRef="#ctx0" brushRef="#br0" timeOffset="51471.34">12984 9966 633 0,'-6'8'102'0,"2"1"120"0,1-6-49 0,5 10-33 0,3-7-16 0,6 2-33 0,3 1-7 0,-2-5-9 0,-1-1-9 0,2 5-29 16,-3-2-7-16,-4 2-13 15,5-5-9-15,0 0-6 16,2-3-5-16,2 0-28 16,3 0-11-16,4-3-62 15,-2-2-206-15,-2-1 199 16</inkml:trace>
  <inkml:trace contextRef="#ctx0" brushRef="#br0" timeOffset="51801.04">13583 9948 621 0,'-12'13'108'16,"-4"-2"124"-16,11-3-118 15,1-5 2-15,8 0-18 16,4-3-8-16,2 2-12 16,2-1-11-16,2 2-12 15,1 2-9-15,5-3-21 0,2-1-2 16,5 2-19-1,1-3-14-15,1-1-53 0,6-2 39 16</inkml:trace>
  <inkml:trace contextRef="#ctx0" brushRef="#br0" timeOffset="53855.53">12517 6424 529 0,'0'1'61'0,"-2"4"46"0,-1 0-32 0,-5 4 10 0,5 2-1 0,-2-3 2 0,5 0-2 16,0 1-9-16,2-2-7 16,1 1-3-16,0 3-17 15,2 1-9-15,-3 2-15 16,-2 7-7-16,-7 9-7 15,1-2-2-15,-8 15-3 16,-7 4-4-16,-2 2-15 16,2-2-12-16,2-2-17 15,5-9-12-15,6-13-51 16,5-4-42-16,3-17 82 0</inkml:trace>
  <inkml:trace contextRef="#ctx0" brushRef="#br0" timeOffset="54362.46">12489 6316 870 0,'-12'10'85'0,"0"1"76"0,-5 2-31 0,-4 4-34 16,7-3-13-16,0 0-25 16,3 0-4-16,1 1-16 15,5 0-11-15,2 3-14 16,-3-2-8-16,3-1-7 15,1 3 5-15,-1-6-3 16,-2-4-1 0,5-8-3-16,-3-3-2 0,5-8-2 15,6-3 2-15,3-4 4 16,3-4-3-16,9 0 6 16,3-1-1-16,1-4 0 15,-1 6 4-15,-7 1 5 16,0 4 6-16,-8 10 8 15,-9 6 1-15,3 6-2 0,-4 8 0 16,1 15-12 0,-1 4-2-16,6-2-8 0,-3 2 2 15,7-9-2-15,2-3-4 16,12-3-20 0,1-2-25-16,3-2-115 0,3 1 100 0</inkml:trace>
  <inkml:trace contextRef="#ctx0" brushRef="#br0" timeOffset="57839.5">11152 10448 372 0,'-9'0'56'0,"-1"0"26"0,4 0 47 0,-2-1 18 0,5-6-5 0,0 3-13 0,1-6-39 0,-2 4-13 0,2-2-34 16,2 8-13-16,-6-3-3 0,-1 9-2 16,-1 7 13-16,1 1 6 0,-1 3 7 15,6-3 2-15,13-6-13 32,5-1-4-32,20-7 4 0,12-2 5 0,19-11 19 15,20 1 6-15,20-4-2 16,10 0-10-16,16 2-27 15,2 0-8-15,15 3-30 16,-6 0-15-16,-16 6-42 16,-15 4-30-16,-36 5-177 15,-12 3 162-15</inkml:trace>
  <inkml:trace contextRef="#ctx0" brushRef="#br0" timeOffset="59454.49">12545 10988 820 0,'3'6'114'0,"-3"2"87"0,0 3-28 0,0-6-60 0,0 2-20 0,2-3-19 0,1-1-8 0,8-2-10 0,2 2-7 15,9-3-27-15,6-3-2 0,10 2-23 16,2-1-20-16,4 2-38 16,2-1-37-16,-5-1 49 15</inkml:trace>
  <inkml:trace contextRef="#ctx0" brushRef="#br0" timeOffset="59768.65">13101 11010 1156 0,'-5'3'105'0,"2"6"63"0,3-4-35 0,3 1-45 16,5-1-25-1,4-2-28-15,4 0-13 16,0-1-15-16,6 1-19 0,-3-3-54 16,1-3-25-16,6 0-214 15,-1-2 183 1</inkml:trace>
  <inkml:trace contextRef="#ctx0" brushRef="#br0" timeOffset="60052.46">13607 11046 866 0,'-2'6'104'0,"-1"1"94"0,3-1-78 16,5-3-28-16,8-1-21 0,7-2-31 15,4-5-15-15,3-1-16 16,3-2-13-16,0-2-202 15,3 1 149-15</inkml:trace>
  <inkml:trace contextRef="#ctx0" brushRef="#br0" timeOffset="62495.55">11908 6432 944 0,'0'1'86'0,"0"4"42"15,0-4-9-15,0-1-37 0,0 0-15 0,-2-3-13 0,2 2-7 16,-3-2-5-16,0-2 1 16,2 2-11-16,-1 1 2 15,0 2 0-15,-4 0-11 16,4 5 3-16,2 4-5 16,-6 5-3-16,-3 5 3 0,-4 8-1 15,-3 3 3-15,-6 14-8 16,-3 2 0-16,-11 12-4 15,-4 2-6-15,-2 3-2 16,-6-1-3 0,9-8-2-16,4-9 2 0,8-8-3 15,10-12 1-15,6-16-10 16,9-4-9-16,6-15-26 16,8-4-24-16,10-13-50 15,2-4-109-15,0-10 138 16</inkml:trace>
  <inkml:trace contextRef="#ctx0" brushRef="#br0" timeOffset="63079.06">11873 6496 1040 0,'2'-3'77'0,"-2"-3"45"0,3 1-3 0,-3-3-15 0,0 5-19 0,-2 0-23 15,-1-2-19-15,-9 7-19 0,-4 2-4 16,-6 3-21-16,0 5 6 15,1-2-4-15,-4 1-8 16,3 0 5-16,3-5-8 16,9 2 5-16,1-6 5 0,9-2-2 15,0 1 3-15,0-1 3 16,0 0-4-16,3-1 5 16,2-7-2-1,0 1-1-15,3-5 5 0,-1-1-5 16,6 4 0-16,8-1 0 15,1 2 1-15,4 0 0 16,4 2 0-16,4-3 7 16,-1-1-2-16,3 1 8 15,2-2 13-15,0-5-5 16,-8 0 7-16,4 5-5 16,-12 5-9-16,-7 0-2 15,-6 10-1-15,-7 10-4 16,-2 7-1-16,-8 14-4 15,3 4-5-15,-12 8-15 16,7 2-13-16,-6-6-36 16,9-4-28-16,-1-10-160 15,3-7 154-15</inkml:trace>
  <inkml:trace contextRef="#ctx0" brushRef="#br0" timeOffset="66197.49">10693 11636 627 0,'-6'-2'84'0,"0"1"77"0,4-3-8 0,5 3-19 0,8-1-22 16,2 2-29-16,7 0-15 15,2 2-12-15,1 1-10 0,11 2-5 16,3-2 1 0,8-3 5-16,18 0-4 0,26-5 0 15,15 2-11-15,44 3-10 16,10 3-3-16,14-3-12 15,11-6-1-15,-10-12-6 16,-1-8 2-16,-14-12-3 16,-14-3 5-16,-26-2-43 15,-17-1-44-15,-51-3 46 16</inkml:trace>
  <inkml:trace contextRef="#ctx0" brushRef="#br0" timeOffset="73608.13">10655 13656 724 0,'-9'6'111'0,"-1"2"136"0,-2 2-158 0,1-6-40 0,1 4-5 0,7-5-2 15,-3 2 3-15,6 0 5 16,5-2 0-16,-1 2 7 15,4 3-5-15,3-2-1 16,3 0 1-16,5 0-14 16,2 4-5-16,3-1 0 15,1 2-6-15,3-3 0 16,-1 0 2-16,9-3-14 16,2 1 2-16,6-4-7 15,5-1 1-15,13-1 1 0,7 0-2 16,34-1 0-1,13 1-2-15,26-8-5 0,10 0-3 16,15-11 0 0,3 2 2-16,1-7 0 0,-2 2 1 15,-4 6-2-15,4 5-3 16,-16 10-13-16,-14 1-13 16,-29 9-70-16,-24 2-81 0,-33 5 102 15</inkml:trace>
  <inkml:trace contextRef="#ctx1" brushRef="#br0" timeOffset="104541.39">21836 14137 0,'0'0'0,"0"0"0,0 0 0,0 0 0,51 4 0,-39 0 15,-4 0 1,0 0-16,-8 0 16,0 0-16,0-1 15,0 1 1,4 0-16,-4 0 15,3 0 1,1 4-16,0 0 16,0 0-16,0 0 31,-4 0-31,0 0 0,0-1 16,0-7-16,0 0 15,-23 36 1,11-20-1,0-1-15,0-3 16,0 0 0,4 0-16,0 0 15,1-4-15,3 0 16,0-1 0,0 1-16,0-4 31,0 0-31,0 0 15,0 0-15</inkml:trace>
  <inkml:trace contextRef="#ctx0" brushRef="#br0" timeOffset="110977.75">15435 7756 1320 0,'-3'0'25'0,"0"5"-1"16,-9 4 39-16,4 1-6 0,3-4 20 0,5-3 10 0,13-3 3 0,9-3-3 0,8 6-24 0,14 7-18 0,6 13-28 0,7 6-9 0,17 4-6 31,8 3-2-31,37-4 1 15,11-5 0-15,14-10 1 16,0-11 2-16,-20-7 2 0,-7-2-2 0,-29-4-18 16,-17 1-15-16,-31-5-48 31,-18-2-23-31,-32-3-42 16,-9-7-203-16,-26-1 227 15</inkml:trace>
  <inkml:trace contextRef="#ctx0" brushRef="#br0" timeOffset="111437.15">15708 7704 1136 0,'38'-11'56'0,"-9"2"8"16,-1 6-22-16,-15 4 7 16,-2 5 9-16,-10 5 23 15,-1-3 9-15,-1 5-4 16,-1 1-10-16,-3-1-15 16,1-1-18-16,2-2-18 15,2-1-4-15,-3-2-5 16,-5 1 2-16,-1-7-3 0,-10 7-4 15,-8-3-8 1,-9 6 0-16,-18 1-3 0,-9 4 0 16,-15 9-3-16,-8 4-3 15,4 7 1-15,1 3-2 16,17 2 2-16,15-3 2 16,20-5 3-16,12-6 2 15,28-3 7-15,14-5 5 0,37 0 11 16,18-5 2-1,31-1-6-15,5-2-4 16,4-7-65-16,-8-1-49 0,-19-3-331 16,-14-1 261-16</inkml:trace>
  <inkml:trace contextRef="#ctx0" brushRef="#br0" timeOffset="112346.53">15330 8909 937 0,'17'-2'67'0,"0"4"40"0,-2 4 14 0,5 12-1 0,-2-1-13 0,8 7-21 0,4 1-12 0,13 0 0 0,9-3 9 15,25-12 4-15,18-1 5 16,26-9-17-16,14-3-21 15,-1-6-27-15,-7-2-14 16,-22 4-24-16,-16-2-12 0,-24 4-39 16,-11-1-22-1,-31 3-52-15,-18 3-17 0,-21 0-203 16,-18 0 211-16</inkml:trace>
  <inkml:trace contextRef="#ctx0" brushRef="#br0" timeOffset="112724.79">15517 8734 1386 0,'35'-6'81'16,"-5"-1"23"-16,-9 6-12 15,-13 7-13-15,-1 2-9 0,-18 9-6 16,-4-1-11 0,-17 5-16-16,-3 4-13 0,-12 6-16 31,-5 2-4-31,-10 12-6 0,4-3-2 0,9 7-5 16,8 2 0-16,21-3 1 15,9-3 2-15,23-4 4 16,15 0 1-16,35-10 1 15,16-1-1 1,20-9-6-16,0-7-24 16,8-5-71-16,-10-4-102 15,-11 3 109-15</inkml:trace>
  <inkml:trace contextRef="#ctx0" brushRef="#br0" timeOffset="133602.91">11774 8363 683 0,'-3'11'99'0,"0"0"97"0,-1-1-49 0,4-8-27 0,0 1-25 0,0-3-31 0,0 0-2 0,0-2-13 0,0 2-11 0,0 0-18 15,4 3-11-15,5 5-9 16,5 3 6-16,15 3 7 15,8 4 0-15,27 1 10 16,8-4 8-16,24 4 6 16,5-3 5-16,10-11 1 0,7 0-13 15,16-12-7 1,2-4-9-16,-5 0-10 16,0 0 3-16,-19 11-6 15,-5 5-1-15,-9 11 2 16,-13 9-2-16,-25 2-9 0,-13 3-4 15,-20-4-8-15,-10-2 1 0,-5-7 6 16,-3-9 8 0,-9-8 7-16,-2 2 2 15,-15-10 1-15,-8-5 5 16,-30-7-7-16,-20-2-1 16,-26 0-4-16,-6-3-13 15,-10 2-11-15,-9 6-7 0,-5 6 4 16,-7 0 7-1,8 8-6-15,10-3 5 0,13 2-7 16,11 3 4-16,9-2 19 16,10 3 11-16,25 3 24 15,14 0 8-15,25 6 17 16,10-5-3-16,16 5-5 16,12-4-5-16,17 1-12 15,14-4-5-15,18 1-8 0,9 0-9 16,15 3-2-16,13-3-5 15,20-4 0-15,12-2 3 16,7-7 1-16,3-2-2 0,-8-3 0 31,-6-5 0-31,-19-5-25 16,-14-4-29-16,-39-7 35 16</inkml:trace>
  <inkml:trace contextRef="#ctx0" brushRef="#br0" timeOffset="138196.2">11506 9362 905 0,'3'0'90'0,"-2"0"49"0,-1 0-46 0,-1 0 7 0,-2 0-11 15,3 0 2-15,0 0-6 0,0 0-3 16,0 0-24-16,-2 0-8 16,1 0-20-16,-1 0-8 15,2 0-3-15,3-5-2 16,24 5 4-16,4-5-2 16,25 0 4-16,15 1 7 15,17 4 2-15,19-3 2 16,15 9-8-16,6 5-6 0,-1 3-14 15,-5 2-1 1,-9 4-4-16,3-5 3 0,-9-3 0 31,-9-6-2-31,-26-6 4 16,-10 0-6-16,-29-4 2 0,-13-4 1 0,-15-2-1 16,-14-5 3-16,-24 0-6 15,-12 3 2-15,-32 4-4 16,-14 2 0-16,-23 6-7 15,-9 6-8-15,-6 7-6 32,-2 1-4-32,-13 2 6 0,4 1 6 15,12 2 3-15,10-5 3 16,34 0 3-16,10-3 1 16,33-6 7-1,16-3-1-15,28-2 6 0,19-4 4 16,30-5 11-16,24-4 6 15,29-6-6-15,25-3-5 16,19-6-9-16,-5 0-7 16,-5-10-34-16,-13 3-38 0,-30-3-303 15,-14-11 239-15</inkml:trace>
  <inkml:trace contextRef="#ctx0" brushRef="#br0" timeOffset="140588.12">11102 10434 926 0,'0'-5'70'0,"-3"1"24"0,3 0 6 0,-5-2-7 0,5 5-8 0,0 1-2 0,-3 1-7 0,1 9-12 16,-6 2-8-1,0 10-26-15,1 0-10 16,-3 2-13-16,8 0-2 16,14-9 8-16,11-4 4 15,21-7 24-15,19-4 3 0,31-2 8 16,10-4 0-1,11 4-18-15,5-4-9 0,-4 3-11 16,12 0-4-16,2-2-1 0,-7 2 1 31,-16-1-1-31,-9 4 2 0,-29 4-5 16,-9 5-5-16,-27 4-5 16,-11 4-9-16,-28 4-2 0,-14 4-1 15,-21-2 7-15,-13-2 4 16,-16-1 4-16,-5-5 2 15,-25-11 1-15,-9-4 1 16,-17-6-4-16,-5-5-13 0,2-3-14 16,-4 1-6-16,7-1-10 15,11 0 7-15,28 3 4 32,19-2 2-32,37 7 13 0,15 1-1 0,26 5 13 15,13-1 10-15,29 1 18 31,15 0 15-31,27 1 14 0,17 4-6 0,15-5-6 0,3 1-7 32,4-2-7-32,1-1-1 15,-13 2 1-15,-13 0-2 16,-31 10-7-16,-23-6-3 16,-36 6-10-16,-18 1-2 15,-37 3-2-15,-19-1-1 16,-35 4-5-16,-7-4-3 15,-4-5-14-15,10 3-11 16,21-3-9-16,16 4-3 0,28 1 1 16,16 1 4-16,27-6-15 15,18-5-18-15,28-9 45 16</inkml:trace>
  <inkml:trace contextRef="#ctx0" brushRef="#br0" timeOffset="145312.76">10696 11629 595 0,'-1'-6'78'0,"-7"1"118"0,-2 2-137 0,-10 3 4 0,-5 3 0 0,-4 7 12 0,-1-2 13 16,0 3-4-16,8 1-11 0,3-1-25 15,8-1-5-15,8-5-13 16,2 1 1-16,4-5 6 16,8 4 0-16,11-3 2 15,5-2 6-15,9-3-14 16,7-1 0 0,4 3-4-16,5-2-11 0,0 6 1 15,-6-2-4-15,-1 6-10 16,-5-1 4-16,10 0-2 15,2 1-5-15,13-3 4 0,8-2 9 16,9-4 9-16,3-1 11 16,6 0 3-16,1-2-5 15,1 5-7-15,-1 5-6 16,2 0-7-16,-1 0-2 16,8-1-7-16,3-2 0 15,0-8-1-15,1-2-1 16,7-11 2-16,4 1 1 0,17 3-3 15,4 0 1 1,4 11-1-16,0 4-1 0,1 17 1 16,-1 5 0-16,-7 14 0 15,-5 9 0-15,-10 0 1 16,10 4 5-16,10-1 14 16,1-7 6-16,7-4 5 15,0-7 4-15,3-8-14 16,3-9-8-16,-13 0-10 15,-12-5-7-15,-26 1-27 16,-12 0-26-16,-14-4-68 16,-19 0-18-16,-53-3 70 15</inkml:trace>
  <inkml:trace contextRef="#ctx0" brushRef="#br0" timeOffset="154641.97">18594 7594 1276 0,'-5'34'77'0,"-3"6"29"0,-6 7-7 0,-8 16-41 0,-5 2-10 0,-1 11-12 16,1 3-7-16,-5-2-9 15,2-2-7-15,2-10-9 16,0-7-4-16,7-13 0 15,4-15 0-15,14-19-6 16,-2-11 9-16,11-22-1 16,11-16 1-16,4-17 15 15,9-10 3-15,-2-22 14 0,1-4 4 16,-4-15 3-16,-1-3 3 16,2 16 4-1,1 13 6-15,0 28-7 0,0 15-4 16,-5 25-18-16,-3 10-6 0,3 21-9 15,-1 14-9 1,-1 30 6-16,4 11-7 16,-5 13 2-16,-4 2 0 0,1-6-3 15,-2-6-8-15,8-14-44 16,1-7-10-16,-5-15-43 16,-5-7-16-1,-5-19-7-15,-8-12-23 0,-9-14 88 16</inkml:trace>
  <inkml:trace contextRef="#ctx0" brushRef="#br0" timeOffset="154800.51">18520 7936 1369 0,'4'13'119'0,"6"-2"90"16,12-7-109-1,3 1-3-15,5-16-41 16,8-2-20-16,3-9-27 0,10-1-25 0,8-2-62 31,3-1-38-31,7-2-230 0,-7 1 205 0</inkml:trace>
  <inkml:trace contextRef="#ctx0" brushRef="#br0" timeOffset="155227.41">19383 7856 1332 0,'-2'6'114'0,"-3"0"46"0,-14-6-55 15,-6 0-5-15,-10-1-42 16,-6-4-8-16,2 10-21 16,-2 1 0-16,5 21-18 15,-2 9-9-15,9 13-6 16,4 5-12-16,11-4-9 16,9-6-8-16,12-14 0 15,8-11 10-15,17-13 7 16,-1-6 9-16,4-12 7 0,-5-9 1 15,-2-9 1-15,-1-6 3 0,-8-10 5 16,0-6 1 0,-9-12 15-16,-6-7-2 15,-12-18-3 1,-4 3 1-16,-1 4-9 0,-1 7 4 16,5 34 5-1,7 13 5-15,2 30 0 0,5 15-3 0,-1 32-6 16,-2 14-12-16,6 25-1 15,-2 5-5-15,7 2-16 16,-1-4-13-16,9-18-36 16,3-10-22-1,9-20-38-15,5-9-1 16,9-13-105-16,3-12 133 0</inkml:trace>
  <inkml:trace contextRef="#ctx0" brushRef="#br0" timeOffset="155811.19">19755 8056 1118 0,'17'-33'120'16,"-9"-5"116"-16,0-2-87 0,-11 12-43 16,-8 0-16-16,-11 21-33 15,-3 6-7-15,-10 6-19 16,3 10-8-16,4 12-14 16,3 6-4-16,4 5-4 15,8-3-6-15,12-8-15 16,4-7-11-16,14-7 0 15,2-5-3-15,5-8 11 16,-5-2 5-16,5-6-6 16,-2 2-1-16,-5-5 8 15,0-5 7-15,-9-9 10 16,2-10 9-16,-6-12 21 16,4-8 8-16,-3-18 8 15,-5-9 3-15,-1 2-21 0,-1 4-8 16,-4 19 14-16,2 19 1 15,3 21 7-15,-1 14 3 16,1 3-23-16,-1 17-3 16,2 24-7-16,0 16-8 0,0 20 0 15,0 8-6 1,2 10-3-16,2-5-5 0,8-14-18 16,2-13-4-16,8-21-15 15,1-7 8-15,1-19 11 16,3-5 7-16,1-11 15 15,1-10 3-15,2-12 9 16,-1-5 7-16,-1-15 17 16,1-2 10-16,-2-8 13 15,-1 1 8-15,-8 16-12 16,-2 9 1-16,-12 27-14 0,-5 13-14 16,-10 27-5-1,-4 8-7-15,0 5-6 16,5 0 0-16,9-21-29 0,9-8-15 15,15-14-23-15,1-10-22 16,-3-10-44-16,-1-5-46 16,-3-8 93-16</inkml:trace>
  <inkml:trace contextRef="#ctx0" brushRef="#br0" timeOffset="156460.03">20230 7742 1628 0,'0'0'84'0,"-2"0"7"0,2-5-16 0,-3-10-45 0,1-4-17 0,4-13-13 15,9 2 0-15,6 5-23 16,6 9-13-16,3 16-34 16,-2 13-17-1,4 25 11-15,-2 7 14 0,-9 23 35 0,0 3 21 16,-14 2 36-1,-4-7 8-15,-5-14 37 16,2-11 7-16,3-19 5 16,1-11 11-16,3-11-15 0,0-6-5 15,7-4-26-15,-1-2-17 16,5 7-21-16,1 5-10 0,5 9-5 16,-1 6-1-16,3-1 2 15,0-2 1 1,8-5 2-16,6-6-3 15,13-10-1-15,8-4 1 16,8-10 1-16,-1-6 9 16,-10-9 9-1,-7 0 4-15,-21 4-3 0,-9 10 3 0,-6 18-2 16,-11 15 5 0,-5 29 2-16,-4 14-6 0,1 30-7 15,11 16-12-15,11 19-3 16,4 9 4-16,2-3-8 15,-4-8 3-15,-11-20 2 16,-5-13-6-16,-13-11 2 0,-12-10 1 16,-26-12-7-16,-10-13-4 15,-28-28 1-15,-8-24 6 16,-9-42 3-16,7-19 8 0,20-21 3 16,16 2-11-1,39 12 1 1,22 13 3-16,40 21-1 15,21 12 11-15,27 6-8 16,22 7-4-16,19-2-36 0,6-4-46 0,-5-10-108 16,-2-7 263-16,-20-1-103 15</inkml:trace>
  <inkml:trace contextRef="#ctx0" brushRef="#br0" timeOffset="157193.85">22875 7904 1255 0,'-9'-9'78'0,"-16"-4"31"16,-8-1-23-16,-12 2-33 0,1 4-18 0,8 8-16 0,6 6-2 0,3 22-3 0,0 10 1 0,0 27-8 16,2 6-22-1,9-2-40-15,9-4 0 0,19-26-7 16,12-13 23-16,12-26 65 15,5-8 14-15,2-18 17 16,3-5 1-16,-5-9-6 16,0-5-6-16,-8-4 10 15,-7 2 6-15,-8 1-1 16,-6 11 1-16,-8 21-7 16,2 14-11-16,-4 36-13 15,-2 12-9-15,1 16-11 0,1 2-5 16,20-14-2-16,3-4-9 15,3-21-37-15,7-4-17 16,1-18-67 0,4-5-28-16,4-13 87 15</inkml:trace>
  <inkml:trace contextRef="#ctx0" brushRef="#br0" timeOffset="157934.29">19559 9440 1034 0,'22'-6'86'0,"-4"1"61"0,-6 5-42 0,-12 4-5 0,-1-1-5 0,-20 6 3 0,1-1-10 15,-24 5-17-15,-8 1-11 16,-8 3-26-16,-11 4-10 0,7 2-17 0,11 4-5 16,6-2-3-1,15 1 1-15,13-6-4 0,14 1 1 16,18-1 1-16,6 4-3 15,22 0 3 1,8-6-1-16,17 3 2 16,5-7 6-16,-3-1 5 15,-8 1 4-15,-22 8 16 16,-24 0 2-16,-25 10 1 16,-16 4-4-16,-31 5-16 15,-12 5-5-15,-9 4-26 16,-3-3-10-16,8 2-26 15,6 0-19-15,10-11-19 16,11-10-20-16,17-15-35 16,4-15-138-16,25-27 173 15</inkml:trace>
  <inkml:trace contextRef="#ctx0" brushRef="#br0" timeOffset="158422.64">19577 9278 1491 0,'41'30'69'0,"-13"14"20"16,-11 13-8-16,-13 20-12 15,-4 7-11-15,-5 18-19 16,-5 4-10-16,2-4-16 16,2-8-6-16,6-33-7 15,8-15-9-15,8-26 0 16,4-9-2-16,7-17 6 15,5-5 5-15,4-11 9 16,0-10 13-16,5 1 24 16,-1-9 9-16,-1-1 4 15,-1 8-10-15,-13 0-23 16,-4 14-4-16,-15 22-9 0,0 12-2 16,-4 30-5-1,0 6-3-15,2-2 1 0,9-2-4 16,12-19-1-1,13-7 2-15,0-18-1 16,0-8 20-16,-2-20 21 0,-8-11 0 16,-4-4 18-16,0 1-7 15,-12 4-5-15,-4 7-5 0,2 14-5 16,-7 7-11-16,2 14-13 16,-2 5-2-16,-2 13-11 15,6 2-1-15,2-1-21 16,4-8-22-1,10-10-59-15,3-6-34 0,0-13-79 16,6-13-19-16,-10-14 126 16</inkml:trace>
  <inkml:trace contextRef="#ctx0" brushRef="#br0" timeOffset="158565.72">20257 9390 1387 0,'-19'9'102'0,"-2"1"149"0,5-13-253 0,16-7-18 0,11-12-68 0,5-1-59 0,22-6 74 16</inkml:trace>
  <inkml:trace contextRef="#ctx0" brushRef="#br0" timeOffset="158930.6">21227 9042 1339 0,'-40'-18'65'0,"-7"17"20"0,1 12 4 0,-4 33 22 16,-1 17-5 0,6 29-21-16,8 10-7 0,10 8-35 0,7 6-15 15,6 1-17-15,4-3-18 31,7-6-51-15,3-10-23-16,6-20-75 0,7-12-26 16,0-24 106-16</inkml:trace>
  <inkml:trace contextRef="#ctx0" brushRef="#br0" timeOffset="159109.51">20616 9895 1687 0,'29'-21'84'0,"2"2"13"16,12-4-11-16,17-4-28 16,0-8-21-16,6-6-48 15,-1-5-28-15,-5-7-54 16,-2-2-49-16,2-5-339 16,3 3 300-16</inkml:trace>
  <inkml:trace contextRef="#ctx0" brushRef="#br0" timeOffset="159310.31">21438 9176 1709 0,'8'14'126'16,"-8"-2"54"-16,2 6-12 15,-2 12-36-15,-2 12-23 16,-1 21-20-16,-5 11-18 16,0 15-30-16,-4 1-14 0,0-4-26 15,3-7-19 1,6-16-73-16,1-6-37 0,5-17-85 15,1-9-34-15,-1-9-86 16,5-11 174-16</inkml:trace>
  <inkml:trace contextRef="#ctx0" brushRef="#br0" timeOffset="159943.81">21342 9664 1207 0,'2'-6'180'0,"-1"1"221"16,9 7-247-16,5 9-58 15,6 2-17-15,17 1-25 0,1-3-10 16,16-11-17-16,4-2-2 16,-1-17-5-16,2 0 1 15,-2-7 1 1,6 0-5-16,-6 1 4 16,-8 2-4-16,-24 7 2 0,-12 3 3 15,-24 8 0-15,-9 7 1 0,-17 20-7 16,-10 13-6-16,4 22-10 15,1 4 0-15,14 4-19 16,10-5-23-16,25-12-59 16,10-8-17-1,30-18-26-15,12-6 7 0,22-16 14 16,17-8-8-16,13-5-6 16,0-4 20-16,-6-2 72 0,-13 0 53 15,-25-3 107 1,-15 5 30-16,-26-2 25 0,-17 5-13 15,-26 1-36-15,-14 7-30 16,-14 6-52 0,-7 3-13-16,6 16-22 15,-1 7-4-15,14 0-26 16,9-4-21-16,15-5-19 16,8-9-6-16,19-8 8 0,3 0 12 0,16-13 10 15,4-2 7-15,2-7 14 16,2-8 20-16,-6-15 46 15,-3-7 23-15,-8-20 25 32,-7-15-6-32,-14-30-27 0,-2-13-13 15,-9 8-13-15,0 21 8 16,-2 59 26-16,-6 38-4 0,-6 60-8 16,-5 22-11-16,-12 38-36 15,3 11-5 1,2 9-2-16,9-5-13 0,22-22-42 15,18-15-19-15,24-29-62 16,15-19-13-16,26-23-18 16,8-8-20-16,11-19 116 15</inkml:trace>
  <inkml:trace contextRef="#ctx0" brushRef="#br0" timeOffset="160512.19">20430 10847 1026 0,'3'14'137'0,"7"13"194"0,-1 9-240 0,9 29-32 0,4 11-11 0,6 14-13 16,0-2-12-16,10-12-9 16,0-16-6-16,0-18-4 15,-3-10 7-15,-7-13 7 16,-6-11 13-16,-6-13 24 15,-5-8 3-15,-5-15 24 16,1-10-7-16,-7-20 6 16,3-5-5-16,-5-8-26 15,4-2-5-15,1 18-32 16,3 4-10-16,2 17-32 16,3 5-25-16,10 6-78 15,2-1-42-15,10 7 74 16,-4-7 10-16</inkml:trace>
  <inkml:trace contextRef="#ctx0" brushRef="#br0" timeOffset="161034.56">21164 11118 1411 0,'11'35'66'0,"1"-10"21"0,3-10-5 0,2-17 2 15,3-12-19 1,7-18-17-16,2-1-12 15,2-9-4-15,-1-1 2 16,-6 4-8-16,-8-1-3 0,-16 9 5 16,-5 4 2-16,-19 11 5 15,-4 11 7-15,-8 19-16 16,-4 13-8-16,-1 24-10 16,0 6-6-16,14 12 2 15,10-3-6-15,15-6-12 16,5-6-2-16,21-23-3 15,5-6 6-15,19-15 11 16,6-8 0-16,12-10 1 0,7-8 5 16,4 3-4-16,0 1 4 15,-12 8 4-15,-5 4-5 16,-14 5 5-16,-7 6-2 16,-9 10-2-1,-11 1-2-15,-12 1 2 16,-12 1-4-16,-13-2-2 0,-7-8 5 15,0-10-1-15,0-6 3 0,-1-15 15 16,9-13 9-16,3-14 23 16,3-9 12-16,16-11-5 15,7-1-16 1,23 2-21-16,8 5-9 16,12 14-12-16,5-1 9 15,1 12-25-15,5 2-32 0,5 9-69 16,-4-2-45-16,4-1-63 0,-5-2-2 15,-6 2 125-15</inkml:trace>
  <inkml:trace contextRef="#ctx0" brushRef="#br0" timeOffset="161300.67">22628 10724 1103 0,'0'16'155'0,"-5"1"186"0,-8 2-156 0,-18 3-23 15,-9 4-19-15,-9 2-46 0,-4 5-25 16,2 3-41-16,10-1-24 0,13 0-3 15,12-1-2-15,21-7-15 16,9 3 9-16,18 2-2 16,2-1-2-1,12 6 10-15,-3 0 0 16,-10 4 0-16,-10-1-3 0,-21-1-2 16,-13-2 2-1,-24-3-17-15,-4-9-4 16,-20-10-41-16,-7-15-32 15,-5-19-55-15,-3-11-19 0,14-18 89 16</inkml:trace>
  <inkml:trace contextRef="#ctx0" brushRef="#br0" timeOffset="161786.79">23693 10953 1292 0,'-7'8'77'0,"-9"8"27"0,1 7-29 0,-11 15-26 16,6 5-18-16,10 5-20 0,1-3-4 0,23-3 4 0,8-9 1 15,10-11 10-15,6-4 16 16,11-18 26-16,-4-3 10 0,-5-13 13 16,-2-8-4-16,-21-1-13 15,-4-2-11-15,-23-1-16 16,-10-5-12-16,-20 1-18 16,-6-3-10-16,-2 7-19 15,7 3-13-15,4 3-43 16,17 3-20-16,12-5-75 15,11 0-23-15,32-1 100 16</inkml:trace>
  <inkml:trace contextRef="#ctx0" brushRef="#br0" timeOffset="162015.23">24745 10371 2006 0,'-25'-13'58'0,"-18"13"54"15,-11 7-52-15,-17 24-29 16,0 12-14-16,8 21 4 16,-1 7-3-16,23 5 8 15,9-3 5-15,16 1-21 16,10 3-6-16,4 8-35 16,4-1-29-16,-2 1-68 0,0-2-32 15,-2-2-192 1,-7-12 203-16</inkml:trace>
  <inkml:trace contextRef="#ctx0" brushRef="#br0" timeOffset="162159.99">24093 10912 1411 0,'60'-14'89'0,"3"-5"53"15,4 0-97-15,11-5-51 16,-3-4-28-16,5-10-20 15,5-1 19 1</inkml:trace>
  <inkml:trace contextRef="#ctx0" brushRef="#br0" timeOffset="162627.14">18917 12005 1460 0,'10'-10'96'0,"4"7"55"0,-2 6-12 0,12 21-21 0,1 11-20 0,4 29-43 16,-4 14-21-16,-6 27-20 0,-5 6-1 0,-6 7-47 15,-6-5-44-15,-6-10-106 32,-5-10-213-32,3-19 233 0</inkml:trace>
  <inkml:trace contextRef="#ctx0" brushRef="#br0" timeOffset="163244.13">18800 12796 1351 0,'18'-60'87'16,"7"-3"40"-16,10-9-36 16,-1-10 2-16,9-8-7 15,-2-3 1 1,5-2-8-16,4 1-2 15,-6 23 1-15,-4 11-10 16,-1 44-12-16,-1 19-2 16,-9 49-20-16,-1 25-8 15,-20 37-12-15,-2 12-10 16,-12 15-25-16,0-11-11 0,1-16-12 16,3-23 5-1,9-37 19-15,0-18 10 0,11-29 12 16,1-11 4-16,4-24 4 15,3-11-2-15,2-15 8 16,5-9-9-16,5 11 0 16,-5 1 7-16,7 26 0 15,-6 13-5-15,-1 24 2 16,2 18-8-16,-2 11-10 16,2 7 10-16,-2-7-12 15,0-10 10-15,10-15-4 16,4-10-3-16,5-15 9 15,2-10-5-15,0-14 19 0,-4-12-6 16,-9-3 8-16,-8-8 12 16,-20 1-3-16,-12-5 5 15,-15 10 4-15,-10 7 1 16,-1 23 2-16,0 15-8 16,5 30-10-16,2 15-14 15,13 21-8-15,9-1 1 0,19-8 0 16,14-8 0-16,15-18 0 15,3-12-1-15,5-16 1 16,-3-7 1-16,6-9-2 16,-3-5 0-16,-10-6-26 15,-7-1-28-15,-17 5-88 16,-7 5-50-16,-12 10 48 16,-6 1 32-16</inkml:trace>
  <inkml:trace contextRef="#ctx0" brushRef="#br0" timeOffset="164608.97">21486 12353 1010 0,'9'-3'79'0,"-6"2"57"0,3 1-36 0,-4 3 4 0,1 5 0 0,-1 4-4 16,-2 1-1-1,0 3-15-15,-3 7-11 0,-5 15-22 16,3 11-16-16,-4 19-16 15,4 1-10-15,-3 4-6 16,3-7-2-16,0-16-1 16,2-4 2-16,3-17-2 15,0-6 1-15,0-10-1 16,0-12-7-16,-1 1 1 16,-7-8-3-16,6-15 5 15,2-6 4-15,2-23 7 16,1-13 6-16,-1-27 13 15,2-13 0-15,9-9-3 16,1 8-1-16,8 25 3 16,0 15 4-16,-4 31 3 0,-4 14-7 15,0 27-9-15,0 22-13 16,-3 20-3-16,2 7 1 16,-2 17-2-16,-9 2 1 15,9-5-1-15,1-4 0 16,4-21-6-16,4-8 2 15,4-21-3-15,1-9 1 0,1-22 4 16,5-13-2 0,-1-25 8-16,5-12-4 0,1-12 5 15,-1-1 16-15,-4-1 11 16,-2 9 3-16,-9 23 1 16,-6 12-9-16,-12 32-3 15,-2 4 5-15,-9 31-7 16,1 17-2-16,-2 23-15 15,6 15-1-15,4 13-1 0,3-2-3 16,6-4 3 0,1-10-16-16,10-19-38 0,1-6-30 15,5-27-76-15,4-7-31 16,4-17-191-16,-3-9 217 16</inkml:trace>
  <inkml:trace contextRef="#ctx0" brushRef="#br0" timeOffset="166652.82">22569 12232 1062 0,'-6'3'88'16,"-3"0"50"-16,1-3-35 0,-2-1-38 0,-1-6-18 0,5-7-16 15,-4-5 1 1,-1-5 4-16,0 2 8 0,0-3-4 15,2 0-15-15,-4 8-13 16,4 9-13-16,-7 9-8 16,-3 12-6-16,5 18-13 15,-2 7 1-15,2 14-14 0,3 2 1 16,1-5 5 0,7-5 1-16,6-17 17 0,7-10 17 15,6-11 20-15,2-9 7 16,1-9 12-16,-1-7 3 15,4-8-6-15,-8-5 6 16,-1 1 3 0,-2 2-6-16,-3 6 2 0,-2 2-5 15,-5 10-12 1,-1 11-5-16,2 7-10 0,-2 7-10 16,-2 11-4-16,2 2-1 15,5 0-1-15,2-1 7 0,7-5 0 16,3-4 0-16,4-6-2 15,2-1 0-15,2-9-3 32,1-1 6-32,-4-3 0 0,-3-5-1 15,4-1 4-15,-2-4-6 16,-4-3 2-16,-3-1-2 16,-1-7 1-16,-2 1 4 15,-1-1 0-15,-4 7-2 16,-3 4-1-16,0 13-2 15,-3-3-2-15,-3 9 6 0,-2 10-2 16,-6 5 0-16,0 5-2 16,-5 3 1-16,4-1 1 15,6-3-1-15,2-6-2 16,4-8-2-16,10-9-1 16,-1-2 3-16,7-14 3 15,0-8-4-15,8-8 0 16,1-5 6-16,0 2 1 15,5 6 2-15,-11 8 7 16,-5 5-3-16,-12 14 3 16,1-5-1-16,2 16-5 15,-1 10-4-15,6 4-2 16,-5 7-1-16,6 2-2 0,0 1-1 16,0-7-26-16,1-1-20 15,6-9-38-15,1-4-18 16,-1-10-36-16,5-4-243 15,2-7 255-15</inkml:trace>
  <inkml:trace contextRef="#ctx0" brushRef="#br0" timeOffset="167014.7">23409 12238 1281 0,'-24'-6'104'15,"-4"-4"76"-15,-15 4-99 0,-1-2-15 0,0 8-26 0,4 3-4 0,12 12-3 16,10 3 5-16,6 16-12 16,10 2-9-16,5 2-18 15,8-4-15-15,11-7-15 16,4-5 1-16,5-12 1 16,6-6 5-16,-1-11 18 15,0-8-1-15,-4-16 7 16,-5-12 14-16,-4-12 6 15,1-8 7-15,-13-11 17 16,-5-7-3-16,-6 1 10 0,-1 1 6 16,-3 24-4-16,-3 22 2 15,-1 36-13-15,-5 25-5 0,-1 45-17 16,1 14-16 0,7 17-3-16,4 3-17 0,10-3-47 15,6-5-37-15,15-4-39 16,1-10 57-16</inkml:trace>
  <inkml:trace contextRef="#ctx0" brushRef="#br0" timeOffset="168053.72">21506 13449 1357 0,'-27'14'76'0,"2"2"31"0,-2 6-11 0,8-3-12 0,3 2-2 0,9-9-2 16,8-1-3-16,21-6-2 15,14-2-8-15,37 5-12 32,20 3-2-32,48 2-22 0,32 1-11 15,46 0-7-15,21 0-10 16,36-4-28-16,-11-4-13 0,13 0-85 15,-16-4-53-15,-49 8 96 16</inkml:trace>
  <inkml:trace contextRef="#ctx0" brushRef="#br0" timeOffset="171111.54">19586 14386 896 0,'-5'-2'111'0,"-4"-2"109"0,-2 1-94 0,-14 1-48 0,1 0-7 0,-6 1 8 16,-3 1-2-16,4-3-13 15,3 7-2-15,2 9-35 16,7 4-7-16,1 20-15 0,5 10-7 16,8 10-2-1,3 4-5-15,9-12-2 0,10-13-2 16,13-20 4-16,12-14 3 16,3-21 17-16,4-8 6 0,-9-11 4 31,-12-6 14-31,-16 0 2 0,-3 1 7 15,-19 2 0-15,-7 2-5 0,-23 4-20 16,-6 5-12-16,-18 11-33 16,2 8-19-1,7 21-36-15,4 10-21 0,22 12-93 16,13 1-146-16,25-6 199 16</inkml:trace>
  <inkml:trace contextRef="#ctx0" brushRef="#br0" timeOffset="171363.68">19843 14414 1052 0,'52'2'116'16,"-6"11"79"0,-5 10-58-16,-24 17-80 0,-2 9-27 15,-9 3-24-15,-4-3 0 16,-2-10 1-16,0-6 5 16,-2-16 16-16,-4-9 13 15,-2-11 16-15,-8-13 10 0,-5-9 11 16,-2-14 6-1,-1-18 1-15,7 2-4 16,14 1-14-16,9 2-11 0,22 11-11 31,7-3 0-31,17 3-22 0,6 3-12 0,7-1-62 16,1 2-57-16,-1-5-191 16,8-15 166-16</inkml:trace>
  <inkml:trace contextRef="#ctx0" brushRef="#br0" timeOffset="172087.21">21815 14340 1242 0,'-12'-6'87'0,"-7"-5"49"0,1-2-52 0,-2-2-2 0,1-3-21 0,-3 1-4 0,6 7-2 16,-1 4-7-16,-2 11-10 0,0 7-17 16,-8 18-16-16,-5 15-6 15,-4 10-6-15,3 17-4 0,1 13-3 16,9 4 6-1,16-2 0 1,11-13 5 0,22-29 0-16,14-10-5 0,12-22 1 15,2-12 6-15,-1-17 8 16,-2-10 7-16,-4-26 17 16,0-7 4-16,-7-12 18 15,-4-4 5-15,-20 4-9 16,-7 0 5-16,-20 1-13 15,-16 7-14-15,-18 8-8 16,-3 16-8-16,-12 24-16 16,5 19-8-16,-5 29-42 15,-1 3-32-15,18 3-79 16,10-1-107-16,24-11 161 16</inkml:trace>
  <inkml:trace contextRef="#ctx0" brushRef="#br0" timeOffset="186425.63">11936 6468 616 0,'-3'1'42'0,"2"3"47"0,-6 0-9 0,3 1 24 0,2-7 28 0,-3 2 3 0,5-4-41 0,2 1-10 0,3-1-14 15,-2-4-7-15,-2-3-20 16,1-1-4-16,4-6-18 16,-1 1 3-16,8 0 13 0,1 3-3 15,2 4-6-15,-1 7-5 16,-7 6-18-16,-1 10-1 15,-15 12-2 1,-10 7 0-16,-15 12 0 16,-6 8-2-16,-7 8-1 0,-5 3 2 15,-4 1 0 1,2-1-2-16,2-6 3 0,9-2-4 16,12-14-1-1,4-3 3-15,17-20-1 0,7-9 1 0,13-14 2 16,8-9 1-16,10-14 7 15,7-7 6 1,7-11 2-16,4-4 2 0,2-4-4 16,-2-2-2-1,-9 0 1-15,-3 4-2 0,-12 11-1 16,-2 8 3-16,-16 17 7 16,-5 8 1-16,-15 16-1 15,-8 8-7-15,-6 17-15 0,-7 0-1 16,-2 12-4-1,-8-4 4-15,2 1-2 16,3 2 2-16,2-4-1 16,4-1-10-16,7-4-3 0,2-7-9 15,11-12 0-15,7-3 7 0,8-13 5 16,-2-2 3-16,16-12 8 16,7-4-1-16,12-8 2 15,3-6 2-15,13-6 7 16,3-1 6-1,0-5 9 1,2 1 4-16,-8 2-3 0,-4 3-8 16,-15 10-5-16,-5 6-6 15,-22 17-1-15,-11 5-1 16,-17 16 0-16,-10 9 0 0,-8 11-5 16,-1 5 1-16,-4 2-4 31,1 1 4-31,3-3-3 0,9-3 2 15,11-11-1-15,10-5 0 16,9-16-2-16,8-6-1 0,14-14 5 0,8-8-4 16,6-11 5-16,5-5 1 15,5 0-2-15,0 2 1 16,-8 7-5 0,-5 3-6-16,-7 2-9 0,-4 3-9 0,-6 7-4 31,-8 5 0-31,-11 7-33 15,-8 7-34-15,-14 1-257 16,-5 2 216-16</inkml:trace>
  <inkml:trace contextRef="#ctx0" brushRef="#br0" timeOffset="188305.03">11662 6430 1147 0,'1'-5'89'16,"1"2"23"-16,0 3-15 0,-2 0-4 0,-5 3-18 0,-3 4-13 0,-13 4-23 0,1-2-12 0,-8 4-20 15,-4 4-4-15,0-3-4 16,1 4 3-16,7-4-4 16,8 0 3-16,13-5 2 15,6-1-6-15,21-8 4 16,3-6 9-16,20-8 7 16,8-5 16-16,13-6 10 15,6-1-2-15,1 1 5 16,0 0 2-16,-16 6-4 15,-2 3 0-15,-26 11-18 16,-14-1-10-16,-26 6-12 16,-15 2-2-16,-25 6-1 15,-3 3-1-15,-6 6-19 0,-5-6-9 16,4 0-6 0,9 0-2-16,9-6 18 0,8 3 5 15,14 0 8-15,5 0 5 16,12-5-4-16,4 1 4 15,13-10 1-15,9-3 1 16,12-12 7-16,7-6 0 16,8-4 2-16,2-5 2 0,-4 6-5 15,-5 1-4-15,-9 7-2 16,-13 8-3-16,-20 12-2 16,-13 2 1-16,-26 16-2 15,-5 5 3-15,-17 5-3 16,-1 4-1-16,2 2-2 15,4-5-4-15,15-10 5 16,6-1 2-16,23-10 1 16,10-1 0-16,16-5 2 15,9-10-2-15,12-4-1 0,0-5 6 16,11-6-3 0,4 3 1-16,8-6 4 15,1-1-1-15,-5 2 6 16,-1 4 4-16,-9 10 2 0,-16 4 1 15,-12 7-3-15,-7 4-1 16,-14 6 1-16,-9-1 1 16,-4 1 1-16,-9 2-5 0,6-9-1 15,5 1-5 1,3 0-2-16,9-2-1 16,-1 11-1-16,11 1 0 0,7 15 0 15,8 12 0-15,2 10 1 16,0 3 0-16,-1 4 0 15,-7-4-1-15,-1-10 0 16,1-6 0-16,-11-10 0 16,4-7 1-16,-12-13-1 15,-6-1 3-15,-6-15-4 16,3-4-1-16,0-13 1 16,5-8-2-16,-4-7 2 0,-2-9 0 15,1-1 0-15,-3-1 1 16,1 5 3-16,2 9-1 15,8 15 0-15,-2 10 0 16,5 14-2-16,-2 6 0 16,2 15-1-1,7 7-1-15,5 17-1 0,4 0 0 16,6 7 1 0,-6-1 0-16,-2-4 2 0,-1-3 0 0,-4-11-9 15,-6-4-8-15,2-13-1 16,-2-5-7-16,-3-11 10 15,-1-7 6-15,-4-15 3 16,0-5 4-16,2-9 2 16,-6-5 2-1,-7-9 1-15,-5-2 1 16,-4 4-4-16,0 4 2 0,8 11-1 16,2 11-2-16,6 12 9 15,9 9 2-15,0 1 0 0,0 3 2 16,3 14-10-1,-3 2-3-15,3-1 1 16,-8-3 0-16,4-4 0 0,-2-1 2 16,3-10 0-16,0 0 5 15,3-3 6-15,5-7 1 16,-4-2 2 0,-4-4-7-16,-4-1-4 15,-6 2-5-15,-13 4-2 16,-4 5 1-16,-13 8-4 0,-9 9 0 0,-9 12-17 15,-11 3-1-15,2 8-4 16,-5 1 0 0,7 1 12-16,10 2 0 15,11-10 8-15,12-4 3 0,21-11 4 16,13-4 0-16,20-15 3 16,9-7 0-16,15-9 5 0,3-6 5 15,8-4 5-15,4-4 0 16,-1 1-7-1,-4 4 0-15,-9 5-7 0,-11 6 2 16,-15 9-4-16,-9 5-1 16,-12 6-1-16,-1 4-2 15,-15 6 2-15,-8 1 0 16,-4 3 0-16,-7-1 2 16,-6 2-2-16,-6 0 0 15,1-1-7-15,-1-2-3 0,9-4-6 16,13 2-3-16,12-9 7 15,8-1 2-15,18-4 4 16,4-6 5 0,12-6 0-16,7 2 0 0,11-3 1 15,-1 3 1-15,1 1-2 16,-4-1 2-16,-8 4 4 16,-7 6-1-16,-6-3 8 15,-8 3 1-15,-4 2 2 16,-5-3 4-16,1 4 0 15,-1 1-2-15,6 6 0 16,4 4-3-16,11 8-2 0,-1 9-1 16,2 8-7-16,-2-2-2 15,-5 5-2-15,-2-2-1 16,-10 0-2-16,-4-1-1 31,-5-11-8-31,-4-1-9 16,-4-4-21-16,-6-4-29 0,3-4-32 0,-6-7-14 15,7-7-20 1,-4-9-68-16,2-7 130 16</inkml:trace>
  <inkml:trace contextRef="#ctx0" brushRef="#br0" timeOffset="188743.36">11938 6381 1204 0,'19'-9'80'0,"-5"5"43"0,0 3 6 0,-9 12-32 0,-5 6-19 0,-11 18-30 0,-5 8-8 15,-14 13-17-15,-3 6 0 16,-6 1-16-16,-1-2-4 15,-2 1-1-15,-1-7 1 0,10-3 1 16,-2-3-7 0,19-13-1-16,4-9 0 0,10-16-2 15,7-9 0-15,14-23 2 16,8-7 3-16,7-23 1 16,7-5 5-1,2-15 2-15,-2 1 3 0,-11 6 0 16,0 4 4-16,-14 14 2 15,-5 13-7-15,-11 20 7 16,-8 13-1-16,-6 19-5 16,-10 14 1-16,-3 18-8 15,0 1-6-15,-3 11-15 16,-4 0-16-16,-4 2-55 16,0-2-39-16,6-7 67 15</inkml:trace>
  <inkml:trace contextRef="#ctx0" brushRef="#br0" timeOffset="-140580.22">13730 5764 472 0,'-1'5'47'0,"-3"3"55"0,4-8 13 0,4-2 43 0,2-4-1 0,2 0-17 16,0-2-25-16,1 2-52 0,-1-2-21 16,-6 3-21-16,-2-4-8 0,-4 9-8 15,-2 0 4-15,-3 0 0 16,1 3 2-16,0 0 1 15,3 2 0-15,5-5 3 16,0 1-3-16,3 1 6 16,2-4 0-1,8 1 4-15,6-9 7 0,1 2 1 16,8 0 2-16,4-1 10 16,4 4 5-16,15-6 4 15,10 2-2-15,24-4-4 16,13-4-1-16,19-5-5 15,12-4 6-15,26-2-9 16,11 3-7-16,10 0-5 0,3 1-7 0,-11 10-7 16,-7 3 0-1,-12 8-8-15,-20 3-1 16,-42 0-14 0,-18 4-17-16,-33 3-26 0,-15-4-25 15,-21 0-30-15,-10 3-17 0,-10-6-273 16,-1-6 263-16</inkml:trace>
  <inkml:trace contextRef="#ctx0" brushRef="#br0" timeOffset="-140079.77">15784 5224 999 0,'0'1'95'0,"3"1"72"0,7 2-20 0,2-2-25 0,-1 1-14 0,-1-3-24 15,-1 0-19-15,4 0-18 16,0-3-6-16,-1 0-18 16,9 1-3-16,4 4-10 15,5 6-5-15,13 6 2 16,13-1-3-16,7 1 0 15,7-2 0-15,2 1 2 16,-7 0 0-16,-7 1 11 16,-7 3 5-16,-21 7 3 0,-14 3 1 15,-27 6-8-15,-15 5-3 16,-26 3-10-16,-6 6-3 16,-24 3-2-1,-16 4-16-15,-6-2-23 0,0 0-19 16,12-2-45-16,10 1-15 15,24-10-31-15,6-2-179 16,22-4 215-16</inkml:trace>
  <inkml:trace contextRef="#ctx1" brushRef="#br0" timeOffset="182276.25">15178 15036 0,'0'0'0,"0"0"0,0 0 0,0 0 0,0 0 0,0 0 0,52-8 16,-33 0-16,5-4 16,4-4-1,-1 1-15,-3-5 16,-4 4-1,-4 4-15,-1 4 16,-3 1 0,32-9-1,58-20-15,24-7 16,-19 7-16,-28 9 16,-32 7-1,-16 8-15,-11 0 0,-4 5 16,-4-1-1,-4 4 1,0 0-16,-4 0 16,3 0-1,-3 0-15,0 4 16,0 0 0,0 0-16,0 0 15,0 0-15,0 0 16,0 0-16,0 0 31,0 0-31,0 0 0,0 0 16</inkml:trace>
  <inkml:trace contextRef="#ctx0" brushRef="#br0" timeOffset="188785.18">8238 8884 1433 0,'-3'0'22'0,"10"0"6"0,13 0 37 0,-4 5-4 0,3 2 12 0,3 4-1 0,14 4-2 0,7-3-5 0,28-5-4 0,17-1-2 16,30-3-13-1,12-1-5-15,17-2-12 16,13 0-12-16,3-4-5 16,-1 3-3-16,-10-2-6 15,-15-4 3-15,-20 3-14 0,-13-6-5 16,-31 2-29-16,-20 2-16 16,-34-2-28-16,-8 0-20 15,-23-8-41-15,-12-2-116 0,-8-8 162 31</inkml:trace>
  <inkml:trace contextRef="#ctx0" brushRef="#br0" timeOffset="189061.08">9717 8616 1080 0,'-8'9'114'16,"1"-1"116"-16,1 3-131 15,6 6 0 1,10-4-18-1,4-7-8-15,21 2-8 16,4-6-9-16,23-2-14 16,9 1-8-16,14 4-14 0,0 1-7 15,-14 7-8-15,-8 3-3 16,-22 1-2-16,-5 2 1 16,-25 0-3-16,-19 6 0 15,-29 12 1-15,-20 8 1 16,-33 12 8-16,-17 6-3 15,-21 11-7-15,-6 4-16 0,6 0-49 16,8 0-15-16,2-15-88 16,-4-7 88-16</inkml:trace>
  <inkml:trace contextRef="#ctx0" brushRef="#br0" timeOffset="200070.28">19785 1677 970 0,'-8'5'68'0,"-3"1"46"0,0 5-39 0,-3 0 14 0,3 0-7 0,0-3 0 16,1-2 0-16,4 0-5 0,3 1-1 0,3-1 14 16,1 5-2-16,1 10 8 15,4-1-12-15,-1 13-15 16,-4 5-16-16,9 14-22 16,-4 8-7-1,1 11-21-15,-6 2-8 16,1-6-43-16,-2-4-12 15,0-15-56-15,0-14-13 16,0-15-24-16,8-9-11 0,4-23 97 16</inkml:trace>
  <inkml:trace contextRef="#ctx0" brushRef="#br0" timeOffset="200432.3">19965 1838 1405 0,'0'0'116'16,"-3"3"35"-16,-1 8-31 16,1 5-9-16,0 10-51 15,-2 11-16-15,4 12-20 32,1-1-7-32,8 0-11 0,4-4-6 15,9-14 0-15,9-3 1 0,4-10 0 16,9-9 1-1,-2-10 12-15,-3-7 8 0,-10-12 12 16,-2-4 3-16,-9-10-5 16,-8-4-9-16,-9-7-9 15,-6-1 3-15,-18 1-11 0,-1 10-2 16,-16 16-4 0,-3 5-1-16,-2 6-8 15,1 6-19-15,13-2-50 16,7 5-37-16,22 0-51 15,3 0-7-15,22 2-54 0,11 1 122 16</inkml:trace>
  <inkml:trace contextRef="#ctx0" brushRef="#br0" timeOffset="200737.63">20536 1879 1515 0,'-13'11'91'0,"-3"6"23"15,-7 4-13-15,-2 4-38 16,1 3-21-16,10 4-29 16,3 2-1-16,11 1-9 0,9-5-1 15,12-6 1 1,4-7-1-16,6-11 11 0,4-4 8 16,3-15 20-16,3-2 8 15,0-12 3-15,-6-5-1 16,-12 1-8-16,-8-1 0 15,-20-3-8-15,-9-1-8 16,-18 8-17-16,-6 6-9 0,-3 12-11 16,2 9-20-16,7 2-51 15,5 6-29-15,16-3-71 16,11 6-12-16,21-6-128 16,6 4 177-16</inkml:trace>
  <inkml:trace contextRef="#ctx0" brushRef="#br0" timeOffset="201016.4">21004 1942 1384 0,'2'0'118'0,"-2"3"72"15,-6 3-42-15,-5 2-26 16,-2 6-29-16,-4 10-45 16,1 4-10-16,6 7-26 0,9 1-10 15,15-4-1 1,11-2 5-16,13-13-1 0,2-3-2 15,7-6 0-15,-1-6-5 16,4-7 2-16,1-4 4 16,-7-10 20-16,-10 0 16 15,-16-5 12-15,-15-3-10 0,-24-7-15 16,-10-4-14-16,-23 3-49 16,-6 2-21-16,-14 12-71 15,3 9-72-15,-33 7 117 16</inkml:trace>
  <inkml:trace contextRef="#ctx0" brushRef="#br0" timeOffset="201996.23">19212 2363 1597 0,'0'0'52'0,"-3"-2"-11"0,-6 12 35 0,-12-2-22 0,-1 3-19 0,-16-5-19 0,-6 0-5 0,-16-4-7 16,-14-1 0-16,-26-1-4 0,-12-1 2 16,-11-2-1-16,-1-8-2 0,-4-13 3 15,-5-9-3 1,4-19 1-16,4-16-2 0,21-17 2 15,16-5-8 1,25-5-1-16,11 4 6 16,16 4 0-16,2 0 8 0,16-3 6 15,13 5-3-15,6 6 1 16,14 2 4-16,7 8 1 16,4 1 3-16,8 0 11 15,-1-8 7-15,5-9 7 0,-1-3 0 16,4 4-16-1,0 9-8-15,-9 26-11 16,-7 16 0-16,-11 23 3 16,-6 6-7-16,2 4 4 0,2 4-9 15,11-2 0-15,2-2 7 16,16-8-5 0,5 2 0-16,12-7 0 0,3-1 0 15,6-7 2-15,-3 4 1 0,3-3-2 31,7-1-1-31,-2 5 1 0,7 2 0 16,5 5-1-16,3 2-1 16,-7-2 1-1,-6 4-3-15,-8-3 3 0,-6 5 2 0,-11 5-2 16,-6 5 3-16,-15 3-4 16,2 7 1-16,-9 5 0 15,1 7 0-15,-6 5 0 0,-2 4 2 16,5 0-3-1,-2 2 5 1,8-7-1-16,1-2-3 16,5-9 0-16,1-1-3 0,-7-13 5 0,0-2-1 15,-12-6-29-15,-10-11-35 16,-1-3-111-16,-7-8-204 31,-20-8 223-31</inkml:trace>
  <inkml:trace contextRef="#ctx0" brushRef="#br0" timeOffset="202358.73">19088 735 870 0,'-7'0'131'0,"-1"0"128"0,10-1-144 0,7-6-2 0,4 6-27 16,1-2-5-16,2 6-7 16,3 5-7-16,-3 9-19 15,-2 4-13-15,-1 4-22 16,1-3-8-16,6-3-3 16,5 0 1-16,7-7 6 15,4-2 12-15,1-10 15 16,-1-5 7-16,-3-12-5 15,0-4-6-15,-11-12-19 16,-3-3-2-16,-16-7-6 16,-4 2-6-16,-7 5-24 15,-5 8-21-15,4 12-42 16,7 13-22-16,2-4-40 0,7 7-180 16,4 5 207-16</inkml:trace>
  <inkml:trace contextRef="#ctx0" brushRef="#br0" timeOffset="203543.03">19539 1084 1042 0,'0'1'127'0,"0"6"98"0,0-1-102 0,0 7-3 0,-3 2-42 0,-4 1-17 0,7 0-27 15,2 0-17-15,6-2-8 16,9 0 1-16,-3-1-7 0,2 1 4 15,5-1-7-15,-10 2 1 16,0 1 0 0,-2-2-1-16,-3 0 1 15,1 2-1-15,5-3 0 0,1-4-2 16,12-1 0 0,2-5-1-16,11-6-1 15,3-5 2-15,14-3 1 0,7-1-3 0,23 1 4 16,10 3-4-1,4 3 4-15,0 5 1 0,2 2-1 16,3 2 4-16,15-1-4 16,5 7 1-16,-8 1 2 15,-6 2-3-15,-11 2 3 16,-9-2 2-16,0-2-1 16,-3-5 0-16,-7 2 3 15,-1-6-6-15,-6 3 1 16,-13-1 0-16,-16-2-1 15,-8-1 2-15,-17 1-3 0,-3 0 3 16,-11-2-1-16,-5 0 1 16,-5-2 3-16,-1-1-4 15,-1-5 0 1,-1-2 2-16,-1-10-1 16,1-4 0-16,-3-10 0 0,-3-6-1 0,0-4-2 15,-2-6-1 1,0-4-13-16,2 3 2 0,3 3-2 15,5 8 1-15,6 12 10 32,0 6-5-32,3 11 7 15,6 8-3-15,-4 3 3 16,-5 0-1-16,-2 11 2 0,-10-8-1 0,-1 6 1 16,2 4 2-16,-5-4-2 15,-6 2 5-15,-8-3-4 16,-8-3 4-16,-12-2-5 15,-10-3 0-15,-9 3 2 16,-9-1-4 0,-13-2 4-16,-10 1-4 0,-29 3-12 15,-12-1-1-15,-15 6-9 16,0 4 2 0,11-1 2-16,2 3 2 0,21-8 1 0,11-5-1 15,36-4-4-15,21-4-2 16,19-3-8-1,12-2-13-15,21-2-8 16,9 4-18-16,13 4 34 16</inkml:trace>
  <inkml:trace contextRef="#ctx0" brushRef="#br0" timeOffset="204393.06">21101 614 927 0,'0'0'130'0,"0"0"96"0,-2-2-57 0,2 2-7 0,-3 0-29 16,1 2-15-16,-4 4-36 16,1 5-18-16,-6 13-34 15,0 4-13-15,-1 13-12 0,-3 8-2 16,4 2-5-16,0 1-17 16,5-8-43-16,-2-2-25 15,8-15-74 1,0-9-202-16,3-7 234 15</inkml:trace>
  <inkml:trace contextRef="#ctx0" brushRef="#br0" timeOffset="204867.25">20842 813 973 0,'11'3'88'0,"3"3"42"0,0 0-6 0,-9 4-43 0,4 6-23 0,-9 6-26 0,2 6-9 15,0-1-16-15,-2 0-2 16,0-2-5-16,6-5 2 0,8-1 1 15,0-6-2-15,12-7 1 16,-4-6 1-16,-2-11 1 16,10-8-1-16,0-12-1 15,0-4 0 1,5-9-2-16,1-2-1 0,-6 7-20 0,2 2-24 16,-12 11 28-16</inkml:trace>
  <inkml:trace contextRef="#ctx0" brushRef="#br0" timeOffset="208442.05">21113 362 1982 0,'3'42'-13'0,"1"-1"-41"0,2 2-36 0,3-10 2 0,7-13-19 0,8-15 3 0,4-19 71 0</inkml:trace>
  <inkml:trace contextRef="#ctx0" brushRef="#br0" timeOffset="208898.67">21411 322 1130 0,'0'-8'89'0,"-3"2"66"0,3-2-46 0,-5 6 5 16,-1-1-37-1,-2 6-44-15,-3 2 5 0,0 8-12 16,2 1-5-16,4 0-2 15,0 2-4-15,5 0-7 16,0 0 1-16,7 4-3 16,-4-1-6-16,0 1-2 15,6-4 4-15,4 0-2 16,0 1 1-16,7-9 0 16,2 0-3-1,8-6-2-15,2-2 4 0,7-3-5 16,-3-7-2-16,-7-3 5 15,-7-1-4-15,-9-2 6 16,-4-2 2-16,-11-5 7 16,-5 1 13-16,-16-8 6 0,-3 2 1 15,-7 4-10 1,-7 5-11-16,-9 18-8 16,-3 2-7-16,5 11-32 0,6 2-15 0,16 1-43 15,12-2-33-15,19-3 80 16</inkml:trace>
  <inkml:trace contextRef="#ctx0" brushRef="#br0" timeOffset="209317.7">21929 270 1279 0,'-5'16'107'0,"0"0"18"0,-6 6-7 0,0 6-65 0,0 2-33 0,5 5-13 16,0-1-4-16,10-4-1 0,7-3 2 0,8-5-2 15,8-6 5-15,0-8-2 16,3-8 2-16,-2-8 1 16,2-5-8-16,3-10 5 15,-1-2-5-15,-7-4 4 32,-12 1 11-32,-18-1 6 15,-15-4 3-15,-18 5-4 0,-3 3-11 16,-7 17-10-1,7 6-13-15,11 10-40 16,4 5-23-16,13-1-146 16,7 1-186-16,17 0 241 15</inkml:trace>
  <inkml:trace contextRef="#ctx0" brushRef="#br0" timeOffset="209695.13">22394 365 1307 0,'0'3'92'15,"-3"3"24"-15,3 2-1 16,-8 5-42-16,3 6-28 15,-2 4-28-15,3-2-5 16,4 1-6-16,4 0-10 16,16-8 6-16,1-1-2 0,12-12-1 15,-3-1 8-15,3-9-1 16,-2-4-1-16,-4-3 4 16,-5 1 1-16,-12-6 12 15,-10-1 11-15,-19 0 1 16,-3-2-5-16,-15 2-17 15,-2 7-12-15,1 11-36 16,0 1-20-16,10 11-53 16,3 3-11-16,7-1 59 15</inkml:trace>
  <inkml:trace contextRef="#ctx0" brushRef="#br0" timeOffset="210230.44">22858 283 868 0,'3'-3'136'0,"2"3"128"0,-2 6-130 0,-1-1-9 0,-1-1-52 0,1 1-20 16,-2 6-18-16,-10 3-6 0,1 10-13 15,3 3-2-15,4 0-10 16,10-2-7-16,8-2 4 16,4-2 1-16,5-2 0 15,5-5 1-15,-3-3 0 16,6-6 1-16,-4-8 6 16,-4-7 12-16,0-7 11 15,-6-4 2-15,0-2 11 0,-8-3-4 16,-11 3-10-1,-9-7-5-15,-18 5-14 0,-8 6-7 16,-15 8-12 0,-2 9-16-16,-4 8-43 0,7 9-24 15,13 2-107 1,11-3 106-16</inkml:trace>
  <inkml:trace contextRef="#ctx0" brushRef="#br0" timeOffset="-214544.41">21527 1439 1186 0,'9'-11'79'0,"4"1"44"0,-5 4-29 0,1 1-11 0,-3 4-21 0,-4 10-30 0,-4 4-2 0,-4 12-13 0,3 11-9 0,3 4-4 16,8 2-5-16,3-2-21 15,3-6-3-15,5-2-46 16,3-5-37-16,-6-4-153 16,-4-2-98-16,-5-9 193 15</inkml:trace>
  <inkml:trace contextRef="#ctx0" brushRef="#br0" timeOffset="-214307.14">21601 1686 1052 0,'-26'-16'92'16,"3"4"54"-16,12 7-47 15,6 4-11-15,10 12-21 16,6 11-13-16,11 4-19 0,5 11-13 16,-2 1-14-1,11-5-6-15,-4-3-3 0,2-13 2 16,9-6-1-16,1-11 0 16,-1-14 10-16,1-5-4 15,-11-13 6 1,-1-5-2-16,-15-6-28 0,-4-7-28 15,-13-1-265-15,0 1 203 0</inkml:trace>
  <inkml:trace contextRef="#ctx0" brushRef="#br0" timeOffset="-213927.59">22468 1415 1145 0,'-4'5'118'0,"0"6"79"0,1 0-34 0,2 5-34 0,1 4-31 15,4 4-42-15,0 4-10 0,8 1-24 16,-2-1-9-16,4-1-13 15,0 3-28-15,-3-8-49 16,2 0-31-16,-4 0-206 0,-4-8 193 16</inkml:trace>
  <inkml:trace contextRef="#ctx0" brushRef="#br0" timeOffset="-213416.89">22796 1472 863 0,'0'0'2'0,"-1"-2"46"0,-2-3 104 0,3-1-15 0,0 0-2 0,4 0-28 0,4 2-38 0,-1 1-4 0,2 3-10 0,-6 2-8 0,4 12-2 15,-4 3-3-15,-3 15-10 16,6 7 1-16,-3 1-20 15,0 5-9-15,8-10-4 16,-6 0-20-16,5-8-31 16,-2-5-11-16,-1-10-61 15,4-5-126-15,10-3 158 16</inkml:trace>
  <inkml:trace contextRef="#ctx0" brushRef="#br0" timeOffset="-213026.15">23114 1551 756 0,'0'4'127'0,"0"-2"144"15,0 3-98-15,-2 3-27 16,0 3-32-16,-4 3-46 15,1 5-11-15,5 3-25 16,0 0-11-16,10-2-8 16,6-2-11-16,7-10 0 15,6-2 1-15,-1-9-1 16,8-4 4-16,-7-7 6 16,2-2 5-16,-12-1 10 0,-5-5 6 15,-7-3-1-15,-7-2 0 16,-10-6-12-16,-7 3-3 15,-7 6-15-15,-6 10-4 16,-3 14-29-16,-5 6-17 16,2 9-39-16,9-3-31 15,10 1-136-15,9-5 146 0</inkml:trace>
  <inkml:trace contextRef="#ctx0" brushRef="#br0" timeOffset="-212709.33">23587 1555 1212 0,'-21'0'77'0,"4"4"35"16,-4 3-18-16,15 6-13 16,-2 3-38-16,13 1-28 15,1 5-7-15,12-3-8 16,4 0 6-1,5-6-6-15,6-10 4 16,-2-3 3-16,2-2 2 16,-9-2 9-16,-7-6 10 15,-9-4 14-15,-6-5 4 0,-10-2 1 16,-3-5-9-16,-10-9-18 16,-1 5-7-16,-8 2-22 15,0 7-19-15,4 10-39 0,5 5-32 16,4 1-223-1,15 5 205-15</inkml:trace>
  <inkml:trace contextRef="#ctx0" brushRef="#br0" timeOffset="-212423.42">23885 1527 1421 0,'2'-11'102'16,"-2"-2"39"-1,0 5-17-15,-2 4-33 0,-3 4-38 16,-1 17-32-16,1 7-7 16,5 7-11-16,2 2-3 15,9-4-1-15,5-6-2 0,9-7 1 16,2-3 2 0,4-8 0-16,2-9 2 0,-1-10 16 0,-2-3 12 15,-13-10 5 1,-7-1 7-16,-12-7-18 15,-15-4-10-15,-15 7-34 16,-7 10-22-16,-12 17-51 0,1 13-37 16,6 8 70-16</inkml:trace>
  <inkml:trace contextRef="#ctx0" brushRef="#br0" timeOffset="-108212.04">19367 15239 1207 0,'-11'0'51'0,"-5"0"-35"0,-6 0-4 0,1 2 9 0,1-2 10 15,-4 0 6-15,8-2 1 0,4-3-1 0,2-2-8 16,7 2 1-16,2-3 6 0,1 8 2 15,9 0 11-15,8 8 3 16,20 4-7-16,13 6-4 16,28 5-7-16,16 6-5 15,32 7 2-15,15 5 1 16,42 2 3-16,22-4-3 16,50-17 3-16,29-3-6 15,34-27-7-15,5-11-6 16,11-15-30-16,-5-7-23 15,-33-5-77-15,-1 5-41 16,-47 1 79-16</inkml:trace>
  <inkml:trace contextRef="#ctx0" brushRef="#br0" timeOffset="-107265.16">19477 13055 1358 0,'-11'17'41'0,"3"1"-15"0,7-6-18 0,5-8 4 0,8-4 10 0,17-13 19 16,8-1 5-16,20-7 5 15,10 4-5-15,30 7-6 0,15 7-1 16,47 14 1-16,22 5-2 16,51 19-7-16,16-1 9 15,19 9-13 1,13-4 0-16,-5-10-30 0,1-7-63 16,-3-41 42-16</inkml:trace>
  <inkml:trace contextRef="#ctx0" brushRef="#br0" timeOffset="113241">953 7151 808 0,'0'0'131'0,"2"-3"148"0,-2-5-109 0,0 3-45 0,-2-6-22 0,1-3-13 0,-3 3-6 0,-3 0-21 16,0 6-1-16,-10 5-19 15,-2 5-11-15,-13 9-17 0,2 8-4 16,0 5-7-16,4-2-4 15,10-5 2-15,8-1-2 16,8-1 0-16,6 2 1 16,15-1 9-1,-1 0 6-15,15 0 10 16,3-2 7-16,3-1 4 16,5-2-6-16,-8 5-5 15,-7 2-1-15,-7 4-13 0,-15 3 5 16,-15 5-5-16,-8 4-5 0,-16-6 2 15,-5 4-8 1,-4-8-3-16,-2-4-16 0,0-7-49 16,3-3-20-1,8-10-36 1,6-3-21-16,13-14-3 16,3-8-7-16,18-18 81 0</inkml:trace>
  <inkml:trace contextRef="#ctx0" brushRef="#br0" timeOffset="113445.36">1139 6771 1274 0,'46'-34'113'0,"-10"6"77"15,-2 14-6-15,-14 22-34 16,-6 14-27-16,-4 31-35 16,-10 14-13-16,-8 26-25 15,3 9-12-15,2 2-19 16,-2-3-8-16,11-14-27 15,-1-7-35-15,9-10-68 16,4-10-34-16,-7-8-56 16,3-10-104-16,-11-23 195 15</inkml:trace>
  <inkml:trace contextRef="#ctx0" brushRef="#br0" timeOffset="114100.33">1166 7214 1508 0,'10'-2'81'0,"7"2"41"0,0 2-9 16,10 6-13-16,0 0-18 15,6-1-38-15,-1-5-13 0,12-7-24 16,-2-1-2-16,10-15 3 16,5 1 6-16,-9-13 16 15,-3 3 5-15,-15 0 6 16,-4 6-7-16,-25 7-7 15,-6 6-6-15,-23 11-13 16,-10 9 1-16,-9 20-14 16,-4 7 4-16,7 11-3 15,6 2-2-15,19-5-1 16,15-1-1-16,18-10 4 16,10-8-5-16,18-12 9 15,7-4-1-15,11-9-3 16,-2-8 15-16,5-4-5 15,2-4 1-15,-7-6 13 16,-5 0-9-16,-20 1 2 16,-8 6 7-16,-19 5-9 15,-6 13-7-15,-11 26-2 16,-6 10-2-16,-4 29-9 0,-1 1 6 16,8 18-40-16,1 0-12 15,9-15-5-15,2-7 0 16,2-32 50-16,3-19 17 0,0-17 34 15,-3-19 14-15,8-25 1 16,0-16 0-16,5-30-18 16,4-10-14-16,8-12-10 15,2-5-4-15,10 15 6 16,4 10 2-16,-2 40 8 16,-3 26 0-1,-14 31-15-15,0 12 6 0,-14 21-9 16,-5 3-4-16,-10 4 1 15,-1 6-6-15,-10-7-27 16,-1-2-13-16,-4-12-34 16,-3-4-16-16,8-15-33 15,3-8-26-15,9-17-44 0,6-13-151 16,16-36 211-16</inkml:trace>
  <inkml:trace contextRef="#ctx0" brushRef="#br0" timeOffset="114368.08">2534 6506 1594 0,'20'26'94'0,"-9"6"51"15,-6 7-34-15,-6 10-4 0,-10 3-32 0,-4 8-46 0,-2 0-12 0,-2 6-12 16,3-1-11-16,5-7-17 15,10 1-6-15,9-15-7 16,7-8 5-16,11-12 14 0,4-10 7 16,7-11-6-16,3-3-19 15,-4-14-39-15,-4-3-29 16,1-15-57 0,-6-4 84-16</inkml:trace>
  <inkml:trace contextRef="#ctx0" brushRef="#br0" timeOffset="114535.1">2764 6965 1020 0,'-16'18'176'0,"-4"6"254"16,4 3-262-16,10 3-30 15,3 6-23-15,11 5-43 32,0 8-16-32,1 5-34 0,0-1-8 15,-5 6-78-15,2-6-31 16,-1-1-154-16,3-1 127 15</inkml:trace>
  <inkml:trace contextRef="#ctx0" brushRef="#br0" timeOffset="116291.83">1239 8584 1088 0,'-14'-8'76'16,"-5"-3"42"-16,1-1-19 0,1-4-32 0,-2-3-8 0,0 3-9 15,0 2-2-15,-3 9-12 16,-2 4-5-16,-2 5-7 16,-1 7-14-16,0 4-8 15,0 7 2-15,7-5-5 0,2 5 1 16,7-3 2-16,5-3-8 16,12 3 2-16,4 3 2 15,12-3-1-15,9 3 12 16,9-2 3-16,2 2 5 15,4 0 4-15,-2-3-9 0,-7 0-2 16,-8-3-2-16,-16 6 9 16,-10-4 9-16,-22 4 8 15,-6-5 0-15,-16 3-10 16,-6-1-6-16,-1-1-10 16,-2-9-5-16,3-2-12 15,-2-6-15-15,11-1-36 16,6-3-16-16,12-3-43 15,18 6-28-15,-7-7 83 16</inkml:trace>
  <inkml:trace contextRef="#ctx0" brushRef="#br0" timeOffset="116826.22">1316 8589 1374 0,'-3'-2'88'0,"0"1"30"0,6 1-5 0,0 6-35 0,8 10-22 0,0 14-23 16,3 1-8-16,7 9-12 15,-1-4-4-15,4-1-8 16,0-4 1-16,-2-4 2 15,-6-5 6-15,-2-8 22 16,-2-4 6-16,-1-9 18 0,-7-2 4 16,2-12-7-16,-3-4-9 15,-1-12-18-15,-1-1-13 16,4-6-12-16,0 3-7 16,4-5-34-1,4-4-19-15,2 7-37 16,3-3-12-16,2 3-10 0,-2 7-6 15,5 0 7-15,-1 4 4 0,-4 5 35 32,1 5 22-32,-10 8 39 0,1 1 28 0,-2 6 47 15,-4 7 23-15,-2 8 28 16,1 6 5-16,0 7-18 16,0 5-9-16,0 4-29 15,5 0-19 1,-3 3-17-16,8-2-13 0,-4 1-6 15,1-6-13-15,-2-2-34 16,1-2-17-16,-6-10-60 16,2-2-28-16,-5-17 82 15</inkml:trace>
  <inkml:trace contextRef="#ctx0" brushRef="#br0" timeOffset="117031.45">1710 8419 1413 0,'0'-4'86'0,"2"9"45"0,7 8-4 0,6 4-32 0,8 10-13 0,9 6-31 0,4 0-16 0,5 11-23 32,3-6-7-32,-6 2-11 15,0-9-20-15,-8-7-50 16,-3-2-21-16,-3-10-69 15,-9-10-67-15,6-11 137 16</inkml:trace>
  <inkml:trace contextRef="#ctx0" brushRef="#br0" timeOffset="117239.63">2250 8382 1092 0,'-2'7'122'15,"-1"13"131"-15,-5 9-103 16,-6 10-43-16,-3 7-28 15,-7-2-49-15,-1 2-7 16,-2-2-14-16,-1-6-12 16,7-5-21-16,4-13-24 0,9-7-55 15,9-5-33-15,6-10-285 16,5-11 269-16</inkml:trace>
  <inkml:trace contextRef="#ctx0" brushRef="#br0" timeOffset="117394.02">2263 8398 1149 0,'0'17'124'0,"0"13"147"15,3 7-121-15,0 12-28 16,3 1-25-16,1 2-47 0,-1-1-16 16,8-7-24-1,2-5-38-15,4-6-55 16,1-1-46-16,-2-7 51 0</inkml:trace>
  <inkml:trace contextRef="#ctx0" brushRef="#br0" timeOffset="118841.32">3540 8335 1112 0,'8'-17'100'0,"-1"4"88"0,-4 0-37 0,-3 10-16 0,-5 3-15 0,-3 7-16 0,2 8-12 0,0 12-15 16,6 11 0-1,-4 14-17-15,6 5-15 16,0 1-21-16,-2 2-8 0,7-5-17 15,-3-6 8 1,0-8-14-16,4-6-23 0,-5-10-36 16,7-3-32-16,-5-9-58 15,6-8-27-15,1-10 100 16</inkml:trace>
  <inkml:trace contextRef="#ctx0" brushRef="#br0" timeOffset="119195.57">3993 8542 970 0,'0'-5'179'0,"-1"3"232"16,-3 10-299-16,-3 3-16 16,-4 11-52-16,11 4-22 15,0 8-17-15,11 4-2 16,6-5-5-16,7 0 4 0,10-14 1 15,-4-6-5-15,7-7 22 16,-4-6 9-16,-2-14 12 16,2-7 9-16,-11-7-5 15,1-7 1 1,-11 1 2-16,-9 2-6 0,-11 2-10 16,-10 2-7-16,-24 3-25 15,-5-1-14-15,-10 6-34 16,2 7-13-16,9 13-15 15,5 5-5-15,18 15-12 16,9-2-19-16,17 2-150 16,11-4 161-16</inkml:trace>
  <inkml:trace contextRef="#ctx0" brushRef="#br0" timeOffset="119541.28">4525 8521 1258 0,'-18'-5'120'16,"-4"5"79"-16,7 0-110 15,2 8-13-15,8 5-42 16,4 4-9-16,5 10-16 16,11 3-8-16,10 0-1 15,3-3-3-15,10-2 1 16,0-5 6-16,1-10 7 15,1-4 8-15,-7-9 16 16,-3-8 8-16,-10-8 17 16,-8-3 8-16,-11-9-1 15,-2-1-2-15,-17-12-23 0,-2 0-12 16,-12-7-15-16,2 2-15 16,-6 18-14-16,3 9-10 15,-4 22-46 1,3 11-21-16,7 9-54 0,6 5-32 15,20-1 95-15</inkml:trace>
  <inkml:trace contextRef="#ctx0" brushRef="#br0" timeOffset="119889.8">4982 8488 1007 0,'-12'-3'144'0,"-1"3"208"16,-3 0-209-16,1 14-19 16,-3 0-20-16,6 11-39 15,2 2-16 1,5 8-27-16,10-4-9 0,6-1-11 16,11-1-2-16,3-15 0 0,7-5 0 15,3-12 20 1,4-6 16-16,-1-13 18 0,-2-3 6 15,-3-4 4-15,-4-4 3 16,-18 3-4-16,-11-1 4 0,-21-1-24 16,-9 5-16-16,-9 0-38 15,-5 2-21 1,6 8-39 0,3 11-29-16,13 6-64 0,6 3-45 0,16-6 109 15</inkml:trace>
  <inkml:trace contextRef="#ctx0" brushRef="#br0" timeOffset="121265.5">6006 8351 636 0,'0'0'125'0,"-3"0"66"0,-3 0-42 0,1 0-25 16,5 0-53-16,0 0-18 0,-8 0-12 0,3 3 0 0,-4 0 2 16,-4 7 6-16,4 4-4 15,-5 0-6-15,-1 0-5 16,3 3-5-1,1 2-9-15,-2-1-3 0,8 4-8 16,-1 1-9-16,3 4 1 16,3-1-2-16,6-3-3 15,7-1 8-15,9-3-2 16,8-1 3-16,5-7 7 0,3-4 6 16,-2-7 15-1,-5-6 5-15,-2-6 4 16,-12-4-5-16,-4-6-4 0,-1-2-3 15,-12-8 0-15,0-1-2 16,-11-6-5-16,2-2-3 16,-10 3-10-16,3 10-4 15,-6 7-6-15,0 9-1 0,-8 12-27 32,5 7-19-32,-5 11-48 0,1 2-33 0,10-4-13 15,7 0-258-15,9-8 260 16</inkml:trace>
  <inkml:trace contextRef="#ctx0" brushRef="#br0" timeOffset="121748.88">6432 8376 1138 0,'2'-6'105'0,"-1"4"90"0,1 4-63 0,-4 2-43 0,-1 11-13 0,-2 5-33 0,-2 7-2 15,2 11-8-15,-2 1-11 0,6 4-11 16,1 1-3-16,3-8-5 15,8-6-1-15,8-8 0 16,0-8-5-16,9-14 3 16,7-4 0-16,5-6 15 31,-3-4 8-31,-8-8 13 0,-6-5 5 0,-4 0 12 16,-11-6 3-16,-8 5 5 15,-1-7 3-15,-23-1-14 16,-4-2-10-16,-12 7-21 15,-2 4-3-15,-1 16-20 0,5 9 5 16,10 15-10 0,4 1-24-16,8 3-29 0,7 4-23 15,7-7-45 1,4 3-17-16,10 2-28 16,4-6-113-16,2-2 174 15</inkml:trace>
  <inkml:trace contextRef="#ctx0" brushRef="#br0" timeOffset="122395.94">6940 8338 1008 0,'-5'0'112'0,"2"0"122"0,-1 0-88 0,-1-1-36 0,3 1-21 0,-1 0-25 15,0 6-9-15,-3 7-9 16,1 1 3-16,-1 11-15 16,2 0-1-16,0 7-19 15,4-1-5-15,4-4-6 16,9 0-2-16,8-10 1 0,-1 2-2 16,7-8 2-16,3-1-2 15,0-10 1-15,-3-4 2 16,1-11 13-16,-1-4 9 15,-7-3 20-15,-5-2 6 0,-12-9-4 16,-3 3 2-16,-13-5-19 16,-6 2-2-16,-9 0-12 15,-5 3-8-15,4 6-5 16,1 4-5-16,6 15-23 16,1 5-18-16,5 11-50 15,5 2-43-15,7 3-177 16,4-5 185-16</inkml:trace>
  <inkml:trace contextRef="#ctx0" brushRef="#br0" timeOffset="126680.87">450 9847 479 0,'0'-4'115'0,"0"-4"160"0,2-2-130 0,-2-1-23 0,3 2-24 0,-3-2-29 0,0 8-2 0,0-4-5 16,0 7 3-16,-2 0-2 16,2-1-6-16,-1 1-16 15,-7 4-7-15,8 15-15 16,4 7 2-16,3 19-5 15,5 11-7-15,7 0-2 16,-5-1-5-16,-3-6-12 0,-4-3-5 16,-4-13-18-1,-3 0-18-15,-3-4-7 16,-2-4-11-16,-4-9-16 16,5-5-4-16,-3-11 9 0,5-7 16 15,-4-16 57-15,-2-9 30 16,-3-12 30-1,-2-6 8-15,0-10-1 0,-1-3 3 0,0-7 9 16,1 4 1 0,6 3 1-16,5 9-3 15,10 16-6-15,6 10 3 16,8 12-12-16,7 10-3 0,10 6-25 16,2 0-9-16,6 11-14 15,-4 2-4-15,-16 6-1 16,-10 3 0-16,-14 8 0 15,-9 3 1 1,-11-3 2-16,-7-2-2 0,-11-9 1 16,1-3-2-16,-6-8-3 15,7-5 1-15,14 2-3 16,10 1 3-16,20 8 0 16,8 8-2-16,18 7 3 0,9 8 0 15,1 1 1-15,1-1 1 16,-1-9-30-16,-4 0-39 15,-5-7-68 1,-4-4-38-16,-4-3 83 16</inkml:trace>
  <inkml:trace contextRef="#ctx0" brushRef="#br0" timeOffset="127735.14">903 10052 1324 0,'0'-15'79'0,"0"4"38"0,0 0-14 0,3 7-24 15,2 4-19-15,-1 11-28 0,6 5-10 16,-1 9-14-16,4 4-3 16,6-2-5-16,3-1 1 15,6-5-7-15,5-4 4 16,1-4-4-16,3-2 6 15,1-6 0-15,-3-2 1 0,-5-8 7 16,-3-1-5-16,-11-7 10 16,-4-1 3-16,-12-3-3 15,-3-1-1-15,1 4-4 16,-9 1-8-16,11 12-1 16,0 1 1-16,-1 1-2 15,4 12 2-15,8 4 2 16,2 4-3-16,6-8 1 15,1-2 0-15,7-10-2 16,6-2 3-16,-6-10-1 16,-3-2 1-16,-7-6-1 15,-3-1 2-15,-4-6 1 16,-3-5-3-16,-2 1 2 0,-2 3-5 16,4 13 2-16,-3 4 0 15,4 15 1-15,-1 11-1 16,-1 4-1-16,0 10 2 15,2-3-3-15,-5-2 3 0,7-9-7 16,-6-3-3-16,4-12-1 16,-3-1 3-16,-3-9 1 15,2-2 5-15,-1-7-1 16,2 3-4-16,6 2 6 16,0-1-5-16,2 4 7 15,1 1 0-15,2 4-4 16,3 7 3-16,-2 6-3 15,-1 0 3-15,-3 1 1 16,-1-1-1-16,-2-5-1 16,-1 0 2-16,-1-4-1 15,1-3 1-15,3-7 2 16,-1-1-6-16,1 4 3 0,1 0 1 16,-1-1 5-16,-1 7 9 15,2-4 0 1,-5 3-2-16,3 4-7 15,0 2-3-15,-1 7 2 0,-3-1-2 16,3 5 4-16,-4-1-5 0,-1 0 1 16,-3-2-1-16,1-5 1 15,5 0-1-15,-2-6 1 16,10-4 2-16,-4-4 0 16,2-2 5-1,-2 1 0-15,-6-1 1 0,3 2 5 16,-2 7-3-16,2-1-1 15,4 4-1-15,-4 4-9 16,2 2 3-16,3 5-5 16,1-2 2-16,2 1-1 15,-3 1 0-15,0-8 7 0,2 3 4 16,-11-5 6 0,0 5 2-16,-1 1-1 15,-5 8-1-15,1 10-5 16,-5 3-5-16,2 11-3 0,1 3-6 15,1 2-3-15,-1 0 3 16,-4-5-11-16,-4-5-3 16,-7-9-10-16,3-7-16 0,-13-17-37 15,2-6-35 1,-2-22-208-16,0-14 194 0</inkml:trace>
  <inkml:trace contextRef="#ctx0" brushRef="#br0" timeOffset="127874.95">1928 9734 1457 0,'11'20'112'0,"-9"-4"42"0,-2 0-46 0,-5-7-66 0,-6-9-61 0,11-11-101 0,-3-8 77 0</inkml:trace>
  <inkml:trace contextRef="#ctx0" brushRef="#br0" timeOffset="128208.35">1021 10666 1930 0,'0'5'153'0,"5"40"-83"0,-4-1-40 16,2 23-14-16,1 8-8 0,0 9-20 15,1-4-25-15,1-5-50 0,-1-11-28 16,-3-18-39-16,-1-8-9 16,-2-21 91-16</inkml:trace>
  <inkml:trace contextRef="#ctx0" brushRef="#br0" timeOffset="128408.11">723 10746 1532 0,'3'-17'121'16,"10"-4"42"-16,9 4-26 15,6 3-23-15,12-2-47 16,2 0-24-16,12 1-45 16,-1 0-24-16,12-4-54 15,0 4-26-15,7 10-56 0,-5 3-21 16,-12 15-249-16,-11 4 268 15</inkml:trace>
  <inkml:trace contextRef="#ctx0" brushRef="#br0" timeOffset="128689.24">1327 10863 1401 0,'-2'16'109'0,"2"3"35"0,0 0-56 15,12 4-22-15,-8 4-38 16,6 0-2-16,7-3-21 15,4-6-1-15,4-10-3 16,3-6-1-16,1-10 13 16,1-5 8-16,-10-10 29 15,-1-4 4-15,-14 0 8 16,-5-4-5-16,-13 5-18 16,-7 4-7-16,-12 3-36 15,-4 8-24-15,3 8-67 0,0 5-35 16,9 1-59-1,10 2-241-15,11-5 273 0</inkml:trace>
  <inkml:trace contextRef="#ctx0" brushRef="#br0" timeOffset="128837.42">1591 10574 1577 0,'3'0'111'0,"0"7"72"15,2 4-23-15,-1 17-60 16,-1 4-26-16,5 7-50 15,2 5-9-15,-1 0-38 16,5-3-29-16,-1-4-69 16,3-3-45-16,-7 1 80 15</inkml:trace>
  <inkml:trace contextRef="#ctx0" brushRef="#br0" timeOffset="129454.55">1621 10860 1342 0,'7'-27'112'0,"4"2"56"0,10 1-34 16,3 7 1-16,4-1-38 15,8 11-25-15,1 0-29 16,0 6-11-16,3 4-15 16,-4 2 0-16,-7-2-11 15,-7 0-3-15,-13 0-3 16,-3 2 0-1,-13-1 3 1,-8 4 1-16,-5-4-6 0,-1 3-4 0,-1-3-9 16,8 0 0-16,9 4 5 15,-1-3-3-15,15 3 3 0,6 4-6 32,0-1-8-32,6 2-5 0,-2-3-8 0,1-3-1 15,-4-3 13-15,-2 0 6 16,2-2 13-1,-2-4 1-15,-1-2 7 16,1-1 0-16,-8-5-1 16,5 4 6-16,-1-3-1 15,-1 1 1-15,-2 5 1 0,2-1-1 0,-6 4-3 16,-3 0 0 0,2 0 0-16,6-9-5 0,1-2 2 31,-1-2-1-31,8-7-1 15,1-4 3-15,1-9 11 0,-4-5 6 0,0-8 25 32,-3-9 15-32,-5-11 13 0,-2-2 9 0,-3-4-8 31,1 7-21-31,4 24-10 16,-1 13 6-16,-5 28-9 15,0 15 7-15,-3 28-14 16,-4 15-14-16,3 21-9 0,-1 8-2 15,6 0-6-15,6-9-26 16,15-10-104-16,1-8-24 16,9-22-86-16,4-8-23 15,-3-16 170-15</inkml:trace>
  <inkml:trace contextRef="#ctx0" brushRef="#br0" timeOffset="131889.85">5381 9616 921 0,'-3'1'78'0,"-1"1"65"0,-4-1-67 0,5 4-36 0,-4-3-1 0,6-1 7 0,-2 1 3 0,1-2 5 15,5 1 9-15,2 7 12 16,4 0 6-16,-1 11 1 15,-3 6-11-15,-4 13-24 16,1 13-12-16,3 4-23 16,-10-2-2-16,3 1-6 15,6-5-11-15,-4-13-25 16,6 0-20-16,-3-17-42 16,7 0-13-16,1-16-252 15,6-3 235-15</inkml:trace>
  <inkml:trace contextRef="#ctx0" brushRef="#br0" timeOffset="132359.73">5986 9869 895 0,'-18'2'139'15,"3"3"174"-15,0-1-231 16,11 0-10-16,2 8-26 15,2 4-9-15,2 11-11 16,-2 4-7-16,11 4-9 16,1 4-5-16,9-2-3 15,4-3-3-15,3-7-7 16,2-3 8-16,5-15-4 0,-6-5 3 16,4-12 15-1,-5-7 7-15,-6-10 13 0,-3-5 11 16,-6-9-3-16,-12-5 0 15,-7-2-7-15,-11-5-5 16,-17 4-11-16,-5 3-5 16,-7 6-23-16,2 7-13 0,11 16-16 15,3 6-29 1,16 9-34-16,7 8-32 0,19 1 62 16</inkml:trace>
  <inkml:trace contextRef="#ctx0" brushRef="#br0" timeOffset="132742.92">6648 9668 1093 0,'-12'12'112'0,"-6"6"50"0,-1 12-37 15,2 4-26-15,3 12-40 0,6 3-22 0,10-3-17 0,5-1-7 16,17-7-9-16,3-9 3 16,8-9-9-16,6-4 7 15,0-16 8-15,-4 0-4 0,-2-16 16 16,-5-8 1-16,-12-9-5 15,-6 3 9-15,-12-6 1 16,-3 1-3-16,-18 1-4 16,-7-4-6-16,-8 2-37 15,-4 7-15-15,7 12-27 16,0 10-25-16,9 11-37 16,13 5-186-16,11 4 191 0</inkml:trace>
  <inkml:trace contextRef="#ctx0" brushRef="#br0" timeOffset="133105.31">7107 9745 1235 0,'0'-11'92'0,"-6"0"65"0,1 3-36 0,-3 3-19 15,4 4-16-15,1 8-34 16,-1 8-7-16,4 11-28 15,4 11-6-15,-1 4-3 16,1 8-6-16,7-4 2 16,2 0-2-1,4-14-3-15,6-9 3 16,3-12-2-16,7-10 5 0,1-13 19 16,3-4 8-16,-5-10 20 15,-8-5 16-15,-15-6-1 16,-9-1-7-16,-17-5-6 15,-10 4-15-15,-22-1-17 16,-3 5 2-16,0 14-21 16,1 9-11-16,14 20-36 15,7 15-45-15,9 6-107 0,7-1 108 0</inkml:trace>
  <inkml:trace contextRef="#ctx0" brushRef="#br0" timeOffset="136143.94">3302 10562 1484 0,'-25'4'-22'0,"17"8"82"0,-3-1 1 0,3 7 2 0,5-3-16 0,3 0 5 0,2-2 1 0,15-5 1 0,8 1 1 0,18-5-6 0,6-1-6 0,14 0-4 16,9-3 3-16,15-6 4 15,9-5 6-15,32-8-8 16,13-2-5-16,19-7-7 16,14-1-21-16,18 3 1 15,6-8-9-15,21 8-1 16,2 0 1-16,0 7-5 15,11-1 5-15,7 4-3 0,-2 4 8 16,15-3-1-16,-9-4-6 16,-27-4-1-16,-4-2-3 0,-26-2 1 15,-11 0-2 1,-20 2-12-16,-16-1-33 16,-24 8-75-16,-14-1-53 0,-30 12 85 15</inkml:trace>
  <inkml:trace contextRef="#ctx0" brushRef="#br0" timeOffset="137681.23">7418 11011 1278 0,'-9'7'73'16,"-4"4"25"-16,2 1-14 0,6 6-19 0,-9 0-10 0,11 9-19 15,-3 3-12-15,6 8-11 0,3 0-13 0,6-3-1 0,9-7-1 16,2-7-7-16,4-7 12 16,4-14 15-1,1-7 9-15,5-12 24 0,-5-6 6 16,-4-6 9-16,-3-1 9 16,-16-4-4-16,-1-2-3 15,-13-1-8-15,-4 1-19 0,-15 6-12 31,0 1-16-31,-9 16-28 0,-5 11-28 16,-10 16-82-16,1 9-47 0,-12 7 81 16</inkml:trace>
  <inkml:trace contextRef="#ctx0" brushRef="#br0" timeOffset="138107.38">6774 11159 1353 0,'5'15'44'0,"3"4"-6"0,0 1-5 0,6 8 5 32,7-1 4-32,6-3-5 0,4 0-3 0,4-7-6 15,1-6-8-15,-3-11 12 16,-1-6 0-16,-9-4 24 31,-2-6 6-31,-13-2 6 0,-2-8 2 16,-11-7-10-16,-4 0-5 15,-13 0-13-15,-11 3-4 16,-10 5-17-16,-6 4-12 16,-3 18-28-16,2 6-24 0,7 16-55 0,-1-2-29 15,12 1-6-15,7-4 52 16</inkml:trace>
  <inkml:trace contextRef="#ctx0" brushRef="#br0" timeOffset="138600.75">6263 11046 1042 0,'-9'13'92'0,"-2"4"82"0,-5 0-82 0,3 12-10 0,-4 2-10 0,8 9-10 16,7-3-14-16,5 0-26 16,16-6-3-16,8-6-13 15,0-7-3-15,4-9 13 16,1-7 6-16,-4-8 23 16,-2-7 15-16,-11-12 2 15,-2-2-12-15,-13-11-8 16,0 0-10-16,-13 2-1 15,-6 1 2-15,-9 7-10 16,-4 3-4-16,-7 7-24 0,-2 6-23 16,2 7-57-1,1 2-29-15,6 0-45 0,5-1 75 16</inkml:trace>
  <inkml:trace contextRef="#ctx0" brushRef="#br0" timeOffset="139258.45">5484 10953 1201 0,'9'0'76'0,"-7"0"31"0,0 3-7 0,-13 6-13 0,3 3 2 0,-13 8-2 16,4 1 3-16,-4 10-10 15,-1-1-9-15,14 8-22 16,2 4-12-16,11 4-22 16,4 5-6-16,4-2-3 15,-1-8-7-15,4-4-6 16,-6-10-23 0,9-6-58-16,-5-4-39 15,0-15 61-15</inkml:trace>
  <inkml:trace contextRef="#ctx0" brushRef="#br0" timeOffset="140089.25">4823 11109 765 0,'-3'-6'89'0,"3"-2"80"0,3 5-21 0,-3 1-21 0,0 2-17 0,-8 13-39 16,-4 1-19-16,-4 13-19 15,-5 6-4-15,7 8-13 16,8 8-3-16,3-4-11 16,6 1-2-16,14-10 0 0,4-13 4 15,10-6 4-15,5-9 5 16,-4-13 19-16,1-4 4 16,-8-10 23-16,-3-5 10 15,-4-4 3-15,-7-6 6 16,-8 0-16-1,-6-4-13-15,-18 6-20 16,-2 6-16-16,-12 0-45 16,-8 11-28-16,1 4-60 0,2 6-33 0,4 5 87 15</inkml:trace>
  <inkml:trace contextRef="#ctx0" brushRef="#br0" timeOffset="140579.38">4293 11112 952 0,'-2'3'79'0,"1"2"58"0,-2 3-39 0,-5 6-10 0,0 2-18 0,-5 6-26 15,-6 3-11-15,5 11-13 16,0-1-6-16,4 3-2 16,9 1-1-16,9-4-9 15,6-2 1-15,6-11 2 16,6-3 11-16,-1-16 13 0,5-3 12 16,-5-12 19-16,-3-6 2 15,-3-8 6-15,-6-11-5 16,-10-2-18-16,-3-5-10 0,-13 1-8 15,-4 2-7 1,-13 3-7-16,-2 10 0 0,-4 9-52 16,1 8-26-1,4 17-58-15,3 8-42 0,4 9 98 16</inkml:trace>
  <inkml:trace contextRef="#ctx0" brushRef="#br0" timeOffset="141056.15">3738 11040 1810 0,'0'-7'39'0,"-4"28"4"0,-3 26 33 0,-1 7-19 0,0 9-14 16,5 5-29-16,1 3-6 0,4-5-19 0,2-5-24 0,4-7-69 0,0-4-49 15,0 2 79-15</inkml:trace>
  <inkml:trace contextRef="#ctx0" brushRef="#br0" timeOffset="150441.66">930 9376 661 0,'-2'-3'86'0,"2"-5"82"0,0 0-17 0,0-5-44 0,3 5-13 0,0 4-25 0,-1 2 2 16,-1 1 9-16,-1 1-5 15,0 0-6-15,7-5-4 16,13 0-16 0,9-3 3-16,21-8-1 0,16-4 3 0,29-2 5 15,8-11-2-15,16-4-17 16,9 0-5-16,9-1-51 15,-1 3-45 1,1 2-175-16,-6-3 140 0</inkml:trace>
  <inkml:trace contextRef="#ctx0" brushRef="#br0" timeOffset="153896.63">5842 8933 1008 0,'0'4'98'0,"0"7"47"15,-3 2-28-15,0 0-17 0,0-1-27 0,0 1-10 0,4 0-15 16,7-4-10-16,8-4-2 15,7-1-3-15,14-4 3 16,7-1 4-16,16-2 0 16,-2 1 3-16,16-4 5 15,2 3 4-15,14 1 3 0,14 1-8 0,14 1-8 16,7 0-12-16,4 0-7 16,-1-2 1-1,-3-6 0 1,3 3-3-16,-13-6-4 15,-8 5 0-15,-25-2-11 16,-12 2 5-16,-29 0-5 16,-13 2-3-16,-17-2 3 0,-6 3-7 15,-13-3-4-15,-6-1-5 16,-10 4-10-16,-4-3 2 16,-20 4-17-16,-2 1-3 15,-26 1 6-15,-14 1-8 0,-16 4 13 16,-12 3 0-16,-13 3-17 15,-5 2-6-15,-10 2-13 16,1 1-12-16,11 1-3 16,9-1 20-16,33-5 14 15,12-4 18-15,29-3 17 16,18-4 6-16,32 2 21 16,13-2 18-16,28 0 41 15,9 0 7-15,15 0 9 16,3 0-6-16,8 0-9 15,4-2-12-15,16-1-13 16,4 0-10-16,15 1-20 16,-1-1-1-16,-1 2-6 15,-4-4-8-15,2 0 5 0,-1 2-8 16,-8-6 3-16,-9-2 1 16,-23 1-3-16,-22 4-1 15,-20-1-2-15,-22 6 5 16,-13-4-2-16,-11 0 1 15,-30 5-4-15,-11 0-8 16,-31 7-2-16,-12 2-8 16,-18 4-11-16,-15-1-7 15,-9 4-9-15,-11 2 2 0,-5 0 2 16,6-2 4-16,5-2-6 16,13-3 10-16,15-1 9 15,20-4 9-15,36 2 17 16,23-5 2-16,40-3 9 15,0-1 5-15,39-9 13 16,16 1 8-16,32-5 0 16,7 1 2-16,17-1-2 15,2 1-4-15,11 1 16 16,7-4-2-16,6 2 4 0,-1-1-5 16,-12-2-12-1,-9 4-9-15,-14 2-13 16,-14 0-4-16,-21 2-4 0,-11-1-2 15,-28 4 0-15,-15-2 0 16,-28 3-7-16,-12-1-2 16,-29 5-24-16,-7 1-7 15,-15 7-30-15,-3 5-9 16,5 3-17-16,4 1-10 16,14 1-12-16,10 2-17 15,22-8-215-15,11-15 219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4T18:03:10.7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16298 9707 514 0,'-1'13'140'0,"-7"-1"154"0,8-1-152 0,-6 0-10 0,-2 2-37 0,5-7-3 0,-7 1-4 16,5-4 3-16,5-3-11 0,-1 0-14 16,-2-5-20-1,7-3-8-15,3 3-15 0,2-3-5 16,-4 5 0-16,6 2-6 15,2-2 6-15,-4 1 5 0,7 4 3 16,0 2 5-16,6-2 4 16,4 1-2-16,15-3 5 15,10-3-4-15,17-5-2 16,11 0 3-16,14-3-12 16,5 0-2-1,6 2-6-15,-8 4-14 0,5 2 1 16,1-4 5-16,4 4-10 15,9 0 7-15,-7-2 1 16,-12 5-9-16,3 5 5 16,-6 0-1-16,8 3-3 15,5-4 9-15,1-4-6 16,-1 0 0-16,-4-9 6 16,3-5-8-16,-3-2 4 15,4-4 1-15,-4 5 0 16,-10 4-1-16,-18 8-2 0,-16 2 3 15,-20 5-4-15,-5 3 1 16,-12 0 3-16,-4 1-9 0,-6 2 0 16,-1-4 4-1,-6 2 2-15,-4-8 0 0,2 2 0 16,-2-1 1-16,-2-2-7 16,-9-3-2-16,-6-7-3 15,-8 2-5-15,-18-4 0 16,-7 4 0-16,-24 1-3 15,-12 0 1-15,-18 7-1 16,-3 1 7-16,-3 6-6 16,2 0-5-16,-2 5-5 15,6 0 0-15,-2 0 6 16,-4-4 4-16,17-4 10 16,1 0 2-1,8-3 3-15,2 1 3 0,-4 1-6 0,-4 3-5 16,-2 3-8-1,1-4-6-15,7 4-2 0,7 3-1 16,3-1-1-16,4-1 11 16,-1 1 6-16,0 1 4 15,7-8 10 1,4 0-5-16,17-5 3 0,11-1 4 16,20 2-5-16,12 1 2 15,5-8 0-15,15 5 8 0,23-4 12 16,7 1 1-1,20 0 1-15,7-2-4 0,11 0-9 16,10 2-2-16,17-5 0 16,15 1-5-16,15 5 3 15,3-2 1-15,15 2-1 16,10 3-2-16,7-2 0 16,-3 0-2-16,-10 1-2 15,-14-2 2 1,-21 1-15-16,-7 1-27 15,-41-5-167-15,-12 3 129 16</inkml:trace>
  <inkml:trace contextRef="#ctx0" brushRef="#br0" timeOffset="2535.61">10393 663 493 0,'5'-5'130'0,"2"-4"113"0,-3 4 6 0,-2 5-37 0,-1 3-31 0,-1 8-44 0,-1 3-24 0,-9 10-40 16,4 6-19-16,-2 9-25 16,0 7-1-16,0 16-13 0,-3 4-2 15,0 6-13-15,5 1 0 16,0-12-5-16,6-15-5 16,6-18 5-16,-3-12-3 15,7-11 9-15,-7-7 2 0,-5-10 0 16,-4-6 4-16,-4-15-1 15,-1-6 3 1,-1-13-2-16,2-3-4 0,-2-12 1 16,5 0-2-16,4 7 4 15,2 3 3-15,9 21 15 16,-2 9 6 0,3 21-8-16,4 6 4 0,-4 18-20 15,2 16-3-15,-3 14-2 16,3 8-1-16,2 4-3 15,0-7-9-15,9-15-2 16,1-11-3-16,6-24 8 16,-1-5 5-16,10-15 4 15,1-16 4-15,9-11-2 16,1-11 4-16,-4-10 6 16,-7 0 1-16,-1 2 3 0,-12 6-3 15,-11 18 0-15,0 11-6 16,-7 17 13-16,-6 11 0 15,-1 14-7-15,0 13 1 16,-5 21-14-16,5 9 0 16,0 16 2-16,0 1 1 15,10 6-2-15,-9-2-3 16,10-4-24-16,8-8-31 0,-1-12-46 16,2-7-36-16,-1-17-41 15,-1-5-45-15,4-20 131 16</inkml:trace>
  <inkml:trace contextRef="#ctx0" brushRef="#br0" timeOffset="2884.56">11089 992 1383 0,'-1'10'88'0,"-1"6"23"0,2 14-22 0,0 9-12 0,2 7-39 0,1-5-14 16,8-7-19-16,3-7-7 15,10-14 1-15,3-7 6 16,1-7 0-16,5-4 2 16,-3-9 18-16,-2-8 7 15,4-4 10-15,-12-2 9 0,1-5-7 16,-4 1-7-16,-9 7-5 16,2 5-8-16,-9 20-10 15,1 4 0-15,-4 25-11 16,2 7-2-16,3 5 0 15,8 2-5-15,12-9 0 16,3-4 3-16,9-16-2 16,1-7 6-16,1-17 1 15,-4-6-4-15,-8-9-2 16,-4-8-33-16,-7-5-88 16,-3-4-38-16,-3-9 71 15</inkml:trace>
  <inkml:trace contextRef="#ctx0" brushRef="#br0" timeOffset="3262.16">11771 387 1033 0,'-3'5'152'0,"-1"4"191"0,4 4-205 0,0 2-2 0,0 14-38 0,0 5-19 16,0 15-32-16,2 10-13 0,1 16-15 15,0 11-10-15,2 7-8 16,-2 6-13-16,2-9-30 15,4-8-20-15,6-17-19 16,0-10-5-16,9-24-3 0,1-7 11 16,5-18-1-1,3-9 4-15,2-13-1 16,0-7-5-16,-1-12-76 16,1-3-78-16,-5-11 141 0</inkml:trace>
  <inkml:trace contextRef="#ctx0" brushRef="#br0" timeOffset="3720.47">12293 347 1098 0,'-2'-4'110'0,"-4"2"77"0,3 2-10 16,-5 10-37-16,0 1-17 16,2 3-35-1,3 8-13-15,-2 6-20 0,-1 12-10 0,6 9-7 31,0 7-13-31,3 20-7 16,3 6-7-16,-8 11-10 0,-5-3 1 0,3-13-9 16,3-7 6-16,6-20-16 31,7-4-8-31,2-19-2 16,7-8-9-16,7-13 4 15,-1-11 4-15,13-11-20 16,-3-7-4-16,4-9-14 15,-3-7-22-15,-14-1-19 16,-4-2-21-16,-23 4 67 16</inkml:trace>
  <inkml:trace contextRef="#ctx0" brushRef="#br0" timeOffset="3862.85">12127 685 1092 0,'-11'9'166'0,"-1"-2"186"16,16 4-197-16,14 0-3 0,12-7-35 15,11-4-16-15,9-7-38 16,1-11-27-16,7-2-53 16,-4-7-39-16,1-6-129 15,2 1 102-15</inkml:trace>
  <inkml:trace contextRef="#ctx0" brushRef="#br0" timeOffset="4519.46">14741 522 1283 0,'8'-7'106'0,"3"-5"28"0,-3 6 6 0,-2 5-22 0,2 2-28 0,-5 7-20 16,-1 14-14-1,1 5-4-15,-6 17-21 16,3 14-12-16,-5 23-13 15,1 9-4-15,4 12-3 16,0 2 1-16,7-17-30 0,5-8-9 0,3-21-16 16,4-12-8-16,-1-14 16 15,-4-12-4-15,-2-14-19 16,1-10-17-16,-5-18-112 16,-6-13 119-1</inkml:trace>
  <inkml:trace contextRef="#ctx0" brushRef="#br0" timeOffset="5050.28">14440 899 1334 0,'3'0'75'15,"10"-3"56"-15,9 0-14 16,17-5 15 0,10-4-17-16,19-9-27 15,11-3-8-15,8-1-18 0,-1 0-8 16,-7 8-25-1,-11 4-5-15,-13 13-15 0,-12 13-7 0,-18 13-1 16,-9 6-1-16,-8 14 0 16,-8 3 0-16,-5 3-1 15,0-4 3-15,2-13-4 16,2-5 5-16,2-16 3 16,4-3-9-1,6-9 3-15,2-4-2 16,1-9 1-16,6-8 2 0,-1-1 4 15,7-2-4-15,-1 6-4 16,0 5 3-16,3 14-6 16,-1 10 8-16,-3 12 0 15,-2 10-1-15,-3 1-1 16,1-4-1-16,6-7-1 16,-1-3 1-1,0-14 2-15,2-2-2 0,-10-6 2 16,1-3 4-1,-6-8 33-15,-2-2 24 16,-4-10 19-16,-3-4 4 0,-6-14-14 16,-3-5-25-16,-2-1-18 15,-2 1-10-15,1 10-17 16,-1 12-1-16,4 13-9 16,5 9-19-16,-1 2-37 15,0-1-37-15,4-2-53 16,7 0-17-16,10 3-47 15,4 0-2-15,6-5 123 16</inkml:trace>
  <inkml:trace contextRef="#ctx0" brushRef="#br0" timeOffset="5303.17">15865 896 1384 0,'0'8'105'0,"-5"3"60"0,-1 3-24 0,1 4-32 0,-5 2-29 0,9 7-38 16,1-2-15-16,4-3-22 15,8-4-3-15,11-9-2 16,7-4-1 0,8-5 2-16,3-3 1 0,-2-2 30 15,-4-5 11-15,-10-1 24 16,-2-3 11 0,-23-5 0-16,-12-1-16 0,-18-5-23 15,-11-1-10-15,-15 7-59 16,0 7-19-16,-2 15-75 15,-2 3-65-15,16 7 105 16</inkml:trace>
  <inkml:trace contextRef="#ctx0" brushRef="#br0" timeOffset="6025.32">17529 729 1294 0,'1'0'115'0,"-1"3"62"0,2-3-33 15,0-6-2-15,12-7-28 0,8-1-22 0,5-3-24 0,7-2-7 16,-4 6-27-16,7 7-8 16,-9 6-24-16,-1 8 3 0,-3 8-6 15,-12-1-1-15,-10 4 0 16,-5 2-4-16,-13 4 6 15,-6 0-2 1,1-9 8-16,5 0-4 0,12-8-2 16,5-4 1-16,14 1 0 15,10 0 4-15,14 4 15 16,10 5 13-16,8 5 0 0,0 2-1 16,-7 4-8-16,-6 0-10 15,-15 2-4-15,-10-2 2 16,-30 5-2-1,-16 2-7-15,-25-2 1 16,-11 3 2-16,-11-6-7 16,-2-8-9-16,8-8-26 0,6-3-22 0,10-18-38 31,10-4-11-31,20-10-19 16,9-3 1-16,23 2-23 15,13-2-6-15,17 2 88 16</inkml:trace>
  <inkml:trace contextRef="#ctx0" brushRef="#br0" timeOffset="6422.61">18338 737 1020 0,'5'-25'139'0,"3"1"279"0,-5 4-303 0,8 4 10 0,-1 2-10 0,7 7-42 16,0 7-15-16,5 7-13 15,4 7 1-15,-9 8-19 16,2 1-13-16,-13 7-1 16,-3 4-12-16,-11 2-3 15,-9 3 9-15,-14 1-7 16,-3-1 0-16,1-1 5 15,3-7-9-15,8-5 1 0,11-3 7 16,10-2-5-16,2-5 4 16,20 1 1-16,2-3-2 15,10-1 7-15,7-2-2 16,10-6 0-16,1-5-2 16,1-7-18-16,2-5-27 15,-2-7-67-15,1-8-37 16,-12-9-223-16,0 1 220 15</inkml:trace>
  <inkml:trace contextRef="#ctx0" brushRef="#br0" timeOffset="6871.08">18944 417 1544 0,'0'14'152'16,"2"6"110"-16,-4 14-116 15,-1 10 9-15,-7 8-48 16,1 11-42-16,3 3-27 16,2 7-17-16,-2-7-25 15,1-1 5-15,7-13-10 0,1-8-5 16,10-11-5-16,1-10-19 16,-3-8 4-1,-3-12 9-15,-3-11 5 16,4-13 18-16,2-18 4 0,3-5-4 15,5-2 3-15,5 10-2 0,6 15-1 16,3 12 2 0,-3 12-1-16,0 11 2 0,-9 10 4 15,-1 3-3-15,-6 7 5 16,-1-2-7 0,-2 4-4-16,-6 0-3 0,-7-6-25 15,-4-1 3-15,-18-5-4 16,-7-2-2-16,-11-10-2 15,0-5-5-15,-4-12-28 16,5-9-18-16,6-13-46 16,7-8-19-16,15-6 76 15</inkml:trace>
  <inkml:trace contextRef="#ctx0" brushRef="#br0" timeOffset="8320.44">20517 844 1177 0,'6'13'115'0,"5"6"51"0,-6 7-37 0,3 9-17 0,-7 11-54 0,-1 0-21 0,-3-7-23 16,0-6-9-16,0-12-4 15,1-4 0-15,2-7-1 16,0-9 7-16,0-1 9 16,-1-5 9-16,2-7 17 15,6-10 0-15,1-10-8 16,1-6-10-16,7-6-18 15,4 0 0-15,4 8-6 16,3 6 0-16,-2 9-1 16,0 10-3-16,1 16 2 0,-6 4-3 15,2 13 2-15,0 5-4 16,-4 5 2-16,-3-4 0 16,3 2 2-16,-1-5 3 15,-3-4-5-15,2-7 4 16,5-12-1-16,-1-2 0 15,-1-11 6-15,6-5-3 16,0-9 5-16,-7-7 3 16,10-7 11-16,-6-6 9 0,0 0 15 15,-4 4 0-15,-9 14-16 16,-2 11-3-16,-11 18-10 16,1 17 4-16,-3 19-1 15,-5 9-7-15,1 5-8 16,7-3-2-16,5-13-4 15,4-4 4-15,13-12-3 16,-2-7-7-16,10-10 0 16,3-3-6-16,2-11 2 15,6-7 6-15,-8-7 7 16,4-2 3-16,-8-10 2 16,-4 0-4-16,-7-4 2 0,0 2 4 15,-9 14 0-15,-6 23 2 16,-5-7 5-16,-9 24-9 15,-5 18 1-15,-3 5 2 16,-2 5-11-16,2 1 7 16,16-8-5-16,4-4-4 0,10-15 0 15,13-4 0 1,6-12 2-16,6-2-2 16,9-15 5-16,9-3 1 0,-1-9-1 15,-4-2 1-15,-3-8-1 16,-9 0 1-16,-1 5 6 15,-6 3-6-15,-8 14 4 16,-8 7-4-16,-6 17-2 16,-7 7 7-16,-6 9-3 15,-3 1-3-15,0 2 0 16,5-3-3-16,-3-7-16 16,7 0 5-16,0-10 0 15,2-6-5-15,4 3 20 0,3-9-2 16,8-8 0-16,0 1 4 15,11-7-2-15,1 1 5 16,6 7-1 0,-3 5-3-16,-5 3-2 0,-1 8-7 15,-12 7-2-15,-1 5 5 16,-6 6-16 0,-5-3-9-16,0-3-22 0,0-2-13 0,0-9 16 15,0-3 11-15,2-6 29 16,5-10 8-1,4-4 2-15,4-2 0 0,5-9-1 16,9 6 6-16,7-7 2 16,11 2 11-16,5 7 12 15,5-1-6-15,-14 12 4 16,-15 12-8-16,-14 16-9 16,-7 5 0-16,-14 12-8 15,-4-5-4-15,2-4-10 16,1-3-19-16,6-13-50 15,7-6-51-15,15-13 65 0</inkml:trace>
  <inkml:trace contextRef="#ctx0" brushRef="#br0" timeOffset="8780.61">22563 382 1441 0,'0'-6'4'0,"2"25"38"0,7 33 61 0,1-2 4 0,-1 12 1 0,0 2-29 0,-1-2-61 0,-3 1-2 0,-5-13-4 16,0-1-11-16,0-9-4 0,-3-10-9 15,0-7-14 1,-2-8 5-16,5-14 5 0,-2 2 1 0,12-11 15 16,1-6 3-16,6-5 3 15,5 0 2-15,7 5 4 16,-1 5 1-16,8 7 6 16,4 5 3-16,-4 11-7 15,2 2-7 1,-10 16-8-16,-4-5 0 15,-10 10-2-15,-6 3 1 16,-9-4-3-16,-7 4-7 0,-17-7 0 0,-13 0-5 16,-18-3-3-1,-5-3 3-15,-2-7-22 0,0-7-10 16,20-15-26 0,5-11-14-16,22-23-24 0,12-5-181 15,26-9 194-15</inkml:trace>
  <inkml:trace contextRef="#ctx0" brushRef="#br0" timeOffset="9696.91">23087 1068 1307 0,'3'13'116'0,"3"-7"29"15,7-6-36-15,3-6 5 16,7-9-55-16,6-5-14 16,1-2-4-16,6-3-9 15,-3-7 1-15,0 4 0 16,-6-5-6-16,-3 1-1 0,-12-4-5 16,-5 3 0-16,-14 6 3 15,-5 11-3-15,-18 26-5 16,-11 12-7-16,-8 22 0 15,-5 6-6-15,10 13-7 16,12 2 5-16,15-8-6 16,14 0-1-16,16-20 4 15,10-8-8-15,20-15 0 16,7-3 5-16,13-16-3 16,0-4 0-16,5-15 2 15,3-3 2-15,-3-9 0 16,-11 3 4-16,-11 11 0 0,-12 3 0 15,-15 21 0 1,3 15-4-16,-18 11 0 0,-8 10-7 16,-2 2 2-16,-7-4-3 0,4-6-4 15,3-2 4-15,3-9 5 16,-1-6 4-16,4-13 14 16,-7-3 12-16,7-15 11 15,4-5 7-15,3-15 15 16,2-5-4-16,8-12-14 15,4-7-3-15,9 4-31 16,8 0-4 0,1 10-8-16,5 9-17 0,1 14-33 15,0 4-33-15,3 6-46 16,8-1-5-16,4 2 3 16,8 3 18-16,-2 6 45 15,-10 0 22-15,-7 5 41 16,-19 0 22-16,-12 8 50 15,-5 1 30-15,-22 1 44 0,-2 7 11 16,-23-3-10-16,-11 1-15 16,-18 2-47-16,-13 2-23 15,0 0-26 1,0 1-21-16,21-2 4 16,16-3-8-16,34 4-17 0,13 5 9 15,31 4-4-15,17 9 4 0,13 0 11 16,4 3-4-16,-9-1 4 15,-12 2 2-15,-31 0 0 16,-15-1 7-16,-33-1-11 16,-23-3 4-16,-37 1-10 15,-16-1-30-15,-23-1-64 16,3-7-48-16,-22-3-159 16,-3-7 167-1</inkml:trace>
  <inkml:trace contextRef="#ctx0" brushRef="#br0" timeOffset="14088.13">16436 9592 787 0,'-7'3'-54'0,"-18"7"-19"0,9-3-2 0,4-3 42 0,1-4 54 0,11 0 104 0,-5-2 28 0,-3 2-13 0,-5 0-29 15,-6 3-36 1,-1 0-11-16,-5 4 5 0,6 0 9 16,6 1-8-16,2 0-6 0,13-3-13 15,7 3-2 1,12-5-6-16,10 0-3 0,13-3 3 15,10-1-10-15,19-4-9 16,6-5-3-16,21 3-12 16,5-1 1-16,7-2 0 15,-4 4 2-15,3 0-1 16,-5 4-2-16,7 2-7 16,2 0 3-16,-6 5-2 15,0-2-3-15,-3 0 7 0,-1-1 0 16,11-2-3-16,4-5 6 15,-12 2-8 1,-7-2-2-16,-17-1 0 0,-10-1 1 16,-3-2-1-16,0-1 0 15,2 1 1 1,-1-4-1-16,-6-2-1 0,2 0 2 16,-9 3-1-16,-6 4-3 0,-4 2 2 15,-9 4-4-15,1 2 0 16,-3 2-1-16,-7 2 2 15,5-2-1 1,1-1 5-16,-1-1 3 0,-5 0-3 16,3 0 3-1,-11-3-3-15,1 0-2 16,-5-2 4-16,-2 2-4 16,2-5 3-16,-6 2-1 0,-4-3-9 15,4 1-7-15,-10 0-32 16,0-3-11-16,-1 1-39 0,-4-1 15 15,4 3 42 1</inkml:trace>
  <inkml:trace contextRef="#ctx0" brushRef="#br0" timeOffset="14851.71">20529 6059 1634 0,'0'0'50'0,"0"2"-7"15,-3 7 59-15,3-1 0 0,-3 11-9 0,0 0-12 0,-6 21-22 0,-4 12-14 0,-8 36-13 16,-2 19-7 0,-14 24-13-16,0 8-7 0,-12 4-12 15,-5 2-19-15,-7-7-44 16,-4-15 2-16,11-30-14 15,7-24 2-15,17-30 11 16,5-10-20-16,4-20-35 16,5-9-77-16,5-14 124 15</inkml:trace>
  <inkml:trace contextRef="#ctx0" brushRef="#br0" timeOffset="15121.37">19968 7136 1412 0,'-25'30'103'16,"-1"8"34"-16,1 8-14 15,5 3-31-15,5 5-28 16,9-2-32-16,0-2-9 0,7-9-13 16,7-8-6-1,8-12 0-15,9-9 0 0,8-12 15 16,4-3 12-1,8-21 9-15,8-7 2 0,11-16-13 16,-2-5-16 0,-2-8-8-16,-10 4-28 0,-9 0-104 15,-1 0-31-15,1-5 65 16</inkml:trace>
  <inkml:trace contextRef="#ctx0" brushRef="#br0" timeOffset="15752.67">20783 4799 1236 0,'-3'3'36'0,"14"-14"21"0,7-4 31 15,4 2 19-15,-2 0-3 0,-4 6-20 0,0 3-3 0,-7 11-9 0,-2 10-4 0,-1 22-5 0,3 12-6 16,-9 28-25-1,0 8-11-15,-6 12-16 16,-7 7-6-16,1-9-12 16,-2 0-20-16,1-19-40 15,2-8-20-15,9-21-31 0,1-13 2 16,1-35-113-16,9 3 140 16</inkml:trace>
  <inkml:trace contextRef="#ctx0" brushRef="#br0" timeOffset="16148.4">20793 4902 1211 0,'-2'-30'116'0,"-6"6"74"0,12 4-64 16,0-4-6-16,14-3-32 16,7 0-11-16,13 2-10 15,6 0-3-15,6 4-7 16,4 10-9-16,-5 11-25 15,-3 11-4-15,-7 13-16 16,-4 3-6-16,-18 6 5 16,-6 3-7-16,-17-3-1 15,-14 1 8-15,-10-6-3 16,-8-3 0-16,-10-9 4 0,4-3-6 16,-3-13 1-16,7 0 3 15,15-7-1-15,9 1 4 16,16 6 2-16,4 8-6 0,16 17 6 15,2 7 7-15,11 15 5 16,4 8 0-16,-4 8-6 16,3 0-3-1,-1-4-22-15,1-7-20 0,3-13-71 16,2-6-44-16,0-9-61 16,-3-8-79-16,2-16 178 15</inkml:trace>
  <inkml:trace contextRef="#ctx0" brushRef="#br0" timeOffset="16818.21">21512 5250 1375 0,'-3'13'76'0,"-5"-2"44"16,5-2-33-16,3-2-4 0,10-3-19 0,4-4-23 15,5-4-2-15,12-7-13 16,-1-3-2-16,5-7-16 15,-5 1-5-15,-8-1 7 16,-9 2 2 0,-12-3 13-16,-10 3 3 15,-16 11 1-15,-9 7 0 0,-19 18-15 16,-4 18 0-16,0 12-10 16,4 11-4-16,21 5 2 15,16-1-6-15,30-12 4 16,20-9-2-16,24-14 1 15,7-11 1-15,10-14 1 16,4-7 0-16,10-17-1 16,0-5 5-16,5-11-3 15,5-4 2-15,-25-6 1 16,-8 1 1-16,-36 0 4 0,-20-2 8 16,-26 9 0-16,-19 7 3 15,-10 19-2-15,-11 12-5 16,1 20 0-16,0 10-6 15,9 5 3 1,10 0-4-16,18-3 1 16,7-1-3-16,15-2 3 0,7 4 3 0,12 10-3 15,3 10 8-15,-1 23-9 16,-3 8-2-16,-9 17 5 16,-9 2-11-16,-4-10-3 15,-9-7 4-15,-10-13-13 16,-8-3-2-1,-19-15 0-15,-6-7 1 0,-1-18 9 16,-3-13 5 0,11-22 5-16,5-12 7 0,9-23 8 15,9-12-4-15,14-15-2 0,16-2-6 16,17 6-15 0,5 4 7-16,17 13-29 15,2 7-26-15,9 4-51 0,9 0-40 16,2-4-47-1,0 0-48-15,13-4 140 16</inkml:trace>
  <inkml:trace contextRef="#ctx0" brushRef="#br0" timeOffset="16986.09">22538 5252 1072 0,'0'14'177'0,"-2"10"262"0,-3 7-271 0,-1 7-35 0,1 0-37 0,10-6-58 16,6-6-22-16,13-11-15 16,4-11-20-16,9-8-67 15,0-9-38-15,6-9-207 0,1-7 188 16</inkml:trace>
  <inkml:trace contextRef="#ctx0" brushRef="#br0" timeOffset="17137.06">22588 4886 1539 0,'-34'24'74'15,"5"-4"1"-15,13-9-38 16,10-6-16-16,22-8-60 16,11-8-41-16,17-5 38 15</inkml:trace>
  <inkml:trace contextRef="#ctx0" brushRef="#br0" timeOffset="17424.79">23177 5083 1570 0,'-29'8'87'0,"-7"-2"26"16,-5-4-13-16,-2 0-18 16,2-2-27-16,13 3-31 15,4 3-6-15,18 8-16 16,12 8-2-16,18 7 0 15,11 4 0-15,9 5 3 16,5-4 0-16,6 1 1 0,2 1 3 16,-13-4-3-16,-9 1 3 15,-29-3-5-15,-14 0 0 16,-30-5 1-16,-12-1-3 16,-15-10-13-16,2-6-19 15,0-8-39-15,1-13-23 16,12-9-57-16,6-5-59 15,17-14 119-15</inkml:trace>
  <inkml:trace contextRef="#ctx0" brushRef="#br0" timeOffset="17659.41">23568 4640 1590 0,'19'28'99'0,"-5"17"60"0,-4 13-21 0,-7 26-2 16,-2 9-21-16,-1 4-56 16,0 6-9-16,0-13-35 15,2-8-12-15,-2-5-25 16,1-4-27 0,-2-4-69-16,-1-3-32 15,-1-9-55-15,-3-16-27 0,6-17 139 16</inkml:trace>
  <inkml:trace contextRef="#ctx0" brushRef="#br0" timeOffset="18187.5">23571 5238 1369 0,'-6'-10'101'0,"6"7"45"16,-3-3-6-16,15 6-23 0,4 0-12 15,16 1-22-15,4 4-8 16,11-3-27-16,5-2-11 15,10-8-11-15,4-3-7 16,2-5 2-16,1 0-1 0,-4-6-6 16,-7-2 9-16,-15 1-4 31,-13-7 0-31,-27 3 5 16,-8 0-6-16,-28 13-1 15,-8 12-9-15,-12 18-11 0,-9 13-2 0,10 20 1 16,3 4 4-16,22 4-1 15,13-3 1-15,17-13-2 16,18-5-1-16,15-11 3 16,10-3-3-1,18-11-1-15,7 0 6 0,5 2-2 16,0 4-1 0,-8 2-8-16,-13 2-12 15,-11-4-12-15,-14 0 4 0,-19-4-3 0,-11-7 13 16,-20-6 15-1,-7-3-5-15,-10-14 12 0,6-2 7 16,6-13 8-16,12-1 11 16,15-13 11-1,13-2-6-15,28-8-8 16,4 1-12-16,21 3-13 16,3 5-1-16,5 12-8 0,0 2-17 0,-9 12-56 15,-5 4-56-15,-8 6-99 31,-7 2 119-31</inkml:trace>
  <inkml:trace contextRef="#ctx0" brushRef="#br0" timeOffset="86878.35">19114 9784 374 0,'4'-15'55'0,"-4"-1"47"0,0 3-6 0,-5 4 38 16,2 6-5-16,-7 3 18 0,-1 0-4 15,3 1-38-15,-1 1-11 16,7-2-25-16,1 0-7 15,-1 0-17-15,-3-10-7 0,7 5-9 16,-2 5 0-16,0-1-4 0,-5-4 2 16,-7 7 1-1,-1 4-4-15,0 5 6 0,-1 2 5 16,3-2-6-16,2-2 2 16,12 4-2-16,2-1-4 15,7 6 6-15,2 1 5 0,1 4-3 16,-4 7-1-16,0 8-11 15,-2 0-2 1,-1 8-11-16,3-2-1 0,0 3 0 16,0 4-7-16,0-1 9 15,2 4 2-15,4 9 3 16,0 2-2-16,2 2-3 16,-3-2-5-16,-3-7-4 15,-1-6 2-15,-4-11-1 16,-1-4-2-16,-7-11 1 15,-2 0 0-15,-7-7 1 16,-1 1 2-16,1-6-4 16,-2 2 1-16,0 1-2 15,0-2 5 1,-2 5 1-16,0 4-4 0,-1 1 3 16,0 2-7-1,1-4 2-15,1 0 2 0,-6-6-2 0,1 2 7 16,0-3-4-16,4-1 6 15,-3 0-1-15,-6-1-9 16,5-3 1-16,-5-3 2 16,6-2-2-1,2 0 7-15,-5-1 0 0,5 1-5 0,-4 1 0 32,-1 1-6-32,-1 3 2 0,-4 1 4 0,0-2 0 15,-4-1 3-15,4 1-3 31,-2-10-3-31,-1 0 0 16,0 0 4-16,-6-4 3 16,-2 4-4-16,-4 0 3 15,-2 0-8-15,-2 2 0 16,-3-2 7-16,2 2-8 0,-3-1 0 16,-8-1 0-1,-5 0-7-15,-10-9 5 0,-7-2 8 16,7-2-3-16,4-1 1 15,5 1 0-15,7 2 1 16,5 5 0-16,-1 4-2 16,1 10 1-16,-8 3 0 0,-11 7 2 15,-6-1 0-15,-3 3 2 16,-1-1-4-16,4-1-1 16,11-3 2-16,11-5 0 15,8-2-1-15,11-7 2 16,6-1 4-16,11-4-1 15,4-1-1-15,4-1 1 16,6-1-5-16,7 3-8 16,-2-1-7-16,3 2-25 15,2-2-15-15,-3 2-43 16,3 1-23-16,-7-6 48 16,-1 2 14-16</inkml:trace>
  <inkml:trace contextRef="#ctx0" brushRef="#br0" timeOffset="87411.03">16939 10991 934 0,'3'-2'86'0,"0"1"85"0,-1-1-58 0,9-4-13 0,0-1-12 0,0 1-17 0,0 0-9 16,-5-2-28-16,2 3 4 15,-6 5-8-15,-2 0 5 16,0 0 8 0,-5 2-11-16,-4 7-7 0,-3-1-6 15,-3 9-14-15,-7-1 3 16,-7 8-8-16,-7 1 0 0,-5 3 2 15,-5 1-5-15,2-1 5 16,1-3-1 0,13-4-1-16,12-7 3 15,11-1-1-15,10-2 7 0,18 0 12 16,10-6 4 0,18-1 5-16,11-1-3 15,5-6-12-15,-2-1-22 0,-8-4-86 16,-4 0-60-16,-12-16 70 15</inkml:trace>
  <inkml:trace contextRef="#ctx0" brushRef="#br0" timeOffset="90993.95">13658 12834 929 0,'-2'0'105'0,"-1"2"90"0,-4 4-88 0,4 4-9 0,-1 5-19 15,-1 1-9-15,3 3-15 0,1 3-7 16,-2 8-19-16,-5 5-4 16,1 7-11-16,-5 6-9 15,-2 4-6-15,-4 3-13 16,4-8 0-16,3-4 4 16,5-21 7-16,6-19 17 15,0 0 24-15,1-20 14 16,4-13 21-16,4-10-7 0,4-16-10 15,0-7-11-15,-1-15-16 16,4-1 0-16,-3-4 1 16,6 2 2-16,0 14 9 15,-4 5 4-15,4 27-4 16,-6 10 0-16,-1 27-13 16,0 12-12-16,-3 29-8 15,2 17-6-15,2 17-2 16,-1 6 1-16,2 4-1 0,4 0 7 15,-6 0-31 1,4-7-21-16,-3-11-38 16,-2-7-25-16,-3-21-18 15,1-10-1-15,-7-13-4 16,-1-17 7-16,-1-4-15 0,-6-13-160 16,-13-21 196-16</inkml:trace>
  <inkml:trace contextRef="#ctx0" brushRef="#br0" timeOffset="91152.46">13615 13058 1175 0,'-17'-8'120'0,"1"-3"82"16,13 5-34-16,14 3-53 16,4 0-19-1,19-2-19-15,0-3-14 0,10-3-25 16,1-3-15-16,2 1-72 16,0-1-39-16,-1 3-55 15,5 1 57-15</inkml:trace>
  <inkml:trace contextRef="#ctx0" brushRef="#br0" timeOffset="91531.3">14221 13039 1418 0,'-16'-12'118'16,"-3"-1"40"-16,-8 0-44 0,0 6-23 0,2 7-41 15,-2 9-20-15,8 15-15 16,7 2-1-16,12 9-14 31,3-2 0-31,19-6-7 0,-1-5-4 0,13-12 2 31,6-9 3-31,-10-12 6 0,3-5 1 0,-16-14 1 32,-3-3 0-32,-4-12 5 0,-2-4 5 0,-8-8 15 15,-8-5 4-15,1-7 9 16,-10-8 1-16,4 7-11 15,9 9 0-15,-3 25 3 16,12 15 1 0,-3 31-2-16,1 18-4 0,-2 26-19 15,7 15-4-15,3 10-11 16,0 4-21-16,8 1-65 16,-1-5-36-1,10-7-63-15,1-12-18 0,1-16 121 16</inkml:trace>
  <inkml:trace contextRef="#ctx0" brushRef="#br0" timeOffset="91910.66">14666 13096 1440 0,'-21'-30'120'0,"2"3"83"15,-3 4-39-15,0 13-49 16,-3 10-32-16,6 13-58 15,-3 9-11-15,8 13-11 0,1 1-12 16,7 8-27-16,6-1-12 16,6-7-30-16,7-3-8 15,4-17 26-15,7-5 11 16,-1-16 31-16,-1-1 20 16,-3-20 16-16,-6 0 10 15,-2-22 22-15,-6-5 2 0,-5-12 8 16,-2-9 4-16,-6-6 2 15,-4-9-5-15,2 9-5 16,1 4-17-16,9 29-3 16,3 18 10-16,3 42-11 15,-3 14-2-15,5 30-17 16,-3 12-12-16,7 16-22 16,6 8-27-16,12 0-89 15,1-1-43-15,10-13-187 16,2-10 202-16</inkml:trace>
  <inkml:trace contextRef="#ctx0" brushRef="#br0" timeOffset="92354.53">15532 12905 1944 0,'3'-1'122'0,"3"20"-56"0,-6 6-27 0,0 8-9 0,-3 14-17 0,0 4-13 15,9-1-12-15,0-4-4 0,17-15-7 16,0-7-1 0,4-19 9-16,0-7 1 0,-2-20 18 15,0-3 13-15,1-14 18 16,-6-4 9-16,-12-8 23 16,-8 1 1-16,-14 3-2 15,-11 3-5-15,-16 4-28 16,-8 4-7-16,4 14-20 0,0 9-3 15,7 12-5 1,9 8-24-16,12 3-58 0,6 3-50 16,16-2-114-1,6 1 128-15</inkml:trace>
  <inkml:trace contextRef="#ctx0" brushRef="#br0" timeOffset="93146.82">16642 12861 1102 0,'-17'16'99'0,"-2"4"79"0,-6 6-47 0,0 5-39 0,1 5-20 0,7 4-43 16,4-1-15-16,14-10-6 15,9-7 0-15,9-14 9 16,9-8 7-16,9-11 10 16,0-10 3-16,3-9 4 15,-1 2 5-15,-7-4-1 0,-12 4-1 16,-12 6 2-16,-17 3-12 16,-15 0-7-16,-6 6-12 15,-8 7-28-15,0 0-12 16,13 6-36-16,8 0-9 15,17 0-27-15,1 3-5 0,26-3 17 16,13-8 7 0,18 0 40-16,4-1 20 15,7-1 18-15,-6 7 10 0,-12 3 27 16,-7 3 3-16,-19 13 6 16,-12 3-8-16,-13 3-22 15,-5 3-7-15,-9-4-7 16,3-3 2-16,0-5 0 15,-2-7 5-15,3-6 12 16,4-7 13-16,0-8 33 16,6 0 11-16,6-11 11 15,4 1-4-15,9-2-27 16,3-4-13-16,0 2-20 16,1-1-21-16,3 5-66 15,-3-3-59-15,3-2 62 16</inkml:trace>
  <inkml:trace contextRef="#ctx0" brushRef="#br0" timeOffset="94682.91">14423 13952 406 0,'4'11'149'0,"4"2"124"0,-3-8-81 0,-2 1-16 16,3-4-43-16,-1-2-8 15,-2-5-11-15,1-1-6 16,-8-4-13-16,0-1-8 16,-12 0-22-16,-6 2-8 15,-7-1-18-15,-7 5-13 16,-5 2-13-16,-5 8-5 15,-1 9-7-15,-2 7-1 0,10 10 0 16,4 4-3-16,21 0-1 16,9-2 3-16,11-5-4 15,12-3 2-15,15-3 1 16,5-6 2-16,11 0 5 16,3-2 0-16,-2-1 3 15,1 1-5-15,-7 2 0 16,-3-1-2-16,-8 1 2 15,-8 5-2-15,-20-2 0 16,-7 3 3-16,-17 0 0 0,-12-3 4 16,-13-2 14-16,-8-4 5 15,-12-9 6-15,-7-2 5 0,-7-5-14 16,-3-8-9 0,12-2-11-16,15 4 0 0,27 4-17 15,26 5-11 1,-2-8-45-16,17 5-43 15,22 0-73-15,10-3-156 0,18 2 201 16</inkml:trace>
  <inkml:trace contextRef="#ctx0" brushRef="#br0" timeOffset="94984.63">14703 14381 1873 0,'0'0'53'0,"0"3"0"0,-3 1 54 0,0-1-25 16,3-3-23-16,0-2-28 0,3 1-27 0,7-3-14 0,2 1-70 0,-5 3-39 0,-1 0-275 0,-6 8 227 0</inkml:trace>
  <inkml:trace contextRef="#ctx0" brushRef="#br0" timeOffset="95424.84">14939 13881 1377 0,'4'5'112'0,"6"1"104"16,-1 5-51-16,-3 10-21 15,6 6-19 1,2 11-48-16,6 6-20 0,5 14-26 16,2-3-15-16,0 7-6 15,2-10-11-15,-3-2-3 16,0-7-1-16,-6-4-18 16,-4-2 2-16,-8-9-11 15,-4-3 2-15,-2-6 9 16,-2-9 2-16,2-7 10 15,2-6 17-15,0-16 28 16,-1-8 3-16,8-14 21 16,-2-8 0-16,5-12-3 15,1 4-1-15,-1-5-19 0,2 4-13 16,2 12-16 0,-3 2-4-16,-4 17-35 0,-5 10-41 15,0 4-88-15,-1 5-57 16,5 4-256-16,-4 2 278 15</inkml:trace>
  <inkml:trace contextRef="#ctx0" brushRef="#br0" timeOffset="95604.15">15582 14399 1656 0,'2'-7'165'0,"-1"4"163"15,2-5-163-15,-3 4-86 16,0 2-36-16,0-4-101 16,7 6-68-16,2 0-54 15,7 4 75-15</inkml:trace>
  <inkml:trace contextRef="#ctx0" brushRef="#br0" timeOffset="96121.43">15969 14030 682 0,'-2'-27'165'0,"1"6"212"16,1 6-156-16,0 11-49 0,1 6-8 0,-1 9-6 0,0 5-20 15,6 18-24-15,-1 6-21 16,5 12-48-16,-1 5-13 0,4 3-23 31,-1 3-14-31,-1-5-34 0,0 2-27 16,-7-5-59-16,-1-4-27 15,-3-13-53 1,0-9-108-16,1-25 188 0</inkml:trace>
  <inkml:trace contextRef="#ctx0" brushRef="#br0" timeOffset="96326.56">16046 14058 1560 0,'0'6'114'0,"2"7"50"15,1 4-28-15,9 10-48 0,7 8-19 16,14 4-29 0,7-1-11-1,4-2-21-15,0-6-5 0,-3-3-35 0,-8-2-14 16,-3-7-40-1,-3-1-33-15,-10-12-51 16,-4-4-111-16,-3-13 167 16</inkml:trace>
  <inkml:trace contextRef="#ctx0" brushRef="#br0" timeOffset="96519.37">16557 13976 1387 0,'8'-2'132'16,"-2"4"93"-16,-6 11-36 0,-9 10-60 15,-7-1-35 1,-9 10-49-16,-2 7-20 16,-1 1-16-16,-2 4-9 15,6 2-41-15,0-4-19 16,9-4-59-16,2-5-25 16,5-14-42-16,8-5-237 15,10-20 275-15</inkml:trace>
  <inkml:trace contextRef="#ctx0" brushRef="#br0" timeOffset="96736.94">16586 13979 1413 0,'0'3'144'16,"1"5"121"-16,2 3-105 15,-1 3-11-15,3 13-47 16,-2 10-23-16,5 16-49 15,-4 7-11-15,3 6-32 16,-3 5-31-16,4-1-69 16,2-4-32-16,4-9-72 15,3-7-185-15,-7-21 262 16</inkml:trace>
  <inkml:trace contextRef="#ctx0" brushRef="#br0" timeOffset="120891.69">10728 3670 692 0,'11'-5'130'0,"-2"4"82"0,-5-2-32 0,2 3-30 0,-6 0-38 0,-3 0-17 15,3 0-17-15,1-7-9 16,7 1-10-16,8-3-4 16,0-1-6-16,6 2-2 15,3-1-6-15,5 6 6 16,2 0-7 0,-2-2-6-16,1 11-13 0,-1-1-13 15,-11 15-7-15,-3-2-7 0,-16 5 2 16,-10 1 3-16,-12 1-4 15,-3-4 5-15,0-2-1 16,0-5 1-16,7-9 0 16,6-1 4-16,10-4-4 15,-1 0 2-15,11-3-2 16,6 6-2-16,11 0 4 16,8 10-3-16,2 3 7 15,3 1 0-15,-2 5 0 16,-11-1 3-16,-10-5-7 15,-6 1 0-15,-18 2-1 16,-7 0-1-16,-20 1 2 16,-7 1-2-16,-9 1-2 15,0-2-18-15,4-6-38 0,-2-1-16 16,11-8-43 0,5-5-18-16,17-11-86 15,14-7 121-15</inkml:trace>
  <inkml:trace contextRef="#ctx0" brushRef="#br0" timeOffset="121358.97">11171 3699 1168 0,'-9'0'94'0,"-2"0"46"0,3 0-23 0,8-7-17 0,6 4-15 0,13 0-7 16,6-7 6-16,15 6-11 0,4-1-3 15,2 5-23-15,-1 3-21 16,-4 5-17-16,-6 2-9 15,-14 2-2-15,-1 2 3 16,-15 7-1-16,-5-2 2 16,-14 3-2-16,-10 1 0 15,-4-2 0-15,-9 3 0 0,7-2 0 32,4 1 0-32,7-7 0 0,9 1-1 0,16 1 1 15,9-2 0-15,13-4 1 16,8 1-3-16,9-10 5 15,-1-1-4-15,3-7-48 16,2-8-22-16,-3-10-84 16,-2-3-27-16,-8-5 103 15</inkml:trace>
  <inkml:trace contextRef="#ctx0" brushRef="#br0" timeOffset="121772.19">11823 3427 1293 0,'6'-4'93'16,"0"2"66"0,-2 5-3-16,5 14-2 15,-3 7-23-15,-1 14-53 16,-3 8-24-16,-1 12-30 16,-1-1-10-16,2 4-9 15,4-1 2-15,-1-5-3 16,4-1-4-16,-2-8 0 15,2-13-1-15,-3-13-7 16,-4-5 2-16,0-17 4 16,-4-7-9-16,0-15 8 15,2-6 0-15,5-9-2 0,5-6 6 16,5 11-4 0,6 2 3-16,9 15-2 0,-2 7-3 15,9 12 9-15,-7 7 1 16,-5 15 5-1,-2 6 1-15,-12 5-2 0,-7-2 1 0,-9-2-1 16,-14-1-5 0,-8-4 0-16,-6-3-1 0,-11-7-2 15,3-5 8-15,-3-5-9 16,-1-6 0-16,14-8-26 16,4-3-31-16,11-6-66 15,7 0-38-15,9-4 84 16</inkml:trace>
  <inkml:trace contextRef="#ctx0" brushRef="#br0" timeOffset="123026.09">6801 6230 657 0,'-8'1'129'0,"1"4"119"0,-9-2-121 0,0 2-21 0,3 1-48 15,1-3-7-15,5 2-16 16,4-5 2-16,2 2 7 16,-2 2 2-16,14 0 14 15,4-1 2-15,9 1 5 0,3-2 4 16,9 0-4-16,2-1-12 16,11-1-16-16,1 0-7 15,9 2-18-15,7-2-2 0,8 1-1 16,10 1-6-16,9 4 1 15,0-3 0-15,6 0-2 16,2 2 5-16,19-2 5 16,8 2 1-16,14 1-4 15,0 1-1-15,9 1 0 16,13-2-3-16,8 0 14 16,11-1 8-16,18-3-1 15,-6 1 1-15,9-3-3 16,-1 0-5-16,-9-7 4 15,-7 3-8-15,-4 2-6 16,-2-3-2-16,-9 4-12 16,0 1 9-16,-11-2-1 0,3 1-8 15,-2-1 6-15,6-1-3 16,0-3-3-16,1 2 10 0,8 4-4 16,-4 0-4-1,-2 2 5-15,-10 6-8 0,-11 0 5 16,-12 3-1-1,-21-2-16-15,-14 4-10 0,-24-2-48 16,-13-3-22-16,-20 1-79 16,-15-7 265-16,-28-15-98 15</inkml:trace>
  <inkml:trace contextRef="#ctx0" brushRef="#br0" timeOffset="124263.31">13079 3781 772 0,'4'0'145'0,"-1"0"120"0,-9 0-91 0,-7 0-26 0,1 0-35 0,-2 1-19 0,-1 2-45 16,4 0-14-1,-1 2-28-15,6 6-7 16,-1 11 2 0,7 2 3-16,0 3-4 15,7-2-3-15,5-6 3 0,5 0-4 0,13-11 4 16,7-4 10 0,-3-10 22-16,-2-5 11 0,-8-6 6 15,-4-5 1-15,-12-8-9 16,0-2-1-16,-6-1-8 0,-4-5-7 15,-8 10-18-15,-1-2-4 16,-7 13-7 0,-9 9-1-16,-10 12-19 15,-4 11-28-15,4 2-39 0,2 3-30 16,21-1-34 0,6-1-9-16,17-14 92 0</inkml:trace>
  <inkml:trace contextRef="#ctx0" brushRef="#br0" timeOffset="124517.99">13788 3421 1330 0,'-9'-6'109'16,"-10"-4"69"-16,-8 10-85 15,-6 5 11 1,3 6-35-16,-5 5-15 0,10 14-23 15,3 3-5 1,8 13-13-16,6 7-3 16,-1 7-2-1,7 0-7-15,2 2 0 0,6-4-10 16,-1-8-38-16,-2-5-30 16,-1-9-68-1,-4-8-35-15,-9-9 96 0</inkml:trace>
  <inkml:trace contextRef="#ctx0" brushRef="#br0" timeOffset="124675">13321 3788 1475 0,'27'-7'80'0,"11"0"20"16,0 1-11-16,6 1-36 15,2-1-21-15,-3 1-91 16,5 2-48-16,5-3 58 15</inkml:trace>
  <inkml:trace contextRef="#ctx0" brushRef="#br0" timeOffset="125775.65">14154 3683 924 0,'0'1'114'0,"0"4"137"0,2 5-117 0,0 8-28 0,-2 5-16 0,0 11-48 16,0 1-5-16,0 1-25 15,-2-1-8-15,4-10-2 0,-1-1-2 16,7-10 1-16,0-9 4 16,1-5 6-16,-2-3-5 15,-1-12 15-15,0-7-1 16,1-8 0-16,1-6-1 15,4-2-4-15,1-1 4 16,-1 4 7-16,3 5 1 16,-1 13-3-16,2 7-6 15,-4 12-11-15,1 11 1 16,-1 15-7-16,-1 7-1 0,1 4-11 16,-1-3-20-16,-2-4-11 15,2-7 7-15,0-9 11 16,-3-5 15-16,-2-6 15 15,4-9-3-15,1-5 7 16,-2-12 9-16,1-4 7 16,1-3 0-16,1-4 1 15,-1 6-1-15,1 3-10 16,-1 6-3-16,-5 11-9 16,3 6-6-16,-1 14-1 15,0 2-1-15,5 6 2 16,3-2 0-16,6-2 1 15,1-6 1-15,4-4 2 16,6-5-1-16,-1-7 2 0,-1-1-1 16,-7-8 0-16,-4 2 1 15,-5-1-1-15,-4-1 3 16,-8 7-3-16,-2 3 1 16,3-1-3-16,-3 14-2 15,1 7-1-15,1 2-1 16,5-2 1-16,1-1 2 15,10-8 2-15,3-3 0 0,-3-7 3 16,3-2 4-16,-1-15-1 16,1 0 3-16,-3-7 6 15,-7 1-4-15,-2 5 0 16,1 4-1-16,-5 11-11 16,-1 2 0-16,-3 14-4 15,-2 10-3-15,-2 2 5 16,2 4-3-16,8-3 4 15,-2-5 2-15,10 0-1 16,1-5 0-16,1-6 0 16,1-2-1-16,0-8 2 15,4-9 2-15,-1-8 2 0,0-3-2 16,-3-6-4 0,-4-4-14-16,-12-2-67 0,-5 2-50 15,-6-4 67-15</inkml:trace>
  <inkml:trace contextRef="#ctx0" brushRef="#br0" timeOffset="126060.5">15309 3341 1252 0,'-1'23'129'0,"-6"7"112"0,3 10-58 0,-4 10-25 0,5 5-31 0,1 5-51 16,2 2-19-16,0-9-33 0,3 1-11 16,5-8-15-16,0-7-45 15,3-4-56 1,0-12-47-16,3-5-210 0,-1-13 218 0</inkml:trace>
  <inkml:trace contextRef="#ctx0" brushRef="#br0" timeOffset="126292.64">15581 3339 1640 0,'1'27'142'0,"-1"9"50"16,2 18-43-16,-4 7-11 15,1 7-49 1,-3 1-20-16,-2-1-25 0,6-3-17 16,0-10-31-16,0-3-36 15,5-9-51 1,-2-7-40-16,-3-12-61 16,2-4-5-16,-2-18-4 0,-10-1-80 0,4-17 180 15</inkml:trace>
  <inkml:trace contextRef="#ctx0" brushRef="#br0" timeOffset="126485.79">15483 3702 834 0,'9'-32'136'0,"-6"9"190"15,7 15-146-15,-2 16-30 16,0-2-5-16,14 11-35 16,-2-1-10-16,9-3-15 15,1 2-12-15,1 1-30 0,1-2-7 16,2 8-20-16,0 2-15 15,-3 0-1-15,-4 1 1 16,-10-6 0-16,1 0-4 16,-6-11-32-16,-4-2-30 15,2-8-63-15,1-10-37 16,-3-12 91-16</inkml:trace>
  <inkml:trace contextRef="#ctx0" brushRef="#br0" timeOffset="126618.86">15839 3503 1416 0,'-12'-6'44'0,"-2"-1"-5"15,-1-5-36-15,4-6-41 16,-1 1 27-16</inkml:trace>
  <inkml:trace contextRef="#ctx0" brushRef="#br0" timeOffset="126958.4">15978 3703 1327 0,'18'60'88'0,"-1"-6"77"0,-3-1-55 15,-8-5-13-15,-1-9-30 16,-10-4-51-16,4-7-8 16,-9-4-21-16,1-5-2 15,3-8-11-15,-4-2-4 0,5-10 22 16,4-10-2-16,-2-8 14 15,3-6 7-15,1-9 4 16,1-7 7-16,7-9 1 16,9-5 8-16,8 11 0 15,6 9 8-15,7 19 8 16,6 15-9-16,-6 12-4 16,7 4-7-16,-15 7-15 15,-5 1-2-15,-14 0-9 16,-4 1-3-16,-16-2-34 15,-15-3-23-15,-12-2-60 16,-13-4-41-16,-10-8-263 16,8-4 259-16</inkml:trace>
  <inkml:trace contextRef="#ctx0" brushRef="#br0" timeOffset="127336.34">16368 3254 1457 0,'17'27'97'0,"-7"9"97"16,-4 11-60-16,-8 18 2 15,-6 1-37-15,-3 4-67 16,5-7-13-16,8-13-17 0,2-4 1 16,17-19-6-1,1-1-2-15,5-15 0 16,3-6-2-16,3-10 10 15,0-10-1-15,3-11 2 0,1-4 6 16,-3-4-3-16,-5-2 1 16,-12 13 20-16,-14 20 2 15,5 3 7 1,-17 26-3-16,-6 16-18 0,3 9-4 0,6-3-2 16,6 3-3-1,14-15-6-15,9-4 1 0,7-10-1 16,2-8 0-16,1-9-19 15,-5-7-14-15,-1-15-68 16,-1-8-33-16,4-12-67 16,-8-5-64-16,9-9 149 15</inkml:trace>
  <inkml:trace contextRef="#ctx0" brushRef="#br0" timeOffset="127493.5">16761 3407 1656 0,'-15'11'84'0,"6"-5"4"16,9-1-18-16,3-13-25 16,7-3-28-16,-1-3-95 15,-4-2-55-15,7 3 69 16</inkml:trace>
  <inkml:trace contextRef="#ctx0" brushRef="#br0" timeOffset="127809.23">17199 3609 1658 0,'-25'8'121'0,"-7"1"26"0,-7 4-4 0,-8 6-58 16,-2 3-42-1,8 9-31 1,1 7-10-16,18-2-9 16,11-3-5-16,19-4-32 0,11-6-18 0,20-8-39 15,9-6-17-15,12-7-36 16,3-2-39-16,6-5 113 15</inkml:trace>
  <inkml:trace contextRef="#ctx0" brushRef="#br0" timeOffset="128688.51">17549 3774 976 0,'-3'-34'189'16,"-6"4"270"-16,-15 3-302 0,-6 5-8 16,-9 19-53-16,-2 3-29 15,-7 14-28-15,4 6-17 16,6 12-12-16,5-4-3 15,21 2-13 1,8-5-3-16,17-6 0 0,4-3-1 0,12-5 3 16,-1-5 10-16,2-6-3 31,5-3 4-31,-5-8 2 0,1-3-7 16,-8-3 4-16,-1 2-1 0,-10 4-2 31,-12 11 5-31,3-6-3 0,-12 12-4 0,-12 7 0 15,4 0 2-15,-3 2 0 16,2 1-1-16,10-3-2 16,4-2-5-16,8-2 2 15,9-6 2-15,4-3 2 16,7 0 2-16,6-3 0 16,-5-3 3-16,5 0 3 15,-3-7-4-15,0 0 3 16,-2-1-4-16,-3 0 1 15,-5 3-2-15,-4 5-3 0,0 7 3 16,-12 6-6 0,6 4-9-16,-3-3-18 0,6 3-13 15,6-2-23 1,-1 1-1-16,15-6-12 0,3-1-4 0,7 2 3 16,-1-5 2-1,4-1 0-15,-2-3 5 16,-3-2 21-16,4 3 12 0,-7-8 45 15,-5 1 23-15,-5-1 29 32,-9 0 16-32,0-1 4 0,-4 4-1 0,-4-3-6 15,8 1-10-15,-10 7 2 16,1-3-9-16,-4 6-2 16,-3 0 0-16,-6 3-2 15,-7 0 5 1,-4 2-6-16,-5 3-9 0,-13 3-14 15,0 3-7 1,-4 5-13 0,2 3 3-16,11 3-7 0,7 1 0 15,19-3-7-15,9-5-8 16,15-4 4-16,6-5-1 16,6-7 6-16,3-4 9 15,1-14 4-15,-5-9 2 16,-5-13 18-16,-4-7 3 15,-2-14 18-15,0-13 4 0,-8-17-4 16,-4-4-7-16,-6 13-15 16,-6 12 0-16,-3 43 21 15,-3 19 2-15,-16 28 3 16,8 15-10-16,-8 22-29 16,9 13-8-1,13 9-5-15,9 6 0 0,17 1-29 16,2-5-5-16,19-4-79 15,5-6-50-15,15-13-87 16,8-8 111-16</inkml:trace>
  <inkml:trace contextRef="#ctx0" brushRef="#br0" timeOffset="133762.35">16953 5807 694 0,'-11'11'93'0,"-3"0"77"0,-7 3-44 0,4-1-3 0,0-4-28 0,-1 1-8 0,3-4-21 15,3-1-3-15,5 1-6 16,-1-4-5-16,8-2-12 16,-2 4 3-16,15-7 10 15,12 0 2-15,7-5 9 16,10 2-10-16,-7 3-22 16,0 6-8-16,-10 10-19 15,-11 2 0-15,-14 11-2 16,-5-3-2-16,-18-1 0 0,-4 0-5 15,-8 1-4-15,0-5 1 16,7-3 1-16,3-4 5 16,12-5 1-16,10-1-4 15,17-2 9-15,10 2 3 0,17-2 10 16,9 1 9 0,-2 4-5-16,-1 5-4 0,-12 3-6 15,-10 3-7 1,-14 0-2-16,-9 3 1 0,-15 3 0 15,-9 3 6-15,-16 5-6 16,-6-1-9-16,-7 3-23 16,1-9-17-16,9-8-27 15,8-9 0-15,14-18-25 16,11-10-14-16,19-19-84 16,3-9-159-16,24-7 213 15</inkml:trace>
  <inkml:trace contextRef="#ctx0" brushRef="#br0" timeOffset="134127.2">17313 5802 1273 0,'-5'0'117'0,"0"0"60"0,10-8-40 0,5 2-14 0,13-3-37 0,4 2-17 15,12 10-23-15,-1 1-17 0,2 8-16 16,-2 4-7 0,-5 5-4-16,-6 2 0 15,-12 6-3-15,-4-3 2 16,-14 6-2-16,-11-1 1 0,-8-1 4 16,-11 4-3-16,-2-6 3 15,2 3-3-15,6-2-5 0,7-2-2 16,20-8-14-1,12-4-1-15,23-7-4 0,4-5-21 0,13-9-23 16,1-5-30 0,3-13-48-1,0-4-73-15,-3-10 130 16</inkml:trace>
  <inkml:trace contextRef="#ctx0" brushRef="#br0" timeOffset="134480.41">18125 5526 1289 0,'-1'-31'117'0,"-2"12"65"16,4 16-4-16,1 20-45 15,-1 13-20-15,6 16-38 0,-3 9-18 16,-4 5-32-16,2 0-14 16,-4 0-16-16,2-7-27 15,-3-12-21-15,-6-1-7 16,-1-13-9-16,1-5 15 15,-5-16 30-15,3-6 8 16,1-16 20-16,2-7 2 16,11-9-3-16,5-4 2 0,16 1 13 15,3 8 13-15,9 10 9 16,-1 7 5-16,-2 10-13 16,-2 2-11-16,-12 6-7 15,0 4-9-15,-11 4-2 16,2 0-1-16,-18 3-2 15,-5-3 4-15,-15-1-4 16,-2 3-7-16,-10-9-29 16,-1 1-26-16,8-10-39 15,5 0-34-15,9 0 79 16</inkml:trace>
  <inkml:trace contextRef="#ctx0" brushRef="#br0" timeOffset="134883.07">17303 6706 1519 0,'-15'28'56'16,"0"4"-23"-16,4 6-5 0,8 0-9 0,3-7-17 0,6-6-9 16,12-4 2-16,7-18 3 15,3-5 8-15,1-9 0 16,-1-3 10-16,-4-6 4 0,-4 1 4 15,-7-2 20 1,-8 4-2-16,-15 4 7 16,-4 1-6-16,-13 2-24 15,-3-1-10-15,3 5-44 16,5 0-22-16,11-1-70 16,8 4-124-16,14-10 155 0</inkml:trace>
  <inkml:trace contextRef="#ctx0" brushRef="#br0" timeOffset="135089.1">17791 6469 1564 0,'-5'-12'112'0,"-6"-1"58"16,-9 4-31 0,1 9-34-16,-4 11-18 0,5 14-35 15,-3 11-10-15,5 12-15 16,2 7-11-16,6-2-42 15,5-2-25-15,3-5-70 16,2-4-39-16,9-2-294 16,-8-7 277-16</inkml:trace>
  <inkml:trace contextRef="#ctx0" brushRef="#br0" timeOffset="135230.59">17617 6734 1313 0,'10'-20'118'15,"7"4"128"-15,2-1-121 0,5 3-39 16,-1-4-19-16,3-7-92 16,4-7-69-16,7-7 51 15</inkml:trace>
  <inkml:trace contextRef="#ctx0" brushRef="#br0" timeOffset="136260.1">18499 6685 1167 0,'0'0'116'16,"0"2"67"-16,-1 6-21 0,-1 6-15 0,-3 10-47 0,-1 3-27 0,3 3-42 0,-2-4-13 0,5 0-10 15,2-11-7-15,1-4 2 16,2-9 2-16,-1-5 12 15,-2-8 4-15,-2-10 12 16,-3-2 2-16,3-6-9 16,1-1 2-16,10 2-14 15,5-2-7-15,6 9 1 16,3 1-8-16,2 17 0 16,2 4 6-16,-3 15-6 15,3 8 0-15,-7 10-31 16,-5-2-15-16,-4 4-30 15,-4-1-7-15,-5-11 30 16,3-7 12-16,0-9 34 16,2-11 18-16,2-12 19 15,2-3 10-15,3-12 6 16,-4 3-8-16,1 2-16 0,-1 6-6 16,0 9-15-16,-1 5 1 15,6 10-3-15,7 6-3 16,-9 7 2-16,3 2-5 0,-1-3 1 15,-3-4-1-15,7-11 3 16,-2-6 2-16,-5-7 6 16,5-3-1-16,-7-3 4 15,-5-2 4-15,5 2 9 16,-2 1 2-16,-4 5 1 16,5 0-5-16,-1 9-16 15,-6 4 2-15,6 9-4 16,-1 3-4-16,1 3 3 15,-2-4 1-15,6-7-1 16,0-6-1-16,3-12 2 0,1-3-3 16,4-10 2-1,-3 0 8-15,1-2 6 16,-4 2 9-16,-10 9 0 16,-2 4-8-16,-3 12-6 15,-2 7-8-15,-6 17 3 16,4 6 0-16,0 5-2 0,0-7 7 0,8-7-9 15,6-7 4-15,4-14 3 16,1-3-10-16,8-16 4 16,-5-5 0-1,0-4-29-15,1-9-21 16,-7-7-81-16,4-1-45 0,-3-8-235 16,-4-2 234-1</inkml:trace>
  <inkml:trace contextRef="#ctx0" brushRef="#br0" timeOffset="136449.16">19605 6047 1451 0,'-5'6'173'0,"-1"4"131"0,-2 12-125 0,-6 4-23 0,0 6-60 0,1 6-31 0,0 9-24 16,4 7-5-16,7 7-24 0,2 4-2 15,4 3-45-15,5-4-39 0,4-5-112 16,-2-7-61-16,4-21 127 15</inkml:trace>
  <inkml:trace contextRef="#ctx0" brushRef="#br0" timeOffset="136644.12">19857 6080 1557 0,'2'-27'140'0,"1"13"61"16,-6 19-5-16,-5 23-42 15,-3 21-45-15,-5 17-50 16,-3 10-9-16,7 3-33 16,-1-2-7-1,10-8-60-15,-2-2-52 0,5-14-113 16,3-9 79-16,1-7 47 0</inkml:trace>
  <inkml:trace contextRef="#ctx0" brushRef="#br0" timeOffset="136878.43">19714 6425 1573 0,'11'-16'98'0,"5"2"39"16,6 5-1-16,3 2-21 16,3-2-25-16,6 6-38 15,-3 1-14-15,-1 4-25 16,0 9 1-16,-13 8-14 15,-7 4-4-15,-9 15-2 16,-2 0-19-16,-5 2-29 0,2-3-16 16,4-11-50-16,7-7-12 15,5-13-33-15,6-8-233 16,-1-15 262-16</inkml:trace>
  <inkml:trace contextRef="#ctx0" brushRef="#br0" timeOffset="137006.01">20116 6124 1634 0,'-3'-8'77'0,"-6"-3"8"15,4 3-43-15,-1-4-71 16,2 1-42-16,14 3-125 16,6 1 106-16</inkml:trace>
  <inkml:trace contextRef="#ctx0" brushRef="#br0" timeOffset="137336.85">20287 6340 1543 0,'4'71'107'0,"-1"2"48"16,-1-7-74-16,1-5-22 15,2-9-35-15,-4-1-33 16,12-5-21-16,-11-2-19 16,9-6-22-16,1-7 24 15,-1-9 17-15,4-6 27 16,-12-16 52-16,0-11 15 15,-11-21 17-15,-6-13-1 16,-8-20-23-16,0-6-14 0,6 2-12 16,2 6 8-16,12 22-5 15,4 12-6-15,9 18-5 16,6 8-13-16,4 16-10 16,4 10 4-16,0 9-1 15,-1 4 2-15,-4 3 3 16,-6-1-10-16,-14-1-27 15,-4-6-10-15,-20-1-46 16,-3-5-17-16,0-12-58 16,1-11 53-16,2-23 46 15</inkml:trace>
  <inkml:trace contextRef="#ctx0" brushRef="#br0" timeOffset="137760.35">20517 6200 1471 0,'12'4'140'0,"1"7"46"0,3 18-44 16,-3 7-20-16,1 24-64 15,0 5-19-15,-1 12-19 16,-1 0-4-16,4-12-14 16,8-2-4-16,2-19-24 15,9-6-9 1,1-11 1-16,2-7 7 0,-3-20 24 15,0-1 6-15,-9-18 3 16,-7-2 2-16,-6-7-2 16,-5 3 3-16,-3 7 5 0,-4 15-4 15,-1 0 11 1,-1 14-4-16,-4 14-6 16,2 7 5-16,0-1-8 15,4 3-1-15,9-8 6 16,-1-2-7-16,10-11 6 15,2-6 3-15,1-3 0 16,-3-8-1-16,0-3-8 0,-5-6-2 0,1-1-7 16,8-4-10-16,-11 4-29 15,7 0-12-15,-6 3-69 16,-4-3-39-16,4-5 96 31</inkml:trace>
  <inkml:trace contextRef="#ctx0" brushRef="#br0" timeOffset="137921.88">21121 6420 1654 0,'-6'2'148'0,"1"0"61"0,-4-7-105 0,2-8-24 0,4-9-89 0,3-3-35 0,10 1-80 16,-3 7-51-16,6 9 91 15</inkml:trace>
  <inkml:trace contextRef="#ctx0" brushRef="#br0" timeOffset="138447.43">21386 6652 1313 0,'-6'22'117'15,"-2"-6"68"-15,8-6-82 16,5-9-13-16,9-7-47 15,10-2-15-15,4-9-6 16,0 1-12-16,-2-1-2 16,-11 4 1-16,-10 0 13 0,-5 1 6 15,-30 12 1 1,-3 1-5-16,-14 23-13 0,-9 7-5 16,9 15-2-16,4 0-3 15,18-2-9-15,8-3-3 16,22-8-2-16,10-6 1 15,14-11 4-15,9-2 3 16,14-11 2-16,8-3 4 0,4-6 7 16,1-4 3-16,-8 1 7 15,-8 3-7-15,-11 6 0 16,-10 4-11-16,-14 15-28 16,-6 0-1-16,-13 10-33 15,-7 2 9-15,-7-3 17 16,1-2 1-16,0-12 44 15,5-6 19-15,5-18 40 16,0-7 18-16,8-19 27 16,6-12-9-16,9-8-26 0,2-6-19 15,15 7-41 1,2 1-7-16,14 10-14 16,-1 5-10-16,-1 12-47 0,-1 2-44 15,-11 11-93-15,-3 1 155 16,-17 8-12-16</inkml:trace>
  <inkml:trace contextRef="#ctx0" brushRef="#br0" timeOffset="138998.95">19072 7152 2018 0,'0'10'137'0,"1"35"-56"0,3-5-31 0,0 10-7 0,-4 7-18 0,3 6-6 0,-3 3-2 0,4 7-8 0,2-4-4 0,-1-7-11 0,6-10-7 0,-2-21-26 16,2-8-18-16,-3-22-48 15,3-6-42-15,-6-20 9 16,0-8 55-16</inkml:trace>
  <inkml:trace contextRef="#ctx0" brushRef="#br0" timeOffset="139350.29">18928 7444 973 0,'-1'-9'139'0,"4"7"211"16,0 2-194-16,8 13-21 15,2 5-11-15,1 14-49 16,0 7-22-16,8 6-30 15,-1 2-11-15,-4 5-11 16,-4 0 0-16,-1-5 2 0,2-6-1 16,2-14 2-16,5-13 2 15,-6-17 19-15,8-8 4 16,-6-13 13-16,-1-2 6 16,1-4-5-16,-4-2-6 15,-5 4-12-15,1 1-9 16,-7 2-15-16,1 1 7 15,0 4-18-15,0-4-13 0,0 7-33 16,4-1-31-16,-3 6-35 16,-1 2-22-16,-3 10 13 15,0-1 55-15</inkml:trace>
  <inkml:trace contextRef="#ctx0" brushRef="#br0" timeOffset="142494.03">14667 4034 590 0,'3'-4'116'0,"2"-4"171"0,5-2-122 0,4-1-14 0,0 2-27 0,3-4-37 0,-1 2-2 15,-6 8-16-15,-4 0 0 16,-8 9-18-16,-10 4-6 16,-3 4-10-16,-7 2 1 15,3 7-1-15,-1 1 1 0,-2 4-6 16,1-1-5 0,-10 11-8-16,-1-2-5 0,-10 5-1 15,-9 2-1-15,-7 1-5 16,-5 0 0-16,-16-3-3 15,-3 3 0-15,-14-4-1 16,-5-2 0-16,3 1-2 16,1 0 2-16,9-1 1 15,8 0-4-15,10-6 0 16,6-1-6-16,7-10 2 16,6-2 2-16,7-7-3 0,-2-5-5 15,10-1-9 1,-2-3 0-16,8 2 2 15,5 3 7-15,6 1 6 0,2-3 3 16,14 2-6-16,4-8-1 16,10-1-7-1,3-9-16-15,10-4-45 0,1-6-42 16,-1-1 62-16</inkml:trace>
  <inkml:trace contextRef="#ctx0" brushRef="#br0" timeOffset="142887.64">13309 4608 917 0,'5'-6'159'0,"4"1"229"0,-9 4-295 0,-2 1-2 0,-12 0-33 16,-6 1-15-16,-5 12-17 16,-2 1-4-16,-2 13-10 15,1 6-5-15,-2 5-4 0,2 1-2 0,1 2-1 16,0 2 1-16,10-4-1 15,4-2-4-15,15-9 2 16,10-7 1-16,15-6 0 16,9-2 1-16,10-4 0 15,9-5 3-15,11-3 1 16,1-1-24 0,2-5-56-16,-1-1-135 0,3-14 117 15</inkml:trace>
  <inkml:trace contextRef="#ctx0" brushRef="#br0" timeOffset="166597.56">10080 6192 633 0,'-23'-2'111'0,"-2"-1"103"0,9-3-89 0,1-2-17 0,8-3-42 0,3-3-9 0,4-1-27 0,0-2 3 15,6 5 6-15,-1-1 4 16,-5 7 4-16,0 6-4 16,0 0-10-16,0 0-4 15,-10 14 14 1,5-2 11-16,-4 3 29 16,6 0 10-16,1-4 0 0,4 4-15 15,-1 0-9-15,3 3-2 0,2-1-23 16,-5 2-3-16,1 3-19 15,-2 5-13-15,0 15-4 16,0 9 3-16,0 20-8 16,0 12 6-16,0 15-6 31,0 5 5-31,0 4 0 0,2-1-10 16,4-1 8-16,-1-1-9 0,7-12 6 15,-4-9 0-15,5-29 0 16,-2-8-2-16,-2-24-1 15,2-8 2-15,-3-16-4 0,-1-5 3 16,-3-20-4 0,-2-9 2-16,-1-21-2 15,-1-11 0 1,-1-25 3-16,-1-18-1 0,-4-18-2 16,0-3 8-16,-9 4-4 0,3 7 0 15,-12 23 5 1,2 13-7-16,-3 33-1 0,-4 14 7 0,7 22-3 15,5 13-1 1,6 12 0-16,1 12-4 0,10 21 4 31,2 15 3-31,9 20-1 0,-1 13 6 16,2 13-3-16,1 4-1 0,3 10 0 31,-2 6-5-31,-2 4-2 16,1-7 6-16,-3-14-3 15,-6-16 7-15,3-21-5 16,-6-17-6-16,-1-20-37 16,0-10-31-16,0-21-64 0,-1 3-43 15,-4-20 104-15</inkml:trace>
  <inkml:trace contextRef="#ctx0" brushRef="#br0" timeOffset="166958.79">9592 7267 819 0,'8'13'136'0,"1"6"177"0,10 5-206 0,7 2 4 0,13 9-33 0,2 0-14 0,6-5-17 16,2 0 5-16,-3-8-8 16,1 0-2-16,-1-10-16 15,-8 1-16-15,-11-5-10 16,-7-2-9-16,-1-1-52 15,-5-5-34-15,-1-5-221 16,1-7 189-16</inkml:trace>
  <inkml:trace contextRef="#ctx0" brushRef="#br0" timeOffset="167179.53">10405 7200 1253 0,'6'-5'91'0,"0"5"78"0,-3 5-53 15,-3 4-8 1,-6 8-3-16,-3 1-18 0,-4 4-11 16,-6 3-26-16,-8 2-16 0,2 9-22 15,-2 2-5-15,2 3-7 16,1-2 1-16,-1 1-7 16,4-2-20-16,1-2-35 15,3 0-20 1,7-6-59-16,2-5 170 0,16-20-41 15</inkml:trace>
  <inkml:trace contextRef="#ctx0" brushRef="#br0" timeOffset="168424.32">11562 7064 951 0,'4'-11'87'0,"-4"-6"52"0,0 2-9 0,0-5-17 0,-7-1-18 15,-1-1-7-15,-3 2-8 0,-4 4-24 16,0 5-13-16,-5 6-31 15,-4 5-5-15,-4 3-7 16,-8 8-2-16,4 11 0 16,-3-1-1-16,16 7 2 15,5 2-1-15,11-3 0 16,11 0-5-16,16-3 7 16,2-4 6-16,15 4 11 15,-1-2 6-15,-1 2 8 0,2-4-3 16,-9-1-7-16,-7 0-2 15,-12 0-15-15,-10-3 0 0,-14 4 6 16,-8-3-2-16,-25 5-2 16,-7-3 1-16,-12 0-4 15,-2-6-3-15,-2-8 2 16,2-2 0-16,13-9-8 16,1-7-9-16,23-8-19 15,4 4-16-15,20-3-40 16,8 2-16-16,14-2 54 15</inkml:trace>
  <inkml:trace contextRef="#ctx0" brushRef="#br0" timeOffset="168632.27">11831 7359 1434 0,'-13'11'153'0,"-1"0"201"0,-5-5-246 0,5-6-46 0,-2-5-20 16,6-7-34-1,7-1-6-15,6-4-55 16,9-2-54-16,0 3 54 0</inkml:trace>
  <inkml:trace contextRef="#ctx0" brushRef="#br0" timeOffset="169112.04">11946 6930 1394 0,'5'1'97'15,"-2"-1"44"-15,3 5-5 16,-4 5-18 0,-1 4-18-16,-1 11-23 0,6 7-11 0,6 13-24 15,3 4-14-15,7 8-13 16,4 0-10-16,0-11-3 15,0-2-2 1,-4-16 0 0,-3-1 0-16,-10-15 1 0,1 0 5 15,-9-12 39-15,4-10 17 0,-2-6 20 16,0-11 3 0,0-18-24-16,4-6-11 0,-3-17-17 15,3-6-9-15,-1 5-15 16,7 4-2-16,-1 16-6 15,4 16-1-15,-5 16-25 16,0 4-28-16,-1 12-85 16,-4 2-47-16,11 9-92 15,5-4 135-15</inkml:trace>
  <inkml:trace contextRef="#ctx0" brushRef="#br0" timeOffset="169295.73">12477 7214 2005 0,'-1'0'117'0,"1"-5"36"16,1-3-22-16,6-4-70 16,1-3-22-16,3 4-70 0,1-1-61 15,1 2-121-15,1 7-21 16,0-6 102-16</inkml:trace>
  <inkml:trace contextRef="#ctx0" brushRef="#br0" timeOffset="169581.42">12858 6842 1559 0,'0'7'101'0,"0"11"50"0,-7 1-18 16,3 17-23 0,-3 2-29-16,3 15-38 0,2 4-18 15,-1-3-19 1,-5-2-2-16,6-11-22 15,1-5-12-15,-2-12-51 0,4-5-38 16,-1-10-38-16,0-7-10 16,2-5 88-16</inkml:trace>
  <inkml:trace contextRef="#ctx0" brushRef="#br0" timeOffset="169795.43">12883 6824 1347 0,'5'-6'117'0,"-4"6"79"15,-2 13-4-15,1 13-34 16,0 4-32-16,3 7-50 16,6-1-28-16,-1 0-27 15,3-6-14-15,7-3-7 16,-1-2 0-16,7-4-17 16,4-7-25-16,4-5-55 15,-1-7-33-15,2-8-64 16,-3-9 45-16,-5-13 73 15</inkml:trace>
  <inkml:trace contextRef="#ctx0" brushRef="#br0" timeOffset="170011.26">13344 6780 1093 0,'0'10'168'0,"-7"2"202"0,-7 2-229 15,-8 5-8 1,-6 6-45-16,-4 2-35 0,-7 10-21 15,-9 2-10-15,-1 7-18 16,-1-1-8-16,10-2-42 16,10-5-11-16,13-13-51 15,9-9-20-15,13-16-24 16,14-13-93-16,12-20 150 16</inkml:trace>
  <inkml:trace contextRef="#ctx0" brushRef="#br0" timeOffset="170198.28">13386 6804 1498 0,'-14'38'114'15,"-7"4"84"1,4 7-15-16,3 5-30 16,3 1-33-16,11 0-69 15,6-3-17-15,12-1-22 16,-4-1-12-16,3-6-54 0,-3-3-46 0,4-5-89 15,-1-6-33-15,-4-1 114 16</inkml:trace>
  <inkml:trace contextRef="#ctx0" brushRef="#br0" timeOffset="-177983.35">10023 12218 1195 0,'4'-32'88'0,"3"5"56"0,-2 0-27 0,-7 10-23 16,-8 5-15-16,4 0-23 0,-5 6-6 0,10 6-10 15,1 0-8-15,7 6-13 16,3 7-13-16,12 12-8 0,3 5 2 16,8 21 3-16,4 10 4 15,1 21 5-15,1 14 3 16,0 10 9-1,7 6-3-15,-3-8-4 0,4-4-6 0,-9-15-11 32,-5-2 0-32,-9-12 0 0,-4 0 0 0,-7-9-30 15,-4-9-24-15,-6-10-58 16,-3-8-33-16,-3-7-278 16,-6-4 262-16</inkml:trace>
  <inkml:trace contextRef="#ctx0" brushRef="#br0" timeOffset="-177597.34">10064 13361 1447 0,'1'6'100'0,"2"-1"47"16,7 0-44-16,1-4-30 16,-2-1-13-16,10 8-16 0,-1-8-13 15,2 7-22-15,6 4-5 16,-4 3-3 0,1 5-1-16,2-5-1 15,1 0 1-15,8-4 0 16,4-7 1-16,5-5 18 0,-2-4 9 15,-11-10 28-15,-3-3 5 16,-7-16-12-16,-6-2-11 16,-10-9-25-16,-3 2-10 0,-7-2-25 15,-7 5-20-15,1 11-52 16,2 5-22 0,9 11-58-16,2 4 45 0,12 2 65 15</inkml:trace>
  <inkml:trace contextRef="#ctx0" brushRef="#br0" timeOffset="-176692.52">10676 13206 2114 0,'6'-6'6'0,"-31"25"-2"0,-26 19 7 0,4 1-10 0,-2 4 3 0,10-1-3 16,4 1-17-16,11-10-31 0,9-6-22 0,13-11-68 0,4-10-28 0,6-6 95 15</inkml:trace>
  <inkml:trace contextRef="#ctx0" brushRef="#br0" timeOffset="-175866.04">9624 13792 1450 0,'4'0'107'0,"-2"0"59"0,-2 6-26 0,-2 6-43 0,-2 11-31 0,-4 16-40 16,5 8-12 0,-4 24-12-16,6 5-2 0,-1 6-18 15,1-2-22-15,-3-9-33 16,4-6-8-1,-4-16 15-15,4-10 24 0,0-17 32 16,-5-12 10-16,0-16 3 0,-3-10-2 16,2-25 9-1,-2-13 13-15,-1-15 19 0,2-7 8 16,7-11 12-16,5-1-1 16,11 8 1-16,9 5-1 15,10 31 6 1,4 10-2-16,1 21-19 15,-2 11-10-15,-9 13-24 16,-6 5-15-16,-12 17-8 16,-10 0 1-16,-13 16-15 15,-12 3 7-15,-11-3 1 16,-7-5 2-16,1-12 4 16,3-13 7-16,11-8 5 15,8-3-3-15,16-8 2 16,1 6 0-16,26 2 8 15,6 1 12-15,20 6 6 0,9 2 0 16,4 8-13-16,0 2-3 16,-8 5-41-16,-4-4-41 15,-10-4-75-15,-5-4-27 16,-11-9 31-16,-7-1 54 16</inkml:trace>
  <inkml:trace contextRef="#ctx0" brushRef="#br0" timeOffset="-174757.88">10051 14056 1501 0,'11'10'93'0,"-1"1"45"0,4 5-20 0,-3 14-44 0,2 4-21 0,-1 11-37 16,4 0-11-16,-2-4-6 15,3-3-4-15,2-11-4 16,-3-5 4-16,-2-9-3 16,2-7 4-16,1-3 4 0,-2-8 1 15,2-9 4-15,-4-8 2 16,1-8 10-16,-2-6 7 16,-7-7 31-16,-5 1 4 15,-5-2 6-15,2 7-9 16,2 21-21-16,1 12-6 15,-2 20-13-15,2 12 2 0,-5 18-8 16,4 4-10-16,2 2-1 16,10-1-13-16,13-17-18 15,9-4 1 1,0-16-5-16,4-6 16 0,-9-12 13 16,2-12 5-16,0-16 4 15,-2-6 3-15,-1-6 7 16,-3-3 10-16,-7 3 4 15,-6 3-6-15,-4 5-3 16,-3 10-7-16,-4 15-10 16,0 11 0-16,2 27 1 0,-2 11-6 15,0 12-2-15,0 2-8 16,6-4-19 0,2-9-7-16,8-18 2 15,1-4 4-15,-3-17 21 16,1-11 21-16,-1-16 20 0,-2-4 18 0,1-12 0 15,0-3-2-15,-1 2-10 16,1 3-9-16,0 16 0 16,1 12-12-16,-3 20-8 15,-2 13 0 1,-6 18-4-16,-3 5-3 16,7 4-5-16,-4-3-18 0,11-9-27 15,0-8-9-15,2-15-15 16,8-4 1-16,1-10 9 15,0-7 4-15,2-10-1 16,1-1 1-16,1-4-7 0,-4-1 9 31,-6-2 24-31,-3 0 15 0,-5 2 29 16,-2 3 15-16,-4 12 21 16,0 10 7-16,-5 13 7 15,0 6-7-15,0 14-20 16,-7 2-12-16,4 3-12 0,-6-4-5 0,6-9-1 15,0-10 0-15,3-14-2 32,-4-2 6-32,8-12 12 15,0-9 4-15,4-2 13 16,5 4-2-16,4 1 0 16,4 5 0-16,-1 3-14 0,2 6-1 15,-4 5-9-15,1 5-7 0,-7 6 1 16,1 1 5-16,-4 1-2 15,1 0 3-15,1-4-2 16,-2-4 0-16,4-7 0 16,-2-1 9-1,3-10 10-15,0 1 4 16,2-7 19-16,0 5-12 16,1 6 1-16,2 3 2 15,-5 18-17-15,-3 7 1 16,0 21-10-16,-1 5-13 15,-2-2-16-15,6-5-10 16,5-16-30-16,0-11-12 0,3-21-13 16,2-7-9-16,-7-24-23 15,-4-7-13-15,-4-17-51 16,-7-9-191-16,-9-12 231 16</inkml:trace>
  <inkml:trace contextRef="#ctx0" brushRef="#br0" timeOffset="-174615.98">11476 13823 1588 0,'-14'25'119'0,"-2"4"85"0,2-6-48 0,-4-8-65 0,12-8-43 0,-4-16-114 0,1-4-43 16,12-7-44-16,3 2 63 16</inkml:trace>
  <inkml:trace contextRef="#ctx0" brushRef="#br0" timeOffset="-174119.13">11786 14233 1484 0,'0'43'119'0,"0"-7"101"15,-3-11-85-15,-3-14-40 16,0-9-25-16,-1-13-39 16,3-5-11-16,5-6-18 15,7 3-1-15,6 2 1 16,7 6-6-16,7 9 3 15,4 7 1-15,14 9 0 16,-2 0-1-16,5 3 4 16,0-1-4-16,-8-5 1 0,-4-4 2 15,-16-9-3-15,-4-7 1 16,-9-6 0-16,-6-4 2 16,-7 0 4-16,0-1 6 15,-7 9 6-15,2 8-4 16,5 17-4-16,1 11-3 15,4 21-6-15,1 8 1 16,1 20-4-16,1 5-18 16,-6 12-22-16,-3 8-14 15,-10-7-32-15,-2-2 10 0,-13-13 14 16,-4-11 3-16,-6-18 38 16,-6-18 19-16,-4-24 33 15,4-12 29-15,9-18 38 16,10-6-8-16,17-13-12 15,11-10-22-15,27-7-40 16,9-2-4-16,17 1-22 16,12 2-25-16,6 1-76 15,-3 4-41-15,-3 7-163 16,-5 3 174-16</inkml:trace>
  <inkml:trace contextRef="#ctx0" brushRef="#br0" timeOffset="-173700.82">11159 15151 1218 0,'12'6'202'0,"6"2"244"0,-6 5-275 16,-2 6-18-16,-1 9-63 16,1 7-31-16,-6 14-35 15,4-2-13-15,-5 10-20 16,1-7-16 0,0-10-60-16,-1-7-39 0,-1-14-71 15,-2-5-20-15,-5-8 119 0</inkml:trace>
  <inkml:trace contextRef="#ctx0" brushRef="#br0" timeOffset="-173512.7">10883 15209 1235 0,'-2'-3'156'16,"7"-5"209"-1,4 0-159-15,13-6-35 16,5-3-9-16,8-7-63 15,7-1-33-15,9 0-37 16,6 6-29-16,3 6-70 16,0 5-59-16,-1 15-120 0,3 7-138 0,-10 13 219 15</inkml:trace>
  <inkml:trace contextRef="#ctx0" brushRef="#br0" timeOffset="-173233.93">11588 15510 1493 0,'-7'-4'106'16,"3"-4"57"-16,2-2-40 16,2 2-17-16,-3 8-36 0,5 8-26 15,-2 18-34-15,1 5-10 16,5 18-1-16,2-8 0 31,10-5-6-31,1-9 1 0,9-16 2 16,4-6 4-16,2-11 22 15,3-9 13-15,-9-7 26 16,-3-3 6-16,-15 0-7 0,-9 0-10 16,-15 3-31-1,-10 3-18-15,-7 6-52 16,-7 7-32-16,0 6-112 16,0 6 119-16,16-6 12 15</inkml:trace>
  <inkml:trace contextRef="#ctx0" brushRef="#br0" timeOffset="-173014.51">11981 15132 1792 0,'23'-13'109'0,"-4"1"74"16,-6 5-65-16,-7 12-35 15,-6 6-7-15,-2 18-31 16,2 10-19-16,-3 26-17 15,2 7-13-15,2 9-35 16,9-4-38-16,-1-9-78 16,4-7-38-16,11-13-253 15,-4-7 266-15</inkml:trace>
  <inkml:trace contextRef="#ctx0" brushRef="#br0" timeOffset="-172343.12">11925 15607 1768 0,'32'-26'128'0,"3"3"72"15,12-6-98-15,5 3-25 16,6-6-44-16,-1-1-17 16,5 3-14-16,-4 8 2 0,-1 9-4 15,-2 5-3 1,-9 13-2-16,-7 6 12 0,-17 8 31 15,-3 0 14-15,-17 3 9 16,-7 0-7-16,-15-8-27 16,-6 1-10-16,-12-3-15 15,1 1-10-15,7 4-20 16,3-1-2-16,9 8-14 16,9-2-13-16,9 0 8 15,2-5 5-15,9-9 16 0,3-6 15 16,6-14 20-1,4-2 0-15,3-11 17 0,-2 1 15 16,-3 2 7-16,-6 3 1 16,-5 7-8-16,-9 10-12 15,7-3-28-15,-11 18-9 16,-4 12-45-16,3 10-34 16,3 4-38-16,0-2-21 15,13-10 29-15,4-5 30 0,7-19 59 16,9-3 32-16,6-16 47 15,2-9 27-15,5-21 26 16,-8-8 7 0,-7-26-4-16,-4-18-7 15,-6-20-17-15,-4-8-10 0,-9 0-29 16,-3 7-16-16,-4 34-3 16,6 19 5-16,-12 42 19 15,-3 16 5-15,-13 27-18 16,-4 16-13-16,2 25-23 15,2 11-6-15,10 14 2 16,5 5 6-16,6 11-3 16,8-5-1-16,7 0-21 15,7-9-21-15,10-16-31 16,9-6-23-16,3-16-25 0,-1-12-21 0,14-19-55 16,-2-9-27-16,8-21 123 31</inkml:trace>
  <inkml:trace contextRef="#ctx0" brushRef="#br0" timeOffset="-159866.45">7390 9508 531 0,'12'-6'77'0,"7"1"91"0,7-3-46 16,-3 2 3-16,2 0-12 0,-6 3-24 0,2 1-3 0,-1 0-11 0,-2-1-3 0,1 3-7 0,3-1-5 15,0-2 2-15,0-1-8 16,2-2-5 0,6 3 5-16,6-5-7 0,6 2-3 15,15 3-8-15,8-4-9 16,9 3-10 0,3-4-1-16,-1 3-7 0,1-3-1 15,10 3-6 1,6 2 4-16,-1 3-4 15,12 2-2-15,-6 4 1 16,-8 2-2-16,-12 5 2 16,-13-6-2-16,-13 1 1 15,-4 0-1-15,-20-6 0 16,-8 1 1-16,-13 0-4 16,-6 2-1-16,-9-4-1 15,-10 4 4-15,-16-2 1 16,-10 2-3-16,-8-3-1 15,-6-1-3-15,-12-1 2 16,-7-1 4-16,-13-3 2 0,-1-2 0 16,-9 1-9-16,6-2-9 15,-9 2-10-15,1-6 2 16,-12-2 1-16,-1 1 9 16,20 0 1-16,7 3-3 0,26 6 2 15,5 0 0-15,15 1 10 16,7 4-1-1,11-1 2-15,10 7 5 0,8 0-2 16,4 5 3-16,6 2 2 16,5 3-7-16,5-1 1 15,2-3 4-15,19-1-1 16,4-5 3-16,15-3 13 16,14-4-4-16,28-1 10 15,16 0 5-15,19-5-3 16,4 4 2-16,-2-7-6 15,1 3-7-15,0-4-7 0,-6 4 0 16,-22-4-2-16,-20-1 0 16,-37 4-1-1,-17-4-2-15,-34 7-27 0,-18 3-28 16,-32 3-65-16,-15 7-60 16,-41-2 97-16</inkml:trace>
  <inkml:trace contextRef="#ctx0" brushRef="#br0" timeOffset="-156035.47">6047 8893 766 0,'13'-11'101'0,"-4"2"29"0,-4 6 6 0,1-4-9 0,-2 10-24 0,-3 2 6 15,-1 6 10 1,0 3 8-16,-3 5-9 15,-10 0-13-15,-12 3-35 0,-11-1-15 16,-32 1-24-16,-5 2-8 16,-20-7-9-16,-6-1-3 15,-8-8-6-15,-16-5 5 16,-7-3-10 0,-2 0-5-16,10 1-7 0,15 7-8 0,20 5-8 15,11-1-1-15,23 1-7 16,5-3-6-16,26-6-6 15,7-1-8 1,15-6-27-16,4-5-17 0,14-4-58 16,-4-4-160-16,6-6 198 15</inkml:trace>
  <inkml:trace contextRef="#ctx0" brushRef="#br0" timeOffset="-155789.74">4855 8919 1307 0,'6'-13'81'0,"-3"0"44"16,-5-3-9-16,-5 10-45 0,-9 3-10 16,-16 9-29-1,-2 15-21-15,-17 21-5 16,1 17-6-16,4 18-8 16,8 3 8-16,21-1-7 15,7-5 4-15,29-23 2 16,16-7 0-16,34-17 7 15,8-7-2-15,17-18 0 0,5-7-29 16,-6-18-284-16,3-11 219 16</inkml:trace>
  <inkml:trace contextRef="#ctx0" brushRef="#br0" timeOffset="-154946.97">608 8395 1442 0,'-10'55'38'0,"-6"8"-27"16,2 3-2-16,-9 1-8 0,5-4 0 0,-2-13-8 0,4-2-1 0,3-19 2 15,4-3 0-15,6-17 9 0,3-9 16 16,3-14 12 0,3-13 18-16,0-20 8 15,4-8-8-15,3-23 2 16,1-11 1-16,-5-14 15 0,2 1 10 0,2 7 9 16,1 16-6-1,10 25-16-15,-4 15 0 0,10 25-21 16,-5 11-1-1,1 23-19 1,-3 15-5-16,3 26-9 0,2 10-10 16,-1 24 8-16,0-2-16 15,-7-3-42-15,2-11-27 16,-11-19-58-16,-6-8-17 16,-7-16 0-16,-2-8 12 0,-9-13-91 15,-9-9 139 1</inkml:trace>
  <inkml:trace contextRef="#ctx0" brushRef="#br0" timeOffset="-154795.37">485 8460 1347 0,'-7'-7'124'0,"7"4"80"0,8 3-45 0,10 3-29 16,4 4-22-16,1-6-42 16,-1 1-18-16,0-2-65 15,4 0-52 1,4-2-91-1,4-1-49-15,6-5 102 16</inkml:trace>
  <inkml:trace contextRef="#ctx0" brushRef="#br0" timeOffset="-154410.89">944 8479 1309 0,'8'18'101'0,"-1"6"48"15,0 1-19-15,7 2-34 16,0-8-25-16,5 5-36 15,-2 1-16-15,-1-3-17 16,5-5-3-16,-4-9-2 0,-3-6 0 16,-4-2-2-16,-7-10 5 15,-8-7 1-15,-6-10 4 16,-3-7-1-16,-2-4 2 16,2 1 3-16,5 0 1 15,5 0 0-15,9 3-4 0,9-1-3 16,10 5-5-16,3 0-12 15,6 2-20-15,0 1-40 16,0 5-20-16,8 6-31 16,-8 8-1-16,-6 11 29 15,2 5 20-15,-17 14 58 16,2 5 34-16,-6 6 49 16,-1 0 22-16,5 3 16 15,2 4-3-15,7-1-18 16,-5 1-15-16,6-6-32 0,-5 1-11 15,4-14-40 1,-2-2-26-16,-2-16-53 0,0-6-26 16,-3-16 65-1</inkml:trace>
  <inkml:trace contextRef="#ctx0" brushRef="#br0" timeOffset="-154247.21">1250 7859 1635 0,'-18'0'67'0,"-5"-3"-13"0,10 1-17 0,5-9-80 0,8-2-44 16,19-12 49-16</inkml:trace>
  <inkml:trace contextRef="#ctx0" brushRef="#br0" timeOffset="-154081.64">1591 7744 1721 0,'14'50'116'0,"0"4"44"0,0 2-2 15,0 6-62-15,5 6-20 16,0 0-49-16,3 7-8 16,0 1-23-1,2 0-45-15,0 3-84 16,1 3-75-16,-6-10 99 0</inkml:trace>
  <inkml:trace contextRef="#ctx0" brushRef="#br0" timeOffset="-153606.66">1616 8191 1453 0,'-8'-15'88'0,"2"2"21"16,-1 0-7-16,4 9-8 15,3 2-22-15,3 2-13 16,7 0-4-16,6-3-20 16,-1-2 2-16,12-12-3 15,5-4-2-15,9-13 11 0,4-4 12 16,3-5 3 0,1 4 4-16,-4 6-1 15,0 14-18-15,-9 24-10 16,-8 17-10-16,-3 25-17 0,-12 14 1 0,-2 12-5 15,0 6-1 1,-8 1-38-16,5-1-20 16,-1-9-13-16,0-17-1 0,0-23 41 31,2-9 17-31,-4-21 20 16,1-4 13-16,1-25 5 0,2-14 5 15,4-14-1-15,1-6-9 16,6 11 5-16,-2 6-5 0,4 23 0 15,0 10-5-15,-3 21-10 16,4 12 0-16,-4 29-5 16,4 11 2-1,-1 14-30-15,3-6-11 16,13-21-74-16,7-15-34 0,17-23-68 16,1-16-171-16,11-38 243 15</inkml:trace>
  <inkml:trace contextRef="#ctx0" brushRef="#br0" timeOffset="-152373.4">791 9399 1317 0,'3'-6'80'0,"0"-2"35"15,-3 8-14-15,0 13-11 0,-2 7-17 0,4 21-25 0,1 8-9 0,11 19-17 16,4 2-9-16,4 4-11 16,0-3 2-16,-2-18-2 15,-2-2-1-15,-14-17 1 0,1-2-2 0,-17-13-6 16,-10-7-5 0,-8-7-6-16,-10-10-6 0,-7-4 7 15,1-7 10 1,2-9 6-16,6 3 5 15,16-5 13-15,11-3 3 16,20 3 16-16,13-1 7 16,19 1 2-16,5 0-6 0,9 5-18 15,-1 8-7-15,-7 8-74 16,-4 4-54-16,-5 4 65 16</inkml:trace>
  <inkml:trace contextRef="#ctx0" brushRef="#br0" timeOffset="-151846.67">1359 9042 1263 0,'-2'-5'135'31,"-4"5"138"-31,4 33-161 15,-1 21 3-15,1 32-36 0,6 12-15 16,2 17-27 0,5 3-18-16,11-1-13 0,0-5-11 0,10-24-9 15,7-20 2-15,1-33-2 16,-3-16 10-16,1-21 8 16,-5-14 0-1,-3-23 7 1,-3-10-4-16,-8-15 9 0,-5-3 2 15,-11 9 10-15,-3 7 2 16,-3 23 0-16,-3 11 0 16,1 23-14-16,-1 16 0 15,3 21-10-15,3 9-7 16,9 1 3-16,4-7-3 16,12-13-12-16,5-12 13 0,8-15-6 15,5-6 5-15,-2-13 3 16,-8-6 0-16,-6-3 1 15,-10-8 16-15,-14 4 11 16,-5-3-8-16,-18 1 7 16,-7-1-17-16,-12-7-11 15,-2 0 3-15,3 3-38 16,6 3-19-16,18 8-53 16,9 6-31-16,10 11-54 15,12 4-78-15,9 5 161 16</inkml:trace>
  <inkml:trace contextRef="#ctx0" brushRef="#br0" timeOffset="-151440.7">2316 9496 1579 0,'-3'-16'119'0,"-8"0"45"0,-6 5-25 0,-10 10-64 0,-6 2-35 0,4 20-33 16,1 5-8-16,9 9-13 15,8-2-8-15,17-9-9 16,10-8 5-16,9-13 8 16,8-8 13-16,1-9 25 15,0-3 3-15,-7-9 21 16,-3 1 10-16,-10-2 2 16,-3-3 5-16,-9 10-5 15,-2 7-9 1,-4 13-21-16,-3 11-4 0,-3 27-18 15,-3 11 0-15,4 25-1 16,-1 11-2-16,6 5-1 0,1 0 1 16,3-2-21-16,0-6-10 15,-2-11 6-15,-3-8-11 0,-6-17 15 32,-5-5 3-32,-4-17-21 0,3-8-5 15,-5-20-23-15,4-10-18 16,-1-20-26-16,3-11-10 0,5-22-110 15,7-17 132-15</inkml:trace>
  <inkml:trace contextRef="#ctx0" brushRef="#br0" timeOffset="-151281.58">2449 9412 1429 0,'19'16'126'0,"-7"6"67"15,-1 11-20-15,-9 8-56 16,-2 2-32-16,0 1-42 0,0-5-16 15,9-10-42-15,-1-10-31 16,14-15-80 0,2-10-48-16,4-18 88 15</inkml:trace>
  <inkml:trace contextRef="#ctx0" brushRef="#br0" timeOffset="-151146.37">2520 9191 1341 0,'-38'3'131'15,"5"5"86"-15,3-3-80 0,14-5-70 16,5-5-45-16,19-12-100 16,9 0-40-1,21 4 60-15</inkml:trace>
  <inkml:trace contextRef="#ctx0" brushRef="#br0" timeOffset="-150798.14">2903 9414 1308 0,'-13'9'122'0,"-5"-4"87"16,-8 1-105 0,1-3-6-16,0 7-48 0,1 4-19 15,2 14-17 1,6 7-13-16,7 1-11 16,9-4-5-16,20-10-6 15,1-11 5-15,15-11 4 16,2-6 7-16,0-10 5 15,0-1 0-15,-11-9 11 16,-1-4 8-16,-7 0 15 16,-6 2 9-16,-10 4 15 15,-5 9-5-15,-7 5-11 16,-2 10-12-16,3 11-23 16,-1 10-1-16,1 13-7 15,5 4 0-15,6-1-3 16,8-6-15-16,12-12-31 15,4-5-19-15,13-12-75 16,2-4-24-16,6-12 94 0</inkml:trace>
  <inkml:trace contextRef="#ctx0" brushRef="#br0" timeOffset="-149141.14">3017 9073 646 0,'-3'0'83'0,"-5"0"104"15,-3 0-40-15,-2 2-6 16,2-1-18-16,3 4-32 0,2 1-7 0,4 5-20 0,2-3-5 0,0 2-7 0,0 1-4 16,0-5 1-1,0 2 3-15,-9 3-13 0,-4-8-3 16,-7 5-13-1,-6-3-9-15,-2 3-9 0,0 4-1 16,2 4 0 0,6 1 3-16,4 9-1 0,0 0-2 0,11 9 6 31,5 3 1-31,10 4-2 16,3-1 1-16,4 0-8 15,3-3-1-15,1-5-1 16,3 1 0-16,-2-9 0 15,-2-6 0-15,-2-8 3 16,-3-3-3-16,0-13 2 16,3-6 2-16,1-10-3 15,5-4 4-15,-5-2-2 16,3 2-1-16,-3 6 1 0,0 3-2 16,-8 13-1-16,2 0 0 15,-12 6 0-15,-1 7 0 16,-5 2 3-16,-2 3 1 0,-1-1 4 15,1-2 1 1,-1 3 2-16,4-1-1 16,-7 1-7-16,-2 3 1 0,-6-2-4 15,-1-2 3-15,-6-3 2 16,1-5-5-16,0-7 5 16,-2-6-5-16,0-13 0 15,0-7 3-15,5-9-3 16,0-5 7-16,6-8-2 15,10-2-2-15,0 1 0 16,6 4-4-16,11-1 1 16,2 4 4-16,13 5 8 15,3-1 4-15,10 7 3 16,4 6 9-16,-1 7-7 16,-1 1 5-16,-4 12-8 15,-3 1-3-15,-16 10-7 0,-6 1-7 16,-12 5 1-16,-9 0-2 15,-5 5 1-15,-4 2 1 16,-7-3 1-16,-3 1 1 16,-5 5 3-16,1-4-6 0,-1 7-1 15,5 1-5 1,-1 0-1-16,-1 3 6 0,10 9-1 16,-1 1 4-16,16 1-2 15,4 0-2-15,10-1 0 16,10-1 2-16,10-9 2 15,-1 0 5-15,5-6-2 16,-1-9-5-16,1-7-28 16,-2-1-34-16,2-11-91 15,2-2 194-15,-13-13-71 16</inkml:trace>
  <inkml:trace contextRef="#ctx0" brushRef="#br0" timeOffset="-147963.48">879 10721 1225 0,'-2'-3'83'0,"1"0"28"0,-2 6-18 0,-4 10-13 16,1 4-20-16,0 16-15 0,1 3-8 0,-3 8-22 16,7 5-6-16,-1 2-9 15,2 1-1 1,13-11-1-1,-1-5 1-15,14-11 1 0,0-9 10 16,6-13 10-16,3-6 16 16,-1-13 16-16,3-9 2 15,-9-10-5-15,-1 2-6 0,-8-3-2 0,-10-2-9 16,-4 13 0 0,-5 1-1-1,-5 15-11-15,0 6-1 16,1 14-9-16,-3 8-4 15,7 15-4-15,4 7-3 16,8 5 1-16,6-7-1 0,8-10-1 16,4-7 2-16,7-19 4 15,-6-3-5 1,2-14 4-16,-4 0-1 0,-6-8-2 16,1 3 6-16,-7-5-4 15,1 0-1-15,-4 2 4 16,-1 3-7-16,-7 5-2 15,3 8 6-15,1 15-4 16,-4 13-2-16,4 8-2 16,-6 7-10-16,-2-7-3 15,6-2 8-15,-7-9 1 16,-1-8 7-16,8-11 9 16,-3-11-5-16,4-11 1 15,6-7 3-15,0-8-3 0,7-1 5 16,1 3 8-16,-1 4 0 15,1 12 0-15,1 6-4 16,-10 16-11-16,2 7-3 16,-7 16-2-16,-2 4 4 0,-3 7-2 15,4-6 6-15,-1-6-1 16,5-4 0 0,2-16 3-16,-1-4-4 15,1-7 12-15,4-7 15 0,-1-4 12 16,-3 0 6-16,2 1 8 15,3-3-15-15,0 5-12 16,5 4 2-16,-1 10-10 16,4 10-1-16,-2 13-7 15,-4 6-8-15,-1-1-33 0,-4 1-22 16,5-23-61 0,2-6-37-16,-1-18-66 0,0-11-13 15,-3-8-277 1,-6-7 303-16</inkml:trace>
  <inkml:trace contextRef="#ctx0" brushRef="#br0" timeOffset="-147828.95">1975 10593 1344 0,'-48'-34'126'0,"-3"10"81"16,10 8-50-16,5 15-62 0,7-1-43 0,12-1-88 0,9-7-42 0,14-5-201 15,12-7 164-15</inkml:trace>
  <inkml:trace contextRef="#ctx0" brushRef="#br0" timeOffset="-147595.08">2330 10472 1332 0,'0'12'173'16,"0"9"229"-1,-1-1-201-15,-2 12-36 16,-2 7-23-16,-1 9-59 15,4 10-23-15,2 8-34 0,5-1-12 0,7 1-11 16,6 0-10-16,5-12-33 16,6-8 1-1,2-16-41-15,4-10-28 0,-8-15-35 16,0-8-36 0,-8-19 72-1,-7-7 25-15</inkml:trace>
  <inkml:trace contextRef="#ctx0" brushRef="#br0" timeOffset="-147421.58">2155 10655 1660 0,'-12'0'127'0,"5"0"50"16,9 3-22 0,18 3-26-16,9-4-25 0,21-2-17 15,9-8-18-15,20-3-45 16,4-8-5-16,10 0-74 0,-3 0-41 15,-6-3-152-15,-4-6 123 16</inkml:trace>
  <inkml:trace contextRef="#ctx0" brushRef="#br0" timeOffset="-133965.52">8204 12210 1149 0,'6'-7'106'0,"-1"-5"68"0,-4 1-61 0,-1 1-3 0,0 7-13 0,-6 2 0 0,-3 1-19 16,-1 1-13-16,-2 12-24 15,-1 1-8-15,7 11-12 16,-1 2 1-16,6 11 6 0,1 6-2 16,11 13 3-1,1 1 1-15,7 13-14 16,3 3 2-16,0 7-11 16,-4-1-3-16,-6-3 3 15,1-3-10-15,-7-1 2 0,-2-5 3 16,-4-2-3-16,0-3-1 15,-7-8-1-15,4-3-12 16,3-9-3-16,-3-5 9 16,3-5-6-16,-2 0 12 15,-2-6-1-15,-1-2 3 0,-6 0 1 16,-3 1-3-16,-12-6-9 16,1 2-13-16,-13-8-6 15,-4-1-1-15,-10-4 7 16,-10-2 7-16,-14-1 9 15,-1-4 0-15,0-1 6 16,-1 5 3-16,0 1-1 16,-3 4 3-16,-15 5-2 15,-5-2 0-15,-3 3 0 0,-2-1-1 16,5-5 1 0,0 0-1-16,-1-8-7 15,-2-3-4-15,-12-1-5 16,1-7-1-16,0-2 2 15,0 2 4-15,8-3 2 0,-9 3-2 16,-7 2 1-16,5 5-3 0,3-3 2 16,3 1 0-16,3 3 6 15,-6-3 2-15,1 0 3 16,2-3 1-16,21-2 9 16,7-2 1-16,7-2 12 15,4 1 3-15,-1 0-7 16,6-2-2-16,-6 0-9 15,5 1-3 1,-4 1-4-16,1 3-1 0,16-3-7 16,1 1 2-1,6-5 0-15,7-6 3 0,5-6 3 16,6-3 2-16,12-8 15 16,-2-4 6-16,9-18 13 15,2-3-3-15,4-10-5 16,-3-4-7-16,-1-7-9 0,-6-4 2 15,-3-5-10-15,-6-9 4 16,-5-9-7-16,-3-1 0 16,-2-6 0-16,7-2-7 15,3-8 1-15,6-10-5 16,1-6 5-16,4-4 3 0,3-10 2 16,6-1 0-16,-6-13-1 15,2-2 1-15,-5-4 1 16,0-2 0-16,-7 4 2 15,1 4-1-15,-3 2-2 16,8-1 5-16,0 4-7 16,6-2 3-1,6 4 5-15,6-1-6 0,5 9 6 16,4-3 0-16,4 12 3 16,-2 9 7-16,5 7 4 15,-3-1 5-15,-10 13 6 16,1 7-4-16,-9 14-10 15,-6 5 0-15,-1 8-10 16,3 1-4-16,2 3 10 0,1 7-8 16,10 11 1-16,4 7 3 15,6 8-8-15,7 5 7 16,4 6-1-16,8 2-2 16,-6 7-3-16,3 3-4 0,-9 2-1 15,-3 2-2-15,-2 1 5 16,-4-2 2-1,-2 2-4-15,-2-2 5 0,3-7 0 16,2-5-5-16,4-8 0 16,1 1 2-16,10-6-3 15,-2 1 2-15,7 1-1 16,2 1-1-16,3 4-1 16,0 1 4-1,0 4 3-15,3-3-7 0,5-2 0 16,5-8 4-16,10-2-3 15,7 2 1-15,7 2 1 16,-3-2 1-16,8 10-6 16,-8-1 6-16,6 15-5 15,1 3-9-15,14 11 10 0,5 8-10 16,6 3 5-16,-1 6 8 16,-11 7-11-16,-6 4 9 15,-5 4 4-15,1-1-9 16,4 2 8-16,-7-1 2 15,-10-1-6-15,-13-1 4 16,-15 0 4-16,-13-3-10 0,-7-2 4 31,-3 2 5-31,1 3-8 0,3 4 9 0,8 6-4 16,-1 7-1-16,-1 8 3 16,-1 8-9-16,-5 18 4 31,-1 7 3-31,-7 13-3 0,4 3 3 0,-9-3 5 15,-1-4-10 1,-7-13 4-16,-3-2 5 0,-1-14-8 16,-5-4 3-16,-1-5-9 15,0-7-16 1,-2-15-15-16,3-5-15 0,-1-21-50 0,4-8-33 16,-1-20-283-16,0-9 255 15</inkml:trace>
  <inkml:trace contextRef="#ctx0" brushRef="#br0" timeOffset="-133664.71">6140 7299 1297 0,'21'5'70'0,"6"9"15"0,3-2 5 0,7 14-12 0,3 2-25 0,-4 8-26 0,-1 4-16 0,-7-4-8 15,-2-3 1-15,2-12-4 16,3-6 1-16,-1-11-3 16,4-8 7-16,-4-15 17 15,-5-12 8-15,3-13 3 16,1-8-8-16,-4-13-15 15,-2 2-5-15,1-8-8 16,-2 2-11-16,3-5-69 0,5-2-298 16,16 2 245-16</inkml:trace>
  <inkml:trace contextRef="#ctx0" brushRef="#br0" timeOffset="-113011.81">10744 12328 861 0,'1'0'109'0,"7"3"115"0,-14 2-130 0,4 6-7 0,1-3-23 0,-9 1-6 15,12-2 2 1,4-6-5-16,10-2-2 15,4-7 3-15,1 0-14 0,1-2-6 16,-1 2-9 0,-3 4-4-16,8 2-8 15,2-3 1-15,15 4-3 16,-1-2-4-16,12 1 8 16,11-3 7-16,9 4 2 0,6-1 2 15,4-1-7-15,-2 3-8 16,-6-6-5-16,-13-1-6 15,-8 1 0-15,-6 1-2 0,-14 4 0 16,-12 1 1 0,-21 6 0-16,-10 4-1 15,-27 9 0-15,-7 1 1 0,-23 5-3 16,-8 1-1-16,-9-4-3 16,-8-3-2-16,2-7-5 15,-5-2-2-15,6-10 3 16,0-4 3-16,16-5 1 15,2 0-2-15,15 1-1 16,10-3 3-16,9 3 4 16,17 1 3-16,11 1-2 15,10 3-3-15,19 3 1 16,5 0 3-16,11 3 7 16,3-1 8-16,8 1 2 0,6-3 3 15,16-3 1 1,7-2-3-16,13 3-2 0,7-4-5 15,-3 6-6-15,-4 0 0 16,-12 3-4-16,-14 0 0 16,-18 2-7-16,-9 3 2 0,-18-2 1 15,-7 1 0-15,-19 4 5 16,-9-3-5-16,-21 1 5 16,-6 0-1-16,-20-7-5 15,-7 0-4-15,-20-6-8 16,-7-3 2-16,-3-8-6 15,-4 1 2-15,18-3 2 16,11-2-2-16,22 6 8 16,12 7 9-16,18 3 1 15,8 3 2-15,23 0 4 16,7 0-1-16,24 0 17 16,13 0 7-16,21-6 7 15,12-1-3-15,10-2-11 16,6-2-7-16,-13-2-7 15,-12 2-4-15,-20 3-3 0,-18 2-11 16,-21 6-35-16,-15 0-16 0,-19 6-59 16,-9 5-23-1,-24 8 83-15</inkml:trace>
  <inkml:trace contextRef="#ctx0" brushRef="#br0" timeOffset="-106744.45">19368 9646 597 0,'-22'-4'109'0,"5"1"73"0,-5-2-22 0,3 1-48 0,-2 1-27 0,4-2-18 0,-3 3-7 0,7-1-4 0,3 3 1 15,1-1 6-15,-2 1-3 0,3 0-16 16,7 0-1-16,1 0-21 16,-2 1-2-16,15 2 2 15,-1 2 2-15,17-3 9 16,10 1 6-16,23-3 7 15,13 0-5-15,4 0 2 16,0-2-6-16,-14 1-13 16,-10 1-1-16,-25-2-13 15,-8-1 0-15,-22 1 3 16,-14-1-5-16,-24 2 5 16,-19-3-9-16,-23-2-4 15,-12 1 2-15,-7-1-4 0,-4 3 2 16,15 1 0-16,9 2-5 15,24 5 5 1,9 1 0-16,22-2-2 16,23-3 1-16,12 4-5 0,24-5 10 15,28-6 7-15,12-1 6 0,23-2 12 16,11-1 2-16,1 6 0 16,-7-4-7-16,-21 3-12 15,-24 3-4-15,-31-1-8 16,-14 3 2-16,-40-1 1 15,-14 1-8-15,-36 1 3 16,-18 4 3-16,-12-3 1 16,1 2-3-16,16 1-6 15,11-5 0-15,30 0-1 16,13 0 8-16,35 0-2 16,-1 2-5-16,37-1 7 0,10 2 7 15,33 0 11-15,18-3-4 16,16 0-4-1,-2-3-9-15,-9 0 2 16,-15-5-2-16,-33 2 7 16,-15 0-8-16,-35 1 0 0,-25 3-1 0,-35 4-9 15,-22 1 11 1,-34 8-13-16,-5 0 7 0,1 3-4 16,8 1-10-16,43-6 9 15,17-1-2-15,31-5 8 16,18-3 2-1,37-5 2-15,10-1 6 16,43-5 7-16,16-2 1 0,7 2 3 16,9 0-4-16,-20 5-5 15,-23 0 4-15,-32 2-6 0,-21 3 2 16,-39 1-3 0,-23 0 3-16,-32 9-3 15,-8-1-4-15,-22 6 5 16,8 5-11-16,10-1 7 15,9 2-2-15,38-4-7 16,14 1 9 0,39-4-1-16,18 3-2 0,25-7 5 15,13 2-5-15,-5-3 2 16,0 3 2-16,-27 2-3 16,-15-4 6-16,-25 10-15 15,-22-3 11-15,-33 4-2 16,-15-1-9-16,-23 3 9 15,6-4-3-15,18-6-2 16,19-4 6-16,32-3 1 16,19-3-3-16,38-4 2 15,16-1 2-15,35-5 1 16,2 2 2-16,5-2 4 0,-14 3-2 16,-24 2-6-16,-18 3 5 15,-29-3-6-15,-16 3-6 16,-30 0-10-16,-17-2-30 15,-32 2-81-15,-22-11-62 16,-30-31 98-16</inkml:trace>
  <inkml:trace contextRef="#ctx0" brushRef="#br0" timeOffset="-102827.46">14424 14900 1057 0,'-6'8'96'0,"3"0"77"0,1 1-48 0,2-4-43 0,2 3-11 0,10-5-17 16,1 0-9-16,14-3-3 15,9 0-3-15,15 0-12 16,12 0-1-16,17 2-15 15,10 3-2-15,16-5 1 16,3-2-7-16,18-1 0 16,17-3 3-16,14-2-3 15,9 1 1-15,6-2 2 16,-1 4-6-16,-6 5 3 0,-13 0 1 16,-36 2-1-1,-24 6-2-15,-43 4-2 16,-15 7-1-16,-36-1-7 0,-26 4 0 15,-25 1-19-15,-19-2-5 16,-26-2-5-16,-11-5-7 16,-17-9 17-16,-1-5 7 15,-2-11 10-15,0-5 8 16,-7-2 4-16,-4 4 0 16,9 3 2-16,7 8 1 15,19 0-4-15,5 3 3 0,14 0-6 16,7 0-2-16,25 0 1 15,12 3 0-15,25-6 4 16,16 1 5-16,39-4 11 16,18-7 3-16,36-2 9 15,16-6 7-15,35 5-9 16,20-3-2-16,9 12-9 16,4-1-10-16,-15 11-13 15,-13 8-10-15,-25 9-30 0,-18 4-30 16,-37-2 43-1</inkml:trace>
  <inkml:trace contextRef="#ctx0" brushRef="#br0" timeOffset="-99068.41">15473 13418 420 0,'-6'-2'63'0,"-3"1"81"0,-9 4 13 0,-7 6 30 0,0 7-11 0,-5 6-41 0,-2 2-26 16,10-4-36-16,3-1-17 15,13-5-6-15,7-3 7 16,14-9 9-16,10 0 5 15,17-4-1-15,11 0-18 16,8-6-17-16,-1 4-12 0,-3 1-15 16,-7-5-4-1,-1 5-3-15,-6 1-1 0,-10-3 0 16,-3 5 3 0,-17 2-2-16,-12-2 3 0,-1-2 0 15,-14-1 0-15,-16-6-4 16,-8 1-5-16,-9-5-12 15,-4-3 0-15,1 10-7 16,-1 3 6-16,1 6 10 16,2 8-1-16,3 2 6 15,10-1 2-15,26 1-5 16,9 0 2-16,26-12 13 16,12 1 0-16,19-4 17 15,8-7-2-15,-2-2-7 0,3-4-7 16,-8-2-73-1,-9 3-44-15,-16-7 52 16</inkml:trace>
  <inkml:trace contextRef="#ctx0" brushRef="#br0" timeOffset="-71337.77">8278 9589 1095 0,'9'0'112'0,"-2"1"59"0,-1 7-25 0,-3-1-14 0,-4 10-24 0,-6 3-11 0,-5 13-36 16,-4 1-15-16,-5 7-26 15,-1 6-6-15,0 7-4 16,2 7-1-16,4 13 0 15,10 5-3-15,6 14 0 16,4 10-2-16,9 7-1 16,-2-4-3-16,0-20-3 15,-3-12-1-15,1-28-17 16,-1-10-6-16,-5-10-22 0,-3-9-21 16,-7-12-37-16,-1-8-22 15,-13-18-229-15,-4-14 218 16</inkml:trace>
  <inkml:trace contextRef="#ctx0" brushRef="#br0" timeOffset="-70849.73">7822 10279 1261 0,'0'-17'96'0,"0"0"91"16,5 1-51-16,-4 3-8 15,-1 6-12-15,-3 7-45 16,-5 7-18-16,-7 11-20 15,-3 5-10-15,4 14-7 16,4 4-3-16,10 8-1 16,7 3-5-16,16 0-5 15,9-2 2-15,20-10-2 16,8-4 0-16,5-13 1 16,-2-4 2-16,-11-4-6 15,0-6 2-15,-11-6-4 16,-3-3-1-16,-11-6 7 15,-5-5 0-15,-10-2 1 0,-1-7 1 16,-6-7-5 0,3-8 1-16,-3-12 7 15,4-10 7-15,7-11 20 0,1 2 1 16,2 1 0-16,2 7-3 16,-4 20-22-16,-1 8 0 15,-5 18-8-15,-11 10-4 16,6 4-2-16,-12 9-1 0,0 8 3 15,-5 6 0 1,-2 10 5-16,-1 6-4 0,-5 11-16 16,3 4-3-16,-6 0-17 15,3 0 2-15,-3-10-6 16,3-5-8-16,0-6-29 16,-3-10-33-16,5-8-91 15,2-6 108-15</inkml:trace>
  <inkml:trace contextRef="#ctx0" brushRef="#br0" timeOffset="149419.87">10963 1543 1476 0,'-11'16'53'0,"0"1"-20"0,1-6-12 0,-1 0 3 0,2-9-3 0,4-1 5 0,5 2-12 16,3-3-9-16,12 5-2 0,2 4 1 0,16-2 6 15,6 4 11 1,10 0 11-16,8 0 7 16,16 1 13-1,6 0-2-15,20-8-6 0,4 1-9 16,5-5-11-16,6-2-3 16,14 2-4-16,11 0-1 15,-1 8-7-15,4 2-2 0,-1 6-6 16,2 2 0-16,10 8 0 15,-3-3 0 1,6-1 2-16,4-4-2 0,9-4 1 16,9 0 2-16,10-4-2 15,-2-1-1-15,6-3 4 16,4 2-5-16,4 0 2 16,-4-5-1-16,1 0-5 15,3-3 6-15,9-3 1 16,-7-3-3-16,12-2 4 15,4-1-5-15,-13 1-1 16,-8 3 2-16,0 2 0 16,-12 1 2-16,-10-1-2 15,-1 0 2-15,1-2-1 0,0-4 0 16,1-4 3-16,0-3-5 16,5-2 2-16,-1-3-1 15,4-4-2-15,3 3 2 16,-4-2 2-16,0 5-2 0,-7 0 2 15,1 5-3-15,-10 5-2 16,-3 4 5 0,-12 3 0-16,-6-3-1 15,-4-2 1-15,7-6-3 0,-4 0-2 16,-5 1 6-16,-3-2 12 16,-1 1 1-16,9-3 2 15,-7-1-2-15,-1-1-12 16,0 3 3-16,5 1-5 15,6 2 2-15,4 0-2 16,1 6 1-16,3 6 1 16,5 0-5-16,-3 4 1 15,3-4 0 1,1 2-1-16,2-1 3 0,-8-1-2 16,-4 0 0-16,-29-3-21 15,-13-6-27-15,-25-7-115 0,-36-11 95 0</inkml:trace>
  <inkml:trace contextRef="#ctx0" brushRef="#br0" timeOffset="150418.09">16248 2240 820 0,'-2'0'45'0,"5"0"-11"0,1 6 70 0,0-3-6 0,-4 4 25 0,0-1 0 0,-1 0-14 0,-6 2-10 0,1 3-28 15,-3-6-3-15,2 6-15 16,7-3-3-16,8-4 10 15,8 0 1-15,20-3 8 16,4-1 1-16,20-3-19 16,3-2-12-16,2-1-23 15,-1 1-9-15,-12 4-8 16,-9 1-9-16,-16 1-36 16,-7 2-28-16,-20 5-45 15,-14 5-22-15,-19 1-18 16,-8 2-291-16,-11 0 296 15</inkml:trace>
  <inkml:trace contextRef="#ctx0" brushRef="#br0" timeOffset="150618.09">16123 2486 1036 0,'-6'6'96'0,"-2"0"71"0,8-1-81 15,3-2 0-15,16 0-11 16,5-1-10-16,14 0-15 15,6 1 2-15,3-2-25 16,2 1-5-16,0 0-21 16,1-2-16-16,12-2-40 15,1 0-25-15,3-6-83 16,-1-3-199-16,-8-1 221 16</inkml:trace>
  <inkml:trace contextRef="#ctx0" brushRef="#br0" timeOffset="150934.28">16672 2096 1282 0,'29'0'83'16,"2"0"43"-16,-6 0-9 0,-4 5-35 15,4 1-9 1,-4 2-16-16,-5 2-10 0,-1 4-4 15,4 6-5-15,0 6-8 16,2 0-2-16,2 6-15 16,-1 1-2-16,0 5-9 15,4 0 0-15,-14 3 0 16,-4-3-2-16,-14-4 0 16,-11-4 0-16,-20-3-8 15,-12-2-14-15,-17-1-45 16,-8 0-31-16,3-9-49 15,0 0-151-15,17-6 184 16</inkml:trace>
  <inkml:trace contextRef="#ctx0" brushRef="#br0" timeOffset="151852.05">18326 2011 1145 0,'-7'6'105'0,"6"1"80"0,1-1-24 0,-2-1-20 0,2 1-26 0,-12-1-46 0,-3 3-23 0,-8 6-25 16,-3 6-7-16,-11 20-8 15,-4 10-1-15,0 21-3 16,1 5-1-16,18 4-1 15,17-2-2-15,16-12 1 16,10-6 0-16,18-19 1 16,5-8 1-16,4-24 1 15,5-4 6-15,-10-14 7 16,-7-6 8-16,-12-7 8 0,-18-4 5 16,-10-4-4-16,-14-3-10 15,-20-1-10 1,-3-2-6-16,-9 8-16 15,-2-1-10-15,11 17-10 0,3 10-17 16,11 10-30-16,7 9-18 16,12 4-39-16,6-2-21 15,12-2 90-15</inkml:trace>
  <inkml:trace contextRef="#ctx0" brushRef="#br0" timeOffset="152218.51">18690 1995 1327 0,'11'7'89'0,"-1"-3"82"0,-1 7-23 16,-3 7-7-16,-4 4-21 0,-5 16-55 0,-8 6-16 0,-15 11-21 0,0 3-9 0,-1-2-10 15,0-3-6-15,8-10 0 16,10-5 0-16,5-12-3 16,11 1 3-16,9-9-4 15,4-3-3 1,12-5 2-16,5-5-10 0,16-7-19 15,0-9-31-15,4-11-63 16,-8-3-22-16,-8-4-41 16,-8-2-194-16,-14-2 249 15</inkml:trace>
  <inkml:trace contextRef="#ctx0" brushRef="#br0" timeOffset="152374.95">18965 2301 1131 0,'-10'11'90'15,"-1"5"96"-15,0 5-43 0,8-1-9 16,3 9-7-16,1 2-31 15,6 4-11 1,-3 1-27-16,0 0-16 16,-4-1-33-1,1 1-32-15,2-7-87 0,-3-1-33 16,3-7 59-16</inkml:trace>
  <inkml:trace contextRef="#ctx0" brushRef="#br0" timeOffset="152835.26">19387 1882 1633 0,'7'6'103'0,"-6"5"42"0,-1 7-7 31,-3 18-1-31,-5 8-46 0,3 14-57 0,1 7-8 31,-3 3-24-31,6 0 5 16,-1 1-24-16,2-3-30 0,0-9-45 15,2-8-30-15,-1-14-21 16,1-7 5-16,3-17 34 16,1-6 26-16,0-12 45 15,1-7 21 1,2-16 30-16,4-3 8 0,6-5 27 15,4 2 5-15,3 9 13 16,0 10 11-16,1 12-1 16,-3 10-1-16,1 9-15 15,-1 2-20-15,-8 7-23 16,-2-2-7-16,-8 4-14 16,-8-1 4-16,-13-4-3 15,-6 4-8-15,-15-8-2 0,-4-4-3 16,-5-4-15-16,2-5-4 15,5-10-22-15,13-6-21 16,9-14-46-16,7-8-27 16,15-10 79-16</inkml:trace>
  <inkml:trace contextRef="#ctx0" brushRef="#br0" timeOffset="153398.34">20395 2517 1708 0,'0'0'1'0,"4"11"6"0,13 8-1 0,0 0-6 0,-3-11-2 0,-1 0 4 0,-8-8 4 0,-8-5 14 16,-7-6 12-1,-6-8 5-15,1-6-1 16,-4-5-10-16,3-9-7 15,0-9-6-15,11-4-7 0,4 3 2 0,6 10-8 16,10 9 1-16,9 11 1 31,1 5-2-31,12 6 3 0,-6 0-11 0,10-1-39 16,0 2-40-16,5-2-278 16,-2-5 232-1</inkml:trace>
  <inkml:trace contextRef="#ctx0" brushRef="#br0" timeOffset="153705.38">20922 2331 892 0,'26'2'122'32,"-3"-7"155"-32,4-3-212 0,-3-6 0 0,-9-6-43 31,8-3-11-31,-11-5-6 0,-7-2 2 0,0 3 11 15,-9-3 4 1,-8 5 18-16,-2 3 5 0,-5 16-6 16,-6 4-2-16,-2 21-10 15,-2 14-1-15,-2 19-6 16,7 2-7 0,11 7-6-16,6-4-7 15,13-8-4-15,6-2 5 0,15-17-4 16,8-4-7-16,4-11-31 0,2-4-21 15,4-12-41-15,-1-9-32 16,3-9 80-16</inkml:trace>
  <inkml:trace contextRef="#ctx0" brushRef="#br0" timeOffset="153983.57">21509 2106 1298 0,'-36'19'82'0,"-4"3"67"0,1 1-51 16,11 1-5-16,4-5-28 15,19 3-47-15,10-1 0 16,14 2 4-16,16 6 2 16,7 2 1-16,6 7-4 0,-4-2-11 15,-11 2-1-15,-14-8-6 16,-11-2-3-16,-21-2-5 15,-6-4-9-15,-28-5-18 16,-10-1-3 0,-3-5-40-16,-2-5-16 0,20-6-44 15,6-12 60-15</inkml:trace>
  <inkml:trace contextRef="#ctx0" brushRef="#br0" timeOffset="154349.45">21809 2303 1328 0,'6'11'99'0,"-7"3"24"15,-12 11-40-15,-6 4-9 16,5 4-49-16,3 3-8 16,11-11-13-16,8-6 3 0,19-9-5 15,3-7 3 1,14-6 0-16,0-10 0 0,-3-3 2 15,3-6 2-15,-1-6 26 16,-2-7 9-16,1-3 20 16,-12-1 5-16,-14 9-16 15,-6 5-8-15,-10 22-15 16,-12-4-15-16,-3 31-8 16,0 14-3-16,-7 4-4 15,8 7 1-15,16-6-20 16,9-10-19-16,20-8-30 15,6-6-42-15,13-8 2 16,-1-3 0-16,3-13-11 16,-3-6 15-16,-6-9-197 15,1-9 185-15</inkml:trace>
  <inkml:trace contextRef="#ctx0" brushRef="#br0" timeOffset="154569.94">22612 1727 982 0,'0'19'131'0,"0"8"244"0,0 12-241 16,-2 20 7-16,-4 10-17 16,1 12-66-16,-6 5-17 15,0 1-25-15,5-7-10 16,6-10-49-1,1-9-34-15,11-18-80 0,3-7 76 16</inkml:trace>
  <inkml:trace contextRef="#ctx0" brushRef="#br0" timeOffset="154844.62">23024 1768 1325 0,'0'-3'131'0,"-2"3"93"0,-7 14-92 15,-1 8 8-15,2 18-33 0,-1 7-12 0,-1 16-25 16,-2 7-22-16,5 8-29 31,-4 6-8-31,7-5-9 0,5-8 0 0,7-6-34 31,9-10-32-31,-2-16-54 0,0-7-19 0,0-10-37 16,-4-5-6 0,1-11-258-16,-4-6 268 0</inkml:trace>
  <inkml:trace contextRef="#ctx0" brushRef="#br0" timeOffset="155034.87">22733 2120 1327 0,'26'16'80'0,"10"1"64"0,10-4-26 31,12-1-6-31,0-5-30 0,-1-3-64 0,2-4-28 16,-4-3-76-16,9-6-39 0,-4-10 57 31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04T18:14:35.42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04T18:14:35.799"/>
    </inkml:context>
  </inkml:definitions>
  <inkml:trace contextRef="#ctx0" brushRef="#br0">9511 14953 0,'0'0'0,"0"0"0,0 0 0,0 0 16,0 0-16,0 0 15,0 0-15,0 0 16,0 0-1,0 0-15,0 0 16,0 0 0,0 0-16,0 0 15,0 0-15,0 0 16</inkml:trace>
  <inkml:trace contextRef="#ctx1" brushRef="#br0">2602 7767 1068 0,'0'2'69'0,"1"-1"-18"0,2 7 79 0,-1-1-22 0,-2 10-5 0,-6-1-13 0,-7 4-32 0,-3 2-13 0,-3 0-19 16,4 0-10-16,-3-1-9 16,6 3 1-16,10-2-7 15,4 1 4-15,18-4 10 16,2 2 6-16,22-7 15 16,7 2 13-16,15-5 6 15,10-2-1-15,11-6-7 0,9-1-10 16,18 0-14-1,4-2-4-15,10-4-8 0,-2 3-5 16,2-4-1 0,-1 2 0-16,14-2 9 0,1-4 5 15,0-2 0-15,8 0 1 0,-4 4-6 16,-1-2-4 0,1 3 2-16,-12-4 0 0,-10 2-1 15,6 4 1-15,-12 2-6 16,-3 0-2-16,-12 2-7 31,-16 4 0-31,-21-3-1 0,-6 2 1 0,-21-3-3 16,-4-3-22-16,-18 2-68 15,-6-3-27-15,-8-4-60 16,4 4-8-16,-1-9 113 16</inkml:trace>
  <inkml:trace contextRef="#ctx1" brushRef="#br0" timeOffset="400.3">5673 7715 1350 0,'2'0'73'0,"-1"-3"12"0,-1 3-3 0,-3-5-14 0,2 4-15 0,1-2-19 16,0 1-6-16,12 2-14 15,4 2-5-15,9 4 4 16,5 10 2-16,10 3 13 0,7 4 11 0,12 6 8 16,-1-3-1-16,3 8 1 15,-7-11-4-15,-3-1-12 16,-12 0-4-16,-12-4-20 15,-7 1-6-15,-23 0-3 16,-14 1 2-16,-23 4-2 16,-15 3-10-16,-28 4-35 15,-4 4-22-15,-9 3-42 0,2-1-13 16,20 4-7-16,11-3-19 16,21-9 96-16</inkml:trace>
  <inkml:trace contextRef="#ctx1" brushRef="#br0" timeOffset="1303.58">786 6919 1319 0,'8'-5'90'0,"-2"2"47"16,-6 1-5-16,-12 2-43 0,-7 0-19 0,-15 13-36 0,0 3-18 0,-9 15-9 0,2 9-1 0,-6 16-6 15,6 15 0-15,6 5-4 16,15-5 2-16,24-13-5 16,9-13 4-1,26-14 2-15,6-4-2 16,0-13 6-16,3-9 0 0,-6-10 11 15,-4-7 4-15,-11-14 8 16,-2 1 3-16,-15-2 4 16,-7 2-5-16,-8 3-2 15,-14 9-1-15,-6 17-14 16,-4 7 2-16,-10 15-7 16,4 6-2-16,9 1-3 15,2 0 1-15,11-8-37 0,8-3-25 0,4-15-70 16,10-1-33-1,10-17 90-15</inkml:trace>
  <inkml:trace contextRef="#ctx1" brushRef="#br0" timeOffset="1747.24">1105 6832 1322 0,'1'5'90'0,"1"3"51"16,-2 4-9-16,0 6-3 0,-3 1-16 15,-8 4-28-15,0-1-19 16,-4 10-34 0,1 6-10-16,0 4-17 15,1 7-3-15,4 0-2 16,3-5-5-16,6-7 3 0,6-4-1 0,5-13 1 15,3-4 1-15,8-5 0 16,-3-3 0-16,6-5-1 31,7-3 2-31,-4-9-2 16,2-1-3-16,-3-14 3 16,-5 1-4-16,-6 1 8 15,-8 3 3-15,-5 8 2 16,-3 9 7-16,-14 15 1 15,1 14 0-15,-12 14 5 16,3 7-7-16,5 4-8 16,1-1 1-16,8-10-8 15,5-3-22-15,3-13-72 0,-2-6-52 16,7-13-15-16,4-6 58 16</inkml:trace>
  <inkml:trace contextRef="#ctx1" brushRef="#br0" timeOffset="2379.51">1687 6663 1503 0,'-8'30'111'0,"-5"10"17"0,5 18 17 0,-1 11-25 0,7 17-29 0,2 4-18 0,2-1-48 0,4-5-1 0,2-19-22 16,5-9-2-16,2-22 3 15,-5-4-3-15,-1-16-5 16,-2-8-4-16,-3-12-6 16,1-10-2-16,5-17 2 15,-2 3 5-15,-1-3 4 0,8 4 2 16,7 12 4-16,3 1 0 16,3 13 2-16,7 9 3 15,-7 7-3-15,-1 6 2 16,-3 3 3-16,-5-1-6 15,-13-3 2-15,5 0 0 16,-9-4 1-16,-13 3 1 16,-8-1-1-16,-16 1-2 15,-14-2-24-15,2-3-18 16,-2-7-37-16,3-5-16 0,18-13-41 16,4-4-13-16,18-5 84 15</inkml:trace>
  <inkml:trace contextRef="#ctx1" brushRef="#br0" timeOffset="2897.68">788 8162 1557 0,'-2'15'92'0,"-8"9"33"0,-5 15-67 0,-3 13 2 0,-2 5-35 0,3 6-15 16,-2-1-16-16,3-2-11 0,5-16-15 16,-2-8 3-1,12-20 6-15,1-8 8 0,7-21 19 16,4-10 3-16,7-25 13 0,-4-10 4 16,2-18-2 15,7-7 5-31,1 12 7 0,3 8 4 0,0 23 23 15,-4 7 0-15,-2 20 4 16,-2 9-10-16,-6 15-17 16,1 6-9-16,-5 18-17 15,2 4 0-15,-4 13-12 16,2 3 0-16,-6-1-47 16,3-4-47-16,-1-7-88 15,-2-11-39-15,2-9 111 16</inkml:trace>
  <inkml:trace contextRef="#ctx1" brushRef="#br0" timeOffset="3062.79">748 8400 1589 0,'27'6'80'0,"1"-6"2"0,-2 0-12 16,5-9-44-16,1-4-32 15,4-1-85-15,2-8-130 0,-2 0 121 16</inkml:trace>
  <inkml:trace contextRef="#ctx1" brushRef="#br0" timeOffset="3516.14">1261 8127 1361 0,'14'6'116'16,"-1"0"41"-16,-10 5-25 0,2 1-10 16,-7 3-35-16,-4 7-13 15,2 7-27-15,-8-2-10 16,1 4-17-16,-2 1-5 0,1-4-7 16,5-1-7-1,-9-5-4-15,13 3 2 16,-1-4-4-16,-3-1 1 15,9 2 4-15,-2-4-4 0,8-1 2 16,3 0 2-16,6-3-9 16,8-1 1-16,9-2 3 15,-5-3-13-15,-2-3-31 16,10-4-22-16,-11-7-68 0,1-10-16 16,-2-7 85-1</inkml:trace>
  <inkml:trace contextRef="#ctx1" brushRef="#br0" timeOffset="3928.45">1556 8179 1340 0,'0'0'109'0,"1"0"60"31,-1 0-30-31,0 1-28 0,0 6-26 16,0 2-19-16,0 5-11 0,4 8-22 15,-4 5-10-15,0 11-17 16,3 6-2-16,-8 7-2 16,2 1 0-16,3-6-17 15,0-7-2-15,9-6-3 16,5-8 0 0,2-6 18-16,8 0-1 0,4-13 4 15,7-4 0-15,6-5-2 16,2-3 2-16,1-10-1 15,0 2 0-15,-6-8 13 0,-7-7 8 16,-12-1 22-16,-8-1 9 16,-7-10 17-16,3 0-1 15,-7-10-2 1,-9-4-13-16,-2 0-24 16,3 4-10-16,2 15-15 0,6 9-3 0,0 18-25 31,-2-1-32-31,2 7-99 0,8 0-64 0,8 1 109 15</inkml:trace>
  <inkml:trace contextRef="#ctx1" brushRef="#br0" timeOffset="10847.4">11026 4377 801 0,'10'-7'66'0,"-7"1"24"0,-3 0-27 0,0 4-25 0,-3 2-2 0,1 8 16 0,-1 0 6 16,1 3 0-16,1 2 1 15,1-4-3-15,1 2 2 16,6-9 6-16,-1 1 3 0,5-6 8 16,2-10 2-16,2-9-11 15,7-8 5-15,2-20-12 16,6-6-4-16,8-13 2 16,8 3-7-16,7 3-6 15,3 3-12-15,5 5-13 16,-3 4-10-16,-6 7-9 15,-7 6 0-15,-11 11-15 16,-7 4-14-16,-11 4-33 16,0 6-23-16,-7 0-45 15,1 6-18-15,-2-3 83 16</inkml:trace>
  <inkml:trace contextRef="#ctx1" brushRef="#br0" timeOffset="11764.74">11957 6200 935 0,'9'-2'110'0,"4"-3"99"0,-11 2-109 0,1 2-9 0,-11-1-30 0,-3-3-2 15,-5 4-10 1,-8-1 0-16,-2 5-3 0,-3 5-11 15,-4 6-14 1,5 7-6-16,-2 4-15 0,0 2-1 16,9 5-1-16,2-1-1 0,18-4 3 15,2 0 0-15,18-10-2 16,5 4 2-16,4-9-3 16,5 2 3-16,5-3-1 0,0-6 0 31,-5 5 3-31,-4-6-2 15,-17 6 7-15,-6 4 0 0,-17 3 5 0,-11 1-1 16,-14 8-5-16,-3-7 1 16,-9 5-12-16,3 0-13 15,4-2-51-15,3-3-28 16,12-7-177 0,9-2 160-16</inkml:trace>
  <inkml:trace contextRef="#ctx1" brushRef="#br0" timeOffset="12117.12">12201 6239 866 0,'-4'8'153'16,"4"8"224"-16,4 1-276 15,3 8-4-15,7 5-38 16,3 2-9-16,2-1-21 0,2 3 2 16,-1-9 1-16,4-5-6 15,0-4 17-15,-1-8 4 16,-4-8 14-16,2-5 11 16,-6-9-1-16,0-10-5 0,-4-4-11 15,3-15-10-15,-3-4-16 16,2-3-7-16,-1-1-19 15,1 5-5-15,-1 10-32 16,-1 6-20-16,-4 13-56 16,-1 4-34-16,-3 5-51 15,5 4-81-15,0 2 166 16</inkml:trace>
  <inkml:trace contextRef="#ctx1" brushRef="#br0" timeOffset="12282.03">12784 6091 1054 0,'1'6'136'16,"-1"2"176"-16,2 8-182 16,-4 1-2-16,2 12-30 0,-9 4-29 15,2 8-36-15,-4 6-11 16,2-1-18-16,4 3-2 16,2-8-28-16,3-7-15 15,3-7-74-15,-9-5-31 0,6-17 83 16</inkml:trace>
  <inkml:trace contextRef="#ctx1" brushRef="#br0" timeOffset="12501">12810 6157 1149 0,'0'-1'125'0,"0"1"167"15,4 9-143-15,-1 8-21 16,-2 4-5-16,4 3-54 15,4 1-21-15,9-2-24 16,5-4-17-16,4 3-8 0,0-7-1 16,0-3-60-1,-3-1-19-15,-1-12-81 16,1-2 56-16,4-15 55 16</inkml:trace>
  <inkml:trace contextRef="#ctx1" brushRef="#br0" timeOffset="12683.54">13389 6025 955 0,'11'0'144'0,"-4"9"197"16,-12 4-182-1,-11 12-51-15,-17 3-21 16,-10 10-61-16,-5 3-12 16,0 3-14-16,1-3-17 0,1-1-31 15,7-4-30-15,12-14-60 16,10-3-183-16,15-19 202 15</inkml:trace>
  <inkml:trace contextRef="#ctx1" brushRef="#br0" timeOffset="12850.92">13402 6067 1205 0,'6'10'126'15,"-6"12"128"-15,-6 9-96 16,0 21-33-16,-4 8-21 0,1 16-51 15,2 0-14-15,7 1-39 32,0-3-11-32,7-19-78 15,4-4-43-15,1-13 78 16</inkml:trace>
  <inkml:trace contextRef="#ctx1" brushRef="#br0" timeOffset="16602.08">12528 2175 1053 0,'3'-16'96'0,"-3"8"50"0,-3 4-9 0,-13 15-49 0,-6 5-18 0,-9 15-23 0,-9 12-8 0,-2 10-16 15,-1 10-7-15,5 0-13 16,5 8-2-16,12 0 1 16,10-4-2-16,16-7-4 15,8-7-3 1,17-15-2-16,1-10 1 16,7-13 4-16,3-9 4 0,2-16 4 15,-9-5 9-15,-8-9 2 16,-12-4 8-16,-16 2-4 0,-12-2-1 31,-17 6-6-15,-12 0-9-16,-9 9-15 0,0 4-23 15,8 9-43-15,-2 8-34 0,19-7 61 16</inkml:trace>
  <inkml:trace contextRef="#ctx1" brushRef="#br0" timeOffset="16983.83">12784 2150 1276 0,'12'-10'76'0,"-7"9"93"16,1 7-102-16,-12 18-2 0,-4 6-7 15,-12 17-40-15,-1 2-7 16,-9 8-10-16,1-2 6 15,8-6-11-15,8-7-7 16,13-10-2-16,7-8-8 16,17-9 9-16,11-8 5 15,7-6 5-15,-1-4 2 16,-1-8 0-16,-5-2 4 0,-3 1-3 16,-6-1 4-16,-12 5-4 15,-4 0 1-15,-6 8-1 16,-2 8 3-16,-3 8 10 15,-1 9-5-15,-2 13 8 16,3 3-7-16,3 0-5 16,1-5-2-16,11-7-6 15,2-9-16-15,-2-9-52 16,3-11-15-16,-3-19 37 16</inkml:trace>
  <inkml:trace contextRef="#ctx1" brushRef="#br0" timeOffset="17410.06">13404 1972 1229 0,'7'9'111'0,"0"15"160"0,-4 7-160 0,-2 28-2 0,-5 4-16 15,-4 8-58 1,2 3-14-16,1-6-16 0,-3-7-1 15,5-7-17 1,-7-8-5 0,6-12-15-16,2-5-6 0,5-17 9 15,10-10 7-15,10-15 13 16,-4-6 4-16,7-8 6 16,2 1 1-16,-8 7 9 15,6 6 4-15,-1 5 1 16,-1 8-4-16,-7 10-4 15,3 4 3-15,-8 10-5 16,-6-2 4-16,-6 0-7 16,0 3-2-16,-8 0 0 15,-9 0-2-15,-5-1 4 16,-8-3-2-16,-4-9-14 16,1-2-20-16,2-10-44 15,-1-5-25-15,15-16-281 16,7-10 246-16</inkml:trace>
  <inkml:trace contextRef="#ctx1" brushRef="#br0" timeOffset="17737.08">13976 2350 1126 0,'29'14'117'15,"-4"1"126"-15,-6 8-154 16,-3 2 4-16,-4 2-47 15,-1 2-20-15,5-1-17 16,-5-1-6-16,2-8 2 16,-5-3-6-16,-8-7 3 15,0-7 0-15,-10-9 4 16,2-1 0-16,-6-11 1 16,1-1 2-16,2-7-4 0,7-3 7 15,4-3-4-15,4-5-7 16,12 10 4-1,5-2-7-15,4 11-2 0,2 5 1 16,3-4-21 0,1 11-15-16,1-1-37 0,6 4-25 15,-1 9-137-15,4 3-68 16,-3 6 163-16</inkml:trace>
  <inkml:trace contextRef="#ctx1" brushRef="#br0" timeOffset="18321.4">14580 2402 948 0,'5'2'118'0,"3"1"76"15,-6-1-26-15,1-2-78 16,6-4-19-16,2 1-23 16,5-3-8-16,11-7-10 15,8 5-5-15,6-6 3 16,4-6 5 0,-2 2 10-16,-4-5 4 0,-13-1 0 15,-6 2 0-15,-15 3-2 0,-5 0-1 16,-14 7-13-1,-10 5-9-15,-15 10-16 0,-9 12-2 16,-4 8-5-16,2 2-1 16,21 7-2-1,10 1 0-15,19 0 2 0,13-4-1 0,19-4 2 32,2-9 2-32,12-8 0 0,8-8 1 0,-5-10 1 31,1-6-2-31,-1-7-1 15,-13-3 9-15,-11 0 11 0,-6 0 4 0,-12 7 21 16,-4 7-3-16,-9 12 1 16,-7 8-8-16,-6 28-8 15,2 8 5-15,-2 21-11 16,3 6 2-16,3 11-14 16,4 6-8-1,4 7-1-15,4 1-5 16,2-9-7-16,-2-10-5 0,-7-17-12 15,4-11 1-15,-11-16 8 16,-6-13 5-16,-2-12 10 0,-7-8 0 16,-2-9 0-16,0-10 2 15,-4-14 0-15,6-8 0 16,7-13-6-16,0-9-10 16,16-2-4-1,7 1 6-15,14 10-4 16,11 7 4-16,13 12-12 15,1 4-12-15,12 5-28 0,-5 1-21 0,9-2-23 16,3 4 48-16</inkml:trace>
  <inkml:trace contextRef="#ctx1" brushRef="#br0" timeOffset="19491.18">11903 3577 693 0,'10'-6'112'0,"-1"-5"131"0,2-3-104 0,0-1-32 0,2-5-16 0,3-4-31 0,7-4-5 0,4-2-20 0,-2-5-10 16,7 5-6-1,-4-1-1-15,-4 10 12 0,0 2 6 0,-12 13-4 16,-12 4 2-1,2 2-9-15,-1 0-3 0,-1 0 4 32,0 0 2-32,0 4-4 15,-1-4 3-15,-7 6-14 0,-2 2-5 16,-5 6-6-16,-4 2-2 16,-11 9 1-16,-5 6-2 0,-15 10 3 15,-7 10-1-15,-11 12 1 16,-3 2-2-16,3 9-1 15,0-5 2-15,13-3-2 16,6-6-5-16,16-16-23 16,9-7-22-1,13-14-40-15,8-5-16 0,10-12-201 16,5-8 193-16</inkml:trace>
  <inkml:trace contextRef="#ctx1" brushRef="#br0" timeOffset="20060.91">11069 3905 907 0,'9'-9'126'0,"-1"2"108"0,0-2-89 0,3 4 0 0,0 0-24 0,3 4-7 16,-1 1-28 0,-4 1-20-16,-4 10-33 15,1 10-13-15,-6 12-14 16,0 13 0-16,-6 17-1 0,0 5-5 0,-2 6 2 16,-3-3-1-16,3-11-1 31,0-10 3-31,5-14-3 15,-3-9-1-15,4-11 3 16,2-6-4-16,6-9 4 16,2-1 1-16,10-13-3 15,4 1 5-15,12-12-5 16,9-1 0-16,17-5 1 16,5-5-2-16,10-3 8 0,-2 1 0 15,-5 5 2-15,-5 2-3 16,-8 11-19-16,-5 5-24 15,-7 11-77-15,-5-3 153 16,-16-1-60-16</inkml:trace>
  <inkml:trace contextRef="#ctx1" brushRef="#br0" timeOffset="25748.58">19880 6622 1011 0,'-12'-3'53'0,"0"2"13"15,-1 1 14-15,-6-4 18 0,-3 3-6 0,-5-1 9 0,-4-1-8 0,-12-2-17 0,-7 4-15 0,-15 7-27 32,-12 0-13-32,-7 17-3 0,-3 2-5 15,1 8 0-15,0 9-4 16,6 12-1-16,-2 9 1 0,-6 14-8 15,-1 5-1-15,4 10 0 16,6-5-3-16,21-10 5 16,6-9 0-1,19-11-2-15,6-5 0 16,19-4-5-16,13 0 2 0,25-1-1 16,11 0 1-1,34-6 4-15,26-3-1 0,30-9 1 0,10-4 1 16,28-13-2-16,9-2 0 15,13-8 1-15,11-2 1 16,4 0-2-16,-10 0 0 0,3 0 2 31,-7-8-2-31,-7-3 2 16,-7-7 0-16,-8-7-4 16,-6-3 2-16,-11-10 1 0,-6-2 1 0,-8-9 4 31,-8 1-3-31,-21-4 3 0,-4-2 4 0,-8 3 3 31,-16-1-3-31,-16 2 1 0,-15 1-3 16,-34-5-5-1,-15 2 3-15,-36-3-5 16,-22-3-1-16,-36 3 1 16,-15-5-1-16,-19 3 1 0,1-5-1 15,-15 9 0-15,-9-1 0 16,-4 10-2-16,-3 5 2 15,-11 9-5-15,-11 6 0 16,-7 7 3-16,-4 1-6 0,-4 0-18 16,9 0-10-1,10-3-31-15,-3 0-19 0,20 5-43 16,4 8-201-16,20 11 206 16</inkml:trace>
  <inkml:trace contextRef="#ctx1" brushRef="#br0" timeOffset="26779.16">19211 5905 994 0,'-2'-14'88'0,"0"-8"34"0,-2-2 1 0,2-5-29 0,2 3-18 0,0 0 2 15,0 1-5 1,0 13 1-16,0-3-7 0,0 14-15 15,0 1-8-15,-1 8-5 16,1 12 0-16,0 16 4 0,0 4-9 31,0 4-12-31,0 0-11 0,1-9-11 0,1-4 0 16,-1-10 0 0,2-2 0-16,-3-6-1 0,-4-4 3 15,2-4-4 1,2-4-4-16,0 1-1 0,-5-4-2 0,5-9 6 15,2-6 1-15,1-15 5 32,3-7 3-32,4-15 5 0,1-14 7 0,3-9 1 15,4 0-6-15,-9 4-5 16,2 15-5-16,-3 22-3 16,-5 11 4-16,-3 21 2 15,0 12-4-15,-6 21 0 16,-1 9-2-1,7 7 0 1,0-2-1-16,16-10 2 16,5-8 1-16,4-12-3 0,3-10 4 15,7-6-4-15,1-10 4 16,-2-12-1-16,-3 0 2 16,-1-12 1-16,-8 0 1 15,-5-3 22-15,-2 1-4 16,-6 12 3-16,1 5-3 15,-9 17-16-15,2 11 8 0,-6 28-5 16,-6 7 0-16,-4 23-2 16,0 7-9-16,7-1 3 15,8-3-3-15,6-8-15 16,1-9-21-16,15-10-78 16,-7-10-21-16,10-11-53 15,8-10-7-15,-2-15 122 16</inkml:trace>
  <inkml:trace contextRef="#ctx1" brushRef="#br0" timeOffset="27095.18">19906 5705 979 0,'2'-5'160'0,"-2"3"226"0,-5 9-277 0,-4 11 0 16,-4 11-28-16,4 2-18 15,2 7-26-15,1-3-13 16,11-8-15-16,-1-5-7 15,15-8 0-15,4-5-2 0,8-9 0 16,5-7 0-16,-1-9 1 16,3-6 0-16,-2-4-1 15,0 0 3 1,-7 8 2-16,-7 3 3 0,-9 15 8 16,-7 7 3-16,-5 20 2 15,-1 10-1-15,-4 10-8 16,-1-1-3-16,0-5-8 15,10-10-1-15,4-6-37 16,9-10-5-16,-1-12-35 16,2-6-23-16,10-16-38 0,-11-8-186 15,12-6 200-15</inkml:trace>
  <inkml:trace contextRef="#ctx1" brushRef="#br0" timeOffset="27301.39">20518 5306 1123 0,'-6'12'177'16,"1"10"250"-16,-9 24-281 16,2 15 4-16,-3 18-31 15,-2 6-20-15,4 5-53 16,-2-6-22-16,2-10-19 16,2-1-27-16,6-23-64 15,2-6-41-15,3-12-112 16,6-15-110-16,15-7 202 15</inkml:trace>
  <inkml:trace contextRef="#ctx1" brushRef="#br0" timeOffset="27489.96">20922 5315 1528 0,'-11'30'124'0,"-8"14"31"16,-15 30 7-16,-4 13-16 15,-2 12-53-15,9-4-37 16,1-7-34-16,5-9-11 0,10-8-38 31,3-8-29-31,5-11-103 16,1-4-36-16,3-17 91 0</inkml:trace>
  <inkml:trace contextRef="#ctx1" brushRef="#br0" timeOffset="27679.14">20500 5791 1500 0,'23'10'91'16,"2"-4"5"-16,16 2-21 16,8-7 5-16,10-4-48 15,1-3-30-15,1-8-76 16,-2-4-72-16,-3-16 73 15</inkml:trace>
  <inkml:trace contextRef="#ctx1" brushRef="#br0" timeOffset="28736.6">21120 6009 1148 0,'-7'11'70'0,"1"3"21"16,0 2-5-16,6 6 4 0,0 3-12 0,1 4-13 0,9 5-16 16,-1-7-30-16,-1 0-15 15,3-10-38-15,-2-4-18 0,-2-10-111 16,1-3 95-16</inkml:trace>
  <inkml:trace contextRef="#ctx1" brushRef="#br0" timeOffset="28909.31">21042 5834 1536 0,'-5'0'42'0,"-1"-5"-4"0,5-6-54 16,1-3-17-16,6-11-58 15,10 3-157-15,6-5 151 16</inkml:trace>
  <inkml:trace contextRef="#ctx1" brushRef="#br0" timeOffset="29267.26">21321 6007 1465 0,'16'67'60'0,"-8"2"6"16,0 3-11-16,-6 1 5 15,-2-8-18-15,0-7-25 0,0-1-5 16,0-13-17-16,0-1-15 15,0-15-20-15,0-11 1 16,0-15 4-16,1-5 14 16,-2-23 19-16,-3-7 3 15,0-20 20-15,1-10 10 16,3-15 17-16,0-4 6 0,9 8 5 16,4 10-7-16,6 27-7 15,6 18 4-15,3 21-2 16,5 11-1-16,4 13-3 31,-6 1-12-31,1 8-18 0,-12-4-4 0,-12 1-5 16,-8-5-8-16,-22-5-32 15,-5 0-17-15,-25 2-49 16,-11-1-22-16,-11-10-34 16,0-1-48-16,15-21 117 15</inkml:trace>
  <inkml:trace contextRef="#ctx1" brushRef="#br0" timeOffset="29742.55">21751 5507 1423 0,'17'-4'107'0,"-3"4"47"16,-8 20-32-16,-10 13 0 0,-4 22-13 15,-6 20-24-15,-5 19-30 16,0 6-11-16,6 1-32 15,5-8-8-15,19-18-15 16,8-9-13-16,19-13-2 16,6-11 3-16,2-15 17 15,4-10 2 1,-7-17 4-16,-3-12 1 0,-9-14-2 16,-4-5 7-16,-5-4-1 15,-8-3 1-15,-4 8 6 16,-6 10-5-16,-5 15 8 15,-4 13-6-15,-12 14-3 16,1 6-4-16,6 7-2 16,7-3 1-16,14 1-1 15,5-5 1-15,16 1-4 16,-1-4 5-16,13-3-6 16,-1-8 3-16,-7-1 0 15,-3 2-3-15,-9-5 9 16,-5 3-6-16,-10-9 3 0,1 3-1 31,-10-7-3-31,0 0 3 0,6-8 1 0,-4-2-5 16,-2-4-33-16,-2-5-31 15,-4-16-73-15,6-4-33 16,0-15 85-16</inkml:trace>
  <inkml:trace contextRef="#ctx1" brushRef="#br0" timeOffset="29915.48">22218 5859 1479 0,'-27'25'93'0,"0"-4"71"0,2-7-98 0,9-14-25 0,2-11-17 0,14-10-55 16,4-1-38-16,11-3-209 15,5 1 169-15</inkml:trace>
  <inkml:trace contextRef="#ctx1" brushRef="#br0" timeOffset="30590.18">22516 6126 1222 0,'6'7'72'0,"3"1"19"0,6 2 4 0,4-1-22 16,4-2-14-16,4-1-6 15,0-5 1-15,-2-1-9 16,0-4-3-16,-1-4-8 16,-7-5-6-16,-9 1-6 31,-8-4 3-31,-12-5-8 0,-10 4-1 0,-5 6-9 15,-3 5-4-15,-8 18-4 16,-2 10-1-16,4 19 0 0,0 7-3 16,17 2 2-16,8-6-1 15,14-7 2-15,13-7 0 16,15-13-2-16,6-5 4 31,8-10 0-31,9-2 1 16,9 0 5-16,8-3 0 15,-3 3 4-15,-10 3 0 16,-15 7-5-16,-15-4-3 16,-17 3-4-1,-6 2-4-15,-6-6-5 0,-3 0 0 16,-7-5 4-16,2-5 4 0,-5-8 7 16,-2 1 8-16,-3-10 12 15,0-5 12-15,8-5 21 16,9-5 7-16,23 3-19 15,4 0-9-15,10 2-26 16,3 5-14-16,-2 4-5 0,4 5-24 16,2 3-75-16,-1-3-56 15,5 6 82-15</inkml:trace>
  <inkml:trace contextRef="#ctx1" brushRef="#br0" timeOffset="31328.46">22943 6935 1365 0,'8'0'76'0,"2"-4"21"0,4 3 8 0,2-7-10 0,1 3-15 0,3-4-14 0,4 2 6 0,3 6-14 0,3 1-4 0,0 11-28 16,-7 2-12-16,-5 9-13 16,-9 3-4-16,-12 6-1 15,-8 4 2-15,-16 1-4 16,-3 1-2-16,-1-7 6 16,-2 0-6-16,14-8 8 15,3-2 0 1,11-4 0-16,7 1 0 0,10 4-3 15,9 2 4-15,6 0-1 16,3-1 6-16,4 3 0 16,4 3 1-16,-11-1 0 15,-6 3-4 1,-20-5 0-16,-10-3-1 16,-23-3 2-16,-12-5 0 0,-8-3-1 15,-10-4-7-15,-2-7-28 16,-3 0-18-16,3-10-33 15,5-5-31-15,28-6-32 16,9-3-123-16,27-2 157 16</inkml:trace>
  <inkml:trace contextRef="#ctx1" brushRef="#br0" timeOffset="31705.45">23322 7061 1095 0,'22'-2'88'0,"0"2"100"0,3 0-72 0,8 2 15 0,8-1-15 0,8 4-30 0,2 3-11 0,-4 5-14 15,-4 1-11-15,-18 8-15 16,-1 6-11-16,-23 4-11 15,-4 4-6-15,-17-1-7 16,-7-1 7-16,-14-5-7 16,-5-4 3-16,2 0 0 15,4-1-3-15,17-5 6 16,7 0-6-16,16-3 5 0,8-4 11 16,20-4 10-1,5-2 8-15,16-6-9 16,3-1-8-16,-1-7-24 15,1-6-23-15,0-4-52 16,0-5-39-16,2-1-66 16,-4-1-145-16,-3-4 202 0</inkml:trace>
  <inkml:trace contextRef="#ctx1" brushRef="#br0" timeOffset="32144.88">24139 6857 1601 0,'-3'15'74'0,"-3"8"31"16,1 13 3-16,5 20 14 16,0 11-20-16,5 14-32 15,2-1-27-15,4-4-26 16,4-11-4-16,-1-9-15 16,0-5 12-1,0-5-27-15,0-7-7 0,-4-14 3 16,-4-6-15-16,-6-17 24 15,3 4 3-15,-6-19 0 0,3-2 7 16,3-9 2-16,-6-1 6 16,13 3 4-1,-2 0 3-15,6 6 7 0,5 5-10 16,1 11 7-16,4 3-6 16,4 8-4-16,-2 6 7 15,-1 2-12-15,-3 3 6 16,-6 0-7-16,-5-1 1 15,-10-1-2-15,-10-1 0 16,-9 0 0-16,-12-3-8 0,-6-2 1 16,-2-3-7-16,-7-1-5 15,0-5-5-15,0-9-20 16,2-7-13-16,2-12-36 16,6-7-22-16,4-21-47 15,2-7-305-15,14-2 300 16</inkml:trace>
  <inkml:trace contextRef="#ctx1" brushRef="#br0" timeOffset="33647.73">21315 7001 1586 0,'2'8'66'0,"-4"-2"1"0,-4 5 11 0,-8 5 19 0,-4 3-2 0,-15 12-6 0,-5 13-12 15,-17 21-28-15,-21 16-14 16,-33 19-20-16,-25 16-8 16,-34 24-3-16,-4 11-4 15,-21 5-5-15,5-3-12 0,31-25-37 16,7-19-20-16,49-35-50 16,12-22-17-16,14-44 65 15,7-19 13-15</inkml:trace>
  <inkml:trace contextRef="#ctx1" brushRef="#br0" timeOffset="33879.72">19774 6913 1754 0,'14'9'115'16,"2"8"56"-16,4 32-52 0,2 21 18 15,16 29-24-15,13 13-22 16,39 17-40-16,19 7-20 16,36 7-24-16,23 10-15 15,45-1-55-15,10-1-29 16,23-1-121 0,3 1-45-16,-20 5 145 0</inkml:trace>
  <inkml:trace contextRef="#ctx0" brushRef="#br0" timeOffset="162363.04">20104 11164 0,'-47'36'0,"-20"19"0,67-55 0,0 0 0,-59 43 0,59-43 0,-48 36 0,13-13 15,7-3 1,1-4 0,-1 0-16,1-1 15,-5 5 1,-3 4-16,-13 7 0,-11 9 16,8-5-1,7-3-15,9-9 31,3-3-31,5-4 0,-1-4 16,4-4 0,-3-1-1,-1 1-15,1 0 16,-1 0-16,4 0 16,5 0-16,3-4 15,0 0-15,4 0 16,4 0-1,1 0 1,3-4-16,0 0 16,0 0-1,4 0-15,0 0 16,0 0 0,0 0-16,0 0 0,0 0 15,0 0 1,4 0-1,0 0 1,0 0-16,-4 0 16,0 0-16,0 0 15,0 0-15,0 0 16,55-44-16,-43 36 16,-5 4-1,-3 0-15,0 1 16,0 3-1,0 0-15,0 0 16,0-4 0,0 0-1,0 0-15,0 0 0,0-4 16,0 0 0,0 4-16,0-4 15,0 4 1,-4 0-1,0 0-15,0 4 16,0 0 0,0 0-16,0 0 0,0 0 15,0 0 1,0 0-16,0-8 16,4 5-1,0-5 1,-1 0-16,1 0 15,4 0 1,0 0-16,8-12 16,16-15-1,66-68-15,72-66 16</inkml:trace>
  <inkml:trace contextRef="#ctx0" brushRef="#br0" timeOffset="163816.26">18740 10928 0,'0'0'0,"0"0"0,0 0 16,-40 39-16,25-23 15,3 0 1,0-5-16,4 1 16,-4 0-1,0 0 1,4 0-16,1 0 16,-1-1-1,4 1-15,0 0 0,0 0 16,4 0-1,-4 0-15,0-1 16,0-3 0,4 0-1,0-4-15,-4 0 16,4 0-16,0 0 16,0 0-1,0 0-15,0 0 16,0 0-16,0 0 15,0 0-15,0-1 16,0 1 0,0 0-1,0 0 1,0 0-16,0 0 16,0 0-16</inkml:trace>
  <inkml:trace contextRef="#ctx1" brushRef="#br0" timeOffset="163690.49">12157 4806 1349 0,'-12'0'146'0,"8"0"-53"0,-3-2 4 0,7 0-2 0,-2-1-22 0,-3-3 2 0,-3 9-25 0,-6 8-15 15,-11 21-21-15,4 10-11 16,-12 26-5-16,3 9-1 0,10 7-2 16,7-2 0-1,19-16-1-15,15-9 3 16,17-25 2-16,4-12 2 15,4-17 24-15,-6-6 9 0,-10-17 12 16,-2-10 8-16,-11-13-12 16,-6-7-12-16,-11-10-7 15,-7-2-8-15,-14 5-13 16,-7 4 5-16,-7 15-11 16,-5 9-5-16,-4 26-14 15,5 10-21-15,1 12-36 16,5 4-27-16,14 1-19 15,8-7-16-15,28-4-73 16,13-10 126-16</inkml:trace>
  <inkml:trace contextRef="#ctx1" brushRef="#br0" timeOffset="164032.35">12798 4946 1302 0,'-11'0'92'0,"-5"-3"2"16,-6 3 4-16,0 0 3 0,-4 3-34 16,6 10-7-16,-4 12-21 15,9 5-1-15,4 14-22 16,1 2-9-16,20 1-6 16,12 0-4-16,15-14 3 15,6-6-1-15,6-11 5 16,0-13 12-16,-5-15 16 15,0-7 5-15,-11-15 18 16,-7-3-5-16,-12-12-12 16,-8 0-1-16,-15 0-22 15,-15 3-6-15,-19 7-5 16,-7 7-8-16,-16 18-16 0,-2 13-11 16,2 13-31-16,12 4-14 15,22 3-43-15,15-8-27 16,34-10-152-16,18-7 168 0</inkml:trace>
  <inkml:trace contextRef="#ctx1" brushRef="#br0" timeOffset="164331.42">13325 4872 1459 0,'-5'12'103'16,"-11"7"27"-16,-14 11-53 15,-3 7 3-15,-2 4-45 16,2 4-8-16,21-4-17 15,12-1-6-15,20-12-10 16,15-6-3-16,22-17 1 16,4 0 4-16,9-16 4 15,-1-8 10 1,-12-10 22-16,0-1 11 0,-15-14 29 16,-7 0-1-16,-21-5-13 15,-14-4-5-15,-33 7-31 16,-8 5-13-16,-21 16-19 15,-5 10-16-15,-8 15-40 0,8 4-23 16,16 3-59-16,18-3-32 16,33-6 99-16</inkml:trace>
  <inkml:trace contextRef="#ctx1" brushRef="#br0" timeOffset="164624.28">13828 4804 1474 0,'13'11'93'15,"-10"3"46"-15,-11 5-34 16,-16 13-41-16,-6 4-18 0,5 3-33 16,3 2-2-16,20-4-12 15,12-10-10-15,21-12-3 16,13-5-6-16,13-10 7 16,9-8 8-16,-1-11 20 0,3-5 19 15,-19-6 22 1,-8-3 20-16,-22 0 4 0,-16-3-11 15,-28-7-25-15,-15 5-23 16,-28 7-33-16,-10 4-6 16,-1 14-39-16,8 2-23 15,25 4-61 1,13 0-42-16,33-5 101 16</inkml:trace>
  <inkml:trace contextRef="#ctx1" brushRef="#br0" timeOffset="-110931.2">20074 7897 1328 0,'-15'9'52'0,"4"-1"14"0,14 3-51 0,15-3 5 0,29-5 12 0,19-3 16 0,31-13 16 0,15 1-7 31,31-7-8-31,15-2-15 0,27 4-17 16,12 1 0 0,17 12-12-16,-1 7-1 15,10 16 1-15,1 6-2 16,-21 11 7-16,-9 4 2 15,-19 1 9-15,-17 1-3 0,-25-7 9 16,-15-4 0-16,-38-10-2 16,-26-5 0-16,-30-9-7 15,-21-7-6-15,-6-4-11 16,-22-6-2-16,-37-7-11 16,-25 0-7-16,-31 1-6 15,-16 2 1-15,-24 1-7 16,-11 2 6-16,-17 9-10 15,-6-1-5-15,-18 3 6 16,3 0 0-16,13 7 16 16,5-3 7-16,14 4 16 0,12 5 5 15,26-1 8-15,19 1 7 16,43 3 0-16,23 0 1 16,48 1-3-16,18-1-1 15,51-4-5-15,31 1 5 16,49-2-3-16,14-3-3 0,43-2-2 15,16-1-6-15,11-4-2 16,14 1 1-16,1-2-4 16,-7 0 4-16,-5-2-1 15,-11 1 0-15,-37 1 2 16,-21 3-3-16,-47 2 0 16,-23 1 0-16,-41 0-1 15,-15 2-2-15,-40-1-3 16,-23-1-1-16,-37 0-3 15,-16-6-2-15,-28-3-11 16,-13-8-5-16,-22-8-11 16,-11 0-4-16,-11-6-9 0,-3 0-5 15,1 1 2 1,12 2 4-16,23 5 24 0,25 4 11 16,46 4 8-16,22 4 5 15,40 2 1 1,21-2 8-16,45 5 31 0,22 5 16 15,52-2 24-15,14 6 3 16,21-2-11-16,19 2-12 16,-7-6-20-16,0-1-14 15,-15-2-16-15,-23 0-2 0,-37-2-3 16,-23-1-2-16,-50 3-3 16,-36-3-5-16,-66-2-19 15,-39 2-10-15,-54 5-24 16,-33 5-18-16,-38 11-33 15,-10 4-25-15,-30 2 77 16</inkml:trace>
  <inkml:trace contextRef="#ctx1" brushRef="#br0" timeOffset="-55356.4">8601 11319 644 0,'3'9'94'0,"-4"7"78"0,-2-7-34 0,-10 4-59 0,4 6-22 0,-6-2-38 0,4 4-11 0,-1-4-6 16,2-4-1-16,4-5 5 16,4-7 18-16,1-1 37 15,-7-3 15-15,10-10 39 0,-2 1-10 0,3-5 3 16,-6 2-7-16,-1 9-13 31,0-5-5-31,-6 3-24 0,1 3-8 0,2 2-11 31,0 0-5-31,3 11-3 16,3 6-6-16,4 15-5 16,6 8-5-16,12 17 0 15,7 9-6-15,13 21-9 16,8 10 6-16,3 23-10 15,5 6 4-15,-6 5 6 0,-7-1-11 16,-2-11 2-16,-12-14-5 16,-1-14-30-16,-6-15-8 15,-1-24-29-15,-6-11-12 16,-3-16-18-16,-4-11-11 16,-9-16-16-16,-1-8-8 15,-10-9-150-15,-3-11-19 0,-9-3 37 16,0 3 44-1,-4 0 276-15,0 8 106 0,2 10 79 16,1 7 14-16,5 13-45 16,2 3-42-16,11 13-50 15,6 4-19-15,14 13-21 16,2-1-14-16,9 6-24 16,-1 3-9-16,-1-5-19 15,2 0-2-15,-4-16-3 16,1-4 0-16,0-18 2 15,-6-5 2-15,4-17 40 16,-1-6 8-16,-4-14 32 16,2-7-4-16,-4-9-36 0,4 4-9 15,-1 9-30-15,-1 10-7 16,1 15-14-16,-10 10-32 16,-4 9-91-16,-5 14-40 15,-14 11 83-15</inkml:trace>
  <inkml:trace contextRef="#ctx1" brushRef="#br0" timeOffset="-54695.58">8316 13263 1325 0,'3'8'106'0,"5"5"44"0,3 12-56 0,-2 2-16 0,6 15-49 15,-3 4-23 1,4 8-16-16,-2 2-17 15,-1 3-34-15,-1 2-10 0,-4-13 4 16,0-6 12-16,-6-15 36 16,-4-11 11-16,-7-16 24 15,-2-8 14-15,-4-14 27 0,0-14 13 16,-6-15-2-16,4-10 0 16,-1-15-10-16,4-6-4 15,11 1 7-15,8 7-4 16,12 24 3-1,7 12-4-15,4 22-19 16,9 5-5-16,-3 14-25 16,4 10-3-16,-8 12-4 0,0 2 2 0,-8 8-1 15,-8-5-1-15,-11 4 0 16,-6-4-4-16,-9-3 4 16,-7-3 5-16,-6-13-2 15,-1-3 3-15,1-8 0 16,1-8 0-1,10 5 0-15,3-4 5 16,11 7 8-16,3 7 2 16,10 5 3-16,11 9-5 0,9 12-11 15,8 3 1-15,8 7-2 0,0 4-4 16,1-3-21-16,-3 4-36 16,-7-6-67-16,-1-4-31 15,-6-16-46 1,-3-9-6-16,0-16 123 15</inkml:trace>
  <inkml:trace contextRef="#ctx1" brushRef="#br0" timeOffset="-54056.67">9226 13271 970 0,'0'3'160'0,"2"5"206"0,1 5-235 0,0 3-20 0,6 13-40 0,-1 8-12 0,0 12-33 16,5 6-5-16,-7 5-11 15,0-7-7 1,-6-4-17-16,0-3-15 0,-4-8-40 15,-7-3-20-15,0-10-53 16,0-5-161-16,-2-18 193 16</inkml:trace>
  <inkml:trace contextRef="#ctx1" brushRef="#br0" timeOffset="-53779.54">9032 13342 1113 0,'-16'-16'104'0,"5"2"83"0,-5 3-48 0,9 6-16 16,-1 1-13-16,6 2-22 16,2 0-4-16,14-1-15 15,10 0-5 1,15-8-8-16,13-5-2 16,23-7-23-16,5-4-9 15,10-6-19-15,0 4-35 0,-13-2-142 16,7 2 113-16</inkml:trace>
  <inkml:trace contextRef="#ctx1" brushRef="#br0" timeOffset="-53045.43">12711 11262 1249 0,'0'-6'98'0,"-3"-4"52"0,9 15-52 0,-3 6 5 0,0 22-13 0,7 8-1 0,7 28-21 16,7 15-7-16,1 28-29 16,5 11-13-16,2 27-13 15,-1 8-16-15,6 4-47 16,2-7-18-16,-7-26-41 15,-4-14-9-15,-1-30-2 0,0-14-64 16,-7-27 117 0</inkml:trace>
  <inkml:trace contextRef="#ctx1" brushRef="#br0" timeOffset="-52764.98">12954 12511 990 0,'-2'14'159'0,"2"2"202"0,7 11-237 16,-1 1-7-16,0 5-39 16,2-3-19-16,2-1-38 15,-1-3-10-15,-1-4-10 16,1-1-1-16,4-7 0 16,3 0 3-16,6-4 0 15,2-2 6-15,-1-4 11 16,-1-2 6-16,2-15 3 15,0-7 1-15,1-16-13 16,-3-10-8-16,2-8-6 16,-4-7 0-16,2-2-32 0,-6 7-32 15,8 8-94-15,-1 3 80 16</inkml:trace>
  <inkml:trace contextRef="#ctx1" brushRef="#br0" timeOffset="-51684.77">12853 13399 1063 0,'0'-8'134'0,"3"3"122"0,-3 4-101 16,0 1 0-16,2 9-25 0,-2 10-19 0,3 13-51 15,0 12-18-15,2 8-30 16,-5 1-12-16,4 6-3 16,-2-10 3-16,0-12-2 15,5-5 2 1,-5-18 0-16,-2-12 0 15,0-2 1-15,-8-16 0 0,5-17 3 16,1-8-4-16,-2-13 8 0,4-6 5 16,0-4 7-16,3-1 0 15,8 5 1-15,-5 8 2 16,13 19-2 0,-11 8 3-16,2 20-14 15,4 11-8-15,-2 21-5 16,-1 13-6-16,0 15-5 15,0 5 2-15,2-2-10 0,0-12 4 0,4-18 9 16,4-11 3-16,4-24 9 16,0-4-3-1,2-18 1-15,0-2 6 0,-2-6 1 16,0-2 9 0,-6 3-2-1,0-2-4-15,-5 8 0 16,-6-2 0-16,-2 13 4 15,-2 7-9-15,-4 12-4 16,1 14-6-16,1 25 1 16,1 15 1-16,-2 20 3 0,3 5-2 15,7-3-28 1,3-10-12-16,11-20-44 0,4-18-15 16,7-23-2-16,-8-10-13 15,4-17 8-15,-4-6-7 16,-4-10-4-16,-4 1 6 0,-1 0 36 15,-6 2 30 1,-1 11 69-16,-7-1 42 0,2 19 42 16,-6 6 18-16,-2 20-6 15,1 9-14-15,-4 8-42 16,3 6-18-16,2 1-36 16,3-4-2-16,7-14-5 15,4-5-2-15,7-18 0 16,2-9 0-16,1-12 15 15,2-7 6-15,-3-6 13 16,-2-1 9-16,-6 5 4 16,-4 4 4-16,-2 10-6 15,-9 11 1-15,-1 7-18 0,-3 17-14 16,-3 22-5-16,3 13-8 16,3 8-6-16,0 1 3 15,6-14-23-15,11-11-10 16,7-27-22-16,3-11-12 15,1-26 9-15,1-9-5 16,-3-15-28-16,6-8-25 0,0-8 60 16</inkml:trace>
  <inkml:trace contextRef="#ctx1" brushRef="#br0" timeOffset="-51479.11">14191 13137 1713 0,'-11'38'142'0,"0"1"70"0,-4 5-37 0,6 1-74 0,4 4-40 0,-3 9-44 0,5 2-1 0,0 8-37 16,-2-1-21-16,13-4-63 0,-5 1-51 16,12-19-7-1,2-8 66-15</inkml:trace>
  <inkml:trace contextRef="#ctx1" brushRef="#br0" timeOffset="-51302.32">14487 13088 1704 0,'5'14'112'16,"-5"15"35"-16,-6 21-28 0,-13 24-67 15,0 8-21-15,-2 8-25 16,4-3-25-16,8-10-85 15,5-6-46-15,6-8-275 16,4-4 247-16</inkml:trace>
  <inkml:trace contextRef="#ctx1" brushRef="#br0" timeOffset="-51047.33">14358 13698 1460 0,'0'-36'78'0,"5"1"41"0,3-1 2 15,11 6 1-15,6 3 5 16,9 9-15-16,3 3-11 16,1 9-33-16,-4 6-15 15,-8 9-26 1,-3 12-3-16,-10 11-18 0,-4 7-3 0,-6 8-2 16,1 2-7-16,2-3-11 15,0 0-2-15,7-9-42 16,1-10-21-16,7-13-40 15,-7-7-29-15,2-12 147 16,1-9-41 0</inkml:trace>
  <inkml:trace contextRef="#ctx1" brushRef="#br0" timeOffset="-50894.52">14661 13301 1611 0,'-8'0'74'15,"-5"-2"18"-15,5-1-77 16,-3-1-42-16,11 0-78 16,7 4-167-16,10 8 156 15</inkml:trace>
  <inkml:trace contextRef="#ctx1" brushRef="#br0" timeOffset="-50595.76">15025 13810 1508 0,'14'76'70'0,"-2"-3"25"0,-12-1-64 31,-7-6-10-31,1-15-10 0,-2-12-8 16,6-18 2-16,2-21-2 15,-3-6 34-15,2-20 20 0,-4-21 25 16,5-11 23-16,-2-16-15 16,2-5-12-1,2-3-22-15,6 3-11 16,8 16-8-16,1 14 1 15,4 22-14-15,-1 14-2 16,-6 13-16-16,0 10-5 16,-3 10 2-16,-6 7-8 0,-6 9-12 15,-9 5-12 1,-6 2-32-16,-6-4-13 16,-3-12-52-16,-2-9-23 15,-1-18-38-15,-1-10-193 0,7-23 244 16</inkml:trace>
  <inkml:trace contextRef="#ctx1" brushRef="#br0" timeOffset="-50258.45">15172 13028 1496 0,'39'-27'129'0,"1"15"74"16,-4 13-18-16,-9 36-60 0,-7 15-33 15,-15 34-51 1,-5 12-14-16,-9 13-24 0,4-4-3 15,8-20-17-15,10-12-13 16,17-35-9-16,4-12-2 16,1-25 21-16,0-7 8 0,-11-20 24 15,-7-6 5-15,-1-10 17 16,-7 3 1-16,1 11 9 16,-4 4 13-16,0 19-22 15,-3 5 3-15,1 21-26 16,-1 14-9-16,5 16-2 15,1 10-9-15,7-3-14 16,3-3-6-16,6-21-25 16,10-17-9-16,-1-20-8 15,0-12-14-15,-4-15-28 16,-10-10-40-16,-10-14 90 16</inkml:trace>
  <inkml:trace contextRef="#ctx1" brushRef="#br0" timeOffset="-50097.13">15625 13213 1578 0,'-8'20'124'0,"0"-4"104"0,3-10-168 15,7-9-22-15,3-11-68 16,6-5-45-16,12 0-85 16,3 8-203-1,10 17 217-15</inkml:trace>
  <inkml:trace contextRef="#ctx1" brushRef="#br0" timeOffset="-49610.49">15942 13530 1453 0,'8'49'118'0,"-4"-5"65"0,-2-19-84 15,4-5-28-15,-1-16-36 0,3-6-12 16,6-12-6 0,4-7 4-16,5-7 1 15,-2 0 8-15,-6 4 6 0,0 2 6 16,-20 17 24-1,-6 5 5-15,-13 16-21 0,-7 11-4 0,1 17-33 16,3 5-13 0,10 4-2-16,6-4-7 0,14-6-15 15,8-10-6-15,17-13 1 32,7-5 5-32,11-12 17 15,10-2 5-15,0-5 2 16,-4-6 3-16,-3-1-1 0,-13-1 4 0,-11 7 3 15,-1 5-10-15,-16 12-4 16,-2 11-17-16,-6 13-40 16,-8 5 1-16,-5-2 3 15,1-1 15-15,-1-19 57 16,2-8 28 0,6-20 46-16,2-12 17 0,10-18 19 15,5-12-8 1,17-15-41-16,5-8-13 0,14-3-44 0,5-1-20 15,1-1-62-15,1 4-68 16,0-15-375 0,-11-10 310-16</inkml:trace>
  <inkml:trace contextRef="#ctx1" brushRef="#br0" timeOffset="-21760.72">17071 13872 594 0,'2'0'121'0,"3"0"97"0,-4 0-32 0,-2 6-61 0,-7 4-25 0,-3 5-15 0,-3 6-7 16,-1-2-16 0,4 3-9-16,2-6-10 15,6-4-6-15,4-2 11 16,9-7 3-16,6-3 14 15,7 0 2-15,4 0-13 16,0-3-11-16,6 3-28 16,-3-2-17-16,-2 4-68 15,1-1-40-15,-12 4-59 16,-4 1 72-16</inkml:trace>
  <inkml:trace contextRef="#ctx1" brushRef="#br0" timeOffset="-21226.96">17639 13974 743 0,'-3'-3'116'0,"3"3"184"0,-1 5-213 0,-3 3-3 0,4 1 7 15,-7-2 7-15,8-4-2 0,4 2-6 16,1 1-10-16,5-5-11 15,0 4-15-15,3 1-8 16,1-1-21-16,7 3-4 0,-2-5-17 31,9 2-7-31,2 0-38 0,6-5-23 16,0-11-94-16,3-5 84 16</inkml:trace>
  <inkml:trace contextRef="#ctx1" brushRef="#br0" timeOffset="-13802.22">10046 13206 757 0,'-6'0'104'0,"3"7"81"0,-5-1-53 0,6 2-35 0,2 0-14 0,7 0-6 0,-1-5-5 0,5 3-10 16,-1 2-3-16,-4-3-18 0,-1 3-7 16,-1 7-16-16,-4 6-11 15,0 10-5-15,-1 9 2 16,-9 12-2-16,6 5-5 0,-3-1-29 31,4 1-16-31,2-16-14 16,2-9-7-16,-1-13-21 0,3-11-110 15,-3-12 124-15</inkml:trace>
  <inkml:trace contextRef="#ctx1" brushRef="#br0" timeOffset="-13070.94">9936 13419 819 0,'13'-17'107'0,"-1"0"78"0,1-4-24 0,-8 10-50 0,-5 6-26 0,-5 10-38 0,-8 8-11 15,-4 7-13-15,-4 5 5 16,4-4 4-16,3-1-4 16,9-9 5-16,5-3 4 15,10-4 15-15,4-8 11 0,8-4 8 16,-5-3-14-16,-1 0-18 16,-5 0-12-16,-11 5-17 15,0-2-4-15,-6 3-6 16,-5 5 0-16,0 2-1 15,-2 1 1-15,4 7 0 16,4 2-1-16,0-7 1 16,2 6-1-16,3-3 0 15,0-8 2-15,0 0-2 16,5-2 1-16,-1-6 0 16,-2 1 0-16,-2-6 0 15,2 5 2-15,-6 0 3 16,3 5-4-16,-4 3 3 0,-3 2-4 15,3 2 1-15,1-1-1 16,10-1 2-16,8-4 1 16,15-9 8-16,10-3 12 15,15-8 4-15,4-1 4 16,-4-1-5-16,-1 5-15 0,-5 5-5 16,-7 3-9-16,-7 11-43 15,-4 0-23 1,-14 4-63-16,0 4-31 0,-10-5-196 15,-4-1 213-15</inkml:trace>
  <inkml:trace contextRef="#ctx1" brushRef="#br0" timeOffset="-12487.71">10534 13235 1164 0,'0'1'91'0,"-2"1"62"0,2 0-39 0,0-2-15 15,0 0-16-15,0 3-37 0,-3 0-14 0,3 11-14 0,0 5-9 0,0 9 0 16,0 4 2-16,0 14-11 31,-1-1 4-31,-1 17-2 0,-3-1-7 16,1-7-23-16,2-5-12 15,0-19-8 1,2-8 0-16,4-11 2 0,-1-9-8 0,1-12-33 16,-2-4-44-16,0-8 79 15</inkml:trace>
  <inkml:trace contextRef="#ctx1" brushRef="#br0" timeOffset="-12091.77">10381 13481 896 0,'-6'-5'105'0,"2"0"116"16,-3-3-88-16,2-1-19 16,-3 3-15-16,6-1-26 15,1 1 0-15,2 1-13 0,10 5 2 16,0 7-11-16,4 5-11 15,-1 1-13-15,5 1-10 16,0-1-4-16,4-5-1 16,4-2 2-16,9-3 0 15,5-3-5-15,8 2-4 16,2-4-19-16,1 0-28 16,-11-1-101-16,3 3 82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04T18:24:49.49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04T18:24:49.958"/>
    </inkml:context>
  </inkml:definitions>
  <inkml:trace contextRef="#ctx0" brushRef="#br0">8541 10628 0,'0'0'0,"0"0"0,0 0 0,0 0 16,0 0-16,0 0 15,0 0-15,0 0 16,0 0-16,0 0 0,0 0 31,39 4-31,-39-4 16,0 0 0,0 0-1,0 0-15,8 0 16,-8 0-16,0 0 15,0 0 1,8 0-16,-8 0 16,0 0-1,0 0-15,0 0 16,0 0 0,0 0-16,0 0 15,8 0-15,-8 0 16,8 0-1,-8 0-15,8 4 16,-8-4 0,8 0-16,-8 0 15,0 4 1,0 0-16</inkml:trace>
  <inkml:trace contextRef="#ctx1" brushRef="#br0">1127 4738 1509 0,'1'1'38'0,"1"39"-13"0,-4 6-13 0,-7 32-1 0,-7 15-3 0,-15 32-8 0,-9 4 3 0,1 4-2 0,-4-2 1 0,7-22 2 0,6-20-4 0,8-37-1 15,1-23-5-15,15-34-14 16,3-20 0-16,9-33-5 16,8-12-1-16,18-26 9 15,1-2 3-15,16-15 8 16,6-4 1-16,10-9 7 15,4 4-1-15,1 12 5 16,-1 11 5-16,-12 18 14 16,-5 9 7-16,-19 23 14 15,-14 14 9-15,-18 32 4 0,4-3 0 16,-32 37-17-16,-4 13-1 16,-21 27-17-16,-13 14-11 15,-4 29 0-15,-4 12-12 16,-3 13-1-16,12 8 0 0,8-12-18 15,8-4-7 1,18-33-7-16,4-16-7 16,18-41 21-1,4-14 3-15,8-27 4 0,7-18 6 0,8-37-3 16,8-21 9 0,14-29 2-16,3-4 1 0,10-13 10 15,3 7-2-15,-2 11 15 16,-1 10-1-16,-13 27-3 15,-7 17 0-15,-19 29-20 16,-12 20 4-16,-19 31-4 16,-12 16-3-16,-20 34 4 15,-4 11 0-15,-1 17-2 16,-1 2-1-16,7 5-4 16,6-1-9-16,14-7-25 15,6-8-18-15,17-21-37 16,2-14-24-16,7-20 62 0</inkml:trace>
  <inkml:trace contextRef="#ctx1" brushRef="#br0" timeOffset="21146.86">4504 12585 716 0,'-6'3'113'0,"3"-1"93"0,1-2-48 0,1 0-58 15,1 0-23 1,0 0-22-16,-7 1-6 0,3 6-3 16,-6 5-4-16,-1 7-8 15,-1 0-2-15,4 2-10 0,0-4-7 16,8 0-8-16,0-1 0 15,14-3-6-15,10-9 3 16,13 0 1-16,5-8-3 16,14 0 3-16,1-7 5 15,3-2-2-15,-3 8-1 16,4-3-3-16,-1 5 2 16,-3 3-4-1,6 0 5-15,-3 2-5 0,6-2-1 0,10 0 2 16,5-2-4-16,4-7 0 15,-3-1 0-15,-5 4 8 16,2-3 2-16,6 7 8 16,7 2-1-1,2 3-3-15,4 7 4 0,-5 1-9 16,-1 0-3-16,-5-8-1 16,2-5-4-16,14-7 0 15,6-1 0-15,8 3-2 16,-4-5 1-1,-6 8 0-15,-2 1 5 0,-1 3-4 16,8 3 1-16,0 1-1 0,-3 0-2 16,-4 0 4-1,4-4-2-15,2-3 4 16,7-2-4-16,2-2 0 16,-5 2 0-16,-11 5 0 0,-1 0-1 15,-7 6-2-15,8 2 3 16,2 3-1-1,-4 0 3-15,-6-1 2 0,-6 1-3 0,-1-3 2 16,-1-1-6-16,7-2 0 16,1 0 4-16,3 1-1 15,-6-4 4 1,0-1-2-16,2-1-1 0,-2 0 1 16,13 0-2-1,0-8 1 1,-4 2-3-16,-1-6 0 0,-3-1 4 0,-3 5 0 15,9 2-1-15,3 1 3 16,-1 2-6-16,-9 3 2 16,-5 8 0-16,-4 0-3 15,-4 1 4-15,6 5-1 16,8-3 2-16,-4-1 1 16,9-7-6-16,-1-3 4 0,3-2 4 15,5 1 6-15,7 1 4 16,10 0 3-16,0 0 1 15,0 3-2-15,-2 5 4 16,6 4-6-16,3 4-4 16,5 3-5-1,-2 0-3-15,2-5-2 0,9-3-1 0,7-3 3 16,1 0-4-16,7-6 2 16,-2-2-1-16,3-5-11 15,-5-8-21-15,-16-6-86 16,-15-6-147-16,-44-44 154 15</inkml:trace>
  <inkml:trace contextRef="#ctx1" brushRef="#br0" timeOffset="35653.43">16420 12724 857 0,'-13'1'152'0,"-3"4"220"0,1 0-261 0,-9 4-46 0,5 6-9 16,-9-4-26-16,6 0-7 0,1-10-10 0,-1-1-7 0,14-5 6 31,7 5 2-31,-4-6 3 0,14 0 5 0,7 1-9 16,8 2 0-16,10 3 0 16,-2 6 2-16,9 7 23 15,3 4 1-15,8 1 9 16,5-1-3-16,12 3-11 15,9-4-7-15,10 0-4 16,5 1-6 0,10-12-7-16,6 3-1 0,12-8-7 0,12-5 7 15,5 0-5-15,-7-2 0 16,-4 0 2-16,-20 1-8 31,-9 1 1-31,-8 4 1 0,-30-1-1 0,-10 1 5 16,-31-3-2-1,-19 1 1-15,-25 0-18 0,-18-5-10 0,-28 0-10 32,-11-3-5-32,-11-1 13 15,-6-1 0-15,-18-3 8 16,-6-3 4-16,-16 2 1 16,5-4 5-16,5 4 0 15,4-2 3-15,7 7 1 16,-5 2 3-16,15 4 3 15,6 4-4-15,26 2 2 16,11 0-3-16,26 0 1 16,10 0-2-16,28-1 0 15,10 1 1-15,32-8 0 16,18 1 9-16,26-4 7 16,17 4 5-16,18 0 8 15,8 6-4-15,-2 2 0 0,-6 6-4 16,-5 5-5-16,-4 1-3 15,-20 7 0-15,-17-2 2 16,-26 5-5-16,-15 4 5 16,-33-2-6-16,-22 1-1 0,-35-3 1 15,-20 1-6-15,-29-7-3 16,-3-1-6-16,-11-5-6 16,-4-3 2-1,-17-5-5-15,-2 0 5 0,4-1 6 16,6 3 0-16,20-1 6 15,12-4-4-15,19 0 1 16,17 0 0-16,30-3 0 16,15 2 3-16,42-6 2 15,16 4 0-15,41 0 8 16,14-3 7-16,22 1 5 16,10 0 6-16,17-3 2 15,4 0-6-15,-1 2 0 16,-4 3-8-16,-18 3 0 15,0 0 1-15,-11 5-5 0,-16 6 3 16,-20-2-11-16,-15 7 5 16,-32-3-5-16,-7-1-3 15,-30 1 2-15,-16 1-7 16,-37 0-3-16,-28 7-7 16,-38-1-13-16,-14 1-4 15,-13-2-8-15,-6 1 7 16,7-4 10-16,8 0 9 0,25-2 11 15,21-5 1-15,39-1 3 16,19-5 3-16,38-3 6 16,19-1 6-16,47-9 15 15,27-4 6-15,52-5 4 16,15-6-8-16,28-7-7 16,-1 2-10-16,-7 4-4 15,-8 2 1-15,-41 10-12 16,-26 3 2-16,-54 9-29 15,-34 4-30-15,-60 10-102 0,-52 14 85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4T18:25:32.9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1876 5686 1012 0,'-41'25'40'0,"-3"2"3"16,1-2-6-16,4-9-35 0,1-2 1 0,6-11 9 0,2 2 5 16,12-5 12-16,-1 0 5 15,6 1-4-15,5-1-5 16,8 0-15 0,0-4-2-16,10 0 5 0,5 1 7 0,4 0 29 15,2-2 8-15,4 5 8 16,3 0 0-16,7 7-25 15,5-6-4-15,4 4-24 16,9-3-6-16,9 1-2 16,1-2-2-16,11-1 2 15,-6 0-5-15,9 3 1 16,4-1 3-16,15 1 5 16,10 3 2-16,18-6 3 15,6 4 0-15,8-3-6 16,4-1 2-16,23-3 10 15,5-2-2-15,14-1 6 16,22 1 3-16,8-1-5 16,16 1-1-16,26 2-4 15,-5-5 1-15,28 7-9 0,-8-1-4 16,-2 7-2 0,8 1 0-16,-32-1-3 0,3 6 1 15,-24 1-6-15,-24 3-28 16,-22 0-213-16,-34 8 170 15</inkml:trace>
  <inkml:trace contextRef="#ctx0" brushRef="#br0" timeOffset="6165.77">6363 3749 982 0,'6'5'89'0,"4"3"27"0,1-7-9 0,0 6-7 0,1-3-13 0,2-1-8 0,-4-1-16 0,-1 0-11 15,-9-1-23 1,0 2 1-16,-3 0-14 16,-8-3-2-16,-3 0 2 15,-3-1-5-15,-4-5 2 0,-3 1 3 16,1 2-6-16,1 3-3 0,0 4-6 16,0 11 0-16,4 7 1 15,2 3-2 1,5 8 0-16,3 5-2 0,10-2-1 15,7-3 4 1,14-11-1-16,3-3 0 16,8-8-1-16,2-9 2 15,-3-2 0-15,-5-11 15 0,-7-5 15 16,-4-9 3-16,-7-4 7 16,-4-7-8-1,-6-10-15-15,0-4-5 0,0-7-6 16,0-7-1-16,-5-12 0 0,-3 0 4 15,-3 4 4 1,3 12 1-16,-1 23 10 0,-1 12-2 16,6 27-4-1,-6 12-2-15,7 21-13 0,-3 14 2 16,9 22-5-16,3 7-1 16,15 19 0-1,6-4 1-15,12-7-7 16,4-8-5-16,9-22-40 0,8-7-25 15,-11-19-25 1,-5-9-30-16,-11-21-11 16,-8-11 72-16</inkml:trace>
  <inkml:trace contextRef="#ctx0" brushRef="#br0" timeOffset="6497.68">6817 3829 1008 0,'10'5'157'0,"-3"1"217"0,4-4-279 0,-3-2-2 0,8-5-34 0,0-7-5 0,9-9-20 0,5-2-4 0,-3-7-6 16,0-4-6-16,-7 1 7 16,-2-1 12-16,-14 5 4 15,-5 4 0-15,-20 9-14 16,-7 7-14-16,-10 20-12 15,-3 9-1-15,-2 29-4 16,6 11 3-16,5 5-2 16,13 4 4-16,16-10-1 15,8-11-3-15,21-18 2 16,8-4-6-16,10-12-4 16,3-3-24-16,-1-11-43 15,3-8-46-15,-4-11-57 0,6-9-222 16,-4-15 247-16</inkml:trace>
  <inkml:trace contextRef="#ctx0" brushRef="#br0" timeOffset="6790.36">7379 3661 1405 0,'-22'3'94'0,"-7"6"52"16,-9 4-13-16,-9 6-49 16,1 3-14-1,10 0-31-15,8-6-5 0,20 1-11 16,9-4-3-16,25 6-8 15,8-2 2-15,18 5 14 16,4 3 3-16,3-1 7 16,-3 3-4-16,-12 0-15 15,-8-2-3-15,-19 0-13 16,-10 2 6-16,-23 0-4 16,-20 3 0-16,-18 3-11 15,-9 1-20-15,-3-10-34 0,3-3-27 16,14-10-44-16,11-10-21 15,27-15-9-15,11-14 74 16</inkml:trace>
  <inkml:trace contextRef="#ctx0" brushRef="#br0" timeOffset="7040.77">7745 3326 1511 0,'0'21'78'0,"-3"10"36"15,-4 9 8-15,-1 15-8 16,-3 7-9-16,5 12-42 16,0-3-15-1,4 3-28-15,2-3-8 0,3-8-8 16,8-5-3-16,5-9-4 16,6-8-13-16,3-9-20 15,2-14-15-15,11-8-28 16,2-10-12-16,5-13-16 15,-4-10-5-15,-11-7-24 16,-6-7-181-16,-13-4 205 16</inkml:trace>
  <inkml:trace contextRef="#ctx0" brushRef="#br0" timeOffset="7209.11">7598 3724 1290 0,'-9'8'88'0,"12"-4"44"16,14-4 0-16,13-6-21 15,11-7-14-15,14-4-35 16,4 3-15-16,5-5-34 16,-1 2-34-1,-11 1-166-15,-15-6 129 16</inkml:trace>
  <inkml:trace contextRef="#ctx0" brushRef="#br0" timeOffset="7806.56">9086 3661 1025 0,'-10'11'78'0,"-2"3"59"0,-4 6-42 0,-3 12-23 0,0 7-21 0,5 4-26 0,4 3-2 0,10-10 4 16,7-8 2-16,15-6 1 16,4-12 7-16,16-13 9 15,2-4 9-15,-2-13 13 16,2-2 1-16,-15-3-12 16,-12-1-4-16,-18 1-7 15,-14 3-11-15,-22 0-14 16,-8 6-6-16,-7 2-40 15,2 3-21-15,10 5-38 0,7 4-41 16,19 1-133 0,6-4 153-16</inkml:trace>
  <inkml:trace contextRef="#ctx0" brushRef="#br0" timeOffset="8175.05">9311 3695 1274 0,'22'10'89'16,"-1"7"74"-16,-4 5-52 15,-9 13-13-15,-5 4-15 16,-6 10-31-16,-3 2-20 0,3-1-23 16,1 1-3-16,4-9-16 15,2 1-13-15,6-5-11 16,2-4-4-16,-7-13 12 16,-2-20 16-16,0 3 22 15,-4-20 10-15,-1-24 15 16,-1-10 12-16,3-24 3 15,-3-11 0-15,1-19-11 16,1 0-1-16,7 14-12 0,12 19 4 16,7 34 8-16,3 15-9 15,2 22-6-15,0 11-4 16,0 13-14-16,-3 1-3 16,-11 7-1-16,-4 1-1 15,-12 3-2-15,-6-1 3 0,-16 3-10 16,-3 1-17-16,-15-6-36 15,2-3-29-15,1-16-39 16,7-7-22-16,18-18-30 16,6-10-204-16,25-14 244 15</inkml:trace>
  <inkml:trace contextRef="#ctx0" brushRef="#br0" timeOffset="8707.29">9744 3658 1338 0,'1'26'83'0,"-1"3"36"15,2-4-14-15,2-1-29 0,1-10-10 0,11-5-23 0,4-6-2 0,6-9 2 16,2-6 1-16,10-4 6 0,0-6 3 16,-5 1-10-1,-9-2 1-15,-12-4-8 16,-4 3-8-16,-19 7-6 15,-5 3-10-15,-18 9-7 0,-6 10 1 0,-1 12-7 16,0 8 5-16,8 15-2 31,1 4-4-31,13 1-1 0,8-2-5 16,19-10 0-16,8-11 2 16,17-8 2-16,5-6 4 0,13-6 0 15,12-4 5 1,1-4 0-16,-1-7-8 15,-10 4 3-15,-9 3 0 0,-11 6 3 16,-6 0-2 0,-10 1 0-16,-9 1-3 15,-8-2-3-15,0 3 11 16,-11-3-4-16,-3 0-1 0,-7-3 2 16,7-4-5-16,3-7 4 15,0-3 9-15,9-10 14 16,2-9 17-16,13-5 10 15,11-10-3-15,2 10-15 16,12 2-20-16,8 4-10 16,0 12-4-1,3 4-25-15,-7 1-29 0,-12 4-92 16,-5 3-67-16,-10-2 111 16</inkml:trace>
  <inkml:trace contextRef="#ctx0" brushRef="#br0" timeOffset="10022.89">10734 3845 1159 0,'10'0'83'0,"-2"-5"51"0,-8-1 6 0,1-8-33 16,-7-5-7-16,1-5-20 0,-6-2-19 0,-5-1-19 0,-3 0-7 15,-3 3-22-15,2 5-1 16,-5 15-10-16,-1 7-2 16,1 20 0-16,0 12-3 0,4 9 1 31,2 2 1-31,13-5-2 16,3-5 1-16,8-9 0 0,3-5 1 0,4-9 1 15,7-7-1-15,-2-3 2 16,2 0 1-16,0-9 3 15,7 3 7 1,-1-10 1 0,3 1 7-16,4-2 7 0,-2-5 1 15,-8 6-3-15,-3 4 0 0,-8 1-12 16,-3 5-1-16,-8 4-6 16,-5 5-6-16,2 12 1 15,-10 2-3-15,12 4 1 16,-7 0 2-16,11-9-2 15,5 0 1-15,1-9 0 16,7-3-1-16,3-6 3 16,-3-3 0-16,-1-10 1 15,1-2 1-15,2-4-4 0,-4 5 0 16,-2 4-2 0,1 1 5-16,-5 7-6 0,1 8-2 15,4 10-11-15,6 6-21 16,9 3-30-16,9-2-11 15,8-10-3 1,12-2 15-16,5-16 33 16,7-3 17-16,-1-5 14 0,-2-1 13 0,-14-7 36 15,-6-1 12-15,-22-2 36 16,-12 0 0-16,-20 0-16 31,-7-1-13-31,-22 9-40 0,-1 6-5 0,-6 20-18 31,-1 10-5-31,7 19 2 0,5 7-5 16,15 4-17 0,10-4 3-16,21-9-7 0,9-8 3 15,13-15 16-15,4-7 1 16,1-10 6-16,4-6 0 0,-10-17 16 0,-2-9 8 16,-5-17 8-16,-3-10 9 15,-6-12-12 1,5-13 11-16,-14-11 3 15,-6-1-1-15,-1 7 0 16,-2 13-6-16,0 33 11 16,0 21-1-16,-5 36-1 15,-3 17-6-15,-3 40-26 16,-3 18-4 0,1 28-4-16,7 5-2 0,11-2-14 15,7-10-29-15,14-16-64 16,5-9-56-16,16-17-79 15,5-9-24-15,4-21 140 16</inkml:trace>
  <inkml:trace contextRef="#ctx0" brushRef="#br0" timeOffset="11260.07">13183 3260 1229 0,'0'-8'97'0,"-3"5"55"0,-5-2-7 0,-7 9-24 0,-8 0-22 0,-12 18-29 0,-9 5-10 0,-7 17-16 16,1 15-9-16,-4 19-16 16,4 12-7-1,4 18-9-15,3 0-1 16,29-5-2-16,10-2 1 0,32-18-3 16,10-1-36-1,15-15-16-15,7-15-25 0,7-27-54 16,-1-17 0-16,5-25 69 15</inkml:trace>
  <inkml:trace contextRef="#ctx0" brushRef="#br0" timeOffset="11965.54">13331 3729 1467 0,'-6'14'101'0,"-1"6"68"15,-1 10-67-15,-1 5-3 0,6 1-41 16,-3-3-22 0,6-1-28-1,-4-5-8-15,4-4 0 16,0-9-1-16,4-7 0 0,-3-7 1 0,4-7 7 16,4-7 3-16,4-19 12 15,1-5 11-15,5-7 9 16,3-6 6-16,5 2-4 15,1 5-15 1,-4 14-12-16,0 14-5 0,-5 16-14 16,-4 5 5-16,-2 16 1 15,-2-3-15 1,-1 9-15-16,-1-1-8 0,5-3-7 0,-3-1 16 16,-3-9 14-16,-3-2 11 15,0-11 1-15,1-6-4 31,3-5 6-31,4 1-2 0,3 1-2 0,0 2 3 16,-4 10-2 0,1 7-5-16,-5 12 3 15,0 2 0-15,1-1-6 16,2-4 3-16,2-12-2 16,2-7-3-16,4-11 11 15,3-7-1-15,5-12 4 16,3-8-1-16,0-6 0 15,-1 0 2-15,2 3 6 16,-2 10-2-16,-11 5 2 16,0 7 0-16,-13 13 1 0,-5 6 7 15,-10 14-9-15,2 13 5 16,-1 22-5-16,2 3-8 16,7 2-1-16,10-2 2 15,17-8-3-15,7-8 0 16,15-4 0-16,-4-7-3 15,-1-9 3-15,-8-4 1 16,-9-9-1-16,-2-3 2 0,-9-6 2 16,-5-7-3-16,-6-9 5 15,-5-3-12-15,-10-5-89 16,1 2-54-16,-4-7 74 16</inkml:trace>
  <inkml:trace contextRef="#ctx0" brushRef="#br0" timeOffset="12265.25">14181 3177 1579 0,'-1'-5'121'0,"-6"-1"74"0,3 1-88 0,-4 2-51 0,3-4-26 0,5 3-43 0,3-3-32 0,10 4-64 16,7 2-39-16,17 7-279 15,-4 2 259-15</inkml:trace>
  <inkml:trace contextRef="#ctx0" brushRef="#br0" timeOffset="12520.08">14607 3347 1011 0,'-3'9'175'0,"-6"2"231"16,-17-3-238-16,-7-3-3 15,-11 0-56 1,1 1-27-16,4 3-58 0,4 1-15 15,13 1-8-15,13 5-1 16,13 3-3-16,11 6 3 16,15 5-2-16,8 5 2 15,10 9 6-15,3 1-6 16,-8 4 4-16,-6-1-1 16,-15-4-1-16,-14-3 4 15,-25-8-3-15,-8-5-3 16,-15-13-53-16,-1-3-36 15,2-7-71-15,-2-5-37 0,9-8 110 16</inkml:trace>
  <inkml:trace contextRef="#ctx0" brushRef="#br0" timeOffset="12857.46">15024 3456 926 0,'39'-16'174'0,"-9"5"254"15,-9 1-261-15,-21 10-14 0,-8 0-35 16,-17 5-48-16,-12 3-19 16,-2 5-33-1,1 2 0-15,10 6-6 16,10 1-6-16,15-3-4 16,9 5-1-16,21-1-1 15,3 4 2-15,10 3-1 0,-1 2 2 0,-7 2 2 16,-10 1-5-16,-14-2 1 15,-4-1 0-15,-20-2 1 16,-4 1-1-16,-26-3-3 16,-4-1-16-16,-7-5-37 15,-3-4-22-15,6-7-65 16,9-8-13 0,19-9 63-16,17-10 16 15</inkml:trace>
  <inkml:trace contextRef="#ctx0" brushRef="#br0" timeOffset="13039.71">15478 3535 1567 0,'-22'15'106'0,"-5"12"32"16,-11 6-12-16,0 10-35 0,1-4-36 0,18-2-32 15,6-6-13-15,18-10-18 16,14-6-46-16,12-5-66 15,7-4-36-15,3-12 64 16</inkml:trace>
  <inkml:trace contextRef="#ctx0" brushRef="#br0" timeOffset="13626.28">15671 3536 381 0,'4'25'111'0,"-4"8"94"15,-6-3 17-15,-8 0-40 16,0 0-31-16,-2-15-34 15,9-3-14-15,1-9-29 16,6-3 7-16,10-3-6 16,2-2-4-16,13-2-17 15,7-1-11-15,7 3-10 0,2 3-1 16,2 2-2-16,4 2-3 16,-4 0-5-16,1-1-1 15,-9-2 9-15,-4-4 8 16,-12-8 20-16,-6-4 18 15,-15-1 9-15,-4 3 3 16,-11 2-12-16,-1 2-13 16,1 17-26-16,-2 13-11 0,0 19-10 15,-1 14-4-15,-2 16-6 16,3 9 4-16,-2 4-10 16,5-4 1-16,-1-8-1 15,-5-7-10-15,-11-15-12 16,-7-4 0-16,-4-15-1 15,-8-9 10-15,6-17 15 16,9-10-1-16,5-29 13 16,10-4 5-16,22-12 3 15,11-6 5-15,30 4-5 16,14-5-5-16,24 5-7 16,11 3-3-16,17 6-9 15,10 5-28-15,-7 4-91 0,-5-1-83 16,-11 1 103-16</inkml:trace>
  <inkml:trace contextRef="#ctx0" brushRef="#br0" timeOffset="14052.72">16220 2850 1869 0,'0'-5'204'0,"80"62"-390"0,-20-19 433 0,9 0-108 0,43 22-13 0,15 11-36 0,13 11-30 0,-4 14-16 0,-10 10-30 0,-19 13-5 15,-31 20-9-15,-19 11 2 16,-62 22-8-1,-36 12-26-15,-54 23-62 16,-36 12-59-16,-58 24-110 16,-13 3 140-16</inkml:trace>
  <inkml:trace contextRef="#ctx0" brushRef="#br0" timeOffset="17325.43">18570 3634 1239 0,'0'5'119'0,"0"4"54"0,0 7-23 0,0 8-7 0,-1 12-36 0,1 2-31 0,1 6-34 0,4 2-17 15,6-9-24-15,2-2 0 16,-1-11-22-16,1-4-30 0,-1-13-65 16,-1-9-31-1,-3-15 69-15</inkml:trace>
  <inkml:trace contextRef="#ctx0" brushRef="#br0" timeOffset="17508.58">18534 3402 1733 0,'-10'2'70'0,"1"-2"-9"0,-1 0-13 16,3-4-33-16,5-7-28 16,5-3-91-16,10-3-116 0,7 9 118 15</inkml:trace>
  <inkml:trace contextRef="#ctx0" brushRef="#br0" timeOffset="18255.79">18903 3596 1317 0,'11'43'106'16,"-3"-4"50"-16,1-4-76 16,-7-1-4-16,9-5-49 15,2-1-18-15,-2-3-10 16,3-4 3-16,-3-12-2 15,-2-5 5-15,4-14 1 16,-7-4 9-16,1-13 20 16,-7-8 4-16,-7-6 17 15,-4 0-7-15,5-1-16 16,-3 4-11-16,5 19-11 0,4 6-8 16,4 13-3-16,3 13 0 15,0 4-4 1,4 5 3-16,5 2 2 0,7-8-1 15,4-3 1 1,1-6-1-16,6-7 3 16,-6-7-2-16,7-6 2 0,2-1 1 0,-5-5-1 15,4 1 1-15,-9 6 0 16,-6 2-1-16,-4 14-3 16,2 2 0-16,0 11-4 15,3 7 4-15,-3 6-4 16,5-7 4-16,1 1-11 15,0-5-4-15,5-14-1 16,2-4 0-16,-7-13 12 16,5-7 1-16,-5-6 19 15,0-4 6-15,2-4 34 16,-2 5 9-16,-6 7 1 0,-1 5-1 16,-7 16-24-16,-5 11 0 15,0 19 0-15,-6 10-2 16,-6 18-7-16,-2 5-16 15,-5 2-11 1,-1 4-7-16,-3-2-47 0,3 0-9 16,-2-13-37-16,3-4-4 15,4-23 40-15,7-13 20 16,2-17 37-16,-1-16 8 0,2-18 12 16,2-12 1-16,10-21 18 15,6-10 1-15,1-10 6 16,9 0 3-16,10 6-5 15,5 15-8-15,9 23 0 16,-1 20-3 0,4 22-7-16,-5 14 10 0,-5 12-16 15,-13 3-7-15,-16 7-6 16,-11-4-6-16,-18-3 1 16,-9 1-16-16,-20-9-49 0,-6 2-23 15,-5-13-90 1,-5-4-40-16,13-10 121 0</inkml:trace>
  <inkml:trace contextRef="#ctx0" brushRef="#br0" timeOffset="18634.64">20242 3063 1504 0,'24'21'111'0,"-2"13"91"0,-16 7-43 0,-7 14-13 0,-2 8-41 0,-15 12-68 16,-2 2-23-16,6 0-8 16,3-7-6-16,15-20-42 15,15-9-5-15,10-22 0 0,4-6 3 16,5-15 44-16,-7-9 17 16,9-13 24-16,-1-4 6 15,-1-8 14-15,-2 1-1 16,-14 8-1-1,-4 7 2-15,-9 13-13 16,-6 14-7-16,-6 16-24 16,-6 14-10-16,2 10-5 15,1 3-2-15,9-7-3 0,7-5-11 0,12-15-23 32,5-5-18-32,1-14-19 15,10-4-15-15,-10-17-38 16,4-2-21-16,-12-14-61 0,-7-6 102 15</inkml:trace>
  <inkml:trace contextRef="#ctx0" brushRef="#br0" timeOffset="18767.27">20610 3088 1676 0,'-13'5'106'0,"-2"-2"43"0,4 3-88 15,1-2-14-15,7-4-72 16,4-4-52-16,14 9-231 15,11 6 185-15</inkml:trace>
  <inkml:trace contextRef="#ctx0" brushRef="#br0" timeOffset="19124.13">21121 3547 1466 0,'-25'10'76'16,"-8"1"29"-16,0-2-10 0,-12 10-1 15,3 6-25-15,1 15-39 16,5 4-11-16,17 3-13 16,6 2-4-16,29-11-2 15,7-7-2 1,22-12 2-16,5-11 0 0,2-11 1 16,-3-6 6-16,-3-7 2 15,0-8 7-15,-4-4 27 16,1-1 9-16,-12 3 23 15,-4 7 0-15,-19 14-12 16,-8 14 5-16,-11 14-28 16,-8 8-2-16,2 8-20 15,1-1-14-15,16-11-16 16,6-3-23-16,18-16-32 16,1-2-29-16,5-6-47 0,3-9-37 15,-3-9-251-15,2-1 260 16</inkml:trace>
  <inkml:trace contextRef="#ctx0" brushRef="#br0" timeOffset="19266.14">21209 3301 1644 0,'-9'0'66'15,"0"-3"32"-15,9-10-105 16,7-4-16-16,8-8 11 0,0-4-6 15</inkml:trace>
  <inkml:trace contextRef="#ctx0" brushRef="#br0" timeOffset="19441.68">21577 3177 1693 0,'27'39'98'0,"-2"10"27"15,-8 9 10 1,-4 15-7-16,-5 9-34 0,-6 1-46 15,1 3-20-15,-6-9-46 16,-1-8-47-16,4-10-105 16,0-7-32-16,0-16 91 15</inkml:trace>
  <inkml:trace contextRef="#ctx0" brushRef="#br0" timeOffset="19676.84">21476 3560 1614 0,'35'11'151'0,"4"1"171"0,7 1-214 15,-2-7 0 1,14-6-53-16,1-6-33 16,12-8-49-16,0-5-44 0,1 0-119 15,3-3-173 1,-12-8 206-16</inkml:trace>
  <inkml:trace contextRef="#ctx0" brushRef="#br0" timeOffset="20964.39">22997 3866 1271 0,'-19'11'87'0,"0"-3"41"0,2 3-20 0,-5 1-28 0,1 1-21 0,-4 7-29 0,-2 1-5 0,0 10-5 15,-3 3-10-15,7 8-5 16,0-2-5-16,12-1-6 16,10-1 7-16,13-13-8 15,11-1 7-15,13-15 1 16,5-2-2-16,1-19 6 15,-2-8-4-15,-4-19 11 16,-4-12 5-16,-5-9 3 16,-2-8 9-16,-8-9 12 15,-6-5 0-15,-8-9 1 16,-3-7-4-16,-9 6-7 0,-1 12 1 16,-1 28 4-1,0 17 11-15,0 32-8 0,0 14-11 16,-1 28-3-1,-1 15-26-15,7 25-6 0,-4 8 7 16,12 1-6-16,10-4 4 16,9-9 2-16,9-2-1 0,5-9-1 15,6-10 0-15,3-13-1 16,9-8 1-16,1-22 6 16,0-11 8-16,-4-23-2 15,-6-6-1-15,-7-15 4 16,-1 1-6-16,-22-5 7 15,-1 5-5-15,-15 11-5 16,-10 9 5-16,-6 23-4 16,-5 11 0-16,-9 22 0 15,4 10-5-15,9 10-5 0,3 2 10 16,24-4-2-16,6-9-3 16,21-12-1-1,4-4 0-15,8-18-2 16,1-7 3-16,-3-9 15 15,-7-9-4-15,-6-16 16 16,-2-7 2-16,-2-10-9 0,-2-5 2 16,0 3-17-16,0 4-5 15,-9 18 1-15,5 15 2 0,-6 16 6 16,-2 16 2-16,6 15 6 16,-1 0-2-16,7 4-8 15,0-1 4 1,0-2-10-16,-4-2-1 15,-14-4 0-15,-8-2-1 16,-21-9-1-16,-7-5 1 16,-10-8-29-16,-5-8-24 0,5-15-44 15,5-5-35 1,8-15-51-16,6-2-15 0,8-12 107 16</inkml:trace>
  <inkml:trace contextRef="#ctx0" brushRef="#br0" timeOffset="21228.93">24054 3367 1414 0,'39'15'115'0,"-6"10"108"0,-4 9-50 0,-4 19 8 0,-6 2-11 0,-8 13-53 0,-2 3-11 0,-7 4-41 16,-4 1-24-1,-2 0-26-15,-6-4-9 16,4-1-2-1,0-5-11-15,9-9-31 16,8-6-9-16,14-20-32 16,3-10-2-16,10-17 4 15,2-4-2-15,4-20-3 16,0-9-15-16,-4-16-39 0,-6-4-21 16,-16-8-262-16,-12 2 254 15</inkml:trace>
  <inkml:trace contextRef="#ctx0" brushRef="#br0" timeOffset="21373.32">24065 3686 1026 0,'-14'20'184'0,"6"4"273"0,30 1-309 15,19 1-7-15,27-12-43 16,9 0-31-16,13-9-35 16,-6-5-32-16,-1-10-100 15,-6-1-59-15,-10 0 75 16</inkml:trace>
  <inkml:trace contextRef="#ctx0" brushRef="#br0" timeOffset="23091.47">20959 5097 993 0,'1'2'108'0,"7"6"86"0,-5-2-17 0,-1 5-35 16,-4 2-18-16,-9 6-27 15,-3 3-30 1,1 16-26-16,-2 4-10 16,-1 13-21-16,5 4 3 15,3 2-8-15,8 2-1 16,11-3-1-16,-2-8-4 16,7-9 3-16,-3-7-2 15,4-11 1-15,7-7 1 0,-2-15 1 16,2-6 3-16,-4-8-1 15,4-2 0-15,1 2-4 16,2 3 0-16,4 3 0 16,1 5-1-16,6 5 0 15,3 6 0-15,8 3-1 0,3 4 0 16,20 1 2 0,4-5-1-16,16-8 1 0,10 0-1 15,13-6 3 1,18-4 0-16,18 1-2 15,2-1 2-15,11 3-3 16,4-1 0-16,2-2 3 0,-1 2-3 16,-4 2 2-16,-4 0-3 15,-11 3-1 1,-3 3 2-16,-26-4 0 16,-9 0 1-16,-22-2 4 15,-8-2-1-15,-11-1 3 16,-3-3-3-16,-6 2 0 15,-6 1-2-15,0 3-2 16,-12 0 0-16,-5 2 0 16,-1 3 0-16,-14-4 3 0,3 4-2 15,-2-5 1-15,-3 0 0 16,6-6 0-16,1 4-1 16,5 2-3-16,-2 0 4 15,7 3-5-15,-1 3 1 0,-1-6 3 16,-3 0-2-16,-5 0 1 15,-3-6 2-15,-3 0 0 16,-8 4 6-16,-2-7 3 16,-7-2 7-16,-6-3-3 15,-8-2-9-15,-4-5 0 16,1 2-7-16,-2-7 1 16,0-4 6-16,7-5-6 15,1-9 4-15,7-7 2 16,1-7-7-16,0-22 3 15,0-7 1-15,-1-27-4 16,0-4 0-16,-2 4 0 0,-4 10-1 16,3 35 0-16,-7 23 4 15,2 26 2-15,-7 12-4 16,-7 13 4 0,-1 6 4-16,-4-2 4 0,-2 2 4 0,5-1 4 15,0-3-10-15,3-3-5 16,-2-1 1-16,1 0-5 15,-1 0 8-15,-7 0-6 16,-10-1 3-16,-20 7 0 16,-7-1-11-16,-31 9 3 15,-15-2-4-15,-31 4 2 16,-20 1-3-16,-24-3-11 16,-16 2-5-16,-14-4-11 15,-21-1 4-15,-4 3 1 16,1 2 5-16,-17 2-1 15,17 2-6-15,10 2-5 0,2 4-4 16,38-2 11-16,22 3 11 16,52-5-8-16,24-3-21 15,45-5-49-15,17-3-30 16,28-3 67-16</inkml:trace>
  <inkml:trace contextRef="#ctx0" brushRef="#br0" timeOffset="23840.53">21822 7417 1211 0,'9'5'88'0,"2"6"88"0,3 2-41 0,-1 4-13 0,1 8-10 15,-1 13-50-15,-1 5-19 16,1 7-20-16,0 0-13 16,-4-4-24-16,2-6-16 0,-5-9-41 15,4-7-40-15,-7-13-124 16,-1-3 134-16</inkml:trace>
  <inkml:trace contextRef="#ctx0" brushRef="#br0" timeOffset="23993.01">21684 7234 1475 0,'0'-12'33'0,"3"-7"-25"16,2-5-15-16,13-4-73 0,-3-4 57 15</inkml:trace>
  <inkml:trace contextRef="#ctx0" brushRef="#br0" timeOffset="24339.11">22128 7537 1465 0,'26'36'67'0,"0"-3"-2"16,-6 1 0-16,-7-6-26 15,-5-1-16-15,-2-8-21 16,-3-5 0-16,-3-14 2 15,0 0 0-15,-5-13-2 16,-2-7 3-16,0-10 7 16,-2-7 6-16,1-7 24 0,5-5 13 15,3 1 5-15,6 7 8 16,13 14-9-16,3 8-7 16,6 19 1-1,2 9-5-15,0 20-10 0,-4 5 2 16,-6 15-21-16,2-1-2 15,-4 0-8-15,0 0-12 16,1-1-4-16,5-6-23 16,-3-5-44-16,-1-6-25 15,2-8-36-15,-1-9-13 16,1-18-18-16,1-3-112 16,1-25 173-16</inkml:trace>
  <inkml:trace contextRef="#ctx0" brushRef="#br0" timeOffset="24552.81">22733 7253 1254 0,'-9'-109'104'0,"-2"27"111"16,1 18-19-16,7 43 20 15,-1 21 9-15,2 32-48 16,0 10-25-16,2 31-56 16,4 4-31-16,3 8-32 15,4 5-11-15,4-5-17 0,-1 0 0 16,10-7-37-1,-2-9-38-15,0-9-81 16,3-8-60-16,-3-14-47 16,-1-10 112-16,-12-15 64 0</inkml:trace>
  <inkml:trace contextRef="#ctx0" brushRef="#br0" timeOffset="25785.35">22637 7512 1546 0,'6'3'94'0,"10"3"74"0,5-3-12 16,18 1 6-16,10-3-12 0,13-1-59 15,1-3-11-15,-8-3-29 16,-3-5-19-16,-6-8-7 16,-12 0-7-16,1-6 5 15,-8 2 8-15,-14 5 3 0,-6-1 9 16,-16 6-5-16,-10 7-11 15,-11 7-10 1,-1 7-16-16,-1 14-5 0,5 10 2 0,8 4-7 31,2 2 9-31,17 0-4 0,5-5-5 16,15-6-6-16,12-5 1 16,10-10-2-1,9-4 7-15,15-1 9 0,8-3-3 0,2 4 2 31,-2 0-1-31,-16 9-33 16,-9 1 2-16,-22 7-37 16,-6 3-18-16,-21 2 7 15,-10-3 2-15,-12-9 35 16,0-6 22-16,-2-15 41 16,4-10 20-16,9-15 30 15,8-10 6-15,7-17-10 16,15-3-22-16,8-9-29 0,5 3-14 15,2 2-35-15,0 5-24 16,-6 13-63-16,-6 5-36 0,-1 15-54 16,2 8-15-1,-4 10-139-15,2 8-22 0,-7 7 86 16,0 1 65-16,5 12 362 16,-6 3 109-16,-1 8 64 15,-5 11-8-15,-3 2-128 16,-2 6-42-16,-2-2-53 15,-6 1-19-15,1-9-29 16,0-4 0-16,2-9-17 16,3-14 1-16,5-10 2 15,1-5 10-15,2-16 20 16,-2-6 13-16,5-9 13 16,2-2-5-16,7 3-19 0,1 1-14 15,4 10-20-15,-1 8 0 16,3 11-13-1,-2 8-14-15,6 8-22 16,4 3-20-16,14-6 2 0,8-4 14 0,7-4 24 16,3-4 18-1,-6-2 28-15,-7-6 7 0,-23-4 38 16,-5-1 16-16,-25-4 14 16,-7-1 2-16,-19-5-36 15,-10 0-11-15,2 4-34 16,1 6-12-16,2 12-3 15,8 9-11-15,-3 10-4 16,0 6-2-16,18 7-19 16,0-4-6-16,21-3-7 15,6-7 1-15,10-6 20 16,5-5 12-16,-4-12 15 16,4-1 3-16,-8-13 9 15,-3 0 4-15,-10-5-3 16,-2 7-2-16,-4 9-11 15,-4 11-5-15,-8 22-2 0,-2 11 5 16,-5 12-16-16,6 2-14 16,8-10-20-1,10-7-6-15,12-14 18 0,2-8 29 16,9-19 48 0,2-8 29-16,0-22 25 0,0-4 3 0,-2-20 2 15,-3-10-1-15,1-18-4 16,-6-11-9-16,-14-27-25 15,-1-6-16-15,-13 11-24 16,0 21-7-16,-11 54 0 16,-4 26 4-16,-8 46-4 15,1 17 2-15,1 38-6 16,7 12-5-16,16 10 2 16,12-2-2-16,24-9-4 15,17-3-19-15,17-10-41 0,3-4-43 16,8-13-83-1,-5-5-21-15,-3-16-7 0,-5-1 94 16</inkml:trace>
  <inkml:trace contextRef="#ctx0" brushRef="#br0" timeOffset="26243.49">22479 8318 1416 0,'2'67'50'0,"-7"9"0"0,1 6-31 0,0 0 1 0,4-14-15 0,5-7 2 0,8-10-7 16,-2-12 0-16,-5-12 11 16,4-8 4-16,-10-16 21 0,0-6 7 15,-5-19 9-15,-3-13 0 16,-2-17-2-16,6-14-7 15,2-22-13 1,2-10-8 0,6 7-16-16,7 10-4 0,6 29 1 15,-3 17 1-15,4 18 0 16,-1 8-3-16,5 5-44 16,3 4-34-16,1 8-103 15,8 0 91-15</inkml:trace>
  <inkml:trace contextRef="#ctx0" brushRef="#br0" timeOffset="26842.44">22937 8584 1475 0,'11'8'79'0,"-3"0"34"16,6-3-24-16,0-10-10 16,0-8-16-16,2-9-27 15,2-5-13-15,-6-1-4 16,-2-5 0-16,-7 6 9 0,-3 3 13 15,-11 12 8-15,-3 7-3 16,-10 19-17-16,-1 13-6 16,-2 19-14-16,2 6 0 15,10 0 0-15,9-2-8 16,20-10 4-16,10-7 0 0,12-13 4 16,5-4 0-16,8-16-3 15,0-6 1 1,9-16 3-16,4-3 14 0,-10-10 16 15,-5 3 10-15,-20-2 14 16,-9 4-1-16,-14 11 6 16,-8 9-11-16,-14 15-10 15,-7 16-8-15,-15 24-22 16,-7 15-5-16,8 24-8 16,1 12-4-16,11 18-1 15,11 2 3-15,5 6-10 16,0 2-21-16,5-10-22 15,-2-5-5-15,-3-21 7 0,-3-9 16 16,-5-22 14-16,-6-18 1 16,-12-26 3-16,-7-21 13 15,-3-32 17-15,1-13 6 16,18-18 14-16,9-3 2 0,38-4-9 16,15 4-6-16,25 10-15 15,13 10-9 1,17 8 0-16,7 5-2 15,32-3-37-15,10 0-38 16,3-7-131-16,-9-1 564 0,-10-3-311 16</inkml:trace>
  <inkml:trace contextRef="#ctx0" brushRef="#br0" timeOffset="28308.31">22841 6014 1090 0,'-2'0'85'0,"7"-2"53"0,-4-1-25 16,10-5-24-16,4 2-17 0,-7-1-10 0,-2 1-1 0,-6 5 11 16,0 1 3-16,-11 0-20 15,-7 4-9-15,-12 9-18 16,-7 4-15-16,-11 16-6 16,-1 10-4-16,4 15-2 15,2 4-1-15,18-1-1 0,15-1-1 16,18-9 1-1,14-9-1-15,13-10 2 16,4-12 1-16,6-10 0 0,-1-4 4 16,-8-9 7-16,-4-3 4 15,-17-9 12 1,-4-5-1-16,-18-5-2 16,-6 1-5-16,-19-6-7 0,-5 2 1 0,-3 4-11 15,4 3 2 1,9 14-2-1,3 0-6-15,9 12-28 0,2 0-18 0,10 6-65 16,4-5-40-16,7 0-277 31,5-2 259-31</inkml:trace>
  <inkml:trace contextRef="#ctx0" brushRef="#br0" timeOffset="28746.67">23103 6023 1423 0,'0'0'102'0,"0"0"37"0,0 0-11 0,-5 10-41 0,-3 1-21 0,-5 11-30 16,-4 8-6-16,-7 7-16 15,1 4-5-15,1 2-8 16,4 3-1-16,4-8 0 16,12-5-3-16,6-6 0 15,10-7 0-15,13-10 1 16,-4-7-2-16,9-10 0 16,1-5-3-16,0-6-5 15,-3 1 1-15,-9-7 4 16,-7 4 0-16,-11 3 7 15,-3 2 3-15,-5 7 1 0,-3 7 8 16,-3 12 14-16,-1 8 8 16,-1 12 16-16,5 7-4 15,2 2-13-15,3-1-15 16,4 1-17-16,1-6 0 16,6-7-18-16,-4-2-22 0,0-9-62 15,5-3-48 1,4-10-267-16,1-3 251 0</inkml:trace>
  <inkml:trace contextRef="#ctx0" brushRef="#br0" timeOffset="29203.99">23513 5921 1637 0,'12'9'124'0,"-1"8"40"0,-6 9 4 0,1 13-49 0,-7 8-45 0,-7 10-41 0,-3 3-12 0,5 3-24 15,-1-5 4-15,6-1-13 16,4-8-11-16,-5-8-8 16,-1-11-15-16,-5-11-2 15,2-10-3-15,4-12 16 16,2-8 12-16,7-16 20 15,4-4 3-15,9-12 1 16,1 10 1-16,6 8 16 16,3 5 7-16,-2 13 13 15,0 2 12-15,-2 12-6 16,-3 4-5-16,-5 9-8 16,-1 4-17-16,-11 9-9 0,-3-5-3 15,-7 2-6-15,-9 2 5 16,-9-7-3-16,0-4 7 15,-10-10 1-15,-4-3-12 16,-5-19-20-16,-3-4-23 0,-2-8-56 16,2-6-25-16,6-4-68 15,5-3 96-15</inkml:trace>
  <inkml:trace contextRef="#ctx0" brushRef="#br0" timeOffset="75928.7">1862 9401 706 0,'-13'2'59'0,"-3"2"27"0,2 1-25 0,-5 5-7 0,2-3 8 0,-2 4 15 16,5 1 3-16,1 0-16 16,5-2-4-16,2 2-10 15,3-1-5-15,1-3-9 16,2 3-2-16,3-3 2 0,1-3-1 15,5 3 4 1,-1 0-4-16,9 4 0 0,-1 4-2 16,17-2-5-16,7-1 12 0,18-7 10 15,16 0 5-15,19-12 12 16,10-2-3-16,28-14-4 16,12 2-14-16,13-1-18 15,1 1-16-15,-6 7-11 16,-7 8 1-16,-17 7-16 15,-10 9-18-15,-43 6-85 16,-17 7-59-16,-57 1 92 16</inkml:trace>
  <inkml:trace contextRef="#ctx0" brushRef="#br0" timeOffset="78770.37">22500 4582 626 0,'13'-10'111'0,"-1"2"119"0,1 4-84 0,-5 4-28 15,-4 1-28-15,-2 9-32 16,0 2-11-16,-2 2-16 16,-2 4-4-16,2-1-14 0,0 0-4 15,6 1-9-15,-1 1-9 16,8-2-25-1,-1 5-31-15,1-1-232 0,-2 1 192 16</inkml:trace>
  <inkml:trace contextRef="#ctx0" brushRef="#br0" timeOffset="78941.03">22634 5159 1087 0,'13'14'50'16,"-1"-3"14"-16,2-8-17 0,-4-3-6 15,3 0-13-15,-4-1-29 16,-3 1-20-16,-3 1-84 16,-3 2-83-16,-7 8 101 15</inkml:trace>
  <inkml:trace contextRef="#ctx0" brushRef="#br0" timeOffset="79079.64">22689 5392 946 0,'14'27'120'16,"7"3"107"-16,6-3-108 15,1 3-22-15,-9-3-41 0,0-1-13 16,-10 0-25-16,-7-3-19 16,-4-1-27-16,-7 0-32 15,-4 1-194-15,-1 0 161 16</inkml:trace>
  <inkml:trace contextRef="#ctx0" brushRef="#br0" timeOffset="81107.7">21926 5340 741 0,'0'0'73'0,"-5"5"92"0,0 3-39 0,-6 0-4 0,-1 3-9 0,0-3-23 0,1 3-2 15,2-7-11-15,3 4-9 16,-2-5-29-16,3 1-7 16,-4 4-15-1,-4-4 6-15,0 6-1 16,2 2-2-16,-3 1-1 16,0 6-5-16,-2 3-5 15,0 2-5-15,-3 4 0 16,5 5-4-16,2 0 3 15,-1 3 4-15,0 2-3 16,1 2 4-16,-1-1-4 16,-1 5-3-16,0-1 0 15,3 1-2-15,-7 3 1 16,1 1 0-16,0-3-1 16,-7 4 2-16,7 0 0 15,-4 3 0-15,2 5 1 0,-5 1-2 16,1 5-2-16,-2 1 2 15,-7 0 0-15,-1-1-3 16,-3-4 3-16,-2-1 2 16,-2-1-3-16,2 1 5 15,4 4-4-15,-1-2-1 16,-3 7 2-16,-1 1-3 0,-1 9 2 16,1-1 0-16,-7-3 2 15,7-4 4-15,-9-6 8 16,4 0 2-16,2 2 0 15,-6 0 3-15,7-1-4 16,-5-1-2-16,5 0 1 16,-7-4-2-16,-8-1-5 15,-2-1 0-15,-7-4-3 16,1-4-1-16,-15-1-2 16,-10-7 0-16,-2 0-1 15,-2-2 0-15,-2 0 4 16,4 1 3-16,-10-5 6 15,-7-1 3-15,-7-5 2 0,0-2 5 16,2-5-4 0,2-3-4-16,-14-13-5 0,-5-3-3 15,-6-6-4-15,-5-7-1 16,10-1 0-16,-12-3-5 16,-7 0 3-16,-5 1 0 15,1-1 3-15,1 5 0 0,-7 1-3 16,-2-2 0-16,-2 1-3 15,5-1-1-15,-2 1 3 16,1-4 1-16,-1-2 1 16,5-1 3-16,-3-3-2 15,0-3 0-15,1 0-3 16,-2 1-2-16,7-2 1 16,0-3 1-16,4 1 1 15,0 0 1-15,3-2 1 0,-1-1-2 16,-6-2 0-1,0 0 0-15,3 1 0 16,2-2 1-16,-5 6-1 16,-7-4 4-16,4-1-4 15,3 5 1-15,-8-7-1 16,-6 4 0-16,-5 0 0 0,2-5-2 16,-6 4-4-16,6 1-8 15,-7 4 0-15,7 2-4 16,1 3 4-16,2-1 1 15,1 4 3-15,2 0 4 16,2 3 5-16,4 1 1 16,3-2 0-16,2-5 0 15,-1 1 0 1,4 1 0-16,-2-2 0 0,3 5 1 16,7 3-1-16,-8 0 1 0,5 5 0 15,-4 4-3-15,7 2 3 16,-1 2-1-16,-1 2 0 15,-1 3 0-15,9-3-1 16,5 4-1-16,5-3-2 16,-2 3 0-16,4-2-3 15,7 4 5-15,11 2 2 16,5 4 0-16,8 1 3 16,-6 2-1-16,4-5-2 0,5 4 0 15,7-1 0-15,12-1 1 16,3-2 3-16,0 0 2 15,-1-1 0-15,-4-4 1 16,-4 4-4 0,1 0-4-16,-8 1 1 0,1 2-5 15,4 4 1-15,-6-1 0 16,4 5-4-16,-5 2 8 16,-4 9-2-16,4-2 1 0,4 2 1 15,11 0 0-15,19-7 0 31,5-1 1-31,8-2-1 0,2-3 0 0,-1-1 0 16,1 1-2-16,2 0 1 16,0 3-2-16,-4 0-20 15,-1 0-5-15,-7 4-7 16,-2 2-8-16,8 4 20 16,0 0 2-16,11 3 8 15,10-2 11-15,5-1-2 16,6-1 5-16,3-4 1 15,1-4-2-15,5-1 1 16,0-3 2-16,0-6-1 16,1-4 0-16,6-12 2 0,-3-5-4 0,4-7 2 15,-1-4-3-15,1-8-36 32,-4 2-31-32,-2-3-54 0,3-2-169 15,-5-11 178 1</inkml:trace>
  <inkml:trace contextRef="#ctx0" brushRef="#br0" timeOffset="81575.36">5635 8226 1197 0,'5'6'103'0,"5"6"32"0,-2-1-34 0,-4 1-20 0,-4 2-38 0,-3 7-8 0,-5-1-21 15,2 9-1-15,-2 5-4 16,3 4 1-16,4 0-6 16,2-2-1-16,4-2-1 15,6-11-3-15,3-5 3 16,7-6 4-16,1-10 10 16,2-1 13-16,-2-7 2 15,-7 1-2-15,-2 1-8 16,0-4-11-16,-1 6-4 0,1-1-6 15,7 3-2 1,2 0 2-16,15 5-3 0,7 3 4 16,11-5-13-16,2-3-10 15,11-7-27-15,0-2-28 16,-4-19 42-16</inkml:trace>
  <inkml:trace contextRef="#ctx0" brushRef="#br0" timeOffset="84982.96">2092 10792 687 0,'-19'-6'79'0,"3"1"91"0,5 0-78 0,0 4 18 0,4-2-10 16,-1 3 4-16,4-4-8 16,4 4-16-16,0 0-8 15,12 0-12-15,0 0-2 16,9-4-6-1,7 0 1-15,8 4-6 16,9 7 8-16,11 1-9 16,9 1-2-16,22 1-16 0,15-4-11 0,23 0-10 31,-2-3-4-31,-2-1 0 16,-7 1 1-16,-21 2-50 15,-6 0-46-15,-21 4 49 16</inkml:trace>
  <inkml:trace contextRef="#ctx0" brushRef="#br0" timeOffset="87540.26">24103 5296 875 0,'-3'3'86'0,"-8"0"42"0,-2 1-12 0,0 0-39 0,2 1-15 0,7-3-11 0,-1-1 0 0,5 1 6 15,0-2 7-15,0 0-7 16,-7 1-6-16,-7 6-21 16,-6-1-8-16,-10 7-3 15,-8 1-6-15,-8 5 2 16,4 1-8-16,-6 9-2 0,6-1 9 15,4 5 1-15,6 3-2 16,7 10 3-16,5-2-10 16,4 7-5-16,3 1 6 15,7-2-2-15,-1 4-2 16,-2-4 2-16,-4 1 0 0,1-2-2 16,-2 0 7-16,-9 3-2 15,3 0-4-15,-5 8 0 16,0-2-4-16,2 11 1 15,4-3-2-15,4 5 1 16,1 2-2-16,2-7 0 16,3 0 4-16,-2-6-2 15,0 2 4-15,-2 1-1 16,-1-2-4-16,-2 12 2 16,-3 1-1-16,4 3 0 15,-3 1 0-15,1-9-1 16,4-1 3-16,-1-2 1 15,0-1-1-15,-3 4 1 16,-2 5-4-16,-5 11-2 0,2 1 3 16,-7 4-1-16,7-2 0 15,-1-8 1-15,1-2 1 16,-2 0 0-16,-4 0 0 16,1 4 2-16,-10 6-3 15,0 2 4-15,-3-2 1 16,-6-9 0-16,2 0 2 0,2 1-3 15,-3 2-3-15,4 8-1 16,-3 0-1-16,-1 2-2 16,-4-3 4-1,-2-5-1-15,-4 0 2 0,-11-4 0 16,-12 5-3-16,-8 4-3 16,-3 0-1-16,-1-2-3 15,5-3-1-15,0-5 4 16,-3-5-1-16,-12-6-4 15,-2 4-2-15,-15-1-4 16,-1 3 0-16,1 0 9 16,-3 4-1-16,-16-3 4 15,-6-4-2-15,-9 0 0 16,-4-3 4-16,-4 5-13 16,-11 1-2-16,-1 0-3 0,-9 8 3 15,-11-5 8 1,8 0 1-16,-9-3 3 0,-12-6-7 0,14 0 1 15,-4-2 5 1,-12-4 1-16,5 1 0 0,3-2 5 16,-5-5-1-16,-2-6 9 15,8-1 1 1,-4-11 3-16,4-5 2 0,6-9 0 16,3-4 10-16,2-7 3 15,-2-2-4-15,7-2 0 16,-5-4-9-16,-3-2-2 15,-1-3 1-15,4-2-9 16,0-4 3-16,-16-3-4 16,5-4-1-16,-5-7-2 15,-5 2 1-15,4-5 0 16,6 1-2-16,-5 3 1 16,0-3 0-16,4 6 0 0,1-3 4 15,-9 3 2-15,0 3-2 16,3-2-2-16,-7 2-4 15,5 0-2 1,3-2 4-16,-1-1 2 16,-1 0 6-16,7-3 3 0,8-3-6 15,-1-3-3 1,7-4 1-16,7 1-3 0,-1-3 1 16,8-1 1-1,3-1-6-15,10-2-3 0,-3 2 5 0,9-3-2 16,-1 0 4-1,9 2 0-15,3 0-1 16,16-3-1-16,3 1 1 0,9 0 3 16,1-2 6-16,6-1 13 0,5 1 6 31,15-2 7-31,2 1 0 0,5 4-11 16,2-1-7-1,-8 0-8-15,-9 3-6 0,-4 3-1 16,3 1-1-16,1 4-1 15,3 1 0-15,-5 4-3 16,5-1 4-16,-8 1-1 16,7 3 1-16,12-2 3 15,-5 1-3-15,13-2 2 16,3 1-2-16,3 1 0 16,-3-4 0-16,-7 2 2 15,-2 1 0-15,-12-3-2 16,3 3 4-16,11-2-5 0,3-1 3 15,17 2-2 1,4-1-1-16,10 6 0 0,12-1-3 0,6 5 2 16,8 0-3-16,7 4 2 15,4 6-3-15,1-1-2 16,2 1-6-16,0-2-16 16,5 3 2-16,-2 0-12 15,-1 0 2-15,-2 0 7 16,2 1-2-16,-2 1-12 0,-5-1-21 15,-5-1-40-15,-4-4-227 16,5-12 212-16</inkml:trace>
  <inkml:trace contextRef="#ctx0" brushRef="#br0" timeOffset="87998.96">6139 10254 753 0,'0'11'117'15,"1"-3"92"-15,-1 0-82 0,5-5-3 0,-8-3-35 0,1 0-16 0,-4-1-25 0,-8-1-10 0,1 2-24 16,-6 0-5 0,-1 2 0-16,-1 4-8 15,-7 3-1-15,-5 4 5 0,4 0-5 16,2 2 0-16,10 3 0 15,8-4 0-15,6-1 5 16,3-1 5-16,7 1 11 16,8 1 7-16,7 3 7 15,1 5 0-15,12 13-9 16,3 5-9-16,3 5-14 16,2 7 1-16,2 4-24 15,-2-4-27-15,-1 0-85 16,6-2 69-16</inkml:trace>
  <inkml:trace contextRef="#ctx0" brushRef="#br0" timeOffset="170283.65">718 8132 1214 0,'5'6'100'0,"-5"6"32"0,-6 1-21 0,-5 1-24 0,-12 8-32 0,4-1-4 0,-6 7-18 16,0 5 3-16,4 10-10 15,6 4-9-15,7 8-6 16,8 7-9-16,8-1-3 0,6 3 0 16,10-8 1-1,-1-4 2-15,9-6 0 16,1-2-1-16,0-6 1 16,6-3 1-16,7-12 1 15,-2-5 2-15,4-17-3 0,1-4 0 16,-5-13-26-16,2-4-29 15,-7-8-75-15,-7-6 62 16</inkml:trace>
  <inkml:trace contextRef="#ctx0" brushRef="#br0" timeOffset="170691.47">1325 8524 900 0,'-1'-1'110'0,"-4"1"91"16,-6 4-100-16,0 3-20 0,2 1-16 16,-4 3 2-16,2-2 0 15,6 4 0-15,-3-4-7 16,7-1 0-16,10 0-6 15,2 3-6-15,13 3-8 16,6 0-9-16,6 5-10 16,0 0-4-16,2-5-9 15,-3 4-2-15,0 2-3 16,-8-4-1-16,-8 6 0 0,-10 3 1 16,-14 8 4-16,-15 5-2 15,-15 11 1-15,-9 3-1 16,-13 8-5-16,-6 3 4 15,1 2-13-15,-1-2-10 16,11-6-30 0,8 0-23-16,8-18-49 15,7-8-11-15,10-12 71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4T18:28:58.6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13321 5457 1477 0,'-29'13'51'0,"3"-7"-20"0,7-1 9 0,7-12 17 0,2-4 7 0,6-8 33 0,-6-3-11 0,2-3-20 15,-6 0-17-15,-19 7-28 16,-11 4-10-16,-16 14-11 15,-8 3-1-15,-8 18-3 16,-1 6-1-16,-11 6 1 16,2 9 0-16,17 6 3 15,3 4 0-15,20 6 0 16,5-1 2-16,6 4-3 16,5-1 2-16,-1 7 1 0,4 0-3 15,2 7 2-15,4 13-1 16,7 11-1-1,4 14 2-15,10 20-1 16,2 7 1-16,12 11-2 0,-1 6 2 16,1 10 3-16,7-1-27 15,-3-4-10-15,8-11-15 16,21-27-15-16,11-17 23 0,40-31-28 16,25-21-4-16,18-38-230 15,15-16 192-15</inkml:trace>
  <inkml:trace contextRef="#ctx0" brushRef="#br0" timeOffset="1007.01">21539 6028 1472 0,'24'5'42'0,"1"-4"-14"0,7-1-28 0,-1-3 4 16,4-8 6-16,1-3 10 0,13-8 5 15,6 1 2 1,5 1-9-16,2 1-8 0,4 8-3 16,7 3-10-16,-1 8 4 15,1 0-2-15,-12 12-2 0,-7 6 4 16,-16 12-3 0,-5 6 0-16,-14 11 5 0,-7 9-3 15,-2 14 2 1,-10 12 2-16,-3 21-4 0,-2 9 6 15,5 13 1-15,3 4-8 0,3 14 1 16,7 6-4 0,4 8-1-16,4-1 5 0,3 10 0 31,-2 9 3-31,-5 11 0 16,-4 7-2-16,-12 4-1 15,-1-3-2-15,-6-15-6 0,-7-7 6 0,-9-20 1 16,-9-17 1-16,-6-20 9 15,-7-15-1-15,-13-37 2 32,-12-17 4-32,-35-26-9 0,-13-9-1 0,-26-11 0 15,-10 0-5 1,-18 6 2-16,-7 9 3 16,-13 7-5-16,-19 5 1 15,-19 9-41-15,-7 0-31 16,-29-11 40-16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009D9C0E-A637-43FC-930D-7177AAB7BB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3AA3087-42B8-4716-96F7-A9AFBD5B01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4D68A7E-D8E3-4A4F-9AE8-BA01E0EE934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7280D75-AD3B-4964-9B54-3EBADEBA44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B8FC8675-F9CB-4144-AB36-084A56A80E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83057C-4C65-4C24-8FC8-8DE13EDE72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6D881F-C27E-45DA-B587-E85A65FC5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73D064E-A528-412B-9919-1535F63321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4822C3-F522-4C4A-BF91-793282CFBF8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C19F5DD-5AD9-4D01-B4B4-258281F4CC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477A05A-2EDD-481A-90B3-FA131439FE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951EB38-0DB8-47AC-877F-0325648E48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098F4B-29A8-4557-8041-104DBE1EA6CC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FE313E4-8FCF-4C17-B61E-D71388D4E1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C0BC1B6-ED56-46D6-9532-37AD3753E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D60ACC54-82CD-47CB-B99A-437177FE3A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A8C0CF-5282-447E-AB52-528ABCB19F45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9E2596CD-063D-4058-9803-A8EC2A7789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30188A66-2573-4F59-ACBD-81F14BDDE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DA0DB99E-1A38-446B-95E1-CFF70B9BCA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5A3EDF-D3B0-40D4-80D7-E87E3610CB7B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DBF164B-4776-41E5-BCAB-55582B5D8A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A6704A6-07F8-474C-9B75-50435EDD2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0184628B-B354-439B-8FC2-BD6BE7E9A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22B78-6DDB-4959-AB23-B5B38C9C8478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617EACB-F2DE-4970-A9A1-715E2D3D28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E42DAE0A-8908-4CE5-A6AD-4015E76E8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F273C75D-7031-41A7-86BD-9DC338ECDF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241EB3-7B1D-43BC-A37B-814EC098BD84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AB58F5B-0D46-4D83-A563-6694A16626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100AF4A-36FB-4A59-9D5C-2202D4672B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24FF0C81-2BA2-4504-91D6-8947801F6F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EB112E-F641-4EB1-97D1-E72E4D1E54FD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B7E7C498-CB74-4BFB-BE66-F6DD4EA30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4020980F-FD53-4C38-89A0-ADE1F9663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D89C80C-9059-477F-A658-3BD5227615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212CE7-0178-476C-A462-C3448EAFCED5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8274B8C-FC1C-49B4-A0D9-25AD952202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99392713-3950-470C-8F33-70AC300316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927B6AC7-270F-482F-BFDE-273942F622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65B3A6-11ED-4B93-8DE0-990E7F5765D9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1E5850A-BC50-418E-B4E6-CD9A8B6E0F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2ADC98D-2B08-4DF8-BD49-B71C19C647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927B6AC7-270F-482F-BFDE-273942F622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65B3A6-11ED-4B93-8DE0-990E7F5765D9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1E5850A-BC50-418E-B4E6-CD9A8B6E0F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2ADC98D-2B08-4DF8-BD49-B71C19C647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3547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663F707D-52FD-4F63-A7EB-4477739C24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7F26CB-9831-4879-A712-DE3BD901207B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1943CCA-641E-463F-91AF-8DA8CB367B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42BB0B4-0213-4473-B806-3EF2FD0783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F4EDE326-C8D8-4713-A5BF-75C3ECE5E4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2E400C-09D0-4BC7-BAFD-20403D009B32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1499D9E-C5B2-4584-9536-E4E16A9DBF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D2FA572A-8960-4931-B261-92D2E7605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0B6A2714-71AB-48F1-B3EA-8B703AC33A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F4AA86-7C31-4FAC-B6CD-632A8E6984EC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1F02C229-FC84-47AF-8D99-901AA6A6A6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D7E5932-9540-4889-A3F2-C4A75CA523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5423EB0D-94A9-4EFE-A260-7EC63DB1C1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5791C8-AB7E-4D19-8D9B-82833C42E7AC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BDC726DD-D8F4-4A57-8CD0-0F397958C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314A630-EBAC-4E81-B587-2A793D0A8C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CF35FB41-1690-4F6D-83B0-D61E399A4E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B102B8-0CEB-4830-8F3A-B1F3E04CFE95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25D0662-05F4-423D-8595-FEEA3A0276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F58115E3-40BA-4D1F-9E70-79CDB06328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104A4020-0C00-4ADC-B7DB-2A4E39F703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C5D270-EC45-4DCB-A1DA-8EA2EBA34D13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FF24B3C-DBBD-4E5A-9E7E-FBBC7FDBB3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CE0DE70-7779-4539-9663-F8FD2F2B30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D2F948E5-0E33-40B3-B5D9-FFE5E6BB90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939559-6B22-4929-921C-19BB14E24BC5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DC36B0C5-85B6-4631-9800-A277991E14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1D8EF4D-617B-470B-9B76-40BEC71F6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4B9609C-6E92-404E-A1C1-B0B48C41C7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321C12-7C4B-4641-889A-E14F929FC031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05FC422-2D61-4BAE-B8D7-634E72F9F2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9E3EB40-8C28-43E1-AC45-F336B90C4E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A11DAB-0325-4884-AB99-F20231E234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A5469E-EB5C-4218-ACE1-A1340CDBCF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ABF19D-0DCA-4B1A-BF2E-CAECBEDD6C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E2E3C-37DA-4B40-97A7-9CE2393FB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918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1599C4-FC77-415A-8840-4F96252EBC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20FC91-1B7B-461F-B4AF-17706E385F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31D963-BBB5-4C48-A2CF-78809D9FB3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7EA5E-451E-4CBF-AC50-BD65A30B39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85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E7879C-0290-4B22-B722-63E1165D3D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B97ED4-C12D-4C81-A103-6476E49A1D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466EFC-5278-4FE3-8D82-29F80DD888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CD5BC-90D2-496D-AC6B-1D4AD35E64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391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06F51C-A4E6-4F18-AE38-B1DE514E23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F925EA-0545-4D51-A353-AF9D5F077A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E9EEFF-678A-45EF-9379-5C11128FF0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51DC3-94EE-404D-A9F1-C8E3DF8C68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395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A6B304-C815-468C-BCEA-73CB3A9504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436D73-98F1-48BB-A1C9-EB54C9C8EB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C82D73-1D65-448A-AEB4-AB2EE94CB9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1C962-3C27-4F56-9E54-7A6855D7BF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75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6C667C-17A1-4D5F-851D-E10C70E13C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6C7BD0-810C-4798-AAF2-FFFF563333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C4230-6CD3-4147-BC0B-4D63B8FE7B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30199-CA4F-4D0F-A86D-4E56D61986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1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CACDF7B-D897-4D37-AE8B-2CAC8F7D5B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8C8FE27-516C-4B87-A14F-DB16F421FB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372450B-1A72-4DBD-AF90-18C01E7A3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DB040-308A-49E8-926A-183935BCA3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566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DF5BFE5-9A02-43A4-820F-A803DB1F79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3951948-0891-4835-9B5A-E90FEE10C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ABCBC67-017B-40C1-9DE1-F5BE5CD44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6A502-BB1D-490B-9A61-A81B64E32E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75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B7C536A-ADFD-4785-846B-AFDC814B18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2286208-52C2-4E47-88A8-6E0B2BD4B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80659A-09DE-401F-8996-274C8ED9B0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D5F7D-1240-422D-A1CF-47D6412E6B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53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44055D-F53F-4016-9BA3-9888959D4F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21086B-00F3-4CE9-B106-825C386967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B9C82D-138D-47E6-BAF1-9B31580F2E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56127-636E-46A5-8C41-BD3DE9CD3E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23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9DF749-441A-439C-BEA3-6AD601F13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6E8D01-C253-4C48-95B7-B2E006467E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88344A-C34D-4CB5-A66A-15B41CDF44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C8A16-130C-48A4-AD4E-F94B44F2E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32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6E14C4-9FBC-4A03-A288-0BA609443C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8DFE522-4B59-472E-858E-2A37256C3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7CDA3D-C0B4-4080-B237-75088FC7AC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7C274D-E453-4E96-B5A0-B4728F38F3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12443C-5758-42D9-8995-C6E90DD114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53F7C4CE-6EE3-4022-9F1D-C04ED64A16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customXml" Target="../ink/ink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customXml" Target="../ink/ink14.xml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ustomXml" Target="../ink/ink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D0832D-9AFB-4427-9933-382C1BCC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42315-7735-4B33-A1FC-FC1343E28F02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C801C16F-F4B9-4A00-A3DD-A8465850D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6709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9: Addition, Multiplication &amp; Division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40AB133B-401F-4318-AB42-52F5A2A373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5AAC91DA-1E53-45C7-9992-C13CDF4B3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59654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Addition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Multiplication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Division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71A4959-D3AB-1DA1-E1E4-53AB71B29B4B}"/>
                  </a:ext>
                </a:extLst>
              </p14:cNvPr>
              <p14:cNvContentPartPr/>
              <p14:nvPr/>
            </p14:nvContentPartPr>
            <p14:xfrm>
              <a:off x="198360" y="1419480"/>
              <a:ext cx="8540280" cy="4344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71A4959-D3AB-1DA1-E1E4-53AB71B29B4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9000" y="1410120"/>
                <a:ext cx="8559000" cy="4362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8FA7757-913C-4DB6-82E1-2AD3FAEC9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41E20-E942-415F-8F5C-9AD7F2DA8618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2F91FA5-A306-4CFF-B600-BDB7444AF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07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D76F1B06-9329-4B57-83BA-CD0CE9A135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81F8B75A-D28E-4F72-805E-D0657B22E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54743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    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Quotient</a:t>
            </a:r>
            <a:endParaRPr lang="en-US" altLang="en-US" sz="2400" u="sng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Divisor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|     1001010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-1000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-1000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Remainder</a:t>
            </a:r>
          </a:p>
        </p:txBody>
      </p:sp>
      <p:sp>
        <p:nvSpPr>
          <p:cNvPr id="40966" name="Text Box 5">
            <a:extLst>
              <a:ext uri="{FF2B5EF4-FFF2-40B4-BE49-F238E27FC236}">
                <a16:creationId xmlns:a16="http://schemas.microsoft.com/office/drawing/2014/main" id="{7181A36D-9557-4318-9D32-DEABB2434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24425"/>
            <a:ext cx="700499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 every step,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shift divisor right and compare it with current dividend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larger, shift 0 as the next bit of the quotient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smaller, subtract to get new dividend and shift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as the next bit of the quotient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902CF2F-6008-DEE8-1D90-04AC80F27449}"/>
                  </a:ext>
                </a:extLst>
              </p14:cNvPr>
              <p14:cNvContentPartPr/>
              <p14:nvPr/>
            </p14:nvContentPartPr>
            <p14:xfrm>
              <a:off x="280800" y="219240"/>
              <a:ext cx="8541360" cy="5460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902CF2F-6008-DEE8-1D90-04AC80F2744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1440" y="209880"/>
                <a:ext cx="8560080" cy="5479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1184211-93FD-45F5-8FAB-21FAC58A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DE4DE1-292C-4945-9E67-AE840C4E7E06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7E2DB7C-04B8-4F8E-9474-74F270F01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07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1AC2FEFA-FE9C-4443-B2B1-E2A6A4E01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2D7D34D1-7CB1-47C7-B0E9-7B70B8C41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200"/>
            <a:ext cx="810189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         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Quotient</a:t>
            </a:r>
            <a:endParaRPr lang="en-US" altLang="en-US" sz="2400" u="sng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Divisor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|     1001010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0001001010         0001001010       0000001010    0000001010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100000000000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  0001000000   00001000000000001000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Quo:   0                   000001               0000010            000001001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4" name="Text Box 5">
            <a:extLst>
              <a:ext uri="{FF2B5EF4-FFF2-40B4-BE49-F238E27FC236}">
                <a16:creationId xmlns:a16="http://schemas.microsoft.com/office/drawing/2014/main" id="{73712B75-C526-4E43-9339-9F837413A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24425"/>
            <a:ext cx="700499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 every step,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shift divisor right and compare it with current dividend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larger, shift 0 as the next bit of the quotient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smaller, subtract to get new dividend and shift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as the next bit of the quotient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9BF84E5-39D7-AD97-BE8F-AD268CE47A28}"/>
                  </a:ext>
                </a:extLst>
              </p14:cNvPr>
              <p14:cNvContentPartPr/>
              <p14:nvPr/>
            </p14:nvContentPartPr>
            <p14:xfrm>
              <a:off x="76680" y="2400120"/>
              <a:ext cx="8689680" cy="3413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9BF84E5-39D7-AD97-BE8F-AD268CE47A2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320" y="2390760"/>
                <a:ext cx="8708400" cy="3432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B93D83D2-A90E-46DD-B756-49C61CB19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37A2-D473-45F6-B459-5AB8FA83D676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2A7ECCF7-8B94-4A18-A1A0-DA7CA5708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7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Example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94C6A908-6C7F-4CAB-92FE-1939C3354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423C457F-F7C4-475C-960B-72C6CFF74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48636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Divide 7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(0000 0111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  by  2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aphicFrame>
        <p:nvGraphicFramePr>
          <p:cNvPr id="1539142" name="Group 70">
            <a:extLst>
              <a:ext uri="{FF2B5EF4-FFF2-40B4-BE49-F238E27FC236}">
                <a16:creationId xmlns:a16="http://schemas.microsoft.com/office/drawing/2014/main" id="{F83F3E05-BD55-4AAD-8CF7-659D58915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913190"/>
              </p:ext>
            </p:extLst>
          </p:nvPr>
        </p:nvGraphicFramePr>
        <p:xfrm>
          <a:off x="457200" y="1905000"/>
          <a:ext cx="8229600" cy="4275147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Iter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Quot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Divisor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Remainder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values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4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3EFAC1BB-061A-40DC-9445-6BA2A38DE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EADEB-B9A2-4291-B269-BE187CE5BEE3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7DB2D2DB-B7B9-48E5-9B08-882114D21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7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Example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4597ED68-A410-4A2D-9CE5-EC3AFAFA2E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A1083DB1-0B52-480D-9133-0346853CD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43025"/>
            <a:ext cx="48636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Divide 7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(0000 0111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  by  2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aphicFrame>
        <p:nvGraphicFramePr>
          <p:cNvPr id="1555523" name="Group 67">
            <a:extLst>
              <a:ext uri="{FF2B5EF4-FFF2-40B4-BE49-F238E27FC236}">
                <a16:creationId xmlns:a16="http://schemas.microsoft.com/office/drawing/2014/main" id="{773CBD7F-087D-4094-B2FD-CC552DBCA2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150086"/>
              </p:ext>
            </p:extLst>
          </p:nvPr>
        </p:nvGraphicFramePr>
        <p:xfrm>
          <a:off x="457200" y="1828800"/>
          <a:ext cx="8229600" cy="4535486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Iter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Quot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Divisor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Remainder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values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= Rem –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&lt; 0 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 +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Div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, shift 0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Shift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Div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 right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0000 1000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1111 0111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= Rem – Div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&gt;= 0 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  shift 1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Shift Div right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3A636CE-B4DB-3ACC-2087-761CFEBB64DC}"/>
                  </a:ext>
                </a:extLst>
              </p14:cNvPr>
              <p14:cNvContentPartPr/>
              <p14:nvPr/>
            </p14:nvContentPartPr>
            <p14:xfrm>
              <a:off x="711720" y="1428120"/>
              <a:ext cx="8283600" cy="1679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3A636CE-B4DB-3ACC-2087-761CFEBB64D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2360" y="1418760"/>
                <a:ext cx="8302320" cy="1698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D8A66A9-5D62-4095-80DE-6168C6CC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D9BF8-DDDC-4BA3-8DE2-365BC8797E70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67B2DE42-ACC1-4CE5-841E-942BEA354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960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Hardware for Division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28DCB44F-26BA-4EF4-96E3-9A0144156B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7">
            <a:extLst>
              <a:ext uri="{FF2B5EF4-FFF2-40B4-BE49-F238E27FC236}">
                <a16:creationId xmlns:a16="http://schemas.microsoft.com/office/drawing/2014/main" id="{C06CC6B8-743E-4078-8B32-B098290DB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4924425"/>
            <a:ext cx="772711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 comparison requires a subtract; the sign of the result is examined;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if the result is negative, the divisor must be added back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Similar to multiply, results are placed in Hi (remainder) and Lo (quotient)</a:t>
            </a:r>
          </a:p>
        </p:txBody>
      </p:sp>
      <p:pic>
        <p:nvPicPr>
          <p:cNvPr id="8198" name="Picture 6" descr="f03-08-9780124077263">
            <a:extLst>
              <a:ext uri="{FF2B5EF4-FFF2-40B4-BE49-F238E27FC236}">
                <a16:creationId xmlns:a16="http://schemas.microsoft.com/office/drawing/2014/main" id="{39848421-63BD-4B70-A6F3-3E00FE3F6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1427163"/>
            <a:ext cx="5876925" cy="339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9" name="Text Box 5">
            <a:extLst>
              <a:ext uri="{FF2B5EF4-FFF2-40B4-BE49-F238E27FC236}">
                <a16:creationId xmlns:a16="http://schemas.microsoft.com/office/drawing/2014/main" id="{A0ACE3F7-6006-4F37-9B16-589B22AF4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8975" y="45466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E645D50-A8AC-8A63-3351-30D522CCAC8F}"/>
                  </a:ext>
                </a:extLst>
              </p14:cNvPr>
              <p14:cNvContentPartPr/>
              <p14:nvPr/>
            </p14:nvContentPartPr>
            <p14:xfrm>
              <a:off x="1704960" y="1686960"/>
              <a:ext cx="7169040" cy="2671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E645D50-A8AC-8A63-3351-30D522CCAC8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95600" y="1677600"/>
                <a:ext cx="7187760" cy="2690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CB97608-DEEE-4691-9F12-6B5947E4A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F993C2-7600-46E0-919A-A7026D873D24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24A4A85-5613-4864-9379-5B2BD90A9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436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Efficient Division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262C349-217C-4859-8C59-94A75E14E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45" name="Picture 6" descr="f03-08-9780124077263">
            <a:extLst>
              <a:ext uri="{FF2B5EF4-FFF2-40B4-BE49-F238E27FC236}">
                <a16:creationId xmlns:a16="http://schemas.microsoft.com/office/drawing/2014/main" id="{D6D02071-D636-43F2-A155-9C78FBEB2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038" y="1312863"/>
            <a:ext cx="3611562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 descr="f03-11-9780124077263">
            <a:extLst>
              <a:ext uri="{FF2B5EF4-FFF2-40B4-BE49-F238E27FC236}">
                <a16:creationId xmlns:a16="http://schemas.microsoft.com/office/drawing/2014/main" id="{9017549C-CF82-4D17-A6F0-33AB70386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32175"/>
            <a:ext cx="6419850" cy="327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7" name="Text Box 5">
            <a:extLst>
              <a:ext uri="{FF2B5EF4-FFF2-40B4-BE49-F238E27FC236}">
                <a16:creationId xmlns:a16="http://schemas.microsoft.com/office/drawing/2014/main" id="{D8A6C250-B0B4-49D9-AC72-3938EF5FA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8493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6917D9B-955A-C93C-077D-EF779D0C3677}"/>
                  </a:ext>
                </a:extLst>
              </p14:cNvPr>
              <p14:cNvContentPartPr/>
              <p14:nvPr/>
            </p14:nvContentPartPr>
            <p14:xfrm>
              <a:off x="3454920" y="5274360"/>
              <a:ext cx="1155600" cy="428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6917D9B-955A-C93C-077D-EF779D0C367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445560" y="5265000"/>
                <a:ext cx="1174320" cy="447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8C28DFA-82CB-4C8F-966E-6225D682C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9EC986-948C-4788-8625-1D60A35459ED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9F79C680-866C-4D0A-A77D-C3ACF6B9D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612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Divisions involving Negatives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4FFDCD28-B5DD-4C06-8DFF-F2814DF1E7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02CBB05B-281C-454B-AC84-1681F78E5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38918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Simplest solution: convert to positive and adjust sign later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Note that multiple solutions exist for the equation: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Dividend = Quotient x Divisor  +  Remainder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+7   div  +2          Quo =           Rem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-7   div  +2          Quo =           Rem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+7   div   -2          Quo =           Rem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-7   div   -2          Quo =           Rem =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120A6A1-658B-DD4C-F2C2-1FAB187FF721}"/>
                  </a:ext>
                </a:extLst>
              </p14:cNvPr>
              <p14:cNvContentPartPr/>
              <p14:nvPr/>
            </p14:nvContentPartPr>
            <p14:xfrm>
              <a:off x="982080" y="2770200"/>
              <a:ext cx="7664040" cy="1026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120A6A1-658B-DD4C-F2C2-1FAB187FF72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72720" y="2760840"/>
                <a:ext cx="7682760" cy="1044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0AF9801-A6B9-4221-A80C-34DA6092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D45C8-D491-4652-A910-7B358D0D0FED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81A641B8-7025-4F02-867A-6120CDA0F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612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Divisions involving Negatives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8AB5C8D7-C76A-440B-A800-994AD4DC5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069FC595-DFC0-4E20-BD80-22D34B7B1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705682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Simplest solution: convert to positive and adjust sign later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Note that multiple solutions exist for the equation: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Dividend = Quotient x Divisor  +  Remainder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+7   div  +2          Quo = +3          Rem = 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-7   div  +2          Quo = -3           Rem =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+7   div   -2          Quo = -3           Rem = 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-7   div   -2          Quo = +3          Rem =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Convention: Dividend and remainder have the same sign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Quotient is negative if signs disagree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These rules fulfil the equation above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E8FF1BE-3E6D-DF8E-EF1E-2FA39785D993}"/>
                  </a:ext>
                </a:extLst>
              </p14:cNvPr>
              <p14:cNvContentPartPr/>
              <p14:nvPr/>
            </p14:nvContentPartPr>
            <p14:xfrm>
              <a:off x="6807240" y="4652280"/>
              <a:ext cx="493560" cy="1121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E8FF1BE-3E6D-DF8E-EF1E-2FA39785D99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97880" y="4642920"/>
                <a:ext cx="512280" cy="1139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0AF9801-A6B9-4221-A80C-34DA6092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D45C8-D491-4652-A910-7B358D0D0FED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81A641B8-7025-4F02-867A-6120CDA0F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848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Homes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8AB5C8D7-C76A-440B-A800-994AD4DC5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069FC595-DFC0-4E20-BD80-22D34B7B1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8169275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Grade school algorithms are commonly used – the algorithms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even easier in binary (</a:t>
            </a:r>
            <a:r>
              <a:rPr lang="en-US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mult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by 1 and 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They can be implemented in hardware with shifts, add, sub, checks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To improve efficiency, look for </a:t>
            </a:r>
            <a:r>
              <a:rPr lang="en-US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ineffectuals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– are only some bits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changing in every step – allows us to use narrow adders and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registers – allows us to pack more operands in one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Can also improve speed by throwing more transistors and parallel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computations at the problem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C5ED675-1EB5-3DAB-2A5C-4A936FF9A366}"/>
                  </a:ext>
                </a:extLst>
              </p14:cNvPr>
              <p14:cNvContentPartPr/>
              <p14:nvPr/>
            </p14:nvContentPartPr>
            <p14:xfrm>
              <a:off x="542880" y="1965240"/>
              <a:ext cx="7607520" cy="2476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C5ED675-1EB5-3DAB-2A5C-4A936FF9A36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3520" y="1955880"/>
                <a:ext cx="7626240" cy="249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63022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8E8D3E8-22C1-4862-A431-F96F55A1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2DAC4-06C6-4E89-AB7F-6ADF79AA134A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685C2E1C-02E3-40B6-870B-77633A2D4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583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 and Subtraction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45E5E97C-26B3-4271-A154-CDC409B23B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54280818-75E7-4E5D-A56B-72F537EAE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0714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Addition is similar to decimal arithmetic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subtraction, simply add the negative number – hence,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subtract A-B involves negating B’s bits, adding 1 and A</a:t>
            </a:r>
          </a:p>
        </p:txBody>
      </p:sp>
      <p:pic>
        <p:nvPicPr>
          <p:cNvPr id="24582" name="Picture 7" descr="f03-01-9780124077263">
            <a:extLst>
              <a:ext uri="{FF2B5EF4-FFF2-40B4-BE49-F238E27FC236}">
                <a16:creationId xmlns:a16="http://schemas.microsoft.com/office/drawing/2014/main" id="{C220DB4C-5E45-4D1B-8C71-163C09408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8" y="4038600"/>
            <a:ext cx="6919912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AA6CB29D-E41A-47B1-A2D2-91E1D6F20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81501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83857E5-4455-F718-6536-4E6C04ACAA67}"/>
                  </a:ext>
                </a:extLst>
              </p14:cNvPr>
              <p14:cNvContentPartPr/>
              <p14:nvPr/>
            </p14:nvContentPartPr>
            <p14:xfrm>
              <a:off x="4660560" y="104760"/>
              <a:ext cx="2879640" cy="5694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83857E5-4455-F718-6536-4E6C04ACAA6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51200" y="95400"/>
                <a:ext cx="2898360" cy="5712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415F0C8-680F-4067-9CB0-38E90E418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7C123-AA65-4961-97E7-1D0E32483A93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E16E6912-9EE3-4D5A-B254-A9B192F5A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698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Overflows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2AB897F8-1E78-4559-90C1-011562DD8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CED4CDA-32E5-4845-AB5F-4D549C769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56412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an unsigned number, overflow happens when the last carry (1)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cannot be accommodated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a signed number, overflow happens when the most significant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is not the same as every bit to its left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the sum of two positive numbers is a negative result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the sum of two negative numbers is a positive result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sum of a positive and negative number will never overflow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MIPS allows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addu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subu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instructions that work with unsigned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integers and never flag an overflow – to detect the overflow, other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instructions will have to be executed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170079B-9F29-F5FC-5EB8-CF0BFB21C689}"/>
                  </a:ext>
                </a:extLst>
              </p14:cNvPr>
              <p14:cNvContentPartPr/>
              <p14:nvPr/>
            </p14:nvContentPartPr>
            <p14:xfrm>
              <a:off x="1442160" y="1973520"/>
              <a:ext cx="3146400" cy="2603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170079B-9F29-F5FC-5EB8-CF0BFB21C68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800" y="1964160"/>
                <a:ext cx="3165120" cy="2622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B4D219-5655-4A5F-8FB0-3715EDD7D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2B3507-8379-4BAF-969A-544010ED455D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34541D9-D785-44AE-A302-7A86DC760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172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Multiplication Example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B08AB5CD-DF96-4C80-B220-9A5F5B2D6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57D5201F-EC29-49C3-957B-100B96118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24000"/>
            <a:ext cx="6843284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Multiplicand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Multiplier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x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---------------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----------------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1001000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every step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multiplicand is shifted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next bit of multiplier is examined (also a shifting step)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this bit is 1, shifted multiplicand is added to the product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909D39A-9326-0463-210D-B85B6EB29280}"/>
                  </a:ext>
                </a:extLst>
              </p14:cNvPr>
              <p14:cNvContentPartPr/>
              <p14:nvPr/>
            </p14:nvContentPartPr>
            <p14:xfrm>
              <a:off x="140400" y="97200"/>
              <a:ext cx="8768160" cy="5484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909D39A-9326-0463-210D-B85B6EB2928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1040" y="87840"/>
                <a:ext cx="8786880" cy="5503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C5BBF2C-6EF4-4913-8D73-B1B72C47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1F32C-D5D6-4C26-AED1-7A3CB21F208D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AE2ACF9-5A35-40FB-9B60-E3585416B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604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HW Algorithm 1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3243C451-1C43-4AE6-BC2D-897279EF8B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8">
            <a:extLst>
              <a:ext uri="{FF2B5EF4-FFF2-40B4-BE49-F238E27FC236}">
                <a16:creationId xmlns:a16="http://schemas.microsoft.com/office/drawing/2014/main" id="{3D507E5D-6FCF-4889-9B74-9036A224A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153561"/>
            <a:ext cx="684328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 every step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multiplicand is shifted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next bit of multiplier is examined (also a shifting step)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if this bit is 1, shifted multiplicand is added to the product</a:t>
            </a:r>
          </a:p>
        </p:txBody>
      </p:sp>
      <p:pic>
        <p:nvPicPr>
          <p:cNvPr id="30726" name="Picture 6" descr="f03-03-9780124077263">
            <a:extLst>
              <a:ext uri="{FF2B5EF4-FFF2-40B4-BE49-F238E27FC236}">
                <a16:creationId xmlns:a16="http://schemas.microsoft.com/office/drawing/2014/main" id="{84339DEB-5F90-425E-A876-40BD653BE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449388"/>
            <a:ext cx="6105525" cy="348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7" name="Text Box 5">
            <a:extLst>
              <a:ext uri="{FF2B5EF4-FFF2-40B4-BE49-F238E27FC236}">
                <a16:creationId xmlns:a16="http://schemas.microsoft.com/office/drawing/2014/main" id="{73800D76-9E4D-4BC9-9735-C8231CDB8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8291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CED033C-E73D-F436-F17A-0CF3B7BCCA8D}"/>
                  </a:ext>
                </a:extLst>
              </p14:cNvPr>
              <p14:cNvContentPartPr/>
              <p14:nvPr/>
            </p14:nvContentPartPr>
            <p14:xfrm>
              <a:off x="167760" y="122760"/>
              <a:ext cx="8818560" cy="5534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CED033C-E73D-F436-F17A-0CF3B7BCCA8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8400" y="113400"/>
                <a:ext cx="8837280" cy="5553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9373EB9-3A7A-455E-8EC3-964FFFD4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B7973-4B21-487B-BF0A-D96177E26377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F7A5973B-92A4-40CE-B5E9-FA6A68AC3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604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HW Algorithm 2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D70CA322-31B3-449C-A853-D02C2ADD6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7">
            <a:extLst>
              <a:ext uri="{FF2B5EF4-FFF2-40B4-BE49-F238E27FC236}">
                <a16:creationId xmlns:a16="http://schemas.microsoft.com/office/drawing/2014/main" id="{3E9FAFB1-38B1-4769-BCCB-FBA26926B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105400"/>
            <a:ext cx="679044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32-bit ALU and multiplicand is untouched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sum keeps shifting right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every step, number of bits in product + multiplier = 64,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hence, they share a single 64-bit register</a:t>
            </a:r>
          </a:p>
        </p:txBody>
      </p:sp>
      <p:pic>
        <p:nvPicPr>
          <p:cNvPr id="32774" name="Picture 6" descr="f03-05-9780124077263">
            <a:extLst>
              <a:ext uri="{FF2B5EF4-FFF2-40B4-BE49-F238E27FC236}">
                <a16:creationId xmlns:a16="http://schemas.microsoft.com/office/drawing/2014/main" id="{87FE42CA-8880-484F-B0E0-8DD2A604B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585913"/>
            <a:ext cx="6029325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9006C33A-EE82-4AFB-BF26-2E4858233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7767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CCF1F7C-3EF6-0B40-712A-0088EF8CFB46}"/>
                  </a:ext>
                </a:extLst>
              </p14:cNvPr>
              <p14:cNvContentPartPr/>
              <p14:nvPr/>
            </p14:nvContentPartPr>
            <p14:xfrm>
              <a:off x="170640" y="709920"/>
              <a:ext cx="8634960" cy="4673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CCF1F7C-3EF6-0B40-712A-0088EF8CFB4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1280" y="700560"/>
                <a:ext cx="8653680" cy="4692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4F6E296-FC6D-4024-8F9B-5537BCB1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8ED04-57DC-461C-A7C9-D9F5BA542FC7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E2593661-F8CE-4F83-A298-DAC8B5004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628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0F7F79D3-1454-4BC2-9F18-44929E8414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0DD95361-1639-4B3D-883B-307E61D0B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6751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previous algorithm also works for signed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(negative numbers in 2’s complement form)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We can also convert negative numbers to positive, multiply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magnitudes, and convert to negative if signs disagree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product of two 32-bit numbers can be a 64-bit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-- hence, in MIPS, the product is saved in two 32-bit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registers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44D5AFE-2A8C-FBDF-F862-17B6B9F1C54C}"/>
                  </a:ext>
                </a:extLst>
              </p14:cNvPr>
              <p14:cNvContentPartPr/>
              <p14:nvPr/>
            </p14:nvContentPartPr>
            <p14:xfrm>
              <a:off x="299520" y="1622880"/>
              <a:ext cx="6234480" cy="3105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44D5AFE-2A8C-FBDF-F862-17B6B9F1C54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0160" y="1613520"/>
                <a:ext cx="6253200" cy="3123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00CE8-BD3A-426D-B1B9-69384687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A5B4ED-0305-415B-A758-AE879FB1135E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417A4856-7C06-4B7D-A7CF-EEA6DE304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2D52E375-038D-45EC-B25A-AD0A5C48F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D7599819-534D-4171-840E-F2659A7D0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8027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$s2, $s3            computes the product and 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it in two “internal” registers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can be referred to as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and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mfhi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$s0                   moves the value in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into $s0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mflo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$s1                   moves the value in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into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Similarly for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multu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75647D7-BDD6-D972-70D8-CA24860831E4}"/>
                  </a:ext>
                </a:extLst>
              </p14:cNvPr>
              <p14:cNvContentPartPr/>
              <p14:nvPr/>
            </p14:nvContentPartPr>
            <p14:xfrm>
              <a:off x="205200" y="1024200"/>
              <a:ext cx="8899920" cy="3329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75647D7-BDD6-D972-70D8-CA24860831E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5840" y="1014840"/>
                <a:ext cx="8918640" cy="3348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763147A-ACCF-4058-81F0-AB2DBA15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B5E95C-AC39-4D1C-A0D7-255AF63F31E1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ADA616A1-6A7D-4387-95E5-873BBBF40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059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 Algorithm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DA1B0CF9-EE99-45AF-A2C1-D5FA46577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190E65D-0DDE-4126-81D1-B4F860CA2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057400"/>
            <a:ext cx="354238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The previous algorithm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requires a clock to ensure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the earlier addition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completed before shifting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This algorithm can quickly set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up most inputs – it then has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wait for the result of each 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to propagate down – faster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because no clock is involved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-- Note: high transistor cost</a:t>
            </a:r>
          </a:p>
        </p:txBody>
      </p:sp>
      <p:pic>
        <p:nvPicPr>
          <p:cNvPr id="38918" name="Picture 6" descr="abc1">
            <a:extLst>
              <a:ext uri="{FF2B5EF4-FFF2-40B4-BE49-F238E27FC236}">
                <a16:creationId xmlns:a16="http://schemas.microsoft.com/office/drawing/2014/main" id="{CCBA510D-856A-4384-9B4D-A7B690251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3128963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Text Box 5">
            <a:extLst>
              <a:ext uri="{FF2B5EF4-FFF2-40B4-BE49-F238E27FC236}">
                <a16:creationId xmlns:a16="http://schemas.microsoft.com/office/drawing/2014/main" id="{4C390E40-9F65-45AD-9EB5-F406F70DD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5579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93DB4E2-186B-8354-72A9-0D6522980381}"/>
                  </a:ext>
                </a:extLst>
              </p14:cNvPr>
              <p14:cNvContentPartPr/>
              <p14:nvPr/>
            </p14:nvContentPartPr>
            <p14:xfrm>
              <a:off x="4407120" y="1922400"/>
              <a:ext cx="3724920" cy="1534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93DB4E2-186B-8354-72A9-0D652298038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97760" y="1913040"/>
                <a:ext cx="3743640" cy="1553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48319</TotalTime>
  <Words>1202</Words>
  <Application>Microsoft Office PowerPoint</Application>
  <PresentationFormat>On-screen Show (4:3)</PresentationFormat>
  <Paragraphs>266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268</cp:revision>
  <cp:lastPrinted>2025-02-04T13:40:24Z</cp:lastPrinted>
  <dcterms:created xsi:type="dcterms:W3CDTF">2002-09-20T18:19:18Z</dcterms:created>
  <dcterms:modified xsi:type="dcterms:W3CDTF">2025-02-04T19:04:59Z</dcterms:modified>
</cp:coreProperties>
</file>