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ink/ink14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5.xml" ContentType="application/inkml+xml"/>
  <Override PartName="/ppt/notesSlides/notesSlide19.xml" ContentType="application/vnd.openxmlformats-officedocument.presentationml.notesSlide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611" r:id="rId3"/>
    <p:sldId id="601" r:id="rId4"/>
    <p:sldId id="641" r:id="rId5"/>
    <p:sldId id="657" r:id="rId6"/>
    <p:sldId id="642" r:id="rId7"/>
    <p:sldId id="608" r:id="rId8"/>
    <p:sldId id="609" r:id="rId9"/>
    <p:sldId id="626" r:id="rId10"/>
    <p:sldId id="610" r:id="rId11"/>
    <p:sldId id="653" r:id="rId12"/>
    <p:sldId id="654" r:id="rId13"/>
    <p:sldId id="655" r:id="rId14"/>
    <p:sldId id="656" r:id="rId15"/>
    <p:sldId id="646" r:id="rId16"/>
    <p:sldId id="647" r:id="rId17"/>
    <p:sldId id="648" r:id="rId18"/>
    <p:sldId id="649" r:id="rId19"/>
    <p:sldId id="650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F3153E-2DCE-44E9-A561-184410E69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7:47:16.5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14948 4328 1347 0,'-9'-13'50'0,"-1"4"1"0,4 2-4 0,-2 3-1 0,5 1-10 0,0 1-16 15,-5-1-3-15,6 3 4 16,2 0 8-16,-1 1 17 0,1 6 1 0,0 7 5 16,-7 6-1-16,7 15-13 31,7 6-3-31,0 21-20 0,4 7-11 16,0 24-2-16,4 10-1 15,-1 8-2-15,3 5 3 16,1-6-5-16,-6-11-6 15,2-12 3-15,1-10 1 16,-3-9 4-16,1-8-1 0,-2-11-3 16,-2-8-9-16,-2-16-31 15,2-11-15-15,-1-15-51 16,-2-13-29-16,5-26 78 16</inkml:trace>
  <inkml:trace contextRef="#ctx0" brushRef="#br0" timeOffset="392.17">15363 4359 1436 0,'0'5'89'0,"-3"0"39"0,-4-2-5 0,4 3-42 0,0-3-15 0,-3 10-26 0,1 8-9 0,2 10 2 16,0 15 2-1,9 18-5-15,5 9-3 0,0 23-11 16,3 10-6-16,-6 6-6 16,0-2-4-1,-3-7-9-15,1-9-12 16,-3-16-34-16,4-7-13 0,-7-21-37 16,0-12-14-16,-5-18-23 15,-3-7-13-15,-9-26 88 16</inkml:trace>
  <inkml:trace contextRef="#ctx0" brushRef="#br0" timeOffset="602.95">14992 4959 1362 0,'-14'4'105'0,"-2"6"47"0,-1 2-20 16,7 1-45-16,6-4-29 15,12-7-26-15,7-4-12 16,20-16-17-16,9-5 0 15,21-13-3-15,9-3-11 0,16-7-30 16,12 3-22-16,-8 4-49 16,-8 1-25-16,-24 3-240 15,-21 6 237 1</inkml:trace>
  <inkml:trace contextRef="#ctx0" brushRef="#br0" timeOffset="984.42">15693 4686 1124 0,'1'50'85'0,"4"13"51"15,8 11-18-15,-1 19-45 16,2-1-17-16,7-8-31 16,-4-12-12-16,4-29 1 15,-2-18 8-15,0-25 21 16,-2-14 15-16,2-27 16 16,0-10-1-16,-3-17-2 15,-4-6-8-15,-1 8-10 16,-4 3-10-16,-1 25-18 15,0 14-11-15,4 32-16 0,9 13 0 16,11 28-3-16,7 9 1 16,22 8 4-16,4-4-2 15,5-21-1-15,-5-8 3 16,-11-27 4-16,-10-7 15 16,-8-21 27-16,-8-5 14 15,-11-13 5-15,-4-10-9 0,-10-18-24 16,-4-12-20-1,-8-4-11-15,-3 4-9 0,1 9-40 16,5 17-16 0,8 19-40-16,8 13-32 0,11 18-50 15,10 4-9-15,16 3 96 16</inkml:trace>
  <inkml:trace contextRef="#ctx0" brushRef="#br0" timeOffset="1421.27">17311 4561 1291 0,'-33'-12'91'0,"6"-6"50"0,7-2-27 0,13-2-28 0,9 1-11 0,19 7-9 15,7 3-3 1,13 11-1-16,8 6-7 0,6 13-17 31,3 2-10-31,-13 4-12 0,-8 5-7 16,-14-2-9-16,-12 7 3 15,-21 6-10-15,-2 8-9 16,-20 0-20-16,-6 0-5 0,2-12 6 16,0-3 10-1,21-16 20-15,12 1-1 16,22-1 18-16,19 4 7 0,12-2 8 15,1 9 7-15,3-4-6 16,-7-1-2-16,-9 4-1 16,-7-1-1-16,-18 1-3 15,-8 7-1-15,-24 3-4 16,-18 3-5-16,-21 4-8 0,-14 1-9 16,-31-2-39-1,0-4-28-15,-5-12-76 0,-1-10-22 0,14-17-233 31,7-7 239-31</inkml:trace>
  <inkml:trace contextRef="#ctx0" brushRef="#br0" timeOffset="2513.02">19559 4821 1241 0,'-14'-1'95'0,"-8"-4"49"15,-3-4-3-15,-12 2-47 0,3-2-25 0,-10 6-41 0,4 4-19 0,1 18-8 16,1 14-6-16,11 21-5 15,3 7 7-15,18 9-3 16,4-7-3-16,18-14-15 16,8-11 0-16,15-19 6 15,7-10 5-15,11-22 28 16,0-12 14-16,-7-16 21 16,-2-8 7-16,-19-15 5 15,-3-4-13-15,-14-16-17 0,-10-1-7 16,-10-5-13-1,-12-6-3-15,-6 0-2 16,-2-5-2-16,1 11 5 16,5 14 2-16,11 35 9 0,8 18 3 15,6 34-9 1,10 19-4-16,1 44-11 0,6 20 0 0,-4 37-6 16,0 11-14-16,11 5-34 15,3-12-13 1,15-29-4-16,7-22 15 15,5-37 40-15,-3-19 16 16,-2-21 25-16,-3-14 9 16,-7-21 13-16,4-11-1 15,-14-20-7-15,-4-10-10 0,-9-10-15 16,-9-3-4-16,-14 11-6 16,0 11-1-16,-7 32-1 15,7 17-4-15,1 41-4 16,-3 19 2-16,6 29-2 15,6 9 4-15,13-6 0 16,8-12-1-16,17-26 0 16,-1-14 0-16,-1-22 3 15,-4-7 5-15,-11-14 16 0,3-12 6 16,-13-15 10 0,-1-8-2-16,-5-15-7 15,-6-10-3-15,-2-2-6 16,-1 7-7-16,1 18-4 15,-2 18-8-15,7 31-6 0,-1 18 2 16,7 32-1 0,8 11 7-16,3 14-2 15,0 1 2-15,2-9-25 16,6-12-25-16,5-16-48 0,3-11-35 16,3-18-46-16,5-8-11 15,3-20 102-15</inkml:trace>
  <inkml:trace contextRef="#ctx0" brushRef="#br0" timeOffset="2867.62">20982 4859 1397 0,'0'24'85'0,"3"-2"30"0,8-11-49 0,-3-9-1 0,10-10-21 15,-4-5-8-15,-1-6-3 16,-1-6-3-16,-9-3 4 15,-3-7-1-15,-3 0 8 16,-6-3 7-16,-10 5-5 16,-13 0-1-16,-9 11 0 15,-3 5-7-15,-16 15-7 16,8 12-8-16,0 23-12 16,5 14-3-16,21 18-5 15,12 2 0-15,27-2-1 16,20-7 1-16,30-15 3 15,8-7 5-15,16-12 1 0,-2-8-2 16,-6-15 0-16,3-2-2 16,-2-10-12-16,2-4-21 15,-3-7-75-15,-12-4-61 0,-26-20 83 16</inkml:trace>
  <inkml:trace contextRef="#ctx0" brushRef="#br0" timeOffset="4765.1">16918 6578 1285 0,'-1'0'98'0,"-2"0"30"0,3-1-26 0,-2 1-9 0,-3 3-39 16,5 13-11-16,0 18-24 16,0 14-4-1,0 26-8-15,0 3-5 0,4 0-8 16,-1 2-2-16,0-22-1 16,-3-10 0-16,3-23 5 15,2-12-2-15,-5-15 5 16,0-16 5-16,-5-19 1 15,5-12 2-15,3-8-2 0,3-5 2 16,10-2 10 0,8 3 1-16,9 9 18 15,5 2 7-15,0 20 5 16,1 10 1-16,1 23-12 16,-1 15-12-16,-4 18-15 15,-7 12-3-15,-7 7-6 0,-1 4 0 16,-4 4 1-16,4-4-1 15,6-14 1-15,2-4-2 16,13-18-1-16,6-11-1 16,-1-19 1-16,3-9 1 15,-5-23 5-15,-4-6 3 16,-7-17 12-16,0-3 6 0,-6-3 2 16,-2-2-4-16,-9 12-6 15,-5 4-3-15,-13 20 0 16,-9 10 3-16,-11 25-8 15,2 14-2-15,-1 31-6 16,2 16-2-16,7 24-1 16,5 7-1-16,17 2-5 15,7-1-1-15,19-11 4 16,12-12-4-16,7-21 2 16,10-10 0-16,13-28 1 15,9-11 6-15,2-24 12 16,-9-17 14-16,-6-23 18 0,-14-9-7 0,-5-9-2 15,-3 2-11 1,-14 6-16 0,-5 9-2-16,-15 18-8 15,-7 15-8-15,-11 15-27 0,-7 11-18 0,-8 7-68 16,-3 10-35 0,-7 3-66-16,-2 1-164 15,8 7 239-15</inkml:trace>
  <inkml:trace contextRef="#ctx0" brushRef="#br0" timeOffset="4966.89">18240 6640 1266 0,'11'22'142'0,"5"3"188"0,17 8-210 0,5 10-10 0,8 2-30 16,3 6-36-16,11-1-32 15,0-1-6-15,0-9-31 0,3-4-30 16,-5-17-74 0,-1-5-35-16,-7-19-170 15,-4-9 190-15</inkml:trace>
  <inkml:trace contextRef="#ctx0" brushRef="#br0" timeOffset="5225.83">18942 5955 1263 0,'0'0'147'0,"-3"7"128"0,3 21-120 16,0 15-15-1,2 23-36-15,3 21-20 0,-1 21-33 16,-4 9-12 0,2 9-19-16,1 0-12 0,-1-12-21 15,12-10-19-15,8-28-25 16,6-16-3-16,12-29 1 15,4-14 14-15,0-23 16 16,3-17 0-16,-1-23-10 16,5-11-13-16,-2-14-44 15,-12-3-25-15,-22-5 67 16</inkml:trace>
  <inkml:trace contextRef="#ctx0" brushRef="#br0" timeOffset="5397.76">18979 6296 1258 0,'30'35'154'16,"3"-5"133"-16,11-10-132 0,3-7-23 15,2-9-58-15,3-5-32 16,0-10-58 0,4-8-62-16,-1-11-207 0,-5-5 172 15</inkml:trace>
  <inkml:trace contextRef="#ctx0" brushRef="#br0" timeOffset="6115.65">20482 6083 1457 0,'13'25'45'0,"-2"15"2"0,0 10-17 0,3 29 2 16,3 11-6-16,6 12-37 0,2-1-15 0,6-19-11 0,7-8 1 15,9-29 20 1,1-11 24-16,-2-18 49 16,1-8 14-16,-17-13 19 0,-5-4-2 15,-9-2-32-15,-5-2-12 16,0 7-29-16,0 4-10 16,2 9-5-1,-4-3-11-15,10 6-27 0,2-4 2 0,-1-4-1 16,7-2 11-1,-2-7 27-15,-3 4 1 16,5-6 10-16,1 4 2 16,2-5-2-16,-1-1 3 15,-7-4 11-15,-3-11 3 16,-7-11 9-16,-4-14-1 16,-14-17-8-16,-7-17 4 0,-13-21 3 15,-4-9 1-15,-4-4 10 16,6 8-4-16,11 24-6 15,3 20-9-15,7 22-21 16,1 14-4-16,6 20-16 16,0 1-21-16,5 10-71 15,6 7-43-15,4 1-135 16,9 9 147-16</inkml:trace>
  <inkml:trace contextRef="#ctx0" brushRef="#br0" timeOffset="6582.4">21025 6264 1245 0,'0'18'106'0,"-2"-3"73"0,2 3-31 15,-1-4-30-15,1 5-33 0,1 11-49 0,10 8-18 16,0 15-14-16,4 7 2 15,2 10-16-15,3-1-19 16,-2-9-51-16,5-8-40 16,-5-16 65-16</inkml:trace>
  <inkml:trace contextRef="#ctx0" brushRef="#br0" timeOffset="7067.46">21703 6387 1284 0,'2'26'87'0,"-2"5"42"0,5-4-15 15,-1-2-26-15,-1-6-24 16,16-13-33-16,0-6-5 16,18-11 9-16,-1-9 3 15,2-7 1-15,-2-4-1 0,-9-7-3 16,-7 3-2-16,-12-1-5 15,-9 3-5-15,-23 3-10 16,-12 9-7-16,-16 13-4 16,0 15-2-16,-4 32-4 15,9 15-1 1,6 28-2-16,6 7-7 0,21-3-24 16,6-6-13-16,26-18-17 15,2-9-9-15,16-12-2 16,9-8-12-16,8-12-11 15,2-15-10-15,12-15-246 16,8-10 234-16</inkml:trace>
  <inkml:trace contextRef="#ctx0" brushRef="#br0" timeOffset="7468.29">22445 6450 1251 0,'-8'-26'126'0,"-6"8"82"0,-13 18-40 15,-8 14-15-15,-12 23-44 16,-2 5-23-16,-10 14-45 15,6 2-15-15,13-3-19 16,12-4-9 0,19-12-35-16,9-6-9 15,23-12-7-15,6-10 1 16,10-11 30-16,8-8 11 16,-2-16 5-16,-1-9 10 15,-6-11 18-15,-8-7 7 16,-5-15 16-16,-2-11 7 15,-10-13 6-15,-3-8 1 16,-7-7-1-16,-3-7-8 0,-10 0-8 16,-7 0 2-16,-4 17-12 15,4 11 5-15,1 34 6 16,7 15-6-16,1 35-1 16,6 22-7-16,2 41-19 0,7 19-5 15,7 35-4-15,-2 12 0 16,6 12-10-1,-1-1-20-15,2 4-79 16,3-6-56-16,10-22-104 16,6-16-23-16,4-36 162 15</inkml:trace>
  <inkml:trace contextRef="#ctx0" brushRef="#br0" timeOffset="8134.25">16346 7966 1185 0,'0'-5'63'0,"0"1"20"0,6-12-38 0,7 3-5 0,17 4-12 15,11-2-3-15,26 7-13 16,25 0-6-16,39 4-6 16,17 1 0-16,43-4 6 15,21-8 11-15,43-17 30 16,45-13 19-16,67-16 30 15,20-1 0-15,70-5-19 16,15 7-11-16,36 7-24 16,2 8-5-16,-1 10 0 15,-13 10-4-15,-48 18-10 0,-8 10-4 16,-76 23-59-16,-36 6-64 16,-61 0 62-16</inkml:trace>
  <inkml:trace contextRef="#ctx0" brushRef="#br0" timeOffset="91361.54">11370 10664 1425 0,'-13'-8'60'0,"-6"5"-4"0,1 2-8 0,-11 1-4 0,-4 3-3 0,-6 8 4 0,-2 3-2 0,0 14-9 16,-5 6-3-16,8 7-14 16,2 6-2-1,10-5 1-15,11 3 1 0,13-11-6 16,5-1 4-16,27-15 2 15,6-6 0-15,20-10 25 16,4-2 0 0,1-3-2-16,-2 3-4 15,-12 0-18-15,-9 5-3 0,-19 6-5 16,-13 6 2-16,-23 14 10 16,-18 7 6-16,-19 13 1 15,-12-1 0-15,-8 1-15 16,-3-6-8-16,7-8-1 15,-2-3-11-15,4-13-26 0,5-7-10 16,9-8-39 0,11-4-8-16,26-10-29 0,14 0-14 0,23-14 12 31,14-6 44-31</inkml:trace>
  <inkml:trace contextRef="#ctx0" brushRef="#br0" timeOffset="91888.61">11805 10166 1072 0,'7'-14'145'0,"2"-4"113"0,-10 11-70 0,-7-3-6 0,-6 7-33 0,-4 3-21 16,-2 6-47-16,2 5-30 16,4 14-29-16,3 10-5 0,11 31-12 15,0 23 2-15,5 37-3 16,6 16-3-16,-5 16 0 15,-3 10-11 1,0 7-56-16,-4-9-26 16,-1-32-15-16,1-22-9 0,-4-49 47 15,3-25 19-15,1-32-18 16,1-18-1-16,9-36-126 16,-4-20 116-16</inkml:trace>
  <inkml:trace contextRef="#ctx0" brushRef="#br0" timeOffset="92479.11">12347 10127 932 0,'-4'0'91'0,"-4"3"35"0,-1 1-16 0,1 0-8 0,-1-3-25 0,-1-2 0 0,4-9-10 16,0 2-2-16,6 0 8 16,0-3-5-16,1 11 13 15,5 0-1-15,-2 11-14 16,-3 7 1-16,-1 16-19 16,-1 6-8-16,-1 21-10 15,-6 7-9-15,5 20-13 16,-3 4 0-16,-1 10-7 0,1 1-6 15,-2-1-14-15,-1-5-3 16,6-11-2-16,-1-5 10 16,6-12 10-16,3-11-2 0,4-15 1 31,4-11-3-31,1-20 2 16,8-2 2-16,-5-10-9 0,6-10-4 15,-9-6-13-15,3-6-12 16,0-9-10-16,-1-7 0 15,-2-6 4-15,-7 0 5 16,-7-2 6-16,-11 2-18 0,-16 4-52 16,-6 3-98-16,-18 0 116 15</inkml:trace>
  <inkml:trace contextRef="#ctx0" brushRef="#br0" timeOffset="92645.69">12023 10850 1041 0,'-8'22'133'15,"5"2"113"-15,19-8-82 16,12-4-8-16,16-10-25 15,2-5-16-15,6-13-34 16,-1-6-20-16,1-14-30 16,1-4-13-16,3-2-39 0,-1-7-40 15,-3 3-110-15,0-1-145 0,-14-10 174 32</inkml:trace>
  <inkml:trace contextRef="#ctx0" brushRef="#br0" timeOffset="92793.62">12930 10570 1613 0,'-1'33'109'0,"-2"-2"61"16,3 18-77-16,-2 8-8 0,-1 8-44 15,-5 1-35-15,3 2-93 16,-1-7-58-16,4-17 72 15</inkml:trace>
  <inkml:trace contextRef="#ctx0" brushRef="#br0" timeOffset="92996.71">12883 10139 1599 0,'-14'17'293'0,"-4"2"-230"0,3-9 88 0,-3-4-92 0,-1-14-71 15,5-11-57-15,8-20-101 16,6-8 81-16</inkml:trace>
  <inkml:trace contextRef="#ctx0" brushRef="#br0" timeOffset="93804.5">11084 12371 1477 0,'2'-4'20'0,"-8"9"9"0,3 9 44 0,-2-1 4 0,2 0 17 0,1-1-5 0,1 6-18 0,1 5-6 0,1 18-17 0,-1 13-11 16,0 23-18-1,0 10-8-15,-1 6-11 0,1 2-6 0,0-7-17 16,0-11-5-16,0-14 0 16,0-11 7-1,0-23 16-15,0-7 6 0,-7-19 14 16,-1-11 6 0,0-20 8-16,5-13 4 0,11-11-1 15,8-5 5-15,11 11 3 16,11 8 4-1,1 16-2-15,7 13-6 16,0 15-17-16,1 11-8 0,-12 16-12 16,-9 5 0-16,-19 11 5 15,-12 6 2-15,-23 16-3 16,-12 10-1-16,-17 4-22 16,1-2-23-16,-4-18-45 15,3-14-32-15,13-32-47 16,7-18-14-16,22-32-233 15,11-18 250-15</inkml:trace>
  <inkml:trace contextRef="#ctx0" brushRef="#br0" timeOffset="94560.96">11630 13093 1192 0,'8'9'83'0,"-1"-4"26"0,4-6-13 16,3-9 5 0,11-14-21-16,2-7 1 0,9-9-20 15,0-5-1-15,-4 1 0 16,-1-2-4-16,-15 8-6 16,-3 11-4-16,-24 16-21 15,-8 11-6-15,-13 21-14 16,-4 9-5-16,1 25-3 15,-1 6-3-15,9 17-4 16,7 4-9-16,20-2-13 16,14-6-3-16,29-22 4 15,13-5 8-15,25-28 21 0,17-6 12 16,4-18 20-16,2-14 9 0,-11-14 20 16,-4-14 8-1,-7-11-7-15,-10-10 2 0,-12 0-13 31,-19-3-12-31,-28 14-14 16,-13 5-6-16,-29 17-7 16,-10 12-1-16,-15 18-12 0,-1 15-1 15,8 23-12-15,1 12-1 16,15 11 11-16,7 2-1 16,14-14-1-16,10-8-2 15,15-20-1-15,4-6 3 16,3-12 15-16,3-9 9 15,6-2 5-15,-1-6 1 0,-1 7-5 16,-2 4-4-16,-15 8-6 16,-2 6-2-16,-12 16 2 15,-9 13-5-15,-14 17-9 16,-7 13-8-16,-7 18-32 16,-5 12-9-16,0 7-16 0,-2 4-7 0,3 0-8 15,5 4 8 1,15-6 16-1,4-11 9-15,19-12 38 16,6-12 2-16,10-30 14 16,9-10 15-16,8-28 30 15,-4-8 22-15,12-28 25 0,1-12-1 16,13-23-25-16,9-13-12 16,3-12-23-1,7-1-7-15,-4 4-11 16,-2 9-16-16,-13 12-56 15,-16 8-37-15,-21 11-102 0,-7 7-42 16,-22 8 132-16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32:23.4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8810 14164 710 0,'-4'9'135'0,"1"2"140"0,2-1-116 0,1-4-44 0,0-6-27 0,1-5-21 0,1-4-12 16,-1-2-16-16,9 3-12 15,-7 0-16-15,-3 8-3 16,2 0-5-16,-2 0 8 16,1 0 11-16,7 2-2 0,-3-2 19 0,4 1 0 15,1 1 9 1,1-2 9-16,1 6-15 15,-4-4-4-15,3-1-21 16,0 1-10-16,-1-1-4 16,-1-1-4-16,7-1 2 15,1 1-1-15,7 0 1 16,3 0 1-16,1 6-2 0,7-4 3 16,3 4-3-1,4-1 0-15,9-4 11 0,1-1 5 16,8-9 11-1,-2-1 0-15,7-4-7 16,-5-3-4-16,-2 4-12 16,1-1-2-16,5 1 0 15,7 4-4-15,8-1 3 16,2 3 0-16,6-3 0 0,-5 7 2 16,-7-7-5-16,-4 9 2 15,0-1 0-15,-1-2 0 0,-6 4 5 16,-1-5-4-16,-6 2 2 15,2-5-2 1,5 0-2-16,1-2 0 0,-2 4 1 16,-9 1 0-16,-15 7 0 15,-10 1-4-15,-14 7-46 16,-4 7-32-16,-11 8-90 16,-3 4-266-16,-6-9 274 15</inkml:trace>
  <inkml:trace contextRef="#ctx0" brushRef="#br0" timeOffset="8194.06">17488 1185 771 0,'-10'0'138'0,"-1"-2"178"0,-11 1-214 0,10-3 18 0,-3 1-30 0,11 0 2 0,-4 2-15 0,5-3 0 0,-5 0-6 16,-2 4-15-16,1 8-23 16,-4 4-15-16,-3 20-18 15,-2 10-3-15,3 20 3 16,11 7-2-16,8-4 1 15,14-8 1-15,16-18-1 16,6-14 1-16,9-17 3 16,1-8 13-16,-13-19 20 15,-1-8 7-15,-19-12 5 16,-9-5-3-16,-13-8-23 16,-9 0-6-16,-13 3-11 15,-12 6-7-15,-15 7-4 16,-6 3-8-16,3 12-18 0,1 3-16 15,23 14-21-15,3 4-12 16,17 10-26-16,10 2-8 16,12 6-18-16,9 5-211 15,18-5 230-15</inkml:trace>
  <inkml:trace contextRef="#ctx0" brushRef="#br0" timeOffset="8529.04">17857 1257 1080 0,'-3'-3'65'0,"-8"0"32"16,3 0-18-16,-1 3-18 16,-1 0-15-16,4 11-15 15,1 5-4-15,7 14-3 0,4 4-2 16,7 7-13-16,4 3-6 15,7-7-1-15,7-6 2 16,9-13 11 0,2-10 16-16,10-15 17 0,-1-9 6 15,-10-12 1-15,-3-2-5 16,-26-6-11-16,-9 4-2 16,-22 2-13-16,-12 5-6 0,-24 5-30 15,-7 1-15 1,2 4-42-16,2 6-20 15,18 7-22-15,12 4-23 0,20 7 81 16</inkml:trace>
  <inkml:trace contextRef="#ctx0" brushRef="#br0" timeOffset="8679.68">18636 1443 976 0,'0'8'122'0,"0"-8"224"16,0-11-331-16,4-12-41 16,0-7 25-16</inkml:trace>
  <inkml:trace contextRef="#ctx0" brushRef="#br0" timeOffset="8843.46">19471 1415 1492 0,'19'3'41'0,"0"-3"-10"15,-10-11-27-15,-6-5 1 16,1-4-52-16,0 1-57 16,4 5 57-16</inkml:trace>
  <inkml:trace contextRef="#ctx0" brushRef="#br0" timeOffset="8967.59">19892 1439 1195 0,'35'14'62'0,"-8"-2"9"15,-8-5-25-15,-8-10-64 16,-5-10-101-16,0-17 72 16</inkml:trace>
  <inkml:trace contextRef="#ctx0" brushRef="#br0" timeOffset="9114.92">20411 1379 1452 0,'24'27'82'0,"-5"-4"59"0,-8-5-80 16,-14-15-22-16,-4-8-35 0,-5-12-89 16,-2-7 57-16,12-4-12 15</inkml:trace>
  <inkml:trace contextRef="#ctx0" brushRef="#br0" timeOffset="9895.2">21493 1171 767 0,'-7'1'123'0,"-8"2"121"0,1 5-64 0,-6-1-36 0,4 0-30 0,-3 6-38 15,0 1-28-15,2 11-25 16,-2 5-7-16,9 13-15 16,4 0 1-16,17-4-3 15,11-3 1-15,22-15-1 16,7-4 7-16,10-12 11 0,-2-5 3 15,-12-11 29-15,-1-3 4 16,-18-12-1 0,-4-2-3-16,-15-7-18 0,-6-6-7 15,-12-1-11-15,-15 1-5 16,-14 0-11 0,-11 6-13-16,-9 11-32 0,-3 10-12 15,-6 14-46-15,7 14-26 16,16 1-287-16,14 3 263 0</inkml:trace>
  <inkml:trace contextRef="#ctx0" brushRef="#br0" timeOffset="10359.84">22137 1055 1276 0,'-8'7'93'0,"3"7"44"0,2 3-6 0,3 12-8 0,2 7-25 0,3 14-38 0,-2 2-19 0,1 10-25 16,1-4-14-16,2 2-81 16,5-9-55-16,-2-18 70 15</inkml:trace>
  <inkml:trace contextRef="#ctx0" brushRef="#br0" timeOffset="19524.27">17661 1992 929 0,'-12'7'130'0,"-2"0"117"0,-4 6-96 0,1 0-23 0,7-2-45 0,1-7-16 16,6-2-22-16,3 0 5 16,6 1-4-16,5 1-5 15,-1 11-13-15,-1 10-6 0,-1 13-7 16,-5 9-8-16,2 3-3 16,-5-4-3-16,1-2-9 15,-1-12-19-15,-4-7-43 16,2-3-25-16,1-14-59 15,1-5-178-15,6-1 209 16</inkml:trace>
  <inkml:trace contextRef="#ctx0" brushRef="#br0" timeOffset="19844.21">17928 1904 1279 0,'-2'11'91'15,"1"0"31"-15,-4 2-6 16,5 4-16-16,0 7-34 0,8 12-19 15,-2 3-10-15,5 10-14 16,2-2-6-16,-2 4-15 16,2-4-5-16,-5-6-40 15,-4 2-25 1,1-8-64-16,0 1-107 0,-2-1 144 16</inkml:trace>
  <inkml:trace contextRef="#ctx0" brushRef="#br0" timeOffset="20290.95">18714 2352 1143 0,'0'-11'69'0,"6"1"72"0,0 4-62 0,5-2 3 0,-1 3-14 0,-2-6-40 0,1 0-20 16,2-3-37-1,3 0-36-15,4-8 35 0</inkml:trace>
  <inkml:trace contextRef="#ctx0" brushRef="#br0" timeOffset="20448.58">19304 2312 1116 0,'0'18'105'15,"0"-3"143"-15,0-5-185 16,0-12 0-16,0-9-19 16,9-8-60-16,1-9-27 0,4-5-242 15,5 4 181-15</inkml:trace>
  <inkml:trace contextRef="#ctx0" brushRef="#br0" timeOffset="20616.05">19839 2301 1336 0,'4'19'88'16,"-2"-3"4"-1,-2-11 1-15,0-10-48 0,1-8-22 16,3-12-30-16,0-5-25 0,6-3-62 16,1 0-122-16,8 3 128 15</inkml:trace>
  <inkml:trace contextRef="#ctx0" brushRef="#br0" timeOffset="20779.24">20241 2211 1098 0,'14'19'96'16,"-1"-1"82"-16,-4-6-43 0,-7-9-29 16,6 1-16-16,-8-9-51 15,3-5-8-15,-2-7-34 16,2-7-26-16,7-2-60 15,-5-8-3-15,10 3 45 16</inkml:trace>
  <inkml:trace contextRef="#ctx0" brushRef="#br0" timeOffset="20995.48">20616 2131 696 0,'5'0'72'0,"-2"-3"65"15,-1-2-23-15,-2-3-18 16,6 0-40-16,0-4-63 16,4 4-14-16,-1 3 5 15,5 2 2-15,-4 3 5 0,1 3 14 16,0 10 24-16,-5-1 8 16,-1 3 20-16,-5-1-5 15,-5-5-29-15,-3-6-23 0,-3-7-4 16</inkml:trace>
  <inkml:trace contextRef="#ctx0" brushRef="#br0" timeOffset="22749.62">21492 1959 492 0,'0'2'113'0,"0"2"68"0,-3 1-4 0,3 5-18 0,-2-6-45 16,2 3-23-16,8-6-15 15,-2-1 0-15,7 0-19 16,0 0-6-16,-2 0-12 15,-5 3-8-15,-1 8 0 16,-5 8-6 0,-5 18 2-16,-1 8-1 0,-1 14-12 15,-1 1 0 1,2-2-11-16,3-6-7 16,6-17-29-16,2-4-16 0,9-18-44 15,2-10 3-15,-2-11 51 16</inkml:trace>
  <inkml:trace contextRef="#ctx0" brushRef="#br0" timeOffset="23315.19">22016 2038 824 0,'0'5'94'0,"-4"-1"53"0,0 4-2 0,-6 0-44 0,-1 3-25 0,0 2-32 16,3 1-6-16,0 7-8 15,7 2-6-15,2 4-3 16,9 6-3-16,-1 5-10 0,1-2 2 16,-1 8-5-1,-2-3-3-15,-1-7-1 16,-1-3 0-16,6-7-1 15,8-10 0-15,6-9 3 16,8-4 1-16,5-7 2 16,1-10 12-16,1-12 3 15,-6-4 4-15,-2-7 20 16,-8-1-9-16,-12-4 13 0,-7-2-3 16,-15-1-15-1,-7-2 0-15,-21-1-22 0,-6 2-1 16,-11 4-8-16,-8 6-5 15,9 9-15-15,5 6-13 16,13 12-32-16,11 5-17 0,9 8-34 16,6 6 55-1</inkml:trace>
  <inkml:trace contextRef="#ctx0" brushRef="#br0" timeOffset="26665.52">16847 2740 1295 0,'-6'0'61'0,"6"1"22"0,-1-1 12 0,7 0-17 0,5-4 0 0,9-3-23 0,2 1-11 0,5-2-12 16,0 2-2-16,11 1 0 15,1 0 6-15,-1 4 8 0,3 1 3 16,2 0-10-1,4 1-5-15,5 1-10 16,8 1-5-16,3-3-6 16,2 0 3-16,0-2 0 15,-4 1 2-15,-2-1 2 16,-3 2-4-16,3 0-9 0,9 0-2 16,14 0 0-16,12 0 0 15,18-1 3-15,-3-1 4 16,6 2-5-16,-3 0 8 15,7 0 0-15,16 0 0 16,3 5 6-16,-6 1-3 16,-3-3-6-16,-1 0 0 15,9 1-5-15,4-4-4 16,2-2 5-16,-1-1-6 0,5-2 2 16,11-3-3-16,-7 5-3 15,-1 2 8-15,-8 1-7 16,2 1 5-16,1 2-2 15,-9 0-3-15,-7-1 3 16,-3-2 1-16,13 0 0 16,3-2-1-16,3-1 3 15,2 0-2-15,-2 3 0 0,10 0-1 16,-4 0 2-16,2 3-3 16,-11 2 3-16,2 3 1 15,-14 5-9-15,-8 1 4 16,-40 1 2-16,-25 3-17 15,-40-1-70-15,-15 5-42 16,-31-4 58-16</inkml:trace>
  <inkml:trace contextRef="#ctx0" brushRef="#br0" timeOffset="28032.25">22307 3599 1200 0,'0'0'84'0,"0"-1"44"0,0 1-10 0,0 9-20 0,0 7-15 0,-4 14-30 0,4 8-20 0,0 11-13 15,0-1-10-15,4 1-33 16,0-5 1-16,2-6-54 0,-3-1-34 15,0-12 69 1</inkml:trace>
  <inkml:trace contextRef="#ctx0" brushRef="#br0" timeOffset="29111.94">21579 3596 1110 0,'3'2'83'0,"0"-2"52"16,0 0-27-16,0 0-24 0,4 0-14 0,-3 0-18 0,1 0-6 0,0 9-5 16,-4 5-8-16,2 12-12 15,4 3-5-15,-9 12-6 16,1 2-3-16,-4 0-13 0,2 6-14 16,3-10-49-16,0-1-35 15,0-11 52-15</inkml:trace>
  <inkml:trace contextRef="#ctx0" brushRef="#br0" timeOffset="31415.92">20564 1183 408 0,'0'-8'35'0,"-3"2"58"0,3-3 4 0,-2 4 41 0,1-3-7 16,-2 6-33-16,0 1-19 16,-1 1-30-16,0 3-5 15,-1 2-4-15,0 1-4 16,-3 0-8-16,5 4-2 0,-3-1-11 16,-2 2-3-16,0 3-3 15,2 1 0-15,-4 4 2 0,4 3 2 16,0 1 2-1,4 1 0-15,8-7 0 0,1-1-3 16,2-2-1-16,2 4-1 31,-1-1-3-31,1 5 1 0,1 0-6 16,6-5 2-16,1-1-1 16,6-6-1-16,5-1 12 15,3-7 1-15,-1-4 10 16,1-6 6-16,-8-6 3 15,0-2 5-15,-6-11-10 0,0-4 0 16,-8-4-11-16,-6 1-4 16,-11-9-2-16,-13 4-5 15,-13-1-2-15,-7 2-5 16,-6 8 0-16,4 5-4 16,5 11 1-16,5 11-5 0,8 9-8 15,1 7-3-15,8 9-27 16,0 3-20-1,-3 5-90-15,-4 3 87 0</inkml:trace>
  <inkml:trace contextRef="#ctx0" brushRef="#br0" timeOffset="32213.93">20697 1954 582 0,'0'-6'98'0,"3"0"70"0,0 3-1 0,-3-1-36 0,2 4-28 0,-2 5-23 16,0 0-6-16,-2 6-2 15,0 5-8-15,1 7-13 16,1 4-12-16,3 13-11 15,3 5-6-15,2 7-13 16,3-1 1-16,0 1-11 0,2-6-1 0,-5-9-26 31,1-2-13-31,2-6-41 16,-4-6-7-16,-6-2 53 16</inkml:trace>
  <inkml:trace contextRef="#ctx0" brushRef="#br0" timeOffset="34851.04">21037 3427 1025 0,'7'-8'114'0,"-6"5"108"0,-4 3-113 0,-6 8 5 0,-5 9-22 0,6-2-15 15,-3 8-13-15,6 1-7 16,5 4-18-16,0 10-6 16,5 5-20-16,6 6-1 0,-5-4-17 15,-3 1-16-15,-3-8-55 16,-3-2-43-16,-8-17 60 16</inkml:trace>
  <inkml:trace contextRef="#ctx0" brushRef="#br0" timeOffset="35150.94">20484 3402 1303 0,'-3'2'65'0,"-7"12"79"0,-2 13-72 16,-1 20-2-16,0 3-4 16,9 9-50-16,4 1-9 15,3-7-15-15,1-1-23 0,6-12-47 16,1-4 14-16,-8-9 20 15</inkml:trace>
  <inkml:trace contextRef="#ctx0" brushRef="#br0" timeOffset="35416.83">19916 3509 1601 0,'-6'10'81'0,"-1"6"6"15,-2 1-22-15,2 7-30 0,3 7-19 16,4 7-14-16,1 3-23 15,4 9-69-15,-2 1-38 0,-1-1 58 16</inkml:trace>
  <inkml:trace contextRef="#ctx0" brushRef="#br0" timeOffset="35868.31">19092 3727 1444 0,'0'0'95'0,"-3"0"-73"0,2-2 60 0,-1-6-82 0,-1 2 4 16,-3-6-5-16,4 1-43 0,-1 1-45 15,-2 4 47-15</inkml:trace>
  <inkml:trace contextRef="#ctx0" brushRef="#br0" timeOffset="36033.83">18734 3918 1065 0,'-8'-3'97'16,"4"-8"224"-16,-1-8-394 15,-3-7-103-15,-5-2 114 0</inkml:trace>
  <inkml:trace contextRef="#ctx0" brushRef="#br0" timeOffset="36185.47">18305 3978 1171 0,'6'-10'-203'0,"-6"-2"86"16</inkml:trace>
  <inkml:trace contextRef="#ctx0" brushRef="#br0" timeOffset="36318.4">18184 3954 1396 0,'3'-8'-14'0,"-3"-9"-249"15,1-8 150-15</inkml:trace>
  <inkml:trace contextRef="#ctx0" brushRef="#br0" timeOffset="36849.8">17638 3662 826 0,'-5'10'98'15,"-6"-6"137"-15,3 4-161 16,3-6 8-16,5-2-22 31,5-3-8-31,3-5 3 16,-5 0 3-16,3 2 15 0,-6 6-2 15,0 6-20-15,0 13-11 0,-4 19-24 16,1 1-7 0,1 13-7-16,0 3 0 15,1-4-38-15,4-4-30 16,6-7-21-16,-2-6-365 16,10-13 307-16</inkml:trace>
  <inkml:trace contextRef="#ctx0" brushRef="#br0" timeOffset="37121.46">17920 3607 1328 0,'-1'19'100'0,"-9"9"72"15,2 6-49-15,-3 14-31 0,-1-3-35 16,7 2-47 0,2 0-24-16,6-6-49 0,3-1-27 15,2-3 38-15</inkml:trace>
  <inkml:trace contextRef="#ctx0" brushRef="#br0" timeOffset="76815.86">8911 14962 506 0,'1'0'98'0,"1"0"123"0,-2 1-76 0,0 4-22 0,-7 4-20 0,-7-1-43 0,3 3-19 0,-3-1-23 0,1 1-6 16,4-2-2-1,3-1-1-15,1 0 6 16,3 2 7-16,2-4 5 16,0 3 5-16,7-4 9 15,2 3 6-15,0-2 7 16,3 1-7-16,-3-3-13 15,-3-1-5-15,7-3-20 0,1-1 3 16,0-2-5-16,2 0-1 16,0-2 4-16,0 0 1 15,3 4 5-15,0-1-5 16,6 2 6-16,-3 0-8 0,8 2 4 16,3-1 5-16,5 2 6 15,6 2 8-15,8-3 3 16,0 1-1-16,2-3-8 15,3 0-5-15,-5 0-11 16,-2-2-6-16,1 1-2 16,-4 1-4-16,13 0 2 15,5 1 0-15,13 1 1 16,11 2 0-16,1 3 0 16,1-1 0-16,-2 0-2 15,-1-1 1-15,-3 1 1 16,-3-2-1-16,10 3 2 15,-6-2-3-15,0 8-7 16,-6-1-17-16,-25 4-41 16,-6 0-32-16,-25 3 29 0,-5-3 12 15</inkml:trace>
  <inkml:trace contextRef="#ctx0" brushRef="#br0" timeOffset="78889.5">20219 8146 1050 0,'-3'0'68'0,"1"3"31"0,-1-2-36 0,-8 4-2 0,4 5-10 16,-7-4-3-16,0 10-3 0,1 1-3 16,-1 15-7-16,5 4-6 0,6 10-13 15,-2-2-8-15,8-5-5 32,8-4-2-32,8-21 4 15,13-4 0-15,4-17-2 16,-5-8 10-16,1-9 11 15,-8-3 11-15,-9-3 11 0,-7-1 2 16,-8-1-4-16,-1-1-10 16,-13 4-10-16,-9 3-7 15,-5 4-13-15,-7 1 2 0,1 4-12 16,-1 3-3-16,11 7-9 16,7 7-8-16,11 3-28 15,4 10-13-15,2 8-42 16,13 1-128-16,2 3 155 15</inkml:trace>
  <inkml:trace contextRef="#ctx0" brushRef="#br0" timeOffset="79218.1">20662 8136 1357 0,'-20'-3'45'0,"-3"3"-16"16,0 5 5-16,1 6-1 16,3 5-6-16,11 9-15 0,5 3-6 15,7 5 0-15,11-1-5 16,10-4 4-16,8-1 4 16,6-8 6-16,2-8 1 15,5-9 1-15,0-2 6 0,0-13-4 16,-4-9 5-1,-18-6 11-15,-7-1-11 16,-12-4 8-16,-8 6-8 16,-13 4-14-16,-12 5-8 0,-18 4-54 15,-1 1-27-15,-1 7-244 16,7 1 198-16</inkml:trace>
  <inkml:trace contextRef="#ctx0" brushRef="#br0" timeOffset="79385.35">21161 8267 1401 0,'12'2'118'16,"-4"-1"114"-16,-8-4-175 16,-3-9-9-16,-8-9-72 15,6-3-45-15,5-4-322 0,5 1 244 16</inkml:trace>
  <inkml:trace contextRef="#ctx0" brushRef="#br0" timeOffset="79555.03">21725 8270 1560 0,'3'10'81'0,"-1"-10"7"0,-2 0-17 16,0-16-33-16,0-4-20 15,6-4-45-15,4-1-24 16,7 1-61-16,2-1-69 0,11 4 106 16</inkml:trace>
  <inkml:trace contextRef="#ctx0" brushRef="#br0" timeOffset="79666.99">22241 8215 1377 0,'2'21'54'0,"-2"-4"-6"15,0-6-24-15,-11-11-39 16,0-6-45-16,1-12 37 16</inkml:trace>
  <inkml:trace contextRef="#ctx0" brushRef="#br0" timeOffset="79808">22487 8283 1378 0,'14'22'75'0,"-2"-8"19"0,-6-3-43 16,-6-12-24-16,0-10-41 0,0-15-85 16,0 0-216-16,6-6 192 15</inkml:trace>
  <inkml:trace contextRef="#ctx0" brushRef="#br0" timeOffset="79918.89">22817 8256 1510 0,'-2'16'55'0,"-7"-8"-4"16,-5-7-62-16,-8-15 5 16</inkml:trace>
  <inkml:trace contextRef="#ctx0" brushRef="#br0" timeOffset="80983.25">23494 8064 1082 0,'-8'4'69'0,"-8"3"44"0,-3 4-23 0,0 0-29 0,-1-2-9 0,6 4-19 15,-1 4-3-15,7 1 0 16,5 5 1-16,5 4-12 16,6 5-1-16,6 4-7 15,3-3-4-15,15-5 1 16,1-4 0-16,3-11 6 16,5-4-1-16,-8-9 8 15,-6-5 5-15,-3-6-3 16,-10-8 9-16,-3-7-8 15,0-3 2-15,-6-7 5 16,-3 0-1-16,-7 3-4 16,-11 1-5-16,-16 7-16 15,-9 3-11-15,-12 9-27 0,-1 8-10 16,2 5-31-16,10 0-18 16,18 10-25-16,11 2-47 0,12 0 95 15</inkml:trace>
  <inkml:trace contextRef="#ctx0" brushRef="#br0" timeOffset="81451.53">24060 7974 1043 0,'0'-5'121'0,"-6"0"141"0,3 5-141 0,-2 2-26 0,-1 6-13 0,6 6-22 16,0 7-7-16,9 10-9 15,5 4-7-15,0 6-18 16,2 0-2-16,-3 1-13 15,-2-1-3-15,-3-3-22 16,-5-5-17-16,-3-3-48 16,0-4-31-16,-3-14-121 15,3-2 132-15</inkml:trace>
  <inkml:trace contextRef="#ctx0" brushRef="#br0" timeOffset="81935.07">24450 8039 964 0,'0'7'112'16,"-7"1"111"-16,-8 2-69 16,-1 4-45-16,-1-1-20 0,-4 1-28 15,7 2-6-15,0 1-15 16,1 2-3-16,5 3-25 16,5 2-2-16,11 1-9 15,6 0-3-15,2-1 3 16,6-4-3-16,2-6 1 15,2-4 1-15,8-10 2 16,0-2 1-16,-1-6 1 16,-1 0-1-16,-2-6-3 15,5-6 3-15,-9-2 7 16,-2-2 8-16,-11 4 7 0,-5-6 2 16,-18 1-4-16,-12 0-4 15,-16 0-10 1,-3-1-3-16,-6 12-5 15,4 3-1-15,1 8-16 0,4 8-27 0,2 6-54 32,2 5-42-32,8 9 72 0</inkml:trace>
  <inkml:trace contextRef="#ctx0" brushRef="#br0" timeOffset="87264.9">20354 8900 316 0,'-12'-5'30'0,"-2"5"60"0,4-5-86 0,-3 4 15 0,2-1 29 0,7 0 61 0,-6 2 33 16,9-1 33-16,2-1-7 15,6 2-30-15,-3 0-14 16,6-5-32-16,-6 4-14 0,-4 1-31 15,0 0-12-15,7 1-18 16,-7 9-2-16,-5 10-7 16,-1 9-2-16,1 12-3 15,0 6-3 1,5 8 2-16,2 4 2 0,4-7-4 16,2-7 3-16,3-10-24 15,2-8-21-15,-2-7-45 16,-3-5-94-16,-2-11 106 15</inkml:trace>
  <inkml:trace contextRef="#ctx0" brushRef="#br0" timeOffset="87548.37">20818 8862 1135 0,'3'-5'71'15,"7"-1"52"-15,-2 1-31 0,-2 3-20 16,5 4-18-16,-5 12-28 16,-1 8-1-16,0 16 0 0,0 3-4 31,1 10-10-31,3-1-5 15,2 2-7-15,4-8 3 0,0 2-41 16,0-8-17-16,0-5-212 16,-2-8 163-16</inkml:trace>
  <inkml:trace contextRef="#ctx0" brushRef="#br0" timeOffset="88230.81">21508 9172 1080 0,'0'0'90'0,"-4"-1"60"0,4-1-58 0,-3-2 1 0,3-1-24 16,0 2-15-16,-4-2-30 16,-6 3-6-16,7-1-18 0,1 3-19 15,2-8-48-15,13 2-39 16,9-3-294-16,2-9 251 16</inkml:trace>
  <inkml:trace contextRef="#ctx0" brushRef="#br0" timeOffset="88365.16">21874 9147 1309 0,'0'16'78'0,"0"-8"25"0,0-7-33 16,3-8-32-16,1-8-22 16,6-11-57-16,4-4-38 15,4-4 37-15</inkml:trace>
  <inkml:trace contextRef="#ctx0" brushRef="#br0" timeOffset="88536.92">22284 9119 1163 0,'5'12'96'16,"-1"-4"100"0,-4-8-147-16,10-12-14 15,-2-7-18-15,3-8-52 16,9-5-47-16,-4-2 43 15</inkml:trace>
  <inkml:trace contextRef="#ctx0" brushRef="#br0" timeOffset="88651.2">22782 9142 1186 0,'10'13'60'15,"-7"0"27"-15,-5-13-53 16,-7-11-55-16,1-10-213 15,-3-17 150-15</inkml:trace>
  <inkml:trace contextRef="#ctx0" brushRef="#br0" timeOffset="88798.33">23019 9114 1480 0,'0'32'101'0,"0"-13"10"16,-5-7-11-16,2-18-67 15,-5-10-70-15,5-14-201 16,3-6 153-16</inkml:trace>
  <inkml:trace contextRef="#ctx0" brushRef="#br0" timeOffset="89314.09">23711 8882 652 0,'-4'-6'96'0,"-3"-2"95"0,-2-3-61 0,-2-2-12 0,8 4-26 0,3 4-11 0,1 0-1 16,4 5 7-16,3 7-6 16,0 10-2-1,-2 7-6-15,-4 12-28 16,-1 7-5-16,-4 6-31 0,3 1-7 15,0 0-14 1,0 1-20-16,2-7-37 0,-1-6-27 16,6-13-117-16,-3-4-199 0,6-17 245 15</inkml:trace>
  <inkml:trace contextRef="#ctx0" brushRef="#br0" timeOffset="89614.27">24084 8833 1176 0,'3'3'108'0,"0"5"41"16,5 5-28-1,0 4-18-15,5 10-26 16,1 6-18-16,-2 8-28 16,1 7-5-16,-5 4-26 0,-7 0 3 15,1-2-26-15,0-1 0 16,-2-10-43-16,6-9-30 16,-1-12-146-16,4-10 137 15</inkml:trace>
  <inkml:trace contextRef="#ctx0" brushRef="#br0" timeOffset="89863.85">24604 8818 1219 0,'0'1'118'16,"-1"1"25"-16,-10 13 14 16,3 8-23-16,-2 13-47 15,1 6-26-15,7 14-38 0,1 4-14 16,1 3-21-16,3-2-31 16,5-10-68-16,3-12-34 15,0-6 60 1</inkml:trace>
  <inkml:trace contextRef="#ctx0" brushRef="#br0" timeOffset="90783">19768 9718 971 0,'-4'0'91'16,"1"-2"64"-16,2 2-32 0,4-1-32 0,6-4-13 0,5-1-16 0,4-4-2 0,7 1 4 15,-1 3-6 1,10-1-15-16,6 7-8 0,10 3-17 15,9 2-11-15,13 5-1 16,-2-6-6-16,12 4-4 16,1-5 9-1,9-1-6-15,9 0 4 0,20-1-1 16,9-1-1-16,4-1 0 16,6-3-1-16,13 0 0 15,5-3-1-15,11 4 3 16,6 0-5-16,3 3 5 15,0 3-2-15,4 2 6 16,1 3 8-16,11-3 7 0,-5-4 0 16,15-1 3-16,12-6 0 15,-5 0-1 1,8-1 4-16,17 6-5 0,-9-1-2 16,-3 5-7-1,3 2-4-15,-27 6-5 0,-15 0-2 16,-34 3-21-16,-23 2-24 15,-41 1-88-15,-13-7-58 16,-46-16 98-16</inkml:trace>
  <inkml:trace contextRef="#ctx0" brushRef="#br0" timeOffset="91897.03">24713 10133 1183 0,'5'14'79'0,"-2"3"39"15,-1 2-12-15,-2 8-15 0,-2 5-13 0,1 7-20 0,-1 0-10 16,2 10-14-16,-2-4-10 0,2 2-20 16,-1-5 3-1,1-1-24-15,-2-6-23 0,2-10-45 16,0-3-39-16,0-17 68 15</inkml:trace>
  <inkml:trace contextRef="#ctx0" brushRef="#br0" timeOffset="93579.2">24166 10205 644 0,'-3'0'76'0,"-2"0"51"0,0 0 10 0,2 0-32 0,3 4-19 0,-2 3-20 15,-1 1-7-15,-1 5-7 16,-6 0-4 0,4 2-13-16,-2 1 1 15,5-2-14-15,-7 2-3 0,6 5-9 16,-6-3-7-16,-3 9 0 16,2 0-3-16,0 5 0 15,5-7 0-15,6 2 1 16,2-4 3-16,10-2 8 15,4-1 5-15,8 2 3 16,3-4 1-16,-1-6-9 16,4-1 1-16,2-11-4 15,-5-6 6-15,-4-13 10 16,1-6 7-16,-5-5 3 16,3-6 5-16,-9-1-3 0,-5-2-5 15,-12-2 1 1,-8-2-8-16,-2 6-11 0,-5 2-6 0,0 10-6 31,3 3-2-31,-9 12 0 16,-2 4-16-16,-11 6-40 0,-5 3-34 15,2 0-179-15,4 2 161 16</inkml:trace>
  <inkml:trace contextRef="#ctx0" brushRef="#br0" timeOffset="94184.45">23360 6873 1182 0,'3'5'83'0,"3"-2"54"0,4 3-11 0,5 7-26 0,4 6-17 0,7 12-38 15,-3 10-14-15,-9 18-16 16,-3 1-4-16,-12 7-56 16,-7 1-47-16,-17 2 51 0</inkml:trace>
  <inkml:trace contextRef="#ctx0" brushRef="#br0" timeOffset="99486.89">23641 10229 749 0,'0'5'108'0,"-5"6"96"0,-8 1-30 0,-6 10-22 0,-1-3-28 0,-2 5-40 16,-4 4-26-16,-2 4-25 16,3-2-5-16,4 6-17 15,15 2 2-15,11-5-3 16,10 5-7-16,22-6-2 16,-4-6 5-16,11-10-8 15,0-6 2-15,-4-20 2 16,2-6-1-16,-4-18 23 15,-6-6 1-15,1-12 16 16,-11-1 6-16,-10-4-2 16,-8 3 3-16,-17 10-1 0,-11 3-13 15,-14 8-13-15,-3 6-9 16,-12 13-36-16,-1 6-23 16,-3 8-55-16,7 2-45 15,9 4 80-15</inkml:trace>
  <inkml:trace contextRef="#ctx0" brushRef="#br0" timeOffset="100076.56">22669 6980 758 0,'8'0'140'0,"-2"7"213"0,7 5-218 0,-1 21-7 16,4 7-21-16,-3 13-41 0,-1 11-18 0,-4 0-37 0,2-1-4 0,-6-6-4 31,3 0-20-31,-4-13-78 0,-2-5-289 16,-12-17 239 0</inkml:trace>
  <inkml:trace contextRef="#ctx0" brushRef="#br0" timeOffset="101703.94">20561 6965 1081 0,'0'0'93'0,"0"0"63"0,-5 0-4 0,-3 3-34 0,2-3-10 0,-2 3-32 0,0-2-8 15,5 12-33-15,0 9-9 16,5 19-21-16,2 14-2 16,6 12-28-16,-1 4-46 0,-2-2 46 15</inkml:trace>
  <inkml:trace contextRef="#ctx0" brushRef="#br0" timeOffset="104069.01">21241 10319 791 0,'-9'13'132'0,"-6"1"154"15,1 8-183-15,0 0-8 0,0 3-31 16,3 2-5-16,3 6-18 15,3 3-3-15,5 2-11 16,3-5-5-16,10 0-1 0,4-4 0 16,4-7-8-16,6 2-4 0,4-12-1 15,-1-4 0 1,2-8 13-16,-2-5 7 16,-8-10 20-16,-2-14 3 0,-6-4-4 15,-3-8-1-15,-9-11-15 16,-4-3-3-16,-12-2-15 15,-8 3-2-15,-6 4-11 16,-5 7-14-16,-5 17-41 16,0 8-24-16,2 17-69 15,-1 2-143-15,17 7 182 16</inkml:trace>
  <inkml:trace contextRef="#ctx0" brushRef="#br0" timeOffset="104623.66">19864 6901 1181 0,'0'-3'74'0,"0"10"36"0,3 8-1 0,2 26-30 0,3 8-17 15,6 16-26-15,6 1-15 16,2-1-13-16,10-4-21 0,-4-9-69 0,1-4-223 16,-12-6 184-1</inkml:trace>
  <inkml:trace contextRef="#ctx0" brushRef="#br0" timeOffset="105857.5">20408 10344 713 0,'0'0'131'0,"-5"0"186"0,-3 0-193 0,-6 5-47 16,-3 4-18-16,3 4-32 0,3 1-2 0,4 10-5 16,6 6 1-16,1 9 1 15,3 7-4-15,8-4-3 16,6-2 4-16,12-7 7 16,2-12 6-16,6-12 3 15,2-4 10-15,-4-12-2 16,-9-5 6-16,-7-6 4 15,-1-4-2-15,-15-4-4 16,-3-9-6-16,-13-8-17 16,-2-7-7-16,-8-2-12 0,-3 0-3 15,-4 4-12-15,-3 11-15 0,1 19-24 16,7 7-21-16,-1 21-51 16,0 5-20-16,-6 11 76 15</inkml:trace>
  <inkml:trace contextRef="#ctx0" brushRef="#br0" timeOffset="107000.3">19034 10346 483 0,'2'-3'92'0,"4"-1"102"16,-6 3-133-16,0-1-12 0,-5 2-25 0,2 0 10 0,1 0 27 0,2 0 17 15,0-1 26-15,-3-7 1 0,8-2-19 16,-2-2-8-16,5-1-14 16,-5 2-3-16,-1 5 3 15,-2 6-1-15,4 4 1 16,-2 6 1-1,0 14-3-15,1 9 5 16,-2 12-17-16,6 9-6 0,-1 3-22 16,0 3-10-16,1-7-7 15,0-2-5-15,-2-12-31 16,2-10-21-16,-3-3-51 0,-2-7-32 16,3-11-171-16,-5-8 182 15</inkml:trace>
  <inkml:trace contextRef="#ctx0" brushRef="#br0" timeOffset="107586.98">18953 9904 1265 0,'-1'-3'99'0,"-5"0"61"0,-2 1-14 0,-11-1-38 0,-6 0-20 0,-5 11-30 15,-7 8-12-15,-10 10-8 16,3 9-6-16,-5 14-15 15,5 3-7-15,6 22-7 16,3 7-1-16,8 21-2 16,5 5 2-16,21 16-1 15,4-1 0-15,27-2-1 0,11-4-3 16,27-15-10-16,12-8-7 16,21-19-5-1,2-18-6-15,-6-19 7 16,-8-13 7-16,-7-19 5 15,1-8 10-15,-4-18-2 16,0-9 2-16,-22-20 13 16,-2-12 4-16,-25-18 17 0,-13-8 3 15,-12-17 0-15,-19-5-1 0,-21-19-10 16,-6-7 1 0,-28-9-6-1,-1-2 0-15,-5 18 2 0,-4 11 0 16,13 20-10-16,3 19-3 15,3 35-5-15,4 23-5 16,-4 34-16-16,-3 20-21 16,-3 24-72-16,3 9-51 0,12 13-225 15,10 6 220-15</inkml:trace>
  <inkml:trace contextRef="#ctx0" brushRef="#br0" timeOffset="115738.48">20247 11030 768 0,'-5'3'143'0,"1"2"154"0,-6-2-175 0,-1-1-12 0,6-2-34 15,2-5-1-15,8-4-14 32,4-4-1-32,9-3-2 0,-2 2 3 15,3 1-15-15,-5 7-11 16,-2 6-18-16,1 2-11 16,1 4 0-16,0 0-1 0,7 2 6 15,-4 2 8 1,13-4 2-16,3 2 5 15,7-8-5-15,5 0-2 0,4 0-2 16,10-3-3-16,5-2-6 16,6 2-2-16,2 3-3 15,-5-2 0-15,-6 2 0 16,-9-3 1-16,0-5-2 16,-1 0-1-16,10-1-1 15,4-7 1-15,12 0 0 16,5 0 0-16,11 4-1 15,-1 1 0-15,-2 6 1 16,-2-1 6-16,-4 3-1 0,3 1-1 16,1 2-2-1,0 3-3-15,-1 4 2 16,-2-1-2-16,-17 3 4 16,-3 2-2-16,-1 2-2 15,4-5 1-15,13-2-2 16,10-3 0-16,7-1 2 15,0-2-1-15,1 3 6 0,-3 2 2 16,1 6 0-16,12-3 3 16,9 4-5-16,-3-1-3 15,-5-1 4-15,-4 1-3 0,-10-5-4 16,2 2 3-16,0-2 0 16,1 1-1-1,-9-3 3-15,-4 0 3 0,-14 0-2 16,1-2 2-16,1 3-3 15,6-1-3-15,9-1-2 16,2 2-4-16,-4 1 6 16,-10-1 2-16,-23 5-5 15,-15-4 1-15,-18 0-14 16,-15 1-18-16,-11-6-54 16,-14-2-55-16,-14-14-143 15,-6-4 151-15</inkml:trace>
  <inkml:trace contextRef="#ctx0" brushRef="#br0" timeOffset="119736.36">1308 4716 729 0,'-9'27'99'0,"-6"1"47"0,-5 0-2 0,1-1-29 0,5-11-25 0,6-3-10 15,8-10-24-15,0-3-1 16,14-5-10-16,4-3-8 15,4-3-8-15,9 3-11 16,5 0-13-16,4 4 6 0,14-3 3 16,1 2 6-16,9-2 4 15,12 2-2-15,16 5-3 16,10 0-1-16,12 12-9 16,-1 4 1-16,-10 6-8 15,-7-1 3-15,7-1 4 16,7-2 1-16,1-1 5 15,-4-4-2-15,-13-4-2 16,-10 2-2-16,-19-1-5 0,-12-1-3 16,-23-9 0-1,-4-2-1-15,-17-10-18 16,-1-5-22-16,-3-13-59 16,1-4-37-16,-1-3 72 15</inkml:trace>
  <inkml:trace contextRef="#ctx0" brushRef="#br0" timeOffset="120168.91">2988 4725 1031 0,'5'-9'65'0,"6"-5"16"0,3-2 16 0,-1-6-16 0,1 1-10 0,-1 4-7 0,-1 1-11 0,-5 7-17 15,-7 7-2-15,0 2-21 16,-5 9-3-16,3 7 5 16,2 3 1-16,8 3 7 15,6-1 7-15,5-1 1 16,5 1 4-16,4 1 2 15,6-3-2-15,-5 3-5 16,5 2-5-16,-6 1-8 16,-11 2-3-16,-7 4 0 15,-7 2 0-15,-6 5 0 0,-8-5-4 16,-2-1-4-16,2-2-2 16,-6-7-2-16,-2 3-2 15,-10-8 3-15,1 3-1 16,-11-5-1-16,-10-2 2 15,-14 5-17-15,-8-2-14 0,-21 7-64 16,-10 1-37-16,-33 8 70 16</inkml:trace>
  <inkml:trace contextRef="#ctx0" brushRef="#br0" timeOffset="122468.17">14383 14992 1143 0,'-8'1'79'0,"-3"9"33"0,0 1-38 0,-3 4-7 0,1 1-5 0,2 0 15 16,5-3 3-16,0-7-11 16,6-6-6-16,-2 0-23 15,4-8-19-15,7-3-13 0,-1-2-5 16,-2 7-3-16,4-2 0 15,1 10 3-15,0 6-4 0,5 6 0 16,1 0 4 0,13-1 3-16,2-4 9 15,18-7 10-15,10-4 5 0,21-12 5 16,10-7-1-16,7-9-3 16,4-7-2-16,-7-4-11 15,-5-2-8 1,-6 10-8-16,-7 8-3 15,-19 15-3-15,-6 9-1 0,-26 15-9 16,-14 8-5-16,-21 8-3 16,-12 5 7-16,-15 2 6 15,-5 0 9-15,-3-9 0 16,-4-4 0-16,-2-10 6 16,-7-8-6-16,-3-6 5 15,-9-3-4-15,-10-2-4 16,-11-4-4-16,-14 6-13 15,1-2-4-15,5 5-6 16,13 6 5-16,16 1 11 16,9 1 1-16,14 1 10 0,11-6-2 15,20-3 7-15,13 0 1 16,4-1 12-16,12-4 11 16,21-3 7-16,4-5 6 0,13 1-11 15,11 1-10-15,13 3-14 16,8 3-2-1,15 5-2-15,-1 3 0 0,-7 4 0 16,-7-4 3-16,-16 0-1 16,-10-2-1-16,-9-1 0 15,-8-1-1-15,-9-4 0 16,-9-3 1 0,-15 2 4-16,-6-5-1 15,-18 1-1-15,-14 4 2 0,-24 3-18 16,-15 3-10-16,-21 9-15 15,-9 2-8-15,-18 4 10 16,2-1 10-16,11-2 8 16,12-1 10-16,30-3 2 15,12-4 4-15,25-4 3 16,12-2 4-16,23-6 9 16,15-1 5-16,21-6 16 0,7 0-6 15,15-1-2-15,16 2-10 16,9-1-10-1,1-2-3-15,6 5-2 0,-9-1 1 16,-15 5-3-16,-3-3 0 16,-15 5 0-16,-1-1 0 0,-15 6-22 15,-9 1-19-15,-17 0-80 16,-14 0 71-16,-18-7 5 16</inkml:trace>
  <inkml:trace contextRef="#ctx0" brushRef="#br0" timeOffset="175073.3">5175 17878 1561 0,'3'-11'19'0,"8"-4"8"0,5-5 3 0,3 1 6 0,4 2-2 0,3 7-19 0,-4 2-5 0,1 8-10 0,-1 10-2 15,-7 4-8-15,-3 8-2 0,-4-3 1 16,-3-3 0-16,-2-7 22 16,8-3 14-16,0-6 26 15,3 0 15-15,10-6-3 16,3 3-8-16,8-5-29 15,-4 3-11-15,5-1-9 16,4 4-3-16,-4 2-11 16,4 5-8-16,-7 2-12 15,1 2-2-15,4-3 9 16,2 1 6-16,16-9 8 16,1-7 3-16,10-4-1 15,2-1 6-15,-6 1 12 16,0 4 4-16,-1 7 10 15,1 4-5-15,12 10-6 16,9 7-6-16,-2 2-7 16,5 6-3-16,-7 2 1 15,-9-3-4-15,-1-6-3 16,-2 1 1-16,-4-9-4 16,7-5 4-16,5-6 2 0,3-2-1 15,6-6 2-15,-1-1 2 16,2 2-2-16,-7-3 4 15,5 2-1-15,-4-1-2 0,13-1 0 16,5 0 0-16,5-4-4 16,-5 0-3-16,-13 1-9 15,-5 4-3-15,-4-3 5 16,4 1-1-16,14-2 16 16,0-2-2-16,6-2-1 15,-7-3 7-15,-7 1 1 16,-4 4 5-16,8 5 4 15,10 4-4-15,5 5-4 16,1 3-5-16,-6 10-5 16,-7 1-14-16,-7 2-15 15,7 1-5-15,10-9 5 16,4-2 12-16,-3 1 13 16,-9 1 8-16,4 6 11 0,-5 3 5 15,16 5 7 1,11 3-2-16,-5-3-5 15,-1 4-8-15,-2-6-5 16,-7 2 2-16,8-1-9 0,12-2 4 16,-3 1-1-16,-5-2-1 0,-1 4 3 15,-3-7-3-15,12-2 0 16,8-4 1-16,0-9 1 16,3-4 0-16,2 2 3 15,3 1 23 1,6 4 3-16,-10 3 9 0,-3 7 9 15,-4-2-25-15,5 4-4 16,4-2-6-16,-9-11-14 16,-1-1-6-16,-11-12-15 15,16-5-7-15,3-1-2 16,-2-8 6-16,-5 6 13 16,-5 2 8-16,8 4 4 15,2 2 3-15,4 8-2 16,-6 1 0-16,-12 2 2 15,3 5-1-15,4 1 3 16,2-1 0-16,-2 0-1 16,-7 1-2-16,1-6-1 0,17-3 0 15,-1-13 0 1,0-4 0-16,-7-6 0 16,6-5 0-16,7 1 0 0,8 1 0 0,-8 6 11 15,-3 5-1-15,1 6 4 16,-4 1 1-1,-14 6-13 1,-13-3 2-16,-28-3-3 0,-9-1-3 16,-7-1-54-16,-6 0-49 15,-43 4 56-15</inkml:trace>
  <inkml:trace contextRef="#ctx0" brushRef="#br0" timeOffset="-187235.83">20126 7586 511 0,'0'14'48'0,"0"-1"93"0,0-2-112 0,0-7 22 0,1 0 45 0,6-1 15 0,0-3 0 0,4-3-10 0,0 1-29 0,-1 2-6 0,-5 2-5 16,-5 4-5-16,0 0-6 16,-2 2-11-16,-7 3-18 0,5-5 0 15,0 4 0 1,-4-1 6-16,5 2 15 16,-7-3-6-16,-6 5-3 15,-6 1-4-15,-9 4-8 16,-7-3 0-16,-3 4-8 15,-5-1 3-15,2-6-8 0,0-1-7 16,4-8 4 0,3-3-5-16,-1-12-3 0,1-2 3 15,6-9-1-15,-2 0 3 16,4-7-1-16,7-5-1 0,0-4 2 16,-1 1 3-1,-6 3 2-15,-2 2 2 0,-4 0-2 16,5 1-6-16,8-2 2 15,3-1 5-15,5 2-6 16,3-3 4-16,1-4 2 16,4-2-3-16,-2-7 8 15,-2-2 5-15,1 4-5 16,-4 3 5-16,1 1-9 16,-1 5-4-16,4 2 4 15,1 0-5-15,8-4-1 16,0-2 4-16,8 1-1 15,-2-2 4-15,3 5 7 16,-2 4-2-16,-1 2 0 16,-4-1-6-16,6 2-5 15,-4-4-1-15,6 3-3 16,4-2 0-16,3 2 1 16,4 0-1-16,6 6 1 0,-2-1 2 15,3 5-2 1,5 6 0-16,-6 2-1 0,-2 1-1 15,1 4-2-15,-4 1 3 0,0 5 3 16,0-2-3-16,0 5 0 16,-3-2 0-1,5 2-3-15,1 0 5 0,0 0 0 16,2 0-2-16,-2 0 1 16,0-3-1-16,2 3 0 15,-3 0 0-15,-2 7-1 16,-1 4 2-16,2 3 0 15,-1 3-1-15,-4 5 3 16,2 2-4-16,-4 1 2 16,1 0 1-16,5 2-2 15,2-2 0-15,3 2 0 16,1 3 0-16,-1 2 1 16,3-4 1-16,-3 2-2 15,-7 2-1-15,6-2 0 0,-7 1 1 16,1 7 1-16,2 0 0 15,-3 4 2-15,0-1-3 16,-6-1 0-16,-1-1-1 16,-9 1 1-16,5-3 0 15,-6 0 0 1,-4-4 0-16,-1 5-1 0,-6-2 2 16,-2 3-1-16,0-1 0 0,-2-1 1 15,0-1-1-15,-2-1 1 16,0-2-1-1,-5 8-1-15,1 3 1 16,5 2-2-16,-5-1 5 0,6 3-3 16,5-7 0-16,-4-5 0 15,4-3-1-15,-3-9 1 16,3-2-1-16,-8-5-1 16,0-4-10-16,-6-2-28 15,3 0-16-15,8-11-83 16,-1-8 108-16,8-22-7 15</inkml:trace>
  <inkml:trace contextRef="#ctx0" brushRef="#br0" timeOffset="-186007.71">20318 8600 967 0,'2'0'90'0,"-2"5"53"0,-2 3-14 0,-7 3-21 0,-4 4-21 16,5-2-8-16,-4-2-12 0,0-9-9 16,1-1-8-16,-3-2-9 15,-3-6-4-15,-2 3-9 16,-8 0-4-16,2 0-15 0,1 4 1 15,-4 6-10 1,3 0 0 0,-1 10 4-16,1 3-5 0,1 5 2 15,4 1-2-15,3 3-3 16,1 1 1-16,5 4 0 16,4 1 3-1,0 0 3-15,7 2 4 0,0 0-2 16,1 0 3-16,9 5-4 15,-1 0 0-15,2 5 2 16,3-3-6-16,0-5 1 0,1-5-2 16,-1 3 1-1,0-5 1-15,2 1 0 16,3 1-1-16,-2-6 0 16,7-2-1-16,3-4 1 0,1-2 0 15,2-5-1-15,-5-2 1 0,4-1 1 16,-7 1-1-1,-2-3 2-15,1 0-2 16,-7 1 0-16,2 1 1 16,-4-3-2-16,1-2 4 15,0-3-3-15,-1-3-1 16,1-3 1-16,1 0-1 16,0-8 1-16,4-2 0 0,-4-6-1 15,2 0 3-15,-4-7 1 16,1-4 2-16,-2-2-2 15,0-1 3-15,-3 0 9 16,3-5 0-16,-3 7 5 16,-2-3-6-16,-4 6-1 15,-2-4-4-15,-2-2-1 0,0 1 1 16,-2-4-2-16,-3 1 1 16,6 3 0-1,1 0-1-15,-3 5 0 16,-1 1-2-16,-3 1 2 15,-6 6-4-15,-11 3-2 16,-2-2 2-16,-4 1-4 16,-4 4 1-16,6 0-1 15,4 4-9-15,-4 6-23 16,1-3-10-16,2 7-29 0,3 0-7 16,15 4-22-16,3 0-22 15,8-2 68-15</inkml:trace>
  <inkml:trace contextRef="#ctx0" brushRef="#br0" timeOffset="-182128.76">19996 6359 492 0,'0'0'134'0,"-1"-3"126"0,1 1-106 0,0 2-1 0,3-1-51 0,3 1-18 0,-1-5-34 16,-2 3-6 0,-1 2-12-16,1 0 1 15,3-1-9-15,4-1-5 16,5-4-4-16,7-4-4 16,18-12 7-16,2-1 4 15,18-7 14-15,-3-8 12 16,8-8 6-16,7-4 5 0,3-5-9 15,5 1-10-15,10 0-9 16,1 4-5-16,-2 2-15 16,-13 9 1-16,-15 11-9 15,-7 2-2-15,-24 14 0 16,-5 2 0-16,-19 17-41 16,-12-3-37-16,-8 11-67 15,-5-1-108-15,-5-2 148 16</inkml:trace>
  <inkml:trace contextRef="#ctx0" brushRef="#br0" timeOffset="-181751.37">20328 5826 1130 0,'3'3'99'0,"-3"0"61"0,-2 19-65 0,-9 4-3 0,-8 11-19 0,-8 3-12 16,-9 12-16-16,-11 2-11 0,-4 9-22 15,2 1-6 1,7-1-6-16,5-3 2 16,22-14-5-16,5-5 6 0,21-16-6 15,16-6 0-15,27-19 1 16,17-5 0 0,12-15 2-16,4-12 1 0,6-18-33 15,3-10-43-15,10-16 47 16</inkml:trace>
  <inkml:trace contextRef="#ctx0" brushRef="#br0" timeOffset="-181206.56">21691 5012 1254 0,'6'2'26'0,"-25"-9"-1"0,-8 6 25 0,-14-4 6 16,-8 5-6-16,-12 8-1 0,4 8-7 0,6 9-20 0,10 8-2 16,15 8-13-1,5 2 2-15,13 14-2 16,8-2-3-16,18 2 3 0,5-1-7 16,14-10 0-16,10-5 3 15,13-20-7-15,0-6 4 16,0-10-6-16,-11-5-19 15,-8-5-27-15,-4 1-28 16,-7 0-178-16,0-2 159 0</inkml:trace>
  <inkml:trace contextRef="#ctx0" brushRef="#br0" timeOffset="-180076.2">21935 5395 905 0,'3'-22'126'15,"4"-3"105"-15,-11 5-95 16,-5-2-20-16,-7 7-46 15,-4 4-17-15,-7 10-18 0,-2 4-8 16,-2 17-9 0,3 6-5-16,5 11-13 15,5 4 3-15,5 7-3 16,10-6 0-16,7-10 1 16,11-8-4-16,8-17-1 15,4-7-1-15,6-15 4 16,-1-9 1-16,-4-6 2 15,2-3-1-15,-9-2-1 16,-2 4 9-16,-11 1-3 16,-1 5 7-16,-7 7-7 0,0 15-1 15,-4 3-4-15,-1 17-1 16,5 18 4-16,0 8-6 0,9 1 6 16,2-10-7-16,7-13 0 15,7-10 3-15,3-20-5 16,7-6 8-16,-5-10-3 15,2-2 5-15,-13-9-2 16,-4-3-2-16,0-4 4 16,-11-4-10-16,7 12 7 15,2 5-4-15,-8 24-1 16,6 10 6-16,0 17-4 16,-2 9 4-16,4 0-2 15,1 3 2-15,-3-11-2 16,-5-1 0-16,7-9-1 15,-5-1 1-15,-3-8-1 16,-4-1 0-16,1-4 3 16,-5-7-5-16,-2-12 2 0,-3-5-1 15,10-14 0-15,6-4 1 16,3-3 0-16,6 1-3 16,-3 7 4-16,3 12-1 15,-5 9-23-15,-1 12-7 16,0 6-33-16,-8 0-5 15,6 6 3-15,1 5 6 16,-4 8 24-16,3 3 11 0,3 10 15 16,-1 3 6-1,3-2 4-15,2 2 4 16,-2-9 3-16,5 1 5 16,-2-6 8-16,-1-9 2 15,-5-7 2-15,-8-3 3 16,0-2 0-16,-8-5 1 0,-9-9-5 15,-2-5-4-15,-1-8-10 16,1-1-9-16,10-6 3 16,4 1-5-16,7 0 1 15,9 3 0-15,8 11 0 16,2 7 0-16,3 7-3 16,0 5 4-16,-4 5-1 0,-2 3 1 15,1 3 2 1,-6 4-5-16,1 9 0 15,-4-2 2-15,-5 2-3 0,7-2 5 16,1-3-2 0,8-2-1-16,6-6 4 0,-5-6-3 15,7-8 2 1,-2-7-1-16,-4-7 0 0,0-7-3 16,-11-3 16-16,-5 1 8 15,-7-3 15-15,-3 1 17 0,-5 4-1 16,-1 2 2-16,-5 10-8 15,3 8-5-15,0 14-2 16,7 13-7-16,4 28-6 16,9 9-11-16,4 9-11 15,3 4-3-15,-3-12-3 16,-4-4 2-16,1-3-2 16,-2-5-9-16,-9-2-11 15,-5-5-17-15,-13-2-43 0,-6-1-20 16,-5-15-58-1,3-8-93-15,-4-26 153 0</inkml:trace>
  <inkml:trace contextRef="#ctx0" brushRef="#br0" timeOffset="-179852.84">23221 4884 1252 0,'9'13'81'16,"1"1"32"-16,1 5-9 0,-2 0-19 0,2 2-20 0,0-2-31 0,-3-2-9 16,-3-6-17-16,4-5-17 0,1-6-52 15,3-4-44-15,-1-15 51 16</inkml:trace>
  <inkml:trace contextRef="#ctx0" brushRef="#br0" timeOffset="-179679.63">23216 4553 823 0,'-12'18'112'16,"-3"-12"198"-16,6-4-293 15,9-18-16-15,0-9-1 0,11-5-36 16,0-7-70 0,6 9 60-16</inkml:trace>
  <inkml:trace contextRef="#ctx0" brushRef="#br0" timeOffset="-179387">23565 4702 732 0,'20'30'73'15,"-2"1"8"-15,-7-7 9 16,0-5 3-16,-11-4-35 0,-2-2-11 16,-10-5-25-1,-6-2-9-15,-1-3-13 16,-3-6 2-16,5-5 4 16,-2-7 12-16,13-15 26 15,-2-7 10-15,9-8 15 16,7-7-2-16,6 4-1 0,4 7-2 15,10 13-5-15,-3 4-2 16,5 16-19-16,-3 7-4 16,0 10-16-16,0 7-1 15,1 11-14-15,1 1 2 16,-1 7-14 0,-1 0-15-16,-2-2-52 0,-1-2-34 0,-9-2 56 15</inkml:trace>
  <inkml:trace contextRef="#ctx0" brushRef="#br0" timeOffset="-177121.68">23655 5471 881 0,'-3'11'90'0,"-4"2"60"0,7-1-28 0,-4 3-22 0,2-1-23 0,0 2-22 15,1 4-9-15,6 7-14 16,-2 4-8-16,6 3-10 16,-4 2-4-16,4-5-10 15,1 1 2-15,-7-10-11 0,0-5-13 16,-3-4-27-16,-3-8-25 16,3-5-280-1,-10-4 230-15</inkml:trace>
  <inkml:trace contextRef="#ctx0" brushRef="#br0" timeOffset="-176848.72">23424 5649 1078 0,'18'-8'85'0,"-2"4"41"0,-2 2-12 0,1 4-34 16,0 7-19-16,7-1-16 15,0 0-11-15,6 1-10 16,2-5-2-16,10-8-16 16,5-2-2-16,4-7-1 0,-1 1-4 15,1-2-32-15,-2-2-25 16,-8 2-319-1,-2-7 244-15</inkml:trace>
  <inkml:trace contextRef="#ctx0" brushRef="#br0" timeOffset="-176411.3">24046 5418 1066 0,'9'-5'101'16,"2"0"43"-16,0 5-15 16,4 3-8-16,2 4-20 15,4-4-12-15,7 0-14 16,7-2-13-16,4 3-16 15,-1-3-3-15,-3 2-22 16,-7 5-4-16,-11 2-14 16,-1 5 0-16,-14 7-3 15,-9 5-1-15,-16 8 1 0,-6 4-5 16,-13 6-7 0,-6-1 0-16,4 1-2 15,-1-4 4-15,16 0 7 16,5-3 1-16,26-3 1 0,12-5-1 15,19-10 2-15,8-5 0 16,8-15 2-16,2-5 0 0,1-8 1 16,-3-2-2-1,-5-9-20-15,-6-3-24 16,-7-4-55-16,-12-7-33 16,-5 0 67-16</inkml:trace>
  <inkml:trace contextRef="#ctx0" brushRef="#br0" timeOffset="-175819.43">24530 4878 1010 0,'-4'0'86'0,"-6"-1"60"0,4-6-41 0,-4-2-4 16,9-4-18-16,-1-3-6 0,4 1-14 15,4 0-3-15,3 3-8 16,6 2-18-16,-3 6 1 16,12 4-13-16,-4 4 1 0,1 7-8 15,1 4-5-15,-12 7-8 16,-7-3-2 0,-8 6 3-16,-8 0-3 15,-6 0 0 1,0-1 0-16,7-4-3 0,1-4-3 0,9-5 2 15,4 2-3-15,9-5 3 16,6 6 5-16,8 2-3 16,2 0 5-16,8 2 1 15,-5 1 0-15,-3 0 8 16,-4 0-6-16,-15 0 3 16,-6 2 0-16,-16 2-3 15,-12-1 0-15,-13 7-6 0,-11-1-13 16,-1-3-36-1,-1 1-11-15,5-14-46 16,9-5-5-16,11-11-25 0,5-7-130 16,17-11 174-16</inkml:trace>
  <inkml:trace contextRef="#ctx0" brushRef="#br0" timeOffset="-175550.27">24914 4750 1284 0,'-2'15'74'0,"0"10"21"0,1 5-6 0,-1 8-19 0,5 0-19 0,7-1-29 15,-2-2-16-15,9-7-10 0,1-2-22 16,-6-4-65-16,-2-8-272 0,-15-8 231 16</inkml:trace>
  <inkml:trace contextRef="#ctx0" brushRef="#br0" timeOffset="-164902.2">20241 9499 633 0,'0'-2'119'0,"-2"-2"163"0,4 4-120 0,-4 0-32 0,-3 4-12 0,-4-2-26 31,-5-1-13-31,6-1-17 0,2 0-7 15,6-1-24-15,0 1-2 0,-4-2-10 16,12 10-3-16,-8 19-2 16,-9 8 0-1,4 25 13-15,-6 4 2 16,5 17 10-16,-1 5 2 0,-2 4-15 16,3-1-4-1,-4 7-13-15,-1 5-5 0,-1 11-3 16,1 6-1-16,4 8-1 15,4 2 1-15,5 0-1 16,2 4-9-16,11 2-10 16,-1-3-13-16,3-5 3 15,0-8 8-15,2-9 9 16,0-1 11-16,2-12 0 16,-2-3 4-16,3-11 8 0,-6-5 3 15,-1-11 5 1,3-1-4-16,-4-10-4 15,-3-4 0-15,-5-9-7 16,-3-9 0-16,-4-6-14 0,-1-3-22 16,-7-4-54-16,3-6-35 15,-1-3-150 1,6-9 154-16</inkml:trace>
  <inkml:trace contextRef="#ctx0" brushRef="#br0" timeOffset="-164419.23">20222 12259 844 0,'-3'-4'80'0,"0"0"73"0,3 2-16 0,-5 2-9 0,-3 6-12 0,-3 2-25 16,-2 5-4-16,-3 1-9 0,2-1-7 15,10-5-28-15,-3 3-7 16,10-8-21-16,8 3 0 16,7 2 0-16,2 3-2 15,7 10-2-15,-3-1-7 0,-1 5 1 16,-5 2-5 0,-4 3 2-16,-1-3-1 15,-1-3-1-15,4-5 2 0,-2-10-2 16,2-7 1-16,0-15 2 15,0-12 2-15,4-15 11 16,1-7 3-16,-2-10-1 16,4-1-1-16,-10 3-34 15,-4 3-53-15,-2 18 45 16</inkml:trace>
  <inkml:trace contextRef="#ctx0" brushRef="#br0" timeOffset="-160033.45">19946 13582 1004 0,'3'-11'97'0,"0"4"70"0,0 3-23 0,-6 4-46 16,-2 6-21-16,1 5-31 15,-4-3-16-15,8 1-5 16,4 1 0-16,17-9-5 0,11-1 2 15,21-11 0-15,9 0-1 0,7-1 2 16,-3-2-6-16,-15 1-9 16,-12 2-8-16,-15-2-67 15,-5 5-47-15,-8-3 60 16</inkml:trace>
  <inkml:trace contextRef="#ctx0" brushRef="#br0" timeOffset="-159585.27">20623 13181 1148 0,'3'3'92'0,"3"5"56"15,0-1-4-15,5 0-32 16,2-2-11-16,9-2-33 16,0 0-13-16,11-3-16 15,2 2-14-15,3-2-6 16,0 5-8-16,-7 6-8 16,-10 3 2-16,-15 11-4 15,-3 8-1-15,-19 8 0 16,-9 8-5-16,-14 8-20 15,-10 5-3-15,5-7-1 0,3-2-2 0,11-9 19 16,12-6 6-16,7-11 4 31,10-2 1-31,9-12 1 0,7-2-1 16,14-11 0 0,7-3 9-16,15-10 0 0,1-4-2 15,9 0 1-15,-4-4-7 16,-7 4-9-16,1-1-30 15,-13-1-83-15,-7-1-263 0,4 4 231 16</inkml:trace>
  <inkml:trace contextRef="#ctx0" brushRef="#br0" timeOffset="-158982.24">21104 12547 1280 0,'0'-1'46'0,"-2"7"4"0,2-3 34 0,0-1-2 0,2-2-17 0,-2-2-19 0,-2 1-1 16,4-6-13-16,2 3-3 15,4-1-10-15,8-2-13 0,3 4 1 16,5 3-6-16,-1 2-1 15,3 6 1-15,-6 1 0 16,1 7-2-16,-17 0 2 0,-2 9 0 16,-10 0-5-1,-11 4 6-15,0 1-7 16,-3-5-8-16,10-5 1 16,0-2-1-16,12-7 1 15,7 0 12-15,5 0-1 16,6 0-2-16,2 0 4 15,2 3-1-15,0-1 5 16,-1 1-1-16,-8 0 0 0,-9-1 2 16,-10 1-2-16,-11 8 4 15,-10 3 1-15,-5 4-6 16,-4-3-21-16,-2 0-24 16,3-7-35-16,7-4-6 0,6-10-8 15,6-3 0-15,5-6-168 31,11-5 165-31</inkml:trace>
  <inkml:trace contextRef="#ctx0" brushRef="#br0" timeOffset="-158700.21">21479 12511 993 0,'0'-5'78'0,"-5"5"17"0,4 18-7 0,-4 10 4 0,4 15-33 0,1 9-9 0,6 8-16 16,0-4-7-1,12-4-14-15,-4-1-13 0,8-10-41 16,-3-3-14-16,0-2 23 15</inkml:trace>
  <inkml:trace contextRef="#ctx0" brushRef="#br0" timeOffset="-97931.2">10677 1087 902 0,'15'-6'121'0,"-6"-4"125"0,-6 4-102 0,-7-4-21 0,-8-1-28 0,-5 4-30 16,0 0-10-16,-18 7-25 16,2 0-7-16,-11 10-12 15,1-1-5-15,2 10-6 16,0 6 6-16,13 1-7 0,7 0 2 15,21 1 2-15,5-2 5 0,20 2 11 32,2-2 4-32,5-1 9 15,-1 0-5-15,2-5-5 0,-1 3-11 16,-7-5-4-16,-1 7-7 16,-13-1-2-16,-8 6 4 15,-14 5-1-15,-10-2 0 16,-12 7 4-16,-8-1-6 15,-9 6-21-15,-5-4-13 0,-2-4-45 16,13-7-16-16,14-17-50 16,12-7-200-16,26-16 227 15</inkml:trace>
  <inkml:trace contextRef="#ctx0" brushRef="#br0" timeOffset="-97741.7">10843 1213 915 0,'0'-5'188'0,"0"16"-95"0,5 18 216 0,1 1-266 15,-1 8 17-15,0 1-3 16,7 1-31-16,4-4-10 16,3-2-33-16,3-4-20 15,3-14-63-15,2-9 55 0</inkml:trace>
  <inkml:trace contextRef="#ctx0" brushRef="#br0" timeOffset="-97575.33">10791 1046 1401 0,'-35'6'78'15,"4"-4"51"1,13-12-105-16,11-4-1 0,14-11-39 15,17-3-37-15,12-2 32 16</inkml:trace>
  <inkml:trace contextRef="#ctx0" brushRef="#br0" timeOffset="-97141.89">11409 1259 1410 0,'-12'-13'125'0,"-6"-4"26"0,-11-5-28 16,-9-2-24-16,-7-1-65 16,-3 9-17-1,5 16-18-15,4 5-1 0,15 20-4 16,8 5 4 0,18 3-4-16,10-3 0 15,21-9-3-15,12-13-4 0,11-10 3 16,7-9 6-16,-3-10 4 15,-3-1 1-15,-17-3 1 16,-4 0-1-16,-23-3 1 16,-10 2 4-16,-6 9 9 15,-10 6 4-15,-1 16 5 16,-7 14 3-16,5 18 0 16,1 8 1-16,12 16-4 15,7 4-3-15,9-1-13 16,1 3-4-16,2-1-4 15,1-5-2-15,-7-4 3 16,-2-6 1-16,-18-9 1 16,-6-4 1-16,-18-10-2 0,-4-2 3 15,-10-12-24 1,-2-11-21-16,1-14-47 0,6-14-39 16,13-26-61-16,12-15 95 0</inkml:trace>
  <inkml:trace contextRef="#ctx0" brushRef="#br0" timeOffset="-96692.25">11720 1068 1442 0,'21'43'75'0,"-7"-2"-2"0,-5 3 8 0,-5-5-40 0,-1-6-17 0,-2-3-19 0,1-9-4 0,-2-10 0 15,0-10 0-15,0 3 5 0,0-14 2 16,0-10 4 0,3-4-2-16,2 0 13 15,-1-1-6-15,8 5 11 0,2 4 0 16,6 8 0-16,4 8 6 16,-2 9-12-1,2 4 2-15,1 3-16 0,5-2-3 16,3-8-1-1,3-6 0-15,7-9 0 0,-1-4-1 0,-7-4-2 16,1-5 0 0,-13 0 0-1,-8 1 5-15,-5 1 15 0,-7 4 10 16,-9 3 2-16,-7 4-3 16,-11 18-20-16,-2 9-7 0,-8 16-3 15,3 6-4-15,2 7-7 16,14-4-16-1,15-5-38-15,15-4-24 0,28-20-41 16,6-12-14-16,17-15-118 16,0-9 151-16</inkml:trace>
  <inkml:trace contextRef="#ctx0" brushRef="#br0" timeOffset="-96351.89">12769 1043 1061 0,'-25'-14'169'0,"-11"3"197"16,-18 11-229-1,-4 11-5-15,-1 8-53 16,1 7-11-16,17 6-34 16,3-2-5-16,24-5-22 15,9-3-23-15,24-9-17 16,13-12-6-16,13-4 2 0,4-8 14 16,0-8 15-16,2 0 6 15,-9-12 9 1,-7-2 12-16,-18-15 19 0,-4-7 11 15,-18-17 13-15,-9-7 1 16,-16-16-19-16,-1-4-8 16,-4 14-24-16,5 15-3 0,9 36 29 15,4 23 6-15,6 37 7 16,3 18 0-16,13 40-34 16,1 15-5-16,18 32-6 15,6 8-20-15,19 9-89 16,7-4-63-16,3-21-411 15,4-3 344-15</inkml:trace>
  <inkml:trace contextRef="#ctx0" brushRef="#br0" timeOffset="-92269.9">9526 2525 234 0,'-10'7'50'0,"6"-7"53"0,0 0-27 0,0-2-6 0,4-4-15 15,0 1-9-15,0 3 1 0,0 2 4 0,-2 0-7 16,-4 2-17-16,-2 4 5 0,3 4 24 16,-3 1 21-16,0 0 39 15,2-2 4 1,0-4-16-16,6-3-8 0,0-2-30 16,0-4-6-16,12-10-17 15,6-5-2-15,9-1-3 16,3 1-8-16,4 6 0 0,6 5-4 15,9 5-11 1,-5 2-4-16,3 1-5 16,2 6-8-16,-10-1 3 15,-4 3 0-15,-3-1-3 16,-1 0 5-16,-12-4-54 16,-5-2-42-16,-15-4 53 15</inkml:trace>
  <inkml:trace contextRef="#ctx0" brushRef="#br0" timeOffset="-91694">10169 2249 599 0,'0'0'122'0,"0"5"124"0,0 0-66 0,0-2-25 0,2 0-29 0,-2-1-27 16,3-2-12-16,0 0-18 15,-3-7-8-15,4-1-9 16,10-3-13-16,8-1-10 0,5-1-2 16,12 2-13-16,8 3-1 15,2 8-6-15,-1 11-2 16,-18 5-1-16,-13 9-2 15,-20 12 2-15,-16 2 0 16,-11 7-1-16,-11-1-1 16,-5 3 0-16,7-7-3 0,2-10 0 15,11 2 2 1,11-9 0-16,3-5-2 16,15-3-2-16,10-4 2 15,10-5-1-15,10-4 2 16,16-6 0-16,3-7 0 15,5-7 1-15,3-7-8 0,-5-3-57 16,4-6-33-16,-14 0-225 16,1-3 187-16</inkml:trace>
  <inkml:trace contextRef="#ctx0" brushRef="#br0" timeOffset="-91133.71">10802 2287 951 0,'3'8'133'0,"-1"9"177"0,1 4-184 0,8 4-11 16,-9 5-38-16,7-2-42 16,-6 1-16-1,4-2-20-15,-3-4 2 16,1-2-1-16,4-5 0 0,-5-4 4 16,3-2-2-1,-8-7 2-15,-5-2 1 16,-1-5 24-16,-7-14 10 15,-8-18 4-15,0-11-2 0,6-16-25 16,4-7-2-16,18 9 4 16,13 6-2-1,8 10 0-15,4 6-1 0,2 14-9 16,-1 6-1-16,1 14 0 16,2 5-5-16,-9 14 0 15,-5 8 1-15,-15 8-1 16,-6 7 2-16,-23 10 0 15,-6-1 0-15,-7 1 2 16,-2-9-2-16,8-16-3 16,5-13 3-16,9-13-6 0,8-4 2 15,18 1-2 1,4-2-2-16,13 11 3 16,4 5-1-16,6 4 3 15,5 4 1-15,-1 4 2 16,-1 3 3-16,-14 8 2 15,-8 3 0-15,-18 6 8 0,-8 5 0 16,-27 2 2-16,-9 0-3 16,-11-10-6-16,0-3-11 15,2-17-37-15,5-7-17 16,8-12-59-16,9-9-20 0,15-15-132 16,14-9 151-16</inkml:trace>
  <inkml:trace contextRef="#ctx0" brushRef="#br0" timeOffset="-90645.72">12034 1751 968 0,'-6'9'131'0,"1"6"123"0,-1 11-99 0,0 6-11 0,1 9-39 0,5 2-25 0,12 10-38 0,7 7-10 0,3 11-16 16,1 6-3-16,3 8-7 16,-5 2-6-16,2-10-43 15,-5-6-17-15,-7-9-68 0,0-8 9 16,-13-15 66-16</inkml:trace>
  <inkml:trace contextRef="#ctx0" brushRef="#br0" timeOffset="-90248.8">11895 2355 1377 0,'8'-13'83'16,"3"1"22"-16,0-10 3 15,10 1-39-15,7-3-26 0,12-4-26 16,1 3-14-16,15 3-2 15,1 3 2-15,2 9-6 16,-4 7 7-16,-14 11-3 16,-10 9-2-16,-13 6 2 15,-4 8-5-15,-11 1 4 16,2 1 1-16,0-5-3 16,-4-4 6-16,13-12-5 15,5-2-1-15,2-10 2 0,6-10-2 16,-2-9 2-16,-1-1 5 15,-6-13 9 1,-5 4 9-16,-13 1 11 16,-11-2-2-16,-14 8-6 15,-11-2-13-15,-7 12-8 0,-3 5-7 0,7 12-27 16,1 1-20 0,14 2-59-16,10-1-31 0,17-7 74 15</inkml:trace>
  <inkml:trace contextRef="#ctx0" brushRef="#br0" timeOffset="-89794.51">13465 1896 839 0,'0'3'130'0,"0"0"159"0,-2 8-116 0,-9 5-9 0,-1 6-11 0,-1 3-36 0,-1 2-25 0,3 3-46 16,5 6-21-1,6 9-22-15,3 2-1 0,9 8 1 16,1-6-13-16,1 0-39 16,-1-5-20-16,-5-9-63 0,6 1-25 31,-12-14 91-31</inkml:trace>
  <inkml:trace contextRef="#ctx0" brushRef="#br0" timeOffset="-89565.86">13194 2205 1370 0,'14'0'91'0,"0"0"42"0,2 5-12 16,12-10-50-1,5 2-13-15,19-10-38 0,10-4-7 16,4-5-5-16,-1-3-6 15,0-4-7-15,-4 2-26 0,-7-6-86 16,-5 0-225-16,-10-1 203 16</inkml:trace>
  <inkml:trace contextRef="#ctx0" brushRef="#br0" timeOffset="-89229.24">13904 1760 1348 0,'6'0'60'0,"0"-6"22"16,7 0-8-16,11-2 16 15,1 3-21-15,14-1-34 16,7 6-10-16,1 6-10 16,1 5 2-16,-1 3-4 15,-11 2 1-15,-14 5-7 16,-7 1-7-16,-19 5 0 0,-10 4-1 15,-11 10-13-15,-5 6-3 0,-6 5-1 16,6 0 4-16,11-7 6 16,14-3 6-16,13-15 1 31,14-5-1-31,14-11 3 0,-4-6 0 16,12-13 2-16,-3-6-7 15,-2-15-20-15,2-7-18 16,-1-11-67-16,-2-5-134 0,-4-3 146 15</inkml:trace>
  <inkml:trace contextRef="#ctx0" brushRef="#br0" timeOffset="-88682.38">14543 1748 941 0,'-2'28'144'16,"-3"5"189"-16,5 4-231 15,3 5-20-15,1-2-37 16,5 2-20-16,2 4-19 15,-3-5 1-15,3 0-12 0,0-5-4 16,-6-9-5-16,-1-5-5 16,-4-14 10-16,-4-2 4 15,-4-17 6 1,-5-5 7-16,-4-20 11 16,1-10 9-16,0-14 18 15,1-7 2-15,7-3 0 16,3 4-3-16,13 8-2 0,11 2-2 15,9 19 3-15,8 7 2 16,9 11-15-16,2 11-6 16,2 8-13-16,-7 6-9 15,-13 16 0-15,-5 5-3 16,-13 9-1-16,-8 4-9 16,-13 1-13-16,-12 1-3 0,-16 4-10 15,-9-5 11-15,4-6 9 16,6-8 3-1,13-15 7-15,8-9 5 0,16-7-2 16,6-6 5-16,23-2 3 16,4 1-1-16,13 4 9 15,1 1 1-15,0 6 4 16,-1 6-1-16,-14 4-5 16,-9 7-3-16,-12 2-7 15,-8 6 3-15,-7 2-4 16,-14 6 2-16,-7 0-2 15,-6 2-6-15,-15 0-20 16,0-5-13-16,-6-10-29 0,0-3-20 16,3-10-41-1,0-10-58-15,2-7 107 0</inkml:trace>
  <inkml:trace contextRef="#ctx0" brushRef="#br0" timeOffset="-88029.43">9944 3359 1525 0,'3'4'143'0,"16"-4"-69"0,5 1-28 0,7-1-3 0,16-5-13 16,9-1-8-16,24-8-1 0,20-7 4 0,40-8 6 16,32-9 10-16,46-11-3 15,32-6-4-15,41-12-8 0,26-7-11 16,33-3-7-16,11 0-4 15,10 1-3-15,-13 8 1 16,-19 8 1-16,-14 7-1 16,-47 8-2-16,-24 8-6 0,-30 10-50 15,-41 8-40 1,-44 6-280-16,-26 15 230 0</inkml:trace>
  <inkml:trace contextRef="#ctx0" brushRef="#br0" timeOffset="-58831.15">2146 2927 885 0,'5'13'47'16,"4"-5"6"-16,5-2-20 0,-1-14-7 0,7-3 16 0,1-11 26 0,3-3 8 0,9 0-7 16,-2 1-12-16,6 10-24 15,7 4-8-15,1 10-13 16,3 2-5-16,4 7 2 16,-2 1-2-16,9-5 6 0,5-2 3 15,10-8 8 1,12-4 4-16,8-7 5 0,17-3 1 15,21 3-3-15,9 2-9 16,13 4-12-16,12 1-3 16,15-4-7-16,12-2 5 0,25-4-4 15,9 0 0 1,6-2 1-16,24-4-4 16,2 3 2-16,11 3 2 15,22 2-2-15,-18 10 0 0,15 9-1 16,-15 11 0-1,-16 15 1-15,-4 5 0 16,-30 7-48-16,-16-11 34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38:45.5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3113 14181 587 0,'-14'11'90'0,"0"-3"62"0,1 0 12 0,7-5-45 0,-2-3-24 0,8-5-21 0,-2-4-6 0,2 6-5 16,0 3 4-16,0-2-3 15,0 2-11-15,-5 3-18 16,1 2-6-16,2 4-15 15,2 2 3-15,0-4 4 16,8 1 3-16,0-5 15 0,4-2 11 16,6-1 11-1,-1-3-3-15,-3 0-8 16,2-2-12-16,-3 1-15 16,-2 4-5-16,1 0-10 15,4 4-5-15,6 7 1 16,-1-3-1-16,9 3-2 15,3-4 1-15,11-3-2 16,5-2 1-16,16-4 17 16,4-6 5-16,26-3 17 15,14-1 2-15,26-4-18 0,10 2-5 16,4 0-12-16,-6 1-4 0,-12 2-2 16,-11 3-12-16,-14 5-57 15,-19 3-42 1,-27 5-90-16,-8 6 99 0</inkml:trace>
  <inkml:trace contextRef="#ctx0" brushRef="#br0" timeOffset="9077.79">19042 4966 1308 0,'5'4'85'0,"-5"0"34"0,0 4-7 0,-4 5-17 0,-7 1-20 0,-11 13-29 15,2 3-8-15,-20 12-17 16,-2 3-8-16,-15 8-12 16,-6 4-11-16,-2-2-31 15,2 0-16-15,13-7-44 0,2-3-13 0,18-16-111 16,3-10-104-16,9-22 186 31</inkml:trace>
  <inkml:trace contextRef="#ctx0" brushRef="#br0" timeOffset="9317.98">18529 5045 1455 0,'-5'13'111'0,"4"-2"51"16,-1-3-9-16,5 0-33 16,7-4-22-16,14 1-25 15,7-2-13-15,18 13-24 16,11 8-7-16,8 20-19 15,1 8-2-15,-7 9-20 16,-4 3-21-16,-7 2-65 16,-3-2-5-16,-2-7-36 15,-2-9 1-15,-6-18 7 16,-3-12-104-16,-2-16 157 0</inkml:trace>
  <inkml:trace contextRef="#ctx0" brushRef="#br0" timeOffset="9552.18">19414 5115 1365 0,'13'-5'117'0,"-1"-4"25"16,1 5-17-16,6-2-16 15,6-2-51-15,2 0-9 16,14-3-25-16,0 3-9 0,3 0-12 15,2 4-2-15,-5 1-24 16,-9 3-33-16,-9 4-76 16,-7-1-122-16,-10 9 144 15</inkml:trace>
  <inkml:trace contextRef="#ctx0" brushRef="#br0" timeOffset="9702.12">19545 5370 1235 0,'44'0'87'0,"-4"0"43"15,5-3-17-15,-4 0-34 16,-4-3-36-16,-1 2-97 16,-8-2-312-16,-4 5 244 0</inkml:trace>
  <inkml:trace contextRef="#ctx0" brushRef="#br0" timeOffset="10199.57">20577 5064 1107 0,'6'0'137'0,"-1"2"112"0,1 4-120 0,-1 0-9 15,-2 13-49-15,7 2-16 0,-3 9-22 16,0 9-12-16,1 7-12 16,-5 4-2-1,-3 9-31-15,0-2-22 0,0-1-50 16,0-4-34-16,3-12-258 16,8-12 243-16</inkml:trace>
  <inkml:trace contextRef="#ctx0" brushRef="#br0" timeOffset="10416.76">21044 4941 1268 0,'-7'33'100'0,"3"10"105"15,-7 3-82-15,3 14-8 0,3-4-25 16,7 3-54-1,4-3-13-15,2-8-15 16,3 1-4-16,0-10-42 16,3 2-24-16,-4-5-69 0,2 1-119 15,-1-12 153-15</inkml:trace>
  <inkml:trace contextRef="#ctx0" brushRef="#br0" timeOffset="10643">21424 5019 1488 0,'6'47'95'0,"-6"8"39"16,0 2-12-16,-8 3-29 0,5-4-28 16,2-3-46-1,1-1-5-15,1-5-24 16,4-3-19-16,9-8-61 15,2-6-35-15,9-16-183 16,-3-12 174-16</inkml:trace>
  <inkml:trace contextRef="#ctx0" brushRef="#br0" timeOffset="10819.51">21883 4955 1393 0,'8'34'115'15,"-3"8"30"1,-4 15-19-16,-1 6-15 0,-4 3-60 16,-4 0-24-1,3-7-43-15,-3-7-31 0,8-3-160 16,6-8-192-16,10-18 225 16</inkml:trace>
  <inkml:trace contextRef="#ctx0" brushRef="#br0" timeOffset="11100.34">22410 5354 1511 0,'0'0'90'15,"2"-1"65"-15,-2-9-115 16,1-2-6-16,2-12-62 16,0-1-55-1,4-7 45-15</inkml:trace>
  <inkml:trace contextRef="#ctx0" brushRef="#br0" timeOffset="11232.63">22948 5367 1463 0,'9'6'59'16,"-5"1"30"-16,-4-14-95 15,-7-7-26-15,-1-11-249 16,4-7 185-16</inkml:trace>
  <inkml:trace contextRef="#ctx0" brushRef="#br0" timeOffset="11365.87">23320 5265 1553 0,'14'12'78'16,"-4"-6"-1"-16,-9-2-25 15,-2-15-56-15,-7-13-60 16,5-12 36-1</inkml:trace>
  <inkml:trace contextRef="#ctx0" brushRef="#br0" timeOffset="11500.54">23682 5252 1716 0,'23'27'85'0,"-12"-5"13"15,0-8-61-15,-12-16-54 16,-7-9-68-16,6-12 48 15</inkml:trace>
  <inkml:trace contextRef="#ctx0" brushRef="#br0" timeOffset="11981.89">24232 4919 1829 0,'3'11'24'0,"5"7"0"0,0 13 14 0,-2 13-7 0,4 8-13 0,-7 10-16 0,0 2 1 0,3 1-31 0,-7-3-17 0,1 2-89 15,-2-2-4-15,9-9 67 16</inkml:trace>
  <inkml:trace contextRef="#ctx0" brushRef="#br0" timeOffset="13664.91">18875 6655 1082 0,'1'0'113'0,"-1"0"86"16,0 8-71-16,0 3 4 0,-12 7-30 0,-4 5-13 16,-17 12-24-16,-15 3-18 15,-8 14-21 1,-8 5-11-16,-7 15-17 0,-3 6-11 15,3-3-26-15,2-5-14 16,11-17-29-16,5-13-7 16,14-29-32-1,11-11-87-15,9-33 131 16</inkml:trace>
  <inkml:trace contextRef="#ctx0" brushRef="#br0" timeOffset="13868.9">18367 6801 1398 0,'14'34'90'0,"11"9"27"16,2-2-8-16,20 5-37 15,4-2-20-15,7-6-22 16,10-7-11-16,-3-6-8 16,-5-3-10-16,-4-9-53 15,-5-3-35-15,-20-15 43 16</inkml:trace>
  <inkml:trace contextRef="#ctx0" brushRef="#br0" timeOffset="14066.38">18968 6096 1382 0,'6'28'78'0,"3"11"83"16,-1 10-78-16,-6 5 1 16,3 0-17-16,1-6-46 15,2 1-14-15,8-11-46 0,1-6-40 0,7-10-306 16,2-5 243 0</inkml:trace>
  <inkml:trace contextRef="#ctx0" brushRef="#br0" timeOffset="14265.95">19531 6715 1585 0,'20'2'50'0,"4"-2"14"15,3-3-20-15,0-8 5 16,6 0-6-16,-3-2-28 15,-3 1-17-15,-7 0-72 0,-7 5-20 16,-13 3 41-16</inkml:trace>
  <inkml:trace contextRef="#ctx0" brushRef="#br0" timeOffset="14417.76">19521 6969 1269 0,'8'19'76'16,"2"-3"55"-16,15-11-87 31,0-7-4-31,19-15-17 0,1-5-25 0,4-11-301 16,3-8 218-1</inkml:trace>
  <inkml:trace contextRef="#ctx0" brushRef="#br0" timeOffset="15030.78">20654 6649 890 0,'-1'0'47'0,"-3"19"-4"0,-7 16 24 0,2 14-22 0,1 3-22 16,6 0-23-16,2-2 3 0,10-6 6 0,6-9 3 0,6-16 11 15,8-6 7-15,1-20 21 0,9-5 14 16,5-15 15-16,-7-9 1 16,-6-7 0-16,-4-6-12 15,-18 2-14-15,-10 3-3 16,-27 4-31-16,-13 2 0 0,-18 7-15 15,3 12-18-15,1 14-33 16,5 10-34-16,15 11-179 16,5 1 156-16</inkml:trace>
  <inkml:trace contextRef="#ctx0" brushRef="#br0" timeOffset="15349.97">21205 6796 1302 0,'-13'12'93'15,"-3"7"37"-15,-4 0-51 16,6 7 3-16,4 3-42 16,4 5-15-16,7-1-11 15,4-3-13-15,12-5 1 16,7-3-3-16,14-16-1 0,6-6 2 15,5-12 5-15,2-7 13 16,-4-11 2-16,-5 1 12 16,-13-1 1-16,-15-1-1 15,-22 6-1-15,-20-2-14 0,-21 8-13 16,-9-2-26 0,1 9-60-16,2 6-28 0,15-2-228 15,13 1 203 1</inkml:trace>
  <inkml:trace contextRef="#ctx0" brushRef="#br0" timeOffset="15652.5">21776 6725 1368 0,'-14'30'83'15,"-4"6"17"-15,-4 4-30 16,0 1-15-16,9 4-33 15,6-4-8-15,18-8-8 0,4-1-6 16,17-15 2-16,1-7-4 16,13-13 0-16,3-10 2 15,0-12 7-15,-2-8 11 16,0-7 25-16,-6-1 3 16,-15 2 11-16,-12 1-1 15,-28 8-20-15,-18-3-5 16,-23 6-33-16,-4 2-20 15,-5 11-48-15,2 10-28 16,13 4-89-16,7 4 100 16</inkml:trace>
  <inkml:trace contextRef="#ctx0" brushRef="#br0" timeOffset="16037.43">22609 6909 1609 0,'14'-1'32'0,"-1"-7"-45"0,-1-9-18 0,2-12-30 0,1-9-225 0,-1 2 187 15</inkml:trace>
  <inkml:trace contextRef="#ctx0" brushRef="#br0" timeOffset="16184.79">23144 6919 1486 0,'23'11'38'16,"-4"-10"-16"-16,-5-13-47 15,-3-13-35-15,5-21 36 16</inkml:trace>
  <inkml:trace contextRef="#ctx0" brushRef="#br0" timeOffset="16314.06">23740 6859 1543 0,'8'19'39'0,"1"-13"-48"15,-9-6-25-15,0-22-134 16,0-11 103-16</inkml:trace>
  <inkml:trace contextRef="#ctx0" brushRef="#br0" timeOffset="16446.87">23989 6842 1540 0,'-6'30'62'0,"-5"-8"-13"16,-3-10-33-16,1-21-54 16,5-9 1-16,8-19 6 0</inkml:trace>
  <inkml:trace contextRef="#ctx0" brushRef="#br0" timeOffset="17150.98">24374 6457 949 0,'6'0'103'16,"-6"8"92"-16,-6 7-55 0,-8 12-30 0,0 5-14 0,-8 9-43 0,3 6-14 0,4 7-26 15,3 4-5-15,12 4-4 16,5-4-1-16,17-4 1 16,-2-9-8-16,13-16 4 15,5-9 4-15,2-20 11 16,-1-11 7-16,0-13 18 16,-7-9 9-16,-10-12-1 15,0-9-3-15,-19-9-12 16,-6-8-12-16,-16 0-13 0,-12-5 2 15,-12 16-11 1,-3 10-15-16,-12 34-58 16,-7 21-47-16,-20 34 60 15</inkml:trace>
  <inkml:trace contextRef="#ctx0" brushRef="#br0" timeOffset="21228.36">20216 7811 664 0,'-18'7'119'0,"6"-1"80"0,-3-3 5 0,7 0-52 15,8-3-38-15,8 0-35 16,0 0-11-16,14-3-22 16,5-3-4-16,5 1-16 0,2-1-10 15,15 6-8-15,5 1 0 16,17 4 3-16,13 0 0 16,28 1 0-16,12-1 0 15,12 0-11-15,6-1 0 16,17 0 4-16,5-3-9 0,21 1 5 15,7-2 0-15,23-2 0 16,4-1 0-16,29-5 4 16,9 3-2-16,-1-1 2 15,23 4 8-15,-11 4 1 16,-5 1 4-16,4 5 2 16,-33 0-9-16,-18 0-3 15,-14 3-7-15,-54-5-60 16,-20-3-37-16,-46-14 47 15</inkml:trace>
  <inkml:trace contextRef="#ctx0" brushRef="#br0" timeOffset="24120.75">24499 8313 1213 0,'0'0'28'0,"0"3"5"16,1-8 45-16,-2 1 3 0,1-1 5 0,0-3 0 0,3 6-24 0,3 2-1 0,0 16-17 0,2 9-17 0,-6 26-10 15,-4 18-6-15,-6 21-6 16,-1 5-3-16,4-7 1 16,4-9-9-16,1-13-53 15,0-9-8-15,1-13-141 16,-1-15 114-16</inkml:trace>
  <inkml:trace contextRef="#ctx0" brushRef="#br0" timeOffset="24594.17">23898 8196 1297 0,'8'44'61'0,"-4"8"13"0,3 12 5 16,-1 8-9-16,-1-1-13 0,3-3-26 0,-7-7-7 0,-1-12-20 0,-1 2-12 16,-9-18-40-16,4-2-27 0,-5-13-242 15,-2-4 201-15</inkml:trace>
  <inkml:trace contextRef="#ctx0" brushRef="#br0" timeOffset="24917.5">23399 8133 1209 0,'0'-3'66'0,"-3"3"32"0,-5 11-11 16,5 17-5-16,1 10 0 15,2 22-13-15,2 11-15 16,4 13-25-16,-3 2-14 0,-4-7-15 15,-4-5-7-15,-1-18-51 16,-4-4-35-16,1-16 43 16</inkml:trace>
  <inkml:trace contextRef="#ctx0" brushRef="#br0" timeOffset="25123.14">23032 8665 1084 0,'1'0'122'0,"-6"-8"235"16,1-8-366-16,-4-5-19 15,-8-10-183-15,3-5 142 16</inkml:trace>
  <inkml:trace contextRef="#ctx0" brushRef="#br0" timeOffset="25258.11">22615 8658 1548 0,'3'-1'38'0,"-3"-10"-38"16,0-10-25-16,-5-18-154 15,-6-10 118-15</inkml:trace>
  <inkml:trace contextRef="#ctx0" brushRef="#br0" timeOffset="25393.59">22266 8587 1409 0,'11'-3'25'0,"-7"-9"-67"0,4-12-135 16,-8-25 115-16</inkml:trace>
  <inkml:trace contextRef="#ctx0" brushRef="#br0" timeOffset="25533.46">21877 8589 1278 0,'-7'3'6'16,"-5"-3"39"-16</inkml:trace>
  <inkml:trace contextRef="#ctx0" brushRef="#br0" timeOffset="25703.61">21626 8592 1557 0,'2'3'21'15,"-1"2"-30"-15,-6-13-123 16,-6-9-242-16,-14-24 231 0</inkml:trace>
  <inkml:trace contextRef="#ctx0" brushRef="#br0" timeOffset="26116.69">20586 8244 758 0,'2'3'151'16,"-1"3"170"-16,6 11-140 16,-4 10 4-16,-2 17-29 15,1 10-18-15,-4 11-62 16,1 2-24-16,-2 6-39 16,3-7-9-16,1-9-26 0,2-7-30 15,5-4-66-15,0-5-42 16,8-1 83-16</inkml:trace>
  <inkml:trace contextRef="#ctx0" brushRef="#br0" timeOffset="26432.63">21088 8255 1210 0,'-3'12'91'0,"0"2"32"16,-4 18-14-1,4 6-2-15,5 19-21 16,1 7-9-16,8 7-33 0,0 0-17 0,-3-6-28 31,-2-8-25-31,5-7-80 0,0-3-121 0,8-7 129 32</inkml:trace>
  <inkml:trace contextRef="#ctx0" brushRef="#br0" timeOffset="36484.68">20343 9329 663 0,'-12'15'149'0,"-1"3"117"0,7-3-111 0,1 3-26 0,7-7-53 0,7-3-12 15,16-7-1 1,7-1-7-16,25 0-6 15,12-3-7-15,43 3-17 0,25 2-16 16,27 9-4-16,24 6-2 16,35 18-24-16,2 6 4 15,45 8-59-15,-2-2-7 0,2-9-9 16,12-10-5 0,-25-15 51-16,2-5 13 15,-10-13 28-15,-29 0 8 16,-36-1-2-16</inkml:trace>
  <inkml:trace contextRef="#ctx0" brushRef="#br0" timeOffset="37455.87">12660 11409 729 0,'-42'1'141'0,"1"2"87"15,8-1-66-15,1 4-40 0,-4-4-56 0,-2-2-3 0,2 0-22 16,-1-6 1-16,11 4-7 0,5 0-5 16,7 6 4-1,3 2-12-15,12 6-5 16,4 3-2-16,17 0-5 0,7 4 11 15,27-4 5 1,12-6 2-16,44-3-8 0,13-4-8 16,15-7-7-16,10-6-4 15,-3-11 0-15,1 0-1 16,-15 0-28-16,-12-2-32 0,-36 2-171 16,-10 3 138-1</inkml:trace>
  <inkml:trace contextRef="#ctx0" brushRef="#br0" timeOffset="38152.56">15122 11475 882 0,'-4'12'75'0,"1"0"67"0,2-5-45 0,1-2-24 0,0-5-7 0,6-6-5 16,8 0 3-16,8-6-6 16,7 1-5-16,4 2-24 0,1 4-12 15,4 2-12-15,-1 0-1 16,-9 3-3-1,-4 3 4-15,-16-1 0 16,-8-1 6-16,-19 6 8 16,-8-1-5-16,-14-3-6 15,-3 3 0-15,-2-6-11 16,-1 0 3-16,13 0 1 16,1 0-2-16,19 0 6 0,9 5-4 15,12 5 5 1,16 2 9-16,15 1 7 0,14-4 8 15,22-4-8-15,7-2-11 16,4-6-29-16,-9-5-41 0,-12 3 36 16</inkml:trace>
  <inkml:trace contextRef="#ctx0" brushRef="#br0" timeOffset="39719.24">5118 14220 401 0,'-6'-7'89'0,"-1"0"82"16,1-2-36-16,5 4-30 0,-1-1-12 0,0 6-14 0,2 3-13 16,-6 5-21-16,3 4 0 15,-2 4 7-15,-3 0 7 16,7 1 2-16,-2-6-4 0,1-6-22 16,2-3-7-16,0-2-4 15,3-4 0-15,2-3 9 16,6 0-2-16,0 1-4 15,3 1-10-15,10 5-9 16,6 5-3-16,22 4-6 16,11 6 3-1,16 4 2-15,4-4-2 0,7 1-2 16,5 0 5-16,12-3-7 16,8-4 2-16,-1-6-13 15,-5-4-29-15,-22-10 29 16</inkml:trace>
  <inkml:trace contextRef="#ctx0" brushRef="#br0" timeOffset="51703.42">2913 15991 356 0,'-10'13'69'0,"-1"0"74"0,3-1-88 0,-3-5-14 16,3-1 4-16,-3-6 32 0,0-2 18 16,5-4 6-16,-5 0-6 15,11 6-18-15,-2-3-18 0,1 3-9 16,-1 0 0-16,-1 0-1 16,0 6 9-16,1 5 0 15,5-3-2-15,7 3-7 16,1-2-14-1,5 2-9-15,-1-4-1 0,12-1-6 16,2-4 4-16,8-4 1 16,4 0-4-1,8-4-3-15,3 1-5 0,0 5-8 0,2-1-2 16,-5 2-1 0,-5 9 4-16,-11-4-4 15,-9 2 4-15,-10-6-5 16,-7-1 0-16,0-1 2 15,-2 0-4-15,-5-12 5 16,2-3-3-16,-4-4 4 16,-9-1-1-16,-5 3 0 15,-14 2 4-15,-17 11-7 16,-7 2 1-16,-9 7-2 16,2 3-3-16,9 4 2 0,1-1 1 15,12 5 1-15,7-2-3 16,10-1-1-16,8 0 2 15,4-7-3-15,10-3 1 0,2-1 5 16,8-2-2-16,8 0-2 16,6 0 4-1,12-7 1-15,7 1-3 0,11-2 7 16,4 2 2-16,7-5 0 16,-2 4 2-16,-5 4 0 15,-14 2 0-15,-14 2-9 16,-9 6 8-16,-12-4-6 15,-6 6-5-15,-3-1 6 16,-11 2-1-16,-8 1-3 16,-4-4 3-16,-21 5 2 15,-2-1-7-15,-17 1 3 16,-5 2 2-16,-6 1-8 16,4-6 3-16,6 0-3 15,7-4 3-15,11-2-3 0,8 2 6 16,21-3 2-1,15-2-9-15,2 3 4 0,15 0 1 0,13 2-3 32,7 1 4-32,9 0 4 0,11-1-6 0,8 1 2 15,2-2 2 1,6-4-2-16,3 0 1 16,-8-4 0-16,-3-5 1 15,-14 3 2-15,-8-1-2 16,-19 6 2-16,-4-4-3 0,-18 5 0 15,0-5 7 1,-16 5-6-16,-9 0 5 0,-15 8-8 16,-12-5-3-16,-19 4-2 15,2-1-10-15,-10-3 8 16,3 0-6-16,13-3 5 16,3-1 7-16,22-6-4 15,16 1 8-15,14 0 1 16,10-1-6-16,14 4 4 15,7 0 1-15,15 3-5 16,5 3 7-16,12 2 0 16,0 1-6-16,4-3 3 15,-3 1 1-15,0 2-5 16,-6-6 3-16,-9 6 2 16,-8-3-2-16,-19-1 0 0,-6 1 4 0,-12-1-4 15,-6 1 4 1,-14 2 4-1,-10-5-6-15,-17-7 1 0,-7 3-2 0,-8-8-1 16,6 5-1 0,3-6 3-16,5 0-3 15,14 5-1-15,8 1 1 16,16 7 1-16,11 0-3 16,-5 1-2-16,16 4 6 0,7 1-8 15,11 1 4-15,10-6 2 16,8-1 0-16,7-9 0 15,-1 1 1-15,4 0 1 16,-1-2-3-16,-5 7 2 16,-11-3-1-16,-16 3-2 15,-19 3 3-15,-1 0 5 16,1-2-3-16,-13 1 4 0,-5 4-5 0,-30 0-1 16,-4 3 2-16,-15-6-6 31,-3 5 6-31,2 0-9 15,3-2 3-15,8-3 3 16,6-2-8-16,17-7 11 16,13 4-5-16,16-1-3 15,11 1 3-15,16-1 2 0,7 3 3 16,10 1 4-16,3 2-3 16,10 3-6-16,3-1 0 0,-7-2 0 15,1-5 3-15,-10-1 6 16,-2 1-6-1,-14 2 0-15,-9 3 1 0,-16 0 2 16,0-2 0-16,-16-2 1 16,-9-3-1-16,-13 1-2 15,-3 0 1-15,-11-1-1 16,2 6 2-16,-1-2-7 16,2 3 6-16,15 1-2 15,7 2-2-15,16 4 2 16,8-3-2-16,12 4 2 15,7-5-5-15,15-1 2 16,9-2 3-16,7-11-4 16,5-3 3-16,-1-4 1 15,-1-5-1-15,-6 5 5 0,-3 1-4 16,-14 6-24 0,-6 3-41-16,-15-3 38 0</inkml:trace>
  <inkml:trace contextRef="#ctx0" brushRef="#br0" timeOffset="59496.65">13039 568 863 0,'-8'14'72'16,"3"4"37"-16,-6 4-8 0,0 6-39 0,-1 7-20 0,-2 6-21 0,-1-2-3 0,3 1 5 16,2-7 2-16,7-5 12 15,3-4 6-15,5-5 8 16,3-2 6-16,1-9 0 16,4 1 4-16,4-5 0 15,5-1-5-15,18-3-6 0,4-3-7 16,13 6-16-16,-2 2-5 15,-3 6-10-15,0 6-5 16,-8 3-6-16,-11 4 1 16,-18 6 1-16,-12 6 1 15,-24 5 1-15,-14 2 0 16,-9 6-2-16,-9 3-2 16,-3 5-14-16,3-4-11 0,4-4-31 15,6-8-21-15,12-14-21 16,9-11-15-16,7-19-228 15,4-18 221-15</inkml:trace>
  <inkml:trace contextRef="#ctx0" brushRef="#br0" timeOffset="59719.57">13178 623 1575 0,'0'-1'103'0,"0"-7"32"16,5 0-11-16,7-8-57 15,14-1-25-15,21 1-30 16,10 4-8-16,18 2-5 16,6 4-30-16,9-12-95 0,8-2-138 15,-4-5 139-15</inkml:trace>
  <inkml:trace contextRef="#ctx0" brushRef="#br0" timeOffset="62815.86">15055 784 1208 0,'-4'14'92'0,"-1"-1"33"0,5-7-7 0,9 1-32 0,4-4-14 0,9-2-21 0,5-1-9 15,3 4-17 1,6-1-10-16,0 0-12 0,1 8-2 16,-6-3-27-16,2 3-45 0,-11-2-66 15,-4-1-218-15,-15 0 212 16</inkml:trace>
  <inkml:trace contextRef="#ctx0" brushRef="#br0" timeOffset="62996.37">15073 1112 1477 0,'-5'21'103'0,"-3"-5"56"15,5-2-13-15,4-6-49 16,7-7-20-16,10-2-42 16,8-6-16-16,17-5-8 15,9-3-8-15,18-3-37 16,8-3-30-16,17-4-80 15,-3 0 55-15,1 6 28 0</inkml:trace>
  <inkml:trace contextRef="#ctx0" brushRef="#br0" timeOffset="63305.72">16773 680 1501 0,'-9'6'82'0,"-5"4"40"15,3 4-8-15,3 10-15 16,1 6-21-16,4 19-48 15,2 11-15-15,1 4-6 16,6 2-4-16,8-3-22 16,5-7-12-16,6-11-79 0,1-10-43 15,4-21 81 1</inkml:trace>
  <inkml:trace contextRef="#ctx0" brushRef="#br0" timeOffset="63646.81">17187 712 969 0,'-18'-8'132'0,"-2"6"271"0,6 4-331 16,-2 15 4-16,3 10 1 15,2 11-48-15,6 12-4 0,7 2-13 16,3-1-8-16,20-13 2 15,5-8-8-15,16-16 3 16,7-3 2-16,6-13-2 16,-3-9 5-16,0-9 4 15,-3-4-6-15,-18-11 4 16,-8-4 8-16,-18-5 13 16,-9-2 7-16,-23-3 4 15,-7 0-12-15,-19 7-14 16,-2 7-6-16,-4 19-18 15,0 15-11-15,0 16-30 0,4 11-27 0,20 7-51 16,5-5 14 0,26-4 52-1</inkml:trace>
  <inkml:trace contextRef="#ctx0" brushRef="#br0" timeOffset="63911.97">17898 489 1602 0,'-8'18'106'0,"0"4"28"15,5 6-5-15,3 10-32 16,8 11-39-16,3 19-36 15,-1 11-8-15,1 15-14 16,1-1-25-16,-1-11-90 16,2-5-48-16,-5-18 76 0</inkml:trace>
  <inkml:trace contextRef="#ctx0" brushRef="#br0" timeOffset="67467.3">12154 2325 765 0,'-20'14'100'0,"-1"5"69"16,-4 0-7-16,-7-2-46 0,7-2-15 0,6-8-10 0,3-3-3 0,10-3-10 15,8-1-2-15,10 0-19 0,10 0-2 16,15 5-8-16,4-4-13 16,11 7-6-1,0 0-17-15,0 3-6 16,-2-4 2 0,-4-1-24-16,-2-1-27 0,-6-1-81 15,-5-4 108-15,-14 4-25 16</inkml:trace>
  <inkml:trace contextRef="#ctx0" brushRef="#br0" timeOffset="67894.35">12938 2133 1283 0,'-5'3'85'16,"-6"5"60"-16,-1 1-6 0,-7 7-20 16,0 0-27-16,-3 1-54 15,8 2-26 1,1 0-12-16,7 3 0 0,7 5-1 16,4-4 2-16,8 6-1 15,4-6 5-15,7 1 0 16,9-5 5-16,0-3 7 15,2-4-2-15,4-4 10 16,2 3-5-16,6-6 0 16,-1 4 0-16,-8 4-14 15,-8 3 2-15,-13 11-5 16,-4 7 0-16,-13 9 1 16,-8 4 0-16,-16 4 0 15,-7 1-1-15,-9-2-4 16,-4 1-12-16,0-12-45 15,1-3-35-15,9-20-57 0,1-8-16 16,4-21 90-16</inkml:trace>
  <inkml:trace contextRef="#ctx0" brushRef="#br0" timeOffset="68109.72">12948 2221 1426 0,'30'-24'85'0,"4"4"22"0,7 2-3 0,5 6-46 0,1 1-16 0,2 8-40 15,2 3-32-15,-4 0-38 16,4 0 32-16</inkml:trace>
  <inkml:trace contextRef="#ctx0" brushRef="#br0" timeOffset="80441.24">14478 2156 607 0,'0'2'51'0,"1"-9"22"0,-1 0 98 0,0 0 2 0,-1 6 1 0,-9 2-36 0,-1 6-51 0,-3-3-14 0,6 1-12 0,7-5 3 0,-4 3-4 15,16-8-3-15,10 1 4 16,5-3-9-16,15 1-4 15,2 5-2-15,7-4-19 16,4 3-3-16,-7 2-16 16,-1 0-7-16,-14 0-44 15,-5 0-30-15,-16 7-77 16,-10-3-7-16,-20 9 82 16</inkml:trace>
  <inkml:trace contextRef="#ctx0" brushRef="#br0" timeOffset="80673.31">14377 2521 1434 0,'11'-8'72'0,"3"-5"62"15,8-1-27-15,3-4 2 0,4 4-11 16,-1 3-50-16,5 2-29 15,-3 7-13-15,5 2-11 16,5 2-32-16,7-1-15 0,10-1-57 16,7-4-25-1,7-1-297-15,2-6 270 16</inkml:trace>
  <inkml:trace contextRef="#ctx0" brushRef="#br0" timeOffset="81054.77">16079 2178 1234 0,'6'5'95'0,"-1"-2"82"15,-3 7-35-15,-15-1-27 16,-3 8-14-16,-15 10-51 16,-7 0-16-1,-8 16-11-15,-11 2-13 16,-7 11-5-16,-1 4-6 0,0-2-4 15,2 0-12 1,10-7-19-16,4-7-3 0,11-13-26 16,13-13-16-1,17-17-32-15,9-9-25 0,13-22 75 16</inkml:trace>
  <inkml:trace contextRef="#ctx0" brushRef="#br0" timeOffset="81289.53">15554 2202 996 0,'3'0'136'16,"6"3"199"-16,9 5-199 15,5 1-1-15,14 9-9 16,4 2-26-16,11 9-23 0,0 5-10 0,5 9-24 16,-1 6-11-16,-7 3-15 15,-3-2-11-15,-5 2-5 16,-6-1-16-1,-8-7-41 1,1-3-21-16,-9-11-70 0,0-6-11 16,-2-13-100-16,-4-8 134 15</inkml:trace>
  <inkml:trace contextRef="#ctx0" brushRef="#br0" timeOffset="81573.67">16554 1723 1229 0,'-3'9'113'0,"-2"-1"58"16,2 11-14-1,-2 1-2-15,-3 6-41 0,-1 0-27 0,-2 6-38 32,-2-2-16-32,-1 6-21 15,1 2-7-15,1-2-26 0,4-6-27 16,3-5-87-16,5-7-39 16,13-13 85-1</inkml:trace>
  <inkml:trace contextRef="#ctx0" brushRef="#br0" timeOffset="82153.25">17389 2110 1187 0,'1'0'96'0,"1"0"48"0,-2 4-11 0,-3 7-27 0,-5 4-17 0,1 11-21 16,-1 7-4-16,5 14-16 15,0 5-10-15,3 5-16 16,-3 3-11-16,1-8-10 15,1-3-15-15,-4-8-43 16,-1-3-32-16,-2-8-56 0,0-5-18 16,-3-14 91-16</inkml:trace>
  <inkml:trace contextRef="#ctx0" brushRef="#br0" timeOffset="82385.37">17073 2352 1268 0,'-17'12'67'0,"1"-2"16"0,5-4-4 15,11-6 3-15,9 0-17 16,12-3-11-16,10 3-4 0,14-2-7 16,5 1 0-16,15-5-10 15,6 6-11-15,0 6-5 16,6-3-9-16,-12 8-49 15,-12-5-35-15,-7-2-42 16,-16-1 44-16</inkml:trace>
  <inkml:trace contextRef="#ctx0" brushRef="#br0" timeOffset="82620.5">17928 1986 1242 0,'6'19'124'0,"5"6"125"15,0 16-122-15,4 10 11 16,-4 16-38-16,-3 4-29 16,-4 2-34-16,-1-1-13 15,5-10-17-15,-3-5-23 16,3-8-68-16,1-2-69 0,-4-11 79 15</inkml:trace>
  <inkml:trace contextRef="#ctx0" brushRef="#br0" timeOffset="83741.98">19069 1912 929 0,'-7'5'98'0,"6"1"73"0,1 0-7 0,0-3-33 0,0 0-24 16,6-3-26-16,4 0-8 0,7-6-19 0,3 0-3 15,10-2-16-15,-1-3-14 16,-1 3-15-16,4 2-1 0,-4-1-28 16,2 4-27-16,-9 3-50 15,-7 2-38 1,-16 6 69-16</inkml:trace>
  <inkml:trace contextRef="#ctx0" brushRef="#br0" timeOffset="83904.67">19047 2240 1404 0,'20'1'78'0,"-1"-2"52"16,5 1-29-16,2-5-2 15,0-4-36-15,1-2-69 0,1 1-28 16,7-6-76-16,3-1 15 16,3-15 37-16</inkml:trace>
  <inkml:trace contextRef="#ctx0" brushRef="#br0" timeOffset="84489.34">20171 1606 537 0,'4'0'142'0,"-3"-5"153"16,9 0-141-16,-4 2 4 16,-1-3-26-16,-1 0-13 15,-4 4 8-15,-1-9-7 16,-10 6-25-16,-7 4-14 15,-15-1-37-15,-1 8-16 0,-6 2-17 16,7 2-6 0,1 2-4-16,10 1 0 15,7 3 3-15,10 0 2 16,10 2 5-16,10 1 2 16,12 2 5-16,8 3 3 0,15-6-3 15,7 1 1-15,-6-1-6 16,-7-4-4-16,-19 0-4 15,-12 2-2-15,-13-2-2 16,-13 0 1-16,-15 2-9 16,-13 0-16-16,-19 4-42 15,-2-4-22-15,7-3-23 16,4-4-10-16,18-9-6 16,13-11-1-16,14-5-171 15,10-9 186-15</inkml:trace>
  <inkml:trace contextRef="#ctx0" brushRef="#br0" timeOffset="84688.32">20392 1123 1384 0,'-1'22'129'0,"1"5"51"0,-8 14-44 0,3 6 5 0,3 15-60 0,1 6-23 0,4 7-25 15,3 1-14-15,5-5-13 16,0-5-2-16,4-9-33 16,-6-6-27-16,-4-14-90 15,1-3-45-15,-6-14 94 16</inkml:trace>
  <inkml:trace contextRef="#ctx0" brushRef="#br0" timeOffset="84886.29">20266 1541 1411 0,'3'-11'77'0,"7"-3"53"16,2 3-22-16,9 0 5 16,7 1-28-16,10 4-48 15,6-5-15-15,8 9-9 16,-3 1-7-16,0 2-27 0,-6 11-22 15,-7 0-74-15,-3 2-36 16,-8 2 74-16</inkml:trace>
  <inkml:trace contextRef="#ctx0" brushRef="#br0" timeOffset="85787.72">20907 1576 923 0,'-4'-3'140'16,"-2"-2"143"-16,4 0-165 15,1 2-10-15,-10-2-34 16,1 1-14-16,3-3-9 15,-5-1-7-15,3 2-9 16,1-5-7-16,-9 3-6 16,1 2-3-16,-8 6-17 0,1 11 1 15,1 6-5 1,-2 9-2-16,5 7 7 0,6-3-4 16,12 1-3-16,7-1 0 0,11-11-2 15,4 0 1 1,7-13 5-16,2 2 1 0,-1-11-1 15,4-5 1-15,-6-5 10 16,-5-2 1 0,-6-6 14-16,-4 4-4 15,-7-2-1-15,0 5-4 16,-5 7-9-16,-5 3 1 16,-1 10-7-16,2 5 1 15,-2 5-3-15,5 3 0 0,2-3-3 16,5-4-4-16,9-7 3 15,0-4-1-15,1-1 4 16,3-1 1-16,-3-7 0 16,-3-1 1-16,-2-3 3 15,0 0 2-15,-5-1-2 16,5 1 0-16,2-1-2 16,1 2-2-16,0 8 0 15,0-2 0-15,0 5-1 0,-3 5 0 16,8-2-1-1,0 2 1-15,5-2-1 0,3-6-5 16,7-4 1-16,-2 0-5 16,1-8 8-16,-4 3-1 15,-7-2 3 1,-5-1 1-16,2 3 0 16,-3-2 1-16,-2 1-1 0,0-1 3 15,-3-5-3-15,3 0 1 16,-1-6 0-16,-2-7 9 15,2-1 16-15,-7-5 13 0,3-6 19 16,-2-2 2 0,-7-11-5-16,3-1-6 0,-11 3-11 15,5 6-9-15,-2 22 5 16,-4 16 4-16,-1 30-4 16,-4 16 4-16,-2 22-7 15,2 10-9-15,6 12-7 16,3 8-4-16,8 4-14 15,2-2-24-15,6-17-82 0,2-5-46 16,0-19-114 0,-1-8-59-16,-10-10 185 15</inkml:trace>
  <inkml:trace contextRef="#ctx0" brushRef="#br0" timeOffset="85990.89">21246 1213 1193 0,'-21'-3'126'0,"1"5"210"0,4 7-197 0,8 2 0 0,6-1-14 15,15-4-55-15,14-5-18 16,20-2-25-16,16-9-13 16,29-7-22-16,9-7-30 15,17-4-81-15,4-5-48 0,2 3 76 16</inkml:trace>
  <inkml:trace contextRef="#ctx0" brushRef="#br0" timeOffset="86787.36">22489 1434 1265 0,'0'5'70'0,"0"-4"27"0,0 2-9 16,-3 8 1 0,-8 2-19-16,-4 17-30 15,0 8-3-15,4 8-15 16,1-1-9-16,10-10-9 15,11-7-5-15,14-13 1 16,4-8 7-16,10-7 21 0,4-3 4 16,-4-14 9-16,1-4 2 15,-10-4-15-15,1 2 0 16,-12 7-11-16,-3 3-5 16,-13 12-6-16,-1-3-5 15,2 4 0-15,3 7-3 16,1-4-8-16,7 0 1 15,14-3-6-15,4-5 0 0,5-6 10 16,0 0-2-16,-11-4 6 0,-5 2 3 16,-11-3-2-16,-11 4 5 15,-8-3-4 1,-6-5 3-16,-12 2 1 16,-5 3-4-16,-4-1 0 15,5 8 0-15,11 2 0 16,19 6 0-16,3-5 2 15,19-1-1-15,18 1 0 16,7 2 2-16,-1 1 2 16,4 2 2-16,-4 2 4 15,-5 4-4-15,-6 5 4 16,-8 3-3-16,-16 7 4 16,-7 3 4-16,-10 1-2 0,-5 2-2 0,-2-2-3 15,2-5-2 1,8-2-8-1,8-4 1-15,9-6-2 0,5-2-10 16,10-6-29-16,-1-2-24 16,2-10-59-16,1-6-27 15,-5-4 82-15</inkml:trace>
  <inkml:trace contextRef="#ctx0" brushRef="#br0" timeOffset="86953.87">23139 966 1556 0,'-16'0'87'0,"-3"0"13"0,7-4-60 0,5-5-3 0,7-4-74 0,3-1-47 16,12 0 45-16</inkml:trace>
  <inkml:trace contextRef="#ctx0" brushRef="#br0" timeOffset="87137.4">23590 1019 1653 0,'-11'35'86'0,"3"-4"9"16,-1 3-3-16,-1 2-12 15,4-1-34-15,-8 10-28 16,-2 1-8-16,3 9-32 15,1-3-27-15,8 0-61 16,4-3-38-16,7-11 74 16</inkml:trace>
  <inkml:trace contextRef="#ctx0" brushRef="#br0" timeOffset="87570.8">23366 1298 966 0,'8'-17'155'0,"6"1"184"0,8-1-225 15,3-7 5-15,12 1-35 16,4-4-28-16,6-2-3 16,-3-4-7-16,7 2-19 15,-4 2 2-15,-4 9 2 16,-2 7 1-16,-11 23-4 15,-13 9-3-15,-12 22-10 16,-8 7-4-16,-13 6-5 16,0 3-4-16,-3-7-9 15,8-4-7-15,9-11-9 16,2-8 2-16,7-9 8 16,-3-10 3-16,6-8 12 15,1-3 0-15,5-14 12 0,3-5 7 0,6-5 0 31,-1 2-1-31,7 6-9 0,1 11-4 16,-4 10-5-16,5 12 1 16,-11 14-4-16,-3 5 0 15,-5 0-13-15,1-1-24 0,0-8-78 16,-2-9-47 0,-3-2 77-16</inkml:trace>
  <inkml:trace contextRef="#ctx0" brushRef="#br0" timeOffset="87986.3">24486 1215 1960 0,'0'6'26'0,"-5"21"-7"16,5-7 1-16,15 9 4 0,7-7 0 0,16 0 2 0,9 0-7 0,0-5-4 0,0 2-7 0,-9-1-3 0,-8 4-1 0,-22-3-4 15,-8 3 5-15,-28 4-3 16,-13 1-10-16,-21 0-31 16,-1 1-30-16,-2-5-41 15,2-1-21-15,11-8-32 16,3 0-122-16,21-14 172 15</inkml:trace>
  <inkml:trace contextRef="#ctx0" brushRef="#br0" timeOffset="88239.35">24470 1008 1329 0,'3'3'108'0,"1"5"52"15,4 3 7-15,1 2-22 16,2-2-34-16,11-6-46 16,5 2-18-16,19-8-29 15,6-7-7-15,16-1-58 16,7-7-56-16,4-2 60 0</inkml:trace>
  <inkml:trace contextRef="#ctx0" brushRef="#br0" timeOffset="90415.57">20268 2495 747 0,'4'-3'116'0,"0"2"153"0,-1 1-114 16,-8 3-3-16,0 8-6 0,-9 3-25 16,1 0-13-16,12 3-47 15,-2 2-20-15,6 7-27 16,6 4-8-16,4 4-2 15,1-2-1-15,3-5 2 16,4-4-9-16,-4-9-53 16,1-4-32-16,-6-12 37 15,-4-9-4-15</inkml:trace>
  <inkml:trace contextRef="#ctx0" brushRef="#br0" timeOffset="90552.93">20253 2454 1248 0,'8'-12'68'16,"-3"-3"74"-16,3 3-120 0,-3-9-14 15,4-2-22 1,-4-7 3-16</inkml:trace>
  <inkml:trace contextRef="#ctx0" brushRef="#br0" timeOffset="90907.71">20555 2573 1193 0,'16'28'59'0,"-4"2"13"16,-6-2 2-16,-1 2-14 16,-5-1-24-16,0-1-28 0,-3-7-3 15,1-7-3-15,1-5 2 16,1-9-2-1,1 0 1-15,7-9 6 16,-1-7 6-16,2-9 19 16,4-5 12-16,-7-7 0 0,0-2 1 0,-4 4-18 31,4 5-3-31,1 10 2 0,4 4-5 16,3 7-8-16,2 4-7 15,6 5-11-15,1 9-2 16,4 6 5-16,2 0 0 15,4 11-11-15,-5-1-16 16,5 2-53-16,-1 1-26 16,6-6-38-16,-1-3-233 0,0-3 247 15</inkml:trace>
  <inkml:trace contextRef="#ctx0" brushRef="#br0" timeOffset="91769.55">21146 2513 761 0,'0'-7'127'16,"0"6"172"-16,2 5-208 15,-2 12 7-15,0 6-28 0,1 8-17 16,11 2-26-16,2-1-10 0,9 1-13 31,4-5-3-31,5-5 0 16,4-3 2-16,0-7 1 15,1-2 0-15,-7-12-1 16,1-6 0-16,-10-7-2 0,-2-8 1 16,-13-6 3-16,-6-9 2 15,-10-2 3-15,-2 2-1 16,-1 1-4-16,7 8-3 16,4 10 0-16,5 8 3 0,7 11-3 15,-5 8 2-15,14 5-1 16,-2 2-2-16,10 0 5 15,11-7 2-15,1-7 16 16,2-1 2-16,5-11 10 16,-4-3 3-16,9-7-12 15,-5-2 4-15,-12-1-1 16,-10 2-5-16,-18 5 9 16,-12 4-2-16,-13 7-7 15,-6 6-4-15,-8 12-12 16,3 9-7-16,1 10-2 15,3 4 1-15,10 6-3 16,3 3-2-16,16-4-20 16,7-2-1-16,12-10-1 15,5-3 7-15,11-12 13 16,-2-5 0-16,-1-4-1 16,-4-4-10-16,-6-9 7 15,2-5 2-15,-6-10-1 0,-2-3 9 16,-7-1-3-16,-1 1-6 15,-8 7-5-15,5 5-4 0,-3 12-1 16,4 3-8-16,6 7-1 16,8 2 0-16,7 7-11 15,5 0 14 1,11-7 9-16,0-1 3 16,2-13 13-16,-3-4-2 0,-9-10 2 15,-5 0 6-15,-10-6 20 16,-1-2 6-1,-13-9 22-15,-1-10 5 0,-4-9-16 16,-4-9-1-16,-4-10-15 16,3 3-4-16,-4 7 7 15,3 9 3-15,2 28 10 16,2 16-6-16,0 28-11 16,0 11-6-16,0 28-12 15,-2 7 1-15,2 12-3 16,0 1 0-16,2-3-5 0,1-9-22 15,2-12-61-15,0 0-73 16,-4-14-361-16,7-1 318 16</inkml:trace>
  <inkml:trace contextRef="#ctx0" brushRef="#br0" timeOffset="91955.77">22243 2331 1294 0,'20'5'53'16,"4"-2"39"-16,6-1-7 0,9-2-2 0,2-3-16 0,10-8-53 0,4-4-22 0,7-10 2 16,10 0 0-16</inkml:trace>
  <inkml:trace contextRef="#ctx0" brushRef="#br0" timeOffset="92617.57">23229 2084 1316 0,'1'0'82'0,"-1"9"23"16,2-1-5-16,-2 13-5 15,0 7-23 1,1 10-20-16,3 9-6 0,-1 11-22 15,-2 2-9-15,1 2-8 16,-2-9-7-16,0-4-18 16,0-4-7-16,3-9-23 15,-3-6-7-15,0-13 12 16,0-15 9-16,-1-5 21 16,1-20 5-16,0-8 8 0,7-4 0 15,8-1 3-15,2 8 8 16,8 2 13-1,2 6 3-15,6 15 9 0,5 5-1 16,-2 13-12 0,4 2-1-16,-10 9-13 0,-15 1-7 15,-7-1 0-15,-9 1 2 0,-20-3-2 16,-6 4-2-16,-12-1-29 16,-2-2-18-1,-3-7-37-15,8-5-19 16,4-11-142-16,4-6 146 15</inkml:trace>
  <inkml:trace contextRef="#ctx0" brushRef="#br0" timeOffset="92806.26">23727 2401 1260 0,'19'26'77'0,"-1"4"43"0,-9 5-25 0,-1-3-6 0,-3-6-26 0,1-7-43 16,-3-4-10-16,0-11-10 16,5-4-26-16,2-6-60 0,2-7-27 0,-4-10 51 31</inkml:trace>
  <inkml:trace contextRef="#ctx0" brushRef="#br0" timeOffset="92925.6">23625 2181 1207 0,'-21'-6'36'15,"4"-5"0"-15,17-9-61 0,1-10-50 0,15-5 47 16</inkml:trace>
  <inkml:trace contextRef="#ctx0" brushRef="#br0" timeOffset="93120.3">23989 1926 1078 0,'8'25'166'16,"-3"5"169"-16,1 10-208 15,-3 8 10-15,0 8-62 0,5 4-19 16,-3 4-19-16,-2-2-12 16,-3-5-20-1,0-7-23-15,0-3-82 16,0-6-46-16,3-9 69 15</inkml:trace>
  <inkml:trace contextRef="#ctx0" brushRef="#br0" timeOffset="93519.92">23947 2358 1356 0,'17'-20'85'0,"10"1"24"16,9 1 9-16,14 4-12 15,10 1-19-15,8 1-29 16,0-1-10 0,2 1-17-16,-6 1-12 0,-9 3-8 15,-6 0-6 1,-17 3-5-16,-8 2 3 0,-13 3-1 16,-11 3 1-16,-13 7-3 15,-9 4 1-15,-10 9-3 16,-4 3-3-16,8 0-1 15,6 1-3-15,17-1 1 16,11-3-2-16,19 1 3 16,10-1 5-16,1-4-1 15,1 5 3-15,-7-2 2 16,-5 2-2-16,-16 3 0 16,-15-2 2-16,-22 5-1 15,-12 3 0-15,-21-5 5 0,-2-2-4 0,-5-14-7 16,-5-6-20-1,8-12-40 1,2-6-25-16,10-12-167 0,10-3 155 16</inkml:trace>
  <inkml:trace contextRef="#ctx0" brushRef="#br0" timeOffset="94487.21">20689 3751 738 0,'-5'-7'104'0,"-1"1"114"0,3-8-131 0,1 1 4 0,2-7-19 0,0 1-8 0,0-2-9 16,-3 4 0-16,-2-2-1 16,2 6-6-16,-8 5-5 15,-2-1-7-15,-1 7-14 0,-8 2-5 16,2 5-13-16,-6 9 2 15,-1 12-8 1,-2 5-5-16,0 10 8 0,1 8-8 16,4 3-10-16,4 0 0 15,16-12-5-15,14-4 5 16,15-13 14-16,5-7-1 16,8-13 1-16,0-3 7 0,-5-9 10 15,-2-7 9 1,-5-6 8-16,-4-3 2 15,-8-8 1-15,-3 0-7 16,-8-1-4-16,-3 1-6 0,0 14-6 16,0 15 2-16,-3-3-4 15,1 18-1-15,2 15-6 16,0 2-2-16,5 10 0 16,3-2-11-16,6-6-26 15,5 0-24-15,16-8-49 16,8-6-24-16,7-8 73 15</inkml:trace>
  <inkml:trace contextRef="#ctx0" brushRef="#br0" timeOffset="94888.29">21255 3856 1129 0,'-6'-16'110'0,"-13"2"129"0,-5 2-99 0,-7 5-15 15,-4 7-32 1,5 8-49-16,3 3-17 15,4 8-21-15,-1 3 1 16,11 7-5-16,9-1-4 16,11 0-16-16,9-2-7 15,8-11-5-15,4 0-3 0,4-11 22 16,3-4 1-16,1-8 7 16,2-9 5-1,-5-14-5-15,0-9 3 0,-13-13 6 16,-2-11-3-16,-15-11 17 15,-3-7 5-15,-11 0 9 16,-2 6 2-16,1 24-6 16,-1 16 1-16,0 29-4 0,1 11 0 15,-1 30-9 1,2 12-6-16,10 25-10 0,2 2-2 0,18 1 0 16,8-3-18-16,9-18-50 15,8-2-26 1,7-15-54-1,12-9-9-15,0-11-195 16,-8-7 220-16</inkml:trace>
  <inkml:trace contextRef="#ctx0" brushRef="#br0" timeOffset="95232.61">21855 3801 1123 0,'-10'-35'86'16,"-12"5"71"-16,-2 8-36 15,-9 18-22-15,-1 5-30 16,5 15-43-16,4 8-6 0,0 13-8 15,7 1 1-15,9 3-12 16,6-3-5-16,9-9-13 16,8-7-3-16,10-10-2 0,7-5 4 15,-1-11 6-15,5-5 1 16,-3-10 11 0,-4-8 0-16,-6-9 9 15,-1-4 8-15,-15-12 16 16,0-6 6-16,-6-10 14 15,-6-6 0-15,3 11-12 16,0 6 5-16,1 30-5 16,2 26-2-16,2 6-8 15,1 25-7-15,0 22-13 16,5 11-4-16,6 8-1 0,3 3-5 16,9-10-21-1,5-4-26-15,6-4-70 0,5-12-29 16,10-10 67-16</inkml:trace>
  <inkml:trace contextRef="#ctx0" brushRef="#br0" timeOffset="95573.69">23084 3424 1583 0,'0'24'99'0,"-10"3"30"0,-2 6-11 0,-4 5-15 0,2 3-31 15,3 7-29-15,4 5-6 0,6 6-13 16,-1 0-3 0,4 1-18-16,-2-7-17 0,11-4-46 15,-2-6-29 1,-1-7-96-16,1-1-134 0,3-15 192 16</inkml:trace>
  <inkml:trace contextRef="#ctx0" brushRef="#br0" timeOffset="114372.3">2294 16655 777 0,'-25'48'129'0,"0"-3"92"16,4-13-90-16,7-12-45 0,12-20-51 0,2-15-16 0,13-17-16 16,1 1-1-16,2-6 0 15,4 4 2-15,-4 8 2 16,-3 6-1-16,-8 10 2 0,-2 7 10 16,-6 0 29-16,-2 7 15 15,-8 3 14-15,-1 2 2 16,-5-6-20-16,2 1-4 15,-5 1-17-15,3-3-8 16,-8 7-15-16,-6 3-6 16,-3 12-4-16,1 3-3 15,-11 19 1-15,7 6-4 0,1 6 0 16,0 8 0-16,13 4-7 16,3 6 3-1,7 13 0-15,7 8-6 16,7 10 1-16,4 3 2 0,8-1-4 15,2-3 6-15,6-14 9 16,6-3 2-16,10-3 2 16,1-5 0-16,5-3-5 15,-3-7 0-15,1-12-3 16,2-14 2-16,0-17 1 0,8-6-2 16,3-13 3-1,7-7-3-15,7-10-40 0,2-7-25 16,-4-9-123-16,-1-3 103 0</inkml:trace>
  <inkml:trace contextRef="#ctx0" brushRef="#br0" timeOffset="115436.2">21495 16569 1100 0,'3'0'29'0,"-1"-2"-15"0,-5-1-13 0,-8 1 0 0,-4-1 0 16,-5-2 7-16,2-2 12 15,3 2 31-15,2-1 11 16,4 4 10-16,-2 2-8 16,0 8-30-16,1-2-9 0,-1 5-4 15,0 0 4-15,1 0 6 0,6-6 6 16,4-3 3 0,0-2-2-16,0 0-4 15,0 0 3-15,6-4-9 16,5 4 3-16,10 5 3 15,-1 5-4-15,9 9-9 16,-3-2-3-16,0 10-17 16,-1 7 0-16,-6 17-2 15,-3 7-2-15,-7 26 3 16,-9 9-8-16,-3 14-18 0,-10 3-9 0,-3 4-15 31,4-8 4-31,-7-9 19 0,3-7 9 16,-8-12 27-16,-6-7 2 0,-15-8 8 15,-6-3 6-15,-12-10-12 16,-8-3 3-16,-16-9-10 16,-14-6-15-16,-30-32-59 15,-11-25-123 1,-26-53 112-16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40:53.0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2778 7770 1037 0,'-31'15'57'0,"-5"2"31"0,-2 3-13 0,-2 1-17 0,4-2-5 0,8-5-14 0,4-6-4 15,7-3-12-15,4-1 1 0,8-2-12 16,4 0-4-16,12 5 7 16,12 8 6-16,23 2 9 15,11 7 12 1,30 1-6-16,11-1-6 0,39-4-2 16,27 1-3-16,35-9-6 15,25-2-2-15,34-10-9 16,3-10-3-16,26-10-5 15,-3-7 1-15,-2-6 3 16,1-8-4-16,-36 0-4 0,-4-3-26 16,-35-1 17-1</inkml:trace>
  <inkml:trace contextRef="#ctx0" brushRef="#br0" timeOffset="4107.33">9106 8551 1256 0,'0'0'56'0,"0"3"-2"0,-1 2 80 0,-1-2-16 0,-4 0-8 0,-4 5-14 0,-2 0-41 0,-4 5-11 0,-5 7-23 15,-2 5-8-15,2 10-13 16,-1-2-2-16,8 2 2 16,4-5-4-16,12-3 5 15,9-4 0-15,14 1 6 16,5 0 11-16,16 1 14 15,8 2 4-15,4-1 8 0,10 1-7 16,-7 0-17 0,-5 0-2-16,-17 4-13 0,-14 3-2 0,-17 10-2 31,-9 3-1-31,-22 10-15 0,-3 0-2 16,-26 1-29-16,-2-4-15 15,-4-7-12-15,-2-6-14 16,15-10-8-16,-3-1-3 0,10-22-13 15,6-8 38 1,2-31 37-16</inkml:trace>
  <inkml:trace contextRef="#ctx0" brushRef="#br0" timeOffset="4306.77">9075 8505 1538 0,'20'-1'108'0,"1"1"53"15,2 6-15-15,3 7-32 0,0-2-23 16,11-7-41 0,5 0-19-16,17-8-25 0,-3-3-3 0,17-3-17 31,-4-3-26-31,9 2-68 16,5 0-49-16,-1 2-216 0,7 3 212 15</inkml:trace>
  <inkml:trace contextRef="#ctx0" brushRef="#br0" timeOffset="4503.76">10130 8836 1383 0,'24'5'71'0,"3"-8"52"15,4-3-37-15,7-10-1 16,5-3-26-16,1 3-42 15,5-1-16-15,-12 1-76 0,-10 7-31 0,-14-1 47 32</inkml:trace>
  <inkml:trace contextRef="#ctx0" brushRef="#br0" timeOffset="4675.12">10089 9191 1583 0,'36'18'82'16,"-4"-7"49"-16,4-2-4 16,4-12-16-16,1-6-27 0,17-14-49 15,2-2-33-15,6-11-92 16,2-3-59-16,0-12 68 16</inkml:trace>
  <inkml:trace contextRef="#ctx0" brushRef="#br0" timeOffset="5118.33">13063 8502 1239 0,'0'21'141'0,"0"2"98"0,-5 10-70 0,2 5-9 15,0 14-70-15,0 10-28 0,-4 20-46 16,1 8-5-16,-4 11-7 15,3 6-5-15,5-16-49 16,4-9-38-16,12-26-61 16,6-19-36-16,9-30 102 15</inkml:trace>
  <inkml:trace contextRef="#ctx0" brushRef="#br0" timeOffset="5472.07">13542 8668 1646 0,'0'28'71'0,"0"10"18"31,0 8-23-31,4 12-22 16,7 4-9-16,6-2-26 0,3-5-9 16,17-19-4-16,1-9-1 15,4-16-2-15,7-8 13 16,-6-16 33-16,1-6 20 15,-14-17 30-15,-5-10 3 16,-12-7-3-16,-7-4-6 0,-17-8-18 16,-11 1-11-16,-19 1-22 15,-7 4-16-15,-7 17-17 16,0 15-12-16,11 27-17 16,0 11-7-16,14 19-37 15,9 6-21-15,21 0-54 16,14-4-46-16,24-10-239 15,18-8 256-15</inkml:trace>
  <inkml:trace contextRef="#ctx0" brushRef="#br0" timeOffset="5719.02">14655 8294 2110 0,'-5'27'110'0,"-6"14"52"16,-2 9-45-16,-7 21-13 16,-4 5-27-16,0 17-51 15,-1 16-9-15,0 14-49 16,0 5-47-16,7-1-143 16,4-5 119-16,16-9 8 15</inkml:trace>
  <inkml:trace contextRef="#ctx0" brushRef="#br0" timeOffset="7132.05">8022 11431 1394 0,'-4'6'88'0,"4"3"38"0,-4-1-13 0,12 2-33 0,2-2-8 15,12 1-24-15,11 1-6 16,16-1-15-16,6 4-11 15,0-9-9-15,4 3-3 0,-2-10-26 16,1-1-16-16,2 0-76 16,-2-9-36-16,-6 0 82 15</inkml:trace>
  <inkml:trace contextRef="#ctx0" brushRef="#br0" timeOffset="7507.99">8964 11079 1429 0,'-1'5'130'16,"-3"6"87"-16,-7 9-110 15,5 6-15-15,-5 5-45 16,3 2-17-16,2-4-9 0,3-1-1 0,7-3-9 16,1-1-4-1,11-2-6 1,6 3-2-16,5-1 0 15,9-4 1-15,5 2 3 0,10 2-1 16,5-5 5-16,12 3 2 16,-1 3 0-1,-4-1 4-15,-16 7-7 0,-17 3-3 16,-21 8 2-16,-13 5-5 16,-25 10 4-16,-9 5-9 0,-18 4-33 15,-9 0-14-15,-6-6-37 16,5-3-18-16,9-21-14 15,3-6 1-15,20-30-87 16,-1-17 122-16</inkml:trace>
  <inkml:trace contextRef="#ctx0" brushRef="#br0" timeOffset="7695.41">8999 11145 1521 0,'13'21'105'0,"-1"-2"68"16,1 1-16-16,3-2-35 16,10-7-30-16,14-11-56 0,13-8-20 15,18-13-11-15,8-4 0 16,13-7-26-16,-4-2-33 16,8-4-72-16,-6 0-38 15,-1 2-179-15,-4 7 198 16</inkml:trace>
  <inkml:trace contextRef="#ctx0" brushRef="#br0" timeOffset="7885.6">10062 11404 1222 0,'16'11'129'0,"4"-3"135"15,7-8-139-15,-1-6-38 16,2-7-26-16,-1-1-35 15,1-2-8-15,2 5-17 16,0 1 5-16,3 3-35 16,-3 0-15-16,-11 7-65 15,-2 2-34-15,-17 9 81 16</inkml:trace>
  <inkml:trace contextRef="#ctx0" brushRef="#br0" timeOffset="8073.44">10040 11795 1566 0,'35'3'101'15,"-7"0"44"-15,7 2-22 0,-2-3-20 16,-5-2-36-16,4-2-36 0,-5-3-31 31,6 4-116-31,3-2 209 16,7-12-108-16</inkml:trace>
  <inkml:trace contextRef="#ctx0" brushRef="#br0" timeOffset="8609.49">12269 11476 1086 0,'3'-1'161'0,"-1"-5"243"0,-2 6-280 0,-2 6-12 0,-12 11-33 0,-9 8-20 16,-17 12-47-16,-10 5-10 0,-15 15-34 15,-3 3-18-15,-3 5-51 16,3 1-16-16,16-11-14 15,3-4-9-15,19-18-247 16,-1-13 245-16</inkml:trace>
  <inkml:trace contextRef="#ctx0" brushRef="#br0" timeOffset="8802.42">11752 11469 1310 0,'1'-19'112'16,"-1"8"77"-16,0 9-12 0,5 19-27 15,6 13-22-15,11 14-37 16,11 9-26-16,24 8-27 16,13 1-11-16,16-4-15 15,3 0-6-15,-6-6-7 16,-7-9 5-16,-11-8-37 16,-4-10-30-16,-13-13-101 15,-4-4-44-15,-17-20 103 16</inkml:trace>
  <inkml:trace contextRef="#ctx0" brushRef="#br0" timeOffset="9068.91">12586 10559 1909 0,'0'-2'54'0,"0"21"-12"0,0 36 41 0,5 8-24 0,0 18-25 15,4 2-12-15,4-1-18 16,0 0-24 0,7-12-74-16,-1-6-44 0,8-15-263 15,6-8 236-15</inkml:trace>
  <inkml:trace contextRef="#ctx0" brushRef="#br0" timeOffset="9812.01">14219 11267 1082 0,'-3'6'128'0,"-3"3"97"0,3 6-48 0,-7 2-3 0,7 7-26 0,-8 4-21 0,1 11-47 16,7 9-27-16,2 12-29 16,5 4-9-16,-2 12-9 15,6-5-4-15,-7 3-21 16,-1-3-26-16,0-14-58 16,-1-5-21-16,1-16-41 0,-2-9-7 0,1-16 102 31</inkml:trace>
  <inkml:trace contextRef="#ctx0" brushRef="#br0" timeOffset="10049.81">13863 11642 1051 0,'0'0'153'0,"1"0"228"0,9 0-247 16,9 0-8-16,11 0-4 15,18 0-17-15,9 0-21 16,8 0-31-16,0 0-15 0,-5 3-25 16,-5 0-4-16,-3 0-21 15,-3-3-25 1,-7-6-66-16,4 3-38 0,-8-5-125 16,-6 2 141-1</inkml:trace>
  <inkml:trace contextRef="#ctx0" brushRef="#br0" timeOffset="10384.12">15104 11145 1711 0,'-3'10'261'0,"5"31"-120"0,1 6-48 16,1 8-24-16,8 16-44 15,-1 10-5-15,-2 9-23 16,-3 4-34-16,4 2-59 16,-2-6-45-16,0-17-151 15,3 1 160-15</inkml:trace>
  <inkml:trace contextRef="#ctx0" brushRef="#br0" timeOffset="12808.49">11379 13747 794 0,'2'-3'106'0,"-2"-2"92"0,2 4-20 0,-2-1-39 0,0 4-22 0,-4-1-37 0,0 3-12 16,4-3-15-16,0 1-5 16,0 1-7-16,0 5-4 0,-11 1-16 15,-3 4-1-15,-5 9-11 0,-8 2-5 16,-5 12 2-16,2 3-4 16,-1 15 0-1,7 6 0-15,8 6-4 16,8-1 1-16,12-2-1 15,8-5-1-15,13-12 1 16,7-7 0-16,15-15 0 16,5-7 2-16,5-17 1 15,0-4 3-15,-5-17 16 16,-2-4 10-16,-10-7 31 16,-10-6 8-16,-8-9-2 15,-9-5-3-15,-10-3-28 16,-3-3-4-16,-14-1-18 15,-7-2-6-15,-15 7 3 0,-4 4-7 16,4 13-2-16,0 12-2 16,7 17-1-16,-2 8-10 15,1 13-25-15,-2 6-22 16,7 8-61-16,1 4-30 0,12 1-33 16,4-2-79-1,14-10 159-15</inkml:trace>
  <inkml:trace contextRef="#ctx0" brushRef="#br0" timeOffset="13275.51">12121 13605 1332 0,'-3'0'121'0,"-4"0"62"0,4 10-28 0,10-1-11 0,-1 12-32 15,10 9-20-15,1 16-26 0,-7 4-18 0,2 16-18 16,-6 10-11-1,1 4-15-15,-1 7 1 0,-4 0-38 16,-1-5-28-16,4-6-61 16,0-10-35-16,3-17-28 15,4-10-103-15,2-22 181 16</inkml:trace>
  <inkml:trace contextRef="#ctx0" brushRef="#br0" timeOffset="13638.01">12643 13940 1571 0,'-14'19'128'0,"-3"-2"44"0,-1 4-45 15,2-1-24-15,5 10-56 16,7 5-13-16,2 9-24 15,4 6-5-15,12 5-3 16,3-1-2-16,20-3-23 16,10-6 0-16,6-13-8 15,0-8 0-15,-5-23 26 16,-5-6-1-16,-4-15 6 16,-2-5 6-16,-12-20 17 15,-11-2 11-15,-12-21 22 16,-1-4 5-16,-13-10-2 15,-9-2 1-15,-9 5-23 16,-3 4-14-16,-11 26-10 16,1 19-24-16,-20 36-71 15,-1 21-63-15,-14 30 72 16</inkml:trace>
  <inkml:trace contextRef="#ctx0" brushRef="#br0" timeOffset="19554.73">14525 13848 589 0,'0'0'142'0,"-1"-4"192"0,-3 0-148 0,3 1-54 0,-1 2-6 0,2-1-17 16,0 4 1-16,0 6-7 15,-1 9-1-15,-2 19-20 0,-4 5-14 16,4 22-32 0,-5 5-13-16,5 8-18 0,0-1-2 15,3-7-22-15,0-3-22 0,3-13-43 16,-1-6-34-16,2-18-31 16,-2-9-15-1,-4-14 93-15</inkml:trace>
  <inkml:trace contextRef="#ctx0" brushRef="#br0" timeOffset="19763.47">14241 14197 1405 0,'0'8'117'0,"-5"-2"69"0,12 3-69 15,1 4-12-15,15-7-38 16,9 2-11-16,10-11-30 15,7-6-7-15,11-6-12 16,11 1-1-16,8 0-45 16,2 3-33-16,1-3-76 0,-7-2-6 15,-2 0 81-15</inkml:trace>
  <inkml:trace contextRef="#ctx0" brushRef="#br0" timeOffset="19951.84">15488 13730 1449 0,'1'-3'127'0,"1"6"63"15,-1 18-27-15,-1 12-12 16,0 22-49-16,0 17-24 16,0 20-49-16,-3 7-12 0,6 7-39 15,5-5-28-15,6-16-78 16,5-3-64-16,11-22 108 15</inkml:trace>
  <inkml:trace contextRef="#ctx0" brushRef="#br0" timeOffset="25590.88">12331 8739 772 0,'0'0'110'0,"-7"0"48"0,6 0-24 0,-2 3-16 0,-7 0-27 0,9 5-4 15,-9-5-1-15,7 2 0 0,-5 0-20 16,3-2-9-16,2 8-16 15,-5 1-7 1,5 17-10-16,-3 7-6 16,0 18-11-16,-4 9-5 0,9 9-4 31,2-4-3-31,12-5-1 0,7-14-3 16,4-22 9-16,3-10 2 0,1-14 9 15,1-4 9 1,4-21 3-16,-3-8 3 0,-7-18 7 15,-1-8-3-15,-15-6 1 16,-4-4 2-16,-8 3-7 16,-11 6-2-16,-17 8-11 0,-6 3-5 15,-2 13-6 1,-2 3-5-16,12 18-9 16,4 7-10-16,2 14-26 0,2 7-19 15,3 5-40-15,-1-1-29 16,7 1-258-16,2-2 246 0</inkml:trace>
  <inkml:trace contextRef="#ctx0" brushRef="#br0" timeOffset="26084.92">11755 8743 825 0,'-14'8'56'0,"-4"-1"43"0,3 2 6 0,0 5 8 0,-2 4-13 16,3 5-15-16,1 9-5 16,1 4-8-16,2 8-10 15,4 8-31 1,3 8-11-16,3 2-18 16,8-2-3-16,3-11 3 15,4-7-1-15,7-18-4 16,-1-10 3-16,4-14-1 0,-1-11 8 15,0-13 30-15,-4-7 10 16,-1-15 8-16,-3-6 2 16,-5-6-13-16,-3 1-7 15,-13 6-4-15,-3 6-11 16,-14 5-10-16,-8 6-4 16,-8 16-10-16,0 7-3 0,2 13-30 15,3 9-21-15,6 8-37 16,8 3-24-1,-1 0-156-15,7-5 169 0</inkml:trace>
  <inkml:trace contextRef="#ctx0" brushRef="#br0" timeOffset="26504.06">11233 8690 1084 0,'-18'12'75'0,"-2"6"36"0,4 5-9 0,2 6-18 16,0 6-19-16,1 7-30 15,2 7-11-15,2 9-18 16,4 2-3-16,6-1-4 0,6-6-3 0,13-12 0 16,7-6 4-1,11-22 0 1,5-12-1-16,5-15 7 0,3-13 3 16,-13-22 13-1,-2-4 3-15,-12-10-7 0,-12-2-2 16,-12 3-6-16,-9 9-7 15,-21 7 3-15,-6 13-3 0,-12 14-16 16,-4 13-14-16,0 20-72 16,2 11-202-16,10 18 188 15</inkml:trace>
  <inkml:trace contextRef="#ctx0" brushRef="#br0" timeOffset="28009.89">9616 13828 647 0,'0'-7'99'0,"0"-4"107"0,3-1-52 0,0-2-23 0,-1 1-10 0,-2 0-15 15,1 2-5-15,1 3-8 16,-1 2-6-16,-1 6-1 0,0 0-5 0,0 5-25 16,0 15-10-16,-1 17-26 15,-2 5-5 1,1 21-7 0,-1 5-2-16,0 9-4 15,3 1-1-15,-2-6-6 0,-1-2-5 16,-2-10-11-16,4-5-14 15,-1-14-25-15,2-7-16 16,2-11-37-16,-1-9-13 16,7-13-167-16,-6-4 180 0</inkml:trace>
  <inkml:trace contextRef="#ctx0" brushRef="#br0" timeOffset="28292.94">10062 13744 1415 0,'2'-1'80'0,"2"1"34"16,0 1-8-16,-4 6-23 0,0 7-3 16,0 8-12-16,4 5-5 15,0 12-15 1,3 8-10-16,-7 12-18 15,-6 7-8-15,5 0-10 0,-3-3-2 0,6-8-3 16,-2-4-12 0,9-7-24-16,1-5-15 15,3-7-39-15,4-2-20 0,0-10-27 16,2-5-75-16,-1-14 127 16</inkml:trace>
  <inkml:trace contextRef="#ctx0" brushRef="#br0" timeOffset="28558.42">10572 13765 1360 0,'4'6'89'0,"-2"0"75"15,4 4-23-15,-4 4-27 16,0 6-16-16,2 3-55 16,6 7-19-16,-1 14-16 0,4 9-3 15,-1 17-3-15,1 5-12 16,3 15-68-16,0 0-23 16,4-6-146-16,-1-5 131 15</inkml:trace>
  <inkml:trace contextRef="#ctx0" brushRef="#br0" timeOffset="31676.69">19971 13656 1022 0,'0'0'151'0,"0"0"179"0,3 0-196 0,2 1-6 0,0 3-30 0,-2 3-12 0,5 6-26 15,-4 11-10-15,6 18-18 16,-7 12-10-16,-1 20-12 15,-2 8-5-15,-4 3-2 16,4 2-4-16,2-18-24 16,3-7-13-16,1-20-30 15,4-13-22-15,1-21-24 16,3-8-24-16,5-21-230 16,3-13 231-16</inkml:trace>
  <inkml:trace contextRef="#ctx0" brushRef="#br0" timeOffset="31876.8">20459 13670 1003 0,'11'-6'195'0,"-4"1"243"15,-3 14-269-15,-1 10-16 0,-6 19-44 16,-7 8-21-16,-2 19-41 16,-3 9-19-1,3 6-19-15,-1 9-7 16,2-14-7-16,8-9-11 15,6-20-42-15,3-10-27 16,10-20-55-16,0-9-34 0,8-23 96 16</inkml:trace>
  <inkml:trace contextRef="#ctx0" brushRef="#br0" timeOffset="32059.14">20899 13656 1170 0,'4'14'177'0,"0"14"235"16,-4 12-223-16,-12 14-50 16,0 9-32-16,-4 12-65 15,2-2-19-15,4 3-23 16,6-10-9-16,8-9-34 0,7-2-29 16,13-13-93-16,1-2-72 15,4-15 132-15</inkml:trace>
  <inkml:trace contextRef="#ctx0" brushRef="#br0" timeOffset="32659.37">21710 13798 1077 0,'0'-3'152'0,"-4"-7"169"0,-4 9-183 0,-4 1-19 0,-9 12-39 15,2 6-20-15,-3 16-15 16,-4 10-10-16,7 23-12 15,3 4-5-15,16 4-16 16,12-7 1-16,14-19-4 16,2-11 1-16,10-22 2 15,-2-7-2-15,4-17 1 16,-1-8 1-16,-3-12 3 0,-6-10 6 16,-9-14 5-16,-12 2 3 15,-13-4 5-15,-9-3-4 16,-17 4-2-16,-9 1-6 15,-10 9-8-15,-3 7-6 16,7 15-23-16,-3 15-9 0,13 14-27 16,10 5-9-16,17 5-43 0,12-2-14 15,19 0-109-15,6-2-200 16,16-11 271 0</inkml:trace>
  <inkml:trace contextRef="#ctx0" brushRef="#br0" timeOffset="32861.97">22192 13747 1457 0,'11'5'115'0,"-3"8"88"16,-1 6-29-16,-6 9-48 16,4 13-26-16,-2 19-61 15,-3 8-12-15,-6 12-16 16,1-3-5-16,-5-10-35 15,6-11-30-15,7-13-70 0,6-11-38 0,10-25 91 16</inkml:trace>
  <inkml:trace contextRef="#ctx0" brushRef="#br0" timeOffset="33200.69">22617 13744 1499 0,'-4'14'86'0,"-7"10"31"16,-1 4-22-16,-1 23-36 15,1 4-15-15,10 11-27 16,2 1-10-16,19-14-5 16,5-9 0-16,10-14-20 15,6-9 5-15,9-18 1 16,3-8-4-16,3-20 21 0,2-11 7 15,-18-8 11-15,-12-5 12 16,-18-10 26-16,-13 3 0 16,-15-4 6-1,-16 1 6-15,-22 3-28 0,-6 7-15 16,-9 19-21 0,7 14-27-16,14 24-27 15,9 9-24-15,10 15-73 0,13 2-33 16,16 1 89-1</inkml:trace>
  <inkml:trace contextRef="#ctx0" brushRef="#br0" timeOffset="34093.5">22912 14878 1468 0,'19'5'130'0,"-2"7"68"0,-3 18-64 0,0 10-17 0,-3 13-55 16,-4 9-17-16,-7 12-33 0,-3-1-5 16,-2 2-24-16,-5-4-27 15,2-14-52-15,1-5-42 16,3-17-182-16,-5-7 188 0</inkml:trace>
  <inkml:trace contextRef="#ctx0" brushRef="#br0" timeOffset="34693.37">18816 16255 474 0,'-50'31'117'0,"7"1"86"0,19-5-14 0,7-5-1 0,11-8-34 15,6-3-20-15,19-8-22 16,8-3-8-16,17-3-2 16,14-6-11-16,15-7-20 15,4 0-14-15,19-3-31 16,13 0-5-16,44 3-1 0,27-1-1 16,55 4-1-1,21 6-6-15,37-8-8 0,35-5-4 16,22-9-1-1,4-12 0-15,-4-7 1 0,-17-1 1 0,-35-2 1 32,-5 9 1-32,-62 2-3 0,-37 4 3 15,-51 11 1-15,-32 4-2 16,-43 13 4-16,-19 4-14 16,-46 10-54-16,-17 5-39 0,-31 3-249 15,-8-3 213-15</inkml:trace>
  <inkml:trace contextRef="#ctx0" brushRef="#br0" timeOffset="36308.12">23062 16395 1063 0,'0'0'87'0,"-4"2"70"0,4 2-45 0,2 0-10 0,0-1-6 0,1 2-17 0,0-2-2 0,0 6-10 16,-3-1-6-16,2 13-13 16,-2 5-16-16,0 25-14 15,0 10-12-15,-7 23-5 0,4 9-1 16,-3 3-34 0,-1-6-15-16,7-27-75 15,2-17-31-15,8-34 86 16</inkml:trace>
  <inkml:trace contextRef="#ctx0" brushRef="#br0" timeOffset="38092.53">22374 16441 837 0,'9'-13'108'0,"-1"1"81"0,-3 2-20 0,-4 5-30 0,1 4-19 0,-2 2-14 16,0 6-4-16,0 12-18 15,-3 4-3-15,3 17-19 0,1 7-18 16,3 15-19-16,0 5-12 16,-4 4-13-16,-1-1-21 15,-2-6-41-15,1-8-20 16,0-17-52-1,-1-9-17-15,0-14 88 0</inkml:trace>
  <inkml:trace contextRef="#ctx0" brushRef="#br0" timeOffset="38642.3">21738 16572 843 0,'-13'3'100'0,"1"3"65"0,-1 8-46 0,5 5-12 0,3 10-32 0,-1-1-12 0,1 16-29 16,2 4-16-16,3 7-12 16,5 2-5-16,8-13-1 15,6-5-2-15,11-20 1 16,1-14-1-16,12-18 13 16,-1-9 17-16,-5-11 29 15,-7-11 17-15,-10-3 12 16,-9-4-10-16,-14-4-22 15,-7 8-16-15,-13 2-26 16,-12 6-2-16,-9 14-45 16,-3 6-26-16,-2 9-74 0,4 10-260 15,-3 2 254 1</inkml:trace>
  <inkml:trace contextRef="#ctx0" brushRef="#br0" timeOffset="39606.31">21061 16417 1375 0,'8'2'86'0,"-8"4"23"16,2 4-41-16,-4 13-36 0,-6 12-19 0,8 19-13 0,0 5 5 0,0 17-1 15,-3-2 0-15,-3 2-8 16,1-5-13-16,3-14-38 0,1-8-24 15,-1-21-221-15,-7-7 187 16</inkml:trace>
  <inkml:trace contextRef="#ctx0" brushRef="#br0" timeOffset="39856.89">20509 16556 1157 0,'13'13'136'0,"-1"6"125"16,-1 3-120-16,-1 11-53 16,-6 1-36-16,-4 12-31 15,-3 5-12-15,-6 5-31 16,-2 3-18-16,-2 4-54 15,-3-6-32-15,-4-5 69 16</inkml:trace>
  <inkml:trace contextRef="#ctx0" brushRef="#br0" timeOffset="40077.48">20198 16567 1521 0,'2'33'90'0,"-5"15"12"15,3 8-29-15,-10 14-50 16,1 7-17-16,-4 0-15 16,-1 2-27-16,1-5-45 15,2-9-1-15,6-13 31 16</inkml:trace>
  <inkml:trace contextRef="#ctx0" brushRef="#br0" timeOffset="43087.81">7243 16583 899 0,'0'0'74'0,"2"-2"49"0,2 1-16 0,1 1 0 0,3 0-15 0,6 3-13 0,2 2-10 0,11 7-4 16,1 6-1 0,16-1-7-16,1 3-4 0,13-9-17 15,5 0-5-15,-6-4-9 16,6-7 0-16,-11 0-4 16,0-5-11-16,0 0-4 15,-1 1-3-15,-14-4-49 16,-3-2-37-16,-22-4-332 15,-10-6 258-15</inkml:trace>
  <inkml:trace contextRef="#ctx0" brushRef="#br0" timeOffset="43469.17">8328 16171 1439 0,'-3'13'75'0,"-3"3"23"16,-7 6-13-16,-2 6-26 15,-6 4-13-15,2 9-33 16,5 0-4-16,1-2-6 16,2 0 2-16,11-4 6 15,7-5 9-15,15-3 13 16,4-3 5-16,11-5 9 15,-1-2-5-15,2-6-12 16,1-2-5-16,-2 2-2 16,-3 4-5-16,-4 8-4 0,-8 3-2 15,-9 8-7-15,-10 2-1 16,-12 4-3 0,-9 1 0-16,-7 8-15 0,-3-5-15 15,-2 2-34-15,-5-2-18 0,5-6-32 16,-5-5-17-1,9-16-46-15,0-7-139 0,6-23 191 16</inkml:trace>
  <inkml:trace contextRef="#ctx0" brushRef="#br0" timeOffset="43709.68">8306 16189 1026 0,'21'14'167'16,"4"0"212"-16,3-1-247 16,7-1-11-16,5-9-43 0,4-1-18 15,8-10-28 1,9 2-15-16,1-10-9 0,3-1-2 16,-10-1-11-16,-3-5-18 15,-6-1-62 1,-9 2-41-16,-5 3 61 0</inkml:trace>
  <inkml:trace contextRef="#ctx0" brushRef="#br0" timeOffset="43942.98">9340 16236 1407 0,'47'3'56'0,"-1"-3"20"15,-5 0-4-15,-5 0-28 16,-6-3 4-16,2 3-29 16,-1 0-7-16,-2 1-7 15,-4 3-9-15,-2-3-37 16,-1 2-39-16,-9-3-253 16,-3-8 207-16</inkml:trace>
  <inkml:trace contextRef="#ctx0" brushRef="#br0" timeOffset="44459.37">9336 16559 791 0,'-7'3'146'0,"-3"4"180"0,-1 1-178 0,5 1-17 0,-2-1-25 0,2 0-11 0,9-4-30 16,0-4-3-16,21 0 10 0,6 0-1 16,15 0 4-1,4 2-9-15,-1-2-31 0,-1 2-12 16,-6-1-14 0,-5-1-13-16,-7-1-62 15,-6-3-38-15,-5-2-52 16,0 0 63-16</inkml:trace>
  <inkml:trace contextRef="#ctx0" brushRef="#br0" timeOffset="47438.78">10488 16088 1099 0,'6'0'77'0,"-4"6"42"0,-2-3-21 0,0 8-18 0,-2 2-6 0,-1 1-15 16,3 6-12-16,0 7-7 15,0 5-2-15,5 12-7 16,-3 3-7-16,-2 15-14 16,-4 4-3-16,-2 16-10 0,-5-2-2 15,3 4-8 1,-1-7-17-16,1-20-15 16,5-8-4-16,3-24-21 0,1-9-1 15,10-22-26-15,0-15-186 16,2-26 190-16</inkml:trace>
  <inkml:trace contextRef="#ctx0" brushRef="#br0" timeOffset="47710.14">10947 16212 1180 0,'7'-3'93'0,"0"3"53"16,-7 0-24-16,-1 3-34 15,-2 7-15-15,0 7-19 16,1 7-4-16,2 12-15 16,0 3-3-16,0 10-14 15,2 3-12-15,2 8-2 16,-1 3-3-16,5 5-1 16,-1-2-5-16,5-7-37 15,1-2-30-15,1-16-42 16,2-7-28-16,-4-18-233 0,-1-11 238 15</inkml:trace>
  <inkml:trace contextRef="#ctx0" brushRef="#br0" timeOffset="47937">11356 16234 1425 0,'-6'18'86'0,"2"7"29"0,-10 14-43 16,0 9-9-16,0 7-30 16,0 6-7-16,6 6-20 15,0 0-6-15,5 3-4 16,3-7-18-16,1-11-35 16,9-6-28-16,1-13-53 15,1-5-210-15,1-9 225 0</inkml:trace>
  <inkml:trace contextRef="#ctx0" brushRef="#br0" timeOffset="48126.65">11807 16648 1465 0,'2'4'93'0,"-1"3"51"0,-1-4-102 15,-5 0-34-15,1-5-84 16,1-4-45-16,1-13 54 16</inkml:trace>
  <inkml:trace contextRef="#ctx0" brushRef="#br0" timeOffset="48275.87">12307 16586 1504 0,'2'8'58'0,"-5"-8"-24"16,-2 0-57-16,2-14-130 31,3-8 87-31</inkml:trace>
  <inkml:trace contextRef="#ctx0" brushRef="#br0" timeOffset="48424.35">12634 16491 1496 0,'-3'16'62'0,"-10"-5"-4"16,2-8-47-16,-2-7-92 16,5-15 50-16</inkml:trace>
  <inkml:trace contextRef="#ctx0" brushRef="#br0" timeOffset="48542.64">12851 16351 1012 0,'15'13'147'0,"-8"-1"189"15,-5 1-190-15,-8-5-72 16,-7 1-45-16,-4-7-122 16,1-4 56-16</inkml:trace>
  <inkml:trace contextRef="#ctx0" brushRef="#br0" timeOffset="49076.23">13109 16294 1332 0,'0'-1'102'0,"0"-1"60"0,0 2-24 0,-7 8-40 0,-2 6-20 0,-4 8-32 0,-1 7-18 0,1 8-20 15,2 8-2-15,5 15-6 16,0 7 0 0,6 6-2-16,3-4 1 15,6-4 0-15,2-8-15 16,2-18-15-16,0-9-22 16,1-17-43-16,5-5-15 15,1-19-25-15,5-15-26 16,-1-18 97-16</inkml:trace>
  <inkml:trace contextRef="#ctx0" brushRef="#br0" timeOffset="49323.62">13646 16215 1229 0,'7'0'113'16,"-4"2"69"-16,-3 7-58 0,-3 4 2 15,-5 11-25-15,3 3-9 16,-3 7-27-16,-3 4-19 0,5 5-22 16,-5 6-8-16,1 1-12 15,4 0-1-15,1-5-17 16,4-1-18 0,2-13-34-16,7-4-31 15,-3-11-53-15,4-5-26 16,1-16 96-16</inkml:trace>
  <inkml:trace contextRef="#ctx0" brushRef="#br0" timeOffset="49572.12">14186 16223 1545 0,'0'30'77'0,"-5"8"17"16,-4 6-23-1,-4 4-38-15,1 0-13 0,5 3-22 32,10-2-9-32,1 1-60 0,7-4-11 15,3-11-57-15,-6-10-182 16,7-16 217-16</inkml:trace>
  <inkml:trace contextRef="#ctx0" brushRef="#br0" timeOffset="50770.99">14811 16242 1174 0,'0'0'94'0,"-8"7"64"0,3 2-57 0,-6 4-2 0,-6 2-23 15,-5 3-12-15,-4 5-28 16,0 6-12-16,-3 5-10 16,6 7-9-16,2 15-3 15,8 7 2-15,13 8-9 16,8-5 5-16,16-14-3 15,6-13-3-15,17-20-2 0,4-11 1 16,-1-16 4-16,-4-11 3 16,0-11 12-16,-7-4 2 15,-9-7 13-15,-3 0 3 16,-16-5 0-16,-5 3 3 0,-14-2-15 16,-7 2-4-16,-17 2-8 15,1 2-3-15,-4 7-2 16,8 5-1-16,5 15-2 15,8 9-2-15,6 6-12 16,-3 5-20 0,9-1-46-16,-3 1-28 0,13-3-51 15,2 1-226-15,4 1 253 16</inkml:trace>
  <inkml:trace contextRef="#ctx0" brushRef="#br0" timeOffset="51269.31">15636 16107 1315 0,'8'0'118'0,"-2"0"78"0,-3 4-36 0,-3 6-16 0,-6 6-22 0,1 7-28 16,-3 9-22-16,4 12-38 15,-4 6-15-15,4 13-15 16,3 2-2-16,-4 6-1 15,5 5 1-15,0 1-21 0,0 0-24 16,3-10-60-16,2-9-31 16,-3-17-57-16,1-8 51 15,6-19 71-15</inkml:trace>
  <inkml:trace contextRef="#ctx0" brushRef="#br0" timeOffset="51727.63">16231 16069 1170 0,'-5'0'110'0,"3"3"92"0,1 0-33 0,-7 13 4 0,5 0-6 15,-7 10-25-15,5 6-24 16,-2 12-54-16,3 0-17 0,4 18-27 16,7 6-8-16,-1 9-8 15,3 5-20-15,7-2-44 16,-3-4-23-16,7-10-80 15,-1-4-27-15,10-12 106 16</inkml:trace>
  <inkml:trace contextRef="#ctx0" brushRef="#br0" timeOffset="74774.81">19689 14733 868 0,'-13'0'77'0,"-3"0"40"0,4 0-54 0,1 0-27 0,3-2-3 0,3-1 14 0,5 0 18 16,-2 3 6-16,1 0-12 15,1-1-10-15,3 1-14 16,11 4-10-16,-1 4-1 15,3 3 3-15,6 0 7 16,4 0 4-16,12-3 8 0,2 0 1 0,10-8-8 16,2 0-1-1,10-9-4-15,6-2-5 16,15-1-6-16,-4-2-7 0,0 3-11 16,-3 3-2-1,-2 4-4-15,3-1 1 16,8 5 4-16,12-3-6 15,10-4 6-15,5 1-4 16,3-2-3-16,0 0 6 0,7-4 0 16,15-4 9-1,2 3 9-15,4 5-4 0,-12 4 0 16,-3 4-8-16,6 6-6 16,-4 4-1-16,-11-3-2 15,-2 1 1 1,-13-8-1-16,5 0 2 0,5-11 1 15,-4-1-3-15,-7-3 16 0,-9 1 6 16,-12 0 9-16,2 0 7 16,0 1-15-16,4 2-7 15,-8-6-10-15,-4 0-4 16,-19-4-1 0,-16-1 5-16,-21-10-2 15,-7-1-2-15,-7-11 0 16,-4-6-4-16,-7-13 2 15,-4-12 5-15,-7-25-4 0,10-9 5 16,-4-17-6-16,6-1-4 16,8 1 5-16,3-3-1 15,4 6 1-15,-4 8 0 16,5 20-3-16,-1 18-5 0,-11 26 3 16,0 14 3-16,-18 16-3 15,-5 8-1-15,-14 13-1 16,-4 2-1-16,-8 6 5 15,0 3 2-15,4-5 0 16,1 2 3-16,-2 0 0 16,-3-5-1-16,-6-1 2 15,-7-2-4-15,-10-5-1 0,-15-4 0 16,-32-4-11 0,-11 0-3-16,-22 5 0 15,-3 5 3-15,-10 6 5 16,-2 7 4-16,-5 10 2 15,3 1-2-15,3 6 3 16,2-2-1-16,3 2 0 16,-1 1 2-16,4-4-1 0,3-1-2 15,1-2-5 1,10-2-15-16,18 0-3 0,8-3-2 0,10-1 6 16,7 4 11-16,18-5 6 15,17-1 6-15,23 1-2 16,7-3 4-1,12 2-1-15,3 0-1 0,3-7 1 16,5 2-1 0,0 1-2-16,7-4 0 0,-5 6 0 15,0 0-4-15,1 5 3 16,4 6-1-16,5 11-1 16,4 13 3-1,1 18 0-15,6 15-1 0,-1 35 0 16,-2 15-1-16,-6 32-1 15,-2 5-5-15,-13-1-22 16,-9-9 1-16,4-25-3 16,4-24 8-16,4-34 16 15,11-19-26-15,6-42-55 16,11-12 45-16,15-58 0 0</inkml:trace>
  <inkml:trace contextRef="#ctx0" brushRef="#br0" timeOffset="75676.38">23208 12196 1198 0,'3'0'68'0,"-6"-4"25"0,0 3 7 0,0-5-3 0,-5 1-5 0,6 5-2 0,2 0-14 16,0 0-17-16,2 0-14 0,11 5-17 15,7 2-4-15,12 0-1 16,12 1 0-16,11-2-7 16,5-1-2-16,5-5-9 15,-5-2-10-15,-5-4-56 0,-12-4-44 16,-10-2-337 0,-7-4 274-16</inkml:trace>
  <inkml:trace contextRef="#ctx0" brushRef="#br0" timeOffset="76127.67">24281 11495 1310 0,'2'0'76'0,"-4"7"24"0,-11 4 1 0,-12 8-3 16,-11 6-11-16,-2 6-7 16,-1 1-13-16,2 7-4 15,6 7-12 1,5 6-25-16,3 10-6 16,12 7-15-16,8 7-4 0,6-1-1 31,11 3-1-31,11-15-2 0,8-8-3 0,10-12-11 15,7-9-6-15,2-12-5 16,-1-9 9-16,1-15 9 16,-3-10 10-16,-8-15 5 15,5-6-1-15,-18-5 10 16,-6 0 2-16,-19 2 13 16,-14 1 7-16,-16 4-4 0,-9 1-4 15,-16 15-20 1,2 8-6-16,-7 18-10 15,-5 19-12-15,4 18-37 16,6 11-23-16,19-1-82 0,9-1-62 16,23-21 127-1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43:46.7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15544 1404 806 0,'2'0'115'15,"-2"-2"88"-15,-2 2-7 0,2 2-51 0,-4 0-15 0,-1 7-18 0,2 7-17 0,-7 14-21 16,7 8-16-16,-8 18-24 16,-2-2-11-16,10 1-12 15,0-3-1-15,6-14-10 16,8-5 2-16,-1-15-26 15,2 0-20-15,-5-13-61 16,-4-3-49-16,5-13 90 0</inkml:trace>
  <inkml:trace contextRef="#ctx0" brushRef="#br0" timeOffset="140.16">15532 1142 1460 0,'-10'0'58'0,"2"-3"-16"0,-6 0-12 0,6-3-33 16,7-5-49-1,4-4 30-15</inkml:trace>
  <inkml:trace contextRef="#ctx0" brushRef="#br0" timeOffset="557.17">15879 1319 1197 0,'12'52'73'0,"1"-2"21"16,-2-1-5-16,-6-5-21 15,1-4-24-15,-3-13-31 16,-1-7-4-16,-4-4-2 0,-1-8-3 16,-6 0-1-16,-2-7-2 15,0 4 1 1,1-3 0-16,1 4-1 0,1 3 2 0,8-9 12 15,-3 2 12-15,10-15 21 32,4-7 4-32,5-17-5 15,3 3-3-15,5-6-16 16,4-1 1-16,7 18-2 0,3 1 0 16,1 9-1-16,-1 10-5 15,-2 6-7-15,-6 6-8 0,4 12-1 16,-8 4-4-16,0 19 3 15,-9-1-2 1,-3 7-8-16,0 1-12 0,-4-7-32 16,2 3-8-16,3-12-26 15,4-8-5-15,1-22-10 16,4-9-18-16,1-16-99 16,0-12-93-16,0-21 175 15</inkml:trace>
  <inkml:trace contextRef="#ctx0" brushRef="#br0" timeOffset="831.69">16668 931 1173 0,'-8'-46'102'0,"3"8"59"0,-5 8-17 0,3 24-30 0,3 0-22 0,3 18-26 15,1 10-5-15,0 18-17 16,1 9-1-16,-1 14-13 0,0 5-6 15,0 10-10-15,-1 9-6 16,-1 16-3-16,1 9-1 16,4 4-21-16,2-7-13 15,14-25-12-15,1-15-12 16,13-31 16-16,5-13 4 0,5-22 2 16,6-9 8-16,-4-25-27 15,-2-10-9-15,-7-16-46 16,-6-5-95-16,-14-4 125 15</inkml:trace>
  <inkml:trace contextRef="#ctx0" brushRef="#br0" timeOffset="1013.59">16398 1297 1304 0,'14'9'72'0,"14"-4"54"15,20-7-8-15,32-20 1 16,15-8-15-16,22-15-60 16,1-4-14-16,-9-7-68 0,-7-2-67 15,-21-13 65-15</inkml:trace>
  <inkml:trace contextRef="#ctx0" brushRef="#br0" timeOffset="10343.98">16365 2503 547 0,'-3'-12'88'0,"-4"1"69"0,-1-2-15 0,-1 10-35 15,-2-2-14-15,1 3-2 0,4 1 0 0,-3 1 0 0,4 3 1 16,-3 5-18 0,-2 1-6-16,4 1-22 15,-5 2-10-15,6 6-8 0,4-2-7 0,7 10-4 31,11 12 4-31,15 25-5 16,4 8 2-16,4 25 0 0,-1 7-11 16,4 3 1-16,3 1-7 15,-4-13-1-15,1-10 0 16,1-15-11-16,-2-10 0 16,4-13-14-16,-5-5-7 0,-12-15-22 15,-6-4-18-15,-15-12-43 16,-8-9-74-16,-19-12 111 15</inkml:trace>
  <inkml:trace contextRef="#ctx0" brushRef="#br0" timeOffset="10615.93">16461 3505 1097 0,'0'1'82'0,"1"12"78"16,3-5-56-16,7 12-15 15,3 4-10-15,13 3-33 16,6-2-13-16,11-1 2 16,5-4-10-16,6-4 1 0,-3-2-8 15,-3-8 1-15,-9 2 10 16,-14-6 7-16,-5-4 7 0,-10-7 8 16,-3-7-1-16,-2-19-6 15,0-6-9-15,2-19-20 16,-1 0-9-1,0-3-5-15,-3 3-11 16,5 18-64-16,1 6-44 0,8 12 55 16</inkml:trace>
  <inkml:trace contextRef="#ctx0" brushRef="#br0" timeOffset="11879.63">17239 4197 922 0,'0'1'85'0,"-2"3"64"15,2-1-35-15,-3-2-23 0,-3 3-14 0,2-4-20 0,-2 0-2 0,-3 0-15 0,-2-5-4 16,-10 3-12 0,1 2-6-16,-4 3-4 15,-1 4-7-15,-2 7-4 16,3 3-2-16,2 2-4 0,6 6 3 15,13-4-2-15,3-1 0 16,13 1 2-16,3-5 7 16,9-2 4-16,2 5 2 15,6 0 18-15,0-2-6 0,3 4 6 16,-3-3 1 0,-14 8-18-16,-6 0 8 0,-16 8-10 15,-13 3-2-15,-19 3-1 16,-3 2-4-16,-4-4-18 15,-2-1-30-15,6-9-44 16,3-6-28-16,3-12-127 16,14-12 141-16</inkml:trace>
  <inkml:trace contextRef="#ctx0" brushRef="#br0" timeOffset="12094.76">17426 4288 1368 0,'15'13'94'0,"-4"1"42"0,-5 4-10 16,2 5-50-16,-2 1-15 15,5 1-32-15,0 0-15 16,8 5-7-16,-3 2-7 16,4-4-21-16,3-4-9 0,-3-10-28 15,1-1-14-15,-1-13-36 16,-1 0-25-16,-2-18 75 15</inkml:trace>
  <inkml:trace contextRef="#ctx0" brushRef="#br0" timeOffset="12247.34">17471 4069 1317 0,'-37'-9'111'15,"7"-1"27"-15,5 7-43 0,11 1-28 16,12 2-57-1,5-1-20-15,21 2-41 16,6 4-40-16,14 8-277 16,5 3 236-16</inkml:trace>
  <inkml:trace contextRef="#ctx0" brushRef="#br0" timeOffset="12660.77">17953 4449 996 0,'-6'-8'119'15,"0"-12"162"-15,-5-2-165 16,-5-10-12-16,-6-4-22 16,-2 8-46-16,-3 7-14 15,5 18-13-15,5 14-10 16,4 20-3-16,8 6 3 0,10 8-8 16,6-5 7-16,13-13-3 0,6-4-2 15,-5-12 5 1,0-7 6-16,-3-4 14 15,-4-8 14 1,-4-8 19-16,0-1 0 0,-6-7 3 16,-6 2-10-16,-1 12-8 15,-1 9-4-15,5 2-13 16,1 18 0-16,5 18-7 16,4 8-2-16,5 15-2 15,-1 0-2-15,2 0-5 16,-4 5 0-16,-6-7-1 15,-8-1-6-15,-20-7-10 0,-9-4-4 16,-18-10-14 0,3-7-10-16,2-17-40 0,3-12-18 15,9-25-35-15,8-13-16 16,-2-26 95-16</inkml:trace>
  <inkml:trace contextRef="#ctx0" brushRef="#br0" timeOffset="13460.69">18163 4241 1383 0,'32'49'90'0,"-10"0"19"0,0-2-10 0,-8 0-42 0,-5-4-21 16,1-8-18-16,-5-7-15 15,7-14-2-15,1-9-1 0,1-13 6 16,5-9 5-16,-2-16-2 15,-2-5-2-15,0-9 5 16,3-4-1-16,-2 2 4 16,-1 11 6-16,-4 21-6 0,2 12 2 15,-2 24-4 1,-3 6-3-16,3 10-4 16,3 0-6-16,8-7 4 0,3-4-4 0,12-12 2 31,1-8 4-31,3-8-6 15,0-10 6-15,4-3 12 0,-4-7 11 16,-14-3 19-16,-5-4 6 16,-19-1-3-16,-7-2-14 15,-20 5-13-15,-4 7-6 16,-10 19-14-16,0 9-3 0,5 26-2 16,8 6-1-16,17 3-3 15,8-2-8-15,20-12-41 16,18-7-30-1,25-16-37-15,8-4 4 0,6-8 18 16,-4 0 4-16,-11-11 40 16,-7 0 9-16,-14-3 45 15,-10-3 38-15,-16 6 36 16,-8-2 16-16,-16 9 3 16,-8 2-13-16,-10 13-30 0,-8 7-16 15,-1 21-25 1,4 2-3-16,7 7-5 15,6 1 0-15,22-13-8 16,8-2-7-16,15-19-1 16,5-3-2-16,2-17 10 0,3-9 6 15,-6-8 10-15,-4-8 11 16,-4-12 10 0,-8-7 11-16,-3-14 7 15,-8-6 2-15,-6-9-4 0,-8-2-8 16,-2-7-7-16,2 6-16 15,3 16 3-15,-1 21 11 16,1 39 4-16,0 21 8 0,-3 36-4 16,0 15-14-16,-2 29-8 15,4 4-7-15,12 8-7 16,5-2 9-16,16-6-37 16,3-10-27-16,21-19-72 15,9-13-102-15,17-29-188 16,7-1 228-16</inkml:trace>
  <inkml:trace contextRef="#ctx0" brushRef="#br0" timeOffset="13845.25">20111 4058 1425 0,'21'11'79'0,"-4"3"10"0,-3 7 0 0,-1 10-27 15,-2 7-24-15,-1 5-26 0,-4 4-8 0,-3-4-37 16,7-4-29-16,2-7-66 15,1-10-190-15,-1-10 202 16</inkml:trace>
  <inkml:trace contextRef="#ctx0" brushRef="#br0" timeOffset="14014.44">20222 3986 1271 0,'1'3'30'0,"4"-3"-30"16,8 0-10-16,7 0-134 0,7-3-146 15,5 3 162-15</inkml:trace>
  <inkml:trace contextRef="#ctx0" brushRef="#br0" timeOffset="14512.64">20545 4132 1094 0,'14'49'93'0,"-2"-3"72"16,-5-8-51-16,0-15-34 15,-7-8-15-15,0-14-29 16,0-4-8-16,-2-14-3 16,2-10-11-16,3-11-3 15,2-5 3-15,11 1-5 16,3-1 9-16,8 13 7 0,6 11-5 16,8 15 14-1,1 10 0-15,2 14-10 16,-1 12 4-16,-13 9-18 15,-6 8-3-15,-7 0-3 16,-3-5-4-16,-3-6-3 16,-1-8-21-16,1-16-20 15,-2-8-6-15,4-17-1 0,3-8 17 16,4-17 19 0,-2-10 9-16,-3-11 9 0,3-6-1 0,-9-11 18 15,2-1 5-15,-3-7 26 16,-6-4 14-16,-2-2-8 15,-2 6-3-15,-1 24-7 16,0 17 0-16,3 39 6 16,-5 10-5-16,-3 31-15 15,0 14-4-15,0 24-17 16,4 6 4-16,-1 6-7 16,10 4-5-16,-1-3-6 15,7-5-18 1,4-14-33-16,4-13-16 0,6-23-38 15,-2-16-3-15,9-16 3 16,0-16-4-16,-3-18 15 16,-6-7-4-16,-14-14 59 15</inkml:trace>
  <inkml:trace contextRef="#ctx0" brushRef="#br0" timeOffset="14670.57">20921 3675 1369 0,'-3'-8'107'0,"17"2"59"0,13 3-16 0,23-5-45 0,10 3-14 0,11-5-34 0,8-1-23 15,-2 4-25-15,7 0-23 16,-15 6-76-16,-4 1-45 0,-18 1 63 16</inkml:trace>
  <inkml:trace contextRef="#ctx0" brushRef="#br0" timeOffset="15109.91">17057 5306 1396 0,'24'-4'79'0,"30"-11"33"0,23-3-2 16,54-9-7-16,27-1-19 0,53 1-38 15,33 0-22 1,42 9-13-16,42 0-7 0,43 6-1 16,4-1 0-16,10-9-2 15,-17 1 3-15,-21-12-4 16,-25-1 1-16,-35 0-6 15,-8 1-15-15,-61 5-67 16,-24 1-38-16,-65 0 62 0</inkml:trace>
  <inkml:trace contextRef="#ctx0" brushRef="#br0" timeOffset="22393.35">18207 7501 455 0,'10'-14'101'0,"-1"-2"71"0,-1 6 7 0,-8 6-7 0,-6 4-27 16,-1 1-21-16,-11 7-37 15,3 3-11-15,-2 0-13 16,1-3-13-16,8-6-3 16,8-1 1-16,0-1-10 15,2 0 3-15,9-1-11 16,0 1-9-16,2 0 0 15,4 3-6-15,-1 5 3 16,0-5 3-16,-1 5 3 0,-4-5 8 16,5 3-8-16,0 0-1 15,8-1-8 1,2 3-6-16,8-6-2 0,-3 1 1 16,13-5-2-16,2-1 1 15,8-3 1-15,7-1 0 0,5 4 1 16,4 0-1-16,1 3 1 15,0 0-3 1,-14 6-1-16,-1 1-1 16,-15 2-1-16,-7 2 1 0,3 0-3 15,0-6 0 1,4-2-3-16,6-3 2 16,11-3 0-16,7-2 1 0,6 1 0 15,3-1 0-15,-6 5 2 16,-5 3-1-16,-3 5 4 15,-5 3-4-15,-4 0-1 16,-2-3 2-16,6 0-1 16,8-4 3-16,14-2 1 15,7 3 2-15,-2-4-4 0,-3-1-1 16,-2-3 1-16,0-2 1 16,9 4 3-1,5-1 2-15,10-1 1 16,5-3 2-16,-2-2-3 0,-5-2-1 15,-9 4-2-15,2 1-1 0,-1 2 2 16,13 3 2 0,-4 2-1-16,-7-1-2 15,-6 1 5 1,-7-2-6-16,2 0 6 0,-3-3 3 16,5 3-4-16,2 1 0 0,-2 3 2 15,-2 0-3-15,-16-2-5 16,-4 1 7-1,-2 5-14-15,-3-5 1 0,-4 3-1 16,-2-1 3-16,-15-3 2 16,-11-1-18-16,-15-1-89 15,-12-1-78-15,-23-20 89 16</inkml:trace>
  <inkml:trace contextRef="#ctx0" brushRef="#br0" timeOffset="27520.71">18745 373 714 0,'-9'3'131'0,"-2"6"119"0,0-2-94 0,6-1-10 0,-1-5-45 15,4-1-13-15,5-6-15 16,4 0-12-16,-1-4-4 16,2-1-2-16,-8 10-23 0,1-4-2 15,-13 7-17-15,-4 10-6 16,-12 7-3-16,-7 8-6 0,-5 11 4 16,-2 4-3-16,4 1-3 15,5 1 6 1,9-1-5-16,10-4 5 0,14-7-2 15,8-1 0 1,11-6 1-16,12 1-1 16,9-4 5-16,2 1 4 15,-1 3 9-15,-1 2-6 16,-15 4 3-16,-6 7-10 0,-24 5-3 16,-11 7 0-16,-23 12-2 15,-5 1 2-15,-8 10-3 16,-2 2 2-16,15-8-3 15,9-5 1-15,16-14 0 16,7-10 1-16,17-13 3 16,9-3-3-16,3-9 5 15,5 4 6-15,-5 7 8 16,-2 10 3-16,-18 15-1 16,-12 5-7-16,-13 19-7 15,-6 8-4-15,2 19-1 0,-3 10-2 16,11-6 1-1,4 1 1-15,15-21-1 0,9-7-1 16,18-15 0-16,16-11 3 16,20-19 1-1,16-14 3-15,29-19-34 0,8-13-61 0,8-22 55 32</inkml:trace>
  <inkml:trace contextRef="#ctx0" brushRef="#br0" timeOffset="28587.76">24537 399 480 0,'-8'-14'100'0,"-3"-2"121"0,-2 4-118 0,-3 2-3 0,8 4-18 0,-1 4-2 0,1 4-12 15,5 4 0-15,1-2 9 16,1 0 2-16,4 3 2 16,6-3-1-16,4 3-3 15,6-4-9-15,8 0-8 16,4-2-2-16,9 7-28 0,2-3 2 16,2 5-11-1,-7 2-7-15,-14 1-3 16,-5 4-7-16,-26 8-1 0,-13 8 2 15,-20 13-3-15,-9 9 4 0,-4 10-6 16,4 1 1-16,9 1-1 16,8-6 0-1,20-7 0-15,11-5 0 16,26-1 1-16,3-5 2 16,17-5 8-16,2 0 1 0,4-11 8 15,1 1-2-15,-12-3-5 16,-10-1-4-16,-23 7-4 15,-16 6-1-15,-27 12 2 16,-17 10-2-16,-14 11-3 16,-3 2 0-16,6-5-3 15,13-4 1-15,15-13 1 16,11-1 1-16,20-8-1 0,3-5 2 16,22 4-2-16,-2 4-2 15,21 6 2 1,-2 4-1-16,-1-2 4 0,-2 3-2 15,-9 0 0 1,-8 5 1-16,-7 7-3 16,-9-3 1-16,-13 1 3 0,-9 3 0 0,-14-7 5 31,-11 2 1-31,-15-4-1 0,-1-3 0 16,-14-7-4-16,-1-8-4 15,-8-15-20-15,-1-14-25 16,-8-18-79-16,2-13 70 0,-31-32 6 15</inkml:trace>
  <inkml:trace contextRef="#ctx0" brushRef="#br0" timeOffset="29526.37">19099 1401 832 0,'-2'6'111'15,"0"2"87"-15,1 1-22 0,6-4-34 0,-2 3-16 0,9-5-21 16,6-1-7-16,7-1-10 0,2-1-18 15,11-3-24-15,1 2-17 0,4-1-18 16,-2-6-3 0,-3 5-48-16,-1-6-38 0,-5-6-150 15,-13-7 121 1</inkml:trace>
  <inkml:trace contextRef="#ctx0" brushRef="#br0" timeOffset="29922.81">19635 1041 1136 0,'3'-6'106'0,"0"-2"85"0,7 0-42 15,-2-3-18-15,3 5-22 16,9 0-27-16,4 2-19 15,6 6-12-15,5 7-12 16,-7 4-22 0,-1 6-6-16,-5 6-7 0,-2 2-2 15,-12 5-1-15,-3 1 1 0,-11 9-1 32,-7 2 0-32,-11 10-1 0,-2 4 0 15,-6 7-4-15,-6-3 0 16,3-3 2-16,9-3 2 15,11-14 0-15,11-2 0 16,10-15 0-16,13-1 0 16,8-13-1-16,6-7 0 0,5-7-8 15,-2-6-13 1,5-15-35-16,5-1-19 0,3-8-51 16,-2-13-16-16,0-9 81 15</inkml:trace>
  <inkml:trace contextRef="#ctx0" brushRef="#br0" timeOffset="30522.2">20228 1117 1284 0,'0'25'99'0,"2"4"29"16,-1 1-11 0,7 11-39-1,-5 4-31-15,7 6-32 16,-2-1-7-16,0 1-2 0,3-6-8 15,0-2-1 1,-7-8-6-16,1-15 1 0,-2-4 3 16,-3-16 12-16,0-10 14 15,-9-18 16-15,-2-5 14 16,-3-25 6-16,-1-5 4 16,1-8-16-16,3-7-8 15,14 4-10-15,13 2-10 16,9 16 5-16,4 4 1 0,-1 21 3 15,-3 10 2-15,5 15-10 16,3 12-3-16,-6 9-11 16,-3 8-3-16,-10 6 4 15,-11-3 0-15,-4 9-5 16,-13-7 0-16,-12 2-1 16,-8-3-1-16,0-8 3 15,3-6 5-15,12-10-6 16,5-3-1-16,11-3 1 15,6-2-2-15,9 4 3 16,7-1 0-16,10 4 5 16,5 5-7-16,7 8-2 15,4 2 3-15,-6 11-3 16,-1 1 4-16,-13 7 5 16,-7 3-5-16,-17 6 3 0,-4 7-2 15,-22 6-2-15,-12-3 4 16,-16-1-5-16,-7-7 3 15,-3-12 1-15,6-8-15 16,2-23-24-16,4-4-27 0,13-15-28 16,8-8-20-16,26-5-32 15,8-3-2 1,25-4 72-16</inkml:trace>
  <inkml:trace contextRef="#ctx0" brushRef="#br0" timeOffset="31142.44">21408 713 1242 0,'-3'0'102'0,"-5"0"58"0,0 2-11 0,0 6-18 0,-1 4-32 0,7 18-33 16,2 10-1-16,0 23-6 0,8 12-4 15,3 15-20 1,3 3-11-16,2 13-14 0,-5-2-6 15,0 3-4-15,-4 5-21 16,-4-19-55 0,2-3-31-16,-7-25-48 0,-1-11-11 15,3-21-189-15,-3-14 221 0</inkml:trace>
  <inkml:trace contextRef="#ctx0" brushRef="#br0" timeOffset="31553.37">21232 1273 1415 0,'23'-8'95'0,"-2"3"49"16,2-2-13-16,6 0-21 16,1-2-23-16,17-1-43 15,7 2-14-15,4 2-14 16,-1 5-7-16,-8 5-7 15,-11 6 2-15,-12 12-2 16,-7 8-2-16,-9 11 0 16,-2 3-2-16,-8 8 0 15,0 2 2-15,1-4 2 0,4 1 2 16,11-12-2 0,6-3 1-16,3-17-3 0,0-9 0 15,2-12 3-15,-3-9 8 16,-7-14 16-16,4-5 1 15,-7-14 1-15,-1 0-1 0,-12-7-6 16,-4 5-5-16,-14 8 0 16,-9 9-11-16,-10 13-7 15,-5 5-17-15,-2 9-43 16,6 2-16 0,10 0-66-16,8 0-13 15,19 0-125-15,-2-9 153 0</inkml:trace>
  <inkml:trace contextRef="#ctx0" brushRef="#br0" timeOffset="31971.61">22610 931 1199 0,'0'22'117'0,"-4"2"101"0,2 2-58 0,0 6-17 0,1 4-40 0,1 7-55 16,1 4-16-16,1 4-20 16,4 2-3-16,-3 1-7 0,1 1 0 15,2-9-27-15,-4-5-35 16,-2-7-66-1,0 0-27-15,-10-19 76 0</inkml:trace>
  <inkml:trace contextRef="#ctx0" brushRef="#br0" timeOffset="32210.02">22243 1232 1132 0,'9'8'106'0,"7"0"12"16,23-3 22-16,10-5-3 0,11-2-29 15,5-3-12-15,3-4-14 16,1-1-18-16,-1 2-34 16,-10-3-8-16,-6 2-49 15,-6 4-31-15,-19-1-78 16,-2 1-12-16,-12-1 71 15</inkml:trace>
  <inkml:trace contextRef="#ctx0" brushRef="#br0" timeOffset="32626.65">23085 836 1415 0,'0'0'97'0,"5"-1"29"16,6-2-3 0,5 3-43-16,6 6-18 0,1 6-25 15,1 3-5-15,-2 8-17 16,0 1-3-16,-12 4-7 15,-9 4-1-15,-13 6-5 16,-13 7-8-16,-17 6-25 16,-2 1-15-16,-1 2-2 15,-3-2 8-15,14-3 22 16,7-5 19-16,24-10 12 16,14-5 5-16,15-9 25 15,8-7 0-15,8-13 5 16,1-3-8-16,7-10-14 15,-2-6-11-15,-6-6-22 16,2-5-21-16,-12-8-62 16,-4-1-38-16,-6 1 68 15</inkml:trace>
  <inkml:trace contextRef="#ctx0" brushRef="#br0" timeOffset="33260.17">23495 984 1485 0,'-11'15'128'0,"-1"2"43"16,4 0-16-16,6 4-60 16,4 1-35-1,10 8-30-15,1 3-9 0,6 6-16 16,-2 2-3 0,1-1-7-16,-1-1-8 0,-11-1-26 15,-1 0 1-15,-10-8-29 16,1-3 4-16,-6-11 31 15,4-7-2-15,-4-14 44 16,-1-12 13-16,10-16 5 16,-1-10 12-16,4-15 8 15,2-5 5-15,0-14 7 16,-3-4 1-16,4-1-11 16,6 5-8-16,8 22-4 0,6 17-19 15,0 22 3-15,7 14 0 16,-4 9-19-16,-1 5 14 15,6 9-17-15,-6-1-1 16,3 4 3-16,-5 1-8 16,-10 0 7-16,-4-1-4 15,-22 5-6-15,-5-3 4 0,-24 1-8 16,-5 0-1 0,-12-7 7-16,-3-5 3 15,11-7 3-15,8-8 1 16,24-7 3-16,10 2-1 15,25 2-1-15,10-1 3 16,15 4 0-16,1 1-4 16,6 9 5-16,-1 2 5 0,0 7-11 15,-2-1 6-15,-15 5 1 16,-8 4-9-16,-17 8 3 16,-7 1 2-16,-22 5-3 15,-8 0 2-15,-17 3-1 16,-3-1-1-16,-12-7 2 15,4-3-4-15,-9-9-3 16,-4-7-14-16,7-15-63 16,-2-7-24-16,4-22-91 0,8-6 95 15</inkml:trace>
  <inkml:trace contextRef="#ctx0" brushRef="#br0" timeOffset="61642.27">15167 13123 683 0,'-1'-2'125'0,"-6"1"96"0,6-1-79 0,-2 1-22 0,1 1-32 15,-1 0-8-15,3 0-10 16,0 0 3-16,0 0-13 16,0 0-2-16,0 0-12 15,3 3-8-15,-6 8-7 16,0 5-11-16,1 12-6 16,1 7-8-16,-1 13-3 15,-3 5 3-15,8 2-5 16,1-5 0-16,2-10-1 15,5-12 0-15,6-11-1 16,-1-12 3-16,1-10 1 16,7-7 3-16,-2-15 16 15,3-9 5-15,1-13 8 16,-1-3 6-16,-8 1 1 16,-4 9 2-16,-12 10-8 15,-1 13-10-15,-6 18-16 16,-5 13-8-16,-2 29-3 0,1 11 1 0,4 24-1 31,6-7-1-31,15-9-2 0,4-9-3 0,18-24-4 16,8-9 1-16,2-13 5 15,-5-10 0 1,-2-9 7-16,-10-5 3 16,-7-3-2-16,-4 7 1 0,-4 0-2 15,-2 7-2-15,-7 8 0 16,1 2 0-16,-3 6 0 15,-1 3 0-15,-1-8-1 16,0-1-1 0,2-13 1-16,-2-8 1 0,11-7 2 15,0-8 2-15,2 2 7 16,2-4 6-16,3 8 14 16,4 4 4-16,1 11-8 15,3 13-6-15,-3 21-12 16,1 12-6-16,-5 24 4 0,6 11 3 15,0 7-59-15,2-2-42 16,11-20-48-16,0-15-36 16,-2-30-5-1,2-9-223-15,-13-12 258 16</inkml:trace>
  <inkml:trace contextRef="#ctx0" brushRef="#br0" timeOffset="61941.95">16300 13312 1409 0,'0'-11'86'0,"-2"6"44"0,-7-3-14 16,-2 8-32-16,-5 4-21 0,-3 11-39 0,0 4-9 0,5 8-15 15,0-2 0-15,17 1 2 16,10-1-3-16,10-3 4 15,6 3 5-15,5 0 18 16,1 2 9-16,-8 2 5 16,-8 4 2-16,-11 0-20 15,-13 1-6-15,-11 3-11 16,-11 1-8-16,-9-5-43 0,-5-2-23 16,-6-4-68-16,4-6-36 15,5-14 98 1</inkml:trace>
  <inkml:trace contextRef="#ctx0" brushRef="#br0" timeOffset="62141.76">16584 13323 1334 0,'3'11'108'0,"-4"7"64"15,-4 7-15-15,-8 8-33 16,1-3-24-1,1 5-39-15,-1-7-17 16,12-3-32-16,5 4-6 0,8-9-19 16,4-6-24-16,5-6-54 15,0-8-48-15,4-14 72 16</inkml:trace>
  <inkml:trace contextRef="#ctx0" brushRef="#br0" timeOffset="62291.78">16658 13227 909 0,'41'-22'-8'0,"10"-2"2"16</inkml:trace>
  <inkml:trace contextRef="#ctx0" brushRef="#br0" timeOffset="62625.14">17097 13299 1445 0,'-15'16'96'16,"-8"-2"49"-16,-4-1-4 0,-11-7-33 15,-1 5-25-15,1 4-44 16,0 4-19-16,13 17-18 16,11 5-2-16,14-5-1 0,12-9-5 15,18-18-9-15,6-9 6 16,5-14 1-16,0-5 8 15,-7-1 30 1,-8-6 8-16,-13 3 19 16,-5-2 9-16,-8 1-8 15,-3 3-14-15,-4 6-4 16,1 10-10-16,0 18-16 16,3 12 2-16,-4 25-10 15,7 15-6-15,-1 11 7 16,1 6-7-16,-3 4-34 0,-2 3-23 15,-6 2-89 1,-3-1-33-16,-10-10-34 0,-1-9-180 16,-4-25 257-16</inkml:trace>
  <inkml:trace contextRef="#ctx0" brushRef="#br0" timeOffset="63258.69">17098 13415 1390 0,'24'-8'86'16,"0"5"40"-16,-2 9-10 0,-3 8-42 15,1 0-13-15,-3 4-36 16,9 1-5-16,-1-7-14 16,2 1-5-16,1-12 2 15,-3-1-1-15,-4-8 8 16,-10-1 12-16,-11-5 16 15,-8-5 8-15,-3-5-3 16,-3-3-10-16,1 2-15 16,4 8-3-16,4 9 0 0,2 13 0 15,1 25-6 1,5 9-1-16,10 8-8 0,9-1-1 16,19-11-18-16,10-8-13 15,16-15-38-15,0-4-2 16,-1-8 24-16,-3-8 7 15,-3-11 41-15,-5 0-1 16,-6-6 11-16,-2 3 11 0,-23 6 16 31,-8 2 10-31,-24 6-6 0,-9 8-7 16,-23 19-16-16,-9 10-7 16,4 15-12-16,0 6-9 15,19 7-19-15,10-7-7 0,16-13-6 16,17-12 2-16,21-28 18 15,11-15 9-15,8-27 24 16,6-11 17-16,-11-10 20 16,-2-9 10-16,-13-12 14 15,-9-5-1-15,-15-7 12 16,-13-5-8-16,-22-8-27 16,-10 3-5-16,-11 22-39 15,1 23 3-15,13 48 7 0,4 29-3 16,3 43 5-16,3 22-4 15,5 29-10-15,3 10 2 0,13 4-29 32,10 0-38-32,15-17-98 15,14-15-84-15,9-25 129 0</inkml:trace>
  <inkml:trace contextRef="#ctx0" brushRef="#br0" timeOffset="63632.3">18778 13501 1757 0,'4'13'120'0,"-1"33"-58"0,6 6-25 0,4 4-15 0,9-2-19 0,3-2-20 0,2-16-53 0,0-9-44 16,9-22-129-16,0-7 131 15</inkml:trace>
  <inkml:trace contextRef="#ctx0" brushRef="#br0" timeOffset="64194.82">18741 13173 752 0,'77'0'68'0,"-13"8"48"16,1 5 8-16,-8 20 8 15,-5 11-13-15,-8 7-5 16,0 5-16-16,-15 4-21 15,-6-5-11-15,-7-3-20 16,-5-6-8-16,-6-19-16 0,0-5 7 16,-4-20-4-16,2-9 9 15,4-23 4-15,4-9-1 16,3-18 6-16,5-1 8 0,-3 6 2 16,3 14 5-16,1 25-15 15,2 13-7 1,5 22-17-16,0 8-10 15,6 19 0-15,-1 3-7 0,4 0-2 16,-1 0-9-16,-1-14-36 16,4-9-11-16,-2-25-17 15,-1-8 5 1,-5-25 29-16,-5-9 16 0,-9-14 18 16,0-12 5-1,-8-14 18-15,-2-8 13 0,-8-6 24 16,-5-1 13-1,-9 0 12-15,-3 10-6 0,5 29-18 16,4 18-3-16,4 42-16 16,-5 27-7-16,5 33-2 15,-2 13-15-15,5 24-9 16,3 7-6-16,4 7-42 0,3-4-27 16,7-15-87-1,3-11-65-15,5-27 124 16</inkml:trace>
  <inkml:trace contextRef="#ctx0" brushRef="#br0" timeOffset="64373.81">19648 13145 1795 0,'34'2'99'0,"-1"-2"22"0,2-2-28 0,3-9-39 0,0-6-28 16,4-12-100-16,7-7-70 0,0-2 78 16</inkml:trace>
  <inkml:trace contextRef="#ctx0" brushRef="#br0" timeOffset="65390.5">21049 12907 1129 0,'6'-8'106'0,"0"-5"70"0,7 1-30 0,-4-1-6 15,-4 5-20-15,-2 3-13 16,-6 5-19-16,-7 7-14 16,-7 12-31-16,-8 6-19 15,-11 17-21-15,-5 9-3 16,4 9 1-16,6 0-1 0,20-3 0 15,12-7 0-15,26-14 0 16,11-6 2 0,16-6 11-16,-4-7 7 15,4-3 21-15,-5-2-2 0,-13 0-7 16,-9 2-8-16,-21 10-13 16,-12 6-1-16,-19 14-9 0,-7 7-4 15,-12 1-18-15,3 1-4 16,9-9 5-16,9-3-4 15,23-12 15 1,7-6 5-16,22-7 4 16,2-2 17-16,-1-1 9 15,2 0-3-15,-15 9 1 16,-4 5-6-16,-16 17-13 16,-11 12 2-16,-20 17-2 15,-2 11-5-15,-6 1 6 0,4 0-6 16,12-6 1-16,11-5 3 15,27-13-8-15,14-10 5 16,18-24 0-16,14-15-5 0,10-26-4 16,8-17-21-16,7-23-110 15,2-8-67-15,-7-7 104 16</inkml:trace>
  <inkml:trace contextRef="#ctx0" brushRef="#br0" timeOffset="65748.17">21724 13607 1370 0,'-5'24'71'0,"5"6"23"0,-2 11 0 0,2 15-25 0,8 1-7 0,8 2-30 0,6-7-11 16,11-16 7-16,5-8 6 0,2-17 24 15,-3-11 13-15,-2-14 12 16,-6-10 0-16,-10-13-2 16,-7-4-1-16,-12-15-14 15,-8 0-4-15,-15-4-24 16,-7 1-7-16,-7 12-16 15,-2 12-9-15,-1 29-15 0,-1 9-25 16,4 24-81 0,-4 8-59-16,9 1 89 15</inkml:trace>
  <inkml:trace contextRef="#ctx0" brushRef="#br0" timeOffset="66556.95">22962 12872 1258 0,'6'-8'147'0,"-2"5"102"0,-3 14-74 0,-1 3-2 0,3 24-32 0,-1 11-12 15,-4 28-35 1,2 16-23-16,-1 32-33 0,-4 7-16 16,5 9-24-16,2-6 2 15,2-13-42 1,11-7-30-16,-3-19-76 0,-4-11-34 16,2-18-31-16,-4-14-24 15,-6-18 144-15</inkml:trace>
  <inkml:trace contextRef="#ctx0" brushRef="#br0" timeOffset="66925.94">22789 13640 1488 0,'25'-19'124'0,"-5"3"75"16,4 5-61-16,0 7-3 15,-1-4-37 1,7 5-22-16,2-7-33 15,4 2-11-15,0 0-19 16,2 7-4-16,2 2-9 16,-4 12 0-16,-6 12 0 0,-6 4 0 0,-10 13-4 31,-2 4-1-31,0-2 2 16,-1 0 2-16,3-15 3 15,2-6 4-15,2-16-5 0,-2-6 2 16,3-10 2-16,-3-13 1 15,-10-15 24-15,-1-5-1 16,-10-9 6-16,-6-1-3 16,-6 8-18-16,-8 5 0 0,-5 12-9 15,-5 16-3 1,7 19-28-16,-4 14-34 0,7 5-89 16,6-2-59-16,11-11 107 15</inkml:trace>
  <inkml:trace contextRef="#ctx0" brushRef="#br0" timeOffset="67396.28">24052 13304 1247 0,'0'8'96'0,"-1"2"92"0,-1 4-19 0,2 11 4 0,0 2-4 0,2 17-39 0,-1 8-19 0,6 11-43 15,-3 8-19-15,-2 0-31 16,1 0-7-16,2-5-29 15,-2-3-21-15,-3-14-43 16,0 0-38-16,0-21-42 0,-5-7-21 16,-1-21-273-16,-4-11 287 15</inkml:trace>
  <inkml:trace contextRef="#ctx0" brushRef="#br0" timeOffset="67590.7">23778 13620 1492 0,'17'11'142'16,"4"-5"68"-16,12 0-42 0,11-6-13 15,6-9-52-15,7-2-27 16,8-2-43-16,1 1-7 16,-3 0-37-16,-6 0-21 15,-14 4-59-15,-12-5-48 16,-6 7-74-16,-2-3-212 0,0-1 262 15</inkml:trace>
  <inkml:trace contextRef="#ctx0" brushRef="#br0" timeOffset="68024.41">24485 13210 1611 0,'-4'4'122'0,"1"3"56"0,2 5-45 16,1 6-7-1,0 10-44 1,0 5-24-16,0 16-27 0,1 8-8 0,2 7-15 31,1 6 1-31,-1-4-10 0,-2-4 0 16,6-9-1 0,-1-9-8-16,6-11-13 15,1-9-14-15,3-22-27 0,4-2-14 16,6-26-22-16,2-2-15 15,7-19-14 1,-4-2-9-16,-4 5 4 0,-5 4 14 16,-9 7 45-16,-12 6 25 15,-2 13 72-15,-12 2 33 16,1 12 60-16,-1 11 21 0,-3 6 27 16,2 7 6-16,1 7-24 15,2 1-4-15,2 5-51 16,6 3-19-16,3 3-26 15,1 2-19-15,7 3-10 0,3 0-8 16,-3 1-25-16,3 0-15 16,2-8-72-1,-2-3-39-15,0-14-64 16,0-10-22-16,-3-14 130 16</inkml:trace>
  <inkml:trace contextRef="#ctx0" brushRef="#br0" timeOffset="68622">24901 13541 1415 0,'2'4'87'0,"2"9"67"0,1 1-30 0,8 12-27 0,-1 3-14 0,4 3-51 0,1 6-12 16,-4 4-19-16,-4 3-9 0,-2-4-22 15,-4-2-10-15,-3-4-14 16,-3-8 1-16,-8-15 16 16,0-4 11-16,0-14 19 15,-5-8 16-15,6-18 28 16,-4-9 13-16,2-17 31 16,-3-12 7-16,4-9 2 15,8 1 5-15,8 5-16 16,6 7-4-16,14 23-11 15,8 5-17-15,-7 19-13 16,2 12-9-16,-7 8-14 16,-4 12 1-16,-3 4-6 15,-1 7-1-15,-10 1-4 0,3 5-3 16,-14 3-15 0,-3 2-6-16,-5-5-2 15,-2 0-6-15,0-10 14 0,10-2 7 0,5-11-1 16,3 0 11-16,11 1-6 15,0 1 1 1,5 4 3-16,1-1-2 16,1 2 7-16,-4 2 2 15,5 2-2-15,-3-1 0 16,-4-3 1-16,4 4-4 16,-13 2 6-16,-3 1 1 15,-14 4-1-15,-5 0 0 0,-11 0-3 16,0-3-3-16,-8-11-29 15,0-8-26-15,5-9-54 16,-1-10-32-16,7-1-61 16,1-3-234-16,11-3 276 15</inkml:trace>
  <inkml:trace contextRef="#ctx0" brushRef="#br0" timeOffset="69334.74">24792 12429 1303 0,'25'-14'95'0,"9"3"40"15,3 4 6-15,9 7-19 0,0 7-18 0,1 13-18 0,-6 5-6 0,2 5-7 16,-2 5-12-16,-3 1-25 16,-2-1-7-1,-9 3-19-15,-7 0-2 0,-9 8-1 16,-9 2 1-1,-10 3-4-15,-5 2 1 0,-7 0-1 16,3-1-5-16,7-7 3 16,1-1-1-16,10-4-1 15,9-2 4 1,1 0 8-16,1-2 0 16,-4 2 9-16,-1 3-4 0,-7 3 2 15,-12 2-4-15,-2 7 0 16,-3-1-8-16,0-1 3 15,2-1 4-15,9-9-4 16,0-1 9-16,6-6-4 16,6 4 6-16,2-2-4 15,5 4-5-15,7-1 1 16,1 4-10-16,-2 4 1 0,-5-1-2 16,-5 9 0-16,-7-1 5 0,-13 9-3 15,-7 5 0 1,-13 12-1-1,-7 8-3-15,-3 10-1 0,0 1 4 16,3 1-3-16,8-1-2 16,5-7 3-16,6-7-7 15,11-19 0-15,2-4 0 16,4-23-5 0,-1-6-8-16,-19-11-42 0,-14 0-19 0,-31-8-50 15,-15 1-24-15,-28 0-56 16,-8-2-73-16,-45-4 162 15</inkml:trace>
  <inkml:trace contextRef="#ctx0" brushRef="#br0" timeOffset="70180.88">21301 15469 1505 0,'120'16'93'0,"4"8"27"0,12 9-23 16,47 10-33-16,17-1-16 0,51-6-4 0,40-9-5 16,49-20-13-16,20-6-4 0,42-9-12 15,-6-4-2-15,0-7-2 16,-22-5-6-16,-33 5-104 16,-38 2 73-16</inkml:trace>
  <inkml:trace contextRef="#ctx0" brushRef="#br0" timeOffset="-180292.55">15134 2054 1118 0,'3'-3'70'16,"-12"12"7"-16,-2 10 54 0,1-3-3 0,10-1-14 0,8-2-10 0,11-2 9 0,33-6 2 15,24-5-10-15,45-11-19 16,17-5-31-16,46-9-27 0,23-2-7 16,11-3-18-16,10-1-21 15,-5 5-102-15,-28 1-70 16,-42 8 90-16</inkml:trace>
  <inkml:trace contextRef="#ctx0" brushRef="#br0" timeOffset="-178542.65">8950 3793 1251 0,'2'-5'100'0,"4"-7"61"0,-3 2-15 0,5 1-32 0,0 1-19 0,3-3-21 0,0 5-12 16,0 3-23-16,0 3-4 15,-5 12-5-15,5 10-4 0,-8 18-8 16,1 10-1-16,-8 13-10 16,-3 3-3-1,-4 10-1 1,0-2-1-16,1-8-5 0,5-10 1 16,4-17 1-16,1-7 1 0,4-17 0 15,6-2 1-15,4-10 4 16,2-4 1-16,8-9 0 15,2-1 1-15,11-3-2 16,2 0-2-16,12 4 0 16,9 2 0-16,4 4-1 15,2 0-2-15,4 1 3 16,-5 2 0-16,10-4-3 16,7 0 0-16,15 4 4 15,13-1 1-15,11 2 0 0,6 2 2 16,10 7-2-1,8 1 0-15,18 7-1 0,2 2 1 16,10 1-4-16,7 6-2 16,5-9 3-16,6-1 0 0,14 1-2 15,-2-4 0 1,-2-5 2-16,4-1-1 0,1-5-1 16,-9 0 0-1,-5-4-4-15,-5-3 1 16,-17 1 6-16,-1 0-3 0,-17 8 5 15,-6 5-3 1,-17 4-5-16,4 4 3 16,-14 4-2-16,-4 2 3 0,-5 2-1 15,-7-1 2-15,11-3-4 16,-1-1-2-16,-5-7 8 16,-4-4-1-16,-24-7-3 15,-8-2 3-15,-22-8-7 16,-6-2 2-16,-18 1 2 15,-9-7 0-15,-8-4 8 16,-4-7-3-16,-9-16 1 16,-4-2-2-16,-7-20-4 15,-1-12-3-15,1-26 3 16,4-10-3-16,6-14 2 16,3 0-3-16,1 2-2 15,9 8 3-15,-2 23 1 0,-1 15 5 16,1 28-4-1,-3 12 2-15,-5 18 1 16,-2 6 2-16,-7 7 5 16,-4 5-1-16,-6 3-2 0,-4 3 1 15,-4 2-1-15,-1-4 4 16,-9-1-4-16,-1-1 0 16,-10-7-2-16,-8 3-3 15,-21-3 5-15,-14 3-5 16,-26 1 4-16,-9 0-5 0,-21 3-5 15,-12 1 3 1,-23 5-4-16,-12 2 8 0,-21 3-5 16,-2-2 1-16,-9-2-2 0,-9 0-9 15,-11 2 5 1,0 2-1-16,-24 4 2 0,8 5-1 0,-7 8-2 31,-3 4-7-31,15 9-6 16,-10 2 2-16,20 6-3 15,9-1 5-15,4-5 3 16,15-2 2-16,23-5 13 16,4-9-1-16,29-8 2 15,21-4-1-15,29-8-1 16,21-3 2-16,37-1 2 0,9-2-20 16,26-3-48-16,5-3-42 15,15-2-237-15,13-2 212 16</inkml:trace>
  <inkml:trace contextRef="#ctx0" brushRef="#br0" timeOffset="-177661.46">9587 3855 1029 0,'2'8'98'0,"-2"-4"68"0,0 6-29 0,0-4-35 0,1 4-18 0,1 2-35 0,3 2-7 0,1 8-13 15,0-1-11 1,1 6-5-16,-4 4-11 0,0 7-15 16,-1 0-19-16,-1-6-58 15,-1-3-36-15,10-16-285 16,-2-13 252-16</inkml:trace>
  <inkml:trace contextRef="#ctx0" brushRef="#br0" timeOffset="-177444.44">10168 3661 1395 0,'1'11'89'16,"-1"5"34"-1,2 7-13-15,-2 7-39 16,0 6-17-16,5 2-31 0,-4 2-15 0,3-1-6 16,2-3-16-1,0-6-26-15,-3-1-17 16,7-6-64-16,-2-2-62 16,4-12 106-16</inkml:trace>
  <inkml:trace contextRef="#ctx0" brushRef="#br0" timeOffset="-177240.92">10745 3547 1475 0,'13'30'81'0,"-4"8"31"16,-5 11-5-16,-6 11-32 15,-1 3-13-15,-2-6-37 16,8-2-12-16,4-11-27 0,2-6-23 15,8-13-42-15,2-4-30 16,10-15-98-16,1-6-142 16,8-21 208-16</inkml:trace>
  <inkml:trace contextRef="#ctx0" brushRef="#br0" timeOffset="-177058.77">11499 3558 1371 0,'16'18'106'15,"-10"15"55"-15,-4 5-26 16,-11 20-54-16,-4 5-25 16,-1 2-38-16,-2-1-6 15,7-9-26-15,4-9-16 0,14-11-54 16,9-8-30-16,13-13-159 16,7-5-141-16,8-17 236 15</inkml:trace>
  <inkml:trace contextRef="#ctx0" brushRef="#br0" timeOffset="-176876.23">12272 3547 1572 0,'-9'62'80'0,"-8"7"4"15,-2 4-16-15,-11-2-33 16,3-4-18-16,9-16-31 15,0-10-25-15,16-16-67 16,7-4-44-16,12-17 83 16</inkml:trace>
  <inkml:trace contextRef="#ctx0" brushRef="#br0" timeOffset="-176544.9">13378 3989 1582 0,'3'3'-40'0,"-9"-14"-264"0,8-16 196 16</inkml:trace>
  <inkml:trace contextRef="#ctx0" brushRef="#br0" timeOffset="-176427.59">13762 3940 1398 0,'12'3'34'0,"-2"0"-9"0,-6-15-37 31</inkml:trace>
  <inkml:trace contextRef="#ctx0" brushRef="#br0" timeOffset="-176278.22">14093 3971 1607 0,'22'-9'-41'0,"-5"-10"0"16</inkml:trace>
  <inkml:trace contextRef="#ctx0" brushRef="#br0" timeOffset="-175915.3">14536 3542 1794 0,'19'29'80'0,"3"2"46"16,2 9-96-16,-2 4-11 0,0 13-1 16,-1 18-18-16,-6 11-35 15,-16 27-105-15,-10 5-311 16,-16 18 276-16</inkml:trace>
  <inkml:trace contextRef="#ctx0" brushRef="#br0" timeOffset="-175109.08">12943 3441 1051 0,'12'0'112'0,"-2"-6"116"0,-1 0-72 16,-5-5-22-16,-4 0-13 0,0-3-34 0,-5 1-15 16,-3-1-10-16,-2 0-12 15,-2-8-11-15,2-2 0 0,-2-8-4 16,1-12 13-16,0-20 2 16,0-12-7-1,6-27-9-15,-1-7-16 16,4-5-18-16,2 6 4 15,6 27-17-15,1 17-17 16,-1 27-43-16,-4 15-31 16,-2 13-63-1,0 10-27-15,-8 4 111 0</inkml:trace>
  <inkml:trace contextRef="#ctx0" brushRef="#br0" timeOffset="-174694.71">12758 2268 1185 0,'-11'3'66'16,"-3"7"9"0,-8 9 11-16,-5 9-8 15,0 8-19-15,1 4-27 0,-1-1-13 16,3-2-6-16,0-6-7 15,12-10 1-15,2-6 1 16,10-13 3-16,0-1 17 16,11-10 12-16,11-11 15 15,18-9 5-15,7-4-1 16,8-6 1-16,2-4-5 0,-6 4-7 16,-7 1-12-16,-9 6-14 15,-9 12-6 1,-10 9 2-16,-2 12 7 0,-7 20 2 15,-1 9 2-15,2 20 8 16,-2 4-7-16,12 7-1 16,2-4-12-16,15 0-11 15,3-7-4-15,4-12-2 16,2-9-16-16,-9-17-92 16,3-10-79-16,-14-21 95 15</inkml:trace>
  <inkml:trace contextRef="#ctx0" brushRef="#br0" timeOffset="-173828.29">11611 1478 1012 0,'-3'5'99'0,"3"-2"68"0,0 2-11 0,5-5-29 0,-3-2-5 0,2-3-5 16,4 5-8-1,-2-1-1-15,2 1-11 16,5 3-28-16,1 2-3 15,13-4-16-15,6 4-11 0,8-3-8 16,6 1-6 0,1 0-18-16,1-3 1 0,-4 5-3 15,-2 1-20-15,-16-6-73 16,-3-6-48-16,-13-13-102 16,-8-11 106-16</inkml:trace>
  <inkml:trace contextRef="#ctx0" brushRef="#br0" timeOffset="-173326.53">12462 1044 1220 0,'-3'2'100'0,"-4"6"58"0,1-5-30 16,-2 6-18-16,-3-2-21 16,6-1-28-16,-1-3-4 15,6-4-12-15,6 1-13 0,10-16-5 16,8-6-7-16,4-7-1 15,5-8 1-15,-1 0-3 16,1-2-4-16,-3 6-7 16,-3 8 0-16,-2 10-4 15,-9 9 1-15,-5 11 6 16,-5 12 4-16,-6 21 4 16,0 11 6-16,-2 19 0 15,2 3 1-15,4 1 0 0,2 1-7 16,3 1-7-1,2 0-4-15,4 3-5 16,-4-7 4-16,1-10 1 16,-1-10-6-16,-6-12-19 15,3-10-27-15,-8-15-55 16,0-10-36-16,-8 3-55 0,-8-17-263 16,-15-11 292-16</inkml:trace>
  <inkml:trace contextRef="#ctx0" brushRef="#br0" timeOffset="-173106.21">12452 1626 1263 0,'-1'-1'112'16,"-2"-1"38"0,4 1-3-16,2 1-1 0,8 0-31 15,5 1-10-15,9 7-15 16,8-2-9-16,13 7-11 15,16 0-5-15,15-1-11 16,7-1-6-16,-2-9-29 16,-2-2-8-16,-4-6-94 15,-2-12-69-15,-19-10 87 16</inkml:trace>
  <inkml:trace contextRef="#ctx0" brushRef="#br0" timeOffset="-166656.86">7874 13298 1213 0,'8'5'101'0,"-5"3"61"0,3 4-27 0,-6 10-20 0,0 5-20 0,-4 8-22 0,1 7-14 0,3 4-26 16,3 6-9-1,6 5-14-15,-1-2-3 16,0 7-7-16,1-4 2 16,-7 5-2-16,-2 0 0 15,-3-5-1-15,-7 5-9 16,-2-10-5-1,-2-9-4-15,4-6 1 0,7-7 2 0,4-10 5 16,12-3 2 0,17-10-2-16,2-1 8 0,6-7 3 15,3-2 0-15,7-6 2 16,1 0 5-16,8 0-1 16,1-3 4-16,6 2-3 15,2-4-3-15,5 5-3 16,11-1-1-16,8 0 4 15,3 4-4 1,0-5 4-16,-6 6 2 0,-1-7 3 16,4 0 8-16,13-1 0 15,12 3 0-15,8 1-2 16,-1-3-5-16,5-3 1 16,6-7-5-16,14 1 0 15,1-8 0-15,11 2-3 16,-9-1 0-16,11 2 1 0,-3 5-1 15,-7 7-4-15,-6 4 1 16,-4 7-1 0,2 4 0-16,-2-2 1 0,4 0 0 15,-9-10 0-15,6-6 1 16,11-7 0-16,-5-6 2 16,0 4 5-16,2 3 6 15,2 13 2-15,-4 1 3 16,-9 9-9-16,-8 7-6 15,-21 5 0-15,2 3-5 16,-8 6-4-16,-11-2 1 0,-14 1-5 16,-3-7 2-16,-15-2 3 15,-2 0-2-15,-1-9 7 16,-6 0 0-16,-11-3 2 16,0-3 1-16,-11 0-1 15,-6-5-1-15,-8 3-2 16,-4 3 0-16,-10-4 5 15,-4 1-1-15,-9-7 0 16,0-3 2-16,-6-10-6 16,-2-6 0-16,5-12 1 15,-1-6-1-15,3-17 0 16,2-11-1-16,6-15 3 16,2-6-3-16,5 13 0 0,4 5 3 15,4 22 0-15,0 9 8 16,-2 16-1-1,-4 6 1-15,-2 8-3 0,-1 0-7 16,-2 5 5-16,1-1-2 16,-1 1 7-16,0 0-2 15,-3 0-1-15,-2 1 3 16,1 4 0-16,-4-1 0 16,-3 4 1-16,0-2-2 15,-12 5-8-15,-3 1 1 0,-8 2-2 16,-5 0 0-16,-5 2-2 15,-2 0 7-15,-14-2-6 16,-4 0-3-16,-17 0 4 16,-10-4-1-16,-17 4 1 15,-5 0 0-15,-2 4-3 16,-10 3-3-16,-16-3-9 16,-13 0-3-16,-10 3-7 15,3-4-3-15,-8 5 9 16,2-7 7-16,-5 6-3 15,-2-3 4-15,4-2 3 0,1 3-1 16,7 1 3-16,-2-3-1 0,-2 7-1 31,2-4 0-31,-2 2 7 16,7-4 1-16,3 6 0 0,4-1-3 16,4 4-3-1,4 1 0-15,7-1-7 0,-3-1 1 16,-2 1-1-16,1-5 1 15,10 3 10-15,8-2 3 16,-11 4 1-16,3 1-3 16,0 2 1-16,7-2-3 15,23 0 2-15,11-1 1 0,22-5 0 16,10 0 0-16,28-8-1 16,6 0-2-16,27-5-13 15,8 0-11-15,19-1-48 16,3 0-25-16,13 4-164 15,0 1 153-15</inkml:trace>
  <inkml:trace contextRef="#ctx0" brushRef="#br0" timeOffset="-166356.87">8281 13359 1439 0,'6'0'113'0,"1"2"53"0,1 4-25 0,-4 20-49 0,4 8-29 0,-3 20-35 16,-2 4-10-16,5-1-14 15,-3 0-9 1,4-8-36-16,2 0-19 0,0-10-64 16,3-4-32-16,-2-18 89 15</inkml:trace>
  <inkml:trace contextRef="#ctx0" brushRef="#br0" timeOffset="-166155.23">8881 13418 1460 0,'19'0'99'15,"-2"6"26"-15,-1 8-45 16,-7 16-43-16,-7 11-21 16,-2 10-10-16,0 4-6 0,-7-6-35 15,7-2-19-15,7-9-62 16,-1-10-37-16,14-13 91 15</inkml:trace>
  <inkml:trace contextRef="#ctx0" brushRef="#br0" timeOffset="-165989.85">9581 13552 1295 0,'17'1'57'0,"-9"3"15"16,3 5-54-16,-6-3-19 16,-3 1-29-16,-1-4 22 15</inkml:trace>
  <inkml:trace contextRef="#ctx0" brushRef="#br0" timeOffset="-165841.62">10256 13342 1553 0,'0'10'43'0,"-3"-7"-75"0,0-5-8 16,-3-23 15-16</inkml:trace>
  <inkml:trace contextRef="#ctx0" brushRef="#br0" timeOffset="-165708.47">10725 13337 1446 0,'11'-1'31'16,"6"-7"-10"-16,-9-16-32 16</inkml:trace>
  <inkml:trace contextRef="#ctx0" brushRef="#br0" timeOffset="-165555.43">11457 13079 1562 0,'17'0'57'16,"-4"-2"34"-16,-9-4-125 0,-7-1-40 15,-8-4 45-15</inkml:trace>
  <inkml:trace contextRef="#ctx0" brushRef="#br0" timeOffset="-165403.7">12134 13159 1288 0,'25'21'108'15,"-5"-7"194"-15,-13-14-382 16,-4-6-186-16,0-23 165 15</inkml:trace>
  <inkml:trace contextRef="#ctx0" brushRef="#br0" timeOffset="-165277.54">12586 13219 1674 0,'33'24'88'0,"-6"-9"18"16,-1-3-53-16,-12-19-113 15,-5-5-55-15,-6-15 57 16</inkml:trace>
  <inkml:trace contextRef="#ctx0" brushRef="#br0" timeOffset="-165031.58">13340 13016 1002 0,'-1'-29'123'16,"1"6"148"-16,-2 12-146 15,2 11 4-15,2 25 5 16,-1 11-2-16,4 18-14 16,-2 10-20-1,0 6-45-15,7-2-29 16,3-16-69-16,-1-8-39 0,6-10-87 15,0-4 52-15,-13 8 48 16</inkml:trace>
  <inkml:trace contextRef="#ctx0" brushRef="#br0" timeOffset="-164465.49">11779 13809 1209 0,'0'-32'85'0,"1"2"45"0,1 4-27 0,-1 7-10 0,-1 4-17 0,0 15-8 0,0 15-5 16,3 27-15-16,2 13 1 15,5 27-18-15,9 7-9 16,7-4-10-16,11-6-8 15,12-18-4-15,6-10 1 0,8-10-4 16,5-5 3 0,-5-6-6-16,-3-3-2 15,-13-7-24-15,-4-6-23 0,-12-3-58 16,-4-6-36-16,-13-2 82 16</inkml:trace>
  <inkml:trace contextRef="#ctx0" brushRef="#br0" timeOffset="-164107.62">12406 14214 1110 0,'-6'-5'85'15,"-3"2"46"-15,7 2-23 16,4 2-4-16,2 7-12 16,3 6-2-16,4 15-28 15,1 1-14-15,4 14-19 0,-2 3-16 16,-1 4-13-16,3-1-7 16,-8-1-16-16,4-10-2 15,-1-1 1-15,2-8 6 0,-5-8 16 16,-3-4 1-1,-7-9 3-15,-12-3 5 0,-21 1-27 16,-11-6-26-16,-14-4-61 16,-4-2-199-16,-14-6 189 15</inkml:trace>
  <inkml:trace contextRef="#ctx0" brushRef="#br0" timeOffset="-163581.53">13015 13900 1352 0,'13'11'142'0,"-2"0"139"0,-6 8-182 0,0 7-16 0,-10 11-44 0,-1 8-12 0,-7 11-22 15,0 7-3-15,-2 2-10 16,-3 4-5-16,4-4-14 16,1-3-1-16,2-13 1 15,7-7 11-15,7-14 12 0,8-5 8 16,3-9 21-16,8-3 4 15,6-6 8-15,9-1-6 16,7-5-13-16,5-7-7 16,-3-3-30-16,-5-3-18 15,-5-2-42-15,-3-3-30 16,-8 0-41-16,-3-2 31 16,-9 1 58-16</inkml:trace>
  <inkml:trace contextRef="#ctx0" brushRef="#br0" timeOffset="-163371.31">13331 14211 1021 0,'-3'-14'184'16,"0"0"221"-16,3 15-217 15,-5 10-13-15,-3 18-50 16,2 10-29-16,-2 13-49 16,-2 6-15-16,6 2-23 15,0 3-2-15,4-1-12 16,5-2-10-16,8-3-36 15,-1-7-24-15,3-9-50 0,0-8-27 16,1-19-10 0,-6-12-320-16,-1-29 324 15</inkml:trace>
  <inkml:trace contextRef="#ctx0" brushRef="#br0" timeOffset="-163157.02">13664 14213 1271 0,'16'6'162'0,"1"3"162"0,-1 12-169 16,-4 14-63-16,-2 6-22 15,-10 11-29-15,-5 4-13 0,-3 6-24 16,2-1-15-16,0-5-34 16,2-8-24-16,4-13-48 15,0-10-27-15,0-12-244 16,4-13 240-16</inkml:trace>
  <inkml:trace contextRef="#ctx0" brushRef="#br0" timeOffset="-162727.29">13725 14263 1367 0,'10'-55'95'0,"10"1"58"16,6-3-18-16,5 13-6 0,7 5-6 15,0 15-9-15,1 10-17 16,9 16-39-16,-6 9-17 16,-4 6-31-1,-10 7-7-15,-16 6-7 16,-12 4-3-16,-15 4-18 0,-12 0-10 16,-14 0-9-16,-3 0-1 0,3-10 10 15,2-3 3-15,10-7 14 16,7-4 3-16,18-3 13 15,4-2 11 1,11 2 13-16,6-1 5 16,10-2 7-16,12 1-1 0,10 1-3 15,5-6 1-15,-1 6-10 32,-7 1-1-32,-16 3-9 0,-14 5-7 0,-10 16-3 15,-15 9-1-15,-21 13 0 16,-8 4 3-16,-17-7-3 15,0-4-10-15,1-12-26 16,-1-11-22-16,-4-16-50 16,-1-14-35-16,-9-16-261 15,1-14 249-15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49:24.8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2338 6436 918 0,'-9'8'96'0,"-2"0"46"0,0 1-28 0,-2 3-45 0,1-1-6 0,2-11 11 0,2 0-3 0,8-2-11 16,0-3-1-16,5-3-19 16,1 7-6-16,4-2-11 15,-4 1-5-15,3 7-6 16,4 0 5-16,0-1 11 15,1 4 0-15,-1 3 8 16,-1 0-5-16,4 0-3 16,3-3-1-16,8 0-6 15,3 0-1-15,9-3-7 16,5-2 0-16,5-2-5 0,-3-1 2 0,4 2-4 16,1 3 1-1,-4-4-2 1,-1 4-2-16,0 3 0 15,-4-7 0-15,4 3-1 16,1-4-1-16,13-2-1 0,5-1-1 16,12-7 1-16,1 1 1 15,8-2 2 1,-4 1-1-16,-7-1 0 0,-1 0 3 16,-5 8-3-16,1-2 0 15,1 9 0-15,-2 2-2 16,-3 5 0-16,0 3 1 0,-4 0-1 15,3 5 0-15,-4-3 1 16,-1-5-1-16,6-3 1 16,13-2 0-16,13-6 5 15,2-6 3-15,15-8 10 16,-9-5 1-16,2-6-3 16,2 3-1-16,5 3-8 15,0-2-2-15,1 12-5 16,-9-2 1-16,-19 6-1 15,-3 3-2-15,-5 4 1 16,7-1-1-16,14 3-1 16,-2-1 2-16,4-3 0 15,-2 0-1-15,-8 0-1 16,1 0 7-16,4 1-3 16,4 3 1-16,3-3 2 15,-1 5-1-15,-8-2 1 0,-8 5-1 16,-3-3-3-16,-3 4-4 15,7-1 3-15,4-2 2 16,14 0 2-16,0-3 2 0,5 0-3 16,1 1-3-1,7-2 1-15,9 8 4 0,11-8 14 16,-2 1 1-16,-2-6 2 16,-1-4-2-16,15-4-5 15,4 1-5-15,-1-4-1 16,-7 5 0-16,-15-1-12 15,-5 9 5-15,-16 5 2 16,-11 7-10-16,-35 9-59 16,-18-1-49-1,-23 12 55-15</inkml:trace>
  <inkml:trace contextRef="#ctx0" brushRef="#br0" timeOffset="12012.21">7997 3788 1107 0,'0'5'84'0,"-3"-2"52"0,1 2-15 0,-4-5-20 0,5-5-9 0,-11 1-19 15,0-3-19-15,-13-2-31 16,-9 1-5-16,-7 3-16 15,-1 7 2-15,2 10 0 16,3 6-3-16,7 9-3 16,6 1 2-16,13 0-5 0,11 1 4 0,16-6 5 15,14 1 13-15,11-8 20 16,9 1 5-16,4 0 1 31,-5-2-13-31,-13 4-16 0,-14 3-7 0,-25 9-2 16,-26 6 0-1,-23 10-3 1,-9 3 0-16,-5 2-28 0,7-1-16 0,14-10-32 16,-1-7-16-16,22-18-25 15,23-13-8-15,-3-7 72 16</inkml:trace>
  <inkml:trace contextRef="#ctx0" brushRef="#br0" timeOffset="12577.61">8136 4049 875 0,'17'1'156'0,"4"6"228"15,-4-3-281 1,-3 3-10-16,5-4-32 0,-1 1-18 16,-1-4-17-16,2 0 1 15,-3-4-8-15,-4-7 6 16,1-4 9-16,1 1-8 15,-1-9 6 1,-1-3-6-16,-1-4-15 0,-3-1 0 0,-8 6-9 16,-6 6-1-1,-8 12 1 1,-5 9-5-16,-13 23 1 0,-6 12 0 16,-3 21 0-16,0 7 3 15,10 4-6-15,10 3 2 16,21-10-12-16,15-10-5 0,18-24 5 15,12-7 2-15,8-13 10 16,0-8 3-16,4-14 4 16,0-8-3-16,-5-23 1 15,0-11 9-15,-5-15 1 16,-3-7-3-16,-7-7 5 16,-4-2-2-16,-13-2 8 15,-9-4 5-15,-1-2 6 16,-7 5-2-16,-1 17 2 15,2 18 3-15,-4 33 5 16,5 19-1-16,-10 27 6 16,-1 15-8-16,-7 24-3 15,1 10 0-15,7 13-17 16,-4 4 2-16,9 3-8 16,0 4-9-16,3-4-10 15,5 0-26-15,-4-10-64 16,3-7-24-16,0-22-73 0,6-13 12 15,-3-26 103-15</inkml:trace>
  <inkml:trace contextRef="#ctx0" brushRef="#br0" timeOffset="12750.33">8492 3918 1540 0,'40'14'93'0,"14"-3"35"0,7-11-2 0,12-9-53 0,1-9-19 0,-2-13-47 0,-1-10-47 0,7-10-418 31,2-18 317-31</inkml:trace>
  <inkml:trace contextRef="#ctx0" brushRef="#br0" timeOffset="13559.54">9986 4049 1398 0,'2'-2'46'0,"-8"5"-4"0,-4 8 53 16,1 2-32-16,-4 9-6 0,1 2-23 15,4 4-24-15,1 4 0 16,14-1-10-16,7-4-1 0,14-14 5 16,9-7-3-16,7-12 8 15,0-9 12-15,-3-15 14 16,-11-4 13-16,-3-14 10 15,-2 1-1-15,-14 1-9 16,0 1-8-16,-22 7-19 16,-8 5-8-16,-12 14-17 15,-9 12-10 1,-9 20-12-16,3 12-8 0,1 7 0 16,8 6 4-16,22-2 5 15,11-9 7-15,23-5 3 16,8-8 5-16,19-6 3 15,-5-2 2-15,5 0 4 16,-8 1 1-16,-5 2 1 16,-2-1 0-16,-12 6 0 15,2 4-3-15,-15-1-17 16,-1 0-18-16,-5 2-29 0,-5-5-11 16,3-6 24-16,2-11 14 15,7-16 44-15,2-12 19 16,16-15 26-16,13-8 20 15,8-4 11-15,1 6 12 0,-2 11-6 16,-4 8-3-16,-7 19-22 16,-5 9-16-1,-6 19-28-15,-8 10-12 0,-8 14-4 16,-2-1-2-16,-2 3-34 16,7-9-32-16,15-10-96 15,5-13 24-15,19-18 59 16</inkml:trace>
  <inkml:trace contextRef="#ctx0" brushRef="#br0" timeOffset="13990.74">11936 3546 1377 0,'-1'23'118'0,"-2"-2"51"0,3 9-45 0,0-2-9 0,3 8-42 16,3 5-7-16,4 16-29 15,2 11-7-15,-4 9-15 16,-3 4-5-16,-4 5-31 0,-2-2-29 0,-1 0-61 15,-1-12-38-15,3-20-93 32,3-8-109-32,11-31 207 15</inkml:trace>
  <inkml:trace contextRef="#ctx0" brushRef="#br0" timeOffset="14806.07">12132 4006 1312 0,'19'5'65'0,"-2"1"39"0,7-3 1 16,3-3-10-16,1-1-9 15,10-9-28-15,-6-2-5 0,-4-4-4 16,-3 2-2-16,-9-4-19 16,-5 6-4-1,-13 2-5-15,-7-1-5 0,-16 6-5 16,-5 5-5-16,-5 18-4 15,-3 9-3-15,0 23 0 16,12 8 0-16,5 13 1 16,13 5 1-16,19-16 1 15,8-5 1-15,25-26 0 16,2-12-2-16,16-17 3 16,1-11 3-16,3-19 15 15,2-6 7-15,6-16 2 16,0-2 1-16,-12-6-12 15,-9 3-5-15,-24 10-2 0,-12 6-5 16,-11 17-2 0,-7 10 0-16,-14 16-7 0,-3 10 1 15,-3 10 2-15,2 4-2 16,13 0-1-16,6-2 1 16,16 1-3-16,9 1 0 15,6 5 5-15,7 2 2 0,-5-1-2 16,-4-1 0-16,-17-4-2 15,-10-2 0 1,-13-4 4-16,-10-4 0 0,-15-3-12 16,-8-3 0-16,-2-9-20 15,-1-2-3 1,17-9 9-16,8-1 0 16,28 4 15-16,13-5 5 0,17 3 4 15,5-2-1-15,8-5 7 16,-1-3 3-16,4-5 9 15,4-4 7-15,-4-5 5 16,4-2 5-16,-9-1-8 16,-8 3-5-16,-13 4-8 15,-11 6-4-15,-5 8 0 16,-10 12 4-16,0-1-5 16,2 6-3-16,-2 13-3 0,1 8-2 0,10 2 11 15,3 4-2-15,7-3-4 31,-5 0-4-31,-5-2-5 0,-10 2 1 0,-20 5 4 16,-14-1 0 0,-17 5-6-16,-7-1-12 15,-8-10-12-15,4-6-15 16,12-13-19-16,6-6-8 16,23-17-22-16,7-8-22 0,24-16-34 15,11-8-108 1,24-16 153-16</inkml:trace>
  <inkml:trace contextRef="#ctx0" brushRef="#br0" timeOffset="15152.19">14289 3314 1032 0,'20'38'185'0,"-4"10"229"0,-10 27-268 0,-6 18 5 16,-9 12-70-16,-12 3-21 16,1 2-44-16,-6-8-12 0,0 1-19 15,5-2-29 1,4-16-76-16,7-3-43 0,9-17 78 16</inkml:trace>
  <inkml:trace contextRef="#ctx0" brushRef="#br0" timeOffset="16272">14046 4036 1357 0,'55'-32'104'0,"-2"-4"31"15,-10-5-31-15,-4-5 7 16,-2-2-43-16,-1-3-6 16,-1 5-7-1,-5-2-7-15,-2 14-8 0,1 6-7 16,1 15-12-16,-4 7 1 16,-2 9-8-16,-3 8-1 0,1 8-8 15,-5 5-5-15,-6 12 0 16,-3 8 0-16,-8 8 1 15,-5 8 0-15,-1 0 0 16,-2 2-1-16,5-6-1 16,1-2-2-16,5-14-3 15,5-7 0-15,5-19 2 16,-1-3 0-16,3-10 7 16,-3-1-2-16,3-6 1 15,-3-3 0-15,4-12-4 16,3 2 2-16,0-12-3 0,1-1 2 15,7-1 1 1,-2 3-1-16,5 8 0 16,-1 6 0-16,-6 15 1 15,-1 2-2-15,-6 23 2 0,-3 4 0 16,-1 16-1 0,1 4 1-16,1-6-42 0,8-7-31 15,5-13-47-15,5-14-30 16,4-11 17-16,3-8 16 0,4-16 22 15,-2-1-14-15,0-12-88 16,-3-1 6-16,-5-1 87 16,-11-1 91-16,-11 5 174 15,-11 3 22 1,-14 13-22-16,-5 5-36 0,-12 20-43 16,-4 7-10-16,2 15-20 15,-2 6-17 1,8 7-14-16,4 0-5 0,15-5-16 15,3-1 1-15,14-15 2 16,6-4-2-16,11-13 1 16,0-3 3-16,8-8-4 15,3-5 5-15,-4-3 18 16,3 1 9-16,-8 3 15 16,-2-1 0-16,-14 8-18 0,-1 2-7 15,-12 10-23 1,-10 6-2-16,-2 14 2 15,-9 7-2-15,8 2-2 0,1 2-16 0,15-10-8 16,7-6 3-16,15-14 8 31,3-5 15-31,9-10 7 0,2-2 0 16,-2-1 4-16,-4 1 6 16,-5-3-1-1,2 4 0-15,0 5-6 0,1-3-5 16,-8 7-3-16,-6 2 0 0,-4 0-5 15,-7 0-6-15,1 0 7 16,-6 0-5-16,4-5 6 16,2-1 2-16,2-4-1 15,6 4 7-15,6-3 3 16,4 1 5-16,-3 1-3 16,2 1-2-16,3 1-5 15,3 2 1-15,5-1-4 16,0 0 4-16,7 4-5 15,0 4-1-15,-1 11 4 0,-2 4-2 16,-4 14 1 0,-12 1 3-16,-1 10-30 15,-1 1-52-15,-8 1 221 0,2-5-143 0</inkml:trace>
  <inkml:trace contextRef="#ctx0" brushRef="#br0" timeOffset="20524.54">5867 6663 728 0,'-4'5'106'0,"-4"3"74"0,-2-3-53 0,2 1-16 0,-3-6-26 0,2 0-7 16,-1 0-11-16,9 0-7 15,-1-2-9-15,2-1-3 0,-1 2-15 16,1-1-4 0,1-9-10-16,6 11-1 15,-1-1 1-15,3 1-4 0,2 0 6 16,2 0-3-16,6-2 0 15,3 0 7-15,5 1-3 16,3-1-1-16,6-3 1 16,-1 2-4-16,7 0-1 15,-1 2-2-15,8-4 1 16,0 0 0-16,5 2-6 16,3-5 3-16,4 0-4 15,13 0-3-15,15-4 4 16,2-1 1-16,5 5 2 0,-6 3 1 15,-11 5-3-15,-8 5-3 16,0 3-2 0,-3 5-1-16,5-7-2 0,1 0-1 15,6 1-1 1,-1-1-1-16,-2-6 1 0,1-5 0 16,-7-4-1-16,0-2-1 15,4-2 0-15,7 0 1 16,4 10 0-16,-1-1 2 15,-16 8 1-15,-9 1-1 16,-11 5-2-16,-5 1-1 16,-7-2-2-16,-6 0 1 0,5-1 3 15,-2-6-1 1,-5-2 2-16,6-5-1 0,-5 5 1 16,-1 0-2-16,-3 0 0 15,-2 3 0-15,-5-3 1 16,-2 0 1-16,-6-3 2 15,0-2 2-15,-4 2-1 16,1-3 0-16,-7 0-2 16,-1-1-2-16,-8 1 3 0,-1 3 3 0,-16-3-3 15,-9-1-2-15,-16-1-1 16,-4 1-1 0,-9 0-1-1,-1-1 2-15,-15 4-1 16,-8-3-1-16,-17 7-4 15,-8 5-8-15,3 1-12 16,-1 7-4-16,15-4-3 0,-3 2 6 16,3-4 1-16,-4-1 6 15,6-6 2-15,0 2 5 16,9-4 9-16,2-4-2 16,5-2 6-16,-5-6 0 0,3-5-3 15,0 1 4-15,-3 3-1 16,5-1-3-16,4 10 4 15,1 2-4-15,9 6 2 16,-1 4 2-16,0 5-4 16,-3-1 4-16,0 2-4 0,-1-4 1 15,-2 3 1 1,14 0-1-16,8 0 1 16,6 0 1-16,10 1-1 15,5-5-1-15,13 3-1 16,1 1 0-16,12-5 3 15,1 1-2-15,0-6 6 16,1 1-1-16,7 1-2 16,0-3 5-16,13 3-5 15,2-1-1-15,7-2 4 16,15 1-4-16,19 2 6 0,10-3 0 16,18-1 0-16,-1-4 4 15,4-6-6-15,-2 0 3 16,18 8 3-16,4-2-2 15,1 5 2 1,1 6 0-16,-14-3-6 0,-1 2 0 16,2 2-1-16,7-3-3 0,2-4 1 15,3 0-1-15,-6 0-1 16,-3-1 3-16,-1 2-2 16,-2 6-1-16,-4 7 0 15,-7 0-1-15,-18 6 1 16,-7-2 0-16,-9-4 2 15,-4 0 0-15,-6-6-1 16,-5-5 0-16,-5-4 3 16,-2-3-3-16,-9-7 3 0,-6-1 2 15,-11-1-2 1,-8 1 2-16,-14-3 0 0,-6 3-3 16,-16-1-1-1,-7 5 1-15,-7 4-3 16,-11-1 0-16,-10 3 1 0,-8-1-4 0,-14 0-4 31,-12 3 0-31,-10-8-5 0,-5 3 1 0,-8 4-1 16,5-4 0-1,-20 5 0-15,-1 5 5 16,7 3 5-16,0 0 0 16,18 3 1-16,0-5-5 15,0 0-2-15,10-1 3 16,13 4 2-16,6-5 1 15,18 3 2-15,9-5 0 16,4-2 0-16,12-3-1 16,10-2 1-16,7 2-1 0,19 1 2 15,5 2 1-15,1 0 1 16,13-1 3-16,5 1 3 16,5 1 6-16,8 4 3 15,6 3 2-15,14-6-6 16,8-1-3-16,17-1-2 15,16 0 1-15,24 0-4 16,5 0-1-16,16 3-1 0,-11 0-2 16,4-1 0-1,9-2 0-15,0-6-2 16,-1-1 0-16,0-4 2 0,-7-1 0 16,-3-1 0-1,2 1-3-15,-19 4 1 16,-11 1 2-16,-30 10 2 15,-13 2-4-15,-14 5 1 0,-10-1-2 16,-13 4-3-16,-6-1 7 16,-8 1-1-16,-11 1-2 15,-12 0 1-15,-11 2-3 16,-11-2 2-16,-9-4 2 16,-16-9-2-16,-10-2 3 0,-28-13-2 15,-7-2 2-15,-7-5 0 16,-10 4-2-1,7 3-2-15,-5 1-4 0,-4 8-3 16,7 2-9-16,17 2-23 16,5-2-12-16,18-4-48 15,-1-4-23-15,-4-9-341 16,0-9 295-16</inkml:trace>
  <inkml:trace contextRef="#ctx0" brushRef="#br0" timeOffset="22992.31">18597 3856 945 0,'-2'0'106'0,"-4"-3"67"16,1 3-13-16,-10-1-58 0,-8 1-24 0,-8 1-35 0,-5 1-17 0,-5 7-17 31,-4-3-4-31,6 12-4 0,1-1 3 16,11 5-4-16,12-1-1 15,13 1 8-15,5-3-6 16,21-2 10-16,6 2 3 0,9-2 12 16,7-1 6-16,0-2 9 15,3 0 4 1,-8 1-13-16,-4 0 1 0,-14 3-19 16,-16-2-5-16,-22 7-3 15,-15 1-3-15,-18 4 2 16,-7 1 0-16,-10-1-27 15,2-4-16-15,-4-9-35 16,0-5-19-16,9-10-28 16,9-2-76-16,16-15 120 0</inkml:trace>
  <inkml:trace contextRef="#ctx0" brushRef="#br0" timeOffset="23255.24">18397 3547 1283 0,'9'-5'77'15,"2"2"56"-15,-6 6-25 0,3 12 12 16,-7 5-20-16,1 24-41 16,-1 8-2-16,-2 24-16 15,-1 4-11-15,1 7-15 16,-1 6-5-16,5 7-13 15,5 2-13-15,8-4-26 16,8-8-22 0,4-21-35-16,0-12-18 0,6-24-97 15,-4-14-178-15,-2-24 229 16</inkml:trace>
  <inkml:trace contextRef="#ctx0" brushRef="#br0" timeOffset="23590.31">18987 3557 1219 0,'9'-7'115'0,"-7"3"63"16,-2 5-55-16,0 7 9 16,0 8-44-16,0 7-12 15,1 15-23-15,-1 6-7 16,3 12-19-16,-3 4-11 15,4 7-11-15,-1 1-2 16,-2 3-2-16,10 2 0 0,2-7-1 16,4-5-3-16,9-15-2 15,4-8-4-15,-1-17 0 16,6-9 0 0,3-10-15-16,3-12 3 15,-1-15-24-15,1-8-21 0,-10-16-34 16,-9 0-37-16,-12-1-193 15,-10 6 200-15</inkml:trace>
  <inkml:trace contextRef="#ctx0" brushRef="#br0" timeOffset="23730.35">18942 3866 1186 0,'2'-3'102'15,"7"-4"49"-15,12-5-43 0,3-3-6 16,10-7-28-16,-2-4-16 15,1-1-32-15,-3 0-18 16,0 3-75-16,-3 5-40 16,6-4 53-16</inkml:trace>
  <inkml:trace contextRef="#ctx0" brushRef="#br0" timeOffset="24075.74">19564 3858 981 0,'3'0'134'16,"-1"-3"112"-16,9-10-126 15,3-1 2-15,6-10-42 16,7 1-12-16,3-6-10 16,-3-1-4-16,2-6-14 15,-3 0-5-15,-7 7-9 16,0 4-1-16,-8 14-3 15,-6 6 0-15,1 12-1 16,-6 8-2-16,0 20-2 0,0 6-3 16,-3 11-3-1,3 6-5-15,3 1-4 0,2-2 1 16,6-2-2 0,-3-5 2-16,-2-1-10 15,2-3-20-15,-5-2-50 16,-3-6-40-16,-3-5-44 15,-5-3-110-15,-1-14 164 0</inkml:trace>
  <inkml:trace contextRef="#ctx0" brushRef="#br0" timeOffset="24291.55">19536 4284 1367 0,'6'4'88'0,"7"1"53"15,5-3 0-15,17-1 1 16,8 2-17-16,9-7-39 16,8-1-19-16,-3-6-37 0,4-3-11 15,-1-2-19 1,-3-6-23-16,-5 0-83 16,-5 1-64-16,-17-9 83 15</inkml:trace>
  <inkml:trace contextRef="#ctx0" brushRef="#br0" timeOffset="26040.91">21449 3593 401 0,'2'-3'84'0,"-4"0"93"0,2-1-7 0,0 3 5 0,5-1-30 0,-2-2-51 16,0 2-11-16,0 0-15 15,-3 2-1-15,0 0 8 0,0 4 7 16,-1 3 13-16,-2-3 2 16,-7 3-3-16,-1 0-11 15,-6 2-21-15,1 5-8 0,-12 4-23 32,-5 2-12-32,-18 6-10 0,-7 2-7 15,-10 7-3-15,-3-4 5 16,-5 1-3-16,0-4-1 15,4-6-1-15,7-8-3 16,23-7-2-16,7-1 4 16,22-6 3-16,12 0-3 15,1 3 2-15,9 0 1 16,4 2-1-16,3-2 4 16,4 3 12-16,1 4 1 0,15 4 18 15,11 8 3-15,8 3 1 16,12 10 1-16,11 0 0 15,6 3-4-15,15 4-8 16,6-4-2-16,-4-6-11 0,-15-4-9 16,-26-3-3-1,-19-4 2-15,-23-4-45 16,-12-3-27-16,-9-1-79 16,-11 0-60-16,-4-7-259 15,9-6 276-15</inkml:trace>
  <inkml:trace contextRef="#ctx0" brushRef="#br0" timeOffset="26972.68">22479 3634 491 0,'0'1'122'0,"-3"3"134"0,3-4-106 0,0 0 5 0,-1 0-38 0,1 0-19 16,-2 1-28-1,2 1-12-15,0 1-19 16,-1-1-6-16,-1-2 2 16,0 1 0-16,1 10 3 15,2-6 3-15,-1 3-9 16,-4-4 1-16,-1 4-1 16,-3-1-2-16,2 1 1 15,-4-1-7-15,5 0-9 0,-2-3-6 16,3 4-8-16,1 2 8 15,-3 6 5-15,3-1 1 16,-3 7 8 0,1 4-3-16,2-1-4 15,-4 0-2-15,7 2 0 16,7-2-4-16,-1 2-3 0,8 0 2 0,5-4-4 16,0-2 4-1,11-4 0-15,2-3 0 16,5-9 8-16,1 0 3 15,3-10 12-15,5-3-4 16,-3-9 3-16,2-2-5 0,-2-5 3 16,-7-1 7-16,-14-3-4 15,-7-5 6-15,-25 0-19 16,-15-5-6-16,-26-6-6 16,-9 1-6-16,-1 0-4 15,-1 2-18-15,12 16-7 16,4 3-13-16,16 13-32 15,2 5-4-15,10 6-44 16,6 9-30-16,2 3 91 16</inkml:trace>
  <inkml:trace contextRef="#ctx0" brushRef="#br0" timeOffset="38051.89">14415 7613 920 0,'-13'12'102'0,"-6"1"61"0,-6 11-49 0,-10 1-27 0,-4 3-33 0,1-3-13 15,2-6-5-15,7-1 4 16,7-14 10 0,8 1 3-16,9 0-18 0,5-3-9 0,11-2-4 15,5 0-5-15,14-2 17 16,5-3 9-16,11 2-1 16,7 1 4-16,4 1-12 15,8 1-4-15,15 1-6 16,15 3-6-16,18 4-4 15,7 3-8-15,2-4 2 16,5 3 7-16,19-1 14 0,0-4 9 16,18-2 1-1,5 2-2-15,13 0-1 16,-1-2-5-16,12 2 1 16,5-1 3-16,-2 4-11 15,-5 3-3-15,3 5-2 16,1 0-10-16,-13 4 1 15,1-6 2-15,-10-12-12 16,-5-2 3-16,0-14-1 16,-3-2-2-16,-12-8 3 15,-8-6 6-15,-14-1-12 16,-10 3-2-16,-29 2 7 0,-18 6-2 16,-36 7 0-16,-15 7 4 15,-24 6-6-15,-18 3-6 16,-30 14 3-16,-19 5-5 15,-35 5 0-15,-5 3 3 0,-15-1-11 16,-4-4-1-16,-2-6 0 16,-13 1-2-16,-11-2 15 15,-2 4 4-15,1-7 2 16,-6 1 1-16,-5-2 0 16,-2-4-3-16,-4-1-1 15,1-4 1-15,1-5 2 16,-5-3 1-16,1-5-12 15,-2 0-6-15,4-3-1 16,-1-3-1-16,12 0 7 16,5 1 0-16,5-6 2 0,8 2 2 15,14 1 5-15,12-3 1 16,11 7 1-16,5-1-1 16,2 3 2-16,3 3 0 15,21-1 4-15,16 3 6 16,20-1 2-16,9-1 1 0,15 1 3 31,5 0-3-31,9 6-9 0,6-2 0 0,13 2-6 16,6 3-3-1,8 2 5-15,11 5 1 16,12 1-3-16,10 3 0 16,16-2 2-16,8 1-4 15,11 0 6-15,-2-4 1 16,29 7-5-16,12 0 3 0,21 3-1 15,7-1 0-15,13 1 1 16,2-3 1-16,5-2-4 16,3-3 2-16,3-4 8 15,-2-1 0-15,2-6 5 16,2 0 1-16,-5-5-8 16,-12-3-1-16,-3-4-3 15,-6-1-2-15,-15 1 2 16,-6-1 3-16,-19 5-3 0,-17 2-1 15,-32 6 0-15,-12 0 2 16,-26 6-2 0,-16 2 3-16,-27 1-8 15,-13 1-2-15,-23 6 4 16,-10-1-6-16,-17 0 4 0,-7-1-1 16,-21-2-5-16,-15 1 4 15,-21-2 1-15,-11 2 2 16,-5-2 4-16,-7-3 1 15,-11-2-1-15,-5-1-1 16,-10-2-2-16,-6 1-5 0,-6-2-6 16,2 0-6-16,-11-2-7 15,1 0 1-15,9-10-5 16,4 2 2-16,6-7-1 16,10 0-1-16,12 3 10 15,5 5 5-15,16 1 9 16,2 5 5-16,-6 2-1 15,0 2 0-15,10 2 2 16,10 6-2-16,21-2 1 16,-1-1 0-16,10 0 1 0,11-1 0 0,23-1 1 31,18-5 3-31,33 4 0 16,9 1 1-16,46-2 7 15,19 4-3-15,33-5 0 0,13 0 0 16,20 0-5-16,21 2-2 15,22 1 6-15,11 3 4 16,28 4 3-16,-1 3 2 16,29 3-1-16,22-5-4 15,7-3 1-15,17-8 0 0,8-11-1 16,7-4 1-16,3-9-7 16,-4-2-1-1,-7-3-40-15,-27-1-75 0,-52 5 69 16</inkml:trace>
  <inkml:trace contextRef="#ctx0" brushRef="#br0" timeOffset="44533.17">17176 9855 1170 0,'0'-11'93'0,"0"5"54"0,-2 0-7 0,-4 1-30 0,-4 3-19 0,1 2-29 0,4 7-6 0,-1 4-10 31,3 4-9-31,3 22-8 0,0 5-6 16,4 32-12-1,3 8 1-15,-4 27-8 16,3 9-1-16,-4 20 0 16,-2 4-4-16,0-13-29 15,0-11-15-15,4-22-38 16,4-14-15-16,6-26-17 16,1-15-16-16,0-24 80 15</inkml:trace>
  <inkml:trace contextRef="#ctx0" brushRef="#br0" timeOffset="45008.65">17532 10513 1287 0,'3'0'82'15,"5"0"31"-15,-8 5-7 0,-6 15-23 16,1 10-14-16,-8 19-28 15,1 6-7-15,10 8-21 16,1 3-9-16,10-9-1 16,8-8-4-16,6-20-2 15,5-15 3-15,0-17-2 16,2-10-2-16,2-17 3 0,-5-3 12 16,-4-7 15-16,-5 1 6 15,-6 3 5 1,-4 11-10-16,0 17-20 0,2 16-6 0,2 21-3 15,2 16-4-15,7 8 2 16,6 6-25 0,1-9 0-16,12-6 2 15,1-25 2-15,4-9 30 0,0-18 23 16,-8-5 7-16,-10-7 30 16,-11-7 0-1,-16-11-8-15,-6-6-7 16,-13-13-25-16,-2-3-10 15,-6-5-13-15,1 4-1 0,7 14-1 16,4 6-11 0,12 20-36-16,3 7-43 0,11 3-94 15,7 1 96-15</inkml:trace>
  <inkml:trace contextRef="#ctx0" brushRef="#br0" timeOffset="46398.82">20200 10175 734 0,'0'-6'125'0,"-3"1"175"0,-8-3-184 0,1 2-14 0,-6-3-19 0,-6 2-27 0,-6 4-6 16,-13 0-10-16,-2 2 0 16,-1 1-12-16,-3 3-3 15,9 9-18-15,5 9-6 0,9 6 3 16,4 3-4-1,12 6-4-15,3 5 4 16,13 5-4-16,8-5 1 16,9-2 12-16,6-1-3 15,10-13 12-15,5 2 8 0,9-8 1 16,-1-2 1-16,-5-3 4 16,-10-1-7-16,-21 4-4 15,-10 5 0-15,-29 7-12 16,-14 4-2-16,-20 0 1 15,-8 3-7-15,-5 1-10 16,7-3-8-16,6-10-20 16,2-7-16-16,8-9-14 15,5-8-11-15,10-19-18 16,7-8-5-16,13-26 57 0</inkml:trace>
  <inkml:trace contextRef="#ctx0" brushRef="#br0" timeOffset="46641.91">19862 9701 1356 0,'0'3'84'16,"0"8"40"-16,2 9-12 15,2 26-13-15,4 17-11 0,5 27-29 16,1 3-11-16,0 21-19 15,2 1-14-15,-3 14-10 16,3 4-21-16,1 1-61 0,0-10-27 16,-3-18-46-1,9-15-6-15,-1-26-69 16,3-13 131-16</inkml:trace>
  <inkml:trace contextRef="#ctx0" brushRef="#br0" timeOffset="46998.07">20504 9827 1249 0,'2'5'73'16,"-1"6"44"-1,-1 6-11-15,-3 21 11 0,-3 12-9 16,0 20-36-16,-2 5-12 0,6 9-25 16,2 1-17-16,6 5-12 15,7 6 0-15,3 4-14 16,-2-4-6-16,-1-9-6 0,1-12-8 16,2-21 6-1,4-5 7 1,-1-19-1-16,6-5 7 0,2-14-6 15,5-8-2-15,1-16-2 16,3-12-11-16,4-17-25 16,-3-9-22-16,-11-4-82 15,-6-8 86-15</inkml:trace>
  <inkml:trace contextRef="#ctx0" brushRef="#br0" timeOffset="47193.04">20340 10275 1297 0,'-3'9'77'0,"5"1"26"16,2-2-7-1,15-5-25-15,0-3-14 0,8-11-19 16,8-2-19 0,6-7-27-16,4-4-19 0,8-1-61 15,2 3-21-15,5 0 54 16</inkml:trace>
  <inkml:trace contextRef="#ctx0" brushRef="#br0" timeOffset="47547.85">21052 10224 932 0,'9'-9'121'0,"5"-9"148"16,-1 0-156-16,0-8-18 0,1-5-16 16,-3-5-27-1,0-6-11-15,1-2-13 16,1 2-7-16,3 5-12 0,-3 9 6 0,-1 11 5 16,-4 12-7-16,-3 11 11 31,-4 13 5-31,1 22-4 0,1 8 10 15,0 14-4 1,0 2-7-16,5 4-4 16,2 7-3-16,2 4-6 0,6 4-3 15,-4-4-3-15,2-2-6 16,-4-15-23-16,-1-10-30 0,-1-13-46 16,-4-9-30-16,0-16 66 15,-6-14 10-15</inkml:trace>
  <inkml:trace contextRef="#ctx0" brushRef="#br0" timeOffset="47756.35">21107 10775 1151 0,'14'11'132'15,"3"1"85"-15,20-2-49 16,4-5-11-16,9-1-42 15,1-4-20-15,-2-3-51 16,-7-2-12-16,1-3-41 16,-7 2-32-16,-3-6-103 0,-6-3 309 15,-11 3-162 1</inkml:trace>
  <inkml:trace contextRef="#ctx0" brushRef="#br0" timeOffset="48241.23">22214 10756 1133 0,'-6'6'88'0,"4"4"30"0,10 2-9 0,7 1-3 0,11 4-13 15,3 4-12-15,4 2-18 16,-6 2-19-16,-13 2-29 15,-3 3-1-15,-22 10-45 16,-5 5-28 0,-28 6-45-16,-11 1 38 0</inkml:trace>
  <inkml:trace contextRef="#ctx0" brushRef="#br0" timeOffset="49208.04">22987 10724 921 0,'0'-1'113'0,"0"-3"112"0,-4 0-100 0,2 1-24 0,-4 1-21 16,4 8-18-16,-1 5-5 0,-5 4-16 16,5 5-1-1,1 7-11-15,-1 4-17 0,5 12-3 16,-1 1-8-16,3 2-4 15,5 1-5-15,-3-4-9 16,9-4 2-16,2-6-2 16,-4-7 12-16,4-6 2 15,2-1 0-15,0-8 8 16,6-5-8 0,2-1 3-16,6-5 2 0,11-5-4 0,7-1 2 15,10-5 6 1,9-3-9-16,18 0 8 15,2-4-1-15,6 10 0 16,-4-1 4-16,-4 7-2 16,-1 2-1-16,9 2 4 15,0 4-6-15,2 4-1 16,-8-1 4-16,-14 4-5 0,-10-2 3 16,-20 0 4-16,-7-2-4 15,-14 1 0-15,-6-1 2 16,-6-6 8-16,-2-3 8 15,-8-4 6-15,3-9 2 16,-1-12-4-16,3-10 0 0,-3-12 5 16,3-10 0-16,-5-16 2 15,-2-5-5-15,-1-17-8 16,-3-8-9 0,-3-5-10-16,1 4-1 0,0 22-3 15,-1 17 1-15,4 33-35 16,-2 20-37-16,-7 24-92 15,1 14 83-15</inkml:trace>
  <inkml:trace contextRef="#ctx0" brushRef="#br0" timeOffset="50552.64">23716 10731 1154 0,'0'15'71'0,"2"7"40"0,-1 5 5 0,7 8-23 0,-5 4-9 0,8 15-19 0,2 12-7 16,1 29 1-1,2 10-5-15,3 14-23 16,-2-4-7-16,-2-6-20 16,0-5-5-16,-2-10-14 15,0-9-17-15,-2-10-32 0,0-9-11 16,-8-16-21-16,2-7-14 16,-5-23-269-1,0-5 247-15</inkml:trace>
  <inkml:trace contextRef="#ctx0" brushRef="#br0" timeOffset="50792.5">23653 11823 1259 0,'22'43'74'0,"3"1"22"16,4 2-13-1,6-4-21-15,-1-7-17 0,3-10-11 16,-4-6 1-16,-7-12 4 15,0-6 8-15,-3-9 8 16,-1-9 2-16,-3-11-12 16,-3-9-6-16,-3-7-17 15,-2-6-13-15,-5-4-15 16,4 0-25-16,4 4-67 16,3-1-46-16,-4 14 71 15</inkml:trace>
  <inkml:trace contextRef="#ctx0" brushRef="#br0" timeOffset="51550.97">22921 13282 970 0,'-3'5'115'0,"1"4"108"0,-4-4-96 0,0 3-4 0,3-5-28 0,1-4-8 0,2-6-22 16,0-9-10-16,-2-12-6 15,1-7-15-15,-2-9-8 16,1-2-6-16,-6 1-8 16,-4 1-4-16,-6 12-4 15,-1 10 1-15,4 20-8 16,-6 15 1-16,1 26-22 0,-3 17-9 15,1 27-28-15,7 6-14 16,15 5-1-16,1-6 5 16,23-21 27-16,4-14 14 0,12-31 38 15,4-9 16-15,-6-22 23 16,-2-10 15-16,-9-21-6 16,-8-10 4-16,-5-9-7 15,-3 1-5-15,-8 0-1 16,-3 4-15-16,-1 16-6 15,-1 13-6-15,-1 25-7 16,-7 17 1-16,-1 29-10 16,5 11 1-16,4 14-5 15,7 1-2-15,5-10-8 16,-2-2-22-16,12-19-49 16,1-7-15-16,5-16-42 15,6-12-9-15,6-17 92 16</inkml:trace>
  <inkml:trace contextRef="#ctx0" brushRef="#br0" timeOffset="51937.73">23388 13380 1377 0,'-20'-2'102'0,"-7"2"61"0,-3 2-22 0,1 4-47 0,3 2-19 0,7 5-44 0,0 10-16 16,12 12-9-16,1 3-2 0,12 3-24 15,7-6-6 1,6-15-17-16,8-1-3 16,4-16 22-16,-1-3 10 15,-4-11 12-15,-1-6 3 16,-6-12 5-16,0-8 5 0,-7-14 21 16,-2-1 12-16,-9-20 17 15,-1-6 5-15,-9-10-12 16,-2-2-11-16,0 16-9 15,4 14-2-15,6 27 10 16,1 16 0-16,-3 23-13 16,1 19-6-16,1 29-15 15,-3 17 0-15,6 20-6 16,3 5-17-16,12-3-41 0,7-6-36 16,10-16-87-16,6-9-16 15,12-23-11-15,-2-11 1 16,6-23 136-16</inkml:trace>
  <inkml:trace contextRef="#ctx0" brushRef="#br0" timeOffset="52591.38">23924 13411 1128 0,'-11'-30'121'16,"-4"4"112"-16,-1 5-64 16,-8 2-33-16,-1 7-20 15,0 10-47-15,-1 4-17 0,3 15-34 16,4 5-10-16,5 16-8 15,6 6-1-15,8 3-26 16,6-2-13-16,11-14-20 16,-1-6-11-16,9-12 15 15,1-5 10-15,-4-10 15 16,-2-3 12-16,-2-12 14 16,-3-5 4-16,-7-6 18 15,-1-7 17-15,-1-8 17 0,-1-9 6 16,-1-15 5-1,6-15 5-15,-2-13-2 0,-2-3 1 0,-3 5 3 32,0 6-16-32,-3 31-3 15,2 16 3-15,-2 34-12 0,-5 18-15 16,-3 36-11 0,-1 13-8-16,-1 31-7 0,3 10 1 15,2 12-10-15,5 1-16 16,8-17-43-16,7-10-17 0,12-31-20 15,8-23 8-15,1-24 43 16,1-10 21-16,-6-13 34 16,-2-12 2-1,4-14 7-15,-7-4 4 0,1 5 6 16,0 7 9-16,-11 23-4 16,-4 9-5-16,-5 25-8 15,-4 11-8-15,-3 14-22 16,3-1-14-16,-3-2-29 15,3-7-1 1,-1-19 10-16,-4-3 21 0,2-19 57 16,-3-7 15-16,0-12 45 15,-3-12 11-15,-1-16 3 16,7-10-2-16,13-8-22 16,3-3-21-16,18 4-29 15,-4-4-9-15,7 8-12 16,2 6-19-16,-6 6-91 15,2 5-62-15,-7 2 78 16</inkml:trace>
  <inkml:trace contextRef="#ctx0" brushRef="#br0" timeOffset="53209.14">22808 14618 1422 0,'0'-2'29'0,"-4"12"5"0,-19 21 22 0,4 7-16 0,-3 6-10 0,9 7-26 0,5-4-2 0,19-8-5 15,10-7 0-15,20-15 2 16,3-13 3-16,14-17 27 15,-6-4 22-15,-12-10 34 16,-5-3 1-16,-23 0-6 16,-6 1-17-16,-12-2-29 15,-13 3-5-15,-22 1-17 16,-9 5-5-16,-12 9-20 16,2 7-12-16,10 10-24 15,10 12-17-15,20 11-25 16,9 3-17-16,19-2-39 15,7-1-202-15,23-5 223 16</inkml:trace>
  <inkml:trace contextRef="#ctx0" brushRef="#br0" timeOffset="53496.3">23565 14309 1317 0,'0'-30'105'16,"0"1"43"-16,-22 3-18 16,-2 7-11-16,-12-2-9 15,-10 7-6-15,3 8-14 16,-6 3-13-16,5 12-28 16,0 4-13-16,17 20-22 15,2 8-3-15,20 19-5 16,4 11-3-16,7 19 1 15,8 10-2-15,7 12-10 0,-2-1-19 16,0-6-57 0,-5-7-33-16,-5-16-74 15,-2-6 30-15,-4-18 84 16</inkml:trace>
  <inkml:trace contextRef="#ctx0" brushRef="#br0" timeOffset="53675.24">23194 14791 1150 0,'13'7'154'0,"9"1"202"15,9 4-270-15,12-2-19 0,9-1-39 16,11-9-22-16,16-3-57 16,3-10-35-16,9-10 43 15</inkml:trace>
  <inkml:trace contextRef="#ctx0" brushRef="#br0" timeOffset="54088.53">24679 14348 1410 0,'-2'3'116'0,"-6"2"87"16,3 5-30 0,-7 4-35-16,-4 6-22 0,-8 12-49 15,-1 6-21-15,-6 18-28 16,-1 11-9-16,-9 16-4 16,-5 6-6-16,-6 7-20 15,-2-5-19-15,12-17-50 16,6-12-22-16,17-26-50 15,6-12-16-15,11-26 100 16</inkml:trace>
  <inkml:trace contextRef="#ctx0" brushRef="#br0" timeOffset="54308.29">24227 14465 1492 0,'5'28'122'0,"8"12"88"0,12 7-51 16,13 7-29-16,9 6-19 15,12-2-42 1,2 3-22-16,12-2-22 0,4-1-16 16,0 2-24-16,4-2-18 15,-4 7-111-15,-12-5-64 16,-16-8 104-16</inkml:trace>
  <inkml:trace contextRef="#ctx0" brushRef="#br0" timeOffset="63759.26">15514 603 720 0,'5'-5'124'0,"-5"2"137"16,0 3-82-16,2 2-48 0,-4 7-30 0,4 7-44 0,2 7-14 15,1 17-10 1,0 7-4-16,3 4-2 0,3 1-7 15,-2-8-15 1,1-3-4-16,5-8-6 16,-8-6-8-16,5-5-24 0,3-6-43 15,-12-13-129-15,8-2 124 0</inkml:trace>
  <inkml:trace contextRef="#ctx0" brushRef="#br0" timeOffset="63943.16">15478 379 1479 0,'-9'1'54'16,"2"-1"-16"-16,-4-1-2 0,5-9-42 15,6-2-39-15,9-6-224 16,2 1 174-16</inkml:trace>
  <inkml:trace contextRef="#ctx0" brushRef="#br0" timeOffset="64359.1">15852 762 447 0,'16'29'94'0,"1"-1"105"16,2 3-87-16,-6 1-55 16,-1-2-27-16,-9-3-25 15,-3-8-1-15,-3-10 12 0,-3-4 25 16,-4-10 35-16,-1-6 11 16,0-11 16-16,0-3-11 15,3-10-20-15,1-3-5 0,2 0-8 16,5-3-7-1,5 5-13-15,7 1-1 0,10 7-4 16,2 4 2 0,4 9 10-16,4 2-1 15,7 10-6-15,7 3-5 0,1 9-16 16,4 10-4-16,-5 10-13 16,-1 7 2-1,-10 3-4-15,-10 1 0 0,-3 2 2 16,-7-4-3-16,-1 0-20 15,-2-2-5-15,-1-12-26 16,1-2-15-16,-3-20-15 16,2-7-34-16,-3-17 68 15</inkml:trace>
  <inkml:trace contextRef="#ctx0" brushRef="#br0" timeOffset="64657.96">16532 265 1066 0,'-2'-1'146'0,"-1"-1"133"0,2 12-154 16,1 4-8-1,6 16-41-15,3 6-7 0,2 5-15 16,-1 5-5-16,-1 6-17 16,-1 2-5-1,-3 12-17-15,-2 8-7 16,3 2-1-16,1-5 0 0,8-13 0 15,4-8 0-15,8-15 3 16,8-7-27-16,4-13-5 16,1-12-7-16,-2-16-18 15,-4-6 6-15,-7-17-31 16,-6 0-21-16,-9-7-158 16,-7-7 159-16</inkml:trace>
  <inkml:trace contextRef="#ctx0" brushRef="#br0" timeOffset="64825.26">16466 511 1224 0,'-5'18'101'15,"2"-4"102"1,7-1-92-16,12-4-13 16,6-6-25-16,11-6-45 0,12-6-4 15,13-6-30-15,11-4-28 16,12-3-70-16,6-3 61 0</inkml:trace>
  <inkml:trace contextRef="#ctx0" brushRef="#br0" timeOffset="65710.17">18576 522 838 0,'0'5'128'0,"0"0"170"0,-3 4-114 0,-3-1-46 0,-8 5-24 0,-8 6-54 15,-2 4-21-15,-9 6-19 16,1 7-8-16,-9 5-16 16,-6 2-4-16,0 2-23 0,6-7-11 15,8-11-33-15,1-8-20 16,15-16-142-16,2-11 143 15</inkml:trace>
  <inkml:trace contextRef="#ctx0" brushRef="#br0" timeOffset="65925.48">18157 546 1265 0,'39'35'119'0,"2"1"42"16,10 5-41-16,-2 2 2 0,-4 4-58 16,3-3-19-16,2-1-27 15,4-4-9-15,-2-6-20 16,-2 0-23-16,-1-3-69 16,-11-4-55-16,-11-6 78 15</inkml:trace>
  <inkml:trace contextRef="#ctx0" brushRef="#br0" timeOffset="66193">19110 571 1557 0,'0'-1'82'15,"-3"-1"-1"-15,-2-1-11 16,0-2-15-16,-3 2-43 0,5 3-49 16,-2-1-29-16,4 1-35 15,1 1-276-15,9 4 249 16</inkml:trace>
  <inkml:trace contextRef="#ctx0" brushRef="#br0" timeOffset="66438.45">19028 896 1262 0,'0'-8'89'0,"-4"-3"70"16,11 10-19-16,4 1 5 16,1 0-17-16,11 11-46 15,2 1-14-15,5 7-27 16,0 8-19-16,-14 11-18 0,-5 6-4 16,-22 8-55-16,-16 0-45 15,-17 7-70-15,-15 8-288 16,-39 1 292-16</inkml:trace>
  <inkml:trace contextRef="#ctx0" brushRef="#br0" timeOffset="117360.97">19304 6236 561 0,'0'-3'130'0,"-2"1"119"0,2 2-29 0,0 0-69 0,0 5-21 0,0-2-31 0,-1 2-10 0,1 3-17 15,0-7-12-15,3 2-16 16,0-1 4-16,9-2-7 16,7 2 4-16,10-2-5 15,9 0 1-15,9-2-7 16,0-1-3-1,9-5-10-15,-3 0-9 0,-10 2-2 16,-5 0-14-16,-13-2-71 16,-12 1-55-16,-10-7 65 15</inkml:trace>
  <inkml:trace contextRef="#ctx0" brushRef="#br0" timeOffset="117754.68">20247 5884 1111 0,'3'-4'102'0,"-3"2"124"15,-3 2-83-15,-8 3-8 16,-2 2-7-16,-1 7-44 16,-5 6-14-16,7 7-19 0,9 7-5 15,3 13-16-15,11 9-5 16,4 12-12-1,0 8-10-15,8 4-13 0,-9-6-16 16,5-12-40-16,-4-6-27 16,-3-18-71-1,-2-6-24-15,1-17 102 0</inkml:trace>
  <inkml:trace contextRef="#ctx0" brushRef="#br0" timeOffset="118073.76">20526 6050 1452 0,'8'0'77'0,"-3"-2"63"16,3 1-38-16,4-10 9 16,3-3-9-16,11-5-40 15,8-2-9-15,5 1-21 16,5 4-8-16,13 6-12 15,0 7-6-15,-5 5-3 16,-11 7 0-16,-17 4-4 16,-6 7-2-16,-18 15 3 15,-7 11 0-15,-19 14 3 16,-5 11-1-16,-7 15 2 0,-1 4-2 16,5-3-24-16,0-5-19 0,16-17-63 31,9-10-48-31,9-20-330 0,5-10 299 0</inkml:trace>
  <inkml:trace contextRef="#ctx0" brushRef="#br0" timeOffset="128512.65">5127 11770 484 0,'-4'20'104'0,"-4"1"107"0,3-4-60 0,2-1 4 0,1-7-39 0,-1-1-27 15,2 0-10-15,-1-5 2 16,2-3-1-16,0 0 10 0,-9-3-9 16,4-6-16-16,-5-4-2 15,3 0-23-15,-8-1-4 16,-5 5-14-16,-7 1-9 0,-8 8-8 16,-3 8-3-16,-3 15-2 15,0 7-2-15,4 11 1 16,10 5-1-16,14-2-1 15,12-1 0-15,16-12-1 16,9-5 0-16,17-6 6 16,-2-6 7-16,7-3 4 15,0-4 4 1,-7 4-1-16,-1 3-1 0,-14 6-3 0,-10 7 2 16,-17 2-2-1,-11 5-1-15,-19 9-2 16,-7 3-2-16,-9-2-12 15,-4 1-11-15,1-7-27 16,0-8-13-16,10-15-24 16,9-11-15-16,18-24-18 15,2-17-8-15,13-24-203 16,11-13 206-16</inkml:trace>
  <inkml:trace contextRef="#ctx0" brushRef="#br0" timeOffset="128760.38">4905 11410 1303 0,'3'-20'139'0,"4"6"78"0,-1 12-77 0,5 10-21 15,1 19-43-15,7 10-7 0,2 22-21 16,3 13-16-16,-4 20-17 16,-1 12-5-1,-6 16-9-15,-2 8 3 0,-7 7-8 16,3-2-16-1,-4-7-32-15,2-13-11 0,1-23-8 16,0-13-6-16,4-32-13 16,2-14-10-16,3-32-40 15,-3-25-135-15,-1-45 179 16</inkml:trace>
  <inkml:trace contextRef="#ctx0" brushRef="#br0" timeOffset="129028.29">5457 11516 1437 0,'13'0'96'16,"1"9"45"-16,-11 6-16 15,-3 19-10-15,0 6-19 16,-5 15-30-16,2 9-17 0,-1 17-31 16,4 6-7-1,4 10-9-15,1-4-1 0,6 2-4 16,3-8 2-1,7-15-3-15,4-5-4 0,3-17 2 16,1-9-10-16,-1-14-14 16,-3-11-14-1,-1-21-28-15,-3-8-9 0,-13-17-46 16,-2-8-17-16,-17-12 81 16</inkml:trace>
  <inkml:trace contextRef="#ctx0" brushRef="#br0" timeOffset="129428.95">5159 12142 1307 0,'33'-14'94'0,"13"-7"46"0,1-4-25 16,16-13-18-16,-1-6-20 0,9-13-35 16,1 0-11-1,-2 5-21-15,-4 5-10 16,-4 17 5-1,-7 5-5-15,-16 25 1 0,-6 5 0 0,-18 21 6 16,-11 11 11-16,-7 15 9 16,-6 8 8-1,-1 4-8-15,1 1-8 16,2-3-13-16,12-9-6 16,13-6 0-16,7-6-3 15,13-22 1-15,4-4-3 0,1-23 2 16,-4-10 3-16,-7-16 15 15,-1-15 8-15,-9-13 10 16,-3-6 8-16,-15-6 0 16,-9 7-8-16,-20 8-7 15,-10 13-12-15,-17 21-26 0,-5 14-14 16,-6 27-49 0,3 14-23-16,11 14-80 15,10-5 95-15</inkml:trace>
  <inkml:trace contextRef="#ctx0" brushRef="#br0" timeOffset="130061.45">7732 11891 1287 0,'-5'-12'124'0,"-6"-3"52"0,-8 7-47 0,-12-1-25 0,-9 9-51 0,-7 11-17 16,0 8-29-1,-1 8-3-15,17 6-4 16,7 0 0-16,18 3-5 16,14-1-2-16,19 1 10 15,9-6 4-15,18-6 11 16,-1-2 6-16,4-6 5 15,-3 0 1-15,-13 4-1 0,-4-4-4 16,-21 9-9-16,-13 5-4 16,-18 13 2-16,-17-1-7 15,-12 5-2-15,-5-4-13 0,-6-11-36 16,3-7-14-16,1-22-47 16,10-14-10-16,19-24-22 15,11-7-12-15,30-18 85 16</inkml:trace>
  <inkml:trace contextRef="#ctx0" brushRef="#br0" timeOffset="130561.81">8076 11975 1280 0,'25'28'109'16,"0"1"41"-16,-4-4-34 15,-2 0-20-15,1-12-25 16,6-4-12-16,-3-12-7 15,1-13 7-15,-2-4-11 16,-6-7-1-16,-8 2-9 16,-8-1-8-16,-18 9-7 0,-7 6-5 15,-17 8-12-15,-3 11-6 16,0 19-2-16,4 9 0 16,12 14 1-16,6 2-1 15,19 2 0-15,8-2-1 16,19-11-1-16,14-6-2 15,11-12 3-15,6-8 0 0,3-9 1 16,-5-3-3-16,5-14-7 16,-4-8-1-16,-8-14-3 15,0-13 2-15,-15-15 6 16,-3-7 5 0,-13-14 2-16,-7-8 2 15,-17-11 3-15,-9 0 2 16,-8 11 13-16,-3 11 8 0,11 27 23 15,5 19 12-15,6 22 7 16,4 14-8-16,5 19-27 16,4 13-14-16,15 25-16 15,1 9-2-15,14 15 2 16,4 0-3-16,2 5 1 16,-1-2-19-16,-4 0-88 0,-5-8-17 15,-13-13-95 1,-6-6-19-16,-15-27 151 0</inkml:trace>
  <inkml:trace contextRef="#ctx0" brushRef="#br0" timeOffset="130727.93">8415 11885 1530 0,'29'1'117'0,"2"6"34"0,9-2-52 0,7-5-28 0,8-13-51 0,5-8-44 0,13-10-111 16,1-15 87-16</inkml:trace>
  <inkml:trace contextRef="#ctx0" brushRef="#br0" timeOffset="131128.73">9837 11287 1242 0,'4'-5'143'0,"1"-1"114"0,-2 9-91 15,2 7-12-15,1 10-24 16,4 6-8-16,5 21-34 16,1 6-8-16,6 17-21 15,-1 15-21-15,-4 10-18 16,-3 6-10-16,-1 4-7 15,0-2-9-15,-1-7-62 16,2-8-37 0,-2-18-77-16,0-6-34 0,-2-21 12 15,-7-12 97-15</inkml:trace>
  <inkml:trace contextRef="#ctx0" brushRef="#br0" timeOffset="131500.47">9802 11931 1377 0,'38'-19'154'0,"7"-3"106"15,14 3-114-15,-2-5-18 0,6 4-54 16,-2 5-18-16,-9 12-33 16,0 6-13-16,-12 19-6 15,-7 8-3-15,-13 16-6 16,-1 6 1-16,-14 5 1 15,-2 1 1-15,5-6 2 16,-1-6 2-16,8-14-2 16,3-7-2-16,2-22 9 15,2-3-2-15,2-17 20 16,1-9 15-16,-11-11 4 0,-1-1 4 16,-11-2-10-1,-7 1-13-15,-19 4-6 16,-4 2-5-16,-18 13-23 15,-4 5-12-15,7 7-39 16,8 7-14-16,19 1-47 16,16 0-30-16,7-10-56 0,24-10 102 15</inkml:trace>
  <inkml:trace contextRef="#ctx0" brushRef="#br0" timeOffset="131877.99">11111 11566 1610 0,'13'-1'110'0,"1"-6"48"0,3-2-4 0,9-12-33 16,1-1-27-16,10-9-29 16,0-2-15-16,-1 0-16 0,-3 1-11 15,-9 15-9-15,-1 3-10 16,-13 20-4 0,-2 14 13-16,-8 23-8 0,-3 14 6 15,-8 17-5-15,-4 9-4 16,9 14 0-16,-2 2-1 15,8-6-23-15,3-8-25 16,7-9-61-16,-2-10-29 0,1-12-46 16,1-5-12-1,-9-23-120-15,5-5 178 0</inkml:trace>
  <inkml:trace contextRef="#ctx0" brushRef="#br0" timeOffset="132094.2">11100 12278 1257 0,'2'12'155'16,"1"4"130"-16,21-10-111 15,6 1-10-15,22-7-29 16,16-8-11-16,12-7-41 16,0-3-21-16,7-5-35 0,-8-2-15 15,-5-2-71 1,-6 4-25-16,-11 1-123 15,-13 6 265-15,-25 16-76 0</inkml:trace>
  <inkml:trace contextRef="#ctx0" brushRef="#br0" timeOffset="133629.88">4736 13435 1302 0,'-47'10'89'16,"11"2"30"-16,9-6 3 0,14 1-25 0,10-2-7 0,11-4-18 15,12-1-16-15,29 2-13 16,18 2-14-16,27 1-9 15,14-3-4-15,37 10-16 16,14 1 2-16,29 4 0 0,26 5-1 16,21-4 0-1,18-3 1-15,34-8 3 0,6-7 2 16,34-11 17-16,6-5 4 16,17-9 13-16,7 0 1 15,-4-2-14 1,7 5-6-16,-15 7-15 0,-4 3 2 15,-38 10-7 1,-11 4 4-16,-35 10-5 0,-19 3-5 16,-41 0 9-16,-19-2-7 15,-42-7 5-15,-14-1 3 16,-20-10 4-16,-7-3 14 0,-13-7 7 16,-13-9 3-16,-4-8 3 15,-5-9-8-15,-8-7-10 16,-3-6-7-16,-10-11-8 15,-2-1-4-15,-6-11 4 16,2-5-3-16,-6-7-1 16,0-2 4-1,-3 0-9-15,-4-2 5 0,4 7 1 16,-2 7-5-16,0 4 4 0,-2 2 0 16,1 10 0-1,-5 2 0-15,-7 2 9 16,-4 3 0-16,-5-6 10 15,-2-6 7-15,-1-6-9 16,-3-9 1-16,-10-12-13 16,-8-14-5-16,-13-22 1 15,-9-19-2-15,-3-18 1 0,0-4 0 16,6 0 0 0,2 11 0-16,7 25 0 15,-3 18-1-15,3 33 2 0,-1 23-1 16,-8 25-3-16,5 5-2 15,-1 13-2-15,4 0 5 16,5 11-1-16,5-3 5 16,17 7 1-16,-1-1-3 0,9 5 0 15,-10 1-3-15,4 7 1 16,-11 0 0-16,-21 3 2 0,-14 7 3 16,-29-3-1-1,-18 3 3-15,-19 2-5 16,-20-1-2-16,-32 3-4 15,-23 2-4-15,-26 3 1 16,-13 1-4-16,-11 5-18 16,-6-1-1-16,-19 1-1 15,3-5-3-15,-16-4 7 16,14-4 1-16,1-9 0 0,2-1 5 16,20-7 14-1,-2-1 3-15,17 4 6 16,8-6 1-16,0 0-4 15,7-3 4-15,10-7-2 16,2 1 0-16,8 4 4 0,3-1-4 0,11 6 4 16,8 4-4-1,8 3-5 1,10 2 6-16,13 5-3 0,7-3 1 0,25 2-2 16,8 0-5-1,8-1 1-15,3 1 5 16,18 0-1-16,10 2 4 0,18 7 0 15,8-1-1 1,14 4 0-16,1 5-1 0,7 0-2 16,0 8 5-1,6 12 0-15,-5 2 4 0,9 24-3 16,-3 12-2-16,4 17 3 16,3 10-4-16,0 14-2 15,0 5-3-15,0 16-26 16,2 8 2-16,7 10 0 15,2 4 5-15,8-8 20 16,5-6 1-16,9-10-9 16,-1-11-10-16,2-15-62 15,-2-17-54-15,-8-27 77 16</inkml:trace>
  <inkml:trace contextRef="#ctx0" brushRef="#br0" timeOffset="148296.39">508 14711 1457 0,'49'-41'74'0,"0"1"-7"0,-8 4-16 0,-5 9-100 0,-6 1-34 0,-1 13-106 15,-9 2-53-15,4 9 42 16,0 2 26-16,4-4 26 0,7-3 22 0,7-5 7 16,9-2 4-1,13-9 83-15</inkml:trace>
  <inkml:trace contextRef="#ctx0" brushRef="#br0" timeOffset="148463.39">1969 14544 1412 0,'77'-11'54'16,"-1"-3"-10"-16,-10-9-83 0,-1 1 22 15</inkml:trace>
  <inkml:trace contextRef="#ctx0" brushRef="#br0" timeOffset="148591.47">3225 14438 1426 0,'99'13'63'16,"-9"2"1"-16,-14 6-49 15,-11-5-286-15,-4-2 191 16</inkml:trace>
  <inkml:trace contextRef="#ctx0" brushRef="#br0" timeOffset="148752.46">4998 14585 1357 0,'81'49'80'0,"9"-2"12"16,-1-8-34-16,9-9-77 16,2-8-53-16,-9-22 39 0</inkml:trace>
  <inkml:trace contextRef="#ctx0" brushRef="#br0" timeOffset="148900.4">7262 14769 1461 0,'121'32'116'0,"-5"-7"15"0,-4-4-31 15,0-20-77-15,9-6-64 16,7-15-93-16,1-10 76 16</inkml:trace>
  <inkml:trace contextRef="#ctx0" brushRef="#br0" timeOffset="149045.95">9538 14514 1559 0,'111'0'113'0,"-4"1"24"15,4 1-37-15,-1 0-65 16,-3-2-46-16,-4-10-94 16,-1-6 12-16,-7-6 23 15</inkml:trace>
  <inkml:trace contextRef="#ctx0" brushRef="#br0" timeOffset="149174.53">12096 14501 1688 0,'156'18'86'0,"-6"-3"-1"0,9-5-29 16,-4-10-111-16,-5-5-54 15,6-14 61-15</inkml:trace>
  <inkml:trace contextRef="#ctx0" brushRef="#br0" timeOffset="149329.21">14774 14567 1516 0,'160'51'119'16,"-9"1"22"-16,-2-2-33 16,-6-4-74-16,-1-10-27 15,-2-10-38-15,-5-6-37 16,10-18-73-16,6-2-214 0,-3 0 220 15</inkml:trace>
  <inkml:trace contextRef="#ctx0" brushRef="#br0" timeOffset="149451.2">17482 15017 1389 0,'112'50'134'16,"-7"2"93"-16,-13-3-134 15,7-8-33-15,16-12-70 16,4-9-47-16,8-20-37 15,-3-9 39-15</inkml:trace>
  <inkml:trace contextRef="#ctx0" brushRef="#br0" timeOffset="149597.45">19837 15378 1475 0,'112'39'97'0,"6"-4"25"16,2-3-38-16,-5-12-52 0,-7-4-40 15,0-7-92-15,1-5-132 16,6-3 128-16</inkml:trace>
  <inkml:trace contextRef="#ctx0" brushRef="#br0" timeOffset="149747.35">22124 15668 1390 0,'116'25'121'0,"-22"1"89"15,-5-3-132-15,-25 1-59 16,-2-2-56-16,-9-9-251 16,0-2 190-16</inkml:trace>
  <inkml:trace contextRef="#ctx0" brushRef="#br0" timeOffset="149894.82">24191 15916 1501 0,'112'23'63'16,"-17"-2"-23"-16,-10-2-43 15,-9-13-87-15,-4-3-121 16,24-11 127-16</inkml:trace>
  <inkml:trace contextRef="#ctx0" brushRef="#br0" timeOffset="151642.5">3574 15369 403 0,'-2'0'87'0,"2"0"107"0,-3 0-93 0,3-2-22 15,0-1-1-15,0 3 12 0,-2-2 3 16,2 1-4-16,0 1-9 0,0 0-11 16,-1 0-4-16,1 0-8 15,0-4-1 1,0-3-2-16,3-1 1 0,0 3-10 16,3 2-4-16,-4 6-22 15,-1 5-7-15,-2 20-10 16,-5 7-1-16,2 22 0 15,3 1-3-15,4 10-3 16,5-3-5-16,8-13 3 16,4-7-4-16,5-18 10 15,5-6-2-15,0-13 1 16,7-8 2-16,-9-12 3 16,2-6 2-16,-9-6-2 15,1-6 4-15,-8-5-7 16,2-7 0-16,-5-7 0 15,4 0 1-15,-7 6 8 16,-6 12 6-16,-1 10 1 0,-1 20-3 16,-3 5 0-16,2 18-9 15,-1 18 1-15,1 7 1 16,5 2-8-16,4-2 1 16,11-9-3-16,-5-6 0 15,10-15 3-15,-7-3-2 0,4-4 5 16,-1-9 1-1,-2-2-3-15,4-2 2 0,-3-7 1 16,0 1-3-16,0-7 2 16,-2 0 2-16,3-9-6 15,-2-5 0-15,2-8 6 16,-6-1 2-16,4-1 10 16,-2 6 5-16,-4 8 10 15,1 6 0-15,-7 15-5 16,5 7-3-16,-1 12-18 15,-2 10-1-15,1 9-3 16,2 5-1-16,2 7-4 16,-1-1-7-16,3-4-26 0,0-2-15 15,7-15-49 1,4-1-35-16,0-15 77 16</inkml:trace>
  <inkml:trace contextRef="#ctx0" brushRef="#br0" timeOffset="151948.18">4869 15350 1000 0,'-8'4'162'0,"-11"9"233"0,-9 7-321 0,-1 6-13 0,-1-1-41 0,13-3-9 0,12 6-3 0,2-6-8 0,19 2 3 15,3 1-3-15,17-3-4 16,5 1 4-16,0-6 9 16,-2 7 11-16,-7-4 12 15,-8 4 3-15,-13 9-3 16,-11 3-13-16,-18 8-7 16,-5 4-11-16,-15 4-48 15,-5-8-24-15,-1-11-69 16,-3-14-216-16,10-26 227 0</inkml:trace>
  <inkml:trace contextRef="#ctx0" brushRef="#br0" timeOffset="152164.37">5157 15529 1170 0,'-7'46'136'0,"2"1"142"16,5-1-198-16,0-5-16 0,11-5-44 16,6-7-5-16,13-4-17 15,6-8-12-15,1-7-30 16,-3-10-32-16,-4-11-251 16,-6-8 211-16</inkml:trace>
  <inkml:trace contextRef="#ctx0" brushRef="#br0" timeOffset="152314.37">5150 15212 1387 0,'-16'11'55'16,"2"0"27"-16,12-7-104 15,7-3-33-15,15-4 30 16</inkml:trace>
  <inkml:trace contextRef="#ctx0" brushRef="#br0" timeOffset="152707.59">5637 15559 952 0,'-2'-12'127'0,"-5"-6"141"0,-1-4-158 16,-7-3-7-16,0 3-25 15,-3 5-11-15,1 13-28 16,0 8-9-16,1 13-16 16,5 11-4-16,6 1-10 15,5-1 0-15,5-6-4 16,6-8 0-16,3-12 2 16,3-4 1-16,1-9 20 15,-2 0 10-15,-4-1 27 16,-1 1 14-16,-6 4-7 15,-2 7-5-15,-1-1-19 16,2-1-14-16,-2 9-12 16,7 8-3-16,4 15 0 15,1 5 1-15,4 12-1 16,4 2 1-16,-3 13-11 0,-4-2 1 16,-11 11-1-16,-4 4-6 15,-16-2-9-15,-8-2-20 16,-4-5-57-16,-7-8-22 15,7-17-50-15,-1-11 51 0,6-23 60 16</inkml:trace>
  <inkml:trace contextRef="#ctx0" brushRef="#br0" timeOffset="153057.5">5904 15476 1209 0,'28'17'59'0,"-3"10"49"0,-11 8-33 0,-12 7-6 0,-2 9-13 0,-8 1-35 0,-9-3-14 0,1-2-6 16,-1-11 0-16,4-14 1 15,5-11 3-15,5-19 14 16,0-9 13-16,8-10 14 0,4-3 9 15,8-3 3-15,2 6-5 16,3 7-10-16,4 3-9 16,-3 7-15-16,6 5-5 0,-6 8-12 15,-2 7 0 1,-1 12-2-16,1-1-4 16,1 4-38-16,0-3-29 0,3-8-73 15,4-3-274 1,10-11 267-16</inkml:trace>
  <inkml:trace contextRef="#ctx0" brushRef="#br0" timeOffset="153496.45">6737 15695 1449 0,'1'-2'144'16,"-7"-1"92"-16,-13-1-70 16,-8 0-12-16,-9-7-47 15,-7 3-26-15,4 2-40 16,-2 1-23-16,14 9-18 15,11 2-1-15,11 14-7 16,5 1-2-16,12 12-16 16,3 5-9-16,12 1-15 0,3 1-9 0,6-10 9 31,1-7-1-31,2-13-4 16,-1-6 9-16,-2-10 8 15,-6-8 10-15,-3-18 21 0,-3-5 5 16,-7-11 0-1,4-7 2-15,-17-8 19 0,3-2 8 0,-11-17 19 16,-5-8 1 0,-7-7 7-1,-1 2-8-15,3 19 2 0,3 13 7 16,3 25-12-16,0 10 11 16,5 15-15-16,3 12-10 0,0 13-10 15,-2 17-6-15,4 36-8 16,-1 21 2-16,1 29-4 15,1 15-5-15,-5 4-25 16,1 0-43-16,4-18-72 16,6-2-110-16,12-29 139 0</inkml:trace>
  <inkml:trace contextRef="#ctx0" brushRef="#br0" timeOffset="154140.81">8100 15545 1387 0,'1'-3'123'15,"1"1"77"-15,-1 4-93 0,-1 1-25 0,4 18-46 0,2 5-8 0,6 15-25 0,0 10 2 16,6 1-13-16,1 0-19 16,5-8-50-16,6-8-34 15,-2-15-42-15,-2-8 68 0</inkml:trace>
  <inkml:trace contextRef="#ctx0" brushRef="#br0" timeOffset="154301.28">8079 15351 1294 0,'0'-14'40'0,"0"0"-1"16,10-7-86 0,1 2-172-16,12-3 141 0</inkml:trace>
  <inkml:trace contextRef="#ctx0" brushRef="#br0" timeOffset="154795.38">8474 15477 1206 0,'15'73'89'0,"-5"-1"38"15,-10 1-53-15,-2-13-45 0,-3-5-18 16,1-17-7-16,5-13-3 16,9-22 10-16,1-14 13 15,3-17 28-15,0-12 11 0,5-8 19 16,2-1 1-1,5 5-3-15,6-1-7 16,0 8-13-16,1 5-12 0,-3 16-16 16,3 0-7-16,-3 20-10 15,-2 4-2-15,-1 15-5 16,-5 12-4-16,0 6-6 16,-6 9-10-1,0 4-36-15,1 6-13 0,-3-8-34 16,4-3-14-16,8-30-3 15,6-15 9-15,6-24 22 16,1-16 23-16,-1-13 30 16,3-5 10-16,-11-9 30 15,-3-5 18-15,-8-14 37 16,-11-3 19-16,-8-11 25 16,-5 1 10-16,-9 10-4 0,0 14-18 15,3 29 1-15,1 18-20 0,5 21-12 16,-2 14-1-16,2 27-42 15,-5 11-3-15,4 29-14 32,-2 11-4-32,3 10 4 0,2 2-16 0,11-6-53 15,5-5-26 1,12-13-81-16,3-11-11 0,17-25-5 16,0-9 0-1,0-28 119-15</inkml:trace>
  <inkml:trace contextRef="#ctx0" brushRef="#br0" timeOffset="154990.35">8977 15316 1008 0,'11'21'145'0,"13"4"206"0,4-4-258 0,19-9-34 0,8-5-16 0,18-14-25 0,4-10-20 16,9-8-73-16,-6-4-154 0,0-15 139 16</inkml:trace>
  <inkml:trace contextRef="#ctx0" brushRef="#br0" timeOffset="155493.79">11066 15260 1569 0,'-2'11'152'0,"-6"3"71"0,-8 13-75 0,-1 6-29 0,-15 11-75 16,1 6-26-16,-12 12-17 15,-4 3-5-15,-13 1-41 16,-5 3-29-16,-1-6-53 15,0-3-36-15,12-17-25 16,8-8-198-16,12-29 243 16</inkml:trace>
  <inkml:trace contextRef="#ctx0" brushRef="#br0" timeOffset="155679.82">10498 15334 1511 0,'42'11'119'0,"6"17"68"16,2 12-26-16,5 18-56 0,-3 11-28 16,8 7-50-16,-5-5-10 15,2 0-15-15,2-11-13 16,5-14-28-16,6-8-29 0,-1-27-69 16,4-11-36-16,-7-21 93 15</inkml:trace>
  <inkml:trace contextRef="#ctx0" brushRef="#br0" timeOffset="155865">11760 15268 1737 0,'-3'4'126'0,"-9"-4"59"15,3-1-86-15,-5-9-89 16,0 2-35-16,4-1-88 16,5-1-57-16,5 7 84 0</inkml:trace>
  <inkml:trace contextRef="#ctx0" brushRef="#br0" timeOffset="156156.38">11764 15671 1728 0,'0'-6'48'0,"-3"25"16"0,8 0 45 16,1 0 6-16,5-7-11 0,10 1-8 15,1-2-1-15,6-3-14 16,2 3-12 0,-4 8-30-16,-9 5-16 0,-16 20-25 15,-5 11-5-15,-25 22-68 16,-7 8-42-16,-27 15 407 16,0 10-272-16</inkml:trace>
  <inkml:trace contextRef="#ctx0" brushRef="#br0" timeOffset="160580.26">13164 16441 402 0,'-11'11'-38'0,"-4"-3"-38"0,3 1-23 0,1 1 3 0,1 2 90 16,1-4 68-16,4 0 49 15,2 0 4 1,3-8-39-16,0-5-29 0,5-7-53 15,3-4-13-15,3-6-1 16,0 1 3-16,1-4 84 16,-1 3 54-16,0 3 82 15,-4-1 26-15,-1 2-29 16,-3-2-31-16,5 2-57 16,-3 1-16-16,3 0-23 15,-5 7-7-15,5 2-5 16,-2-1-10-16,4 10 3 15,2 7-7-15,-2 19-6 16,-4 13-4-16,-5 24-18 16,3 14-5-16,-8 22-12 15,1 6 0-15,0 8 1 16,-6-4-15-16,2-9-38 0,-2-3-17 0,-1-15-39 31,6-9-8-31,4-20-8 0,4-16-35 0,12-32-149 16,6-18 178-1</inkml:trace>
  <inkml:trace contextRef="#ctx0" brushRef="#br0" timeOffset="160947.74">13575 16622 1333 0,'2'10'111'0,"0"9"51"15,-10 12-33-15,5 17-51 16,3 8-26-16,-4 4-32 15,6-3-10-15,9-7-8 16,3-9-2-16,10-20 0 16,6-7 1-16,-2-25-1 15,4-13 4-15,-5-12-1 16,-1-5 5-16,-3-5 8 0,-5 5 0 16,-2 11 0-1,2 8-6-15,-4 22-10 0,2 11-3 0,3 19-14 16,3 7-7-1,9-3-12-15,9-2-5 16,2-19 19-16,2-7 17 16,-4-16 51-16,-18-9 26 15,-5-15 32 1,-12-6 5-16,-10-13-14 0,-6-7-28 0,-12-3-31 31,-3 1-19-31,3 9-33 0,7 10-13 16,13 13-70-16,3 6-44 15,14 2 75-15</inkml:trace>
  <inkml:trace contextRef="#ctx0" brushRef="#br0" timeOffset="161680.26">15592 16518 1123 0,'0'10'92'0,"-2"-4"64"0,-3 0-23 0,-3-3-14 0,-1-3-18 15,-15 5-30 1,-6 3-19-16,-15 3-25 16,-6 3-6-16,-3 10-22 15,4 3 2-15,14 3-3 0,9 6 0 16,22 0 0-16,8-4 2 16,24-5-1-16,9-5-2 15,16-8 10-15,1-5-5 16,0-1 15-16,-4 0-5 0,-16 2 0 15,-6 5 3-15,-22 9-3 16,-5 4 6 0,-24 10-3-16,-11 2-6 15,-23-1-3-15,-7-3-12 0,-3-12-42 16,5-7-17-16,13-17-44 16,9-6-15-16,8-21-257 15,6-9 245-15</inkml:trace>
  <inkml:trace contextRef="#ctx0" brushRef="#br0" timeOffset="161880.41">15431 16286 1412 0,'4'30'123'0,"-4"11"94"15,-12 24-108 1,-7 12-25-16,-2 23-35 0,2 8-21 15,10 3-18-15,6-2-6 16,9-16-37-16,8-5-25 16,15-11-79-1,2-10-90-15,12-17 130 0</inkml:trace>
  <inkml:trace contextRef="#ctx0" brushRef="#br0" timeOffset="162153.96">15850 16245 1592 0,'10'49'81'16,"-5"13"22"0,1 10-12-16,-5 18-20 0,3 5-14 0,-3 15-29 15,2 2-12 1,2-8-16-16,-3-6 1 0,1-21-20 15,5-7-10-15,0-25-13 16,3-7-26 0,1-19 2-16,-1-16-10 15,-1-17-13-15,1-17 1 0,-8-14-94 16,-1-3-166-16,-7-11 206 16</inkml:trace>
  <inkml:trace contextRef="#ctx0" brushRef="#br0" timeOffset="162349.39">15764 16766 1359 0,'0'-2'89'0,"4"2"45"15,3 0-12-15,5 0-34 16,4 2-7-16,9-9-26 16,8-5-12-16,8-10-20 0,7-2-9 0,10-3-17 15,4-1-28-15,-1-4-79 16,-9-1-35-1,-4-1 65-15</inkml:trace>
  <inkml:trace contextRef="#ctx0" brushRef="#br0" timeOffset="162597.2">16406 16446 1235 0,'-3'-2'70'16,"1"-4"33"-16,2-7-22 0,11-11-13 15,5-2-5-15,6-7-7 16,0 3 0 0,0 6 3-16,-3 7 2 0,-6 9-12 15,-6 9 6-15,-2 15-2 16,-5 11 1-16,2 19 5 16,-2 6-7-16,3 20-26 15,2 1-8-15,4 9-14 16,1 0-1-16,1-5-28 15,-2-6-50-15,1-19-67 16,1-13-48-16,-7-13 95 16</inkml:trace>
  <inkml:trace contextRef="#ctx0" brushRef="#br0" timeOffset="162771.87">16365 17020 1412 0,'1'23'104'0,"2"-2"60"16,16-2-43-16,3-3-1 16,10-7-33-16,9-6-22 0,6-4-41 15,4-4-19-15,2-11-73 16,1-3-63-16,-2-9 73 16</inkml:trace>
  <inkml:trace contextRef="#ctx0" brushRef="#br0" timeOffset="163246.47">17300 17045 1616 0,'-1'0'39'0,"4"0"-6"0,-3 6 34 0,0 10-23 0,-3 3-13 0,-7 16-12 0,-2 4-15 0,-7 11 0 16,-5 4-13-16,-9-2-66 16,1-3-34-16,2-22 52 15</inkml:trace>
  <inkml:trace contextRef="#ctx0" brushRef="#br0" timeOffset="164013.82">17786 16851 1285 0,'3'13'117'0,"-1"5"57"0,-4 3-68 0,1 1-20 0,-4-1-45 0,-1 1-22 15,2 3-13-15,3 0-6 0,2 3-3 16,3 1 3-16,11-5-1 15,9-2-1-15,9-8 3 16,8-3 3-16,21-3-6 16,13-4 4-16,19-4 0 15,5 0-3-15,3-1 5 16,3-5-1-16,5 6-3 16,15 3 5-16,12 3-5 15,-3 5 0-15,-8 3-43 16,-12 5 2-16,-9 3-6 0,-2 0-4 15,-13-6 45-15,-10-2-1 0,-18-4 11 32,-15-4 7-32,-15 0 5 15,-1-6-2-15,-13-6 7 16,1-7-2-16,-5-7-1 0,-2-5 1 16,1-7 1-16,1 1 4 15,-3-6 3-15,2-2 1 0,-7-2-4 16,1-6-2-1,-7-10-6-15,-7-6-2 0,-7-11-10 16,-5 0-11-16,0 7-29 16,2 12-19-16,6 19-62 15,3 9 15-15,14 13 45 16</inkml:trace>
  <inkml:trace contextRef="#ctx0" brushRef="#br0" timeOffset="164689.98">18261 17890 1218 0,'-2'-19'80'0,"-2"2"39"0,-4 0-30 0,-2-4 1 0,-13 5-6 0,-6-3-11 16,-9 10-29-16,-9 3-12 16,4 12-22-16,-2 8-7 15,10 13-9-15,3 9-11 0,17 12-32 16,4 4-5-16,11-4-14 16,11-2 6-16,11-16 30 15,6-8 16-15,13-22 30 16,0-6 11-16,5-19 25 0,-5-5 1 15,-5-11 17 1,-6 0-2-16,-6-5-6 16,-1 5-5-16,-10 16-16 15,-3 4-9-15,-6 21-17 16,-4 10-8-16,3 26-19 16,2 13-17-16,3 9-46 15,11 5-28-15,8-14-148 16,4-11-180-16,12-24 250 0</inkml:trace>
  <inkml:trace contextRef="#ctx0" brushRef="#br0" timeOffset="165697.51">18625 18057 806 0,'51'-41'138'16,"-13"0"126"-16,-10 5-69 15,-18 3-65-15,-14 6-11 0,-24 11-16 16,-7 4-21-16,-12 10-21 16,1 5-19-16,7 15-26 15,4 7-3-15,11 16-17 16,7 5-13-16,9 7-31 15,8-1-12 1,10-14-21-16,4-9 12 0,9-22 31 16,4-10 11-16,2-24 39 15,5-15 10 1,-4-18 23-16,4-11 16 0,-8-9-1 16,0-6 2-16,-12 4 4 15,-5-1-6-15,-12 4 4 16,-2 11-7-16,-6 18-16 15,0 17-2-15,5 33-10 16,-4 20-1-16,-2 32-7 16,1 14-13-16,6 23-19 15,0 4-17-15,15 6-30 0,4 0-11 16,16-13-27 0,3-12 1-16,11-27 19 15,0-15 15-15,5-25 38 0,-4-10 9 0,-1-28 14 16,-5-9 12-1,-10-21 9-15,-3-4 10 16,-5-4 21-16,-8-4 1 0,-9 10 14 16,-8 3 1-1,-11 10-15-15,-4 7-15 16,-3 16-21-16,-1 8-6 16,1 16-7-16,1-1-2 0,10 4 1 15,11 0 0-15,-2 0 0 16,10 1 0-16,-3 2 1 15,5-3-4-15,-3 2-4 16,0-1 3-16,-1 6-1 16,-1-1 0-16,-1 5 1 15,0 3-2-15,-4 10-2 16,3 7 4-16,-3 17-8 0,0 4-6 16,-2 9-17-1,1-2-6-15,1-6-2 16,4-5 12-16,7-14 10 15,-3-8 8-15,8-20 9 16,0-1 0-16,-7-16 2 16,1-7-2-16,-5-7 5 15,-5-3-4-15,0-2 1 16,0-2 1-16,-5 4 0 16,5 1 0-16,3 8 5 0,0-2 2 15,-1 6 5-15,-2 0 5 16,1-5-5-16,-1-2 2 15,0-6-7-15,2-4-3 16,6-7 0-16,-2-7-3 16,2-3 3-16,0-5 3 15,-7 1 2-15,-1 1-2 16,-1 8-1-16,-4 10-5 0,3 15 5 16,2 16 5-16,-1 0 9 15,1 14 3-15,0 13-1 16,0 7-8-16,0 18-7 15,0 8-4-15,-3 14-6 16,3 5 2-16,-5 6-6 0,3 4-10 0,4-5-18 31,4-2-13-31,7-16-10 16,3-10 6-16,4-18-1 0,2-10 3 16,7-15-17-1,1-12-7-15,-3-15-13 0,-1-2-10 16,-8-9-26-1,-3-4 61-15</inkml:trace>
  <inkml:trace contextRef="#ctx0" brushRef="#br0" timeOffset="166030.39">19465 17931 1452 0,'-26'0'99'0,"1"0"36"0,0 0-37 0,4 3-38 0,9 5-17 16,12 16-20-16,1 3-1 16,14 18-10-1,5 3-9-15,7 1-3 16,3-5-10-16,1-11-10 16,-5-8-1-16,-11-14 3 15,0-11 0-15,-9-22 18 16,-1-11 4-16,-1-16 22 15,-4-11 18-15,4-8 19 16,-4-6 6-16,3 10-14 16,6-1-18-16,5 19-26 15,4 8-9-15,4 10-27 16,3 6-33-16,8 6-81 0,5 2-38 16,11 6 84-16</inkml:trace>
  <inkml:trace contextRef="#ctx0" brushRef="#br0" timeOffset="166449.15">20299 17908 1314 0,'0'48'58'0,"-3"3"17"0,6-2-55 0,2-10-13 0,0-14-17 16,7-10-2-1,1-19 6-15,-1-11 11 0,11-20 29 16,2-14 16 0,-2-11 29-16,3-4 9 15,-15 0 5-15,-13 8-6 0,-18 15-29 16,-15 6-18 0,-11 27-37-16,-6 16-26 15,-19 30-43-15,2 11-27 16,-1 11-41-16,14 0-7 0,29-15 75 15</inkml:trace>
  <inkml:trace contextRef="#ctx0" brushRef="#br0" timeOffset="166668.96">21261 17542 1500 0,'-3'41'111'0,"-11"14"58"16,-13 8-53-16,-12 14-45 0,-7 10-32 16,-9 4-35-1,0 9-11-15,-8-6-25 16,7-2-15-16,-2-15-54 16,12-15-23-16,13-29-311 15,5-11 273-15</inkml:trace>
  <inkml:trace contextRef="#ctx0" brushRef="#br0" timeOffset="166859.81">20937 17723 1801 0,'59'50'130'0,"-5"6"69"15,8 7-60-15,4 12-66 16,8 3-27-16,16 8-46 15,6 1-17-15,-1-3-66 16,-5-9-45-16,-21-21 128 16,4-5-58-16</inkml:trace>
  <inkml:trace contextRef="#ctx0" brushRef="#br0" timeOffset="206866.3">7789 17146 1050 0,'-2'0'103'0,"-4"0"85"0,-3 0-41 0,-7 0-48 16,-5 0-15-16,-9 6-36 0,-1 4-15 0,-15 1-21 0,0 3-6 16,-4 3-4-16,2 2-2 15,14 2 0-15,8 1-1 16,20 5 3-16,6 1 7 15,13 5 12-15,3 0 8 16,15-3 8-16,-1 0-2 0,11-3-6 16,-1-3-3-1,-6-4-10-15,-4-1-4 0,-9 0-10 16,-7 0 1-16,-13 6 5 16,-1 2 4-16,-12 6 6 0,-5-5 1 15,-17-1-7 1,-3-2-4-16,-8-10-20 15,-4-4-26-15,-1-8-42 0,1-6-37 16,3-8-34 0,2-7-13-16,11-9 88 15</inkml:trace>
  <inkml:trace contextRef="#ctx0" brushRef="#br0" timeOffset="207131.13">7499 16920 1224 0,'20'-53'94'16,"-7"10"68"-16,-5 5-19 16,-4 19-22-16,-4 8-12 15,0 18-33-15,0 12-10 16,-6 23-19-16,1 10-2 0,-4 25-3 16,-2 12-2-16,4 15-21 15,1 9-5-15,6 7-9 16,6 6-5-16,6 2-17 15,-5-2-21-15,4-11-53 16,1-9-21-16,-9-22-25 16,1-10-12-16,0-22 92 15</inkml:trace>
  <inkml:trace contextRef="#ctx0" brushRef="#br0" timeOffset="207550.53">8114 16802 1035 0,'1'10'105'0,"-2"-3"124"0,1 4-105 16,-3 8-17-16,-4 2-7 16,4 10-18-16,2 9-8 0,-7 6-23 15,1 2-6-15,0 6-26 16,-1 4-4-16,3 7-15 16,5 8 1-16,5 7-3 15,-2 0-4-15,6 4-7 0,-4-13-1 16,8-11 5-1,-2-16-1-15,1-17 10 16,7-5-3-16,2-16 1 16,2-9-2-16,-2-16 2 15,-4-9-3-15,-3-8-22 16,-6-4-16-16,-3 1-49 16,-5-1-25-16,-9 2-204 0,-7 2 197 0</inkml:trace>
  <inkml:trace contextRef="#ctx0" brushRef="#br0" timeOffset="207699.92">7928 17311 1230 0,'9'2'93'15,"4"-2"64"-15,4 3-22 16,-1-1-34-16,0-2-16 16,7-5-42-16,1-8-11 15,6-10-41-15,8-4-41 16,11-11-84-16,1 0-96 0,2-1 121 15</inkml:trace>
  <inkml:trace contextRef="#ctx0" brushRef="#br0" timeOffset="208015.82">8486 17108 777 0,'-12'36'107'0,"-1"-1"150"0,0 0-178 15,12-2-38-15,1-5-12 16,4 1-20-1,9 1-2-15,11 1-3 0,6 1-1 0,3 4-4 16,5-1-3 0,0-7-1-1,-10-8 5-15,-1-15 34 16,-5-5 20-16,-8-11 32 16,0-6 9-16,-7-21-5 0,-4-11-11 15,-3-14-19-15,-10-5-8 16,-7-4-15-16,-10 4-1 15,-11 8-13-15,0 6-4 0,1 20-12 16,3 11-11-16,14 19-34 16,-2 15-43-16,6 16-384 15,2 17 306-15</inkml:trace>
  <inkml:trace contextRef="#ctx0" brushRef="#br0" timeOffset="208811.67">9756 17171 1374 0,'-25'6'61'0,"-7"5"5"0,-2 4-11 0,-4 5-31 0,1 1-5 16,9 2-6-16,1 3-8 16,5 0-3-16,5 4 2 15,11-3-6-15,10-3 1 0,12-4 8 16,0 1 11-16,7-2 20 15,1-2 11-15,0-1-3 16,3 0-4-16,-2 4-12 16,-8-3-11-16,-6 5-2 15,-9 2-7-15,-13 11-4 16,-3 3 1-16,-15 7-24 16,1 0-22-16,-5-8-55 15,1-3-36-15,8-19-302 16,2-10 274-16</inkml:trace>
  <inkml:trace contextRef="#ctx0" brushRef="#br0" timeOffset="209311.12">9796 17499 1139 0,'20'8'91'0,"-4"3"46"0,-2 3-14 15,-1 2-37-15,2 0-11 16,8-7-21-16,0 1-2 15,4-13-16-15,1-7-2 16,-1-4 9-16,-3-8 4 0,-5 4 6 16,-11 0-2-1,-8 0-16-15,-2 2-8 0,-14 7-15 16,-6 6-1-16,-5 11-6 16,-1 12-1-16,3 16-6 15,3 5-6-15,12 10-9 0,9 3-7 16,15 1-11-16,10-6-3 15,13-13 3 1,4-9 5-16,5-18 17 0,-2-9 7 0,-3-14 20 31,-7-8 6-31,-8-8 10 16,-2-11-2-16,-8-11-13 16,1-8 0-16,-7-16-6 15,-1-6 6-15,-9-12 9 16,-3-1 7-16,-10 0 8 15,2 13 2-15,-1 24 8 0,2 19 1 16,5 32 4-16,-4 10-6 16,-2 24-22-16,6 14-11 15,2 29-17-15,5 8-1 0,10 19-8 16,-1 2-18 0,7 0-74-16,-4-4-51 15,5-10-82-15,0-8-285 0,1-13 331 16</inkml:trace>
  <inkml:trace contextRef="#ctx0" brushRef="#br0" timeOffset="209480.84">10125 17564 1410 0,'7'-30'91'0,"10"3"50"0,2 6-16 0,12 6-46 0,-1 1-13 0,8-2-52 15,5-3-32-15,7-2-83 16,7-2-27-16,-3-4 61 16</inkml:trace>
  <inkml:trace contextRef="#ctx0" brushRef="#br0" timeOffset="209682.04">10849 17228 1389 0,'8'-3'135'15,"-3"1"94"1,4 4-80-16,-4 9-12 0,8 16-36 16,-2 10-23-1,2 20-39-15,-4 13-8 16,4 12-32-16,-2 7-34 0,1 4-64 16,4 2-45-1,-2-16 27-15,-1-8 35 0</inkml:trace>
  <inkml:trace contextRef="#ctx0" brushRef="#br0" timeOffset="210082.46">10881 17800 1301 0,'14'-28'137'16,"2"-4"70"-16,4-2-73 0,7 1-14 15,10-1-53-15,4 3-11 0,1 12-27 16,4 10-6 0,-11 9-14-1,-2 9-5-15,-11 15-2 0,-10 4-5 16,-10 15-9-16,-7-1-3 16,-4 7-1-16,-1-5 1 15,9-6 6-15,2-5 4 16,15-17-1-16,5-5-2 15,7-13 9-15,-1-7 10 16,1-12 16-16,-4-2 13 0,-5-13 17 16,-7-9-1-16,-10-10-5 15,1-2-6-15,-12-4-23 16,-5 7-6-16,-5 12-6 16,-5 13-11-16,2 26-42 15,-2 8-33-15,10 17-73 16,3 3-33-16,9-3-272 15,15-6 277-15</inkml:trace>
  <inkml:trace contextRef="#ctx0" brushRef="#br0" timeOffset="210550.17">11864 17434 915 0,'-2'7'137'15,"-3"-1"151"-15,-2 2-109 0,2 5-43 0,-3-1-8 0,3 7-15 0,-4 0-1 0,2 6-21 16,-2 2-11-16,3 11-39 15,3 8-16-15,3 14-15 16,1 4-9-16,13 7-11 16,8-5-7-16,12-15 0 15,7-9-24-15,9-16 14 16,1-12 5-16,4-17 6 16,-8-13 26-16,-8-19 18 15,-7-6 8-15,-10-17 0 16,-8-7 3-16,-6-10 3 15,-8-1 7-15,-27-5 0 16,-17 1-2-16,-14 4-18 16,-12 13-15-16,6 36-14 0,7 20-4 15,6 37-30-15,4 11-28 16,9 15-67-16,11 4-57 16,15-3 100-16</inkml:trace>
  <inkml:trace contextRef="#ctx0" brushRef="#br0" timeOffset="211143.65">7530 18428 1323 0,'3'-2'91'0,"2"-7"54"0,16-10-44 0,7-6-11 0,11-8-5 0,15-5-7 0,30 2-12 15,20 4-8-15,33 10-6 16,10 6 0-16,36 13-14 16,22 8-8-16,31 3-15 15,36 1-9-15,20-6-3 16,20-3-2-16,26-1 3 15,9-3 2-15,-5 4-7 16,-23 2 3-16,-37 1 5 16,-39 2-6-16,-39 3 5 15,-20 9-15-15,-40 10-90 16,-18 6-59-16,-44 25 77 16</inkml:trace>
  <inkml:trace contextRef="#ctx0" brushRef="#br0" timeOffset="-160678.04">14184 11869 828 0,'0'10'98'0,"0"-3"57"0,2-2-39 0,3 0-17 0,1-5-17 15,4 2 4-15,-6-2 3 16,-4 0 8-16,2 0 7 16,1 0 7-16,-3 0-13 15,-5-5-11-15,-3 0-26 16,-1 2-15-16,-13 1-26 16,-2-1-3-16,-7 6-8 15,-7 0-3-15,1 10-4 16,0 3-2-16,8 6 0 15,4 3 0-15,8-1-1 16,7-2 2-16,7-3-2 0,5 0 2 16,9-5 11-16,8 3 1 15,17-3 6-15,3 1 4 16,13-1-6-16,7-2-2 16,-10 3-3-16,4 5-8 15,-13-2 6-15,-14 0-3 16,-11 1-3-16,-11 2 4 0,-16 6-2 15,-9-1 3 1,-24 9 1-16,-4-3-3 16,-18 4-1-16,-2-3-6 15,-2-3 1-15,5-3-1 0,6-13 1 16,14-3 2 0,13-11-28-16,12-3-17 0,17-10-63 15,12-6-34-15,15-9-60 16,9-10-192-16,6-3 245 15</inkml:trace>
  <inkml:trace contextRef="#ctx0" brushRef="#br0" timeOffset="-160327.5">14418 11513 1620 0,'-3'8'101'0,"-4"9"57"0,-2 0-14 0,-2 12-31 0,1 7-14 15,9 21-38 1,1 7-13-16,9 20-14 0,2 9-6 0,5 10-19 16,0 2-1-1,1-9-60-15,-1-3-34 0,-3-17-60 16,-1-10-58 0,-1-21-1-16,2-17-55 0,-4-30 152 0</inkml:trace>
  <inkml:trace contextRef="#ctx0" brushRef="#br0" timeOffset="-160021.17">14713 11538 1470 0,'19'-2'112'15,"-3"-2"20"-15,-8 10 15 16,-4 8-6-16,-2 11-41 15,-2 12-12-15,1 16-15 16,-1 10-7-16,0 13-14 16,-1 4-16-16,1 9-25 15,6 1-4-15,-3 0-13 0,4-8-7 16,4-8-27 0,1-10-9-16,2-16-14 0,2-11 0 15,0-18-26-15,1-6 11 0,4-19-12 31,-1-15 7-31,6-17 0 0,0-6-30 16,-7-13-197-16,-6 1 182 16</inkml:trace>
  <inkml:trace contextRef="#ctx0" brushRef="#br0" timeOffset="-159826.59">14532 12084 1544 0,'74'4'103'0,"5"-7"81"16,4-5-48-16,1-12-27 16,-7-4-24-16,-14-6-70 0,-3-6-58 15,-17-5 425 1,-4-6-306-16</inkml:trace>
  <inkml:trace contextRef="#ctx0" brushRef="#br0" timeOffset="-159017.02">12530 9819 1798 0,'7'-9'36'0,"-30"42"-23"0,-17 27 23 0,2 9-19 0,5 0-19 0,19-4 2 0,13-7-5 15,23-13-2-15,14-11 2 0,18-12-1 16,10-8 5-16,4-14 7 16,3-11 17-16,-11-4 21 15,-6-9 11-15,-28-8 3 16,-8 3-12-16,-18 2-17 16,-11 0-7-16,-10 14-14 15,-7 13-4-15,1 18-1 16,0 15-7-16,13 6 2 15,12 4-1-15,20-7-11 0,15-6-1 16,10-16-2 0,1-8 2-16,-3-7 7 15,-2-9 5-15,-10-5 12 0,-4-4 7 16,-16-3 16-16,-7-4 6 0,-13-2-6 16,-8 1-10-16,-14 2-9 15,-8 0-7-15,-11 6-29 16,0 8-17-1,-5 11-54-15,9 9-32 16,14 4-59-16,7-5-306 16,21 1 319-16</inkml:trace>
  <inkml:trace contextRef="#ctx0" brushRef="#br0" timeOffset="-158257.47">13181 10086 1486 0,'0'26'55'0,"-3"3"-12"16,-2-1 6-16,0 2-24 15,1 2-7-15,1-10-14 16,-1-7-4-16,8-8 10 0,3-7 6 0,1-13 31 31,2-6 10-31,6-8 20 16,-1-6 1-16,4 6-9 15,3-1-12-15,0 9-21 0,-3 5-6 16,0 9-22-16,-3 5-8 16,-2 13 0-16,1 6-6 15,-4 9 1-15,3-3 1 16,0-4-7-16,5-1 0 0,3-12-1 16,0-1 1-1,0-7 6-15,-5-2 1 0,2-6 5 16,-6 3 4-1,1-4-1-15,-3 4 0 0,-4 0-3 16,4 5-3-16,-8 5 1 16,6 2 1-16,1 4 0 15,-4 0 0-15,10-7 0 16,3-4-1-16,4-6 4 0,3-8-1 16,0-7 17-1,1-1 12-15,-1 3 13 16,-1 4 14-16,-8 4-2 15,2 11-13-15,-13 6-11 16,1 11-8-16,-7 18-19 0,-7 11 6 16,3 17-12-1,-4 1-10-15,8 4-25 16,0-2-21-16,0-6-30 0,0-3-27 16,-2-13 19-16,-1-6 19 15,-5-19 35-15,-3-11 33 16,3-19 14-16,-1-13 9 15,4-20 28-15,5-17 9 0,3-28 11 16,8-4-6-16,8-6-22 16,10 7-6-16,13 28 2 15,4 10 9-15,12 19 0 16,-1 15 0-16,3 14-26 16,-10 9-8-16,-21 9-2 15,-12 7-8-15,-17 7 5 16,-16 2 3-16,-20 11-28 0,-8 2-16 15,-18 0-52 1,9-3-50-16,7-14-71 16,18-13-243-16,17-24 281 15</inkml:trace>
  <inkml:trace contextRef="#ctx0" brushRef="#br0" timeOffset="-158093.23">14331 9986 1330 0,'-6'43'106'0,"-7"4"107"0,1-1-145 0,-1-2-17 0,13-14-29 16,3-8-26-16,19-16-72 15,3-6-32 1,1-14 52-16</inkml:trace>
  <inkml:trace contextRef="#ctx0" brushRef="#br0" timeOffset="-157494.58">14213 9612 1231 0,'-33'-11'108'15,"4"-1"97"-15,1 1-121 0,22-5-56 16,7-8-33-16,20-3-103 16,9 1-134-16,17 0-159 15,0 9 195-15,103-5-108 16,-136 22 563-1,32 13-68-15,-13 2 176 0,-3 14-57 16,-17 17-113-16,-10 6-39 16,-6 17-56-1,-5 8-29-15,0 5-42 0,7-5-9 16,12-18-14 0,4-12-8-16,18-17-8 15,8-9-9-15,12-15 3 0,3-6 7 0,-2-14 9 16,-11-4 11-16,-15-13 13 15,-9-1 11 1,-14-1 11-16,-5 2 0 16,-11 5 3-1,-4 7-9-15,-15 26-7 0,-4 15-3 16,-4 24-15-16,-2 12-3 16,15-1-1-16,6-4-4 0,29-20-2 15,15-9 1-15,30-24-8 16,2-9-1-16,9-13 1 15,5-4 0-15,-12 1 8 16,1 5 2-16,-13 9 1 16,-6 7-2-16,-17 11-20 15,-7 12-8-15,-17 3-13 16,-5 1 5-16,-9-2 18 16,-5-8 9-16,3-10 48 15,0-5 23-15,4-12 56 0,4-11 15 16,8-12-4-16,9-2-23 15,12 1-58 1,10-1-14-16,10 4-31 16,12-1-28-16,8-4-122 15,2-2-83-15,11-9 108 0</inkml:trace>
  <inkml:trace contextRef="#ctx0" brushRef="#br0" timeOffset="-156855.04">13195 11101 1305 0,'-1'-1'94'0,"1"1"-44"0,-3 3 78 0,1 6-21 0,2 5 2 0,2 4-13 0,5 7-43 0,4 8-12 16,8 8-27-16,0 10-5 0,10-4-6 16,5-5-2-16,12-16 1 15,6-17 0-15,0-18 9 16,-4-15 2-16,-6-15 17 15,-10-9 9-15,-12-5 13 16,-7-3 6-16,-13 1-1 16,-10 3-16-16,1 19-7 15,3 9-4-15,-1 21-4 16,7 11 2-16,8 25 2 16,3 10-4-16,10 10-2 15,1 4 3-15,3-6-16 16,0-7-2-16,2-8-3 15,5-7-6-15,-2-14 4 16,0-4 2-16,0-14-1 16,-2-6-1-16,-7-12-7 15,-1-15-36-15,-6-15-104 0,-1-12-58 16,6-11 94-16</inkml:trace>
  <inkml:trace contextRef="#ctx0" brushRef="#br0" timeOffset="-156561.52">14129 10836 1535 0,'0'8'107'15,"0"-2"87"-15,-8 2-32 16,0 0-24-16,-7 3-23 0,-9 7-51 16,2 0-14-16,0 11-20 15,9 2-7-15,21-2-15 16,8 1-2-16,14-5-7 15,8 0 5-15,0 2-1 16,-1 3-4-16,-11 1 6 16,-7 6-6-16,-23 4 0 0,-10 0 8 15,-17 1-17 1,-9-2-13-16,-15-10-35 0,3-3-30 16,9-16-62-1,6-10-28-15,24-20-21 16,14-15-199-16,25-22 258 15</inkml:trace>
  <inkml:trace contextRef="#ctx0" brushRef="#br0" timeOffset="-156026.28">14380 10965 1533 0,'5'15'88'0,"1"-1"37"0,5-3-4 15,5-10-25-15,8-4-4 0,-1-12-22 16,4-6-7-16,-6-3-12 15,-6 1 0-15,-7-2 1 16,-8 1-9-16,-11 3-13 16,-8 6-8-16,-6 10-11 15,-2 5-4-15,2 20-5 16,4 13-3-16,9 18-6 0,4 3 0 16,16 1 1-1,9-5 6-15,13-17-7 16,8-14 3-16,11-19 2 15,0-12-6-15,4-18 14 16,0-11-5-16,-6-11 5 16,-5-4 3-16,-8 3-8 15,-8 1 13-15,-5 11-2 16,-4 6-6-16,-3 19 12 16,1 10-11-16,-1 17 1 0,-2 6 5 15,1 9-11-15,3 2 6 16,-4-3-5-16,3 0-3 15,-6-1 5-15,-9-2-5 16,-3 5 7-16,-18 5 0 16,-10 5-1-16,-8 3 2 0,-21-1-9 15,-2-2 3-15,-6-12-26 16,-4-11-42-16,12-17-107 16,0-16 554-16,19-24-328 15</inkml:trace>
  <inkml:trace contextRef="#ctx0" brushRef="#br0" timeOffset="-152944.53">732 14489 1068 0,'0'-18'86'16,"-3"6"65"-16,-3 15-97 0,-5 11-17 0,3 17-10 0,-5 14 4 0,4 8 4 15,-1-1 5-15,9-9-6 16,9-5-1 0,9-15 6-16,11-5 1 0,21-14 19 15,7-4 2-15,24-14 5 16,15-3-7-16,28-8-20 15,11-4-6-15,9-2-20 16,7-6-2-16,3 1-6 16,-1 0-5-16,-4 4 3 15,-1-4-3-15,-15 8 1 16,-2-4 2-16,-6 5 15 16,-4 4 5-16,-17 5 11 15,-13 4 1-15,-26 13-12 16,-10 2-2-16,-18 2-8 15,2 2-6-15,-3 1-5 16,-5-6-2-16,-3 0-1 16,-2 0 4-16,-3 0-2 0,-5 0 1 15,-3 0 9-15,-4 0 6 16,-10 0 8-16,0 2 9 16,-2 3-14-16,-7 1-7 15,4-3-3-15,-4 0-10 0,6 4 7 16,1 2 1-1,4 1-3-15,4 4-1 0,3 8 2 16,1 5-3-16,-4 7 11 16,-1 6 0-16,6 15-5 15,-5 6 4-15,7 15-13 16,10 9 3-16,0 12 1 16,5 5-9-16,2 13 7 15,3 8-3-15,0 8-3 16,2 6 10-16,1 0-11 15,-6 2-5-15,3-2-5 16,-6-4-7-16,-3-5 9 16,-4-5 2-16,-1-15 6 15,0 3 7-15,5-7 3 16,-2-2-3-16,3-12-2 16,-1-3-2-16,-5-16-2 15,3-3 7-15,-3-4-1 0,0-2 4 16,-2-2-6-16,2 1-2 15,-5-9 4-15,2-4-3 16,-2-7 4-16,-1-11-4 0,-5-8-1 16,-5-10-4-1,-3-7 6-15,0-3 8 16,0-1-5-16,-11 1 1 16,0 3 0-1,-5-5-8-15,-11 1 8 0,-4 4 2 0,-10-3-8 16,-4 1 6-1,-8-2-3-15,-7-2-2 0,-5-7-1 16,-6 3 0-16,-9-12 0 16,-9-2-8-16,-13-3-1 15,-2-2-3-15,-4 5 0 16,-2 2 10-16,-2 9 4 16,-6 5 0-16,-13 4 0 15,-2 1 2-15,-3 9 0 16,2-2-4-16,-4 2-4 0,-3 2-4 15,2-3 6 1,7-6-1-16,6 1 5 16,-2-5 4-16,0-2-7 0,2 2 5 15,14 0 2 1,14 0-6-16,0 7-36 16,4 2-36-16,-9 9-91 0,-3 8-41 15,12 9 107-15</inkml:trace>
  <inkml:trace contextRef="#ctx0" brushRef="#br0" timeOffset="-145370.4">956 16581 1028 0,'0'0'80'0,"-3"0"46"0,3 0-7 16,-3-6-24-16,-3 0-5 0,-1-2-10 0,-4 3 2 15,-6 2-28-15,-3 3-11 16,-7 8-26-16,0 6-16 16,2 8-1-16,3 3-3 15,9 2 2-15,7 0 2 0,9-3-3 16,5-1 1-16,12-7-3 15,5-2-3-15,4-4 7 16,6-1 0-16,-2-4 12 16,-3 3 6-16,-4-2 11 15,0 3 2-15,-12 9 1 16,-5 2 4-16,-12 10-7 16,-9 5 1-16,-12 6-16 15,-8 9-4-15,-1-1-9 16,-1-5-1-16,-1-9-11 15,2-6-16-15,6-11-23 16,3-8-15-16,15-10-13 16,6-6-12-16,7-20-14 15,14 0-233-15,5-12 220 16</inkml:trace>
  <inkml:trace contextRef="#ctx0" brushRef="#br0" timeOffset="-145029.39">1198 16204 1333 0,'0'-4'103'0,"0"5"50"0,-2 7-3 0,4 17-26 0,7 5-22 0,2 18-33 0,7 7-15 0,1 13-27 16,-2 6-11-1,-3 11-12-15,-1 6-2 16,-2 4-23-16,-5 3-21 0,5-10-48 16,6-6-17-16,4-16-6 15,4-15-11-15,-3-26 29 16,-6-16 8-16,-8-35-96 15,-5-12-143-15,0-21 194 16</inkml:trace>
  <inkml:trace contextRef="#ctx0" brushRef="#br0" timeOffset="-144657.27">1559 16155 1369 0,'0'8'85'0,"0"2"19"16,5 7 5-16,1 2-9 15,5 5-25-15,0 3-12 16,2 3-16-16,-2 7-14 16,-3 9-7-16,1 6-13 15,-3 8-8-15,1 9-2 16,-6 12-3-16,6 6 4 0,-1-9-4 15,7-7 3-15,1-11-4 16,5-12 0-16,1-17-1 16,5-7 0-1,9-16 0-15,2-7-1 0,2-12-7 16,-4-6-20-16,0-15-21 16,-4-4-13-16,-7-10-27 0,2-2 8 0,-10 0-6 31,-4 4-3-31,-11 6-23 15,-2 7-105-15,-22 9 136 16</inkml:trace>
  <inkml:trace contextRef="#ctx0" brushRef="#br0" timeOffset="-144468.04">1449 16433 1472 0,'9'-8'88'0,"10"-3"33"15,0-2 0-15,12-4-21 16,6 0-14-16,5-2-29 16,7-3-17-1,3 3-20-15,3 2-14 16,7 2-103-16,-8 4-52 0,-4 21 75 16</inkml:trace>
  <inkml:trace contextRef="#ctx0" brushRef="#br0" timeOffset="-143629.47">2294 16523 882 0,'0'-5'109'0,"0"4"80"0,0-1-12 0,0 2-39 16,0 0-11-16,0 0-24 0,0 3-8 0,0-1-18 15,0 2-21-15,0 4-22 16,0 3-11-16,3 7-16 16,0 7-5-16,7 14-1 0,-4 9-3 15,5 9-19-15,3 1 1 31,5-8-6-31,0-9 5 0,8-12 17 16,5-7 1-16,-2-10 3 0,6-1 1 16,-6-11-3-16,-3 0 1 15,3-11 3-15,-5-1-4 0,-6-13 4 16,1-5-1-16,-7-13-3 16,-8-3 6-1,-2-10 7-15,-3-1 6 0,-5 3 20 16,-4 7 8-16,1 15 12 15,-3 9 9-15,1 10-5 16,1 8-16-16,6 15-16 16,-5 4-9-16,13 13-16 15,1 4 6-15,5 7-5 0,9 3-4 16,-1 8 2-16,3 1-2 16,7 4-1-16,-2-2-8 15,4-1-32 1,2-3-1-16,2-14 3 15,0-3 2-15,-1-15 32 16,4-5-7-16,-1-11-32 0,4-10-27 16,-4-5-80-16,0-4 78 15</inkml:trace>
  <inkml:trace contextRef="#ctx0" brushRef="#br0" timeOffset="-138027.34">467 15026 921 0,'-8'-3'83'0,"-3"-3"33"0,3 0-18 0,5-2-54 15,2 1-18-15,1 4-7 16,4 2-3-16,-2 1 8 0,0 0 10 15,2 4 8 1,-4 4 3 0,-6 10-9-16,1 2-7 0,-6 8-13 15,0 7-5-15,-1 5-6 16,-1 2-3-16,5 9-1 16,-1 4 1-16,5 2 0 15,4-4-1-15,7-10 0 16,5-9-1-16,12-18-3 15,6-8-3-15,14-20 6 16,4-15 6-16,10-22 14 16,-4-5 4-16,-1-10 10 0,-5-3-3 15,-14 9 1 1,-7 8-3-16,-16 13-4 16,-5 10 5-16,-9 23-10 0,-8 4 6 15,0 25-11-15,6 5-5 0,-1 16-5 16,8-4-3-1,9-2-3-15,3-7-4 0,11-24 5 16,4-6 1 0,-3-20 2-16,0-3 9 0,-7-7 11 15,-7-6 5-15,-10 4 17 16,-4 2-2 0,-12 2-14-16,-10 0-3 15,-7 4-18-15,-7 6-4 0,0 5-9 16,2 5-11-1,11 5-25-15,4 0-22 0,21-1-71 16,9-7-125-16,25-5 152 16</inkml:trace>
  <inkml:trace contextRef="#ctx0" brushRef="#br0" timeOffset="-137309.2">1101 14918 1275 0,'7'47'32'0,"-4"-1"-23"0,3-1 3 0,-1-7 15 16,4-3 7-16,4-19 3 0,1-12-1 15,-1-12-5-15,1-10-3 0,-8-12 5 16,-1-10 2 0,-3-9 6-16,-2 0 3 15,8 0 8-15,-5 7-5 0,5 15-17 16,1 3-2-16,2 21-22 15,8 3 0-15,-2 18-3 16,1 4-2-16,2 4-1 16,2 3 0-16,2-7 0 15,-3-5 0-15,5-9 2 16,-4-5 2-16,-1-6-7 16,-2 0 3-16,-5-3-4 0,8 3 1 15,-3 3 4 1,3-2-1-16,-1 4-1 0,-4 1 0 0,-4 6 2 31,-2 2 1-31,-8-8 2 16,3-1-2-16,-3-5-1 15,1-7 1-15,2-7 1 16,-1-7 9-16,-1-2 5 16,3 0 8-16,-3 4 9 0,6 5 0 15,-4 12-7-15,5 5-5 16,0 22-11-16,2 13-1 0,-4 17-8 15,-2 6-2 1,2 12-3-16,2-4-15 0,8 11-17 16,9 4-22-16,2-4-42 15,-1-6 1-15,-13-32 21 16,-7-20 19-16,-9-33 62 16,-3-21 13-16,-7-32 17 15,-5-12 6-15,2-16-8 16,0-3-5-16,9 4-4 15,5 2 1-15,10 15-4 16,2 9 1-16,3 26-3 16,-4 15-2-16,-4 24 6 15,0 7-1-15,-8 22-4 16,-8 10-4-16,-6 10-6 0,-2 9 1 16,-6-3-31-1,6-3-25-15,4-18-67 16,7-9-157-16,5-30 164 15</inkml:trace>
  <inkml:trace contextRef="#ctx0" brushRef="#br0" timeOffset="-137140.91">2091 14722 1408 0,'1'50'92'0,"1"4"70"0,1-4-98 0,8-8-19 0,-3-8-19 0,8-24-30 15,3-13-21-15,4-26-59 16,2-13-256-16,-1-23 214 16</inkml:trace>
  <inkml:trace contextRef="#ctx0" brushRef="#br0" timeOffset="-137008.47">2002 14342 1565 0,'-1'6'-15'0,"9"-31"-39"0,18-32-144 16,4-3 122-16</inkml:trace>
  <inkml:trace contextRef="#ctx0" brushRef="#br0" timeOffset="-136492.58">2263 14135 929 0,'9'65'148'0,"-3"7"172"0,5 6-182 15,4 9-40-15,-3-2-27 16,7 0-27-16,-1 2-12 0,7-16-24 16,6-12 2-1,4-16-10-15,3-16 0 16,-2-21 0-16,-7-7-2 16,-6-26 2-16,-4-14 2 0,-11-13 2 15,0-1-2-15,-8-5 8 16,-2 3-1-16,-7 16 11 15,-2 8 15-15,-7 22 12 16,0 11 5-16,3 21-3 16,-2 5-11-16,8 17-18 15,5 3-6-15,8 6-9 16,3-3-3-16,12-8-1 16,3-8-1-16,10-25-3 15,6-10-4-15,1-25 2 16,4-6 0-16,-5-5 5 15,-4 2 2-15,0 12 0 16,-6 5 0-16,-3 18 1 16,-1 4-1-16,-5 11-1 15,3 7 0-15,-9 2-15 0,-1 6-5 16,-6 1-40-16,-6 1-2 16,-6-15 16-16,-6-2 9 15,-6-11 35-15,-4-4 9 16,-3-10 36-16,0-10 15 0,7-20 26 15,7-9-2 1,13-15-34-16,7-3-14 0,18-1-27 16,5 4-14-1,5-1-79-15,3-3-55 0,-9-4 73 16</inkml:trace>
  <inkml:trace contextRef="#ctx0" brushRef="#br0" timeOffset="-135457.93">1654 15613 473 0,'-5'-6'149'0,"2"-5"134"0,1 1-98 0,2 5-11 16,0 2-57-1,0 3-11-15,2 7-31 16,6 8-17-16,1 9-16 15,8 3-4-15,2 6-16 16,8-8-2-16,6-1-8 0,2-7-8 16,3-12 4-16,-2-5-4 15,-4-8 15-15,-5-9 2 16,-9-12 2-16,-5-1 4 16,0-8-13-16,-4-1 1 15,-7 6-6-15,-1 3 1 0,-4 17 2 16,3 12-3-16,-3 1 7 15,6 12-1-15,11 20-3 16,4 11 1-16,4 4-4 16,5 3-5-16,3-13-4 15,0-9 1-15,3-15-4 16,-3-9-15-16,-3-13-61 16,-1-10-41-16,-5-8 58 15</inkml:trace>
  <inkml:trace contextRef="#ctx0" brushRef="#br0" timeOffset="-135157.08">2373 15394 1371 0,'-20'6'107'15,"-4"-3"77"-15,2 8-118 0,1 2-11 16,4 6-30-16,6 3 0 15,9 0-15-15,5-2-5 16,13-1 0-16,6-3-5 16,7 6 0-16,-1-1 10 15,2 9-1-15,-3 0 3 0,-10 8-1 16,-7 3-3-16,-18 6-1 16,-8 3-7-16,-9-4-25 15,-4 0-21-15,7-19-52 16,0-7-23-16,13-20 67 15</inkml:trace>
  <inkml:trace contextRef="#ctx0" brushRef="#br0" timeOffset="-134611">2651 15490 1094 0,'8'17'117'15,"-4"5"145"-15,1-9-169 16,0 0-4-16,1-9-26 16,0-5-13-16,5-4-13 0,-1-6-11 15,-2-3 1-15,1 1-2 0,-4-1-3 16,-2-2 0-16,-1 2 3 16,-7 1 2-1,0 2 8-15,-6 3 4 16,-3 8 0-16,1 2-5 0,-4 20-13 0,-3 5-8 31,5 14-9-31,4 9-4 0,10 1 0 16,5-5-1-16,17-15-1 15,1-7 0-15,11-23-4 16,3-2 5-16,4-18 1 16,-1-5 0-16,-2-9 2 15,-4-2-2-15,-6-2 5 16,-4 0 6-16,-2 9 5 15,2 3 1-15,1 6-1 16,0 3-1-16,-5 8-4 16,4 7-7-16,-2 5-4 0,-1 6-3 15,1 4-1-15,-5 8 5 16,-5-5 1-16,-7 7 1 16,-4 0 4-16,-3-2 3 15,-13 9 6-15,-6 1-4 0,-14 3-5 16,-3-1-2-1,-2-9-4-15,-4-6 3 16,1-12-7-16,3-10-17 16,3-20-52-16,1-13-46 15,5-25-136-15,10-12 139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58:38.2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18698 1171 692 0,'0'0'80'0,"0"0"62"15,0 0-84-15,0 0-15 0,0 0-26 0,1 0-5 0,-1 0-4 0,0 0 3 16,0 1 11-16,0 1 8 0,0-1 17 16,0 1 5-16,0-1 0 15,-1 3 1-15,-1-3 2 16,2-1 0-16,0 0 8 16,0 0 2-16,2-8-20 15,1 4-3-15,-3-7-14 16,0 3-7-16,0 1 0 15,0-1-5-15,-2 4-7 16,2-3-7-16,0 3-1 0,0 2 4 16,0 1-4-1,0 1 7-15,0 0-1 16,0 0 1-16,0 0 1 0,0-2 0 16,0 2-2-16,0 0 2 15,-1 0 3-15,-9-6-4 16,4 4 0-16,6 2-6 15,-3-2-1-15,1 1-1 0,2-1-3 16,0-2 3 0,0 0-1-16,0 1 1 15,0 3 3-15,0-1-1 0,0-2 6 16,0 3-2-16,0 0 3 16,-1 0-3-16,1 0-5 15,-2 0 4-15,1 0-7 16,1 0 4-16,1 4-2 15,1-1 1-15,4 5-1 16,-1 0 2-16,-4 5 0 16,6 6 6-16,-4 8 10 0,-2 9 4 15,1 14 6 1,-2 9-1-16,0 18-10 16,0 8-4-16,0 5-8 15,0 0-1-15,0-13-4 0,0-9 0 16,0-18 0-16,2-7 2 15,-1-11-2-15,2-7 2 16,-3-11-28 0,5-8-19-16,0-12-55 0,11-13-37 15,9-14 77 1</inkml:trace>
  <inkml:trace contextRef="#ctx0" brushRef="#br0" timeOffset="446.77">19223 1242 1032 0,'2'-10'113'0,"-1"-3"47"0,3 7-16 0,0 5-18 0,-4 10-34 0,-6 5-2 0,3 15-20 15,-7 10-2-15,2 23-16 0,-3 13-16 16,2 12-17 0,1 0-1-16,11-5-12 15,4-11-2-15,15-22-3 0,4-7 0 16,11-12-1 0,5-13 3-16,10-10 0 0,-4-12 0 15,5-14 3 1,-7-8 0-16,-5-12 9 0,-3-10 4 15,-21-11 4-15,4-3 0 0,-32-8-10 16,-14-2-3-16,-21 7-6 16,-11 13-4-1,-8 20 1-15,2 17-2 16,2 19-14-16,7 10-9 16,15 9-30-16,6-3-17 0,20 1-41 15,11 2-21-15,13-6-21 16,11-4-101-16,19-5 163 15</inkml:trace>
  <inkml:trace contextRef="#ctx0" brushRef="#br0" timeOffset="723.63">20159 1260 1278 0,'-5'-14'68'0,"-4"-5"59"0,-9 2-16 15,1 1 7-15,-5-1-8 16,9 9-34-16,5 3-8 16,2 12-21-16,1 10-5 15,-1 21-11-15,4 11 0 16,-1 23-1-16,2 9-3 0,4 7-16 16,0 0-5-1,5-1-9-15,-2-5-1 0,0-13-56 16,-1-7-35-1,8-13-76-15,-4-10 34 0,-6-9 68 16</inkml:trace>
  <inkml:trace contextRef="#ctx0" brushRef="#br0" timeOffset="1640.75">17732 1415 570 0,'-9'-3'90'0,"-2"-5"71"0,1 3-13 15,6-7-22-15,-4-4-35 0,6 0-23 0,2 3 0 0,-1 6-1 16,1 7 0-16,0 3-7 15,-10 13 2-15,-2 29-16 16,-6 15-4-16,2 28-21 16,-1 10-7-16,12-9-10 15,10-11-3-15,17-29 5 16,5-16-6-16,12-20 5 16,6-8 8-16,4-18 15 15,-2-9 18-15,-8-17 9 16,-4-12 7-16,-21-7-9 15,-11-5-6-15,-11-8-13 0,-15 5-11 16,-26 2-16-16,-8 8-7 16,-14 26-39-16,-5 14-19 15,-2 19-52-15,0 10-40 16,4 1 89-16</inkml:trace>
  <inkml:trace contextRef="#ctx0" brushRef="#br0" timeOffset="1983.52">16701 1451 865 0,'-16'16'122'16,"-6"12"166"-16,4 34-219 15,-2 12-5-15,10 11-33 16,4 0-14-16,16-17-14 16,13-11 2-16,21-29 18 15,9-10 12-15,8-23 35 0,-6-14 19 16,-11-16 2-16,-14-15 1 16,-17-19-30-16,-5-4-14 15,-29-15-22-15,-10 2-9 16,-39 17-16-16,-13 12-18 15,-20 45-42-15,-4 21-32 16,11 43-61-16,-2 11-201 16,-5 18 222-1</inkml:trace>
  <inkml:trace contextRef="#ctx0" brushRef="#br0" timeOffset="2322.21">15606 1562 1242 0,'-14'-7'68'16,"-5"3"-6"-16,0 21 21 15,-2 11-8-15,5 21-27 0,4 6-13 0,12-1-25 16,11-3-7-16,13-20 4 15,6-17 4-15,7-14 10 16,3-12 12-16,6-17 12 16,-4-9 12-1,-9-10-1-15,-11-6-3 16,-17-8-12-16,-13 2-10 16,-28 5-15-16,-7 5-5 0,-24 20-34 15,-14 13-27 1,-21 26-54-16,-4 15-41 15,2 17 80-15</inkml:trace>
  <inkml:trace contextRef="#ctx0" brushRef="#br0" timeOffset="2706.97">14396 1465 906 0,'-11'45'138'0,"3"5"204"15,6 10-269-15,4 3-3 0,11-8-35 16,2-3-14-16,17-17-14 15,4-10 0-15,10-14-3 16,4-14 6-16,-1-16 2 16,3-8 1-16,-15-20 17 15,-9-8 6 1,-22-10 4-16,-14-9 5 0,-26 8-16 16,-9 6-8-1,-20 21-14-15,-6 12-13 16,-4 27-39-16,-4 12-33 0,-12 29-40 15,-5 5 52-15</inkml:trace>
  <inkml:trace contextRef="#ctx0" brushRef="#br0" timeOffset="2941.76">13653 1811 1612 0,'-2'0'36'16,"-4"-8"-34"-16,3-5-17 0,-7-15-55 15,4-10-192 1,6-8 158-16</inkml:trace>
  <inkml:trace contextRef="#ctx0" brushRef="#br0" timeOffset="3088.36">12861 1612 1295 0,'-40'21'56'0,"1"-9"0"16,7-10 1-16,12-15-45 15,1-14-64-15,14-29 30 16</inkml:trace>
  <inkml:trace contextRef="#ctx0" brushRef="#br0" timeOffset="3222.41">11886 1863 1616 0,'-3'24'-166'0,"-7"-15"91"0</inkml:trace>
  <inkml:trace contextRef="#ctx0" brushRef="#br0" timeOffset="8145.57">14456 3427 813 0,'0'0'36'0,"0"2"34"0,-2-1-1 16,1 3 28-16,-1-3 0 0,-1 5-14 0,3 2-8 0,0 3-20 0,1 7-10 15,3 9-12 1,-3 4-3-16,7 18-6 0,-3 6-1 15,4 10-13-15,-2 3-4 16,2-12-6-16,4-2-1 16,-1-15-2-16,-1-5-13 15,-3-15-33-15,0-5-34 16,-3-14 39-16</inkml:trace>
  <inkml:trace contextRef="#ctx0" brushRef="#br0" timeOffset="8392.95">14956 3432 1055 0,'0'0'83'0,"1"0"67"16,-1 2-24-16,0 7-23 0,4 4-10 15,-4 10-39-15,0 7-13 16,-4 13-27-16,1 6-7 16,3 4-2-16,2-1-5 0,9 4-15 15,0-9-39-15,3 0-230 16,5-4 184-16</inkml:trace>
  <inkml:trace contextRef="#ctx0" brushRef="#br0" timeOffset="9108.77">15702 3419 858 0,'-6'24'94'0,"-4"3"91"0,6 6-72 0,5 3-22 0,4 5-31 0,9 3-37 0,5 4-10 15,-2-1-10-15,2 0-14 16,-3-4-191-16,-2-7 147 0</inkml:trace>
  <inkml:trace contextRef="#ctx0" brushRef="#br0" timeOffset="9408.87">16773 3822 1398 0,'-8'7'56'0,"7"1"2"0,1-6-12 0,3-7-4 16,3-3-13-1,1-4-13-15,4-10-23 16,6-4-54-16,5 0-319 16,11-3 244-16</inkml:trace>
  <inkml:trace contextRef="#ctx0" brushRef="#br0" timeOffset="9546.03">17352 3729 964 0,'30'23'115'0,"-1"1"182"0,-7-7-250 15,-8-4-12 1,-5-5-14-16,-1-10-18 16,-1-7-4-16,2-7-65 15,-1-9 49-15</inkml:trace>
  <inkml:trace contextRef="#ctx0" brushRef="#br0" timeOffset="9677.14">18016 3788 1248 0,'15'13'17'0,"-6"0"-48"15,-14-15-269-15,-3-9 200 0</inkml:trace>
  <inkml:trace contextRef="#ctx0" brushRef="#br0" timeOffset="9857.62">18673 3776 311 0,'0'0'67'16,"1"0"6"-16,-1-3-23 16</inkml:trace>
  <inkml:trace contextRef="#ctx0" brushRef="#br0" timeOffset="10440.81">19058 3441 1225 0,'-2'4'78'0,"-3"0"11"16,4 4-3-16,1 5-26 15,-2 4-19-15,4 15-13 16,-2 7-1-16,-3 18-10 16,1 3-3-16,0-3-8 0,6-7-9 15,13-18 3-15,8-7 0 16,13-22-1 0,0-6 9-16,8-18 15 15,-4-4 6-15,-5-11 31 16,-9-4 6-16,-22-5 6 15,-14-7-7-15,-20-7-27 16,-13 1-15-16,-16 4-30 16,-8 9-15-16,-9 19-25 15,-3 12-28-15,-7 14-66 16,1 2-234-16,4-1 231 16</inkml:trace>
  <inkml:trace contextRef="#ctx0" brushRef="#br0" timeOffset="11073.94">13582 3555 1060 0,'8'0'110'0,"-5"0"42"0,-2 2-6 0,-1 2-10 0,-1 4-13 0,-1 0-4 0,1 11-21 16,-2 6-8-16,-1 15-38 16,1 10-12-1,2 7-19-15,1 3-7 16,0-7-7-16,0-4-2 16,0-12-37-16,0-11-28 15,1-8-64-15,-1-10-46 16,-5-8-260-16,-2-8 262 0</inkml:trace>
  <inkml:trace contextRef="#ctx0" brushRef="#br0" timeOffset="11258.95">12716 3416 1246 0,'-21'32'90'0,"9"10"81"15,8 6-60-15,8 10-17 0,5-3-16 16,7-3-36-16,-4-4-22 16,-4-11-47-16,-8-7-42 15,-20-8 39-15</inkml:trace>
  <inkml:trace contextRef="#ctx0" brushRef="#br0" timeOffset="11459.7">11580 3620 1546 0,'11'66'39'0,"-10"3"-30"15,1 1-1 1,-4-12 0-16,1-7 0 0,1-17-54 15,0-9-113-15,1-14 98 16</inkml:trace>
  <inkml:trace contextRef="#ctx0" brushRef="#br0" timeOffset="11642.97">11152 3341 1395 0,'-8'80'45'0,"2"8"-18"0,-5 10-2 16,-3-3-17-16,1-5-1 0,2-18-26 15,2-14-110 1,6-20 85-16</inkml:trace>
  <inkml:trace contextRef="#ctx0" brushRef="#br0" timeOffset="11843.28">9821 3639 1548 0,'-18'74'60'0,"6"-5"0"15,6-6-23-15,10-12 0 16,1-10-13-16,8-13-39 15,4-12-56-15,2-11 40 16</inkml:trace>
  <inkml:trace contextRef="#ctx0" brushRef="#br0" timeOffset="11996.01">9349 3300 1601 0,'-14'94'52'16,"-13"15"-11"-16,-9 9-20 0,-21 15 185 16,-6-6-149-1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59:27.7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15554 943 1713 0,'0'0'30'0,"-7"4"-3"0,-8 15 40 0,-11-1-22 0,-13 22-8 0,-11 7-6 0,-7 27-25 0,-3 16-1 16,3 38-2-16,2 17-2 0,17 22 1 15,11 4 1 1,22-9-3-16,10-9 0 0,28-24-5 15,8-18 1-15,22-40-10 16,10-18-12-16,6-32-34 16,0-20-47-16,-4-29-354 15,1-15 297-15</inkml:trace>
  <inkml:trace contextRef="#ctx0" brushRef="#br0" timeOffset="245.79">16018 1249 1451 0,'3'24'78'16,"-3"12"9"-16,-2 9 14 0,-1 21-15 15,1 6-28 1,2 10-29-16,4 2-14 0,0-15-12 15,6-7-13-15,6-20-53 16,6-7-26-16,-2-14-56 16,-1-9-199-16,-19-12 223 15</inkml:trace>
  <inkml:trace contextRef="#ctx0" brushRef="#br0" timeOffset="527.21">15700 1186 1262 0,'8'-15'77'0,"8"0"80"16,9 4-52-16,16 5 23 15,10 3-2-15,20 6-34 16,8 5-15-16,12 12-37 0,-1 4-11 16,-14 14-15-16,-13 6-8 15,-27 10-2 1,-15 9-1-16,-24 12-3 0,-21 6 4 15,-19 6-4-15,-9-5 0 16,-20-10-11-16,6-4-14 0,-1-10-32 16,6-10-25-1,24-14-42-15,12-12-19 0,22-29-184 16,6-19 197 0</inkml:trace>
  <inkml:trace contextRef="#ctx0" brushRef="#br0" timeOffset="711.44">16735 1454 1472 0,'16'76'91'0,"-5"12"37"16,-6-2-7-16,-5-9-44 16,-3-5-21-16,4-21-39 15,7-10-8-15,3-17-59 0,8-10-42 16,2-19-261-1,2-14 209-15</inkml:trace>
  <inkml:trace contextRef="#ctx0" brushRef="#br0" timeOffset="878.03">16644 1182 1526 0,'-41'26'75'0,"0"-2"11"0,17-18-38 15,5-7-10 1,19-24-32-16,14-10-25 0,24-9-56 16,13 3-38-16,17 4 56 15</inkml:trace>
  <inkml:trace contextRef="#ctx0" brushRef="#br0" timeOffset="1143.8">17392 1202 1286 0,'6'35'108'15,"-11"1"54"-15,-15-8-32 16,-13-2 4-16,-18-3-34 0,-4-5-21 16,-5 5-45-1,-3 3-12-15,11 4-21 16,9 1 1-16,16-4-3 16,16 0-1-16,21-5-1 15,12-6-1-15,20 7 2 0,4-5 0 16,11 7 4-1,-5 8 5-15,-8-2 1 0,-9 4 2 16,-26 1-3-16,-15-1 0 16,-25 1-4-16,-17 4-5 15,-13-4-48-15,-2-6-41 0,6-11-140 16,9-10 124-16</inkml:trace>
  <inkml:trace contextRef="#ctx0" brushRef="#br0" timeOffset="1732.16">17647 1426 1060 0,'18'16'131'0,"-7"11"214"16,-3 10-239-16,-18 12 0 16,-6 7-6-16,1 2-42 15,-6-6-17-15,8-13-27 16,7-7-10-16,-2-13 0 15,8-7-6-15,2-12 2 16,4-4-5-16,4-12 1 16,1-9 4-16,3-12 0 15,5-5 3-15,-2-1-2 16,2 1-1-16,-2 13 0 0,-1 10 0 16,-3 16 3-1,-4 10-2-15,-4 10 2 0,1 3 0 16,-1-2-3-16,4 1 0 15,6-18-2-15,4 1 0 16,9-8 2-16,2-6 0 16,-3 3 0-16,7 1 1 0,-2 8-3 15,4 6-2 1,4 7 4-16,-2 1-1 16,-2-1 0-16,0-5 2 0,-6-8-1 15,-3-2-1-15,-2-14 2 16,-3 1 0-16,-6-14 3 15,1-5 1-15,-4 0 0 16,0 3-2-16,-5 4-3 16,3 7 0-16,-7 18-5 0,4 10 5 15,-5 19 8 1,-3 15 4-16,0 10 3 16,2 2-2-16,6-7-10 15,4-4-2-15,9-12-3 16,7-5 2-16,4-15 0 15,6-7 0-15,-4-5 1 16,3-12-26-16,-7-15-62 0,-8-15-44 0,-10-21 57 31</inkml:trace>
  <inkml:trace contextRef="#ctx0" brushRef="#br0" timeOffset="1911.44">18237 1213 1697 0,'-1'10'72'0,"-6"2"-60"0,4-5 23 0,10-9-33 0,7-11-1 0,9-18-3 0,12-9-20 0,11-10-58 16,0-1-42-16,17 7 57 16</inkml:trace>
  <inkml:trace contextRef="#ctx0" brushRef="#br0" timeOffset="2158.62">19047 1219 1229 0,'-24'54'137'0,"-4"4"178"16,-34 12-239-16,-3-6 3 15,-17-7-32 1,3-8-13-16,21-13-19 16,11-7-8-16,29-7-6 0,10-3-1 15,26 1-3 1,12 2-2-16,19-1 5 15,7 3 1-15,6 6-3 0,-12 4 4 16,-16 2 0 0,-19 4-1-16,-29-1 8 0,-19 2-2 15,-25-1-12-15,-13-6-23 16,3-21-85-16,6-15-47 0,28-43 77 16</inkml:trace>
  <inkml:trace contextRef="#ctx0" brushRef="#br0" timeOffset="2409.66">19304 1197 1602 0,'19'7'52'0,"-16"5"10"0,-14 7 6 16,-22 8 7-16,-7 3 2 16,-1 8-17-16,3 0-16 15,2 9-19-15,8 3-12 16,15 3-10-16,11-1-6 0,20-2-3 15,12-4 0-15,9 1-1 16,4 2 2-16,-7 5 4 16,-8 6 0-16,-21 7-13 15,-18 6-3-15,-21-5-19 16,-9-5-17-16,-6-25-70 16,4-19 78-16,5-38-5 15</inkml:trace>
  <inkml:trace contextRef="#ctx0" brushRef="#br0" timeOffset="3043.16">19539 1844 1584 0,'55'9'41'0,"-11"-4"-1"0,-3-5 8 15,-12-9 24-15,-1-7-6 0,-11-11-24 16,-4-1-20-16,-13-4-20 15,-10-4 5-15,-8 8-8 16,-16-1 5-16,-7 21 1 16,2 13-5-16,-10 23 7 15,6 10 1-15,7 13 0 16,6-1-1-16,22-3-4 16,18-6-7-16,21-17-37 15,18-8-14-15,25-26-51 16,5-8-19-16,13-16-7 15,-2 1 3-15,-4-3 36 0,0-2 23 16,-15 3 45-16,-8 4 28 16,-24 7 65-1,-20 10 30-15,-27 16 54 16,-17 12 2-16,-29 19-35 16,-7 5-25-16,-18 6-54 15,3 3-21-15,21-4-12 16,9-7-11-16,37-14-44 0,14-8-15 15,28-21-23-15,17-9 11 16,24-11 39-16,13-6 22 16,-7-3 18-16,-2-1 12 0,-20-8 33 15,-15-3 5 1,-20-15 23-16,-7-8-8 0,-16-22-24 16,-5-13-7-16,-9-4-23 15,-2 1-10-15,4 34 4 16,-2 18 12-16,7 44 11 15,-5 21 4-15,-1 35-9 16,1 20-13-16,0 28-11 16,11 13-4-16,4 11 0 15,10 2-1-15,12-16-30 16,2-8-23-16,18-25-76 16,6-14-1-16,6-26-18 15,3-12-124-15,-10-23 202 16</inkml:trace>
  <inkml:trace contextRef="#ctx0" brushRef="#br0" timeOffset="3260.13">20741 669 1795 0,'-10'-13'1'0,"40"53"36"0,21 50 31 0,4 19 33 0,-1 12 11 0,4 21-35 0,-4 17-28 0,-10 18-55 16,-6-1-30-16,-18-2-73 16,-7-1-35-16,-15-7-39 15,-10-5-285 1,-10-14 311-16</inkml:trace>
  <inkml:trace contextRef="#ctx0" brushRef="#br0" timeOffset="5625.87">3212 9332 1011 0,'33'-24'101'0,"-3"7"55"0,-3-4-15 16,-5 13-39-16,-11 7-12 0,-6 7-3 0,-3 8 4 0,-9 10-22 0,-2 3-12 0,-4-1-22 31,2-2-22-31,8-8-9 16,5-3 0-16,15-2-4 0,5 0 5 15,16-2-2-15,1 2 1 16,10 3-1-16,5 2-2 16,4 0 0-16,2-4 0 15,13 1 1-15,12-5 0 0,21-10-2 16,7-4-1-1,18-8 1-15,2-7 0 0,31 2 1 16,13-1 0-16,18-1 1 16,23 1-3-16,3-1 0 15,6 3 1-15,25 5 0 16,-14 2 2-16,2 11-1 0,8 0-1 31,-18 11 0-31,12 0 2 0,10 5 2 16,-11 1-3-16,23 4 2 15,-7 2-1-15,-5-5-1 16,12 2 1-16,-24-4-1 16,-4-4-1-16,-4-12 5 15,-23 0-25-15,-28-12 17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7:47:56.5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11394 989 756 0,'0'-11'101'0,"-2"5"73"0,-1 3-12 0,0 3-44 0,-7 1-28 0,6 4-32 0,-7-2-9 16,7 0-14-16,4 2-1 16,4 11 8-16,5 0-3 15,-4 21 2-15,6 6-1 16,-5 19-20-16,0 10-4 15,-6 5-9-15,2 2-8 16,-2-11 1-16,0-6 2 0,6-25-2 16,-1-11 0-16,0-14 5 15,-1-13-5-15,-4-21 4 16,-6-13 7-16,3-27-1 16,-8-7-1-16,9-13-4 15,1-3-3-15,-1-2-6 16,2 5 4-16,3 6 4 15,2 5 7-15,12 26 10 16,-2 13-1-16,0 32-2 0,4 17-2 16,-1 23-11-1,-2 12-2-15,2 11-1 0,1-3-2 0,2-5-7 32,4-12 2-32,2-20-3 15,1-8-1-15,-4-15 5 16,-3-5 4-16,-1-19 3 15,-4-7-3-15,-5-15 3 16,-2-6 1-16,-6-11 1 0,-1 1 3 16,4 10-2-16,-1 13 2 15,1 25-4-15,1 12 1 0,1 30 2 16,-4 13-1-16,7 24-2 16,-1 8-1-16,6-7-2 15,-1-1-2-15,11-15-18 16,2-3 0-16,5-18-42 15,-1-4-23-15,2-19-31 16,-5-6-24-16,4-8-105 16,-5-11-60-16,-6-6 164 15</inkml:trace>
  <inkml:trace contextRef="#ctx0" brushRef="#br0" timeOffset="267.14">12182 1114 655 0,'-1'5'163'0,"-4"6"149"0,-3 20-121 0,-1 9-56 0,9 8-52 0,5 4-18 0,4-6-33 16,12-6-6-16,2-18-15 16,4-7-1-16,1-15 6 15,-2-9 8-15,-1-15 21 0,-3-4 15 16,-6-11 19-16,-4-1-2 16,-12-2 2-16,-3 4-11 15,-16 3-26-15,-3-1-13 16,-14 4-23-16,-8 2-16 0,1 14-15 15,-1 10-10 1,11 19-30-16,6 10-13 0,13 9-47 16,12-4-21-16,10-6-117 15,14-11 148-15</inkml:trace>
  <inkml:trace contextRef="#ctx0" brushRef="#br0" timeOffset="483.45">12809 876 1228 0,'9'-2'105'0,"-1"5"105"15,0 10-67-15,-6 18-5 16,1 12-18-16,-3 9-40 16,-2 13-25-16,1-1-34 0,-4 4-11 15,-3-6-31-15,6-6-27 16,2-10-58-16,2-5-31 15,1-12-44 1,2-7-265-16,-4-22 293 0</inkml:trace>
  <inkml:trace contextRef="#ctx0" brushRef="#br0" timeOffset="700.16">12558 890 1072 0,'-5'1'139'15,"2"-1"191"-15,1 5-183 0,7-5-7 16,8-1-24-16,14-12-34 0,12-6-24 16,24-8-29-1,3-7-9-15,13-1-11 16,-3 2-3-16,-2 1-5 16,0 2-2-16,-12 5-61 15,-4 1-39-15,-18 7 55 16,-9 4-18-16</inkml:trace>
  <inkml:trace contextRef="#ctx0" brushRef="#br0" timeOffset="898.29">13285 836 1492 0,'0'38'119'0,"-1"5"24"16,-3 17-17-16,0-2-22 0,4 11-60 15,0-6-20 1,6-14-32-16,-1-5-21 16,9-17-52-16,6-5-36 15,7-14-51-15,2-8-281 0,2-19 290 16</inkml:trace>
  <inkml:trace contextRef="#ctx0" brushRef="#br0" timeOffset="1178.81">13646 805 1454 0,'-1'47'90'0,"-2"2"31"15,0 6-14-15,4 0-38 0,4-1-31 0,9-8-30 16,8-7-10 0,0-11-24-1,5-4-2-15,6-10-6 16,2-4 5-16,-2-10 27 0,-3-5 12 15,-8-14 34 1,-3-1 15-16,-5-17 25 16,-1-2 3-16,-4-21-18 15,-4 0-17-15,3-8-33 16,-3 5-13-16,4 10-40 0,2 5-28 16,0 15-92-16,-4 0 174 15,-7 1-55-15</inkml:trace>
  <inkml:trace contextRef="#ctx0" brushRef="#br0" timeOffset="1852.76">14378 671 1330 0,'0'42'68'0,"-1"9"7"0,-4 4-9 0,-7 11-26 0,-3 2-18 0,-7 1-23 16,-1 2-8-16,-1-17-5 15,5-10 3-15,10-22 4 16,9-19 6-16,-2-3 23 16,4-20 12-16,4-27 21 15,-3-15 2-15,-1-26-5 16,-1-10-13-16,7-5-15 15,5 9-6-15,6 21 0 0,6 12 7 16,11 24 10 0,-1 15 4-16,6 27-1 15,0 16-6-15,-2 24-5 0,1 12-5 16,-4 13-10-16,-8 5-5 16,-4-9-7-1,-10-9-6-15,-6-11-40 0,-3-8-20 16,-10-8-46-16,-3-3-11 0,-3-10-18 15,-5-9-96-15,-7-15 149 16</inkml:trace>
  <inkml:trace contextRef="#ctx0" brushRef="#br0" timeOffset="2018.71">14377 828 1287 0,'11'10'101'0,"3"2"41"16,5-7-18-16,8-5-50 15,4-6-31-15,6-15-28 16,2-1-13-16,7-5-45 16,3 1-31-16,9-3-150 15,-4 2-189-15,-4-1 239 0</inkml:trace>
  <inkml:trace contextRef="#ctx0" brushRef="#br0" timeOffset="2184.19">15055 545 902 0,'11'9'127'0,"-4"5"142"16,2 10-99-16,-7 11-39 0,-1 9-26 16,-1 11-40-16,-1 8-17 15,-4 9-26-15,-3 1-12 0,2-4-29 16,-2-7-26-16,5-16-58 16,0-8-30-16,3-16 67 15</inkml:trace>
  <inkml:trace contextRef="#ctx0" brushRef="#br0" timeOffset="2497.4">14901 595 1037 0,'33'-13'131'0,"1"-1"139"15,11-8-167-15,-4-2-18 16,0 4-42-16,4-1-14 16,-4 7-14-16,0 6 4 15,-6 11 6-15,-6 2-1 0,-9 16 6 16,-6 2-1 0,-12 15-11-16,-2 10-3 0,-10 16-7 15,-2 9-1-15,-2 7-7 16,-4 5-7-16,7-9-38 15,3-10-31-15,15-26-45 16,5-12-22-16,10-28-252 16,7-14 252-16</inkml:trace>
  <inkml:trace contextRef="#ctx0" brushRef="#br0" timeOffset="2785.03">15579 734 1336 0,'-9'64'64'0,"-1"-7"-10"0,7 0-5 15,11-24-17-15,9-8-21 16,16-17-12-16,5-11-1 16,14-21 3-16,2-10 16 0,-5-7 47 15,-3-5 17 1,-13 5 31-16,-13 5-2 15,-17 7-25-15,-14 4-15 0,-23 9-35 16,-14 4-15-16,-9 12-45 16,-4 3-27-16,3 17-62 15,2-1-34-15,22 2-15 16,8 2-237-16,26-23 269 16</inkml:trace>
  <inkml:trace contextRef="#ctx0" brushRef="#br0" timeOffset="3184.42">16029 642 836 0,'44'26'156'16,"-8"5"228"-16,-22 18-280 15,-14 1-15-15,-8 7-42 16,-9-5-17-16,1-4-21 16,4-7-2-16,1-18-7 0,6-5 0 15,5-22 15-15,5-7 11 16,6-17 31-16,0-8 14 15,3-8 6 1,-1-2-4-16,1 2-24 0,6 4-13 16,1 15-22-16,4 6-10 0,-1 21-9 15,-2 15-4-15,-5 11-10 16,0 7-6-16,2-2-16 0,-1-3-10 16,4-13-2-1,3-2 8-15,-1-12 22 16,1-2 15-1,-6-5 17-15,0-6 16 0,-3-9 23 16,-4-8 16-16,-4-10 17 16,-2-4-12-1,-2-16-22-15,3 2-20 0,4-7-26 16,2 7-13-16,3 16-56 16,0 4-30-16,-4 13 96 15,-1 8-48-15</inkml:trace>
  <inkml:trace contextRef="#ctx0" brushRef="#br0" timeOffset="4148.14">17851 647 932 0,'-8'22'101'0,"3"-3"74"0,-3 2-22 16,4 4-58-16,4 2-16 0,1 9-23 0,7 3-2 0,5 15-13 0,1 1-6 15,2 5-18-15,-2 0-7 16,-2-6-8-16,-1-2-3 16,-7-15 1-16,-1 1-9 15,-3-16-14-15,0-3-3 0,0-17-6 16,0-4 5-16,-2-18 11 15,1-12 2-15,1-20 12 16,-2-11 4-16,-3-20 15 0,-3-7 7 16,-4-7 9-1,-1 6 9-15,-3 15-2 16,2 13 0-16,6 30-5 16,5 13-2-16,8 9-3 0,9 7-2 15,8 0-11 1,13 1-3-16,17-1-1 15,9-2-3-15,17 0-3 0,-3-2 0 16,-7 2-7 0,-9-2 0-16,-18 4-18 0,-13 4-32 15,-17 0-65-15,-8 5-36 16,-17 3 70-16</inkml:trace>
  <inkml:trace contextRef="#ctx0" brushRef="#br0" timeOffset="4564.92">17952 975 1010 0,'0'17'140'15,"0"-2"194"1,11-12-264-16,3-5 4 0,16-15-35 16,6-8-17-16,18-9-13 15,9 3-2-15,3-1 0 16,-1 10 4-16,-8 3 9 15,-12 10 9-15,-13 17 5 16,-10 6 3-16,-14 19 2 16,-6 7-6-16,-13 12-15 15,-4 4-6-15,3 3-10 0,-1-9-4 16,11-20 3 0,6-6-1-16,15-18-1 15,6-6 1-15,6-14 5 0,7-8 13 16,0-13 25-16,2-4 13 15,-15 1 8-15,-6-2-2 0,-18 6-10 16,-10 5-2-16,-26 6-18 16,-7 2-6-16,-14 7-40 15,-2 1-28 1,4 9-44-16,5 2-31 0,18 2-38 16,10-2-15-16,32-5-88 15,11-6-136-15,23-4 232 16</inkml:trace>
  <inkml:trace contextRef="#ctx0" brushRef="#br0" timeOffset="5014.37">18701 727 782 0,'74'2'135'16,"-8"4"107"-16,-17 20-97 15,-14 5-26-15,-19 24-34 16,-7 4-15-16,-12 10-18 16,-2 0-12-16,-2-4-26 15,0-3-6-15,1-21-7 16,9-5-1-16,0-20 2 15,0-7 7-15,5-9 31 16,-8-9 18-16,-6-17 32 0,4-8 11 16,-13-23-10-16,-1-11-5 15,3-15-20-15,-3 1-7 16,24 4-16-16,8 7-9 16,20 19-15-16,7 10-10 15,7 15-2-15,-1 8-3 0,2 14-5 16,-9 5 2-16,-5 11-5 15,-4 3 0-15,-17 12 5 16,-8 0-6 0,-20 11-15-16,-10 1-2 15,-9 1-9-15,-7-1-1 16,2-11 5-16,-1-2 3 16,12-5 9-16,3-1 9 15,21 8 6-15,2 5 1 0,20 4 2 16,5 5 0-16,14-3 3 15,6 0-2-15,7-5-1 16,2-2-13-16,-2-1-66 16,3-3-54-16,-8 0-69 15,-4-2 88-15</inkml:trace>
  <inkml:trace contextRef="#ctx0" brushRef="#br0" timeOffset="6581.16">21138 697 1109 0,'0'0'91'0,"-1"2"58"15,-1 0-4-15,-9 1-16 0,-6 2-13 0,-8 1-22 16,-8 2-14-16,-5-2-22 16,0 2-15-16,-3 6-26 15,-2 8-8-15,10 14-8 16,8 12-2-16,12 13-1 16,10 5-1-16,17 4 3 15,13-12 2-15,12-10 1 16,7-11 3-16,2-15-3 0,-1-7-1 15,2-14-2-15,-2-7-5 16,0-10-21-16,4-6-4 16,-2-9-14-16,-2-4-3 15,-14-9 8-15,-1-4 7 16,-12-4 18-16,-2 3 8 0,-9 10 10 16,1 9 0-16,-4 22 6 15,-4 13 10-15,-2 23 18 16,-8 13 5-16,-7 19-6 15,1 3-9-15,-3-4-21 16,-2-3-5-16,6-15-3 16,1-3-8-16,9-17-5 15,-1-4 1-15,8-15-5 16,0-12 7-16,9-15 11 16,1-10 2-16,11-18 11 15,1-15 4-15,4-13 1 16,-4-7 6-16,-8-2 5 15,1 8-3-15,-4 25 3 0,1 16 4 16,8 30-7-16,-5 13-3 16,3 28-8-1,5 14-10-15,-7 22-4 16,1 8 0-16,-2 2 1 0,-10-6-9 16,1-12-46-16,-2-4-29 15,-7-15-58-15,1-6-24 0,-4-11-180 16,-9-6 203-1</inkml:trace>
  <inkml:trace contextRef="#ctx0" brushRef="#br0" timeOffset="6749.15">21433 1040 1126 0,'35'-3'105'0,"3"-1"105"0,0-5-104 0,-3-4-17 0,1-1-27 0,-3-5-62 16,3-1-27-16,-1-1-60 16,4-2-33-16,7-3 63 15</inkml:trace>
  <inkml:trace contextRef="#ctx0" brushRef="#br0" timeOffset="7013.84">22016 642 1100 0,'-5'-12'99'0,"-1"7"74"0,-1 10-23 15,1 15-21-15,0 12-7 16,-4 10-29-16,5 10-10 16,-4 8-26-16,4-1-17 15,-4 2-25-15,-1-1-9 16,4-8-5-16,-5 2-2 16,8-7 0-16,0-8-1 15,9-12-1-15,11-3 1 0,9-11 0 16,8-7 0-16,14-6 2 15,7-5-3-15,9-9 2 16,0-8-12-16,-4-7-30 16,-8-5-20-16,-8-7-72 15,1-7-24-15,-11-4 89 16</inkml:trace>
  <inkml:trace contextRef="#ctx0" brushRef="#br0" timeOffset="7500.05">22707 645 760 0,'17'-12'78'16,"-1"-2"41"-16,-7-2-36 16,1-1-9-16,-2 4-26 0,-7 7-4 15,-1 4 9-15,0 2 3 16,-5 3 0-16,-1 0 0 15,1 4 2-15,-3-4 3 0,7 0-7 16,1-3-6 0,0 0-16-16,-2 0-9 0,2 0-3 15,0 0-4-15,-1 0-5 16,1 0-1-16,-2 0 0 16,-6 3 1-16,4 3 11 15,-4 1-2-15,-2 5-1 16,1 7 6-16,-10 6-14 15,0 5 2-15,-11 13-3 16,-2 7-4-16,-10 10-5 16,-2 5 2-16,4 0-4 15,9-4-2-15,10-17 5 16,8-6-4-16,12-13 4 16,4-4 3-16,17-8 3 15,7-7 9-15,13-5-1 16,4-1-3-16,6-4-8 0,1 1-9 15,6-5-33-15,-2 1-25 16,8-2-60-16,0-1-116 16,-8 4 145-16</inkml:trace>
  <inkml:trace contextRef="#ctx0" brushRef="#br0" timeOffset="7857.36">23510 631 1220 0,'-2'-6'81'15,"-6"0"50"-15,-5 1-19 0,-10-3-2 0,-6 0-19 0,-8 0-28 0,-8-1-14 16,-4 9-14-16,1 3-10 15,3 19-19-15,3 8 3 0,10 27-7 16,1 9-5-16,10 16 4 16,-1 6-1-16,11 2-2 15,9-5-2-15,6-18-4 16,10-6-6-16,10-18-9 16,-1-7-3-16,10-12-11 15,-1-10-9-15,3-16-9 16,2-7-5-16,-3-16-24 0,0-7-14 0,-10-7-188 15,-10-2-90-15,-15-4 195 32</inkml:trace>
  <inkml:trace contextRef="#ctx0" brushRef="#br0" timeOffset="8363.19">23150 951 1068 0,'-24'7'98'0,"7"1"85"0,4-5-54 15,13-3-29-15,7-3-22 16,7-8-33-16,9-4-11 0,14-5-16 15,1 1-3-15,10 3-8 16,3-1-5-16,4 14 22 16,-1 4 1-16,-7 18 10 15,-4 10 6-15,-20 15-21 16,-8 6-10-16,-20 13-7 16,-6-1-6-16,-13-1-23 15,-3-6-13-15,5-7-17 0,-3-9 1 16,19-18 16-1,1-9 14-15,14-18 17 16,2-8 11-16,5-22 25 16,-2-10 13-16,1-20 11 15,-3-9-1-15,10-10-11 16,0 0-5-16,8 16-8 16,8 7-6-16,2 28-4 15,1 7-8-15,6 17-4 16,-8 7-2-16,-1 9-3 15,-3 7 3-15,-18 3-3 16,-4 3 2-16,-13 4 2 16,-13 3-1-16,-12 2 10 0,-14 2-2 15,-9-2 2-15,-5-1 0 16,7 0-8-16,2 3-2 16,17 1-2-16,5 3-1 0,25 0-1 15,10 1 0 1,12-10-5-16,14 0-13 0,-1-10-36 0,2-3-20 31,4-5-58-31,2-3-13 0,-2-10 79 16</inkml:trace>
  <inkml:trace contextRef="#ctx0" brushRef="#br0" timeOffset="8557.91">24130 1010 1395 0,'18'19'68'0,"3"-5"61"0,14-2-63 0,6-7-10 0,-2 0-13 15,15-8-45 1,-5-4-21-16,3 0-52 0,-3 2-16 0,-8-5-244 16,-5 7 209-16</inkml:trace>
  <inkml:trace contextRef="#ctx0" brushRef="#br0" timeOffset="9513.15">19868 1866 1041 0,'0'0'42'0,"8"-3"28"0,10 1 45 0,-4-4 2 0,-1 4-4 0,-7 2-17 0,-6 4-5 0,-11 3-13 0,-8 6-7 0,-8 6-20 16,-9 5-17-16,1 9-15 15,2 6-9-15,5 16-10 16,2 8 1-16,14 16-1 16,4 6-1-16,17-7-7 0,12-7 2 15,17-21-13 1,4-14-7-16,20-26-9 16,7-12-5-16,15-24 2 0,9-11-2 15,-6-15 10 1,-5-8 9-16,-18-6 7 15,-10 0 10-15,-18 4 7 0,-10 10 2 16,-17 18 20-16,-9 10 10 16,-9 24 8-16,-4 16-8 0,-4 25-10 15,-4 20-8-15,2 18-7 16,-1 1-2-16,5-1-7 16,1-6-3-16,5-23-20 15,4-10 5 1,0-24-3-16,5-9 3 0,10-21 21 15,2-14 1-15,10-26 16 16,2-15 8-16,4-27 7 16,1-13 2-16,7 0-6 15,-1 7-7-15,0 29 4 16,2 16 5-16,0 38 2 16,1 18 0-16,-5 23-8 15,-2 22-5-15,-5 21-6 16,-6 10 0-16,-3 6-11 15,-2-4-16-15,-3-9-60 0,2-7-27 16,-4-13-64-16,-9-9-6 16,-2-14-121-16,-20-11 167 15</inkml:trace>
  <inkml:trace contextRef="#ctx0" brushRef="#br0" timeOffset="9699.65">20471 2248 1342 0,'13'3'97'0,"1"-2"70"0,13-4-71 0,7-9-8 0,7-9-28 15,10-1-26-15,9-11-41 16,5 5-21-16,2-4-62 16,4 4-26-16,-6-4-60 15,-8-1-166-15,-11 1 216 16</inkml:trace>
  <inkml:trace contextRef="#ctx0" brushRef="#br0" timeOffset="9945.17">21228 1806 1043 0,'-11'16'108'0,"3"0"128"16,-1 1-113-16,3 5-19 15,3 0-13-15,9 7-34 0,2 2-17 16,6 15-15-1,5 0-3-15,-2 10-5 0,5 0 7 16,-4 2 0-16,4-5-8 16,-2-10-5-16,1 1-5 15,7-22-6-15,4-3-5 16,1-17-10-16,2-10-16 16,4-14-49-16,0-14-25 0,-2-10-325 15,-3-11 275-15</inkml:trace>
  <inkml:trace contextRef="#ctx0" brushRef="#br0" timeOffset="10212.04">21736 1762 1502 0,'-8'36'78'0,"-1"-4"3"15,3 2-4-15,-2 4-32 16,6 0-25-16,1 6-15 15,-3 5-2-15,-2 13 1 0,1 4-3 0,2 6-5 32,3-4-8-32,7-6-3 15,5-10 5-15,12-13-3 0,3-2 7 16,9-17 5-16,5-7-6 16,9-13 5-1,3-11-5-15,5-16-37 0,2-6-21 16,5-18-175-16,-1-1 146 15</inkml:trace>
  <inkml:trace contextRef="#ctx0" brushRef="#br0" timeOffset="10546">22538 1760 1202 0,'-18'2'114'15,"-7"0"74"-15,-6 7-73 16,-1 5-9-16,-4 0-49 0,6 8-20 0,-3 5-32 16,4 6-4-1,6 15-5-15,-3 7 0 16,14 17 3-16,1 4-6 0,12 3-16 15,10-2-6-15,16-14-7 16,6-6 3-16,7-22 14 16,1-7 6-16,4-15 7 15,0-8 1 1,5-15-39-16,-3-6-21 0,-9-20-17 16,-8-3-286-16,-22-12 257 15</inkml:trace>
  <inkml:trace contextRef="#ctx0" brushRef="#br0" timeOffset="10715.97">22342 2140 1107 0,'-9'16'132'15,"4"-6"171"-15,10-4-221 16,6-6-7-16,16-11-32 0,7-2-11 16,10-4-33-1,13-2-19-15,0 2-57 16,1-5-32-16,9 0-164 15,2 1-140-15,5-4 234 0</inkml:trace>
  <inkml:trace contextRef="#ctx0" brushRef="#br0" timeOffset="10930.03">23192 1771 818 0,'-1'-7'157'0,"-10"7"236"16,-5 4-249-16,-11 15-28 15,-7 6-14-15,-4 9-46 16,-3 8-16-16,-2 12-27 15,-1 9-12-15,4 13 2 16,7 2-4-16,16 0-17 16,17-3-13-16,22-12-28 15,6-11-3-15,13-22 2 16,5-7 7-16,2-20 6 16,-3-6-11-16,-1-10-218 0,-10-3 182 15</inkml:trace>
  <inkml:trace contextRef="#ctx0" brushRef="#br0" timeOffset="11096.13">22951 2139 1363 0,'35'9'61'0,"0"-7"-13"15,2-5 2-15,8-13-42 16,2-8-46-1,3-2 18-15</inkml:trace>
  <inkml:trace contextRef="#ctx0" brushRef="#br0" timeOffset="12116.86">20905 3090 1170 0,'-10'-2'103'0,"4"2"78"0,-2 2-5 0,-6 4-13 0,-6-1-20 0,-9 4-40 0,-10 6-27 15,-2 7-40-15,-3 1-15 16,1 17-16-16,0 5-5 0,10 17-3 16,6 4-4-1,21 4-5-15,8-11-5 16,18-14-5-16,16-19 1 0,24-21 7 15,8-10 6-15,17-20 8 0,-4-2 3 32,-13-12 5-32,-5-4 2 15,-19 7 0-15,-9 1 1 16,-13 13-3-16,-11 5 1 0,-11 17 9 16,-5 5-3-16,-4 26-3 15,-6 10-4-15,6 25-8 16,1 4 0-16,8-1-6 15,11-14-1-15,10-20-3 16,4-17-1-16,8-18 14 16,10-13 10-16,-1-15 20 15,-2-6 8-15,-7-7 13 16,-13-1-4-16,-18-9-12 16,-8 2-6-16,-31-4-29 15,-13-1-16-15,-9 4-49 0,-1 9-18 16,10 17-35-16,7 10-3 15,17 15-23-15,7 4-7 0,19 3-19 16,12 3-81 0,23-9 158-16</inkml:trace>
  <inkml:trace contextRef="#ctx0" brushRef="#br0" timeOffset="12514.39">21517 3233 1004 0,'58'10'129'0,"-5"7"89"0,-27 16-65 0,-13 13-18 0,-11 8-53 0,-6 6-25 0,-8-5-34 16,2-2-9-16,1-15-6 16,1-11-8-16,8-25 6 15,2-2 4-15,9-26 18 16,-4-7 7-16,1-19 14 16,0-8 2-16,2 5-6 15,4 3-1-15,3 19-14 16,4 14-13-16,1 22-12 15,1 13-1-15,11 22-6 16,-3 11 2-16,12 3-6 16,1-2-2-16,3-12-3 15,5-11 0-15,2-15 7 16,-4-5 10-16,-9-12 36 16,-7-4 16-16,-19-10 39 0,-8-11 5 15,-7-11-22-15,-3-8-22 16,-13-11-41-16,-5-11-22 15,2 0-63-15,0 0-22 16,11 14-55-16,8 10-27 16,5 15-32-16,8 4-7 15,9 9 114-15</inkml:trace>
  <inkml:trace contextRef="#ctx0" brushRef="#br0" timeOffset="12795.44">22374 3085 1054 0,'4'24'111'0,"1"1"160"0,-5 0-129 15,10 4-2 1,-4 7-21-16,5 8-49 16,8 3-23-16,0 7-30 0,6-2-8 0,11-6-8 31,2-7-2-31,0-9 3 16,0-6 26-16,-10-12 37 15,-4-10 17-15,-7-15 36 16,-1-6-7-16,0-20-19 0,-8-10-18 15,-3-14-36-15,-5-8-19 16,-7 5-27-16,6 0-25 16,-1 14-48-16,4 9-40 15,9 10-77-15,4 6-25 16,20 11-291-16,6 2 313 0</inkml:trace>
  <inkml:trace contextRef="#ctx0" brushRef="#br0" timeOffset="13495.29">23230 3085 1221 0,'-4'8'151'0,"-6"-3"139"15,-4-4-125-15,-7-2-7 0,2-1-43 16,-3 1-27-16,-3 2-42 16,0 15-21-16,-2 22-20 15,-3 12-8-15,-3 31-1 16,1 7-5-16,12 3-33 15,7-2-12-15,23-17-17 16,9-10 4-16,14-16 20 16,2-10-10-16,6-16 11 15,1-13-13-15,1-18-17 16,1-10 14-16,-13-15-24 0,-7-5 6 16,-21-2 5-1,-9 5 2-15,-29 7 27 16,-6 4 17-16,-9 7 40 0,1 5 28 0,8 15 44 15,9 2 14 1,10 4 9-16,10-6-13 16,13-14-22-16,7-8-10 15,17-14-6-15,8-1-6 16,13-2 0-16,5 3-1 16,9 7-2-16,7 6 4 15,-7 15-21-15,2 8-9 0,-21 17-11 16,-8 13-10-16,-20 21-2 15,-10 7-5-15,-17 5-16 16,-5 0-3-16,-2-11-2 16,1-9 3-16,10-18 12 15,2-11 9-15,5-17 10 16,3-16 14-16,7-20 14 16,4-12 1-16,7-20-2 15,5 2-10-15,13 10-12 16,2 7-7-16,4 32-8 15,-4 17-9-15,-8 28-23 16,-9 14-8-16,-10 23-23 16,1 1-2-16,-2-5 10 0,-4-1 10 0,7-19 32 31,-1-10 25-31,1-15 46 0,0-13 21 16,-6-21 31-16,-3-9-7 15,-4-12-22-15,0-13-17 16,0-12-32-16,0-2-13 15,6 0-34-15,3 10-15 16,13 10-62-16,-1 12-36 0,3 8-80 16,-2 4-240-16,11 11 278 15</inkml:trace>
  <inkml:trace contextRef="#ctx0" brushRef="#br0" timeOffset="13662.65">24219 3257 1254 0,'4'63'307'0,"-8"-12"-277"0,-11 5 58 0,-9 1-61 0,0 3-3 31,1 3 3-31,5-8-48 0,3-1-38 16,5-8-53-16,4-7-275 16,1-12 251-16</inkml:trace>
  <inkml:trace contextRef="#ctx0" brushRef="#br0" timeOffset="13978.11">23861 3191 1330 0,'7'11'87'0,"-3"0"30"0,9-6-32 16,0-5 1-16,9-10-36 0,3-6-16 15,7-4-18-15,9 1-7 16,6 3 7 0,7 5 6-16,5 10 11 0,-3 4 7 15,-6 16-1 1,-10 6-6-16,-15 13-2 16,-5 7-5-16,-13 18-10 15,-7 8-8-15,-5 10-29 16,-6 1-18-16,-5 0-52 15,5-13-28-15,0-12 41 16,11-16-376-16,2-24 325 0</inkml:trace>
  <inkml:trace contextRef="#ctx0" brushRef="#br0" timeOffset="14299.8">24552 3565 1361 0,'-1'3'1'16,"-1"9"19"-16,-1 7-2 0,-2-1-18 0,7-7-28 16,6-5-12-16,8-14 9 0,6-5 15 15,6-10 43-15,5-6 25 16,-3-5 36-16,-1-1 15 15,-4-3 2-15,-5 3 1 0,-13 9-13 16,-3 2-13-16,-15 7-33 16,-3-4-22-16,-6 5-63 15,-4 2-28-15,3 6-50 16,-2 5-30-16,7 2-205 16,3 1-54-16,13 0 203 15</inkml:trace>
  <inkml:trace contextRef="#ctx0" brushRef="#br0" timeOffset="14399.27">24795 3255 1126 0,'46'0'78'0,"-7"7"47"16,-5 5-24-16,-17 15-44 0,-8 6-23 15,-15 11-36 1</inkml:trace>
  <inkml:trace contextRef="#ctx0" brushRef="#br0" timeOffset="45049.61">22270 8403 907 0,'-7'17'96'0,"-7"-3"50"0,-2 10-55 0,1-7-59 0,-1-1-21 0,3-5-3 16,4-3 11-16,4-5 33 16,5-3 8-16,0 0 9 15,0-3-11-15,11-3-32 16,5-1-12-16,9 1-8 16,10 5 4-16,1 2 9 0,7 5 6 15,-1 1 12 1,1 2 4-16,1 1-12 0,-1-2-1 15,-4 9-12-15,-4-3-5 16,-9 5-3-16,-10 3 0 16,-9 3 5-16,-9 4 1 0,-19 15 5 15,-10 2-4-15,-23 17-7 16,-1 9-7-16,-8 7-2 16,-2 3 4-1,13-11-6-15,13-8 5 0,17-19 0 16,22-7-6-1,19-11 5-15,9 1-1 16,13 2 0-16,0 2 0 16,6 7-1-16,-1 3 1 0,-2 8-3 15,2 0 4-15,-8 4 0 16,-5 4-2-16,-9 5 3 16,-8-1-8-16,-9 4-3 15,-5-2-7-15,-10-5-7 0,-1-1 8 16,-9-7 5-16,-2-4 6 15,-12 0 9-15,1-5 12 16,-7 2 24 0,0-1 12-16,-3-7 26 0,-5-4-15 0,-6-15-22 31,-8-8-26-31,-14-22-65 16,-5-8-34-16,-4-15 23 15,4 4 9-15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7:49:21.53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30T17:49:44.438"/>
    </inkml:context>
  </inkml:definitions>
  <inkml:trace contextRef="#ctx0" brushRef="#br0">1012 8960 899 0,'4'6'92'0,"-2"11"27"0,4 1-13 0,-6 15-41 0,0 6-26 0,-5-1-5 0,4 1-9 15,2-12-15-15,9-8-6 16,4-6-4-16,10-7 0 16,4-6 1-16,10 2 5 0,11 1-2 15,1 6 3-15,6 9-2 32,-7 2-4-32,-1 8 2 0,-7-1 2 15,4 0-3-15,2-3 4 16,3-13 3-16,9-7 1 0,12-8 7 15,12-10-3-15,25-10-1 16,-4-1-4-16,9-1-7 16,-2 0 2-16,2 0-4 15,15 3 0-15,8-3 4 16,-4-2-4-16,-5 1 1 16,-3-4 0-16,7-2-2 15,5 4 3-15,1-5-3 16,0 2 3-16,1 2-2 15,8 2 1-15,9 1-1 16,-2 3 1-16,2 4-1 0,-2 1 0 0,9 0 0 16,1 1-1-1,-1 1 1-15,13-7 0 0,0 1 2 16,2-4-1 0,4 2 0-16,4-2 1 15,-8 8-2-15,7-1 0 16,4 7 0-16,0-1 0 15,-4 1-1 1,7 2 1-16,8 5 1 0,-7 3-1 16,2 4 10-16,12 7 4 15,-17 5 11-15,-6 1 7 16,-6-1-8-16,-12 1-1 16,-2-5-9-16,-4-4-9 0,-12-4 1 15,-5-2 0-15,-15-5-6 16,1-5-18-16,-9-24 15 15</inkml:trace>
  <inkml:trace contextRef="#ctx1" brushRef="#br0">20144 6007 0,'0'0'0,"-51"40"0,51-40 0,-75 55 0,-12 0 15,4-12-15,12-15 16,12-8 0,8-4-16,11-5 15,13-3 1,3 0-16,4 0 16,4-4-16,5 0 15,3 0 1,0 0-16,0 0 15,0 0-15,0 0 16,4 0 0,0 0-16,0-4 15,0 0 1,0 0-16,0 0 16,1 0-1,-1 0-15,0 0 16,0 0-16,0 0 15,0 0 1,0 3 0,4-3-16,0 4 15,0-4-15,0 4 16,0 0-16,0-4 16,0 0-1,0 0-15,0 0 16,0 0-1,0 0-15,0 0 16,0 0 0,0 0-16,0 0 15,0 0-15,0 0 16,0 0 0,0 0-1,0 0-15,0 0 16,0 0-1,0 0-15,0 0 16,0 0-16,0 0 16,0 0-1,0 0-15,0 0 16,0 0 0,0 0-16,0 0 31,0 0-31,0 0 15,0 0 17,0 0-32,0 0 15,0 0 1,0 0 0,0 0-1,0 0 1,0 0-1,0-4 1,0 0 0,0 0-1,0 1 1,0 3 0,0 0-1,0 0 1,0 0-1,0 0-15,0 0 32,0 0-32,0 0 31,0 0-31,0 0 31,0 0-31,0 0 16,0 0-1,0 0 1,0 0 0,0 0-1,0 0 1,0 0 0,0 0-1,0 0 1,0 0-1,0 0 1,0 3 0,0-3-1,0 0 1,0 0-16,0 0 31,0 0-15,0 0-1,0 0 1,0 0 0,0 0-1,0 0-15,0 0 16,0 0 0,59-70-1,16-1 1,24 4-1</inkml:trace>
  <inkml:trace contextRef="#ctx0" brushRef="#br0" timeOffset="23704.17">11875 440 1123 0,'-2'0'92'0,"-1"-1"47"0,0-5-22 0,-2-1-43 0,4-1-22 0,1 4-32 0,1 0-7 0,7 11-4 15,-2 13-1-15,9 18 6 16,2 8 1-16,0 14-2 0,-1 3 1 15,5 2-12-15,-4-9-1 16,0-5 1-16,-1-4-5 0,-3-11-4 16,-7-6-17-16,3-4-61 15,-7-12 50 1</inkml:trace>
  <inkml:trace contextRef="#ctx0" brushRef="#br0" timeOffset="24551.49">11938 182 1142 0,'-3'0'90'0,"-8"0"38"0,-10 0-32 0,1 0-20 0,-7 0-20 0,-3-2-8 0,5 4-22 31,1 1-6-31,2 14-9 15,-3 5-6-15,3 24-1 16,4 9 0-16,2 19 1 16,-1 5-4-16,12 11 3 15,-1 0-4-15,14 2-3 16,9-6 6-16,16-13-6 16,7-5 3-16,12-18 9 15,6-9-2-15,13-17 13 16,8-15 7-16,0-15-2 15,-3-13 0-15,-12-17 13 16,-11-12-6-16,-11-16 16 0,-12-10 5 16,-9-7-4-16,-12-6 2 15,-12 7-8-15,-11 4-5 0,-26 12-12 16,-18 1-4 0,-35 20-16-16,-13 7-6 0,-14 17-19 15,2 11-10 1,25 8-25-16,16 0-9 15,28 13 0-15,19 2-15 0,27 20-5 16,7 4-4-16,20 15-46 16,4 8-260-16,16 5 258 15</inkml:trace>
  <inkml:trace contextRef="#ctx0" brushRef="#br0" timeOffset="25036.64">11925 1478 1215 0,'-23'16'78'0,"-1"0"30"0,3-4-4 0,6-12-29 0,5-3-17 0,10-11-19 15,7-7-5-15,15 2 1 16,11-3 1-16,14 7-4 16,5 0-1-16,3 6-10 15,2 9-11-15,-24 9-2 16,-9 7-4-16,-19 14-4 15,-16 10 5-15,-18 8-10 16,-7 5-5-16,-11-1-7 16,1-7-13-16,11-4 9 15,10-4 1-15,20-11 7 0,10-2 11 16,23-11-1-16,10-5 7 16,21-5 5-1,-3-6 5-15,6-12 0 16,-8-2-11-16,-4-11-7 15,-11-5-26-15,-5-1-60 0,-8-2-24 16,-16 0 52-16</inkml:trace>
  <inkml:trace contextRef="#ctx0" brushRef="#br0" timeOffset="25472.42">11731 1126 1345 0,'-42'0'67'0,"-7"-3"20"15,0 2-19-15,2 2-28 16,4 9-6-16,13 17-23 16,5 9 2-16,7 25 4 0,15 10 1 15,17 29 5 1,16 5-3-16,18 7-5 15,10-3-11-15,13-13-2 16,6-7 0-16,20-15-6 16,-1-8 8-16,3-25-6 15,1-13 4-15,-17-28 0 16,-2-11 2-16,-9-19 14 0,2-8 5 16,-9-15 24-16,-2-5 3 15,-15-9 6-15,-12-1-10 16,-28-17-7-16,-10-8-9 0,-37-17-10 15,-12 1-5-15,-25 8-11 16,-4 16-2 0,-18 35-4-16,-4 23-7 15,-15 35-28-15,-1 15-19 0,10 28-26 16,12 7-11-16,36 15-34 16,13 5-5-16,25 3 70 15</inkml:trace>
  <inkml:trace contextRef="#ctx0" brushRef="#br0" timeOffset="26006.92">12074 2312 1112 0,'-4'-4'123'0,"4"-1"129"0,8-3-143 0,3 0-9 0,5-1-26 0,0-1-15 0,8 4-12 16,1 6-6-1,3 11-13-15,2 3-3 16,-11 11-12-16,-3 5-10 0,-16 8 1 16,-8 3-9-16,-14 5-11 15,-3-2-2-15,-10-6-4 16,5-5 5-16,6-9 10 16,4-10 6-16,14-9-2 15,2 1 3-15,19-6-1 0,8 1 3 16,12-1 10-1,6 2-2-15,-2 3 12 0,-1 1-6 16,-8 5 1-16,-6 2 4 16,-15 3-6-16,-4 7 3 15,-18 6-4 1,-5 7-4-16,-20 5-3 0,-8 3-11 0,-11 0-34 31,-1-4-18-31,-4-15-49 16,9-11-22-16,15-16-92 15,8-15 122-15</inkml:trace>
  <inkml:trace contextRef="#ctx0" brushRef="#br0" timeOffset="26495.28">11969 2076 1632 0,'12'-3'54'0,"-52"15"13"0,-18 36 34 0,-5 5-29 0,0 10-22 0,4 8-41 0,4 7-5 0,8 11-2 16,7 11-2-16,28 15-1 0,12 8 0 0,28 5-4 31,16-5 2-31,21-15-2 0,12-15-3 15,26-26-3 1,10-18-10-16,6-29 0 16,-4-17 4-16,-10-22-12 15,1-9 8-15,-3-15 5 16,2-13-2-16,-18-14 18 0,-16-5 14 16,-24-6 23-16,-17-9 12 15,-22-11 25-15,-8-9-4 16,-22-18-8-16,-14-3-11 15,-35-1-21-15,-17 7-14 0,-24 34-14 16,-5 28-2 0,-9 61-33-16,-7 35-32 0,-18 54 475 15,-2 30-331-15</inkml:trace>
  <inkml:trace contextRef="#ctx0" brushRef="#br0" timeOffset="29522.11">13717 2074 802 0,'-4'13'89'0,"-1"-1"58"0,2 1-25 0,-3-5-35 0,4-2-12 0,4-6-2 16,5 0-2-16,3-6 4 0,-2-5-1 15,1 1 3 1,-4-1-9-16,-5 5-6 0,-2-5-9 0,-12 3-15 16,-5 0-10-1,-15 2-16-15,-6 6 0 16,-9 6-12-1,2 5 1-15,6 10-2 0,9 6-4 16,15 7 5-16,9 7-7 16,13 3 4-16,7-3-1 15,12-3 0-15,-2-1 4 0,0-9-2 16,7-3 3-16,-1-1 2 16,2-7-4-16,-3 1 3 15,-2 1-2-15,-6-1 0 16,-8 5 1-16,-14 3 1 15,-7 9 5-15,-20 1-3 16,-6-3 0-16,-8-1-1 16,-8-7-2-16,-3-9-4 15,0-10-2-15,7-7-17 16,6-10-9-16,21-10-6 0,10-3-5 16,22-5 2-16,16-3 1 15,14 2-10-15,9-3-4 16,2 8-20-1,1-1-20-15,-1 6-274 16,-4-1 239-16</inkml:trace>
  <inkml:trace contextRef="#ctx0" brushRef="#br0" timeOffset="30537.81">14188 2442 807 0,'3'-3'145'0,"-6"-5"118"0,-1 0-103 0,-5 0-33 0,0-5-44 16,-1 1-12-16,-7-3-11 15,-2-5-1-15,-6 7-14 16,-5 4-6-16,1 14-22 16,-2 12-6-16,4 18-4 15,0 4-11-15,5 13 3 16,8 0-5-16,9 0 0 15,7-5-5-15,12-15-4 16,6-8 3-16,12-15 0 16,6-9 7-16,3-20 6 15,3-6 4-15,-3-13 11 16,-10-4 5-16,-5-5 6 16,-7 5-5-16,-15 10 3 15,-1 8-1-15,-6 18-6 16,0 10 0-16,-6 21-11 0,2 8-5 15,4 13-2-15,2 0-3 16,10-4 2-16,8-5 0 16,12-13-2-16,4-8 2 0,-5-14-4 15,2-2 5-15,-8-14 2 16,-1-2 1-16,-5-10 9 16,3-4 0-1,-5 2 7-15,-2 4-1 0,-4 9-3 16,0 4-6-16,2 12-5 0,-6 11-3 15,7 14-1 1,-1 3 1-16,4 6 0 16,4-3 0-16,8-9-1 15,7-6 0-15,-1-11-1 16,4-4 1-16,-9-7 1 16,-3-7 4-16,-8-7 4 15,-5-4 4-15,-5-6 1 16,-1-1 0-16,-5 2-10 15,0 7-2-15,9 10-4 0,-1 2-4 16,12 10 1 0,7 5 0-16,10 1 4 0,0-3 1 15,4-6 0-15,-1-6 4 16,1-7 8-16,-2-5 5 0,-9 1 9 16,-11-4 4-16,-8 1 8 15,-9 1-5 1,-10 3-6-16,-8 4-5 0,-12 6-13 15,-2 9-6 1,-3 17 1-16,4 13-7 16,7 16-6-16,10 4 9 0,12-2-5 15,11-6 7-15,14-13-5 16,6-9-4-16,4-10 5 16,0-9-1-16,-7-2 5 15,-2-7 4-15,-8-8-5 16,0 0-1-16,-6-9 0 15,-1-3-3-15,-1 7 0 16,-1 1 0-16,2 15-1 0,5 8 1 16,6 18-1-1,5 1 2-15,13 11-5 16,2 3-10-16,-4 0-1 16,-3-6 0-16,-21-1 3 15,-8-6 12-15,-26 1 5 0,-18 0-5 16,-14-9-11-16,-5-2-18 15,0-13-57-15,10-6-30 16,14-13-56-16,12-8 53 16,21-9 56-16</inkml:trace>
  <inkml:trace contextRef="#ctx0" brushRef="#br0" timeOffset="31072.35">16188 2088 1165 0,'11'-6'118'0,"2"-5"67"0,-4 0-38 0,-4 0-10 0,4 8-35 0,-9 6-15 0,0 22-32 16,-8 13-13-16,-7 35-19 16,-9 10-9-16,-9 20-10 15,-11 6 1-15,-4-1-11 16,3 1-14-16,7-5-45 15,6-8-23-15,13-21-32 16,10-12 8-16,12-29 24 16,5-13 10-16,14-31 8 15,5-20-22-15,7-37 52 0</inkml:trace>
  <inkml:trace contextRef="#ctx0" brushRef="#br0" timeOffset="31836.21">16354 2222 1100 0,'28'24'104'0,"0"4"49"16,-12 29-41-16,-2 10-12 16,-12 11-47-16,-2 3-15 15,-6-1-22-15,-5-1-8 16,0-8 0-16,0-6-7 0,-2-20-1 16,0-8 2-1,2-23-2-15,5-14 1 0,-2-30 8 16,-1-16 5-16,5-33 17 15,3-14 9 1,4-12 12-16,10-6 5 16,10 15-3-16,4 8-5 0,9 23-6 15,1 16-13-15,-4 24-9 16,3 14-3-16,-1 20-10 16,-8 9-5-16,-12 13-3 15,-5 1 1-15,-18 4 0 16,-6 3 2-16,-13-2 1 15,-1-3-2-15,-2-7 2 16,0-8 0-16,15 2-4 0,3-2 1 16,13 3-3-1,12 5 0-15,11 9 2 16,4 2-1-16,8 3 2 0,8-2 1 0,4-11 4 31,7-5-2-31,3-14 8 16,2-9 2-16,-4-13 11 0,-1-7 2 15,0-16-1-15,-11-4 0 16,-6-9-5-16,-13 0-6 16,-15 1-1-16,-12 3-5 15,-18 15 0-15,-6 16-3 16,-11 25-4-16,-6 16-3 16,2 27-10-16,5 9 6 15,14 0 1-15,9 0 4 0,22-22 0 16,9-6 0-16,18-21-4 15,2-3-4-15,1-14 1 16,-6-7 3-16,-6-10 7 16,-1-6 0-16,-6-3 0 15,4-5-4-15,-5 3 0 16,0 6-2-16,-7 6 3 0,1 11 3 16,-1 8-2-16,6 5 2 15,2 10-2 1,-2 4 0-16,2 2-3 15,-6-1-1-15,-3-2 1 0,-9 1-4 16,-13-7 0 0,-8 4-8-16,-17 4-35 15,-12-4-25-15,6-5-54 16,1-8-15-16,11-12-19 0,12-10 0 0,15-25 98 16</inkml:trace>
  <inkml:trace contextRef="#ctx0" brushRef="#br0" timeOffset="32039.3">17434 1961 890 0,'62'-43'125'0,"-10"13"164"0,-8 11-157 0,-27 30-3 15,-2 21-10-15,-15 28 0 16,-11 17-13-16,-5 22-25 16,-6 2-16-16,3-6-38 15,0-12-14-15,12-23-16 16,7-9-24-16,7-18-62 0,9-8-40 15,-10-9-244-15,2-5 224 16</inkml:trace>
  <inkml:trace contextRef="#ctx0" brushRef="#br0" timeOffset="32587.66">17377 2398 1399 0,'51'-12'96'15,"3"0"38"-15,-2-1-8 16,-2 4-17-16,-9 1-30 16,-11 8-32-16,-9 5-17 15,-12 10-18-15,-7 7-7 0,-9 7-1 16,-4 9-2-16,-6-4-1 16,3 3 1-16,11-7-2 0,3-10 0 15,15-10-1 1,9-9 0-16,9-9 2 15,5-9 6-15,1-8 14 16,1-4 2-16,-10-1-1 16,-6-3-3-16,-23 0-14 15,-13 3-4-15,-17 5-15 16,-9 3-13-16,-1 14-22 0,3 3-7 16,10 8 12-1,14-1 7-15,12-2 21 16,9 5 3-16,16-2 4 0,5 3 7 15,16 10-1 1,-2 4 9-16,-3 10 1 0,-3 7-1 16,-6-3 2-16,-7-4-8 15,-8-1-8 1,-2-4-2-16,-14-9-2 16,-1-12 9-16,-1-2 5 0,-4-10 0 15,-3-9 20-15,5-8 2 16,6-7 8-1,10-3 9-15,12-1-6 0,13 3-3 16,9 6-10-16,3 3-6 16,4 7-15-16,-10 3-15 15,0 0-39-15,-6 1-23 0,-14 5-64 16,-5 2-20-16,-14 1 88 16</inkml:trace>
  <inkml:trace contextRef="#ctx0" brushRef="#br0" timeOffset="33036">18310 2445 920 0,'-6'12'141'0,"4"-1"171"0,7-11-208 0,12-1-9 0,4-13-27 0,1-5-15 16,6-8-10-16,-4 0-4 15,-2-1 8 1,-5 3 6-16,-6 9 16 15,-11 3 4-15,-11 13-11 16,-5 2-8-16,-18 13-25 16,-1 12-16-16,-6 14-10 0,1 7-4 15,12 2 1-15,3-6-5 16,25-14-16-16,9-9 0 16,20-15-4-16,5-6 6 15,7-9 15-15,0-6 4 16,-3 0 2-16,0-6 7 15,-2 7 12-15,-1 1-4 0,-3 12 2 16,-2 4-6 0,1 16-11-16,-2 3 1 0,-6 11 0 15,-5 3-2-15,-10 4-3 16,-7-4 0-16,-10-6-1 16,-6-2 2-16,-11-4 3 15,-9 1-1-15,-6-1 0 16,-3-7 1-16,-2-7-19 15,0-7-30-15,5-11-74 16,-1-14-40-16,-3-18 77 0</inkml:trace>
  <inkml:trace contextRef="#ctx0" brushRef="#br0" timeOffset="52640.47">5150 9518 392 0,'0'-2'101'0,"0"-3"107"15,0 2-64-15,-2-5 2 0,-1 5-10 16,-2-3-9-16,2 4-33 15,3 2-22-15,-6 7-15 0,6-3-4 16,0 9-3-16,4 3 0 16,4 6 2-16,2 5-7 0,2 6-14 15,6-2-6-15,-9 6-23 16,1-6 2-16,-7 1-4 16,2-2-2-16,-5-5-20 15,-2-3-13-15,-1-14-33 16,1-5-20-16,1-22-150 0,1-9-127 15,-4-24 201 1</inkml:trace>
  <inkml:trace contextRef="#ctx0" brushRef="#br0" timeOffset="52811.67">5105 9190 1148 0,'0'0'103'0,"-3"0"72"15,3 0-72-15,-3-2-51 0,3-7-21 16,0-5-37-16,8-10-36 16,3-12 24-1</inkml:trace>
  <inkml:trace contextRef="#ctx0" brushRef="#br0" timeOffset="53118.52">5544 9217 1573 0,'-9'11'98'16,"-14"14"-36"-16,4 3-17 15,-1 2-10-15,12 8-16 0,0 6-7 16,8 3-4-16,3 9-2 16,7 0-5-16,4 6 0 15,5 1-10-15,0-5-15 16,0-1-21-16,0-10-27 0,-7-10-16 16,3-4-8-16,-9-25-99 15,-5-5-121-15,-5-28 181 0</inkml:trace>
  <inkml:trace contextRef="#ctx0" brushRef="#br0" timeOffset="53271.87">5364 9634 1339 0,'21'-4'98'0,"9"-9"51"16,1-3-9-16,10-9-50 15,0-2-18-15,-8 1-41 16,0 2-41-16,-9 3-182 15,3 9 129-15</inkml:trace>
  <inkml:trace contextRef="#ctx0" brushRef="#br0" timeOffset="54067.79">6555 9075 828 0,'-5'-5'115'0,"4"0"53"0,-1 5-23 0,-2 0-37 16,-3 10-39-16,1 1-3 0,-8 8-3 16,-4 7-1-16,-5 19-8 15,-6-1-11-15,-4 19-24 16,-3 9-9-16,3 7-9 16,6 14-3-16,14 11 3 15,13 7 1-15,21-10-3 16,10-15 1-16,21-23 0 15,15-15-6-15,16-23 6 16,1-8-2-16,4-17-22 16,-9-8-12-16,-3-17-32 15,-4-9-353-15,-8-20 285 0</inkml:trace>
  <inkml:trace contextRef="#ctx0" brushRef="#br0" timeOffset="54668.49">8444 9056 761 0,'-7'11'88'16,"-1"0"68"-16,-3 0-2 0,0 1-11 0,0-2-26 0,5-7-28 0,0 2-12 0,7-5-22 16,9 6-1-16,7 5-1 15,13 6-3-15,14 18 4 16,7 6-2-16,12 16-10 16,-3 6-8-16,-8 10-10 15,-11 2-11 1,-25 4-10-16,-9 5 4 0,-27 4-6 15,-8 0 4-15,-28-3-17 0,-7-4-16 16,-12-16-48 0,-1-5-46-16,3-27 67 15</inkml:trace>
  <inkml:trace contextRef="#ctx0" brushRef="#br0" timeOffset="55666.01">6932 9338 920 0,'0'5'92'0,"0"-4"56"0,2-1-5 0,-2-1-40 0,0-4-15 0,-2 2-28 16,-7-2-16-16,1 0-23 16,-5 4-9-16,-7 2-9 15,2 6-2-15,-5 5 0 16,-1 2-1-16,0 12-3 16,9-1 1-16,5 5-7 0,5-3-3 15,9 3-2-15,5-3 2 16,5-9 5-1,4-2 5-15,2-8 2 0,-4-5 1 16,6-6 0-16,-5-5 3 16,1-4 7-16,1-1-3 15,-8-1 3 1,-5 4 2-16,-1 1-2 0,-5 9 0 0,0 0-2 16,-8 9-1-16,3 10-7 15,0 10-1-15,9 7-1 16,2 0-2-16,16-1 3 15,2-8-1 1,7-13 1-16,4-13-3 0,4-10 18 16,2-8 11-16,-4-9 31 15,-7 4 7-15,-12 5-12 0,-11-2-4 16,-14 0-24-16,-13-1-7 16,-7-4-6-1,-8 2-12-15,5-2-17 16,4 5-9-16,5 11-24 0,7 2-8 0,11 12-34 31,0 9-19-31,4 8-230 16,2-4 212-16</inkml:trace>
  <inkml:trace contextRef="#ctx0" brushRef="#br0" timeOffset="55988.73">7437 9434 888 0,'0'5'122'0,"-3"4"158"0,-7 10-197 0,4 5-25 15,-3 8-23-15,4-6-10 0,5-2-14 0,-6-7-5 0,10-7-3 16,0-7-4-16,5-8 10 0,-1-6 3 16,3-14 10-1,-3-2 4-15,-2-9 5 16,4 1 4-16,5-1 1 15,6 6 3-15,4 6-10 0,4 7-1 16,-6 9-15 0,1 6-6-16,-4 15-2 15,1 11-8-15,-9 6-5 16,0 9-23-16,-8 4-58 16,7-4-31-16,0-12-206 0,4-10-76 15,0-17 212 1</inkml:trace>
  <inkml:trace contextRef="#ctx0" brushRef="#br0" timeOffset="56436.8">8002 9459 1133 0,'-6'0'108'0,"-13"-4"81"16,-10 4-57 0,-9 0-58-16,-3-2-17 0,-1 7-30 15,5 0-19-15,12 7-8 16,2 6-1-16,13 5-6 15,9 4 7-15,12 3-9 16,1-2-10 0,10-2 1-16,2-1-11 0,3-11-8 15,3-9 3-15,3-10 4 16,-3-9 7-16,-3-18 17 16,-12-6 5-16,-2-14 2 15,-2-6 0-15,-8-15-1 16,4-2 3-16,-11-9-2 15,-3-1-1-15,-5 11 5 16,1 11 3-16,8 30 14 16,2 12 5-16,1 21 4 15,1 11-1-15,7 26-7 16,-3 11-5-16,4 22-1 16,-1 7-8-16,3 10-7 0,0 0 3 15,2-4-24-15,6-2-19 0,-2-14-29 16,7-10-16-1,3-22-54-15,-5-16-72 16,5-21-39-16,-2-12 17 0,-3-22 47 16,0-8 31-16,-6-19 123 15</inkml:trace>
  <inkml:trace contextRef="#ctx0" brushRef="#br0" timeOffset="56630.51">8306 9054 1091 0,'0'11'96'0,"-1"13"53"0,-2 15-22 0,-5 18-48 0,-5 11-26 0,0 3-26 0,-2 1-18 0,4-5-7 15,6-3-9-15,5-12-26 16,5-6-10-16,12-24-17 16,4-6 4-16,4-21 18 15,0-6 2-15,-6-11-27 16,3-10-53-16,-9-4-215 0,-5-3 195 0</inkml:trace>
  <inkml:trace contextRef="#ctx0" brushRef="#br0" timeOffset="56770.62">8235 9411 1144 0,'32'-8'86'0,"4"1"37"16,5-2-64-16,2 4-41 15,-9 4-17-15</inkml:trace>
  <inkml:trace contextRef="#ctx0" brushRef="#br0" timeOffset="58739.81">5949 10426 449 0,'4'-17'107'0,"0"-5"124"0,-1 0-95 0,5 0-40 0,-3-1-7 0,0 9-12 0,-4 2 1 16,-2 12-3-16,-4 3-9 15,-3 11-6 1,-1 7 4-16,-4 5 0 0,-1 1-6 15,4 8-12-15,1-4-13 16,9 12-23-16,5 1-5 16,-1 7 0-16,6 2-4 0,-4 4-1 15,4 1 0 1,-2 2-13-16,-2-8-8 16,-6-11-23-16,0-4-15 15,0-15-34-15,-2-3-34 16,-2-18 74-16</inkml:trace>
  <inkml:trace contextRef="#ctx0" brushRef="#br0" timeOffset="59679.1">5714 10794 989 0,'22'-24'93'15,"4"-3"57"-15,4-1-9 16,8-5-43 0,4 1-9-16,15 2-25 0,-2 2-12 15,-4 1-21-15,2 2-7 0,-9 1-9 16,-6-1-7 0,-3 3 2-16,-3 1 3 0,-6 5 4 15,-4 4 2 1,-3 4-3-16,-4 8-3 15,-6 14-5-15,0 8 3 16,-4 21-6-16,-2 9-4 0,4 14-1 16,-6 3 0-16,-1 7-9 15,2-5-4-15,-1-9-4 16,6-9 2-16,-1-20 12 16,0-9 3-16,1-18 3 15,-4-4-6-15,3-8 0 16,-1-12 2-16,1-10 0 15,0-5 4-15,4-4 0 16,1 1-4-16,2 9 0 0,2 4 1 16,3 12 6-1,2 8 0-15,2 14 5 16,-3 8-2-16,5 14-4 16,-2-2 1-16,3 4 0 15,7-5-7-15,1-11 4 16,0-11 7-16,7-15 11 0,-7-7 10 15,1-14 16-15,-4-7 3 16,-9-4-2-16,-2 1-4 16,-11 0-9-16,-8 5-7 15,-8 8-7-15,-10 3-3 16,-4 10-7-16,-3 6-5 0,1 17-4 16,7 13-2-16,9 12-2 15,8 8-2-15,13 2-1 16,7 0 1-1,7-5-3-15,-2-10 3 0,5-7 1 16,2-7-2-16,-5-10-1 16,1-7-2-16,-3-11 3 15,-1-4 3-15,-3-5 1 16,1 1-1-16,-2 0-4 16,-3 6-7-16,-2 9-21 15,-3 2-8-15,-2 4-21 16,-4 4-7-16,0 2 12 15,-2-3 12-15,2-5 21 16,0-4 20-16,2-10 17 16,0-6 4-16,3-7 17 15,3-5-6-15,-3 4 0 16,2 3-2-16,-1 6-19 0,-1 8 1 0,5 11-7 16,8 8-1-1,1 11 3-15,0 9 0 16,2 2-1-16,6 5 0 15,-1-4-1-15,3-2-3 0,-2-10 3 16,-2-7-17-16,4-13-53 16,-2-7-39-16,3-5 50 15</inkml:trace>
  <inkml:trace contextRef="#ctx0" brushRef="#br0" timeOffset="63135.37">6112 11610 316 0,'-10'0'35'0,"4"5"33"0,-6 3-19 0,4 8 10 0,0-2 41 16,0 0 24-16,6-1 23 16,-1-5-6-16,9-4-27 15,2-4-16-15,5-4-28 0,3-3-13 16,-1 0-19-16,4 2-7 16,0 5-13-16,-6 3-4 15,1 5-5-15,5-2 0 0,-3-1-4 16,-2-4 6-16,7-5 26 15,-6-4 3 1,0-8 13-16,-1-3-2 0,-11 2-21 16,2-2-9-16,-10 2-10 15,-3 1-2-15,-6-3-6 16,-5 5-1-16,-5 4-1 16,-1 2 0-16,0 8-5 15,-2 0 4-15,11 7 1 16,0 7-6-16,5 9 5 15,8 11 0-15,-2 8-7 16,5 7 7-16,8 2-1 16,2-9-2-16,7-9 3 15,8-8-1-15,5-14 1 16,5-7 0-16,6-14-1 16,3-4 3-16,-4-7-4 0,-2-1-1 15,-8-8-13-15,-4 0-26 16,-2-3-33-16,-8 0-303 15,-4-6 247-15</inkml:trace>
  <inkml:trace contextRef="#ctx0" brushRef="#br0" timeOffset="63362.61">6740 11123 703 0,'-3'-17'128'0,"-4"4"156"0,-5 8-137 16,-4 13-20-16,2 16-26 0,-10 23-30 0,2 16-17 0,1 15-18 0,-1 1-13 0,8 1-15 15,3-6-3-15,11-8-4 16,2-3 1-16,9-7-5 16,1-4-17-16,3-8-40 15,0-5-25-15,7-4 41 16</inkml:trace>
  <inkml:trace contextRef="#ctx0" brushRef="#br0" timeOffset="63688.22">7111 11506 1051 0,'-16'5'115'0,"-5"0"100"16,-7 11-121-16,-8-2-14 0,-2 5-35 16,3-5-13-16,13-3-23 15,8 0-5-15,14-3-5 16,6 3-1 0,18 0 1-16,2 0 0 0,11 2 8 15,2-1 3-15,-4 4 5 16,-4 5-6-16,-8 5-5 15,-11 4 5-15,-17 7-3 0,-7 4-3 16,-15 0-10 0,-5 1-22-16,-7-7-57 0,-5-4-56 15,1-15 75 1</inkml:trace>
  <inkml:trace contextRef="#ctx0" brushRef="#br0" timeOffset="64062.74">7316 11640 932 0,'6'13'81'0,"5"-7"41"16,9 1-20-16,4-12-24 15,3-1-10 1,3-13-7-16,5-2 2 0,-5-4-10 15,4 0-4-15,-10-2 1 16,-7 2-2-16,-14 3-9 16,-4 3-1-16,-10-2-12 15,-6 5-5-15,-13 7-11 16,-5 6-2-16,-12 15-8 16,4 15-3-16,2 17 6 15,5 8-3-15,17 8 2 16,11-1-2-16,16-12-5 15,12-8 1-15,13-15-1 16,2-5 6-16,14-16-2 16,-2-4 0-16,10-9-41 15,3-6-34-15,-6-10 43 16</inkml:trace>
  <inkml:trace contextRef="#ctx0" brushRef="#br0" timeOffset="73248.07">4801 14865 550 0,'-5'-3'66'0,"-1"-6"58"0,3-4-24 0,-4-3-6 0,6 2 4 0,-1 2 4 0,1 4-23 15,1 6-3-15,0 2-6 16,0 0-2-16,-5 10 3 15,7 2-5-15,-4 7-8 16,7 13-7-16,-2 2-18 16,3 9-8-16,0 9-15 15,-4-1-5-15,-2 4-9 0,-2 3-1 16,-2-3-8-16,1 2-4 16,-7-5 10-16,2-6-2 15,5-16 9-15,-2-7 3 16,-1-16-4-16,3-7 5 15,-7-10 6 1,-1-2-3-16,5-12 6 16,-3-3-2-16,5-3-11 0,8-6 2 15,7-3-3-15,4-1 3 16,11 5 13-16,-4 9 10 0,5 11 10 16,-2 8-3-16,3 16-6 15,-3 5-11 1,-7 15-7-16,-2 5-3 0,-12 9-2 15,-4 7 2-15,-8 5-5 16,-4 2 1 0,-9-2-4-16,-7-4-5 0,-8-10-8 15,1-2-4-15,-1-13-5 16,7-7-5-16,1-16-11 16,-1-6-6-16,14-18-5 15,7-3-7-15,12-7-16 16,11-4-103-16,11-9 112 15</inkml:trace>
  <inkml:trace contextRef="#ctx0" brushRef="#br0" timeOffset="75558.92">5175 15280 496 0,'-3'-8'46'0,"0"-4"55"0,3-1-33 0,1 0 37 0,2 2 5 0,5 4-1 0,-2 0-18 15,2 7-33-15,-1 0-5 0,-7 5-3 16,0 4-5-16,0 4-10 16,0 3-7-16,1 6-14 0,4 3-5 15,1 7-7 1,4 2-1-16,2-1-3 0,3-4 0 15,-1-2-2 1,-2-4-2-16,3-5 0 0,-3-4 1 0,-6-6 2 16,-4-8 1-16,0 0 3 15,-10-10 3 1,1-9 10-16,0-11 3 16,0-11 3-16,-2-9 2 15,7-5-2-15,1-2-2 0,10 10 15 16,13 3 2-16,3 14-4 0,-2 7-4 15,5 12-14 1,-1 7-13-16,7 5-54 16,3 6-107-16,-3-3 95 15</inkml:trace>
  <inkml:trace contextRef="#ctx0" brushRef="#br0" timeOffset="77202.44">6443 14746 674 0,'2'-22'93'0,"-1"6"65"0,-1 6 9 0,-1 9-29 0,-9 4-18 0,1 16-23 0,-7 0-15 0,0 15-16 0,-1-2 4 0,-5 4-7 0,-3 5-4 16,-1 2-11-16,-10-1-18 16,1 9-17-16,-6 1-4 0,0 8-9 15,10 1 1-15,1 15-2 16,14 0-9-16,16 3-1 15,2-4-1-15,24-13-13 16,3-4 6-16,6-22-19 16,10-6-5-16,-5-19-17 15,-1-11-29-15,1-17-187 16,-3-11 170-16</inkml:trace>
  <inkml:trace contextRef="#ctx0" brushRef="#br0" timeOffset="77702.39">6651 15011 849 0,'-12'18'140'0,"-6"5"190"15,-4 5-233-15,-3 2-23 0,0 9-37 16,-2 7-13-16,3 5-20 15,10 2-7-15,5-4-6 16,7-3 2-16,13-13-4 16,10-6 5-16,10-8 4 15,6-12-3 1,2-8 3-16,2-7 0 0,-3-11 0 16,-2-3 2-16,-9-5 0 15,-2 2 4-15,-9 3-2 16,-8 3 4-16,-7 6 3 15,-1 13 3-15,-3 0 0 16,3 13-2-16,-1 14-4 16,1 4-5-16,6 6-1 15,0-4-3-15,13-13-1 16,5-7-1-16,0-13 1 16,4-5 11-16,-7-11 20 15,-4-3 10-15,-6-3 7 16,-5-3-1-16,-6-5-4 15,-5-1-14-15,-10 2-1 0,-6 4-6 16,-4 3-18-16,0 8-4 16,-2 6-29-16,5 5-29 15,9 4-43-15,5 7-167 0,11-5 170 16</inkml:trace>
  <inkml:trace contextRef="#ctx0" brushRef="#br0" timeOffset="77968.55">7104 15272 736 0,'13'15'89'0,"-2"3"58"0,0 3-35 0,-10 1-59 16,4-1-20-16,-3-1-22 16,-1-3-1-16,3-9 11 15,2-5 10-15,0-7 29 16,0-9 7-16,1-4 5 15,-1-4-2-15,0 1-21 0,2-1-8 16,-1 1-11-16,4 6-6 16,3 4-13-1,-2 5-5-15,9 5-7 16,-1 3-13-16,4 13-27 0,0 6-28 16,3 8-297-16,6 0 239 15</inkml:trace>
  <inkml:trace contextRef="#ctx0" brushRef="#br0" timeOffset="78686.22">7710 15324 728 0,'3'-11'135'15,"-1"0"147"-15,-4 2-113 16,-10 1-49-16,-3 2-24 0,-7 4-26 16,-5 2-22-16,-6 10-26 15,3 4-10-15,2 11-14 16,3 6 3-16,15 4-14 15,5 0-4-15,18-4-7 16,6 1-4-16,11-16 10 16,0-2 5-16,-2-12 7 15,1-4 2-15,-6-14 1 16,-2-9 3-16,-4-10 0 16,-4-11 2-16,-7-15 12 0,-6-8 6 15,-6-4 6-15,-4-3 2 16,-2-1 3-1,-2 0-2-15,3 4 0 0,3 9 5 0,6 26 5 32,2 11-2-32,0 25 9 0,2 2-7 15,1 26-20 1,2 13-2-16,4 23-16 0,4 9-1 16,-1 12 3-16,1 7-9 15,0 12-40-15,5 1-22 16,6-10-36-16,11-9 2 0,7-32 9 15,9-14 23-15,-1-21 28 16,-1-8 7-16,-3-20 26 16,-11-11 4-16,-4-16 2 15,-12-4 1-15,-6-10 3 16,-5-5-1 0,-11-1 3-16,-2-4 7 0,-3 1 16 15,-5 2 2-15,4 2 17 16,-2 12 5-16,0 10 10 0,5 11-1 15,-2 13 4 1,8 10-12-16,0-1-11 16,-4 4-2-16,4 14-18 15,-3 6 0-15,6 12-7 16,1 4-7-16,4 8-3 16,-1 4 1-16,3 9-8 15,-2-1-2-15,4 0-25 0,1-4-20 16,3-18-13-16,0-9-4 15,-1-16-3-15,3-6 14 16,-1-10 2-16,0-11 8 16,-1-20 1-16,-2-2-52 0,-10-14-200 15,-3 5 182-15</inkml:trace>
  <inkml:trace contextRef="#ctx0" brushRef="#br0" timeOffset="78836.85">8024 15258 990 0,'25'2'82'0,"0"-2"75"0,4-10-104 0,6-7-28 0,-1-7-10 0,-1-7-21 16,4-1-42-16,-12-6 31 16</inkml:trace>
  <inkml:trace contextRef="#ctx0" brushRef="#br0" timeOffset="79039.75">8227 14597 936 0,'0'24'164'16,"8"1"252"-16,7 4-274 0,10 7-21 16,5 0-18-16,8 5-39 15,3 5-17-15,-2 3-27 16,-1 1-8-1,-13 10-17-15,-6 8-18 16,-16 12-66-16,-9 10-40 16,-13 16 62-16</inkml:trace>
  <inkml:trace contextRef="#ctx0" brushRef="#br0" timeOffset="82572.39">9526 14886 955 0,'0'2'104'0,"0"1"81"0,-2 1-29 0,1 4-54 0,-7 2-15 0,6-2-33 16,-1 0-15-16,-3 1-13 0,6 2-9 15,0 8-12 1,4 6 1-16,-4 15-9 15,-6 7 3-15,-6 10-11 16,-4 9-11-16,-2 6-3 0,-1 3 1 16,1-11 9-16,-5-5 8 15,6-18 8-15,0-11-1 16,12-16 0-16,5-3 1 16,9-8-1-16,9-3 5 15,9-5 10-15,9-3 1 0,8 4-2 16,5-4-2-16,3 5-6 15,3 1-5-15,-3 2 6 16,-4 3 0-16,-6 2-15 0,-7 1-14 16,-10-4-62-1,-3-2-188-15,-12-11 171 16</inkml:trace>
  <inkml:trace contextRef="#ctx0" brushRef="#br0" timeOffset="83005.5">10013 15053 999 0,'0'0'113'0,"-1"2"106"15,1-2-89 1,0 3-44-16,0 0-16 0,0 3-27 15,-2-4-12 1,8-4-2-16,5-6-3 0,13-9 9 16,3-7 9-1,1-4-6-15,2 3 0 0,-11 3-14 16,0 6-9 0,-12 5-4-16,-6 9-6 0,9 2-2 15,-7 13-1-15,-3 12-1 16,1 11 3-16,-1 5-2 15,-3 4 2-15,3 5-4 16,0 2 0-16,3 3 0 16,5 1 0-16,-6-3 0 15,6-1 0-15,-7-8-4 16,1-9-8-16,-1-10-23 16,1-4-15-16,0-16-25 0,1-4-13 15,-2-2-17 1,-7-11-38-16,1-6 87 15</inkml:trace>
  <inkml:trace contextRef="#ctx0" brushRef="#br0" timeOffset="83184.98">10032 15485 972 0,'-6'19'119'0,"3"0"90"15,0-5-83-15,-2-6-30 0,14-6-44 16,1-2-10-16,15-5-9 15,8-1 4-15,11-2 1 16,7-5-4-16,-1-6-19 16,7-1-10-16,3-4-71 15,-3 4 44-15</inkml:trace>
  <inkml:trace contextRef="#ctx0" brushRef="#br0" timeOffset="86583.5">10857 15277 228 0,'-1'2'3'0,"-1"-1"-3"0,-1-4-1 0,0-2 11 0,3-7 32 0,0 1 20 0,1 3 33 0,1 6 2 0,1 2 9 15,3 2 0-15,-6 7 5 16,2 5 3 0,-2 2-3-16,0 0-6 0,2-7-10 15,1 2-7-15,3-3-21 16,-3-4-5 0,5-4-19-16,3 1-11 15,0-1-9-15,2 2-7 16,4 4-3-16,-3-1 6 15,10 6 4-15,0 1 5 0,1 9-4 16,3-1-2 0,-1 10-3-16,2 0-12 15,2 2 1-15,-1 6-4 0,6 4-4 16,-1 4 2-16,5 11 2 16,-3-2 0-16,-5 14 2 15,3 7 8-15,-9 9-9 16,-8 4 6-16,-6-7-2 15,-1 1-11-15,-11-12 6 16,0 0-4-16,-1-13-3 16,-4-4 5-16,-1-8 0 0,4-2-2 0,-6-3 1 31,5-2 0-31,-6 2 0 0,4 4 1 16,-8 0 0-1,-4 3-1-15,-3-4 1 16,-7 5 4-16,-3 1-7 15,-2 2 2-15,-1-1 1 16,-3-7-4-16,1-3 5 0,-3-5-3 16,-4-3-2-16,-6-6 5 15,4-2-3-15,-8-1 3 16,2 3 1-16,-1 6-3 0,-14 12-1 16,2 6 1-16,-6 6 6 15,3-1 5 1,12-2 6-16,-1-3 2 0,4-7-12 15,-2-6-2-15,5-15 0 16,6-5-6 0,10-14 2-16,12-1-8 0,7-6-31 15,4-3-26-15,9-7-64 16,1-2-200-16,4-3 203 16</inkml:trace>
  <inkml:trace contextRef="#ctx0" brushRef="#br0" timeOffset="86865.58">10229 17422 1035 0,'-1'-6'107'0,"1"-2"70"0,-2 16-70 0,2 6-23 0,-6 20-44 15,1 7-14-15,-4 15-19 16,-4 4-3-16,1-5-2 16,2-3 0-16,7-5-1 15,4-8 1-15,14-2-1 16,2-7 0-16,11-7-3 16,9-5-1-16,19-10 3 15,9-7-3-15,17-15-22 16,2-13-15-16,4-14 22 15</inkml:trace>
  <inkml:trace contextRef="#ctx0" brushRef="#br0" timeOffset="87780.57">4149 17611 782 0,'-1'0'113'0,"1"-2"87"0,-2 1-16 0,2-4-50 0,-1 5-12 0,-1 5-21 31,-6-2-13-31,-1 13-36 16,1 4-15-16,-6 15-19 0,-2 4-13 15,3 12-2-15,-1 3 1 16,1-1-11-16,2 2 2 15,7-9 2-15,0-6-4 16,6-14 7-16,4-2 1 16,5-11-8-16,7-6 4 0,10-7 0 15,2-1 1-15,11-5 2 16,2-4-2-16,-5 5 2 16,1-2-2-16,-7 3-16 15,5 1-12-15,-2 0-28 16,-2 1-15-16,2-2-18 15,0-4-16-15,-8-6-189 16,-9-4 183-16</inkml:trace>
  <inkml:trace contextRef="#ctx0" brushRef="#br0" timeOffset="88005.35">4572 17557 1067 0,'-1'-7'116'15,"-4"3"97"-15,-1 4-95 0,1 8-15 16,-1 8-24-16,4 9-8 16,2 12-26-16,2 5-11 15,4 12-17-15,0 6-11 0,2 4-6 16,-3 1 1 0,4-2-23-16,1-6-11 0,-2-8-37 15,1-10-32 1,2-14-191-16,0-9 177 0</inkml:trace>
  <inkml:trace contextRef="#ctx0" brushRef="#br0" timeOffset="88190.7">4967 17685 1346 0,'-4'13'79'16,"-2"-1"38"-16,0-4-76 0,-5 0-41 16,1-8-155-16,-1-1 103 15</inkml:trace>
  <inkml:trace contextRef="#ctx0" brushRef="#br0" timeOffset="88339.55">4940 18013 1382 0,'3'3'77'15,"-2"-3"27"-15,1 0-57 0,4-4-21 0,1-3-58 16,4-5-102-16,3-6 85 16</inkml:trace>
  <inkml:trace contextRef="#ctx0" brushRef="#br0" timeOffset="98057.98">6800 17788 1260 0,'0'0'39'0,"0"0"7"0,-5 6 34 0,0 3 3 0,-4 2-3 0,4 1-11 0,2-8-1 0,3-1-12 16,0 1-9-16,0-4-11 16,0 0-13-16,6 3-10 15,5 0-6-15,-3 5-3 16,2 3-2-16,-2 5 0 16,-4 7-2-16,4 6 0 0,-5 7-3 15,0 6-12-15,-3 9-12 16,0 9-22-16,5-3-1 15,-5-5-12-15,2-5 0 16,1-20-24-16,0-5-49 16,-3-21 81-16</inkml:trace>
  <inkml:trace contextRef="#ctx0" brushRef="#br0" timeOffset="99160.19">6546 18187 1086 0,'-22'17'55'0,"7"-8"11"15,4-1 8-15,13-17-10 16,11-4 3-16,12-7 4 16,11 1-3-16,10-5 0 15,-2 1-12-15,7 4-20 16,-4-5-3-16,-5-1-13 15,4 0 1-15,-3-4-9 16,-2-2-5-16,-3-3-4 16,0-2 2-16,-5-3 5 0,-2-4-1 15,-6 8-4-15,-2 2 3 16,-9 18-4-16,-5 5 0 16,-4 18 8-16,-3 8-8 15,-2 17 5-15,0 2-5 16,0 10 0-16,1 0-3 15,7 2-2-15,-3 2 5 16,6 1-18-16,0-3-15 0,0 1-8 16,0-7-5-1,-2-10 9-15,1-15 19 0,-1-13 5 16,1-6 0-16,-1-21 9 16,1-4 6-1,4-11 8-15,6-9 10 0,-1 4 6 16,8 0-2-16,-3 11 6 15,-4 3-9-15,-2 17-7 16,-6 7-2-16,-1 19-16 16,0 4 6-16,-1 21-6 15,-1 6-5-15,7 11-2 16,-5 7-18-16,8-7 2 16,-3-5 2-16,9-18 3 0,0-13 17 0,2-22 0 31,0-16 5-31,0-21 3 0,3-7-7 15,-5-13-4 1,2-5-13-16,-8 2-19 16,3 2-11-16,-10 12-21 15,-7 8 3-15,-5 16 16 0,-5 9 16 16,-4 14 34-16,0 7 15 16,1 16 25-16,-2-1 11 15,1 8 9-15,6-2-9 16,3-6-10-16,6-2-13 15,3-9-4-15,9 0 2 16,1-9-7-16,4 0 10 0,7-7 1 16,5-6 4-1,4-4 4-15,-1-4 2 0,-9-6 5 16,-7 1-7-16,-18-3-1 16,-4 2-9-16,-12 5-14 15,-4 6-2-15,-14 10-4 16,-9 9-8-16,2 16-1 15,1 11-5-15,19 16-8 16,4 8-4-16,13 9-2 16,5 0 2-16,20-2 7 15,8-6 4-15,10-17-9 16,1-8 2-16,-3-14-4 16,-8-10 3-16,-4-6 13 15,-6-3 1-15,1-6 0 0,-8-1 0 16,-4-2-3-16,1-3-3 15,-2-4 0-15,0-3-2 16,-3 0 3-16,-2 2 1 16,0-2 1-16,1 0 3 15,1 1 5-15,0-1 2 16,-2 6 6-16,3 4-2 0,6 12-5 16,-1 11 0-16,6 17-6 15,4 10 1-15,6 14 1 16,0-2 1-16,1-5-30 15,4-11-31-15,0-23-80 16,-2-11 10 0,-14-34 55-16</inkml:trace>
  <inkml:trace contextRef="#ctx0" brushRef="#br0" timeOffset="100550.9">6779 16275 864 0,'-11'16'128'0,"-3"5"91"0,1-2-77 0,9 1-26 0,-3-4-40 0,7-2-14 0,8-1-21 16,-6-2-5-16,9-2-9 0,1-3-7 15,4-1-6-15,-2-5-5 16,10-6-4-16,-2-7 4 16,-1-4 2-16,1-8-1 0,-11-4 8 15,-3-2-2 1,-8 4-6-16,0 10 1 15,-13-1-7-15,-6 10-1 16,-8 8 1-16,-6 2-1 0,-2 12-4 16,2 10 0-16,10 12-4 15,7 3 1 1,13 6 4-16,6 2-4 0,13 2 8 16,7-8-3-16,4-3-1 15,-3-8 2-15,9-7-6 16,-6-5 4-16,3-10-1 15,8-8-1-15,-12-10 3 16,6-7-10-16,-5-12-7 16,-5-7-4-16,0-18-13 15,0-7 0-15,-5-13 2 16,2-3-1-16,-6-4 14 0,-4 2 4 16,-2 5 14-1,-6 8 4-15,1 14 7 0,-2 9 13 0,0 18 7 16,0 8 11-1,0 17 10-15,0 3-7 16,0 22 0-16,0 14-7 16,3 21-15-16,3 10-2 15,-2 15-12 1,-1 3-3-16,5 4-5 0,1-1-2 16,7-4-4-16,1-7-12 0,5-15-15 15,0-13-8-15,-4-20-31 16,2-15-4-16,-2-17-21 15,-4-11-6-15,9-22-101 16,-2-16-165-16,7-16 215 16</inkml:trace>
  <inkml:trace contextRef="#ctx0" brushRef="#br0" timeOffset="100809.52">7614 16137 1090 0,'-10'3'114'0,"-2"6"88"0,-6 13-41 0,-5 7-58 0,-6 5-20 15,-1 3-34 1,7-4-15-16,4-5-20 0,17-3-8 0,12-6-6 31,4-1 1-31,13 1-2 16,-1-2-1-16,4 3 6 0,-3 1-3 16,-8 4-1-16,-6 7 2 15,-10 7-4-15,-3 2 2 16,-14 10-1-16,-7 1-13 0,-10-2-33 15,-1-4-18-15,1-12-40 16,5-11-18-16,12-23-196 16,6-11 201-16</inkml:trace>
  <inkml:trace contextRef="#ctx0" brushRef="#br0" timeOffset="101104.34">7789 16375 883 0,'20'1'109'0,"12"-1"86"16,1 0-28-16,8 0-74 0,2-12-14 16,-4-14-28-1,-3-2-2-15,-6-8-7 16,-4-1 2-16,-12 9 9 16,-5 4-6-16,-17 12 6 15,-6 7-9-15,-19 11-16 16,-13 15-5-16,-20 17-19 15,0 7-3-15,7 15-7 0,18 5-3 16,27 0-10-16,11-2 1 16,22-11 3-16,17-5 3 15,24-18 7-15,3-6 0 16,8-15-3-16,0-3-30 16,-12-16-58-16,1-7 59 15</inkml:trace>
  <inkml:trace contextRef="#ctx0" brushRef="#br0" timeOffset="125868.35">12645 519 441 0,'-5'-4'95'0,"-8"-3"108"0,1 4-45 16,-2 3-19-16,-4 2-23 0,9-1-42 15,1 1-13-15,3-1-13 16,5-1-7-16,0 0-2 0,0 0 0 16,2 4-4-1,-1-4-4-15,1 1-8 0,7 2-5 16,-1 0-1-1,11 2-2-15,11-5 10 0,16 0 5 16,9-5 11 0,10-1 7-16,-2-2-1 0,-8 0-5 15,-6-1-20-15,-2-4-13 16,-7 4-13 0,-6-1-14-16,-8 1-46 0,-11-2-23 15,-15-2-116-15,-9 2 109 16</inkml:trace>
  <inkml:trace contextRef="#ctx0" brushRef="#br0" timeOffset="126101.67">13012 336 807 0,'5'-6'101'0,"8"6"113"16,-1 0-77-16,9 6-13 15,-1 5-21-15,2-1-34 0,5 2-17 16,0-1-18-1,5 1-2-15,1-1-1 0,3 0 0 16,0 1 3 0,-7 2-14-16,-15 5-8 15,-9 2 1-15,-24 7-10 0,-13 4 2 0,-12-2-22 32,0 0-19-32,-4 0-58 15,7-4-25-15,5-7 64 0</inkml:trace>
  <inkml:trace contextRef="#ctx0" brushRef="#br0" timeOffset="127058.8">13889 273 518 0,'0'-8'42'0,"0"2"41"0,2-8-64 0,3-3-3 0,-1 2 13 0,-2 3 17 0,0 7 46 16,-2 3 24-16,0 2 32 15,-2 2-1-15,0 4-10 16,1 4-17-16,-1-1-23 16,1 4-10-16,1 7-24 15,0 9-13-15,1 10-26 16,-1 4-8-16,0 9-15 0,-1 6 2 16,-4-3-8-16,2 5-14 15,-2-6-12 1,0-2-17-16,2-8-17 0,2-8 2 15,-1-14-11 1,2-7-1-16,2-17-29 16,1-12-115-16,2-22 138 0</inkml:trace>
  <inkml:trace contextRef="#ctx0" brushRef="#br0" timeOffset="127425.01">13863 336 815 0,'1'-31'139'16,"10"1"195"-16,0 8-189 15,11 6-23-15,7 0-12 16,9 5-28-16,4 3-10 0,2 8-23 16,2 5-11-16,-11 9-16 15,-7 2-10-15,-12 6-10 16,-7 5-1-16,-9 0-3 16,-4 3 3-16,-15-4-9 15,0 3-1-15,-14-10-4 16,-8-2 0-16,-2-4 2 15,1-9-1-15,8-4 9 16,9 0-5-16,14-7 8 0,5 2 0 16,15 0-2-16,7 4 7 15,12 7-1 1,6 6 5-16,5 14-1 16,0 2-6-16,-1 10 4 15,-1 1-15-15,-7-2-25 16,4-6-15-16,4-10-39 15,-2-6-1-15,-1-8 5 0,-5-6 5 16,-6-7-41-16,-5-7-133 16,-5-10 155-16</inkml:trace>
  <inkml:trace contextRef="#ctx0" brushRef="#br0" timeOffset="128650.25">14434 481 1226 0,'1'19'75'15,"4"-3"26"-15,4-2-14 0,-1-4-21 16,5-9-20-16,4-1-15 16,-1-6-2-16,-2-5 7 15,-1 2 3-15,-7-4 9 16,-6-4-3-16,-6-1-11 16,-8-2-4-16,-10-1-13 15,-6 2-9-15,-1 10-5 16,1 4-7-16,3 15 2 15,3 7-1-15,8 14-2 16,7 6 1-16,9-1-3 16,6 5 6-16,15-6-4 15,4-4 4-15,8-6 1 0,0-4 1 16,5-8 0 0,5-7 1-16,-1-6 2 0,1-10-4 0,1-5 8 31,-1-6 5-31,-9-2-4 15,-5-1 8-15,-17-6-6 0,-7 3-1 0,-7 3 1 16,-2 5-8 0,-1 12 1-16,3 7-6 0,2 12-5 15,2 9 6-15,11 6-3 16,-1-1 2 0,17 0 2-16,1-7-3 15,7-4 3-15,4-5-1 16,-1-6 0-16,-2-4 4 15,-10-11-3-15,-1-3 4 0,-6-6-3 16,-9-4 3-16,-9-4 0 16,-4-2 1-16,-6-5-1 15,1 7-2-15,5 6 0 16,1 4-4-16,4 13 1 16,6 4-5-16,4 6 1 15,6-1 5-15,7 1 0 16,3 0 5-16,6-5 0 15,4 0 2-15,1-6 5 16,3-1-1-16,-4-5 6 16,-4 1-1-16,-14-4 1 0,-5-4-2 0,-10 1 5 31,-6-5 1-31,-6 0-2 16,-2 4 0-16,-14 5-5 0,-4 1-7 15,-4 16-2-15,-2 7-4 0,1 13-4 16,1 6 2-16,11 7-5 15,5-3 4-15,15 0-3 16,9-6-5-16,17-2 6 16,8-3-4-16,5-6 3 15,-1 1 2-15,-4-2 1 16,-9-3 2-16,-2-4 0 16,-3-3 0-16,-11-4 0 15,-8-1-4-15,-3 0-5 16,2-1-6-16,-1-4-24 15,-7 4-4-15,-5 2-5 16,-6 2-1-16,10 4 20 0,6-4 11 16,10-5 10-16,7-6 11 15,11-7 19 1,-2-6 6-16,10-6 7 16,-2-1-2-16,0-1-16 15,-1-4-10-15,-4 3-26 16,-3 4-14-16,-6 0-46 0,3 4-35 15,-4 10-47 1,4 2-110-16,3 10-97 0,3 0 19 16,1 6 123-16,1-1 181 15,-3 2 257-15,-5-6 54 0,-2 2-11 16,-6 4-32-16,-14-7-52 16,4 3-18-16,-22-3-20 15,-7 0-26-15,-16 0-56 16,-6 3-17-16,-4 11-23 15,-1 2-5-15,8 6-3 16,4 0-3-16,23 3-7 16,12-6 0-16,21 2 2 15,16 1-3-15,7-7 8 16,5-2 1-16,2 1-2 16,-5 1 1-16,-13-3 1 15,-5 1-1-15,-23 1-1 16,-15 0-5-16,-18 5-27 15,-8-5-26-15,-9 4-52 16,-1-3-25-16,7-5 70 0</inkml:trace>
  <inkml:trace contextRef="#ctx0" brushRef="#br0" timeOffset="129223.82">16365 467 1370 0,'-16'0'102'0,"-16"0"54"0,-2 8-30 0,-15 5-47 0,-5 2-30 0,-1 9-38 0,9-2-6 0,13-1-3 15,16-4-9-15,21-6-9 16,15-3-1-16,16-8-2 15,8-3 9-15,-1-7 6 16,-6 1 7-16,-6 3-3 16,-3-2 3-16,-8 5 0 15,-5-4-1-15,-9 7 2 0,-5 0-2 16,-1 8-1 0,-3 8-1-16,-5 11-8 15,3 6-7-15,-2 8-22 16,8 0-35-16,12-10 4 15,6-9 5-15,15-15 24 0,2-14 39 0,4-11 35 16,-1-9 22 0,0-13 34-16,0-5 7 0,-4-14-6 15,3-7-16-15,0-18-13 16,1-1-11 0,-9-5-11-16,-4 8 5 15,-16 29-19-15,-7 9 5 0,-2 39 7 16,-14 17-14-1,-10 26 6-15,-3 16-3 0,-7 22-15 16,5 7-1-16,4 10-12 16,9-8-14-1,16-7-52-15,11-7-21 0,19-15-52 16,11-8 9-16,16-18-28 16,1-10 43-16,7-15 69 15</inkml:trace>
  <inkml:trace contextRef="#ctx0" brushRef="#br0" timeOffset="172134.21">13260 5623 742 0,'-6'0'42'0,"-4"0"44"0,1 0-75 0,2-5-3 0,0-3-6 0,7-2-1 0,0-4 1 16,1 0 13-16,7 0 36 15,-3 1 22-15,4 5 28 0,-6 4 1 16,-3 4-8-16,0 3-15 16,-11 8-8-16,3 5-10 0,-3-1-13 31,2 3-6-31,7-10-15 0,2-2-4 15,8-5 3-15,2-1 5 16,10-6 2-16,5 0 5 0,5 0-12 16,7 4-9-1,1 8-3-15,-2 5-10 16,2 4-1-16,0 2 5 16,6 2-5-16,1-5 2 15,11-5 3-15,2-4-4 0,11-10 21 16,1-1 4-16,1-5 6 15,1 6 0-15,-13-6-16 16,-7 8-9-16,-17 0-5 16,-20 3-5-16,-15 5-1 15,-6 1 2-15,-24 5-5 16,0 3-3-16,-17 0-3 16,1 1-7-16,-3-9 1 15,-3-6 4-15,0-8-2 16,-6-8-2-16,4-7-1 0,-1-1 2 15,-2 4 3-15,5-1 9 16,-2 15-1-16,1 3 2 16,-7 7-1-1,3 9 0-15,10-5 6 0,9 1-8 16,17-2 6 0,10-7 1-16,11-8-5 0,13-3 8 15,15-7 7-15,8 1 0 16,23-4 14-16,9 7-1 15,3 3-4-15,6 5-2 16,0 6-12-16,-1 3-1 16,-3 3-5-16,-9 5 0 0,-12 0 0 15,-6 2 0-15,-8-2 1 16,-3-3-2-16,-13-2 1 16,-5-4 2-16,-17-2 5 15,-9-6-3-15,-20-1 2 16,-9-2-4-16,-20 4-8 15,-11-3-2-15,-13 8-18 16,-8 5-3-16,3 1 5 16,5 5 4-16,19 3 12 15,12-1 5-15,26 0 2 16,17 2-5-16,25 0 5 16,15 2 1-16,14-4-3 15,6-4 2-15,1 1-11 16,3-4-36-16,2-6 4 15,-1-10 14-15</inkml:trace>
  <inkml:trace contextRef="#ctx0" brushRef="#br0" timeOffset="173153.49">13260 6416 1106 0,'-13'11'72'0,"-2"1"26"0,-3 4-6 0,6-10-38 0,4 2-5 0,5-6-11 16,3-2-6-16,4-2 4 16,9-2 3-16,3 2 7 15,6-3 2-15,12 5-6 16,7-1-3-16,13 2-12 16,6 6-3-16,8 2-4 15,4 1-3-15,7-1-9 16,3-6-1-16,7 0-3 15,10-1 2-15,2-2 15 16,-6-5 2-16,-15-4 1 16,-12-4 0-16,-36 2-11 15,-10 5-2-15,-32 1 2 16,-20 3-3-16,-28 9-8 16,-19 4-2-16,-20 3-19 0,0 3-12 15,0 2-5-15,7-3-3 16,7-3-1-16,7-5 10 15,10-5 1-15,3-11 3 16,9-5 12-16,4-3 5 16,21 4 5-16,7 1 1 15,20 6 6-15,9 0-3 16,18 4 20-16,11-1 8 0,15 4 3 16,9 1 6-1,8-3-7-15,4-2-7 0,12-6-6 16,4-7-4-16,2-4-11 15,-3 0-7 1,-27 5-46-16,-14 4-47 0,-28 4 56 16</inkml:trace>
  <inkml:trace contextRef="#ctx0" brushRef="#br0" timeOffset="178414.57">19624 4843 639 0,'0'0'120'0,"0"0"92"0,-3-1-33 0,-7-1-75 0,-4 2-31 0,0 0-40 16,-7 0-8-16,14 2-13 15,7-1-2-15,6-1 3 16,10-3 4-16,14-5 10 0,3-4 8 16,16-6 11-16,4-2 3 15,4 3 12-15,-3 1-4 16,-4 6-16-16,-6 9-12 15,-7 4-23-15,-12 6-3 16,-17 17 3-16,-8 0 1 0,-21 17 3 16,-2 6-9-16,-9 3-1 15,-1 6 5 1,6-4-5-16,3-2-1 16,12-2 1-16,6-10-2 0,4-12 2 15,4-3 0-15,5-10-1 16,6-4 1-16,12-7-2 15,8 0 2-15,8-4 4 16,5-5-1-16,8 2 6 16,-4 0 4-16,5 1-2 15,-2 4-1-15,-16 5-8 16,-8 9-2-16,-18 5 4 16,-13 6-4-16,-12 17 2 15,-8 8 4-15,-5 17-7 0,-4 4 1 16,7 4 0-16,5-9-1 15,14-18 1-15,7-4 2 16,10-15 1-16,11-1-4 0,3 4 0 31,1-1 1-31,0-5 0 0,-2 0-1 16,-9-2 5-16,-2-4-2 0,-9-8 0 16,-11-1 1-16,-18 1-1 15,-15 0 0 1,-39 3-4-16,-7 5 2 15,-14 8-12-15,1 3-15 0,17 4-40 16,7-6-24-16,21-7-132 16,5-13 128-16</inkml:trace>
  <inkml:trace contextRef="#ctx0" brushRef="#br0" timeOffset="180201.13">20853 4656 847 0,'-3'-3'104'0,"0"-2"78"0,-1 5-69 0,6 0-19 0,-4 0-14 16,2 0-6-16,0 0-6 0,8 6-7 15,7 12-10 1,-3 2-6-16,7 18-15 16,-2 8-11-16,-1 18-10 0,0 7-8 0,-7 11-2 15,2-3 3 1,-6 0-10-1,-5-6 5-15,0-18-2 0,2-6 2 0,-2-23 2 32,1-2 2-32,-1-13 1 0,0-9-2 15,-6-4 9-15,4-10-8 16,2-12 3-16,0-3 0 16,0-9-4-16,5-4 8 15,6 2-6-15,-4-1 4 16,10 6 6-16,-4 5-2 0,1 12 16 15,2 5 7-15,1 9 8 16,3 4 4-16,2 9-8 16,2 3-11-16,-2 0-13 15,5 4-3-15,-6 2-2 16,-7 2-3-16,-11 6 1 16,-6 9-2-16,-13 7 0 0,-9 3-1 0,-5 5 0 31,-5-6-1-31,3-3-7 15,-2-9-4-15,1-12-11 0,3-7-5 16,3-17-14 0,8-12-10-16,8-15-31 15,5-2-17-15,7-1 21 16,7-1-316-16,13 11 277 16</inkml:trace>
  <inkml:trace contextRef="#ctx0" brushRef="#br0" timeOffset="181426.68">21817 5019 593 0,'1'1'74'0,"-1"4"50"0,2 3 0 0,-4-5-20 0,2 5-18 0,-1-5-15 0,-1-2 0 0,4-1 3 31,-1-1-2-31,4-7-2 0,3 0-2 16,-5-4-5-16,5-3-9 16,-6-4-4-16,-4 0-9 15,-11-6-12-15,-4-5 1 0,-14 0-16 16,-4 2-8-16,-5 11-6 16,-1 9-2-16,-1 14 0 15,2 16 3-15,1 18-2 16,3 7-5-16,14 6 1 15,6 1 2-15,17-8 1 16,12-8 2-16,14-12-2 16,7-10 0-16,4-8 1 15,-1-6 5-15,-7-13 3 0,-2-8-5 16,-4-8 3 0,-1-3-3-16,-4-5 4 0,-1 2 10 15,-3-3 5-15,0 1 2 16,-4 13 8-1,-5 6-3-15,-1 16-2 16,-5 8-3-16,-7 10-9 16,4 4-2-16,-5 6-2 15,5 2-1-15,3 0-3 0,0 3 0 16,10 3 3-16,4 10 0 16,3 6 3-16,5 3-2 15,-1 7-4-15,-4 1-3 16,-3 3-3-16,-1 4 1 15,-8 0-2-15,-5 0 1 0,-8-7 1 16,-11-3-1-16,-8-11 4 16,-9-8-1-16,-8-14 0 15,-5-10 0-15,-10-17 1 16,-2-6 2-16,-13-21-1 16,-4-8 0-16,15-6-3 15,11-5-3-15,25 12-1 16,12-1-1-16,15 8-14 15,4 2-12-15,18 0-42 16,5-7-36-16,16 5-45 16,7-1-68-16,10 1 126 15</inkml:trace>
  <inkml:trace contextRef="#ctx0" brushRef="#br0" timeOffset="182443.43">22140 5037 728 0,'0'0'122'0,"-1"0"133"0,-4 0-156 16,-1 2-13-16,1-2-40 15,0 2-10-15,5 1-4 16,6-3 0-16,5 1 8 16,1-2 7-16,10 2 9 0,0-1-4 0,6 2 4 15,4 1-13 1,-2-1-7-1,0-2 6-15,-2-5-10 0,-1-1 0 16,-4-7-1-16,-4-3-2 16,2-1-2-16,-2-8 0 15,-7 1-6-15,-2-1-2 16,-7 1 2-16,-4 0-4 16,-12 4-1-16,-3-2-5 15,-14 6-7-15,2 5-1 16,-12 9-2-16,-4 6 0 15,-2 7-1-15,-4 4-1 0,7 8-2 16,7 0 1 0,11 6-1-16,7 2 3 0,17 10-1 15,6 0 1-15,12 8 4 16,10 0 3-16,14-3 6 16,1 1 2-16,9-12 6 15,-1-4 3-15,1-7-3 16,-1-4-1-16,-4-2-8 15,5-4-5-15,-6-9-5 16,-1-5 0-16,-4-11-39 16,-4-5-45-16,-9-13 152 15,-14 4-92-15</inkml:trace>
  <inkml:trace contextRef="#ctx0" brushRef="#br0" timeOffset="-188552.97">13883 1160 514 0,'0'-4'81'0,"3"-5"141"0,0-2-116 16,7 0-6-16,-5 0 0 0,3 3-24 16,-5 8-15-16,-2 3 5 15,-1 7 2-15,-1 7 2 16,1 3 3-16,0 7-25 0,3 3-11 16,5 14-18-1,0 4-5-15,-2 12-3 16,3 6-1-16,-5 5-7 0,-4-2-2 15,-2-1 1-15,-1-7-23 16,-4-12-29-16,6-9-32 0,1-24-57 16,8-9-68-1,3-19 119-15</inkml:trace>
  <inkml:trace contextRef="#ctx0" brushRef="#br0" timeOffset="-187949.45">14014 1150 621 0,'-8'-5'105'0,"5"-3"70"0,1 5-35 0,2 2-9 0,5 1-33 16,8 0-6-16,10 0-22 15,12 0 7-15,3-3-13 16,0 3-11-16,0 3-13 0,-7 6-10 0,-5 7-19 16,-6 9 0-1,-10 0-10 1,-6 4-1-16,-10 6 3 16,-4-6-4-16,-10 6 1 15,-4-6 1-15,-6-3-1 16,-6-2 2-16,0-10 5 15,-4-3-7-15,6-11-21 16,5-6-21-16,12-10-51 0,7 0-41 0,18-9 76 16</inkml:trace>
  <inkml:trace contextRef="#ctx0" brushRef="#br0" timeOffset="-187505.95">14648 1106 832 0,'14'-5'131'0,"-4"4"148"15,-10 1-116-15,-10 9-52 16,-8 2-22-16,-9 8-37 0,-8 2-23 16,5 2-11-16,2-4-1 15,9 0-11-15,6-3 3 16,10-5-11-16,3 0 0 0,9-3 1 16,6 1 0-16,4 1 1 15,4 2 0-15,4-1 0 16,-5-1 0-16,-6 6 0 15,-5-1-2 1,-11 6 5-16,-8 3-3 16,-14 9 3-16,-8 4-2 0,-5 1-1 15,-3-1 5-15,2-9-20 16,1-8-11-16,10-12-34 16,11-4-24-1,12-11-97-15,6-10-162 0,8-15 206 16</inkml:trace>
  <inkml:trace contextRef="#ctx0" brushRef="#br0" timeOffset="-186885.08">14785 1354 746 0,'12'9'141'0,"2"2"187"15,2-9-235-15,6-4 5 16,4-11-45-16,-2-7 2 0,3-5-14 15,0-2-10 1,-7 2 0-16,-4 1-3 0,-11 7-3 16,-5-2-1-16,-18 9-7 15,-4 1-9-15,-11 9-2 16,-2 9-4-16,-1 10-2 16,5 10 3-1,5 13-6-15,7 2 2 0,13 8 1 16,6 0 0-1,16-6-1-15,8-3 3 0,9-15-5 16,6-9 2-16,5-14 0 16,-3-7 1-16,0-14 2 15,-1-9 4-15,-7-6 16 16,-5-3 3-16,-9-3 17 16,-5 2 0-16,-9 5-9 15,-3 5-5-15,-2 12-16 16,-5 4-2-16,-1 12-10 15,3 9 1-15,3 11-1 16,4 3-3-16,7 1 3 16,7-3-1-16,4-12-1 0,6-5 2 0,4-10-1 31,-5-7-2-31,6-10 5 0,-3-2-2 0,-5-5 0 16,-1 0 3-16,-13 0-3 15,-8 2 2 1,-6 9 0-16,-8 3-2 15,-4 15 2-15,4 9-3 16,-1 14 1-16,2 5-2 0,12 5 1 16,9-3 2-16,14-9-4 15,2-4 2-15,11-17-30 16,3-4-3-16,-2-18-45 16,5-4-22-16,-3-6-23 15,-1-6-146-15,1 6 178 16</inkml:trace>
  <inkml:trace contextRef="#ctx0" brushRef="#br0" timeOffset="-186272.44">15879 1188 1314 0,'-8'6'105'0,"-8"1"54"0,-3 4-13 0,-12 3-41 0,-6 5-30 16,-5 9-44-1,2 2-12-15,7 14-15 16,2 0-1-16,16 2-16 15,9-5-9-15,14-13-6 0,13-5-2 16,8-22 12-16,8-1 10 16,1-22 8-16,3-5 2 15,-7-14-1 1,-1-9 0-16,-7-12-1 0,-3-1 0 16,-4-6 7-16,-4-7-7 15,-9-1 7-15,-1-2-6 16,-4 14 8-16,1 16 5 0,-2 29 11 15,-7 22 7-15,0 27-4 16,-8 12 4-16,-4 29-15 16,2 4-2-16,6 10-9 15,0-4-5-15,13-11-1 16,9-7-8-16,15-15-5 16,9-14-20-16,9-15-1 15,8-14 8-15,7-15 8 16,-4-9 18-16,-3-16 5 15,-9-2-5-15,-15-2 5 16,-9 6-2-16,-10 15-2 16,-9 6 5-16,-15 16-7 15,-8 15 1-15,-6 16-1 16,2 9-1-16,6 6 2 16,15 0-3-16,12-12 2 0,16-10-1 15,16-14 2-15,3-13 0 0,8-19 12 16,-2-3 14-1,1-11 18-15,-7-3 16 0,-10 4 9 16,-13-1 1-16,-18 3-13 16,-11 5-16-16,-19 7-24 15,-10 6-26-15,-6 5-53 16,4 6-33-16,4 1-91 16,8 0 134-16,22-2 0 15</inkml:trace>
  <inkml:trace contextRef="#ctx0" brushRef="#br0" timeOffset="-185836.65">17007 1196 1313 0,'0'14'55'0,"0"8"44"0,0 0-41 0,0 10-1 0,0-4-7 0,11 2-38 15,0-3-10-15,3-7-23 16,2-5-11-16,3-12-34 15,-3-3-25-15,-1-13-276 16,-2-6 238-16</inkml:trace>
  <inkml:trace contextRef="#ctx0" brushRef="#br0" timeOffset="-185381.75">17392 1093 998 0,'0'41'75'0,"-10"0"133"0,1-1-167 16,-7-4-3-16,2-6 1 15,6-10-34-15,3-5-12 16,7-9-2-16,4-6-1 16,10-9 3-16,3-6 5 15,8-4 3-15,4 0 6 0,-2 5 10 16,4 3 3-16,-2 3 1 15,2 5-4-15,-6 2-9 16,2 1-2-16,-6-4-5 16,1-3 2-16,-2-6-3 15,-5-3 1-15,-4-4 0 16,-2 1 0-16,-8-5 3 0,0 4 4 0,-6 7 9 16,-3 7 4-16,-5 14 3 15,0 9 4 1,0 14 6-1,4 6 2-15,3 2-8 16,4-1-5-16,12-3-17 16,1-4-6-16,3-4 2 15,-4-2-3-15,-9-3 2 0,-7 2-4 16,-12-8-29-16,-9 4-24 0,-12-15-212 31,0-5 168-31</inkml:trace>
  <inkml:trace contextRef="#ctx0" brushRef="#br0" timeOffset="-185200.09">17912 830 1296 0,'5'36'82'0,"-3"5"91"0,-2 14-73 15,-4 5-4-15,-5 7-19 0,-2 0-63 0,1-2-10 0,4-11-52 16,1-4-31-16,4-7-57 16,-4-5-219-16,4-7 232 15</inkml:trace>
  <inkml:trace contextRef="#ctx0" brushRef="#br0" timeOffset="-184724.15">17826 1369 1032 0,'26'-41'111'15,"3"5"100"-15,9 17-104 0,1 6-9 16,7 18-34-16,3 6-12 16,-4 11-34-16,0 2-5 15,-11 3-11-15,-4 0 1 0,-14-2-1 16,-5 0-2 0,-11-8 0-16,-5-1 0 0,1-11 6 15,-6-5 1-15,-2-14 16 16,1-8 7-16,3-7 5 15,1-7 0-15,17-5-17 16,4 0-10-16,13 5-13 16,7-1-18-16,11 7-35 15,8-1-29-15,6 3-27 16,1 2-4-16,-5 9 31 16,-3 7 24-16,-14 10 45 15,-13 5 32-15,-22 11 48 16,-6 4 21-16,-22 6 20 0,-5-1 3 15,-11 3-17 1,-7 2-6-16,6 2-30 0,1-1-15 0,14-1-21 31,11-3-13-31,19-6-4 16,8-1 1-16,18-1-4 0,6 0 2 16,6 3-2-16,4-3 1 0,-12 9 0 15,-3 6-2 1,-30 2-13-16,-17 6-23 15,-26 12-57-15,-13 3-40 16,-37 3 72-16</inkml:trace>
  <inkml:trace contextRef="#ctx0" brushRef="#br0" timeOffset="-176253.58">4836 6379 581 0,'-32'29'57'0,"7"-2"72"0,7-4-153 0,7-12-44 16,4-4-20-16,13-14 12 15,0-7 29-15,7-3 91 16,-1 1 42-16,-2 10 25 0,-4 3-9 15,-6 9-47-15,-3 10-21 16,-2 4-19-16,-6-1 13 16,7 3 30-16,-3-8 12 15,9-3 26-15,4-7 0 0,7-6-7 16,1 0-8 0,2-9-19-16,4 0-18 15,-2 7-22-15,-3-6-7 0,-5 9-8 16,1 1 1-16,-6 1 3 15,2 4-1-15,0 1 6 16,2-6-1-16,5 0 15 16,1 0 4-16,5 0 2 15,1-3 8-15,2 3-16 16,7 2-4-16,0-2-1 0,-1 3-12 16,4 6 0-16,2-2-4 15,6 2-6-15,1-3 0 16,10-6 2-16,-1-3 1 15,2-3 11 1,4-7 9-16,-3 2-2 0,-1 0 3 16,7 0-13-1,3 6-9-15,7 4 2 16,7-2-5-16,7 7 0 0,-5 7 1 16,-4 5-1-16,-7 0 3 15,-6 6-2-15,-4-5-1 16,2-6 0-16,0 0-1 0,5-11 0 15,2 0 5-15,3-3 0 16,2-1 1-16,-15 0 2 16,-2 1-2-16,-12 3-2 15,-3 3-4-15,-7 7 1 16,-5-2-1-16,-6 0 1 16,-3 3 0-16,-6-5 0 15,-1 2 0-15,-9-5 3 16,2-3-1-16,-10-5 2 0,-2-7-1 15,-11 4-1 1,-4 0 4-16,-11-2-6 16,-6 9 0-16,-12 1-1 15,1 0-6-15,-14 3-8 16,0-1-4-16,-10-1-3 16,1 4-2-16,2-10 13 15,5-1 0-15,1-15 7 16,0 2 4-16,-7-4-3 0,4 7 6 15,-4 11-5-15,-1 12 1 16,2 10-1-16,3 7-4 16,7 1-2-16,4 0-9 15,9-8 3-15,1-6-3 0,14-11 7 16,-2-3 8 0,-1-16-3-16,4-1 6 0,-1-4 4 15,8 4-5-15,9 10 7 16,1 4 0-16,-3 8-8 15,4 5 5-15,3 6-3 16,-3 0-5-16,6 1 5 16,3 0 0-16,4-4 2 15,8-4 2-15,11-6 1 16,4-2 0-16,14-2 9 16,-3-6 1-16,13 5 1 15,-2-3-1-15,5 10-11 16,2 7 1-16,1 6-5 15,0 8-1-15,3-5 2 16,6-3-2-16,10-7 0 0,-1-8 0 16,6-11-1-1,-1-1 1-15,-8-9 5 0,-4-1-2 16,-3 0 5-16,-7 0-4 0,-9 9-8 31,4 5-19-31,-14 8-92 0,-8 11-190 0,-25 7 177 16</inkml:trace>
  <inkml:trace contextRef="#ctx0" brushRef="#br0" timeOffset="-162661.98">19895 6583 199 0,'-1'-5'15'0,"-2"2"9"0,-1-5-20 0,1 0-4 0,2 0-2 0,-1-1-4 0,2 4 2 0,0 5 19 15,0 2 18 1,-5 7 45-16,-3 2 32 16,4 3 43-16,-3-1 18 15,6-7 5-15,1-2-22 0,0-3-27 16,0 1-19-16,0-2-30 15,0 0-11-15,0 0-25 16,-5 0-11-16,-3 0-13 0,2 1-1 16,0 1 8-1,4-2-4-15,0 0 11 16,1 0 6-16,-1 0 2 0,2 0-3 16,0 3 0-1,3 2 1-15,4-4-5 0,2-1 1 16,2-6-4-1,3 0-6-15,12-1-5 16,1 0-3-16,7-3-10 16,1 7 0-16,1 3-6 15,7 1 3-15,-5 3-2 0,0 2 2 16,-7 2 2-16,-9 1 3 16,-9 2 12-16,-5 2 3 15,-10-2 3-15,-6-2-5 16,-14 9-11-16,-14-4-6 0,-15 11-3 15,-1 0 2 1,-6 9-1-16,1 0-1 0,8 3-1 16,10-1 0-1,18-9 1-15,4-1-1 0,17-7-1 16,9-1-3-16,14-3 0 16,6 0 5-16,11 2 2 15,10 2-1-15,6 5 0 16,4 2-2-16,-12 8-1 15,-3 0 1-15,-19 1 0 16,-3-7 3-16,-22 1-3 16,-2 2 2-16,-12-4 1 15,-8 0-2-15,-9-4 2 16,-1-2-2-16,-4 1 0 16,7 2-2-16,1 3 0 15,5 2 4-15,6 3-3 16,0 0 1-16,-1-1-1 0,3-3-3 15,-11 4 2-15,-2 0 3 16,-5-2 1 0,-9 1 2-16,-6-10-3 15,-5-6-2-15,-10-15-22 0,1-1-30 16,-2-1-62-16,1 5-50 16,8 7 85-16</inkml:trace>
  <inkml:trace contextRef="#ctx0" brushRef="#br0" timeOffset="-161995.1">21050 6924 726 0,'-1'1'151'0,"-6"4"184"0,2-4-164 0,2 1-51 0,0 1-23 0,-2 7-35 16,2-4-10-16,2 13-26 16,-2 0-7-16,4 8-9 15,2 3-4-15,7-5-6 0,-4 0-1 0,4-9 1 16,-1-2 0 0,-6-6 9-16,-3-5 9 15,-5-6 7-15,-4-10 10 16,-2-10 5-16,-2-11-5 15,1-5-3-15,5 0-7 16,3-2-4-16,10 0-3 16,11 1-2-16,9 4 2 0,0 11-1 15,3 3 1-15,1 12-8 16,-2 7-3-16,-1 6-23 16,-2 7-23-16,-1 2-57 15,1 2-33-15,-6 7-47 16,5-4-154-16,-5-1 211 15</inkml:trace>
  <inkml:trace contextRef="#ctx0" brushRef="#br0" timeOffset="-161465.85">21422 6947 968 0,'13'11'106'0,"0"-1"88"16,6-2-34-16,0-1-41 0,3-3-23 0,4-6-26 16,4-6-15-16,7-8-21 31,-7-3 2-31,3-6-8 15,-8-5 0-15,-1 2 1 16,-7 1-2-16,-7 3-2 0,-9 6 1 16,-14 3 3-16,-4 3 0 15,-21 5-10-15,-7 6-3 16,-17 12-10-16,-3 11-2 0,10 17-3 16,5 6-1-1,24 13-1-15,22-1 1 0,24 3-1 16,23-10 1-1,17-9 1-15,12-6-1 16,-5-12 4-16,-4-2 0 0,-10-16-31 16,-4-10-22-16,-3-23-46 0,-7-10-28 15,-7-14 1-15,1-5 7 16,-8-9 31 0,2-4 25-16,-3-7 34 15,3 0 14-15,-2-12 24 16,0-1 15-16,-8 10 42 15,1 7 18-15,-2 32 36 16,-7 10 11-16,-6 31-12 16,0 6-2-16,-12 26-18 15,-2 12-8-15,-3 19-16 0,-1 3-14 16,1 12-35 0,2-1-5-16,1 5-26 0,-1 1-1 15,9-4-11-15,-1 2-47 16,4-7-66-16,1-10-64 15,2-15-54-15,0-12-58 16,-3-20 175-16</inkml:trace>
  <inkml:trace contextRef="#ctx0" brushRef="#br0" timeOffset="-160499.83">21956 6982 1242 0,'-5'-2'120'0,"2"-4"63"0,3 0-47 0,8-7-17 0,7-9-34 16,9-5-10-16,14-7-13 15,6 2 1-15,10 0-13 16,1 7-2-16,-11 11-9 0,-4 8-8 0,-18 9-8 31,-10 6-6-31,-15 13-9 16,-5 10 0-16,-6 7-6 15,-2 4-2-15,5 4 0 16,8-1-5-16,9-11 0 0,15-9-4 16,9-18-11-16,-2-8 4 15,10-20 8-15,0-7 4 16,1-12 9-16,-2-4-1 0,2-7-1 16,-4-1 3-16,-7 10-1 15,-3 5 2-15,-13 14 6 16,-11 19 0-16,-10 3-7 15,-9 22 0-15,-7 16-1 16,-2 3-5 0,11-2 5-16,10-9-4 15,14-14-6-15,13-8 0 0,13-12 0 16,4-7 2-16,8-3 3 16,0-2 0-16,3 4 5 15,-8 4-3-15,-15 11-1 16,-5 7-3-16,-21 7-22 15,-11 7-15-15,-13 4-25 16,-6 3-9-16,-3 3-14 16,6-6 15-16,10-12 29 15,0-7 17-15,13-17 44 0,3-6 6 0,6-13 3 16,15-4-5-16,8-2-10 16,12 0-13-1,20 1-25-15,0-3 1 16,-5 7-62-16,-6 3-8 15,-21 14-19-15,-7 8-28 16,-5 6 8-16,-9 8 17 16,-2 4 74-16,-6 3 49 0,-4 2 98 15,3 4 16-15,1-5-7 16,-2 1-10 0,3-1-30-16,0 2-6 15,0 1-30-15,3 3-10 0,-5 0-15 16,-1 1-11-16,-3-4 5 15,1-2-5-15,-5-6 4 16,7-1-4-16,-5-10 1 16,7-3 1-16,-1-6 11 0,13-13 17 15,15-13 24 1,7-5 4-16,14-4-4 16,5 1-3-16,2 9-21 15,3 8-2-15,-12 19-9 16,-2 4-10-16,-21 17-11 15,-3 7-6-15,-16 10-35 16,2 7-24-16,4 8-54 16,10 7-27-16,24 0-4 0,10-5 18 15,25-7 57-15,2-5 30 16,4-10 43 0,-7-9 3-16,-11-13-1 0,-3-7-11 0,-1-8-142 15,-8-11-124-15,-15-8 149 16</inkml:trace>
  <inkml:trace contextRef="#ctx0" brushRef="#br0" timeOffset="-159819">24391 6611 827 0,'-11'8'118'0,"2"0"91"0,-2 0-82 0,-2-6-11 0,13-2-33 0,3-5-1 0,10-8-10 16,6-3-3-16,6-10-10 16,0-6-6-16,5-6 3 15,5-4-4-15,-8-1-3 16,1 0-9-16,-1 1-20 0,5 9-4 15,-5 6-3-15,-7 6 8 16,-10 17 6 0,-3 4 4-16,-8 23-8 15,-5 11-8-15,1 22 0 0,-2 6-2 16,7 17-2-16,7-5 2 16,1 6-3-16,3-3 0 0,0-4-4 15,-3 1-2 1,-4-1-2-16,-4-9-10 15,-4-2-51-15,-4-9-18 16,1-16-37-16,1-9-25 16,-3-20 3-16,2-8-23 15,-5-8 88-15</inkml:trace>
  <inkml:trace contextRef="#ctx0" brushRef="#br0" timeOffset="-159584.03">24464 7100 845 0,'14'-1'168'0,"7"-1"233"16,2 2-251-16,7 2 5 15,8-1-36-15,10 2-22 16,7-3-35-1,0-1-20-15,6-4-28 16,-1-4-21-16,-4-1-73 0,-7-3-54 16,-15-13 67-16</inkml:trace>
  <inkml:trace contextRef="#ctx0" brushRef="#br0" timeOffset="-148480.71">12025 8934 569 0,'0'0'55'0,"1"0"24"0,1 2-28 0,-4 6-4 0,-6-4 26 15,-1 8 44-15,-4 0 15 0,-6 5-11 16,2 2-20-1,-5-3-30-15,3-2-16 16,3-3-6-16,4-3-7 0,12-5-6 16,3-1-5-1,16-4 0-15,14-2-3 16,24 4 3-16,14 6 11 16,17 13-9-16,3 6 2 15,10 5-8-15,-3-1-7 0,8-6-3 16,4-5-3-16,-15-4-4 15,-8-2-1-15,-29-2-1 16,-14-10-5-16,-18 0 2 16,-12-7 1-16,-16 1 5 15,-9 0 2-15,-25 3-1 16,-13 0-3-16,-39 12-18 16,-10 0-4-16,-22 9-11 15,3-1-2-15,2-6 11 0,3-4 0 16,11-7 8-1,6-8 5-15,28-5-2 0,19 0 0 0,36 2 4 16,13-1-5 0,34 9 6-16,17-2 5 15,17 5 6-15,9 6 9 0,2 0-4 16,2 1-1 0,8-7-7-16,0 0-4 15,5-13 2-15,-4 1-3 16,-15-3 7-16,-15 3 0 15,-32 5-2-15,-26 6 15 0,-9-4 0 16,-24-3-1-16,-40 4-1 16,-7-4-14-16,-16-2-7 15,-7-1-3-15,23-1-5 16,8-1 0-16,23 5-2 16,16 6 5-16,21 4-3 15,12 7 0-15,20 4 1 16,9 1 1-16,15-1 4 15,12-2 0-15,8-11 0 16,12-3-1-16,8-5 4 16,-3 2 2-16,-13 6 1 15,-11 1 0-15,-30 15-1 16,-7 0-16-16,-21 6-84 16,-13 3 109-16,-27-16-47 15</inkml:trace>
  <inkml:trace contextRef="#ctx0" brushRef="#br0" timeOffset="-146951.18">4465 7444 805 0,'-13'13'98'0,"-1"1"64"0,-2 3-9 0,7-3-44 0,-2 1-19 0,3-8-19 15,6-2-9-15,2 0-22 0,0-5-7 16,7 3-14-16,1 2-11 15,14 1 1-15,6-1-2 0,11-4 3 32,12-1 10-32,7-1 0 0,1-2 2 0,13 1 4 15,2 0-10 1,7 1-5-16,1-2 1 16,8 3-11-16,9 3 1 15,5 0-2-15,5 3-1 0,-11 5 2 16,-8 2 5-16,-3 1-3 15,1-1-3 1,10-5-1-16,1-5 1 0,10-3 0 16,-5-3 0-16,-9-5 2 15,4 3 12-15,13-4 24 16,2 5 6-16,3 6-3 16,-7 6-12-16,-15 1-19 15,-7 7-8-15,-4-2 0 16,4-4-2-16,5-5 0 15,8-4 0-15,0-7 0 16,-3-4 1-16,-8-2-1 0,1-2 0 0,10 3 0 31,2-2 0-31,2 5 0 16,-2 3 1-16,-19 4-1 0,2 1 3 16,-10 1-3-16,0 4 0 15,-7 3 1-15,-1 0-3 16,-11 0 2-16,-7 1-1 15,-12-6 2-15,-6 2-1 16,-7 0 1-16,-3-5 1 16,-8 0-1-16,-4 0 2 0,-10-2 2 15,-10-1 4-15,-13-3-2 16,-6-2 1 0,-20 0-5-16,-6-8-1 0,-21 4 0 15,-1-3-2-15,-10 6 1 16,4-1-1-16,-9 4-6 15,-7 3-3-15,-20 3-11 16,-5 0 0-16,6 0 6 16,1-2 4-16,9-2 7 0,3-6 1 15,-14-4 0 1,4-3 1-16,5-1 1 16,4 3 0-16,8 5 0 15,5 7 1-15,-14 5-1 16,-5 7 0-16,-3 5 1 15,0 4-3-15,15-3 3 16,1 3-4-16,-12-12-2 16,-1 0-3-16,2-4 0 0,6-2 2 15,19 0-1-15,0 0 8 16,2-6-1-16,-3-1-2 16,-9 4 6-16,5-2-4 15,8 5 1-15,11 0 0 0,14 2-2 16,5-2 4-16,7-5-5 15,-1-3 4-15,6-1 2 16,9-4-5-16,4 2 7 16,8 0-5-16,6 8 6 15,12 3 2-15,-1 0-5 16,-6 2-1-16,23 13-5 0,10 7 1 0,19 8-4 31,8 5 6-31,16-3-1 16,6-1 0-16,30-10 0 15,19-4-1-15,14-15-2 16,12-7-29-16,12-16-65 16,15-10 58-16</inkml:trace>
  <inkml:trace contextRef="#ctx0" brushRef="#br0" timeOffset="-141586.58">5053 6498 455 0,'-4'17'89'0,"-1"0"121"0,-1-2-65 0,4-4-3 0,2-7-11 0,2 0-27 16,4-3-14-16,-3-1-27 0,-3 0-6 0,0 0-14 31,0 6-10-31,-9 6-14 16,1 2-9-16,-5 1-6 0,4 1-1 0,7-5-3 15,5-3 0-15,13-8 13 16,9 0 6-1,10-5 25-15,11-2 8 16,10 2-6-16,6-1 3 16,4 2-13-16,-1-4-10 0,-7-1-8 15,-3 0-6-15,2-4-5 16,2 2-1-16,-3 3 0 16,6 5 1-1,3 3-9-15,2 3 3 0,6-1 1 16,3-1 0-16,-8-1 7 15,-7-5 4-15,-7-4 3 16,-5-2 2-16,-7 3-3 16,-5-3-5-16,-12 11-7 15,-3 6-2-15,-16 12 1 16,-3 2-2-16,-14 10 1 16,-9-3-1-16,-10 0-7 15,-5 0 1-15,-4-5-4 16,-2-7 5-16,-10-4 2 0,-4-3 1 15,-16-8 1-15,-3-6 1 0,-8-7-14 16,-3-1-4 0,6 2-11-16,3-4-4 0,7 0 4 15,4 8 1 1,2 0 16-16,4 5 2 16,12 3 5-16,1-1 2 0,21 1-1 15,3-2 0 1,25 2 5-16,7-3 1 15,20 6 2-15,4 2 5 0,9 4 5 16,1 2 4 0,8 3-7-16,2-6-2 0,14-1 1 15,7-4 3-15,17-6 11 16,15-5-5-16,19-3-3 16,-6 1-8-16,-6-2-5 15,-13-1-2-15,-22 5-13 16,-5 3-14-16,-21 5-34 15,-4 0-24-15,-19 0 101 16,-8 0-40-16</inkml:trace>
  <inkml:trace contextRef="#ctx0" brushRef="#br0" timeOffset="-135992.67">20564 8838 635 0,'-1'-3'69'0,"-1"-3"77"0,-1-4-206 15,-5-1-95-15,3 2 78 0</inkml:trace>
  <inkml:trace contextRef="#ctx0" brushRef="#br0" timeOffset="-135147.74">20542 8803 545 0,'-3'7'78'0,"0"2"60"0,-4 1-9 15,0-4-30-15,-4 3-15 16,6-7-25-16,-3-2-20 15,5 0-23-15,0-2-6 16,-1-6-8-16,4 4-1 16,4-4 6-16,0 3 13 15,0-3 24-15,3 5 9 0,-2 3 15 16,5 0-6-16,-1 0 2 16,4 0-1-16,4 0-8 15,4 0-4-15,1 2-15 16,1-1-9-16,-1 9-17 15,-7 2-2-15,-14 12-6 16,-6 9-2-16,-17 16 8 16,-8 8-7-16,-6 12-1 15,-7 13 5-15,-2 5-5 16,-4 0 1-16,8-1 0 16,3-13-10-16,14-8 0 15,9-7 5-15,10-14-5 0,6-6 7 16,17-7-2-1,9-1 0-15,10 4 7 0,4-4-5 16,0 9 5 0,-6 8 0-16,-5 5-6 0,-11 3 6 0,-8 12-22 15,-9 4-6-15,-15 9-6 32,-3 7-11-32,-7 4 14 0,-3 2 4 0,3-6 8 15,7-2 9-15,3-9 6 16,9-7 1-1,4-2 8-15,6-3 3 0,7 2 5 16,2 2-5-16,4 5-1 16,-3 4-5-1,-2 10-18-15,-3 3-6 0,-3 9-24 16,-2 4-4-16,-6 20 5 16,2 14 9-16,3 21 20 15,-1 7 7-15,6 4 8 16,3 0 4-16,4-12 0 15,5-4 2-15,2-8 6 16,-2-1 3-16,0-4 19 16,-6 2 11-16,1 10 26 15,-4 4 11-15,-9 19 21 0,-4 4 0 16,-11 12-21-16,0 3-14 16,-3 3-26-1,1-3-8-15,-4 7-2 0,-3 2 5 16,-4-4 12-16,-3 0 0 15,-3-17 24-15,-9-7 8 16,-10-29-6-16,-6-19 0 16,-15-37-25-16,-9-16-16 15,-22-34-20-15,-4-13-26 16,-4-18-59-16,3-12-47 0,10-26-152 16,0-12 152-1</inkml:trace>
  <inkml:trace contextRef="#ctx0" brushRef="#br0" timeOffset="-133983.92">21274 10421 1268 0,'5'0'66'16,"-2"4"20"-16,3 7-9 0,-3 15-19 0,-1 9-13 0,6 9-19 0,-3 7-15 15,6-4-3-15,0-4-8 16,-5-9 0-16,2-8 5 16,-6-12-8-16,-2-3 9 0,-7-11 27 15,-2-10-2-15,-4-15 12 16,-1-10-9 0,6-12-25-16,5-3 3 0,8 1-12 15,7-3 1-15,12 14 3 16,3 0-4-16,4 11-9 15,7 5-11 1,2 11-41-16,2 5-18 16,-4 6-19-16,-2 4 5 0,-9 9 32 15,-6 1 23-15,-1 5 39 16,-6-1 18-16,5 2 22 16,-3-4 10-16,0-2 8 15,-2-3-5-15,-1-6-5 16,1-5-8-16,0-7 1 15,-1-5-1-15,-1-9-9 0,-1 6 0 16,-6-6-15 0,-5 2 0-16,-9 5 6 0,-10 1-7 15,-3 5 0-15,-4 8-10 0,3 13-3 16,1 9-3 0,11 18 0-1,9 4 0-15,8 11-3 0,7-1 5 0,15-13-7 16,9-5 5-1,8-22-3-15,14-3-3 16,-6-12 3-16,1-9 1 0,4-10-5 16,-1-9-12-16,-5-13-4 15,-4-20-7-15,-17-17-8 16,-1-6 12-16,-17-6-4 16,-7 1 5-16,-15 5 16 15,-12-1 1-15,-9 4 13 16,0 11 8-16,8 24 19 15,6 20 12-15,7 29 7 16,6 15-7-16,3 24-9 16,1 11-13-16,13 26-1 15,4 4-5-15,7 15-9 0,2 6 1 16,3-1-8-16,-2-2 2 16,4-10-50-16,-1-12-13 15,-1-30-41-15,-5-14-19 16,-4-26 2-16,-8-14-78 15,-7-14 125-15</inkml:trace>
  <inkml:trace contextRef="#ctx0" brushRef="#br0" timeOffset="-133746.45">22012 10078 1483 0,'-1'17'95'0,"1"-3"47"0,0 2-21 0,14-14-45 0,10-4-13 0,21-17-35 0,14-6-6 0,15-15-13 16,-6-4-8-16,8-5-49 15,-9-4-41-15,1 1-273 16,2-10 220-16</inkml:trace>
  <inkml:trace contextRef="#ctx0" brushRef="#br0" timeOffset="-132726.91">23363 10060 740 0,'0'29'114'0,"-3"7"145"16,0-3-171-16,-9 3-38 0,6 1-19 0,0-11-24 15,1-4-4-15,0-15-1 16,5-7 2 0,-4-5 21-16,1-11 9 0,1-12 23 15,-1-4 4-15,6-7-1 16,3-2-3-16,7-6-8 0,4 4-1 15,7 0 3 1,6 9-7-16,1 2 4 16,9 9-2-16,-2 10-15 15,0 8 5 1,-5 16-15-16,-3 8-4 0,-10 17-5 16,-9 7-7-16,-4 6-5 15,-7 0-13-15,0 0-39 16,-4-4-25-16,1-4-46 0,8-9-7 15,1-10-15 1,15-9-71-16,6-18 140 16</inkml:trace>
  <inkml:trace contextRef="#ctx0" brushRef="#br0" timeOffset="-132533.35">24242 9778 1191 0,'0'28'106'15,"-13"10"59"-15,-6 8-45 16,-13 12-51-16,-5-3-27 16,-3-1-28-16,2-5-8 15,8-13-25-15,7-6-26 0,4-12-50 16,5-11-107-16,1-11 119 16</inkml:trace>
  <inkml:trace contextRef="#ctx0" brushRef="#br0" timeOffset="-132345.43">23945 9836 1170 0,'36'33'116'0,"1"5"111"16,8 3-93-16,-2 5-21 16,4-2-35-16,-1-9-45 15,-5-5-13-15,-2-5-50 0,-2 0-13 16,-7-9-61-16,-5-2-35 0,-11-6 77 15</inkml:trace>
  <inkml:trace contextRef="#ctx0" brushRef="#br0" timeOffset="-131929.21">23431 10678 1332 0,'-13'2'92'0,"-4"-2"26"16,-1 0 9-16,-5 3-26 16,2-1-18-1,-4 3-25-15,-7-4-15 0,6 5-24 16,2 5-6 0,10 12-7-16,4 5 1 15,10 21 2-15,10 3-2 0,9 14-2 16,3 5-3-16,3-3-2 15,0-5-8-15,-4-9-43 16,-6-6-29-16,-3-8-62 16,-9-5-25-16,-6-13-265 15,-9-3 268-15</inkml:trace>
  <inkml:trace contextRef="#ctx0" brushRef="#br0" timeOffset="-131762.33">23170 11114 1179 0,'5'-2'103'0,"-2"2"79"16,11 3-42-16,9 2-26 16,3 3-18-16,11-8-44 0,5-2-20 15,9-9-37-15,2 0-24 16,14-3-51-16,-4 0-33 0,-2 0-133 16,-7 3 136-16</inkml:trace>
  <inkml:trace contextRef="#ctx0" brushRef="#br0" timeOffset="-131479.14">23743 11041 959 0,'-14'-1'122'16,"-4"-3"104"-16,-2-5-55 0,-4 6-60 15,-1-3-25-15,5 7-38 16,1 9-23-16,0 12-16 16,6 6-5-16,2 15-24 15,6 5-5-15,15-5-19 16,4-7-8-16,11-15 8 15,2-15 7-15,8-9 22 0,-5-10 11 16,0-10 22 0,-5-6 10-16,-9 1 6 15,-2-5 6-15,-9 9-4 0,3 4-1 16,-8 10-8-16,0 9-8 16,1 2-13-1,-2 10-15-15,4 11-24 0,5-1-25 16,6-1-48-16,3-5-84 0,7-15 112 15</inkml:trace>
  <inkml:trace contextRef="#ctx0" brushRef="#br0" timeOffset="-131263.75">24033 10950 1268 0,'-20'15'97'0,"-2"8"44"16,0-1-24-16,0 1-39 15,-1 7-23-15,16 0-36 16,0 5-9-16,15 1-10 16,6-3-5-16,12-6-11 15,4-5-14-15,9-12-12 16,2-10-12-16,6-10-21 0,-1-2-9 16,-3-6-24-16,-5-5-157 15,-15-14 174 1</inkml:trace>
  <inkml:trace contextRef="#ctx0" brushRef="#br0" timeOffset="-131060.8">24265 10637 1275 0,'0'-9'100'0,"0"7"79"16,3 6-33-16,-3 16-33 0,2 7-22 15,9 14-52-15,-8 5-11 16,10 12-9-16,-2 3-8 15,-3-2-13-15,-2-1-19 16,0-7-49-16,-1-7-28 16,0-11-60-16,1-9-178 15,-6-23 216-15</inkml:trace>
  <inkml:trace contextRef="#ctx0" brushRef="#br0" timeOffset="-130912.66">24260 10888 1150 0,'43'-9'88'0,"4"-1"37"0,5-9-64 31,5 2-17-31,-11-5-8 16,-2-3-30-16</inkml:trace>
  <inkml:trace contextRef="#ctx0" brushRef="#br0" timeOffset="-23266.38">16690 5547 744 0,'-2'6'88'0,"0"4"60"0,-4-1-11 0,0-3-37 0,-4 1-16 0,4-6-22 0,-2 2 0 16,7-3-5-16,1 0-4 0,8 0-3 16,-1-1 0-1,9-2-8-15,2 1 0 0,2-1-8 16,1 0-3 0,4 1 4-16,0 1 1 0,3 1-3 15,6 0 3 1,0 0-5-16,-2 0-2 0,4-2 1 15,-4 2-6-15,2-2-6 16,4 2-5-16,-9 0-4 16,5 0-1-16,3 0-5 15,-1 2 0-15,6-2 1 16,3 0 4-16,4 0 3 16,3 2 0-16,1-1-1 15,4 2-4-15,-8-1-2 16,-5 3 0-16,-1-5 0 15,-7 0 1-15,0 0-3 16,-1 0-1-16,-3 0 0 16,2-5-1-16,3 2 4 15,-1 1 0-15,0-1-5 0,7 3-1 16,-1 0-1-16,6 0 3 16,-3 0 1-16,1 0 3 0,-6-2-3 15,-1-4-1 1,-1 3 0-16,1 0 0 0,-2 3 0 15,-9-5-1 1,-4 8-7-16,-9 0-4 0,-7 1-9 16,-3 2-10-1,-5-5-9-15,0 1-1 16,-2-2-8-16,1 0-4 0,-7-3-15 16,6-5-22-16,2 0-25 15,-4-1 85-15,-1-1 1 16</inkml:trace>
  <inkml:trace contextRef="#ctx0" brushRef="#br0" timeOffset="-19876">15401 3971 841 0,'-5'-3'84'0,"0"2"58"0,1-4-11 0,0 3-12 0,1 2-14 0,2 0-13 16,1 0-9-16,0 5-7 0,0-2-9 16,1 4-16-16,2 2-10 15,-3 8-22-15,0 7-4 16,-7 19-14-16,-3 9 2 0,-1 19-2 15,-2 9-1-15,5 4-9 16,1-2-6-16,13-11-2 16,2-8-8-16,15-19 12 15,3-11 6-15,1-13-4 16,-4-9 5-16,-1-9-29 16,-9-5-13-16,-8-13-37 15,3-4-34-15,-18-12 72 16</inkml:trace>
  <inkml:trace contextRef="#ctx0" brushRef="#br0" timeOffset="-19484.26">15145 4325 944 0,'-1'12'115'0,"1"1"173"0,3-5-193 15,9-7-10-15,7-7-5 16,11-10-23-1,7-7-3-15,16-11-6 0,9 6-12 16,7 1-17-16,1 4-5 0,-15 10-14 16,-8 8 4-16,-25 13-3 15,-9 13-1-15,-13 13 3 16,-8 7-2-16,-9 8 1 16,7 3-2-16,-1-11 3 15,3-1-4-15,16-13 0 16,-2-4 1-16,18-10 0 15,1-7 0-15,1-7 8 16,0-7 5-16,1-11 16 16,-2-3 5-16,-9-7 7 15,-5-1 0-15,-12-4-5 16,-6 2 0-16,-13-1-16 16,-5 3-5-16,-2 5-12 15,-2 4-16-15,6 9-41 0,7 1-32 16,6 4-78-1,1-1-70-15,20-4 133 0</inkml:trace>
  <inkml:trace contextRef="#ctx0" brushRef="#br0" timeOffset="-19039.94">16073 4124 695 0,'5'-1'89'0,"-1"-1"73"0,6 2 3 0,1 2-24 15,1 3-7-15,1 2-26 0,0 4-10 0,-1-3-15 0,-4 0-17 0,13-5-11 16,-2-1-6-16,7-7-22 15,9-6-7-15,-11-3-10 16,-5-2-18 0,-7 4-41-16,-5 1-33 15,-7 9-69-15,-2-3-206 16,-12 10 224-16</inkml:trace>
  <inkml:trace contextRef="#ctx0" brushRef="#br0" timeOffset="-18887.33">16134 4396 1080 0,'15'1'97'0,"8"-1"77"15,-1-6-42-15,8-5-25 16,-5-3-39-16,-1-12-46 16,-6 1-29-16,-1-6-74 15,-3-2-180-15,2-7 155 16</inkml:trace>
  <inkml:trace contextRef="#ctx0" brushRef="#br0" timeOffset="-18531.33">16552 4085 1069 0,'0'-3'114'0,"2"-7"55"15,4 1-49-15,5-2-7 16,5-2-38-16,6-1-7 0,3 0-8 16,2-4-5-16,2 3-14 15,-4-6-13-15,-5 7-5 16,-5 0-5-16,-11 3-10 16,-4 9 4-16,0 1-8 15,-3 5-2-15,2 14 2 16,2 5-7-16,5 15 4 15,-1 6-2-15,0 8 0 16,3 2 0-16,0 0-4 16,-4-4-22-16,4-6-15 15,-3-9-16-15,-5-13-48 16,3-9 3-16,-8-10-176 16,-6-3 169-16</inkml:trace>
  <inkml:trace contextRef="#ctx0" brushRef="#br0" timeOffset="-18356.91">16642 4340 1231 0,'18'13'122'0,"7"-2"75"16,5-9-80-16,6-1-12 0,2-9-53 16,-2-1-17-16,-1-12-40 15,-5 1-39 1,-3-5-157-16,0-2 124 0</inkml:trace>
  <inkml:trace contextRef="#ctx0" brushRef="#br0" timeOffset="-16875.58">2908 6501 402 0,'-8'8'117'0,"-6"6"119"0,0 3-11 16,-7 5-44-16,1 4-31 0,5-3-45 0,3-8-17 0,9-6-19 16,3-7-6-16,4-2 3 15,12-2-11-15,9-4-8 16,7 1-6-16,9 5-22 16,11 0-7-16,19 8-5 15,9-3-7-15,23-2 3 16,-1-6-3-16,7-8 1 15,-9-4 4-15,-4-5-5 16,-6 1 5-16,-16-5-6 16,-6 2 1-1,-29 10-1-15,-12 0 1 0,-27 8 1 16,-13 2-2-16,-21 1-5 16,-9 1-12-16,-18 0 3 15,-6 0 1-15,-10-7 1 16,-5-4 7-16,-9-5-2 15,-10-2-5-15,-4-6 5 16,8 5 0-16,16 10 0 16,18 2 9-16,27 10-5 15,12 4 5-15,15 4-2 16,12 0 1-16,16 3 13 0,8 2 0 16,21-1 17-16,6 0 1 15,23-6 1-15,12 1-6 16,10-6-8-16,1-1-8 0,-6 2-7 15,-2-3 3 1,-9-2-6-16,-4 3 2 0,-20 5 0 16,-15 0-3-16,-27 6 3 15,-15 3-3-15,-28-3 3 16,-7 4 0-16,-25-7-2 16,-10-3 0-16,-9-8-14 15,-12-8 1-15,-15-8-9 16,-9-6 2-16,-7-5-2 15,11 2-2-15,32 9-7 16,23 4-3-16,51 12-20 16,-5 1-15-16,36 2-203 15,12 4 175-15</inkml:trace>
  <inkml:trace contextRef="#ctx0" brushRef="#br0" timeOffset="-10275.67">13577 6444 583 0,'0'-9'106'0,"3"-1"98"16,7 4-5-16,-6-2-39 0,6 3-20 0,-10 5-47 15,-3 2-15-15,-5 6-32 16,-8-2-13-16,7 4-11 15,-4-3-7-15,4 0-5 0,9-6 0 16,0 1-10-16,6 1 8 16,5-3 2-16,5-3 2 15,7-3 11-15,6-4-4 0,7 9 5 16,2 1-4-16,12 3-9 16,7 1 0-16,13 1-11 15,12-5 2-15,4-12 1 16,4-4-1-16,-11-2 2 15,-14 1-4-15,-23 6 4 16,-8 6 1-16,-20-1-1 16,-13 6 4-16,-10 2 0 0,-10 4-1 15,-17 6-26-15,-7 0-19 16,0-8-58-16,6 1-35 16,7-2 76-16</inkml:trace>
  <inkml:trace contextRef="#ctx0" brushRef="#br0" timeOffset="-8574.93">16931 6506 794 0,'0'-7'86'0,"0"4"55"0,0 0 4 0,-2-2-45 0,2 4-19 0,0 1-31 16,-1-3-4-16,2 3-9 16,1-2 1-16,6-6-7 15,3 3-4-15,5-6-3 16,-1 0-6-16,9 8-8 16,-6-2-1-16,2 5-7 0,-1 0-2 15,0 5 3-15,-3-5-3 16,3 0 6-16,-4 0-1 15,12 0 4-15,2 0 10 16,2-1-4-16,1-3 5 16,-7 4-6-16,-3 0-5 15,-5 4-3-15,-2-3-2 16,-6 2 1-16,-3 2-5 0,-6-5 4 16,3 0-4-16,4 5 0 15,1-5 1-15,4 1-1 16,-1 1 1-16,-3-4-3 15,-6 2 1-15,1 0-3 16,-1 0 1-16,-10-1 0 16,1 1 0-16,-4 0-3 15,0 3 3-15,2 0-1 0,-2-3 0 16,3 0 6 0,-2-3 1-16,-1 0-3 15,5 1 2-15,-3-3-5 16,-2 1-1-16,-5 1-8 15,-3-4-14-15,-2 4-31 0,-4 3-22 16,0 0-35-16,0 0-134 16,3-1 159-16</inkml:trace>
  <inkml:trace contextRef="#ctx0" brushRef="#br0" timeOffset="-7921.35">15937 6488 773 0,'-8'8'73'0,"-1"-3"46"0,-5 0-26 0,1-4-20 0,0 1-12 0,7-1-8 0,-2-1-3 15,7 4-9-15,1-3 0 16,3 5-1 0,5 2 7-16,3-3-1 0,4-2-3 0,9-3-10 15,6 0-3-15,19-3-7 16,5-5 1-1,15-3 0-15,2-2-10 16,5-2-1-16,-2-4-7 16,0-3-5-1,0 0 6-15,0 6-7 0,2 5 5 16,-8 8-7-16,0-4-2 16,-10 6 4-16,-4-1-1 15,-9-1 13-15,-4 0 0 0,4-3 5 16,-11 2 4-16,1 4-8 15,-2 0 1-15,-1 4-3 16,-2 2-1-16,3-1-9 16,-3 3 2-16,3-5-7 0,-3-3 1 15,1 0 8 1,-2-7-2-16,-12 3-2 16,5 2 1-16,-12 2-5 15,-4 0-1-15,-6 0 6 16,6 2-7-16,-4 2 8 15,-2 1-3-15,0-5 0 16,0 0 6-16,0 0-18 16,-2 0-8-16,-10-1-41 15,-1-6-29-15,-7 2-243 0,-4-4 208 16</inkml:trace>
  <inkml:trace contextRef="#ctx0" brushRef="#br0" timeOffset="104153.69">12864 6848 1047 0,'0'8'92'0,"0"-4"77"0,2-2-80 0,-2-2-2 0,3-5-10 0,-3-3-4 16,-3 1-20-16,-5-3-10 15,-16 5-13-15,-11-1-9 0,-20 6-4 16,-8 3-5-16,-10 10-5 31,4 6 2-31,4 4 5 16,7 4-10-16,17 3 5 15,9 6 2-15,13 13-11 0,5 3 3 16,11 16-3-16,3 6 0 16,3 8 2-16,4 7-1 15,-3-3 1-15,-2 3-8 16,4-14 1-16,0-8 1 15,4-23-4-15,4-8 7 0,11-17-2 16,7-10 5 0,17-9 9-16,3-3 7 0,11-1 1 15,5-6-4-15,6 10-7 16,0 3-19-16,-11 10-81 16,-9-2-151-16,-7-8 142 0</inkml:trace>
  <inkml:trace contextRef="#ctx0" brushRef="#br0" timeOffset="114626.8">15262 7253 272 0,'-5'2'42'0,"-3"6"56"0,-3-2-16 0,3 3 20 0,0-4 25 0,4-2 12 0,-1 2 2 0,5-5-8 0,0 0-15 16,0 0-13-16,-2 0-31 15,1 0-12-15,-10-2-23 16,5-1-9-16,-2 2-17 16,-3 1-7-1,4 0 4-15,6 0-5 0,1 1 4 16,-3 4 6-16,12-2 4 16,4-1 8-16,1-1 7 0,6 4-3 15,4-5-2-15,4 2-5 16,4-2-6-1,7 0-9-15,4 0-3 16,1 0-4-16,3 3-3 0,-4 0 6 16,6 3-8-1,-6-1 6-15,1 1-4 0,-2 1-3 0,-1-1 7 32,-1-3-5-32,-7-3 6 15,-6 0-3-15,-13 0-2 0,-3 0 3 16,-11 0-2-16,-11 0 4 15,-19 2 2-15,-14 1-6 16,-19 2-5-16,-2-2-4 16,-8-2-6-16,1 1 4 15,-2-2 2-15,3-3 1 0,14-5 9 16,13 3-4-16,22-4 9 16,9 2 3-16,16-1 0 15,10-1 7-15,12-2-9 16,10 3 2-16,15-5-3 15,5 6 1-15,13-1-2 16,0-2 0-16,0 2-1 16,-3 2-5-16,-4 1 4 15,-9 2-2-15,-14 3 0 0,-11 0 5 32,-16 0-6-32,-9 0 5 0,-6 3-2 15,-15 4 0-15,-15-7 1 16,-12 0-2-16,-11 0-3 15,-4-4-4-15,-2 4-6 16,1 0 3-16,4 4 2 0,6 0-2 16,20 4 11-16,13-2-8 15,27 4 4-15,16-2 6 16,17-3-2-16,8-4 9 0,9-2-2 16,-4-3-9-1,2-8-13-15,-2-1-31 16,-7-1 26-16</inkml:trace>
  <inkml:trace contextRef="#ctx0" brushRef="#br0" timeOffset="120844.01">13501 8240 822 0,'19'-20'76'0,"3"4"39"0,-7 5-23 0,2 8-55 0,-1 3-1 15,-1 5 9-15,1 3 7 0,8 3 14 16,9-5 1-16,24-3-2 15,17-3 5-15,44-8 3 16,20-6 7-16,21-10-8 16,16-1-5-16,14-2-26 15,-1 4-14-15,-7 5-21 16,-5 6-13-16,-28 5-57 16,-12 4-42-16,-10 13 57 15</inkml:trace>
  <inkml:trace contextRef="#ctx0" brushRef="#br0" timeOffset="134232.2">6711 7299 504 0,'-1'-2'79'0,"-7"2"72"0,-5 0-8 0,-1 7-26 0,0 1-18 15,-2 1-24-15,-3 0-7 0,5-5-9 16,1-3-1-16,1 1-11 15,5-2-7-15,-4 3-7 16,0-3-9-16,2 0 0 16,7 0 0-16,1 0-2 15,-6 1 2-15,17-1-1 0,3 2-3 16,5 0 6-16,0 2 3 16,2 3-2-1,1-3 5-15,4 4-4 0,7-1 1 16,7-1 1-1,4-6-1-15,6 0 5 16,3 0-7-16,3 0 1 16,3 0-9-16,-1 0-9 15,3 0-2-15,1 0-7 16,4 0 3-16,3 0-4 0,1 0 0 16,4 0 2-16,-8-5 1 15,-1 2 4-15,-5 0 1 16,-1 0 2-16,4-2-2 15,2 2 0-15,6 0-2 16,1-4 1-16,-2 3 1 16,-4 0-1-16,-4 0 2 0,2 7-3 15,-7 0-2 1,-6 10-1-16,-1-1-2 0,-8 4 0 16,3 1 1-16,-1 2-2 15,9-1 1-15,9-4 0 16,6 0 0-16,-3 2 1 15,-4-4 1-15,-5 1 4 16,-7-5-2-16,5 1 3 16,0-4-3-16,0 1-3 0,4-2 0 15,-11 2 0 1,4-3-2-16,-12 2-25 16,-5 3-17-16,-8-2-50 15,-6 3-44-15,-12 1 77 16</inkml:trace>
  <inkml:trace contextRef="#ctx0" brushRef="#br0" timeOffset="145170.58">13280 13285 459 0,'0'0'84'0,"-1"3"75"16,-4-1-1-16,2 0-44 0,-5 2-18 0,2-1-28 0,-4 5-9 15,-1-3 8-15,5 3 2 16,6-6 1-16,-2-2-8 16,2 1-13-16,2 5-5 15,4-2-8-15,5-3 4 16,0 1-9-16,2-2-4 0,4 0-8 16,4 0-8-16,4 0 8 15,5 0 1-15,6 1 7 16,-1 1 0-16,5-1 7 15,-3-1-4-15,6-4-4 16,7-6 3-16,4-4-6 16,6-2 3-16,5-6-1 15,3 3-6-15,17-3-5 16,3 8-9-16,2 6-2 16,0 7-3-16,-14 5-2 15,-10 3 3-15,-3 5 0 16,0-2-1-16,3-2 0 15,5-1 0-15,5-3 2 0,0 2-1 16,-5-3 3 0,-5-1-1-16,-11 4-2 0,-4 0 4 15,-5-1-7-15,-2 3 2 16,-3-5 0-16,6 0 0 16,2 2 2-16,5-3-2 0,2 1 0 15,4-2-1 1,-1-2-2-16,-4-4 3 0,-5-5 0 15,-1-2 1-15,3-2-1 16,2-1 1 0,-4 3 1-16,-1 1-2 0,-8 9 0 15,-1 4 0-15,-9 7-1 16,4-1 0-16,1 2 0 16,5-4-3-16,8-4 2 15,-5-4 2-15,4-8 0 16,-10-1 0-16,-5-3 2 15,-3 2-1-15,-14-3-47 16,-10 3-47-16,-17-7 50 0</inkml:trace>
  <inkml:trace contextRef="#ctx0" brushRef="#br0" timeOffset="154126.87">4460 4828 740 0,'-14'6'96'0,"1"0"58"0,2-1 1 0,5 1-62 0,-3-4-22 0,5 3-20 0,1-4-7 16,-2 6-8-16,2-6-3 0,3 9-13 15,8-3-3 1,10 6 2-16,8 0 5 0,25-5 18 15,7-7 8-15,20-6 11 16,4-12 3-16,11 0 0 0,3-8 2 16,-1 2-16-1,2 6-5-15,-7 4-20 16,-6 2-9-16,-21 8-11 16,-14 3-1-16,-25 0-4 15,-12 2 0-15,-2-2 2 16,-7 0 1-16,-3 0 3 15,1-3 0-15,-16-7-1 16,-7-2 0-16,-19-3-4 16,-16 3 1-16,-14-2-2 15,-7 3-3-15,0 4-9 0,5 6-4 0,8 9-6 32,2 4 0-32,10 1 7 0,4 3 4 15,17-1 5 1,7-2 3-16,17 0-2 0,8-2 2 0,14 1 0 15,11 1 1 1,23-2 6-16,5 0 3 16,14-6 6-16,10 1 1 0,10-6-1 15,4-6-3 1,1-1-2-16,-6-4-3 0,-29 5-2 16,-16 1-3-16,-27 5 3 15,-12 5 4-15,-24 4-2 16,-16 6 2-16,-28-1-4 15,-10-3-3-15,-3-10 1 16,-4-4 1-16,4-12-5 16,6 2-4-16,8 0-5 15,12 7 0-15,26 14 2 16,14 5 3-16,26 5 1 16,11 3-1-16,25-1-20 0,6-5-32 15,21-14-52 1,2-15 53-16</inkml:trace>
  <inkml:trace contextRef="#ctx0" brushRef="#br0" timeOffset="163131.36">15669 12325 388 0,'-8'8'12'0,"0"-4"5"0,0 0 18 16,-3-3 50-16,5-1 12 0,0 0 12 0,1 0-22 0,0 5-41 0,0 1-1 16,2 5-6-1,-3-1 3-15,1 2-10 16,0-1-3-16,-2-6 9 0,5-3 3 16,0-1 11-16,1 2 6 15,1-3-6-15,-3 0-4 0,1 0-18 16,4 2-7-1,7-4-2-15,2 2 8 0,2 0 16 16,3 0 7 0,-2 2 0-16,9 0-7 0,3 1-3 15,2 3 0-15,8-3-9 16,1-1 4-16,-3 1-7 16,4-1-2-16,-1-2 1 15,4-4-4 1,11-5-3-16,4-4-8 0,9-1-3 15,0 1-5-15,-2 7-6 16,-5 1 0-16,-7 10-2 16,-6 0 0-16,1 4 1 15,-2 2 1-15,2-3 1 16,1-1-1-16,10-4 2 16,5-2-1-16,2-1 2 15,6-3 4-15,-7 3-2 16,-6 0 4-16,-2 2-7 0,-9 4 0 15,3-4-1 1,-2-2 0-16,-1-2 1 0,6-4-2 16,-3-1 3-16,3-2-3 0,5-4 2 15,-4-1 0-15,1-5-1 16,-2 0 4-16,-3 4-3 16,-2-1-1-16,-4 8-1 15,-4 0 0 1,-1 6-1-16,1 2 1 15,-1 4 0-15,0 0-1 0,0-1 0 16,1-1-1-16,10 1 2 16,3-1 0-16,5-4 0 15,3-3 2-15,-5-1-10 16,2 0-1-16,-5 0-4 16,-1 2-4-16,-7 3 0 15,-1 1-13-15,-12 3-44 16,-12-1-39-16,-13 10 59 15</inkml:trace>
  <inkml:trace contextRef="#ctx0" brushRef="#br0" timeOffset="200663.39">15724 12431 1203 0,'0'0'7'0,"-5"0"4"15,5 0 18-15,-1-2 15 0,-2 0 3 0,3 1-2 0,0-1-13 0,8 2-12 0,-5 0-5 16,8 2-5-16,1 3 2 16,9 1 4-16,6 0-1 15,4 0 4-15,15-2 0 0,5-1-1 16,7-2 1-16,10-1 0 15,-7-3-6-15,-2-2-5 16,-9-1-4-16,-12 0-1 16,-8-2 5-16,-8 3-5 15,-8 4 1 1,-11-1 0-16,-1 2 3 0,-12 2 0 16,-2-1 0-16,-12 4-2 15,-3-2-2-15,-15 2 0 16,-4-5-2-16,-14 0 2 15,-1-2-6-15,4-4 7 16,6 1-4-16,12 2-2 16,6-2 4-16,15 5-1 0,6 0 0 15,10 0 1 1,1 0-7-16,-1 7-2 0,8-6 7 16,15 4 1-16,6-2 2 15,11 0 3-15,7-1 2 16,18-2 2-16,2-2-1 15,3-2 1-15,-8-1-6 0,-10 0-5 16,-6-3 6 0,-12 5-5-16,-8-2 2 0,-18 5 1 15,-1 5 0-15,-16 1 11 16,-5 4-6 0,-19 2 4-16,-6 1-6 15,-16-4-7-15,-1-7-4 0,-8-2-2 16,4-9-7-16,1-1 1 15,10 4 11-15,17-2-1 16,7 5 2-16,25 3 1 16,-3 0-4-16,21 1 2 15,13 4 7-15,16 1-3 16,12-1 7-16,14 1-6 16,-3-1-3-16,-2-3 3 15,-9-2-5-15,-10-3 6 16,-6-1-4-16,-8-2-3 0,-4 3-11 15,-13 0-57-15,-7 1-16 16,-4-6 39-16</inkml:trace>
  <inkml:trace contextRef="#ctx0" brushRef="#br0" timeOffset="211120.03">15596 16570 793 0,'-1'0'102'0,"-1"-1"68"0,-1-4-33 0,1 0-61 0,2 2-13 0,0 1-8 16,-4 2-2-16,-1 4-3 15,-3 7-2-15,3 1-7 16,4 4 3-16,1 1-3 0,0 2-3 15,5-6-3-15,1 0-2 16,8-6 3-16,3-2 0 16,10-5 5-16,5 0-7 15,2-6-6-15,9 0-10 16,0-5-8-16,-1-2-7 0,7-1-1 16,3-2-1-1,11 3-1-15,4 1 0 0,2 4-2 16,0 5 2-1,-5-2 0-15,-8 0 2 16,4 0 0-16,5-4 2 16,-2 1 2-16,11 2 1 15,0-1-3-15,4 1 1 0,-4 5-5 16,-10-1 0-16,-4-1 1 16,-4 1 0-16,-7-1-1 15,-1 2 2-15,1-1 0 16,-3-4-1-16,5 1 0 15,5 3-1-15,1 2 1 16,3-1-1-16,3 1 0 16,-3-3 1-16,0 1 0 15,2-1 0-15,-2 0 0 16,1 1-2-16,10 2 1 16,3 2 0-16,13 6-1 0,5 3 1 15,2 6 0-15,-4-1 0 16,-11 0 2-1,1-4 7-15,1-4 19 0,3-3 2 16,5-2 0 0,3 2-7-16,-4-4-14 15,-6 1-5-15,-15 3-1 0,-11 1-1 16,-10-1-6-16,-6 2-8 16,-15-5-38-16,-8 0-29 0,-14-4-84 15,-7-6-125 1,-14-8 168-16</inkml:trace>
  <inkml:trace contextRef="#ctx0" brushRef="#br0" timeOffset="212068.36">17026 16567 896 0,'1'-3'52'0,"-7"8"-19"0,-11-1 63 0,-6 4-26 15,6-3 7-15,-3 1 7 0,13-4-3 0,1-2-9 0,6 0-11 16,9-2-4-16,9 2-25 16,7 3-4-16,13 8-12 0,0 4-7 15,8-1-5-15,-2-3 2 16,3-6-7-16,2-5 2 16,-2-5 20-16,1-5 2 15,-3-2 15-15,-2 1 5 0,-15 3-13 16,-6-2-4-16,-22 9-7 15,-9-5-9 1,-26 10-4-16,-10 1 1 0,-19 8-6 16,-10 1 3-16,10 5-3 15,-1-2-1-15,11-1-5 16,13-3-3-16,11-4 3 16,13-4 1-16,17-5 5 15,9-3-3-15,18-7 5 16,5-1 3-16,17 3 9 15,3-3 9 1,11 2-2-16,3 2 0 0,7-2-13 16,-9 6-2-16,-10 1-5 15,-15 2-1-15,-24 3 3 16,-11 7 1-16,-24-1-1 16,-18 2 1-16,-19 2-5 15,-11-5-3-15,-11-5-11 0,4-3-5 16,7-2-7-16,5-1 1 15,19 3 13-15,9 0 5 16,19 3 6-16,8 4 2 0,21 1-3 16,9-4-1-1,10 3-1-15,4-7 3 16,2 0 4-16,0-7 3 0,-4 1 18 16,-4-2 1-16,-8 2 6 15,-11 1 4-15,-15 2-11 16,-12 0-2-1,-14 3-10-15,-5 3-7 16,-1 5-5-16,4 4-9 0,9 3-22 16,2 2-16-16,13 2-50 15,10-3-34-15,14-5 76 16</inkml:trace>
  <inkml:trace contextRef="#ctx0" brushRef="#br0" timeOffset="213691.11">18458 16660 513 0,'-3'0'69'0,"-8"-1"102"0,5-6-76 0,-2 4 9 0,-3 0-2 0,6 1-17 16,-3 2-6-16,6 0-14 15,-2 2-4-15,4 4-13 16,3 4-4-16,2 4-15 15,6 0-4-15,8-1 7 16,0-4 4-16,14-4 6 16,5-2 7-16,6-8-15 15,8-1-6-15,-2-8-6 16,2 1-7-16,-4 1 0 16,-7 1-3-16,-15 7-2 15,-13 0 2-15,-13 5 8 16,-6 4 1-16,-24 1-3 15,-2 5-3-15,-21 0-14 0,-7 2 2 16,-11-2-5-16,1-6-5 16,-4-4-8-1,5-2-8-15,12-2 6 0,10-5 2 16,21 1 9-16,14 1 3 0,16 0 1 16,12-1-1-1,21 1 9-15,10 1 3 16,8 1 3-16,8 2 4 15,8 1-1-15,2-1-4 0,13-3 0 16,-7 4-7 0,-4-1 2-16,-11 2 6 15,-20 6-7-15,-7-2 6 0,-20 3-8 16,-11 1 3-16,-18 2 4 16,-14 2-2-16,-15-4 1 15,-14 0-4-15,-22-5-4 16,-4-3-1-16,-1-3-11 15,4-2-6-15,18-4 0 16,8 0-1-16,22 2 10 16,7-1 3-16,19 5 5 15,4-5-2-15,16 4 2 0,7 2 3 16,15-3 0 0,8 4 11-16,17 1-6 0,8-2 4 15,5 2-4-15,1 0-4 16,-11 2-2-16,-11 2-3 15,-20 1 4-15,-16 5-1 16,-11-1 2-16,-10 4 4 16,-18 4-5-16,-16-3-1 15,-23 2 2-15,-12 0-9 16,-9-4-3-16,2 3-6 0,15-6-2 16,10-1 3-1,21-3 5-15,12-2 5 0,13 3 0 16,12-1 4-16,16 3-4 15,10-4 1-15,10-2 2 16,3-4-3-16,7-4 4 16,6-5-6-16,-4 2-68 15,-2-1-35-15,-13-6 52 16</inkml:trace>
  <inkml:trace contextRef="#ctx0" brushRef="#br0" timeOffset="-211628.14">19170 16892 921 0,'-7'-11'91'0,"1"5"49"0,-3-4-14 0,-6 7-41 0,4-3-15 0,0 1-9 16,8-1-8-16,5-2-13 16,6-3-6-16,10 8-4 15,9 3-1-15,22 14-5 16,5 8 4-16,18 13-16 16,6 2-5-16,1 9-6 15,-1-3-2-15,-13-7 1 16,-5-6 2-16,-14-10-1 0,-10-12 2 15,-6-1-2-15,-9-6-1 16,-9-1 0-16,-4-3 0 0,-5-8-26 31,-1-2-21-31,-2-6-30 16,0-1-21-16,0-4-19 0,0-1-53 16,0 1-58-16,0 2-10 15,0 5-29-15,0-2 137 16</inkml:trace>
  <inkml:trace contextRef="#ctx0" brushRef="#br0" timeOffset="-211375.92">19867 16854 572 0,'0'-13'158'0,"1"-1"124"0,-1 3-79 16,0 0-34-16,0 8-50 15,0 5-23-15,0 9-42 16,-1 4-9-16,2 11-24 16,3-1-6-16,11 3 5 15,4 4-6-15,5-5-4 16,1-1-2-16,-6 0 4 15,2-3 3-15,-10-5 1 16,-7-3 2-16,-8 4-6 16,-12 0 0-16,-19 7-23 15,-3 0-4-15,-4 3-43 16,-1-4-20-16,8-1-9 16,4-1-325-16,14-10 283 0</inkml:trace>
  <inkml:trace contextRef="#ctx0" brushRef="#br0" timeOffset="-210283.92">20944 16608 844 0,'2'-8'93'16,"0"3"31"-16,2 7-25 0,-7 15-49 0,2 7-23 0,-1 14 5 0,2 3 1 0,-2 9-9 16,4 6-4-16,-2-3-16 15,3 4-3-15,0-8-2 16,-1-7-1-16,3-10 0 16,-2-16-1-16,3-13 3 0,-1-5 1 15,-4-15 14-15,1-8 10 16,1-10 16-1,-1-4 9-15,-1-9 4 0,2-4-11 16,10-3-2-16,1 0 2 16,7 0 0-1,1 6 8-15,-2 8 3 16,1 8-9-16,-2 9-6 16,3 10-13-16,-3 14-13 0,3 5-2 15,-3 15-9-15,-2 5 5 16,-6 16-4-16,-1 10-3 15,-6 10 2-15,0 4-4 0,2-2-8 16,-3 2-12 0,2-7-37-16,3-1-10 0,-4-15-29 15,7-9-6-15,-1-22-31 16,4-6-142-16,-3-16 177 16</inkml:trace>
  <inkml:trace contextRef="#ctx0" brushRef="#br0" timeOffset="-209978.33">22203 16517 1179 0,'-3'0'96'0,"-8"1"47"0,-3 17-33 0,-7 5-8 0,-5 13-18 0,-3 7-18 16,-6 9-22-16,-1 5-18 0,5 1-21 16,-6 2-15-1,9-6-45-15,-5-4-21 16,8-12-67-16,7-10-94 0,-2-20 144 15</inkml:trace>
  <inkml:trace contextRef="#ctx0" brushRef="#br0" timeOffset="-209791.32">21818 16523 1316 0,'29'22'77'0,"4"6"33"15,5 5-18-15,4 7-36 16,6-2-8-16,5-2-30 0,-1-4-3 16,4 2-19-16,-7-1-5 15,-12 1-47-15,0 2-38 16,-14-9 58-16</inkml:trace>
  <inkml:trace contextRef="#ctx0" brushRef="#br0" timeOffset="-209276.89">23052 16029 1089 0,'-14'-4'86'0,"-11"-4"50"0,-1-3-27 0,-13-4-32 0,-2 1-13 16,1 2-14-16,6 4-6 15,7 11-2-15,5 10-8 16,9 18-12-16,1 7-7 15,8 14-12-15,8 11 1 16,11 5-5-16,6 1 2 0,12 1-2 16,3 1 2-16,-3 1-19 15,2 2-14-15,-16-7-27 16,-3-4-25-16,-10-13-111 16,-6-6-114-16,-6-17 174 15</inkml:trace>
  <inkml:trace contextRef="#ctx0" brushRef="#br0" timeOffset="-208793.62">22719 16506 1215 0,'11'-4'74'0,"2"-3"32"0,12 2-14 16,10-5-20-1,7 2-11-15,10-4-22 16,2 2-17-16,1 1-10 0,-9-1-9 15,0 7-5-15,-5 3 7 16,-6 3-8-16,-5 7 3 16,-13 3 2-16,-5-2-1 0,-7 1 4 15,-5-2 15-15,-8-2 14 16,-4-1 2-16,-6-7 7 16,-2 0-18-16,-5-3-10 15,-1 2-8-15,6 5-19 16,1 4-5-16,2 13-16 15,6 4-8-15,6 7-4 16,6 1-2-16,7-3-3 16,3-8 3-16,10-11 18 15,-4-8 9-15,5-11 22 16,-3-6 12-16,3-11 16 16,-6-4 1-16,3-7 8 15,-2 3 2-15,-2 0-5 16,-3 3 4-16,-1 14-12 15,-6 5-6-15,0 13-12 0,-5 7-3 16,1 13-12-16,1 8-19 16,3 3-41-16,6 0-24 15,6-8-127-15,2-6 124 16</inkml:trace>
  <inkml:trace contextRef="#ctx0" brushRef="#br0" timeOffset="-208325.23">23639 16466 1098 0,'-38'17'111'0,"2"6"112"0,-5 7-154 0,11 3-8 0,1-2-26 16,10-1-13-16,18-5-12 15,4-3-5-15,18-3-5 16,4-3 1-16,9-8-2 15,3-5-1-15,2-9-8 16,-1-4-9-16,-5-10-17 16,-3-4-18-16,-1-6-40 0,-3-3-115 15,-4-6-71 1,-6-2-22-16,-5-7 44 0,-1-2 166 16,-9-4 204-16,-1-1 98 15,-12-8 77-15,2 2-26 16,2 4-95-16,0 10-33 15,7 28-32-15,1 14 3 0,-8 2-4 32,8 15-19-32,-3 17-25 0,0 9-14 15,1 10-8-15,1 8-8 16,1 2-14-16,3-1-8 16,0 1-12-16,5-3-17 15,4-3-42-15,3-4-22 16,7-7-14-16,-2-7-30 15,5-15 27-15,-3-6 17 0,1-15-8 16,-3-9-33-16,-4-8-136 16,-4-6 146-16</inkml:trace>
  <inkml:trace contextRef="#ctx0" brushRef="#br0" timeOffset="-208141.78">23705 16242 1123 0,'8'8'97'0,"9"2"67"0,6-9-55 0,6-1-36 15,3-8-13-15,1-4-27 0,5-7-11 16,1-8-57 0,6-8 61-16,-7-17-26 15</inkml:trace>
  <inkml:trace contextRef="#ctx0" brushRef="#br0" timeOffset="-207704.55">24361 15952 1221 0,'-14'-5'68'0,"2"5"12"0,-10 19-28 16,1 6-8-16,-6 21-21 15,2 11 2-15,-7 20-8 16,4 10-1-16,11 11-2 16,-4 9-7-16,16 2-7 15,5 1-3-15,11-17-15 16,8-12-8-16,16-28-22 15,3-15-16-15,3-19-33 16,0-14-114-16,-3-21 131 16</inkml:trace>
  <inkml:trace contextRef="#ctx0" brushRef="#br0" timeOffset="-207373.65">24425 16454 1154 0,'0'18'89'0,"0"8"75"0,1 4-69 16,5 1-32-16,-1 4-9 15,1-8-32-15,-4-2-9 0,0-9-9 16,-1-5-6-16,2-13 3 16,7-7 2-16,1-10-6 15,-5-10 4-15,4-4-3 16,2-5-1-16,-1 1 5 15,5 0 2-15,-3 9 25 16,1 4 6-16,-1 13 5 16,-1 6 2-16,-4 12-22 15,-3 12-5-15,-2 8-4 0,-3 9-8 0,0 6-14 32,3 3-12-32,0-4-50 15,0-8-29-15,7-13-305 16,-1-7 258-16</inkml:trace>
  <inkml:trace contextRef="#ctx0" brushRef="#br0" timeOffset="-207188.9">24773 16562 1195 0,'13'5'71'16,"6"-5"35"-16,0-3-35 15,11-5-26-15,-4-5-14 0,3-1-31 16,-4-5-22-16,-6 2-119 16,-2-2-198-16,-7 2 198 15</inkml:trace>
  <inkml:trace contextRef="#ctx0" brushRef="#br0" timeOffset="-206957.14">25082 16383 1134 0,'7'14'94'0,"-4"3"88"16,3 4-85-16,-3 7-38 16,1 2-13-16,2 8-27 0,-1 0-26 15,-5-1-35 1,0-7-24-16,-2-7-239 15,0-6 197-15</inkml:trace>
  <inkml:trace contextRef="#ctx0" brushRef="#br0" timeOffset="-206705.95">25112 15786 1299 0,'5'40'93'0,"8"4"77"15,6 2-44-15,8 3-19 16,4-5-18-16,13 3-40 16,2 2-11-16,3 1-20 15,-5-4-2-15,-9 8-2 0,-10 3-2 16,-25 20-28-16,-16 8-20 15,-28 25-57-15,-11 15-33 16,-15 9-131-16,-2 8 147 16</inkml:trace>
  <inkml:trace contextRef="#ctx0" brushRef="#br0" timeOffset="-106849.42">15833 9921 1171 0,'0'-1'35'0,"-5"6"-8"0,2 12 21 0,0-1-1 0,-2-4-18 0,8-8-4 0,4-4 2 0,2-8 16 0,2 1 5 16,3-4-5-16,1 3-3 15,-1 8-18-15,2 2-6 16,1 4-1-16,0 4-2 0,-1-6 2 15,3 4 9-15,2-4 5 16,5 0 4-16,7-4-1 16,-1 2-8-16,12-2-3 15,-3-3-5-15,7 0-9 0,0-1 1 16,-2-4-8-16,0 7 1 16,-3-1 0-16,-4 1-1 15,-1 4 4 1,0-2-4-16,0 9 3 15,3-5-4-15,6-2 1 16,8 0 1-16,8-11-3 16,8-3 9-16,0-5 1 15,-3-7 5-15,-2 5 5 16,-7-4-5-16,5 8-3 0,-1 1-4 16,5 7-3-16,3 1-3 15,-3 4 0 1,-2-1 0-16,-3-3 1 0,-1 1-1 15,-10 1-1-15,-3 1 3 16,6-1-4-16,5 8 4 16,11 1-2-16,11 3-1 0,2 4 4 15,3 0-3 1,-10-2 3-16,-6 1 4 16,-14-7 10-16,-5 1 7 0,-13-4-3 15,-1-2-4-15,-14 0-33 16,-7-6-37-16,-8-9-72 15,-2-5 115-15,-2-29-30 16</inkml:trace>
  <inkml:trace contextRef="#ctx1" brushRef="#br0" timeOffset="-122536.2">21382 14807 0,'0'0'0,"0"0"0,0 0 0,0 0 0,0 0 0,0 0 0,0 0 0,0 0 16,0 0 0,0 0-16,0 0 15,0 0 1,0 0-16,0 0 16,0 0-16,0 0 15,0 0 1,0 0-16,0 0 15,-43-31 1,35 31-16,0-4 0,-4 0 16,0 0-1,-3 0 1,3 0-16,0 4 16,4 0-1,0 0-15,4 0 16,0 0-1,0 0-15,0 0 16,0 4-16,0 0 16,1 0-1,-1 0-15,0 0 16,0 0 0</inkml:trace>
  <inkml:trace contextRef="#ctx0" brushRef="#br0" timeOffset="-99133.15">12990 9081 1355 0,'0'-5'51'0,"-3"-9"-12"0,1 1-6 0,2 6 11 0,-1 2 0 0,1 3 7 0,-5 2 3 0,4 2-4 0,-10 4-5 0,-4 7-1 0,1 1 0 0,-11 5-7 0,3 0 0 16,-13 1-21-16,-7 2-11 16,-15 5 0-16,-5 3-5 15,5 6 1 1,2 4 0-16,25 7-5 0,7-6 3 15,15 8 0-15,8-3-3 16,14 1 4-16,5 2-1 16,20-8-2-16,9-2 3 15,5-10 0-15,2-2-1 0,-4-4 5 16,-9 1 1 0,-10 3 4-16,-10 1 0 0,-19 4 3 15,-6 4 0-15,-30 13-6 16,-8 9 3-16,-28 16-13 15,-4 2-8-15,-1-7-8 16,9-2-6-16,24-11 9 16,6-10 4-16,21-10 7 15,8-7 3-15,11-7-3 16,9-5 2-16,6-3 5 16,4-3 3-16,-2-1 5 15,0 1 0-15,-8 6-1 16,-1 4 2-16,-13 7-3 15,-3 10-1-15,-11 9 0 16,-4 4-4-16,4 2 1 0,5-1 3 16,9-3 2-16,8-9 3 15,20-15 1-15,13-9-2 16,25-15 1-16,2-2-2 16,5-12-2-16,-4-1-28 0,-18 1-105 15,-3 1 86 1</inkml:trace>
  <inkml:trace contextRef="#ctx0" brushRef="#br0" timeOffset="-96586.3">12954 13404 812 0,'5'3'68'0,"-1"1"40"0,-2-2-6 0,-2 4-38 0,3-3-10 0,-3 1-11 16,-3-4-2-16,3 0 3 15,0-4 7-15,0-2 6 16,0 6 4-16,0-1-10 16,-2-3-2-16,-6 0-19 0,1 1-5 15,-4-2-6 1,0-3-5-16,-2 3 10 0,-1-4-9 16,-4 6 2-16,-1 3-6 15,-6 4-9-15,2 7 0 16,-6 10-7-16,1-4 6 15,-5 16-6-15,4-1 3 16,1 10-1-16,4 6-2 0,8 2 8 16,5-1-4-16,10 0 4 15,2-8-4-15,12-5-1 16,1-6 0-16,7-3 1 16,-1-2-1-16,4 2 2 15,-1-3-2-15,1-1-1 16,0-8 5-16,1-6-8 15,5-4 7-15,-2-2-5 16,-1 2-1-16,5-2 5 16,-5 0-3-16,-10 5 9 15,3-2-6-15,-15 10 3 16,-5 4 1-16,-11 15-6 16,-6 5 8-16,-16 12-17 15,-5 3-9-15,-2 2-23 16,7-4-10-16,2-4 15 0,12-8 7 15,9-8 23-15,7-3 6 16,8-5 7-16,7-3 7 16,7 1 7-16,-1-1 3 15,2-5-2-15,-2 5-3 16,-9 5-7 0,-6 8-1-16,-12 12-6 0,-5 8 1 15,-12 10-14 1,0 1-4-16,-1-3-1 0,3-1-4 0,8-10 19 15,10-2 1 1,6-4 4-16,9 1 6 0,7-1 2 16,-3-2 0-16,1-1 0 15,-5-2-7-15,3-10-1 16,-1-4-3-16,0-2-2 16,1-7 2-16,9 2 0 15,-1 1-1-15,7-3-2 16,0 0-2-16,0-9-4 15,1-4-6-15,4-18-41 16,-4-9-104-16,11-28 95 16</inkml:trace>
  <inkml:trace contextRef="#ctx0" brushRef="#br0" timeOffset="43201.78">15364 4301 535 0,'-12'3'93'0,"-1"-3"72"0,-3 3-6 0,-4-1-7 0,-2 4-32 0,-7 5-28 16,1 0-34-1,0 2-13-15,2-2-21 16,3 5-9-16,10-12-8 0,12-2-2 16,1 4 8-16,12-12 13 15,15-5 22-15,14-5 14 16,27-6 12-16,14-3-8 0,19-8-8 16,5-5-9-16,7-11-16 15,1 0-4 1,17-1-14-16,6 2-3 15,-9 1-7-15,-8 4 1 16,-27 6-2-16,-11-3-3 0,-24 9 3 16,-7 4-1-1,-26 6 3-15,-14 6 8 0,-22 7 3 16,-16 1-1-16,-25 14-4 16,-11 2-11-16,-16 13-7 15,-9 2-13-15,-20 6-9 16,-4 5-5-16,-3 2-10 15,-2 6 10-15,18 3 5 16,6 3 9-16,8-5 16 16,6 5-3-16,6-5 9 15,7 0 4-15,14-6 7 0,14-7 2 16,21-9-1 0,6-6 0-16,12-6-10 0,12-9-2 0,14-2 4 15,17-12-7 1,19-14 2-16,11-11 0 15,15-12-1-15,7-8 1 16,13-2-3-16,14-2 2 16,15 10-1-16,-2 2 0 15,-8 4 5-15,-13 5-4 16,-23 9 8-16,-7 2 3 16,-24 13-7-16,-15 6 5 15,-27 11-10-15,-19 6 0 0,-32 12 2 16,-13 4-4-16,-28 9 2 15,-12 7-2-15,-14 3-12 16,-25 6-5-16,-17 7-7 16,-9 4 1-16,3 5 7 15,8 2 7-15,18-5 10 0,9-3 1 16,22-16 2 0,16-3-3-16,34-13-2 15,15-1 2-15,31-7-6 16,13-4 8-16,35-6 2 15,21-3-2-15,28-12 12 16,9-5 6-16,14-12 11 16,5-5 7-16,21-6 8 0,1-5-2 15,-18 4-2-15,-7 1-2 16,-35 6-9-16,-9 5-6 16,-27 8-11-16,-10 4-6 15,-33 7-4-15,-17 1-3 0,-35 8-24 16,-20 6-10-1,-23 12-22-15,-9 11-4 0,-19 5-3 16,-12 4 6-16,-13 0 6 16,-2-1 2-1,4-2 22-15,17 1 10 0,14-7 14 16,12-6 11-16,26-13 5 16,8-5 5-1,31-10 4-15,16-2-2 0,40-11 7 16,12-5 0-16,29-7 4 15,6-3-3-15,18-8-1 16,6 0-1-16,17-1-4 16,9-2 1-16,-1 0-5 15,-10 0-7-15,-21 5-5 16,-22 3-1-16,-23 6-5 0,-11 5 2 16,-26 9 3-16,-14 5-3 15,-28 13 0-15,-17 8-9 16,-33 15-24-1,-19 15-6-15,-31 16-2 0,-7 5 4 0,-3 11 10 16,8-4 10-16,28-9 5 16,17-4 1-1,29-26 8-15,15-9 1 0,39-18 0 16,15-8 9-16,35-24 20 16,17-8 1-16,26-15 15 15,15-5-4-15,27 3-3 16,5 1-5-1,-14 10-11-15,-10 8-3 0,-38 13-13 16,-14 7-2-16,-28 15-5 16,-13 9-4-16,-35 17-7 15,-23 11-6-15,-29 12-21 16,-14 4-3-16,-26-6-4 16,-7-2 4-16,6-18 22 15,8-6 9-15,45-9 26 0,18-10 9 16,33-8 9-16,15-10-1 15,36-11-6 1,19-3-6-16,39-15-7 0,7-1-3 16,9-16-36-16,0-8-37 15,-3-15-242-15,-5-7 192 16</inkml:trace>
  <inkml:trace contextRef="#ctx0" brushRef="#br0" timeOffset="89104.36">20583 5828 772 0,'-5'11'82'0,"2"-2"59"0,3 0 7 0,8-7-33 0,-2-2-9 0,7-5-25 0,4-1-5 0,-2 0-24 0,-3-2-8 16,1 3-14-16,-2-1-9 15,0 1-7-15,5 3-3 0,4-5 1 16,13 0 4 0,13-4 6-16,17-1 7 15,11-4 7-15,5-5 3 16,17-1 1-16,2 0-3 0,33-1-7 15,6-3-5 1,15 0-5-16,-1 2-3 16,6 3-9-16,5 2-5 15,-7 7-1-15,-7-2-2 16,-23 1 0-16,-15 4-12 0,-17-1-64 16,-12-1-47-1,-44 0 57-15</inkml:trace>
  <inkml:trace contextRef="#ctx0" brushRef="#br0" timeOffset="110170.58">23443 4615 267 0,'15'-2'-9'0,"-8"-1"-2"0</inkml:trace>
  <inkml:trace contextRef="#ctx0" brushRef="#br0" timeOffset="110541.45">23458 4545 648 0,'6'-12'90'0,"5"-1"78"16,-3-1-24-16,4 3-31 15,1 1-17-15,0 6-12 16,-1 2-1-16,-7-1 9 0,-5 3 6 15,-6 3 0-15,-10 0-3 16,-13 7-31-16,-2-4-14 16,-12 4-30-16,2 1-9 15,2 1-6-15,1 4-1 16,6 6-6-16,7-1 1 16,14-1-3-16,8-3 0 0,11-2 4 15,11-3-1-15,8-1 7 16,3 0 4-1,4 0 1-15,4 0 1 0,5-3-5 16,-2 3 0 0,1 2-2-16,-7 0 2 15,-11 2-1-15,-12 4 1 0,-15 10-1 16,-13 4-1-16,-20 0 1 16,-10 5 0-16,-4-7-13 15,-2-2-14-15,8-6-38 16,-2-9-16-16,13 4-30 15,1-9-14-15,15-9-136 16,-2-11-170-16,6-23 245 0</inkml:trace>
  <inkml:trace contextRef="#ctx0" brushRef="#br0" timeOffset="110786.79">23161 4227 1132 0,'6'-38'107'0,"5"6"98"0,-1 4-57 0,-2 15-21 0,3 6-19 0,6 8-32 0,0 13-7 0,1 23-23 0,1 15-5 0,-5 28-13 16,0 10-5-16,-1 14-3 16,1 5-6-16,3 1-10 15,4 4-10-15,2-12-48 16,1-7-20-16,4-23-48 15,1-12-22-15,-4-17-21 16,3-10-168-16,-5-22 212 16</inkml:trace>
  <inkml:trace contextRef="#ctx0" brushRef="#br0" timeOffset="111385.83">23887 4566 953 0,'-2'9'128'16,"0"1"109"-16,-2-7-120 16,-3 0-10-16,-2-4-47 15,-1-4-15-15,-2 2-14 16,-2-4-6-16,-5 7-14 16,0 8-2-16,-3 11-8 15,-2 8-4-15,-1 11 5 16,1 1-2-16,10 1-3 15,4-7 2-15,14-10-3 16,2-5-2-16,3-10 1 16,4-8 0-16,1-3 8 15,0-10 8-15,2-8 7 16,-3-2 11-16,-2-4 7 16,1 0 8-16,1-1 9 15,-2 1-7-15,2 3-3 16,-4 4-2-16,-6 9-10 0,-1 9 2 15,1 10-9-15,-3 8-5 16,0 12-5-16,-1 4-2 16,1-2-10-16,6-2-2 0,0-3-24 15,4-4-21-15,2-4-42 16,-1-4-25-16,3-5-16 16,2-5-4-16,2-6 1 15,2-8-12-15,1-7-177 16,-2-5 196-16</inkml:trace>
  <inkml:trace contextRef="#ctx0" brushRef="#br0" timeOffset="111672.28">24071 4563 685 0,'-3'-30'149'0,"-2"6"176"0,-6 12-148 0,-1 8-29 0,-3 6-38 0,3 7-19 0,2 7-40 0,6 6-7 0,4 7-16 16,1 4-13-16,10-2-12 15,3-4 0-15,7-8-3 0,4-6 0 16,5-9 0-16,5-5 0 16,-4-10 6-16,3-7 5 15,-14-2 16-15,-1-5 6 16,-8-7 7-16,-5-1 7 16,-6-8-12-16,-1-2-6 0,-17 4-16 15,-4 7-14 1,-12 18-34-16,-6 10-10 15,-10 18-58-15,-2 14-29 16,9 2-215-16,5 5 203 0</inkml:trace>
  <inkml:trace contextRef="#ctx0" brushRef="#br0" timeOffset="111937.43">24500 4741 898 0,'5'22'166'0,"-5"3"263"0,0 2-270 16,-11 11-40-16,-8 0-27 0,-5-4-62 15,1 3-12 1,-3-6-43-16,6-5-34 16,1-12-71-16,3-10-171 15,10-15 182-15</inkml:trace>
  <inkml:trace contextRef="#ctx0" brushRef="#br0" timeOffset="112235.44">24548 3971 944 0,'0'7'183'15,"0"1"230"-15,3 14-271 16,0 8 10-16,8 15-48 16,2 7-15-16,-1 5-34 15,2 3-17-15,-3-9-26 16,0-3-10-16,1-16-55 0,-1-5-43 16,-2-13-92-16,1-5 88 15</inkml:trace>
  <inkml:trace contextRef="#ctx0" brushRef="#br0" timeOffset="112589.92">24899 4410 809 0,'0'6'133'15,"0"2"87"-15,8 3-69 16,0 2 1-16,10 6-53 0,-12-5-7 15,13 3-16 1,-5-1-14-16,2 6-19 0,0 0-11 16,-9 2-23-16,-3 1-19 15,-19 2-60-15,-7 0-34 0,-12-2-309 16,-11 2 258 0</inkml:trace>
  <inkml:trace contextRef="#ctx0" brushRef="#br0" timeOffset="113368.71">24945 3571 1015 0,'14'0'112'0,"-4"1"130"0,-5 4-109 0,-2 14-31 0,-8 0-23 16,-1 14-45-16,-1 5-6 15,-7 8-15-15,5 4-4 16,-2-4-7-16,1 1 0 16,9-11-2-16,1-1 1 15,6-6-1-15,-1-3-5 16,6-7 5-16,0-3 0 15,5-7 0-15,1-2 4 0,5-7 0 16,3-7 4-16,-1-4 1 16,4-1-4-16,-2-4 0 15,0-3-8-15,-2 2-22 16,-8 1-15-16,-2-6-36 16,-5 5-23-16,-1-4-71 15,-5 2-232-15,-1 0 250 16</inkml:trace>
  <inkml:trace contextRef="#ctx0" brushRef="#br0" timeOffset="113602.58">25136 3383 1309 0,'5'0'119'16,"4"0"23"-1,4 8-17-15,4 6-3 0,-1 15-49 16,1 8-6-16,-9 19-10 16,3 7-7-16,-9 8-23 15,3-2-12-15,-1-9-11 16,6-10-17 0,7-10-63-16,4-12-55 0,1-6 66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1-30T18:06:08.2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1-30T18:06:08.285"/>
    </inkml:context>
  </inkml:definitions>
  <inkml:trace contextRef="#ctx0" brushRef="#br0">22640 6618 0,'0'0'0,"0"0"0,0 0 0,0 0 16,0 0-1,0 0-15,0 0 16,0 0-16,0 0 15,-43-4-15,39 1 16,0 3 0,0 0-16,0 0 15,0 0 1,0 0-16,0 0 16,0 0-16,0-4 15,0 0 1,0 0-16,1 0 15,3 0 1,0 0-16,-4 0 16,0 0-16,0 0 15,4 0 1,0 0-16,0 0 16,0 0-1</inkml:trace>
  <inkml:trace contextRef="#ctx1" brushRef="#br0">14926 584 1909 0,'0'0'17'0,"3"22"17"0,-3 21 12 0,2 29 4 0,-4 16-12 0,0 20-21 0,-1 5-8 0,-3-7-9 0,6-5 0 0,0-21-1 0,9-6-7 0,-1-23-16 16,-1-13-14-16,1-24-33 15,-7-14-23-15,1-22-70 0,-4-16-256 16,1-22 258-16</inkml:trace>
  <inkml:trace contextRef="#ctx1" brushRef="#br0" timeOffset="383.13">14834 631 1470 0,'0'0'92'15,"5"-1"41"-15,5-6-1 16,16 1-31-16,11-5-8 15,15-2-13-15,3 6-14 0,8 3-27 16,-8 4-11-16,-6 8-19 16,0 0-7-16,-20 6 2 15,-7 4-2-15,-19-3 1 16,-8 8 1-16,-20-5-4 16,-10 5-3-16,-6-11-5 15,-6 1-5-15,-1-12-10 16,1 1-1-16,1-1 0 15,4 3 3-15,12 7 10 16,5 6 5-16,15 10 1 16,12 3 2-16,13 6 4 0,11 10 5 15,16 4 11 1,4 5 1-16,8 4 2 16,6 1-1-16,0-7-9 15,3 3-5-15,-5-8-21 0,2 0-42 16,-19-17-83-1,-6-5-39-15,-10-20 79 16</inkml:trace>
  <inkml:trace contextRef="#ctx1" brushRef="#br0" timeOffset="619.04">15751 597 1640 0,'-5'71'97'0,"-7"6"20"0,1 5-3 0,6 5-45 0,2-4-31 0,12-10-25 0,5-7-8 0,8-11-3 0,2-1-9 16,0-12-39-16,-4-4-19 0,-1-9-72 15,-3-9-30-15,-2-18 91 16</inkml:trace>
  <inkml:trace contextRef="#ctx1" brushRef="#br0" timeOffset="911.03">16480 680 1268 0,'-24'14'132'0,"-6"1"53"15,-6 0-49-15,-4 1-6 0,-1 3-48 16,4 0-18-16,-1 14-15 16,3 6-9-16,7 18-19 15,1 11-5-15,16 6-10 0,8 2-3 16,15-5-3 0,4-8 0-16,14-16 2 15,6-6 0 1,5-17-2-16,8-5-2 0,-1-16-24 15,0-6-19-15,0-16-71 16,1-8-43-16,-10-8 82 16</inkml:trace>
  <inkml:trace contextRef="#ctx1" brushRef="#br0" timeOffset="1683.11">16519 1182 1064 0,'-1'14'87'0,"1"-2"50"0,0 6-18 0,8-6-47 0,4-1-11 0,7-1-9 0,6-7 5 0,-1 3 4 16,3 1-3-16,-5 2-8 15,-3-1-8-15,-3 11-22 16,-5 1-4-16,-7 12-9 0,-4 0-4 16,-9 7 1-16,-2-1-1 15,-5 1-1-15,-4-3 0 16,-6-1 3-16,-2 0-4 16,-11-8 1-1,-7 1 0-15,-3-9-3 16,-5 0 2-16,-1-13 0 15,0-6-5-15,4-5-15 16,10-2-14-16,18-12-54 16,10-3-21-16,19-8-223 0,16-7 202 15</inkml:trace>
  <inkml:trace contextRef="#ctx1" brushRef="#br0" timeOffset="1999.49">17365 803 1423 0,'-18'13'106'0,"-11"-2"45"15,-5 5 5-15,-13-4-44 16,0 2-24-16,-1 8-36 15,-2 4-15-15,6 19-23 16,9 7-8-16,7 15-3 16,15 4-2-16,16 1 0 15,7-2 0-15,21-6 2 0,-2-4-1 0,10-13-3 32,10-6 0-32,5-15-18 0,1-9-18 15,13-17-59-15,1-3-43 0,2-13 68 16</inkml:trace>
  <inkml:trace contextRef="#ctx1" brushRef="#br0" timeOffset="2699.9">18589 1003 1328 0,'3'-6'114'0,"0"0"44"15,-1-4-43-15,0 6-28 0,1 4-44 0,6 4-17 0,7 23-4 0,4 13-2 16,6 13-3-16,0 4-3 16,3-7-8-16,7-4-3 15,-1-11-1-15,-4-7-3 0,-5-9 3 16,-3-8 17 0,-10-11 24-16,-10-9 13 0,-3-15 13 15,-6-6-12 1,-2-12-20-16,-6-4-11 0,-5-6-16 15,0-8-2 1,0-2-18-16,6 6-12 0,10 16-31 16,2 7-22-16,12 19-50 15,9 9-25-15,4 4-153 16,4 1 172-16</inkml:trace>
  <inkml:trace contextRef="#ctx1" brushRef="#br0" timeOffset="2983.93">19351 925 1378 0,'-19'0'80'15,"-11"0"7"-15,-6 1-13 0,-5 5-29 16,0 2-23-16,11 10-15 16,8-1-1-1,12-1-5-15,9 3 0 0,15 0 0 16,8 0-1-1,10 7 3-15,5 0 1 16,4 5 3-16,4-2 9 16,-11-3 3-16,-4 0-1 15,-22-3-1-15,-11 1-6 16,-32-4-5-16,-9 4-3 16,-19-2-43-16,-6-6-30 0,-4-8-271 15,0-8 210-15</inkml:trace>
  <inkml:trace contextRef="#ctx1" brushRef="#br0" timeOffset="3415.89">20626 634 938 0,'-3'-15'173'0,"-7"-6"236"0,-6 2-266 0,-9-3-9 0,-13 10-58 16,-9 7-29-16,-7 21-36 15,-3 14-6-15,-1 31-6 16,8 21 1-16,10 27 0 0,13 9 0 16,23-4 0-1,10-12 0-15,30-25-2 16,4-12 5-16,20-24-4 15,3-13-2-15,6-23-26 16,7-11-37-16,-2-24-69 16,-3-8-160-16,3-14 174 15</inkml:trace>
  <inkml:trace contextRef="#ctx1" brushRef="#br0" timeOffset="3620.64">21101 593 1250 0,'0'15'119'15,"-4"15"137"-15,-5 14-104 0,-1 19-7 16,3 3-21-16,-6 10-54 16,0 1-23-1,4-4-30-15,6-3-11 16,3-8-16-16,0-8-16 0,1-17-60 16,1-7-39-16,11-15-65 15,4-15-303-15,14-21 317 16</inkml:trace>
  <inkml:trace contextRef="#ctx1" brushRef="#br0" timeOffset="3932.14">21762 492 1328 0,'4'-3'101'0,"-4"-1"73"15,-8 4-33-15,-12 6-8 0,-8 6-31 16,-13 7-46-16,-5 7-13 15,-17 7-18-15,1-2-9 16,8 12-14-16,9-2-2 16,35 5-2-16,12-1-4 0,31 3 3 15,16-7-1-15,14-2 1 16,-1 2 3 0,-6-6 0-16,-7 1 0 15,-9-8 0-15,-14-1-3 16,-16-2-14-16,-15 2-1 15,-25 3-26-15,-8 0-9 16,-14-5-25-16,-3-6-21 0,-8-8-38 16,-2-7-71-1,13-11 123-15</inkml:trace>
  <inkml:trace contextRef="#ctx1" brushRef="#br0" timeOffset="4254.45">22525 592 1436 0,'0'-5'107'16,"-6"0"29"0,-10 4 1-16,-8 1-32 15,-7 3-27-15,-7 19-18 0,-6 10 2 0,-13 29-18 16,-1 15-12-1,-2 23-13-15,9 4-9 16,32-4-7-16,21-4-2 16,34-12-1-16,13-2-2 15,24-21-1-15,2-4 2 0,17-16-10 16,7-13-28-16,4-16-39 16,9-11-31-16,-21-19-67 15,-13-8-21-15,-36-5 107 16</inkml:trace>
  <inkml:trace contextRef="#ctx1" brushRef="#br0" timeOffset="4931">13514 1901 1574 0,'24'6'76'0,"13"2"11"0,9-2-20 0,28 1-17 0,13-6-10 0,35 2-17 15,20 0-9-15,23 2-9 0,25-2-4 16,30 7 1-16,14-2 2 16,58 3-2-16,15 1-2 0,50 3 0 15,33 2 0 1,45-3 2-16,34 0 9 16,46-3 17-16,28-8 0 0,47-3 9 15,16-1-2 1,25 1-2-16,-17 5-2 15,4 15-2-15,-22 5-6 0,-43 13-12 16,-8 3-2-16,-79 8-28 16,-29 0-53-1,-92 5 45-15</inkml:trace>
  <inkml:trace contextRef="#ctx1" brushRef="#br0" timeOffset="12512.1">15051 2092 1155 0,'-4'-4'86'0,"4"1"34"0,0 0-11 0,4 0-36 0,-1-2-17 0,-2 4-22 16,1 2-8-16,-2 13-10 0,3 10-4 16,3 20-6-1,-3 4-4-15,1 8 3 16,2-2-4-16,0-2-1 16,4-3 3-16,-4-8-20 15,-1-3-17-15,-5-8-32 16,0 0-31-16,-3-15-212 15,-4-2 197-15</inkml:trace>
  <inkml:trace contextRef="#ctx1" brushRef="#br0" timeOffset="12779.94">14961 2508 754 0,'6'9'149'0,"-3"6"168"0,2 7-185 16,0 4-18-16,-5 6-55 15,1 3-23-15,5-5-22 16,-1-5-1-16,14-9 0 16,-2-8 9-16,6-10 15 15,2-8 4-15,-3-7 2 16,2-8 1-16,1-3-11 16,-5-2-9-16,-2 1-9 15,-6 4-6-15,-2 8-6 16,-7-2-3-16,0 8-37 15,0 3-33-15,3 6-55 16,2-3-291-16,-1 12 270 16</inkml:trace>
  <inkml:trace contextRef="#ctx1" brushRef="#br0" timeOffset="13653.27">14741 3372 1100 0,'0'0'78'0,"0"0"34"0,0 5-7 0,2 7-13 0,-2 4-18 0,0 19-20 0,-5 0-13 15,2 10-22-15,0 4-1 0,-5 2-16 31,3 1-1-31,-4-2 5 0,2 1-21 16,0-10-26-16,-1 0-15 0,5-15-43 16,3-3-2-16,1-12-69 15,5-7-31-15,-1-7 29 16,-5-8 27-16,0-9 155 16,-6-7 75-16,-5-11 54 15,0-5 11-15,-5-10-24 16,2-4-20-16,3-4-23 15,4-1-6-15,14 5-3 16,9 10 4-16,12 12 1 16,5 7-9-16,6 7-22 15,1 10-10-15,-1 5-19 16,2 6-8-16,-12 2-5 16,-7 9-4-16,-10 3 0 15,-12 8-2-15,-6 6 5 16,-6 2-2-16,-22 5 0 15,-2-4 1-15,-6-4-4 0,-6-3 2 16,15-11-4-16,8-2 4 16,15-5-2-16,12-3-3 15,20 10 1-15,6-1 0 0,17 14 5 16,5 7 3-16,1 9 6 16,-3 2-6-16,-5 4-1 15,-2-3 7-15,-11 0-46 16,-2-8-35-16,-5-13-68 15,-6-10-20-15,-3-14 80 16</inkml:trace>
  <inkml:trace contextRef="#ctx1" brushRef="#br0" timeOffset="14628.27">15185 3773 1132 0,'12'15'108'0,"4"1"49"0,8-11-47 0,1-7-7 0,3-10-34 16,5-4-12-16,-4-8-1 15,-4-1-10-15,-9 1-17 0,-5-4 3 16,-17 4-13-16,-7 7 3 16,-20 3-6-16,-7 11-5 15,-1 12-8-15,-4 10-2 0,12 19-1 16,1 6-3-1,16 7 4-15,7 1-6 0,20-4 3 0,5-5-11 16,18-11-24 0,6-6-11-1,10-15-37-15,10-7-7 0,5-9-16 16,-1-9-6 0,-5-8-37-16,-9-4-101 15,-4 1 0-15,-6 0 30 0,-14 1 205 16,-4 1 170-16,-14 4 111 15,-3 1 22-15,-13 4-75 16,-4 5-28-16,-9 1-46 16,-1 6-25-16,0 5-48 15,-2 10-24-15,2 9-26 16,2 6-6-16,4 12-8 16,6 2-1-16,10 1-1 15,5-5-11-15,12-13-8 16,4-6-4-16,11-11-1 0,-3-8 9 15,3-11 10-15,-4-10 7 16,2-13 3-16,-4-14 0 16,-3-15 9-16,-1-8 1 15,-6-15 7 1,-2-12 9-16,-3-3-1 16,0 8-5-16,-6 30 1 0,-2 19-6 0,-3 39 0 15,0-1-2-15,-3 34-8 16,-3 16-2-16,-2 30-2 15,-3 13-3-15,5 15-1 16,-1 3-1-16,7-12-9 16,8-10-3-16,10-26-9 15,7-10-3-15,10-18-1 16,6-7 0-16,0-19 9 16,-2-6 4-16,0-19 8 15,-2-8 6-15,-9-14 1 16,-6-2 1-16,-6-5 2 15,-7 6-1-15,-7 15 6 0,-2 8-2 16,-5 29-2-16,-6 12-2 16,-3 29-4-1,1 7-2-15,10 3-1 16,10-7-2-16,16-23-11 16,6-6 3-16,5-20-1 0,-1-10 0 15,1-10 13-15,-1-8 0 16,-11-6 6-16,-3-1 9 15,-3-5 6-15,-9 2 2 16,-2 9 4-16,-3 5-2 16,-2 22-4-16,-5 3-7 0,-3 32-6 15,3 12-6-15,4 18-1 16,1 4 1-16,9-7 2 16,9-10-12-16,8-18-51 15,4-7-40-15,5-14-60 16,3-13 3-16,-8-24 80 15</inkml:trace>
  <inkml:trace contextRef="#ctx1" brushRef="#br0" timeOffset="14895.2">16972 3654 1241 0,'-19'7'86'16,"-5"4"30"-16,-1 5-1 0,-5 21-31 0,-1 8-14 0,4 14-20 0,2 6-8 0,17-3-26 16,8-1-5-16,19-14-10 0,7-7-1 15,12-16-2-15,7-6-15 16,0-18-45-16,-1-7-22 15,1-16-191-15,-4-7 166 0</inkml:trace>
  <inkml:trace contextRef="#ctx1" brushRef="#br0" timeOffset="15215.49">17220 3989 1164 0,'17'4'87'15,"10"-8"38"-15,6-6 16 0,2-12-51 16,6-1-16-16,-2-4-19 16,-6-2-24-16,-3 4 1 15,2-2 2-15,-18 5 0 16,-1 3 14-16,-18 0 9 16,-16 4-10-16,-5 4-3 15,-4 6-16-15,-5 10-18 16,3 10-3-16,1 18-5 0,2 10-1 15,7 17-2 1,5 3 0-16,9 2 2 0,7-5-11 0,12-15-33 31,9-5-21-31,13-23-30 16,13-9-11-16,14-11-1 0,3-8-157 16,10-11 166-16</inkml:trace>
  <inkml:trace contextRef="#ctx1" brushRef="#br0" timeOffset="15594.39">18072 3822 1208 0,'-2'-18'121'16,"-11"6"77"-16,-12 10-5 15,-16 11-52-15,-9 6-31 0,-6 10-38 16,0 2-22-16,15 4-28 16,4 1-8-16,22-5-8 15,5-4-4-15,10-9-7 0,13-1-4 16,12-10-1-16,10-3 0 15,6-11-2 1,-3-5-6-16,-4-9-2 0,-1-3 0 16,-1-10 5-16,0-3 7 15,-9-8 3 1,-7-5 0-16,-5-15 6 16,-11-7 1-16,-6-15 6 15,-4-5 1-15,1-1 2 16,2 15 3-16,4 34 21 15,0 22 1-15,-2 37-4 0,-2 19 1 16,-8 40-19-16,4 12-4 16,8 25-2-16,3 8-2 15,14-4-8-15,12-7-26 16,19-18-66-16,3-15-38 16,12-14-270-16,-7-6 246 0</inkml:trace>
  <inkml:trace contextRef="#ctx1" brushRef="#br0" timeOffset="16191.02">19651 3326 1388 0,'-2'-8'82'0,"-12"2"7"0,-8 0 5 0,-18 18-34 0,-21 15-21 0,-5 36-19 0,-4 24-7 0,9 38-1 15,12 9-10-15,22 6-2 16,14-1 1-1,35-27-7-15,15-14 8 16,27-27-4-16,9-24-6 0,14-27-27 16,3-15-33-1,-5-27-296-15,-3-17 235 16</inkml:trace>
  <inkml:trace contextRef="#ctx1" brushRef="#br0" timeOffset="16493.91">20212 3596 1459 0,'-36'16'76'0,"-18"7"17"16,-9 1-5-16,-12 0-15 16,5-1-24-16,13 1-28 15,13 3-5-15,17 1-14 16,7-1-3-16,20 3 0 15,9 6 2-15,18 2-1 16,10 2 5-16,15-3 2 0,6 0 2 16,10-7 6-1,-2 0-3-15,-23-4 0 0,-9 3-4 16,-34-4 2 0,-19-1-5-16,-26 1-7 15,-14-5-20-15,-7-10-72 0,6-12-35 16,17-21 57-16</inkml:trace>
  <inkml:trace contextRef="#ctx1" brushRef="#br0" timeOffset="16694.73">20367 3781 1286 0,'14'23'126'15,"-3"7"66"-15,-6 13-61 16,1-1-9-16,-3 4-42 15,7-5-19-15,6-9-33 16,1-6-12-16,13-7-14 16,-2-11-6-16,1-9-51 15,2-12-32-15,-4-15-5 16,-5-4 27-16</inkml:trace>
  <inkml:trace contextRef="#ctx1" brushRef="#br0" timeOffset="16839.18">20386 3593 1189 0,'0'0'48'0,"0"-6"50"16,8 2-113-16,12-8-146 0,2-4 119 16</inkml:trace>
  <inkml:trace contextRef="#ctx1" brushRef="#br0" timeOffset="17588.57">20889 3932 1305 0,'16'54'75'0,"-11"-9"19"15,1-12 6-15,-11-15-12 16,-1-14-13-16,-4-11-12 16,1-11-4-16,-4-12-25 15,7-6-6-15,6-5-6 16,2-3 1-16,15 1 12 15,5 7-5-15,5 11-4 16,6 7-3-16,-1 18-11 16,2 2-1-16,-8 15-7 15,-1 5-2-15,-9 12 0 16,-1-3-1-16,-2 4 1 0,-4-4-1 16,4-9-1-1,1-4 0-15,7-12-2 16,-1-3-2-16,10-4 2 0,0-7 0 15,-1 0 0-15,4-3 1 0,-5 0-1 16,-3 3 2-16,2 2 0 16,0 2 0-1,1 0 0-15,4 1-1 16,-4-1-1-16,1-2 2 16,2-5 1-16,-2-3-1 15,-1-5 1-15,1-9 0 16,0-4 0-16,-3 0 5 0,2 3 8 15,4 10 0-15,1 12 2 16,-5 17-3-16,-4 26-4 16,-10 14 2-16,-11 20-1 15,-4 12-1-15,-12 14-11 16,-4 5-15-16,-9 6-22 16,1-1-29-16,3-13-27 15,3-5 3-15,8-20 17 16,2-14 28-16,7-27 34 15,4-18 9-15,1-36 14 0,6-25 7 16,-2-50 16 0,-4-28 4-16,0-26 2 15,5-2 14-15,19 23 8 16,9 23-3-16,11 44-3 0,8 18-19 16,-7 39-23-1,2 15-3-15,-7 25-7 16,-10 4 0-16,-14 13 0 0,-11-4 2 15,-19 7 2-15,-10 0-2 16,-17-7-2-16,-7-4-1 16,-1-12-15-16,-6-8-20 15,-7-19-58-15,-4-13-25 0,8-16-58 16,3-11-6-16,17-8 103 16</inkml:trace>
  <inkml:trace contextRef="#ctx1" brushRef="#br0" timeOffset="17992.25">22164 3388 1356 0,'41'17'117'0,"-3"12"45"0,-16 19-47 0,-11 9-7 0,-8 19-39 16,-11 9-16-1,-1 10-19 1,1 1-17-16,5-8-13 15,14-10-4-15,16-26-13 16,4-11-4-16,20-24 0 16,-1-8-1-16,13-18 11 15,0-10 7-15,-1-8-1 0,-5-8 3 16,-9 1 15-16,-8 1 10 16,-23 3 23-16,-14 3 8 15,-31 10 5-15,-7 9-8 16,-20 16-7-16,1 12-13 15,2 16-21-15,8 10-1 0,17 9-13 16,12 4-3 0,34-15-1-16,14-8-1 0,30-22-4 15,17-6 2-15,20-20-18 16,1-7-16-16,-5-15-52 16,-14-3-27-1,-17-11-56-15,-12-1-14 0,-4-11 105 16</inkml:trace>
  <inkml:trace contextRef="#ctx1" brushRef="#br0" timeOffset="18230.04">23077 3236 1807 0,'10'37'98'0,"6"-4"24"16,12 3-14-16,19-1-12 15,12 3-26-15,18 9-30 16,7 11-9-16,7 23-20 0,-1 7-3 16,-8 19-9-16,-13 12-1 15,-23 18-5-15,-14 14-41 0,-32 20-30 32,-24 15-53-32,-42 19-80 15,-27 22-292-15,-45 14 307 16</inkml:trace>
  <inkml:trace contextRef="#ctx1" brushRef="#br0" timeOffset="94445.37">21544 6573 992 0,'-3'-9'105'0,"3"3"88"0,0-1-13 0,0 6-41 0,0 1-11 0,-3 11-40 0,3 5-16 0,-5 18-30 16,-5 10-7-16,1 21-17 15,-4 9-3-15,5 16-9 16,1 6-6-16,8-1-3 0,4-4-1 16,1-20-2-1,0-15 4-15,-4-25 2 16,1-10 1-16,-3-21 5 15,0-8-1-15,2-25 1 16,-1-18 1-16,4-34-4 16,0-10 0-16,-2-10-3 0,2-6 2 15,-1 14 11 1,-2 7 2-16,6 19 5 0,0 12 3 0,3 28 0 16,1 15-5-16,-2 19-2 15,3 10-7-15,2 18-8 16,0 7 1-1,5 11-4-15,-3 0 1 16,4-5 0-16,-1 0-1 0,4-12 0 16,1-5 2-1,1-8-1-15,-1-5 0 0,-5-10 3 16,-1 3 0-16,-3-12 1 16,0 0 0-16,0-9-3 15,-1-5-1-15,7-3-2 16,-1-8 2-16,1-1 1 15,-1 2-1-15,-4 6 1 16,-1 8 0-16,-2 17 0 16,-3 11 0-16,-11 26 2 15,-5 10 0-15,-9 16-2 0,-3-1-1 16,9-5 1 0,5-7 0-16,7-18-6 15,7-8-1-15,10-14-4 0,7-4 1 16,4-13 10-16,6-1 1 15,-2-8 1-15,0 0-1 16,-7-2 1-16,-4 2-1 0,-11 7-1 31,-6 7 0-31,-8 11-1 16,0 11 0-16,-3 21 3 0,1 1-1 16,4 8-2-16,6-4-1 0,6-22 1 15,2-7 1-15,7-23 0 16,1-9 9-16,3-15 15 15,-2-6 12-15,-8-10 21 16,4-8 0-16,-7 0-10 16,-4 0-6-16,-7 16-25 15,-3 9-7-15,-2 22-1 16,-7 16-8-16,1 35 13 16,0 11-3-16,-2 25 4 15,9 0-3-15,4-6-5 0,8-9 2 16,13-16-11-16,3-10 3 15,7-17-2 1,3-12-8-16,0-17-36 0,-2-15-13 16,0-16-67-1,-2-7-40-15,-3-18 62 16,-3-10 14-16</inkml:trace>
  <inkml:trace contextRef="#ctx1" brushRef="#br0" timeOffset="94734.02">22946 6430 1333 0,'0'14'100'0,"-11"2"109"0,0 8-91 0,-3 10 5 0,-5 6-18 0,2 15-36 15,4 11-14-15,1 18-12 16,4 2-7-16,3 15-11 15,2 3-11-15,4 2-12 16,10-10-2-16,2-18-32 16,11-12-14-16,6-27-13 15,4-12 2-15,6-24 10 16,-1-12 0-16,4-21-21 16,3-8-24-16,-7-17-31 15,-3-5-288-15,-7-21 271 16</inkml:trace>
  <inkml:trace contextRef="#ctx1" brushRef="#br0" timeOffset="94909.04">22700 6856 1377 0,'38'16'142'0,"9"-2"181"0,24-14-207 15,-4-7 3-15,10-16-43 16,-4-4-31-1,1-5-62-15,5-1-60 0,3-6 48 16</inkml:trace>
  <inkml:trace contextRef="#ctx1" brushRef="#br0" timeOffset="96007.38">22675 8027 870 0,'0'0'160'0,"2"0"202"0,-1 2-228 0,1 3-13 0,-1 1-36 0,1 4-27 16,4 13-20-16,-3 7-13 15,1 22-16-15,0 10 2 16,-4 20-11-16,0 3-3 16,0 5-24-16,-1-8-11 15,1-21-10-15,1-9 2 16,1-25 24-16,-1-8 8 0,-1-19 14 15,0-9 3-15,-1-20 2 16,-1-7-3-16,1-24 5 16,-2-11-3-16,3-25 6 15,0-7 1-15,7-2 14 16,4 1 4-16,5 22 16 16,6 7 14-16,2 25-1 15,-4 12 6-15,3 24-14 16,-3 3-8-16,-1 16-14 15,8 7-10-15,0 15-11 16,-2 14-1-16,0 13-5 16,-4 4 2-16,-2 15-3 15,0 2 1-15,1 6 0 0,2 2 0 16,2-9-17 0,-1-3-12-16,-7-15-34 0,-3-9-15 15,-8-11-25-15,-5-11-17 16,-10-14-159-16,-7-9 171 15</inkml:trace>
  <inkml:trace contextRef="#ctx1" brushRef="#br0" timeOffset="96172.39">22713 8385 1537 0,'39'10'73'0,"4"-8"17"0,9-2-5 0,2-4-42 0,-1-7-21 0,-4-1-97 16,-2-4-45-16,7-3 56 16</inkml:trace>
  <inkml:trace contextRef="#ctx1" brushRef="#br0" timeOffset="96571.42">23699 8302 1460 0,'-13'-10'86'0,"-12"1"38"0,-7-4-19 16,-7 9-40-16,-4 2-24 16,6 11-41-16,2 12 1 15,16 15-4-15,8 2-3 16,16 2 0-16,9-3-5 16,19-10-3-16,-3-8 1 15,8-8-2-15,-4-5 5 0,-10-13 6 16,-3-4 2-16,-10-16 8 15,0-3-5-15,-10-18 5 16,-1-7 2-16,-3-14 3 16,-5-8 8-16,2-15 2 15,-8-2 3 1,6-4 10-16,-2 6 9 0,10 32 8 16,7 16-2-16,-4 39-9 15,10 21-15-15,-12 36-12 16,2 19-6-16,2 29-7 15,-7 4 0-15,9 3-9 16,4-3-19-16,9-9-49 16,12-9-30-16,1-18-55 15,5-14-14-15,6-21 95 16</inkml:trace>
  <inkml:trace contextRef="#ctx1" brushRef="#br0" timeOffset="96926.01">24194 8379 1215 0,'10'-60'97'0,"-15"7"56"15,-14 4-27-15,-16 20-30 16,1 9-26 0,-4 26-17-16,3 10-10 15,8 22-21-15,4 6-3 0,12 14-17 16,7-4-12-16,9-7-18 16,8-12-3-16,12-16 2 15,5-7 10-15,1-19 19 16,3-8 5-16,-1-16 0 15,-3-13 6-15,-2-13 3 16,-3-6-2-16,-10-14 9 16,-3-9 2-16,-10-16 8 15,-7-12 1-15,-6-10 9 16,-6 1 2-16,7 25 3 16,-1 25 7-16,3 42 2 15,7 28-7-15,-9 45-13 16,5 28-4-16,1 43-12 15,-1 15-6-15,3 14-9 16,2 0-28-16,4-7-99 0,7 1-58 16,12-8 83-1</inkml:trace>
  <inkml:trace contextRef="#ctx1" brushRef="#br0" timeOffset="98540.15">21919 9787 873 0,'0'16'138'0,"2"0"152"0,-2-2-124 0,0-3-55 0,-2 2-23 16,2-7-31-16,0 4-16 16,2 10-4-16,1 8-5 0,3 13-2 15,-1 10-2-15,-3 12-18 16,-2 0 1-1,-2 2-12-15,1-8-1 16,-3-12 3-16,4-7-4 16,-1-22 7-16,1-5-4 15,0-13 3-15,-3-10 8 0,-2-21 7 16,2-8 3 0,-4-15-4-16,4-7-6 15,0-12-7-15,3-3 0 0,2 1 15 16,6 1 6-16,7 18 5 15,4 12 3-15,5 24-9 16,-2 19-4-16,2 28-11 16,-2 18-4-16,6 20-5 15,-1 10-3-15,0-1 0 16,1-4-2-16,1-21 0 16,4-9 1-16,-5-17 1 15,1-10 8-15,-6-19 14 0,4-10 7 16,-2-24 4-1,-1-13-7-15,3-18-13 16,0-6-2-16,4 2-4 16,-2 9 0-16,-3 26 5 0,0 16-3 15,-9 39-5 1,3 18 3-16,-13 42-3 0,-1 11-4 16,-9 18 3-16,-3-1-7 0,2-3-39 15,4-5-21 1,7-14-53-16,5-7-27 0,12-26-13 15,3-5 0-15,6-28-215 16,0-13 242 0</inkml:trace>
  <inkml:trace contextRef="#ctx1" brushRef="#br0" timeOffset="98907.34">23076 9989 922 0,'4'-14'152'0,"3"16"216"0,-4 20-230 0,-3 22-33 0,-10 8-24 15,3 19-34 1,-6-2-17-16,0 9-18 16,5 0-3-16,7-8-9 15,1-9 1-15,3-24-2 0,6-12 2 16,-1-22-4 0,-1-14 3-16,2-35 3 0,-4-11-3 15,3-28 5 1,-5-9 1-16,3-9-5 15,-3-6 7-15,1 2 22 0,2 3 7 16,2 24 22 0,3 13 2-16,9 44-11 15,1 18-4-15,4 40-19 0,5 21-7 16,2 28-6-16,-2 4-13 0,0 4 1 16,-2-2 1-16,0-11-24 15,-1-2-13-15,-2-11-41 16,1-6-35-16,-6-17-19 15,-9-12-18-15,-9-26 27 16,-12-10 56-16</inkml:trace>
  <inkml:trace contextRef="#ctx1" brushRef="#br0" timeOffset="99077.82">23189 10043 1413 0,'3'22'98'0,"9"0"28"15,2-6-30-15,9-5-47 16,6-5-27-16,9-4-22 16,3 1-27-16,15-3-55 0,3-3-31 15,17-2-179-15,1-6-116 16,6-5 229-16</inkml:trace>
  <inkml:trace contextRef="#ctx1" brushRef="#br0" timeOffset="99307.06">24117 9945 868 0,'22'-24'146'0,"-13"4"193"15,-12 4-163-15,-16 7-30 16,-17 2-18-16,-13 9-36 0,-3 9-22 16,0 19-24-1,3 16-6-15,18 14-18 16,7 8-7 0,24 4-8-16,14 4-5 0,24-5-2 15,13-5 1-15,13-14-1 16,7-8 0-16,3-14-7 15,-1-8-10-15,-21-16-40 16,-9-4-31-16,-28-4-66 16,-13-7-16-16,-29 0 89 15</inkml:trace>
  <inkml:trace contextRef="#ctx1" brushRef="#br0" timeOffset="99556.08">21596 11219 1664 0,'173'-14'119'0,"40"-8"49"0,10-6-31 16,55-9-33-16,9 0-40 15,16-1-44-15,6 1-30 16,-39 8-55-16,-12 2-26 0,-42 13-79 16,-25 2 29-16,-46 14 70 15</inkml:trace>
  <inkml:trace contextRef="#ctx1" brushRef="#br0" timeOffset="173511.29">21793 12916 1014 0,'8'-6'91'0,"-3"-4"45"0,-5 10-47 0,-2 0-13 0,-9 2-13 0,0 6 3 16,-2-5-5-16,6 8 7 0,-4 0-3 31,0 2 0-31,1 9 11 0,7 8 1 16,0 11 2-16,1 9-1 15,5 28-23-15,4 10-5 16,4 27-24-16,1 6-10 16,1 20-4-16,-4 10-7 15,-5 15-5-15,-4-1 3 16,-5-18-6-16,-3-18-2 0,5-39-20 16,1-14-16-16,2-35-31 15,0-10-18-15,0-31-18 16,2-4-35-16,-2-36-160 15,3-13 177-15</inkml:trace>
  <inkml:trace contextRef="#ctx1" brushRef="#br0" timeOffset="174229.46">21943 12995 1016 0,'5'-54'68'0,"-2"2"67"0,-3 5-61 16,0 8 19 0,0 7-1-16,-3 10-7 0,3 5 0 15,-3 4-9 1,1 2-5-16,4 3-15 0,2 0-9 0,14-9-17 16,9 1-1-1,23-3-5-15,18-3 2 16,23 5-4-16,7-4-3 0,13 6-2 15,5-4 0-15,33 3 0 16,7 2-2-16,6 1-4 16,7 4 0-16,-3 4-10 15,-7 2 2-15,-4 3-4 16,-9 0-1-16,-29 6 2 16,-3 5 0-16,-21 10 0 15,-13-1 1-15,-26 4 0 16,-16 1 2-16,-26 0 1 15,-5 4 0-15,-14 4-3 16,3-5-1-16,-7 8-1 16,1 1-1-16,2 4 2 15,0 1 2-15,5 9-3 16,-5 10 0-16,10 10 0 16,-2 11 1-16,11 21 1 0,2 2 1 15,5 12-1-15,1 0 0 16,0-7-1-16,0 5 0 0,-5-8-5 15,1 5-2-15,-3 2 1 32,-4-5 0-32,-6 0 5 0,-2-5 1 15,-7-2-1-15,-8-4 0 16,-1-2 3-16,-3-4 2 0,-13-12 13 16,6-4 10-16,-23-16 10 15,-7-10 5-15,-18-10-1 16,-12-9-11-1,-19-7 9-15,-13-4-7 0,-55-17-9 16,-26 1-1-16,-44 3-21 16,-17 11-12-16,18 23-33 15,6 9-16-15,27 2-42 16,26-8-13-16,40-26-47 16,28-15-25-16,42-27 104 15</inkml:trace>
  <inkml:trace contextRef="#ctx1" brushRef="#br0" timeOffset="175326.36">23219 12025 1095 0,'-1'11'92'0,"-2"13"85"0,-4 0-50 0,4 9-31 0,-3-3-13 0,1-2-39 16,3 0-3-16,2-5-4 15,2-3 6-15,3-6 8 16,-4 2 1-16,1 1-5 16,0 2-8-16,1 8-17 15,5 5-9-15,-2 1-10 16,6 3 0-16,4 2-4 15,2 3-1-15,-3 0 0 0,6-3-15 16,-4-4-27-16,-4-7-18 16,-1 0-41-16,-4-3-23 15,-8-10-207-15,-4 5 204 0</inkml:trace>
  <inkml:trace contextRef="#ctx1" brushRef="#br0" timeOffset="175695.44">23134 12643 1041 0,'-3'0'111'0,"0"0"99"15,3 4-124-15,0 3-5 0,1 0-31 16,7 5-9-16,8 7-12 16,0 0-4-16,11 13 5 15,4 1-4-15,-1 6-10 16,3 1-2-16,-3-9-14 16,0-4 3-16,5-13-3 15,-4-4 0-15,1-10 18 16,4-8 5-16,-6-11 21 15,-1-5-4 1,-9-9-9-16,-7 0-9 0,-12-3-46 16,-7 1-46-16,-5-4-328 15,-6-1 258-15</inkml:trace>
  <inkml:trace contextRef="#ctx1" brushRef="#br0" timeOffset="176578.38">22828 11532 770 0,'-17'-5'113'0,"-5"-3"149"0,-10 2-186 0,-1 4-6 0,0 2-29 0,3 5-8 16,8 12-2-16,1 8 0 0,9 12-1 15,2 7 1-15,7 9-11 16,8 3 1-16,10 2-3 15,8-4-6-15,8-4 1 16,7-7-6-16,9-10-5 16,5-6 1-16,0-19-14 15,1-5-15-15,-11-21-42 0,-4-12-190 16,0-19 166 0</inkml:trace>
  <inkml:trace contextRef="#ctx1" brushRef="#br0" timeOffset="176813.45">23166 11581 1330 0,'8'12'66'15,"-4"4"36"-15,-1 3-29 0,2 9-12 16,-2 1-11-16,0 7-29 15,5 0-12-15,0 2-2 16,0 1-14-16,3-4-42 16,-1-5-15-16,2-6-216 15,2-10 176-15</inkml:trace>
  <inkml:trace contextRef="#ctx1" brushRef="#br0" timeOffset="177216.34">23680 11503 1009 0,'-14'5'129'0,"-4"0"151"15,-4-2-172-15,-5-3-6 16,5 0-30-1,0 0-21-15,8 1-11 0,1 7-11 0,7 5-8 16,5 1-4-16,5 11-9 16,9 1 4-16,4 5-9 15,7 2 4 1,8 0-3-16,-12 0-3 16,10-6 6-16,-11 0-4 0,0-3 2 15,-2-1-2 1,-15-4 2-16,-1 0-2 0,-13-3 4 15,-2 1-2-15,-12-6-3 16,-10-3-1-16,-3-8-11 16,-6-8-5-16,1-6-28 15,3-3-10-15,14-4-26 16,10 1-11-16,17-2-25 16,6 1-62-16,18 2 107 15</inkml:trace>
  <inkml:trace contextRef="#ctx1" brushRef="#br0" timeOffset="177564.9">24062 11532 1074 0,'3'-7'104'0,"0"-4"69"15,0 2-61-15,-3-1-13 16,-6 2-20-16,3-3-6 0,-8 10-17 16,0-1-3-1,-7 7-10-15,-2 6-11 0,-4 11-8 16,-1 3-3-16,4 8-8 16,-1 8-4-16,11 10-2 15,10 4-2-15,2-3-6 16,13-1 1-16,16-12-2 15,2-7 0-15,15-18-5 16,2-5-8-16,8-9-33 16,1-3-47-16,-6-6 75 0,-6-7-25 15</inkml:trace>
  <inkml:trace contextRef="#ctx1" brushRef="#br0" timeOffset="190533.8">22732 13080 730 0,'0'-1'204'0,"-2"-1"-137"0,2-6 70 0,-1 5-64 15,-2-3-3-15,-2 6-24 0,2 3 2 0,-2 2 5 16,0 4 3-16,5-1 4 16,6 5 1-16,9 6-9 0,0 7-4 15,4 17-17 1,2 15-9-16,-4 24-13 16,-9 11-5-16,2 5-5 15,-9-6-20-15,-1-21-12 16,8-18-9-16,-5-24-7 15,5-9 10-15,-2-20-23 0,1-9-20 16,-3-18 50 0</inkml:trace>
  <inkml:trace contextRef="#ctx1" brushRef="#br0" timeOffset="191363.3">22882 13094 1190 0,'-8'-3'84'16,"-2"-6"51"-16,4-7-71 16,4 0-6-16,6-4-9 15,8 4-3-15,4 7 6 16,3 5-1-16,-6 8-5 16,4 5 4-16,-4 4-17 15,-4-1 3-15,7 2-1 16,0-3-7-16,12-7 11 15,3-1 0-15,12-6 2 16,3-5 3-16,17-5-10 16,6-3-5-16,17-3-9 15,5-1-7-15,-7 4-9 16,-12 4-1-16,-13 5-1 0,-18 6-2 16,-18 5 3-16,-5 4-5 15,-6 3-4-15,-2 2 7 0,-4-5-1 16,3-3 0-1,-2-5 0-15,-1-4-2 0,0-2 1 16,1 0 2-16,-4 3 0 16,-3-1 3-16,0 3-3 15,0-1-2 1,0 2-1-16,0 0-5 16,-3 8 2-16,1-3 5 15,1 6-2-15,-6 2 3 0,6 4-1 16,-1 7-4-16,1 7 6 15,-3 4-1-15,6 11-1 16,0 4 1-16,2 10 0 16,4 0-17-16,-5 1-6 15,7-4-12-15,-7-13-9 16,6-6 13-16,-2-13 6 16,1-7 8-16,-4-9 4 15,3-1 2-15,-4-3 0 16,-3-5 3-16,0 0 0 15,0 0 4-15,0-2-2 0,-3-7 1 16,-7 2 2-16,5 1-1 16,-6 0 6-16,-4 1-4 0,-9 2 2 31,-3 3 1-31,-9 0-2 0,-10 3 2 0,-9 0 1 16,-8 2 0-1,-16-5 5-15,-2-3-1 16,3-2-2-16,5 0 1 15,15-2-6-15,12 2 0 16,13 3 0-16,9 4-3 16,8 7-26-16,-1 4-13 15,3 6-43-15,1 4-15 0,2-2-1 16,8-1 0-16,-2-5 14 16,4-4-219-16,1-10 210 15</inkml:trace>
  <inkml:trace contextRef="#ctx1" brushRef="#br0" timeOffset="204843.78">23233 13328 694 0,'0'-2'119'0,"-3"2"102"16,3-3-86-16,-3-3-29 0,0-2-48 0,0-2-17 0,0 6-9 0,3 4 1 15,0-3 3-15,0 3 1 0,-3 4-1 16,1 4 1-16,-3 5 6 16,4-1-5-16,-1 1 5 15,2-3-7-15,0-1-13 16,0-3 3-16,0 2-12 15,0 2-6-15,0 2 2 16,0 1 4-16,0 3 0 16,0 7 6-16,0 4 2 15,0 6-11-15,0 8-2 16,0 2-3-16,2 4-6 16,2 0 3-16,1 10-3 0,-3-2 0 15,1 7 1-15,2-1-1 16,-4-4 3-16,1 3-8 15,-1-14-17 1,-1-5-2-16,7-13-8 16,-1-10-6-16,0-14 14 0,1 1-6 15,-4-10-9-15,1-1-1 16,-4-8-40-16,-3-4-25 16,-5-4 59-1</inkml:trace>
  <inkml:trace contextRef="#ctx1" brushRef="#br0" timeOffset="205221.75">23047 14001 706 0,'-9'-1'101'0,"-4"1"110"0,4 0-84 0,7 1-16 0,1-1-25 0,10 2-15 0,1-2-4 0,8 9 11 16,5 7 5-16,2 1-22 16,0 9-9-16,-4 8-30 15,2-2-16-15,-7 3-2 16,3-1-6-16,-6-9-1 16,-2-6 4-16,1-6 1 0,-1-4 3 15,-3-5 22 1,2-6 12-16,-4-9 25 0,3-6 5 15,-1-10-12-15,0-8-12 16,3-1-25-16,2-4-9 16,-1 1-7-16,1 3-9 15,3 6-36-15,0 8-25 0,3 6-63 16,1 5-18-16,1 8-211 16,2 1 218-16</inkml:trace>
  <inkml:trace contextRef="#ctx1" brushRef="#br0" timeOffset="206339.02">22781 14735 669 0,'3'0'151'0,"5"0"111"0,-4-2-100 0,3 2-32 0,-2 2-62 15,-5 7-14-15,3 8-23 16,3 7-6-16,-3 4-19 0,5 6-3 16,5-8-3-1,1-4 0-15,5-11 5 0,0-1 9 0,-2-12 24 16,5-6 11 0,-3-9 11-16,5-7 7 0,-8-10-17 15,-1-4-3 1,-8-8-15-16,4-6-7 15,-2-5-6-15,-1-1-1 16,5 4 1-16,-2 2 0 16,1 16-3-16,-2 11-2 15,-7 15-8-15,0 14-2 16,-3 19-3-16,0 10-1 0,0 10-5 16,0 6-6-16,5-5-8 15,-2-1-2-15,6-17 5 16,-1-10 6-16,11-14 5 15,-3-5 6-15,1-18 3 16,5-4 3-16,-3-13 6 16,0-1 3-16,3-2 7 15,-3 1 5-15,2 10 5 16,-5 2 1-16,-8 12-4 16,-7 14-4-16,4 1 0 15,-7 18-5-15,-2 16-11 0,-4 7-5 16,3 13-5-16,-3 1-3 15,6 4-15 1,2-6-14-16,8-14-32 16,8-11-13-16,1-16-9 15,9-9-4-15,-1-9-3 0,0-2-13 16,8-13-18-16,-1 0-104 16,-1-7 142-16</inkml:trace>
  <inkml:trace contextRef="#ctx1" brushRef="#br0" timeOffset="206648.4">23598 14583 1348 0,'0'11'92'0,"-6"2"34"0,4-1-8 0,-3 4-59 0,-3 5-16 0,8 4-28 15,0 2-15-15,11-2 6 16,5 0-3-16,8-12-6 15,3-8 4-15,0-9-4 0,-2-8 3 0,-2-9 13 16,3 1 16 0,-12-4 21-1,-5-1 8-15,-10 3 5 16,-7 4-7-16,-14 0-18 0,1 2-11 16,-6 5-19-1,-4 3-21-15,6 8-40 16,6 1-30-16,8 6-50 15,9 1-28-15,7-5 92 0</inkml:trace>
  <inkml:trace contextRef="#ctx1" brushRef="#br0" timeOffset="207092.49">23894 14580 1276 0,'-1'0'112'15,"1"-2"87"-15,0 1-53 0,0 4-46 16,-2 10-21-16,2 18-42 0,0 15-19 16,0 15-15-1,0 6-15-15,-3 10-31 16,3 0-17-16,3-7-35 16,-1-6-6-16,3-16 17 15,-2-12 10-15,3-20 42 16,-3-12 13-16,4-21 25 15,-3-11 15-15,1-24 23 16,5-12 13-16,-6-16 20 0,3-13 3 16,-3-3 8-1,6 3 3-15,4 19-9 16,0 12 2-16,7 29-23 0,-6 13-10 0,0 18-22 16,-3 2-13-16,2 8-15 15,-3 9-1-15,-4 5-1 16,-7 7 1-16,-8 2-14 15,-3 4-7 1,-8-7-21-16,-2 1-16 0,-2-9-27 16,-1-4-19-16,7-3-33 15,-1-4-11-15,11-11-180 16,5-7 200 0</inkml:trace>
  <inkml:trace contextRef="#ctx1" brushRef="#br0" timeOffset="207437.5">24373 14347 1346 0,'-12'6'103'0,"-3"7"70"0,-9 7-22 0,-4 2-22 0,-2 7-13 0,-3-1-47 0,1 0-15 16,7-1-28-16,6-3-14 16,14-2-9-16,8-5-2 0,13 4 2 15,8-2-2 1,10 3 0-16,-1 0-1 16,1 0-2-16,-6 3 0 15,-3 8-8-15,-4 5-3 16,-15 3-5-16,-4 2-4 0,-18 2-21 15,-11 0-6-15,-11 3-22 16,-3 1-11-16,-9-5-17 16,1-1-18-16,-2-16-199 15,6-7 191-15</inkml:trace>
  <inkml:trace contextRef="#ctx1" brushRef="#br0" timeOffset="208579.55">23368 15671 1001 0,'0'-14'99'0,"-5"0"79"0,2 1-53 0,-2 1-29 0,-3 1-10 0,0 1-14 0,-4 4-4 0,-7 3-5 16,-3 3-9-16,-7 11-9 16,2 8-12-16,1 11-19 15,0 11-3-15,10 19-7 16,7 7-5-16,17 8 1 15,8 2-3-15,15-9-1 16,10-7-10-16,5-18-21 0,4-5-10 16,4-20-34-1,0 0-6-15,4-20-26 16,-4-14-35-16,-5-20 87 16</inkml:trace>
  <inkml:trace contextRef="#ctx1" brushRef="#br0" timeOffset="209098.47">23773 15627 1195 0,'-5'-3'124'0,"-4"12"75"15,1 15-37-15,0 19-55 0,5 15-32 16,-2 10-37-16,11 6-19 16,-1-5-10-16,5-1-10 15,4-11-14-15,-6-7-2 0,3-12-14 16,3-11 2-16,-9-13 8 0,-2-11-1 15,5-3 14 1,-11-17 0-16,-4-19 4 16,1-18 11-16,-2-20 13 15,-3-6 1-15,6-17 16 16,2 4 6 0,9 13 10-16,9 7 17 0,8 25 10 15,3 8-10-15,-4 21-21 16,-5 8-17-16,5 14-27 15,-6 12 0-15,-2 10-5 16,-1 8 0-16,-7 3 0 16,-6 4-7-16,-6-12-2 15,-5 0-5-15,-4-7-2 16,1-7 3-16,-3-6 3 16,0 0 2-16,4-5 5 0,5 2-2 15,8 3-2-15,5 4 0 16,7 15 1-16,9 5 6 0,7 9 2 15,-1 6 1 1,0-6 3-16,1-2-6 16,-6-7-12-16,-1-4-19 15,-5-12-41-15,-2-8-19 16,-1-8-47-16,-1-8-10 16,-2-17-263-16,-2-8 257 0</inkml:trace>
  <inkml:trace contextRef="#ctx1" brushRef="#br0" timeOffset="209280.43">24202 15597 1283 0,'5'-3'101'0,"7"3"72"0,1 10-21 0,-2 10-35 16,3 8-16-16,1 10-37 16,-3 6-17-16,2 7-20 0,4 1-10 15,-3-6-17-15,-2-2-18 16,4-11-42-16,4-5-28 15,-4-18-52-15,9-10-13 0,-11-19 85 16</inkml:trace>
  <inkml:trace contextRef="#ctx1" brushRef="#br0" timeOffset="209577.94">24653 15280 1370 0,'-23'25'92'16,"-3"7"35"-16,-2 0-49 16,1 2-21-16,7 2-27 15,5-6-13-15,12 4-6 16,5-6-8-16,12 0-1 16,5 4 3-16,13-4-1 15,-2 2 11-15,7 2-2 16,0-2 5-16,-10 0 6 15,-4 1-13-15,-13 1-1 16,-7 1-1-16,-13-6-7 16,-5 1-5-16,-8-6-24 15,0-8-19-15,-6-4-59 16,1-9-22-16,3-8 69 16</inkml:trace>
  <inkml:trace contextRef="#ctx1" brushRef="#br0" timeOffset="209915.22">25034 15301 1214 0,'-8'14'140'15,"-2"5"97"-15,-4 4-78 16,0 7-16-16,-10-1-44 16,-1 6-19-16,4-4-45 15,1 4-12-15,9 1-20 16,9-1-3-16,12 1-1 16,7-1 0-16,18-8-2 15,-2-4 2-15,8-10 0 16,-3-8-9-16,-5-10-34 15,0-8-34-15,-8-12-79 16,-3-8-11-16,-4-13 84 16</inkml:trace>
  <inkml:trace contextRef="#ctx1" brushRef="#br0" timeOffset="210168.88">24948 14886 1180 0,'2'-5'120'0,"11"5"125"16,2 2-99-16,20 6-8 16,4 3-14-16,17 8-16 0,5 4-13 15,5 9-28 1,-2 1-8-16,-5 13-26 16,-8 4-13-16,-24 18-10 15,-13 12-5-15,-28 21-23 16,-15 11-17-16,-21 10-54 15,-10 4-31-15,-2 8-62 16,4-2-20-16,9 9 114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12:53.6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12375 1447 887 0,'0'3'79'0,"0"-11"-5"0,0 6 81 0,-2 2-17 0,1 2-20 0,-1 1-16 0,2 5-16 0,0-8-7 0,3-3 10 0,1-5-1 16,3-6-7-1,0-5 2-15,-4-10-13 0,-3-1-16 16,-8-7-13-16,-6-1-18 16,-8 8-20-16,-4 4 4 15,-4 15-11-15,-3 15 0 16,0 22-2-16,0 17-4 16,9 18 4-16,5 12-3 15,10 3-9-15,9 1-2 16,11-12-7-16,2-13 6 0,10-22 12 15,-2-11 0-15,4-21 9 16,5-11 0-16,-3-21 0 16,0-10 5-16,-5-18 0 0,0-7 0 0,0-7 2 31,-2 0-2-31,-5 16 2 16,-7 10 0-16,-8 23 5 15,-4 10 3-15,-8 23 3 16,-1 10 1-16,2 20-8 15,0 7-3-15,8 13-6 16,1 3 3-16,2 4-6 0,4-3 1 16,7-2-18-16,3-3-29 15,9-14-46-15,4-6-25 16,11-18-32-16,6-6-66 0,13-11-154 16,8-6 210-16</inkml:trace>
  <inkml:trace contextRef="#ctx0" brushRef="#br0" timeOffset="786.6">13017 1522 1159 0,'8'-20'109'0,"-8"2"87"0,-10 7-36 0,-13 11-41 0,-9 5-15 15,-15 11-51 1,-4 1-7 0,-7 13-25-16,8 2-10 0,13 12-10 15,10 2-2-15,27 4 1 16,16-3-6-16,16-9 4 15,12-13-2-15,5-15 1 16,-2-10 2-16,1-21-2 0,-9-10 5 16,-4-21-2-1,-7-7 3-15,-1-18-2 16,-3-8 2-16,-10-11 1 0,-5-7 0 16,-15-10 2-1,-8-4 1-15,-2-9-1 0,2 9-1 16,6 29 17-1,6 25 7-15,2 61 11 16,0-4 1-16,-3 61-12 0,-5 19-4 0,2 37-11 31,-4 13-3-31,9 9-6 0,1 6-4 0,12-12-13 16,6-7-21 0,18-30-36-16,5-17-26 0,14-37-27 15,5-17-6 1,14-24-6-16,4-15 5 0,5-26-83 15,-2-13 5-15,-7-15 5 16,-5-1 29-16,-4 4 211 16,-11 4 69-16,-20 22 97 15,-12 10 20-15,-26 22-39 16,-14 13-25-16,-21 19-29 16,-10 8-20-16,-6 14-35 15,-2 8-18-15,10 8-30 0,4 3-6 16,21 3-19-1,6-3-2-15,24-10-1 16,6-9-6-16,19-14 3 0,5-5-5 16,7-19-5-16,2-11 5 0,3-18 1 31,1-14 4-31,-4-15 5 16,0-15 0-16,-9-13 4 0,-1-7 5 15,-11-14 10-15,-3-8 4 16,-20-6-2-16,-13-7-3 15,-7 10-11-15,-2 20-5 16,11 37 8-16,0 26 4 16,5 39 1-16,-6 24 3 15,2 36 2-15,1 21-6 0,0 27 1 16,1 5-2-16,3 19-13 16,2-4 3-16,7-4-49 15,5-16-38-15,13-34-38 16,7-20-32-16,14-31-46 0,1-12 40 15,10-23 76 1</inkml:trace>
  <inkml:trace contextRef="#ctx0" brushRef="#br0" timeOffset="979.91">14532 1144 966 0,'-7'25'140'0,"-7"14"190"0,-5 13-172 0,3 26-35 15,-4 4-19-15,7 9-46 16,7-2-21-16,9-19-18 16,8-11-8-16,13-35-11 0,6-17-7 15,9-26-30-15,8-15-45 16,7-26-58-16,-5-11-186 16,-17-27 195-16</inkml:trace>
  <inkml:trace contextRef="#ctx0" brushRef="#br0" timeOffset="1131.41">14632 627 1429 0,'0'29'138'0,"-3"0"153"16,-5 1-137-16,2-8-37 16,-2-9-33-16,2-18-132 15,-5-16-93-15,-6-28 82 0</inkml:trace>
  <inkml:trace contextRef="#ctx0" brushRef="#br0" timeOffset="4266.96">16052 1748 530 0,'-34'0'69'0,"2"-2"91"0,0-1-39 0,7-3 16 0,2 3-7 0,5 1-23 16,1-1-5-1,6 3-8-15,1 0-2 16,9 0-2-16,-1 0-7 0,1 0-12 15,4 0 2-15,13 6 0 16,9 2 1-16,22 8-3 16,18 0-5-16,26-4-9 15,10-5-6-15,14-9-8 16,1-3-8-16,0-3-21 16,1 4-5-16,-14 2-40 0,-24 2-42 15,-31 2-95 1,-22 2-80-16,-37 14 129 15</inkml:trace>
  <inkml:trace contextRef="#ctx0" brushRef="#br0" timeOffset="5029.37">17867 1672 1001 0,'9'11'103'0,"7"2"67"0,12 1 0 0,32-1-41 0,17-4-8 0,28-4-14 0,5-5-12 16,-4-2-29-16,-7-1-18 15,-15-3-30-15,-2 3-12 16,-24 4-70-1,-11 7-40-15,-31 0 54 0</inkml:trace>
  <inkml:trace contextRef="#ctx0" brushRef="#br0" timeOffset="6217.35">19831 1812 629 0,'0'0'72'0,"0"-1"28"0,0-1 3 0,-4-1-18 0,-2 3-21 0,1 3-6 0,1 0-7 16,-4 1 10-16,5 5 10 16,-1-3 2-16,4 1-3 15,4-1-2-15,-1-1-2 16,5-2-4-16,-2-2 0 15,0 1-9-15,-4-2-10 0,-1 0-2 16,-1 2 2 0,0-2-8-16,0 0-3 0,0 0-13 0,2 1-14 31,3-2-4-31,7 2-1 16,7 2 2-16,10-1 5 0,5 1 4 0,15 0 6 31,10 4 3-31,9-4-4 15,6 6 0-15,0-3-6 0,0 4-2 16,-1 1-2-16,2-5 1 16,20 1-4-16,7-7 2 0,18-5 4 15,7-3 2 1,4-5 6-16,6-2-2 0,16-6-5 16,3 4-1-16,10-2-6 15,-1 3 4-15,6 3 0 16,-1 9-1-16,-4-1 2 15,-5 2 1-15,-12 1-2 16,3 1 1-16,-9-6 4 16,3 4-1-16,-19-2 14 15,-4-4-4-15,2 6-8 0,-11-2-3 16,-29 4-6 0,-17 1 2-16,-37 0-17 15,-28 1-21-15,1 5-84 16,-30 1-68-16,-45 7 94 15</inkml:trace>
  <inkml:trace contextRef="#ctx0" brushRef="#br0" timeOffset="13832.74">13651 3506 1602 0,'-3'-8'28'0,"11"37"-7"0,-5 18 27 0,3 13-15 0,-2 5-9 16,-6 6-10-16,0 1-10 0,-5-3-4 0,3-1-3 0,-2-13-6 0,0-1 1 0,-1-7 0 16,3-2 8-16,-1-11-1 15,0-4 0-15,4-11 2 16,2-6-6-16,7-9 4 15,-3 0 4-15,12-1-4 16,-3-3 5-16,7-7-1 0,3 4 3 16,4-3 3-16,7 3-4 15,7 1-1-15,6 4-1 0,12-1-3 32,7 6 4-32,17 1-1 0,1-4-3 0,10 7 4 15,-1-6-3 1,7-3 13-16,18-1 14 15,18-5 9-15,5-3 2 16,6-1 1-16,12-3-10 16,8 5-6-16,0 1-3 0,0 10-7 15,-5 3-5-15,-7 5 2 16,0 2-6-16,-12-4-1 16,-2-1 2-16,-2-7-5 15,10-3 4-15,3-14-4 16,2-4 0-16,12-12 1 15,8 0-3-15,8 2 1 16,3-2-1-16,16 10 0 16,-8 4 1-16,10 6-1 15,2 1 1-15,-5 3 0 0,-6-2 1 16,6 5 0-16,-7-2-1 16,-11 5 0-1,-3 3 0-15,-7 2 0 16,-2 6 2-16,-22 1-2 0,0 4 2 15,-23-2-2 1,-9 2 0-16,-2 0 0 16,-8-2 3-16,-9 0 5 15,-16 0 0-15,-25-1 3 16,-13 1-2-16,-14-4-4 0,-10-4 0 16,-9-6-1-16,0 0-1 15,-9-6 2-15,1-4-1 0,-1-13 0 16,1-9 2-16,-1-22-3 15,-2-7-1-15,-2-21 2 16,-4-8-3-16,4-14 3 16,-4-6-3-16,-4-4-2 15,-1 8-2-15,-3 16 3 16,-2 8 2-16,0 21 0 16,4 9-1-16,2 13-3 0,-1 7 2 15,3 7 5-15,-3 6 2 16,8 11 6-1,3 6 0-15,-1-1 5 16,-1 2-2-16,-14-3-3 16,-1 12-2-16,-11-1-3 15,-10 4-2-15,-19 0-2 16,-14 0 2-16,-16 1-8 0,-6-2 1 16,-9 1 0-16,-1-2-1 15,-26 2 4-15,-10-1-3 16,-8-1 2-16,-7 2-3 15,-14-1-9-15,-5-1 7 16,-2-6-3-16,-12 5-4 16,-10-5 4-16,-1 2-3 0,-19 3-2 15,-7-6 1-15,5 1 5 16,3 0 2 0,-13-3 3-16,7 0 1 0,7 0 2 15,-14-3 1-15,18 0-2 16,4 0-5-1,-10-5-10-15,12 4-3 0,6 4-1 16,5 0 5-16,11 0 9 16,3-1 4-16,16-4 1 15,6 0 0-15,8-2-1 16,4-1-2-16,0-3 0 16,11-2 2-16,13 11 0 15,4-2 0-15,-8 7-1 16,4 2 1-16,1 12-9 15,10 5-4-15,20 6-7 16,7 4-8-16,20-8-16 0,13-7-7 16,27-6-43-16,20-11-20 15,32-6 67-15</inkml:trace>
  <inkml:trace contextRef="#ctx0" brushRef="#br0" timeOffset="14567.44">21612 4121 1137 0,'9'11'86'0,"-6"-3"42"0,1 0-4 0,2-5-28 0,-6 0-19 0,17-3-23 15,-3-3 0-15,18 0-6 16,-1 3 0-16,4 0-18 16,-2 6-9-16,-9 7-15 15,-5 1-4-15,-24 10-2 16,-11 3 0-16,-14 10 0 0,-3 1 0 0,-3-1 1 31,8-3-1-31,10-16 4 16,9-4-5-16,12-6 2 15,11-2 0-15,16 3 12 16,3 1 7-16,13 3 9 16,-3 1 3-16,-6 3-12 0,-3 4-5 15,-23 4-12-15,-10 2-1 16,-26 7 0-16,-14-2-1 15,-18 4-32-15,-5-4-28 16,7-10-53-16,5-10-29 16,23-15 75-16</inkml:trace>
  <inkml:trace contextRef="#ctx0" brushRef="#br0" timeOffset="14884.7">22050 4296 1179 0,'10'-1'99'16,"-1"1"65"-16,-7 6-50 16,-1-3-9-16,1-3-25 15,3 2-15-15,17-5-17 16,1-4-9-16,14 3-10 16,1 0-8-16,-7 4-10 15,1 11 0-15,-20 8-9 16,-12 7-1-16,-20 16 1 15,-18 5-4-15,-17 12 6 0,-2-1-4 16,13 0-8-16,9-7-1 16,29-10-10-16,12-3 2 15,27-13 6-15,11-4 2 0,19-14 6 16,5-7 4 0,5-15-24-16,-7-9-17 15,-1-14-53-15,-2-3-36 16,-3-11 73-16</inkml:trace>
  <inkml:trace contextRef="#ctx0" brushRef="#br0" timeOffset="15298.31">22981 3978 1279 0,'5'1'60'0,"-2"9"38"16,5 9-13-16,4 22 23 15,1 9-18-15,-2 18-39 16,2 4-18-16,-5 4-24 16,1 1 0-16,-4-2-27 0,3-9-7 15,-4-16-6 1,4-12 4-16,0-21 14 16,-1-6 10-16,-4-11 3 0,1-6 0 0,-2-17 11 15,1-14-8 1,0-8 8-16,2-4-3 15,8 4 10-15,1 6 3 16,5 14-6-16,6 11 11 16,8 14-12-16,-3 6 9 15,-1 7 2-15,-4 5-6 0,-13 3-1 16,-5 3-9-16,-15-2-3 16,-8 1-6-16,-17-4 1 15,-3 0 2-15,-12-1-10 16,-1-6-1-16,-6-2-29 15,-5-9-14-15,-4-10-37 16,-9-5-23-16,0-15 65 16</inkml:trace>
  <inkml:trace contextRef="#ctx0" brushRef="#br0" timeOffset="16513.24">14992 3257 1040 0,'10'32'92'16,"-4"7"52"-16,5 10-18 0,0 19-52 0,0 7-22 0,-1 15-32 0,-4 6-12 16,-6 7-4-16,0 4-4 15,-10 10-28-15,2-2-24 16,1-3-50-16,5-13-51 16,4-28-14-16,1-17 15 15,9-29-8-15,4-14-61 0,3-30 148 16</inkml:trace>
  <inkml:trace contextRef="#ctx0" brushRef="#br0" timeOffset="16803.87">16212 3213 837 0,'0'1'112'0,"-5"14"83"15,-9 8 1-15,-5 25-46 16,-6 5-22-16,7 26-46 0,-1 14-21 16,7 11-23-16,7 3-15 15,5-10-8-15,5-9-7 16,7-3-4-16,-1-5-9 15,11 1-42-15,4-4-19 16,2-15-169-16,10-12 139 16</inkml:trace>
  <inkml:trace contextRef="#ctx0" brushRef="#br0" timeOffset="17099.07">17223 3224 1222 0,'1'-11'96'15,"6"6"11"-15,2 21 15 16,2 20-7-16,2 37-28 15,-2 23-14-15,-9 46-19 16,-2 11-20-16,-5 11-16 16,-3-3-20-16,-5-23-37 0,4-10-33 15,4-21-160-15,3-12 139 16</inkml:trace>
  <inkml:trace contextRef="#ctx0" brushRef="#br0" timeOffset="26463.47">18676 3525 515 0,'1'-27'47'0,"6"-3"18"0,-3 2 9 0,3-2 10 0,-4 8 5 0,-3 6 18 16,-2 8 4-16,-4 7-6 16,1 2-14-16,-4 10-19 15,6 2-3-15,1 4 0 0,2 7-1 16,5 6 0 0,-2 5-3-16,2 9-17 15,-4 3-10-15,-9 2-17 0,2 0-7 0,-5-5-10 16,-2-3-1-1,2-3-5 1,2-5-14-16,6-9-4 0,0-7-15 0,3-8-35 16,4-9-10-1,15-12-41 1,0-13-179-16,16-20 198 0</inkml:trace>
  <inkml:trace contextRef="#ctx0" brushRef="#br0" timeOffset="26934.34">19107 3328 964 0,'-2'-3'96'0,"-3"1"59"16,0 2-15-16,-1 3-38 15,0 2-19-15,-4 5-20 0,4 1-10 16,-3 3-7-16,1 8-5 16,0 9-19-1,-2 12-2-15,-7 15-13 16,1 9-6-16,7 4-3 16,1-7 2-16,21-9-3 15,2-4-5-15,22-13 2 16,2-7-2-16,0-20 6 15,2-8 2-15,-4-10 2 16,1-8 1-16,-13-4 0 0,-5 4 3 16,-20-1 3-16,-12-1 0 15,-12 2 0-15,-9 3-7 0,1 4-2 16,-2-2 0 0,7 10 0-16,2 2-4 15,12 9-16-15,0 3-8 0,7 2-41 16,1 3-11-16,5-3-80 0,5-1-176 15,1-2 210 1</inkml:trace>
  <inkml:trace contextRef="#ctx0" brushRef="#br0" timeOffset="27466.22">19608 3229 977 0,'3'0'127'0,"-1"0"89"0,3 9-93 0,-2 4 10 0,-2 15-42 0,1 10-12 0,-2 17-12 16,5 8-13 0,3 11-26-16,-5 0-4 0,6-7-16 15,-6-6-8-15,8-12-5 0,-3-6 3 16,0-12-20 0,-2-7 1-1,-4-15-7-15,0-9-4 0,-2-4 21 16,3-14 2-16,3-9 8 15,-1-4 4-15,6-9-6 16,0-4 1-16,6 3 2 16,5 3 3-16,2 13 8 15,1 11 3-15,-6 12 10 16,2 12-4-16,-6 9-6 16,-2 6 1-16,0 3-8 15,-4 2-2-15,-10 0 5 16,-7 0-3-16,-6 2 0 0,-4-5 1 15,-2-7-5-15,-4-1-1 16,-3-13 1-16,0 1-13 16,-9-17-35-16,6-2-24 15,-9-10-55-15,-2-1-241 0,4-2 241 16</inkml:trace>
  <inkml:trace contextRef="#ctx0" brushRef="#br0" timeOffset="28514.03">18624 4340 1111 0,'28'-3'85'0,"7"-5"44"0,3 4-28 0,12-6-9 0,7-2-22 0,17-1-19 0,0 0 1 15,8 2-5-15,7 2-5 16,16 4-2-16,15 4-12 16,2-1-15-16,1 0 0 15,-19-2-14-15,-8-1 3 0,-9-1 2 16,-8-1-7-16,-8-1 5 16,-16 4 2-16,-14 2-7 15,-9 2 5 1,-17 0-2-16,-2 2-2 0,-8-2 5 15,-1-2-1-15,-4-6 2 16,-1-3 3-16,2-8-4 0,4-4 1 16,-2-6 7-1,4-6 6-15,-9-4 12 0,0-7 5 0,-4-14-1 32,0-12-9-32,-4-20-4 15,-5-7-8-15,-6-14-2 16,-3-3 1-16,4 12-2 15,-1 11 3-15,4 27 8 0,0 14 7 16,4 17-2-16,0 7-5 16,1 12-7-16,2 2-7 15,1 4-6-15,-1 7 1 0,6-1 1 16,-4 0-4 0,3 4 3-16,-1-1 7 0,-1 1-6 15,-2-2 4-15,0-4 7 16,-7 1-7-16,-6-1 7 15,-5-4-1-15,-13-7-9 16,-10 0 5 0,-16-5-6-16,-13-2-2 0,-22-3 0 15,-3 4 0-15,-2 0-1 16,-3 3-1 0,15 14 1-16,-6-1-8 0,-4 14-10 15,1 5 0-15,1 10-9 16,6 10 4-16,20 9 8 15,5 2 2-15,19 1 5 16,8-5 6-16,11-1-3 16,7-7 3-16,11 1 2 15,0-7 1-15,8-3 0 0,0-1 5 16,1 1 4-16,4-2-2 16,-6 1 6-16,5 4-1 15,3 2 3-15,-1 8 5 16,1 12-8-16,-2 13-2 15,4 20-9-15,2 17-1 16,14 10-1-16,-1 5 0 16,5 3-16-16,7-10-15 0,7-11-18 15,2-8-5 1,4-21 8-16,6-13 7 0,-3-17 2 16,3-10-5-1,-2-24-51-15,-2-4-25 0,-17-35 65 16</inkml:trace>
  <inkml:trace contextRef="#ctx0" brushRef="#br0" timeOffset="48837.67">19466 4405 1836 0,'3'5'0'0,"12"20"6"0,10 27 2 0,2 11 6 0,-13-1-10 0,5 23 4 0,-2 5-4 0,4 6-1 0,7 3-2 0,10 1-1 0,-2-9 4 16,10-11-5-16,3-4 3 15,6-5-2-15,14-1-2 16,15 1 0-16,12-1 0 15,1-3 5-15,3-1-4 16,-3-6 5-16,-1 3-2 16,6-5-1-16,14 1 0 15,-1 4 0-15,0 1-1 16,-6 1 0-16,-13 4 0 0,5 7 1 16,5 1 6-1,9 10 10-15,-5 1 9 0,-6 2 8 16,-9 0-1-16,-7 3-6 15,-7 3-3-15,-1 7-4 16,-2 0 1-16,-12 2-5 16,-1 2-3-16,-23 4-8 15,-6 4-3-15,-9 5 1 16,-12 1 0-16,2-7-2 16,-5-1 0-16,-5-2-3 15,-4 2 0-15,3 4 2 0,-7-4 0 16,1-16 1-16,3-12 0 15,-2-27-1 1,3-7 0-16,0-14-24 16,-2-5-17-16,-1-18-49 15,-1-14-34-15,-9-8-141 0,0-12 156 16</inkml:trace>
  <inkml:trace contextRef="#ctx0" brushRef="#br0" timeOffset="49122.27">22206 8608 1677 0,'-6'12'69'0,"-2"1"12"0,8 0-12 0,0-5-20 0,10-1-4 0,6-7-15 16,4 0-7-16,10 0-9 15,0 0-6-15,-2 4-5 16,-6 5-3-16,-1 5-8 15,-5 4-2-15,6-3-6 16,-6-2-8-16,9-7 5 16,0-7 0-16,5-21 8 15,8-5 10-15,-2-17-14 16,2 1-11-16,-10 1-41 0,-2-3-21 16,-15 8-171-1,-5-4 163-15</inkml:trace>
  <inkml:trace contextRef="#ctx0" brushRef="#br0" timeOffset="50368.69">19077 9002 1390 0,'0'2'41'0,"3"-9"8"0,6 3 30 0,1 7-3 0,-4 13-16 0,-9 23-30 0,0 18-5 0,-7 31-19 0,-2 10 2 0,-4 14-8 15,3 0 1-15,2-2-6 16,6-7-7-16,7-26-2 0,4-14-6 16,4-25 17-1,7-10-4-15,2-15 8 0,9-8 2 16,18-12 0-16,11-12 7 16,28-1-4-16,15-4 1 15,21 1-3-15,7 4-4 16,11 6 2-16,4 2-2 15,18 11-1-15,2 2 1 0,12-2-1 16,6 0 3-16,8-4 9 16,-4 0 6-16,20-3 20 15,-3 1 8-15,0 0 9 16,9-5 2-16,4 1-2 16,-12 2-7-16,1 2-10 15,-2 1-11-15,-24 8-10 16,-4 5-4-16,-29 10-11 15,-19 4 0-15,-17 0-1 16,-3 3-3-16,-28-6 3 16,-13-6 0-16,-25-7-2 15,-17-1 2-15,-10-7-2 16,-8-7 0-16,-5-12 3 0,-10-10-1 16,-7-21 0-1,-7-13 0-15,-9-23 0 0,-8-7 0 16,-5-26-5-16,-1-10 1 0,14-10-1 31,7 1-2-31,20 23 6 0,8 16-1 16,12 24-1-16,5 16 2 15,1 18 1-15,-2 10 0 16,-7 20 0-16,-10 12 0 0,-7-3 1 16,-8 16 7-16,-16 0 0 15,-5 2 0-15,-15-1 0 16,-6 1-3-16,-18 3-1 15,-6-2 3-15,-31 4-6 16,-16 0-3-16,-22 3 2 16,-12 1 0-16,-20 2-2 15,-8-4 5-15,-10-1-3 16,-14 1-4-16,-17-5-5 16,4-4-5-16,-18-5-9 15,-7-1 2-15,20-6 5 0,-5-2-1 16,12-5 3-16,14 0 2 15,8 1 1-15,9 6 4 16,23 11 6-16,6 11 1 16,20 10 1-1,7 5-3-15,17 3 1 0,8-1-15 16,33-9-25-16,18-8-18 16,36-14-68-16,18-9-12 15,25-25 73 1</inkml:trace>
  <inkml:trace contextRef="#ctx0" brushRef="#br0" timeOffset="50950.49">21328 8975 1389 0,'11'5'103'0,"-3"1"35"0,-7 7-18 0,-4 1-8 0,-8 7-21 15,-2-4-11-15,4 8-30 16,1 4-19-16,7 21-19 15,2 15-5-15,7 25-6 16,0 15-1-16,3 20-32 16,0 7-34-16,5 1-93 15,-2-13 82-15</inkml:trace>
  <inkml:trace contextRef="#ctx0" brushRef="#br0" timeOffset="58282.62">21192 7417 600 0,'2'-19'145'0,"-2"5"176"0,3 5-137 0,-6 4-53 0,0 3-27 0,-4 2-26 16,-1 2-15-16,-1 12-5 0,-2 8 1 15,-3 22-10 1,-2 16-5-16,-8 27-20 0,-3 9-8 15,-18 19-10 1,-9 4-5-16,-15-7 1 16,-9-1-4-16,-1-6-7 15,-1-1 0-15,10-2-15 16,3-7-7-16,4-20-14 16,4-8-7-16,17-23 11 0,7-14-1 15,18-11-1 1,4-13-6-16,11-6-29 15,-7-3-170-15,15-13 163 16</inkml:trace>
  <inkml:trace contextRef="#ctx0" brushRef="#br0" timeOffset="58530.85">20247 8460 1272 0,'5'3'70'0,"4"9"38"15,-4 12 1-15,8 15-21 16,-2 10-13-16,-2 13-46 16,-3-5-15-16,-2 1-11 15,2-4-1-15,0-12 1 16,4-2-3-16,1-12 0 16,3-6-1-16,14-14 0 15,9-8 1-15,8-17 2 16,9-2 1-16,1-13-24 15,7-1-43-15,-18 1 40 16</inkml:trace>
  <inkml:trace contextRef="#ctx0" brushRef="#br0" timeOffset="77048.89">4097 17551 357 0,'-14'29'29'16,"0"-6"47"-16,0-4-157 0,-7 0 53 0</inkml:trace>
  <inkml:trace contextRef="#ctx0" brushRef="#br0" timeOffset="77419.59">3973 17635 603 0,'-2'0'143'0,"-1"3"104"16,-2 8-66-16,-3 3-48 0,-4 19-40 15,-1-1-9-15,-3 4-15 16,2-4-8-16,9-12-25 15,5-6-11 1,16-12-11-16,5-2-16 16,10-6 3-16,2-2 1 0,18-2-1 15,2 2 3-15,11 7-4 16,5 1 0-16,-1 14-2 16,9 6 2-16,11 21 0 15,1 2 0-15,2 7-1 16,-2 3-3-16,-7-16-2 15,1-4 2-15,3-15 1 16,11-12 1-16,22-9 4 16,2-2 3-16,13-4 3 15,3 2 3-15,18 6 5 16,9 1-5-16,11 0-3 16,10 0 0-16,10-5-9 0,1-4-1 15,11-10-13-15,12-11-11 16,-4-5-17-16,-2-11-11 15,12-4-17-15,-7-7-14 0,-15-6 51 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15:06.52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8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30T18:17:07.155"/>
    </inkml:context>
  </inkml:definitions>
  <inkml:trace contextRef="#ctx0" brushRef="#br0">4265 7177 972 0,'0'0'68'0,"0"0"26"16,0 0-37-16,-2 0-6 0,0 0-2 0,2-1 15 0,4-1-2 15,5-2-6-15,4-3-1 0,9-5-18 16,8-1-7 0,4 0-17-16,7 4-8 15,4 4 2-15,3 5-3 16,3 0 2-16,-2 5 2 16,3-2-6-16,2 0 1 15,10-6 1-15,1-2-6 16,8 2 3-16,1-3-1 0,11 6-1 15,16 6 4-15,12 2-3 16,-1 5 0-16,-3 6 0 16,-6-2-1-16,1 4-2 15,17 2 6-15,7-4-3 16,-5 5 0-16,3-5 3 16,-9-2-6-16,14-4 3 15,8-5 0-15,8-2-2 16,-4-6 6-16,-2-3-4 15,1 0 0-15,11-1 3 16,-5 4-7-16,-8 4 7 16,7 2-3-16,-5-1-2 0,0 2 6 15,-2-5-6-15,-12 1 2 16,8-6 2 0,6-2-6-16,9-6 3 15,-2-6-1-15,-3 1-2 0,9 2 3 16,4 1 4-16,-4 2-4 15,-7 7 3-15,-4 2-2 16,2 7 0-16,-5 4 9 16,-2 4-6-16,-8-2 4 15,1-5-1-15,5 2-5 16,-4-3 3-16,-5 4-2 16,-5 1-1-16,6-1-1 0,5-1 1 15,8 0-1-15,-1-5 4 16,-3 3-5-16,4 1 0 15,8-3 5-15,3 4-7 16,5 0 7-16,8 2-2 16,-1-1-3-16,3-4 14 15,4 0-3-15,9-5 13 16,4-5 1-16,-2-1 0 16,-4-2-2-16,-11-2-13 15,-6 2 2-15,-9 4-83 16,-16-1 258-16,-37 2-152 15</inkml:trace>
  <inkml:trace contextRef="#ctx0" brushRef="#br0" timeOffset="20586.68">16940 7032 1314 0,'0'4'46'0,"0"-14"-6"0,0-12 64 0,2 5-9 0,-2 1-6 0,0 2-6 0,0 6-33 0,2 6-13 0,1 15-10 16,5 14-4-16,-4 34-5 15,1 13-4-15,-5 24-5 16,3 12-5-16,-4 6-4 15,1-1 3-15,6-8-26 16,2-11-19-16,14-31-21 16,2-21-14-16,-2-28 0 15,5-10 4-15,-7-19 10 16,-4-10-1-16,1-20 14 16,-3-12 6-16,1-13 12 0,0 0 8 15,-2 10 26 1,0 8 17-16,-2 20 34 15,-2 12 13-15,1 20 8 16,1 12-3-16,1 18-15 0,2 5-8 0,4 3-13 31,-1-2-10-31,5-8-12 0,0-10 1 16,2-14-2 0,3-10 10-16,-4-12 7 0,-2-8 5 0,-5-7 9 15,-5-1-1 1,-8 1-8-16,0 1-7 0,3 6-14 15,-1 11-10-15,8 18-4 16,9 17-2-16,5 24 0 16,3 11 3-16,14 9 0 15,-2-5 1-15,9-21-1 16,9-13 0-16,-5-29 3 16,-3-18 12-16,-9-17 25 15,-9-8 9-15,-21-12 9 16,-5-3-7-16,-19-6-25 0,-10-2-9 15,-2 5-31-15,-4 3-20 16,6 8-45-16,1 0-22 16,14 16-14-1,6 4-10-15,19 13-3 16,6 0-13-16,13-3 82 16</inkml:trace>
  <inkml:trace contextRef="#ctx0" brushRef="#br0" timeOffset="22059.15">19805 7359 839 0,'5'1'100'0,"-2"3"52"0,-1 0-19 0,-1-2-16 0,-1-1-30 0,4-1-7 16,0 0-4-16,1 0-7 0,-5 0-1 0,0-3-1 15,-16 5-29 1,-7 4-4 0,-20 7-23-16,-4 4-8 15,-15 10 2-15,4 1-5 0,3 7 0 16,7-5 1-16,17 0-1 15,16 0 0-15,19-2 0 16,18 1-6-16,16-1 2 16,6 4 9-16,9-6 5 15,3 4 13-15,-6 2 4 16,-6-2 0-16,-9 3-6 16,-15-1-7-16,-18 5-5 15,-13 4-2-15,-24 5-1 16,-9-3-2-16,-19 1-7 0,-2-9-21 15,-9-5-34-15,-2-10-19 16,15-14-34-16,10-12 4 0,29-21-7 16,11-15-4-16,16-34 76 31</inkml:trace>
  <inkml:trace contextRef="#ctx0" brushRef="#br0" timeOffset="22291.18">19539 6974 1327 0,'8'-11'108'0,"-7"9"62"16,6 13-20-16,-4 29-26 16,-3 13-24-16,3 33-27 15,-2 7-13-15,6 17-30 16,5 2-5-16,1 9-22 16,4 6-3-16,5-6-9 15,-3-4-13-15,5-16-44 16,-2-11-14-16,-3-23-26 15,2-10-9-15,-3-27-12 0,5-14 0 16,-3-37 71-16</inkml:trace>
  <inkml:trace contextRef="#ctx0" brushRef="#br0" timeOffset="22636.2">20179 7122 1243 0,'10'8'99'0,"2"2"63"15,-1 4-42-15,-4 5-8 0,8 9-16 16,-2 4-16 0,1 15-17-16,2 8-7 0,-5 16-22 15,2 5-8-15,-7 14-18 16,5 7 0-16,-3 12-6 0,-2-1 1 15,4-9-3 1,-6-11-1-16,6-25-4 16,-1-9-3-16,7-24-6 0,0-10-2 15,16-21 3 1,-2-15-3-16,9-14-16 16,-3-9 5-16,-7-10-32 15,-1-5-10-15,-12-3-31 16,-11 1-29-16,-18 0-213 15,-14 4 207-15</inkml:trace>
  <inkml:trace contextRef="#ctx0" brushRef="#br0" timeOffset="23035.88">20145 7655 1263 0,'7'8'92'16,"14"-8"58"-16,7-1-6 15,7-10-18-15,-2-5-8 16,3-6-31-16,-2 0-24 0,5 0-30 15,4 4-14 1,7 4-15-16,-1 5-1 0,-2 7-3 16,-1 4 3-16,-6 10-1 15,-3 7-3-15,-2 9 0 16,-11 9-1-16,-12 8 0 16,-5 11 4-16,-6 4 3 15,-1-2-2-15,8-6-2 16,5-13-1-16,10-15-1 15,7-5 0-15,8-17 1 16,2-7 3-16,-6-16 11 16,-2-4 8-16,-7-14 15 15,-4-7 8-15,-12-4-11 16,-7-6-3-16,-15 0-10 0,-10 0-17 16,-22 4 1-16,-2 3 1 15,-13 15-11-15,5 8 0 16,3 19-30-16,6 7-33 15,14 6-69-15,9 3-54 0,12-2 103 32</inkml:trace>
  <inkml:trace contextRef="#ctx0" brushRef="#br0" timeOffset="24733.94">10726 7127 1307 0,'5'2'60'0,"0"5"12"0,1-5 6 0,-3 11-13 0,4 1-3 0,-6 13-8 15,2 9-9-15,-3 8-22 16,2 8-2-16,7 21-18 16,-2 7-2-16,10 29-2 15,0 8-3-15,10 2 4 16,8 0 0-16,8-25-5 15,7-16 0-15,18-22 2 16,11-7-3-16,31-14 10 16,5-7 4-16,16-12 16 0,8-5 7 15,3-11 6-15,19-3-2 16,6-17-15-16,4-1-3 16,15-12-12-16,-3-3-1 15,3-7 0-15,5-4-4 0,0-7 0 16,-5-7 3-16,3-10-4 15,2-11 2-15,1-8 1 16,-1-5-3-16,-1-3 4 16,4 4-1-16,-13 2 1 0,-3-2 0 15,-6 1-3 1,0-2-2 0,-8 5 0-16,-1 2 0 15,4 1 2-15,3 3 0 0,2-9 0 16,-6-3 2-16,-5-6-2 15,-2-2 1-15,-6 1-1 16,0 2 0-16,-7 10 0 16,-8-1 2-16,4 4 0 15,5 0 1-15,0 2-1 16,-4 3-1-16,-1 7-1 16,5 2 0-16,11 9 0 15,-10 9-2-15,-1 5 0 16,-4 1 1-16,9 6-1 0,2 6 2 15,-10 3 0-15,-5 3 0 16,-7 14 14-16,-2 0 7 16,-7 23 2-16,-14 6 2 0,-24 17-12 15,-8 18-5 1,-17 19-2-16,-3 6-2 0,-11 17 0 16,-5 2 0-16,-15 14-1 15,-7 11 2 1,-8 10-3-16,-7-1-2 0,-9-1 2 15,-6-6-3-15,4-18 1 16,7-13 0-16,5-25-6 16,6-11-7-16,0-16-26 15,-6-17-19-15,-5-15-28 16,2 2-26-16,-7-1-31 16,-9-4-235-16,-8 2 239 15</inkml:trace>
  <inkml:trace contextRef="#ctx0" brushRef="#br0" timeOffset="25053.47">19736 6230 1225 0,'5'-3'76'0,"3"3"52"0,-4 4-54 0,7 20 3 0,4 11-9 0,3 12-16 16,5 7-17 0,8-2-20-16,2-2-1 0,11-7-2 15,-1-2 2-15,8-8 9 16,-6-6-3-16,-1-15 9 16,-4-6 3-16,-5-7-1 15,-4-10 5-15,-1-21 2 16,0-12-5-16,-2-27-11 15,7-9-6-15,8-13-13 16,7 3-3-16,13 5-10 16,0 1-45-16,-12 15 37 15</inkml:trace>
  <inkml:trace contextRef="#ctx1" brushRef="#br0">17202 12603 0,'0'0'0,"0"0"0,0 0 0,0 0 0,-52 12 0,29-8 16,-5 0-16,4 0 16,1 0-1,-5 4-15,5 0 16,-1 3-16,0 1 16,-11 4-1,-13 12-15,-11 3 16,4-3-1,8-5-15,7-3 16,1 4-16,-1-1 16,5 1-1,3 0-15,9-5 0,3 1 16,4-4 0,4-4-1,1 0 1,-1-5-16,0 1 15,0 0 1,0 0-16,0 0 16,4 0-16,1 0 15,3-4 1,0 0-16,0 0 16,0 0-1,0-1-15,0 1 16,0 0-16,0 0 15,0 0-15,0 0 32,0 0-32,0 0 0,0 0 15,0 0 1,0 0-16,0 0 16,4 0-1,0-4-15,0 4 16,0-4-1,0 0-15,0 4 16,0 0 0,0-4-16,0 0 15,0 0-15,0 0 16,0 0 0,-3 0-16,3 0 15,-4 0 1,0 0-16,0 0 15,0 0-15,0 0 16,0 0 0,0 0-16,0 0 15,0 0-15,0 0 16,4 0 0,-4 4-16,4 0 15,0-1 1,-4-3-1,4 4-15,0-4 0,0 0 16,0 0 0,0 0-1,0 0-15,0 0 16,0 0-16,0 0 16,0 0-1,0 0-15,0 0 16,0 0-1,0 0-15,0 0 16,0 0-16,0 0 31,0 4-15,-4 0 0,0 0-1,0 0-15,0 0 31,0 0-15,1 0 0,-1-4-1,0 0 1,0 0-16,0 0 16,0 0-1,0 0 16,0 4-15,0 0-16,0 0 16,4 0-1,0 0 1,0 4 0,0-4-1,0-1 1,0 1-1,0 0 1,0 0 0,-4-4-1,0 0 1,0 0 0,-4 0-1,0-4 1,-3 0-1,-1 0 1,0 4 0,4 0-1,-296 202 1,391-266-16,-36 37 16,-15 11-1,-16 8 1,-9 0 15,-3 0-31,-4 1 16,-4-1-1,0 0 1,0 0 0,0 8-1,0 0 1,0 0-1,0 0 1,0 0 0,0 0-1,0 0 1,0 0-16,0-20 16,4 24 15,-4-4-16,0 0 1,0 0-16,0-4 16,0 4-1,0 0 1,0 0 0,0 0-1,-260 154 1,94-28-1,99-55 1,40-28 0,11-15-16,8-12 15,4-12 17,0 0-32</inkml:trace>
  <inkml:trace contextRef="#ctx0" brushRef="#br0" timeOffset="122559.57">8415 7064 601 0,'-12'8'119'0,"-4"-5"128"0,0 2-89 0,3 4-31 0,-4 1-26 0,3-4-23 15,-4 0-3-15,9-3-19 16,0 1-2-16,5 2-5 16,4 5-2-16,8 3 4 15,14 0 1-15,13 10-9 0,9-10-2 16,16-6-10 0,8-2-6-16,16-14-9 15,-2-6 2-15,-3-5-2 0,-12-4 5 16,-13 1 2-16,-11 4-1 15,-20 7-4 1,-9 0-1-16,-17-3-1 0,-8 3-2 16,-14-2-2-16,-10 2-5 0,-17 5-7 31,-14-4 0-31,-21 3-1 0,-4 2-3 16,-1 2-1-16,5-2 1 0,13 5-4 15,8-2 2 1,14 7 4-16,9-2-1 0,12 0 3 15,14 4-1 1,17-4-1-16,11 2-2 16,20 3 3-16,13-4 2 0,13-4 5 15,6 0 2-15,13-3 3 16,6 0 2-16,13-10 2 16,-4 1 4-16,-7-1 0 15,-12 0 4-15,-26 4-10 16,-13 6-2-16,-20 3-7 15,-5 5-3-15,-21 4 6 16,-9 4-3-16,-22 2-3 16,-13 4-1-16,-17-3-19 15,-7-3-2-15,-2-9-5 16,-1 3-5-16,10-6 4 16,6 3 2-16,11-1 7 0,5 5 4 15,8 3 10-15,5 1 3 16,13 2 0-16,14-1 1 0,15-7-2 15,13-1-2 1,19-10 1 0,10-1 1-16,17-13 1 0,7 0 4 15,16-4 7-15,7-3 3 16,1-1 10-16,-3 4 2 16,-25 5-8-16,-15 6-3 15,-26 10-6-15,-21 4-2 0,-35 17 1 16,-17 8-1-16,-36 14-6 15,-8 3 0-15,-8 2-4 16,7-4-2-16,10-6-7 16,5-9-3-16,14-13 2 15,12-4 1-15,16-13 8 16,12-5 4-16,25-5-4 16,14-1 2-16,20-5 0 15,11 0 0-15,17-3 1 16,-1 0 1-16,13-3-1 0,7 0 0 15,10 2 5 1,10 0 4-16,-9 4 10 16,-13 5 2-16,-22 7 2 15,-24 7 0-15,-21 5-5 0,-4 5 0 16,-22 7-1 0,-11 3 0-16,-23 6-9 0,-15-1-2 15,-14 0-1-15,-3-1-3 16,-1-15-3-16,5 1-3 15,18-10-2-15,9-3-2 0,19-5 10 16,6-3 0-16,20 4-6 16,4 1 1-16,19 4 2 15,12 1-3-15,15-2 6 16,11 1 2-16,14 1-5 16,11-6 6-16,1 1-3 15,1-2 0-15,-15 0 5 16,-10 0-6-1,-24 8 5-15,-12 0 2 0,-21 0-2 16,-10 13 4-16,-24 1-4 16,-10 3-1-16,-31 5-4 15,-3 1-5-15,-6-8-5 16,7 1-4-16,18-6 0 16,11 1 1-16,30-5 7 15,7 0 3-15,21-3 0 16,14 1 0-16,8-1-1 15,7 0 1-15,7-9 3 16,-2 1-23-16,-2-8-60 16,-6-1-56-16,-12 5 68 0</inkml:trace>
  <inkml:trace contextRef="#ctx0" brushRef="#br0" timeOffset="126736.2">8538 7138 597 0,'10'-25'72'0,"1"-2"68"0,1 2-36 0,3 0-14 0,-1-2-9 0,0 6-18 15,-1 4 1-15,-6 9-5 16,-5 6-4-16,0 2-3 16,-9 10-6-16,1 9-9 15,-7 0-4-15,2 0 0 0,-1-2 1 16,9-4-5-16,-4 1 5 15,7-2-11-15,0 1-6 16,0-3-1-16,3 2-10 0,-3-1 5 16,2 0-8-1,-2-1-3-15,2 1 3 0,1 0-6 16,-2-2 9-16,7 2-6 16,2 0 0-16,-4 3 0 15,7 7-2-15,-4-1 2 16,-4 6 4-16,3-1 2 15,-5-1-2-15,-2-2 5 16,3 1-2-16,3 3-8 16,4-1 1-1,4 0-2-15,-3 2-1 0,3-2 3 16,-1 0-1-16,0-1 1 16,5 1 2-16,-2 4 0 15,-1-3 2-15,6-5-4 16,3 1 0-16,1-8 2 15,0-3-3-15,1-3 13 16,-5-5-6-16,-4-3 5 16,4 2 7-16,-8-2-17 15,2 1 7-15,1 1-8 16,-1-2-1-16,0 0 3 0,-4 0-4 16,4 2 2-1,3 4 2-15,-2-3-3 0,4 6 2 0,-4-1 4 16,8 0-5-1,2 2 1-15,8-4 0 0,6-1-4 16,9-5 1-16,2 0 2 16,-6 1 0-1,2-1 3-15,-9 7-4 16,5-1 0-16,0-1 1 16,4 4 0-16,4-4-1 0,0 3 5 15,8-5-7-15,3-3-1 16,6 6 7-16,5-1-6 15,-6 0 7-15,-6 4-2 16,-9-1 4-16,3-3 2 16,4 4-2-16,1-4 6 15,2 3-8-15,2-2 6 16,1 2-5-16,7 3-3 16,-2-5 4-16,1 7-3 15,-9-2 7-15,-7-2 4 16,5 6 1-16,-3-9 1 0,6 3-9 15,8 1 3-15,1-1-3 0,-4 1-6 16,-3-1 4 0,-6 2-4-16,-8 0-1 15,-4 2 0-15,-6 0-1 16,-4-2 1-16,-8-3 0 16,6 1 2-16,-2 0-3 0,-3-2 1 15,4 1 2-15,-5-2-2 16,1 0 4-1,-1 2-4-15,0 0 0 0,-3 0 0 16,-2-2 0-16,-1 4 0 16,-2-6 0-16,-6 4 0 15,-2-1 1-15,-1-1 0 16,-4 0-1-16,-3 1 0 16,4 0 1-16,-4-2 0 15,-4 0 1-15,-4 1 7 16,-4-4 3-16,0 4 10 0,-2 0-3 15,-2-1-2-15,-2 3-7 16,-3 0-8 0,1 0-1-16,-2 6-1 15,1 0 0-15,-6 7 0 16,4 5 0-16,-5 6 0 16,0 3 1-16,1 3-1 15,-1-2 1-15,0 2-1 0,5-2 0 16,-2-1 0-16,0 1 0 15,-3-1 0 1,-2-2 0-16,4-5-1 0,-1-1 2 16,5-10-1-16,5 4-1 15,5-5 2-15,0 1-2 16,2 3 1-16,1 4 1 16,-3 1-2-16,-4 5 1 15,4 7 0-15,-3 2 0 0,-6 4 1 16,3 2-2-16,-1-5 2 0,1-2-2 15,7-10 1 1,-3-4 1-16,5-9-2 16,3-4 1-16,3-1-2 15,-3-7-1-15,2-3-6 16,-1 0-12-16,4-2-34 16,0-7-30-16,-5-2-65 15,-7-8-99-15,3-6 144 16</inkml:trace>
  <inkml:trace contextRef="#ctx0" brushRef="#br0" timeOffset="127091.56">11447 9103 1120 0,'-28'0'66'0,"-5"-2"12"0,4-5-24 0,7 0-28 0,5-2 5 0,15 6 15 0,4 3 4 0,12 3-4 15,4 11-3 1,5 14-5-16,1 5-10 16,1 15-4-16,-8-4-10 0,2 2-9 15,-4-5-1 1,-4-8-2-16,3-2 9 16,-2-9-10-16,3-6 7 0,-1-5-6 15,0-6-2-15,7-2 2 16,-1-1 0-16,7-7 10 15,4-8 13-15,12-10 22 16,7-6 3-16,14-7 4 16,8 3-22-16,-2-5-37 0,2-1-65 15,-31-10 40 1</inkml:trace>
  <inkml:trace contextRef="#ctx0" brushRef="#br0" timeOffset="128518.92">1658 9504 664 0,'-8'6'121'0,"4"-5"116"0,2-1-110 0,4 0-33 0,1-6-14 0,14 0 5 0,2 0 7 15,6 6-15-15,10 6-6 16,17 18-15 0,7 2-19-16,27 4-6 15,11 5-10-15,10-10 0 0,11-1 5 16,24-16 1-16,11-7-3 16,10-10-6-16,-1-10-4 15,-4-3-10-15,-3-2 2 16,-15 2-20-16,-14 2-52 15,-34 13 44-15</inkml:trace>
  <inkml:trace contextRef="#ctx0" brushRef="#br0" timeOffset="133151.85">8254 14504 666 0,'-14'38'44'15,"-3"0"12"-15,-2 0-15 0,3-11-28 0,2-10 3 0,1-9 36 0,5-8 18 0,2-3 35 16,0-4 9-16,1 4-15 16,-3-3-15-16,6 6-16 15,1 0-12-15,1 6-11 16,9-3 6-16,18 5 8 0,9-3 7 15,9-2 3-15,7 0-5 0,1-3-26 16,6 0-7 0,-2-4-19-16,2 0-6 15,-16 3-4-15,-7-1-1 16,-17 1 1-16,-16 4 3 16,-22 3 0-16,-9 7 0 15,-18 6-2-15,-7-3-3 16,-3-2 1-16,-3-5-4 15,-1 1 3-15,-7-7 0 0,6-2-2 16,1 1 5-16,16-2-3 16,14 0-2-16,28 0 2 15,-1-2-5-15,27 1 5 16,9 1 1-16,17-3 7 16,5-5 2-16,4-6 3 15,-1-1 3-15,-1-10 2 0,1 0 3 16,-10-2 6-1,-6 3-1-15,-20 9-3 16,-11 2-1-16,-25 8-5 0,-13 8-6 16,-23 12-1-1,-13 5-8-15,-10 15-13 0,-10 1-4 16,-7 4-11 0,1-4-3-16,6-9-6 0,12-4 7 15,30-9 8-15,17-7 6 16,45-2 7-16,13-4 1 15,28-7 0 1,9 1 6-16,0-9 6 16,5-7 4-16,-9 4 6 0,0-3 0 15,-12 5 6-15,-8 4-5 0,-17 7-2 16,-8 4-4-16,-22 9-2 16,-11 5 0-16,-16 7 0 15,-9 4-3-15,-5 0-14 16,-2 0-17-16,14 1-49 15,2-3-36-15,16 7 58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18:14.40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30T18:19:17.613"/>
    </inkml:context>
  </inkml:definitions>
  <inkml:trace contextRef="#ctx0" brushRef="#br0">2797 11806 962 0,'2'-20'92'0,"-2"5"45"0,0 4-2 0,0 10-50 0,-2 1-2 0,-1 8-3 16,-3 1-15-16,3 8 2 16,3-2-11-16,-2 0-8 15,5 0-5-15,12-6-15 0,0 0-5 16,22-7-8-16,0 0 2 0,11-2-12 16,4-7 4-16,3 7-8 15,7 0-1-15,4 7 1 16,5-6-1-1,0 2 3-15,3 2-3 16,-6-10-1-16,8 1 0 16,1-7 1-16,8-4 0 15,18 1 3-15,4 0 1 16,8-2 11-16,0 7 9 0,-11 1-2 16,5 5-3-16,-2 4-11 15,5 4-7-15,5 5-2 16,-8-1 4-16,-2 2-3 15,-3-5 0-15,16 2 3 16,5-5-3-16,6-3 0 16,0-1 2-16,1-2-3 0,13-5 2 15,9 3 0 1,3-3-1-16,1 3 0 16,5-4-2-16,-3 3 1 0,0-1 1 15,-6 6 0-15,-10 1 0 0,6 4 1 31,1 3 0-31,-2-1-1 16,0 2 1-16,8-3-1 16,7 3 1-16,-5-2-1 0,5 5 0 15,-6 3 0 1,0 3-1-16,1 1 1 0,-6 4 3 16,2-5 3-16,1 1-1 15,3 1 3-15,2-7-4 0,-5-1-3 16,2-1 1-16,-3-1-2 15,-7 1 4-15,3 2 0 16,-7 1 1-16,7-2-1 16,2-5-4-16,-1-1 1 15,-1-4 0-15,7-1 3 16,4 0 2-16,1 0 0 16,1 2-3-16,3 1-2 0,0 0-1 15,7 4 0 1,1-3 2-16,10 3 0 0,-2-4 2 15,11-5 5 1,8-2 2-16,-5-4 17 16,10-5-1-16,10 0 13 15,1 1 6-15,-3-7-8 16,4 2-2-16,-9 4-12 0,-13-1-15 16,-19 9-7-16,-14-1 4 15,-28 7-81-15,-16 6-41 16,-24-6 61-16</inkml:trace>
  <inkml:trace contextRef="#ctx0" brushRef="#br0" timeOffset="9550.37">6450 7340 874 0,'-4'0'92'16,"-2"3"47"-16,-11 10-60 0,-1 1-22 0,-2 3-12 0,4-3 9 0,11-7 1 16,5-6 1-16,0-1-6 15,11-3 3-15,5-6-4 16,6-1-1-16,-1 5-14 0,2 4-8 16,-7 1-9-1,-2 8-3-15,-4 8 1 16,-2 2 4-16,-10 16-1 0,-4 0 7 0,-7 10 3 15,1 5-8 1,-3-1-2 0,-2 7-5-16,0-2-8 15,-1 3 0-15,1-4-4 0,-2-2-1 16,-5-3-1-16,2-6 1 16,-9 0 1-16,-4 0 1 15,-4-4 1-15,-2-1 1 16,-11 0-2-16,1-3-1 0,-15 1-1 15,-2 2 1-15,-5 2-2 16,-2 0 1-16,8-2 2 16,3 3 0-16,2 2 1 15,1 0-2-15,-4 0-1 16,-1 0-2-16,-13 0 0 16,-3-1 2-16,0-1 2 15,3-3 1-15,13-7 5 16,-1-2-1-16,-5-4-5 15,4-4 5-15,-6 2-9 16,-2-2 1-16,-3-1 1 16,0 0-2-16,7 2 2 15,4-4-1-15,17 0 3 16,6-2-2-16,7-1 1 16,5-2 8-16,0 0 6 15,1 0 7-15,5 5 1 16,-4-4-5-16,4 4-8 0,3 3-3 15,-3-5-6-15,1 8 1 0,3-3 0 16,-5 3-2 0,9 2 0-16,-1-4 0 0,-2 2 0 15,4 2 0-15,6-3 0 16,-1 1 1-16,3 0-1 16,3-2 0-16,-1-1-1 15,-2 5 1-15,2-8 0 16,-3-1 0-16,-3 1 0 15,0 1 0 1,0 1 1-16,1 4-1 0,2 0 0 16,2-3 0-16,1 3-2 15,3-5 2-15,3-1-1 16,2 1 1-16,-1-1 0 16,1 3 0-16,-2 6 0 15,-4 4-1-15,3-1-1 16,-5 4-13-16,2-6-30 15,-1-2-12-15,4-8-43 16,-2-8-23-16,5-8-135 16,0-11 147-16</inkml:trace>
  <inkml:trace contextRef="#ctx0" brushRef="#br0" timeOffset="9883.01">3556 9475 602 0,'-5'8'152'0,"-1"2"152"0,-3 8-170 0,2 1-18 0,4 11-49 16,-2-1-4-16,12 2-10 15,1 2-6-15,9 5-11 16,2 0-1-16,6 2-15 15,0-3-3-15,1-11-5 16,1-6-6-16,-1-12 1 16,6-8 3-16,-1-9-3 15,-4-7-1-15,5-8-1 16,-2-6-2-16,8-16-1 16,1-7-7-16,7-18-56 15,-2-8-250-15,5-33 199 16</inkml:trace>
  <inkml:trace contextRef="#ctx0" brushRef="#br0" timeOffset="14296.21">7017 7425 823 0,'-6'17'54'0,"-8"1"7"0,-2 7-9 16,-9 0-52-16,-2 0-15 0,3-7-9 0,1-6-2 0,10-10 18 15,8-5 18 1,10-10 33-16,5 1 21 0,5-1 20 15,0 4 5-15,-3 7-6 16,-2 4-14-16,-9 9-13 16,-1 6-9-16,-9 2-20 15,1 3-6-15,0-8-11 16,2-1-5-16,1-4 0 16,3-4 0-16,2 6-1 15,7-3 4-15,-1 9-1 16,-1-1-1-1,-1 11-3-15,1 4-5 0,-5 6 1 16,0 4-1-16,0 0 1 16,-3 0 5-16,-3-2 0 15,-1 0-2-15,0-4-1 0,2-6-3 16,-3-3 0-16,5-2 2 16,-4 0-1-1,1-7 1-15,3-1 0 0,1 0 0 16,1-4 0-16,-2-4 0 0,1 3 2 31,-3 0 0-31,-4 3 0 0,-1 2 0 16,-4 3-2-16,-2 0 0 15,5-2 0-15,5-4 0 16,-2-7 0-16,7-1 1 16,-4 0 0-16,-1-1-1 15,-1 7 0-15,3 4-2 0,-3 7 3 16,-1 0 2-16,2 0-3 15,0 2 0 1,-4-1 0-16,4 1-3 0,-5-1 2 16,6-2 1-16,-1-1 1 15,4-1 2-15,-2 0-3 16,-3 0 0-16,4 0-1 16,-5 5-3-16,2 3 3 15,-4-1 2-15,-2 1 3 16,-2 5-4-16,3-2 1 15,0-2 0-15,3 2-2 16,3-2 1-16,3 1-2 0,1-4 1 16,2 4 2-1,4-1 1-15,-2 11-1 0,0 2-2 0,-1 10-1 16,3 2 0-16,-2 4 3 16,-2-6 1-16,3-6-1 15,3-2-2 1,-2-10-2-16,6 0 0 15,-6-3 4-15,3 2 2 16,-5-4-1 0,5-3-1-16</inkml:trace>
  <inkml:trace contextRef="#ctx0" brushRef="#br0" timeOffset="14866.6">6568 9865 995 0,'0'0'67'0,"-8"-2"22"0,3 2-20 0,-6-3-38 0,3 3-15 0,-3-2-9 0,3-1-2 15,2-1-4-15,6 4-1 16,0-7-4-16,11 7 0 16,0 0 4-16,3 2-1 15,-1 1 5-15,-4 0 3 16,-2 2 2-16,-1-4 1 0,-6-1-4 16,2 0-4-16,-2 0-19 15,-7 0-23-15,-2-15 22 16</inkml:trace>
  <inkml:trace contextRef="#ctx0" brushRef="#br0" timeOffset="15933.79">6509 9598 598 0,'-23'27'49'0,"2"-2"87"0,2-11-123 0,7-10 12 0,9-12 18 0,1-6 13 16,5-2 23 0,5 0 2-16,0 7-5 0,9 5-5 15,2 8-22 1,3 8-7-16,4 12-6 15,-6 6-3-15,2 14 2 16,0-2-3-16,-3 9-6 16,2-1-4-16,-6-1-12 15,4-6-5-15,-6-8-1 0,0-10-4 16,-6-19 1-16,3-4-1 16,1-9 12-16,-5-12 13 15,5-14 24-15,-4-12 14 16,1-22 5-16,9-8-8 0,8-6-23 15,5 2-11 1,10 5-15-16,2 6-20 0,7-3-97 16,5-7 70-16</inkml:trace>
  <inkml:trace contextRef="#ctx0" brushRef="#br0" timeOffset="26769.34">20512 7535 841 0,'24'-26'66'0,"-8"2"32"0,-7 5-43 0,-14 11-48 0,-7 2-22 0,-9 4-50 0,-4-2-24 0,8-6-63 15,-5 1 1-15,7 1 47 16,4-2 29-16,11 10 74 15,-9-1 28-15,4 10 67 16,-3 1 26-16,2 2 16 16,-8-1 0-16,4-3-27 15,-1-6-9-15,5-4 3 16,1-6 3-16,5 0-18 16,0-3-9-16,5 3-25 15,-5 7-12-15,0-1-17 0,0 2-9 16,0 0-3-1,1 0 4-15,9 0 8 16,-4 0 6-16,5 2 8 0,0 1-6 16,-3 5-11-1,0 3-7-15,-3 5-8 16,3 6 4-16,-7 3-3 0,-1 3 1 16,3 6 1-1,-4 7-2-15,-4 12-3 0,-1 4-1 16,-10 9-2-16,0 4-3 15,-6-3 1-15,2 1 0 0,-9-5-1 16,-1-1 1-16,-9-1 0 16,-10-2-1-16,-8 1 0 15,-3 1-5-15,-9 2-2 16,-2-4 0-16,-5-1 0 16,-4-5 8-16,-9-4 0 15,-12-3 4-15,-8-3-3 16,-4-7-2-16,-2-3 1 15,0 0-2-15,-4-4 3 16,-7 1 2-16,-13-5-4 16,-1-3 4-16,3-8 0 15,10-4-3-15,-16-9 2 16,1-1-2-16,5-11 0 16,-1 0 0-16,23-6 2 15,-10-2-1-15,-2 1 0 16,-4 4 6-16,3 5 0 15,2 4-3-15,-8 5 2 0,-4 0-6 16,-5 3 1-16,-1 3 4 16,15-2-6-16,-4 2 1 0,2 2-1 15,4 3-1 1,8 8 2-16,7 3 0 16,21 8-1-16,-2 3-1 0,0 5 5 15,0 0-1-15,7 1-1 16,4 0 0-16,22-2 1 15,2-6-2-15,3 2 5 16,1-6 3-16,-1 0-7 16,3 0 3-16,1-2-2 15,7 2-2-15,6-3 2 16,5-1 1-16,14 2 5 16,8 1 7-16,10 5 5 15,1 5 2-15,3 15-8 16,-3 9-4-16,-3 14-6 15,-7 8-3-15,-10 14 0 16,-10 2 2-16,-2-2-1 16,-2-1 1-16,8-15-2 15,1-6 0-15,11-23-2 0,1-12-5 16,12-23-12-16,1-5-8 16,1-13-17-16,7-9-2 15,-2-9-24-15,7-7-16 16,-3-3-27-16,-4 2-30 15,0-2 82-15</inkml:trace>
  <inkml:trace contextRef="#ctx0" brushRef="#br0" timeOffset="26896.09">14390 10038 535 0,'-27'6'-37'0,"0"10"20"0</inkml:trace>
  <inkml:trace contextRef="#ctx0" brushRef="#br0" timeOffset="27086.13">14282 10145 565 0,'24'18'137'15,"3"-2"66"-15,3 9-15 16,8 2-21-16,-1 7-75 16,1 3-21-16,-6 8-34 15,-1 4-10-15,-10 0-10 0,-1-6-2 0,-5-9-2 16,-4-12-4-1,3-15 0-15,2-4-1 16,9-19 6-16,10-11 2 16,13-26 0-16,6-17-3 15,12-7-9-15,7-2 0 16,-7 2-64-16,0 4 47 16</inkml:trace>
  <inkml:trace contextRef="#ctx1" brushRef="#br0">12721 18990 0,'0'0'0,"0"0"0,0 0 0,-23 59 0,-1-11 16,-7 7-1,-48 32 1,-24 15-16,1-15 16,31-24-16,15-16 15,17-15 1,7-5-1,9-7-15,-1 0 16,0-1 0,1 1-16,7-4 15,0-4-15,0-4 16,9 0-16,-9-1 16,8 1-1,0 0-15,8-4 16,-8 0-1,8 0-15,0 0 16,-8 0-16,8 0 16,-8 0-1,8 0-15</inkml:trace>
  <inkml:trace contextRef="#ctx0" brushRef="#br0" timeOffset="63886.22">1993 14594 1573 0,'0'2'10'0,"-3"-1"0"0,-4 7 10 0,4-6 9 0,3 1 5 0,3-3-3 0,7-2 13 0,2 2 0 0,11 0 8 0,-3 5 6 16,2 3-14-16,2 1-3 0,-4 6-16 16,1-3-5-16,-2 1-4 15,0 0-2-15,4-1-5 16,-1 2 2-16,4-3-3 16,5 2 0-16,5-8 3 15,7-2 2-15,14-3 0 16,6 0 0-16,8 3 3 15,3 0-3-15,-9 2 0 16,-4 1-1-16,-5-1-4 16,-4 3 3-16,1-3-3 15,6-2-1-15,4-10 1 16,1-2-5-16,12-7 6 16,1 0 3-16,2-3-5 0,2 4 0 15,-10 1-1-15,-3 2-5 0,-5 3 0 31,-5 3 1-31,0-4 0 0,-1 2-1 16,6 0 5 0,7 2-7-16,-4 5-4 0,-1 1 3 15,-10 3-2-15,-5 1 10 16,-4 3-4-16,-5-1-1 16,0-4 1-16,0-1-7 15,7-1 6-15,4-4 1 0,6-6-3 16,0 4 1-16,5 1-2 15,1 3 3-15,-5 2 1 16,1 2-2 0,-1 3 2-16,-4-1-3 0,-5 0 0 15,-1 4 1-15,0-4 1 16,5 6-1-16,9-7 3 16,2 2-2-16,3-1-3 0,3-1 5 15,-5 5-7 1,-3-3 4-16,0 8 4 15,2-2-8-15,4 1 9 16,7-4-5-16,17 0-1 16,3 3 4-16,2-1-3 15,-2-1 0-15,-9-1 0 0,-3 1 1 16,10-9 1 0,4-3 3-16,5-6 0 0,-1-5-3 15,-9-4-2-15,-11-1-4 16,-23-4-122-16,-4-14 88 15</inkml:trace>
  <inkml:trace contextRef="#ctx0" brushRef="#br0" timeOffset="69668.97">8305 13656 964 0,'-11'11'126'0,"-2"-3"147"0,0-2-172 0,7-3-2 0,0-4-20 0,6-1-6 0,3-9-14 16,5 3-3-16,0 0-8 15,-2-1-1-15,0 7-8 16,-1 2-4-16,-8 16-11 0,-5 9-7 16,-11 21-6-1,-8 6-3-15,-6 14-6 0,-1 4-1 16,0-4-7-16,4-1-4 15,13-18 4-15,6-11-1 16,9-17 7 0,6-3 2-16,7-13 1 15,1-3 4-15,10 3 7 16,2-3 1-16,6-1 1 0,6-1-1 16,4-7-10-16,1 2-3 15,3-1-3-15,0 4-15 16,-3-6-19-16,0 2-16 15,-6-1-49-15,-8-4-17 16,-15 4 22-16,-5-4 28 16</inkml:trace>
  <inkml:trace contextRef="#ctx0" brushRef="#br0" timeOffset="69885">8420 13930 1334 0,'3'21'105'0,"3"6"83"16,-1 1-47-16,0 13-23 16,1 5-17-16,-3 4-42 15,-1 4-22-15,-2 3-26 16,1 1-6-16,3-3-15 16,0 2-14-16,4-15-34 15,5-2-24-15,4-13-46 16,4-5-33-16,1-22 90 15</inkml:trace>
  <inkml:trace contextRef="#ctx0" brushRef="#br0" timeOffset="70137">8933 13762 1500 0,'0'0'36'0,"1"1"23"0,10 20 32 16,0-1 18-16,3 12-14 15,1 10-42-15,-1 10-17 16,-5 13-26-16,-2 4-7 0,1-7-23 16,-5-5-27-16,0-9-62 15,3-10-29-15,-3-12-270 16,-1-7 250-1</inkml:trace>
  <inkml:trace contextRef="#ctx0" brushRef="#br0" timeOffset="70578.84">8923 13862 1379 0,'0'-52'103'0,"6"5"48"0,4 5 0 15,9 5-25-15,3 9-24 0,6 6-26 31,2 6-21-31,3 10-23 0,5 6-8 16,-5 6-13 0,7 7-6-16,-4 4-5 15,0 3 3-15,-12 9-2 16,-11 7-3-16,-20 5-4 16,-10 8-7-16,-16 2 0 15,1 1-3-15,-4-11-9 0,6-5-1 16,10-17 3-16,4-5 7 15,16-11 8-15,0-1 4 16,16-2 9-16,9 1 7 16,6 2 14-16,6 4 2 0,7-3-5 15,-3 4-1-15,6-1-4 16,-6 4-1-16,-11 3-2 16,0 2-5-16,-20 7-1 15,-2 3 3-15,-18 8-3 16,-6-4 3-16,-20 2-3 15,-5-4-9-15,-13-11-10 16,-2-1-14-16,-3-11-29 16,2-2-20-16,12-8-19 15,-3-6-13-15,18-1-26 16,-1-1-9-16,13-3 78 16</inkml:trace>
  <inkml:trace contextRef="#ctx0" brushRef="#br0" timeOffset="71086.09">7909 14673 1158 0,'16'3'110'0,"2"4"92"0,0-4-47 0,10 6-34 0,2-3-20 0,14 7-26 0,13 1-11 0,17 5-12 16,23-1-3-16,33-3-14 15,25 3-4-15,25-14-12 16,12-2-7-16,7-5-8 0,-14-7-2 16,-18-5-2-1,-14 0 2-15,-36 4-47 16,-15 0-52-16,-29 18 56 16</inkml:trace>
  <inkml:trace contextRef="#ctx0" brushRef="#br0" timeOffset="90024.51">10849 15492 781 0,'-17'9'42'0,"-7"-1"49"0,-2 1-149 0,-3 2-4 0,2-7 0 16,7-1 29-16,2-3 88 0,-2 0 39 16,7 0 42-16,-2 6 9 0,2 2-31 15,-1 5-19 1,0 7-27-16,-5 4-10 15,3 1-17-15,0-1-9 0,2-7-6 0,3 0 1 16,3-6 4 0,3-1-1-16,4-1 4 15,-1-4-7-15,2 4-8 16,5 2 0-16,3-3-9 16,0 5-4-16,7-2 2 15,3 2-7-15,-1-1 0 16,4-1 1-16,-1 0 13 15,4 0 14-15,7-4 5 16,1 1 4-16,7-5-12 16,1-2-9-16,4-1-9 15,-3 0 1-15,-2-3-8 0,1 2-2 16,6 1 0 0,-1 0 1-16,4 4-1 0,2 6 3 0,-2-4-2 15,1 3-1 1,7-2 4-1,6-4-4-15,2-3 1 0,-1-6 2 16,3-1-5-16,-4-4 6 16,8 7 1-16,-2-6 5 15,7 2 11-15,4 5-6 16,2 0-4-16,0 3-4 16,-9 0-6-16,-7 0 1 0,-7-2 1 15,0-4-2-15,8-3-1 16,5-1 1-16,10-9 0 15,7 2 0-15,7-2 2 16,-6-2-3-16,-8 7 0 16,-3-3 1-16,-4 1-1 15,9 3 3-15,9-4-2 16,2 3 0-16,-5-5-1 16,0-1 1-16,-5 1 0 15,-8 1-1-15,8 1 2 16,-1 7-1-16,9-1 2 15,5 5-2-15,-5 5 1 16,-2 1-1-16,-13 6-1 0,-1-1 1 16,-6 6 8-1,2 1 5-15,1 6 2 16,8-6 3-16,-5 1-10 0,0-2-3 16,-2-3-5-16,-8-2 0 0,1 0 0 15,-2-1 0 1,2 5 1-16,3-3-1 15,8 6 0-15,2 0 1 16,-4-4-1-16,-4 1 2 0,-2-10 0 16,-2 1-2-1,3 1 1-15,6-1 0 16,9 7 6-16,6-3 1 0,1 3 0 16,-2-2-2-16,-7 0-4 15,-11-4 2-15,7 1-2 16,5 0 0-16,14-3-2 15,10 0 0-15,5-4 2 16,-1-1 1-16,3-3 3 16,-2 5-3-16,14 1-3 15,5 1 1-15,-14 1-1 16,-5 3 0-16,-11-3 2 16,1 0 0-16,18 0-1 15,-2-3-1-15,1-7-2 16,-7-2-7-16,-6-12-21 15,6-1-23-15,0-12-90 0,5-7 82 16</inkml:trace>
  <inkml:trace contextRef="#ctx0" brushRef="#br0" timeOffset="114654.66">21088 12282 783 0,'0'-1'87'0,"-6"4"-10"0,-7 2 71 0,0 2-52 0,1 3-16 0,-1-4-13 0,5 4-3 15,2-1 9 1,1-3 3-16,7 4 4 16,7-5 4-16,5 3 11 15,9-2-9-15,2 0-5 16,5-1-7-16,6 1-19 0,4-3-8 16,7 1-18-16,2-1-12 15,-4 0-14-15,3-3-16 16,-17 1-51-16,-1-1-27 15,-12 0-87-15,-4-1-101 0,-16-9 165 16</inkml:trace>
  <inkml:trace contextRef="#ctx0" brushRef="#br0" timeOffset="115123.78">21858 11784 1680 0,'1'-2'6'0,"10"1"36"0,2 1 26 0,1 5 0 0,-3 6-27 0,5 11 2 15,1 3-8-15,2 3-19 16,3 1-7-16,7-1-9 16,-1-1 2-16,7 4-2 0,-7 1 0 15,-15 7 2-15,-7 10-1 16,-26 10 2-16,-15-1-1 16,-6 8-2-16,-9 2 0 15,7-2-2-15,0-1 0 16,9-7-4-16,5-1 4 0,20-13-2 15,7-6 1 1,20-14 0-16,5-7 1 16,12-12 4-16,4-5-1 15,4-11 5-15,6-7-5 16,-2-5-13-16,-1-7-25 16,0-3-76-16,-2-5-35 15,-8-6 64-15</inkml:trace>
  <inkml:trace contextRef="#ctx0" brushRef="#br0" timeOffset="115707.76">22462 12096 1250 0,'0'7'115'16,"-2"-3"58"-16,-1 9-54 15,2 1-10-15,1 7-33 16,3 4-14-16,6 13-32 0,-1 3-10 0,10 11-14 31,-3 4-4-31,4 1-8 16,3-3-10-16,0-13-9 15,-4-6-1-15,-6-17 10 16,-5-2 10-16,-7-16 6 0,-7-9 7 0,-7-18-2 16,-3-14 2-1,-2-21 12-15,3-12 0 16,4-8 13-16,2-4 10 0,16 7 9 15,9 3 9 1,13 19 8-16,7 13 1 0,3 22-9 16,-1 11-12-16,3 17-26 15,-2 7-9-15,-8 6-16 16,-5 6 1-16,-20 10-1 16,-5 3-3-16,-16 6 6 15,-8 2-7-15,-7-2-8 16,-4-8-4-16,10-12-9 15,9-12 6-15,11-13 8 16,7-9 7-16,15-6 6 16,10 2 5-16,12 6 18 15,10 5-2-15,3 13 5 16,-6 1-1-16,-8 4-13 16,-6 3-6-16,-18 4 5 15,-3 6-9-15,-14 10-4 16,-10 3 5-16,-15 6-3 0,-10 4-9 15,-14-2-19-15,-5-7-16 16,0-2-43-16,5-7-9 16,6-8-20-16,5-8-25 15,7-2-22-15,5-4 87 16</inkml:trace>
  <inkml:trace contextRef="#ctx0" brushRef="#br0" timeOffset="116506.77">23249 12345 686 0,'0'0'89'0,"5"0"77"0,4 0-10 0,9 4-10 0,2 0-20 0,6 9-28 0,4 4-10 15,4 2-13-15,10 6-7 16,12 4-13-16,5 4-5 16,15 2-18-16,-8-5-3 15,7 0-13-15,4 1-3 0,-3-12-4 16,5 1-3 0,-9-4-6-16,1-3-20 15,-20-2-48-15,-10-8-38 16,-19-3-257-16,-12-3 225 15</inkml:trace>
  <inkml:trace contextRef="#ctx0" brushRef="#br0" timeOffset="116778.15">24142 12424 1358 0,'6'0'88'0,"4"-1"45"16,9-1-5-16,5 2-20 15,4 3-13-15,3 8-34 16,4 3-8-16,0 7-23 0,1 4-10 16,-4 7-13-1,1 4-4-15,-11 5-3 16,-2 2 0-16,-12 5 0 0,-8 3 0 16,-17 3 1-1,-10-4-1-15,-12-1-12 0,-10-3-11 0,-5-12-36 16,4-1-22-1,-7-15-45-15,8-6-27 16,10-7 89-16</inkml:trace>
  <inkml:trace contextRef="#ctx0" brushRef="#br0" timeOffset="117436.98">23817 13771 1242 0,'-3'-8'85'0,"-3"3"62"0,1 4-18 0,-3 1-11 16,7 3-15-16,-1 14-39 15,2 7-17-15,3 19-22 16,5 7-4-16,-2 13-13 0,5 5-2 15,-3-3-21-15,-1-7-23 16,-4-9-46-16,1-2-33 0,1-14-42 16,-5-1-176-16,2-13 213 15</inkml:trace>
  <inkml:trace contextRef="#ctx0" brushRef="#br0" timeOffset="117671.34">23653 14008 1471 0,'8'6'87'0,"-2"-1"32"16,-4-2-12-16,9 0-39 16,2-2-16-16,12-5-35 15,3-3-6-15,10-5-8 16,5 2-2-16,4 1-6 15,2 1-28-15,1 2-68 0,-5 1-44 16,-9-6 68-16</inkml:trace>
  <inkml:trace contextRef="#ctx0" brushRef="#br0" timeOffset="118188.58">24131 13680 1028 0,'0'0'84'0,"-1"0"50"0,1 0-18 15,0-4-21-15,0 1-7 0,11-2 0 16,-2-2-7-16,7 2 7 16,1-5-5-16,5 6-12 15,-1-3 0-15,4 4-13 16,-3 3-3-16,3 0-13 16,2 5-11-16,2 3-13 15,-7 3-7-15,0 5-7 16,-6 4-1-16,-2 9 0 15,-6 4-5-15,-7 8-2 16,-2 0-5-16,-12 3-14 16,-1 3-9-16,-10 8-18 0,-3 4 2 15,-3-3 6-15,5-4 11 16,5-9 21 0,7-11 5-16,13-10 4 15,6-2 4-15,15-4 1 0,6-3 9 16,7-7 1-16,4-3-6 15,3-3-1-15,-1-6-9 16,-6-7-31-16,-7 0-28 16,-3-10-71-16,-5-1-36 15,0-6 86-15</inkml:trace>
  <inkml:trace contextRef="#ctx0" brushRef="#br0" timeOffset="118407.06">24664 13643 1475 0,'5'-3'90'16,"6"3"55"-16,2 5-17 0,1 14-18 0,2 4-17 0,3 15-42 0,-4 8-8 0,0 9-20 15,0 8-4-15,-2 5-18 16,0 1-12-16,-4-9-40 15,-1-3-28-15,-6-17-68 0,-2-10-22 16,-4-16 91-16</inkml:trace>
  <inkml:trace contextRef="#ctx0" brushRef="#br0" timeOffset="118877.25">24813 13609 1267 0,'11'-19'108'16,"3"-5"104"-16,8 5-67 0,2 5-11 16,-5-3-9-16,6 2-35 15,-3 3-11-15,3 4-30 16,4 6-11-16,-6 13-18 16,-4 5-3-16,-9 8-15 15,-6 6-7-15,-10 4-10 16,-5 6-14-16,-10 2-16 0,-10 3-5 15,-1-4-1 1,-4-4 8-16,6-11 22 16,10-7 8-16,9-12 10 15,11-3 3-15,12-3 11 16,10-1 6-16,8-1 17 16,7-3 7-16,0 1 6 0,-3-1-1 15,-1 0-10-15,-2 4-3 16,-4 2-10-16,-3 4-1 0,-10 7-9 15,-8 6 2 1,-7 8-14-16,-10 4-4 16,-10 10-7-16,-7 5-10 0,-7-4-6 15,0 3-10 1,-4-12-13-16,3-8-11 16,-1-12-25-16,6-13-5 15,10-7-22-15,9-5-11 16,13-9 140-16,10-4-48 15</inkml:trace>
  <inkml:trace contextRef="#ctx0" brushRef="#br0" timeOffset="-120325.13">14246 1092 439 0,'2'-3'89'0,"-1"-1"112"0,5 1-41 0,-7 0 3 0,1-2-16 0,0 2-25 0,-5 0-6 0,5 0-13 16,2-3-8 0,2 2-14-16,-4-5-16 15,0 6-18-15,-1 0-10 0,-5 4-20 16,-1 4-5-16,-2 9-7 16,-1 5-5-16,-2 6 3 15,7 2-5-15,0 0 2 16,5-2-3-16,11 0 7 15,7-4 10-15,7-4 13 16,-1-1 11-16,12 1-5 16,0 4-1-16,4 4-12 15,-3 5-8-15,1 3-1 16,-5 3-5-16,-11 4-4 0,1 1 2 0,-17 0-2 16,-6 1 0-16,-19 6 2 15,-9 1-2 1,-12 1-17-1,-7 1-19-15,-5-15-66 16,1-8-34-16,-1-21-267 0,2-11 241 16</inkml:trace>
  <inkml:trace contextRef="#ctx0" brushRef="#br0" timeOffset="-120106.66">14248 1106 1093 0,'25'-2'159'16,"-2"-6"198"-16,3-1-244 16,-1-5 3-16,5-11-48 0,6-5-17 15,7-10-30-15,7 1-13 16,10-1-13-16,2 2-23 16,7 13-87-16,-6 8-169 15,2 9 162 1</inkml:trace>
  <inkml:trace contextRef="#ctx0" brushRef="#br0" timeOffset="-119858.84">15396 958 1311 0,'9'20'99'0,"1"5"41"16,-2 12 3-16,-3 7-30 16,-4 6-37-16,-1 13-41 15,-1 8-16-15,-9 10-14 0,5-1-2 16,-3-4-30 0,8-8-16-16,0-16-55 0,5-5-32 0,-2-19-163 31,-11-7 171-31</inkml:trace>
  <inkml:trace contextRef="#ctx0" brushRef="#br0" timeOffset="-119674.88">15133 1325 1386 0,'12'2'80'15,"6"-4"24"-15,12 1-12 16,11-7-31-16,11 1-22 0,12 1-25 15,1 1-4 1,0 1-24-16,-5-4-27 0,-7-3-70 16,1-4-221-16,-2-5 202 15</inkml:trace>
  <inkml:trace contextRef="#ctx0" brushRef="#br0" timeOffset="-119342.76">16106 854 942 0,'-24'20'120'0,"-4"1"209"15,-5 4-231-15,4 8 1 16,-2 6-14-16,-1 12-48 0,4 2-5 16,4 9-7-16,8 3-9 15,10 9-8-15,6-2-4 16,11 4-3-16,11-10-1 0,13-22 0 15,9-6 0-15,19-24-5 16,0-4 3-16,4-20 2 16,-12-9 0-1,-11-15 5-15,-5-12 2 0,-17-3 4 16,-6 2 1-16,-11 6 7 16,-11 8-3-16,-18 12 0 15,-11 10-3 1,-21 18-8-16,-9 11-10 0,-9 25-55 15,-2 9-41 1,13 14 48-16</inkml:trace>
  <inkml:trace contextRef="#ctx0" brushRef="#br0" timeOffset="-117088.62">21457 901 1018 0,'2'-5'102'0,"-2"-1"44"0,-3 4-36 0,-5 2-20 0,-3 5-31 15,4 14-4-15,6 22 9 16,1 3-10-16,6 19-6 0,5 0-13 16,0 4-25-1,0 2 1-15,2 8-19 0,-5 2 5 16,-2 0-34-16,-4-3-22 15,-1-17-38-15,5-16-33 16,-1-26 75-16</inkml:trace>
  <inkml:trace contextRef="#ctx0" brushRef="#br0" timeOffset="-116717.6">21891 1027 1208 0,'-8'21'69'0,"-5"4"16"15,1 6-10-15,1 7-6 16,4 3-23-16,12 14-27 0,8 1-4 16,9 0-7-1,6 0 2-15,10-11-2 0,2-12-5 0,12-14 2 31,6-17 1-31,5-15 8 0,-4-9 6 16,-11-16-2 0,-8-6-3-16,-18-6-7 15,-6-2 1-15,-15 6 8 16,-5 3 4-16,-23 7-2 0,-13 5 0 16,-21 10-17-16,-12 12-3 15,5 20-16-15,4 11-8 16,15 1-18-16,11-4-21 15,25-11-38-15,10-5-90 16,19-14 114-16</inkml:trace>
  <inkml:trace contextRef="#ctx0" brushRef="#br0" timeOffset="-116441.59">22792 757 913 0,'-2'5'122'16,"-3"8"110"-16,1 12-99 16,2 10-4-16,2 7-35 15,2 10-11-15,12 18-27 0,0 5-17 16,5 18-21-16,-5 0-7 15,-4 5-13-15,-6-2 1 16,0-6-64-16,5-3-35 16,-6-18 54-16</inkml:trace>
  <inkml:trace contextRef="#ctx0" brushRef="#br0" timeOffset="-115410.9">20571 1082 898 0,'-12'10'64'0,"5"-1"31"0,3 7-10 0,4 4-21 0,7 10-25 0,2 10-27 0,2 4-4 16,5 10-8-16,5 4-2 16,2-4-1-16,2-6-1 15,5-10-1-15,2-11-1 16,0-14 15-16,1-10 13 16,-2-13 25-16,2-12 10 15,-4-22 1-15,-1-6-4 0,-3-20-18 16,-4-2-3-16,-13-5-9 15,-7 1 0-15,-16 6-4 16,-1 4-1-16,-25 16-4 16,-7 6-6-16,-4 25-14 15,-8 17-21-15,8 29-62 16,-1 15-221-16,15 31 193 16</inkml:trace>
  <inkml:trace contextRef="#ctx0" brushRef="#br0" timeOffset="-112960.76">20725 2106 867 0,'-1'9'27'0,"-20"23"89"0,4 2-27 0,-7 11-12 0,2 10-26 0,8 14-31 0,7-1-10 0,4 0-10 15,6-5 1-15,7-17-2 0,9-7-5 0,4-20 12 16,7-6 12-1,4-13 25-15,-1-8 13 16,6-16 12-16,-1-9-6 0,-3-10-13 31,-8 1-5-31,-13-7-5 0,-8-3-2 16,-14 1-1-16,-14 4-4 16,-8 6-9-16,-8 3-9 15,-8 10-4-15,5 3-8 0,2 9-18 16,6 6-13-16,9 14-41 15,4 3-11-15,13 14-42 16,3 3-179-16,10-2 195 16</inkml:trace>
  <inkml:trace contextRef="#ctx0" brushRef="#br0" timeOffset="-112622.61">21536 2033 1208 0,'2'0'82'0,"-2"0"59"0,0 0-29 0,1 5-16 16,4 3-22-16,-2 14-39 0,0 5-6 0,7 22-15 15,-4 4-8-15,7 15 0 16,-2 3-7-16,-3-3-19 16,-4-2-28-16,7-12-56 15,2-5-23-15,4-15 58 16</inkml:trace>
  <inkml:trace contextRef="#ctx0" brushRef="#br0" timeOffset="-112321.72">22216 1983 1183 0,'8'6'81'16,"-3"8"47"-16,-2 5-11 0,1 21-22 16,0 8-25-16,2 16-48 15,2 0-6-15,-3 2-15 16,1-1-5-16,-3-7-21 15,0-4-28-15,7-10-44 16,-1-7-163-16,8-17 157 16</inkml:trace>
  <inkml:trace contextRef="#ctx0" brushRef="#br0" timeOffset="-111866.26">22718 2133 865 0,'0'-7'76'16,"-2"1"49"-16,2 0-12 0,-3 4-7 15,-3 2-22-15,2 14-19 16,-7 7-5-16,0 13-15 16,2 3-10-1,1 7-16-15,3 5-6 0,7-5-9 16,4 2-3-16,8-15-5 16,10-7-3-16,11-10 1 15,6-6 3-15,17-16 6 16,-1-5 0-16,-5-17 14 15,-3-3 9-15,-13-3 15 16,-6-3 11-16,-9 4 5 16,-6-3-4-16,-15-3-6 15,-7 5-9-15,-11 0-15 16,-10-1-9-16,-9 12-8 0,-5 5-8 16,-13 18-24-1,1 16-10-15,-6 29-42 0,5 7-32 0,14 9 61 31</inkml:trace>
  <inkml:trace contextRef="#ctx0" brushRef="#br0" timeOffset="-110856.17">19526 3065 677 0,'5'0'119'0,"-5"-4"94"0,-5 6-61 0,-1 6-14 0,-4 3-28 16,4 3-13-16,1-8-29 16,5-2-7-16,8-1-17 0,6-3 1 15,21-10-4 1,5 1-3-16,15 1-8 15,8 3-8-15,14 10 0 0,10 6-5 16,17 5-5-16,13 0-2 0,12 1-10 31,2-1 0-31,5-8 1 0,7-2-1 16,15-6 7-16,0 0 6 16,8 0 6-16,1-6 8 15,8 1 1-15,14 3 0 0,13-3-4 16,-5 9-3-16,-4 5-2 15,-6 7-1-15,-15 3-7 16,-6 3-1-16,-16-6-3 16,-11-5-4-16,-18-11 2 15,-4-3 3-15,0-10-8 16,-4-4 4-16,-21-2-4 16,-16 0-1-16,-37 5-14 15,-12 2-26-15,-26 11-69 0,-7-5-65 16,-43 13 93-1</inkml:trace>
  <inkml:trace contextRef="#ctx0" brushRef="#br0" timeOffset="-107239.19">22964 3569 1104 0,'-2'8'119'0,"-1"2"68"0,-2 1-38 0,-1 0-17 0,4 0-43 15,4 1-20-15,6 14-30 16,0 7-11-16,6 27-13 16,-5 7-8-16,-2 22-2 15,-6 8-14-15,-7 8-57 16,4 8-39-16,2-4 48 15</inkml:trace>
  <inkml:trace contextRef="#ctx0" brushRef="#br0" timeOffset="-96708.06">22301 3555 940 0,'-8'13'86'0,"4"-4"70"0,4 1-41 0,4-4-28 15,6-3-15-15,4 2-17 0,2 1-5 16,-2 8 0-16,3 2-4 16,-3 20-18-1,-1 7-3-15,-7 17-20 0,-2 6-3 16,-8 8-18-16,1 3-19 15,-5 13-32-15,5 0-38 16,-6-1 61-16</inkml:trace>
  <inkml:trace contextRef="#ctx0" brushRef="#br0" timeOffset="-91722.41">23476 5880 640 0,'-3'0'147'0,"-5"0"132"0,4 0-117 0,-1 0-6 0,0 0-51 0,5 0-13 0,2 1-20 16,3 1-19-16,-2 7-13 16,-2 4-10-16,-1 12-15 15,0 7-4-15,0 15-6 16,0 7 2-16,3 7-14 16,1-4-6-16,0-7-19 15,1-4-14-15,4-10-22 16,4-9-16-16,-2-13-103 15,3-6-150-15,-1-20 197 0</inkml:trace>
  <inkml:trace contextRef="#ctx0" brushRef="#br0" timeOffset="-91406.54">23874 5910 1016 0,'-6'9'67'15,"-2"4"79"-15,-5-1-75 16,1 9 9-16,4 4-15 0,3 7-31 16,7 4-14-16,7-5-18 15,5 4 1-15,11-8-5 16,1-2 1-16,8-8-1 16,-1-4-2-16,2-13 9 15,0-5 5-15,-5-10 14 0,5-11 3 16,-5-8 9-1,-5-4-1-15,-13-3-8 0,-12 1 1 0,-15 1-14 32,-17 3-5-32,-11 1-14 15,-5 10-16-15,3 20-27 16,4 5-20-16,11 24-95 0,11 2 98 0</inkml:trace>
  <inkml:trace contextRef="#ctx0" brushRef="#br0" timeOffset="-87720.9">24036 6585 828 0,'-6'1'112'0,"-2"2"56"0,-1 4-42 0,-1-4-26 0,6-3-49 16,2 0-12-16,5-2-14 16,10-4-4-16,9 6 3 15,5-5 3-15,12 5 4 0,2 2-1 16,10-2-6-16,-9 1-3 16,2-4-1-16,-7 2-3 15,-18-4-3-15,6 0 3 0,-25 3-7 16,-6-1 4-1,-13-3-1-15,-10 6-13 16,-10 0-8-16,-9 2-15 0,-2 2-14 16,-2-1 3-16,11 7 2 15,6-5 9-15,18 9 10 16,6-3 4-16,12-2 2 16,12 1 4-16,12-7 8 15,8-3 13-15,15-6 14 16,9-4 2-16,-2-1 1 15,3-6-1-15,-14-1-9 16,-4 0 5-16,-12 3-14 16,-6 1-5-16,-22 6-6 15,-12-1-4-15,-25 9-9 16,-7 9-11-16,-22 9-14 16,-7 5-14-16,7 4 5 15,6-8-3-15,30 0 10 16,17-5 5-16,25-9-8 15,14-4-8-15,17-8 28 0</inkml:trace>
  <inkml:trace contextRef="#ctx0" brushRef="#br0" timeOffset="-86687.29">21547 3743 514 0,'0'8'95'0,"2"1"101"0,6-3-34 0,-2 2 3 0,3-6-18 16,-6 3-23-16,-4 1-26 0,-10-1-7 16,-8 4-18-1,-2 2-8-15,-5-1-18 16,-4 2-14-16,0 1-14 0,3-2-5 16,9 6-16-1,3 1 2-15,8 8 0 16,3 7-8-16,7 8 5 15,2 4-2-15,13 2-2 16,6 3 6-16,9-10-3 16,7-4 2-16,9-15 1 15,1-9-2-15,-1-12 3 0,-5-8 7 16,-1-17 5-16,-5-8 15 16,-4-11 7-16,3-8 0 0,-12-7 5 15,-9 1-6-15,-13-2 2 31,-11 5-4-31,-19 6-5 0,-11 5-7 0,-17 11-30 16,-8 8-30 0,-22 17-67-16,-4 17-44 15,-2 31 78-15</inkml:trace>
  <inkml:trace contextRef="#ctx0" brushRef="#br0" timeOffset="-84704.54">23323 6783 826 0,'-15'7'38'0,"-1"-7"46"0,-3 0-17 0,6-2 32 0,5-4 1 16,5 2-23-16,5-2-11 0,10 1-17 15,4 2 4 1,3-5 10-16,5 5 0 16,1 0-6-16,2-2-10 0,6 2-14 15,-1 0-10-15,-1 3-7 16,-4 0 2-16,-14 0-17 15,-10 6 5-15,-21 7-3 16,-13 7-4-16,-20 9 6 16,-5 4-14-16,-8 0-8 0,3 0-5 15,17-12 1-15,9-2 6 16,24-18 10 0,9-1 5-16,20-3 6 15,10-8 14-15,10-3 6 0,3 1-2 16,-3-1-10-16,-5 1-5 15,-12 2-41-15,-9 3-41 0,-12 1 41 32</inkml:trace>
  <inkml:trace contextRef="#ctx0" brushRef="#br0" timeOffset="-83716.91">20184 133 1107 0,'-8'-5'103'0,"2"2"67"0,1 3-4 0,3 8-32 0,1 3-15 0,1 5-26 0,1 4-10 16,9 9-39-16,1 7-12 0,-5 5-24 15,-4 9-8 1,-2 2-39-16,-6 7-31 16,-4 4-47-16,1 5 47 0</inkml:trace>
  <inkml:trace contextRef="#ctx0" brushRef="#br0" timeOffset="-79105.8">20667 3711 1648 0,'0'-5'77'0,"-3"4"-103"0,-1-5 87 0,1 6-5 0,-3-7-13 0,6 4-15 0,0 11-2 0,0 6-5 0,0 24-7 0,0 9-8 0,0 16-5 16,2 7-1-16,5 1-17 15,0 3-22-15,5 5-51 16,6 3-37-16,-9 3 66 15</inkml:trace>
  <inkml:trace contextRef="#ctx0" brushRef="#br0" timeOffset="-73575.11">20511 4769 654 0,'-7'-4'49'0,"1"-4"21"0,1 1 2 0,0-4 6 0,9-1 10 0,-1-1 5 0,2 1 7 16,2 0 11-16,-3 8-1 15,-3 4-8-15,1 0-4 16,1 0-7-16,-6 6-14 16,0 4-7-16,-8 2-19 15,-4 4-9-15,-8 9-22 16,-6 4-4-16,-9 15-10 16,-1-2-3-16,-4 12-3 15,-4 1-11-15,0-3-28 0,-1-6-15 16,6-11-41-1,10-7-12-15,9-15-29 16,5-10-201-16,7-16 219 16</inkml:trace>
  <inkml:trace contextRef="#ctx0" brushRef="#br0" timeOffset="-73360">20036 4924 869 0,'-3'8'152'0,"-7"6"204"16,1 8-238-16,-2 2-6 15,-8 4-41-15,4 2-21 0,-2 6-26 16,-2 2-17-16,8 0-5 16,5 0 0-16,6-8-5 15,8-3 3 1,14-7 0-16,12-6-2 16,19-12 5-16,11-4-4 0,15-12 1 15,2-5 0-15,2-6-27 16,-4-5-34-1,-13 2 34-15</inkml:trace>
  <inkml:trace contextRef="#ctx0" brushRef="#br0" timeOffset="-72443.86">22224 4624 403 0,'1'-12'16'16,"4"-1"-1"-16,-5 0 14 0,3 10 55 0,-4-1 25 0,1 7 51 0,0 3-3 15,0 3-13-15,8 4-9 0,-2-3-27 16,-3-3-12-16,7 1-15 15,-1 0-13-15,-9 0-9 16,-2 2-10-16,-15 5-24 16,-8 7-7-16,-15 8-11 15,-5 8-5-15,-9 11 1 16,-4 0-13-16,6 5-30 16,7-2-15-16,8-8-36 15,3-6 3-15,17-18-14 16,6-7-22-16,11-15-79 15,2-9-14-15,7-9 23 16,-3-9 40-16,5-2 127 0,2-6 62 16,-5 3 101-1,-5 5 41-15,-1 15 35 0,-2 13-14 16,-2-6-57-16,0 21-35 16,1 12-26-16,-1 7-20 15,5 0-22-15,7-2-5 16,7-5-27-16,7-12 0 0,4-11 1 15,9-6-3-15,7-11 1 16,6-2-1 0,9-9-32-16,-4-5-31 0,-3-7 36 15</inkml:trace>
  <inkml:trace contextRef="#ctx0" brushRef="#br0" timeOffset="-71953.91">23025 4656 1036 0,'0'-3'83'0,"2"1"29"0,-2 4 8 0,0 7-26 0,-2 4-20 0,-10 15-16 0,-4 7-10 0,-13 11-28 16,-4 6-2-16,-9 4-17 15,2-5-4-15,1-5-21 16,3-7-14-16,10-9-39 15,6-11-26-15,14-11-141 0,1-10-128 16,8-20 209-16</inkml:trace>
  <inkml:trace contextRef="#ctx0" brushRef="#br0" timeOffset="-71789.73">22771 4869 881 0,'0'23'107'0,"-1"4"117"0,1 5-96 0,0 2-21 16,1 0-34-16,6-8-46 15,-4 0-10 1,6-8-13-16,-4 3 0 16,9-10-8-16,3-5-10 15,13-6-36-15,0-9-29 16,10-10 43-16</inkml:trace>
  <inkml:trace contextRef="#ctx0" brushRef="#br0" timeOffset="-56349.19">2849 11437 1248 0,'4'0'67'0,"-4"5"2"16,-2 12-4-16,-11 5-50 0,1 8-9 0,-6-9-3 0,4-2-1 0,9-16 3 0,5-5 7 16,12-12 16-1,2 0 9-15,9-7 6 16,1 5 7-16,3 4-13 16,-3-1 1-16,-4 5-11 15,-1 4-7-15,-6 4-5 16,-2 0-6-16,-7 6 6 15,4 5 3-15,-8 8 0 16,2 0 5-16,-4 8-14 16,-2 3-5-16,0 0-3 0,4 4-2 15,-3-1 1-15,0 2 2 16,0 1 1-16,3-3-4 16,0 1 1-16,0-3-4 15,0-3 1-15,3-4 4 16,3-6-8-16,2-11 2 0,5-3-2 15,3-9 1-15,-1-1 6 16,8-2 0-16,-5-2 0 16,6 2-2-16,0 5 1 15,-2-5 1 1,-2 3 2-16,4-4 3 0,8-2-2 16,-1 0 0-16,9-2 0 15,-4 1-3-15,2 1 4 16,1 0-4-16,1 3 3 15,7-3-2-15,2 6-1 16,3-1-1-16,6 7 1 16,7 7 3-16,11 2-3 15,4 1 4-15,4 1-4 16,-1 1 0-16,1-4 2 16,-5-2-4-16,4-6 4 15,7-1-1-15,7 0 4 0,8 0 2 16,7 3-2-16,-8 5 2 15,-1 8-3-15,-5 1 1 16,-2 9-2-16,8 2-2 16,5 4 3-16,-6-1-3 15,-9-4 2-15,1-5-1 16,4-11-3-16,15-3 1 16,18-11-2-16,-5-2 2 15,5-8-1-15,-3 4 1 16,4-2 4-16,7-2 2 0,2 9 2 15,-6-6 0-15,-7 4-6 16,4-1-1-16,3 1-1 16,-2 0 0-16,0-4 1 15,-8-2-1-15,13-9 1 16,6-1 0-16,3 0 0 16,1-2 0-16,-3 6-1 15,4 2 0-15,-2 11 0 16,-2 2 2-16,-17 8 0 15,-6 7-3-15,3 4 0 16,4 0 0-16,-4-4 2 16,-3-1 2-16,-5-1 0 15,2-5-4-15,11 3 0 0,-6-4 0 16,6 4-1-16,-5-2 5 0,8 2-2 31,9-6 0-31,-9-2 0 16,5-5-1-16,2-4-1 15,-6-1 1-15,14 1-1 0,-7 1 0 16,-4 3 1-16,-7 4 0 16,-4 5 1-16,2 3 1 0,-11 2 1 15,-6 2-3-15,-8-5 0 16,-3 2 0 0,11-8 0-16,5-3-2 15,-2-5 2-15,-7 0-3 16,-1 2 3-16,-3 5 0 0,13 1 0 15,3 1 0-15,-5 10-1 16,-6-6 1-16,-7 4 0 16,1-2 1-16,7-4 3 15,12-3-4-15,-2-5 1 0,-4-1 0 16,-4-5 18 0,-4-2 7-16,4-1 0 15,-5-2-1-15,-5-4-19 16,-4 4-4-16,-22-3 0 15,-8 5 0-15,-16 4-2 16,-6 2 0-16,-7 8 0 0,-1 0-4 16,-2 5-5-16,4 3 1 15,1-5-1-15,4 0 2 16,3-3 7-16,-3-4 0 16,-2-7 8-16,-8-2 2 15,-7-3 0-15,-9 2 2 16,-9-3-9-16,-4 1 3 0,-12-2-2 15,-10 3 1-15,-19 2-2 16,-14 4-3 0,-19 9-5-16,-11 4-4 0,-7 14-8 15,-6-1-6-15,4 7-2 16,-2 1-6-16,-9-6 6 16,1 0 5-16,-3-11 11 15,1-2 5-15,10-6 6 16,4-6 3-16,-1-7 1 15,0 0 4-15,-12-2-5 16,-4 0 3-16,-1 4-6 16,-6 5-1-16,6 0 1 15,-4 6-3-15,-20 1-1 16,-4 7-3-16,-10 3-5 16,-5-3 1-16,15-3-5 15,-6-3 3-15,0-9 5 0,5 1 2 16,4-2 7-16,3 2 6 15,-2 4 9-15,-5-1 4 16,-6 8 4-16,-3 3-6 0,0 3-9 16,-6 3-6-16,-6 2-4 15,8-7-1-15,-3-1 1 16,2-2-2-16,3-1-2 16,-10-5 2-1,9 3-1-15,7 0 3 0,-5 2 0 16,10 1 1-1,-7 2 1-15,6 3-1 0,0 2 5 16,-5 1-2-16,-5 0 3 16,1 2 3-16,9 0-7 15,3-5 1-15,-2 0-1 16,5-2-1-16,1-7 3 16,2 1 0-16,13-3-4 15,-2-1 1-15,-12-1-3 16,0 0-1-16,4 2 1 15,-1-1-2-15,5 2 0 16,-10 4 2-16,-7 5-3 0,1 1 0 0,1-2 1 16,10 4 0-16,-8-5 1 15,2-1 1-15,4-5 0 16,-3-2-2 0,16-5 0-16,2 2 1 15,-13-2-1-15,3 4 2 0,0-9 1 16,10 7-1-1,9-9-1-15,1-3 0 16,-2-7-2-16,-3-3 1 16,12-2 1-16,3-4 0 0,15 1 1 15,-1 1 2-15,7 4-2 16,-1 0 0-16,2 6 0 16,-6 3-2-16,-8 10 3 15,-6 0-1-15,0 7 1 16,-1 7-1-16,7 5-1 15,3 1 1-15,-11-2-2 0,0 0 0 16,5-1-2 0,-2-5-1-16,21 0 2 0,2-3 2 15,8 2 1 1,1 1 0-16,1 1 0 16,2-1 0-16,-3 5 0 15,-5-5 1-15,2 2-1 16,1-1 0-16,3-1-1 0,6-3-2 15,6 5-15 1,1-2-3-16,10 2-2 16,4-2 3-16,13-1 10 0,1-2 5 15,13-1 1-15,7-1-2 16,2 1 1-16,8-2-1 16,1 0 3-16,5-2 1 15,3 2 3-15,2-1-1 16,4-2 2-16,1-4-17 0,1-4-60 15,4-4-39-15,-25-17 51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20:27.5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16013 5503 1313 0,'-6'-5'62'16,"-4"2"25"-16,5-2-65 0,4 3-12 0,-7-1-8 0,5 0 0 0,3-3-2 15,6 0 5-15,8 4-2 16,11 0 3-16,9 6-4 16,3 2-2-16,16 11 0 0,-3-1-3 15,7 6 4 1,1-3-1-16,4 3 2 15,4-3 7-15,18-5 12 0,10-3 12 16,18-9 6 0,5-2 0-16,12-5-9 15,1 0-15-15,15 1-4 16,9-1-10-16,-1 6 1 16,2 3-1-16,4 2-1 15,2 2 1-15,14-3-3 0,7-2 4 16,15-6-3-16,3-7 2 0,15-4 0 15,9-2-1 1,0-1 4-16,2 3 3 0,15 1 7 16,-11 7 9-16,-4 6-4 15,1 1-5-15,-25 12-12 16,-21 1-25-16,-32 10-138 16,-37-9 108-16</inkml:trace>
  <inkml:trace contextRef="#ctx0" brushRef="#br0" timeOffset="2135.42">3094 6832 1196 0,'-24'25'68'0,"7"-3"18"0,4-4-29 0,5-6-43 0,2 1-6 0,3-5-6 0,8-3-1 0,9-4-1 15,13 1 0 1,28 2 5-16,21 0 0 0,39 8-3 16,6 4 0-1,29 14-2-15,19 2 0 16,22-7 4-16,12-13 12 16,14-20 14-16,-5-6 5 0,-6-13 1 15,7-2-23 1,3-27-10-16</inkml:trace>
  <inkml:trace contextRef="#ctx0" brushRef="#br0" timeOffset="13898.05">8444 5985 883 0,'-2'-1'118'0,"-4"-1"66"0,4 2-19 0,-3-1-29 0,-1 1-14 0,4 0-8 15,-1-4-19-15,0 3-7 16,3-1-23-16,0 1-10 16,0 1-24-16,2 3-12 0,4 17-17 15,5 15-2 1,0 17-1-16,0 8-1 0,0 12 1 15,-1 4-2 1,1-10 2-16,0-4 1 0,-5-24-1 16,-1-13 1-16,-5-23 0 15,-2 1 2-15,-7-21 4 16,-4-13-1-16,2-24 2 0,0-12-2 16,6-13-2-1,-3 0-2-15,8 9 12 0,4 6 3 16,2 14 2-1,3 14 5-15,2 18-17 16,5 14-5-16,5 21-1 16,6 9-2-16,10 11 1 15,4 2 1-15,13-2-3 16,3-4-1-16,3-10 3 16,3-5 3-16,-11-7-1 0,-5-2 1 15,-17-7 14-15,-6-2 8 0,-18-7 27 31,-6-3 13-31,-8-8-6 0,-7-8-5 0,-4-11-13 16,-3-8-19-16,1-12-2 16,1-13-10-1,5-5-8-15,4 1-1 16,11 15-5-16,5 6 6 0,5 21-36 16,2 8-14-16,1 14-83 15,6 1-42 1,0 10-57-16,4 2-148 15,10-2 239-15</inkml:trace>
  <inkml:trace contextRef="#ctx0" brushRef="#br0" timeOffset="14216.63">9398 5821 1042 0,'2'13'121'0,"-1"7"138"0,-4-7-159 0,0 6-12 0,4 8-33 0,9 6-20 15,7 17-32 1,7 4 5-16,0-2-8 16,1-6 0-16,6-24 0 15,6-10 0-15,8-18 39 16,3-8 24-16,-3-15 31 0,-3-8 11 0,-14-11-4 16,-14-4-14-1,-17-9-11-15,-14-4-11 0,-28-3-31 16,-3 4-5-1,-16 7-26 1,1 13-11-16,-1 36-30 0,-4 22-32 16,2 44-55-16,2 13-23 0,22 13-39 15,9 3 83 1,26-8 50-16</inkml:trace>
  <inkml:trace contextRef="#ctx0" brushRef="#br0" timeOffset="14502.91">8175 7165 1334 0,'108'-13'167'0,"19"-12"134"0,45-18-119 0,13-12-13 0,36-9-70 16,9-4-23-16,1-8-54 16,4-3-14-16,-22-1-80 15,-23-4-72-15,-21-6 81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30T18:20:56.5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12061 1297 468 0,'16'-11'104'0,"-10"4"181"0,4 3-123 0,-10 4-2 0,1 0-11 0,5 4-40 15,-7 1-9-15,2-2-6 16,3 0-1-16,0 1-11 16,14 0-2-16,-3-1-23 15,9 1-8-15,6 0-18 0,5 0-9 32,6-4-9-32,-2 0-6 0,7-2-4 15,0-6-1-15,1-5-47 16,-4-1-53-16,-10-11-313 15,-6-2 249-15</inkml:trace>
  <inkml:trace contextRef="#ctx0" brushRef="#br0" timeOffset="424.08">12946 876 823 0,'5'-7'117'0,"4"1"113"16,2 3-59 0,5-2-42-16,1 0-11 15,17 5-27-15,3-1-4 0,14 2-35 16,4 6-11-16,0 1-19 15,-3 3-12-15,-9 3-3 16,-13 8-5-16,-25 9 1 16,-10 10-2-16,-31 15 0 15,-4-3 2-15,-15 3-11 16,-5 2 1-16,5-6-4 16,1-2 0-16,16-9 6 15,8-1 2-15,26-6 2 16,2-5-1-16,18-4 14 15,12-1 8-15,23-12 7 0,13-5 6 16,15-10-13-16,5-12-7 0,-4-10-7 31,2-10-21-31,-14-4-70 0,-5-2-42 0,-12-5 58 32</inkml:trace>
  <inkml:trace contextRef="#ctx0" brushRef="#br0" timeOffset="1025.53">13834 940 1312 0,'13'27'83'15,"-2"5"51"-15,3 10-14 0,-1 9-11 16,-1 2-19-16,-5 12-49 16,1 1-19-16,-5 0-15 15,0-1-6 1,2-14-1-16,-1-6 0 0,-1-18-6 15,2-13 1-15,-5-14 5 0,2-8 1 16,-5-23 4 0,-4-18 4-16,3-30 12 0,-4-12 4 15,8-21 5 1,6 0 2 0,19 5-1-16,15 12 6 15,15 26 5-15,0 13-4 16,7 30-4-16,-4 10-9 0,-12 16-11 15,1 9-3-15,-19 13-9 16,-7 5-2-16,-16 14 3 16,-15 5 3-16,-18 9-4 15,-13 3 4-15,-11-4-5 16,1-4 0-16,9-21-2 16,10-7-1-16,20-19 2 0,7-3-2 15,24-8 2 1,14 0 3-16,16 7-3 0,3 1 3 0,-2 12 2 31,-6 4-4-31,-7 11 3 0,-7 0-3 16,-8 6 3-1,-10-2 2-15,-16 10-2 0,-15 7 0 16,-19 12 0-16,-6-4-5 16,-16 3-1-16,-3-10-4 15,-2-15-16-15,0-8-9 16,5-17-27-16,11-9-12 15,13-13-38-15,13-6-21 0,15-6-29 16,8-5-303-16,6-17 306 16</inkml:trace>
  <inkml:trace contextRef="#ctx0" brushRef="#br0" timeOffset="2196.48">15450 1213 596 0,'-27'11'58'16,"5"0"58"-16,4-4 15 0,7-1 0 0,5-5-12 0,6 1-36 0,2-2-13 0,10-2-19 0,1-1 3 0,9-3 3 0,-6 1-3 0,4 4-11 0,-4-1-4 0,0 2-19 0,4 0-4 0,4 3 1 0,1 4-2 0,5 0 11 0,10 4 1 16,13 2 7-16,10 0 10 0,29-1 8 0,23 1 7 0,18-7-6 0,4-1-7 15,11-3-18-15,-4-2-6 0,-2-8-7 31,-4-2-8-31,-14-2 2 0,-19-1-3 0,-29 0-6 16,-10 4 0-16,-26-1-37 16,-14 3-30-1,-24 5-60-15,3-3-40 16,-23-4 92-16</inkml:trace>
  <inkml:trace contextRef="#ctx0" brushRef="#br0" timeOffset="2640.98">17277 943 574 0,'-4'7'136'0,"-2"-4"82"0,1 3-36 15,2 1-16-15,-2-7-62 16,2 4-18 0,3-4-17-16,0 2-5 15,0-2-3-15,8 3 4 0,6 2-2 16,2 1-1-1,11 10-7-15,8 0-5 16,9 9-18-16,8 0 3 0,2 2-10 16,-1 1-3-16,-7-1-2 15,-7-2-3-15,-7 1-2 16,-16 0-3-16,-13 4 3 16,-9 0-2-16,-26 7-1 15,-12-3 0-15,-32 7-10 16,-9-1-5-16,-7-7-43 0,1 0-30 15,20-9-67 1,6-6-32-16,10-2 94 16</inkml:trace>
  <inkml:trace contextRef="#ctx0" brushRef="#br0" timeOffset="3440.73">19143 877 808 0,'5'-1'120'16,"-2"-2"162"-16,-2-2-142 0,-1 5-16 0,-1 5-16 0,-4-1-35 0,-1 7-5 0,2 10-26 0,4 10-7 0,2 15-17 15,6 11-6-15,-5 9-3 16,2 0-2-16,-5 4-3 16,0-6-16-16,0-10-47 15,-3-2-27 1,1-14-30 0,-4-2-236-16,-1-23 236 0</inkml:trace>
  <inkml:trace contextRef="#ctx0" brushRef="#br0" timeOffset="3660.39">18772 1260 1250 0,'14'12'102'0,"4"-5"49"0,21 0-37 15,5-7 15-15,10-10-37 0,1-1-19 16,7-3-28-1,-1 0-19-15,-9 0-18 0,2-1-18 16,-12 3-69-16,1-1-42 0,-10 1 58 16</inkml:trace>
  <inkml:trace contextRef="#ctx0" brushRef="#br0" timeOffset="4639.87">19764 975 1359 0,'2'0'123'0,"1"-5"38"0,7-3-29 15,5-3-10-15,6-3-49 16,-2-2-19-16,14 13-13 16,5 3-10-16,11 13-22 0,6 6-4 0,8 1-4 15,-8 6-1-15,-7 5 1 32,-17 1-1-32,-25 7 0 15,-12 7 0-15,-25 6 0 16,-15 0 0-16,-9 1 1 0,-1 0 2 15,12-11-3-15,13-1 0 16,18-13 0-16,10-4-2 16,19-10 2-16,10-3 3 15,19-11-1-15,11-8-1 16,8-7-1-16,3-9 0 0,-2-3-2 16,-5-4-19-16,-5-2-48 15,-3-2-22-15,-1-5-38 16,-6 1-4-16,-10 0 29 15,-2-2 14-15,-9-2 42 16,-7 4 19-16,-6 7 38 16,-7 7 20-1,-4 25 31-15,4-3 11 0,-2 25 7 16,3 9 1-16,-2 9-21 0,5 5-3 16,-2 3-24-1,2 2-14-15,0 2-9 16,-2 0-8-16,0-4 0 15,-1-11-6-15,-3-11-6 16,1-3 4-16,-3-16-1 16,-3-9 6-16,-7-18 7 15,2-14 3-15,-4-24 24 16,-1-11 12-16,4-20 9 0,5-5 2 16,9-4-4-16,8 7 4 15,15 20 8-15,7 12 4 16,4 28-16-16,1 5-14 0,-1 17-17 15,4 3-9 1,-12 6-7-16,-4 9-3 16,-14 2 0-16,-2 5 0 15,-19 11-1-15,-5 3-1 0,-10 8-3 16,-9 4-5-16,7-9 5 16,1 0 3-16,21-14-9 15,6-6 7-15,21-5-3 16,11-3-2-16,10 1 9 15,9 0 3-15,4 4-4 16,1 2 2-16,1 2 1 16,1 4-2-16,-9 1 3 15,-4 0 2-15,-29 4-5 16,-12 3 2-16,-32 8-3 16,-22 3-1-16,-18 4 2 15,-11 0-1-15,-1-5-14 0,3 0-17 16,-6-9-46-16,-1-7-33 15,4-4-53-15,-8-3-6 16,14-10 90-16</inkml:trace>
  <inkml:trace contextRef="#ctx0" brushRef="#br0" timeOffset="5337.56">16341 1902 1404 0,'-5'13'79'0,"-17"1"38"0,-6 3-18 0,-21 2-30 16,-6-4-20-16,-5 2-33 0,1 2-5 0,14-2-5 15,13 4-5-15,15-2 0 0,14 3 4 16,14 5 4-16,9 4 9 0,24 2 11 16,2-1-1-1,14-4 3-15,-2-6-7 16,-2-3-7-16,-9 0-2 15,-12 0-6-15,-5-2-1 16,-16 7-2-16,-10 0 2 16,-16 2 0-16,-5 1 0 0,-23-3-4 15,-7 1-1-15,-13-11-19 16,-5-1-15-16,2-10-40 16,8-3-29-16,15-5-47 15,17-4 10-15,21-7 67 16</inkml:trace>
  <inkml:trace contextRef="#ctx0" brushRef="#br0" timeOffset="5561.91">16720 2199 1167 0,'14'63'92'0,"-11"2"73"16,-6 1-30-16,-7-5-27 0,-1-2-28 15,10-18-44-15,7-10-19 16,11-13-12-16,5-6-2 16,10-12-15-16,1-9-13 15,-1-20-62-15,-5-4-12 0,-4-17 42 16</inkml:trace>
  <inkml:trace contextRef="#ctx0" brushRef="#br0" timeOffset="5710.43">16641 1986 1333 0,'-21'8'119'16,"4"1"74"-16,11-9-124 0,6-6-18 15,11-5-43 1,6-3-14-16,19 3-69 16,10 4 6-16,12 7 19 15</inkml:trace>
  <inkml:trace contextRef="#ctx0" brushRef="#br0" timeOffset="6131.98">17258 2292 1300 0,'3'3'92'0,"-5"-6"93"16,-6-3-32-16,-8-18-1 0,-7-8-29 16,-7-1-67-16,-2 2-21 0,4 21-27 15,0 12-8-15,2 26-7 16,3 12-2-16,10 8 4 15,8-2 0 1,19-9 0-16,10-8 1 0,8-11-1 16,7-7 2-16,1-11 3 15,4-6 0 1,-10-10 3-16,0 2 7 16,-12-7 10-16,-8 1 6 0,-9 5 7 15,-4 0 1 1,-2 11-5-16,-4 4-4 15,-3 19-8-15,6 7-9 0,2 13 0 16,10 4-7-16,6 7 1 16,1 2 1-16,3 3-1 15,-7 2 2-15,-11-2-8 16,-9 4 4-16,-18-6-3 16,-5-1 6-1,-11-11-2-15,-6-3-11 0,-2-14-51 16,-6-10-34-16,11-17-72 15,4-13-27-15,16-20 105 16</inkml:trace>
  <inkml:trace contextRef="#ctx0" brushRef="#br0" timeOffset="6989.9">17650 2191 1435 0,'19'20'88'0,"-8"9"31"16,-6 9-5-16,-14 12-33 0,-4 1-31 0,-6-1-29 0,-5-6-14 0,10-12-5 0,3-13 0 16,13-10-2-16,7-7 2 0,7-15-2 0,1-6 0 15,5-17 1-15,4-2 2 0,0-1 0 16,3 2 0-16,1 15 7 15,-2 14-3-15,-2 18 3 16,-4 12-2-16,-3 13-6 16,-1-2 2-16,1-5-3 0,8-9-1 15,13-11 4 1,7-6-2 0,8-9 19-16,-1-2 9 15,-8-10 15-15,-7 1 11 0,-15-7-8 16,-9-2 6-16,-11-7-13 15,-8 1-6-15,-8 6-8 16,-1 2-16-16,-9 12-3 16,3 10-1-16,-9 19-13 0,-5 12 5 15,6 16 0-15,2 3-9 16,18-6-28 0,12-3-21-16,22-14-47 15,14-10-13-15,20-9-2 16,1-2-20-16,6-5 23 0,-2-4 5 0,5-10 8 15,0-6 40 1,0-5 20-16,-5-7 22 0,-23 5 63 16,-10 1 26-1,-33 4 48-15,-13 12 13 0,-25 12 2 16,-9 3-18-16,-6 19-27 16,-3 6-21-1,12 9-33-15,9-4-6 16,18-3-17-16,11-10-4 0,12-9-5 15,13-4-2-15,13-12-1 16,10-1 2-16,1-10 4 16,-2-5 1-16,-7-7 22 0,-4-8 11 15,-4-12 19-15,-6-7 10 16,-9-17-4-16,-4-9-5 16,-7-1-26-16,-2 8-8 15,-1 24-7-15,-5 21-3 0,-5 29 11 16,1 16-6-1,-6 36-10-15,-1 17-4 16,8 34-5-16,3 12 7 0,8 19 1 16,2 2-7-16,14-1-71 15,6-7-45 1,17-26-119-16,4-13-93 16,6-23 187-16</inkml:trace>
  <inkml:trace contextRef="#ctx0" brushRef="#br0" timeOffset="20227.05">1308 8228 720 0,'-5'11'127'0,"2"1"141"0,-8 4-179 0,-5 3-12 0,1-2-29 16,0-4 1-16,4-10 19 16,10-3 4-16,-1 0-13 15,-4-6-5-15,12 0-24 16,1 2-18-16,13 3-7 15,7 1-1-15,9 11 1 16,8 5 10-16,5 4 0 16,6 4-2-16,2-2-4 15,-2 2-2-15,-1-10-6 16,-2-8 2-16,-6-7-26 16,0-4-20-16,-8-17-37 0,-1-5-27 15,-11-11-217-15,-7-5 203 16</inkml:trace>
  <inkml:trace contextRef="#ctx0" brushRef="#br0" timeOffset="20465.93">1723 8065 1196 0,'0'13'79'0,"6"1"25"0,4 0 9 15,15 1-28-15,10-4-6 16,12-2-23-16,5 0-12 15,3-1-15-15,-6 3-12 0,-5 4-1 16,-4 4-11-16,-10 4-2 16,-11 4-1-16,-22 19 2 15,-21 9-2-15,-23 14-9 16,-9 9-2-16,-19 0-30 16,-3 0-12-16,-2-9-50 15,-1-7-95-15,18-7 120 16</inkml:trace>
  <inkml:trace contextRef="#ctx0" brushRef="#br0" timeOffset="22261.63">1185 9056 731 0,'0'-8'81'0,"3"-3"18"0,-3 8 34 0,0-1-12 0,-1 4-26 0,-6 4-7 16,7 0-34-16,0 6-9 15,15 2-13-15,13 1-5 16,10-3-9-16,9 5 2 16,8-5-5-16,-3 6 2 0,4-9-9 15,-1 3-3-15,-11-1-5 16,2-6-1-16,-5 1-36 15,-3-3-35-15,-10-7 40 16</inkml:trace>
  <inkml:trace contextRef="#ctx0" brushRef="#br0" timeOffset="22538.82">1717 8988 987 0,'1'0'57'0,"2"0"15"16,5 0 16-16,10 3-20 15,5 3 0-15,18 1-5 0,7 1-8 16,7 4-12-16,-1 1-6 16,-7 4-6-16,-5 4 1 15,-21 7-7-15,-13 8 1 0,-16 10-10 16,-16 4-6-1,-18 9-2-15,-7 2-2 0,-21-7-13 16,3 0-15-16,0-6-32 16,4 1-30-16,13-8-307 0,7-3 260 15</inkml:trace>
  <inkml:trace contextRef="#ctx0" brushRef="#br0" timeOffset="27512.3">978 10923 660 0,'-4'13'110'0,"-4"1"80"0,5-2-21 0,-1-1-71 0,0-6-16 0,2-2-26 15,2-3-15-15,3-1-9 0,4-4-6 0,4 3-3 16,6-4 0 0,5 4-9-16,7 4-2 0,10 6 0 15,10 3 0-15,19 2 7 16,7-6 0-16,4 0-3 15,-1-7-1-15,-12 0-10 16,-5-2 3-16,-15-3-5 16</inkml:trace>
  <inkml:trace contextRef="#ctx0" brushRef="#br0" timeOffset="27951.1">1654 10609 996 0,'0'-5'79'0,"1"4"32"0,-1 1-10 16,2 6-51-16,-1 5-18 0,4 3-21 15,5 4-8-15,1-6-2 16,1-2 1-16,10 7-1 16,2-3 2-16,12 10 2 15,7-4-1-15,1 7 1 16,7 2-1-16,-12 1-3 16,-1 6 0-16,-13 3-1 15,-8 2 1 1,-9 8-1-16,-11 5 3 0,-13 6-7 15,-7 0-6-15,-14-5-9 16,1-2-3-16,-6-15 7 16,-3-5 5-16,6-12 9 15,1-10 1-15,7-20 0 16,2-7-2-16,4-22-18 16,1-5-25-16,-1-15 28 15</inkml:trace>
  <inkml:trace contextRef="#ctx0" brushRef="#br0" timeOffset="49863.48">16565 11615 152 0,'-20'-1'-4'0,"5"-3"6"0,0 3 38 0,5-2 77 0,1 0 31 0,5 1 26 15,0-1-10-15,-3 8-28 16,3-2-18-16,-6 6-25 16,-2-1-15-16,-1 3-19 0,-1-1-4 15,-2 1-3-15,5 0-1 16,0-3 1-16,1-1-5 15,7 0-11-15,3-3 2 0,0 0 3 16,0 0 4 0,2 1 6-16,1 0-2 15,2 3-14-15,-2-4-4 16,2 3-5-16,1-4-7 0,8-3 9 16,3 0 4-1,15-8 3-15,6 2 5 16,6-7 1-16,13 2-2 15,12 0 0-15,7-2-1 0,12-1-1 16,4 2-5-16,-1 1-14 16,6 4-4-16,7-1-11 15,8 0-3-15,8 1 6 16,-12-6-6-16,-19 2 2 16,-18 1-12-16,-33 6-60 15,-18-3-37-15,-21 7-87 16,-14 4 92-16</inkml:trace>
  <inkml:trace contextRef="#ctx0" brushRef="#br0" timeOffset="54071.94">19253 10956 1199 0,'0'0'72'0,"-5"3"28"0,-4-1-24 16,-2 2-19-16,3 0-14 0,3-4-11 0,4 0 2 0,1-7 0 0,1-2 7 0,9-4 1 16,2-4 7-16,6-5 8 0,5-2-6 15,3-3-2-15,2 1-11 16,-1 3-11-16,1 8-7 15,1 10-13-15,-1 5-2 16,2 16-9-16,5 4 2 16,4 2-15-1,2 2-5-15,7-5-5 0,-1-6 2 0,-1-9 15 32,-2-1 5-32,-11-4 20 0,-6-2 8 15,-15-4 24-15,-2 1 15 0,-10-8 14 16,0 1-14-16,-13-7-16 15,1-5-17-15,-4-4-29 16,5 1 5 0,8-4-8-16,4 2-3 0,13 5-18 15,1-2-25 1,10 10-48-16,0-1-27 0,10 11-57 16,4-4-233-16,-2-4 265 15</inkml:trace>
  <inkml:trace contextRef="#ctx0" brushRef="#br0" timeOffset="54686.52">20654 10633 819 0,'-5'4'125'0,"-2"-2"114"0,3-2-67 0,3-5-42 0,2 2-21 0,9-6-30 0,2-1-4 0,7-6-13 16,5 2-5-16,14 0-6 0,1 8-7 15,9-1-15-15,-4 6-8 16,2 6-13-16,-10 2-4 15,-8 9-2 1,-9 3-2-16,-14 5-1 16,-10 1-3-16,-15 7-8 0,-7 4-2 15,-19 2-11 1,0 1-4-16,-10-7-6 0,4-1 3 16,9-4 10-16,8-2 8 0,23-6 12 15,10 2 2-15,16-6 1 16,13 1 8-16,14-6 5 15,8-1 3-15,14-7 8 16,2-2-7-16,-10-2-4 16,0-6-7-16,-14-4-35 15,-5-3-35-15,-2-2-65 16,-3 0 60-16</inkml:trace>
  <inkml:trace contextRef="#ctx0" brushRef="#br0" timeOffset="54955.39">21383 10587 1165 0,'2'0'109'0,"4"0"58"0,2 16-36 0,1 7-3 0,-1 15-29 0,-2 8-17 16,-4 12-32-16,-2 5-12 0,-3 2-25 15,0 0-8-15,1-7-17 16,-3-1-23-16,4-10-64 0,-1-3-22 16,-1-9-151-16,-3-16 152 15</inkml:trace>
  <inkml:trace contextRef="#ctx0" brushRef="#br0" timeOffset="55446.47">21355 10716 1291 0,'0'-36'95'0,"3"0"55"0,5-1-22 15,7-5-18-15,7-1-22 16,13-1-28-16,9 8 0 15,10 11 0-15,-2 10 0 0,-1 14-14 16,-4 9-11 0,-14 12-14-16,-6 4-9 15,-15 11-12-15,-8 2-3 0,-15 6-15 16,-10 3-9-16,-7-4-4 16,-7 1-5-16,-6-10 0 15,0-5 5 1,6-12 9-16,5-6 7 0,21-9 11 15,7-2 6-15,16-4 17 16,13-1 13-16,11 4 20 16,0 2 4-16,3 2 0 15,-3 4-3-15,3 2-16 16,0 3-4-16,-8 8-15 0,-1 0-7 16,-18 9-6-1,-10 5-5-15,-16 7-8 16,-10 5-8-16,-10 4-11 0,-7 6 0 15,-7-1-12-15,3-2-3 16,-10-14 1 0,-1-11-4-16,-11-19-22 0,-4-15-17 0,4-23-44 15,-1-11-29 1,17-22 91-16</inkml:trace>
  <inkml:trace contextRef="#ctx0" brushRef="#br0" timeOffset="106903.56">657 12180 272 0,'-2'-13'16'0,"-1"-6"11"0,-3 3-14 0,-1 1-9 0,-2 4 9 0,-4 1 26 0,4 7 55 16,-2 1 24-16,-2 7 53 15,-1 3 4-15,-4 6-17 0,-4 2-10 0,3-3-35 16,1-2-15 0,13-10-14-16,3-1 1 15,2 0 4 1,0-4-6-16,5-3-10 16,1 1-18-16,5 6-34 0,7 0-7 15,7 6-14-15,5 2-2 16,12-2-23-16,7-2-26 15,18-9-52-15,4-5-31 16,8-12-150-16,-1-3-119 0,1 5 226 16</inkml:trace>
  <inkml:trace contextRef="#ctx0" brushRef="#br0" timeOffset="107049.78">1589 12107 674 0,'14'21'152'0,"0"-7"195"16,1-1-208-16,-1-7-66 15,2 0-26-15,4-6-33 0,2-6-6 16,5 0-25 0,3-2-13-16,9-5-302 15,7 0 223-15</inkml:trace>
  <inkml:trace contextRef="#ctx0" brushRef="#br0" timeOffset="107198.13">2329 12237 1195 0,'19'4'42'0,"-5"-4"-6"0,0-4-17 15,2-4-15 1,11-14-71-16,7-4-56 16,7-7-123-16,4 0 116 15</inkml:trace>
  <inkml:trace contextRef="#ctx0" brushRef="#br0" timeOffset="107332.61">2851 12191 841 0,'3'17'116'0,"8"1"154"16,-3-9-224-16,5-9-48 16,3-3-62-16,2-18-160 15,11-5 131-15</inkml:trace>
  <inkml:trace contextRef="#ctx0" brushRef="#br0" timeOffset="107505.96">3488 11899 1300 0,'15'19'89'0,"-4"-2"21"0,-2-2-26 16,-3-12-56-1,4-3-13-15,6-10-20 0,-2-9-18 16,9-4-17-16,3-3-16 0,4 7-60 15,6 1-110-15,2 8 139 16</inkml:trace>
  <inkml:trace contextRef="#ctx0" brushRef="#br0" timeOffset="107631.91">3979 11901 477 0,'43'9'91'0,"7"-3"88"16,-1-1-63-1,3-10-56-15,2 2-21 0,6-8-29 16,3 2-20-16,8 1-38 15,3-5-33-15,-2 5 43 16</inkml:trace>
  <inkml:trace contextRef="#ctx0" brushRef="#br0" timeOffset="107899.28">4935 11886 266 0,'47'16'117'0,"5"0"118"16,-1 3-32-16,14-6-56 0,-1-1-33 15,3 1-41-15,0-5-16 16,-8-5-8-1,-1-3-2-15,-4-6-10 16,-1 1-6-16,-2-3-21 16,1 5-7-16,-2 1-21 0,2-4-16 15,4 6-81 1,5 3-50-16,2 3-14 16,-1 4 16-16,-5 2 124 0,1-1 78 15,-3-4 75-15,7 2 24 16,2-7-10-16,3-2-20 15,10-8-39-15,3-6-24 0,9-10-60 16,-2-7-113-16,-10-10 84 16</inkml:trace>
  <inkml:trace contextRef="#ctx0" brushRef="#br0" timeOffset="108049.91">7562 11828 1646 0,'41'8'96'16,"-2"1"52"-16,-1-9-144 16,-2 0-52-16,-10-7-87 15,-1-4-286-15,-3-7 264 16</inkml:trace>
  <inkml:trace contextRef="#ctx0" brushRef="#br0" timeOffset="108265.71">8918 11850 1813 0,'81'19'66'16,"-4"-2"-19"-16,-3 1-20 0,-7-9-54 16,-1-1-6-16,3-16-19 15,-2-4 2-15,-1-10 12 16,0-5-14-16,7 0-33 15,2-1-71-15,7 4 87 16</inkml:trace>
  <inkml:trace contextRef="#ctx0" brushRef="#br0" timeOffset="108384.22">10322 11861 1042 0,'71'35'158'16,"-3"-5"201"-16,0-6-268 15,6-1-28-15,10-16-48 16,0-6-31-16,-7-12-74 15,-3-11-270-15,-1-27 225 16</inkml:trace>
  <inkml:trace contextRef="#ctx0" brushRef="#br0" timeOffset="108532.87">11932 12173 1792 0,'77'23'54'0,"-6"0"-58"16,-2-5-58-16,-10-7-82 16,1-7-132-16,-7-5 164 15</inkml:trace>
  <inkml:trace contextRef="#ctx0" brushRef="#br0" timeOffset="108720.8">13575 12200 1369 0,'89'18'129'0,"-9"-3"113"15,-2 4-164-15,-15 3-68 16,-2 0-25-16,-1-9-34 16,2-8-17-16,9-10-14 15,-3-8 2-15,-1-13-160 16,6-11 159-16</inkml:trace>
  <inkml:trace contextRef="#ctx0" brushRef="#br0" timeOffset="108899.7">15461 12178 1747 0,'66'19'50'0,"-5"2"-29"16,-2-7-30-16,1-13-56 15,1-2-21-15,-2-13-68 16,2-10-91-16,-7-1 152 16</inkml:trace>
  <inkml:trace contextRef="#ctx0" brushRef="#br0" timeOffset="109065.67">16764 12181 1827 0,'77'16'98'0,"0"-5"32"16,1 0-93-16,1-14-109 0,1-14-42 0,12-13-73 31,10-10-12-31,5-12-34 0,4 2 7 16,-4 3-61 0,-4 2 141-16</inkml:trace>
  <inkml:trace contextRef="#ctx0" brushRef="#br0" timeOffset="109200.56">18406 11869 1200 0,'81'11'160'0,"-3"5"153"16,-8 1-151-16,-4-1-30 16,-8-5-61-16,-1 0-28 0,-5-12-62 15,-3-6-32-15,-1-12-68 16,-4-3-31-16,6-5-203 16,-1 2 208-16</inkml:trace>
  <inkml:trace contextRef="#ctx0" brushRef="#br0" timeOffset="109338.05">19764 11927 1314 0,'62'34'190'0,"3"-3"194"0,-2-4-226 15,-5-3-103 1,2-7-55-16,-8-17-96 16,-3-5-42-16,5-23-324 15,1-5 280-15</inkml:trace>
  <inkml:trace contextRef="#ctx0" brushRef="#br0" timeOffset="109502.96">21165 12180 1666 0,'63'25'136'0,"4"0"181"16,5-11-306-16,5-1-44 0,-4-13-81 15,-4-13-27 1,-1-10-36-16,-6-4 9 0,3 0-121 15,6 0 177-15</inkml:trace>
  <inkml:trace contextRef="#ctx0" brushRef="#br0" timeOffset="109626.42">22475 12226 1240 0,'64'18'192'0,"-4"1"228"15,-6-1-273-15,-8-12-117 16,-5 0-60-16,-7-17-132 15,0-8 92-15</inkml:trace>
  <inkml:trace contextRef="#ctx0" brushRef="#br0" timeOffset="109765.05">23937 12248 2050 0,'88'4'-28'0,"-34"-4"7"16</inkml:trace>
  <inkml:trace contextRef="#ctx0" brushRef="#br0" timeOffset="142734.59">20332 12744 542 0,'-1'0'125'16,"-6"0"71"-16,0 2-41 0,2 0-10 0,-2 1-50 16,7-2-9-16,2 2-14 15,-2-3-2-15,2 0-7 16,6-4 2-16,-1 4-14 0,3 4-4 15,2 4-20-15,4 2-9 16,0 2-7-16,3 1-4 16,6 0-1-16,0-2 1 15,2-5-8-15,-3 2 4 16,-2-3-20-16,-3 2-23 0,-2-2-35 16,-2 1-43-16,-3-4-242 15,-6-5 228-15</inkml:trace>
  <inkml:trace contextRef="#ctx0" brushRef="#br0" timeOffset="143002.07">20859 12547 862 0,'7'0'130'15,"-4"0"171"-15,-2 5-194 16,6-2 2-16,-7 5-10 0,0 0 4 16,0 6-27-16,-4 5-10 0,4 6-30 15,7 2-15 1,-4 11-12-16,5 4-6 16,3 7-3-16,-5 0 0 0,4-3-21 15,-1-2-16-15,-3-14-49 16,5-3-24-1,4-13-22-15,-4-8-219 16,4-13 236-16</inkml:trace>
  <inkml:trace contextRef="#ctx0" brushRef="#br0" timeOffset="144118.03">21768 12714 715 0,'0'-3'121'0,"0"2"89"0,0-1-49 0,-6 8-77 0,-1 5-27 15,-4 7-26-15,0-2-7 0,5 10-14 16,-5 0-1-1,9 5-8-15,2 2 0 16,2-6 0-16,9-3-3 16,5-12 2-16,4-7 5 15,10-8 24-15,5-8 15 0,1-11 27 16,-3-5 5-16,-7-1-2 16,-3-2-7-16,-13 4-14 15,-7 1-9-15,-14 2-20 16,-5 0-7-16,-9 6-13 15,-5 3-9-15,5 6-7 16,2 8 3-16,11 2-6 16,4 5 11-16,17 6-3 15,6 0 0-15,13 1 3 0,7 2 1 16,4 3 3-16,-3-5 1 16,4 2 2-16,-2-2-5 0,-8-5 4 15,1 2-6-15,-17-6 4 16,-12-3 0-1,3 4 0-15,-15-6 0 16,-2-8 0 0,-1-3 3-16,-1-8-3 0,8-6 3 15,6-8 10-15,7 1 3 16,14 1 23-16,6 4 4 16,7 8-8-16,3-2-3 15,-9 13-29-15,1-1-29 16,-4 0-69-16,-2 5-47 15,-2-3-336-15,3 2 296 0</inkml:trace>
  <inkml:trace contextRef="#ctx0" brushRef="#br0" timeOffset="144480.66">22879 12763 1655 0,'-5'2'8'0,"16"-8"-42"0,13-2-22 0,1 0 31 0</inkml:trace>
  <inkml:trace contextRef="#ctx0" brushRef="#br0" timeOffset="144917.48">23216 12568 1388 0,'-3'4'90'0,"-5"6"23"15,2 4-29-15,-2 3-1 0,0 4-24 16,2-1-13-16,-1 9-5 16,4 2-13-16,0 4-12 15,3 5-4-15,0-6-12 16,3 2 0-16,7-9-1 15,-1-8-10-15,9-6-22 16,-3-5 0-16,9-8 0 16,3-2 10-16,0-17 20 15,3 0 2-15,-8-8 1 16,3-6 3-16,-3 3 11 16,-8-1 6-16,-4 1 20 15,-10 2 0-15,-15 2 7 16,-8 3-8-16,-14 5-18 15,-7 1-8-15,-1 11-13 0,0 6-2 16,4 11-29-16,8-2-19 16,10 1-64-1,7-4-37-15,16-14 81 0</inkml:trace>
  <inkml:trace contextRef="#ctx0" brushRef="#br0" timeOffset="147184.72">22806 12653 622 0,'-22'0'22'0,"3"1"-16"0,0 1-11 0,5 3-1 0,3-4 14 0,8 3 58 0,-1-1 19 0,4 0 29 16,2 6-2-16,-2 1-42 16,0 2-20-16,-2-4-23 15,-1 5-4-15,0-5 5 16,0-2 10-16,3-4 2 16,2 4 1-16,5-4 2 15,5-1-3-15,5-1 3 0,3-1 0 16,6-3 4-16,2 0 0 15,-1-1-10-15,1-3 0 0,-3 2-15 16,1-1 0-16,-11 0-6 16,-5 0-1-16,-10 7-9 15,2-1-2-15,2 1-3 16,-4 8-1-16,-9 3 0 16,-4-4 0-16,-1 6 0 15,-5 0 2-15,-5-5-1 16,1 1-1-1,-10-7 0-15,-4-2 0 0,4 0 0 16,0 0 1-16,6 0-1 16,4 0-1-16,10-2 1 15,11 2-1-15,-2-5 1 16,10-1 6-16,13 0 14 16,1-2 1-16,17-2 19 15,2 2-8-15,1 5-8 16,-3 0-9-16,-8 3-13 15,-9 0 0-15,-10 0-18 16,-4 0-2-16,-6 0-33 0,0 0-18 16,0 0-33-16,-11 0-14 15,11 0-100-15,-2 0-146 16,2 0 218-16</inkml:trace>
  <inkml:trace contextRef="#ctx0" brushRef="#br0" timeOffset="148201.25">23259 12502 795 0,'-7'0'110'0,"-2"-4"105"0,3 0-107 0,-1 0-17 0,3 4-30 0,-1 2-9 0,2 8-12 16,-4 1-3-16,-2 6-11 16,-1 3-9-16,-2 7-9 15,1 2-4-15,0 5-3 16,0 4 3-16,4-2-3 16,4 2-2-16,6-5 1 15,8-3-4-15,5-8 4 16,5 0 2-16,6-10-2 0,-1-9 2 15,4-3 4 1,0-7 5-16,-8-1 4 0,-1-4 3 16,-7-9 9-1,-3 1-4-15,-5-5 8 16,4-7-2-16,-7 2 8 16,3 2 4-16,-4-9 5 15,0 1 3-15,-4 6-17 0,-3 0-4 16,-6 11-11-16,-3 5-5 15,-7 6-6 1,-4 5 0-16,-2 5-6 0,-3 6 0 16,4-1-3-16,2 6-4 15,10 8-7-15,3 2-1 0,9 6-6 16,2 2 3 0,5 4-6-16,4 0-3 0,-1-7 8 15,2-3 0-15,2-9 13 16,1-3 5-16,4-6 1 0,4-3 0 15,-1-4 0-15,-1-5 2 16,2-5-2 0,-2-2 0-16,-5-2 0 15,0-5 3-15,-4 0 5 16,-4-2 3-16,-6 1 12 16,-6-2-2-16,-4 1 6 15,-3 1-4-15,-4-2-12 16,-7 4-4-16,-2 7-7 15,-4 3 3-15,4 15-5 16,4 7 0-16,8 6-3 0,3 10-2 16,10 0-17-16,1 3-13 15,9-4-39 1,5-9-24-16,4-7-136 0,2-7 136 16</inkml:trace>
  <inkml:trace contextRef="#ctx0" brushRef="#br0" timeOffset="154863.13">20769 16643 1066 0,'-6'0'81'0,"-3"-3"66"0,2-2-62 0,-1 2-9 0,-1-2-10 0,3 3-13 0,-2 2-22 16,3 7-4-16,0-4-16 16,4 5 0-16,10-2-4 15,5 0-7-15,19-2 1 16,12-4-1-16,13 0 0 16,5-4 8-16,-1-2 0 15,-7 3 0-15,-11 1-3 16,-3-2-20-16,-9 4-58 15,-7 0-221-15,-6-7 182 16</inkml:trace>
  <inkml:trace contextRef="#ctx0" brushRef="#br0" timeOffset="155382.88">21536 16263 1201 0,'2'1'49'0,"5"1"15"15,0 3-11-15,15-4 6 16,3 2-4-16,5-3-4 16,5 0-13-16,-5 5-11 15,0 1-7-15,0 12-16 16,-5 2 2-16,-3 9-2 16,-5 5-2-16,-17 6 4 15,-3 1-7-15,-17 8-11 16,-4-2-10-16,-7 2-24 15,-6 1-5-15,-5-2 3 16,-6-4 10-16,9-2 17 0,1-7 13 16,19-8 15-16,10-5 5 15,9-11 12-15,12-2 6 16,9-10 9 0,9-7 1-16,8-8-9 0,-5-6-4 15,6 3-18-15,5-3-8 16,-1 6-11-16,1 5-11 15,0 5-82-15,-1 3-149 0,-8-5 153 16</inkml:trace>
  <inkml:trace contextRef="#ctx0" brushRef="#br0" timeOffset="156031.04">22131 16477 1224 0,'0'3'85'0,"-3"8"32"0,3 7-37 16,-4 9-32 0,1 6-16-16,3 6-14 0,-3 4-6 0,3 4-12 31,6 5 0-31,-2-2-14 16,-3-7-6-16,1-5-7 15,1-13-2-15,-2-9 9 16,-1-13 8-16,2-11 9 0,-2-12 1 15,-2-18 19-15,1-8 8 16,-4-19 17-16,4-4 6 0,7-5 2 16,7 0 2-16,5 8 9 15,5 4 1-15,3 23-5 16,-4 2-6-16,1 22-22 16,-1 2-12-16,-8 11-11 15,-2 2-4-15,3 5-2 16,2 6 0-16,-8 5 1 15,3 6-1-15,-5 3-1 16,-5 4 1-16,-5 7-5 16,-7 3-3-16,-2 5-16 0,-4 1-10 15,2-8-3-15,1-5-5 16,5-11 13 0,8-4 13-16,5-11 1 15,3-4 15-15,6-4-2 16,-1-4-1-16,12 3 5 15,0 1-2-15,2 8 11 16,0 7 2-16,-4 11-5 16,3 4 4-16,-6 12-10 15,-1-3-2-15,-9 6 7 0,-6-5-9 16,-5-10 4-16,-6 1 1 16,-11-7-6-16,-5-3 4 0,-5-8-4 15,-4-2-1 1,-4-15 3-16,-2-12-7 15,-7-10-5-15,5-8-11 0,5-4-21 16,10 4-18-16,16 5-259 16,4-10 216-16</inkml:trace>
  <inkml:trace contextRef="#ctx0" brushRef="#br0" timeOffset="-207264.52">22137 13475 841 0,'6'-7'125'16,"2"2"141"-16,-6 10-151 0,-2 6 7 0,0 11-17 0,-5 8 5 0,-3 8-15 0,2 3-5 0,-7 10-4 16,1 5-3-16,-14 11-12 15,-5 10-3-15,-2 13-17 16,-11 6-3-16,-5 14 0 16,-10 5 7-16,-13 13 1 0,2 5-3 15,-9 4-9 1,2-6-12-16,1-16-18 15,4-11-7-15,12-19-10 0,16-8-1 16,14-15 2-16,6-4 3 16,13-6 4-16,3-4 1 15,8-6-5-15,0-6-1 0,6-10-5 16,1-4 1 0,1-13-22-16,1-4-20 0,-3-11-71 15,-2-4-52-15,0-28 176 16,-1-18-72-16</inkml:trace>
  <inkml:trace contextRef="#ctx0" brushRef="#br0" timeOffset="-206615.69">21274 13694 1135 0,'3'-10'109'0,"0"6"59"0,-1-8-49 0,4 6-6 0,-1 0-31 0,-5 0-5 15,0 4-19-15,-5 2-10 16,-6 6-1-16,-3 1 2 0,0 4 5 16,1 1 3-1,5-2-1-15,2-2-12 16,3 0-5-16,3 1 1 15,0 2-2-15,5 5 2 0,-4 9-3 16,2 7-15 0,-3 15-5-16,2 5-8 15,4 13 0-15,1 9-2 0,11 5-7 16,3 7 1-16,17 7-5 16,12 8 4-16,18 14 4 15,11 8-2-15,6 11 3 16,2 7-2-16,3 1-7 15,-2-2 5-15,1-9-1 16,-7-3-10-16,-7-15-5 16,-11-7-9-16,-16-11-9 15,-5-6 6-15,-21-7-6 16,-5-4 6-16,-7-17-12 0,-7-13-4 16,3-17 0-1,1-10-1-15,-4-14 11 0,5-3 7 16,-7-4 2-16,2-5-8 15,5-11-62-15,-6-6-44 16,12-27 72-16</inkml:trace>
  <inkml:trace contextRef="#ctx0" brushRef="#br0" timeOffset="-203390.39">23885 16826 883 0,'-3'6'74'0,"-3"0"54"0,4-1-40 0,0 3-12 0,2-3-5 0,0-4-12 15,2 6-1-15,3-7-4 16,-1-2 0-16,1 2 7 15,3-3-4-15,3 1-4 16,3 1-2-16,10-2 3 16,6-1-8-16,5-4-12 15,6 5-5-15,4 2-20 16,1 1-5-16,-6 1-12 16,-7 2-31-16,-14 7-47 0,0 3-24 15,-12 1-215-15,-3 2 201 16</inkml:trace>
  <inkml:trace contextRef="#ctx0" brushRef="#br0" timeOffset="-203022.58">24527 16531 995 0,'0'0'116'15,"0"5"140"-15,3 1-99 0,-3 2-34 16,0 1-3-1,-1 1-35-15,-1 1-9 16,2-2-10-16,2 4-9 16,2 9-15-16,0 5-10 0,-1 17-19 15,5 6-5-15,-2 12-9 16,3 2-15-16,-1 6-51 16,-1-6-36-16,4 1-85 15,-2-2 92 1</inkml:trace>
  <inkml:trace contextRef="#ctx0" brushRef="#br0" timeOffset="-200576.79">23901 12684 840 0,'3'0'132'0,"3"0"111"0,-3 0-105 0,7 4-13 0,1-1-31 0,-2 0-5 0,1 0-25 15,2 0-14 1,0 4-17-16,2-3-15 0,5-1-5 15,-2 1-5-15,8-3-7 16,-1 4-2-16,0 1-26 16,-5-3-20-16,1-3-62 15,-4 0 19-15,-8-8 34 16</inkml:trace>
  <inkml:trace contextRef="#ctx0" brushRef="#br0" timeOffset="-200095.35">24328 12460 1176 0,'7'-9'105'0,"-9"7"58"15,2 1-54-15,0-2-5 0,2 0-23 16,9 1-11-16,0 0-7 16,3 2-4-16,8 10-11 15,-1-2-8-15,4 6-14 16,-2 5-9-16,-4 5-13 16,-11-2-3-16,-3 8 0 15,-5-4 0-15,-13 6-3 16,-6-1-7-16,-3 1-12 15,-3 4-2-15,-5 1-5 16,0 0 6-16,-1 0 12 16,2-6-2-16,12-2 12 15,-2-4-1-15,13-6 1 16,4-5 1-16,8-5-1 0,7-5 1 16,12-3 4-16,4-1 0 15,5-3 5-15,1-5-1 0,0 5-7 16,-2-3 5-16,-5 2-18 15,-1 1-24-15,-3-6-59 16,1-1-33-16,0-2-259 16,0-6 237-16</inkml:trace>
  <inkml:trace contextRef="#ctx0" brushRef="#br0" timeOffset="-199444.15">24742 12667 908 0,'-8'2'165'0,"1"1"241"16,-2 6-260-16,0 5-33 16,2-1-17-16,2 6-39 15,4 5-14-15,2 6-22 16,6 1-13-16,-2 4-2 16,4-2-6-16,-4-3-3 15,4-5-1-15,-6-6-10 16,2 0 0-16,-5-6-4 15,-1-4 6-15,-6-9 5 0,2-3 9 16,-1-21 16-16,3-7 2 16,3-23 23-16,2-7 7 15,5-15 24-15,6-1 5 16,8-4 1-16,10 1 6 0,10 15-25 16,-1 12-10-1,-1 21-16-15,-3 8-25 16,-12 18-8-16,-4 6 3 0,-4 9-9 0,-8 4 7 15,3 4-5 1,-1 2-10 0,-7-1 1-16,-3 2-18 0,-6 5-11 15,-6 4-2-15,-11 4-3 16,-4-5 10-16,-8-4 10 16,-3-7 5-16,8-6 8 15,5-1 3-15,11-7 6 16,9 2 0-16,12-1 5 15,5 0 6-15,10 4 6 16,-1-1 1-16,7 3-4 0,1-2-6 16,-3 1-4-16,4 5 4 15,-8 5-3 1,-1 0-1-16,-4 14 1 16,-2 0-2-16,-11 12-8 0,-4 4 5 15,-9-4-8-15,-9 4-3 16,-10 3 0-16,-11 0-23 15,-23 0-13-15,-4-4-1 16,-8-15-16-16,7-11 1 16,14-27-9-16,5-14-24 15,18-25 38-15,8-8 19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3B0A8D-84D3-4FA4-8BF7-A9D4CC374A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7B2890-1E1D-4789-82BE-AB941EBCA1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4A4DBB-C677-4017-AFB7-1103DE8FF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6E7121-5827-40E7-A1F1-EF16B245BA46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96E8A8F-7A40-434E-A48B-11EAC05D26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0811594-7570-42CF-9572-E3B1D68B7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F046A9C-BCCD-4CC8-9E5D-7E017F991E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480C9B-8734-4324-87B7-E627FCE47F6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355FF196-48B4-4228-BF43-E68D8F4F9E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9B1D7391-D9BD-49CC-A783-E4D0A17C5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97D1C8F-29FA-4CD0-B1AD-36D227999C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5E4147-8435-467D-AB43-4C855FE7C21A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9DB4703-009D-4329-AC2B-F782341A9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1E6EA1B-A3E1-4329-9CA5-29768BAA9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F05EEF6-FB7F-4E8B-A68C-264143BAE0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47F93A-959E-4596-BF83-6C28C5C07A25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DB63494-5EBA-4B48-9D2B-2C31997DBB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CEB88F8-F172-4034-A76C-CB721FFF2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6616681-A0D3-4C96-8168-C4127ABAD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667EE3-5470-478B-BDCA-C16B757295D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D30CC47-F8A0-4BD9-9381-CEBB3153F4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A96F32A-1463-47C4-AED1-CB1BCFE17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80810A28-2619-4EAC-8DEC-C5B9508BC9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ADCF93-ECFD-46BF-9946-D2C5DC52F715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A6ADFB8-473B-4E57-A899-F2AD850097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81F2FE9-D3EA-4B41-B0D4-43CAB889D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9FF4840-EDE1-415A-9CF0-98F7361BBB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429E33-4743-4AE1-90AB-5EB10BA44306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ED76E6-7DB7-44DF-8FCC-1762D0574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B36371F-5C51-4642-BFD0-2F9510504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0A2A55A1-1020-4064-9AC5-8A3E05F69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CC30B0-6558-49C0-A865-810F00DBE7CC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2406AE9-3899-4D39-970A-77F581FFCE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0EE998E-E63A-4149-B45E-45C31C50C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8478216-9BE1-45B0-B27E-03DD776C28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04948B-387C-46C2-BAE3-4F9D09F9B094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DA46937-EB43-4676-BDCB-34CFC23EF2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BD1D0FC-794F-4B07-959D-63460DD79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984AEA5-B4E3-4F2F-B051-505925641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CFFAD-DC88-4809-B937-B941665C210A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F430DC-2DE2-428C-9AFD-DEBDEE2FC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391998-F47D-4EF8-92A2-BD5A5A9DD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6497270-7DC8-46CD-ACC4-42F986813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BF8E43-0BAE-405A-8242-4B785C75AE71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C13938B-830C-4ED3-830D-33B66DA13C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FF3B951-F9B7-4AA2-9669-DC278CC8E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A9697A-7759-44CB-9CE6-58389530D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52628E-0196-4462-8528-CAEF31BC8D36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50B16A5-0FC9-43BE-8C6F-6EFD7088A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6F42FB8-C2A9-4A6B-B6A9-2412CE936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B7E63E78-AA28-4ADB-8F13-49ADDE52DB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92568C-0832-450F-8617-8B621AE3A51F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B9EF51D-E235-4B24-9AFF-EDB99C45FD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8B79477-6FCF-405B-8A5D-11ECAD81B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026D622-DB0C-4B21-A1A3-8FA320C2D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EA1B4-6070-4E81-AAB5-5CA37EA96D2E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085A8F1-34BA-400B-9C4B-0BAF297F6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97E9839-62AB-4115-B57F-A79AB1BA6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F82D171-FB7E-4FD9-95B7-F707143CA0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0D0E89-21B6-4B7B-89BD-6AA00DA3952A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39FA57E1-9CD1-4803-AD8C-CEF2A7BC0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C7BA702-1370-4F0A-AEF5-12FE81CEC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758D16FA-FFC0-46C0-88F8-B237251918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DE903E-F37E-432B-9728-798E22AC8C9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7FA5DAC8-D89F-40DB-8311-152F47EA41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4C7C18F-59B2-4F87-8140-43AEA54C1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A459E2F0-7989-4163-9685-02BE11881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4C70D0-1C21-43F8-B1E7-6E459F4BE08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330AC50E-4729-4830-AFC9-5978A970A8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1E27971F-AB0E-4D14-A693-44E5FA41B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5F0EDC92-064D-4770-B89E-1C5EEC164B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1329B1-5FE7-4551-A370-82244211CABB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535709B-08AF-48DC-8EF3-5F4534E22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B27FB3F-C7B2-4309-953C-A82A2E09B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FFF08F-EE44-473F-A5E1-020DC0EA1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280AB-8499-467E-B3FC-DCA3AC2A8B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5661FC-31C1-43C7-B6ED-8413AFFDB8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E6A2D-248C-495B-BD1F-307414CE5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20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3DE813-C574-4AD7-9003-AD16274DB6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DC3B7C-7524-4C66-BBE2-C4664C485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C4BF14-18F0-4CEA-8281-027ED4DA6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BCB1E-BDEA-4534-831B-AD3818D569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BACB4B-8930-440C-BC17-FDF9FEFB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97B4A5-CAB9-4551-A458-5E5EE750C5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660510-3BB2-4087-921B-D7DAFBB382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ECEA9-A40F-425C-B602-D9CCE010CB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0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E5DB2A-9E1C-4D63-B31E-D75E8E205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166B8-C0BC-4BDC-8CFE-7726B2D92F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80E938-EEAE-48C9-A70B-2B31613B6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AACA0-7626-4E62-9C2E-CB622C3F0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89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728C54-60ED-409E-AB4A-2949A0BC62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922328-BFF5-4559-AF32-16A3830499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02EDA7-2F07-4BE6-962E-76AAF8C62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A6AE0-BAA2-4BBF-89C1-74A1D487F0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7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6B4043-BEFE-4141-B8F3-329C40ED49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7B8D97-BFDA-4B6F-AB40-0E493DCE4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17EDBE-E716-4573-B2C2-6FB6F34BB1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1DE2C-7AF0-4642-B899-30A1EA5ED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9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2ED9A1E-CF95-44FC-99A5-0D686D809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B45115-3B18-4B05-B3B9-85BC6DAD78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417410-CDED-4E28-9CB0-31C9D86D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397F6-895B-4AC6-905B-545C92F2DB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07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A868EA-3686-488A-95DE-899FBC985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3DC733-E043-44C0-A535-F1D33F231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8B8828-AF1D-4B7D-A834-B781A9CC4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D7A9-A63C-43AB-A9A9-44E44B3DF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78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86417A-DE55-4A09-A018-B8F250706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90717F5-DED4-429A-AC7F-25AAAC5736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AC4E60-2C17-4D32-8010-A9EEAD3EC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282F1-0BCF-4ED6-972F-7F87F7CCFE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8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FE8A8-9D8A-45D3-A04B-366DA643E9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3647B4-5D6A-4040-8E3B-581704C87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59A40-ACDB-4181-A2FA-CAB170C52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085B-A34D-4FC7-BEF1-03A66ACFD3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1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0F0617-243B-4C7A-A24E-6A25E72C1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3A8479-8587-4822-9DF5-E097F3864C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FFF1D3-3D0E-4300-A8FA-8EDA1FA519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4A4-43ED-476E-BFF2-407A73F31E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80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6134F-5145-4142-B621-365CFBE73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321328-4AB7-47B9-9725-038ECD9CB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35ED927-D5E4-48E2-BF54-49E43828E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8D739-0896-4665-AB20-505B026D892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60F5576-5DAC-4FF3-AF17-55BDC3D8B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892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8: Number Crunching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B830818-AA2B-4987-BD53-977121565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A5D5462-EABC-4787-9983-57293182F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7838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RISC vs. CISC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Numerical representations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Signed/Unsigned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7E18DD4-BF61-6BDB-C725-6171011583FE}"/>
                  </a:ext>
                </a:extLst>
              </p14:cNvPr>
              <p14:cNvContentPartPr/>
              <p14:nvPr/>
            </p14:nvContentPartPr>
            <p14:xfrm>
              <a:off x="3843360" y="1497960"/>
              <a:ext cx="4575600" cy="3651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7E18DD4-BF61-6BDB-C725-6171011583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34000" y="1488600"/>
                <a:ext cx="4594320" cy="3669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197BDD-7711-4FF5-84CD-2C578875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8453-CA4C-4B08-8098-655A7946C06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027053B3-7344-44AD-BCEB-03DA807A1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88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Numbers</a:t>
            </a:r>
          </a:p>
        </p:txBody>
      </p:sp>
      <p:sp>
        <p:nvSpPr>
          <p:cNvPr id="55300" name="Line 3">
            <a:extLst>
              <a:ext uri="{FF2B5EF4-FFF2-40B4-BE49-F238E27FC236}">
                <a16:creationId xmlns:a16="http://schemas.microsoft.com/office/drawing/2014/main" id="{F3F6010D-A118-456C-AEDD-7F547F255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1" name="Text Box 4">
            <a:extLst>
              <a:ext uri="{FF2B5EF4-FFF2-40B4-BE49-F238E27FC236}">
                <a16:creationId xmlns:a16="http://schemas.microsoft.com/office/drawing/2014/main" id="{18CBD02D-1D5B-4FD1-9862-7A1BA2877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4075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32 bits can only represent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numbers – if we wish to also represent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negative numbers, we can represent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positive numbers (incl zero)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and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negative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– 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A6EC06-A008-33C9-8279-857AE8767C6F}"/>
                  </a:ext>
                </a:extLst>
              </p14:cNvPr>
              <p14:cNvContentPartPr/>
              <p14:nvPr/>
            </p14:nvContentPartPr>
            <p14:xfrm>
              <a:off x="174960" y="249480"/>
              <a:ext cx="8853840" cy="591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A6EC06-A008-33C9-8279-857AE8767C6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5600" y="240120"/>
                <a:ext cx="8872560" cy="593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323F4D6-E25A-4829-8FF2-E24EC868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25C30-1849-4FFC-BF46-30C6351005A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88E24C-55DF-4650-8960-52EB161C4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2’s Complement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AECFB0F1-799C-4153-822A-4DFF7BEA6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D6351CAE-D26F-4FA3-BCF9-B7C1C958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88026"/>
            <a:ext cx="6010171" cy="313932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– 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22579DE9-FBC4-4E88-B353-AEDA0AF89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483" y="4427347"/>
            <a:ext cx="715971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Why is this representation favorable?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Consider the sum of  1 and -2  …. we get 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Consider the sum of  2 and -1  …. we get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This format can directly undergo addition without any conversions!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225AF239-5A7F-4F25-828A-D341B8CEA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808" y="5685503"/>
            <a:ext cx="482215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Each number represents the quantity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-2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+ 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…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C30C493-CE84-08C8-7D00-F634697129E1}"/>
                  </a:ext>
                </a:extLst>
              </p14:cNvPr>
              <p14:cNvContentPartPr/>
              <p14:nvPr/>
            </p14:nvContentPartPr>
            <p14:xfrm>
              <a:off x="440280" y="155880"/>
              <a:ext cx="8717400" cy="6406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C30C493-CE84-08C8-7D00-F634697129E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0920" y="146520"/>
                <a:ext cx="8736120" cy="642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F3E6B84-AAE5-45AA-9797-545836C5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7F596C-FF86-43C3-B458-555CF2B05704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2C7D150-6F7F-436C-A154-C16BD34B4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2’s Complement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7E0D91FD-33FE-4038-ABDE-D2B1506DA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A0B2390A-B0B4-4E36-B481-0B1DBAD51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295400"/>
            <a:ext cx="5356274" cy="280076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– 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B11C67E5-D6FB-4F7B-A66C-915F8C3B9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18290"/>
            <a:ext cx="786862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Note that the sum of a number x and its inverted representation x’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equals  a string of 1s (-1).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x + x’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x’ + 1 = -x        … hence, can compute the negative of a number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-x = x’ + 1             inverting all bits and adding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Similarly, the sum of  x and –x gives us all zeroes, with a carry of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reality, x + (-x) =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… hence the name 2’s complement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90F47F-500D-4E4C-7E71-8B5DFCCEAD4B}"/>
                  </a:ext>
                </a:extLst>
              </p14:cNvPr>
              <p14:cNvContentPartPr/>
              <p14:nvPr/>
            </p14:nvContentPartPr>
            <p14:xfrm>
              <a:off x="659520" y="167760"/>
              <a:ext cx="8358120" cy="6450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90F47F-500D-4E4C-7E71-8B5DFCCEAD4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0160" y="158400"/>
                <a:ext cx="8376840" cy="6469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7C2ED2-E92F-4414-A2D2-C4E59162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3CF54-05ED-4C9E-ACE6-3ABD4125E06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99D3813-9D37-4F71-9E7F-B7A2DF1FD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59D41E5D-8AD0-452F-98E2-E342C937E4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43DF86C7-759B-4455-8376-28AF132C0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42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Compute the 32-bit 2’s complement representations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for the following decimal numbers: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5,  -5, -6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B7B6014-0292-05FB-62D5-0842AFF4ED05}"/>
                  </a:ext>
                </a:extLst>
              </p14:cNvPr>
              <p14:cNvContentPartPr/>
              <p14:nvPr/>
            </p14:nvContentPartPr>
            <p14:xfrm>
              <a:off x="903240" y="2797200"/>
              <a:ext cx="7921080" cy="3394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B7B6014-0292-05FB-62D5-0842AFF4ED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3880" y="2787840"/>
                <a:ext cx="7939800" cy="3413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0694E00-AC30-4337-BC59-B351FE3AF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33BF6-A07E-4101-9E2B-C70F6EE87733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31610B9C-40FA-4834-AAD0-2E86DC5A0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B6E10F3E-FC65-4942-8D3A-6F60A8F8D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302EC9A9-247E-478B-A659-0CC20AB08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589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Compute the 32-bit 2’s complement representations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for the following decimal numbers: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5,  -5, -6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5:   0000  0000  0000  0000  0000  0000  0000  0101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-5:   1111  1111  1111  1111  1111  1111  1111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-6:   1111  1111  1111  1111  1111  1111  1111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Given -5, verify that inverting and adding 1 yields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C904B2-55BA-48D1-82FE-33A83682A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54460-B236-40A2-826A-EE480D794289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06B23E87-6C6F-4779-A401-A9602078E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079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Signed / Unsigned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F764014-0656-49D0-B346-D8A425DBE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F239055F-96AE-416B-9FCF-F282298A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313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recognizes two formats: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unsigned (corresponding to the C declaration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unsigned 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all numbers are positive, a 1 in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just means it is a really large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signed (C declaration is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signed 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or just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numbers can be +/-  , a 1 in the MSB means the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is negative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distinction enables us to represent twice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numbers when we’re sure that we don’t need negatives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9D2B9BD-CFC8-8316-5D10-E16BB53F70E5}"/>
                  </a:ext>
                </a:extLst>
              </p14:cNvPr>
              <p14:cNvContentPartPr/>
              <p14:nvPr/>
            </p14:nvContentPartPr>
            <p14:xfrm>
              <a:off x="2833560" y="122040"/>
              <a:ext cx="6353280" cy="5529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9D2B9BD-CFC8-8316-5D10-E16BB53F70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24200" y="112680"/>
                <a:ext cx="6372000" cy="5548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9C91A0-E64B-4BD2-9303-4702B8794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C1282-93D2-4148-8A63-82958255D42A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9DC8F37-1B7C-43D1-9C8F-757A25F00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A30C3ABD-9DE4-4C4F-BB1D-E4FC2B54D3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CDE4625E-8011-4FE7-A1BA-2CDF5EA7D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453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What gets stored in $t0?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1419C74-B7A9-8F8E-AC16-0496DCA33E5D}"/>
                  </a:ext>
                </a:extLst>
              </p14:cNvPr>
              <p14:cNvContentPartPr/>
              <p14:nvPr/>
            </p14:nvContentPartPr>
            <p14:xfrm>
              <a:off x="132840" y="94320"/>
              <a:ext cx="8858160" cy="6558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1419C74-B7A9-8F8E-AC16-0496DCA33E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480" y="84960"/>
                <a:ext cx="8876880" cy="6577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4038F5-7986-486D-AD4B-CF04051A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314B5-99FC-4613-A05E-E9D8AD5F16A7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0ACD4642-6B72-40A9-A15A-884D4C62F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EFA29FE-3336-4740-9FA8-8CDEBCF4C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9C8DF09E-1C1D-454E-B30E-DE7C86F4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2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What gets stored in $t0?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The result depends on whether $t1 is a signed or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number – the compiler/programmer must track this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accordingly use either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or 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slt    $t0, $t1, $zero     stores  1 in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sltu  $t0, $t1, $zero     stores  0 in $t0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A1FAB1-E331-43CF-B26E-81E38B55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727B5-CE6A-4CA4-AC75-CC0F8A94DC91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A70E2EBE-0C99-4D98-8D43-AA3CD84AE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923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Extension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099F7D65-2EFF-4ACB-A7F8-1ED45F5BE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20885135-ADB0-4F08-8D5A-583FA35B3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9201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Occasionally, 16-bit signed numbers must be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into 32-bit signed numbers – for example, when doing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add with an immediate operand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conversion is simple: take the most significant bit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use it to fill up the additional bits on the left – known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sign extension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  So 2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goes from  0000 0000 0000 0010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0000 0000 0000 0000 0000 0000 0000 0010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and -2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goes from 1111 1111 1111 1110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1111 1111 1111 1111 1111 1111 1111 1110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38916F-22C0-64F7-8B59-26CA937393C9}"/>
                  </a:ext>
                </a:extLst>
              </p14:cNvPr>
              <p14:cNvContentPartPr/>
              <p14:nvPr/>
            </p14:nvContentPartPr>
            <p14:xfrm>
              <a:off x="3294720" y="392040"/>
              <a:ext cx="3962880" cy="1055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38916F-22C0-64F7-8B59-26CA937393C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5360" y="382680"/>
                <a:ext cx="3981600" cy="1073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6425DFA-2C17-41E5-949B-6C40333E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5705F-BD30-45B2-9380-25E74829D09F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7074814-4FF1-4179-82B3-55736A3A0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215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 Representations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379B33DC-270F-43FC-A1E9-984446AFE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32B6D22-436F-4B45-A47E-5BC01FA41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3723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following two (intuitive) representations were discarded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because they required additional conversion steps before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arithmetic could be performed on the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sign-and-magnitude: the most significant bit represents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+/-  and the remaining bits express the magnitude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one’s complement: -x is represented by inverting all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bits of x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Both representations above suffer from two zeroes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77DDAC-0E2F-1501-1A8A-21FCCD456AD1}"/>
                  </a:ext>
                </a:extLst>
              </p14:cNvPr>
              <p14:cNvContentPartPr/>
              <p14:nvPr/>
            </p14:nvContentPartPr>
            <p14:xfrm>
              <a:off x="1156320" y="236160"/>
              <a:ext cx="6457320" cy="319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77DDAC-0E2F-1501-1A8A-21FCCD456A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6960" y="226800"/>
                <a:ext cx="6476040" cy="3214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CAACD8A-697E-4E63-B539-369072B8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62D92-93A6-4F8C-AB7B-4ACE2E981167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751CF94-4CEE-4A43-A07B-A978DF3C5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C1158D6-EB42-4ED9-B603-267B1232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9225"/>
            <a:ext cx="4277389" cy="193899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leaf_example (int g, int h, int i, int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f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f;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F8AD2F6-242E-4B85-AEBF-65B3FC11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447800"/>
            <a:ext cx="2707536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leaf_example: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 $sp,  -12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$t0, $a0,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$t1, $a2, $a3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sub       $s0, $t0,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$v0, $s0,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$sp, 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jr           $ra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B79E890-DF86-4EF6-96FB-FA263BB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0325"/>
            <a:ext cx="50034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example, the callee took care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the registers it needs.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took care of saving its $ra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$a0-$a3.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have avoided using the stack altogether.</a:t>
            </a:r>
          </a:p>
        </p:txBody>
      </p:sp>
      <p:sp>
        <p:nvSpPr>
          <p:cNvPr id="18439" name="Text Box 2">
            <a:extLst>
              <a:ext uri="{FF2B5EF4-FFF2-40B4-BE49-F238E27FC236}">
                <a16:creationId xmlns:a16="http://schemas.microsoft.com/office/drawing/2014/main" id="{21D83989-B081-423E-A3D6-10750153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837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98)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552D8F5-F2AC-AAED-31CF-8B1A42C29E06}"/>
                  </a:ext>
                </a:extLst>
              </p14:cNvPr>
              <p14:cNvContentPartPr/>
              <p14:nvPr/>
            </p14:nvContentPartPr>
            <p14:xfrm>
              <a:off x="4088520" y="159840"/>
              <a:ext cx="4890240" cy="3578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552D8F5-F2AC-AAED-31CF-8B1A42C29E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79160" y="150480"/>
                <a:ext cx="4908960" cy="3596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C1B6AA4-D1A3-2CE3-F5A9-D4CA54E393BD}"/>
                  </a:ext>
                </a:extLst>
              </p14:cNvPr>
              <p14:cNvContentPartPr/>
              <p14:nvPr/>
            </p14:nvContentPartPr>
            <p14:xfrm>
              <a:off x="364320" y="29160"/>
              <a:ext cx="8798040" cy="6568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C1B6AA4-D1A3-2CE3-F5A9-D4CA54E393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4960" y="19800"/>
                <a:ext cx="8816760" cy="6586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6A5DF3-7672-44A2-BD05-C64073E82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D9E54-3944-4F63-8896-3A81F354F5AD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BF47862F-87C4-4192-B6B0-C32B092E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938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IA-32 Instruction Set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66ED48B2-CD9D-44E3-8F64-62114F957E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1E639701-A320-4B4C-9AA6-F0F182A3C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683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Intel’s IA-32 instruction set has evolved over 20 years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old features are preserved for software compatibility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Numerous complex instructions – complicates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design (Complex Instruction Set Computer – CISC)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have different sizes, operands can be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registers or memory, only 8 general-purpose registers,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one of the operands is over-written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RISC instructions are more amenable to high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(clock speed and parallelism) – modern Intel processors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convert IA-32 instructions into simpler micro-operations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8EBEF9-4528-E0A1-90F3-EFF37D9C492E}"/>
                  </a:ext>
                </a:extLst>
              </p14:cNvPr>
              <p14:cNvContentPartPr/>
              <p14:nvPr/>
            </p14:nvContentPartPr>
            <p14:xfrm>
              <a:off x="4865040" y="174600"/>
              <a:ext cx="4297320" cy="5667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8EBEF9-4528-E0A1-90F3-EFF37D9C49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55680" y="165240"/>
                <a:ext cx="4316040" cy="5685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B7F81BA-BD16-4449-B99C-3739A47E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F6C0C-4479-48C5-AD3A-BD2BF271AD09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FE9A055-27CE-4BC8-9759-0EFF92F18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280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Constants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F27B192-E64B-4869-9DBD-9E1A7DDB8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34BA98E9-93BD-4DFF-8948-39F1393F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820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Immediate instructions can only specify 16-bit constants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used to store a 16-bit constant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upper 16 bits of a register… combine this with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OR instruction to specify a 32-bit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destination PC-address in a conditional branch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specified as a 16-bit constant, relative to the current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jump (j) instruction can specify a 26-bit constant; if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bits are required, the jump-register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instruction is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See green sheet!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F150906-D5F6-5CAC-5CCF-8020B575A1E8}"/>
                  </a:ext>
                </a:extLst>
              </p14:cNvPr>
              <p14:cNvContentPartPr/>
              <p14:nvPr/>
            </p14:nvContentPartPr>
            <p14:xfrm>
              <a:off x="1402200" y="225720"/>
              <a:ext cx="7153200" cy="6295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F150906-D5F6-5CAC-5CCF-8020B575A1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92840" y="216360"/>
                <a:ext cx="7171920" cy="6314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141ACF1-E866-48B3-9F03-9648E540F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FB887-0BAC-4C42-8D93-765DEF29B30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A6FDCC87-F7DE-4116-8DFA-FA9AC0EB3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91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Endian-ness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9984C90F-FC32-4977-9483-4126F731B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9850B997-3BE3-4284-B11B-C6638D31F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289129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Two major formats for transferring values between registers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Memory:  low address  45   7b  87  7f    high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Little-endian register: the first byte read goes in the low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Register:   7f   87  7b  45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Most-significant bit                                 Least-significant bit                 (x86)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Big-endian register: the first byte read goes in the big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Register:   45  7b  87  7f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Most-significant bit                                  Least-significant bit               (MIPS, IBM)</a:t>
            </a:r>
          </a:p>
        </p:txBody>
      </p:sp>
      <p:sp>
        <p:nvSpPr>
          <p:cNvPr id="47110" name="Line 5">
            <a:extLst>
              <a:ext uri="{FF2B5EF4-FFF2-40B4-BE49-F238E27FC236}">
                <a16:creationId xmlns:a16="http://schemas.microsoft.com/office/drawing/2014/main" id="{9344D85E-883E-4449-A4AA-CBAD7FE0C9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733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Line 6">
            <a:extLst>
              <a:ext uri="{FF2B5EF4-FFF2-40B4-BE49-F238E27FC236}">
                <a16:creationId xmlns:a16="http://schemas.microsoft.com/office/drawing/2014/main" id="{17AED877-7EFD-4820-920C-36F4868FB0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257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Line 7">
            <a:extLst>
              <a:ext uri="{FF2B5EF4-FFF2-40B4-BE49-F238E27FC236}">
                <a16:creationId xmlns:a16="http://schemas.microsoft.com/office/drawing/2014/main" id="{F7EEE353-782F-4E58-AF98-21DD80CE01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3657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8">
            <a:extLst>
              <a:ext uri="{FF2B5EF4-FFF2-40B4-BE49-F238E27FC236}">
                <a16:creationId xmlns:a16="http://schemas.microsoft.com/office/drawing/2014/main" id="{D62B18ED-6F11-4E3B-A70A-6224FC7C6A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5181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C348575-AE7B-D05E-35DB-E5C057EADCE0}"/>
                  </a:ext>
                </a:extLst>
              </p14:cNvPr>
              <p14:cNvContentPartPr/>
              <p14:nvPr/>
            </p14:nvContentPartPr>
            <p14:xfrm>
              <a:off x="591840" y="1819080"/>
              <a:ext cx="6984360" cy="3557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C348575-AE7B-D05E-35DB-E5C057EADC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480" y="1809720"/>
                <a:ext cx="7003080" cy="3575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6CD20DBB-3164-4FF1-B82E-44C7308E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F39C0-735D-4D53-9D55-F92FDDA92DE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6646FD6B-61A3-4774-B1B7-94067C708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83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Binary Representation</a:t>
            </a:r>
          </a:p>
        </p:txBody>
      </p:sp>
      <p:sp>
        <p:nvSpPr>
          <p:cNvPr id="49156" name="Line 3">
            <a:extLst>
              <a:ext uri="{FF2B5EF4-FFF2-40B4-BE49-F238E27FC236}">
                <a16:creationId xmlns:a16="http://schemas.microsoft.com/office/drawing/2014/main" id="{DF561680-9B19-4F96-91AB-FAFB25B556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7" name="Text Box 4">
            <a:extLst>
              <a:ext uri="{FF2B5EF4-FFF2-40B4-BE49-F238E27FC236}">
                <a16:creationId xmlns:a16="http://schemas.microsoft.com/office/drawing/2014/main" id="{2E450C01-863D-4B9D-B616-38CFA53D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214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binary number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01011000 00010101 00101110 11100111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represents the quantity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… 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word can represent 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numbers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0  and 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… this is known as the unsigned representation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we’re assuming that numbers are always positive</a:t>
            </a:r>
          </a:p>
        </p:txBody>
      </p:sp>
      <p:sp>
        <p:nvSpPr>
          <p:cNvPr id="49158" name="Text Box 5">
            <a:extLst>
              <a:ext uri="{FF2B5EF4-FFF2-40B4-BE49-F238E27FC236}">
                <a16:creationId xmlns:a16="http://schemas.microsoft.com/office/drawing/2014/main" id="{C33B6BF2-5B79-4428-BA1A-DA5C1F35C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475" y="2667000"/>
            <a:ext cx="2181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significant bit</a:t>
            </a:r>
          </a:p>
        </p:txBody>
      </p:sp>
      <p:sp>
        <p:nvSpPr>
          <p:cNvPr id="49159" name="Text Box 6">
            <a:extLst>
              <a:ext uri="{FF2B5EF4-FFF2-40B4-BE49-F238E27FC236}">
                <a16:creationId xmlns:a16="http://schemas.microsoft.com/office/drawing/2014/main" id="{0D8197C0-426C-4F44-980A-CF2E8D299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021" y="2627342"/>
            <a:ext cx="21858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Least significant bit</a:t>
            </a:r>
          </a:p>
        </p:txBody>
      </p:sp>
      <p:sp>
        <p:nvSpPr>
          <p:cNvPr id="49160" name="Line 7">
            <a:extLst>
              <a:ext uri="{FF2B5EF4-FFF2-40B4-BE49-F238E27FC236}">
                <a16:creationId xmlns:a16="http://schemas.microsoft.com/office/drawing/2014/main" id="{334D2FBC-B9AF-4539-9E27-6E74ABD617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2590800"/>
            <a:ext cx="5334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9">
            <a:extLst>
              <a:ext uri="{FF2B5EF4-FFF2-40B4-BE49-F238E27FC236}">
                <a16:creationId xmlns:a16="http://schemas.microsoft.com/office/drawing/2014/main" id="{73752F45-52A9-4453-9684-E882A7BD9A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91400" y="2514600"/>
            <a:ext cx="4572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0C6CADF-706F-1B60-AE21-064F5DFF5134}"/>
                  </a:ext>
                </a:extLst>
              </p14:cNvPr>
              <p14:cNvContentPartPr/>
              <p14:nvPr/>
            </p14:nvContentPartPr>
            <p14:xfrm>
              <a:off x="712800" y="45000"/>
              <a:ext cx="8348400" cy="7074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0C6CADF-706F-1B60-AE21-064F5DFF51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3440" y="35640"/>
                <a:ext cx="8367120" cy="7093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AED4EC-FE92-43AA-BE00-CC15173F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E7296-62ED-467F-A6C9-26C6D9073EE1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F8EA7F16-F98B-4F0D-BDCE-ADB16309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14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ASCII  Vs.  Binary</a:t>
            </a:r>
          </a:p>
        </p:txBody>
      </p:sp>
      <p:sp>
        <p:nvSpPr>
          <p:cNvPr id="51204" name="Line 3">
            <a:extLst>
              <a:ext uri="{FF2B5EF4-FFF2-40B4-BE49-F238E27FC236}">
                <a16:creationId xmlns:a16="http://schemas.microsoft.com/office/drawing/2014/main" id="{58B935D8-1565-4A06-A22C-EE0BADD9A7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Text Box 4">
            <a:extLst>
              <a:ext uri="{FF2B5EF4-FFF2-40B4-BE49-F238E27FC236}">
                <a16:creationId xmlns:a16="http://schemas.microsoft.com/office/drawing/2014/main" id="{F97050C7-EDCD-4FD0-8F64-7A47D9D65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6960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make more sense to represent a decimal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ASCII?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to implement arithmetic would be difficult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storage needs? How many bits does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take to represent the decimal number 1,000,000,000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ASCII and in binary?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878E6C7-61CB-2AA6-6582-8B463B8FF1F3}"/>
                  </a:ext>
                </a:extLst>
              </p14:cNvPr>
              <p14:cNvContentPartPr/>
              <p14:nvPr/>
            </p14:nvContentPartPr>
            <p14:xfrm>
              <a:off x="1088280" y="1967760"/>
              <a:ext cx="6560640" cy="612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878E6C7-61CB-2AA6-6582-8B463B8FF1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8920" y="1958400"/>
                <a:ext cx="6579360" cy="630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C848E0-6DD1-4D58-9EF4-AA6810FFD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AEB61-C1E2-4A94-8797-CC911E814B19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7D6EB048-C276-4645-B227-DC6599869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14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ASCII  Vs.  Binary</a:t>
            </a:r>
          </a:p>
        </p:txBody>
      </p:sp>
      <p:sp>
        <p:nvSpPr>
          <p:cNvPr id="53252" name="Line 3">
            <a:extLst>
              <a:ext uri="{FF2B5EF4-FFF2-40B4-BE49-F238E27FC236}">
                <a16:creationId xmlns:a16="http://schemas.microsoft.com/office/drawing/2014/main" id="{ED3487D2-3C67-4E91-8BED-EB68F19F23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Text Box 4">
            <a:extLst>
              <a:ext uri="{FF2B5EF4-FFF2-40B4-BE49-F238E27FC236}">
                <a16:creationId xmlns:a16="http://schemas.microsoft.com/office/drawing/2014/main" id="{3A379100-5287-4050-B7B5-C8AEA64C0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696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make more sense to represent a decimal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ASCII?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to implement arithmetic would be difficult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storage needs? How many bits does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take to represent the decimal number 1,000,000,000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ASCII and in binary?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In binary: 30 bits     (2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&gt; 1 billion)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In ASCII: 10 characters, 8 bits per char  = 80 bits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47468</TotalTime>
  <Words>1921</Words>
  <Application>Microsoft Office PowerPoint</Application>
  <PresentationFormat>On-screen Show (4:3)</PresentationFormat>
  <Paragraphs>303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268</cp:revision>
  <cp:lastPrinted>2025-01-30T03:16:42Z</cp:lastPrinted>
  <dcterms:created xsi:type="dcterms:W3CDTF">2002-09-20T18:19:18Z</dcterms:created>
  <dcterms:modified xsi:type="dcterms:W3CDTF">2025-01-30T19:00:30Z</dcterms:modified>
</cp:coreProperties>
</file>