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5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6.xml" ContentType="application/inkml+xml"/>
  <Override PartName="/ppt/notesSlides/notesSlide11.xml" ContentType="application/vnd.openxmlformats-officedocument.presentationml.notesSlide+xml"/>
  <Override PartName="/ppt/ink/ink7.xml" ContentType="application/inkml+xml"/>
  <Override PartName="/ppt/notesSlides/notesSlide12.xml" ContentType="application/vnd.openxmlformats-officedocument.presentationml.notesSlide+xml"/>
  <Override PartName="/ppt/ink/ink8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3" r:id="rId2"/>
    <p:sldId id="613" r:id="rId3"/>
    <p:sldId id="657" r:id="rId4"/>
    <p:sldId id="583" r:id="rId5"/>
    <p:sldId id="606" r:id="rId6"/>
    <p:sldId id="607" r:id="rId7"/>
    <p:sldId id="608" r:id="rId8"/>
    <p:sldId id="609" r:id="rId9"/>
    <p:sldId id="610" r:id="rId10"/>
    <p:sldId id="584" r:id="rId11"/>
    <p:sldId id="611" r:id="rId12"/>
    <p:sldId id="612" r:id="rId13"/>
    <p:sldId id="601" r:id="rId14"/>
    <p:sldId id="656" r:id="rId15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9" autoAdjust="0"/>
    <p:restoredTop sz="9440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7:49:32.4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3T17:49:51.128"/>
    </inkml:context>
  </inkml:definitions>
  <inkml:trace contextRef="#ctx0" brushRef="#br0">3361 7517 617 0,'0'3'119'0,"0"0"76"0,0 0-47 0,1 0-33 0,1 2-45 0,-1-4-6 0,4-1-13 16,3 0-2-16,-5 2-10 0,3-2-7 0,2 3-14 15,2-1-3-15,1 2-7 16,5-2 0-16,3 1-2 31,1 0-1-31,12 4 5 16,-2-6 2-16,6 2 14 16,0-1 6-16,5-2 3 15,0-2 1-15,8-2-4 16,2-3 1-16,7-1-3 15,2-3 1-15,5-1-6 16,-2 1-7-16,-5 1-9 16,-1 4-2-16,-8 4-10 15,0 2-1-15,-8 4 1 16,-2 2-1-16,1 2 4 0,1 1 1 16,11-1 2-16,8 0 0 15,1 3-2-15,-4-3 0 16,3 1 6-16,-5-1 2 15,5 0 2-15,-2-2 5 16,1-2-7-16,-6-1 1 16,-1 3-2-16,2-4-3 15,8 2 1-15,2 3-1 0,7-4-1 16,0 6-1-16,-1-6-1 16,-4 5-1-16,2-4-1 15,0 0 1-15,4 3 4 16,5-3 2-16,4 4 12 15,4-5 2-15,-4 2-2 16,-4 0-5-16,-3-5-5 16,-6 0-6-16,3-2-3 15,3-3 1-15,3 5 0 16,4 2-1-16,-2 3 0 16,-2-2 1-16,-12 2-2 15,-5-1 1-15,-5-4 0 0,-3-1 0 16,6-10-1-1,5-2 1-15,7-1 2 0,7-7-1 16,7 3-1-16,-2-6 1 0,0 5 0 16,-2 2 0-1,-3 4 0-15,2 0-2 16,3 6-1-16,5 0 2 16,0 1 1-16,-5 4 1 0,-2 1-1 15,1-1-3-15,2 2 0 16,7 0 2-16,3 2 0 15,10 1 1-15,-2 2-1 16,-2-4 0-16,-18 2-20 16,-10 4-15-16,-25-4-41 15,-5-2-42-15,-22-1 71 16</inkml:trace>
  <inkml:trace contextRef="#ctx1" brushRef="#br0">23078 17930 0,'0'0'0,"0"0"0,0 0 0,0 0 0,59-63 0,-59 63 0,36-40 15,-1 5-15,-3-1 16,-5 5-1,-3 7-15,-4 4 16,-5 4 0,-3 5-16,-4-1 15,0 4 1,-4 0-16,0 4 16,0 0-16,0 0 15,0 0 1,0 0-16,0 0 15,0 0 1,0 4-16,0 0 16,-4 0-1,0 0-15,-4 0 16,4 0-16,0 0 16,-213 158-1,94-87-15,92-67 16,7-4-1,8-4-15</inkml:trace>
  <inkml:trace contextRef="#ctx1" brushRef="#br0" timeOffset="2834.92">23188 17535 0,'0'0'0,"0"0"15,0 0-15,0 0 16,0 0-16,0 0 16,0 0-1,0 0-15,0 0 16,0 0-16,0 0 15,52-27 1,11-9-16,8-3 16,0-5-1,-12 9-15,-16 7 16,-11 9-16,-8 3 16,-9 4-1,-3 4-15,0 0 16,-4 0-1,0 1-15,0-1 16,0 4-16,-5 0 16,1 0-1,0 0-15,0 0 16,0 0 0,0 0-16,-4 0 15,0 0 1,0 0-16,0 0 15,0 0-15,0 0 16,0 0 0,0 4-16,0-3 15,0-1 1,0 0-16</inkml:trace>
  <inkml:trace contextRef="#ctx0" brushRef="#br0" timeOffset="21579.05">13803 15001 565 0,'0'0'-31'0,"3"-8"-1"0,0-6-24 0,0 0 6 0,5-2 20 0,-3-1 17 0,1 3-63 0,-4-2 55 0</inkml:trace>
  <inkml:trace contextRef="#ctx0" brushRef="#br0" timeOffset="22134.22">13833 14829 685 0,'0'-6'160'16,"0"-7"108"-16,0 1-69 15,0-3-29-15,0-3-67 16,0 2-12-16,0 2-34 15,0 1-5-15,0 11-16 16,0 2-7-16,0 4 3 0,0 10 3 16,0 9 13-16,0 3 6 15,0 8 3-15,0 1-3 16,-2 11-18 0,-3 7-8-16,-1 12-15 0,-7 3-6 15,-4 9-5 1,0 7 1-16,-2 1-17 0,1-5-8 0,4-14-14 15,2-10-7-15,2-23 12 16,5-8 9-16,4-14 17 16,1-11 5-16,-8-8 7 15,5-8 1-15,-4-15 4 16,1-2 1-16,5-8 2 16,1-5 1-16,1 5 7 15,9-3 4-15,4 8 3 16,2 4-2-16,9 15-11 15,3 6-4-15,12 22-9 0,4 8-3 16,-3 15-2 0,-2 7-1-16,-1-1 0 0,-2-4-2 15,-4-9 2-15,0-4 1 16,-18 0-1-16,-2-6 2 16,-21 0-3-16,-8 1-2 15,-21-6-7-15,-13 2-5 16,-10 1-5-16,-4-4 2 15,0 0-5-15,2-3 1 0,11-2 3 16,10-3-4-16,15 0-8 16,9-3-16-1,15-1-50-15,5-4-33 0,14-8 74 32</inkml:trace>
  <inkml:trace contextRef="#ctx0" brushRef="#br0" timeOffset="23946.58">14393 15216 1136 0,'0'3'98'0,"0"-2"62"15,0 1-30-15,-3 1-35 0,1 0-14 0,2 0-19 0,-2-3-7 0,4 2-11 0,0-1-1 16,4 3 1-16,0 4 2 15,0 6-10-15,-1 9-5 16,-2 12-15-16,-3 8-11 0,0 7-1 16,-1 4-4-16,-2 1-10 15,-4 6-6-15,3-2-15 16,-6 1-5-16,7-11-2 16,-2-12 10-16,2-19 11 15,1-10 14-15,2-23 21 16,5-8 5-16,-2-17 10 15,1-7-3-15,2-5-3 16,-3-2-3-16,0 1-8 16,3-6-3-16,1 7-3 15,2 0-4-15,2 8 4 16,3 3 2-16,4 10 5 16,2 4 4-16,-1 6 5 15,5 7 0-15,-4 9-5 16,-1 5-6-16,0 7-10 15,0 10-2-15,-3 11-2 0,5 12 1 16,-3 17 2-16,5 6-3 16,-1 6-8-1,0-3-8-15,-3-7-18 16,3-2-3-16,-3-12-8 0,1-1 1 16,-4-15-4-16,0-4-5 15,-5-11-20-15,1-4-13 0,-12-10-32 16,2-3 16-16,-5-10 51 15</inkml:trace>
  <inkml:trace contextRef="#ctx0" brushRef="#br0" timeOffset="24550.45">15073 15354 1190 0,'0'16'101'0,"-2"5"68"0,2 2-25 0,-2-4-26 16,1 2-18-16,1-4-24 0,0-3-15 0,3-1-16 15,8-4-5-15,2-1-11 0,2-3-2 16,9-5-6-16,5 0-7 0,1-2-3 16,-1-1-2-16,1-6-5 15,2-4 0-15,-5-7-2 16,-2-2-1-16,-8-5 0 16,-2-2-1-16,-7 3 1 15,-7-1 0-15,-10 6 2 16,-1 1 1-16,-12 6-1 15,-2 4 1-15,-6 5 2 0,-3 4-2 16,5 2 4 0,-5 2-3-16,4 9-2 0,-4 2 0 15,2 6-2 1,1-1 0-16,0 5 1 0,6 1-1 16,5 0-1-16,2 5 0 15,9 3 1-15,8 7-1 16,6 1-3-16,7 5 2 0,6-4-1 15,1 2 1-15,9-1-11 16,1-8-6-16,9-2-19 16,5-5 1-16,8-7-11 15,5-7-2-15,6-10-13 16,3-5-15-16,-4-13-29 16,-4-4-18-16,-7-5 67 15</inkml:trace>
  <inkml:trace contextRef="#ctx0" brushRef="#br0" timeOffset="49184.93">17737 15074 648 0,'0'0'135'0,"2"1"133"0,-2 2-95 0,1-1-71 0,1 0-19 0,3-2-11 0,-2 0-5 0,2 0 5 15,1 0-2 1,-3-2 3-16,-3 2 3 0,0 0-8 16,0 2-4-16,-11-2-13 15,-3 1-10-15,-8-1-12 16,-8 0-9-16,-7-1-12 16,-10-1-3-16,-10 2-8 15,7 6-4-15,-2 7-3 16,12 6-5-1,9 0 5-15,2 3 1 0,20 0 0 16,3-2 4-16,18-1-4 0,9-1 6 16,18-4 3-16,4-2 0 15,10-2 8 1,6-4 4-16,-6-1 1 16,-4-5-2-16,-5 3-2 0,-4 2-7 15,-5 7 0-15,-2 6 0 16,-17 9 1-16,-10 1 0 15,-12 8 0-15,-13 1 1 16,-10-4-6-16,-1 1-1 0,-16-4 1 16,2-3-1-16,-20-5 3 15,-7-1 3-15,0-7-3 16,-7-6 0 0,18-3-6-16,10-5-10 0,14-2-30 15,9-4-30-15,14-9-75 16,7-2 45-16,11-13 37 15</inkml:trace>
  <inkml:trace contextRef="#ctx0" brushRef="#br0" timeOffset="49548.53">17392 14847 1375 0,'20'3'118'0,"-2"6"92"0,-3-3-50 0,3 5-31 15,-9 4-27-15,7 8-32 0,-2 9-10 0,2 18-15 0,0 9-7 0,-4 18-19 16,1 10-6-16,-4 10-19 16,1 8-8-16,-4-3-30 0,0-6-20 15,-2-14-38 1,-3-6-12-16,2-21-19 0,4-11-5 16,-3-22-24-1,6-15-144-15,-5-26 195 0</inkml:trace>
  <inkml:trace contextRef="#ctx0" brushRef="#br0" timeOffset="50036.83">18072 14914 943 0,'8'-8'122'0,"7"2"142"16,-1-2-107-16,1 4-20 0,-3 4-10 16,-5 0-14-16,-3 1-5 15,-2 10-13-15,-1 2-12 16,1 6-20-16,-2 1-15 15,0 9-15-15,6 7-4 16,1 8-17-16,8 3-3 0,-3 10-9 16,-1 1-3-16,-4 6 1 15,-14-1-5-15,2-2-10 16,-5-4-7 0,6-8-12-16,4-10-1 0,1-4-14 15,-1-10-2-15,10-11 0 16,5-4 0-16,1-10 10 15,9-3 0-15,-2-4 6 16,-8-4 1-16,6-4 9 16,-1-6 2-16,2-4-3 15,5 3-1-15,-11-7-13 16,1-1 6-16,-9 5-11 16,-8-3-4-16,-3 4-37 0,-8 0-149 15,-13 4 150-15</inkml:trace>
  <inkml:trace contextRef="#ctx0" brushRef="#br0" timeOffset="50274.74">17904 15255 1275 0,'2'-2'75'0,"4"1"56"0,1-2-16 0,12-2 19 0,6-3-1 0,16-5-23 0,9-1-16 0,9-9-41 15,4-1-21-15,6-1-26 16,-7 1-29-16,-4 2-72 16,-9-2-42-16,-13 4-264 15,-6 4 240-15</inkml:trace>
  <inkml:trace contextRef="#ctx0" brushRef="#br0" timeOffset="50668.94">18529 15145 1284 0,'-8'20'77'15,"2"2"46"-15,0 0-23 0,2 2-13 16,1-2-16-1,3 3-22-15,3 7-14 0,1-1-17 16,-3 2-5-16,9 5-8 16,-1-1-1-16,7-6-7 15,4 1-10-15,1-10-11 16,3-3-1-16,1-7-2 16,0-5 13-16,3-9 11 15,4-3 8-15,0-12 21 0,2-5 10 16,-7-14 29-1,-8-5 8-15,-6-10 15 16,-7-4-1-16,-12 0-5 0,-7 1-11 16,-22 7-26-16,-9 7-10 15,-6 17-36-15,-4 8-9 16,4 17-23 0,-3 9-20-16,12 11-45 0,5 7-43 15,17 4 66-15,11-7 6 0</inkml:trace>
  <inkml:trace contextRef="#ctx0" brushRef="#br0" timeOffset="52771.9">1458 14839 989 0,'-2'0'59'0,"2"0"21"15,0 0-6-15,0 1-5 0,0 2-8 0,0 1-2 0,5-1 5 0,-3-2 18 0,-2 4 6 16,-7 3 14-16,0 1-12 16,-12 1-31-16,0 2-16 15,-13 1-33-15,-1 4-6 0,-5 1-11 16,-1 2-4-16,6 5-6 31,6-2-5-31,11 0 6 16,8-2 0-16,7-2 3 15,2 0 5-15,12-4 4 0,-1 3 4 0,14 1-1 16,8-2 0-16,3 2 0 16,0-5 1-1,6 0 2-15,-13 0 5 0,0 4-1 32,-10 2 0-32,-18 10 7 0,-4 3 1 15,-24 8-4-15,-9 2 1 16,-14 6-9-16,-11 0-5 15,-12 0-9-15,-4-4-12 16,-3-13-25-16,5-7-12 16,14-17-9-16,1-8 9 15,26-3 14-15,10-2 9 16,23-3-23-16,4 2-24 16,22-7 48-16</inkml:trace>
  <inkml:trace contextRef="#ctx0" brushRef="#br0" timeOffset="53820.48">1813 15285 1378 0,'-2'-2'86'0,"-7"-7"46"0,4 3-6 0,-9-2-18 0,0 0-15 0,-7 2-28 0,-1-2-11 0,0 8-16 0,-3 0-9 15,0 8-13-15,1 4-5 16,3 10-16-16,7 10-3 0,5 7-17 15,2 12-13 1,1-1-20-16,6-4-12 16,5-2 3-16,0-11 8 15,7-12 15-15,4-7 15 16,9-17 14-16,7-10 11 16,-2-14 28-16,8-7 5 0,-5-7 24 15,-3-8 3-15,-5 0-3 16,-3 0 1-16,-16 8-8 15,-2 8-6-15,-8 11-10 16,-5 7-6-16,4 15-11 16,2 13-5-16,3 19-7 15,5 12-4-15,6 11-13 0,3 6-10 16,5-7-27 0,3-2-15-16,3-11 2 15,1-8 14-15,5-14 30 0,-10-8 13 16,4-12 5-16,2-10 3 15,-4-16 6-15,1-5 10 16,-4-10 21 0,-7-2 4-16,-3 4 5 15,-1 2 3-15,-7 7-10 16,4 10-4-16,-6 21-10 0,-2-5-7 16,-1 26-12-16,0 12-5 0,3 10-6 15,11 6-10-15,3-8-19 16,10-2-4-16,4-12 2 15,9-4 7-15,4-7 21 16,9-8 5-16,4-8 4 16,3-12 5-1,-2-14 8-15,-8-7 4 0,-14-3 4 16,-8-4 1-16,-13 6-1 16,-11-3-1-16,-15 1-6 0,-8 2-3 31,-5 7-8-31,2 3-3 15,9 15 0-15,14 5-2 0,1 3-4 0,-5 6 3 0,18 4-3 32,4 4 0-32,6 4 3 15,3-3-1-15,5-6 4 16,2-2-2-16,6-9 2 16,-4-9 0-16,9-12 0 15,4-1 0-15,-4-2 7 16,-4-3 8-16,-17 3 11 15,-9 7 14-15,-16 5 10 16,-10 4-1-16,-17 5-12 16,2 5-11-16,-10 8-20 15,6 6-4-15,10 15-3 0,10 10-9 16,13 22-1-16,7 0-8 16,14 5-39-16,4-5-11 15,10-11-49-15,2-10-18 16,9-7-31-16,-3-6 6 15,7-13 87-15</inkml:trace>
  <inkml:trace contextRef="#ctx0" brushRef="#br0" timeOffset="54513.64">3883 14760 1739 0,'3'-3'23'0,"-8"9"-9"0,-25-8 18 0,2 1-11 0,-15-2-10 0,4 3-4 0,1 3-10 0,8 8 0 0,8 5-6 0,9 7-1 0,10 6 10 16,3 7 0 0,3 5 2-16,4 6 2 0,-4 5-8 15,-3 3 1-15,0 16-12 16,0 0-8-16,-2 13-9 16,-1-4-8-1,-2-4 15-15,4-2 8 0,1-12 13 16,0-7 7-16,9-12 11 15,4-7 1-15,6-11 0 16,9-4-2-16,5-12-13 16,5-9-4-16,3-17-35 0,6-9-24 15,-4-11-133 1,3-3-218-16,-5-10 244 16</inkml:trace>
  <inkml:trace contextRef="#ctx0" brushRef="#br0" timeOffset="54735.98">4061 15231 1591 0,'-2'10'98'0,"-2"1"42"32,-4 3-20-32,3 5-40 0,0 0-24 0,2 8-33 15,3 4-15-15,10 9-12 16,2-3-11-1,15 3-21-15,3-4-6 0,6-9-26 16,2-6-3-16,-6-9-35 0,-4-6-27 16,-15-15 77-16</inkml:trace>
  <inkml:trace contextRef="#ctx0" brushRef="#br0" timeOffset="54902.68">3982 14869 1529 0,'6'0'78'0,"-6"0"13"0,-3 0-52 0,3-2-54 15,-1 4-35-15,7-2-166 16,0-4 134-16</inkml:trace>
  <inkml:trace contextRef="#ctx0" brushRef="#br0" timeOffset="55413.25">4482 14698 1654 0,'3'3'68'16,"16"7"-39"-16,0-1-24 16,3-4-4-16,-4-2 0 0,1 2 1 15,-8-2 0-15,0 8-2 16,-5 3 0-16,-3 10-4 15,5 1-3-15,-5 2-2 0,4 1-2 16,-3-1-4 0,4 2-1-16,6 2 2 0,5 1 6 15,3 2 2 1,0 6 10-16,-6-1 4 0,0 9 9 16,-3 2 6-16,-4 2-3 15,-6 5-2-15,-6 3-16 16,-6 0-2-16,-9-5-3 15,-2 0 1-15,-9-4 2 16,4-3 1-16,-3-7 0 16,3-3 0-16,1-12-1 15,-3-4-1-15,3-10-9 0,1-4-3 16,7-5-10 0,2-6-22-16,4-11-209 0,9-3 167 15</inkml:trace>
  <inkml:trace contextRef="#ctx0" brushRef="#br0" timeOffset="56299.06">5161 15072 1317 0,'0'-3'73'0,"-2"-3"20"0,2-1-8 0,3 3-17 0,10-6-11 0,7-3-16 0,10 4-3 0,10 0-5 15,2 2-2-15,9 6 1 16,-2 1-2-16,3 6-3 16,-2 3-1-16,-9 2 11 15,2 4 3-15,-13-1 5 16,-3 2-2-16,-2 4-19 16,-3 5-3-16,-3 12-3 15,1 2 1-15,-4 16-7 16,5 8-4-16,-1 13-8 0,4-5-1 15,14 6-9 1,1-3-5-16,7-3-9 16,0-4-4-16,-10-11 10 15,-8-4 8-15,-9-14-3 16,-8-6-17-16,-6-15-31 0,-2-3-21 0,-3-14-51 16,0-1-25-16,-4-12 91 15</inkml:trace>
  <inkml:trace contextRef="#ctx0" brushRef="#br0" timeOffset="56662.33">5817 15813 1270 0,'0'-1'79'16,"0"-1"34"-16,1 4-22 16,4 4-17-16,2 7-9 15,13 6-19-15,2-1-5 16,14 3-11-16,9-1-4 16,-1 4-5-16,0 1-7 0,-5 8-8 15,-7-1-3-15,-2 0-15 16,-5-6-6-16,-1-8-3 15,-2-4 1-15,-5-13 16 16,-3-2 16-16,-4-15 20 16,-7-11 10-16,-3-18 17 15,-2-9-4-15,-1-14-16 16,0 2-12-16,5 8-35 16,1 4-21-16,6 18-61 15,1 4-49-15,4 10 78 16</inkml:trace>
  <inkml:trace contextRef="#ctx0" brushRef="#br0" timeOffset="57926.97">7027 16338 1032 0,'0'-1'101'0,"3"-1"80"0,-1-2-57 0,-1 0 2 16,1 0-11-16,-2-4 0 0,-2 0-30 16,-7 0-11-16,-4-3-32 15,-11 3-19-15,-4 8-17 16,-3 6-6-16,-6 10-3 15,3 6-5-15,4 3-14 16,3 1-4-16,13-4-1 0,2-2 4 16,12 1 11-1,5-5 7-15,14-1 1 0,2-1 3 16,17-4 8-16,3-1 4 16,11-7 3-16,3 3 4 15,-8 4-6-15,0 1 4 16,-17 5 10-16,-4 1 3 15,-15 6 13-15,-11 3 1 16,-14 1-12-16,-10 1-5 16,-11-2-17-16,-9 3-8 0,-5-1-4 15,-5 1-4-15,2-4-17 16,-1-2-12-16,7-9-35 16,8-7-16-16,8-6-22 15,6-6-12-15,12-15-64 16,-1-7 103-16</inkml:trace>
  <inkml:trace contextRef="#ctx0" brushRef="#br0" timeOffset="58181.78">6890 15900 1535 0,'-2'-2'92'0,"-1"4"41"0,0 3-4 0,3 15-16 0,-2 5-2 0,2 16-28 0,-1 10-11 0,1 15-24 15,-2 8-17-15,5 8-20 16,7 7-5-16,4 10-7 16,3 3-15-16,4 9-60 15,-1-1-47-15,2-9-100 16,0-9-22-16,-4-25 132 15</inkml:trace>
  <inkml:trace contextRef="#ctx0" brushRef="#br0" timeOffset="58742.26">7453 15979 760 0,'-3'0'159'0,"1"0"220"15,1 0-195-15,-3 3-47 0,3 3-7 16,-1 1-26-16,-2 2-9 16,10 2-13-1,-1 3-4-15,2 13-11 0,4 0-7 16,-3 17-16-1,0 7-11-15,3 8-20 0,-4 8-2 16,-7 7-10 0,0 5-11-16,0 7-38 15,-5 3-22-15,8-10-27 0,2-12 3 0,7-18 31 16,6-9 13-16,5-17 24 16,-1-7 6-16,5-16 9 15,3-3 7-15,-3-11 7 16,1-10 2-16,-2-3-10 15,1-9-20-15,-12-5-34 16,0 3-17-16,-9-1-27 16,-8 1-13-16,-12-2 71 15</inkml:trace>
  <inkml:trace contextRef="#ctx0" brushRef="#br0" timeOffset="58922.47">7297 16422 1457 0,'28'8'98'0,"7"-3"37"0,7-7-21 16,15-12-47-1,2-4-21-15,5-13-31 0,4-7-13 0,-2-4-49 16,-1-1-33-16,0-3-133 16,-4 8 116-1</inkml:trace>
  <inkml:trace contextRef="#ctx0" brushRef="#br0" timeOffset="59300.56">8007 16397 1356 0,'-7'31'81'0,"-1"6"9"0,1-3-13 32,2 4-44-32,5 2-19 15,6-6-14-15,7 1-5 16,10-10 1-16,1 0 4 16,4-10-1-16,-1-3 2 0,5-12 9 15,-5-11 16-15,-2-14 35 16,0-7 12-16,-12-10 20 15,-7-2-2-15,-6-8-7 16,-5 0-1-16,-14-4-13 16,-6 3-9-16,-16 1-28 15,0 9-12-15,5 15-20 16,4 12-9-16,15 27-28 16,9 13-28-16,0 21-90 15,7 6-52-15,1 4 110 16</inkml:trace>
  <inkml:trace contextRef="#ctx0" brushRef="#br0" timeOffset="62413.57">19225 15659 1012 0,'0'-7'94'15,"5"4"-42"-15,2-1 52 0,-5 4-30 0,1 1-8 0,-3 5 5 0,-1 2 6 0,-1 3 17 16,0 2 8-16,2 0-12 15,2-2-10-15,11-4-36 16,-1 3-15-16,2 3-19 16,2 4-5-16,-6 8-2 15,-7 7-4-15,-11 7-22 16,-13 5-13-16,-13 7-24 16,-6 1-17-16,-4-5-33 15,-3-7-19-15,1-15 74 16</inkml:trace>
  <inkml:trace contextRef="#ctx0" brushRef="#br0" timeOffset="64209.96">8423 7662 714 0,'-2'0'59'0,"-7"0"52"15,3 1-17-15,-5 1 1 0,0-1-12 0,1-2-27 0,5-1-8 16,4-10 7-16,-2-1 9 16,-2-6 16-16,0-1-3 15,-9-4-27-15,-6 3-15 16,-7 9-19-16,-3 5-5 0,-5 9-1 16,7 6 4-16,-4 3 9 15,10 5-2-15,5-2 10 16,2 2-6-16,15-2-13 15,7-3 4-15,21 0-3 16,7-5 5-16,15-1 22 16,9-3 0-16,9-7 3 15,7 0-3-15,3 2-20 16,-4-3-6-16,-21 4-9 16,-10 0-2-16,-24 4 3 15,-11 3 2-15,-27 6-2 16,-14 6 1-16,-29 4-5 15,-10 4-4-15,-6 0-16 16,1-3-7-16,-2-1-18 16,2-7-3-16,9 2 8 15,8 1 5-15,22 5 19 0,16 0 5 16,19-8 4-16,6-1 1 16,32-11 14-16,7-2 6 15,33-16 14-15,8-14 5 0,13-10-8 16,4-1-4-1,-9 2 0-15,-10 9-5 0,-32 10 4 16,-18 2 0-16,-36 13 2 16,-13 2-3-16,-41 11-24 15,-6 5-11-15,-24 12-27 16,2 3-6-16,16 2-13 16,1 4 0-16,26-3 12 15,10 2 7-15,27 3 31 16,12-6 7-16,31-6 3 0,12-5 0 15,18-13-38 1,10-6-41-16,6-12 43 16</inkml:trace>
  <inkml:trace contextRef="#ctx0" brushRef="#br0" timeOffset="66552.8">3605 12584 566 0,'-8'-2'127'0,"2"-1"77"0,0 0-37 0,2-5-34 0,3 5-51 0,-1-2-10 15,-1 8-21 1,0 0-5-16,1 11-10 16,-2 2-3-16,4 8-9 15,1 3-2-15,7-1 4 16,9 4 5-16,9-6 13 15,7-3 10-15,16-7 1 16,6-5 2-16,18-9-15 0,-1-8-8 0,1-11-15 31,1-6-9-31,-11-8-6 0,-3 0-2 16,-16-2-1-16,-4 8-3 16,-17 7-8-16,-10 7-2 15,-13 13-5-15,-2 2 1 16,-20 9-3-16,-6 6 1 15,-21 1 3-15,-3 1-3 16,-16-4-4-16,-8-7-9 16,-12-3-11-16,-8-5 0 15,7-11 15-15,4 5 11 0,22 1 14 16,11 3 5-16,17 4 10 16,15 7 4-16,20-4 0 15,4 4 2-15,23-1 3 16,13-1-2-16,23-3 3 15,14-8-3-15,26-9-12 16,9-3-4-16,-5-7-3 16,-5 8 4-16,-26 3-5 15,-13 2 5-15,-26 9-3 16,-14 1-2-16,-20 3 6 16,-6 3-2-16,-22-1 7 15,-13-2-8-15,-23-1-23 16,-9-2-13-16,-28-7-37 15,-1 1-12-15,0 0-5 16,2 4 5-16,33 4 33 16,10 1 18-16,32 6 29 0,17-2 9 15,19-1 24-15,15-1 8 16,31-5 4-16,11 0 1 16,28-8-18-16,4-5-11 15,1-7-61-15,-11-2 32 16</inkml:trace>
  <inkml:trace contextRef="#ctx0" brushRef="#br0" timeOffset="68020.14">20276 15104 1297 0,'3'-4'83'0,"-6"1"42"0,-4 0-37 0,-18 2-37 0,-8-4-17 0,-18 3-27 0,-5 2-4 16,3 7 0-16,9 0 0 0,10 11 3 16,7-4 1-16,14-1-1 15,8 2 5-15,10 0 4 16,6-1 5 0,3 0 9-16,7 2-2 0,-5-4-11 15,-1-2-5 1,1 1-14-1,2 0-2-15,-1-2 7 16,5 4-1-16,10-2-2 16,4 3-1-16,10 0-3 15,-2 5 0-15,-6 2 6 16,-2 2 2-16,-17 1-2 0,-8-2-1 16,-13 2-2-16,-4 1-2 15,-18 2 2-15,-4 0 0 16,-16 0-2-16,-7 1-4 15,-10-6-11-15,-5 2-1 16,-2-4-10-16,1-6-7 16,11-11-15-16,2-4-8 0,18-13-8 15,4-8 3-15,18-10-83 16,9-10 94-16</inkml:trace>
  <inkml:trace contextRef="#ctx0" brushRef="#br0" timeOffset="68305.2">20039 14821 1586 0,'-3'-6'103'0,"-2"0"66"0,0-2-53 0,4 5-12 0,1 1-10 0,0 5-20 16,4 8-16-16,4 16-31 0,2 11-12 0,2 27-14 15,3 10-3 1,-6 23 4-16,4 12-7 0,-7 15-17 16,0-2-14-1,-3-13-32-15,-3-9-7 0,-1-23-13 16,1-9 8-16,0-20 15 16,1-11 2-16,4-24-29 15,5-14-16-15,4-28 53 16</inkml:trace>
  <inkml:trace contextRef="#ctx0" brushRef="#br0" timeOffset="68854.8">20895 15072 1149 0,'0'8'114'0,"-12"0"104"15,-2 0-32-15,-24 0-9 16,2-7-21-16,-9-6-53 16,-2-2-27-16,8-3-47 15,2 5-18-15,10 7-11 16,4 9-4-16,9 14-7 16,6 5 0-16,8 6-2 15,6 4 2-15,7-7-1 16,9-1 0-16,6-3-2 15,5-2-2-15,13-3 2 0,3-2-8 16,3 0 4-16,-3-6 3 16,-11 1 4-16,-11-1 11 15,-21 1 8-15,-6-1 5 0,-29-2 0 16,-8 5-1 0,-17-3-17-16,-9 0-19 15,1 0-37-15,6 1-21 0,8-1-31 16,9-1 3-16,12-4 1 15,6-1 8-15,18-15-30 16,6-6-142-16,16-12 171 16</inkml:trace>
  <inkml:trace contextRef="#ctx0" brushRef="#br0" timeOffset="69217.16">21266 15052 1403 0,'-8'17'143'0,"-6"7"152"16,-6 2-139-16,-12 4-70 15,2 3-22-15,-3-3-41 16,6-1-13-16,3-2-10 0,6 3-3 16,7-4-6-1,7 3-3-15,8-2 2 0,3-4 1 0,8-2 5 16,4-4 6-16,4-3 6 15,4-1 3-15,6-4 1 16,0 4 0 0,7-7 2-1,1 2 1-15,-10 5 3 0,-2-2 0 0,-15 5 2 16,-6 3-2-16,-16 3-5 16,-6 3-9-16,-16 2-28 15,-7 4-15 1,-8 2-54-16,-4 0-18 0,3 1-38 15,5-3-6-15,6-10-3 16,2-6-215-16,10-18 250 16</inkml:trace>
  <inkml:trace contextRef="#ctx0" brushRef="#br0" timeOffset="69439.2">21228 15198 1358 0,'27'-8'76'0,"5"2"46"0,9 3-26 0,11-5-20 0,1-1-19 0,12-7-42 16,0-2-33-16,-16-7-261 15,4 0 195-15</inkml:trace>
  <inkml:trace contextRef="#ctx0" brushRef="#br0" timeOffset="72055.17">22052 15697 1259 0,'0'0'56'0,"-2"0"-13"0,1 3 63 0,-1 3-16 0,2-1-5 0,2 6 2 0,-1 0-11 0,-1 1-2 0,0 6-14 0,0 5-11 0,-11 1-27 15,-3 1-24-15,-6 2-43 16,-9-2-22-16,-1 1-37 16,-1-1-6-16,-1-6-6 15,2-3 15-15,10-12 63 16</inkml:trace>
  <inkml:trace contextRef="#ctx0" brushRef="#br0" timeOffset="72537.06">23118 14940 1363 0,'-3'0'107'15,"-6"-4"59"1,-4 0-22-16,-7-1-29 0,-4-3-20 15,-12 0-27-15,-4-4-14 16,-12 2-20-16,-11 9-8 16,6 8-17-16,-1 11-4 0,17 13-7 15,5 6 1 1,9 10-3-16,1 3-2 0,11 4 0 16,2 1-5-16,7 5 3 15,9-2 1-15,11 1 3 16,3 1 2-16,6-7 1 15,-3-2 1-15,2-7 1 16,-1 2 1-16,4-8-2 16,3-7-1-16,4-9-7 15,6-6 0-15,-4-13-8 16,-4-4-11-16,0-12-25 16,-9-4-21-16,-7-6-57 15,-6-2-30-15,-17-5 91 16</inkml:trace>
  <inkml:trace contextRef="#ctx0" brushRef="#br0" timeOffset="72736.39">22591 15392 1492 0,'11'16'113'15,"2"-3"64"-15,11-1-34 0,12-6-60 16,15-6-27-16,16-9-43 15,9-5-23-15,3-7-51 16,-2-4-34-16,-4-2 10 16,-4-3 18-16</inkml:trace>
  <inkml:trace contextRef="#ctx0" brushRef="#br0" timeOffset="72947.64">23713 15249 1517 0,'-2'17'103'0,"-4"2"58"15,-5 8-86-15,-3 0-19 16,-14 10-35 0,-7 6-11-16,-6 6-20 0,-7 3-9 15,-4 0-26-15,5-3-15 0,1-13-43 16,5-11-34-16,8-20 80 15</inkml:trace>
  <inkml:trace contextRef="#ctx0" brushRef="#br0" timeOffset="73171.28">23289 15280 1548 0,'44'19'106'0,"10"11"45"15,7 8-20-15,2 12-40 16,-6 2-25-16,-10 2-42 0,-7-2-11 16,-12-8-36-1,5-3-17-15,-3-12-32 16,0-9-27-16,2-14-27 0,-5-6-16 16,1-17 83-16</inkml:trace>
  <inkml:trace contextRef="#ctx0" brushRef="#br0" timeOffset="73339">24111 15362 1748 0,'0'27'142'16,"1"3"78"-16,1 3-52 0,-1-8-78 16,3-4-45-16,5-2-81 15,0 1-28-15,9 4-62 16,7-2-35-16,0-5-106 15,5-1 140-15</inkml:trace>
  <inkml:trace contextRef="#ctx0" brushRef="#br0" timeOffset="73501.56">23910 14873 1713 0,'-3'2'56'0,"-5"-2"-18"16,5 0-67-16,3-13-82 0,0-6 63 16</inkml:trace>
  <inkml:trace contextRef="#ctx0" brushRef="#br0" timeOffset="73706.11">24500 14642 1743 0,'10'47'90'16,"-7"13"56"-16,-8 4-64 15,-3 15-30-15,-4 6-4 16,-3 5-33-16,4 2-24 16,2 9-45-16,3 3-23 15,6 0-76-15,0-5-32 16,11-23 1-16,1-16-1 0,4-24-76 15,3-11-69 1,-6-23 184-16</inkml:trace>
  <inkml:trace contextRef="#ctx0" brushRef="#br0" timeOffset="73871.8">24213 15113 1565 0,'2'19'109'0,"10"5"36"15,6 2-43-15,21 1-61 16,13-5-15-16,14-12-19 16,7-4-19-16,8-14-65 0,2-4-55 15,-2-12 70-15</inkml:trace>
  <inkml:trace contextRef="#ctx0" brushRef="#br0" timeOffset="75218.71">11163 17914 1290 0,'4'-11'50'0,"-3"3"1"0,-1 2-7 0,-1 1 0 0,-3 2 3 0,-2 3 7 15,-2 1-5-15,-8 7-6 16,-4 3-6-16,-18-3-17 15,-6 3-9-15,-5-1-8 16,-8 1-3-16,5-5-2 16,2 2 1-16,10-2 6 15,13 2 11-15,13 5 22 16,3-2 6-16,11 3 0 16,3 2-10-16,10 6-18 15,9 5-10-15,-2 7-10 16,-1 6 1-16,-6 2-1 15,-2 7 5-15,-8 6-1 16,-6 4 0-16,-3 1 2 16,-1 3-3-16,0-5-6 0,7-9-4 15,0-11-16-15,4-10-3 16,4-7 3-16,6-6 1 0,5-11 9 16,7-4 7-1,2-15-2-15,2-7-6 0,8-12-29 31,-2-1-14-31,-1-8-36 0,-7 2-12 0,-12 4 66 16</inkml:trace>
  <inkml:trace contextRef="#ctx0" brushRef="#br0" timeOffset="75393.24">10786 18351 1240 0,'33'-3'137'15,"2"1"140"-15,0-3-145 0,0 4-58 0,-2 1-25 0,-3 1-49 0,0 1-32 16,6 1-67-16,0 2-36 0,0-5 69 0</inkml:trace>
  <inkml:trace contextRef="#ctx0" brushRef="#br0" timeOffset="75586.31">11585 18172 1352 0,'-5'46'80'16,"-3"5"47"-16,-11 7-75 15,0-3-16-15,-12 5-20 16,5-3-8-16,-13 1-40 15,-1-3-30-15,-7-9-185 0,1-13 151 16</inkml:trace>
  <inkml:trace contextRef="#ctx0" brushRef="#br0" timeOffset="75790.57">11113 18270 1589 0,'33'16'97'0,"13"0"43"16,4 1-39-16,12 5-44 16,-2 2-21-16,4 4-36 15,-2 2-13-15,-2 2-46 16,-8 1-22-16,-8-2-57 16,5-5-28-16,-13-11 96 15</inkml:trace>
  <inkml:trace contextRef="#ctx0" brushRef="#br0" timeOffset="75980.42">11938 18281 1445 0,'0'13'106'16,"0"9"52"-16,-2 6-46 15,-1 18-53-15,2-5-26 16,4 8-21-16,8-5-7 0,6-9-17 15,8-5-7-15,2-18-40 16,0-5-20-16,0-26-54 16,-3-10-225-16,-6-21 230 15</inkml:trace>
  <inkml:trace contextRef="#ctx0" brushRef="#br0" timeOffset="76138.48">11760 17919 1434 0,'8'-4'29'16,"1"-3"-71"-16,0-8-167 15,9-8 130 1</inkml:trace>
  <inkml:trace contextRef="#ctx0" brushRef="#br0" timeOffset="76360.28">12157 17696 1326 0,'16'27'123'16,"-3"9"99"-16,-4 5-52 0,-3 16-41 16,-1 9-27-16,-3 15-49 15,1 2-22-15,3 9-27 16,-1-1-10-16,6-2-36 16,3-1-13-16,7-12-39 31,-1-2-1-31,9-21 15 0,-4-7 10 15,8-25 23-15,2-9 5 16,-1-17-4-16,3-7-13 0,-9-15-51 16,-3-8-111-16,-14-9 132 0</inkml:trace>
  <inkml:trace contextRef="#ctx0" brushRef="#br0" timeOffset="76537">12099 18340 1597 0,'33'3'110'0,"3"-3"61"31,1-2-48-31,-1-10-50 16,-1-3-28-16,1-7-58 16,0-4-41-16,7-4-102 15,4-8 87-15</inkml:trace>
  <inkml:trace contextRef="#ctx0" brushRef="#br0" timeOffset="76739.23">12940 17949 1610 0,'0'11'114'0,"0"-2"109"16,1-6-187-16,-1-3-20 15,7 0-37-15,-3-3-31 16,-1-2-84-16,4-3-257 16,4 5 239-16</inkml:trace>
  <inkml:trace contextRef="#ctx0" brushRef="#br0" timeOffset="76869.53">12943 18418 1627 0,'5'-1'59'0,"-4"-2"-10"16,2-5-86-16,8 5 13 15</inkml:trace>
  <inkml:trace contextRef="#ctx0" brushRef="#br0" timeOffset="89040.59">14435 17122 616 0,'-1'-11'48'0,"-4"2"39"0,5 2-65 0,0 1-6 0,0 4-8 0,5 1 15 0,-2 2 53 0,-2 4 16 16,1-2 13-1,0 1-6-15,-1-3-38 16,2-1-10-16,2-1 4 16,-2-3 2-16,0-4 10 0,4 4 0 15,-7-7-1-15,0 3-8 16,0 2-6-16,0 4-5 16,-2 2-10-16,1 0-7 0,-7-5-6 15,4 13-3 1,1 2-2-16,3 4-2 15,5 3 2-15,-2 4-1 0,8 10 3 16,2 5 0 0,1 5-11-16,2 5-3 0,-4 5-10 15,4 2-4-15,-3 2-16 16,-2 4-6-16,-2-6-18 16,1-1-6-16,-10-4 15 15,-8-9 9 1,-5-10 18-16,-1-7 11 15,-2-21 5-15,-7-12 0 0,-3-17 2 16,-5-12-6-16,-5-15-20 16,-2 0-21-16,-2 3-44 0,-1 1-21 15,7 22-200-15,0 3 191 16</inkml:trace>
  <inkml:trace contextRef="#ctx0" brushRef="#br0" timeOffset="89261.84">14337 16816 1735 0,'-6'13'136'0,"-5"-1"69"0,-6 3-97 0,-1-4-23 0,-4 0-64 0,0 0-33 0,10-8-67 0,8-1-37 0,1-1-45 15,16-9 66-15</inkml:trace>
  <inkml:trace contextRef="#ctx0" brushRef="#br0" timeOffset="90558.56">15811 16916 963 0,'0'0'121'0,"2"0"127"0,-2 0-73 0,0 0-29 16,0-4-8-16,0-2-15 0,0 1-18 0,0-4-27 15,1 1-16-15,1 2-23 16,2-1-8-16,1 3-7 15,-2 2-1-15,2 7-4 16,-2 4-2-16,-4 15-1 0,-4 6-5 16,-1 11-8-1,-5 6-3-15,-5 7-20 0,-3 3-9 16,-2 1-19-16,1 2-5 16,6-5 12-1,1-8 8-15,5-15 22 0,3-8 7 16,7-12 3-1,6-4 3-15,8-8 14 16,6-5 3-16,8-2 6 0,6 0-2 16,3 1-10-16,2 4-4 15,0 2-6-15,5 0-10 0,-5 2-36 16,-3 3-30 0,-2 3-85-16,1-2-23 0,-6 0-306 15,1-6 295-15</inkml:trace>
  <inkml:trace contextRef="#ctx0" brushRef="#br0" timeOffset="90873.77">16278 17179 1239 0,'-3'-6'117'16,"-8"6"73"-16,-4 3-41 16,-2 19-53-16,-3 5-31 15,5 12-34-15,3 2-9 16,12 5-9-1,9-5-7-15,12-5-6 0,7-9-4 16,4-13-2 0,2-3-2-16,0-14 3 15,0-6-3-15,-5-12 4 0,2-4 3 0,-13-8 11 16,-6-5 6-16,-12-6 10 16,-5 0 3-16,-15 3-5 15,-7-7-3-15,-11 9-14 31,0 9-14-31,-1 12-35 0,1 12-17 16,10 17-36-16,2 5-16 16,17 1 47-16,6 4 16 0</inkml:trace>
  <inkml:trace contextRef="#ctx0" brushRef="#br0" timeOffset="91205.58">16764 17084 1112 0,'-19'11'130'0,"-6"8"169"16,1 5-181-16,2 11-49 15,3 2-17-15,11 6-43 16,8 3-9 0,10-4-8-16,7-1-4 0,10-9-8 31,9-10 1-31,3-13 4 0,-1-2 4 15,0-18 17 1,-3-3 8-16,-7-12 16 0,-6-5 4 16,-12-2 18-16,-4-4 3 0,-17-2-3 31,-6 1 0-31,-13-9-22 16,-3 3-10-16,-12 1-22 0,4 8-15 15,11 18-19-15,8 11-11 16,16 20-46-16,8 10-25 0,9 6-248 15,3 4 223-15</inkml:trace>
  <inkml:trace contextRef="#ctx0" brushRef="#br0" timeOffset="91422.62">17111 17188 1467 0,'0'16'126'15,"-2"5"102"-15,-2 2-64 0,-3 15-53 16,6 3-23-16,-1 13-52 16,2 9-16-16,2 11-20 15,1-3-15-15,3 11-43 16,-3-3-30-16,0 3-80 16,4 0-24-16,-4-22-117 15,-2-5-75-15,1-30 221 0</inkml:trace>
  <inkml:trace contextRef="#ctx0" brushRef="#br0" timeOffset="91725.22">17131 17908 616 0,'2'-82'146'0,"-2"-5"169"0,-3 2-125 16,-4-1-29-1,4 4-19-15,0 5-11 16,3 14-17-16,2 10-4 16,1 12 9-16,5 9-11 0,4 4-14 15,4 7-19-15,6 7-24 16,5 3-6-16,5 6-15 15,6 5-5-15,9 11-10 16,-1 3-9 0,-4 5-5-16,-9 3 1 0,-14 2-9 15,-12 4-2-15,-22 1 2 16,-10 2-4-16,-17 1-11 16,-9-4-4-16,1-4-19 15,-7-7-5-15,9-4-4 16,3-5-5-16,12-5-26 15,6-3-16-15,5-5-64 16,1-3-44-16,21-15 116 16</inkml:trace>
  <inkml:trace contextRef="#ctx0" brushRef="#br0" timeOffset="96723.39">11313 10678 557 0,'0'0'107'0,"-1"0"120"0,-1 5-58 0,2 2-20 0,-2-3-11 0,-1 7-16 0,0-1-16 0,-2 2-21 32,4 4-9-32,2 1-19 0,4 6-6 0,-3 5-19 15,-2 7-10-15,-10 17-10 16,-2 11-7-16,-12 27-1 31,-3 6-5-31,-4 6-5 0,-1-5-1 0,5-25 2 16,4-12 3-1,8-22 3 1,6-8 1-16,12-11-3 16,3-7-4-16,18-7 2 15,8-3 0-15,15-5 3 0,7-2 1 16,9-6 1-16,-3 3-12 15,-8 2-55-15,-3-4-33 16,-15 1-188-16,-1 1-152 16,-9-10 244-16</inkml:trace>
  <inkml:trace contextRef="#ctx0" brushRef="#br0" timeOffset="97038.16">11572 11325 1352 0,'-5'0'77'0,"4"10"33"16,-3 1-15-16,-5 14-34 16,4 3-13-16,-4 10-31 15,-2 3-9-15,6-2-7 0,5 1-2 16,8-9 1-16,11-4 0 16,5-14 0-16,4-2 0 15,-3-16 3-15,0-1 6 16,-6-13 8-16,0 0 7 15,-11-6 9-15,-2-2-1 16,-9-3-2-16,-6 2-7 16,-13-2-11-16,-2 1-5 15,-3 6-34-15,2 4-18 0,3 16-33 16,1 6-20-16,9 9-18 16,2 6-174-16,18-4 186 15</inkml:trace>
  <inkml:trace contextRef="#ctx0" brushRef="#br0" timeOffset="97339.86">11856 11431 1357 0,'-6'4'90'0,"-1"4"39"16,-1 8-34-16,-1 5-43 0,4 4-20 15,5 3-18-15,2 4-9 16,7-5 0-1,5-4 1-15,10-7-9 16,3-3 3-16,1-6-4 0,-1-5 1 16,-2-7 5-16,-3-1 6 15,-9-8 14-15,-8-4 6 16,-8-2 13-16,-10-5-6 0,-12-2-10 16,-4-6-10-16,-5 4-23 15,-3 6-13-15,11 9-31 16,2 6-18-1,11 8-47-15,7 4-247 16,8 3 234-16</inkml:trace>
  <inkml:trace contextRef="#ctx0" brushRef="#br0" timeOffset="97862.61">12156 11402 1125 0,'0'8'111'0,"0"8"93"15,-4 4-42 1,4 9-33-16,-1 1-21 0,-1 11-41 31,2 3-18-31,-4 10-28 0,2 6-9 0,-3 3-17 16,1 1-11-16,4-2-33 15,0-4-14 1,0-7-14-16,0-9 10 0,-4-15 30 16,0-8 17-16,2-19 26 15,2-13 17-15,0-23 27 16,3-10 13-16,0-23 11 0,1-8-7 16,-4-9-3-1,-4 1-7-15,4 5 2 16,0 10-1-16,8 20-6 15,3 12 0-15,-3 21-15 16,3 4-9-16,7 15-11 0,1 7-11 16,3 5-6-16,0 7-2 15,-2-1-1-15,-2 4-1 0,-6-5 7 16,-1 2-1 0,-11-4 1-1,-6 2-3-15,-10-5-19 16,-4 0-10-16,-9 0-44 15,-4 1-17-15,-6-4-25 16,4 0-16-16,8-5-19 16,11-3-6-16,13-11-238 15,5-4 244-15</inkml:trace>
  <inkml:trace contextRef="#ctx0" brushRef="#br0" timeOffset="98071.8">12615 11374 1691 0,'3'11'128'0,"-2"-2"74"0,1-5-66 0,-2-3-58 0,3 1-33 0,-3-2-35 15,0 1-15-15,0 1-81 16,0 4-47-16,0 2-249 15,3 9 216-15</inkml:trace>
  <inkml:trace contextRef="#ctx0" brushRef="#br0" timeOffset="98227.68">12618 11704 1214 0,'14'-8'163'0,"-3"4"254"0,2-2-335 15,-9 6-58-15,-4 5-36 16,0 1-140-16,-6 2 97 0</inkml:trace>
  <inkml:trace contextRef="#ctx0" brushRef="#br0" timeOffset="104341.56">1717 7572 781 0,'1'0'46'0,"1"0"18"0,-1-3-134 0,-1-5-21 0,0 0 5 0,-4 1 56 15,-7-2 61-15,-8 7 55 16,0 2 11-16,-3 5-11 16,4 3-17-16,7-5-21 15,2 0-2-15,9-3 16 16,1-6 3-16,11-7 12 0,8 1 2 16,7-4-10-1,3-1-6-15,8 4-18 0,-2 7-9 16,2 1-11-1,0 3-3-15,0 2-6 0,-1 2-3 16,3-2-5-16,-2-2-1 16,4-2 7-16,-2 1 8 15,5-2 10-15,0 5 3 16,2 12-5-16,-3 7-6 16,0 7-6-16,1 2-4 15,3 4-1-15,3-1-3 0,1-6-4 16,3 1 2-16,8-19-3 15,0-2-2-15,15-14 0 16,-4-7-3 0,8-8 2-16,6-1 3 0,8 3-3 15,7 3 2-15,1 6-2 16,-6 4-2-16,-10 7 4 16,-9 2-6-16,-6 10 0 0,1 4 2 15,-6 2 0 1,3 1 0-16,-2 1 0 15,2-7 1-15,0-8-1 0,-3-3 4 16,3-2 1-16,-3-7-4 16,6 4-1-1,3-3-2-15,0 5 0 16,1-2 1-16,-2 5-1 16,-9 0 2-16,8 5 1 0,-9 0-2 0,6 3-9 31,-4-2-3-31,5 0 1 0,7-6 4 0,10-1 8 15,0-4 0-15,2 2-2 16,-7 1 1-16,-5 4 1 16,5 2 1-1,5 4 2-15,5 2-1 16,4 1 2-16,-6-2-4 0,5 2-2 16,-6-1 0-16,2-4-3 15,14-1 5-15,4-5 0 0,6-5 3 16,-3-1-2-1,-6-2 0-15,-3-6 1 16,7-4 2-16,6-2-2 16,4 1 1-16,-7 6-2 15,-5 2-1-15,-13 10 0 0,6 4-3 0,-5 8-2 16,-1 3 1 0,-5 3 1-1,-14 1 4-15,-3-7 3 0,-1-3-2 0,-5-7-2 16,7 1-2-16,8-2-2 31,-4-2 3-31,-1 7 1 0,-9-3 2 16,-16 4 0-16,-4 0 2 15,-5-3-1-15,-5-3-1 0,-3-1-1 16,1-1-4-16,-7-9 1 31,1 3 2-31,-2 2 1 0,1 3-1 0,-4 3-1 0,5 1-3 16,-4 1 3-1,-1 1 4 1,2 2 1-16,-5 0-4 16,-4-5-1-16,-1 3-3 0,-2-3 0 15,-6 1 4-15,-5-1-1 16,-7 0-2-16,1-1-2 16,-10-7 2-16,1-6-1 15,5-5 3-15,-2-8 1 16,5-3-3-16,0-11 3 15,-6-3 0-15,2-15 0 16,1 0 0-16,2-23 1 16,-1-7-1-16,-1-7 0 15,0-5 0-15,0 10 0 16,-5 5-1-16,-5 8 0 16,-1 3 1-16,-2 11 0 15,-4 5 1-15,7 11 0 16,0-1 2-16,4 9 0 0,-4 4-1 15,2 9 1-15,-1 4-4 16,-1 8-1-16,-1 4 0 16,-5 7 0-16,3 2 4 15,-6 2 1-15,-2-2-1 16,2-1 0-16,-4 3-2 16,-6-1 11-16,-7 1 4 0,-10 0 6 15,-10 4-2-15,-16-2-5 16,-14 0-5-16,-21 1-3 15,-5-3 0-15,-7 0-2 16,-4 0-4-16,-16-2-5 16,-8 1-5-16,-6-1-13 15,1 0-2-15,2-1 5 16,-3 0 3-16,-5 3 7 16,3-1 7-16,1 1 0 15,-6 0 2-15,4 1 1 0,-4 1 1 16,4 4 1-1,-4-4-2-15,-5 2 3 16,-6 4-5-16,-7 2-12 0,-2 2-13 16,-7 6-19-16,0-1-9 15,-3 5 3-15,10 2 10 16,5-7 19-16,7 4 14 16,7-4 9-16,0-1 3 0,10-1 5 15,4 0 2 1,5-1 2-16,7 2-2 0,0-2 3 15,2 2-1-15,19-7-3 16,10-1-1-16,7-5-6 16,1 0-4-16,1-1-1 15,2-2 3-15,17 0 0 16,3-5 3-16,20-4-3 16,-3-2 0-16,9-8 0 15,4 1 0-15,2-1-1 16,3 5-1-16,3 9 2 15,0-2 0-15,-1 7 3 16,2 3 3-16,6 5-3 0,1 3-1 16,11 6-1-1,5 7-1-15,3 13-1 16,3 14 1-16,8 17 1 0,8 18-1 16,4 26 0-16,7 19 3 15,7 18-15-15,2 2-8 16,5-12-25-16,3-18-14 0,7-33 3 15,6-20 48-15,9-60 2 16</inkml:trace>
  <inkml:trace contextRef="#ctx0" brushRef="#br0" timeOffset="135676.43">4839 11434 997 0,'-10'3'85'0,"4"3"57"0,-3 1-11 0,5-1-29 0,-2 0-5 0,8 1-23 15,9-1-6-15,1-1-3 0,4 2-5 16,6 0-2-16,3 1-7 16,10 4-19-16,5-1-11 15,4 0-16-15,6-7-5 16,16-4 0-16,5-7 3 16,4-9-30-16,-6-1-27 0,-11-7-76 15,-13 1-213 1,-11 4 214-16</inkml:trace>
  <inkml:trace contextRef="#ctx0" brushRef="#br0" timeOffset="136551.35">9579 11546 869 0,'0'-5'116'0,"-3"2"83"0,3 1-82 0,2 2-27 0,4 2-35 0,-3 3-2 15,2 3 12-15,6-1 8 16,8 3 2-16,11 1-3 15,20 2 1 1,10-2 8-16,37 0-3 0,18-7-5 0,8-5-27 16,9-7-16-1,-4-9-28-15,-6-6-12 16,4-3-50-16,-13-3-39 16,-19 6-162-16,-17 10 147 15</inkml:trace>
  <inkml:trace contextRef="#ctx0" brushRef="#br0" timeOffset="139426.51">14170 16196 829 0,'3'5'100'0,"-1"3"93"0,4-5-105 0,-1 0-7 16,-3-3-21-16,4 0-5 0,-5 0-9 0,-1-1-5 0,-3-5-2 16,2 1-6-16,-4-2-12 15,10 3-1-15,-5-3-3 16,0 0 3-16,-5-8 8 15,0 1 4-15,-4-3 6 16,3 4-1-16,-9-1-8 16,0 1-6-16,-4 2-9 15,-8 3-5-15,-2 5-3 16,-2 2-3-16,-1 2-3 16,5 9 1-16,5 1-3 15,3 5-2-15,10 4 0 16,1-1-3-16,7 6-12 0,1 4-8 15,0-1-26-15,3 5-7 16,0-8 1-16,3 1 7 16,-1-14 26-1,4-1 9-15,2-9 17 16,5-7 6-16,1-9 9 0,12-3 5 16,-1-10 10-1,1-5 2-15,-6-1 17 0,-7-3 1 0,-3 0 3 16,-4 6-4-16,-6 3-16 15,-1 5-7-15,3 14-7 16,-2 6-2-16,0 20-5 16,5 4-2-16,-5 12-7 15,5 9-5-15,0 3-18 16,4-2-12 0,1-2-47-16,0-8-18 0,10-8-51 15,-2-7-124-15,9-17 168 0</inkml:trace>
  <inkml:trace contextRef="#ctx0" brushRef="#br0" timeOffset="139913.26">14620 16171 1088 0,'0'2'100'0,"-5"-2"67"0,-1-2-68 0,-1-6 0 0,-5 4-19 0,-2-6-8 0,-7 5-6 16,-6-1-6-16,-1 5-19 15,-5 2-11-15,6 16-23 16,2 4-5-16,7 7-10 16,4 4-8-16,8 6-5 0,7 0-6 15,11 1-7-15,2-3-5 16,9-10-10-16,1-11 4 15,1-8 9-15,-1-7 14 16,-5-10 28-16,5-7 14 16,-12-7 25-16,2-4 6 15,-10-9 8-15,-4 0 0 16,-4-9-3-16,-7-1 2 16,-3-9-6-16,2 1-6 15,7 0-5-15,2 8-1 0,4 14 0 16,6 10 1-16,0 19-4 15,0 4-8-15,2 17-18 16,1 13-5-16,-2 13-23 16,1 12-9-16,2 5-23 15,0 3-17-15,2-6-12 16,2-4-1-16,3-7-7 16,5-7 0-16,7-10-21 15,2-6-18-15,4-13 68 16</inkml:trace>
  <inkml:trace contextRef="#ctx0" brushRef="#br0" timeOffset="140425.23">15063 16274 1293 0,'-6'-8'99'15,"-7"2"68"-15,-3-2-45 0,-7 5-41 0,-4 3-22 0,-3 1-25 0,-2 10-8 16,4 8-11-16,4 6-4 0,5 7-11 16,2 4-4-16,16-1-2 15,1 3-8-15,14-4-25 16,8-2-12 0,5-8-27-16,-2-4-4 0,5-18 20 15,1-2 12-15,-4-15 33 16,0 0 13-16,-6-18 29 15,-3-4 15-15,-6-7 18 0,-5-13 8 16,-7-3 4 0,-7-4-6-16,-14-10-11 15,0 3-5-15,-4 6-18 0,3 8-4 16,10 26-1-16,8 12 1 16,6 17 0-16,0 5-3 15,9 15-8-15,0 7-4 0,1 17-6 16,4 9-3-1,-2 6-1-15,-1 4-1 16,-1 2 0-16,4 0 0 16,3-7-6-16,-3-3-6 0,8-4-19 15,-1-6-22-15,1-9-17 16,-4-5-16-16,3-15-29 16,0-8-2-16,1-14-182 15,1-7 186-15</inkml:trace>
  <inkml:trace contextRef="#ctx0" brushRef="#br0" timeOffset="140704.18">15469 16253 1451 0,'0'0'101'0,"-2"-1"51"0,2 1-27 0,2 6-40 0,2 2-12 0,1 14-23 0,-3 5-12 0,1 7-19 16,5-2-12-16,-4 0-33 15,6-4-16-15,1-3-35 32,0-6-17-32,5-8-16 0,-2-5-2 0,5-13-24 15,-7-8-157 1,1-7 186-16</inkml:trace>
  <inkml:trace contextRef="#ctx0" brushRef="#br0" timeOffset="140846.29">15443 15982 1025 0,'2'17'189'16,"3"1"257"-16,-2 2-323 0,-6-1-35 0,1-6-50 15,-3-2-34-15,1-10-95 32,0-2-47-32,-5-18 61 15</inkml:trace>
  <inkml:trace contextRef="#ctx0" brushRef="#br0" timeOffset="142047.22">17762 16266 1264 0,'0'-2'69'0,"0"-1"30"0,0-5-21 0,-1 2-7 0,-2-7-3 0,0-1-9 16,-1-5-8-16,-8 2-19 15,-2-4-6-15,-12 7-16 16,-2 8-2-16,-5 6-3 15,3 6-2-15,-3 15-3 16,6-1 0-16,3 10-3 16,10-1 0-16,12-3 0 15,7 0 1-15,14-9-2 0,3-3 3 16,7-8 6-16,-1-2 3 16,8-3 13-16,-1-1 8 15,-5 2 4-15,-3 4 0 0,-8 5-11 31,-10 0-2-31,-9 3 1 16,-5 2 0-16,-12 6-1 16,-7-1-4-16,-12 5-19 15,-3 1-10-15,-15 3-27 0,-4-5-18 16,-7-7-29-16,0-4-11 0,8-12-13 31,7-7-8-31,17-20-150 0,9-5 165 0</inkml:trace>
  <inkml:trace contextRef="#ctx0" brushRef="#br0" timeOffset="142308.51">17639 15823 1395 0,'4'0'114'0,"-8"-5"78"0,1 11-67 0,-9 7-6 15,-1 14-20-15,0 9-12 0,-2 18-32 32,4 9-13-32,-1 14-20 15,14 0-11-15,8 1-8 16,1-8-1-16,6-6-18 16,-4-6-21-16,5-9-64 15,-3-7-38-15,-3-4-64 16,-5-6-185-16,2-13 248 15</inkml:trace>
  <inkml:trace contextRef="#ctx0" brushRef="#br0" timeOffset="143392.31">18442 16187 641 0,'0'2'140'0,"0"1"123"0,0 1-101 0,0-2-36 0,0 0-26 0,0-2-5 0,-4-2-15 15,-1 0-10-15,-6 2-26 16,3 0-11-16,-11 0-24 16,0 0-3-16,-8 4-7 15,2 4-4-15,-7-1 5 0,6 4 0 32,7 2 0-32,-3-3-1 0,7 4 2 15,3 0 0-15,9 2-1 16,3 1-1-16,6-3-2 0,7 0 1 15,-1-1 4-15,2 3 1 16,10-2-3-16,-3 2 0 16,9 1 7-16,-2 4 2 15,2 2 15-15,-3-1 0 0,-11 4-8 16,-4-1 0-16,-9 0-9 16,-6 0 3-1,-13 0 3-15,-7 2 1 0,-12-8-3 16,-1 2-2-16,-10-10-3 15,-6-5-3-15,-6-6-9 16,-6-5-13 0,14-7-31-16,7 1-20 0,18-2-41 15,11-1-26 1,15 0 78-16</inkml:trace>
  <inkml:trace contextRef="#ctx0" brushRef="#br0" timeOffset="144295.54">18613 16212 841 0,'0'0'134'0,"0"0"171"16,0 0-172-16,0 0-10 0,4 2-17 0,1-2-2 15,3 0-13 1,2-2-3-16,7 1-4 0,2 1-8 16,9-2-24-16,4 1-9 15,7 2-21-15,1-1-6 16,-4 5-12-16,-6 3-2 0,-11-2-3 16,-7 11-7-1,-15 2-3-15,-5 3-6 16,-17 4-12-16,-2-1 2 0,-6-6 0 15,2 1 4 1,5-7 13-16,1-2 6 0,14-6 9 16,3-1 2-16,15 1 6 15,5 3 1-15,7 3 2 16,6-2 2-16,9 4-4 16,-5-2-2-16,6 3-5 15,-3 4 1-15,-5 4-1 16,-5 3 0-16,-7 5-1 15,-5 1 0-15,-13 1 2 16,-7 1-1-16,-15-1-1 16,-7-1-3-16,-12-6-8 15,-5-6-3-15,-6-3-18 16,5-8-14-16,2-3-23 0,9 1-17 16,11 4-36-16,9-6-22 15,11 4 80-15</inkml:trace>
  <inkml:trace contextRef="#ctx0" brushRef="#br0" timeOffset="144497.17">19159 16853 1525 0,'-8'39'117'0,"-7"-1"52"0,-3-2-43 0,-12-6-70 0,3 2-37 0,-6-9-63 0,3 2-23 0,4-4-63 0,6-5 101 15,12 3-3-15</inkml:trace>
  <inkml:trace contextRef="#ctx0" brushRef="#br0" timeOffset="145083.42">20293 16299 1503 0,'-2'2'95'0,"-1"-4"55"16,-6-7-34-16,-13-6-42 16,-4 1-20-16,-18 2-35 0,-11 2-5 15,-2 13-6-15,2 10-2 16,8 12-7-16,9 7-2 0,14 7-3 31,10-1 0-31,17 3-1 16,8 1-1-16,19-4 5 15,6 0 4-15,10-6 8 16,5-7 6-16,-3-9 1 16,-10-5-4-16,-14-7-3 15,-10 0-1-15,-20 0 5 16,-8 0-2-16,-18 3-7 16,-12 1-4-16,-8 3-16 15,-2 0-9-15,2-1-11 16,3-4-13-16,10-6-38 0,4-3-15 15,8-13-34-15,8-7-19 16,5-17-240-16,2-6 250 16</inkml:trace>
  <inkml:trace contextRef="#ctx0" brushRef="#br0" timeOffset="145336.45">19837 16170 898 0,'19'-60'121'0,"6"8"116"15,0 9-51-15,1 18-30 16,-4 8-1-16,-8 23 6 15,-2 13-5-15,-7 20-1 16,3 10-16-16,-5 14-36 16,-3 2-23-16,2 3-40 15,-1 1-14-15,6-4-18 16,-4 2 0-16,-2 6-29 16,3-5-18-16,-4-3-43 0,3-6-25 15,0-16-37-15,0-5-10 16,7-10-14-16,-1-6-6 15,4-17-138-15,4-5 185 16</inkml:trace>
  <inkml:trace contextRef="#ctx0" brushRef="#br0" timeOffset="145700.79">20638 16452 1481 0,'-4'-17'102'0,"-9"-1"72"16,-6 2-38-16,-8 10-25 16,-1 6-15-16,-8 11-35 15,-2 11-11-15,5 7-24 16,3 5-8-16,15 6-14 0,4-2-4 15,21-1-4-15,6-3-4 16,17-3-2-16,3-2 1 16,3-4 1-16,-1 0 4 15,-11-6 2 1,-6 1-1-16,-15 1 4 0,-9-4-1 16,-16 2-5-16,-8 0-12 15,-11-8-25 1,-1 2-14-16,-4-5-52 15,4 0-22-15,7 1-42 0,8 2-184 0,17-6 227 16</inkml:trace>
  <inkml:trace contextRef="#ctx0" brushRef="#br0" timeOffset="146191.99">20894 16397 1451 0,'-3'-2'115'0,"1"1"76"15,-3 1-44-15,10-2-46 16,0 2-16-16,9-3-25 0,8 1-9 16,8-2-10-1,8 0-12-15,0 6-15 0,-3 4-7 0,-9 2-10 16,-3 3 0-16,-14 2-3 31,-1 1 0-31,-10 3 0 0,-7-1-1 0,-7 9-6 16,-6-1 3-1,-11 3 3-15,0 0 1 16,4-4 7 0,4-4 2-16,16 2-1 0,2-4 0 0,14 5 3 15,10-3 0 1,15 2 0-16,4 2 1 15,6-4-2-15,-2 2 2 16,-2-1 4-16,-4-1 2 16,-10 5 10-16,-11-4 3 15,-20 1 4-15,-10 4-5 0,-16-6-12 16,-5 3-12 0,-1 0-23-16,-10-5-15 0,6-1-49 15,5 3-19-15,11-6-49 16,12-1-25-16,15-4 104 15</inkml:trace>
  <inkml:trace contextRef="#ctx0" brushRef="#br0" timeOffset="146428.54">21616 16816 1396 0,'12'22'114'0,"-1"5"89"0,-8 8-21 0,-2 4-26 0,-1 1-26 0,-3-1-59 0,-6 1-31 15,-6-4-56-15,0-3-23 16,0-6-57-16,4-4-31 16,-1-10-80-16,1-5-280 0,-3-8 307 15</inkml:trace>
  <inkml:trace contextRef="#ctx0" brushRef="#br0" timeOffset="146776.17">21994 16342 1495 0,'-8'6'107'16,"-2"-6"68"-16,4 0-33 15,-2-8-27-15,5 5-12 16,3 3-21-16,1 5-8 0,3 17-17 15,2 4-12 1,-3 25-19-16,-5 10-10 0,-2 17-29 16,-3 1-28-16,-2-2-81 15,6-8-43 1,1-10-137-16,2-4 159 0</inkml:trace>
  <inkml:trace contextRef="#ctx0" brushRef="#br0" timeOffset="191285.71">10832 1120 794 0,'-3'-6'98'0,"-3"1"123"0,4 0-113 0,-4-3 11 0,3 4-24 0,-1-7-30 16,-2 1-1-16,6 5 0 0,-6-6 2 15,7 5 3-15,7 3-7 0,-8 0-6 16,0 3-3 0,0 0-12-16,0 3-5 15,0 8-9-15,2 3-6 16,-1 11-4-16,-1 10 0 0,2 11-4 15,3 12-4-15,-5 16-3 16,0 7-2 0,3 10 0-16,-2-4-1 0,4-11-5 15,5-10-10-15,1-16-26 16,-5-7-18-16,2-13-27 16,-3-8-5-16,-5-9-31 15,0-4-16-15,0-9 78 16</inkml:trace>
  <inkml:trace contextRef="#ctx0" brushRef="#br0" timeOffset="191714.81">11002 1691 878 0,'10'-3'141'0,"-5"1"212"16,3 2-219-16,-5 5-22 15,-3 3-19 1,0 9-39-16,-3 5-8 0,1 7-21 15,0 4-6-15,4-3-12 16,6 3-4-16,8-6-3 16,3-5 1-16,4-6 1 15,-1-5 2-15,0-10 1 16,0-9 0-16,4-6 6 16,-4-2 2-16,-8 5 7 15,-3 3-2-15,-3 8-7 16,3 7-4-16,2 12-3 15,6 6 1-15,-2 14 3 0,3 4-4 16,9-8-4-16,5-4-1 16,3-17 1-1,1-4 0-15,-4-15 7 0,-13-4 7 16,-5-20 25-16,-12-2 7 16,-2-15 12-16,-4 0-8 15,-10-4-15-15,-4-1-7 0,-12 1-15 16,-4 4-6-16,7 13-17 15,4 8-16-15,7 15-67 16,6 4-47-16,10-5 71 16</inkml:trace>
  <inkml:trace contextRef="#ctx0" brushRef="#br0" timeOffset="193017.12">13440 1382 743 0,'-2'5'137'0,"2"-2"146"0,5 2-136 0,4 1-7 16,-9-6-47-16,7 0-13 0,-7 0-13 0,0 0-9 0,-11 0-13 0,-8 0-12 16,-8 3-21-16,-9 5-6 0,-5 6-4 15,-4 5 0-15,1 13-2 16,5-1 0-16,9 4 0 15,-2-4 2-15,15 2-2 16,4-4 3-16,13 1-1 16,11 1-2-16,13-5 1 15,6-6-4-15,11 4 3 16,10-1 5-16,10 1 14 16,-1 0 10-16,-14 1 5 15,-8 0-1-15,-21 2 0 0,-12-2-7 16,-16 5-3-16,-5-1-3 15,-31 2-11-15,-4 2 0 16,-14 0-9-16,-2 2-16 16,2-10-34-16,2-6-18 15,11-9-52-15,3-10-5 0,13-15-103 16,7-10 125-16</inkml:trace>
  <inkml:trace contextRef="#ctx0" brushRef="#br0" timeOffset="193225.68">13099 1383 1421 0,'6'-4'111'15,"2"1"24"-15,-8 9-17 16,-4 5-11-16,-3 13-33 16,-1 10-8-16,7 17-15 0,2 9-15 15,10 23-20 1,2 4-7-16,0 6-9 0,1 2-26 15,0-5-75-15,5-4-37 16,-2-13-69-16,-4-20-269 16,1-19 313-1</inkml:trace>
  <inkml:trace contextRef="#ctx0" brushRef="#br0" timeOffset="193575.22">13574 1248 977 0,'16'-2'146'0,"-2"1"196"16,-8 4-223-16,-1 11 9 0,1 10-28 16,4 4-19-16,-1 15-27 15,4 6-10-15,-7 12-20 16,4 7-7-16,-6 9-9 0,-1 2-5 15,-3-5-1-15,-4-1-4 16,2-10-13 0,1-8 1-16,1-6-9 15,1-7 1-15,9-10 8 0,2-12-3 16,6-13 6-16,7-12-1 16,6-17-11-16,2-10-7 0,1-12-37 15,-4-6-17-15,-7-1-37 16,-10-1-68-1,-16-4 117-15</inkml:trace>
  <inkml:trace contextRef="#ctx0" brushRef="#br0" timeOffset="193962.41">13555 1666 1111 0,'11'23'84'0,"6"-8"41"15,13-8-5-15,11-8-36 16,4-9-26-16,11-5-38 0,1-1-8 15,0-6-21 1,1 1-9-16,-10 9-8 16,-12 4 1-16,-11 11 9 15,-12 10 12-15,-12 13 18 0,-2 11 8 16,-10 5 14-16,1 4 1 16,2-7-1-16,8-2-1 15,11-15-3-15,4-3-2 16,8-10 1-1,10-7 0-15,1-12 7 16,2-4 2-16,3-13 4 16,-4 0 5-16,-10-9 8 15,-7-2 2-15,-11-1 3 16,-14-2-13-16,-16-3-23 0,-5 4-10 0,-11 10-13 16,-2 10-4-16,-8 17-23 15,1 6-16-15,1 11-61 31,6 5-38-31,11 1-295 0,8 12 268 0</inkml:trace>
  <inkml:trace contextRef="#ctx0" brushRef="#br0" timeOffset="194748.3">14774 1850 950 0,'11'7'128'0,"2"0"108"0,1 8-98 0,2-1-4 0,-8 8-38 0,-6 3-16 0,-13 5-27 0,-2 5-11 0,-14 3-25 15,-3 4-6-15,-16 6-34 16,-6 0-35-16,-6 0-66 0,-7-3-272 16,8 4 248-16</inkml:trace>
  <inkml:trace contextRef="#ctx0" brushRef="#br0" timeOffset="195536.55">15437 2274 1139 0,'14'5'82'0,"2"-3"45"0,8 1-1 0,2-6-28 0,8 1-10 0,10 1-23 0,11 1-3 0,18 3-9 16,13 0-7-16,31 0-9 16,17 0-8-16,27-1-10 15,13-2 0-15,29 0-3 16,7-5 7-16,28-4 1 15,15 2-2-15,-20-4-6 16,10 0-5-16,-13-8-13 0,-21-1-21 16,-9-9-109-1,-8-12 84-15</inkml:trace>
  <inkml:trace contextRef="#ctx0" brushRef="#br0" timeOffset="201528.39">16248 1145 864 0,'-2'-6'95'0,"-4"1"61"0,-7 4-10 0,-7-1-32 0,-4 4-16 15,-12 1-20 1,-2 6-16-16,-1 1-22 0,1-1-16 0,8 4-22 31,8 0 4-31,12-1-5 0,7-1 1 0,11 3 0 16,6-1-2-1,15 1-2-15,1 0-2 0,7 4 4 16,8-4-1 0,-12 2 2-16,3 3 2 15,-8 0-2-15,-7 3 1 16,-7 1-1-16,-11 2 1 0,-12 2-2 15,-10 0 2-15,-19 5-4 16,-8-1-1-16,-15 2-6 16,-1 2-8-16,2-5-29 15,13-5-21-15,15-14-140 16,9-9-170-16,23-9 219 16</inkml:trace>
  <inkml:trace contextRef="#ctx0" brushRef="#br0" timeOffset="201862.66">16426 1413 1232 0,'0'0'59'0,"2"0"10"15,-1 2-8-15,2 3 5 0,4 4-13 0,-2 12-22 16,2 1-6-1,0 8-11-15,4-3-7 0,5-12 1 16,4-4 4-16,4-15 9 0,1-4 6 16,-1-8 8-16,-4-6 0 31,-6-3 7-31,-4-1 0 0,-12 0-3 16,-9-1-8-16,-12-3-14 15,-6 1-10 1,-2 4-14-16,1 6-3 15,9 7-18-15,4 7-12 16,9 10-48-16,0 1-31 0,6 5 63 16</inkml:trace>
  <inkml:trace contextRef="#ctx0" brushRef="#br0" timeOffset="202341.94">16888 1313 1575 0,'16'11'70'0,"-6"1"8"0,-6 4-14 15,-4 8-10-15,0-1-24 16,0-5-27-16,0 4-3 0,5-8 4 16,0-3-3-1,-4-6 2-15,1-5 1 16,6-5 11-16,-8-6 5 15,1-8 0-15,-1-2 0 0,-4-4-13 16,1 0-4 0,6 11-2-16,3 3-1 0,10 11-2 15,3 11-1-15,4 5 0 16,0 9-7-16,-1 5-15 16,-2 0-10-16,-4-3-13 15,-5-9 4-15,-6-8 19 16,-4-9 8-16,7 1 17 15,-5-13 5-15,4-13 7 16,-1-7 5-16,7-10 11 16,1-2-3-16,9 7 8 15,3 3-2-15,0 16-1 16,1 4-1-16,-1 14-13 0,0 11-4 16,9 10-12-16,-5 8 0 15,2 7-14-15,-10 3-15 16,-3 1-39-16,-7 1-23 15,-1-4-38-15,-3-3-15 16,5-11 83-16</inkml:trace>
  <inkml:trace contextRef="#ctx0" brushRef="#br0" timeOffset="202689.8">17674 1415 780 0,'0'9'116'0,"3"-2"181"0,2-4-209 0,8-6 3 0,2-4-21 16,4-8-35-16,3-1-2 16,0-1 2-16,-4-4 3 15,1 4 7-15,-7-5 3 16,-12 3-6-1,-9-2-6-15,-13 5-12 16,-7 5-6-16,-4 16-6 0,3 14-1 16,-8 30-2-16,4 12-5 0,5 14-2 31,15 0-5-31,20-2 0 0,13-15 3 16,21-11-7-16,6-9 2 0,14-19-6 15,7-9-8-15,3-15-43 16,7-12-35-1,-4-18 51-15</inkml:trace>
  <inkml:trace contextRef="#ctx0" brushRef="#br0" timeOffset="203316.84">18791 1119 812 0,'-5'11'130'0,"-3"-2"75"0,8 8-42 0,0 1-17 0,11 9-55 0,5 6-20 16,-3 6-33-16,1 1-14 0,-5-3-20 31,3-4-2-31,-3-12-5 16,-3-5 0-16,1-8 8 0,-11-8 1 15,-2-4 6-15,-5-11 3 0,-2-7-1 32,9-7 7-32,-3-7 11 15,6-8 2-15,1-5 7 16,0 3-2-16,9 5-15 16,6 6-6-16,-1 17-6 15,-2 5-7-15,3 5-9 0,-3 6-20 16,9 1-50-16,-4 1-28 15,4 1-192-15,4 3 178 16</inkml:trace>
  <inkml:trace contextRef="#ctx0" brushRef="#br0" timeOffset="203997.12">19214 1224 1233 0,'0'-1'57'0,"6"-9"13"15,2-1-2-15,8-8 12 16,6-1-17-16,0 1-25 16,-3-5-4-16,-8 4-9 15,-2-1-4-15,-12 2 5 16,-9 2-4-16,-14 4-6 16,-5 7-3-16,-1 14-7 15,-4 14 2-15,8 13 4 16,-4 7 0-16,13 9 2 15,6 2 0-15,17-1-1 16,8 0-1-16,15-9-8 16,11-8-2-16,12-18-3 0,12-8-1 15,14-15 4-15,6-11-1 16,3-15 4-16,-5-4-1 16,-7-10-3-16,-10 0 5 0,-19-4-5 15,-14 0 2 1,-20-1-3-16,-10 2-1 15,-15 13 7-15,-8 14 4 0,-7 23-2 16,-6 17 1-16,-13 23-6 16,8 6-3-16,1 7 3 15,12-2-2-15,15-7-5 16,8-7-1-16,16-8-1 16,7-4 2-16,12-6 2 15,-2-4 1-15,7 3 1 16,0 3-1-16,-7 11 1 0,-3 5 2 15,-12 7-2-15,-12 9 0 16,-10 4-13-16,-13 2-5 16,-11-4-18-16,-5 0-12 15,-11-7 0-15,0-6 6 16,-1-12 38-16,-1-7 27 16,5-18 49-16,5-6 24 15,11-12 41-15,13-9-6 0,17-9-24 16,13-1-30-16,24-2-50 15,12 3-16-15,11-5-5 16,8-1-1-16,-2-4-53 16,-1-2-46-1,-2-1-111-15,-3-1 101 0</inkml:trace>
  <inkml:trace contextRef="#ctx0" brushRef="#br0" timeOffset="204535.25">21116 556 1023 0,'4'3'146'0,"-3"3"132"0,4 2-126 0,3 3-6 0,-2 8-23 0,5 1-19 0,2 17-16 16,-4 12-12 0,-4 18-37-16,-2 7-13 0,-3 15-21 15,-3-4-1-15,-3-5-35 16,-4-2-30-16,-6-12-91 16,2-3-42-1,-6-17 97-15</inkml:trace>
  <inkml:trace contextRef="#ctx0" brushRef="#br0" timeOffset="205427.3">20921 909 1382 0,'36'-13'72'0,"-6"-1"23"0,5-5 0 16,-5-8 4-16,0 2-22 15,0-8-23-15,-4 0-4 16,4-3-15-16,4-2-6 16,2 3-7-16,0 10-2 15,-7 12-2-15,-4 10-1 16,-11 17-7-16,-8 16-2 16,-6 30-6-16,-3 13-3 0,-11 10-4 15,0 4-12-15,-4-11-33 16,3-9-6-16,11-19 1 15,4-10 9-15,7-21 31 16,1-6 11-16,6-13 8 16,6-9 1-16,7-12-2 15,2-4-3-15,7 2-9 16,2 3-4-16,-4 14-12 16,0 6-23-16,-8 12-35 15,3 7-20-15,2-3-148 16,-1-1-42-16,18-15-2 0,1-6 28 15,4-9 217-15,-1-4 135 16,-3-5 154 0,-9-3 25-16,-18 1-5 0,-14-2-48 15,-23 1-79-15,-13 3-22 16,-19 8-42-16,-4 1-22 0,5 20-21 16,-3 7-10-1,19 20-4-15,8 1-3 0,8-1-26 16,6 0-9-16,18-9-9 15,4-3 1 1,13-5 11-16,6-8 10 16,8-4 4-16,-2-4 0 0,1-9 4 15,-2-3 0-15,-8 0 6 16,-7 0 0-16,-8 6 3 16,-12 7 2-16,-3 2-2 15,-13 11 1-15,-6 12-3 16,-1 5 5-16,7-4-2 0,7-2-4 15,15-13-3 1,7-4-3-16,12-8 2 0,9-7 5 16,2-6 13-16,2-1 7 15,6-10 8 1,-1-4 5-16,-13-7-7 0,2-2 0 16,-19-7 2-1,-7-5-9-15,-9-13 0 0,-9-4-5 16,-2 3-4-16,0 4 9 0,3 29 29 31,-2 13 9-31,9 21 0 0,2 14-3 0,7 18-19 16,-1 9-8-16,2 23-8 15,-3 9-4-15,1 3-19 16,-4 1-22-16,0-12-51 16,0-2-42-16,-3-13-56 15,2-7-21-15,1-14 103 16</inkml:trace>
  <inkml:trace contextRef="#ctx0" brushRef="#br0" timeOffset="205659.52">21960 753 1476 0,'4'9'100'0,"7"1"78"0,22-3-89 0,11 0 7 0,27-7-31 15,8-10-27-15,11-12-29 16,0-6-33 0,4-13-107-16,9-5-202 0,10 0 188 15</inkml:trace>
  <inkml:trace contextRef="#ctx0" brushRef="#br0" timeOffset="206812.06">23410 308 1003 0,'3'6'139'0,"7"8"100"15,-4 10-62-15,-1 6-13 16,-5 17-63-16,-5 9-30 15,-8 16-36-15,-4 7-13 16,0 6-9-16,-4-3-2 16,9-8-11-16,2-9-6 0,5-15-26 15,5-7-9-15,7-13-15 16,-4-10 1-16,3-12 14 16,2-8 8-16,6-22 19 15,8-9 8-15,5-23 22 16,0-6 7-16,9-3 10 15,-1 2 1-15,-3 21-5 16,-4 15-6-16,-9 22-10 16,-6 9 1-16,-6 26-8 15,1 7 1-15,0 10-3 16,-1-2-2-16,7-9 1 16,5-5-1-16,12-15 0 15,9-9 0-15,12-11-2 0,6-12 5 16,0-13 10-1,4-4 8-15,-19-5 10 0,-7-2 1 16,-22-5-10-16,-14-1-6 16,-16-2-12-16,-9 10-6 15,-14 19-2-15,-1 14-1 0,-2 28-6 16,-3 9 2 0,4 22-10-16,3-1-10 0,15-5-14 15,9-6-2 1,17-12 4-16,13-13 9 0,12-10 18 15,4-5 6-15,10-9 1 16,5-8 1-16,4-1 12 16,3 0 6-16,-4 3 11 15,-4 3 2-15,-19 5-11 16,-13 4-6-16,-17 13-10 16,-8 1-1-16,-13 7-2 0,0 0 0 15,8-6 5-15,4-4 0 16,12-10-1-16,0 1 2 15,14-8 2-15,5-4-1 16,6 2 4-16,4 1 4 16,-3 6 10-1,0 6 5-15,-1 2-1 0,-8 2-5 16,4-9-16-16,-5-1-4 0,-4-11 1 16,1-8 0-16,-1-3 3 15,-1-6 0-15,4-7-1 16,-1 5-3-1,0-6 3-15,-1 1 0 16,7 10 13-16,-1 5 4 0,5 9 5 16,1 9 1-16,-11 5-11 15,-1 8 1-15,-7 2-7 16,-3 1-2-16,-3 5-2 16,-6 5-3-16,3 1 3 0,1 3-2 15,2 2 1-15,5-1-2 16,4 5 0-16,4-4-2 15,9 6-1 1,2-6 2-16,1-3-5 16,-3-2-2-16,-11-7-1 0,-9-9-8 0,-23-2 1 15,-13-7-5-15,-22-10-19 16,-13-4-3-16,-5-3-35 16,-10-7-23-1,8-3-55 1,7 2-128-16,17 11 166 0</inkml:trace>
  <inkml:trace contextRef="#ctx0" brushRef="#br0" timeOffset="207908.94">19902 2402 628 0,'0'0'149'0,"3"-8"133"0,-2 4-109 0,-1-7-6 0,0-2-60 15,-1-1-25-15,-7-7-33 16,0 2-10-16,-5-1-12 16,-1-4-5-16,-5 8-7 15,-4 5-4-15,-4 11-13 16,-3 15-3-16,-2 18-2 15,4 8 2-15,7 11-6 16,4 0-4-16,17-5-7 16,8-7-2-16,9-14 12 15,12-4 3-15,2-15 11 0,-2-3 4 16,-3-13 11 0,-2-5 4-16,-7-11 9 15,1-9-3-15,-4-7-9 0,-3-1-5 16,0-4-3-16,-3 7 3 15,-5 17 1-15,0 18 1 16,2 3-2-16,-5 21-6 0,0 15-3 16,0 5-2-16,0 2-13 15,2-6-7 1,7-7-35-16,2-4-18 0,6-8-38 16,4-2 1-16,3-9 59 15</inkml:trace>
  <inkml:trace contextRef="#ctx0" brushRef="#br0" timeOffset="208327.46">20301 2415 922 0,'1'-25'157'15,"-4"3"246"1,-8 3-244-16,-11 0-46 16,-3 12-18-16,-10 4-57 15,2 8-13-15,-2 12-7 0,4 7-10 16,5 12-11-16,6 2-10 0,9-2-25 15,8-4-12-15,12-7-26 16,5-4 1 0,12-15 20-16,4-3 14 0,1-9 29 15,-1-10 8-15,-1-14 13 16,-3-3 9-16,-4-14 11 16,-6-5 8-16,-5-15 0 15,-9-7-7 1,-8-11-1-16,-2 1-9 0,-7 9 3 15,3 15 5-15,2 30 5 16,2 13 8-16,2 18-11 0,-3 13-5 16,9 24-16-1,6 14-9-15,-3 25 0 16,5 2-9-16,-3 8-24 16,-2-10-17-16,10-10-40 15,-1-7-8-15,10-23-13 16,2-7-8-16,4-14-204 0,1-6 206 15</inkml:trace>
  <inkml:trace contextRef="#ctx0" brushRef="#br0" timeOffset="208978.89">20653 2338 1333 0,'-8'-15'106'0,"-11"11"69"0,-10 4-51 0,-9 19-38 0,-4 0-34 0,-2 7-42 16,4 6-2-16,10-2-11 15,5 3-10-15,16-6-26 16,5 0-12-16,15-12-9 16,8-2 6-16,15-7 20 15,5-9 12 1,4-11 15-16,4-3 7 0,-6-18 11 0,-2-1 13 16,-6-10 25-1,-1-11 12-15,-8-14 11 0,-4-8-10 31,-13-19-6-31,-4-2-2 0,-8 5 0 16,-3 13-1-16,5 33 2 16,1 13-8-16,2 36-6 15,0 19-5-15,-8 23-17 16,1 12-9-16,-8 22-8 16,-2 2-2-16,1 12-2 15,4 0-14-15,5-6-20 16,7-10-8-16,18-22-4 15,5-14 13-15,17-24 19 16,5-8 11-16,6-18 4 16,1-14 5-16,-1-13-4 15,-7-10 1-15,-3-1 7 16,-3 2-1-16,-15 17 4 16,-2 10 0-16,-9 21-4 0,-5 11-2 15,-7 22-3 1,-3 7-2-16,-4 4-15 0,2 3-13 15,4-7-21-15,-2-5-8 16,6-13-3-16,-2-5 13 16,1-15 32-16,0-2 20 0,-1-16 42 15,-1-9 8-15,0-20 15 16,2-5 1-16,-2-13-6 16,5-2-8-16,2 8-24 15,6 5-17-15,11 14-12 16,3 10-6-16,10 9-28 15,3 5-26-15,7 3-83 16,5 3-42-16,11-8 92 16</inkml:trace>
  <inkml:trace contextRef="#ctx0" brushRef="#br0" timeOffset="209541.88">22625 1912 1241 0,'-13'0'73'0,"-1"3"16"0,0 3-6 0,1 16-32 0,-1 7-16 0,1 16-22 15,0 6-8-15,7 1-23 16,3-2-12-16,9-15-2 16,15-5 1-16,6-17 21 15,3-10 18-15,4-8 27 16,4-11 13-16,3-12 31 15,2-2 20-15,-7-11 17 16,-1-3 10-16,-21 0-13 16,-9-7-28-16,-23 10-43 0,-10 3-24 15,-19 19-30 1,-1 13-8-16,-16 12-58 0,1 12-28 16,6 2-83-1,6 1-223-15,35-5 264 16</inkml:trace>
  <inkml:trace contextRef="#ctx0" brushRef="#br0" timeOffset="209802.29">23475 1661 1064 0,'12'-41'105'0,"-8"2"182"0,-9 5-179 16,-19 17 3-16,-4 5-4 0,-8 18-35 31,-2 11 0-31,0 13 15 0,2 13-8 0,9 9-25 31,6 8-18-31,9 4-24 0,2 3-6 0,2 4-1 16,5-7-5 0,0-1-37-16,0-8-22 15,-4-12-81-15,1-8-32 16,-2-18 92-16</inkml:trace>
  <inkml:trace contextRef="#ctx0" brushRef="#br0" timeOffset="209972.28">22978 1995 1561 0,'22'18'77'16,"6"-3"42"-16,20-15-82 15,5-9 0-15,25-15-19 16,10-4-38-16,13-7-90 16,2 2 68-16</inkml:trace>
  <inkml:trace contextRef="#ctx0" brushRef="#br0" timeOffset="210595">22060 2480 1247 0,'-19'6'64'0,"0"0"43"0,-6 5-30 0,-8-5-6 0,1 2-20 0,-1-1-40 0,6-1-7 0,10-3 2 15,2 2-4-15,14 3 6 16,4 3 4-16,13 3 8 15,4 0 4-15,12 4-6 16,6-1-3-16,12-3-8 16,5 2-2-1,2-2 1-15,-3-1-4 0,-19 1 2 16,-18 0-3-16,-19 5-1 16,-18 0 3-16,-24 1-7 15,-8 2-7-15,-10-6-25 16,-1-2-12-16,11-9-25 15,0-5-11-15,9-6-138 16,9-8-112-16,19 1 184 16</inkml:trace>
  <inkml:trace contextRef="#ctx0" brushRef="#br0" timeOffset="211561.62">22610 2737 1318 0,'-4'-8'98'16,"-3"-3"57"-16,-7-7-70 16,-5 1 13-16,0-10-29 0,-1-3-9 15,2 3-17-15,-4 5-8 16,7 14-17-16,-1 7-12 15,-3 9-4-15,0 12-3 0,-2 9-12 16,2 5-18 0,7-2-26-16,4-1-8 15,11-7 2 1,8-7 15-16,10-6 30 0,4-7 8 0,5-8 10 16,1-7 5-16,3-4 12 15,2-9 12-15,-9 3 17 16,-2 1 12-16,-11-2-4 15,-6 6-10 1,-8 5-20-16,-5 5-9 0,-3 12-9 16,-4 10-1-16,-4 11-2 15,-1 6-4-15,12-2-10 16,2 4-4-16,11-8-6 0,6-4-1 16,9-8 8-1,1-7 6-15,3-12 8 16,-2-4 2-16,5-10 5 15,5-1 9-15,3-7 18 16,-2 1 11-16,-9-2 12 16,-4 2-4-16,-11 8-20 15,-8 6-7-15,-7 8-15 0,-6 9-6 0,-7 18-4 16,-6 7-2-16,4 16-4 16,-1-1-11-16,18-2-18 15,12-4-9-15,13-10 3 31,7-3 11-31,13-13 22 16,-4-3 7-16,-1-13 1 16,2-7 3-16,-8-12 9 15,-4-4 7-15,-4-13 9 0,-9-1-2 0,-10-2-2 16,-4-5-5-16,-7 11-12 16,0 8 1-16,4 24-9 15,-9-5 0-15,7 21 0 16,3 6-1-1,3 0-2-15,10 1 2 16,12-5 1-16,2-6-2 16,11-9 2-16,1 0-1 15,8-13 0-15,2-2 1 16,-3-7 1-16,0-5 1 16,-10 2 8-16,-7-1 10 0,-20-2 10 15,-9-2 11-15,-24 3-2 16,-12 3-10-16,-11 15-5 15,1 9-14-15,0 16-9 16,8 14-1-16,12 11 0 16,10 3-1-16,19 5 0 15,14-7-5-15,20-1-5 16,10-4-2-16,14-9-24 16,9-4-10-16,4-13-44 15,-5-7-23-15,-7-5-39 16,-7-9-23-16,-8-5 103 0</inkml:trace>
  <inkml:trace contextRef="#ctx0" brushRef="#br0" timeOffset="212012.14">24243 2375 1016 0,'2'-6'123'0,"-7"-2"190"0,-4-1-169 0,-15-2-3 0,-1-2-19 0,-4 0-54 16,-4 2-18-16,3 2-26 15,0 1-3-15,0 10-9 16,2 2-4-16,1 15-6 16,2 11-2-16,-1 8-2 15,8 8 1-15,-1 4 1 0,3 2 0 16,0 2-5 0,-3 8-4-16,13 2-3 15,-2-2 1-15,8-2 3 0,5 0 2 16,4-10 1-1,8-9-4-15,6-11 1 0,10 0-4 16,1-21-10-16,6 2-8 0,-1-9-50 16,-6-5-3-16,2-5-30 15,-8-3-16-15,-2-11 86 16</inkml:trace>
  <inkml:trace contextRef="#ctx0" brushRef="#br0" timeOffset="212260.74">24344 2778 1267 0,'10'7'130'0,"-4"-3"179"16,0-3-214 0,-4 2 9-16,-2-3-27 15,0 5-23-15,0 9-24 16,-2 2-12-16,2 16-8 15,-3 1-7-15,1 0-10 0,1-5-8 16,2-3-30-16,4-7-16 0,9-9-32 16,2-4-22-16,8-10-19 15,3-7-239 1,1-12 245-16</inkml:trace>
  <inkml:trace contextRef="#ctx0" brushRef="#br0" timeOffset="212423.75">24382 2486 1528 0,'-8'6'58'15,"5"-3"31"1,-2-3-67-16,5-8-11 0,3-1-13 16,1-8-76-1,5-2-213-15,8 12 177 0</inkml:trace>
  <inkml:trace contextRef="#ctx0" brushRef="#br0" timeOffset="212844.98">24969 2601 1827 0,'-5'11'7'0,"2"55"-3"0,1-7-3 0,7 8-10 16,8 6-4-16,2-2-11 15,4-3-2-15,-3-4 1 16,-3-4-6-16,-2-3 5 16,-3-5 4-16,-13-6 27 15,-1-2 21-15,-15-5 9 16,-4-4 5-16,-16-8-18 15,-11-5-8-15,-19-11-33 0,0-5-42 16,-6-17 41 0</inkml:trace>
  <inkml:trace contextRef="#ctx0" brushRef="#br0" timeOffset="-190072.63">776 9087 657 0,'0'0'139'0,"-1"-4"183"0,1 0-188 0,0 3-27 0,0 1-16 0,0 0-20 0,0 1-7 0,-2 3-18 16,2-4-5-16,0 3 3 31,0-3-2-31,-3-10 1 0,0-1-5 0,0-5-4 16,0 2-8-16,-4 0-8 15,-5-2-4-15,-10 8-13 16,-5 4 0-16,-8 8-9 16,0 9-3-16,-1 14 4 15,3 11-1 1,8 14 4-16,4 3 3 0,21 3-6 15,10-7-1-15,12-17-4 16,8-4-1-16,8-20 6 0,-4-5 3 16,-2-13 23-1,-5-5 8-15,-8-7 10 0,-5-10-2 16,-11-11-15 0,2-4-4-16,-10-8-8 15,2 4 0-15,1 3 7 0,-4 15 2 16,9 9 9-16,3 12 4 0,6 20 3 15,0 13-2 1,-2 17-15-16,-6 12-5 16,-2 6-11-16,-2 0-9 0,0-6-22 31,5-3-15-31,-1-6-39 0,3-4-10 16,10-10-17-16,0-6-11 0,9-12-78 15,0-7-133 1,8-12 197-16</inkml:trace>
  <inkml:trace contextRef="#ctx0" brushRef="#br0" timeOffset="-189630.95">1146 9325 963 0,'19'-20'132'0,"-10"-1"119"0,-3 7-36 0,-12 3-42 16,-3 2-8-16,-10 1-23 0,-5-5-14 15,-3 1-44-15,-3 4-24 16,-5 5-37-16,7 6-17 15,3 14-9-15,1 2 0 16,12 17-9-16,1 5-14 16,7 7-40-16,4 2-13 15,2-12-9-15,7-5 15 16,4-13 30-16,3-7 16 0,6-13 24 16,2-6 8-16,-4-13 16 15,4-8 1-15,-7-9 5 16,-4-4 0-16,-10-7 1 15,-8-5 6-15,-11-10-2 16,-7-4-3-16,-6-2-5 16,1 4-7-16,7 15-1 15,10 11 0-15,11 22 3 16,8 8 1-16,8 19-3 16,5 13-2-16,7 23-3 15,0 9-5-15,1 18-2 0,1-2-17 16,-4 4-55-16,1-5-30 15,0-13-55-15,-3-7-20 16,4-17-68-16,-1-8-49 16,1-23-91-1,7-8 178-15</inkml:trace>
  <inkml:trace contextRef="#ctx0" brushRef="#br0" timeOffset="-189018.79">1480 9374 568 0,'19'-44'197'0,"-5"-5"161"0,-11 8-96 15,-6 3-45-15,-14 5-58 16,0 8-29-16,-10 14-41 15,-2 8-21-15,-1 14-48 16,2 8-11-16,3 15-10 16,7 7-3-16,6 10-4 15,2 1-11-15,10-6-13 16,0-4-4-16,11-13-2 16,5-9 10-16,6-10 14 15,0-9 9-15,7-15 14 16,-6-10 8-16,1-13 4 15,-4-11 1-15,-7-20 1 16,-2-9-1-16,-12-11 0 16,-7 1 5-16,-13 4-3 15,-4 5-2-15,3 18-5 0,-2 13 3 16,13 28 4 0,10 17 1-16,1 28 7 0,7 16-9 15,-2 32-15-15,6 16-2 0,2 18-4 16,-2-1-15-16,5-14-29 15,-2-13-5-15,6-26-11 16,1-15 10-16,3-20 30 16,-2-14 3-16,3-13 12 15,0-16 7-15,-1-13 10 16,3-8 7-16,-8 1 8 16,4 8 4-16,-9 17-7 15,-1 8-4-15,-2 24-14 16,-8 13-5-16,2 17-2 15,-2 6-12-15,-1 0-24 16,4-10-15-16,0-9-4 16,2-8 12-16,-6-12 35 0,-2-10 25 15,-5-10 21 1,-1-7 7-16,-5-18 6 0,4-3-9 16,1-11-13-1,6-4-7-15,13 1-10 0,9 1-3 16,16 10-7-16,4 2-1 15,13 6 1-15,5 1-23 16,5-2-94-16,-2-3 208 0,13-5-113 16</inkml:trace>
  <inkml:trace contextRef="#ctx0" brushRef="#br0" timeOffset="-188389.39">2662 9258 1360 0,'-2'0'105'0,"-1"-4"42"0,-5 0-45 0,0 4-19 0,3 0-35 0,4 6-12 15,-1 18-20-15,2 4-12 16,-9 21-3-16,6 3 0 15,3-2-1-15,1-7 2 16,20-10-6-16,-4-8 6 16,10-18 17-16,1-4 15 0,-2-13 25 15,-1-12 0 1,-8-11 3-16,-4 0-8 16,-13-3-2-16,-8 1-8 15,-8 5-10-15,-12 2-11 16,-5 9-24-16,1 8-19 0,-3 15-39 15,7 8-21 1,1 3-66 0,7-1-30-16,9-9-258 0,11-3 255 0</inkml:trace>
  <inkml:trace contextRef="#ctx0" brushRef="#br0" timeOffset="-188128.28">3073 8836 1806 0,'-1'-6'112'0,"-7"-3"30"15,-8 6-20-15,0 3-46 0,-1 1-26 16,-2 10-17-16,3 7-13 16,5 16-12-1,5 12-2-15,4 23-8 0,6 7-1 16,10 11-2-16,0 1 0 0,7-4-16 15,-4-7-27-15,-6-14-72 16,-5 0-44-16,-1-20-132 16,-7-5-211-16,-6-24 306 15</inkml:trace>
  <inkml:trace contextRef="#ctx0" brushRef="#br0" timeOffset="-187979.78">2824 9344 1580 0,'18'-1'119'16,"5"-7"53"-16,17-3-83 16,1-2-26-16,8-3-49 0,9 1-34 15,5-12-104 1,11-3-310-16,16-28 266 0</inkml:trace>
  <inkml:trace contextRef="#ctx0" brushRef="#br0" timeOffset="-187430.42">4175 9103 1222 0,'-7'2'113'0,"-12"4"72"16,-7-3-22-16,-14 2-63 15,-10 6-29-15,-4 5-46 16,2 4-16-16,8 5-12 16,11 2-1-16,20 0 1 15,11 0-3-15,21-2 11 16,15-3 1-16,21-5 9 15,3-1 4-15,4-3 1 16,-2 3-1-16,-15-4-7 16,-10 1-4-16,-18 3-4 0,-13 2 0 15,-27 5 3 1,-13 2 1-16,-22 2-22 0,-13-2-17 16,-11-3-40-16,1-8-22 15,12-9-29-15,12 0-21 0,22-10-128 16,12 0-124-1,21-6 218-15</inkml:trace>
  <inkml:trace contextRef="#ctx0" brushRef="#br0" timeOffset="-186484.71">4495 9269 1235 0,'-6'-2'143'0,"-7"-6"157"0,-4-1-137 15,-7-2-65-15,-3-2-29 16,-1 4-58-16,-2 7-10 16,6 13-6-16,4 10-1 15,10 20-11-15,2 6-15 16,8 3-21-16,3-1-10 0,12-16-6 15,8-7 8 1,9-17 25-16,-1-7 10 0,9-9 41 16,-2-10 20-1,-4-5 24-15,-2-11 13 0,-8-10-2 16,-4-7-8-16,-12-2-18 16,-3 1-4-16,-12 13-13 15,1 7-7-15,-5 23-9 16,2 8-6-16,7 27-5 15,2 11 0-15,2 14-5 16,7 8-11-16,2-8-10 16,0-8-3-16,8-10-4 15,5-8 8-15,1-11 5 16,0-4 3-16,0-11 14 0,-1-7-2 16,3-11 10-16,-3-2 10 15,-5-4 19-15,-5 0 11 16,-8-4 7-16,-9 1-7 15,-2 4-19-15,-4 5-12 16,2 18-8-16,1 10 0 16,6 20-5-16,0 6 2 0,11 3-1 15,2 2-8-15,7-8-8 16,4-3-4-16,6-11-15 16,-2-9 0-16,4-10 14 15,-2-5 4-15,-5-11 18 16,2-7 5-16,-10-4 4 15,4-8 4-15,-12 0 7 16,-4 1 5-16,-5-6-2 16,0 2-7-16,0 7-12 15,-2 12-6-15,4 19-3 16,1 13 3-16,8 12 3 16,2-5-3-16,14 2-1 15,6-6-1-15,11-9-1 16,5-3 3-16,1-8 3 0,-4-4-2 15,-11-7 5 1,-5 0 7-16,-15-7 18 0,-8 0 9 16,-10-8-4-16,-8 0-9 15,-10-7-16-15,-4 1-4 16,-8 9-3-16,3 11 4 16,6 18-5-16,2 20-3 15,14 22-1-15,0 15-1 0,8 2-2 16,5 1 5-16,15-12-10 15,-2-7-11-15,18-12-24 16,2-6-18-16,9-15-12 16,1-7-8-1,5-16-4-15,-1-1-18 0,5-13-31 16,1-6-32-16,-7-1 90 16</inkml:trace>
  <inkml:trace contextRef="#ctx0" brushRef="#br0" timeOffset="-185839.41">6252 8857 1114 0,'11'-22'135'0,"-4"0"154"0,2 3-143 0,-10 0-23 15,-10 0-17-15,-5 3-39 0,-8-1-9 0,0 9-22 16,-2 8-10-1,-3 5-8 1,1 11-9-16,-5 6-5 16,1 1-1-16,5 12-3 15,5 4-2-15,8 7-1 0,6 6-1 0,5 7 4 16,1 2 0-16,-4 5 1 16,0 2-1-16,-13 9-1 15,0 1-2-15,-5-3-16 16,1-1-5-16,8-12-1 15,6-8 2-15,15-10 15 16,5-10 5-16,11-5-2 16,10-7-4-16,6-9-21 15,1-10-19-15,2-14-48 16,-1-8-24-16,-4-19-158 0,-1-2 164 16</inkml:trace>
  <inkml:trace contextRef="#ctx0" brushRef="#br0" timeOffset="-185618.56">6311 9226 1593 0,'-5'16'121'16,"0"0"40"-16,-3 7-38 31,4 2-18-31,-3 2-57 16,4-2-21-16,3 1-30 15,3-9-19-15,8-4-30 16,7-4-25-16,5-10-48 16,3-7-13-16,5-13-204 15,-2-2 207-15</inkml:trace>
  <inkml:trace contextRef="#ctx0" brushRef="#br0" timeOffset="-185491.66">6382 8933 1299 0,'-2'-2'82'15,"2"-4"115"-15,3-8-255 0,8-4-184 0,3-5 153 16</inkml:trace>
  <inkml:trace contextRef="#ctx0" brushRef="#br0" timeOffset="-185096.71">6740 8778 1086 0,'-14'0'125'16,"3"2"230"-16,6-4-290 15,5-3 1-15,14 1-2 0,3 1-15 16,20-2-18-1,2 5-5-15,7 0 0 0,1 6-5 16,-3-1-7-16,-4 4-2 16,-15 9-5-16,-8 2 2 15,-13 7-2-15,-6 4-2 16,-11 4-5-16,-1 5-2 16,-2 5-11-16,2 6-3 0,5 6-18 15,6 6-8-15,4 4-13 16,1 1-4-16,6-1 18 15,-4-3 3-15,-4-1 27 16,0-4 15-16,-12-1 24 16,-4-6 14-16,-6-6-3 15,-7-4-8-15,-4-9-26 16,-5-1-21-16,-4-18-81 16,-1-3 62-16</inkml:trace>
  <inkml:trace contextRef="#ctx0" brushRef="#br0" timeOffset="-183251.57">7447 9024 1239 0,'6'0'114'0,"-1"0"83"0,-1 0-42 0,-4 0-52 16,5 0-30-16,-2 0-45 0,2 0-15 0,15-1-12 16,4 1 2-1,9 0-2-15,5 0 2 16,0 0-2-16,-2 0 0 0,2-7-12 15,-5 3-10-15,-11 2-40 16,-3-4-30-16,-19 4-132 16,-9-1 128-16</inkml:trace>
  <inkml:trace contextRef="#ctx0" brushRef="#br0" timeOffset="-183078.08">7521 9278 1633 0,'6'13'87'16,"10"-4"34"-16,1-3-28 16,10-9-33-16,3-6-13 15,5-7-31-15,7-1-28 16,-1-2-58 0,5 0-54-16,6-11 59 15</inkml:trace>
  <inkml:trace contextRef="#ctx0" brushRef="#br0" timeOffset="-182260.11">8937 8501 877 0,'0'4'97'0,"5"1"76"0,-3-2-10 0,2-3-25 0,-4 0-16 0,0-3-39 15,0-2-19-15,-6-1-44 0,0-5-7 16,-7 0-6-16,-1-2-2 15,-2-2 0-15,2 0-2 16,1 7-6-16,5 8-4 0,5 12-2 31,-3 6-4-31,4 11-20 16,-1-1-13-16,3 8-26 16,2-4-16-16,1-5 3 0,6-4 11 0,3-13 37 15,-3-5 32-15,-1-10 53 16,1-6 14-16,2-11 22 15,2-2 1-15,1-11-13 32,0-2 0-32,1 0-8 0,-1 7 0 0,-3 10-18 15,0 9-13-15,-5 22-19 0,1 11-11 16,-3 17-1 0,4 4-6-16,-3-4-32 15,6-1-14-15,3-13-40 16,5-1-12-16,6-10-7 15,4-4-14-15,4-5-126 0,2 1-51 32,1-6 153-32</inkml:trace>
  <inkml:trace contextRef="#ctx0" brushRef="#br0" timeOffset="-181283.95">9431 8639 600 0,'21'-23'192'16,"-2"1"175"15,-16 0-122-31,-6-2-52 0,-13-1-65 16,-9-1-18-16,-9 6-46 15,0 4-19-15,-1 15-25 16,3 7-14-16,6 19-13 16,0 7-9-16,15 7-20 15,7 4-8-15,16-5-14 16,10-5-3-16,11-11 25 16,7-5 9-16,3-15 24 15,-9-4 15-15,-2-12 14 16,-9-10 13-16,-10-12 10 15,-7-5 1-15,-6-21-2 0,-9-2-2 16,-5-10-5-16,-5-4-3 16,-6 7-11-16,2 4-6 15,1 21-7-15,7 14 5 16,11 26 13-16,1 9-2 16,8 27-3-16,9 14-13 15,0 23-12-15,5 11-8 16,0 8-36-16,5-1-26 0,1-14-54 15,4-15-8-15,4-18-11 16,-2-11 7-16,7-19-64 16,0-8-71-16,3-9-59 15,-2-9 14-15,-1-9 214 16,-1 1 139-16,-12-9 221 16,-2-3 34-16,-11 0-37 15,-8-1-30-15,-8 4-86 16,-11 2-26-16,-5 14-39 15,-7 11-21-15,-3 14-29 16,-3 17-4-16,3 13-25 0,5 10-15 16,9 4-33-16,6 0-18 15,12-4-33-15,7-13-7 16,12-12 23-16,9-7 17 16,3-14 55-16,3-3 26 15,-1-18 40-15,-5-5 11 16,-2-11 6-16,-4-5-6 0,-11-14-13 15,-4-5-3-15,-12-18-13 16,-8-3 7-16,-10 0 1 16,-2 6 0-16,7 23 12 15,3 4 2-15,10 33 1 16,0 10-2-16,0 26-22 16,1 17-11-16,1 21-15 15,1 13-2-15,0 12-9 16,0 6-17-16,6-10-21 15,4-8-12-15,12-27-11 16,4-13 12-16,12-20 22 16,3-14 13-16,2-16 31 15,0-9 12-15,-6-18 20 16,0 0 11-16,-9 1 1 0,-9 5-3 16,-2 23-18-16,-10 6-12 15,1 25-12-15,-5 10-7 16,-5 20-24-1,-3 8-16-15,-2 2-37 16,2-4-11-16,0-12-3 0,5-5 18 16,0-17 44-16,-1-4 19 0,-1-8 41 15,-3-8 15 1,-1-11 20-16,1-7 8 16,-6-13-2-16,-2 0-16 0,10-1-24 15,3 3-15-15,13 8-19 16,6 6-1-16,6-2-10 15,4 4-23-15,13-2-60 16,4-2-47-16,14-10 69 16</inkml:trace>
  <inkml:trace contextRef="#ctx0" brushRef="#br0" timeOffset="-180764.09">11064 8359 1001 0,'0'0'153'0,"0"-2"167"0,-2 7-195 0,-4 3-27 0,-2 15-60 15,-3 4-21-15,3 13-18 16,7-3-2-16,7 0-4 16,7-7-2-16,7-15-4 15,5-2 4-15,4-13 26 16,2-3 19-16,-7-10 28 0,-4-7 8 16,-8-7-2-16,-6 0-10 15,-14-3-17-15,-9-3-11 16,-9 2-23-1,-7-1-16-15,2 12-35 0,-2 1-5 16,10 19-50-16,8 7-14 16,15 11-171-16,9 1 162 15</inkml:trace>
  <inkml:trace contextRef="#ctx0" brushRef="#br0" timeOffset="-180527.23">11734 8021 1458 0,'-12'-36'116'0,"-12"3"103"16,-6 4-97-16,-19 14-28 15,-1 13-15-15,6 16-28 16,3 10-8 0,11 17-21-16,12 11-2 15,7 16-11-15,6 11-6 0,4 15-3 0,1 4-17 16,1 0-53-16,4-5-29 15,-2-19-66-15,4-11-14 16,-4-24 102-16</inkml:trace>
  <inkml:trace contextRef="#ctx0" brushRef="#br0" timeOffset="-180348.72">11279 8447 1580 0,'11'17'90'0,"1"2"19"32,7-3-33-32,5-10-42 15,6-6-24-15,19-15-65 16,3-11-40-16,19-13 46 16</inkml:trace>
  <inkml:trace contextRef="#ctx0" brushRef="#br0" timeOffset="-179894.25">12220 8223 1310 0,'-1'-2'126'0,"-10"-2"109"15,-2 1-107-15,-17-4-61 0,-6 4-28 16,-4 6-37-16,-1 5-3 15,11 11-5-15,13 3-1 16,14 11 1-16,8-1 0 16,20 7-1-16,6 1 5 15,15-1-8 1,0-1 5-16,-2-5-1 0,-6-1 2 16,-14 1 7-16,-10-5 2 15,-19-3 8-15,-14 2 1 16,-19-3-3-16,-9-2-4 0,-15-10-26 15,1-5-18-15,-1-7-57 16,13-7-34-16,18-5-164 16,7-4-114-16,24-3 226 15</inkml:trace>
  <inkml:trace contextRef="#ctx0" brushRef="#br0" timeOffset="-178983.73">12583 8426 1304 0,'22'-28'101'0,"-9"0"76"16,-5-4-42-16,-10 1-15 0,-7 2-22 15,-12 4-29 1,-4 3-14-16,-3 12-19 0,-1 9-6 15,-2 17-21-15,2 12-8 0,2 16-11 16,4 15-11 0,9-3-26-16,3 6-12 15,15-13-12-15,4-11 7 0,17-18 22 16,7-9 19-16,1-16 21 16,3-12 14-16,-3-15 30 15,-1-5 6-15,0-6 21 16,-6-6 1-16,-5 3 3 15,-4 4-2-15,-7 6-20 16,-1 7-10-16,-6 17-24 16,-3 10-4-16,-8 26-8 0,-10 10-1 15,2 25-10-15,-3 5-16 16,13-1-19-16,6-9-7 16,12-18-1-16,15-10 9 15,9-19 18 1,2-7 12-16,0-9 25 15,-6-13 6-15,1-6 23 16,-3-9 1-16,-5-2 2 16,-1-7 3-16,-7 2-4 0,-5 3-4 0,-2 16-16 15,-10 20-9-15,8 7-21 16,-14 26-2-16,-1 21-25 16,-1 11-10-16,4 0-18 15,4-8-10 1,11-14 11-16,4-10 12 15,4-12 14-15,7-5 13 16,7-14 16-16,-2-8 9 16,4-10 18-16,-2 1 8 0,-12-6 16 0,-2-2-2 15,-13-4-4-15,-1 4-10 16,-5 6-23-16,-7 8-8 16,4 11-1-1,3 3-2-15,0 0-3 16,6 3-1-16,15-3-14 0,6-3 2 15,12-7 5-15,7-4 2 0,1-2 10 16,8-3 4-16,-10 0 5 16,-12-1 10-16,-11 2 17 15,-9 4 6-15,-17 2 16 32,-2-1-1-32,-24 13-11 15,-13 0-11-15,-7 19-15 16,-10 11-13-16,14 11-7 15,12 11-2-15,23-2-23 16,15 2-3-16,25-7-20 0,12-6-11 16,14-7-22-16,3-4-16 15,1-15-69-15,-4-6-32 16,-3-7 109-16</inkml:trace>
  <inkml:trace contextRef="#ctx0" brushRef="#br0" timeOffset="-178547.34">14213 7969 1463 0,'-3'-9'93'0,"-12"-6"60"0,-8-7-39 0,-4 7-35 16,-8 0-19-16,-6 14-35 0,-4 2-8 0,-11 15 0 15,4 8-3-15,10 14-9 16,4 1 0 0,14 2-7-16,11 0-1 15,15-1 2-15,9-1-2 0,8 8 0 16,-3 2 5-16,-7 14 11 15,-4 2 5-15,-10 4 17 16,-7 2 3-16,-7-3-11 16,0-3-2-16,0-10-31 15,8 0-17-15,9-15-14 16,2-9-7-16,16-7-10 16,5-7-8-16,7-12-28 0,10-7-7 15,9-17 2-15,7-1-1 16,4-13 6-16,-1 0-2 15,-5-8 50-15</inkml:trace>
  <inkml:trace contextRef="#ctx0" brushRef="#br0" timeOffset="-178235.78">14273 8477 1416 0,'-13'20'125'16,"-6"-4"67"-16,0 0-59 15,4-3-20-15,3 1-41 16,-2 2-24-16,8-1-24 15,3 1-8-15,3 1-15 16,12 1 0-16,3-6-14 16,8-4-6-16,9-3 1 15,-1-7-3-15,6-7 12 16,-3-4 9-16,0-6 1 0,-1 1 13 16,-8-6 22-1,-5-3 7-15,-9-1 19 0,-4-9 7 16,-15-2-8-1,-9-2-11-15,-10 5-27 0,-8 12-14 0,-1 22-25 16,-5 12-11 0,-5 7-37-1,5 5-27-15,3-6-69 16,8-3-46-16,8-9 119 16</inkml:trace>
  <inkml:trace contextRef="#ctx0" brushRef="#br0" timeOffset="-177788.44">14700 7990 1763 0,'-4'0'22'0,"19"-2"5"0,36-1 29 0,-5 0-6 0,-1 3-2 0,-2 1-7 0,-15 4-18 0,-9 8-4 0,-9 1-10 0,-12 5 0 0,-10 8-3 16,-11-1 2-16,0 8-2 15,1 0-3-15,12 1 1 16,9 3-5-16,5 7 1 15,9 8-1-15,0 10-2 16,1 6 3-16,-3 2 0 16,1 2-1-16,-5-7 1 15,-4 0 0-15,-5-6-12 0,-6-3 4 16,-4-7 0 0,-2-3-1-16,-10-7 16 0,-1-7-3 15,-18-11 0 1,-4-1-6-16,-16-10-60 0,3-8-39 15,0-11-317-15,-2-13 257 16</inkml:trace>
  <inkml:trace contextRef="#ctx0" brushRef="#br0" timeOffset="-176968.54">8742 9150 1275 0,'0'0'102'0,"0"2"89"0,-5 6-34 0,-1 3-21 0,4 3-16 0,-3 5-32 0,7-2-16 16,-2 12-26-16,2 5-12 0,2 14-20 31,1 1-5-31,1 4-5 15,-4 2-4-15,-2-3-22 16,-2-4-14-16,-2-9-45 0,2-3-22 0,-1-15-39 16,-2-2-23-16,2-18-285 31,-6-1 285-31</inkml:trace>
  <inkml:trace contextRef="#ctx0" brushRef="#br0" timeOffset="-176728.01">8461 9485 1076 0,'8'-18'87'16,"-3"4"81"-16,6 1-32 16,-7 7-23-1,1 5-12-15,0 2-28 16,-5 4-9-16,8 8-16 15,0 2-4-15,12 3-7 16,8-4-3-16,21-8-6 16,11-1-6-16,13-16-13 15,4-3-9-15,7-12-43 16,-5-4-33-16,-4-3-37 16,-5 0 46-16</inkml:trace>
  <inkml:trace contextRef="#ctx0" brushRef="#br0" timeOffset="-175899.25">9950 9016 1504 0,'14'8'112'0,"-3"-2"52"0,2 4-18 0,-10 1-32 0,7 2-25 0,-10 4-34 0,0 5-12 15,-11 8-18-15,-5 8-11 0,-9 9-7 16,-7 4-9-16,-4 5-24 15,-1 1-9-15,11-5-9 16,2-1 2-16,11-10 19 16,4-3 9-16,10-9 7 15,9-2 3-15,6-8 6 16,9-6 3-16,16-7 7 16,5-4-1-16,9-4-4 15,3-3-2-15,-7-4-17 16,-4 3-13-16,-17-5-26 0,-5 1-22 15,-9-2-39-15,-6-1-19 16,-9-4 70 0</inkml:trace>
  <inkml:trace contextRef="#ctx0" brushRef="#br0" timeOffset="-175666.64">9991 9344 1157 0,'10'2'173'31,"1"7"278"-31,3 7-312 0,2 8-11 16,1 9-24-16,-1 11-28 0,-7 8-41 15,-2 3-10 1,-7 7-12-16,-4-1-3 16,6-7-28-16,0-2-27 0,-1-11-42 15,5-5-27-15,-1-9-31 16,3-5-7-16,5-20-138 0,4-5 169 15</inkml:trace>
  <inkml:trace contextRef="#ctx0" brushRef="#br0" timeOffset="-175337.16">10553 9347 1452 0,'0'8'113'0,"0"0"83"31,0-1-15-31,-2 4-31 0,-1 1-25 0,2 4-47 16,-4 3-24-16,2 11-20 15,1 3-12-15,-6 11-18 0,5-1-2 16,3 6-2-1,0-8 0-15,14-5-14 16,7-9-6 0,7-15-22-16,7-5-15 15,4-17-23-15,1-14-18 16,2-12-43-16,-4-3-15 16,-3-2-8-16,-10-5-173 15,-9 2 227-15</inkml:trace>
  <inkml:trace contextRef="#ctx0" brushRef="#br0" timeOffset="-175182.87">10521 9024 1502 0,'-14'13'133'0,"5"3"78"16,1-1-40-16,8-2-69 16,1 0-34-16,4-7-93 15,-2-5-50-15,2-1 82 16,0-22-51-16</inkml:trace>
  <inkml:trace contextRef="#ctx0" brushRef="#br0" timeOffset="-149014.3">9786 10166 1066 0,'-9'25'62'0,"-6"0"23"0,-2 2 1 0,3-2 12 0,4-4-5 0,15-5-1 15,6-7-16-15,14-4-15 0,10-5-7 0,24-2-15 16,10-1-1 0,18 3-22-16,-1 3-6 0,-5 2-6 15,-4 3 0-15,2-5-1 16,-3-1 0-16,3-4-2 16,-4-7 1-16,-10-4 1 0,-2-1-3 31,-17-2 0-31,-14 3-1 0,-21 1 0 15,-11 1 4-15,-27 6 8 16,-19-1 0-16,-23 7 0 16,-18 6-7-16,-9 1-5 15,1 3-8-15,7 0-6 16,-2-4 3-16,17-3-5 16,4-4 6-16,21 1 7 15,17-1 3-15,31 8-1 16,16-2-4-16,37 7 7 15,7 1 2-15,29-1 8 16,8-2 6-16,-2-5-47 16,6-6-57-16,-10-12 52 15</inkml:trace>
  <inkml:trace contextRef="#ctx0" brushRef="#br0" timeOffset="-142985.23">12186 10279 651 0,'4'2'121'0,"-4"0"101"0,5 2-6 0,-5 3-39 0,0-3-32 0,0 3-45 0,0-6-16 0,0 1-26 16,0-2-8 0,2 0-3-16,6-2 3 0,6 2 8 15,3-1-2-15,5 1 0 16,0-3-8-16,7 1-16 15,-3-1-9-15,14 0-8 16,-1-4-7-16,-2 6-5 16,-3-4 0-16,-16 5-31 15,-6-5-28-15,-12 5-81 0,-3 5-42 16,-8-3 90-16</inkml:trace>
  <inkml:trace contextRef="#ctx0" brushRef="#br0" timeOffset="-142712.27">12154 10365 976 0,'-2'6'117'0,"1"-4"180"15,2 1-190 1,4-3-5-16,6 1 2 15,11-1-10-15,5 0-12 0,2 2-5 16,5 1-9 0,-1 2-16-16,2 3-8 0,5-1-19 15,-1 5-8-15,-1 0-8 16,1 1-24-16,-7-2-64 0,-5 0-42 16,-7-8 50-1</inkml:trace>
  <inkml:trace contextRef="#ctx0" brushRef="#br0" timeOffset="-141847.41">13377 10429 890 0,'11'0'87'0,"1"-1"63"0,-1-2-40 0,2 1-33 0,-2-1-12 16,-6-2-5-16,-5 4 3 16,-5 1 20-16,-8 0 4 0,-5 3 10 15,-1 1-13 1,-10-4-19-16,-2-1-21 0,-9-4-32 16,1 2-3-16,1 3-8 15,3 2 2-15,10 7-3 16,4 4-3-16,9 2-1 15,2 6 3-15,10-2 0 16,7 3-1-16,8 3-1 16,9-1-2-16,5-2 2 15,0-3 3-15,6 6 6 16,0-6 7-16,-2 0 11 0,-1-2-2 16,-7 2 3-16,-9-2-8 15,-23 6-6 1,1-5 0-16,-27-2-7 0,0 0 0 15,-11-8-14-15,-1 1-14 16,-11-1-35 0,0-5-10-16,6-3-20 0,7 0-6 0,15-6-5 15,6-3-15 1,11-13-232-16,3-5 222 0</inkml:trace>
  <inkml:trace contextRef="#ctx0" brushRef="#br0" timeOffset="-141593.97">13260 9929 1449 0,'0'5'119'0,"0"1"70"0,-16 16-41 0,-6 5-14 0,-5 13-32 16,-1 5-27-16,6 8-37 0,4 6-13 15,14 22-14-15,10 9-6 16,11 15-4-16,5 7-1 16,-1-8-38-1,-4-10-33-15,-2-17-64 16,-3-11-39-16,-2-19-264 16,-4-9 272-16</inkml:trace>
  <inkml:trace contextRef="#ctx0" brushRef="#br0" timeOffset="-141073.15">13861 10437 1223 0,'0'-9'114'15,"-2"-2"74"-15,-7-4-91 16,-4 3-16-16,-12 4-43 0,0 0-13 0,-4 11-5 15,1 5 2-15,8 9 1 32,1 4 3-32,9 1-3 0,2-1-1 15,8-1-5-15,8 5 2 16,6-4 3-16,2-1-2 0,9 4-2 16,5-7-5-16,0-1-8 15,0 3-2-15,-6-2-1 16,-2 2-3-16,-17 3-7 0,-5 2-6 15,-14 9 1-15,-13-1-1 16,-10 2-1-16,-5 1 3 16,-2-14-8-16,1-3 0 15,7-14-29-15,3-6-14 16,11-4-26 0,7-2-10-16,12-5-94 0,0 2 117 15</inkml:trace>
  <inkml:trace contextRef="#ctx0" brushRef="#br0" timeOffset="-140600.05">14347 10309 1436 0,'-8'0'99'0,"2"0"68"0,-4 5-18 0,-2 5-18 0,-6-1-17 0,-1 7-34 0,-1 4-21 15,-2 9-26-15,6 5-13 16,-5 11-16-16,-2 8-4 0,-1 7-2 15,2 5 2-15,2-1-15 16,4 0-8-16,6-8-20 16,6-5-8-16,7-5-18 15,9-9 5-15,14-10-1 16,4-9 7-16,14-11 28 16,1-7 9-16,6-12 21 15,-2-9 4-15,-8-2 20 16,-3-3 9-16,-13 3 23 15,-12 1 9-15,-17 6 12 16,-11 0-3-16,-15 7-4 16,-3 1-18-16,-4 11-27 15,-2 8-9-15,1 14-32 16,3 4-24-16,5 4-92 16,5-3-58-16,9-10 90 0</inkml:trace>
  <inkml:trace contextRef="#ctx0" brushRef="#br0" timeOffset="-131468.65">15235 10409 946 0,'-5'3'117'0,"-3"2"89"0,7 1-73 0,-2-1-8 0,3 3-35 0,0-5-7 0,3 3-14 16,0 0-7-16,3 5-8 15,-1 4 0-15,-2 15-23 16,2 6-7-16,-2 16-10 15,-3 8-7-15,-3 8-2 16,-3 3-2-16,-1-7-6 16,-1 1-11-16,8-19-22 15,-1-5-17-15,1-22-47 16,0-16-21-16,1-3-114 0,-1-18 129 16</inkml:trace>
  <inkml:trace contextRef="#ctx0" brushRef="#br0" timeOffset="-131162.84">15109 10647 778 0,'0'0'141'0,"-2"3"183"16,-4-1-196-16,0 4-6 0,-4-3-40 15,4 3-12-15,-4 1-22 16,7-4-4-16,3-2 5 16,3 1 4-16,12-2 7 15,8 0 3-15,10-2 4 16,8-2-6-16,13 1-20 0,4 3-11 16,-2 1-19-16,-4 4-15 15,-13-4-64 1,-12 3-45-16,-13-3-110 0,-3 6 107 15</inkml:trace>
  <inkml:trace contextRef="#ctx0" brushRef="#br0" timeOffset="-130412.35">16137 10298 518 0,'4'-9'80'0,"-4"-1"70"0,0-1 23 0,4 2-7 0,-2 3-18 0,6-4-21 16,0 4-1-16,1 1-16 15,1 4 0-15,-6 1-19 16,-4 3-15-16,-3 13-25 0,-5 4-6 16,-7 16-12-16,-8 4-4 15,-5 12-8-15,-2 3-10 16,-5 5-11-16,-1-2 1 16,6-1-1-16,2-7-1 15,7-12 1-15,4-8-2 16,7-16 0-16,6-2 0 15,8-9 1-15,7-3-1 16,12-3 3-16,7-2 2 0,12-2 9 16,7 3 0-16,3 2-1 15,-1-3 0-15,-14 5-8 16,-7 2-8-16,-8 3-25 16,-6-4-24-16,-3 2-41 15,-2 1-22-15,-3-1-14 16,-3-3-20-16,1-3-241 15,-6-5 250-15</inkml:trace>
  <inkml:trace contextRef="#ctx0" brushRef="#br0" timeOffset="-130226.1">16270 10524 1328 0,'-5'6'96'16,"4"7"66"-16,-1 6-14 15,2 3-14-15,2 11-9 16,2 6-46-16,1 4-23 0,-5 3-37 16,2 3-12-1,-1-5-21-15,-1 1-26 16,2-5-63-16,-2-4-42 0,1-7 73 16</inkml:trace>
  <inkml:trace contextRef="#ctx0" brushRef="#br0" timeOffset="-127185.42">17043 10527 455 0,'2'0'94'16,"-2"-2"135"-16,3-4-95 0,3 1 15 0,-1 1-3 0,4-3-16 0,-2 3-8 0,-4 4-9 16,-2 0-22-1,-1 0-14-15,0 0-27 0,-11-7-11 0,-8 4-20 16,2 2-8-1,-13-1-10-15,-2 2-1 0,4 2 0 16,3 2 0-16,12 7 0 16,8 5 1-16,5 3-3 15,5-2 1-15,11 4 1 16,-3-4-4-16,10 4 4 16,-4-7-5-16,2 3 5 15,6 2 0-15,-7-5-3 16,-4 10 4-16,-5-5-1 15,-10 3 0-15,-1-3 3 16,0-2 1-16,-6-1 0 31,-5-3 3-31,-9-1-2 0,-4 3-2 0,-5-6-3 16,1-6-8-16,-7-3-20 0,9-6-15 16,-4-4-33-16,1-4-16 15,6-2-139-15,-3 2-123 16,12-5 198-16</inkml:trace>
  <inkml:trace contextRef="#ctx0" brushRef="#br0" timeOffset="-126917.53">17071 10197 1305 0,'0'-4'104'0,"-3"2"103"0,0 2-93 0,-3 3-15 0,-1 10-11 0,0 17-15 16,3 6-8-16,-3 23-1 16,5 5-7-16,-7 13-20 15,2 7-13-15,1 0-14 16,1-4-7-16,2-6 1 0,-3-8-9 31,4-6-45-31,1-8-20 0,1-7-41 16,0-9-14-16,0-13-18 0,0-7 2 15,0-16 77-15</inkml:trace>
  <inkml:trace contextRef="#ctx0" brushRef="#br0" timeOffset="-126382.64">17494 10448 1381 0,'-6'-22'83'0,"-4"-3"28"0,-1-3-26 0,-3 5-23 0,-8 8-13 0,2 13-17 0,-4 8-3 0,2 16-10 16,4 5-9-1,12 11-6-15,1 2-1 0,12-4-3 16,7 0 2-16,8-9-2 16,3-2 0-16,2 0-1 15,2-3 1-15,-7-3-1 16,1 3 3-16,-12-3 0 16,-6 7 1-16,-13-1 1 15,-3-1 2-15,-20-2 0 16,-3-5-6-16,-5-3 0 15,-5-1-1-15,6-5-18 16,6-7-14-16,10-1-37 16,2 0-23-16,13 0-84 0,7 0 100 15</inkml:trace>
  <inkml:trace contextRef="#ctx0" brushRef="#br0" timeOffset="-125862.61">17750 10477 1035 0,'-8'9'179'0,"5"-6"269"16,0-3-292-16,1-3-49 15,2-8-17-15,5-2-37 16,6-1-12-16,3 3-11 16,8 2-9-16,5 4-3 15,1 3-3-15,1 4-5 16,2 1-3-16,-10 7-7 16,1 1-1-16,-11 3 0 15,-6 2 1-15,-10 4-1 0,-6 1-1 16,-13 2-3-16,-1 2-1 15,-2-2-1-15,0-9 4 16,8-5 1-16,4-4 1 16,10 0 1-1,6 1 0-15,12-3 6 0,6 5 0 16,8-6 2-16,0 2 1 16,6 3-2-16,3-6-2 15,-1 4 0-15,-4 3-3 0,-10 4 0 16,-7 4 1-16,-19 8 0 15,-14 1 2-15,-14 2 2 16,-11 4-3-16,-6 1-5 16,-4-2-10-16,0-5-35 15,1-1-19-15,4-7-63 16,0 1-32-16,6-1 88 16</inkml:trace>
  <inkml:trace contextRef="#ctx0" brushRef="#br0" timeOffset="-121591.77">18685 10578 848 0,'0'0'89'15,"0"3"50"-15,2 0-14 0,-1-3-38 0,3 0-7 0,-1-3-3 0,-2 0 2 0,1 1-13 16,-2 2-11-16,1 0-24 16,3-2-14-16,13 9-9 15,4 5-1-15,16 9 7 0,11-5 6 16,8 4 7-16,4-4 7 15,7-4 7-15,-1 0 4 16,10-8 4 0,3 4-10-16,-7-11-13 0,-9-2-14 15,-20-3-23-15,-10 0-21 16,-25-3-52-16,-5 0-34 16,-24-1-240-16,-5-4 218 0</inkml:trace>
  <inkml:trace contextRef="#ctx0" brushRef="#br0" timeOffset="-121244.74">19209 10511 1278 0,'5'-1'102'0,"7"-6"79"31,1 3-47-31,1-4-25 0,0 3-25 0,-1 0-43 15,-2 5-15-15,0 5-7 16,2 6-3-16,4 5 3 16,7 8 0-16,4 2 2 0,7 1-2 15,3 0 2-15,-4 0-2 16,4-5-10 0,-6 3-2-16,-7 2-7 0,0-3-1 0,-14-2 1 15,-9 1-1-15,-5-1-12 16,-16 2-11-16,-3 1-33 15,-13 2-16-15,-14 1-19 16,-1 1-3-16,-9-6-12 16,6 0-8-16,9-14-268 15,4-7 246-15</inkml:trace>
  <inkml:trace contextRef="#ctx0" brushRef="#br0" timeOffset="-118355.12">20555 10500 1091 0,'0'7'74'0,"0"-1"42"0,1-6-18 0,1 1 3 0,-2-2-16 0,0 1-4 0,-3-3-10 15,-7-2-15-15,-2 5-1 16,-15 0-17-16,-8 5-4 0,-6-2-12 16,-6 2-8-1,4 6-8-15,5 0-6 16,2 6 0-16,12 2-1 0,12-2-3 15,7 2 2 1,10-1 0-16,6-3 3 0,11-2 2 16,5-4 2-16,7-2 2 15,4 2-4-15,6 2 2 16,-4 3-3-16,-5 7-3 16,-9 4 1-16,-13 0-2 15,-8-3 2-15,-8 7 4 16,-13-7 2-16,-17 5-4 15,-5 1 1-15,-11-1-2 16,3 0-1-16,-3-7-4 16,-1-1-10-16,-2-14-34 0,-2-5-19 15,8-14-38-15,8-5-12 16,20-17-162-16,8-5 171 16</inkml:trace>
  <inkml:trace contextRef="#ctx0" brushRef="#br0" timeOffset="-118093.03">20305 10131 1635 0,'13'-3'85'0,"3"3"26"0,-5 5-12 0,3 15-9 0,-3 7-18 0,-3 25-32 16,-5 14-8-16,-3 27-18 15,2 13-4-15,6 4-2 16,-4 1-2-16,7-12-13 16,2-12-10-16,1-14-31 0,-1-12-19 15,3-15-59-15,-1-8-23 16,-4-16-201 0,2-11 203-16</inkml:trace>
  <inkml:trace contextRef="#ctx0" brushRef="#br0" timeOffset="-117713">20856 10074 1355 0,'13'16'105'16,"-4"8"42"0,2 3-2-16,-5 15-38 0,1 7-21 15,-2 14-27 1,-5 3-12-16,1 12-23 16,5-3-7-16,-2-5-12 0,0-2-4 0,7-16-6 15,-1-2-7-15,1-10-10 16,-2-9-8-16,2-9-11 15,2-8-8-15,6-12-8 16,1-4 2-16,3-12-1 16,-1-3-1-16,-5-13-10 15,-4 0-14-15,-4-8-27 16,-6-3-111 0,-6 2 139-1</inkml:trace>
  <inkml:trace contextRef="#ctx0" brushRef="#br0" timeOffset="-117552.99">20749 10421 1279 0,'5'15'125'0,"4"-3"94"0,11-7-88 16,12-5-6-16,9-14-47 16,2-2-22-16,2-11-42 15,-5 4-33 1,-1-3-87-16,-1 3-23 0,3 5 58 15</inkml:trace>
  <inkml:trace contextRef="#ctx0" brushRef="#br0" timeOffset="-117169.22">21287 10453 947 0,'0'5'156'0,"0"-4"234"16,6-1-288-16,4-1 5 16,8-10-29-16,9-7-13 15,16-9-23-15,4-4-7 16,7-7-14-16,-2-3-4 16,-11-1-4-16,-13 1 1 15,-6 7 4-15,-9 3 3 16,-8 15 13-16,1 2 3 0,-4 14-4 15,-1 5 0-15,-1 14-8 16,0 6 1-16,-3 11 2 16,0 8 0-16,3 7-3 15,6 4-6-15,1 5-5 16,2 4-4-16,0 0-9 16,1-6-3-16,-2-1-19 15,1-7-23-15,-1-10-51 16,-5-6-29-16,-3-9-42 15,0-4-13-15,-3-10 108 16</inkml:trace>
  <inkml:trace contextRef="#ctx0" brushRef="#br0" timeOffset="-116962.71">21561 10811 1334 0,'-11'9'116'0,"5"1"88"0,9-4-94 15,8-1 6-15,13 0-5 16,6-5-8-16,11-2-19 16,-2-6-20-1,24-3-39-15,-1-1-11 0,10-6-46 16,1-4-43-16,-4-6-104 16,1 1 88-16</inkml:trace>
  <inkml:trace contextRef="#ctx0" brushRef="#br0" timeOffset="-111695.87">17516 470 481 0,'8'-3'79'0,"-2"0"64"0,-4-3-28 0,-2 1-20 0,-3 3-18 0,1-2-5 16,-1 2 8-16,-2-3-2 15,5 2-6-15,0-3-19 16,4 1-2-16,7-1-5 16,1 0 10-16,-5 4 6 15,-6 2 4-15,1-2-5 16,-1-1-3-16,-2-3-10 16,-10 6-4-16,-15-2-14 15,-11 1-8-15,-4-4-11 0,-10 2-5 16,5 1-4-16,5 2 0 15,15 10-2-15,8-4 0 16,10 8-7-16,5 5 1 16,8 2-2-16,6 2 1 15,11-1 6-15,3 4-2 16,5-6 3-16,8 1-2 0,0-1 1 16,8-4 1-16,-5 0 1 15,-3-2-1-15,-2 0 1 16,-9-1 1-16,-7-2-2 15,-1-2 5-15,-14-4 5 16,-8 3 2-16,-18-2 2 16,-7 1-4-16,-23 0-8 15,-7 0-8-15,-12-3-24 16,4 3-15-16,5-7-47 16,7 0-18-16,15-8-156 0,1-5 154 15</inkml:trace>
  <inkml:trace contextRef="#ctx0" brushRef="#br0" timeOffset="-111400.11">17262 239 1030 0,'27'-16'116'16,"-2"-5"218"-16,4 1-237 0,-6-1 7 0,-2 7-5 0,-13 11-45 0,-2 11-9 16,-12 22 6-16,-4 9 7 0,-5 20 4 15,2 8-2-15,7 4-9 16,4 2-8-16,7-2-17 16,7-2-4-16,3-4-12 0,5-8-5 15,1-4-13-15,1-7-15 16,-2-16-47-1,-2-3-34-15,-3-18-59 0,3-7-27 16,-3-15 108 0</inkml:trace>
  <inkml:trace contextRef="#ctx0" brushRef="#br0" timeOffset="-110913.11">17777 138 898 0,'14'-2'92'16,"2"2"76"-16,4 3-28 0,-6 7-22 15,-1 2-17-15,-5 9-17 16,-8-4-1-16,-8 10 4 16,-2 6 1-16,-2 0-18 15,2 5-8-15,1-2-25 16,3 1-8-16,6 2-14 15,0 4-4-15,3 1-7 16,-2 5-2-16,-1-8-2 16,0 0 0-16,2-7 0 15,1-5-3-15,10-4-9 16,2-6-2-16,9-11-2 16,3-7-1-16,9-7-12 0,4-10-8 15,-1-4-26-15,4-1-9 16,-16-2-17-16,-2 4-23 15,-19-3-187-15,-6 3 184 16</inkml:trace>
  <inkml:trace contextRef="#ctx0" brushRef="#br0" timeOffset="-110673.02">17739 464 1114 0,'0'2'85'0,"0"-2"69"16,0 0-33-16,3-2-9 15,8-4-16-15,9-1-39 16,6-5-7-16,5 4-22 16,6 2-6-16,-9 1-14 0,3 2-2 15,-1 1-36-15,-3 1-38 16,8-1-168-16,-7-3 134 15</inkml:trace>
  <inkml:trace contextRef="#ctx0" brushRef="#br0" timeOffset="-110137.73">18329 393 833 0,'1'0'115'16,"9"-1"72"-16,2-9-64 0,9 1 1 16,1-13-42-16,3-1-12 0,-1-3-17 15,-10-3-5-15,-3 6-18 16,-3-3-5 0,-5 0-9-16,0 0-5 15,-3 9-10 1,2 1 1-16,-2 15-3 0,6-3-2 15,-4 14 6 1,1 4 0-16,3 11 8 0,-1 1 6 0,-2 10 7 16,-1 5 1-16,1 1-4 15,-3 6-4-15,-5 1-8 16,4-2 1-16,-1 2 1 16,2 0-2-1,0 0-2-15,2-8-3 0,9-5-2 16,0-6-2-16,1-8-14 15,-1-3-11-15,-6-10-41 0,-3-7-20 16,-1-1-46-16,2-5-158 16,-9-6 186-16</inkml:trace>
  <inkml:trace contextRef="#ctx0" brushRef="#br0" timeOffset="-109875.87">18395 786 847 0,'-6'5'78'0,"-2"-4"57"32,3-1-13-32,4-3-14 0,1 0-24 0,4-7-25 15,9 6-3-15,-1-6-2 16,3 5 7 0,0 1 0-16,6 2 1 15,7 2-6-15,7-1-3 0,6-1-16 16,8 2-4-16,5-2-13 15,1-6-9-15,6-1-5 16,2 0-8-16,-10-4-54 16,-8-4-46-16,-10 4 55 0</inkml:trace>
  <inkml:trace contextRef="#ctx0" brushRef="#br0" timeOffset="-84951.89">13968 13091 1076 0,'-3'0'76'0,"-2"5"33"0,-9 9-3 0,-3 10-19 0,1 3-7 0,2 0-18 16,3-1-10-16,5-4-23 15,1 0-7-15,5-4-2 16,6 1 6-16,0 3 9 0,5 8 4 16,2 11 7-16,1 9 4 15,-1 9-5-15,0-3-5 16,-1 0-17-16,1-1-10 15,-1-5-6-15,3 1-3 0,-4-6-3 16,-2 0-1-16,-6-11-11 16,-1 3-6-16,-2-11-19 15,0-2-17-15,1-10-31 16,-1-14-18-16,0 2-22 16,7-2-38-16,-1-11 98 15</inkml:trace>
  <inkml:trace contextRef="#ctx0" brushRef="#br0" timeOffset="-83964.53">14293 13624 650 0,'-9'16'147'0,"-2"-2"91"0,4-4-66 0,3 1-21 0,5-5-52 0,7 0-13 0,2 1-15 16,-4-1-7-16,5 7-27 15,0 6-12 1,-5 9-14-16,4 10-7 16,-1 12-7-16,1 7-14 0,-1 6-23 15,1-5-2 1,4-13 4-16,-1-12 12 0,1-22 41 16,6-8 15-16,-4-19 18 15,0-12 6-15,-4-18-2 16,-1-8-8-16,-1-4-8 15,-1 3-6-15,-1 17-12 16,5 10-7-16,1 17-8 16,5 11-3-16,0 26-3 15,5 11 0-15,1 8-12 16,8 1 0-16,8-3-11 0,0-7-1 16,2-12 15-16,-2-9-1 15,-15-7 26-15,-7-8 9 16,-11-11 20-16,-8-9 17 15,-8-12 12-15,-1-10 1 16,-15-6-14-16,-7-2-16 16,1-1-28-16,-3 4-7 15,14 14-33-15,11 3-19 0,14 11-54 16,8 6-41-16,19-2-228 16,4-3 226-16</inkml:trace>
  <inkml:trace contextRef="#ctx0" brushRef="#br0" timeOffset="-82277.52">16436 13411 560 0,'4'0'146'16,"1"0"117"-16,5 0-90 0,-3 0-10 0,-2 0-52 0,0 0-6 16,0 2-18-16,-5-2 0 0,-2 0-6 31,-7 0-5-31,-9 3-17 0,-5 3-12 0,-9 1-26 31,1 1-8-31,-9-7-9 16,2 2-2-16,0 5-3 15,10-1-1-15,7 8-2 16,6 3-2-16,15 1 2 16,3 3-2-16,11 1 4 15,7-4 1-15,7 0 0 16,-3-1 1-16,11 0-2 15,1-2 4-15,-6 0 2 16,2 5 0-16,-7-4 6 16,-7 7 1-16,-13 1 12 15,-9-2 5-15,-13 3-6 0,-9-4-5 16,-10-3-9 0,-4 0-11-16,-12-2-24 0,-4-1-16 15,-15-4-45-15,-1 3-17 16,10-4-5-16,12-7-1 15,17-8 2-15,15-9-98 0,11-14 132 16</inkml:trace>
  <inkml:trace contextRef="#ctx0" brushRef="#br0" timeOffset="-82049.65">16262 13148 1553 0,'2'5'93'0,"-2"1"38"0,1 8-16 0,2 18-32 0,4 7-14 0,-7 21-35 0,1 13-15 15,2 17-12-15,-3 9-5 16,4 5-2 0,-3 3 0-16,2-4-26 15,5-7-17-15,2-19-39 0,5-10-43 16,-5-25-5-16,1-10-248 15,3-24 244-15</inkml:trace>
  <inkml:trace contextRef="#ctx0" brushRef="#br0" timeOffset="-81717.9">16814 13347 1130 0,'7'5'151'16,"-1"6"232"-16,-6 4-279 16,0 7-5-16,0 10-27 15,0 4-15-15,0 13-33 16,6 5-7-16,1 12-9 16,4 7-6-16,-5 7-6 15,0 4-15-15,-4-2-21 16,-2-2-1-16,3-11-23 15,-2-12 11-15,9-13 8 16,-1-14-4-16,1-16 19 0,4-4-2 16,2-16-13-16,-4-12-11 15,6-13-49 1,2-10-66-16,-4-11-160 16,3-2 183-16</inkml:trace>
  <inkml:trace contextRef="#ctx0" brushRef="#br0" timeOffset="-81261.4">16483 13815 1383 0,'24'0'75'0,"2"-3"28"16,11-6-7-16,5-10-17 15,7-2-25-15,10-4-60 16,-4 0-33-16,-2 1-53 15,0 3-34-15,-6 7-115 16,-6 2 9-16,-6 4 69 16,-9 3 78-16,-11 3 201 15,-3 2 49-15,-10 4 29 16,-2 5-26-16,-3-1-46 16,-7 3-27-16,4 6-40 15,-2 5-12-15,6 12-19 0,2 0-6 0,5 10-9 16,9 1-7-1,7 2-2 1,-1-6-3-16,9-8 0 16,2-12-3-16,17-21 6 15,2-8-2-15,-1-19 13 0,-5-6 12 16,-11-5 24 0,-15 0 15-16,-28-1 7 0,-18-1-5 0,-29 1-26 15,-14 1-14-15,-3 3-29 16,6 5-19-16,16 16-24 15,5 6-13-15,25 18-29 16,3 12-20 0,22 8-130-16,13 6 139 15</inkml:trace>
  <inkml:trace contextRef="#ctx0" brushRef="#br0" timeOffset="-81012.66">17649 14008 1118 0,'3'44'157'0,"3"3"178"0,7 8-214 0,-2-3-25 0,0-4-53 0,2-4-21 0,-10-6-23 16,-3 1-14-16,-14-11-62 16,-5-1-34-16,-7-8 53 0</inkml:trace>
  <inkml:trace contextRef="#ctx0" brushRef="#br0" timeOffset="-79377.8">18382 13516 998 0,'0'0'107'0,"-1"0"84"0,-1 0-64 0,-9 0-61 0,0 0-17 0,-5 3-22 0,1 6-6 16,-6 7-1-16,5 6 2 0,-1 6-5 16,-5-1 0-16,9 8-8 15,1 1-3-15,8 5-4 16,9 0-4-16,8-1 7 15,-1-4 1-15,14-6-3 16,-3-7 0-16,9-11-2 16,9-8 2-16,-6-13 31 15,1-10 6-15,-1-11 20 16,-4-6 0-16,-6-5-1 16,-1-7 6-16,-18-2-7 15,-12-5-6-15,-22 3-20 16,-13-5-14-16,-18 11-27 0,-2 11-17 15,1 23-32-15,0 12-17 16,9 22-44-16,12 2-13 16,9 2-335-1,14 4 297-15</inkml:trace>
  <inkml:trace contextRef="#ctx0" brushRef="#br0" timeOffset="-79043.89">19179 13055 1219 0,'-22'24'110'16,"-11"7"101"-16,3 9-37 0,-14 16-11 0,3 3-20 0,-10 16-49 0,1 7-27 0,9 10-38 15,3 4-13-15,13 13-12 16,10 5-1-16,19 7-16 0,10-4-17 16,20-15-48-16,4-12-19 0,8-30-59 15,0-11-6-15,4-29-2 16,4-10-126-16,-5-18 197 15</inkml:trace>
  <inkml:trace contextRef="#ctx0" brushRef="#br0" timeOffset="-78605.02">19599 13637 976 0,'6'-21'146'0,"-4"-4"153"0,-9-2-146 0,-1-4-13 16,-17 1-12-16,0 6-8 0,-11 15-15 16,-5 9-10-1,-5 20-28-15,2 6-16 0,-2 10-31 31,8 3-13-31,13 2-13 0,9 3-2 16,18 1 3-16,7-3 0 16,16-7 3-1,5-4 0-15,11-5 1 0,8-6 1 16,-1-3 0-16,0 1 0 0,-18-6 1 16,-6-2-1-16,-13 1-3 15,-9-2 0-15,-9 2 4 16,-7-6 1-16,-16 1-2 15,-14-1-2 1,-11 0-15-16,-8 3-13 0,4 0-39 0,1-4-25 16,9-2-61-16,10-2-13 15,12-3-240 1,2-10 247-16</inkml:trace>
  <inkml:trace contextRef="#ctx0" brushRef="#br0" timeOffset="-78315.46">19379 13135 1346 0,'2'2'96'0,"-5"8"89"0,-3 4-29 0,-10 11 0 0,-6 8-6 0,4 6-40 16,1-1-13-16,9 11-30 0,5 0-20 16,9 17-15-16,12 8-11 15,8 10-6-15,4 0-3 16,7-2-19-16,-6-4-26 16,1-3-70-16,-7-9-40 15,-11-13-96-15,-1-2-111 16,-10-20 204-16</inkml:trace>
  <inkml:trace contextRef="#ctx0" brushRef="#br0" timeOffset="-77745.21">20044 13311 1043 0,'-10'6'101'0,"1"2"89"16,6 0-96-16,1-5-2 0,5 9 1 0,3 4 1 0,2 11 4 15,3 9-12-15,-4 12-18 16,-3 2-13-16,-4 5-28 16,-8 7-7-16,2 4-11 15,-3 3-7-15,-2 2-1 16,4-4 0-16,6-12-8 16,1-6-8-16,12-15-12 15,6-5 2-15,12-12 4 16,6-8 10-16,10-13 8 0,0-9 0 15,-2-17-4-15,-5-3-8 16,-10-5-20-16,-14-3-21 0,-8-1-56 31,-12 2-19-31,-16 2 66 0</inkml:trace>
  <inkml:trace contextRef="#ctx0" brushRef="#br0" timeOffset="-77577.87">19802 13618 1385 0,'16'11'106'0,"8"-8"59"16,4-1-50-16,16-9-44 15,4-8-21-15,12-6-33 16,3-9-25-16,-3-4-88 16,1-4 44-16,-1-6 6 15</inkml:trace>
  <inkml:trace contextRef="#ctx0" brushRef="#br0" timeOffset="-77166.31">20531 13520 1278 0,'8'-1'107'16,"3"-2"57"-16,-2-1-46 15,1 0-11-15,-2-3-28 16,4-4-20-16,6-3-21 16,1-5-13-16,4-1-15 15,4-6 1 1,3 3-8-16,0-1 3 0,0 7-2 0,-3-1-3 31,-2 11-2-31,-4-3-1 0,-7 10 0 16,-8 3 4-16,-6 15 11 15,-3 4 5-15,-14 17 15 0,-4 5 2 16,-1 11 0-16,5 5-4 16,6-1-8-1,9 4-7-15,7-2-10 16,4 1-3-16,2 1-9 16,-1-5-1-16,1-9-21 0,-2-3-17 0,-1-19-38 15,0-8-14-15,-6-10-33 16,-2-4-8-16,-8-12-279 31,-5-4 263-31</inkml:trace>
  <inkml:trace contextRef="#ctx0" brushRef="#br0" timeOffset="-76953.16">20575 13995 914 0,'-12'19'126'0,"-3"-3"194"16,12-4-227-16,2-2-12 15,5-9 3-15,9 2-5 16,11-6 0-16,4-3-3 16,18-8-20-16,7-2-13 0,18-1-29 15,4-5-8-15,7 1-13 16,-11 2-16-16,-10-3-48 0,-9 3-38 16,-15 2-322-1,-7 1 276-15</inkml:trace>
  <inkml:trace contextRef="#ctx0" brushRef="#br0" timeOffset="-76529.37">21165 13083 1196 0,'0'-14'79'16,"7"2"36"-16,-1 2-5 0,8 9 3 15,7 1-1-15,7 11 9 16,8 4-1-16,7 17 2 16,9 4-11-16,5 16-16 15,0 3-18-15,-5 9-29 16,-5 2-18-16,-9-2-18 16,-7 4-1-16,-4 3-16 15,-3 8-5-15,-5 9-30 16,-11 5-12-16,-13 8-27 15,-12 2-30-15,-20 2-53 16,-10 0-23-16,-30-3 91 16</inkml:trace>
  <inkml:trace contextRef="#ctx0" brushRef="#br0" timeOffset="-59606.45">20386 11131 589 0,'3'3'83'0,"-6"7"114"0,-3 4-53 0,-5 8 4 0,-2 3-5 16,7-7-39-16,-1-3-21 0,6-2-40 15,2-4-9-15,2 1 0 32,9-1 9-32,11-6 6 0,12 2 3 15,19-8-10-15,9 0-1 16,20-8-9-16,17-3-1 16,21-4-1-16,2-1-6 0,13-1-9 15,-4-1-3-15,10-4-12 16,2 3 0-16,-2-2 2 15,-5 1-2-15,-22 2-1 16,0-2-12-16,-25 8-27 16,-19 0-36-16,-37 5-210 15,-22 1 179-15</inkml:trace>
  <inkml:trace contextRef="#ctx0" brushRef="#br0" timeOffset="-57883.46">12891 11038 641 0,'-5'3'50'0,"-3"7"46"0,2-4-8 0,-4 2 27 16,9 1 8-16,1-4 0 0,-2 0-5 15,9-1-19-15,4-2-12 16,9 1-21-16,5-1-10 0,-4 4-32 16,3-3-7-16,-1 7-7 15,-1-1 1 1,10 4 7-16,4 4 4 0,5-4-4 15,6-5-2-15,7 0-8 16,9-7 0-16,16-1 5 16,5-3 2-16,4-5 7 15,-3 3-1-15,4 5-2 16,-1 0 1-16,-1 0-3 0,-1 5-2 16,-4 3-9-1,-6-5-2-15,-5 5-3 16,-3-3-3-16,-11 1 2 15,3-3 0-15,-3-1-4 0,6-2 4 16,8 0 1-16,8 0 1 16,9 3 0-16,-6-2 0 0,3 4-3 15,-12-3 0-15,-1 1 1 16,-1-1-1 0,0-2 2-16,7-2 0 15,0-3-1-15,4-3 1 16,-3 2 0-16,-9-2-1 15,-1-1 1-15,-1 4-1 16,-2-1 0-16,5 1 1 0,2 3 2 16,4-4 1-16,11 3 1 15,1-2-5-15,-4 0 3 16,-3 2 4-16,3 0 1 0,-3 2 5 16,11 1-6-16,5 0 0 15,-8 1-6 1,-3 2 0-16,-10-1 0 0,-9-2-1 15,5 0 3-15,-2-3 1 16,0 0 0-16,4 1 0 16,1-3 1-16,3 2 0 0,-8 0-1 15,0-5 1 1,-6 2-6-16,-1-5 1 16,4-4-2-1,8 1 2-15,7 2 0 0,-2-1 1 0,2 4 0 16,-2 7 0-16,-15 2 0 15,-1 3-2-15,-12 7 2 16,3 1 0-16,0-5-1 16,-3 3 3-16,3-5-3 15,7 3 1 1,1-3 5-16,2 0 1 0,-3 3 2 16,-3-1-2-1,-5 2-4-15,-3 1-2 0,0-4 0 0,2 3-1 16,4-5 0-16,-1 2 1 15,12-4-1-15,6 4 2 16,-1 0-1-16,1 4-1 31,1 9 2-31,-3 4-2 0,-2 5 0 16,3 1 1-16,6 5-1 16,10-6 0-16,10-3 8 15,2-9 8-15,1-5 15 16,-4-4 5-16,0 2-7 15,1-6-10-15,2 2-14 16,-1-4-3-16,-12 0-8 16,-9-3-16-16,-23-6-62 15,-14-1-63-15,-18-32 80 16</inkml:trace>
  <inkml:trace contextRef="#ctx0" brushRef="#br0" timeOffset="-53276.1">15932 11230 697 0,'0'0'92'0,"-1"0"65"0,-1-1-10 0,-7-2-53 0,-5-2-32 0,-4 2-26 15,-4-5-4-15,2 3 10 16,-4-1-1-16,0 0-9 16,1-4-8-16,4-1-7 15,0-5 2-15,5-4 17 0,3-1 9 32,4-6 10-32,-1-4 0 15,7-2-17-15,-2-5-11 16,3-6-14-16,4 0-6 0,-1-7-3 0,-1 1-2 15,-7-2 2-15,-6 1 3 16,-4-2 6-16,-3 1 0 16,-1-2 0-16,2 0-2 0,3 7-2 31,-1 1 1-31,9 7 8 16,5 4 5-16,1 5 8 15,3 2 0-15,6-5-11 16,1-4-5-16,9-4-11 15,1-7-2-15,13-11-1 16,7-1 0-16,9-9 1 16,9 3 0-16,5-2-2 15,8 3 0-15,13 13-2 0,-2 8-2 16,4 6 2-16,-7 10 1 16,-12 4 1-16,2 2 1 15,-1 6-1-15,-2 2 0 16,11 1 3-16,7 1 0 15,0-1 3-15,-4 2-1 16,-4 6-2-16,-7-2-3 16,-2 7 0-16,-1 4 0 0,0 7-2 15,10 3 1-15,3 5 1 16,3-3-1-16,-3-2 1 16,-4 1 0-16,-10-4 1 15,-2 3-1-15,-5 6 2 16,-1 1-2-16,-11 10 0 15,-7 6 1-15,-13 5-1 16,-3 9 0-16,-10 4 1 16,-2-3 0-16,5-5-2 15,7 1 1-15,6-15-2 16,9 1 2-16,-2 3-1 16,0-4 1-16,1 9-4 0,-6 1-3 15,-3 6-1-15,2 3-3 16,-11-2 1-16,-3 1 3 15,-8-4 5-15,-6-1 2 16,-1-5 0-16,-1-3-1 16,0-4-9-16,-1-2-4 15,-4 4-6-15,0 2 0 16,0 5 4-16,-6 1 2 0,-4 0 4 16,-6 2 2-16,-3-7-1 15,2 2-2-15,-11-6-5 16,3-2-9-16,-8-8-20 15,-7-3-18-15,-7-12-235 16,-2-12 200-16</inkml:trace>
  <inkml:trace contextRef="#ctx0" brushRef="#br0" timeOffset="-43095.06">14195 11494 758 0,'0'6'128'0,"-7"-3"150"0,0 2-162 16,1 1-13-16,-5-3-28 0,5-1-9 0,-10 3-17 0,-5-4-4 15,-4 1-12-15,-8 3-7 16,-3 3-16-1,-9 1-4-15,6 8-5 0,8 5 0 16,5 4-1-16,9 2-2 16,9-6-4-16,8-1-1 15,8-2 6-15,9-7 0 16,12-4 2-16,9 0 2 16,10-3 7-16,3 1 4 0,-1-3 9 15,-7 5-1 1,-15 0-8-16,-4 3-4 15,-21 6-6-15,-3 2 8 0,-12 6-2 16,-4-1 5-16,-11 1-3 16,-9 1-12-16,-2-8-2 15,-3 1-10-15,0-11-28 16,5 0-13-16,4-8-45 16,7-1-27-16,4-9 73 15</inkml:trace>
  <inkml:trace contextRef="#ctx0" brushRef="#br0" timeOffset="-42775.58">14402 11350 1239 0,'0'10'73'0,"0"-1"48"0,0 1-20 0,-1 9-4 0,-1 1-7 0,2 5-20 0,2 5-2 15,-1-1-9-15,-1 7-10 0,2 5-24 16,-2 6-11-16,0 7-11 16,0 1-5-16,-2 3-21 15,2-2-17-15,2-9-44 16,4-6-13-16,2-17-10 15,3-18-5-15,2-14-124 16,-2-17 146-16</inkml:trace>
  <inkml:trace contextRef="#ctx0" brushRef="#br0" timeOffset="-42525.81">14620 11390 1306 0,'0'8'74'0,"-10"-4"31"0,6 7-1 0,-4 2-9 16,5 3-8-16,-1 4-16 15,3-1-1 1,-1 11-10-16,-1-1-6 16,3 10-19-16,3 8-10 0,0 5-17 15,1 3-3-15,2 2-19 16,0 0-21-1,5-6-62-15,0-9-23 0,5-7-45 16,1-16-109-16,6-21 179 16</inkml:trace>
  <inkml:trace contextRef="#ctx0" brushRef="#br0" timeOffset="-41086.08">15932 11502 591 0,'0'11'115'0,"-1"-3"76"0,-1-4-40 0,-2 1-13 15,-1-3-37-15,2-2-3 16,1-4-13-16,2 1-8 16,0-5-5-16,0 2-5 15,0-2-8-15,-5 0-7 16,-6 2-16-16,-5 3-14 16,-4 3-12-1,-5 1-3-15,-4 7-7 16,1 3-3-16,0 4-16 15,5 2-1-15,12-3 1 0,4-1 3 0,8 3 10 16,9-2 2-16,7 1 1 16,5 1 4-16,5-2 5 15,1 1 1-15,2-3 0 32,0 1-1-32,-3 1-6 0,1 2 3 15,-6 6-4-15,-6 0 0 0,-9 2 7 16,-7-1-3-1,-10 3 4-15,-3-4-4 0,-9 0-3 0,-4-3-1 16,-4-4 2 0,-8-4-1-16,-3-4-22 0,-7-7-14 15,6-8-40-15,-6-5-17 0,9-4-20 32,7-2-58-32,12-2-211 0,11-4 231 15</inkml:trace>
  <inkml:trace contextRef="#ctx0" brushRef="#br0" timeOffset="-40820.35">15854 11374 1331 0,'0'0'92'0,"0"-2"67"0,0 2-38 0,-2 2-25 15,2 3-10-15,-5 10-28 0,-1 3-8 16,4 12-13-16,2 3-9 16,0 8-17-16,10 8-4 15,-1 3-7-15,4 8 0 16,-4 0-30-16,2 1-20 16,-1-6-51-16,-4-6-26 15,0-9-5-15,-2-7-198 0,-4-17 225 16</inkml:trace>
  <inkml:trace contextRef="#ctx0" brushRef="#br0" timeOffset="-40360.21">16377 11394 673 0,'2'-4'135'15,"1"1"167"-15,-3 1-123 16,3 2-30-16,-1 0-17 0,-2 6-24 15,-2 5-10-15,-6 10-15 16,4 2-8-16,-6 4-23 16,-1 2-15-16,5 5-22 15,-2 4-9 1,0 3-1-16,-6 2-4 0,3 9-1 16,6-2 0-16,-4 2-6 15,7-4-2-15,4-9-6 16,2-7 0-16,12-10 0 15,1-8 1-15,7-13 1 16,1-1-12-16,1-7-21 16,0-12-17-16,-4-8-19 15,-3-8-13-15,-4-1-25 16,-8 0-123-16,-11-1 152 0</inkml:trace>
  <inkml:trace contextRef="#ctx0" brushRef="#br0" timeOffset="-40187.99">16115 11653 1053 0,'30'-5'116'0,"7"-1"122"0,4-3-128 16,0-4-6-16,-3 0-40 16,-4-1-25-16,-5 3-43 15,-4 3-32-15,-5 2-170 16,-1 1 135-16</inkml:trace>
  <inkml:trace contextRef="#ctx0" brushRef="#br0" timeOffset="-39831.76">16660 11525 996 0,'17'0'111'16,"5"-4"92"-16,0-4-78 16,5-3-7-16,-3-2-29 15,-1-1-19-15,-4-7-30 0,-3 1-12 0,-5-4-12 16,2 1-6 0,-4 8 0-16,1 7 2 0,-4 8-6 15,-6 5 4-15,2 3 7 16,-4 5 2-16,-4 9 5 15,9 5-3 1,0 7-10-16,6 4-8 0,2 2-2 16,-4-1 0-1,1 5-14-15,-5 0-21 0,0-3-38 0,2-3-26 16,-4-9-33-16,-2-7-175 16,-10-10 198-16</inkml:trace>
  <inkml:trace contextRef="#ctx0" brushRef="#br0" timeOffset="-39634.53">16620 11820 1159 0,'2'8'70'0,"9"2"71"16,3-1-42-16,19-3 9 15,5-1 0 1,16-5-27-1,1 0-18-15,0-9-24 16,2 4-19-16,-11-5-31 16,-2 3-33-16,-8 0-66 15,-6 2-79-15,-8 1 101 16</inkml:trace>
  <inkml:trace contextRef="#ctx0" brushRef="#br0" timeOffset="-39413.9">17338 11869 1182 0,'16'22'100'0,"-5"10"57"15,-6-1-18-15,-7 9-38 16,-9-6-38-16,-5 3-63 15,-3-6-40-15,-1-1-156 16,1-3 120-16</inkml:trace>
  <inkml:trace contextRef="#ctx0" brushRef="#br0" timeOffset="-38116.61">18054 11524 1110 0,'-6'1'77'0,"3"2"40"0,-7 1-23 0,2-3-21 0,2-1-3 0,0 3-1 0,0-6-1 0,-9 0-6 15,0-2-6-15,-8-1-14 16,-3 1-14-16,-6 4-13 16,-3 1-8-16,1 3-7 15,-3 8 1-15,12 3-8 16,8 2 5-16,6 3-6 15,8-5 1-15,4 0 1 0,4 0-2 16,12-1 5-16,4-2 0 16,9 2 5-16,1-2-1 15,2 1 2-15,-3 1 0 16,-3 1 5-16,-2 0 4 0,-12 4 6 16,-2 1 5-1,-19-2 4-15,-4 5-5 16,-9-5-2-16,-6 4-9 15,-7-4-17-15,-3 2-14 16,-2-3-25-16,4-3-12 0,7-2-25 16,6-4-4-16,6-5-27 15,0-4-94-15,5-16 131 16</inkml:trace>
  <inkml:trace contextRef="#ctx0" brushRef="#br0" timeOffset="-37879.46">17862 11270 1459 0,'0'1'91'0,"0"10"38"0,0 7-27 0,0 9-1 0,0 12-23 0,-2 7-18 0,-4 14-28 16,1-4-12-16,-3 12-11 15,2 3-3-15,1 0-17 16,4 2-15-16,4-10-56 16,5-6-25-16,0-12-35 15,1-8 2-15,4-14 85 16</inkml:trace>
  <inkml:trace contextRef="#ctx0" brushRef="#br0" timeOffset="-37442.02">18387 11536 1322 0,'-5'0'124'0,"-4"0"57"0,-10 0-45 15,-3 2-22-15,0 1-51 16,1 7-24 0,2 4-24-16,4 0-3 15,8 5-9-15,6 3-1 0,4 2 0 16,6 1-2-16,7-2 0 16,1 1 0-16,7-8 2 15,3 3 1-15,-3-2 1 16,1-3-2-16,-9 5-2 15,-2-1-2-15,-8 1 1 16,-12 1-1-16,-10-1 4 16,-12 2 0-16,-12-4-12 15,2 2-13-15,-11-13-28 16,8 0-22-16,2-4-37 16,6-2 0-16,17-5-91 15,7-1-139-15,20-15 211 16</inkml:trace>
  <inkml:trace contextRef="#ctx0" brushRef="#br0" timeOffset="-36958.81">18638 11487 1216 0,'-3'0'93'0,"-2"0"57"0,-1-3-22 0,3-1-22 16,3 2-20-16,4-1-19 0,7 3-1 15,11-3 7-15,2-2-1 16,9 3-8-16,7 1-9 16,-4 2-24-16,2 1-10 15,-11 6-16 1,-4 3-4-16,-15 3-3 0,-11 7-3 0,-13 2-3 15,-12 2-3 1,-7 1-8-16,2-4 0 16,0-5-3-16,8 0 4 0,10-10 12 15,4 2 2-15,13-2 0 16,9 0 4-16,14 4 0 31,7-3 0-31,12 2 8 16,-3-1-2-16,6 1 0 15,-7-4 0-15,-13 5-1 0,-2 0-2 0,-16 2 0 16,-9-1 2-16,-12 4-1 16,-12 5-2-16,-14 4-21 15,-9 0-19-15,-4-3-45 16,7 5-19 0,-2-2-49-16,13 5-118 0,10-5 169 15</inkml:trace>
  <inkml:trace contextRef="#ctx0" brushRef="#br0" timeOffset="-36696.24">19354 11778 1147 0,'-1'17'130'0,"-3"-3"142"0,-2 8-113 0,3-3-54 0,-5 5-30 0,2 0-53 0,-4 2-18 0,-2 0-13 16,-1-6-21-16,-3 2-61 0,-3 0-29 15,5-8 57-15</inkml:trace>
  <inkml:trace contextRef="#ctx0" brushRef="#br0" timeOffset="-36126.3">19586 11642 953 0,'2'-3'116'0,"4"-2"148"0,-6 4-111 15,0 1-10-15,0 0-10 16,0 0-24-16,0 0-18 16,5-2-18-16,3-1-8 15,9-5-5 1,3 2-6-16,12-4-16 0,6 2-6 16,0 5-19-16,0 3-3 0,-12 3-3 15,-8 5-4-15,-9 5-3 16,-7 4-1-16,-5 7-6 15,-10 3 2-15,-12 6-6 16,-4-3-7-16,-8 6-7 16,0 2-2-16,-1 1 1 15,-1-1 4-15,15-2 8 16,10-4 4-16,8-8 7 16,9-1 1-16,16-12 8 15,5 0 3-15,26-8 6 16,13-3 2-16,11 0-4 15,10-3-3-15,14-3-25 16,0 1-24-16,-4-6-66 16,-5 2-40-16,-22-1-236 15,-2 2 227-15</inkml:trace>
  <inkml:trace contextRef="#ctx0" brushRef="#br0" timeOffset="-92.43">14118 12550 589 0,'0'0'73'0,"-1"-4"121"0,-7 4-47 0,6 0 4 0,1 4 0 0,1 3-39 15,1 1-4-15,-1-4 7 0,-6 3-4 16,-5-7-27-16,-2-4-17 16,-7-3-23-16,5-3-13 0,-7-2-4 15,2-1-6 1,-4 7-18 0,-3-1-4-16,1 17-5 15,0 7 1-15,4 19-10 16,5 7-8-16,7 7-19 15,3 2-8-15,10-4-3 16,3-9 10-16,7-10 18 16,1-11 11-16,8-16 20 15,2-2 9-15,4-20 20 16,-1-9 4-16,0-9 12 16,-1-3-4-16,-7 0-2 15,-4 2 1-15,-15 6-7 0,-8 9-1 16,-7 18-13-16,-2 7-8 15,-3 25-12-15,4 11-3 16,5 16-5-16,6-3-1 16,14-11-15-16,14-1-16 15,11-13-32-15,1-7-13 0,11-6-20 16,0-4-5-16,-1-8-25 16,3-4-109-16,-12-6 147 15</inkml:trace>
  <inkml:trace contextRef="#ctx0" brushRef="#br0" timeOffset="392.85">14598 12733 1241 0,'6'5'143'0,"-4"0"136"0,-7 0-127 0,-6-4-15 0,-11 1-47 0,-3-4-33 0,-10 2-38 0,0 2-12 0,0 9-7 0,-1 9 0 0,11 10 0 0,6 8 1 16,11 1-1-16,8 2-1 15,10-4-13-15,2-4-13 16,7-16-22-16,5-3-9 0,7-14-9 16,-1-4 15-16,-1-15 26 15,-2-7 14-15,-4-5 31 16,1-13 14-16,-8-8 23 15,-5-7 8-15,-8-10 9 16,-3-4-2-16,-11-2-7 16,-3 2-10-16,-1 15-13 15,3 7-14-15,9 26-11 16,3 14-4-16,6 24-4 16,5 15 2-16,2 30-8 15,-1 12 1-15,-1 17-4 16,-1 6-15-16,1-2-29 15,5-3-16-15,9-10-49 16,3-10 0-16,13-18-25 0,2-14-2 16,-1-23 4-16,-1-13-8 15,0-19-171 1,-3-17 195-16</inkml:trace>
  <inkml:trace contextRef="#ctx0" brushRef="#br0" timeOffset="741.98">15103 12744 1285 0,'-5'0'122'0,"-1"7"88"15,-7 7-36-15,-6 14-43 16,-2 1-33 0,-1 8-45-16,0 1-21 15,8-3-17-15,6 0-9 0,3-2-14 16,5-6-14 0,12-8-30-16,0-5-13 0,4-6-20 15,3-5 3-15,-2-10 30 16,-1-5 17-16,0-13 23 15,-7-7 15-15,2-9 17 16,-3-8 5-16,-5-9 20 16,-3-7-1-16,0-18 8 15,-6-6-1-15,-7-4-11 16,-2 2-9-16,-1 17-5 0,3 18-2 16,4 31 2-16,4 16 4 15,7 28-16-15,7 11-4 16,4 26-7-16,2 9-2 15,8 14-3 1,0 0-30-16,2-8-61 16,5 0-41-16,-3-19-311 0,-2-6 278 15</inkml:trace>
  <inkml:trace contextRef="#ctx0" brushRef="#br0" timeOffset="1691.95">15986 12363 800 0,'-3'0'141'15,"-2"1"169"-15,-4 2-170 0,1 2-11 0,-10 1-21 0,4 2-12 0,-5-4-31 16,-3-1-13-16,-1-3-27 0,-3 0-11 15,1 3-9-15,-2 2-2 16,8 6-2-16,2 3-3 0,14 9 2 16,4 1-1-16,15 3-3 15,6-2 3-15,7-4 3 16,7-2 1-16,5-5 6 16,5-2 1-16,1-5-1 15,-3 2 4-15,-17 1 0 16,-3 4 5-16,-26 5 10 15,-17 3-3-15,-14 6-6 16,-14 4-6-16,-8-1-15 16,-5 2 0-1,-5 1-12-15,5-3-2 0,11-6-10 16,5-9-4-16,12-13-3 0,7-8-9 0,6-23-23 31,11-11-13-31,10-24-48 16,9-10-198-16,6-1 209 15</inkml:trace>
  <inkml:trace contextRef="#ctx0" brushRef="#br0" timeOffset="1896.37">15850 12183 924 0,'2'-3'185'16,"-2"3"273"-16,-5 6-272 15,-12 18-38-15,-2 9-20 0,-8 13-38 16,0 6-23-16,8 6-30 0,7 5-14 15,13 3-13 1,9 2-4-16,4 2-10 16,6-9-17-16,-4-4-50 0,2-5-25 15,-6-11-70 1,4-5-23-16,-7-12 106 16</inkml:trace>
  <inkml:trace contextRef="#ctx0" brushRef="#br0" timeOffset="2304.95">16382 12282 836 0,'13'-12'95'0,"-4"2"75"15,1 5-14-15,-4 7-33 0,0 4-16 16,-3 5-14-16,-1 5 4 31,-2 6 9-31,0 7 2 16,0 5-2-16,0 6-15 16,-2 2-25-16,1 3-17 15,-2 5-28-15,-4 2-10 16,3 2-10-16,-3-2-1 15,4 0-14-15,3-5-4 16,10-6-7-16,1-5-4 0,6-10-1 16,8-14 3-16,5-10-2 15,5-9 0-15,0-13-1 16,1-5-12-16,-5-12-32 16,-4-2-23-16,-5-2-61 15,-9-6-166-15,-15 3 200 16</inkml:trace>
  <inkml:trace contextRef="#ctx0" brushRef="#br0" timeOffset="2471.49">16339 12506 1256 0,'-12'13'109'0,"-1"1"101"16,16-8-104-16,10 1-10 16,11-7-14-16,7-7-8 15,7-8-35-15,3-6-12 0,2-4-31 16,2 0-42-16,0-2-85 15,-1 2-142-15,-3 1 152 16</inkml:trace>
  <inkml:trace contextRef="#ctx0" brushRef="#br0" timeOffset="2779.94">16838 12371 899 0,'2'0'139'16,"7"0"219"-16,-1 0-259 0,3-8-11 16,6-3-20-1,-4-5-19-15,12-1-9 0,4-6-1 16,-3 0-1-16,3 1 3 16,-6 3-13-16,-7 0 2 15,-2 11 2-15,-4 3 8 16,-9 12 4-16,-1 7-4 0,-1 9-12 15,-4 7-13-15,-1 11-14 16,-5 4-2 0,8 7-8-16,-2 1-12 15,0-1-28-15,4 2-15 16,-1-12-39-16,0-5-11 0,2-12-34 16,0-6-137-16,-7-6 181 15</inkml:trace>
  <inkml:trace contextRef="#ctx0" brushRef="#br0" timeOffset="2972.38">16865 12681 1446 0,'-13'24'95'0,"8"-5"37"0,4 3-27 16,10-8-39-16,13-3-23 15,16-6-28-15,5-5-9 16,12-8-7-16,0-5 0 15,8-7-50-15,4-2-38 0,-4 0 50 32</inkml:trace>
  <inkml:trace contextRef="#ctx0" brushRef="#br0" timeOffset="3208.1">17635 12714 1470 0,'4'16'89'0,"4"5"41"16,-6 2-28-16,-1 12-35 16,-1 1-20-16,-1 4-47 15,-10 1-28-15,-7 3-88 31,-5 3-251-31,-14-6 226 0</inkml:trace>
  <inkml:trace contextRef="#ctx0" brushRef="#br0" timeOffset="4024.01">18444 12363 529 0,'3'3'116'0,"5"2"176"0,-6-4-125 0,4-1-8 16,-3 2-9-16,0-2-20 0,-1-2-9 0,-1 1-8 0,-1-6-6 0,-8 3-20 16,-12 2-15-16,-5-4-28 15,-12 4-17-15,0 5-27 16,7 7-14-16,-5 7-12 15,10 4-1-15,9 4 3 16,6 2 11-16,15-2 8 16,8 3 0-16,10-4 5 15,4-2 0-15,14-5 2 16,0-2 2-16,5-4 2 16,-2 0 2-16,-15 1 4 15,-6-1 4-15,-13 5 11 0,-12-3 6 16,-18 2-1-16,-6 4-6 15,-13-1-14 1,-5 4-10-16,-11-8-21 0,-1 3-19 16,0-3-34-16,-3-1-20 15,9-5-21-15,9-3-6 0,14-13-16 16,6-10 13 0,18-16 68-16</inkml:trace>
  <inkml:trace contextRef="#ctx0" brushRef="#br0" timeOffset="4274.54">18316 12077 1604 0,'13'8'112'0,"-1"8"85"0,-1 1-30 0,4 10-41 16,-6 3-19-16,4 13-46 15,-2 2-17-15,-5 20-14 16,2 8-11-16,-8 12-12 0,-6 1-9 15,2 4-34-15,-3-8-16 16,3-9-56-16,4-13-24 16,7-19-19-16,5-10-5 15,3-20-2 1,2-11 26-16,-3-19 74 16</inkml:trace>
  <inkml:trace contextRef="#ctx0" brushRef="#br0" timeOffset="4591.49">18791 12265 1539 0,'3'0'86'0,"3"-2"26"16,-2 1-16-1,4 1-8-15,-7 3-12 0,9 10-5 0,-7 5-7 16,1 14-15-16,4 4-12 15,-8 13-18-15,-3 2-6 16,-9 5-19-16,-1 4-8 16,2-4-18-1,3-6-4-15,8-11-1 16,11-7 7-16,6-13 9 16,7-5 4-16,9-14-1 0,-3-6-9 0,8-18-19 15,1-4-12-15,-4-9-30 16,-6-2-8-16,-9 1-27 15,-12 2-93 1,-10 6 136-16</inkml:trace>
  <inkml:trace contextRef="#ctx0" brushRef="#br0" timeOffset="4758.5">18791 12470 1327 0,'11'8'97'0,"3"1"59"0,-1-7-27 15,12-5-28-15,0-8-32 16,2-7-48-16,-2-2-10 16,-1-5-61-16,1-1-36 0,-3 0-340 15,0 0 265-15</inkml:trace>
  <inkml:trace contextRef="#ctx0" brushRef="#br0" timeOffset="5042.09">19089 12390 1013 0,'0'-4'97'0,"6"-4"133"16,-2 1-122-16,8-11-3 15,2 1-6-15,7-7-26 16,-1-3-16-16,3-1-6 16,0 1-5-16,2 0-1 15,-2 4-1-15,-6 9-5 16,-16 10 8-16,9 3 10 0,-16 13-5 15,-4 15-13 1,-2 8-9-16,-1 12-20 0,3 4-4 16,6 2 3-16,1 1-6 0,6-2-13 15,1-1-15 1,1-4-63-16,5-8-22 16,-6-12-62-16,4-5-15 0,-8-16 110 15</inkml:trace>
  <inkml:trace contextRef="#ctx0" brushRef="#br0" timeOffset="5242.68">19105 12700 828 0,'3'5'133'0,"7"-3"193"15,-1 2-183-15,10 3-39 16,1-3-19-16,10-1-42 15,4 2-27-15,8-8-15 16,4-3 0-16,6-5-38 0,5-5-35 16,0-5 41-1</inkml:trace>
  <inkml:trace contextRef="#ctx0" brushRef="#br0" timeOffset="6082.83">19996 12610 725 0,'0'-4'127'0,"3"2"125"0,7 5-102 0,-5 7 5 0,4 1-7 0,4 4-1 0,-5 8-13 16,-1-3-17-16,1 7-39 15,-6-2-29-15,-2 5-30 16,-3-2-12 0,-8 1-28-1,-2 4-26-15,-4-13-52 0,-4 4-35 0,-2-8-211 16,-1-4 215-1</inkml:trace>
  <inkml:trace contextRef="#ctx0" brushRef="#br0" timeOffset="6845.54">20774 12278 999 0,'-5'0'46'0,"16"0"19"0,5 0 47 0,1-4 7 0,-5 1 8 0,-5-3-6 0,4 0-3 15,-12-1-13-15,-7 1-14 0,-20 1-25 0,-10-1-17 16,-13 6-22-16,-2 2-15 16,-4 12-12-16,0 6 0 0,13 10-4 15,0 3 2-15,17 4 2 16,13-6-1-16,23-2 1 15,10-6 1-15,19-2 1 16,11-6 3-16,3 0 7 16,6-3-1-16,-4 1 11 15,-7-2-1-15,-17 0-6 16,-12 3-2-16,-22 0-6 16,-11 1-2-16,-22 3-5 0,-8 1-7 15,-11 3-36-15,-4-1-15 16,4-1-43-16,-1-2-21 15,11-12-27-15,7-3 42 0,15-6 51 32</inkml:trace>
  <inkml:trace contextRef="#ctx0" brushRef="#br0" timeOffset="7129.85">20766 11940 1599 0,'-1'2'105'0,"-10"7"71"0,-2 1-28 16,0 9-24 0,1 1-22-1,5 8-38-15,4 10-10 0,6 14-17 16,2 10-8-16,0 15-11 16,4 0-8-16,-9 2-12 0,0-3-10 15,-1-8-42-15,-9-7-29 16,7-10-64-16,1-6-20 15,2-15-33 1,4-6 0-16,2-16-195 16,2-8 241-16</inkml:trace>
  <inkml:trace contextRef="#ctx0" brushRef="#br0" timeOffset="7614.38">21265 12230 968 0,'15'-4'91'0,"-2"-1"61"0,0 2-30 16,-5 1-25-16,-4 2-13 15,-4 0-12-15,-3 3-3 0,-6 0-5 16,-6 7-10-16,-5-4-9 16,-5 7-5-16,-5 1-9 15,0 3-2-15,0 2-12 16,6 2-2-16,7 2 0 16,9-2-2-16,5-2-2 15,3-2-3-15,11-1-1 16,0 1 1-16,9-1 6 15,1 0 1-15,3 3-8 16,-2-3-1-16,-8 1-6 16,-3 2 1-16,-10-3 13 15,-2 1 6-15,-15 3 7 16,-6-2-3-16,-6 2-7 0,-7-2-8 16,-5-3-14-16,-2-2-8 15,-2 0-20-15,6-7-12 16,0-1-27-16,11 1-7 15,11-6-42-15,7-6-12 16,18-5-104-16,6-4-129 0,11-5 217 16</inkml:trace>
  <inkml:trace contextRef="#ctx0" brushRef="#br0" timeOffset="8243.53">21650 12115 1020 0,'0'3'103'0,"-7"0"81"0,4-3-63 0,0-3-35 0,0 2-14 16,3-2-19-16,3-4-7 15,-3 7-3-15,2 3-1 0,-4 5 9 16,-6 3 5-16,-1 5 4 16,-9 5-4-16,-1 1-7 15,-1 6-9-15,1 0-18 16,-2 4-7-16,6 4-12 16,-4 5-2-16,3 7-2 15,0 0-1-15,5 5-7 16,6-5-2-16,7-10 1 15,9-3 0-15,9-13 6 16,7-8-2-16,11-7 1 16,-2-7 3-16,2-12 2 0,0 0 6 15,-11-9 16 1,0 1 11-16,-13-2 30 0,-5-2 11 16,-9 4 19-16,-11-1-1 15,-3 5-9 1,-5-1-14-16,-12 12-34 0,-7 7-14 15,-5 12-50-15,-6 8-28 16,10 3-72-16,4 4-39 16,18-4-81-16,6-1 129 15</inkml:trace>
  <inkml:trace contextRef="#ctx0" brushRef="#br0" timeOffset="177185.26">13209 11043 793 0,'0'-3'170'0,"0"-1"-32"0,-1 0-56 0,-5 1-21 0,-7 4-37 0,-6 2-12 0,2 2-7 0,-4-3 4 0,10-2 7 0,3 0 8 0,8 0 4 0,0 0 0 16,3-7-6-16,10 6-4 0,3 1-6 0,9 0 0 15,8 1-2-15,7 4 3 16,15 6 11-16,6-1 5 16,9 8-1-16,4 0-2 0,13 1-15 15,6-7-6-15,23-12-2 16,12-6-2-16,11-14 2 16,-8-9-2-16,-9 1 1 15,-20-1 0-15,-29 7 4 16,-12 3 3-16,-34 10 0 15,-24 7 4-15,-17 1 0 16,-25 5-5-16,-28 9-3 16,-12 3-2-16,-11 1 0 15,-7-3 2-15,-11-1 1 0,-5-2-5 16,-9-3-2 0,1 1-5-16,4 9 1 15,-3 2 5-15,7 15-6 16,7-2 4-16,13 5 3 0,20-2-4 15,27-3 3-15,15-4-1 16,31-6-1-16,19-7 0 16,31-5 2-16,15-6 5 0,36-8 2 15,5-8 2-15,7-11 5 16,1 0 0-16,-18-2 10 16,-8-6-2-16,-17 9 10 15,-15 1-2-15,-28 3-7 16,-11 4 3-1,-24-1-8-15,-16 1-4 0,-29 2-8 16,-14 5-4-16,-27 3-9 16,-10 3-4-16,-23 1 0 15,-3 4 2-15,-4 0-1 16,6 4 1-16,30 2-2 16,19 2-2-16,36 3 6 15,8-1-2-15,32 11 5 0,13 0-5 16,29 8-2-1,13-5 4-15,34-2 2 0,8-5 5 0,18-7 14 16,3-4 8 0,-17-11 16-16,-17-4-3 0,-30-5-6 15,-16-2-7-15,-37-5-22 16,-20-4-16-16,-34 2-62 16,-21 3-26-16,-15 7-187 15,-2 6 168-15</inkml:trace>
  <inkml:trace contextRef="#ctx0" brushRef="#br0" timeOffset="-72837.74">5394 13692 828 0,'-5'0'123'0,"-4"2"-34"0,-1 2-48 0,7 3-13 0,2-4-22 0,2 2 5 0,2 3 33 0,7-2 13 0,4 3 21 0,5 1 1 0,14 2-22 0,7-1-7 0,18-6-9 16,8-2-5-16,19-4 11 15,18-4 7-15,18-8 17 0,7 2 10 0,0-1-1 16,-11-1-11-16,-4 1-24 16,-1-1-17-1,-20 5-16-15,-12 2-3 0,-29 3-8 16,-18-1-5-16,-24 4-21 16,-9 0-7-16,-12 4-8 15,-9-4-3-15,-18-4 6 0,-10 4 1 16,-22-3 4-1,-8 2 9-15,-12 1 2 16,-12 3 3 0,-12 6 7-16,-18 5 0 0,-7 5 10 15,-1 0 2 1,15 3-2-16,19 2-3 0,25-5 2 16,16 1-3-16,22-4 6 15,20-2-1-15,24 1-4 16,11-4 4-16,33 0 4 15,7-2 9-15,21-1 14 16,12 2 5-16,12 1-2 16,10 1 1-16,6 2-2 15,-2 4-2-15,-10 4 3 16,-14 1-1-16,-21 3-3 0,-15-1-1 16,-20-11-4-16,-11 0-4 15,-19-4-3-15,-11-9-3 16,-25 1-12-16,-16-5-11 15,-22-11-25-15,-8-5-9 0,-16 1-13 16,6-1 3-16,12 5 22 16,6 2 8-16,34 7 15 15,15 3 4-15,27 4-26 16,14 1-17-16,28 0-44 16,13-3-184-16,21-14 181 15</inkml:trace>
  <inkml:trace contextRef="#ctx0" brushRef="#br0" timeOffset="-70469.71">7275 12421 604 0,'0'-5'61'0,"0"2"80"0,-2 5-89 0,-4 1 25 0,1 3 26 0,-3 5 14 0,2-3 0 16,-1 2-14-16,-4-1-20 15,7-3-8-15,2-6-32 16,1 2-7-16,-3-2-16 16,4 0 2-16,0 0-1 15,8 3-2-15,-6 0 7 16,4 8-8-16,0 4 12 16,2 2-2-16,10 10-2 15,2-1 0-15,15 8-5 16,8 0 2-16,4 1-4 15,6 0-1-15,-5-5-10 0,-1-5 1 16,-6-13-6-16,-3 4-3 16,-13-13 4-1,-1 2-5-15,-15-5-30 0,-4-5-25 16,-8-2-92-16,-5-1-229 16,3-2 231-16</inkml:trace>
  <inkml:trace contextRef="#ctx0" brushRef="#br0" timeOffset="-70168.8">7726 12658 1360 0,'0'-4'80'0,"0"-2"27"16,0 5-5-16,1 1-38 15,1 1-14-15,6 12-25 16,4 4-7-16,7 10 6 15,8 1-6-15,9 10 5 0,5 2-8 16,-1 1-1-16,-2-2 1 16,-15-3-9-16,-10-3 4 15,-14-4-7-15,-12-4 0 16,-19-1-4 0,-6-9-14-16,-7-13-21 0,1-4-21 15,9-12-44 1,6-3-17-16,11 1-134 0,3 5 146 0</inkml:trace>
  <inkml:trace contextRef="#ctx0" brushRef="#br0" timeOffset="-69681.95">8319 13064 519 0,'0'-1'152'0,"0"-4"184"31,0 0-112-31,0 2-48 0,2-3-18 16,-2 1-28-16,0-6-5 0,-7 0-38 15,-4-1-19-15,-8 2-34 16,2 5-16-16,-4 7-16 31,4 7-5-31,-2 10-10 0,0 5-10 16,3 11-18-1,7-2-9-15,9 3-6 0,3-4-1 16,18-15 26-16,-7-6 12 0,6-9 23 16,-1-6 19-16,-5-5 18 15,1-5 8-15,-6-7 6 16,2 2 0-16,-8-7-12 15,4 3-6-15,-3 8-17 0,-2 0-3 16,4 14-15 0,-1 2-2-16,-2 15-5 15,5 6-6-15,3 5-19 16,2 0-24 0,1-5-41-16,2-6-25 15,4-4-7-15,-1-4 4 16,2-3-26-16,-1-3-143 0,5-6 182 15</inkml:trace>
  <inkml:trace contextRef="#ctx0" brushRef="#br0" timeOffset="-69281.33">8704 13143 1056 0,'-2'-8'148'0,"-9"1"177"16,-1-4-141-16,-10 0-62 15,1 1-24-15,-6 5-48 16,4 5-19-16,-1 8-16 15,0 8-6-15,7 9-7 0,-2 4-6 16,14 8-18-16,5 1-15 16,8-8-29-16,8-3-5 15,8-6 2-15,4-9 17 0,0-10 30 16,1-2 8 0,1-14 19-16,-8-5 6 15,0-13 22-15,-2-6 8 16,-10-12 22-16,-1-4 5 0,1-4 4 15,-7-4-2-15,-1 2-20 16,-1 4 2-16,-1 21-14 16,-3 5 5-16,3 27-5 15,0 8-18-15,0 17-6 16,6 12-14-16,-1 10-10 16,0 8-11-16,7 5-47 15,1 2-27-15,6-1-41 16,-2-1-2-16,2 0 0 15,0-10-3-15,0-6-118 16,-2-13-147-16,-1-15 227 16</inkml:trace>
  <inkml:trace contextRef="#ctx0" brushRef="#br0" timeOffset="-68862.26">9149 13192 1330 0,'0'-11'111'0,"-7"2"58"0,-4 6-19 0,-4 4-39 0,-9 2-24 16,2 7-33-16,-3 1-15 0,1 9-24 16,-1 4-5-16,4 8-10 15,9 1-10-15,10 0-26 16,2-2-17-16,14-4-12 16,7-8 0-16,4-6 26 15,0-7 9-15,2-11 17 16,0 0 15-16,-2-15 18 15,-3-7 8-15,-3-11 16 16,-6-9-2-16,-1-10-4 16,3-4 7-16,-4-7 1 0,-2-3 1 15,-9 0 3-15,-6 5-2 16,-1 17-16-16,-2 13 7 16,9 25-17-1,0 11-11-15,0 22-1 0,2 9-16 16,5 26 4-16,-2 8-4 0,-3 6-17 15,4 7-22-15,-3 4-53 16,-1-3-26 0,9-16-42-16,3-4-9 0,8-21-167 15,2-7-79-15,-4-18 228 16</inkml:trace>
  <inkml:trace contextRef="#ctx0" brushRef="#br0" timeOffset="-68557.03">9464 13271 748 0,'-1'-27'145'16,"2"7"222"-16,2 9-214 0,4 19-47 16,-1 7 1-16,0 19-35 0,5 3-15 15,-1 8-30-15,-4 0-13 16,7-1-11 0,-7-4-6-16,0-7-1 15,2-6 4-15,-8-10-6 16,-1-1 4-16,-7-11 11 15,-2-4 8-15,-2-10 33 0,4-7 15 16,0-11 18-16,-1-11 0 0,10-11-22 16,5-4-2-16,13 1-32 15,7-2-7-15,4 10-14 16,0 6-17-16,-4 11-34 31,1 7-32-31,2 9-60 0,-4 3-42 16,-3 8-195-1,-3 6 217-15</inkml:trace>
  <inkml:trace contextRef="#ctx0" brushRef="#br0" timeOffset="-67814.28">9799 13326 1232 0,'6'7'77'0,"-1"-4"53"15,6-3-23-15,1-7-21 16,4-2-17-16,6-7-26 0,5 0-13 15,-5-2 0-15,2-3 5 0,-10 4 0 32,-8-1 1-32,-6 6-3 0,-6-1 1 0,-16 5-8 31,-5 2-1-31,-8 12-7 16,7 7-9-16,3 18-9 15,3 15-2-15,9 11-9 0,8 0-5 0,7-5-11 16,7-13-3-16,15-12 6 15,4-10 6-15,13-15 26 16,1-2 2-16,6-21 23 16,3-4 8-1,-2-13 10-15,-5-11 5 16,-8-6-11-16,-3-2-10 16,-7 10-17-1,-6 3-7-15,-1 23-10 16,-3 9 6-16,-5 18-9 0,-2 15 4 15,-5 13-1-15,-4 7-9 16,-8 0-6-16,0 0-14 16,-2-3-13-16,1-2 3 0,-4-2 3 15,1-4 3-15,-3-5 2 16,1-8 2-16,3-6 2 16,10-9 9-16,-1-1 13 15,-1 1 5-15,12-7 14 16,7-1 3-16,6-7 13 15,5 1-1-15,14-9 1 16,2-4-7-16,5-4-5 16,-2-7 0-16,-6 2 4 15,-4-3 0-15,-9 4-1 16,-4 0 2-16,-10 9-15 0,-7 5 7 16,-6 19-10-16,2 4 0 15,3 19-4-15,3 7 2 16,7 8-5-16,1 1-1 15,9-2-5-15,-6 1-21 16,-5-5 9-16,-6 0-7 16,-11 0 10-16,-9-6 18 15,-17 0-5-15,-10-4-7 0,-7-9-13 16,0-1-12-16,1-15-35 16,3-7-12-1,0-16-49-15,-1-7 13 16,15-40 64-16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05:29.4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3T18:08:12.544"/>
    </inkml:context>
  </inkml:definitions>
  <inkml:trace contextRef="#ctx0" brushRef="#br0">1736 10876 1255 0,'0'3'138'0,"1"1"154"0,4-2-185 0,-3-2-50 0,-1 0-12 0,-2-8-28 0,-4-4-3 0,2-17-16 16,0-10-4-16,-1-15-7 0,4-11-1 0,0-17 6 15,4-4-1-15,0-15 9 32,6-3-2-32,1-10 10 15,0-1 7-15,-5-13 9 0,0-6 9 0,-6-8-3 16,-3-3-4 0,-3-8 6-16,-4-4-6 15,-1-9-1 1,4 0 2-16,-3-4-4 0,-1-2 4 0,2-3-1 15,-1-3-5-15,-3-8-8 16,1 3-6-16,-4-2-4 16,3-5 1-16,4-1-2 15,-2 1 1-15,2 4-1 0,-4 2 0 16,0 7-2-16,-1-1-4 16,3 1 2-16,-2 2 1 15,9 5 0-15,-3 6 1 47,6 10 0-47,1 8 0 0,5 12 2 0,1 8-5 16,2 13 0-16,-2 9-2 0,0 14 0 15,1 12 5-15,-4 17 0 16,0 4 0-16,-3 18 3 16,-5 6-2-16,4 7 0 15,-3 6-1-15,3 7-1 16,1 12-1-16,3-4-7 15,5 7-5-15,5 2-1 16,2 3 1-16,7 2 5 16,5 0 7-16,3 4 1 15,7-3 1-15,5-1 0 16,4-3 0-16,9 1-1 16,5-4 1-16,3 2 0 0,5 2-1 15,8-3 1-15,-1 0-1 16,18 1 1-16,12-5-1 15,13-2 1-15,7-5 0 16,2-4-1-16,3-2 1 0,5 0 1 31,3 1-1-31,-4 4 1 0,-8-3-1 16,-12 6 0-16,-2-1-1 0,0 4-1 0,-4 2 2 16,0 0 1-16,-7 3 1 15,-8 5-1-15,-7-3-2 16,4 6-2-16,-3 2 2 15,0 5 0-15,-10 1 0 16,-11 5 0-16,-4-5 0 16,-10 3 0-1,-1 0 1-15,-15-1 1 16,-6 1-1-16,-7 3-2 16,-2 0 2-16,-5 5-4 0,-2 5 3 15,0 7-1-15,-1 7 0 0,-4 14 0 16,1 5-2-1,-4 14 1-15,0 10-2 0,-4 12 5 16,-1 11-1-16,-1 17 1 16,0 7 1-16,-6 14-2 15,3 6 0 1,0 10 2-16,-5 8 0 16,5 9 0-16,-2 0 3 0,0 13-3 15,4-2-1-15,2 6 0 0,6 12-4 16,4-1-12-16,1 2-6 15,3 8-14-15,0-6 2 16,1-15 6 0,0-4 9-1,4-15 14-15,-4-10 1 0,2-18 12 16,0-5 4-16,-5-15 13 16,0 0 4-16,-2-9-1 15,-2-7-4 1,-3-12-14-16,2-11-4 15,-6-12-8-15,-2-4-6 0,-3-10-8 16,0-10-5-16,-4-10 5 16,-2-7 4-16,-8-11 11 15,-6-3 3-15,-2-11 1 16,2 0 1-16,-3-10 1 16,-2-1 2-16,-8-6 0 15,-2-2 2-15,-3-3-4 16,-7-4 4-16,-4-1 0 15,-4-4-4-15,-9 1 1 16,-3-3-5-16,-14-2-2 0,2 3 2 16,-7-7-1-16,-3 4-3 15,8-9 1-15,-3-1-4 16,-10-2 4-16,-6 0 1 16,-11 6 5-16,5 1 7 0,-2 9 9 15,0 2 5-15,-9 7 1 16,-7 3-2-16,-7 8-13 15,-3 0-4-15,1 9-5 16,-1 0-4-16,-6 5-5 16,7 4-4-16,11-6-15 15,8-1-8-15,25-6-4 16,13-5-1-16,22-10-24 16,10-6-32-16,33-25-258 15,12-19 217-15</inkml:trace>
  <inkml:trace contextRef="#ctx0" brushRef="#br0" timeOffset="1541.82">1867 9753 791 0,'1'-3'123'0,"2"-1"145"0,-1 3-158 0,-4-1-10 0,2 1-21 0,0 1-9 0,2-2-16 15,4-1-3-15,4-2-12 16,1 2-2-16,11 2-6 16,-2-4-9-16,15 3-5 15,6 2-2-15,10-3-2 16,5 1-6-16,12 1-3 16,-2-9 0-16,12 6-4 0,1-6 1 15,12 1 2-15,-1-1 1 16,0-2-6-16,0-2 0 15,-2-1 2-15,8 3 0 16,1 4 3 0,0-2 3-16,0 4-8 0,-3 1-1 15,-8 4 1-15,-1-1 0 0,-8 2 6 16,0 3 1-16,1 5-4 16,1-1 0-16,-1 2-4 15,0-3-1-15,-3 1 3 16,0-6 0-1,-3-2 2-15,-1-4 1 0,13-6 7 16,3-5-1-16,2 0 11 16,5 2 1-16,-12 3 4 15,-7 6-1-15,-10 4-7 16,-5 2-5-16,-16 4-10 16,-6 5-1-16,-11-1-5 31,-5-3-7-31,-13-3-34 15,-7-3-33-15,-10-9-304 0,-5-7 247 0</inkml:trace>
  <inkml:trace contextRef="#ctx0" brushRef="#br0" timeOffset="2345.23">3004 9857 1345 0,'-14'3'71'0,"-7"6"16"0,1 4-19 0,-4 1-43 0,-3 4-11 0,7 7-12 0,6 0-5 0,6 10-1 15,8-4-1-15,9 6 2 16,5-3 0-16,10-4-1 16,0-5 1-16,4-12-3 15,7-5 3-15,1-16 9 16,4-5 2-16,-7-4 16 16,0-7 7-16,-8 1 8 15,-8-1 5-15,-6 5-4 16,-3 0-10-16,-8 11-15 15,0 5-7-15,-3 0-8 16,0 13-2-16,3 8-3 16,0 8-2-16,13 1-2 0,-1-7 4 15,14-9 5-15,2-8 0 16,7-7 3-16,-5-9 5 16,-5-8 25-16,-1-4 5 15,-12-3 10-15,-4 1-6 16,-8 6-19-16,-8 4-4 0,-16 8-13 15,-2-4-8-15,-12 10-36 16,3 4-17-16,0 9-32 16,9 7-11-16,11-1-33 15,7 0-257-15,29-2 251 16</inkml:trace>
  <inkml:trace contextRef="#ctx0" brushRef="#br0" timeOffset="2927.95">3785 9936 1400 0,'0'-3'91'0,"-13"-9"36"0,-7 11-26 0,-10-5-54 0,-6 2-20 0,1 8-21 0,5 3-7 0,5 12-2 0,4 8-3 15,13 9-6 1,2 4-1-16,14-4-5 0,4-3-4 15,7-15-8-15,7-3 1 0,4-10 6 16,-2-5 6-16,-3-12 14 16,-1-7 6-16,-10-10 5 15,-3-5 3 1,-6-9 0-16,-5-4 1 0,-5-7 3 16,-3 2 4-16,-4-2 6 15,1 7-1-15,6 12 4 16,2 9 2-16,6 22 1 15,3 11 1-15,5 20-7 16,2 12-9-16,-2 18-9 16,-6 7-4-16,1 10-5 15,-3 1-7 1,5-12-17-16,3-8-7 0,10-14-17 16,12-8-1-16,9-17 6 0,9-5 7 15,1-21 18-15,0-5 10 16,0-12 14-16,-2-5 12 15,-4 1 21-15,-11-2 11 16,-16 4 23 0,-14 2-2-16,-17 10-3 0,-11 6-10 15,-13 17-26-15,-4 15-11 16,1 17-17-16,7 7-2 16,10 3-9-16,14-1-8 0,25-14-29 15,10-8-10-15,25-12-24 31,7-8-11-31,5-16-23 0,-1-10 45 16,-7-9 25-16</inkml:trace>
  <inkml:trace contextRef="#ctx0" brushRef="#br0" timeOffset="3509.97">1865 8854 988 0,'-2'14'99'0,"2"0"81"0,2 2-25 0,6-2-25 15,5-1-8-15,10-7-19 0,9-6-10 0,10-9-27 16,15-4-11-16,11-6-18 16,6-1-8-16,32-4-15 15,12 3-1-15,30 1-9 16,10 3-4-16,19 4 2 15,15-1-2-15,12 0 1 16,7-4 3-16,18-7-4 16,-8-3 0-16,9-2 6 15,-3 1 4-15,-25 10 14 16,-20 2-1-16,-51 14-3 16,-29 3-12-16,-61 9-69 0,-19 9-50 15,-47 4 58 1</inkml:trace>
  <inkml:trace contextRef="#ctx0" brushRef="#br0" timeOffset="4286.34">3045 9254 817 0,'11'-19'144'16,"-3"1"155"-16,-6-3-152 0,-4 2-23 0,-4-6-36 0,-7 0-16 0,-4 4-27 15,-5 4-9-15,-4 6-13 16,1 8-9-16,1 3-14 16,-1 11-2-16,9 11-8 15,-1 6 0-15,9 4 3 16,8 2-2-16,10-7 1 15,5-6 2-15,8-9 4 16,2-4 2-16,0-8 12 0,-3 0 6 16,-3-9 6-16,-3 2 6 15,-8-2-2 1,-4 3 3-16,-4-1 0 0,-1-2-7 16,-4 3-7-16,5 6-7 15,0-7-3-15,6 14-3 16,5 7-1-16,4 3 2 15,0 7-1-15,8 4-1 16,-3 5 1-16,-3 4-4 0,-4-4 0 16,-4 0 0-16,-9 1-1 15,-1-5 1 1,-16 1 1-16,-9-2-1 0,-4-6-8 16,-6-3-6-16,-2-6-26 15,2-7-12-15,8-6-27 16,2-5-13-16,14-18-37 15,7-12-151-15,10-20 178 16</inkml:trace>
  <inkml:trace contextRef="#ctx0" brushRef="#br0" timeOffset="4706.34">3331 8753 1017 0,'20'-2'179'0,"-4"5"235"0,-8 12-282 0,-5 7-17 0,-6 16-42 0,-4 6-14 16,0 20-31-16,-3 9-12 0,5 4-14 16,2 1-5-16,11-17-19 15,6-15-10-15,8-21-8 16,4-11 4-16,2-14 20 16,-3-3 9-16,4-11 7 15,-6-2 2-15,-1-8 1 16,-4 4-1-16,-6 4 1 15,-4 2 0-15,-8 14-2 16,2-3-1-16,-1 15 2 16,1 4-1-16,1 17 0 15,7-3 2-15,5-11-5 16,9-6-2-16,3-20 2 16,9-5-1-16,-1-13 10 15,-4-7 8-15,-12 1 11 0,-9-3 7 16,-16 6-6-16,-15 3-3 15,-14 9-20-15,-9 2-19 16,-8 3-44-16,2 9-26 16,9 4-37-16,4 7-9 15,20-2 75-15</inkml:trace>
  <inkml:trace contextRef="#ctx0" brushRef="#br0" timeOffset="5068.8">3913 8849 1426 0,'8'-5'101'16,"1"-1"37"-16,-9 14-46 15,-6 8-20-15,-4 17-38 16,1 6-10-16,-4 10-19 16,12-2-5-16,2 2-2 15,2-3-4-15,8-11-5 16,0-4 0-16,1-9-6 0,2-4 2 15,0-15 4 1,0-3 0-16,5-14 7 0,-5-4 1 16,5-7 8-16,2 1 0 15,4 2-1-15,-1 5-1 16,-1 4-1-16,-1 6 0 16,-1 7-2-16,-7 7 0 15,-12 6-2-15,-4 9-1 0,-18 7 7 16,-4 2 1-16,-14 7-6 15,-8 0-10-15,-9-4-19 16,-2-8-14-16,10-14-47 16,6-7-30-16,25-18 67 15</inkml:trace>
  <inkml:trace contextRef="#ctx0" brushRef="#br0" timeOffset="5599.19">4569 9004 1052 0,'-2'11'167'0,"-5"4"212"15,-25 4-265 1,-12 0-24-16,-8 0-50 0,1-1-17 16,15-4-17-1,6-5-3-15,14 1-3 16,4-7-5-16,12-3-10 0,3 1-1 0,17-5 7 15,2-7 3-15,12-4 10 16,-1-2 4-16,1 5-3 16,3 2 3-1,-4 2-4-15,-6 5-3 0,-10 8-2 16,-8 7-7-16,-5 14-7 16,-1 7-7-16,3 9-27 15,-1 1 0-15,7-7 0 16,7-3 8-16,3-30 28 15,4-3 13 1,4-22 26-16,-2-6 10 0,-9-15 10 16,0-7-5-16,-7-13-9 15,-8-2-9-15,-3 1-5 16,-1-3-3-16,-3 9-2 16,3 7 0-1,0 21 0-15,0 12 4 0,2 21-1 16,-1 11 1-16,1 28-3 0,4 20-1 15,-6 20-7 1,-1 16-3-16,2-4 3 0,4-7-22 0,17-22-34 16,5-16-36-16,11-24-62 31,1-11-48-31,-1-12 108 16</inkml:trace>
  <inkml:trace contextRef="#ctx0" brushRef="#br0" timeOffset="7508.22">521 4866 782 0,'-3'0'115'0,"0"3"168"0,-7 5-219 0,-2-1-6 0,-3 3-7 15,4 1 0-15,-3-5 2 0,3 2-3 0,-3 2-14 16,-5-2-4-16,-5 4-18 16,-3 7-7-16,2-3-2 15,-2 7-3-15,7 3-2 16,7-3-1-16,10-1-4 16,6-1 2-16,13-4 16 15,8-3 8-15,14 2 7 16,3-2 1-1,7 2-4-15,3 2-5 0,-8 2 2 16,-7 4-6-16,-14 1-1 0,-16 2-1 16,-11 4 1-16,-10 2 2 15,-20-1-9-15,-4 1-2 16,-12-1-41-16,-1-1-24 16,2-12-55-16,5-5-114 15,12-20 141-15</inkml:trace>
  <inkml:trace contextRef="#ctx0" brushRef="#br0" timeOffset="7760.87">627 4563 1240 0,'8'-5'90'16,"3"5"47"-16,0 5-48 15,-4 20 7-15,1 11-20 0,0 21-17 16,-5 12-14-16,8 13-31 16,1 7-8-1,5-1 1-15,2-3-3 0,0-14-21 16,1-5-21 0,-4-15-68-16,1-5-10 0,-6-18 57 0</inkml:trace>
  <inkml:trace contextRef="#ctx0" brushRef="#br0" timeOffset="7957.72">448 4992 1243 0,'18'-3'91'15,"9"-4"90"1,6-4-85-16,8-6 19 15,0-5-24-15,3-2-40 16,-3 2-18-16,-2 3-34 16,1 0-18-16,-4 5-62 15,2 1-40-15,-7 4 59 0</inkml:trace>
  <inkml:trace contextRef="#ctx0" brushRef="#br0" timeOffset="8360.94">1053 4749 1239 0,'3'-6'56'0,"-3"4"3"16,-2 2-10-16,-9 13-23 15,-6 9-8-15,-7 14-14 16,-1 5-4-16,3 11-13 15,4-8-10-15,11-6-27 16,5-5-6-16,4-19 5 16,7-3 11-16,5-15 28 15,-1-6 12-15,7-12 8 16,-2-3 5-16,-4-4 6 16,-2-2 4-16,-5-1 11 0,-4 4 5 15,-1 7 6-15,-2 7 1 16,0 13-6-1,0 1-5-15,0 14-12 0,1 11-8 16,2 11-8-16,4-2-3 16,7-5-5-16,2-2-2 15,7-13-30-15,-1-4-20 16,-1-10-136-16,-1-10 112 0</inkml:trace>
  <inkml:trace contextRef="#ctx0" brushRef="#br0" timeOffset="8613.52">1250 4459 962 0,'-5'22'132'0,"-8"5"207"15,2-1-271-15,-4 11 2 0,-4 2-14 16,6-1-24-16,4 1-9 15,13-1-25 1,11-5 0-16,13-4 0 16,11-9-2-16,9-9 2 15,-3-9-1-15,3-8-15 0,-2-12-11 16,-4-4-42-16,-2-9-35 16,-9-7 59-16</inkml:trace>
  <inkml:trace contextRef="#ctx0" brushRef="#br0" timeOffset="8852.57">1329 3907 1391 0,'3'0'98'0,"0"3"43"0,-1 8-9 15,7 11-44-15,-1 6-16 16,6 18-31-1,3 8-14-15,2 14-19 16,2 10-6-16,1 8 3 16,-2-3-7-16,-4-6-32 15,5-7-22-15,-7-18-74 0,2-8-35 0,-4-20 90 16</inkml:trace>
  <inkml:trace contextRef="#ctx0" brushRef="#br0" timeOffset="9089.53">1595 4091 1256 0,'-23'32'72'16,"-4"2"8"-16,0 1 8 0,3 1-14 15,12-1-33 1,5-6-21-1,14 0-16-15,12 3-4 0,14 0 1 0,9 2 3 16,10-5-4 0,7-1-11-16,12-9-64 15,0-6-151-15,19-1 135 16</inkml:trace>
  <inkml:trace contextRef="#ctx0" brushRef="#br0" timeOffset="10411.49">1627 11194 938 0,'5'-8'87'0,"-1"2"76"0,3-5-48 0,-4 3-12 0,-2 0-17 15,-1 0-22-15,-1 4-8 16,-6-3-5-16,-4 7-8 15,-9 2-13-15,-5 4-11 16,-2 10-12-16,-5 0-5 16,4 6-2-16,6 5-2 15,6 6-1-15,10 0-1 0,7 9 1 32,12-2-1-32,9 1 1 0,5 0 2 0,4-7-1 15,6 0 2-15,-1-17-4 16,2-4 0-16,0-18 5 15,1-8 7-15,-4-14 23 16,-2-6 9-16,-3-16 17 16,-10-3 5-16,-12-6-2 15,-14 1-5-15,-19 5-16 16,-5 2-9-16,-13 7-17 16,-4 5-5-16,9 13-17 15,0 8-16-15,10 23-44 16,-1 8-36-16,9 16 48 0,1 3 2 15</inkml:trace>
  <inkml:trace contextRef="#ctx0" brushRef="#br0" timeOffset="11355.9">4907 3598 925 0,'-2'1'127'0,"7"-4"-59"0,3-6 153 0,-4 4-154 0,0 0 22 0,-3 0 10 0,-1 7-21 0,-1 0-10 0,-4 5-21 0,3 9-6 16,-7 6-6-16,1 5-6 0,-8 14-9 0,-6 2-5 15,-5 12-16-15,-3-3-8 16,3 0-12 0,7-2 0-16,6-10 5 0,7-4 8 0,7-9 7 15,8-3 5-15,10-9-4 16,5 1 0-16,9-6 4 15,9-4-4-15,1 0 1 16,-2-6-10-16,-2 0-24 16,-2 0-28-1,-4-8-38 1,1-1-28-16,-10-1-261 16,-5-5 249-16</inkml:trace>
  <inkml:trace contextRef="#ctx0" brushRef="#br0" timeOffset="11575.7">4993 3916 1323 0,'5'8'84'16,"5"9"44"-16,1 2 5 16,1 13-28-16,-1 6-15 15,-4 11-48-15,-1 6-19 16,-3 5-16-16,-1-2-5 0,-2-9-2 15,6-8-9-15,-4-13-20 16,1-4-26-16,0-15-47 16,3-7-33-16,0-22 73 15</inkml:trace>
  <inkml:trace contextRef="#ctx0" brushRef="#br0" timeOffset="12002.34">5535 3744 1262 0,'-5'0'113'0,"-5"0"61"16,-10 5-50-16,-7 1 2 15,-8 7-40-15,-9 0-13 16,3 9-37-16,-2 4-14 15,6 12-14-15,7 6-5 16,12 13-5-16,10 8-1 16,18 4-1-16,9 2-2 0,8-16-6 15,4-7-9 1,4-23-14-16,-5-9-5 0,1-15 6 16,-2-4 8-16,-7-17 17 15,0-4 7-15,-2-4 1 16,-7-2 1-16,-7 3 10 15,-1 2 8-15,-5 10 19 16,0 14 2-16,0 4 2 16,0 14-6-16,-5 23-14 15,1 6-7-15,-7 6-9 16,1 0-4-16,1-5-48 16,1-9-10-16,6-18-61 0,1-4-35 15,1-18-235-15,0-4 232 16</inkml:trace>
  <inkml:trace contextRef="#ctx0" brushRef="#br0" timeOffset="12711.85">5363 4071 1019 0,'3'0'140'16,"1"-2"185"-1,17-3-221-15,4 1-5 16,11-4-36-16,2-2-16 0,7-9-35 15,-4 2-13-15,-5-3-27 16,2 1-19-16,-12-2-20 16,0 5 2-16,-12 5 21 15,-3 7 13-15,-8 7 36 0,0 8 14 16,-3 6 17 0,0 8 11-16,0 5-4 0,0 5-3 15,5 11-21-15,-2-5-7 16,5 8-9-1,-3-7-5-15,3-5 2 0,-2-6 0 16,0-7-13-16,-1-9-1 16,-5-15-5-1,3-1 4-15,-3-23 12 0,0-9 2 16,-3-17 9-16,0-6 1 0,-5-13 15 16,2-2 15-16,4-5 5 15,2 1 2-15,13 16-3 16,4 15 2-16,10 21-3 15,6 10 0-15,6 15-14 16,1 9-11 0,-7 11-12-16,-3 1-2 15,-16 6-1-15,-9 1-5 0,-8 1-4 16,-8-2-14-16,-11-3-4 16,6 0-1-16,-3-12 1 0,6-3 12 15,5-6 6-15,8-4 5 16,10 4 4-1,3-2 3-15,4 8 2 0,7 0-1 16,-4 5 0-16,-1 6-5 0,6 0-1 16,-11 2-3-16,5-2 1 15,-4 0 1-15,-9-3 0 16,5 3-1-16,-13-3 0 16,-6 4 2-16,-10 1 4 15,-16 4-3-15,-13 4 3 16,-11-4-1-1,-5-2-4-15,1-7-3 0,12-13-26 16,7-6-22-16,15-19-72 16,5-13-193-16,20-28 196 15</inkml:trace>
  <inkml:trace contextRef="#ctx0" brushRef="#br0" timeOffset="22966.29">1781 13345 1110 0,'2'-5'86'0,"0"1"74"0,1 1-61 0,-3-5-11 0,0 5-10 0,0-4-5 0,1 4 1 16,-1 6-8-16,5 5-3 16,-5 16-17-1,2 3-13-15,1 15-15 16,0 10-11-16,8 14-5 15,2 9-1-15,1 5 3 16,5 2-9-16,1-6-24 16,-1-12-14-16,2-24-47 15,-2-15-8-15,-12-25-23 0,6-14-180 16,-13-21 198-16</inkml:trace>
  <inkml:trace contextRef="#ctx0" brushRef="#br0" timeOffset="23266.27">1827 13460 1241 0,'-23'-23'141'0,"0"-4"93"0,4 2-99 16,7-1-17-16,10-11-36 15,2 2-9-15,16-8-11 16,6-1-1-16,8 3-9 16,6 2-5-16,5 10-15 15,4 9-6-15,-3 17-20 16,-4 7-4-16,-13 18-3 15,-3 8-7-15,-17 15 7 16,-5 5-1-16,-13 2 4 16,-9 2-7-16,-14-4-26 15,0-3-16-15,-8-13-41 16,3-9-1-16,14-16-10 0,2-6-8 16,21-7-5-16,8-7-2 15,18 0-18-15,6-4-164 16,12 4 193-16</inkml:trace>
  <inkml:trace contextRef="#ctx0" brushRef="#br0" timeOffset="23755.54">2250 13424 1356 0,'14'16'101'16,"-3"4"47"-16,-1-1-37 0,-9-1-47 16,-1 1-28-16,0-2-20 15,0 0-7-15,2 1-6 16,4-1 0-16,0-4-5 15,4-4-9-15,-2-7-3 16,4-6 0-16,-2-10 9 16,-1-8 8-16,-4-8 6 15,3-8 1-15,-5 2 3 0,0-5 0 16,4 3 4 0,-3 7 0-16,7 4-7 15,2 8 4-15,1 8-8 16,7 5-3-16,-4 9-1 15,2 1 1-15,-6 9-4 16,-4 4 0-16,-3 9 0 0,-4 5-3 16,0 7 1-16,2-2-1 0,6-4-8 15,9-2-2-15,1-10-11 16,10-2 4-16,2-10-1 16,-2-4 3-16,1-10 15 15,-6-7-1-15,-1-10 6 16,-7 1 12-16,-2-2 8 15,-7 2 6-15,-13-5 15 16,-3-1-7-16,-13-1-3 16,3-1-9-16,-6-3-15 15,2 5-6-15,8 6-9 16,3 6-4-16,11 16-39 16,0-2-36-16,1 13-151 15,4 1 139-15</inkml:trace>
  <inkml:trace contextRef="#ctx0" brushRef="#br0" timeOffset="24010.59">2993 13255 1446 0,'-24'3'68'0,"-1"4"21"0,-2-1 0 0,-1-3-8 0,3 0-17 0,10 5-25 0,3 6-10 16,12 12-17-16,3 4-5 0,13 4-7 16,6 3-2-16,6-6 2 15,4 1 2 1,1-5 0-16,3-5-18 0,2-8-54 16,2-6-31-16,-9-11-223 15,-4-4 199-15</inkml:trace>
  <inkml:trace contextRef="#ctx0" brushRef="#br0" timeOffset="24962.44">2714 13270 544 0,'6'-13'123'0,"2"-4"159"0,1 1-139 0,2 3-53 0,2 1-27 0,-8 7-38 0,-2 0 0 0,-9 10 8 16,-4 0 4-16,-4 9 8 16,1 0-6-16,-1 3-1 15,0-4 2-15,1-10 9 16,-1-1 0-16,0-6-5 15,5-3-5-15,-6 2-16 16,4 3-9-16,0 5-8 16,-3 8-26-16,0 16-86 15,-10 5-196-15,-1 4 177 16</inkml:trace>
  <inkml:trace contextRef="#ctx0" brushRef="#br0" timeOffset="26158.45">3559 13072 1284 0,'4'0'100'0,"-4"4"58"0,0-4-28 0,-4 1-45 0,0 2-21 0,-6 8-40 0,-2 2-10 16,-1 12-4-16,3 7-4 0,3 13-3 16,-1 7-3-16,-2 7-2 15,2 4-3-15,0-3 8 16,8 0-1-16,-4-16-9 16,-4-8-2-16,5-7-10 15,-7-11 0 1,9-11 3-16,1-4 1 0,-4-11-4 15,1-5 1-15,3-13 9 16,2-11 1-16,9-10 13 16,2-10 6-16,1-15 10 15,2-6 9-15,-1-8 14 16,1 2 6-16,1 12 9 16,-1 9 0-16,-3 20-2 15,-2 5-7-15,0 21-8 16,-5 1-6-16,7 14-10 15,-1 7-6-15,3 9-13 0,4 7-4 16,-2 14 1-16,3 9-1 16,-1 14 0-16,3 5-1 15,-4 11-3-15,2 2 1 16,-5-2-15-16,-4-5-14 16,-4-13-36-16,1-7-24 0,-3-18-29 15,0-9-6-15,-5-20-10 16,1 6-1-16,-10-26 81 15</inkml:trace>
  <inkml:trace contextRef="#ctx0" brushRef="#br0" timeOffset="26332.53">3496 13252 1405 0,'18'6'83'16,"1"-4"34"-16,4 0 3 0,1-6-20 0,1-2-24 0,0 0-43 0,-1 3-32 16,-3 0-105-16,2-1-159 15,-5-13 153-15</inkml:trace>
  <inkml:trace contextRef="#ctx0" brushRef="#br0" timeOffset="27858.56">3709 15080 1494 0,'5'-13'85'0,"1"2"18"0,-1 3-17 0,-3 5-17 0,-2 0-12 0,1 8-5 0,4 4-12 15,-2 17-21-15,2 11-4 16,3 17-11-16,-2 12-2 15,0 11-3-15,-3 1-13 16,-3-4-34 0,0-8-17-16,-4-6-52 15,-6-11-17-15,6-16-98 16,-4-8-123-16,-3-17 208 0</inkml:trace>
  <inkml:trace contextRef="#ctx0" brushRef="#br0" timeOffset="28101.88">3665 14949 1457 0,'10'-33'111'0,"-1"8"52"0,4 6-8 0,2 8-47 16,9 1-28-16,4 9-39 16,4 2-20-16,3 13-13 15,4 4-4-15,-1 7-4 16,-3 3 0-16,-10 2-1 15,-11 5 0-15,-14-2 0 16,-6 2 1-16,-23-5-15 16,-4-5-14-16,-8-11-45 15,-4-4-30-15,2-10-37 0,5-2-18 16,13-7 92-16</inkml:trace>
  <inkml:trace contextRef="#ctx0" brushRef="#br0" timeOffset="28610.5">4066 15042 870 0,'41'14'145'0,"0"10"219"0,-11 1-250 0,-8 11-37 15,-3 4-23-15,-13 1-39 16,-3-2-9-16,-1-9-7 16,-4-6 1-16,-1-15 3 15,-2-5 0-15,-6-11-1 16,0-10 1-1,-3-12 7-15,3-8 4 0,2-11 13 16,7 1 4-16,8-2 1 16,4 10 4-16,12 4-1 0,2 7-3 15,-6 13-14-15,3 4-8 32,-5 11-14-32,4 5-1 0,-2 9-5 15,2 4 2 1,-4 1 2-16,-2 3 5 0,-6 1 1 15,-3 1 5-15,-4 1-2 16,-1 2-2-16,-1 0-1 16,1 0-1-16,0-5-6 15,1-7-5-15,10-8 1 16,4-2-5-16,10-7 5 16,6-8 8-16,7-12 21 15,-2-1 5-15,-1-6 18 16,-10 3 11-16,-14 3-1 0,-6 5 6 15,-17 3-8-15,-9-2-12 16,-18 3-22-16,-7 1-22 16,3 5-38-16,2 0-17 15,21 7-34-15,7-2-18 16,13 0 104-16,5 1-28 0</inkml:trace>
  <inkml:trace contextRef="#ctx0" brushRef="#br0" timeOffset="28847.7">4903 15015 1398 0,'2'-8'114'0,"-4"-6"68"0,-7-2-3 0,-4-2-38 0,-1-1-20 0,-8 6-51 0,3 5-21 0,-3 14-29 0,8 10-11 16,8 14-11-16,7 3-2 15,17 8-3 1,4-3-4-16,14 0-14 0,-3-2-18 16,6-6-29-16,4-1-37 15,-10-11-31-15,0-5-22 16,-7-14 84-16</inkml:trace>
  <inkml:trace contextRef="#ctx0" brushRef="#br0" timeOffset="29416.18">5247 14840 1478 0,'18'32'74'0,"2"1"31"16,-2 6-26-16,-4 7-20 16,2 3-18-16,4-3-26 15,-4 1-22-15,0-4-38 16,-1-2-18-16,-7-10-31 15,-1-7-3-15,-6-16 5 16,-1-7-11-16,-9-9-30 0,-1-14 14 16,-7-9 82-1,-7-13 51-15,-3-8 111 0,-1-4 22 16,6-7-24 0,11 5-5-16,19 7-20 15,4 9-4-15,17 10-4 16,6 4 1-16,4 12-19 0,4 5-11 0,-2 10-24 15,-7 1-12 1,-5 9-19-16,-9 2-6 0,-10 10-7 16,-7 2-6-16,-14 10-11 15,-7 0-5-15,-13-4-12 16,2-7 2 0,1-14 11-16,4-3 8 15,13-5 19-15,11 0 6 0,-3 0 12 16,16 0 6-16,6 6 10 15,11 5 0 1,1 3-5-16,6 0 1 0,-11 4-16 0,1 2-3 16,-11 5-2-16,-5-1-4 15,-11 4 3-15,-5 4 0 16,-17 6-4 0,-5 4 0-16,-14-1-5 15,-6 0-2-15,4-11-18 0,2-6-16 16,7-16-37-1,8-8-21-15,6-18-43 0,7-4-26 0,23-12 97 16</inkml:trace>
  <inkml:trace contextRef="#ctx0" brushRef="#br0" timeOffset="30192.13">5599 16698 1662 0,'-1'5'147'0,"-3"29"-65"0,-2 3-31 0,5 12-11 0,-3 4-17 0,4 12-16 0,0 1-4 0,-3 10-5 0,-1-2-12 0,2-8-32 0,-1-1-26 16,3-16-73-16,0-10-27 0,0-18 92 16</inkml:trace>
  <inkml:trace contextRef="#ctx0" brushRef="#br0" timeOffset="30445.78">5544 16534 1461 0,'5'-30'119'16,"4"0"50"-16,5 13-43 16,1 6-16-16,8 7-36 0,2 4-11 15,12 8-22-15,1 0-11 16,1 8-13-16,-3 3-2 16,-10 6-11-16,-9 5-2 15,-17 8 0-15,-11 3-1 16,-19 3-7-1,-11-4-12-15,-10-6-31 16,-4-7-17-16,3-14-38 0,6-5-12 16,4-13-23-1,12-9-23-15,16-13 99 0</inkml:trace>
  <inkml:trace contextRef="#ctx0" brushRef="#br0" timeOffset="30973.98">5942 16495 1341 0,'44'34'84'0,"0"4"20"0,-13 8-54 15,-7 4-16-15,-13 7-31 0,-1-5-1 16,-10-9-6-16,-4-5 0 0,0-16 1 16,-7-7-5-16,0-11-1 31,-2-6-1-31,-8-15 4 0,4-13 8 0,1-13 18 15,4-4 10 1,12-4 19 0,11 2 7-16,14 2 2 15,2 1-3-15,8 12-14 16,-4 2-7-16,4 15-15 16,0 7-5-16,-4 13-6 15,-4 10-1-15,-5 12-5 16,-8 7 0-16,-6 7-11 15,-5 4-6-15,0 6-7 16,-1 0-6-16,4-10 4 0,1-3 8 16,5-14 6-16,1-3 3 15,6-8 7-15,-3-7 3 16,-2-6 15-16,0-11 11 16,-1-13 11-16,-1-12 1 15,-4-11 9-15,-3 0 7 16,-8-5 4-16,-7 4-6 0,-6 6-19 15,-6 1-12-15,-3 12-23 16,0 4-8-16,7 9-35 16,0 9-24-16,10 3-54 15,6 6-43-15,-1 1-144 16,12 5 171-16</inkml:trace>
  <inkml:trace contextRef="#ctx0" brushRef="#br0" timeOffset="31221.95">6842 16455 1232 0,'2'-5'115'0,"-2"-4"100"0,-6 1-48 0,-16 3-37 0,-4 2-9 0,-13 6-37 0,-2 7-16 16,-7 10-27-16,-2 9-12 0,9 7-20 15,6 3-8-15,29 4-16 16,12-2-11-16,27-3-18 16,8-2-6-16,11-9-8 15,2-7-6-15,0-7-43 16,3-4-28-16,-9-9 75 16</inkml:trace>
  <inkml:trace contextRef="#ctx0" brushRef="#br0" timeOffset="31614.67">7513 16422 902 0,'5'-2'169'0,"-1"2"250"16,-4-1-238-1,-4-2-29-15,-3 1 1 0,-12-6-26 16,-3 2-10 0,-12 1-20-16,-4 5-9 0,-7 8-23 15,1 14-16-15,8 16-30 16,1 11-15-16,23 20-10 15,5 2-16-15,26 3-18 16,10-6-5-16,20-11-15 16,4-13-2-16,12-14 3 15,1-8-26-15,2-14-26 0,0-6-35 16,-5-12 75 0</inkml:trace>
  <inkml:trace contextRef="#ctx0" brushRef="#br0" timeOffset="53368.41">3004 14003 650 0,'0'0'133'0,"-2"1"91"0,2-1-47 0,0 0-2 0,0 0-42 0,2 2-9 15,-2 1-4-15,0 3-2 16,0 4-22-16,2 4-17 15,-1 5-34-15,2 6-17 16,4 10-19 0,-3-4-5-16,4 9-10 0,-3-2-5 15,0-4-35 1,-4 3-17-16,-1-14-39 16,2-8-28-16,-2-14-63 0,3-4-153 0,0-22 207 15</inkml:trace>
  <inkml:trace contextRef="#ctx0" brushRef="#br0" timeOffset="53548.24">2963 13836 1252 0,'-5'0'134'16,"2"0"130"-16,2-2-170 0,-3-3-22 15,4-1-66-15,0-7-38 16,5 1-83-16,8-7-155 31,1 6 162-31</inkml:trace>
  <inkml:trace contextRef="#ctx0" brushRef="#br0" timeOffset="54168.35">3261 13952 1084 0,'0'7'91'0,"0"2"95"15,0 2-107-15,2 7-14 16,-2 2-11-16,1 8-20 16,6 6-9-16,-3-1-15 15,6 0-6-15,-2-8-4 16,0-8 2-16,-4-9 6 0,4-9 6 16,-5-12 9-1,4-11 7-15,-4-7 11 0,0-4-3 16,-3-3-6-16,2 0-6 15,4 13-11-15,0 3 3 16,7 8-4-16,4 6 3 16,2 5-7-16,5 1-5 15,3 10-5-15,1 0-5 0,-3 11 3 16,-3 6 2-16,-7 8 1 16,-9 7 6-16,-6 9-16 15,-5 1-17-15,-1-1-57 16,-2-8-38-16,8-14-107 15,1-13-62-15,9-19-23 16,-1-10 14-16,4-22 84 16,1-2 67-16,0-13 97 0,-1-7 45 15,-8-4 113 1,1-3 44-16,-6 5 56 0,-1 7 14 16,1 16-11-1,0 11-7-15,0 15-23 0,0 10-23 16,1 7-40-1,2 12-14-15,0 10-29 0,4 6-6 16,-3 11-19-16,-2 7-9 16,0 2-22-16,1 7-10 15,0-1-7-15,0-1-2 0,0-6-15 16,7-3-5 0,2-10-24-16,3-7-14 0,3-10-16 15,5-13-5-15,5-13-1 16,0-7-5-1,-4-11-21-15,-5-8-84 0,-10-3 115 16</inkml:trace>
  <inkml:trace contextRef="#ctx0" brushRef="#br0" timeOffset="54365.72">3580 13978 1192 0,'5'-2'105'0,"7"-4"114"0,2 1-99 0,12-3-35 16,0 2-12-16,6-2-37 0,0 0-17 0,-1-1-68 16,1 1-49-16,-1-3 51 15</inkml:trace>
  <inkml:trace contextRef="#ctx0" brushRef="#br0" timeOffset="54809.02">4471 13803 999 0,'0'11'121'0,"-3"1"141"0,-6 9-153 16,-4-1-11-16,-4 13-33 15,-5 5-19-15,-5 5-27 32,0 6-10-32,-2 1-5 15,4-1-4-15,3-10-13 16,6-9-7-16,5-15-35 15,2-4-13-15,6-13-42 16,1-4-119-16,-1-15 147 16</inkml:trace>
  <inkml:trace contextRef="#ctx0" brushRef="#br0" timeOffset="55014.51">4265 13751 1268 0,'0'7'133'15,"1"8"143"-15,4 8-118 16,1 4-34-16,2 3-18 0,5 3-48 16,4-3-21-16,7 3-30 15,4-3-6-15,8-1-27 16,5-1-21-16,7 0-62 16,-4-2-36-16,-2-9-250 15,-7 0 237-15</inkml:trace>
  <inkml:trace contextRef="#ctx0" brushRef="#br0" timeOffset="55231.37">4842 14161 1395 0,'11'20'84'15,"0"5"25"-15,-5 2-20 16,1 9-45-16,-7 2-16 0,-10 3-30 16,-1 0-19-16,-3 2-40 15,1-4-36-15,-1-12 50 16</inkml:trace>
  <inkml:trace contextRef="#ctx0" brushRef="#br0" timeOffset="55616.87">5085 13698 1616 0,'-10'27'92'15,"3"2"28"-15,-3 1-23 16,10-7-42-16,2-4-22 15,10-5-30-15,4-1-3 16,6-10-30-16,2 0-21 0,4-6-55 31,8-3-18-31,1-2 2 0,-1 2 22 16,-6-7 56-16,-8 0 23 16,-6 1 44-16,-7-2 20 0,-5 1 43 15,-4 13 19-15,0-2 22 16,-12 2-2-16,1 16-22 15,2 8-15-15,1 9-25 16,0 5-12-16,5 17-14 16,-5 2-6-1,7 9-11-15,1 0-16 0,-4-3-47 16,-3 0-32-16,-3-3-96 16,-7-3-30-1,-4-6 107-15</inkml:trace>
  <inkml:trace contextRef="#ctx0" brushRef="#br0" timeOffset="63382.45">5405 15597 1035 0,'2'13'102'0,"-2"1"105"0,3 5-100 0,0-3-12 0,-3 1 2 0,0-3-4 15,0-6 8-15,0-6 11 0,0-1-14 16,0 1-13-16,2 1-41 16,4-1-20-16,5-1-26 15,-3-1-15-15,3 3-37 16,2 0-32-16,1-3-66 16,3 0-20-16,-3-4 88 15</inkml:trace>
  <inkml:trace contextRef="#ctx0" brushRef="#br0" timeOffset="63523.92">5498 15465 1197 0,'-1'3'85'0,"-3"0"54"16,-3-1-50-16,11-7-28 15,3-8-19-15,4-4-81 16,3-7-151-16,5-9 120 0</inkml:trace>
  <inkml:trace contextRef="#ctx0" brushRef="#br0" timeOffset="64078.68">5752 15523 1388 0,'5'32'55'15,"-2"-4"1"-15,-3 2-22 0,-5 2-7 0,2-3-10 16,3 5-18-16,0-4-7 31,5 0-5-31,0-5-1 0,-2-13 4 0,-2-5 11 16,1-20 35-16,3-9 15 0,-2-13 26 15,2-6-6-15,6-8-16 16,1 5-10-16,7 2-11 16,0 2-3-16,-2 9-12 31,2 7-7-31,0 18-6 0,3 7 1 0,1 21-1 31,-6 4-2-31,2 15-1 0,-11 8-1 0,6-1-19 16,3 8-17-16,1-14-31 15,5-2-14-15,3-15-15 32,0-11-8-32,0-19-45 15,0-14-46-15,0-20-23 16,-4-7 15-16,-3-12 90 15,-7-5 100-15,-2-7 142 16,-7-5 40-16,-6-9 21 0,-7 2-23 16,-6 3-40-16,-4 7-11 15,6 18-5-15,1 12-8 16,13 23-15-16,0 12-12 0,11 20-25 16,2 11-2-16,7 10-27 15,7 12-6 1,2 6-6-16,-3 10-13 15,0 5-49-15,-1 7-38 0,-11-9-71 16,2-2-24-16,-5-19-129 16,0-9-78-16,-5-18 223 15</inkml:trace>
  <inkml:trace contextRef="#ctx0" brushRef="#br0" timeOffset="64253.97">6074 15312 1272 0,'6'0'114'0,"12"-2"104"0,5-3-95 0,18-1-17 0,7-3-15 0,-1-2-32 0,8-2-16 16,-7 2-49-16,2 0-35 0,1-2-78 16,-4-6 66-1</inkml:trace>
  <inkml:trace contextRef="#ctx0" brushRef="#br0" timeOffset="65068.84">7134 15432 779 0,'-5'1'138'0,"2"4"109"0,0-7-77 0,2-2-20 0,-1-1-27 16,-1-3-9-16,1 3-24 16,2 5-15-16,0 0-28 0,2 0-13 15,3 25-15 1,-2 7-10-16,-2 20-12 15,2 10-2-15,-3 5-30 16,0 3-16-16,0-9-44 0,0-9-14 16,4-20 7-16,-3-10 11 15,2-24 48-15,-3-12 19 16,-1-21 29-16,-7-4 17 16,-5-21 21-1,-4-3 15-15,-7-6 21 0,5-5-6 0,4-1 5 16,7 6-1-16,11 8-8 15,5 8 1-15,11 16-4 16,6 8-12-16,8 9-11 16,6 2-5-16,6 9-19 15,2 4-4-15,-8 5-7 16,-10 8-2-16,-4 11-4 16,-11 6-2-16,-4 7 0 15,-10 4 1-15,-16 3-7 16,-5 1-13-16,-10-4-24 15,-4-4-26-15,-6-9-47 16,-6-4-19-16,9-5-38 16,3 1-166-16,18-7 219 0</inkml:trace>
  <inkml:trace contextRef="#ctx0" brushRef="#br0" timeOffset="65356.97">7600 15567 1476 0,'-5'5'120'0,"-1"1"89"0,6 2-52 0,-4 5-52 0,1 7-23 0,-2 6-44 0,2 5-18 16,-9 8-40-16,1 6-27 15,-7 0-56-15,3 1-44 16,-3-8-76-16,4-11 116 0</inkml:trace>
  <inkml:trace contextRef="#ctx0" brushRef="#br0" timeOffset="65998.21">8037 15471 1342 0,'7'-13'96'0,"-2"1"54"0,-3-6-16 31,-4 4 0-31,-3 2-11 0,-7-3-17 16,-7 6-8-16,-5 4-32 15,-4 5-22-15,1 8-28 16,2 11-9-16,1 8-7 0,10 3 3 0,8 3-3 31,2-6-1-31,14-2-10 0,4-6-9 0,8-10-3 16,-1 1 1-16,-2-12 3 31,-5-4 7-31,2 0 10 0,-1-5 1 16,0-8 2-1,-1 0 5-15,2-2 9 16,-4 2 1-16,2 2 15 15,-1 8-2-15,-4 2-8 16,-4 7-3-16,0 14-8 16,-5 8-6-16,-6 12 0 15,-1 5 1-15,-10 13-23 0,1 2-11 16,-1 21-47-16,-5 3-23 16,0 1-6-1,4 3 6-15,-2-12 36 0,6-5 19 16,12-18 17-16,2-13 14 15,11-19 17-15,2-7 15 16,9-11 28-16,3-14 11 0,10-18 8 16,9-11-2-16,6-17-20 15,6-1-16-15,-1-4-18 16,3 2-12-16,-4 9-61 16,-2 3-44-16,-5 10 55 15</inkml:trace>
  <inkml:trace contextRef="#ctx0" brushRef="#br0" timeOffset="80694.1">1617 5411 263 0,'-11'13'23'0,"-3"-1"39"0,5 3 63 0,-1-4 28 0,9-3 48 0,1-2-15 0,4 0-32 0,3-3-6 16,-6 0-31-16,1-1-6 15,1 1-3-15,-1-1-4 16,-7 1-9-16,-3 0-11 0,-6 2-21 16,-4-2-18-16,9 0-22 15,-1 0-3-15,10-3-11 16,0 3 0 0,10-1 8-16,3-2 5 0,4 0 12 0,2 0 7 15,1 0 5 1,-4 3 1-16,8 0-11 15,1 2-2-15,2-8-1 16,11 1-9-16,1-4 4 16,8 0-2-16,9-1-10 0,7-4 6 15,1 2 2-15,3-2-4 16,2 5-5-16,-4-4-5 16,4 5-5-1,7-3 4-15,4 5-1 0,6 2-1 16,-4 1-3-16,-7 1-2 15,-2 2 0 1,-7 5-2-16,-1-3 2 16,6 5-4-16,0-4 3 0,0 0 3 0,5 5-4 15,-2-6 5-15,0 4-7 16,-6 2 1-16,-5-6 1 16,-3 6 0-16,-8-6 6 15,-2 3-3-15,-2 1-5 16,-4-4-1-16,0 4 3 15,-1-2 1-15,-2 1-1 0,-2-2 0 16,5-1 0 0,2-2 0-16,-2-2 4 15,2 4-1-15,1 0-5 0,-1 1 0 16,3 1-1 0,-3-3 0-16,-9 3 4 15,-3-4-1-15,-3-3 4 16,-1 0-1-16,-3 1-4 15,6-1 1-15,3-1-2 0,4-1 2 0,4-3 3 16,0 4 1-16,3 1-4 16,2 5 2-16,3-2-2 15,2-2 0-15,-5 2-2 32,-5 2-1-32,-15 0 2 15,-11-2-2-15,-11 5-30 16,-9 1-22-16,-7-4-65 15,-1 6-27-15,4 0-23 16,3-4-12-16,11 4-1 16,3-2-23-16,4-3 120 15</inkml:trace>
  <inkml:trace contextRef="#ctx0" brushRef="#br0" timeOffset="83779.46">5274 4858 462 0,'8'9'137'15,"-2"4"157"-15,-6 3-102 0,-11 6-43 0,2-5-42 16,4 3-39-16,2-5-15 0,11-4-22 0,11-3-1 15,12-8 8 1,15-2 4-16,16-12 5 16,5-5 2-16,17-17-12 15,14-9 1 1,28-8-1-16,13-4-2 16,14-6-1-16,5-2-1 0,11 1-5 15,10-10 2-15,14-5-6 16,14-10 2-16,12-5-2 15,-3-6-2-15,27 1-4 16,1 0 4-16,-10-1 3 16,14-5 7-16,-26 2 1 15,-14 5-6-15,-18 16-5 16,-22 16-4-16,-40 24-9 16,-24 13-1-16,-52 17-37 15,-25 4-28-15,-28 16-56 16,-15 6-35-16,-27 17 1 15,-18 12-288-15,-29 9 294 0</inkml:trace>
  <inkml:trace contextRef="#ctx0" brushRef="#br0" timeOffset="84412.62">5342 5446 1074 0,'0'3'98'0,"0"5"56"0,2 6-54 0,2 0-9 0,1 4-19 0,0 1-5 0,7 0-14 16,12-1-7-16,20 8-16 15,5-6 0 1,25 9-6-16,15-3 3 0,42 3 1 0,23 2-8 15,39 1-4 1,26-7-5-16,21 0-8 0,6 2 4 16,28 0-1-1,-15 4 6-15,1 1 9 0,-4-2 2 16,-38-2 2-16,-12 2-7 16,-35-3-9-16,-20 2-6 15,-36-1-3 1,-22 3-19-16,-45-5-77 15,-15-7 1-15,-14-16 32 0</inkml:trace>
  <inkml:trace contextRef="#ctx0" brushRef="#br0" timeOffset="85228.48">9652 3826 1246 0,'-5'0'86'0,"-1"-1"13"16,0 1 1-16,-2 0-8 0,3 1-34 0,0 4-11 0,5 16-22 0,5 7 2 15,-2 24 10-15,0 17 1 16,5 37-8-16,-3 14-9 16,8 31-17-16,-1 10 0 15,13 27-1-15,2 9-2 0,0 13-6 16,-2-4-6-1,-10-28-14-15,-4-21 2 0,-5-44 4 16,0-26 4-16,1-34 13 16,-4-12-2-16,-2-23-1 15,-1-17-18-15,-8-8-64 16,-1-27-85-16,-8-30 92 16</inkml:trace>
  <inkml:trace contextRef="#ctx0" brushRef="#br0" timeOffset="86599.71">9744 3904 1296 0,'-4'-8'73'0,"1"0"23"0,-2-8 3 0,5 0-23 16,2-1-12-1,6-4-30-15,3 2-6 0,5-3-16 16,1 7-1 0,16 2 4-16,7 4-4 0,13 9 2 15,12 1-2-15,12 5 7 16,4-1 5-16,12-2 6 15,0 2 0-15,13-3-9 0,14-4-1 16,4-6-7 0,2 0 1-16,10 0 2 15,-3-1-1-15,4 1-3 16,6 3-5-16,-5-4-3 16,-3-4-2-16,-1-3-1 0,0-1 3 15,-3-5-3-15,-3 5 0 0,-8-1 1 16,-11 3-1-16,-7-1 2 15,1 2-1-15,-4 3 0 32,-6 4-1-32,-4 6-1 0,-13 1 0 0,-10 4 2 15,0 0-1 1,-8 0 0-16,-4-2 0 16,-16 3 0-16,-8-2 0 0,-5-2 1 15,0 3 1-15,1-4-1 16,-4 0 0-16,1 0 0 15,3 0-2-15,-4 0 1 16,8 4-1 0,-3-2 0-16,-5-1 1 0,6 3 0 15,-4-4 2-15,-2 0-2 16,1 0 1-16,-8 0-3 0,-4 4 0 16,-3 3 0-16,-4-4 1 15,-4 1 10-15,0-2 2 0,0-2 5 31,0 2 4-31,0-1-7 16,-1 1 5-16,1-1-5 16,0-1 0-16,0 0-6 15,0 4-6-15,-3 2 2 16,3 3 0-16,-2 9 12 16,-3 4 5-16,4 14 6 15,-1 3 4-15,2 13-5 16,0 4-8-16,5 11-7 15,3 9-6-15,3 14 0 0,3 8 2 16,-3 11-3-16,-2 3-1 16,-4-2-3-1,-3-4 3-15,7 4-1 16,-1 0-2-16,3 6-7 16,2 0-5-16,-1-5 6 0,3-4 6 15,-4-8 1-15,-2 2 3 16,-7-3-3-16,1 1-1 15,-3-3-2-15,-3-4 2 0,-2-5 3 16,-3-7-5-16,-3-10 3 16,3-6 0-16,-3-12 0 15,0-8 0-15,-2-17 2 16,-2-3-2-16,-6-10-3 16,2-1 2-16,-3 1-2 15,2-3-6-15,-2 1 5 16,-1 1 0-16,1-5 1 15,-3 5 3-15,11-2-2 16,8-2 0-16,-4-3 2 16,4-1 3-16,1-3-1 15,-6-2 3-15,2-2-1 0,-6-3-2 16,-10-2 2-16,-6-5-1 16,-21 0-3-16,-8 2 0 15,-21 4-2-15,-7-3-6 16,-15 5-14-16,-10-2-5 15,-18 1-2-15,-13 2-7 16,-14-8 3-16,1-1 1 0,-11-7 5 16,3 1 2-16,1 4 12 15,3 2 3-15,0 8 0 16,5 4 7-16,-4 5-4 16,6 6-4-16,-1 2-1 15,1-1-2-15,-6-2 5 16,4-2 0-16,23-5-6 15,-2 0-1-15,17-9-7 16,7 1 3-16,20-8 9 16,15 2 0-16,35-1-13 15,6-2-29-15,26-7-217 16,13-9 172-16</inkml:trace>
  <inkml:trace contextRef="#ctx0" brushRef="#br0" timeOffset="87832.76">9770 4727 1043 0,'-19'0'55'0,"-6"0"24"0,0-2-43 0,1-1-5 0,13-3 5 15,6 3 0-15,7-1 22 0,8 0 14 16,5 1 12-16,6 1 10 15,4 2-6-15,5 2-2 16,-2-1-16-16,4 5-7 16,9-2-24-16,3-1-6 15,7-2-12-15,5 1-4 0,6-4-5 16,1-1-4-16,3 2 1 16,7 1-3-16,9 6 3 15,6 2 0-15,21 4-3 16,0 1 3-16,5 1-3 15,-1-3 6-15,1-1-2 16,1-6 4-16,10-4 9 16,-2-1 1-16,-7-1 3 15,-4-2-7-15,-11 4-11 16,-3 6 0-16,-2 6-11 0,-3 1 2 16,-12 6 0-1,1 0-1-15,-11 1 1 0,-2-1 1 16,9-3-1-16,2-2 2 15,13-3 1-15,11-1-3 16,7-2 0-16,-6-2-1 16,4-1 1-16,-6-5 5 15,-5-5-4-15,3-1 1 16,-26-2-2-16,-10 0 0 0,-26 5 1 16,-12 1-3-16,-8 5-9 15,-3 5-6-15,0 0-8 16,0 5 3-16,6-4 7 15,1 2 6-15,1-6 9 16,-5-5-16-16,-8-8-73 16,-8-16-52-16,-11-26 69 15</inkml:trace>
  <inkml:trace contextRef="#ctx0" brushRef="#br0" timeOffset="88497.62">10329 4121 1136 0,'-11'5'154'0,"-2"3"-142"0,7-3 34 0,3 2-8 0,3 1 11 0,12 3 8 15,7 5 6-15,2 8-6 0,2 9 0 16,-8 0-9-16,-6 10-19 16,-6-4-11-16,-3-1-15 15,0 0-7-15,0-15-28 16,0-7-14-16,2-10-53 16,-1-10-168-16,9-17 167 15</inkml:trace>
  <inkml:trace contextRef="#ctx0" brushRef="#br0" timeOffset="88650.21">10346 3960 1119 0,'-12'2'142'16,"-1"4"220"-16,-1-3-297 0,0 1-34 16,4-4-13-16,7-5-79 15,3-5-106-15,22 6 93 16</inkml:trace>
  <inkml:trace contextRef="#ctx0" brushRef="#br0" timeOffset="89038.79">10638 4339 1332 0,'3'22'46'0,"-3"-2"-1"15,0-5-12-15,0-8-6 16,0 1-10-16,3 0-10 15,-3 3-4-15,2 7-2 16,-2-3-1-16,-5 3 0 16,2-6 1-16,-6-7 12 15,-3-3 15-15,0-13 12 0,-2-10 1 16,1-17-4-16,2-11-17 16,5-4-9-1,-1-1-1-15,14 8-2 0,5 15 5 16,9 15 14-16,1 10 1 0,16 6-3 15,3 6-5-15,9 5-17 16,4 8-4 0,-4 2 5-16,-5 9-2 0,-8 7 0 15,-5 3 0-15,-8 7-3 16,-4 0 5-16,-14 1-2 16,-1-4-13-16,-6-9-33 15,-3-7-18-15,6-12-33 16,4-7-10-16,4-12-103 15,1-10-129-15,6-10 190 16</inkml:trace>
  <inkml:trace contextRef="#ctx0" brushRef="#br0" timeOffset="89309.58">11152 3820 1066 0,'-1'-3'142'0,"-4"3"222"15,2 9-246-15,3 10 2 0,0 11-11 0,1 11-28 16,6 5-11-16,-4 17-29 16,0 8-16-16,-1 13-20 15,2 1-3-15,1 1-19 16,6-8-6 0,5-15-14-16,8-10-5 0,4-19-9 15,7-11 2-15,1-15 1 16,2-11-2-16,-2-21-15 15,-4-7-14-15,-9-17-38 16,-7-7-213-16,-17-9 215 16</inkml:trace>
  <inkml:trace contextRef="#ctx0" brushRef="#br0" timeOffset="89498.6">10985 4033 1315 0,'-8'14'80'16,"7"0"58"-16,4-1-39 15,17-8-12-15,7-5-13 16,11-10-31-16,5-4-15 0,13-3-17 16,4 1-22-1,19 5-58 1,5 0-22-16,14 4-131 0,-1 3-220 16,4 1 272-16</inkml:trace>
  <inkml:trace contextRef="#ctx0" brushRef="#br0" timeOffset="89713.91">12369 4031 1098 0,'15'-8'76'16,"1"4"45"-16,5 4 12 0,-4 14-6 15,-3 3-21-15,-12 16-19 0,-5 5-11 16,-23 11-24-1,-4-2-16-15,-9 5-27 0,-5 0-9 16,4-7-37-16,1-4-21 0,7-16-70 31,1-9-128-31,15-15 150 16</inkml:trace>
  <inkml:trace contextRef="#ctx0" brushRef="#br0" timeOffset="89931.86">12025 4038 1504 0,'28'17'88'0,"7"5"38"0,3 11 7 16,7 11-21-16,4 0-28 16,3 2-42-16,0-3-19 15,8-12-25-15,5 2-18 16,8-10-41-16,6-5-39 15,3-5-71-15,-4 0-140 16,4-9 180-16</inkml:trace>
  <inkml:trace contextRef="#ctx0" brushRef="#br0" timeOffset="90473.74">10487 5574 1382 0,'0'34'80'0,"-8"7"25"0,-2 3-12 0,-2 9-38 0,-1-1-20 0,8 1-28 15,10-6-4-15,9-7-3 16,4-7-2-16,7-14-22 16,3-10-23-16,5-13-34 15,-1-14-241-15,-10-16 211 16</inkml:trace>
  <inkml:trace contextRef="#ctx0" brushRef="#br0" timeOffset="90599.59">10409 5358 1427 0,'-11'-4'67'0,"0"-7"26"0,10-3-91 0,7-9-62 15,2-6-167-15,15 1 138 16</inkml:trace>
  <inkml:trace contextRef="#ctx0" brushRef="#br0" timeOffset="90932.51">10764 5536 1447 0,'10'74'48'0,"-1"-9"-2"16,-1-7-18-16,-3-12-10 0,-2-9-6 15,5-11-13-15,-7-9-13 16,-1-9-2-16,0-8 2 16,-3-10 3-16,-3-4 8 15,3-13 4 1,-4-10 5-16,1-9 23 15,3-1 16-15,6 1 21 16,10 6 5-16,6 15-2 16,1 9-2-16,4 15-2 15,0 2 3-15,-2 12-15 0,0 4-10 0,3 12-22 16,0 2-8-16,-1 10-10 16,0 5 1-1,-10-2-5 1,-2 5-6-16,1-13-36 0,1-4-22 15,0-10-57-15,4-11-25 16,1-17-48-16,3-7-226 16,-3-20 271-16</inkml:trace>
  <inkml:trace contextRef="#ctx0" brushRef="#br0" timeOffset="91170.36">11313 5171 1387 0,'3'-15'114'15,"2"7"33"-15,-5 11-22 16,-1 11-6-16,-1 22-42 16,-4 7-12-16,6 19-16 15,4 9-7-15,-4 9-18 16,0 8-7-16,0 8-10 16,0-4-4-16,7-15-14 15,4-9-9-15,5-25-26 16,6-7-4-16,6-22-26 15,-1-8-12-15,3-18-30 16,-2-9-27-16,-12-18 85 16</inkml:trace>
  <inkml:trace contextRef="#ctx0" brushRef="#br0" timeOffset="91349.74">11118 5487 1232 0,'23'6'77'15,"6"-4"84"-15,23-7-120 16,17-3-3-16,10-11-9 16,11 0-12-16,5-3-61 15,2-1-103-15,-4 4 89 16</inkml:trace>
  <inkml:trace contextRef="#ctx0" brushRef="#br0" timeOffset="91882.74">12208 5343 881 0,'-5'4'108'0,"-3"2"101"0,-3-1-57 0,11 2-47 0,0 0-22 0,11 1-33 15,13 4-3-15,3 4-1 0,10 9 5 16,11 13 5-16,-2 5 6 0,4 4-15 15,-1-3-8-15,-8-9-22 16,-3-7-14 0,-5-9-4-1,-6-11-11-15,-10-10-23 16,-3-10-23-16,-3-15-54 16,0-6-24-16,0-14-252 0,-1-2 241 15</inkml:trace>
  <inkml:trace contextRef="#ctx0" brushRef="#br0" timeOffset="92088.71">12744 5380 1081 0,'-8'1'137'16,"2"2"145"-16,-8 5-139 16,-1-1 4-1,-2 0-23-15,0 3-13 16,-2-4-32-16,3 4-13 0,5 2-27 16,5 1-8-16,3 12-14 0,3 8-9 15,1 22-1-15,4 10 0 16,1 19 1-1,-4 6 4-15,-10 4-10 0,-6-2-2 16,-12-13-48 0,0-4-44-16,-3-23-72 15,2-14-27-15,7-32 99 0</inkml:trace>
  <inkml:trace contextRef="#ctx0" brushRef="#br0" timeOffset="96522.4">15284 4180 1149 0,'5'-15'80'0,"6"1"35"0,-2-2 2 0,2 7-4 0,2 4-10 0,0 5-8 0,-4 11 0 0,0 16-25 15,-2 8-9-15,-4 22-24 16,-1 7-13 0,-2 10-13-16,-4 0-5 15,0-1-16-15,0-2-11 0,4-13-42 16,0-4-27-16,-1-12-34 16,-1-12-15-16,1-14 7 31,-7-9-186-31,-3-25 213 0</inkml:trace>
  <inkml:trace contextRef="#ctx0" brushRef="#br0" timeOffset="96759.46">15238 4251 1070 0,'5'-53'161'0,"-2"5"197"0,10 13-210 32,3 6-10-32,9 14-43 15,8-1-18-15,10 8-36 16,1 6-7-16,6 4-14 0,-4 6-11 0,-7 8-3 31,-6 4-2-31,-14 10-5 16,-4 2-1-16,-20 2-7 15,-9 3-6-15,-13-6-15 0,-5 2-16 0,-7-6-33 16,1-3-15 0,3-12-18-16,5-7-13 0,26-8-175 15,7-11 189-15</inkml:trace>
  <inkml:trace contextRef="#ctx0" brushRef="#br0" timeOffset="97266.25">15827 4205 1112 0,'12'23'135'0,"1"9"180"16,-5 1-245-16,-3 3-16 16,2 2-33-16,-2-6-7 15,5-2-10-15,-2-3-4 16,-1-13 0-16,1 0-3 0,-6-14 5 31,3-5 7-31,-7-17 4 16,-1-5 4-16,-5-18-7 15,2-3-3-15,-1-5 1 0,6 1 10 0,4 9 6 16,8 7-1-16,8 17-3 16,1 1-8-16,4 14-6 31,3 4 3-31,4 4-8 0,-1 6-1 15,-4 9 0-15,-9 1-5 16,-6 12 3-16,-1 1 2 16,-10 5-2-16,0 3-2 15,-2-5-1 1,-3-1-3-16,13-7-3 16,2-4-9-16,15-8-1 0,5-4 4 15,9-9 2-15,9 2 12 16,-6-13 4-16,-2-4 3 15,-4-6 12-15,-9-2 3 0,-13 1 11 16,-3-3 1-16,-14 0-2 16,-8 0 0-16,-13-4-17 15,-4 1-7-15,-10-2-24 16,2-1-16 0,4 7-26-16,5 1-16 0,18 9-32 15,6 3-20-15,10-3 74 16</inkml:trace>
  <inkml:trace contextRef="#ctx0" brushRef="#br0" timeOffset="97500.63">16808 4113 1289 0,'5'-3'120'0,"-2"2"52"0,-19 1-15 0,-9 0 1 0,-22 6-54 0,-1 5-28 15,9 9-39-15,7 4-9 16,18 9-21-16,6 5-7 16,16 3-3-16,6 2-4 0,18-10 0 15,2 1-5-15,14-7-31 16,1-3-26-16,1-18-81 16,2-6 249-16,14-19-103 15</inkml:trace>
  <inkml:trace contextRef="#ctx0" brushRef="#br0" timeOffset="98118.45">17587 4094 1368 0,'0'21'112'16,"-3"4"27"-16,-2 8-28 0,-7 0-14 0,-9 13-62 0,-4 1-22 0,-5 7-13 0,-5 0 0 15,-1-1-4 1,5-4-9-16,8-13-8 15,11-10-5-15,10-18-2 16,4-8 8-16,17-21 17 0,1-11 7 16,12-20 20-1,3-7 6-15,1-25 1 0,3-4-1 16,-4-7 1 0,-7 5 5-16,1 16 1 0,-7 14 5 15,0 27 5-15,-6 17-4 16,-2 19-4-16,2 16-1 0,3 21-19 15,-4 9-4-15,7 23-4 16,-3 4-5-16,3 1-4 16,-4 0-9-16,1-23-54 15,-5-5-31 1,-5-19-57-16,-2-8-34 16,-7-21-312-16,-2 9 314 0</inkml:trace>
  <inkml:trace contextRef="#ctx0" brushRef="#br0" timeOffset="98276.58">17560 4150 1418 0,'12'23'90'0,"-3"-4"89"16,7-5-100-16,11-14-22 0,6-8-4 0,5-15-33 15,-5-4-44-15,-8-6 35 16,6-3-23-16</inkml:trace>
  <inkml:trace contextRef="#ctx0" brushRef="#br0" timeOffset="98530.74">17956 3352 1460 0,'26'0'90'0,"1"6"67"15,-1 11-30-15,-2 15-9 16,1 10-29-16,-11 25-61 16,-6 4-12-16,-9 12-9 15,-10-2-3-15,1-12-44 16,1-6-53-16,9-17-76 15,3-8 74-15</inkml:trace>
  <inkml:trace contextRef="#ctx0" brushRef="#br0" timeOffset="98832.85">18699 3984 1431 0,'-3'-2'115'0,"-9"2"15"0,-17 4-31 16,-12 3-9 0,-4 6-53-16,-3 4-8 15,12 7-3-15,8 1-9 0,17 2-17 16,9 2-6-16,15 4-3 16,9 0 4-16,8 5 2 15,7-2 3-15,1 2 2 16,-3 0 2-16,-18-4 0 15,-6-4-1 1,-20-3-1-16,-10-3-3 0,-20-7-28 16,-7 0-35-16,-5-15-72 15,-10-4 67-15</inkml:trace>
  <inkml:trace contextRef="#ctx0" brushRef="#br0" timeOffset="99451.84">17452 5378 1311 0,'14'-5'116'0,"-5"5"70"0,-9 18-77 15,-6 7-15-15,-16 18-39 0,3 13-23 16,-11 15-19-16,-2 8-3 16,9 2-9-1,2-6-3-15,12-12-7 0,4-12-1 0,7-24-1 16,2-13 3-1,4-21 12-15,2-18 6 16,10-25 5-16,-4-15-3 0,8-31-9 16,-5-13-1-1,-2-12 10-15,0-1 13 16,7 15 18-16,1 9 8 0,4 35 9 16,1 22 2-16,-2 41-10 15,-1 11-9-15,0 33-16 16,-2 16-14-16,-8 16-9 15,-1 4 3-15,-3 2-8 16,-2-1-19-16,4-12-48 16,0-6-36-16,-7-11-81 15,-1-3-23-15,-8-22 111 16</inkml:trace>
  <inkml:trace contextRef="#ctx0" brushRef="#br0" timeOffset="99625.89">17354 5503 1700 0,'36'4'63'15,"4"-2"-9"-15,1 0-8 0,4-1-21 16,-2-1-42-16,-7-3-95 16,2 0 53-16,6-13 2 15</inkml:trace>
  <inkml:trace contextRef="#ctx0" brushRef="#br0" timeOffset="99851.65">18122 5444 1288 0,'11'0'122'15,"-6"0"78"-15,-11 2-66 16,-9-1-9-16,-19 7-33 16,-7 3-25-16,-5 10-31 15,5 10-9-15,16 9-20 16,9 1-7-16,17 1-8 0,10-7 1 15,21-6 0-15,12-7 2 16,13-16-6 0,6-1-16-16,-8-20-40 0,1-10-30 15,-11-13-56 1,-4-9 7-16,-6-8 71 0</inkml:trace>
  <inkml:trace contextRef="#ctx0" brushRef="#br0" timeOffset="100026.53">18457 4831 1556 0,'-4'33'138'16,"-5"8"56"-16,3 20-40 15,-1 4-20-15,7 8-55 16,0-1-24-16,3 4-37 16,4 1-6-16,-6-3-34 15,1-6-38-15,-2-5-108 16,0-4-57-16,3-15 108 0</inkml:trace>
  <inkml:trace contextRef="#ctx0" brushRef="#br0" timeOffset="100289.11">18278 5315 1534 0,'26'-8'71'0,"2"3"75"0,5 5-26 0,3 2 24 15,4 3-15-15,1 1-58 16,-2-3-21-16,-1 5-26 16,0 0-7-16,-10 6-17 15,4 2 1 1,-12 0-1-16,-1 3-4 0,-11 3-2 16,-1 1-7-1,-7 3-13-15,0-1-17 0,-4-6-42 16,1 1-11-16,3-10-50 15,7-9-17-15,4-12 96 16</inkml:trace>
  <inkml:trace contextRef="#ctx0" brushRef="#br0" timeOffset="100433.6">18649 5004 1003 0,'-13'2'67'0,"1"-7"55"15,1-4-442-15,15-21 196 16</inkml:trace>
  <inkml:trace contextRef="#ctx0" brushRef="#br0" timeOffset="101283.51">18897 5175 1553 0,'9'31'80'0,"-1"7"2"16,-2 0-9-16,-1 8-25 0,-8 3-28 0,3 3-32 16,0-7-4-16,11-5-19 15,9-7-8-15,10-19 6 16,2-3 15-16,11-19 22 0,-2-4 13 16,-5-14 22-16,-5-4 5 15,-8-6 9 1,-11 0-2-16,-17-7-8 0,-12 2-11 0,-14-6-14 15,-7 6-6-15,0 14-4 32,2 10-2-32,17 21-3 15,8 9-2-15,14 4-5 16,12 7 1-16,20 0-1 16,6-8-7-16,8-5-32 15,13-2-25-15,5-6-43 16,8 2-14-16,3 1-13 15,-7-3 12-15,-11 2 48 16,-8 1 42-16,-15-6 93 0,-6 4 41 16,-15-6 47-16,-6-1 3 15,-10-7-7-15,-11-1-18 16,-16-1-44-16,-8 1-21 16,-11 8-36-16,-6 6-9 15,5 20-8-15,-2 10-1 16,14 7-9-16,12-1-14 15,24-4-24-15,17-11-10 16,23-7 0-16,0-6 15 0,7-11 25 16,3 0 12-16,-10-9 24 15,-2-2 10-15,-4-4 17 16,-10 3-1-16,-7 7 1 16,-6 2-6-16,-10 15-13 15,-2 7-4-15,-6 10-12 16,-2 1-5-16,1 1-1 15,7-4-1-15,10-8-23 16,9-6-10-16,9-10-11 16,5-10-8-16,7-15 18 15,4-3 13-15,0-16 11 0,0-3 6 16,-11-6 11-16,-4-9 5 16,-15-13 14-16,-9-15 6 15,-10-23-6-15,-12-10-1 16,-5 1-9-16,-1 11-1 0,9 43 23 15,8 24 8 1,6 49 0-16,2 20 3 16,2 38-13-16,6 21-1 15,4 22-8-15,2 5-6 0,9-7-17 16,3-8-8-16,9-14-6 16,-3-9-35-16,-5-16-47 15,-4-5-33-15,-9-15-89 16,-7-12 29-16,-10-17 88 15</inkml:trace>
  <inkml:trace contextRef="#ctx0" brushRef="#br0" timeOffset="101538.95">19902 5280 1487 0,'56'-3'83'0,"6"-5"40"0,11 2-14 0,-1-4-8 0,2 3-25 0,-14 2-39 16,-14 3 0-16,-7 12 2 16,-2 4-7-16,-11 13-12 15,-3 6-5-15,-19 9-3 16,1-1-4-16,-10 4 1 16,1-1-3-16,4-5-4 15,0-9-4 1,9-9-30-16,4-13-19 0,2-13-60 15,1-9-35-15,0-13 79 16</inkml:trace>
  <inkml:trace contextRef="#ctx0" brushRef="#br0" timeOffset="101678.27">20317 4848 1468 0,'-16'3'66'0,"3"-3"56"15,7-4-157-15,6-4 52 16,19-10-21-16</inkml:trace>
  <inkml:trace contextRef="#ctx0" brushRef="#br0" timeOffset="102264.82">20777 5176 1568 0,'-20'36'60'0,"-2"1"-6"31,-4 4 1-31,3-3-7 0,2 3-21 0,18-4-26 16,3 1-3-16,14-8-3 31,11-3 1-31,12-8 1 0,5-11 3 0,9-10 4 16,-1-9 3-1,-1-9 11-15,-8-4 9 16,-14-6 24-16,-6-5 15 15,-29-6 3-15,-18-9-10 0,-26 0-30 16,-14 4-14-16,-14 17-15 16,-1 18-6-16,15 18-8 15,9 5-13 1,26 2-37-16,16-1-19 16,30-8-9-16,19 1 11 0,29-4 39 15,18-1 21-15,20 6 23 16,1 5 6-1,-9 9 23-15,-6 4 9 0,-16 7 7 16,-11-1 1-16,-22 5-27 16,-13-3-13-16,-25 1-13 15,-6-3-2-15,-15-7-3 16,4-5 5-16,3-19-3 16,6-10 0-16,10-17 7 15,10-9 8-15,10-11 18 16,5-5 2-16,3 1 4 15,6 4 6-15,4 11 17 16,4 9 3-16,-5 17 2 16,1 10-7-16,-13 27-13 15,-5 10 5-15,-14 16-9 16,-2 9-5-16,-3 1-7 0,2-5-45 16,6-12-58-16,2-13-41 15,12-16-103-15,2-14 117 16</inkml:trace>
  <inkml:trace contextRef="#ctx0" brushRef="#br0" timeOffset="102740.92">22550 4970 1690 0,'13'17'90'0,"0"16"28"0,-2 7-28 0,-7 21-9 0,4 10-23 0,-6 16-35 0,-4 4-5 0,-7 5-8 16,-2-6-15-1,4-11-52-15,-2-14-31 16,9-26-60-16,0-14-18 0,0-25-192 16,0-15 219-16</inkml:trace>
  <inkml:trace contextRef="#ctx0" brushRef="#br0" timeOffset="103053.95">22438 4937 1302 0,'-3'-57'89'16,"3"11"82"-1,11 14-35-15,15 18 1 16,13 2-9-16,15 7-32 0,9 8-19 16,8 11-28-16,0 4-16 15,-7 10-27-15,-12 4-7 16,-26 7-7-16,-15-1-2 0,-27 0-2 15,-16 0 1-15,-23-9-1 16,-6 1 0-16,-4 2 2 16,7-7 4-16,18 2 6 15,9 5 2-15,20 4-2 16,11 8-2-16,22 8 4 16,11 2 2-16,13-2 5 15,10-2 0-15,4-12-10 16,2-2-22-16,-7-17-51 15,-1-6-35 1,-18-13-78-16,-1-11-163 0,2-19 213 16</inkml:trace>
  <inkml:trace contextRef="#ctx0" brushRef="#br0" timeOffset="103370.25">23063 5250 1506 0,'0'21'50'15,"5"-2"34"1,4-7-28-16,13-7 13 16,7-5 1-16,5-8-33 15,4-4-11-15,2-10-2 0,-1-2-2 0,-9-5 7 16,-3 1 4-16,-18-7-4 31,-9 1 3-31,-18 2-5 0,-14 2-5 0,-7 24-2 16,-2 12-3-16,3 38-8 15,1 13-2-15,11 16-3 16,5 4-4-16,18-3-5 31,5-9-1-31,16-13-2 0,9-3-4 0,16-19-20 16,6-8-21-16,8-22-63 0,7-11-28 16,10-24 73-16</inkml:trace>
  <inkml:trace contextRef="#ctx0" brushRef="#br0" timeOffset="103795.6">23820 5176 1265 0,'-25'27'124'16,"-5"6"209"-16,-5 8-268 16,5 0 0-16,-3 6-18 15,5-2-22-15,11 2-26 16,4-8-3-16,15-4-13 15,12-8-8-15,14-16 4 16,5-8 4-16,11-12 11 16,7-7 7-16,-2-11 6 15,-3 0 0-15,-5-3 21 16,-10 5 3-16,-15 8 7 16,-5 6 0-16,-17 11-16 15,-13 8-5-15,-10 12-12 16,-4 10-3-16,5 9-2 0,1-2-6 15,22-6-23-15,7-6-8 16,18-14 2-16,15 1 5 16,4-17 30-16,10-5 8 15,2-10 19-15,1-5 8 16,-5-7 16-16,-7-4 8 16,-17-5-7-16,-13-7-10 0,-32 3-21 15,-15-1-16-15,-24 14-24 16,-12 12-17-16,2 10-55 15,0 7-35-15,18 3-175 16,9-11 173-16</inkml:trace>
  <inkml:trace contextRef="#ctx0" brushRef="#br0" timeOffset="104095.75">24330 5315 1336 0,'39'28'47'0,"-10"6"-2"0,-7-3-14 16,-17 5-4-16,-5 1-11 0,-7-7-25 0,-2 0-4 16,-4-5-5-16,2-6 3 15,-1-16 13-15,2-3 15 0,5-16 55 16,4-6 21 0,-1-10 37-16,2-7 10 0,5-10-7 15,-4-1-15 1,9-2-36-16,-2 1-25 15,1 5-44-15,4 7-13 0,9 9-25 16,3 2-23-16,5 6-53 16,3 4-35-16,8 10-58 15,2 5-235-15,4 6 272 16</inkml:trace>
  <inkml:trace contextRef="#ctx0" brushRef="#br0" timeOffset="104475.7">24906 5306 1408 0,'-7'15'118'0,"-8"-4"107"0,-9-3-45 16,-12-14-40 0,-7 0-35-16,-6-7-70 0,-1 7-22 15,1 12-13-15,6 7-2 16,12 10-22 0,7 4-10-16,16 0-37 0,10-2-9 15,18-6 18-15,9-2 9 16,13-12 39-16,9-3 12 15,4-9 8-15,-5-8 11 0,-5-14 30 16,-6-2 8-16,-9-21 19 16,-2-13-1-16,-13-28-22 15,-11-14-7-15,-8-24-13 16,-11-10-6-16,-2 0-6 16,1 13-3-16,8 43 13 15,7 26 15-15,1 56 2 16,-3 9 0-16,3 46-16 15,-4 23-19-15,4 30 2 16,0 14-7-16,0 15 1 16,2 0-4-16,7 1-17 15,6-10-16-15,10-16-94 0,11-8-53 16,19-21 88 0</inkml:trace>
  <inkml:trace contextRef="#ctx0" brushRef="#br0" timeOffset="108164.13">18015 6075 1132 0,'-5'10'135'0,"0"1"152"0,4-7-168 0,-4 7-2 0,3-1-41 0,2 6-16 0,0 14-22 15,5 11-13-15,-3 19-9 16,-1 9-3-16,1 19-11 16,-4 2-13-16,2-5-44 15,2-4-22-15,6-20-39 16,1-10-10-16,12-21 5 15,-5-11-12-15,10-29 80 16</inkml:trace>
  <inkml:trace contextRef="#ctx0" brushRef="#br0" timeOffset="108459.54">18352 6432 1347 0,'-7'12'83'0,"2"5"45"0,-5 6-27 15,6 2-20-15,0 2-24 0,6-1-47 16,6 0-5-16,11-11-7 16,-3-7-7-16,7-8 5 15,1-9-1-15,-4-7 5 32,3-3 3-32,-9-6 1 0,-2 1 5 15,-8 1 16-15,-4-3 10 16,-15 3 5-16,-5-4-5 15,-15-5-26-15,-4 4-19 0,-1 11-20 16,4 6-7-16,9 11-40 16,10 4-29-16,9 3 63 15</inkml:trace>
  <inkml:trace contextRef="#ctx0" brushRef="#br0" timeOffset="108717.67">18870 6384 1002 0,'5'-14'129'15,"-2"-2"179"-15,-6 2-157 0,-7 1-37 16,-1 4-26 0,-8 7-58-1,0 7-13-15,-6 16-10 0,-5 10 1 16,5 18-7-16,3 3 1 15,17 2-8-15,5-5-10 0,17-13-3 16,9-6-5-16,13-13-39 16,5-4-23-16,2-13-150 15,4-8-184-15,2-9 243 16</inkml:trace>
  <inkml:trace contextRef="#ctx0" brushRef="#br0" timeOffset="109232.01">19250 6381 1380 0,'-25'-16'69'0,"-10"8"22"0,-1 10-13 16,-4 17-23-16,-1 3-13 16,8 10-31-16,5-1-8 0,15 2-12 31,10-8-7-31,17-1 1 16,7-11 1-16,7-12 12 15,7-1 1-15,-4-14 1 16,4-5-1-16,-8 2 1 15,-3-5 7-15,-12 8-1 16,-2 4 2-16,-10 10-1 16,-5 8-6-16,-1 17-4 15,-4 4-2-15,1 10 1 16,6 2 1-16,3-9 4 0,1-6 0 16,10-16-3-16,3-7 5 15,10-9 26-15,3-9 11 16,0-11 3-16,6-6-3 15,5-14-10-15,1-7 2 16,4-12 8-16,-1-3 5 0,-5-15 7 16,-9 1 2-16,-6-7-6 15,-9 6-3-15,-10 23-17 16,-6 13-2-16,-10 42 3 16,-9 13 4-16,-5 36-2 15,-1 10-1-15,3 23-9 16,7 3-2-1,13-1-13-15,13-6-5 0,19-17-2 16,11-5-2-16,8-18-17 16,6-3-19-16,5-21-50 15,3-7-44-15,1-15-65 16,-3-13-162-16,-2-22 218 16</inkml:trace>
  <inkml:trace contextRef="#ctx0" brushRef="#br0" timeOffset="109796.64">20600 6367 1294 0,'21'5'78'0,"-4"6"29"0,4 3-7 0,-4 16-23 0,1 4-29 16,4 19-36-16,1 3-8 15,4 1 0-15,0-2-1 16,8-15-5-16,-4-7 0 15,1-21 8 1,-1-2 21-16,-1-21 40 0,-8-8 12 16,4-14 16-16,-7-11-15 15,-5-10-21-15,-3-3-11 16,-8-6-21-16,-1-6-7 0,-4 9-20 16,-9 3-11-16,6 19-18 15,-1 13-16-15,6 16-26 16,1 1-22-16,7 14-58 15,-3 0-18 1,12 10 89-16</inkml:trace>
  <inkml:trace contextRef="#ctx0" brushRef="#br0" timeOffset="110444.82">21397 6395 1106 0,'2'-16'118'15,"-2"-7"78"-15,0-4-80 0,-3-6-11 0,-8 6-51 32,4 5-16-32,-10 8-25 0,1 9-7 15,-9 16-9-15,-4 10-5 0,-4 23 3 32,0 6 0-32,11 5-21 0,5-1-17 15,17-11-12-15,6-12 3 0,16-9 24 16,5-11 20-16,8-11 17 31,3-9 6-31,-4-7 17 16,4-9 8-16,-2-8 4 0,-1 1-3 15,-10-1-8-15,-6 6-4 0,-12 11-8 32,-6 4-2-32,-15 18-13 0,-8 8-6 0,-8 18-1 15,-5 4-7-15,8 4 8 16,4-6-6-1,13-12-1-15,10-3 0 16,18-17-2-16,2-8 10 16,13-7 11-16,4-6 7 15,4-6 23-15,1-2 1 16,7 3 3-16,-3 4 3 0,-4 9-18 16,-4 6-5-16,-3 8-15 15,-5 11-9-15,-8 12-5 16,-8 4-11-16,-11-2-26 15,-1 0-6-15,-4-4-3 16,-2-3 13-16,2-15 30 16,2-5 18-16,-6-2 23 15,6-5 9-15,0-17 15 16,0-5 1-16,1-8 3 16,7-2-10-16,10 2-18 0,2 4-14 15,7-1-16-15,3 6-4 16,6 5-11-16,0 3-15 15,4 7-57-15,1-1-23 16,9 7-58-16,2-1-20 0,1 1-277 16,-3 0 284-1</inkml:trace>
  <inkml:trace contextRef="#ctx0" brushRef="#br0" timeOffset="110706.31">22473 6233 1130 0,'0'0'120'0,"-3"0"137"0,-7 0-110 0,-12 0-32 0,0 3-23 0,-17 5-48 0,-8 3-16 0,-9 11-22 16,0 5-4-16,13 0-2 15,10 1-4-15,25-3 2 16,11-1 0-16,24 1 4 16,9-1-1-16,15 4-3 0,-1 1 0 15,-6 2 0 1,-6 2-1-16,-14 2 19 15,-10-4 6-15,-28 1 11 0,-11-5 1 16,-35-2-15-16,-18 0-9 16,-19-9-63-16,-19-2-61 15,0-6 64-15</inkml:trace>
  <inkml:trace contextRef="#ctx0" brushRef="#br0" timeOffset="112884.28">18576 7334 1119 0,'7'-5'98'0,"-3"-3"48"0,1 8-44 15,-2 8-9-15,-3 6-27 16,0 10 3-16,0 6-12 15,0 9-5-15,-3 8-12 16,0 2-12-16,3 8-18 16,0 3-6-16,8-2-5 15,-3 4-6-15,4-13-20 16,4-11-17-16,-5-13-42 16,-4-11-20-16,-4-14-168 0,-1-13 167 15</inkml:trace>
  <inkml:trace contextRef="#ctx0" brushRef="#br0" timeOffset="113100.5">18316 7548 990 0,'-6'2'104'0,"6"1"34"0,16-3 4 16,9-3-5-16,13-2-26 15,1-5-2-15,5 4-26 16,4 1-16-16,-9 4-33 16,1 1-13-16,-9 5-21 15,1 2-6-15,-6 3-41 16,3-7-40-16,1-1 49 16</inkml:trace>
  <inkml:trace contextRef="#ctx0" brushRef="#br0" timeOffset="113756.19">19968 7304 964 0,'3'0'117'0,"3"-5"132"0,1-3-110 0,-7-5-35 0,0-2-20 0,0-3-24 0,-10 3-6 16,4 2-2-16,-7 2-3 16,-3 5-19-16,-2-5-11 15,-8 9-17 1,3-1-3-16,-6 8 0 0,6 6 2 16,-3 7-1-16,6 8 1 15,6 13 1-15,3 5-2 0,4 10 10 16,7 1 0-1,5 10-7-15,3 6 3 0,9 3-5 16,-3 6-2 0,2 1 4-16,-3 1-2 15,-7-10-3-15,0-6-4 16,-6-17-41-16,2-9-15 0,-2-20-36 16,-3-12-15-16,-5-14-128 15,0-11 147-15</inkml:trace>
  <inkml:trace contextRef="#ctx0" brushRef="#br0" timeOffset="114483.91">19495 7819 1391 0,'17'5'111'0,"10"0"66"0,20-15-47 16,5-5-1-16,11-15-25 15,2-2-20-15,-4 2-29 16,1-1-14-16,-5 5-19 15,6 9-11-15,-2 6-10 32,-4 3 2-32,-6 5-7 0,-12 1 3 15,-14 1 1-15,-4-2 2 16,-12-4 12-16,-7 3 4 0,-8-8 4 16,-2 1-1-16,-21-3-13 15,-2 3-1-15,-12 8-8 0,-3 3 1 16,7 14-1-1,3 10-2-15,9 12-1 16,8 5-3-16,13 3 4 16,9 2-3-16,17-6 5 15,6-3 0-15,11-11 1 0,6-7 0 16,6-12-5-16,0-7-1 16,-5-9 6-16,0-7 0 0,-11-11 4 15,4-4 0-15,-14-2-2 31,-7 1-1-31,-5 13 8 16,-8 3-1-16,-3 16-8 16,-6 4 0-16,-2 18-7 15,-5 5-1-15,12 6 1 16,1 1-11-16,8-10-9 16,6-7-2-16,6-9 5 15,6-9 11-15,-3-10 17 16,3-10 8-16,-6-3 16 15,-3-1-1-15,-1 0-6 0,-2 6-6 16,-3 11-15-16,0 8-3 16,-4 11-1-16,-2 8 0 15,2 3 1-15,3 0-1 16,12-6-3-16,2-3 1 16,10-13 4-16,4-2 2 15,-3-12 13-15,1-2 8 16,-4-8 21-16,-13 2 13 0,-5-3 22 15,-2-2-8-15,-13-4-18 16,-7-9-16-16,-6-2-30 16,-2-2-7-16,3 6-32 15,1 5-23-15,10 11-55 16,-2 4-46-16,10 12-15 16,5 0 78-16</inkml:trace>
  <inkml:trace contextRef="#ctx0" brushRef="#br0" timeOffset="114981.91">21743 7572 1029 0,'0'14'124'0,"-5"5"152"0,-3 1-137 0,5 1-36 0,-8 2-29 0,8 3-49 16,1 4-10-16,4-3-9 16,7-5 0-16,9-7 9 15,5-8 8-15,9-7 21 16,6-10 13-16,1-7 19 16,0-7 5-16,-4-6 9 15,-8-1 7-15,-14-2-4 16,-5 4-11-16,-21-7-35 15,-14 3-26-15,-23-7-37 16,-12 4-14-16,-3 16-28 0,1 2-19 16,7 18-37-1,10 7-24-15,13 4-39 16,12-5-5-16,27 0-281 0,12-6 294 16</inkml:trace>
  <inkml:trace contextRef="#ctx0" brushRef="#br0" timeOffset="115193.39">22371 7207 1595 0,'12'-6'136'15,"1"0"68"-15,-10 6-96 16,-1 8-6-16,-2 15-47 16,0 4-10-16,0 11-13 15,0 1-4-15,-2 2-14 16,0 5-9-16,-4-5-33 15,0 2-29-15,-7-5-71 16,-1-4-63-16,-2-7 101 16</inkml:trace>
  <inkml:trace contextRef="#ctx0" brushRef="#br0" timeOffset="115684.36">22143 7498 1319 0,'5'-10'96'16,"-3"1"30"-16,-1 1-19 16,4-2 3-16,8-2-28 15,9-4-13 1,12-5-10-16,7 1-5 0,4-8-4 16,4-1-8-16,4-7-2 15,1-5 4-15,1-8-1 0,-3 0 0 16,-11 0 0-16,-5 5-8 15,-18 14 0-15,-1 13-1 16,-17 14-16-16,2 3-2 16,-12 31-6-1,4 7-8-15,-5 19 14 16,-2 7-3-16,2-4-12 16,2-3 1-16,2-8-9 15,1-8 0-15,3-9 4 0,3-6 2 0,0-15 4 16,0-9-2-16,3-4 4 15,3-12-1-15,4-9-2 16,2-3 1-16,7 1-3 16,-1 6-2-1,7 11 1-15,0 0 1 16,0 8-1-16,4 7 0 16,-4 2-3-16,0 9 0 0,-1 5 6 15,-7-1-5-15,5 0-61 16,4-4-20-1,1-10-64-15,6-8-30 16,-3-11-7-16,-2-7 17 0,2-5 90 16</inkml:trace>
  <inkml:trace contextRef="#ctx0" brushRef="#br0" timeOffset="116267.27">23139 7277 1271 0,'-11'1'103'0,"0"-1"87"0,9 5-107 0,2-3 3 0,16-2-4 0,6 0-7 0,5-3-10 16,4-1-13 0,4-2-25-1,1 0-9-15,2-7-5 0,-3 1-1 16,-2-4 17-16,-1-3 4 0,-10-5 3 16,-6-1-4-16,-18 0-7 15,-9 0-6-15,-16 15 4 16,-6 1-1-16,-7 23-8 15,-1 9 0-15,-6 17-14 16,-2 9-2 0,10 1-4-16,9 1 2 0,16-10 4 15,7-5 1 1,23-14-3-16,5-3-3 16,18-14 3-16,10-4 0 15,11-10 5-15,6-10-1 16,11-5-2-16,-1-3 7 15,-5 2 23-15,-3 5 2 0,-24 2 7 16,-4 12-9-16,-17 14-14 16,-9 5-7-16,-14 12-6 15,-6 6 0-15,-10-2-12 16,2-1 0-16,2-4-7 16,4-7-3-16,1-6 2 15,1-5 2-15,4-7 12 16,-2-9 2-16,4-7 9 15,8-8 11-15,4-11 10 16,6-5 12-16,15-4-5 16,6 3-6-16,15 7-12 15,7 5-11-15,7 10-8 16,8 9-3-16,-4 6-27 16,-4 5-25-16,-1 0-65 0,-7 0-35 15,-4-2-83-15,1-4-171 16,-5 0 254-16</inkml:trace>
  <inkml:trace contextRef="#ctx0" brushRef="#br0" timeOffset="135030.35">14136 3314 630 0,'-4'-2'21'0,"1"2"-4"0,0-5 0 0,0 5 26 16,0-1 29-16,1-1 36 0,1 2 16 0,-1 0-5 0,2 0-25 16,0 0-42-16,-2 2-23 0,-5 4-22 15,-1-1-4 1,0 6-4-16,0 0 1 0,0 5 13 15,0 4 11-15,-3-4 31 16,2 1 12-16,2-2-1 16,1-8-5-16,6-5-5 15,8 0-3-15,4-9 13 16,4-4 1-16,8-8 2 16,0-1-3-16,4-5-8 15,0-2-4-15,10-9-10 16,8-5-6-16,11-16 4 15,7-3-5-15,22-16-2 16,7-9-5-16,17-7-6 16,1 3-7-16,-10 3-5 0,-13 8-2 15,-20 16-10 1,-13 8-1-16,-17 18 1 16,-10 6-5-16,-17 14-39 0,-8 4-22 15,-14 10-69-15,-4 4-30 16,-9 10 80-16,-1 3 11 15</inkml:trace>
  <inkml:trace contextRef="#ctx0" brushRef="#br0" timeOffset="135606.34">14120 3069 1270 0,'0'-6'103'0,"-5"0"52"16,-6 4-23-16,-3-3-30 0,1 2-27 0,2 3-25 0,10 2-10 0,2 6-18 0,2 6-1 15,8 13-3 1,-3 3-5-16,-8 8 2 16,-5 4-5-16,-13 5-8 15,-8 5-1-15,-7 0-7 0,5-6 2 16,6-14-1-16,7-7 2 16,15-8 8-16,10-2 6 0,17-3 25 15,11-2 8 1,17-7 7-16,6-2-3 15,14-2-18-15,-1-6-11 0,-7 1-6 32,-2-2-14-32,-16 4-65 15,-5 0-36-15,-9 1 108 16,-7-2-58-16</inkml:trace>
  <inkml:trace contextRef="#ctx0" brushRef="#br0" timeOffset="142967.92">15666 1737 684 0,'3'6'127'0,"-3"-1"83"0,-2-5-81 0,-2 0-25 0,2 0-53 0,2 3-11 31,0-3-11-31,0 2 0 0,2-1 4 0,2 5 6 16,-2-6 0-16,-2 0-4 0,0 0-7 31,0 0-5-31,-6-6-3 16,4 0-3-16,-1-5-4 15,-2-2-9-15,-11-1-3 16,1 1-1-16,-3 1-3 16,-4 2 4-16,5 7 1 15,-4 5-3-15,6 13-2 16,2 7 0-16,-1 15-2 16,4 1 0-16,7 1-2 15,2-1-4-15,12-8-9 16,4-6 2-16,11-13 5 15,2-5 5-15,-4-9 25 16,-1-7 10-16,-4-7 20 16,-6-4 10-16,-1-5 2 15,-5-3-1-15,-7-5-22 0,0 0-14 16,-7 6-17-16,3 6-4 16,4 22 12-16,1-8 2 0,4 19 2 15,1 3-10-15,5 12-9 16,-1-3-4-1,2 1-2-15,7 1 6 0,-4-9-28 16,-3 1-4 0,4-1-54-16,0-7-25 0,4-2-221 15,6-7 202-15</inkml:trace>
  <inkml:trace contextRef="#ctx0" brushRef="#br0" timeOffset="143394.01">16122 1723 1401 0,'0'-26'99'0,"-7"1"37"15,-4 1-18-15,-11 9-45 0,-3 4-28 0,-2 12-28 0,2 13-10 16,1 13-6 0,7 8-5-16,7 6 0 15,6-2 3-15,8-7-14 0,12-5-7 16,10-12-18-16,8 0-7 0,-1-7 16 15,2-7 10-15,-5-7 19 16,-11-4 7 0,-5-10 2-16,-6-7-1 15,-8-11 6-15,-2-9 2 16,-7-19 3-16,-4-9 7 16,-2-10-3-16,-3-3-3 0,-1 11 6 15,-1 14-3-15,7 30 16 16,4 14 5-16,2 22-3 15,3 16-4-15,-3 17-16 16,4 14-10-16,6 25-2 16,7 5-4-16,7 5-2 15,5 0-7-15,5-17-34 16,1-6-18-16,6-23-42 16,2-7-3-16,5-13-11 15,0-13 0-15,0-9-106 0,2-7-103 16,-6-9 180-16</inkml:trace>
  <inkml:trace contextRef="#ctx0" brushRef="#br0" timeOffset="144055.57">16515 1740 819 0,'4'-38'125'0,"-1"6"126"15,-4-1-53-15,-7 13-74 0,-5 9-11 16,-6 6-26-16,-4 8-26 16,2 11-24-16,-2 1-9 0,0 13-23 15,8 7-2-15,5-2-7 16,7 3-7-16,9-7-13 15,10-4-1-15,6-11 9 16,8-5-1-16,0-9 13 16,5-3 4-16,-5-6-1 15,-3-5 2-15,-8-13 5 0,-5-3 0 16,-9-16 0-16,-5-6-1 16,-10-14 1-16,1-10 3 15,-10-11-6 1,1 2 2-16,3 11 6 0,-1 17 3 15,13 27 22-15,-1 15 5 16,3 15-4-16,-1 6-6 16,2 14-11-16,3 12-5 15,1 18-3-15,-3 10-2 16,6 16-6-16,-4 0-4 16,1-5 0-16,6-4-2 0,4-19-7 15,7-9-3-15,5-14-10 16,3-10-6-16,9-12 10 15,-2-8 5-15,5-14 9 16,-3-5 9-16,-8-9 8 16,3 0 4-16,-16-5 1 15,5 4-2-15,-9 15-13 16,-2 6-4-16,-1 23-3 16,-7 7 1-16,0 13-1 15,0 6 1-15,6 2-1 16,-1 0-1-16,2-7 3 0,1-1 0 15,-5-12 1-15,0-1 0 16,-1-11 1 0,-5-4 2-16,-3-4 6 0,0-9 3 15,-8-11 7 1,5-8 3-16,-4-9 5 0,4-2 0 0,1-2-8 16,7 10-6-1,7 10-8-15,2 4-4 0,11 9 0 16,-3 1-2-1,10-1-11-15,0 4-19 0,0-5-68 16,-1-5-45-16,10-17 68 16</inkml:trace>
  <inkml:trace contextRef="#ctx0" brushRef="#br0" timeOffset="145097.94">17964 1185 1292 0,'-8'5'78'0,"2"1"23"0,-3 5-9 15,-1 3-12-15,1 2-20 0,6 11-27 0,-7 7-1 0,2 9-13 16,-1 4-12 0,-7 7-5-16,-5-1-4 0,1-1-1 15,-4-3 4-15,2-9-7 16,0-6-4-16,14-16 4 16,0-4-3-16,8-8 6 15,7-3 4-15,10 1 0 16,7 2 1-16,6-1 3 15,8 3-2-15,-2-4-3 16,3 4-1-16,-6-5-2 16,1 2 1-16,-12-3-16 15,-7 1-15-15,-7-3-36 16,-5-5-32-16,-7-6 55 16</inkml:trace>
  <inkml:trace contextRef="#ctx0" brushRef="#br0" timeOffset="145336.46">17971 1541 1387 0,'0'21'117'16,"0"-2"48"-16,0 4-4 0,-2 2-37 16,2 4-36-16,2 10-45 15,2-1-8 1,3 0-21-16,4-5-6 0,3-1-9 15,0-12-10-15,2-1-44 16,1-3-28-16,-4-5-58 16,0-2-36-16,1-9 102 15</inkml:trace>
  <inkml:trace contextRef="#ctx0" brushRef="#br0" timeOffset="145569.29">18255 1420 1322 0,'4'8'100'15,"-2"4"49"-15,4 13-34 16,7 12 6-16,-2 4-33 0,0 8-25 16,-3 4-29-16,-2-1-9 15,0 2-18-15,1-7-9 16,-4-14-32-16,-3-3-26 15,-3-14-71-15,-2-5-32 0,3-11 88 16</inkml:trace>
  <inkml:trace contextRef="#ctx0" brushRef="#br0" timeOffset="146026.19">18267 1434 1423 0,'-5'-6'85'0,"5"-5"66"0,0 0-24 16,12-7-3-16,3-2-20 16,14 2-46-16,7 3-1 0,5 8 5 15,8 7-4-15,-2 14-11 16,-4 7-12 0,-8 4-18-16,-10 2-3 0,-20 1-17 15,-7 2-4-15,-22 0-8 16,-4-3-11-16,-10-3-3 15,0-4 1-15,2-6 6 16,9-4 8-16,8-7 12 16,2-3 2-16,17 0 4 15,0-5 1-15,14 4 3 16,5 1 5-16,5 0 3 16,4 1 4-16,7-1 4 15,4 4-3-15,4 3-2 16,-4 4 1-16,-4 5-10 15,-7 3-1-15,-14 3-6 0,-7 0-3 32,-18 2 0-32,-13 1 4 0,-12 0-3 15,-7 1 1-15,-4-6 2 16,6-1-5-16,5-9-3 0,-2-4-9 16,12-9-46-16,0-13-31 15,8-11-81-15,4-4-42 16,19 7 115-16</inkml:trace>
  <inkml:trace contextRef="#ctx1" brushRef="#br0">24186 8740 0,'0'0'0,"0"0"0,67-28 0,16 0 0,0 1 16,-16 7-16,-20 4 15,-11 0-15,-9 5 16,-7-1-1,-4 0-15,-4 4 16,-8 0 0,0 4-1,0 0-15,-1 0 16,1 0-16,0 0 16,-4 4-16,0 0 15,0 0 1,0 0-16,0 0 15,0 0 1,0 0-16,0 0 16,0 0-1,0 0-15,0 0 16,0 0 0,0 0-16,0 0 15,0 0-15,-4 0 16,0 0-16,1 0 15,-1 0 1,0 0 0</inkml:trace>
  <inkml:trace contextRef="#ctx0" brushRef="#br0" timeOffset="163449.57">19073 1467 1206 0,'0'2'33'16,"-4"-6"3"-16,-11 8 24 0,-5 4 12 0,-2-1-6 0,3 3-13 0,0 1 0 0,6-6-3 15,9-1-6-15,4-2 3 16,3 1 4-16,9-1-9 16,6-2 5-16,12-7 7 15,1-2 2-15,15-1 8 0,3 1-5 16,5 3 2-16,2-4-7 16,11 5-14-16,2 4-4 0,-4 1-13 15,-4 3-6-15,-7 0-9 16,-8 0-4-1,-5-3-16 1,-8-1-14-16,-8-6-49 16,-4-2-29-16,-7-4-62 0,-3-2-23 15,0-11 106 1</inkml:trace>
  <inkml:trace contextRef="#ctx0" brushRef="#br0" timeOffset="163763.51">19826 1155 1359 0,'-13'9'72'0,"4"1"20"15,2-1-2-15,9-2 3 0,6 0-20 0,11 4-14 16,1 2-4 0,15 3-13-16,0 4-7 0,3 2-21 15,-2 4-5-15,-9 7-4 31,-7-2-4-31,-9 7-1 16,-8 5-1-16,-10 1 0 16,-15 3-1-16,-16-3 2 15,-5 2-3-15,-4-7-9 16,6-2-5-16,3-9-30 16,2-3-9-16,4-7-34 15,-1-6-15-15,16-4-183 16,7-6 177-16</inkml:trace>
  <inkml:trace contextRef="#ctx0" brushRef="#br0" timeOffset="164846.63">21088 1376 904 0,'9'-2'126'0,"-2"-4"133"0,-3 1-121 0,0 0 1 0,-4-1-19 16,0-2-15-16,-10 0-21 16,-4-4-11-16,-5-3-25 15,-11-2-13-15,-5 4-23 16,1 7-4 0,-12 6-5-16,5 2-5 15,1 12 2-15,4 3-1 16,16 4-2-16,10 4 4 0,13 2 3 15,12 0 0 1,11 1 4-16,6 2 2 0,6-2-4 16,-2-1 2-16,5 1 0 15,-1-2-2-15,-4-1 4 16,-5 0-3-16,-10-3-1 16,-7 2 0-16,-14-7-2 15,-9 1 2-15,-15-3 2 0,-8 0-1 16,-15-8 1-16,-7 3-4 0,-7-8-4 15,4-2-6-15,-1-10-31 16,7-1-22-16,18-10-48 16,0 1-26-1,19-8-145 1,3-9 166-16</inkml:trace>
  <inkml:trace contextRef="#ctx0" brushRef="#br0" timeOffset="165138.01">20869 920 1377 0,'4'0'90'0,"0"1"31"0,-12 15 17 0,-8 11 8 0,-5 11-26 0,2 15-14 31,1 9-14-31,16 12-34 16,5 8 1-16,21 16-10 16,1 4-7-16,7 6-10 15,-4-6-11-15,-12-17-13 16,-5-9-14-16,-11-16-50 0,-3-6-28 16,-5-13-55-16,1-7-12 15,-2-12-36-15,3-9 117 16,6-19 20-16</inkml:trace>
  <inkml:trace contextRef="#ctx0" brushRef="#br0" timeOffset="166120.17">21891 1171 1098 0,'-5'-7'73'0,"-1"-2"20"0,-4-2-2 0,-2-8-9 0,-7 0-16 0,-6-5-4 15,-5 1-9-15,3 7-15 16,0 3-3-16,3 12-6 15,5 2 6-15,-1 4 8 16,4 3 3-16,-1 3 3 16,4 1 0-16,1 4 3 0,5 9-4 0,6 12-12 15,-1 2-6-15,5 13-12 16,4 7-4 0,5 10-6-16,-4 7-1 0,0 3-7 31,-5-2 0-31,-3-8 0 0,0-6-1 15,-5-14-31 1,-1-8-18-16,-3-14-29 0,-2-7-15 0,-4-8-18 16,3-11-4-16,-4-4-236 31,0-10 219-31</inkml:trace>
  <inkml:trace contextRef="#ctx0" brushRef="#br0" timeOffset="166270.46">21321 1582 1228 0,'24'6'92'16,"12"2"47"0,5 0 0-1,13-6-5-15,6-1-24 0,-2-7-38 16,-9 1-19-16,-5-4-30 16,-7-2-25-16,-6-5-55 15,-5-1-29-15,-1 1-53 16,-3-6 62-16</inkml:trace>
  <inkml:trace contextRef="#ctx0" brushRef="#br0" timeOffset="166516.54">21997 1418 1353 0,'0'0'129'16,"0"0"52"-16,0 6-54 15,3 9 19-15,5 13-29 16,-2 15-24-16,0 10-15 16,-3 7-22-16,-3 6-43 15,-4-4-3-15,-3-2-4 16,4-8-2-16,-5-6-23 16,5-7-25-16,3-7-54 0,-3-9-33 15,3-9-71-15,0-14-166 16,0-4 222-16</inkml:trace>
  <inkml:trace contextRef="#ctx0" brushRef="#br0" timeOffset="166848.32">21908 1557 1298 0,'0'-25'99'0,"0"-1"69"16,3 0-8-16,7 4-11 15,4-4-28-15,8 6-47 16,2-1-1-16,11 6-7 16,7 2-5-16,10 11-1 15,3 2-10-15,-2 13-18 0,-8 3-11 16,-12 7-15 0,1 4 1-16,-19-2-4 15,-5 4-3-15,-10-1-3 16,-10-3-3-16,-12 1-15 0,-9-4-7 15,-17-5-1-15,-5 2-5 16,-7-5 2-16,5-3 4 16,6-8-16-16,8-3-16 0,15-3-26 15,7-12-26-15,13-3-53 16,6-7 89 0</inkml:trace>
  <inkml:trace contextRef="#ctx0" brushRef="#br0" timeOffset="179809.42">13874 6379 863 0,'-4'5'81'0,"0"3"50"0,4-3-12 15,3 4-14-15,0-6-14 0,2-1-8 0,3-2-6 0,-5 0-7 32,-3 0-7-32,0 0-21 0,-5-5-8 15,-6 4-9-15,-2 2-11 16,2 9 8-16,0-4 0 0,8 8-6 31,3 0 5-31,10 5 2 0,7 7 3 0,13 0 13 0,16 6 1 16,17 11 3-1,6-2-8 1,10 11-13-16,-5 3-3 16,-11 3-18-16,-11-1 1 15,-12-3-11-15,-9-2-11 0,-13-5-18 16,-9-5-9-1,-6-4-40-15,-3-3-17 16,-4-13-26-16,-4-8-15 0,-2-14 86 16</inkml:trace>
  <inkml:trace contextRef="#ctx0" brushRef="#br0" timeOffset="180364.56">13790 6362 764 0,'0'32'120'0,"0"4"151"0,6 3-130 0,5 7-21 0,2 3-31 0,3 0-45 0,0 3-12 0,1-3-17 15,-4-3-3-15,-6-4-3 16,3-7-6-16,-7-12 0 15,3-4 0-15,-6-17-2 16,0-2 2-16,0-6 0 0,-4-10-2 16,-1-14 5-1,-5-8-3-15,3-14 1 0,-3-8 2 16,-4-8-3-16,1 4-2 16,2 1 3-16,2 12 6 15,9 23 21-15,3 4 8 0,10 18-6 16,4 4-1-16,11 4-6 15,9 4-6 1,13-4 4-16,7 6-3 16,8-4-10-16,-2 7-1 15,-5 7-13-15,-6 2-27 0,-6 5-80 16,-2-1-123-16,-3-3 130 16</inkml:trace>
  <inkml:trace contextRef="#ctx0" brushRef="#br0" timeOffset="181138.08">14951 7359 983 0,'2'0'95'0,"-2"-3"141"0,-2 1-138 0,1 1 9 0,-1-3-5 0,-1 9-40 16,0 0-15-16,-4 17-31 16,-5 3-6-16,-9 15-6 15,-2 1-3-15,-3 0-9 16,0-2-2-16,10-14 4 15,-2-3 2-15,12-11 4 16,6-11 0-16,0-9-1 0,8-8 4 16,5-18 10-16,4-6 5 0,5-18 3 15,-5 0-1 1,-1-16 4-16,0-2-2 16,3 6 0-16,0 7 4 0,4 19 2 31,3 17 6-31,-4 17 6 15,-2 11 1-15,-1 19-5 16,0 16-6-16,-3 18-9 16,-3 7-7-16,-4 10-10 15,-3-4-1-15,-3 2-7 16,4-10-13-16,-7-4-40 16,0-6-30-16,-2-13-46 15,-4-3-23-15,1-13-216 0,-6-7 229 16</inkml:trace>
  <inkml:trace contextRef="#ctx0" brushRef="#br0" timeOffset="181315.25">14901 7406 1419 0,'14'11'74'0,"6"-6"9"0,1 0-2 15,10-5-21-15,1-5-22 0,6-3-27 0,3 0-16 0,-3 2-55 16,-2 0-35-16,2 6-210 16,0 0 180-16</inkml:trace>
  <inkml:trace contextRef="#ctx0" brushRef="#br0" timeOffset="182424.23">15415 7466 1085 0,'0'6'86'0,"-2"4"72"16,-7-7-40-16,-2 0-28 15,-5-1-8-15,-1-2-41 0,-4-2-15 16,1 4-22-16,-1 6-4 16,4 6-3-16,0 8-1 15,9 5-13-15,1-1-4 16,14 3-11-16,-1-2-7 0,8-7 6 16,3-4 0-1,1-8 14-15,-1-7 7 0,1-12 9 16,-3-3 3-16,1-9 13 15,-3-4 10 1,-1-13 20-16,-2-1 13 0,-7-17 5 16,2-7-2-16,-5-14-11 15,-3-6-7-15,-2-5-9 16,-5 8 2-16,7 18-1 16,3 15 8-16,3 25-1 15,4 12 0-15,-4 19-17 16,-3 8-8-16,0 22-9 15,-3 22-5-15,-5 21 1 0,3 5-2 16,-1 2-15 0,6-5-16-16,6-12-38 15,3-9-23-15,14-12-21 0,0-6-4 16,7-17 19 0,3-11 6-16,4-15 29 0,-4-8 8 15,-2-11 29-15,-1-5 11 16,-6-1 31-16,-5-4 24 15,-8-2 29-15,-3-1 16 0,-10 7 1 16,-6 8-12-16,-3 7-35 16,0 10-13-16,-6 7-19 15,0 10 2 1,-4 10-3-16,-1 3 0 0,8 3-17 16,1-3-17-1,10-7-6-15,0-5 0 0,8-6 15 16,6-4 14-16,0-8 5 15,4 0 3-15,0-9 7 16,-3-2 3-16,-5-7 15 0,-3 0 5 16,-1-5 8-16,-3-2 9 15,5-5 3 1,-8 0 4-16,6 0-7 16,2-4-4-16,-2 1-14 15,8 1-1-15,-1-3-2 0,-1 1 1 16,0-1-6-1,3 0 1-15,-5 8-4 16,4 9-4-16,-4 5-3 0,1 2-1 0,-2 6-9 16,2 2 0-1,-3 0 3 1,1 0-1-16,-5-7 5 0,-2 2 2 16,-1-1-1-16,-4-2-4 0,4-2-1 15,-1 2-2-15,2 2-7 16,1 7 2-16,0 1 1 15,0-1-1-15,0-3 0 16,0 2 6-16,0 0-9 0,0 1 5 31,0-2-5-31,-3 2-5 0,1 0 6 16,0 1-8-16,-1 2 9 16,2 7-2-16,1-1 1 15,1 4 5-15,2 3-4 0,-3-3 2 0,0 2 0 31,0-2-1-15,-1 11-3-16,-1 0 1 16,1 12-4-16,2 7 2 0,4 5 5 15,3-2-1-15,4 2 0 16,3-8-5-16,-3-2-31 16,3-6-12-16,-4-5-26 15,-5-1-9-15,0-13-2 16,-3-5-6-16,-3-6-5 15,3-4-14-15,2-9-21 16,-2 0-117-16,1-4 154 16</inkml:trace>
  <inkml:trace contextRef="#ctx0" brushRef="#br0" timeOffset="182705.02">15899 7423 1218 0,'-1'7'97'0,"1"-2"64"0,-3 2-27 0,3 1-40 0,0 3-20 0,0 4-43 0,3 0-12 0,-3 4-16 16,-3-1 1-16,1 0-3 16,-1-5-5-16,3-3 0 15,-2-3-4-15,2-7-1 16,0 0 12-16,-5-7-3 16,5-9 10-16,2-9 17 15,1-7 10-15,4-1 23 16,2 0 1-16,10 0-10 15,-2 6-13-15,5 6-21 16,2 6-9-16,4 0-14 16,1 4-24-16,4 0-73 0,0-3-52 15,7 5 79-15</inkml:trace>
  <inkml:trace contextRef="#ctx0" brushRef="#br0" timeOffset="184437.97">14790 8105 1099 0,'10'-2'79'0,"5"-1"22"0,-2-3-23 0,-2-1-7 16,-1-2-29-16,-7 4-5 0,-2-1-5 15,-1 6-2 1,-3-2 3-16,-8 10-2 0,-3 3-8 16,1 2-4-16,-1 3-3 15,-2 4-4-15,-3 2 4 16,4 3-5-16,-3 2-5 15,-2 5-1-15,-2-1-7 16,6 4 2-16,0-3-3 16,2-2 0-16,4-5 3 15,1-2 1-15,6-2 7 16,4 3 4-16,10-7 0 16,7-3 2-16,10-3-4 15,2-3-5-15,8-3-1 16,-2-4-4-16,-4-4-11 0,-1-6-11 15,-12-4-39-15,0-1-26 16,-12-5-249 0,1-5 210-16</inkml:trace>
  <inkml:trace contextRef="#ctx0" brushRef="#br0" timeOffset="184651.13">14910 8195 1047 0,'0'8'156'0,"-6"3"230"0,11 7-239 15,-2 11-10-15,1 13-24 0,3 1-31 16,-6 9-39 0,2 6-12-16,-3-4-18 15,0 0-6-15,0-5-19 16,-1-7-18-16,1-7-45 16,0-4-37-16,0-10-57 0,1-5-119 15,7-16 172 1</inkml:trace>
  <inkml:trace contextRef="#ctx0" brushRef="#br0" timeOffset="184921.32">15224 8214 811 0,'3'4'127'16,"2"10"172"-1,-5 7-150-15,-5 12-15 16,0 7-23-16,-4 7-44 16,3 2-23-16,-4 1-37 0,6-6-6 15,-1-11-7-15,3-4-14 16,2-12-33-16,-1 1-27 15,-1-14-181-15,-6 3 157 16</inkml:trace>
  <inkml:trace contextRef="#ctx0" brushRef="#br0" timeOffset="185392.42">15186 8132 1312 0,'-5'-11'80'0,"-2"3"42"16,2 6 5-16,6-3-11 15,3 4-14-15,10-4-20 16,8 2-11-16,6 3-2 16,7 0-4-16,11 9-17 15,-1 9-7-15,0-1-23 0,-9 4-10 16,-17-4-10-16,-8 0-4 15,-17 2-6-15,-10-2 2 16,-14 2-12-16,-10-3-4 0,-2-3-2 16,1-7 0-16,14-1 11 15,3-4 5-15,18-1 9 16,6 5 1-16,8 3 7 16,9 3 6-16,5 2 8 15,8 1 3 1,0 6-1-16,0-1-2 0,0 2-7 15,-9 1 2-15,-2 0 2 16,-7-3-4-16,-7 0 1 16,-5-5-1-16,-5 0-10 15,-7 2 1-15,-12-3-4 16,-4 4-7-16,-10-1-12 16,-3-4-13-16,3-1-36 15,6 2-18-15,7-5-44 0,8 0-24 16,15-7-272-16,-3-1 265 15</inkml:trace>
  <inkml:trace contextRef="#ctx0" brushRef="#br0" timeOffset="185691.95">15680 8387 1460 0,'-5'2'102'0,"5"4"34"0,0-4-29 0,10-2-20 0,2 1-17 0,14-1-12 0,0-1-8 0,8-1-20 0,-3-8-18 15,4 1-58-15,-1 0-34 16,0-9-93-16,-1 2-236 16,-3-4 253-16</inkml:trace>
  <inkml:trace contextRef="#ctx0" brushRef="#br0" timeOffset="186470.98">16581 8133 729 0,'0'-6'140'0,"0"-5"208"16,3-2-198-16,3-4-13 0,-1-4-17 15,0-1-33-15,-1 3-16 0,-5 5-14 16,-5 2-9-16,-12 5-12 16,-4 4-2-16,-9 3-15 15,-3 8-3-15,3-2-9 16,-1 2-3-16,10 6 1 15,6-3-2-15,10 4-2 16,3 0-1-16,6 1-2 16,2 3 1-16,0-3 2 15,4 4 5-15,-7-4 2 16,-1 1 3-16,2 2 10 16,-1-4-1-16,1-1 1 15,5 0-2-15,5 0-9 16,1 2 0-16,5 3-1 15,4 4-2-15,1 3-2 16,-2 1-2-16,-3-2 0 0,-3-5-1 16,-5-1-1-16,0-6-1 15,-9-1-2-15,-2-1-1 16,-13-1-3 0,-3-1-5-16,-9 6-11 0,-3-1-6 0,-4 0-2 15,4 3 5 1,2-4 12-16,1 0 7 15,9-9 8-15,1 3 1 16,4-11 3-16,4 0-1 0,2-11 1 16,1-3 3-16,1-17 7 31,1-9 2-31,4-11 6 0,7-5-3 0,4 6 1 16,4 5 2-16,5 16-4 15,3 3-2-15,7 13-6 16,-2 2-5-16,0 4-5 15,5 4 0-15,-7-1 1 16,-4-5-1 0,-7 0-8-16,-1-2-12 0,-13-6-51 0,-3-3-39 15,-11-2 56-15</inkml:trace>
  <inkml:trace contextRef="#ctx0" brushRef="#br0" timeOffset="196636.06">16032 9090 786 0,'-13'-3'97'0,"1"-3"70"0,-3 4-19 0,3 2-31 0,2 0-12 0,7 0-7 0,2-3 0 0,1 0-14 16,3-3-6-16,6 1-13 31,1 3-13-31,-4 2-12 16,0 2-11-16,-4 14-14 0,-2 4-7 16,0 13-7-16,3 8-1 15,10 7-1-15,4-1 1 16,19-1 5-16,5-4 2 15,19-12 12-15,5-3 9 0,1-17 7 16,5-7 3 0,-6-6-5-16,-2-7-8 15,-13-1-11-15,-5-2-15 0,-22 2-42 16,-9 2-21-16,-14-2-71 16,0 0-22-16,-4 1 28 15,-3-4-301-15,9 8 304 16</inkml:trace>
  <inkml:trace contextRef="#ctx0" brushRef="#br0" timeOffset="197003.79">16598 9220 1459 0,'10'-11'84'0,"-1"0"25"0,2-2-13 15,-1 5-16-15,1 0-24 0,-3 8-23 16,-4 7-4 0,-1 7-4-16,1 2 1 15,-1 10 1-15,0 3 4 0,5-2 12 16,4-4 4 0,3-2 6-16,4-6-6 15,3-5-6-15,0 3-11 0,-7-9-9 16,-2 3-3-16,-11-6-15 15,-2 1 1-15,-5 4-6 16,-14 3-4-16,-11 10-1 16,-8 2-4-16,-11 6-20 15,3 6-8-15,2-3-20 16,3 3-18-16,13-6-13 0,6-8-6 16,19-11-49-16,6-8-121 15,24-18 164-15</inkml:trace>
  <inkml:trace contextRef="#ctx0" brushRef="#br0" timeOffset="197894.54">17649 9177 650 0,'-5'13'102'0,"-3"1"77"0,-1-1-42 0,6-1 9 0,1-7-41 0,2 3-7 0,5-7-6 15,3 3 1-15,1-4 13 16,2-4-11-16,-5 3-9 16,2-6-7-16,-8 3-29 15,-12-1-10-15,-9-4-23 16,-2 2-9-16,-17 3-5 15,1 4-2-15,-13 4-1 16,-2 9-1-16,7 6 1 16,7-2-1-16,17 4 1 15,10-2 2-15,19 3 6 16,7 1 2-16,18-2 1 0,9 1 2 16,10 0 2-16,7-2 2 15,-13 1 2-15,2 1 0 16,-18-3-2-16,-10 1-2 15,-7 1-1-15,-10-1 1 16,-8 3-5-16,-17-3-2 16,-8 2-2-16,-1-1-5 0,-3-7 1 15,-2-3-2-15,2-10-22 16,-2-1-10-16,8-12-33 16,3-1-17-16,3-10-29 15,4-3-22-15,6-4 82 16,6-4-3-16</inkml:trace>
  <inkml:trace contextRef="#ctx0" brushRef="#br0" timeOffset="198178.47">17633 8734 1514 0,'-24'22'113'0,"-2"6"40"0,-11 18-58 0,6 6 4 0,4 13-43 0,8 9-11 15,17 8-3-15,10 5-1 0,11 3-13 16,5-5-9-16,-7-2-13 16,-4-1-5-16,-12 0-36 15,-5-1-27-15,-11-5-39 16,-5-6-24-16,-2-8-14 15,-2-8-1 1,2-10-189-16,2-17 205 0</inkml:trace>
  <inkml:trace contextRef="#ctx0" brushRef="#br0" timeOffset="198776.36">18210 9273 1382 0,'-1'-4'107'0,"-7"2"75"0,-6 0-30 0,-5-5-42 0,-6-1-32 0,-4-2-51 0,2-2-16 15,5 4-3 1,5 8 8-16,6 8-1 0,8 4-3 16,3 2 4-16,9 5-6 15,4 5 3-15,-1 0 2 16,7-1-2-16,5 1-2 0,1-8-5 31,2 3 0-31,-2 0-3 16,-4-4 0-16,-9 6 0 15,-5-4-2-15,-9 7 1 16,-10-2 1-16,-15 0 7 0,-8 2 6 0,-9-5-1 16,-5-4 0-16,-6-5 1 15,4-7-6-15,4-3-5 16,4-8-4 0,15-3-17-16,6-2-11 15,16-2-45-15,12-3-24 16,18 1-72-16,4-2-26 0,11 3 108 0</inkml:trace>
  <inkml:trace contextRef="#ctx0" brushRef="#br0" timeOffset="199054.5">18379 9332 1433 0,'3'-7'98'0,"-1"4"58"16,1 5 2-16,-3 9 16 16,0 6-16-16,-8 13-31 15,7 2-17-15,-7 15-40 16,5 5-25-16,-1 14-30 16,-2 10-8-16,-2 11-21 15,-1 3-15-15,-4-2-41 0,2-9-18 16,6-16-56-16,-2-11-7 15,3-14-20-15,4-11-13 16,0-20 114-16</inkml:trace>
  <inkml:trace contextRef="#ctx0" brushRef="#br0" timeOffset="199420.25">18447 9418 1572 0,'-3'-12'117'0,"0"-1"71"16,0 1-20-16,-2-6-27 15,3-1-35-15,5-6-38 16,7 0-9-16,4 3 5 16,11 3-5-16,7 0-2 15,-1 5-1-15,9 11-22 16,-4 3-4-16,4 6-17 0,-1 6-7 15,-3 6-1-15,-6-1-1 16,-6 7-6 0,-15-5-2-16,-15 3-18 15,-8 0-9-15,-19 5-1 0,-5-2-1 16,-9 0 0 0,-4 0 5-16,1-6-5 0,5 2-3 15,11-9-6-15,5-2-5 16,15-8-30-16,13-2-19 15,-3 0-39-15,3 0-38 16,9-2 97-16</inkml:trace>
  <inkml:trace contextRef="#ctx0" brushRef="#br0" timeOffset="201089.26">18250 9062 647 0,'-3'0'93'0,"3"-2"97"0,-2-1-58 0,4 0-30 0,4 0-19 0,2 1-20 16,1 2-1-1,-2 4 13-15,1 0 0 0,-4 4 9 16,-4 2 8-16,-1-2 13 15,-7-1 11-15,2-2 5 16,6-2-8-16,-2-1-20 16,0-2-15-16,-4-6-25 15,6-1-15-15,0 1-20 16,-2 0-8-16,-7-5-15 16,1 4-4-1,-11 1-1-15,0 4-5 0,-8 6 2 16,-4 5-5-16,-7 4-4 15,-1 6-2-15,1 6 2 16,6 0 7-16,7 2 8 0,4 0 3 16,15-7 0-1,1 1 0-15,15-10 4 16,2-2 0-16,9-1 3 0,6 0 1 16,3-2 7-16,-2 4 2 15,4-4-1-15,-12 2-1 16,4-5-10-16,-4 0 0 15,-4 5 2-15,-2-5 0 0,-1 10-2 16,1-1 1-16,-4 3-4 16,2 4-2-16,-1-4 6 15,-6 0 1-15,-2 0 1 16,2-1 4-16,-11-1-8 16,4 1 0-1,-11-1 2-15,-5-2-3 0,-5 0 7 16,-3 0 0-16,4 2-6 15,4-1-1-15,-2 1-4 16,5 1-1-16,0-3 6 16,1 2-2-16,2-9 4 15,-2 3-1-15,-3-7-6 16,-2-5 2-16,-8-4-14 16,-1-9-3-16,3-2-5 15,2-4-3-15,9 5 7 0,2 5 4 16,4 9 8-1,8 5 2-15,-2 0-3 16,-1 2 0-16,3 6-1 0,0-2 1 16,3 3 4-16,3-2 1 15,2-1 2-15,3-6 4 0,11-3 1 16,4-5 2-16,4-1 7 16,6-2-1-16,-4 3-2 15,1-3-1 1,-5 3-3-16,-3 1 0 0,-6-4 7 15,-1 2 5 1,-4-1-2-16,-3 3 0 0,-2-4 1 16,-4 1-6-16,-5 2-4 15,2-3 1-15,-2 0-5 16,0-2-1-16,-2 2 1 16,-9 0-3-16,-3 4 1 15,-4-3-1-15,-8-1-4 16,-4 3 1-16,0-1-2 15,-7-2-8-15,3 3-9 0,4-3-6 16,3 0-13-16,3 4 5 16,13 4 12-16,10 3 3 15,-1-8 15-15,5 4 5 16,8-9 1-16,2 0 4 0,9-4 10 31,2-3 3-31,-2-3 4 0,3 1-4 0,-1 0-4 16,-1-3-3-16,-1 3-4 15,-4 1 3 1,-6 7-4-16,-2 6 0 0,2 1 1 16,1 2-2-16,1 0 0 15,5 3 2-15,0 2-4 16,0 4 0-16,1 0 0 16,-5 1 0-16,-3 6 0 0,-10 0 1 15,-1 11-3 1,-2-4-1-16,-2-3-2 15,-4 1-5-15,3-10-18 0,1-2-7 16,-4-6-44-16,6-3-41 16,-1-10 72-16</inkml:trace>
  <inkml:trace contextRef="#ctx0" brushRef="#br0" timeOffset="-139359.8">18523 11243 1983 0,'-5'33'9'0,"-4"14"-9"0,-4 4-2 0,0 10-3 0,-2-4-7 0,0 0-11 0,1-10-1 0,6-15-2 0,4-15 7 16,4-17 19-1,1-5 0-15,2-20 20 16,5-9 1-16,5-19 9 16,1-8 6-16,3-15 8 15,4-4 7-15,3 1 0 16,2 2 4-16,-4 14 2 16,1 12-6-16,-5 16 2 0,-3 13-5 0,-1 11-8 15,-3 10-4-15,5 6-10 16,-1 7-10-16,8 13-14 15,2 10-2 1,3 16 0 0,5 4 5-16,-1 13-3 15,-7 3-1-15,-4-8-36 16,-6-3-32-16,-8-10-46 16,-1-4-18-16,-6-10-15 15,-3-8-2-15,-5-9-13 16,-3-6 30-16,-11-13 66 15</inkml:trace>
  <inkml:trace contextRef="#ctx0" brushRef="#br0" timeOffset="-139170.11">18483 11338 1489 0,'8'8'104'0,"3"-4"73"16,2 4-9-16,6-3-13 15,-3-2-27-15,3-5-65 16,-1-2-13-16,9-10-60 15,6-7-39-15,16-3-79 16,14-1-43-16,8 0-4 16,5 4 70-16</inkml:trace>
  <inkml:trace contextRef="#ctx0" brushRef="#br0" timeOffset="-138899.65">19260 11325 1242 0,'-7'-5'129'0,"2"-7"67"16,-4-9-42-16,0 2-18 15,-1-4-60-15,-3 4-21 16,-2 12-30-16,-1 9-6 16,-6 20-3-16,0 14-6 0,-2 10-6 15,0 6-2-15,13 6-4 16,2-7-1-16,14-10-18 15,7-3-19 1,6-11-31-16,5-4-19 0,6-7-25 16,2-3-4-16,4-12-66 15,3-1-131-15,1-14 192 16</inkml:trace>
  <inkml:trace contextRef="#ctx0" brushRef="#br0" timeOffset="-138677.72">19627 11323 1404 0,'0'-3'100'0,"-8"-1"61"0,0 4-40 15,-6 6-24-15,-3 0-22 16,-5 10-29-16,0 0-9 16,-5 6-15-16,3 1-7 0,12 9-14 31,7 3-1-31,14-4-2 0,12 4 0 15,12-8 2-15,0-4-2 0,2-8-17 16,3-4-26 0,-5-11-99-16,-2-7-176 0,17 1 185 15</inkml:trace>
  <inkml:trace contextRef="#ctx0" brushRef="#br0" timeOffset="-137600.53">21023 10931 1280 0,'2'-2'111'0,"-2"-1"66"0,0 3-42 0,-2 0-5 16,1 5-20-16,1 4-15 0,3 12-28 0,8 2-4 15,2 7-24-15,9 7-10 16,-2-7-16 0,5 3-9-16,5-11-3 15,-3-2-11-15,3-2-40 0,2-3-28 0,-4-10-67 16,0-2-29 0,-2-7-218-16,-1-11 236 15</inkml:trace>
  <inkml:trace contextRef="#ctx0" brushRef="#br0" timeOffset="-137318.6">21508 10936 914 0,'-10'-16'163'16,"-1"0"221"-16,5 8-234 15,-4-1-11-15,-1 5-20 16,7 3-17-16,-4 4-32 16,1 3-12-16,-5 12-27 0,-6 2-8 15,1 13-14 1,-3 10-1-16,-1 7-5 0,-1 7-1 15,0-3-2-15,3-7-2 16,6-6 4 0,2-9-2-16,11-7-1 0,2-3 1 15,10-3 0 1,1 3 7-16,0 2 19 0,1-7 3 16,-2 3 3-16,0-2-2 15,-9 1-22-15,-2-2-5 16,-5 2-50-16,-8 0-49 15,-5 3-97-15,-7-3 97 0</inkml:trace>
  <inkml:trace contextRef="#ctx0" brushRef="#br0" timeOffset="-136239.87">21243 11286 1564 0,'-4'12'47'0,"1"1"5"0,-1-2-10 0,4-2 6 0,3-2-6 0,3-4-7 0,5 2-2 0,-2-5-7 0,-2 1 0 0,-7-1-10 0,0 0-1 0,-7 2 0 15,0 2 2-15,-4 4 16 16,4 5 4-16,1 11-2 0,4 2-4 16,9 12-15-1,-1 5-8-15,5-2-5 0,3 1-3 0,-3-13-27 16,3-2-30-16,-4-13-91 16,-2-5 22-16,1-9 46 15</inkml:trace>
  <inkml:trace contextRef="#ctx0" brushRef="#br0" timeOffset="-134894.7">19485 12260 700 0,'-1'-1'95'0,"-3"-1"84"0,3 0-9 0,1-4-36 0,5 3-9 0,-2-2-21 16,6-1-7-16,-6 3-25 16,-3 3-15-16,3 3-19 15,-7 6-5-15,1 7-3 16,1 9 1-16,2 16-4 16,3 8 1-16,0 14-12 15,2 7-4-15,-2 7-9 16,-1 0-2-16,-2-4 1 15,1-5 0-15,4-12-6 0,1-11-8 16,-1-11-23-16,3-5-6 16,2-10-28-16,-6-8-16 15,10-5-20-15,4-6-31 16,-4-13 77-16</inkml:trace>
  <inkml:trace contextRef="#ctx0" brushRef="#br0" timeOffset="-134459.28">19794 12654 1098 0,'3'-6'146'16,"-1"3"154"-16,-2 11-195 15,0 6-18-15,-6 13-46 16,3 3-8-16,-1 14-21 16,4-1-6-16,4-4-6 15,3-3-5-15,6-12 4 16,1-10-2-16,2-6-1 15,0-5 1-15,-4-12 4 16,3-4 1-16,2-11 4 16,0 1 5-16,-4-4 9 0,0 2 6 15,-4 9-3-15,1 5-8 16,5 14-17-16,3 10-9 16,4 12-10-16,5 2-8 15,4 3 1-15,7-5 4 0,1-12 9 16,-2-6 10-1,-4-7 9-15,-6-6 12 0,-12-6 26 16,0-11 18-16,-7-7 19 16,-5-7 3-16,-5-14-7 15,-6 1-16-15,-6-2-29 16,1 0-12-16,-1 11-38 16,3 4-13-16,10 23-30 15,1 13-25-15,0-9-67 16,4 10-121-16,12-12 162 15</inkml:trace>
  <inkml:trace contextRef="#ctx0" brushRef="#br0" timeOffset="-133720.91">21274 12427 689 0,'6'-6'44'0,"5"-3"62"0,-1 2 4 0,-5 3 24 0,1 2 31 0,-4 2-18 16,-2 2-18-16,-10 1-13 0,-14 5-22 31,-2 3-11-31,-19 3-29 0,0-2-14 0,1 6-18 16,1 1-15-16,15 1-10 15,5 2-4-15,20-3-2 0,3 3 5 16,19 0 1-16,5 4 2 16,12-1 8-16,10 2 5 15,4-5 2-15,4-5-1 16,-7-1-6-16,-6-2-3 0,-17-1-3 15,-11 1 2-15,-18 5 1 16,-9-3 1 0,-18 6 2-16,-7-5-5 0,-10 2-7 31,0-3-6-31,6-5-28 0,-2-5-7 0,8-8-22 16,4-1-23-16,0-16-36 15,8-7-131-15,12-17 151 31</inkml:trace>
  <inkml:trace contextRef="#ctx0" brushRef="#br0" timeOffset="-133516.1">21124 12185 1578 0,'-1'-2'99'0,"1"7"74"15,0 3-37-15,1 14-20 0,2 4-15 16,7 17-32-16,2 11-21 31,7 18-28-31,4 9-3 0,-1 9-18 0,-7 1-18 16,-2-3-56-16,-2-4-43 0,-5-15-60 15,2-9-7-15,0-22-93 16,-3-10 164 0</inkml:trace>
  <inkml:trace contextRef="#ctx0" brushRef="#br0" timeOffset="-133185.62">21579 12185 1503 0,'6'-2'77'0,"5"10"60"0,-5 0-13 16,5 14 4-16,2 6-5 15,-10 12-37-15,8 7-18 16,-9 13-27-16,2 1-15 16,0 9-19-16,-4-2-3 15,3-1-2-15,-2-2-4 0,1-8-13 16,4-2-13-16,-1-14-11 16,6-5-5-1,5-15 6-15,0-9 13 16,2-13-7-16,5-12-4 15,-6-12-22-15,5-10-15 16,-6-6-32-16,-5-3-14 16,-13 0-121-16,-7 5 142 0</inkml:trace>
  <inkml:trace contextRef="#ctx0" brushRef="#br0" timeOffset="-132807.4">21383 12628 1369 0,'13'1'78'0,"13"-1"46"15,14-14-8-15,12-8-8 16,9-5-11-16,-2-4-29 0,-4 2-19 16,-3 4-23-16,-9 0-17 15,-4 9-38-15,-4 3-11 16,-10 10-16-16,-9 3 3 16,-7 7 25-16,-6 5 16 15,-3 12 12-15,0 4 3 16,-3 4 10-16,2 1-3 0,1-2 5 15,0-4-4-15,9-3-12 16,1-4-1-16,10-2-1 16,-2-10 2-16,4-5 6 15,3-3-2-15,2-16 6 16,-2-1 7-16,-1-9 7 16,-9-2 11-1,-11 0 15-15,-8-7 2 0,-13 7-2 16,-10-6-10-16,-6 8-21 15,2 5-19-15,-3 12-33 16,0 4-20-16,7 14-81 0,9 6-32 16,15 5 84-16</inkml:trace>
  <inkml:trace contextRef="#ctx0" brushRef="#br0" timeOffset="-132554.52">22331 12853 1589 0,'11'24'105'0,"2"3"47"0,-2-1-9 0,-5 8-40 0,-4 2-36 0,-9 3-52 0,-8 2-41 0,-22 7-102 16,-4-6-55-16,-14-1 83 16</inkml:trace>
  <inkml:trace contextRef="#ctx0" brushRef="#br0" timeOffset="-130183.64">22814 12366 916 0,'-16'0'34'0,"0"1"18"0,2 3-9 0,3 2 21 0,3 2 13 0,3-2 3 0,5 2-6 0,5-2 5 15,1 1-4-15,7-4 6 0,0 0 0 0,9 2-2 16,1-4 2-16,9-1-13 16,-4 0-6-16,7 0-30 15,-6 0-12-15,-3-1-20 16,-2-4-15-16,-5-1-42 15,0-2-21-15,0-3-51 16,-2 1-20-16,-3-7 88 16</inkml:trace>
  <inkml:trace contextRef="#ctx0" brushRef="#br0" timeOffset="-129844.83">23270 12148 959 0,'9'-6'164'0,"-2"-4"253"0,2 7-293 16,-1-3-8-16,-3 11-19 15,3 1-13-15,-5 8-16 16,-2 5-6-16,-1 10-17 16,0 4-11-16,-4 8-20 15,-6 0-8-15,-3 6-6 31,1-1-7-31,-2-1-11 0,1-4-5 0,2-3-9 16,8-3 9-16,4-7 4 16,9-6 4-16,7-10 5 15,4-6-8-15,4-8-18 16,-3-4-20-16,2-7-29 16,-1-2-17-1,-5-1-43-15,1-5-62 0,-7 2-203 16,4-1 231-16</inkml:trace>
  <inkml:trace contextRef="#ctx0" brushRef="#br0" timeOffset="-129671.21">23473 12445 926 0,'0'0'134'16,"0"0"135"-16,-1 0-97 0,1 8-49 15,0 3-7-15,1 6 6 16,1 7-7 0,4 10-10-1,0 6-11-15,-4 6-43 16,-2 4-15-16,2 2-21 15,-2-5-13-15,-2-6-43 16,2-3-32-16,0-11-76 16,0-2-31-16,5-11 95 15</inkml:trace>
  <inkml:trace contextRef="#ctx0" brushRef="#br0" timeOffset="-129245.92">24077 11880 1236 0,'0'-1'106'0,"-1"-1"89"0,-9 2-36 0,-4 3-3 0,-9 7-11 0,-9 10-26 16,-7 7-19-16,-1 17-15 15,1 14-11-15,7 18-30 16,4 6-6-16,10 17-22 16,6 4-13-16,9 3 1 15,3 2-8-15,9-22-29 0,10-11-19 16,2-24-48 0,5-13-19-16,6-16-48 0,-1-8-6 15,3-17-127-15,-1-13 164 16</inkml:trace>
  <inkml:trace contextRef="#ctx0" brushRef="#br0" timeOffset="-128852.96">24227 12278 1435 0,'-22'6'124'15,"-3"3"50"-15,-3-6-33 16,-7 1-9-16,8-3-50 16,2-1-20-16,9 7-34 0,5 0-11 15,9 12-16-15,2 7-2 16,7 4-1-16,5 4-3 16,9-1 5-16,3 0-1 15,2-4 0-15,4-2-2 16,-3-8 1-16,-2-2-2 15,-1-3 2-15,-11-1 1 16,-5-2-1-16,-8 1 1 16,-18 4-4-16,-4 2-7 0,-14-3-21 15,-5 1-18-15,-2-5-22 16,4-1-10-16,10-10-29 16,4-4-9-16,9-7-278 15,4-6 251-15</inkml:trace>
  <inkml:trace contextRef="#ctx0" brushRef="#br0" timeOffset="-128580.02">24139 12088 1553 0,'-3'-9'110'0,"-2"1"43"16,5 6-27-16,6 2-10 15,1 8-28-15,4 5-20 16,3 14-9-16,-3 11-3 0,-5 20-9 16,-6 13-9-16,-11 16-20 15,-6-1-2-15,0 9-20 16,-4-10-2-16,7-3-21 16,0-8-13-16,9-19-23 15,-3-4-18-15,8-18-22 16,6-9-8-16,1-15-42 15,5-7-17-15,3-18 98 16</inkml:trace>
  <inkml:trace contextRef="#ctx0" brushRef="#br0" timeOffset="-128112.29">24742 12032 1513 0,'-35'-4'87'0,"-1"-5"39"0,1 1-22 0,5-3-14 15,8 3-18-15,11 10-28 0,3 6-7 0,3 15 0 16,1 7-4-16,0 21-3 0,3 5 3 15,-1 14-10-15,1 1-1 16,1 3-7-16,0 2-6 16,0-2-6-1,0-5-3-15,0-3-40 0,-5-6-11 16,2-9-47-16,-7-4-38 16,2-17-46-16,-1-5-71 15,-4-14 142-15</inkml:trace>
  <inkml:trace contextRef="#ctx0" brushRef="#br0" timeOffset="-127592.73">24402 12538 1218 0,'8'-25'101'0,"-3"1"94"16,8 5-70-16,6 6-9 16,3 1-4-16,8 4-24 31,-2-3-10-31,13 3-23 0,3 2-18 0,-1 2-18 15,4 4-6 1,-15 7-10-16,-5 7 1 0,-12 10-2 0,-7 4 1 31,-8 10 0-31,-4 8-3 16,-6 4 2-16,4 2-3 16,-1 0-7-1,7-3-11-15,0-5-27 0,0-1 3 0,0-5 5 16,0-7 9-16,0-15 25 15,0-3-1-15,0-13 5 16,0-2 3-16,2-20 3 16,3-8 9-16,-1-22 14 0,0-5 8 0,2-14 32 31,0-6 5-31,7 6-3 16,7 3 2-16,7 25-16 15,0 7-9-15,3 20-7 16,-3 5-11-16,3 7-19 15,-5 4-5-15,0 6-6 16,1 5-1-16,-11 2 3 16,-1 1-4-16,-10 11-7 15,-6 0-10-15,-14 4-18 16,-6 1-4-16,-5 0-4 16,-3-5-1-16,0-6-12 0,8-3-3 15,3-10-26-15,8-6-11 16,10-13-46-16,2-9-22 15,10-9 91-15</inkml:trace>
  <inkml:trace contextRef="#ctx0" brushRef="#br0" timeOffset="-127273.39">25123 11696 1395 0,'5'20'143'0,"0"5"135"0,6 15-112 0,2 4-2 16,1 16-46-16,5 1-37 0,4 7-42 16,6 0-18-16,9 1-8 15,3-4-8-15,1 0-7 0,6-1 0 16,-11 4-19-16,-8 5-9 15,-29 1-28-15,-13 6-14 16,-39-1-27 0,-13 5-2-16,-21 2-29 0,-3 1-7 15,-5 5 2-15,-14-4 54 16</inkml:trace>
  <inkml:trace contextRef="#ctx0" brushRef="#br0" timeOffset="-125786">18297 13635 1041 0,'-5'0'119'15,"2"2"130"-15,-8 3-157 0,-1-1-13 0,-3 6-24 0,3 2-11 0,-6 12-22 16,1 5-4-16,0 8-9 15,4 3-3-15,12 4-5 16,4-5-1-16,16-7 2 0,0-8-2 16,9-15 0-1,7-3 2 1,-2-14 12-16,2-9 9 16,-4-10 18-16,-4-11-4 15,-11-9-9-15,-5-2-7 16,-11 2-8-16,-8 1 4 0,-8 16-4 15,-8 5-3-15,-6 9-13 16,-3 7-9-16,3 9-33 16,8 6-26-16,6 11-42 15,10-4-14-15,12 0-42 16,7-7-33-16,23-8 21 16,2-2 24-16,8-7 119 15,4 0 96-15,6 1 80 16,-1 5 17-16,-8 9-10 15,-3 8-26-15,-18 15-38 16,-6 6-14-16,-15 10-30 16,-5 4-12-16,-10-1-15 0,3-2-6 15,-1-13 3-15,4-5 3 16,4-12 10-16,0-11 12 16,-3-9 24-16,-1-13 5 15,-1-19 0-15,-5-11-6 16,4-5-22-16,1-4-8 0,12 4-10 15,4 6-5-15,12 8-12 16,7 9-9-16,13 7-35 16,4 11-34-1,10 1-50-15,6 1 62 0</inkml:trace>
  <inkml:trace contextRef="#ctx0" brushRef="#br0" timeOffset="-125414.58">19659 13519 1540 0,'0'0'132'0,"3"3"95"0,-2 13-93 0,1 4-17 0,3 20-39 0,3 8-23 0,3 19-31 16,3 5-11-1,8 15-11-15,-6-3-14 0,9 2-75 16,-1-4-37 0,-1-12-85-16,3-14 30 0,-3-21 96 15</inkml:trace>
  <inkml:trace contextRef="#ctx0" brushRef="#br0" timeOffset="-125021.83">20010 13937 998 0,'-1'-22'178'0,"-2"10"238"0,0 11-239 16,-4 18-66-16,6 10-34 16,-1 20-54-16,2 7-13 15,11 1-11-15,5-8-3 16,12-9-5 0,1-11 0-16,10-13 0 0,-3-4 3 15,-1-13 4-15,-6-8 2 16,-11-8 12-1,-2-3 10-15,-5-4 13 0,-3 12 8 0,2 5-9 16,1 6-12-16,0 17-16 16,3 9-16-16,3 11-26 15,2 0-1 1,10-5-6-16,1-4 10 0,4-14 25 16,1-5 3-16,-8-12 29 15,-4-7 15-15,-10-10 38 16,-7-9 29-16,-6-9 6 15,-9-8-15-15,-7-17-40 16,-3-7-30-16,-1 7-55 16,1 6-20-16,9 21-46 15,7 9-41-15,10 0-60 0,16 3 96 16</inkml:trace>
  <inkml:trace contextRef="#ctx0" brushRef="#br0" timeOffset="-124454.96">21545 13763 1192 0,'-15'0'117'0,"-7"0"201"16,-19 3-294-16,-7 4-9 0,-12 5-1 0,2 7-6 0,7 14-8 0,6 5 0 0,19 6-5 0,12 0 3 15,21-4 12-15,8-4 1 16,22-8 22-16,7 4 4 15,16-8 12-15,6-4 1 16,0-6-10 0,-1-1-4-16,-18 1-16 0,-15 2-3 0,-27 3 5 15,-20-2 0-15,-26 4 1 16,-14-6-6-16,-10-2-15 16,-1 0-14-16,2-13-33 15,2 0-18-15,18-11-39 16,3-4-12-16,19-8-61 15,8-7 95-15</inkml:trace>
  <inkml:trace contextRef="#ctx0" brushRef="#br0" timeOffset="-124248.99">21410 13478 1749 0,'-16'19'111'0,"-1"4"63"0,-2 10-33 15,5 7-28 1,2 7-24 0,17 18-40-16,3 7-17 0,17 25-24 15,2 3 0-15,6 8-47 16,-1-4-29-16,-2-6-85 16,-10-10-37-1,-2-16-45-15,-7-2-226 0,0-29 305 16</inkml:trace>
  <inkml:trace contextRef="#ctx0" brushRef="#br0" timeOffset="-123916.86">21752 13516 1508 0,'11'3'130'0,"-3"3"121"0,3 16-121 15,0 10-1-15,0 9-17 16,3 12-9-16,1 12-40 16,4 6-14-16,-2 6-30 15,-1 0-13-15,-2-1-10 16,5-7-7-16,-3-10-1 16,-1-6-9-16,3-13-33 15,-6-4 1-15,-2-14-30 16,-2-4-8-16,-4-15-12 15,6-3-18-15,-2-13 19 16,0-3 2-16,3-12 12 16,-5-5-10-16,-9-3-274 15,-5-2 242-15</inkml:trace>
  <inkml:trace contextRef="#ctx0" brushRef="#br0" timeOffset="-123555.59">21702 13894 1479 0,'1'5'87'0,"12"-4"54"16,3-1-4-16,14-8-18 16,4 1-4-1,12-9-39-15,3 3-15 0,1 5-29 16,3 2-13-16,-3 11-18 16,-6 1-4-16,-15 15-5 15,-9 5-1-15,-17 12-2 16,-3 3-3-16,0 2-5 15,3-1 5-15,7-10 3 0,1-5 1 16,6-8 4 0,5-10 0-16,0-6 3 15,2-11 3-15,-8-7 9 16,-7-11 6-16,-2-10 14 16,-9-5 4-16,-3-11 9 0,-1-5 1 15,-16-3-3-15,5-1-7 16,-13 15-21-16,0 11-12 0,1 26-33 15,1 12-23-15,-1 21-75 16,3 7-60-16,15 12 102 16</inkml:trace>
  <inkml:trace contextRef="#ctx0" brushRef="#br0" timeOffset="-123319.08">22486 14298 1450 0,'11'12'118'16,"-5"7"102"-16,4 5-64 0,-10 11-55 0,-4 2-18 0,-10 9-55 0,-6 6-25 0,-6 5-39 15,0 0-30-15,2-7-80 16,2-2-34-16,3-22 97 15</inkml:trace>
  <inkml:trace contextRef="#ctx0" brushRef="#br0" timeOffset="-122262.5">23131 13853 1226 0,'-3'3'66'0,"-2"2"44"0,5-5-9 0,-5 6-3 0,5 2-1 0,-1 9-24 16,-6 6-13-16,0 14-25 15,-4 8-17-15,4 13-13 16,2 5-4-16,13 2 0 16,7-9-1-16,11-13 0 15,7-13-2-15,4-17 1 0,1-9 8 16,-2-10 27-16,2-13 12 16,-7-13 22-16,-4-5-2 15,-8-11-2-15,-2-1-2 16,-12-7-5-16,-5-1 0 15,-12-5-10-15,-6 1-3 16,-2 20-21-16,-7 13-9 16,-3 24-29-16,-8 12-30 0,-9 17-57 15,3 7-26-15,9-2-51 16,6-8-15 0,15-12-304-16,10-9 313 0</inkml:trace>
  <inkml:trace contextRef="#ctx0" brushRef="#br0" timeOffset="-121836.56">23991 13591 869 0,'3'7'149'0,"-2"-1"180"0,1-6-164 0,0 0-9 0,-1 0 22 0,-2-2 9 0,-10-2-13 16,-4-1-14-16,-19 5-58 15,-7 3-25 1,-10 19-42-16,-6 13-10 0,-3 20-8 16,4 13-5-16,-3 30-4 15,7 12-2-15,10 11-6 16,10-2-7-16,27-9-19 16,10-12-10-16,22-15-11 15,11-5-30-15,11-26-25 16,1-14-19-16,4-27-57 0,-1-18-10 15,4-24 102-15</inkml:trace>
  <inkml:trace contextRef="#ctx0" brushRef="#br0" timeOffset="-121443.42">24238 13926 1358 0,'0'-41'83'15,"-9"3"77"-15,-2 5-34 0,-14 17 3 16,-12 13-10-16,-2 15-35 16,-2 14-20-16,3 15-34 15,2 4-10-15,17 7-20 16,8-3-4-16,17-5-2 15,15-4-3-15,9-7 3 16,9 0-1-16,12-1 4 16,1-6 3-16,-4 0-1 15,-7-3 1-15,-12-2-3 16,-10-5 0-16,-16-2 0 0,-5-2 0 16,-18-1-8-16,-13 2-13 15,-16-2-27-15,-3-2-5 0,-3-5-24 16,-2-4-12-16,14-2-39 31,5-7-122-31,12-6 148 0</inkml:trace>
  <inkml:trace contextRef="#ctx0" brushRef="#br0" timeOffset="-121176.14">24193 13457 1663 0,'-2'10'136'16,"-3"7"109"-16,-7 18-112 15,1 12-3-15,1 8-22 0,-1 11-20 16,8 10-50-16,0 11-13 16,-2 14-23-1,4 1 0-15,-1 4-32 0,2 0-21 31,0-9-69-31,0-8-29 0,0-18-37 0,0-7-5 16,2-13 8-16,4-12 32 0,-3-20 84 16</inkml:trace>
  <inkml:trace contextRef="#ctx0" brushRef="#br0" timeOffset="-120719.79">24630 13938 1193 0,'0'-20'112'0,"-4"4"139"16,-5 3-115-16,-7 12-29 0,-6 1-19 16,-3 14-35-16,-2 6-18 15,0 12-11-15,-1 4 0 16,6 2-6 0,6 0-11-16,14-10-7 0,7-1-3 15,11-3-1 1,6 1 2-16,5 0 1 0,0 0-1 0,7 1 0 15,-4 0 2 1,-3 0 0 0,-5-1 4-16,-14 0-3 0,-8 2 2 0,-14 0-1 15,-10-2-4-15,-7-1-12 16,-1-5-19-16,-6-7-57 31,4-4-23-31,2-8 77 0,2 0-16 0</inkml:trace>
  <inkml:trace contextRef="#ctx0" brushRef="#br0" timeOffset="-120468.14">24813 14189 1475 0,'-2'25'108'0,"0"5"49"0,2 10-44 16,0 1-4-16,2 11-38 16,3 4-27-16,-5 7-32 15,-3 5-12-15,-5-8-34 16,-5 0-16-16,1-11-31 16,0-11-14-16,3-18-9 15,4-5-4-15,5-20-215 16,3-11 215-16</inkml:trace>
  <inkml:trace contextRef="#ctx0" brushRef="#br0" timeOffset="-120198.65">24770 14224 1395 0,'-6'-22'147'0,"-1"3"73"16,4 6-46-16,3 4-15 15,2 2-29-15,6 1-13 0,9-4-25 16,5 1-8-16,16 0-30 15,5 1-13-15,1 8-18 16,3 4-7-16,-9 9-9 16,-8 3 0-16,-8 9-11 15,-12 0-11-15,-12 4-17 16,-8 1-12-16,-13 1-10 16,-1-1 4-16,-3-5 4 15,1-3-8-15,-3-11-4 16,2-6-4-16,2-5-23 15,1-5-6-15,10-2-63 16,2 2-28-16,2-3 93 16</inkml:trace>
  <inkml:trace contextRef="#ctx0" brushRef="#br0" timeOffset="-119826.27">25103 13582 1534 0,'28'-3'80'0,"-2"3"62"0,-1 11-7 15,-5 14 9-15,-1 8-8 0,5 27-20 0,-2 11-10 0,-1 19-16 16,1 3-15-16,1-3-38 16,-2-4-12-16,-5 0-20 15,-9 2-13-15,-3 11-22 16,-9 4-21-16,-11 12-52 15,-9 3-29-15,-13 0-70 0,-5-1-16 16,-13-5 115-16</inkml:trace>
  <inkml:trace contextRef="#ctx0" brushRef="#br0" timeOffset="-80081.64">16256 2448 1030 0,'-5'-3'40'0,"5"0"23"0,0 3 15 0,10-7 19 0,1 7 4 0,6-4-13 0,-3 0-8 0,8-2-8 0,2 0-9 0,4-5-23 0,12 0-9 16,5 0-12-1,9 3-2-15,11-2 6 16,3 4-1-16,18 6-2 0,1 3 1 16,6 2 2-16,-4-2-2 0,4 5 9 15,6-6-1 1,8-1-5-16,16 2 1 0,-4-6-2 16,-3 0-4-1,0-6-2-15,0-1-1 0,14 4-7 16,4 3-1-16,-6 3-5 15,-5 1 0-15,-8 10 0 16,6 2-1-16,2 4 1 16,-1 1 0-16,-7-4-3 15,-9-2 0-15,4-2 0 16,7-1 0-16,6-4 2 0,6 0 2 16,-4-10 5-16,1 3 1 15,5-1 0-15,8 0 1 16,3 6-6-16,-2-1-3 15,5 10 1-15,8 6-3 16,0 1 2-16,-7 1 0 16,-8 1-2-16,-4-1 3 0,-6-4-4 15,0 1 0 1,-21-6 4-16,-3-1-3 16,-12-7 1-16,-1-3-1 15,7-5-18-15,-3-6-22 16,-13-8-84-1,-5-6 367-15,-14-5-210 0</inkml:trace>
  <inkml:trace contextRef="#ctx0" brushRef="#br0" timeOffset="196912.74">9676 6450 684 0,'1'-4'99'0,"1"1"50"0,-2-8-19 0,1 6-25 0,-1-3-35 16,2-3-18-16,4 0-26 0,-3 0-7 15,5 0-9-15,0 3 1 16,2 2-1-16,-2-1 2 15,-8 7 3-15,1 7 4 16,-6 0 9-16,-2 3 11 16,-1-5 5-16,-2-1-2 15,9-4-2-15,-1 4 2 0,2-3 0 16,0-1 5 0,0 0-9-16,0 0-9 0,0 0-9 15,0 2-4-15,-2 2-3 16,2 6 0-16,2 6 0 15,1 3 4-15,5 3 2 16,0 6-2-16,0 4-5 16,1 7-4-16,-1 11-7 15,-3 4 1-15,-5 11-2 16,-5 6 1-16,-6 6 0 16,0 3 0-16,0 9 0 15,3-1 2-15,7-4-3 16,1-7 0-16,4-6 0 0,-2-6 1 15,3-4 5-15,-5-4-4 16,0-7 4-16,0-2 0 16,-2-11 7-16,-3 1 2 15,1-9 0-15,2-1 1 16,-3-6-9-16,1 0-2 16,0-6-2-16,3 1-4 15,1 5 1-15,0 4-1 16,0 10 1-16,0 2 0 15,-2 3 1-15,1 1-1 0,1 2 0 16,-2-3 0-16,2 2-1 16,0-2 0-16,0 2-1 15,0-2 2-15,0 3-2 16,-1 0 4-16,-6-5-2 16,1-7 1-16,1-5-1 15,0-4 1-15,4-4 2 16,1-3-1-16,0-6-2 15,5-3 1-15,-5 3-2 16,0 1 2-16,0 2 3 16,0 2-3-16,0 0 6 0,0 0 2 15,0-2 2 1,-2-2 2-16,-1 2-5 0,3-2-2 16,-2 0-1-16,-1 0 5 15,2-5 7-15,-1 2 4 16,2-5 1-16,0-1-1 15,0-1-9-15,0 2-2 0,0 0-8 16,8-3-1 0,0-1 0-16,4-4 0 0,9 2 5 15,-2 0-2-15,4 0-2 16,1-2-1-16,0 3-2 16,3 2 1-16,1-1 0 15,8-1-2-15,4 2 2 16,9 2 2-16,-5-1-3 15,3 3-1-15,0 0 1 16,-4-1-2-16,4 5 5 16,4-5 0-16,9 4-2 15,5-1 2-15,7-4-4 16,2 2 0-16,4 1 2 0,2 0-1 16,0 3 1-1,1-2 0-15,-12 4 0 0,-2-1 0 16,4 0 1-16,0 2-1 15,12 2 1-15,-2 0-1 16,4 2-1 0,-3 1 1-16,-5-2 0 0,-1-1 1 0,-4-5 0 15,1 1 0-15,1-2-1 16,3-4 0-16,-4-5 0 16,4-2 2-16,-7-3-1 15,-6 4 0-15,-2-2 0 16,-4 2-1-16,1 2 0 15,4 1-1-15,3-2-2 16,8 2 0 0,10 0 1-16,-5 2 2 0,1 2 1 15,-6 4 0-15,-17-5 0 16,6 4 2-16,-4-4-1 0,-3-2-2 16,-2 1-1-16,-4 1 1 15,-4 2-1-15,-3-3-2 16,-4-1-4-1,-6 1-5-15,-9-1-1 16,-7-1 9-16,-7 0 2 16,-5-3 2-16,-4-5 4 15,1-4 0-15,-1-7 6 0,7-2 3 0,-8-6 8 16,0-1 2-16,2 0 1 16,-2-9 1-16,0-5-9 31,-3-7-6-31,-4-16-5 15,1-6-3-15,-5-20-4 16,2-9 1-16,-4-10 1 0,3 0 0 16,4 2 0-16,1 0 2 0,1 0 9 15,2 3 3-15,8 4 5 16,2 5-5-16,0 12-6 16,2 5-2-1,-10 2-5-15,-2-4 6 16,-6 7-2-16,-6-1-7 0,0 5 0 15,0 7 1-15,3 5-1 16,3-1 7 0,4 4-2-16,3 3-5 0,4 11 0 15,5 5 1-15,0 15 2 16,3 6-1-16,-3 10-7 16,-8 5-12-16,1 1-6 15,-7 6-7-15,3 4-9 16,-2-3-15-16,4 1-48 15,-4-3-46-15,2 2 80 0</inkml:trace>
  <inkml:trace contextRef="#ctx0" brushRef="#br0" timeOffset="198111.99">6555 7116 1027 0,'7'-5'122'0,"-4"-1"141"0,3 1-138 0,-3 2-41 0,0-3-17 16,2 4-34-16,-5 2-9 15,0 5-5-15,-2 12-2 0,-1 13 1 16,3 11 3 0,3 11-8-1,2 3-8-15,5-1-4 16,2-2-5-16,4-1-2 16,0-7 4-16,-4-8-4 0,1-1 3 0,-7-12 0 15,-6-5-2-15,-6-9 6 16,0-9 1-16,-7-11 1 31,1-5 3-31,-9-17-6 16,4-8 6-16,-5-17 10 15,-2-8 10-15,5-13 11 0,0 0 2 16,14 2 4-16,4 9 0 16,13 21 4-16,7 9-1 15,5 23-10-15,3 9-5 16,-2 14-17-16,2 11-2 15,-5 13-9-15,-6 2-1 16,-4 7 2-16,-1 2-2 0,-12 3-9 16,-9-7-17-16,-12-4-27 15,-3-5-25-15,-5-10-35 16,2-7-30-16,6-16-74 16,4-12 118-16</inkml:trace>
  <inkml:trace contextRef="#ctx0" brushRef="#br0" timeOffset="198587.49">6890 7125 1303 0,'20'38'58'0,"2"0"7"0,-4 2-14 0,-7-7-28 0,0 1-10 16,-5-7-9-16,-1-6-1 15,-4-9-2-15,1-4 2 16,-4-8 2-16,-4-1 2 15,-2-15 1-15,-3-3 4 16,8-14-4-16,0-3 6 0,6-4 8 16,3-1 6-1,12 5 6-15,1 6 1 16,4 8-6-16,-1 6-4 16,-3 8-11-16,2 3-5 0,-4 10-9 15,-1 6-2-15,-5 14-1 16,0 9-1-16,-8 2 2 15,3 5 0-15,-2-3 2 16,5-4 0-16,2-2 0 16,6-8 0-16,5-10 1 15,2-6 1-15,5-8 2 16,-1-8 7-16,-1-14 10 16,-4-7 3-16,-8-9 8 0,-4-1 3 15,-13-5 2-15,-7 6 0 16,-15 5-12-1,-3-3-11-15,-11 9-32 16,2 0-21-16,8 6-31 0,9 10-20 16,19 5-40-1,9 0-139-15,24 3 168 0</inkml:trace>
  <inkml:trace contextRef="#ctx0" brushRef="#br0" timeOffset="198779.98">7620 7050 1436 0,'-31'17'95'0,"-10"2"33"0,-5 6-26 0,0 2-60 0,7-2-13 0,15 5-25 15,14 2 1-15,20 1-4 16,9 5-2-16,22-7-7 16,3-2-14-16,14-9-44 15,1-2-25-15,-1-14-245 16,-3-4 211-16</inkml:trace>
  <inkml:trace contextRef="#ctx0" brushRef="#br0" timeOffset="198965.89">7975 6935 1367 0,'8'26'131'15,"-2"11"70"1,4 13-86-16,1 2-15 0,-2 11-62 15,-2-1-20 1,0-13-41-16,-2-2-21 16,3-12-78-16,-3-7-34 15,7-6-278-15,-5-9 257 0</inkml:trace>
  <inkml:trace contextRef="#ctx0" brushRef="#br0" timeOffset="199329.54">7981 7088 1076 0,'-12'-73'156'0,"2"5"156"0,12 19-158 16,10 10 2-16,9 20-36 0,-4 6-19 16,9 13-35-16,-4 2-17 15,1 14-34-15,-4 6-7 16,-6 8-9-16,-10 4-18 0,-6 9-13 31,-10 4-7-31,-6-6-9 16,0-4 15-16,8-17 14 15,10-15 3-15,-1 1 16 0,16-7-3 0,8-3 5 16,7 4 10-16,9 7 10 31,1 1 3-31,-1 7 3 0,1 4-3 0,-7-3-14 16,-10 3 2-16,-9 2-11 31,-5 2-2-31,-19 1 1 16,-8 3-2-16,-16-1-4 0,-8 4-8 15,-2-3-30 1,2-3-16-16,5-10-41 16,8-3-33-16,16-14-109 0,6-11 134 15</inkml:trace>
  <inkml:trace contextRef="#ctx0" brushRef="#br0" timeOffset="199504.21">8392 6417 1175 0,'17'3'108'0,"-5"16"153"16,1 18-138-16,-8 19-9 15,-5 1-12-15,-5 5-53 16,-4-4-17-16,1-12-35 16,-2-7-36-16,2-12-76 15,5-8-70-15,6-17 91 0</inkml:trace>
  <inkml:trace contextRef="#ctx0" brushRef="#br0" timeOffset="199756.76">8881 6849 1318 0,'-26'23'103'15,"-12"2"121"-15,-7 2-130 0,-10 4-22 16,2-3-23-1,14-1-44-15,15 0-6 0,31-3-9 16,12-1 10-16,29 3-2 16,1 2-3-16,5 4 5 15,-3 4-4-15,-15 0 4 16,-8 0 5-16,-26 4-7 16,-15-4-8-16,-28-3-51 15,-16 2-45-15,-25 0 57 16</inkml:trace>
  <inkml:trace contextRef="#ctx0" brushRef="#br0" timeOffset="200195.93">7450 7961 1389 0,'3'14'105'15,"-6"20"126"-15,0 5-132 16,-8 18-29-16,3 6-10 0,-8 5-41 16,0 1-18-16,2-6-22 15,1-9-11 1,2-18 0-16,3-12 0 0,2-23 25 15,8-12 16-15,5-28 15 16,3-15 8-16,3-31 3 16,-2-10-5-16,0-17-1 0,0 0 4 15,4 13 9 1,-3 14 11-16,13 36 10 16,-5 25-4-16,-2 39-9 15,5 24-12-15,-9 32-19 16,12 11-11-16,-4 5-4 15,-3-5-22-15,4-18-68 16,-7-4-38-16,0-11-86 0,-2-6 51 16,-8-12 78-1</inkml:trace>
  <inkml:trace contextRef="#ctx0" brushRef="#br0" timeOffset="200777.43">7339 8109 1429 0,'30'-4'85'0,"-3"-3"50"16,6-4-52-16,8-4-21 15,-3-9-28-15,13-4-91 16,-1-6-41-16,4 0-85 16,6 1-82-16,1 0 40 15,9 10 83-15,-9 16 183 16,-12 7 120-16,-14 20 84 15,-10 12-30-15,-19 13-84 16,-3 14-23-16,-12 2-57 16,-7-2-20-16,-3-4-23 15,3-6-9-15,2-7-15 16,5-10 1-16,1-13 2 0,0-11 6 16,5-13 20-16,0-11 13 0,3-20 21 15,1-10 10 1,-2-11 7-1,-4-6-1-15,2-5-6 0,3-3-6 16,14 13-14-16,11 3-5 16,10 23-13-16,-2 7-3 15,7 13-1-15,4 10-9 0,0 8-4 16,-2 8-2-16,-8 10-5 16,-8 1 1-16,-13 7-11 15,-5-2-5-15,-19-2 1 16,-14-3 3-16,-12-2 5 15,-2-9 5-15,-1-3-2 16,11-7-1-16,10 0 6 16,8 2-2-16,14 8 3 15,11 8 2-15,11 11 1 0,5 5 0 16,19 17 5-16,0-1-4 16,5 3-38-1,-1 1-39-15,-1-11-69 0,0-1 66 16</inkml:trace>
  <inkml:trace contextRef="#ctx0" brushRef="#br0" timeOffset="202770.59">9666 7589 1111 0,'0'21'68'0,"-1"-4"64"0,1 7-65 0,0-6-2 0,3 0-7 0,13-9-19 0,7-2 6 0,14-11 0 15,5-7 5-15,21-12 2 16,15-4 7-16,27-11-3 16,12 0-4-16,36 0-4 15,19 5-15-15,17 13-16 16,8 7-4-16,-3 12-9 15,-7 4 0-15,-1 11 1 16,5 3-1-16,4 1 10 16,3-6 5-16,-3-9 14 15,-6-1 3-15,-20-5-6 16,-13-3-6-16,-33-4-21 16,-20-3-25-16,-34 2-61 15,-13 5-35-15,-15 6-61 0,-15 6-62 16,-24 7 144-16</inkml:trace>
  <inkml:trace contextRef="#ctx0" brushRef="#br0" timeOffset="203338.87">10442 6788 1103 0,'-3'8'113'0,"2"3"114"0,-3 9-135 0,1 1 3 0,-1 6-36 0,4 3-17 0,3 1-31 16,3 4-9-16,0-5-10 0,2 1-19 16,2-5-36-16,-6-7-28 15,1-7 43-15</inkml:trace>
  <inkml:trace contextRef="#ctx0" brushRef="#br0" timeOffset="203466.07">10324 6804 1015 0,'0'-21'77'0,"3"4"88"16,0 4-147-16,4-1-226 15,5 1 154-15</inkml:trace>
  <inkml:trace contextRef="#ctx0" brushRef="#br0" timeOffset="203876.96">10629 6983 1423 0,'7'37'94'0,"1"-6"19"0,0-15-31 16,-5-10 0-16,-3-18-29 0,0-12-8 15,4-14-22-15,7-6-14 16,3-5-9 0,8 5 3-16,3 13 2 15,-9 8 0-15,11 19 5 16,-4 4-1-16,-1 17 0 15,2 11-3-15,-8 17-6 0,-2 5-2 0,-4 1-20 16,-6-7-14-16,10-13-7 16,2-13 1-16,3-18 23 15,2-10 18-15,-1-17 28 16,2-11 15-16,-4-12 22 31,-1-7 11-31,-8-9-6 0,1-3-8 16,-9 1-13-1,-1 3-6-15,2 24-10 0,3 11-1 16,0 30-13 0,6 19 0-16,0 24-8 0,-2 9-5 15,-1 14 2-15,3 2-1 16,-3-10-40-16,-2-1-38 16,5-16-72-16,0-3-51 0,-8-18 106 15</inkml:trace>
  <inkml:trace contextRef="#ctx0" brushRef="#br0" timeOffset="204050.52">11028 6627 1414 0,'8'3'81'0,"4"-1"76"0,13 3-107 0,5-4 3 0,7-1-15 16,4 0-16-16,4-1-70 15,1 1-39-15,8 4-320 16,4 6 253-16</inkml:trace>
  <inkml:trace contextRef="#ctx0" brushRef="#br0" timeOffset="204248.99">11810 6920 1483 0,'8'54'61'16,"-6"8"-3"-16,-2 7-10 0,-4 15-11 15,-2-6-39-15,-3 1-78 16,2-5-104-16,-4-18 96 16</inkml:trace>
  <inkml:trace contextRef="#ctx0" brushRef="#br0" timeOffset="204476.06">11891 6996 1522 0,'33'-44'78'0,"-5"11"7"16,4 9 18-16,-2 16-24 0,-2 5-14 15,-1 11-20-15,-3 1-14 16,-10 10-18-16,-3 5-4 0,-11 1-4 15,-3 2-2 1,-19 0-3-16,-4-2-1 0,-16 0-20 16,-7-1-17-16,-6-10-33 15,-2-3-26-15,16-8-43 16,4-1-181-16,22-2 204 16</inkml:trace>
  <inkml:trace contextRef="#ctx0" brushRef="#br0" timeOffset="205028.7">10556 8130 375 0,'11'-14'161'0,"0"3"21"0,0 22 62 0,-9 11-1 0,-2 20-107 0,-3 14-20 16,-7 13-8-16,-1 5-4 15,5-8-35-15,-2-14-16 0,8-14-35 16,0-11-6-16,6-22-22 16,4-5-25-16,1-19-66 15,6-17-120-15,0-20 126 16</inkml:trace>
  <inkml:trace contextRef="#ctx0" brushRef="#br0" timeOffset="205158.46">10600 8023 1284 0,'-3'-2'41'0,"0"-4"-6"16,3 0-23-16,11-5-26 0,8 1-27 15,11 10-108 1,0 3-107-16,4 19 136 15</inkml:trace>
  <inkml:trace contextRef="#ctx0" brushRef="#br0" timeOffset="205532.32">10842 8425 1124 0,'-5'46'78'16,"3"-16"67"-16,-1-15-76 0,6-23-9 16,5-18-5-16,8-28-12 15,0-3-5-15,7-3-11 16,-1 8 9-16,-4 21 7 15,1 10 3-15,-7 23-12 16,1 10-10-16,-7 25-12 16,4 10-8-16,-6 8-7 15,4 0 0-15,5-10 5 16,0-15-2-16,5-23-1 16,6-7-4-16,0-20-10 15,-2-8 1-15,-2-18 0 0,4-6 1 16,1-5-3-16,1-1 2 15,-6-1 4-15,-3-4 7 16,-12-12 6-16,-5-4 3 16,-6-2 16-1,-4 7 4-15,-1 25 20 0,5 15 8 16,6 34-10-16,-2 18-3 16,4 27-2-16,3 21-3 15,1 16-9-15,0 6-3 0,4-7-39 16,-5-6-28-16,2-7-89 15,-3-3 94-15,-6-16-11 16</inkml:trace>
  <inkml:trace contextRef="#ctx0" brushRef="#br0" timeOffset="205690.46">11151 8102 1534 0,'39'-16'62'0,"4"3"-3"16,9 4-3-16,13 7-22 0,5-1-43 0,11-2-87 0,-4-1-148 16,13 4 138-16</inkml:trace>
  <inkml:trace contextRef="#ctx0" brushRef="#br0" timeOffset="206313.93">12182 7985 1090 0,'0'-14'113'16,"-1"1"101"-16,-4 5-97 15,-4 3 3-15,-13 5-15 16,-2 0-14-16,-9 8-35 16,-8 3-11-16,-5 10-31 15,-1 4-7-15,6 2-9 16,1 8-3-16,17-2-1 15,7 1 1-15,14-2 1 16,5 0 1-16,12-12-3 16,8-3-1-16,14-13 3 0,4-6-4 15,4-12 0-15,1-10 1 16,0-3 4-16,-7-7 7 16,-9 2 27-16,-5-1 20 15,-12 3 27-15,-7 6 11 16,-9 10-12-1,-3 8-18-15,-7 17-26 0,-2 9-7 16,-3 18-8-16,1 3-2 16,1 11-9-16,-1 8-3 15,1 5-4-15,3 4-9 16,-4 7-26-16,-5-2-19 0,-3 0-32 16,-2-6 3-16,2-16 18 15,2-3 12 1,11-22 32-16,9-4 8 0,4-16 22 15,10-6 19-15,15-7 28 16,8-7 11-16,21-21 8 16,10-9-1-16,19-20-17 15,-2-8-4-15,12-9-25 16,7-2-21-16,13-5-70 16,1 6-75-16,-3 6 76 0</inkml:trace>
  <inkml:trace contextRef="#ctx0" brushRef="#br0" timeOffset="207839.34">7229 9721 1131 0,'12'-1'101'0,"1"-1"65"0,-2 0-23 0,-6 1-29 0,0 1-17 0,-12-3-16 15,-4 3-17-15,-11 4-25 16,-9 1-9-16,-3 6-22 0,-7 3-2 15,11 2-7-15,5 3 2 16,14-2-2-16,6 2-2 16,12-3 0-16,9 2-1 15,7-1 1-15,10 2 0 16,7 3 3-16,1 3 4 0,1 3 1 31,-1 2 1-31,-15 2 0 0,-6 0-4 16,-12 1 17-16,-13-2 3 15,-14-1 1-15,-6-3-4 0,-11-7-13 16,-4-2-21-16,-1-12-39 16,0-4-27-16,4-13-75 15,0-8 77-15,12-14 26 16</inkml:trace>
  <inkml:trace contextRef="#ctx0" brushRef="#br0" timeOffset="208029.07">7076 9373 1568 0,'12'-2'103'0,"1"18"35"0,1 9-22 15,4 26-51 1,1 13-11-16,4 21-20 16,9 8-15-16,6 12-15 15,6 6-3-15,0-2-34 0,0-6-43 16,-1-12-76-16,-4-15-25 15,-4-27 86-15</inkml:trace>
  <inkml:trace contextRef="#ctx0" brushRef="#br0" timeOffset="208329.69">7756 9562 1300 0,'-27'31'76'16,"-9"9"27"-16,1 7-17 0,0 4-1 0,4-1-28 16,16-12-30-16,12-5-18 15,18-8-4 1,10 1-1-16,6-4 15 16,4 1 3-16,11 1 19 15,-2-5 12-15,5 6-15 16,0-1-3-16,-18 1-22 15,-5 2-9-15,-34 1-2 16,-16 4-4-16,-15-4-62 16,-9-1-48-16,7-11 60 15</inkml:trace>
  <inkml:trace contextRef="#ctx0" brushRef="#br0" timeOffset="208709.25">8019 9783 988 0,'29'12'182'16,"-10"17"261"-16,3 18-326 16,-13 16-38-16,-4 13-25 15,4 3-30-15,-4-8-5 16,11-4-31-16,3-7-16 0,4-11-19 16,-1-8-7-1,-6-16 4-15,-5-7 13 0,-11-21 18 16,-1-10 7-16,-10-20 14 15,-8-18 2-15,-6-19 4 16,-2-14 0-16,-3-19 14 16,-5-2 9-16,19 7 29 15,5 16 15-15,16 27 20 16,6 17 0-16,6 22-14 16,-2 11-17-16,3 10-29 0,6 9-12 15,1 12-10 1,-4 2-3-16,-7 8-8 0,-6 1-1 15,-11 4-6 1,-4 3-12-16,-13-2-36 0,-5 4-31 16,-4-13-74-16,4-6-35 15,3-14 105-15</inkml:trace>
  <inkml:trace contextRef="#ctx0" brushRef="#br0" timeOffset="209341.87">8486 9759 923 0,'3'0'109'0,"-3"0"118"0,0 0-122 0,0-3-19 0,0 0-13 0,5-7-18 15,1-2-4-15,12-3-4 16,2 0 2-16,17-7 3 16,4-4-1-16,12-2 0 0,7-8-3 15,6-5 2 1,5-8-3-16,5-3-12 16,3-2-3-16,9-7-8 0,7-1 2 15,-2 5-3 1,2-1 0-16,-18 11-5 15,-17 9-8-15,-24 16-8 16,-12 8-18-16,-24 10-45 16,-2 11-24-16,-20 5-58 0,3 1-9 15,-4 0 81-15,-4-5 5 0</inkml:trace>
  <inkml:trace contextRef="#ctx0" brushRef="#br0" timeOffset="209633.28">9169 8934 1145 0,'30'-8'91'16,"2"2"66"-16,7-2-28 15,13 3-20-15,4 5-12 0,-1-1-19 16,-2 1-5-16,-10 1-4 15,-7 1-6-15,-4 8-15 16,-12-4-13-16,-5 13-18 16,-6 1-8-16,-9 20-9 15,-11 9-1-15,-14 17-18 16,-7 5-15-16,-15 0-43 16,-4 0-34-16,-2-15-9 15,-1 1 47-15</inkml:trace>
  <inkml:trace contextRef="#ctx0" brushRef="#br0" timeOffset="211544.7">8380 10637 1136 0,'-3'8'82'0,"-1"0"43"0,4-8-20 0,4 0-21 0,4 0-17 0,6-6-19 16,4 4-12-16,-1 2-23 16,0 0-8-1,6 0-29-15,-3 5-17 0,1-2-41 16,2 4-24-16,-7-1-178 15,-3 2 175-15</inkml:trace>
  <inkml:trace contextRef="#ctx0" brushRef="#br0" timeOffset="211708.8">8379 10852 1385 0,'27'-6'84'15,"1"-1"20"-15,5-1-46 16,-1-3-21-16,6 5-55 16,-2 1-43-16,-1 2-298 0,4 2 233 15</inkml:trace>
  <inkml:trace contextRef="#ctx0" brushRef="#br0" timeOffset="212087.91">9075 10469 1496 0,'0'-18'98'0,"-4"3"40"16,-3 4-13-16,-6 7-48 15,-4 6-29-15,-5 9-32 16,-4 8-10-16,-1 9-6 15,4 4-1-15,5 6-1 16,7-5 0-16,10 3-2 0,4-3 3 16,11-3 1-16,10 3 0 15,3-6 5-15,6-2 2 16,-2 1 0-16,4-3 2 16,-2-1-4-16,2 2-2 0,-10 0-1 15,-9-1-2-15,-18-4 1 16,-10 2 2-16,-15-2-9 31,-5 0-15-31,-7-7-45 0,-4-6-28 0,9-9-62 31,-3-9-129-31,6-15 174 0</inkml:trace>
  <inkml:trace contextRef="#ctx0" brushRef="#br0" timeOffset="212310.02">9051 10306 1372 0,'0'2'116'15,"0"4"40"-15,-11 10-22 0,0 4-14 16,5 12-33-16,-1 3-19 16,14 14-32-1,2 7-13-15,7 12-18 0,0 2-3 16,-1 7-14-16,3 0-30 0,-6-3-73 15,1-1-36-15,-7-12-326 16,1-9 298-16</inkml:trace>
  <inkml:trace contextRef="#ctx0" brushRef="#br0" timeOffset="212663.64">9575 10619 1340 0,'-5'-2'107'0,"-8"2"29"0,-4 2-40 16,-4 5-17-1,1 4-42-15,1 4-17 0,0 0-14 16,10 9-4-16,6-3-2 15,4-1 9 1,12 4 2-16,1-4 0 0,11 2-5 16,2 2-4-16,-2 1 2 15,0-1 0-15,-7 1 2 16,-9-4-1-16,-6-1-1 16,-7 4-1-16,-12-5-1 15,-9 1 0-15,-5-2-24 16,-5-4-23-16,-4-8-57 15,2-6-35-15,6-13 70 16</inkml:trace>
  <inkml:trace contextRef="#ctx0" brushRef="#br0" timeOffset="213116.26">9824 10721 975 0,'6'35'128'0,"-6"4"200"15,-3 2-252 1,-5 8-26-16,-3 2-14 0,5 10-31 16,0-1-6-16,1 6-27 15,-1 4-16-15,4-12-71 16,-1-8-62-16,1-15 26 16,1-8 44-16,-3-19 123 15,4-8 91-15,4-19 36 16,-1-13-7-16,2-26 4 15,2-13-9-15,-3-19 0 16,3-5-3-16,1 4-17 16,8 9-5-16,6 17-35 15,11 15-8-15,4 23-19 16,2 13-13-16,4 15-6 0,4 7-7 16,-9 13-12-16,-5 3-4 15,-11 1 3 1,-8 2-2-16,-6 1 1 0,-8 2-5 15,-20 0-8-15,-7 0-8 16,-16-2-12-16,-14-1-8 16,1-10-41-16,-3-4-16 15,18-13-35-15,13-2-18 16,15-9 100-16,5-1 0 16</inkml:trace>
  <inkml:trace contextRef="#ctx0" brushRef="#br0" timeOffset="214013.08">10524 10975 1064 0,'0'0'120'0,"0"0"123"0,0-2-92 0,-4 2-41 0,-3 0-22 0,3-1-45 0,-3 1-19 16,7 1-19-16,5 3 1 16,14 7 11-16,8-2 6 15,22 0 11-15,4 3-3 16,12-5-7-16,-2-2-8 16,-4-3-37-16,-12-4-26 15,-11-3-84-15,-4-2-63 0,-2-1 105 16</inkml:trace>
  <inkml:trace contextRef="#ctx0" brushRef="#br0" timeOffset="214537.43">11471 10895 1026 0,'8'-12'164'16,"0"-2"210"-16,-7-3-215 0,-2 1 0 15,-10 0-25-15,-7-4-24 16,-7 1-46-16,-5-3-23 16,-1 6-32-16,2 8-8 15,-2 15-1-15,4 0-3 16,8 16 0-16,-2 2 0 15,15 3-1-15,3 4 3 16,11-4-1-16,0 2-1 0,4 3 2 16,4 5-2-16,0 1 3 15,8 4 0-15,4 4 0 16,0-4-1-16,9 1-15 16,-4-3-14-16,-10 0-9 15,-2-2-10-15,-10-2-3 16,-11-3 11-16,-10-5 2 15,-5-2 15-15,-15-12 16 16,-5-4 5-16,-14-11 8 16,-3-1-1-16,0-12 10 15,0-3 12-15,16-6 9 16,9-1 11-16,21-4 18 16,6-1-6-16,20-10 3 0,13-10-14 15,21-4-28-15,7-3-6 16,7-6-32-16,5 2-43 15,-13-1 509-15,8 10-358 0</inkml:trace>
  <inkml:trace contextRef="#ctx0" brushRef="#br0" timeOffset="-210244.89">8881 11661 752 0,'9'-6'153'0,"-3"-4"176"0,-6 12-218 0,-4 6-32 0,-11 11-49 0,-4 4-13 0,1 10-15 0,-1 0-1 16,12 2-1-16,3 1 0 15,10-7 1-15,11-4-1 0,-1-9 1 16,12-7 2 0,-5-9 1-16,2-8 3 0,-2-11 14 15,-1-1 12-15,-4-7 13 16,-1-1 7-1,-10-2-4-15,-7-3-7 16,-7 3-10-16,-10 4-5 0,-8 3-15 16,-4 5 1-16,-12 6-13 15,-3 2-6-15,5 4-20 16,10 0-20-16,17-4-31 16,8-5-28-16,20-6-262 15,9-4 235-15</inkml:trace>
  <inkml:trace contextRef="#ctx0" brushRef="#br0" timeOffset="-209989.29">9253 11435 1201 0,'-10'11'85'15,"-2"5"21"-15,-10 14-34 16,0 8-2-16,1 3-23 16,8 3-3-16,13-1-20 15,0 3-10-15,12-1-13 16,2 6-2-16,5 1-23 16,0 5-20-16,-4-4-59 15,3-4-111-15,-10-11 127 16</inkml:trace>
  <inkml:trace contextRef="#ctx0" brushRef="#br0" timeOffset="-209482.9">9613 11746 769 0,'-11'13'138'0,"-2"-5"223"15,5-7-239-15,2-9-15 16,-2-1-11-16,-2-5-39 16,-1 3-12-16,-1 4-32 15,-3 6-11-15,3 12-2 16,-4 5 0-16,5 12-11 16,2 7-9-16,1 4-18 15,8-1-9-15,11-13 6 16,1-6 9-16,15-13 21 0,-2-6 7 15,1-11 8-15,-3-4 3 16,-7-11 10-16,-2-5 4 16,-4-7 3-16,-2-3 5 0,-7-2-3 15,2-4-3 1,-3-2-2-16,-3-1-2 16,-3 4 1-16,0-3 9 0,1 11 5 15,2 4 9 1,3 15 6-16,0 15-4 0,-2-5-9 15,-1 22-11-15,-5 17-17 16,-1 9-5-16,2 19-4 16,1 7 2-16,9 11-1 15,3 3 2-15,15 3-13 16,4 3-36-16,15-6-50 16,5-4-35-16,3-12-275 15,4-11 258-15</inkml:trace>
  <inkml:trace contextRef="#ctx0" brushRef="#br0" timeOffset="-205839.94">13864 6506 1109 0,'-14'22'40'0,"-13"3"-3"0,-8 2 3 0,5-5 20 0,1-5 5 0,10-7 5 0,8-7 1 0,9-9-5 16,8-9-6-16,8-8-9 15,4-4-15-15,2 3-19 16,-2 8-7-16,-12 4-7 15,-4 9 8-15,-10 3 10 16,-2 6 5-16,1 8 11 16,-4 0 1-16,7 1 0 15,1-9-5-15,8-3-16 0,2-3-6 16,11-6-3 0,3-10 3-16,3-3 5 15,-2 2 0-15,-2 4-6 16,-6 4-4-16,-7 9-1 0,-5 6-2 15,0 13-2-15,-5 4 1 16,1 6 0 0,2 2-2-16,8 3 2 15,8-6 0-15,12-4 0 16,5-2-2-16,26-8 12 16,3-2 2-16,14 4 4 0,3 5 1 15,-13 1-9-15,-6 9-2 16,-16 7-8-16,-7 0 2 0,-16 1-2 15,-6-1-1-15,-5-9 1 16,-2-1 2-16,5-15-3 16,-2-4 0-16,3-12 1 15,0-13-2-15,-6-6 4 16,2-11 1 0,-14-8 0-16,-8-5 2 0,-18-1-5 15,-12-5-3-15,-24 1-14 0,-11 1-4 31,-25 0-7-31,-5-2 1 0,8 1 9 0,8-3 3 16,26 7 9-16,3 6 3 16,23 2 2-1,8 7 1-15,16 13 1 16,9 0 8-16,5 11 12 16,3 5 2-16,-2 6 1 15,7 10-5-15,4 15-12 0,-2 9-1 0,5 13-3 31,4 2 0-31,6 2-3 0,10 1 1 0,18 0 0 32,10 2-1-32,27 4 0 15,9-2 0-15,8 2 0 16,-1-1 1-16,-21-8-6 0,-9-4-10 16,-29-12-13-1,-8-3-14-15,-20-17-23 0,-7-4-10 16,-13-15-53-16,-14-9 193 15,-4-23-69-15</inkml:trace>
  <inkml:trace contextRef="#ctx0" brushRef="#br0" timeOffset="-205016.11">13758 6405 1312 0,'0'0'67'0,"0"11"18"0,2 6-11 0,1 19-10 0,4 9-17 0,-3 14-19 16,6 0-7-16,-4-2-15 15,7-4-4-15,-1-13-2 16,6-7-2-16,-4-19 1 15,0-11 5-15,0-14 5 16,-1-6-1-16,-5-20-1 16,-4-4 3-16,-7-12 12 15,-8-7 2-15,-17-5-3 0,-10-1-5 16,-11-5-14-16,-1 5 0 16,10 22 2-1,4 9 1-15,17 32-5 0,2 6 0 16,10 28-8-16,1 9 1 0,8 17 7 15,13 6 4 1,3 0-1-16,5-8 0 16,-1-12-4-16,-3-17-3 0,-3-16 8 15,-3-9-1 1,-4-8 3-16,-6-11-4 0,-3-10-1 16,-3-2 5-16,-6-13-6 15,1 1 1-15,-3-9-1 16,0 1-5-16,0-2 4 15,6 3 0-15,5 14 2 16,0 4 3-16,2 13 11 16,-1 4 6-16,1 14 9 15,-2-1-1-15,6-3-8 0,0 9-8 16,4 0-8-16,4 1-1 16,10-3 0-16,6 2 0 15,15 3-1-15,7 1 5 0,16-1 1 16,5 5-1-1,-1 6-2-15,3-3-3 16,-22 1-2 0,-4 0-1-16,-24-9 1 0,-9 0 0 0,-14-6 0 15,-2 1-1-15,-16-6 0 16,-8-5-1-16,-18-6-2 16,-10-5-5-16,-21-8-2 15,-3-8-4-15,-3-4-3 16,2 1 3-1,19 5 2-15,3 11 6 16,20 17 3-16,2 10-3 0,9 14-19 16,8 4-9-16,7 1-37 15,10-7-24-15,22-17 52 0</inkml:trace>
  <inkml:trace contextRef="#ctx0" brushRef="#br0" timeOffset="-8943.12">14366 16756 576 0,'-3'3'135'0,"-2"-1"112"0,-3 3-86 0,6 1-30 0,-5-4-46 0,5-2-13 15,2 0-12-15,0 0-5 16,11 0-4-16,0 0-4 0,8 0-3 15,13 0-3 1,7 0-11-16,10 0-1 16,19 0-2-16,9-10 2 15,19 1 0-15,1-4-1 0,0-3-12 16,-5 2-4 0,-10-3-5-16,2-2-5 0,-9 3 2 15,-1 2 0-15,-15 8-13 16,-17 2-17-16,-20 8-49 15,-18 2-29-15,-17 7-137 16,-4-6 136-16</inkml:trace>
  <inkml:trace contextRef="#ctx0" brushRef="#br0" timeOffset="-8580.9">15289 16291 1049 0,'-13'10'111'16,"-1"1"142"-16,9-8-189 15,-3 1-4-15,8 0-12 16,10-8 3 0,6 0 2-16,7-1 1 0,15-4-7 15,9 7-8 1,10 7-11-16,3 4-10 0,-5 18-7 15,-14 3-7-15,-7 13-4 16,-17 4-2-16,-8 16-1 16,-7 8 3-16,-5 5 2 15,-5-7 1-15,-6-8-2 0,-4-10 1 16,-7-10-3 0,-5-3-1-16,-11-8 0 15,-11 0-6-15,-13-11-19 16,-12-5-11-16,-10-6-68 0,-4-4 60 15</inkml:trace>
  <inkml:trace contextRef="#ctx0" brushRef="#br0" timeOffset="188851.5">19900 8515 1653 0,'-16'31'98'0,"2"-5"-13"0,9-11-37 0,5-7-15 0,16-13-7 0,19-7-3 0,23-20-2 0,19-12 1 0,23-8-4 15,6-3-2-15,18 4-3 0,7 3-4 16,30 7-5-1,-2 3-1-15,18 8 6 0,5-2 4 16,4 2 0-16,8-3-3 16,6-5-6-16,4 0 1 15,-12-4-2-15,-3 1 0 16,-14 3 1-16,-14-1-3 16,-22 5-1-16,-22 5 0 0,-40 10 0 15,-22 6 0-15,-29 11 0 16,-17 4-3-16,-21 17 1 15,-17 6 2-15,-42 8 2 16,-20 2 5-16,-29 0 5 16,-19-2-3-16,-5-3-1 15,-10 1-1-15,-21-4-7 16,-7 0-5-16,-15 1-11 16,-3 2-3-16,9 6 5 15,9 2 5-15,4 6-6 16,8 5-6-16,6 5-16 15,3 0-3-15,35-9 14 16,15-4 6-16,31-14 18 0,18-8 3 16,32-13 0-16,21-6 4 0,42-9-5 15,20-7-3-15,42-11 0 16,17-1-2 0,44-8 5-1,23-2 0-15,18 0 1 0,25-5 4 16,4 4-6-16,10-4 0 15,17 2-3-15,-12 0 0 0,-12 4 8 16,-5 0 5 0,-36-1 13-16,-10 8 0 0,-34 4 0 15,-23 5-2-15,-37 9-12 16,-17 2 2-16,-33 10-8 16,-22 0-2-16,-29 8-7 15,-26 5-11-15,-36 7-17 16,-17 5-5-16,-40 2-8 15,-17 2 1-15,-20 5 14 0,-13-1 1 16,-22 5 6-16,-10 6 6 16,-3 2 0-16,-9 9 7 15,18 12 13 1,20-1 9-16,18 2 21 0,20-7 2 0,37-12-6 16,19-10-7-16,48-20-14 31,28-9-4-31,58-20 8 0,40-12-3 15,43-27-4 1,30-15-7-16,51-18-21 0,0-5-7 16,43 0-14-16,21 7-2 0,-1 6-24 15,15 3-20-15,-5 0 55 16</inkml:trace>
  <inkml:trace contextRef="#ctx0" brushRef="#br0" timeOffset="199785.57">9942 6499 805 0,'-6'0'35'0,"-5"2"12"0,-6-1-45 0,-4 4 1 0,4-3-3 0,1-2 9 0,6-2 38 15,9 2 11-15,-7 2 17 16,8 3 3-16,2 2-19 31,1-2 1-31,-2 3 7 0,1 0 2 16,-2 1 0-16,0-1-2 16,0-5-16-16,0-1-9 15,1-2-7-15,7-5-1 0,2-3 3 16,7-6 6-16,2 5-9 15,2-1-4-15,-1 1-6 16,4 1-2-16,1 0-6 31,3 2 0-31,7 1-6 0,-2 3-2 0,0 2 6 16,-1 0-1-16,-5 4 6 16,0-4 1-16,-8 4 3 0,3 4-3 15,3-5-5-15,0 5-5 16,10-5-5-16,0-1 3 15,6 1-3-15,0 0-1 16,-10 0 3-16,5 5-4 0,-7 2-2 31,5 4 2-31,4 0-3 16,-1-3 0-16,7-1 2 0,2-6-3 0,-2 0 1 31,3-4 0-31,-4-7 1 16,2 1 2-16,4-5-3 15,-1-2 2-15,2 1-2 0,2 1-1 16,-4 4 3 0,-6 4-2-16,2 5-1 0,-1-1 3 15,-4 7-2 1,1 0 1-16,-1-2-1 16,9 4-1-16,-4-4 0 15,3 0 1-15,2-2 0 0,-5 2 1 16,8-3-1-16,2 0 1 15,-1 7-1-15,-1 1 0 16,-1 3-2-16,1-1 1 0,0-2 2 16,-1-5-2-16,-1 0 1 15,-6-3 1-15,5-4-1 16,2-4 1-16,-7-1 1 16,6-2-2-16,1 2-1 15,-1-7 2-15,2 8-1 16,-1-1 0-16,-1 4 0 15,-2 1 1-15,-6-4-1 16,-1 3 1-16,-6 4-1 16,-7 4 0-16,-1 1 0 15,-2 2-1-15,1 1 1 16,0 2 0-16,0 1 0 16,-1-1 1-16,2 1-1 15,3-2 0-15,1-1 0 16,6 1-1-16,-4 0 0 15,-2-2 2-15,-10-7 0 0,-4-1 0 16,-4-2 1-16,-4-1-2 16,-4-4 1-16,-4 1 1 15,4-1-2-15,-3 3 2 0,3-2-2 16,4-1-1-16,5 2 1 16,2 0 0-16,4-1 1 15,1 2-1-15,3 1 0 16,-2 1 0-16,-6 1-1 15,-4 0 2-15,-10 0-1 16,-1 0 7-16,-1-13 3 16,-8 4-1-16,1-4 2 15,0-3-7-15,-1 0-2 16,5-3 0-16,-3-1-2 16,4-10 1-16,4 0-1 15,-1-3-1-15,6 0 3 16,-4 1-2-16,-2 4 0 15,7 3 1-15,-9 7-4 16,2 7 2-16,-7 3 1 0,-2 5-3 16,0 0 3-16,-4 1 1 15,5 1-1-15,-1-2 2 0,8 3-2 16,0 0-1-16,-1-2 1 16,-1 1-2-16,1-3 3 15,-1 3 0-15,-14-10-1 16,12 9 0-16,-9 2-5 15,-3 2 4-15,-4 3-2 16,-7 4 2 0,-3 2 2-16,-6 0-1 0,-7-5 1 15,0 2 1-15,9-8 0 16,1 0-2-16,7-4 1 16,0-4-1-16,0-2-1 15,3-1 2-15,-3 5-2 16,1-5-1-16,-2 4 0 15,2 3 0-15,-13 4-2 16,-3 0 2-16,-9 3-3 0,-10 3-4 16,3-3-6-16,-5 2-6 15,6-5-3-15,-3-3 4 16,9-7 6-16,1-2 6 0,8-2 7 16,3 3-2-1,6 3 3 1,4 0 0-16,-3 5 0 0,4 3-4 0,-11 0 4 15,0 3-2 1,-6 5 2 0,-2-4 0-16,0 4 0 0,-4-4 0 15,-1 0-2-15,1 1 6 0,-1-7-2 16,4-1-1-16,1-5-1 16,2-3-1-1,-2 2-4-15,2 1 6 0,0 2 0 16,-2 3-1-16,-3 3 3 15,-3 0-5-15,-1 1 3 0,-3 1-2 16,-2-1 1 0,3 1 1-16,-5-2-3 15,6 0 4-15,4-5-4 0,-2 2 4 16,0-5 1-16,1 5-6 16,1 0 5-1,4 0-2-15,5 1-2 0,2-1 4 0,-1 1-5 16,-1-1 3-1,-9 0 1-15,-2 1-1 0,-5-1 3 32,2 0-3-32,9-3 1 0,-3-1-2 15,6 1 0-15,1 0 1 0,13 1 0 16,7 0 3 0,10 2 7-16,5 3 1 15,1 0 4-15,1 0-5 16,-1 3-3-16,-2 5-5 15,-3 0-2-15,-3 3 1 0,-2 0 2 16,-3 0 0-16,2-1-1 0,-1-2 1 16,3 3-4-16,2 1 1 15,10 1 0-15,-2 0-1 16,8 2 2 0,-1-2-1-16,7-4 0 15,-4 2 8-15,3-4 2 16,-5-1 4-16,-3-3-2 15,-2-3 0-15,-5 0-5 16,-1-3-2-16,-6-5-1 16,-2 3-3-16,3-1-1 15,-1 3 0-15,1 1 0 16,1 2-2-16,-1 2 2 16,4 4-1-16,-1 1-2 15,2 0 3-15,7 1-1 16,1 2 1-16,0 1 0 15,0 0 0-15,3-3 0 16,-3 3 1-16,-2 0 1 0,1 3-2 16,-9 5-2-16,7 0 2 15,0 1-1-15,3-1 1 16,3 0 2-16,3-3-4 16,4 0 1-16,6-4 1 0,-2-2-1 15,0-5 0 1,-3-5 2-16,-2-4-3 15,1-5 2-15,1-4 0 0,2 5 3 16,1-4-3-16,9 2 0 16,4 9 0-16,13-7-2 15,4 5 3-15,10 3-1 16,1 0 0-16,5 9 2 16,-3 2-3-16,-7-1 1 15,2-1-1-15,5 1 1 16,0-4-1-16,-5 0 1 15,0-3 1-15,-3-1-1 0,0 1 0 16,-2 2 0-16,7-4 0 16,-9 3 1-1,1 2 1-15,-5 0-3 16,-3 5 1-16,-2 0-2 0,-1 2 0 16,6 0 1-16,3-1 0 0,3-1 2 15,1-4-1-15,7 0-1 16,2-3 2-16,7-6-3 15,9-7 1 1,3-4-2-16,-5-1-5 0,1 1 5 16,-5 2-2-16,-9 5 2 15,-3-1 3-15,-12 9 0 16,-4 4 0-16,-6 7-2 16,-4 0 3-16,-4-1-2 15,0 1 0-15,5-7 1 16,5 4-1-16,3-3 0 15,1-3 0-15,2-1 1 16,-3 3 0-16,0-3 0 16,-2 0 1-16,0 1-1 15,1 0-1-15,1-2 1 16,1-2 0-16,-1 5 0 0,5 1 0 16,-4-1-5-16,7 4-2 15,9-3 0-15,2 1-1 16,3-6 5-16,1-1 1 15,-6-3 2-15,-3-2 0 0,-1-1 2 16,-4-2-1 0,-6 3-1-1,-1-1 1-15,-7 1-1 0,-3 4-1 16,-14-4 0-16,-2 4-1 0,-3 1-1 16,-2 0 3-16,2 1-3 15,0 4-3-15,4-5 5 16,-3 3-3-1,-1 5 1-15,-4-7 2 0,-7 1-3 16,0 1 4-16,-13-3 3 16,-3-1-2-16,-4-7 6 15,2-2-4-15,6-9-3 0,2 2 4 16,9-7-4-16,1-1 2 16,8-2 1-1,-1 0-4-15,4-6 2 0,1 2-1 16,2-5-1-16,-2-4 2 15,1 2-1-15,-2 8-1 0,-8 10 1 16,3 4-1-16,-6 10-2 16,0 4 1-16,-1 1-6 31,-2-1 2-31,-7-3 4 0,4 2-1 16,0 0 3-16,-1 0 0 0,-4 1-1 15,0 1 1-15,2 1 0 16,-9 0-1-1,0 3 0-15,-9-2-1 16,-8 3 2-16,-4-3 0 0,1-1 2 16,0 0-1-1,2-6 0-15,4-2 2 16,-4 0 0-16,-7-3-2 0,-1 3 1 0,1 3-2 31,-10-1-3-31,4 3 3 16,-13 0-1-16,2 1 2 15,-1-3-1-15,-9-1 0 0,3-3 0 16,-6-6 0-16,0-2 0 16,-2-3 0-16,-7 2 1 15,1 1-2-15,2 4-1 16,-4 5 1-16,10 2-2 16,-4 3 0-16,-5 3-5 15,3 0-1-15,-3-2 2 16,0 2-3-16,8-3 9 15,4-3-1-15,13 3 0 16,1-5 1-16,8 3-2 16,1 4 3-16,4 2-4 15,-2 2 6-15,-4 7-1 16,-2-4-4-16,-4 0 3 16,3-4-2-16,2-2-2 0,9-2 4 15,6 1-3-15,8-5 1 16,3 2 0-16,1 1 0 15,2 2-2-15,-4 1 1 16,-10 1-5-16,-3 2-3 0,-3 7 4 16,-4-4-3-16,2 5 7 15,0-1-1 1,-4 2 1-16,3-5 2 0,0-1-1 16,7-1 2-16,9-5 2 15,11-4 0-15,6-2 3 16,3-3-3-16,3-4-1 15,-3 0-2-15,0 2-3 16,-4-1 1-16,-6 2 1 16,2 6 2-16,-2 2-2 15,-3 2 0-15,4 3-1 16,-4 7 2-16,5-4 1 16,2 3 1-16,5-2 0 15,2 2 1-15,3 1 0 16,2-6 0-16,2 4 2 0,2-3-2 15,-2 3 2-15,0-3-4 16,-5 6 1-16,-8 0-2 16,-9 4-12-16,0 0-12 15,3-1-14-15,-3 0 0 16,8-5 2-16,1-1 7 0,13-8-2 16,0 2-10-1,4-2-18-15,8-3-17 16,10-15 42-16</inkml:trace>
  <inkml:trace contextRef="#ctx0" brushRef="#br0" timeOffset="-198172.99">20479 17124 737 0,'25'-3'-42'0,"-3"-5"21"0</inkml:trace>
  <inkml:trace contextRef="#ctx0" brushRef="#br0" timeOffset="-196712.17">20653 17094 672 0,'11'3'166'16,"-2"5"199"-16,-3-3-168 0,2 4-105 15,-5-1-26-15,-3 1-41 16,0 2-9-1,-3-4-13-15,3-4-4 0,-1-2-6 16,-1-1-5-16,-4-6-1 16,6 0 6-16,1 4 4 15,4-2 3-15,-3 4 0 0,1 1 0 0,-5 7 7 32,-6 1 8-32,-4 6 10 0,-6-4 8 0,-7-3 2 31,0-2-1-31,-5-6-8 15,-2 0-3-15,1-11-14 16,-5-2-6-16,1 1-10 0,3-1-7 0,4 0-5 16,4 4 1-16,4 3 8 31,-2 6 4-31,3 0 6 16,-5 4 4-16,0 4 6 15,4-3 5-15,1-2-1 16,0 2-5-16,6-5-5 15,5 0-3-15,7 0-3 0,1 0-2 16,8-11 1-16,1 8-2 16,17-2 0-16,0 5 1 15,3 5-2-15,1 3 6 16,-5 9 3-16,0-1-3 16,4-2 1-16,8 0-3 15,6-6 1-15,6-5 5 0,9-6 6 16,1-8-1-16,16-3-4 15,11-5-3-15,5 3-5 16,-1 2 2-16,-11 4 2 16,1 6 2-16,-4 4 1 15,3 0-5-15,5 3-4 16,-4 1-1-16,-1 6 2 16,-3-4 3-16,-1-4 4 15,-2-2 2-15,7-5-2 16,6-1-2-16,8-5-4 0,7 1-2 15,-1 4 3-15,-3 3 3 16,-10 6 2 0,-6 2-3-16,-9 7-1 15,-7 3-2-15,-13 2 0 0,-3-1 2 16,-11-1-10-16,0-2-4 16,-7-4-1-1,-1-5 1-15,-8-3 12 0,-3-1 3 16,-8-1 1-16,-5-1 5 15,-2-1-5-15,-4-3 2 0,-4-1 1 16,-8-4-1-16,-15 0-1 16,-8 2 0-16,-12 1-12 15,-5 0-3-15,-8 3-5 16,-3-1 0 0,-3 4 8-16,-7 2-1 0,2 4 4 15,-9 2-2-15,-10-1 4 16,-3 2 4-16,0-2 1 15,4 3 3-15,10-6 2 16,0-1-3-16,7 1-1 0,2-1 2 16,-5 6 3-1,-3-3 6-15,-7 9 1 0,-2-2 2 16,12 0-4 0,7 2 3-16,13-10-1 15,1-3-4-15,8-8-3 16,8-1-5-16,2-10 1 0,8 1 3 0,2-2 1 15,3 2 1-15,1 6-2 16,-2 2-1-16,4 6-3 16,1 4-2-16,-3 0 0 15,-2 0 2 1,0 4 2-16,-1 3 1 16,6-3-2-16,-1 1-3 0,5 0-3 15,4-4 1 1,11-1 3-16,-1 0 0 0,4-1-2 15,6-4-1-15,7 0-4 16,5 1 1-16,-4-1 3 0,5 5 1 16,-5 0 3-1,4 1 3-15,1 4-2 16,-3-3-2-16,9 3-1 16,5-4-2-16,-3 4 4 0,5-5 2 15,5 0-3-15,-3 0-2 16,11 0-4-16,4-5-1 15,3 0 2-15,8 1 5 0,14-7 1 32,9 0-2-32,8 1 3 0,-4 4 0 0,-5 4-2 31,-3 2 5-31,-7 0-3 0,2 3-2 16,0-3 3-16,1 2-3 15,4 0 3-15,3-2-1 0,-6-4-3 16,-5 3 0-16,-16-4-2 15,1 3 1-15,-9 2 2 16,-7 2 4 0,-9 4 2-16,-7-2-2 0,-16 3-4 15,-8-2-7-15,-12 3-6 16,-7-2-1-16,-12 2 0 16,-7-5 3-1,-4 1-27-15,-4-6-18 0,-11-8-267 16,-14 3 211-16</inkml:trace>
  <inkml:trace contextRef="#ctx0" brushRef="#br0" timeOffset="-85101.26">10027 16509 1821 0,'0'0'0'0,"-7"0"12"0,-23 0 20 0,3 1 4 0,-9 6 7 0,1-4-9 0,-1 8-18 0,1 3-7 0,8 5-8 0,3 3-1 0,12 0-2 15,4 0 2-15,11-4 0 16,3-3-2-16,13-5 2 16,6 1-1-16,9-3 1 15,10 1 3-15,2 4 1 16,9 6 2-16,-16 0 1 16,-3 6 1-16,-15 5 2 15,-18 3 0-15,-8 5 15 16,-9 1 4-16,-22 2-1 15,-5-1-3-15,-11-7-16 16,-7-8-2-16,12-14-8 16,-3-8-3-16,4-11-6 15,-1-4-10-15,10-9-22 16,6-4-15-16,13-11-46 16,9-2-28-16,9-8-182 15,5-9 184-15</inkml:trace>
  <inkml:trace contextRef="#ctx0" brushRef="#br0" timeOffset="-84839.37">9857 16094 1714 0,'-5'3'103'0,"-3"18"33"0,-3 9-34 0,-1 25-39 15,2 9-11 1,7 18-18-16,2 4-7 0,4 16-16 0,6 5-6 15,5 2-26 1,2 0-30-16,5-7-56 16,-4-2-40-1,5-7-25-15,-1-10-9 0,-4-21 106 16</inkml:trace>
  <inkml:trace contextRef="#ctx0" brushRef="#br0" timeOffset="-84352.79">10513 16621 1111 0,'19'-21'93'0,"-4"2"70"16,-1-1-22-16,-10 1-24 16,0-5-2-16,-6-3-20 0,-3 2-9 15,-9 3-23-15,-5 3-14 16,-3 3-21-16,-8 10-9 16,-1 8-15-16,-9 7-4 15,-4 19-4-15,6 9 1 16,10 15-14-16,9 6-4 15,12 8-14-15,7-6-13 0,13-12-2 16,6-11 5-16,11-21 19 16,2-8 8-16,1-16 15 15,0-8 2-15,-11-17 12 16,2-6 7-16,-6-15 16 16,-3-6 10-16,-4-1 5 15,-5-1 5-15,-3 12-6 16,0 12-6-16,-3 19-1 15,0 18-5-15,-8 8-10 16,4 20 0-16,-1 22-23 16,5 13-3-16,8 4 0 15,4 0-15-15,12-9-37 0,6-2-29 16,6-22-49-16,2-3-17 16,3-14-13-16,-4-10-189 15,-7-17 230-15</inkml:trace>
  <inkml:trace contextRef="#ctx0" brushRef="#br0" timeOffset="-83867.76">11029 16379 1224 0,'-6'2'87'0,"-8"6"42"0,0-2-17 0,-4 12-35 0,2-3-19 15,2 14-22-15,0 5-12 0,5 9-4 16,4 4-5-16,6 5-10 16,7-1-3-16,14-2-3 15,5-4-1-15,13-7-2 0,5-3-11 0,-4-22 2 16,0-9-2 0,-3-10 7-16,-1-18 21 15,-11-14 23 1,0-6 16-16,-14-16 26 15,-5-1 3-15,-14-12-3 16,-9 2-9-16,-15-7-16 0,-5 0-10 0,-1 17-20 16,-1 10-8-16,7 40-14 15,3 19-17-15,-2 38-70 16,-4 12-37-16,8 15-304 16,10-2 255-16</inkml:trace>
  <inkml:trace contextRef="#ctx0" brushRef="#br0" timeOffset="-82303.09">10270 17761 862 0,'0'-5'102'0,"0"0"107"0,0 2-95 0,0 2-36 0,-4-2-8 0,-3 6-8 16,-2 0 1-16,-4 2-1 15,-4 4 7-15,-7 4-18 16,-1 2-9-16,-8 4-28 16,-3-1-9-16,-1 4-8 0,11-5 4 0,8-1 0 15,9 1-2-15,10-7 3 16,15 1-7-16,9-3 14 15,12-4 7 1,4-2 5-16,1-2 14 16,2-2-2-16,-1 2 4 15,1 0-9-15,-3 8-7 16,-17 10-13-16,-8 4-3 16,-27 9-2-1,-8 4 0-15,-18 6-1 0,-4-2-11 16,-6 1-31-16,-2-4-18 15,-5-6-44-15,-2-10-18 16,-3-12-114-16,7-6 132 0</inkml:trace>
  <inkml:trace contextRef="#ctx0" brushRef="#br0" timeOffset="-82083.13">10231 17461 1660 0,'3'37'90'0,"-3"7"30"15,0 8-8-15,0 14-32 16,0 0-17-16,6 11-35 0,-2 2-13 16,-4 5-17-16,6-1-13 15,-3 3-51-15,0-9-23 16,2-12-51-16,4-6-24 15,4-24 100-15</inkml:trace>
  <inkml:trace contextRef="#ctx0" brushRef="#br0" timeOffset="-81401.14">11077 17673 1579 0,'1'0'37'0,"-6"-4"-1"0,-15-15 30 0,-4 4-19 0,-7 1-19 0,-6-1-16 0,0 11-7 0,0 5-2 0,10 20-6 0,5 12 0 0,5 16-3 15,8 12-9-15,5 15-21 16,4-2-17 0,13-11-35-16,4-11 10 15,7-25 28-15,6-10 18 0,-5-17 42 16,-4-6 18-1,-1-15 26-15,-7-5 15 0,-2-17 10 16,-3-6-5-16,-2-11-5 16,-1-4-5-16,-5-1 5 15,1 7-6-15,1 12-11 16,-4 11-3-16,4 34-16 0,4-3-6 16,-1 30-9-1,8 10-9-15,7 14-9 16,4 4 0-16,3 6-11 0,4-5-12 15,4-4-29-15,1-6-20 0,4-10-48 32,-1-7-18-32,-3-12 10 15,-4-9 47-15</inkml:trace>
  <inkml:trace contextRef="#ctx0" brushRef="#br0" timeOffset="-80886.94">11506 17513 1440 0,'-10'-3'94'0,"-1"-2"45"0,2 2-10 0,4-8-18 0,5-1-20 0,6-12-25 15,7 3-7-15,12 1-6 16,0-2-3-16,13 9-4 16,2 4-13-16,-1 9-13 15,1 5-8-15,-4 4-4 16,-9 8-5-16,-15 4-12 16,-5 6-5-16,-20 7-24 15,-9 1-7-15,-11 1-7 16,0-3 3-16,-2-6 16 15,7-5 12-15,4-8 17 16,10-4 5-16,12-7 11 16,4-1 0-16,15-1 22 15,7-1 5-15,14 3 5 16,4-1 6-16,9 0-17 0,5 7-7 16,-5 2-6-16,1 6-7 15,-8 4-8-15,-4 3 2 16,-17 7-7-16,-16 4-1 15,-28 11 10-15,-14 2-4 16,-18 3-17-16,-9-5-10 16,-9-7-28-16,-12-4-15 0,-7-10-39 15,-2-1-16-15,2-13-66 16,3-3-78-16,20-8 158 16</inkml:trace>
  <inkml:trace contextRef="#ctx0" brushRef="#br0" timeOffset="-78657.52">9040 17837 917 0,'1'0'149'0,"-1"3"175"0,-3 1-171 0,-6 9-47 0,-5 6-15 0,4-3-18 0,-2 1-8 15,7-4-16-15,6-4-13 16,15-1-8-16,6-3 0 15,21-4 5-15,11-1 4 16,21-1-6-16,10-4-9 16,10-4-16-16,-11-1-33 15,-13-2 90-15,-15 1-59 0</inkml:trace>
  <inkml:trace contextRef="#ctx0" brushRef="#br0" timeOffset="39633.52">20276 18005 918 0,'-10'0'98'0,"1"0"51"0,1 3-29 0,0-1-2 0,5-4-25 0,-1-1-7 0,4-5-9 16,4-3-6-1,-1 0 0-15,6 0-6 16,-4 2-11-16,3 7-8 15,-3 4-3-15,-4 10 0 0,2 12 0 16,-3 5-4-16,-12 12-18 16,-1 6-4-16,-6 3-14 15,0 1-2-15,7 1-1 16,-3-5-4-16,4-9 0 16,5-7 1-16,6-18 0 15,8-2 2-15,11-9 2 16,6-2 4-16,11-5 12 15,5-3 7-15,15-3 10 16,2 0-6-16,-4 2-14 16,1 1-8-16,-14 8-6 15,-5-3-7-15,-7 10-22 0,-4 4-16 16,-9 4-50-16,-5 0-22 16,-10-2-33-16,-1-4-14 15,-3-9 94-15</inkml:trace>
  <inkml:trace contextRef="#ctx0" brushRef="#br0" timeOffset="39902.03">20561 18218 1451 0,'2'10'109'0,"2"1"59"16,3 0-22-16,7-3-34 15,0-2-28-15,13-6-35 16,6 0-17-16,5-2-16 15,3 4-6-15,1 4-5 16,0 7-2-16,-11 6 0 16,-6 6 1-16,-20 3-1 15,-2 6 0-15,-22-3-2 16,-8 2-7-16,-15-6-26 16,-7 0-18-16,-3-4-44 15,1-4-14-15,9-6-30 0,4-5-6 16,17-8-239-16,9-11 240 15</inkml:trace>
  <inkml:trace contextRef="#ctx0" brushRef="#br0" timeOffset="40518.15">21396 18190 1275 0,'-5'6'96'0,"-3"-3"67"0,3-3-16 0,-6-3-10 0,0-3-19 0,-5 0-35 16,-3-4-24-16,-1 4-28 0,-7-1-12 0,2 7-15 16,-2 5 0-16,7 9-4 15,-1 7-2-15,5 6 0 16,5 1 0-1,8 2-3-15,0-5 3 0,6-4-4 16,5-1 0-16,6-4 4 16,4 0-2-16,10 3 5 15,7-5 5-15,2 2 3 16,0-1 3 0,-7 0 2-16,-2 2 0 0,-9-3 6 15,-3 0 4-15,-16 2 0 16,0 3 0-16,-14-3-10 0,-10 3-4 15,-4-2-5-15,-9-4-4 16,-1-7 0-16,-1-4-8 0,4-4-25 16,5-3-8-1,5-3-24-15,3 4-12 0,5 1-24 16,1-4-11-16,5 4-25 16,0-8-13-16,3-5 91 15</inkml:trace>
  <inkml:trace contextRef="#ctx0" brushRef="#br0" timeOffset="40787.24">21167 17871 1055 0,'0'-6'185'0,"0"3"268"0,-2 3-309 0,2 3-11 0,-1 10-37 15,-1 6-8-15,2 14-28 0,2 8-13 16,9 11-10-16,3 11-13 16,6 9-12-16,6 1-6 0,2 7 3 15,2-2-16 1,-3 0-39-16,-2-2-20 16,-3-8-60-1,-6-5-1-15,-2-16-13 16,-3-10-5-16,-1-26-171 15,-7-11 191-15</inkml:trace>
  <inkml:trace contextRef="#ctx0" brushRef="#br0" timeOffset="41152.82">21523 18046 1267 0,'7'-3'65'16,"-1"-2"38"-16,3 5-6 16,-1 7 14-16,-1 4-8 15,2 9-6-15,4 12-11 16,3 9-12-16,6 8-11 0,0 7-33 16,1 1-9-16,4-8-20 15,3-2-1-15,-3-15 0 16,5-5-2-16,-6-15 1 15,1-8 1-15,-6-12 14 16,-6-6 10-16,-7-16 31 16,-3-11 10-16,-5-18 0 15,-3-7-5-15,0-5-37 16,0 2-11-16,1 10-14 16,2 12-11-16,2 15-38 15,1 13-35-15,1 12-103 16,4 7-39-16,5 7 117 15</inkml:trace>
  <inkml:trace contextRef="#ctx0" brushRef="#br0" timeOffset="41553.46">22129 18089 1061 0,'-16'0'96'15,"2"1"88"-15,3 3-69 0,5 4-22 16,6 4-14-16,1 7-17 16,4 8-8-16,8 4-5 15,-1 4-6-15,6 3-23 16,4-2-5-16,3-9-15 16,0-2 0-16,2-11 1 15,0-3 7-15,3-9 20 16,-3-11 11-16,-7-13 21 15,1-7 6-15,-10-7 11 16,-3 3-1-16,-11-4 1 16,-10 3-11-16,-4 4-15 15,-10 3-11-15,-13 2-23 0,-5 6-15 16,-6 11-42 0,2 8-17-16,16 3-35 0,8 7-6 15,18 2-23-15,14 1-10 16,20-2-25-16,6-2-11 15,14 4 99-15</inkml:trace>
  <inkml:trace contextRef="#ctx0" brushRef="#br0" timeOffset="41753.76">22576 18336 1600 0,'14'7'101'0,"0"5"44"16,-3 9-38-16,-3 9-37 16,-5 9-28-16,-6 15-41 15,-3 6-19-15,-1 3-57 16,-1 0-42-16,-1-19-320 16,6-9 273-16</inkml:trace>
  <inkml:trace contextRef="#ctx0" brushRef="#br0" timeOffset="42384.58">23683 18160 1227 0,'-3'0'53'0,"12"-6"-10"0,1-1 87 0,-4-4-10 15,-6 2 22-15,-5-2 5 0,-15 3-44 0,-5-2-24 0,-19 7-39 0,-13 3-19 0,-6 7-12 0,1 10-2 16,12 5-7-16,5 3-2 0,25 5-5 16,4-3 4-16,22-2-1 15,10-6 3-15,14 0 6 16,14-5 6 0,13-1 9-16,8-2 9 0,-4 3 7 15,-10 0 1-15,-16-3-8 16,-18 3-14-16,-11 4-6 15,-4 4-4-15,-20 8 2 16,-2 3-5-16,-19 5-28 16,-10-5-13-16,-11-3-29 15,3-11-11-15,3-13-13 16,5-11-20-16,13-20-30 16,1-8 32-16,10-19 54 15</inkml:trace>
  <inkml:trace contextRef="#ctx0" brushRef="#br0" timeOffset="42605.29">23536 17676 1708 0,'11'23'150'16,"-4"12"79"-16,2 19-67 16,-6 9-17-16,7 6-67 15,-7 7-27-15,8 11-39 16,0 2-5-16,-1 5-7 15,2 5-14-15,-6-8-57 16,6-2-40-16,-5-12-65 16,3-12-41-16,-1-28-184 15,-2-16 236-15</inkml:trace>
  <inkml:trace contextRef="#ctx0" brushRef="#br0" timeOffset="42921.15">23805 17898 1445 0,'6'13'120'0,"3"6"111"0,4 9-112 16,3 10-3-16,4 11-36 16,-1 3-22-16,10 8-42 15,-3 0-6-15,1-2-12 16,0-6-12-16,-3-11-4 15,-2-6 0-15,-2-16 5 16,-2-2 14-16,-6-20 31 16,-1-7 24-16,-1-24 30 15,-4-10 3-15,2-16-23 16,-3-5-20-16,6 0-34 16,1 2-3-16,7 14-23 15,-1 8-39-15,-1 5-88 16,7 6-55-16,-2 2-42 15,1 2 101-15</inkml:trace>
  <inkml:trace contextRef="#ctx0" brushRef="#br0" timeOffset="43134.7">24505 17775 1373 0,'-5'8'153'0,"1"3"167"0,-4 3-96 15,5 10-50-15,-7 7-8 16,7 12-64-16,1 9-29 16,5 14-31-16,5 5-23 0,-1 10-24 15,2-4-19-15,-1-3-72 16,3-11-49-16,-1-12-109 16,1-9 121-16</inkml:trace>
  <inkml:trace contextRef="#ctx1" brushRef="#br0" timeOffset="-91439.76">19753 16700 0,'0'0'0,"0"0"0,0 0 0,0 0 16,0 0-16,0 0 15,0 0-15,0 0 0,0 0 16,0 0 0,44-28-16,-28 12 15,3 0 1,1 1-1,0-1-15,-1 4 16,5 0 0,0 0-16,3 1 0,5-1 31,-5 0-31,-3 4 0,-4 4 16,-4 0-1,-5 0 1,-3 0-16,0 0 15,0 4 1,-4 0-16,0 0 16,0 0-16,0 0 15,0 0-15,0 0 16,0 0-16,0-4 16,-4 0 15,0 0-31,0 1 15,0-1-15,0 4 16,0-4 0,0 4-16,0 0 15,0 0-15,0 0 0,0 0 16</inkml:trace>
  <inkml:trace contextRef="#ctx0" brushRef="#br0" timeOffset="71907.78">11966 12591 1361 0,'0'2'-88'0,"-3"-2"223"0,3 0 3 0,0 0-18 0,-1-2-9 0,-3 2-30 0,-2-3-15 0,5 0-13 0,-3 2-10 0,4 1-7 0,0 7-2 0,4 6-4 0,5 11 2 0,4 9 0 0,-1 11-6 0,6 8-14 0,2 3-5 0,-3 8-5 0,-2 0-1 0,-9-1 0 0,-6-4-1 0,-8-6 0 0,-3-3 0 0,-8-8 3 0,-5-6 2 16,-4-13 6-16,-7-9 5 0,-1-13 12 15,-3-8-3-15,-6-8-10 16,-3-8-8-16,0-1-26 16,-4 0-16-16,5 7-38 15,7-1-24-15,-1 4-59 16,2-1-27-16,9-8 102 15</inkml:trace>
  <inkml:trace contextRef="#ctx0" brushRef="#br0" timeOffset="72124.81">11670 12285 1857 0,'0'2'98'0,"-2"1"26"16,-3 2-19-16,-2-4-45 16,-4-1-19-16,-1-3-65 15,5-3-52-15,-3-5-115 16,10 0 99-16</inkml:trace>
  <inkml:trace contextRef="#ctx0" brushRef="#br0" timeOffset="72904.58">12788 12601 402 0,'-1'-17'4'0,"-2"1"0"0,4 0 19 0,1-1 65 0,4 1 34 0,5 0 65 16,-6 5 8-16,6 8-17 15,-5 3-4-15,2 1-21 16,-3 11 0-16,-5 0 11 15,0 5-3-15,-3 4-32 16,-4-1-19-16,4 9-49 16,0 2-8-16,11 12-22 15,0 7-10-15,3 9-13 16,3 2-10-16,-6-2-33 16,-7 1-15-16,-1-8-59 15,-4 0-39-15,-7-8-50 16,0-3-27-16,-10-19 128 15</inkml:trace>
  <inkml:trace contextRef="#ctx0" brushRef="#br0" timeOffset="73163.07">12727 12683 1322 0,'0'-47'128'16,"4"4"76"-16,8 15-67 15,-5 7-7-15,14 16-42 16,-1 5-15-16,12 7-19 15,1 4-9 1,7 3-20-16,-6 3-6 0,-2 2-13 16,-5 3-7-16,-13 5-2 15,-3 1 1-15,-11 2 0 16,-11 0 1-16,-13 0-27 16,-4-1-31-16,-15-7-64 15,-3-5-46-15,4-14-169 16,1-12 194-16</inkml:trace>
  <inkml:trace contextRef="#ctx0" brushRef="#br0" timeOffset="73629.55">13055 12494 1340 0,'27'31'83'16,"-8"7"17"-16,-7 6-30 0,-12 5-44 15,-1 3-16-15,-4-8-5 16,3-1 0-16,2-16-1 15,0-4-2 1,-1-18 3-16,-2-5 8 16,-2-16 7-16,5-7 10 0,0-18 3 15,6-10-7-15,7-9-1 16,4-3-6-16,7 6 1 16,3 1 9-16,11 13-1 15,1 13 4-15,5 13-9 0,2 10-10 16,-2 11-9-1,-8 7-5-15,-12 15-5 16,-10 7-2-16,-17 13 2 16,-10 8 1-16,1 9 2 0,1-5 2 15,9-6-3-15,8-8 1 16,7-20-1-16,3-3 3 16,8-20 2-16,-4-2 4 15,4-20 12 1,-2-6 3-16,-5-11 18 0,4-4 5 15,-13-9-3 1,-2-1-5-16,-16 0-19 0,-5 2-6 0,-9 6-25 16,-3 4-17-16,-3 13-38 15,3 9-35-15,5 10-45 16,0 6-15-16,24 1 88 16</inkml:trace>
  <inkml:trace contextRef="#ctx0" brushRef="#br0" timeOffset="73863.31">13937 12315 1495 0,'-19'8'95'0,"-11"3"61"0,-8 2-10 0,-9 4-28 0,-1 5-14 0,12 2-57 0,8 3-16 0,13 11-23 16,9 3-7-16,14 8-1 15,6 1-2-15,16-11-4 0,6-1-8 0,13-12-39 16,3-11-10-16,4-13-42 16,0-5-24-1,0-22-11 1,-1-4-38-16,-3-20 106 16</inkml:trace>
  <inkml:trace contextRef="#ctx0" brushRef="#br0" timeOffset="74027.79">14315 12208 1290 0,'-8'21'156'16,"-9"2"125"-16,3 21-130 16,1 7-17-16,5 14-61 15,4 1-27-15,4 8-28 16,0-3-7-16,6-8-46 16,-3-9-27-16,5-13-68 0,2-13-48 15,2-15 101 1</inkml:trace>
  <inkml:trace contextRef="#ctx0" brushRef="#br0" timeOffset="74418.54">14285 12284 1086 0,'-1'-41'178'16,"-1"-2"213"-16,7 15-237 15,6 3-3-15,10 10-36 16,1 6-12-16,12 6-40 15,3 4-14-15,0 9-21 16,1 1-12-16,-8 8-8 16,-4 3-5-16,-15 5-5 15,-10 6 0-15,-18-2-8 16,-10 4-2-16,-16 3-10 16,1-2-2-16,1-7 11 0,6-4-1 15,22-13 7-15,10-4 1 16,16-1-1-16,4 2 4 15,21-1 7-15,2 1 3 16,10 6 7-16,1 4 6 16,-6-2-6-16,-5 5 2 15,-15 3-2-15,-12 0-8 16,-20 5-3-16,-13 7 2 0,-23-3 0 16,-4 7-4-16,-12-3-16 15,-4-5-16-15,3-1-65 16,0-7-40-16,-4-9-59 15,-4-8 87-15</inkml:trace>
  <inkml:trace contextRef="#ctx0" brushRef="#br0" timeOffset="108432.37">12804 13711 833 0,'-5'-1'114'0,"4"-1"116"0,1 2-74 0,0 0-44 0,0 5-15 0,6 3-17 0,0-4 6 0,5 1-5 15,4-2 12-15,7-4-10 0,8-7-12 16,19-6-15-16,14-2-13 16,28-10-12-16,20-2-5 15,24-7-13-15,4-1-5 16,1 1-23 0,-7 4-21-16,-13 4-49 15,-11 3-22-15,-30 12-13 16,-21 4-4-16,-41 14 11 15,-18 7-11-15,-45 11-279 16,-9-2 261-16</inkml:trace>
  <inkml:trace contextRef="#ctx0" brushRef="#br0" timeOffset="108763.59">12974 14003 1067 0,'0'17'106'0,"5"-6"96"16,6-1-42-16,25-10-20 16,15-8-3-16,26-13-32 15,18-10-21-15,19-6-48 16,-10 3-13-16,-5 4-23 16,-14 9-17-16,-25 10-32 15,-5 5-26-15,-28 8-40 16,-19 7-12-16,-25 12-21 15,-18 5-202-15,-25 6 229 16</inkml:trace>
  <inkml:trace contextRef="#ctx0" brushRef="#br0" timeOffset="108848.04">13080 14258 1553 0,'47'3'76'0,"6"-3"17"0,8-3-23 15,16-9-33-15,4-6-11 16,-2-4-21-16,-8-1-23 16,-22 1-65-16,-7 7-48 0,-26 14 63 15</inkml:trace>
  <inkml:trace contextRef="#ctx0" brushRef="#br0" timeOffset="108999.72">13246 14618 1492 0,'53'3'132'16,"14"-6"64"-16,32-19-58 16,10-13-17-16,11-9-61 15,8-5-24-15,-1-6-99 16,-5-5 325-16,-15-16-209 16</inkml:trace>
  <inkml:trace contextRef="#ctx0" brushRef="#br0" timeOffset="112148.87">14118 15080 905 0,'2'11'106'0,"1"3"81"15,3 5-82-15,1 6-17 0,-1 7-42 0,-3-1-11 0,5 1-13 16,-2-4 3-16,1-2 12 0,-3-8 3 16,-2-3 2-16,-5-6 0 15,0-6 1-15,-4-1 8 16,-1-8 23-16,2-7-4 16,-5-14-4-16,-2-6-16 15,-1-10-26-15,0 1-1 16,1 2-6-1,7 4-1-15,6 11-2 0,0 4-6 16,9 3-9-16,10-3-4 16,2 4-7-16,12-5-10 15,-5 6-15-15,1-5-17 16,4 7-41-16,-6 3-13 0,1 3-45 16,2-1-91-1,-11 7 151-15</inkml:trace>
  <inkml:trace contextRef="#ctx0" brushRef="#br0" timeOffset="112514.51">14465 14957 1233 0,'0'0'80'0,"3"0"39"16,-1 2-24-16,6 1-19 0,0-2-3 16,0 1-13-16,4-2-9 15,7 1-15 1,0-2-12-16,3-1-6 15,-3-4 2-15,-2 1 1 16,-4-3 0-16,-8 4 0 16,-5 4 3-16,-2-11 1 15,-9 7 0-15,-11-3-7 0,-5 2-5 0,-3 8-8 16,-3 8-2-16,3 13-2 16,2 2-2-1,4 12-3-15,7 2-1 16,12-1 1-1,10 2 0-15,11-5 0 0,9 1 2 0,5-11 0 16,8-2 0-16,1-14-1 16,2-6-6-16,3-16-32 31,-1-9-16-31,-5-10-49 0,-7-7-22 0,-9-6-149 16,2-2 162-1</inkml:trace>
  <inkml:trace contextRef="#ctx0" brushRef="#br0" timeOffset="112698.98">14847 14561 1302 0,'2'-6'111'15,"-2"4"69"-15,-4 5-28 0,1 15-26 16,0 9-15-16,3 17-19 16,8 6-11-16,-3 13-24 15,-2 2-18-15,3 4-24 16,-4 4-10-16,-1-9-17 15,7 0-19-15,-5-8-58 16,1-7-46-16,2-9-68 16,-1-14-63-16,-5-18 150 15</inkml:trace>
  <inkml:trace contextRef="#ctx0" brushRef="#br0" timeOffset="113663.59">14814 15063 1422 0,'17'-21'87'16,"-7"-1"35"-16,2-2-17 15,7 1-17-15,-6-1-12 16,11-4-22-16,2 2-6 16,4 6-25-16,-1 4-8 15,1 7-11-15,-7 2-2 0,-4 14-5 16,-3 5 1-16,-13 14 1 15,0 4-3-15,-6 7 1 16,0 1-2-16,0 0-9 16,3-6-4-16,3-12-12 15,10-7 1-15,6-12 8 16,1-5 2-16,5-9 19 16,1-4 4-16,-1-4 3 15,2-4 7-15,-4-2 5 16,-2 3-2-16,-5 7 2 15,-4 1-3-15,-5 13-10 0,-1 3-2 16,-3 13-1-16,5 6-3 16,0 7 1-16,3 3-1 15,8-4-1-15,3-6 0 16,13-10 1-16,1-1 2 16,0-4 8-16,-4-1 3 0,1-2 1 15,-3 4 3 1,-10-5-12-16,-1 2 1 15,-9 1-7-15,-7 1-7 0,-2 3 0 16,-2-3-1-16,-5-2 6 16,-2-2 3-16,-5-6 6 15,2-4 7-15,5-7 27 16,4-2 2 0,5-9 3-16,8-2-5 0,8-8-23 15,5-3-6-15,9-2-2 16,0 2-11-16,5 3-57 15,-2 2-26-15,-7 6-72 0,-4 5-22 16,-9 12-6 0,-1 12 6-16,-8 15 10 0,-4 10 32 15,-3 10 83 1,-3-1 46-16,-2 4 90 16,0-3 13-16,2-5 0 0,3-1-4 0,0-3 0 15,2-3 2-15,2-6-10 16,-2 0-13-16,-2-2-29 15,-2-3-18-15,-4 2-12 16,0-5-7 0,-2-2-4-16,-1 0 0 0,7-6 6 15,2 0 8-15,-2-6 24 16,4-7 10-16,11-9 10 16,2-3-6-16,9-6-8 15,0-1-6 1,2 5-8-16,0-4-5 15,1 5-12-15,-1 6-6 0,0 1-5 16,-3 6 2-16,-2 12-4 16,-4 2-2-16,-3 20 1 15,1 6-4-15,-9 12 6 16,-1 12-1-16,-5 5-10 16,-5 4-4-16,3 2-31 0,-4-7-13 15,9-9-45-15,5-10-30 16,6-16 75-16</inkml:trace>
  <inkml:trace contextRef="#ctx0" brushRef="#br0" timeOffset="123825.17">6705 314 612 0,'0'0'100'0,"-2"2"136"0,1 7-108 0,-5 5-5 0,-2 2-12 0,6 5-31 0,1-4-14 15,5 7-19-15,7-1-6 0,2 6-8 16,0 2-8-1,-1 2-10-15,-1 4-6 16,-9-1-3-16,1 3 0 16,-5-1-3-16,-2-5-2 0,-4-11-10 15,3-7-3 1,2-17-3-16,1-11 0 0,2-13 1 16,0-6-4-16,-1-12-3 15,-6 1 2-15,0-7 4 16,-3-1 8-16,5 1 7 15,4-4-2-15,2 7 9 16,10 3 9-16,7 6 15 16,1 11 15-16,6 5 11 15,3 5 5-15,2 4-9 16,-1 5-11-16,-4 11-9 16,-6 9-15-16,-11 13-5 0,-2 2-3 15,-14 9-9 1,-6 5-1-16,-13 3-10 0,-3-3-10 15,-5-3-26-15,1-2-18 16,5-15-48-16,7-6-22 16,16-18 74-16</inkml:trace>
  <inkml:trace contextRef="#ctx0" brushRef="#br0" timeOffset="124332.45">7033 366 1006 0,'5'22'118'0,"1"0"146"0,-4-1-190 0,1 1-8 0,-3-3-35 16,2 0-12-16,-1-2-12 15,2-3-6-15,-1-4 3 16,-2-1-1-16,0-9 3 16,-8 0 0-16,3-11-3 15,-1-1 0-15,1-6 3 16,4-2 3-16,5-2 9 0,9-2 3 15,6 4-6-15,1-4-1 16,6 10-6-16,-4 0-2 16,0 14 2-1,-3 0-1-15,-2 11 3 0,-4 4-5 0,-7 7 1 16,-4 1-3-16,-7 3 0 16,-3 0 1-16,0-3-2 15,7-1-2-15,12-7 0 16,3-6-5-1,17-6 4-15,1-3 1 0,7-11 2 16,4-3 0-16,-8-8 0 16,-9 1 0-1,-5-2-2-15,-13 2-6 0,-8 5-14 16,-6 1-6-16,-7 2-9 16,-3 0 5-16,4-1 0 15,4 2 6-15,8 1 5 16,6-1-1-16,2 5-7 15,1-1-10-15,4 6-29 0,-2 1-23 16,0-3-224 0,0 3 200-16</inkml:trace>
  <inkml:trace contextRef="#ctx0" brushRef="#br0" timeOffset="124823.3">7595 310 654 0,'5'3'127'0,"-4"0"97"0,-1 3-22 0,-1-6-61 0,-4-5-26 15,-3 2-37-15,-3-1-18 0,6-4-30 0,-3 1-8 16,4-2-4 0,-3 1-4-16,6 6 0 0,-12-4-5 15,7 8 0 1,-12-1-3-16,-1 6-6 0,-3-1 2 0,2-3 0 16,1 3 1-16,5-4 6 31,3-1-1-31,0 1 4 15,4 1 3-15,-2 5 4 16,-2-2 2-16,-3 5-10 16,-5 4-3-16,-10 4-8 0,2-1-3 15,5 5 3-15,0-1 0 16,13-7 0 0,6 4 1-16,6 0 2 15,11-1 0-15,11 1-4 16,2-7-1-16,9-4 4 15,2-2 2-15,-8-6-26 0,-1 0-35 16,-14-9-252-16,-8-2 194 16</inkml:trace>
  <inkml:trace contextRef="#ctx0" brushRef="#br0" timeOffset="125205.43">7729 317 1288 0,'0'4'94'0,"0"-3"47"0,2 1 2 0,-4-5-34 0,-4-2-18 0,-4-1-33 0,-1 4-20 0,0 4-20 16,-2 4-8-16,2 14-10 15,2-1-2 1,1 6 0-16,0 1-2 0,11-1 3 16,4 0-1-1,10-1-1-15,5-1 0 16,5-7-18-16,6-2 1 0,-3-6-28 15,6-6-22-15,2-8-29 16,3-9-29-16,-1-5-265 16,-3-5 248-16</inkml:trace>
  <inkml:trace contextRef="#ctx0" brushRef="#br0" timeOffset="125554.48">8076 311 1238 0,'0'16'89'0,"-3"6"44"15,-5 5-27-15,-3 9-23 16,3 2-24-16,-1 6-29 0,2 3-15 16,1-4-14-16,1-4-1 15,4-13-3-15,1-11 3 0,0-15 5 16,6-6 1-16,-3-21 5 16,7-6-1-1,2-11 8-15,-7-7-1 16,6-8-2-1,-3 0-2-15,-3-2-9 0,6 2 1 16,0 22 6-16,-7 5 9 0,4 21 9 16,0 9-6-16,0 13-6 15,6 7-9-15,5 16-9 16,0-2 2-16,3 14-1 16,0-2 0-16,-4 2-4 15,-3 4-17-15,-2-9-45 16,-3-3-26-16,-7-8-66 15,1-6-231-15,-2-15 251 0</inkml:trace>
  <inkml:trace contextRef="#ctx0" brushRef="#br0" timeOffset="125747.11">8035 444 1489 0,'9'0'70'0,"7"-5"16"0,9-5-12 0,12-9-3 16,1-4-29-16,6-4-34 16,-2 3-21-16,3 9-76 15,-4 2 1-15,1 10 29 16</inkml:trace>
  <inkml:trace contextRef="#ctx0" brushRef="#br0" timeOffset="125901.53">8669 385 1593 0,'3'-3'79'0,"-3"0"10"16,0-7-17-16,2-5-49 16,-1 0-30-16,3 0-93 15,2 4 1-15,-1 11 35 16</inkml:trace>
  <inkml:trace contextRef="#ctx0" brushRef="#br0" timeOffset="126047.12">8767 568 1620 0,'0'6'111'0,"0"-2"12"15,0-8-18-15,3-5-76 0,5-8-61 16,-5-7-6-16,18 5 8 15</inkml:trace>
  <inkml:trace contextRef="#ctx0" brushRef="#br0" timeOffset="126867.44">8166 1073 960 0,'-10'-2'59'0,"4"-1"30"0,5-5-3 0,2 3-26 0,2-6-6 15,10-1-8-15,7 1 4 0,9-3 12 16,1-1 10-16,19 3 1 0,0-2-1 16,14 6-18-16,6 3-10 15,15 5-27-15,-2 0-8 31,-3 3-5-31,-8 3-6 0,-19-1-14 16,-13 5-16-16,-15-3-42 16,-5 6-24-16,-15-3-11 15,-10-1-265-15,-3-1 251 0</inkml:trace>
  <inkml:trace contextRef="#ctx0" brushRef="#br0" timeOffset="127074.7">8314 1207 1299 0,'30'-3'82'16,"5"-2"39"-16,6 0 6 16,8-6-30-16,6-1-27 15,5 1-46-15,0 0-15 0,-10 6-9 16,-4-3-16-16,-11 6-48 15,-8 2-24-15,-10 10-49 16,-3-2-96-16,-17 0 148 16</inkml:trace>
  <inkml:trace contextRef="#ctx0" brushRef="#br0" timeOffset="127266.12">8308 1382 1367 0,'63'-6'81'0,"11"-5"19"0,7 1-6 15,7 5-46-15,-1 2-22 16,-12 5-75-16,-15 3-42 16,-14 4 50-16</inkml:trace>
  <inkml:trace contextRef="#ctx0" brushRef="#br0" timeOffset="128305.51">8316 1719 897 0,'0'-4'100'0,"1"0"82"0,1 1-37 0,1-1-19 0,2 0-13 0,-2 3-33 16,0 1-16-16,-3 11-29 15,0 3-11-15,-1 16-5 0,-1 8-3 16,2 8-4-16,0-2-7 0,2 2-1 31,4-5-2-31,-1-2-2 16,-4-4 0-16,-4-9 0 16,-5 0 2-16,-6-11-12 0,-5 0-15 0,-9-9-45 15,-2-6-18-15,-2-13-40 31,-1-9-201-31,8-19 218 0</inkml:trace>
  <inkml:trace contextRef="#ctx0" brushRef="#br0" timeOffset="128458.77">8224 1563 1364 0,'3'18'42'0,"-3"-3"-13"15,0-4-19-15,0-6-2 16,5-5-53-16,5-5-263 0,15-4 207 16</inkml:trace>
  <inkml:trace contextRef="#ctx0" brushRef="#br0" timeOffset="128932.77">8729 1710 1368 0,'5'14'93'15,"0"5"29"-15,-2 5-5 16,-2 9-38-16,6 3-21 15,-1 5-33-15,2 3-7 16,0 5-13-16,1 2-5 16,4-3-13-16,-1-7-9 15,1-6-32-15,-3-8-10 0,-7-14-4 16,-2-4 4-16,-4-15 22 16,-3-8 8-16,-2-20 10 15,0-7 5-15,0-15 11 16,-1-6 12-16,-2-4 21 15,0 1 9-15,11 7 25 16,0 9 3-16,12 16 6 16,2 6-3-16,4 8-16 15,-4 11-5-15,2 8-15 16,-1 3-3-16,4 12-15 16,-1 2-6-16,-6 7-4 15,-7 4-3-15,-10 7-3 16,-9-1-14-16,-11-2-42 15,-7-2-30-15,9-14 4 0,-3-4 26 16</inkml:trace>
  <inkml:trace contextRef="#ctx0" brushRef="#br0" timeOffset="129416.89">9071 1773 765 0,'15'28'104'0,"-4"4"187"0,-5-2-229 15,2-3 4-15,-8-5-14 16,0-6-13-16,-6-10-3 16,1-5 4-16,-5-8 10 15,6-6-4-15,-6-9-14 16,4-5-12-16,0-3-6 16,2-3 0-16,4-2 5 15,2 5 5-15,6 8-4 16,1 5 1-16,7 9-4 15,0 3-3-15,3 5-1 16,4 3-2-16,-2 7-4 16,-4 4-4-16,-1 5-2 15,-3-3-1-15,-4 1 0 0,-1 4 0 0,-2-6 0 16,1 6 0 0,1-5-2-16,3-4 2 0,1-7 0 31,1 1 0-31,1-6 2 0,7-6 1 15,-4-5 3-15,8-3-2 16,-4-4 7-16,-6-2 3 0,-11 4 9 16,-8 4 8-16,-16 4-9 15,-8 3-4-15,-10 2-20 16,-5 1-17-16,2-4-29 16,8 1-23-16,14-3-56 15,11-3-199-15,21-3 206 16</inkml:trace>
  <inkml:trace contextRef="#ctx0" brushRef="#br0" timeOffset="129601.56">9641 1669 955 0,'8'6'141'0,"-7"2"205"0,-1-2-204 0,-14 1-19 0,-3-4-22 0,0 0-48 31,-4 2-14-31,4-1-25 0,1 8-7 15,6 2-4 1,6 8-4-16,12-3-6 0,7 0-12 16,9-5-25-16,11-8-19 0,4-4-49 15,5-4-16-15,-6-9 69 16</inkml:trace>
  <inkml:trace contextRef="#ctx0" brushRef="#br0" timeOffset="129801.71">9927 1546 1380 0,'-4'17'100'0,"-2"2"15"15,1 6-21-15,4 1-12 16,1 7-55 0,0 3-21-16,0 3-6 15,-2-5-14-15,4-6-46 16,-1-6-25-16,4-9-162 15,-2-10 142-15</inkml:trace>
  <inkml:trace contextRef="#ctx0" brushRef="#br0" timeOffset="130194.41">9944 1506 1318 0,'14'-26'123'15,"3"0"48"-15,4 11-25 16,-1-3-12-16,12 6-44 15,0-2-23-15,4 7-27 16,-5-1-11-16,-7 10-18 0,-3 4-8 16,-12 7-4-16,-4 4 0 15,-12 7-6-15,-11 6 3 16,-11 4-16-16,-10 0-8 16,-9-8 0-16,9-7-2 15,14-9 19-15,10-4 5 16,17-6 1-16,6 3 3 0,12-1 6 15,6-1 6 1,10 4 9-16,2 1 2 16,-2 2-2-16,-4 5-4 0,-7 6-5 15,-5-3-5-15,-10 6-3 16,-5-3-1-16,-12 1-1 16,-8 4 3-16,-17-4 0 15,-7 1-2-15,-18-4 3 16,-5-3-3-16,-10-6-20 15,-1-3-21-15,10-5-75 16,8-5-47-16,17 4 85 16</inkml:trace>
  <inkml:trace contextRef="#ctx0" brushRef="#br0" timeOffset="137215.84">16417 14741 545 0,'1'3'133'0,"-1"-1"115"15,0-2-102-15,-3-2-31 0,-2 2-56 0,-1 2-16 0,3-1-3 0,-3-1 2 16,6 0 6-16,-2 2 0 0,0-2 4 16,2 1-2-16,0 1-10 15,0-2-2-15,0 0-11 16,0 0-4-16,0 0-3 15,0 0-9-15,0 0-5 16,0 0-4-16,0 0 0 16,0 0-1-16,0 0-1 15,2 0 0-15,0 0 3 16,1-2 3-16,-2 1 3 0,1 1-1 16,1 0 0-16,-3 0-1 15,3 0-1-15,7 4 4 16,-9 1 2-16,-1-3 4 15,2-2 0-15,1 1-1 16,-1 1-7 0,-1 0-2-16,1-1 2 15,2 4-4-15,4-5 4 16,0-2-1-16,2-1-6 0,2 0 1 0,6 3-5 31,-3 0 1-31,3 2 8 0,4-1 2 0,-6-1 15 16,4 0 2-16,-2 0-6 31,-4-1 1-31,3-3-11 0,-1-4-2 16,0-4-3-16,4-2-2 15,-1-4 1-15,2 3 0 16,-4-4 4-16,-1 3 2 0,1 2 3 16,-3-5-3-16,-1-2 0 15,-5 1-4-15,1-1-2 0,-2-2-1 31,-1 1-1-31,0 1-1 0,1 2 0 16,2 2 4-16,-3-5-1 0,-1 1 2 16,1 1-3-1,-4-4 0-15,7-3-2 0,4 0 0 0,-4 1-1 16,-1-4 0-16,2 1 1 16,-2 1 0-16,-4-4 4 31,0 1 0-31,2-2 2 15,-6 1 0-15,1-9-2 16,1-3 3-16,0-5-5 16,4-3-1-16,-1-2 0 15,-2 1-2-15,-2-1 1 16,-1 2 0-16,-3-2 2 16,-1-2-2-16,-4 1 0 15,0-7-1-15,-5 2 1 16,4-1 2-16,-12-7-1 0,5 8 0 15,-7-3 1-15,-1-2 0 16,-1 2-2-16,-2 2 4 16,2-6 2-16,-2 1 2 15,3-6 5-15,4-3 0 16,-5 4-1-16,-1-3 1 16,-5 2-1-16,-2 2-5 0,-5-1-3 15,-6 2-2-15,1-2 0 16,5 0 0-16,-1-6-2 15,1 0 1-15,2-1-3 16,1-1 0-16,0 4 11 16,-4-1 2-16,-7 3 11 15,3 6 4-15,-6 0 0 16,5-2-5-16,-3 1-10 16,-2 0-4-16,-3-7-6 15,0-1 0-15,0 0 2 16,-3-3 0-16,-2 4-4 0,6-1 1 15,-2-1-2 1,-9 0 1-16,-6-4 1 0,-6-4-1 16,6 1 5-16,4-2-4 15,5-1 3-15,6-3-1 16,-1-1-2-16,2-3 4 16,-2-8-7-16,1 3 0 0,-6-2 1 15,4 0 0-15,-6 1 4 16,-1-7 4-16,10-3-2 15,0-5-4-15,9-5 1 16,2 2-2-16,8-1-3 16,3-4 6-16,-1-6-2 15,4 0 1-15,-2-2 9 16,-4 1-3-16,0-7 1 16,0-3-4-16,-6-7-6 15,4 5 0-15,-3-4 4 0,-3-1 1 16,0 2-4-16,-2-5-2 15,6 8-3-15,0 2 5 16,1 3 4-16,-3-4 2 16,1 6-5-16,0-4-4 15,3 2 3-15,5 1-2 0,0-1 5 16,3 1-2 0,-3 4-5-16,10 4 1 15,-1 2 4-15,-1-2 3 0,3 8-2 16,-3 5 3-16,-3 8-1 15,-2 4-2-15,-1 1 7 16,-2 1-8-16,-2-2-5 16,4 1 0-16,-1 7 2 15,-1 4 3 1,5 6 0-16,2-1 4 16,-1 8-6-16,0 0 0 0,-3 3 2 15,-4 4-3-15,2 3 4 16,1 5-1-16,3 4 4 15,1-2 1-15,5 3-5 16,0 1-1-16,-3 2 2 16,5-4 0-16,-5 6 1 15,1-3 0-15,-2 6-6 16,-6-1 0-16,4 3 2 16,-2 7 2-16,-6-4 5 15,-3 3-5-15,3 1 5 16,-7-5-3-16,12 2-8 0,1-2 5 15,2 4 0-15,3 1-1 16,-7 3 5-16,2 2-3 0,-1 7-3 16,1-1 0-16,0 2-1 15,4 4 5 1,1 2 2-16,-4 0-4 0,7 6 3 16,-6-1-3-16,-3 4-9 15,3 2 5-15,-5 3 1 16,6-3-1-16,-8 3 9 15,7 2 1-15,-2-5-5 16,-3 3-2-16,7 2 5 0,-1-4-3 16,-1 6 5-1,1-6 1-15,0 2-10 16,2 0 1-16,-3 1 3 16,1 0-1-16,-1 1-2 15,0 1-1-15,-3 2-4 0,-6 0 1 16,3 0 5-16,-2 1 2 0,3 1 2 15,0-7 0-15,3 3 1 16,-1-4-1-16,2 4-1 31,0-2-1-31,-3 4 4 16,-2 0-1-16,-3 2-4 16,-3-4-2-16,-9 2 1 15,3 3 0-15,-6 0-1 16,5 0 0-16,6 3-3 15,0 2 3-15,5-1 4 16,2 6 0-16,1-4-3 0,3 4-3 16,8 1 2-16,-3-2 0 15,6-1 6-15,5 3-3 16,2-3-2-16,4-5 5 16,-3 2-8-16,2-1 4 0,-2-2 1 15,3 3-8-15,-4 3 2 16,6-4-10-16,-5 6-37 15,3 1-18-15,-3-5-43 16,3 2-27-16,5-8 257 16,0 3-123-16</inkml:trace>
  <inkml:trace contextRef="#ctx0" brushRef="#br0" timeOffset="137916.72">10924 1868 1196 0,'0'0'51'0,"-4"1"7"0,-2 6 43 0,1-4-20 0,-3 0-15 0,2 2-29 0,-3-2-13 0,4-2-8 0,-1 4-8 0,1 6-6 16,-6 3-1-1,-6 10-1-15,-4 3 1 0,-9 6 2 16,0-2 1-16,0-1-4 16,-1-3 0-16,12-13 0 15,1-3-1-15,10-9 3 16,7-2 1-16,-1 0 0 15,4 0-1-15,3-2 6 16,6-2 1-16,3 2 7 16,-2 0 1-16,10 2 0 0,4 0 0 15,10 5-10-15,5 0 2 16,2 1-5-16,4 4-1 16,0 2 0-1,-1 3-2-15,1 0-21 0,-6 1-37 0,-9 0 36 16</inkml:trace>
  <inkml:trace contextRef="#ctx0" brushRef="#br0" timeOffset="148221.74">6401 4891 1392 0,'0'5'144'0,"0"1"-71"0,1 2 3 0,2 4-5 0,2 14-14 0,5 5-9 0,-1 10-19 16,-1 3-11-16,1 7-8 16,-2-1-7-16,-4 1-8 0,-2-2-14 15,1-12-29-15,-2-8-8 0,0-13-3 16,0-15 11 0,2-7 17-16,-1-13 0 15,2-14-13-15,-1-11-6 0,-2-10 3 16,-5-8 11-16,-3 3 23 15,-4-5 14-15,-3 5 28 16,1 10 14-16,8 9 32 16,0 10 11-16,6 13 12 15,1 0-5-15,4 9-7 16,6-2-10-16,3 9-22 16,7 1-10-16,5 8-22 15,1 4-7-15,-1 9-10 16,-3 4-1-16,-10 2-2 15,-5 6 0-15,-10-2-2 0,-12 6-8 16,-10-3-33 0,-1-5-26-16,1-10-77 15,7-10-28-15,6-12 91 0</inkml:trace>
  <inkml:trace contextRef="#ctx0" brushRef="#br0" timeOffset="148631.8">6689 4951 1307 0,'14'20'83'16,"-1"2"20"-16,-2-3-15 15,-8 0-45-15,10-2-17 16,-5-5-16 0,-3-1-4-16,2-7-3 0,-7-1 0 0,0-3 1 15,-6-6 3-15,0-10-2 16,0-7-1-1,2-6-2-15,4-7 2 16,8-7 17-16,-3 1 9 16,14 4 3-16,-5 5 2 0,11 9-6 15,-4 5-2-15,-2 13-1 0,-3 4-3 16,-12 9-9-16,3 5-5 16,-7 14-8-1,0 2-2-15,-7 7-8 0,4 1-4 16,0-4-2-16,1 1-3 0,7-5 8 15,3-1-7-15,9-5-10 16,5-6-4-16,2-7-18 16,1-6 1-16,-4-6-9 15,-1-5-8 1,-5-6-38-16,-6 0-115 0,-3-8 137 16</inkml:trace>
  <inkml:trace contextRef="#ctx0" brushRef="#br0" timeOffset="149167.81">7128 4807 911 0,'-13'10'115'0,"2"-6"87"0,2 3-17 0,2-10-57 0,4-7-20 16,3-3-31-16,2 1-17 15,-1-1-11-15,-1 2-9 16,-1 3-7-16,-9 4-7 16,-5 4-18-16,-1 0-2 15,-8 1-8-15,-1 5-2 0,3 1 3 16,4 4-1 0,7 6-8-16,2 2-10 0,7 5-26 15,2-5-23-15,10 1-55 16,1-7-64-16,5-15 108 15</inkml:trace>
  <inkml:trace contextRef="#ctx0" brushRef="#br0" timeOffset="149551.99">7107 4802 951 0,'-14'13'133'0,"-5"3"147"0,3 0-174 0,-2 1-60 0,5-1-22 0,10 0-24 16,3 6-1-16,8 3 1 15,3 0 1-15,-3 2-6 16,3-5-10-1,-10-3-33-15,-1-3-36 0,-5-12 49 0</inkml:trace>
  <inkml:trace contextRef="#ctx0" brushRef="#br0" timeOffset="149912.95">7314 4776 885 0,'5'-5'101'16,"-4"5"72"-16,-1 5 5 0,-1 6-24 15,-6 1-20-15,-10 4-15 16,3 3-18-16,-2 2-33 15,-4 1-16-15,7 0-34 16,4 4-10-16,4 4-8 16,11 0-3-16,11-1 1 15,9-2 2-15,12-10-4 16,1-4-3-16,0-12-13 16,-1-2-33-16,-5-12-37 0,-4-4-29 15,-1-10-284-15,5-11 267 16</inkml:trace>
  <inkml:trace contextRef="#ctx0" brushRef="#br0" timeOffset="150182.15">7672 4594 1285 0,'-3'14'133'0,"-2"4"72"15,2 9-65-15,-6 4-26 16,7-1-50-16,0 6-24 16,2 1-25-16,4-4-5 0,-1 0-22 0,5-3-14 15,-5-5-40-15,0-4-23 31,0-17-57-31,-3-2-187 0,0-19 208 0</inkml:trace>
  <inkml:trace contextRef="#ctx0" brushRef="#br0" timeOffset="150481.54">7511 4597 1313 0,'0'-9'100'0,"0"4"75"16,8 1-36-16,6 4-7 15,5 0-15-15,14 0-25 16,2 3-15-16,5-2-34 16,2 2-11-16,-2 10-13 15,8 1-6-15,-7 8-9 16,-3 7-3-16,-17 1-1 0,-15 4-2 16,-25 7-3-1,-12-1-10-15,-6 2-25 0,0-1-16 16,8-11-20-16,2-4-9 15,12-15 5-15,0-11 9 16,7-11 6-16,7-7 7 16,-1-7-16-16,2 0-11 15,2 0-172-15,-1-1 164 0</inkml:trace>
  <inkml:trace contextRef="#ctx0" brushRef="#br0" timeOffset="150693.87">8123 4690 1564 0,'0'-1'79'0,"-1"-2"-3"15,2-5-13 1,-1-3-59-16,2-2-50 0,-2 2-63 15,-2 3 49 1</inkml:trace>
  <inkml:trace contextRef="#ctx0" brushRef="#br0" timeOffset="150830.41">8134 4948 1662 0,'4'-4'72'0,"3"-2"6"16,1-3-39-16,3-10-76 16,4 3-54-16,-3-5 49 0</inkml:trace>
  <inkml:trace contextRef="#ctx0" brushRef="#br0" timeOffset="152127.25">7825 5518 860 0,'-3'2'124'0,"1"-2"76"0,-1 3-51 0,0 2-25 15,-2-2-25-15,5-1 3 0,-1-1 1 16,1-1 4-16,0 0-11 16,0 0-11-16,0 5-35 15,1 4-17-15,3 18-23 16,0 9-6-16,-2 15 2 0,-1 4-1 16,4 0-1-1,-2 1-1-15,-1-15-3 16,-2-2-1-16,-3-11 1 0,-7-6-2 15,-5-6-12-15,-8-5-4 16,-7-8-13-16,-3-4-13 16,3-12-26-16,-1-4-12 0,2-12-33 15,1-7-14-15,4-14-194 16,1-10 198 0</inkml:trace>
  <inkml:trace contextRef="#ctx0" brushRef="#br0" timeOffset="152253.15">7609 5443 1433 0,'0'0'91'15,"2"1"28"-15,-1-2-12 0,1-9-56 16,1-1-28-16,2-5-68 16,-1 2-49-16,7-1 50 15</inkml:trace>
  <inkml:trace contextRef="#ctx0" brushRef="#br0" timeOffset="152666.43">8150 5485 871 0,'2'0'6'0,"-1"-3"69"0,7 3 90 0,-1 2-11 0,0 9 0 16,-5 8-17-16,0 12-41 15,-2 9-14-15,0 9-36 16,0-1-15-16,1 6-19 16,4-8-5-16,-2-7-27 15,0-1-20-15,0-10-70 16,-3-4-116-16,-3-14 133 15</inkml:trace>
  <inkml:trace contextRef="#ctx0" brushRef="#br0" timeOffset="152908.31">8152 5506 1494 0,'0'-19'103'0,"1"3"33"0,6 2-6 15,5 3-39-15,4-2-22 16,8 4-26-16,2 4-7 16,1 10-15-16,0 7-4 15,-5 12-9-15,-9 4-3 0,-10 6-5 16,-5 3-8-16,-12 0-17 16,-5-6-15-1,-6 1-35-15,-2-9-23 0,-1-5-44 16,1-12-8-16,11-12 80 15</inkml:trace>
  <inkml:trace contextRef="#ctx0" brushRef="#br0" timeOffset="153408.56">8421 5501 1298 0,'2'21'78'0,"3"-2"36"0,0 1-27 16,-4-1-21-1,4 0-22-15,1 0-30 0,-1 0-4 16,1-7-5-16,-3 1-4 16,-1-7-1-16,-2-3-2 15,0-3 1-15,-10-3 1 16,4-6 4-16,-5-7 0 0,6-6 1 16,-3-3 3-16,8-5 5 15,4 1 6-15,7 4-3 16,1 1 2-16,7 7-10 15,0 5-3-15,3 10 8 16,0 2-6-16,-1 9 5 16,-7 6 0-16,-3 5-2 15,-5 7-1-15,-6 4-5 16,-3-4-2-16,0 0-5 16,3 0-1-16,0-7 4 15,0-4 0-15,10-5-1 16,2-5-2-16,4-9-3 15,-3-5 6-15,7-6 8 16,-3-5 9-16,-2-4 19 16,-1 1 9-16,-9-4 6 15,-9 4 2-15,-5-1-23 0,-10-1-9 16,-5 5-20-16,-4-1-18 16,3 4-32-16,1 3-24 15,13 7-56-15,8 6-25 0,4 0 86 16</inkml:trace>
  <inkml:trace contextRef="#ctx0" brushRef="#br0" timeOffset="153673.87">8896 5496 1385 0,'-9'-1'97'0,"3"-1"43"0,-7-4-22 0,2 1-39 0,-3 4-24 0,1 2-28 16,2 7-7-16,5 9-5 16,-2 9-2-16,5 0-5 15,3 6-4-15,0 0-3 16,4-6-1-16,6-8 0 16,1-4 0-16,6-13-16 0,4-1-10 15,1-15-41-15,0-4-34 16,2-14-262-16,-2-4 228 15</inkml:trace>
  <inkml:trace contextRef="#ctx0" brushRef="#br0" timeOffset="154210.33">9013 5392 1449 0,'-16'30'97'15,"4"2"47"-15,1-1-41 0,7 2-41 16,4-1-21-16,5 1-27 15,5 2-11-15,1-4-30 16,-2-2-12-16,-1-4-26 16,0-9-12-16,-3-8 4 15,-2-7-2-15,0-10 11 16,-1-7 17-16,-2-11 25 0,0-8 20 16,-5-6 47-16,2-3 23 15,1-5 31 1,2 4 6-16,10 8-9 0,2 9-4 15,4 11-17-15,0 4-5 16,7 5-16-16,3 5-12 16,0 5-22-16,0 5-7 15,-10 5-11-15,-4-3-3 16,-12 10 0 0,-1-3-2-16,-14 6-9 0,-8-2-8 0,-4-1-4 31,-3 0-2-31,8-9 13 15,6-3 8-15,10-7 6 0,6-7 4 0,6 2 3 16,7 0 1-16,7 7 4 16,4 4 0-16,7 7-2 15,-2 1 0 1,-6-2-7-16,1 3-1 16,-10-1 1-16,-6 6-4 0,-11-4 4 15,-10 5 1-15,-12-4-2 16,-11 5 2-16,-5-5-2 0,-8 4-6 15,3-12-27 1,-3-2-26-16,11-9-76 0,4-11-39 16,23-24 90-16</inkml:trace>
  <inkml:trace contextRef="#ctx0" brushRef="#br0" timeOffset="168697.45">16354 14146 544 0,'-8'22'139'0,"0"-4"148"0,0 2-84 0,5-10-78 0,3 1-9 0,-3-5-2 0,-1-1 6 0,-2-2 3 16,-5 3 3-16,-3 1-26 15,0 0-13-15,-2-2-38 16,-8-2-13-16,1-9-24 16,5-5-4-16,4-6-2 15,6-5-4-15,7-8 10 16,1-10 3-16,9-6 2 0,7-6 6 15,8-4 8-15,-4-3-2 16,8-2-3 0,-9 2-2-16,-3 3-10 0,-3-1-5 15,-9 3 3-15,-2 1-1 16,-11-3 1-16,-2 3 6 16,-15-2-8-16,3-1-4 0,-6-3-6 15,4 0-1 1,-2 1 4-16,2-1 1 0,8 1-2 15,-9-5-4-15,4 0-4 16,-1-8 0-16,-4 3 7 16,0-1 4-16,-9-4-3 15,-1 4 2-15,-4-5-1 16,-1 0-3-16,-6-1 0 16,3 0 0-16,-1-9-3 15,2-3-1-15,6-4 0 16,0-2 1-16,-1 5 3 15,-7-2 2-15,-14 11 4 0,-8 2-4 16,-9 3-6 0,-7 1 4-16,-3 4-2 0,-7-4-3 15,-7-4-8 1,-11-2-8-16,-7-3 0 16,1-3 3-16,9 4 6 0,0 4 0 15,-7 0 1-15,-6 1 0 0,-13 4 8 31,-1-3 2-31,0 6 0 0,7-2 1 16,-8 0 1 0,-1 0-2-16,3-1 0 0,4-10 2 15,8-4-2-15,0-7 1 0,0-4 3 16,-2-4-1-16,15 1 1 16,5 6-2-16,3-4-1 15,2 2-1-15,-10-7 1 16,4-4 0-16,4 1-3 15,2 2 0-15,9 5-1 16,-1 3-2-16,2-5-2 0,1 0 1 16,2-3-2-16,5 3 4 15,4 8 3 1,4 3-1-16,8 3 6 16,1 2-2-16,1-6 3 0,-1-4 0 15,-8 3-5 1,2 1 0-16,8 3-7 0,5 2-6 0,9 3-3 15,3-4 4-15,-1 4 4 16,1-1 2 0,5 7 6-16,5 1 1 0,4 11 3 15,9 1-2 1,-1 4 0-16,4-2-2 0,-3 4-1 16,0 0 3-16,-4 10-1 15,-1 3 2 1,-9 7-2-16,-1 9-2 15,-1 7-3-15,0 6-1 16,1 13 1-16,0-3 2 16,11 3 2-16,0 0 0 0,4-7 1 15,0 1 0 1,4-4 1-16,-1-3-1 16,4-1 0-16,0-3 1 0,-2-1 2 15,3 1 0-15,0 5-3 16,-8 1-1-16,-2 3-1 15,-2 2-1-15,1-2 0 0,-1 0 1 16,2-5 1-16,1-3-1 16,-1-10 2-16,3 1-1 0,-2 0 1 15,2 1 1-15,-2 2 3 16,0 1 1-16,2 8 1 16,-3 4 0-16,-6 5-4 31,-1 7 1-31,-3 7-4 15,-3 5-2-15,7-2 2 16,-1-6-3-16,13 0 3 16,0-4 4-16,8-4-2 15,5 3-1-15,6 1 0 16,-1-2-1-16,1 2-2 16,0 0 0-16,0 0 1 0,0 0-2 15,1 0 2-15,2 2 1 16,-3 3 0-16,0-2 3 15,0 1-24-15,0-2-22 16,0 0-73-16,-1-1-57 16,-1-1 97-16</inkml:trace>
  <inkml:trace contextRef="#ctx0" brushRef="#br0" timeOffset="169467.39">9037 5794 1257 0,'1'-4'40'0,"-5"15"0"0,-17 17 42 0,7-4-4 0,1-5-11 0,2 0-12 0,10-15-8 0,1-1-7 0,0-4-2 0,0-2-9 0,-2 0-13 16,-1-5-9-16,-5 5-3 16,-3-4 1-16,0 4-6 15,-5 3 1-15,-1 5-2 0,-4 1-2 16,4 5 7-16,1 2-2 16,4-1-1-16,5 1 0 15,3-7 3-15,4-4 3 16,0 1-1-16,4 2 5 15,6-4 3-15,2 1 0 16,1 4 3-16,-2 2-5 16,-5 5-4-16,7 6-3 0,-2 8-4 15,2 4 1 1,4 7 0 0,3 6-1-16,6-5 1 0,1 2 1 15,1-11-2-15,5-7 3 0,-3-12-3 16,5-8 0-16,-7-3-5 15,-3-5 1-15,-15-4 4 16,-7 4-8 0,-6-5-46-16,-10 4-34 0,-12-3 45 15</inkml:trace>
  <inkml:trace contextRef="#ctx0" brushRef="#br0" timeOffset="203836.78">12269 12602 630 0,'2'2'133'0,"3"4"127"0,-1 1-112 0,1-3-34 0,-2 0-30 15,2-1-15-15,-2-2-13 16,-1-1-6-16,-2 0-16 16,0 0-3-16,-4 7 0 15,-3-1-3-15,2 2 6 16,-1 3 1-16,4-10 4 16,-11 6 7-16,13-7 12 15,-1-3 2-15,2-2 5 16,10-2-5-16,-9 0-23 15,-2-3-5-15,2 2-24 0,-6-3-5 16,-2 3 0-16,0 0-4 16,-8 1 1-16,1 3 0 15,-1 1 1 1,0-1 0-16,14 4-1 16,-4 4 0-16,11 3-3 15,1 5 0-15,-5 2 3 0,-2 7-3 16,-1 4-21-16,-6-1-7 15,0 4-17-15,1 4-1 0,-1-6 17 16,4 0 11-16,5-9 14 16,4-12 4-16,8-5 7 15,4-5-1 1,0-12 12-16,5-2 5 16,-8-10 0-16,-2 6 0 15,-3-2-9-15,-10-1-2 0,-2 3-5 16,-5 1 1-16,-4 4-1 15,-3 4-3-15,2 8 1 16,0 4 0-16,10 10 7 16,-2 5 5-16,7 1 6 15,3 0-1-15,1-5-8 16,3 4-3-16,1-5-6 16,-1 5 0-16,-6 4-2 0,1-3-1 0,-6 10-11 15,0-4-14 1,2 4-29-16,-2 0-17 0,8-9-31 31,0-5-4-31,7-9-5 16,8-4-11-16,3-24 78 15</inkml:trace>
  <inkml:trace contextRef="#ctx0" brushRef="#br0" timeOffset="204232.54">12411 12085 1089 0,'-1'0'137'0,"-7"0"102"0,0 6-93 0,0 6-17 0,-3 0-38 0,5 4-14 0,1 1-16 0,5 2-2 0,11 2-12 0,9-1-6 0,9 9-14 0,1 4-9 0,1 12-11 0,-4 7-10 0,-16 18-48 0,-4 7-28 0,-11 5-66 0,-8 6-26 0,-4-9-74 0,-3-9-139 0,6-18 234 16</inkml:trace>
  <inkml:trace contextRef="#ctx0" brushRef="#br0" timeOffset="213051.7">7129 13076 605 0,'-3'1'145'0,"2"1"81"0,1-9-26 0,0-1-18 0,4-6-54 0,6-1-11 16,-4 0-2-16,1 4-1 0,-7 10-9 16,-7-4-10-1,-4 11-28-15,-8 5-16 16,5 8-27-16,0 2-7 0,12 10-15 0,4 1-1 16,14 7-3-16,7 5-1 15,3-1 1-15,7-2 2 16,-11 2 0-1,0-4 0-15,-11-7 2 16,-10 2 0-16,-12-9 2 0,-6-4-2 16,-18-4-2-1,-4-2 2-15,-7-12-2 16,-4-6-5-16,1-21-25 0,0-12-13 0,8-20-40 16,6-5-20-16,18-2-36 15,9 1-15-15,6 2 86 31</inkml:trace>
  <inkml:trace contextRef="#ctx0" brushRef="#br0" timeOffset="213169.04">6894 12822 1383 0,'0'0'106'16,"-1"-5"91"-16,1 2-144 31,-3-4-36-31,4-5-94 0,2-6-52 15,18-7 61-15</inkml:trace>
  <inkml:trace contextRef="#ctx0" brushRef="#br0" timeOffset="214383.01">7489 13019 612 0,'0'-3'112'0,"3"-4"107"0,-3-2-67 15,0-2-38-15,0-2-16 16,0 5-14-16,0 4-9 16,-4 4-11-16,0 0-5 15,1 9 2-15,-5-1 2 16,4 11-1-16,-4-3-3 16,1 9-20-16,1 0-8 15,5 8-21-15,-1 3-3 0,4 2-5 16,1-1-1-16,6-7 0 15,5-5-6-15,2-14 1 16,5-3-3-16,-1-15 3 16,-1-5 2-16,3-7 6 15,-4-6 2-15,-4-12 6 16,-2 0-2-16,-1-6-7 16,-4-4 7-16,-3 7-1 15,-2 9 4-15,1 12 9 16,-3 17-4-16,5 2-1 15,-2 17-1-15,-1 15-11 16,4 1 0-16,0 5-5 16,-1-6 0-16,6-9-5 0,3-9-7 15,2-12 4-15,1-5-4 16,-2-13 11-16,-3 0 1 16,1-6 0-1,-1-1 1-15,-2-1-1 0,-2-1 0 16,1 3 0-16,-2 6-1 0,-1 13 1 15,2 4 2-15,-4 13-2 16,0 7 0-16,0 7 0 16,-2-1 0-16,0-10-5 15,-1-1-3-15,9-14-1 16,1-5-3-16,6-13 8 16,3-5 4-16,1-7-4 15,3 1 3-15,-1 4-1 16,-1 5 0-16,-1 10-2 15,3 8 0-15,-12 11-3 16,2 7-2-16,-4 10 3 16,1 0-6-16,-6 4 0 15,-2 0-2-15,2-15 1 0,-5-14 4 16,3 2 7-16,1-18 2 16,6-9 19-1,1-2 6-15,3 4 9 16,-1-2 5-16,9 8-1 0,-5 1-3 0,4 7-7 15,-6 3-6-15,0 7-14 16,-1 4-1-16,-2 8-1 16,1 4 1-16,1 6-5 31,-1 1 1-31,-2 10-3 0,0 6-1 16,-9 17 1-16,-2 3-2 15,-4 14-20-15,-3 0-9 16,-1-7-6-16,-2-9 6 15,1-23 17-15,2-11 13 0,7-25 30 16,-6-4 7-16,6-26 33 16,0-17 11-16,-3-29-4 15,-3-19-7-15,2-25-32 16,4-3-15-16,13 7-10 16,9 16 10-16,14 34 16 15,-1 12 2-15,8 25-7 16,-4 11-13-16,-7 19-18 15,1 11 1-15,-9 10-8 16,-10 3-1-16,-13 3 3 0,-4 0-13 0,-17-2 0 31,-4 1-17-31,-4-4-48 16,-6-5-13-16,4-15-56 16,2-3-29-16,9-10-34 0,7-10 102 0</inkml:trace>
  <inkml:trace contextRef="#ctx0" brushRef="#br0" timeOffset="-213909.78">9209 13009 1310 0,'0'-8'91'0,"-2"-6"34"0,-4-3-16 0,-8-2-32 0,-7-2-22 0,-9 6-24 0,-1 0-4 16,-3 14 1-16,1 7-10 15,5 18-11-15,-2 9 0 0,13 10-14 16,6 4 0-16,11-3 2 16,9-3-4-16,5-13 1 15,8-9 1-15,4-11 2 16,0-11 5-1,1-11 0-15,3-5 0 0,0-14 3 16,-1 1 2-16,-3-6 14 16,-2-1 8-16,-7 11 2 15,1 2 2-15,-12 14-1 16,-6 9-8-16,0 1-7 0,0 2-5 16,0 17-7-16,-2 2-2 15,2 8 0-15,0 0 0 16,5-7-4-1,5-4 0-15,5-8-10 16,4-8-1-16,2-9 4 0,-1-4 1 16,-2 0 9-16,5 1 1 0,-4 4-1 15,-4 5-1-15,-4 4-3 32,-4 6-2-32,3-1-4 0,1 2-4 0,-11 3-2 15,0-3 1 1,-3-2 8-16,0-6 5 0,1 2 2 15,-1-4 2-15,1-9-2 16,1-2 4 0,-1-2 18-16,2-7 4 0,7 3 5 15,2-3-3-15,7-2-7 16,0 3-4-16,9 6-5 16,0 0 1-16,-1 12-6 0,1 5-2 15,-9 10-4-15,3 6 0 16,-5 4 1-16,-3 2-4 15,-3 1-42 1,1 2-23-16,2 3-77 16,-1-4 288-16,5 0-129 0</inkml:trace>
  <inkml:trace contextRef="#ctx0" brushRef="#br0" timeOffset="-213492.99">10135 12935 1543 0,'-13'-11'114'0,"-6"-1"51"0,-12 0-27 0,-7 5-58 16,2 3-22-16,2 8-28 0,14 10-6 16,12 17-6-16,8 7-6 15,14 8-13-15,11-2-15 16,10-6-28-16,0-11-10 15,4-13-2-15,-9-5 7 0,-3-16 29 16,0-8 9 0,-14-15 23-16,1-12 17 15,-8-13 27-15,-6-7 15 0,-6-14 8 16,1-6-6 0,-9-12-10-16,6-7-16 0,2 9-16 15,-5 15-4-15,9 33 10 16,0 22-1-16,2 30-2 15,0 17-4-15,2 32-22 16,0 15 1-16,1 28-2 16,9 2-3-16,-7 5-27 15,6-3-45-15,8-9-97 16,-2-8-41-16,12-16-62 0,9-7 126 16</inkml:trace>
  <inkml:trace contextRef="#ctx0" brushRef="#br0" timeOffset="-212926.57">9176 13520 1310 0,'14'-33'85'0,"0"-3"32"0,3-2-14 0,2 13 5 0,-5 14-4 0,-1 14-9 16,-5 28-9-16,-2 9-12 16,2 25-20-16,0 10-7 15,6 14-19-15,2 0-8 0,3 3-14 16,5-2-1 0,2-13-6-16,1-15-6 15,-1-28-5-15,2-7-3 0,-6-22 3 16,2-5 6-16,-7-25 6 15,2-7 3-15,-2-14 0 16,-1-10-2-16,-3-3 0 16,-2 1 10-16,-8 12 24 15,3 10 9-15,-3 28 8 16,1 16-6-16,-1 30-15 16,0 14-15-16,-2 19 0 15,1 0-4-15,1-8-13 16,5-14-17-16,6-29-82 0,4-7-36 15,5-26-76 1,4-7-15-16,-5-26 135 16</inkml:trace>
  <inkml:trace contextRef="#ctx0" brushRef="#br0" timeOffset="-212801.08">9589 13539 1599 0,'-3'-23'43'15,"3"-1"-59"-15,1 0-51 0,15-1 39 16</inkml:trace>
  <inkml:trace contextRef="#ctx0" brushRef="#br0" timeOffset="-212412.04">10042 13807 1507 0,'-2'29'83'0,"1"2"88"15,-6-1-150-15,1-1-1 16,6-1-5 0,0 2-2-16,8 1-15 15,3-5-4-15,-3-7 3 0,0 0 2 16,-5-15 17 0,-3-2 28-16,1-7 45 0,1-15 12 0,-2-15 13 15,-2-14-16-15,10-12-43 16,5-3-10-1,12 3-16 1,5 6-9-16,-2 15 2 16,2 13-3-16,-7 21-2 15,-1 11-2-15,-7 17-3 16,-2 13 0-16,-4 17-10 16,-5 9 1-16,-4 12-17 15,-2-1-9-15,0-1-21 16,-2-4-17-16,4-14-38 15,0-7-26-15,6-18-36 16,2-9-12-16,6-19-7 0,2-9 72 16,6-28 57-16</inkml:trace>
  <inkml:trace contextRef="#ctx0" brushRef="#br0" timeOffset="-212192.67">10543 13391 1376 0,'22'11'126'0,"-3"14"115"16,-4 13-61-16,-11 17-39 16,-4 8-19-16,-4 15-47 15,-4 4-31-15,1 8-26 16,1 1-9-16,1-6-12 16,1-1-15-16,4-16-62 15,0-9-30-15,7-18-63 16,-2-12-12-16,8-21-158 15,3-16 203-15</inkml:trace>
  <inkml:trace contextRef="#ctx0" brushRef="#br0" timeOffset="-211976.58">10898 13782 1469 0,'-25'30'105'16,"-16"8"88"-16,-6 1-20 0,-7-1-10 15,0-2-28-15,17-6-71 16,11-1-27 0,26-4-25-16,11 2-11 0,30 4-3 15,15-2-3-15,5-6-41 16,-6 1-18-16,-7-8-81 16,-15 1-53-16,-11-4 111 15</inkml:trace>
  <inkml:trace contextRef="#ctx0" brushRef="#br0" timeOffset="-210590">6828 14168 1674 0,'16'-12'100'0,"6"-6"0"0,24-18 13 0,14-10-6 0,31-13-30 0,23 0-13 0,21 9-25 0,11 1-7 0,3 22-13 16,9 16-6-1,-2 24-8 1,1 15-2-16,0 32 1 0,-12 9 0 0,2 20 1 16,0 7 1-1,-8 6-3-15,-13 4-1 16,-8 1 10-16,1-6 1 15,0-14 0-15,6-13 2 0,-11-33-5 16,-4-9 0-16,4-28 8 16,9-5-2-16,9-17 5 15,-6-1-5-15,12-1-11 0,-1 4-2 16,11 8-3 0,7 5-4-16,-24 13-2 15,-10 2-7-15,-18 15-5 0,-7 0 2 16,-3 7 6-1,0-5 6-15,-9-4-4 0,-7-1 0 0,-11-13 0 16,-2-8-2-16,-12-12 10 16,-4-7 0-16,-10-11 2 15,-8-1 2 1,-12-13 4 0,-12-4-1-16,-9-8-12 15,-15-7-8-15,-18-5-4 16,-8-3-2-16,-6-9 16 0,-4-11 7 0,0-21-5 15,-6-14 0-15,0-25 0 32,-3-2-3-32,3-6 6 15,8 8-2-15,5 12 2 16,7 8 0-16,6 16 1 0,-7 3-3 16,-2 4 1-16,-1 1-2 0,0 1-3 15,8-1 4 1,15 16-8-16,1 12 5 15,8 24-2-15,3 14 1 16,-7 16 10-16,0 6 4 0,-14 7 7 16,-6 4 0-1,-14-3-7-15,-6 3-4 0,-3-1 3 16,-1-2-3-16,11-4 1 16,0-6 3-16,8-2-11 15,-5-5 2-15,8-4 4 16,0 2 0-16,7-4 5 15,-1 4-5-15,-6 3-8 16,-7 1 0-16,-33 2 5 16,-10-2 5-16,-23-4-3 0,-5-2-2 15,-1-7-3 1,-3 1-5-16,-11 4 8 16,-1-2 0-16,2 15-1 0,3 7-1 15,5 11 3-15,-9 5-3 16,-14 6 1-16,-8 5 1 0,-14 4-4 15,-4 4-1-15,-5 1-8 16,-4-3-2-16,-3-1-7 16,6-1 5-16,10-4 7 15,8 0 8-15,26 0 1 16,18 4 4-16,19-1 1 16,6 0 2-16,8 2 19 15,11 1-4-15,11 12-1 16,8 4-7-16,9 19-17 15,4 9 1-15,9 30-3 16,8 16 1-16,14 32 0 16,8 7-2-16,27 10 4 15,10 3-1-15,28-3 2 16,19-2 6-16,15-7-7 0,7-9-1 16,-2-4-30-16,-9-8-23 15,-10-13-125-15,-2-1 105 16</inkml:trace>
  <inkml:trace contextRef="#ctx0" brushRef="#br0" timeOffset="-201178.46">11181 1114 1042 0,'-7'-5'75'0,"0"3"76"0,-5 2-64 0,0 10 3 0,6-2-12 0,-1 4-19 0,7 6 2 15,2 1-6-15,9 6 2 16,9 8 3-16,6 0-6 15,2 5-14-15,0 0-5 16,-2 0-19-16,-6-2-9 0,-12-1-4 16,-2-7-3-16,-17-3-1 15,-6 1 1-15,-11-11 2 16,-1 1 0-16,-1-8 2 16,-3-8 1-16,5-9-4 15,-7-7-3 1,0-9-19-16,-6-10-25 0,5-9-43 15,1-5-36-15,7-3-224 16,4-2 217-16</inkml:trace>
  <inkml:trace contextRef="#ctx0" brushRef="#br0" timeOffset="-201038.42">11062 951 611 0,'15'-4'36'0,"-1"0"14"16,-2 6-21-16,-1 4-177 16,-1-4 112-16</inkml:trace>
  <inkml:trace contextRef="#ctx0" brushRef="#br0" timeOffset="-200342.1">11605 1208 1260 0,'0'0'82'0,"0"-6"70"16,-2 1-35-16,1-2 10 0,-2-1-6 15,-4-3-23-15,4 1-10 0,-9-2-29 32,-3-1-14-32,-7 2-29 0,0 0-6 0,2 6-10 15,1 7-1-15,3 13-3 16,3 8-5-16,7 14 3 31,-3 9 1-31,-1 1-16 16,-1 1-3-16,11-9-9 15,8-9-2-15,8-17 19 16,6-7 6-16,5-17 10 16,-4-10 4-16,1-10 12 15,-2-7 10-15,-6-1 11 16,-2 1 3-16,-11 9-7 0,-3 7-10 16,-4 14-11-16,-4 7-3 15,3 15-7-15,-1 10 0 16,7 12-1-16,7 5 2 15,8 3-3-15,6-6-3 0,-2-11-2 16,6-10-3 0,-4-14 5-16,1-7 3 15,0-18 1-15,-5-7 2 16,1-12-1-16,-1-6 4 0,-7-8-4 16,-3-10-3-16,-2-12-6 15,-4-8-3-15,-6-12 4 16,0 3 2-16,4 21 6 15,0 13 11-15,4 43 14 16,-2 12 9-16,1 27 5 16,-3 16-2-16,3 25-14 15,4 13-6-15,-3 12-6 16,7 2-8-16,2-11-9 16,8-2-23-16,-3-15-51 0,8-9-31 15,1-12-51-15,6-6-20 16,-3-22 105-16</inkml:trace>
  <inkml:trace contextRef="#ctx0" brushRef="#br0" timeOffset="-199892.45">12298 1177 1322 0,'-4'24'120'0,"1"7"38"0,3 10-54 0,0 5-18 0,0 11-63 16,0-2-18-16,-3 0-6 16,3 0-10-16,6-15-14 0,-2-7-2 15,7-16-6 1,-7-14 12-16,3-11 24 0,-4-11 17 15,-2-20 20-15,1-11 11 16,-2-15 12-16,-3-8 2 16,1-7 1-16,1-1 1 15,4 1-21-15,6 12-9 16,4 26 3-16,0 12-3 0,4 23 4 16,2 12 4-16,0 12-27 15,1 1-5-15,-4 5-9 16,-3 1-4-1,-10-3 3-15,-3 2 0 16,-16 1-22-16,-8 1-34 0,-7 2-61 16,-4-2-36-16,5-3-43 15,8-8-193-15,19-14 250 16</inkml:trace>
  <inkml:trace contextRef="#ctx0" brushRef="#br0" timeOffset="-199410.74">12504 1156 943 0,'18'8'144'0,"-3"6"154"16,0 12-174 0,-6 2-6-16,-3 7-48 15,-2 3-22-15,0-1-27 0,-1 0-12 16,-1-7-8-16,0-5-1 0,-1-12-1 16,-1-10 17-16,-1-2 26 15,-1-12 18-15,-1-12 14 16,1-6-2-16,1-9-18 15,1-3-7-15,6 5-18 16,7 1-9-16,6 10-10 16,3 8-8-1,1 4-2-15,-2 5 1 0,4 7-3 16,0 1-2 0,-3 8 1-16,0 0-5 0,-3 6 1 15,-6 5-1 1,-7 6-17-16,2 3-2 0,-6 7 1 0,-2-2-1 15,3-1 16 1,0-6 5-16,10-8 5 16,4-7 1-16,2-11 7 15,0-3 7-15,0-10 12 0,1-6 13 16,-5-1 13-16,-4-6 4 16,-11 1-4-16,-7-3-11 15,-5-1-21-15,-7 6-6 0,-11 2-43 16,5 10-29-16,-4 10-52 15,4 2-53-15,14 7-141 16,8-6 176-16</inkml:trace>
  <inkml:trace contextRef="#ctx0" brushRef="#br0" timeOffset="-199203.04">13183 1237 1352 0,'11'-2'106'0,"-7"-6"58"0,-4 5-8 0,-6 3-33 0,-10 3-22 16,-6 12-33-16,-9 5-10 15,1 16-19-15,3 4-10 16,6 10-15-16,12 2-7 16,11-3-2-16,2-3-1 15,15-11-18-15,2-5-23 0,9-16-62 16,0-6-36-16,-2-12-19 15,5-10-227-15,-3-19 253 16</inkml:trace>
  <inkml:trace contextRef="#ctx0" brushRef="#br0" timeOffset="-198653.33">13351 1197 951 0,'-11'2'175'15,"-3"6"257"-15,0 12-307 16,1 12-7-16,2 9-40 15,7 8-19-15,0 4-36 0,0 1-11 16,4-2-10-16,0-5-2 16,3-15-3-16,-3-7-6 15,0-14-2-15,0-9 3 16,0-5 4-16,3-12 9 16,-1-24 7-16,-1-8 8 15,7-16 21-15,-5-8 13 16,8-3 7-16,3 6 2 15,12 8-11-15,2 11 4 0,10 19-1 16,0 8-3-16,0 12-8 16,-2 9-14-16,-6 2-11 15,-3 6-2-15,-7 5-13 16,-7 4-1-16,-12 5-6 16,-7-4-2-16,-11 5-2 15,-7-3-5-15,-4 1 3 16,-7-4-1-16,7-3 2 15,2-2 1-15,11-6 6 16,7 2 2-16,12-2 2 16,6 5-3-16,10 5-4 15,4 4-1-15,1-1 6 0,4 2 3 16,1-1 0 0,-5 3-2-16,0-4-4 15,-4 4-1-15,-18 1 3 0,-9-1 0 16,-24 10 8-16,-11 3-2 15,-15 1 0-15,-8 2-2 0,-15-4-24 16,-6 0-32 0,-8-9-99-16,3-9-69 0,8-4 110 15</inkml:trace>
  <inkml:trace contextRef="#ctx0" brushRef="#br0" timeOffset="-195619.16">14374 380 508 0,'0'8'139'15,"0"3"134"-15,-2-4-92 0,1 1-13 0,-3-4-47 0,3-1-23 0,-1-3-10 16,2 0-9-16,0-1-15 15,-1-5-11-15,-6-2-19 16,-2 3-2-16,-7 3-1 16,-3 2 1-16,-6 0-7 15,-7 2-2-15,-2 0-15 16,-1 2-2-16,13 3-5 16,3-3-2-16,8 4 4 15,6-1-3-15,7 2 2 16,-1 0 1-16,12-1-3 15,0 2 2-15,1 2-2 16,2 1 1-16,-1 1-1 16,6 2 1-16,3 1 0 0,4-1 3 15,3 6 6-15,-1-1-2 16,-1 1 8-16,-2 1-2 16,-10 1-4-16,-4-5 1 0,-13 2-2 15,-8-7 0 1,-11 3 3-16,-11 0 0 0,-5-4-5 31,-3-4-1-31,-7-5-3 0,5-4-1 0,-4-11-2 16,3-2-3-16,6-6-24 15,2 3-15-15,8 1-31 16,1 2-19-16,13 0-44 16,5-2-110-16,6-8 150 15</inkml:trace>
  <inkml:trace contextRef="#ctx0" brushRef="#br0" timeOffset="-195177.31">14257 213 1044 0,'2'2'104'0,"-4"1"76"0,0-1-24 0,1-1-25 16,-2-1-19-16,7 3-20 0,0-3-5 0,3 4-7 15,0 2-7-15,-6 5-24 16,3 3-12-16,-1 18-21 16,-3 4-5-16,0 17-2 15,0 12 0-15,0 9-6 0,-3 13 1 16,-1 6-1-16,3 2-3 31,1-10-13-31,5-11-7 0,2-22-40 0,1-9-16 16,-3-20-26-16,-2-5-22 0,3-18-126 31,-4-8 149-31</inkml:trace>
  <inkml:trace contextRef="#ctx0" brushRef="#br0" timeOffset="-194751.83">14576 481 1244 0,'1'2'115'16,"1"4"27"0,1 7-27-16,-3 3-12 0,6 9-50 15,-1 5-10-15,0 3-19 0,3 0-7 16,1-1-10-16,2-6-2 31,-3-8-4-31,3-6 3 0,-1-5-3 16,-6-6 0-16,-4-7 4 0,0-8 0 15,-4-8 0 1,-6-7 2-16,-1-4 11 0,0-3 10 16,-3-7 4-16,6-1 0 15,3 6-5-15,10 2-2 16,11 14-1-16,3-2 3 0,15 4-7 31,3 4-8-31,2 0-6 16,8 4-3-16,-12 4-3 15,1 2-12-15,-7 1-49 16,-9 5-35-16,-2 8-64 16,-6 3-231-16,6 9 250 15</inkml:trace>
  <inkml:trace contextRef="#ctx0" brushRef="#br0" timeOffset="-194092.81">15137 437 809 0,'5'0'92'0,"-2"-3"41"0,0 2 4 0,2 1-21 0,-3 1-13 0,-1 4-1 0,-1-2-1 0,-1-1 0 15,-6-1-11-15,4-2 1 16,-2-3-5-16,-2-3-16 16,-3-1-10-16,-3-3-22 15,1-2-12-15,-4 0-20 16,-3 5-2-16,-5 5-8 0,1 6 0 16,-1 16-3-16,2 2-1 15,8 14 2-15,0 4-5 0,11 0-17 16,1-1 1-1,5-9-1-15,11-4 0 16,0-8 16-16,5-4-2 0,0-10 2 16,2-3 5-1,-1-14 5-15,2 0 0 16,-3-10 7-16,0-3-3 0,-6-3 10 16,0-1 6-16,-4 2 9 15,-4-2 12-15,-5 10-2 16,-3 1-1-16,-5 10-5 15,5 6-5-15,-2 8-4 16,-3 6-5-16,6 12-8 16,-1 5-6-16,5 4 1 15,1 1-2-15,10-1-2 16,4-4 1-16,7 0-11 0,1-3-12 16,3-7-35-16,7-8-31 15,1-10-85-15,2-10-212 16,-11-10 238-16</inkml:trace>
  <inkml:trace contextRef="#ctx0" brushRef="#br0" timeOffset="-182707.95">8104 2503 1214 0,'-3'-3'37'0,"16"8"29"0,1-2 46 0,7 2 23 0,-4-1-2 0,3-4-25 0,-2 4-19 0,-7 3-34 15,-6 3-13-15,-9 10-22 16,-5 6-9-16,-5 10-7 15,0-3-1-15,1 3-2 0,2-1-2 16,8-10 0-16,3-6-1 16,4-8-1-16,6-3 3 15,9-10 7-15,1-9 3 16,13-4 7-16,1-6 5 16,10 1 5-16,2 1-2 0,12 5 1 15,3 1-2-15,18 3-5 16,2 6-1-16,9-1-9 15,6 2-5-15,3 0-3 16,13 0-4-16,16-4 3 16,3 4 0-16,3-5 1 15,-11 2 2-15,0-2 0 16,-4 3-2-16,-4-4-3 16,0 6 2-16,-22-2-3 15,-16 5 3-15,-17 3 0 16,-8 2 0-16,-14 3 1 15,-2-2-1-15,-18 2 4 16,-7-7-1-16,-3-1 1 0,-7-1 0 16,1-12 3-1,-1-4 2-15,-1-4 8 0,2-4 6 16,-2-11 1 0,0-5 2-16,0-17-10 0,-2-6-6 15,2-3-5-15,0 2-5 0,2 15 4 16,-2 10-1-16,0 16-4 15,0 7-1-15,0 17-6 16,-6 2 1-16,-2 12-2 16,-5 2 3-16,1 3 1 15,1-5 1 1,6-5 6-16,-1-4 2 0,6-5 5 16,-7 2 4-16,-4-4 5 15,-8-1-3-15,-9-2-4 16,-2 0-9-1,-17 2-2-15,2-2-1 0,-22 2-6 0,-9 2-4 16,-19 1-9-16,-11 0 0 16,-7 1 1-1,-2 1 1-15,-7-4-2 16,1 1 0-16,2 1 3 16,0-2 3-16,16 7 1 15,7 1 3-15,12 8-2 0,-1 2 2 0,3 5-1 16,-2-2-2-16,13 1-8 15,7-1-11-15,15 0-2 16,5-8 2-16,12-3 5 16,7 0 12-1,11-7 6 1,4 2 4-16,10-3-4 0,-1 0-5 0,-1-3-16 16,5 2-17-16,7 1-56 15,-6-2 18-15,7-4 37 16</inkml:trace>
  <inkml:trace contextRef="#ctx0" brushRef="#br0" timeOffset="-181109.83">8322 2226 1019 0,'0'0'44'0,"0"0"2"0,0 0 50 0,-3 1-12 0,3 5-7 0,-2-4-8 0,1 1-11 16,-1 7 3-16,2-9 11 0,0-1-2 0,0 2-3 0,-1-1-6 15,-3 1-21 1,-5 0-10-16,1-4-14 16,-3 2-10-16,-2-2-3 0,-2 2-3 0,-7 2 2 15,-2 4 1 1,7-1-3 0,-1 3 0-16,10-2-4 15,7 2-2-15,4 5 3 16,3-2 2-16,4 3 1 0,2 3 0 0,1 4 2 15,4-4-2-15,-9 5 0 16,0-1 0-16,-6 2-16 16,-2 4-8-1,-4 5-26-15,-3-5-18 0,-6 4-35 16,5 1-35 0,2-7 80-16</inkml:trace>
  <inkml:trace contextRef="#ctx0" brushRef="#br0" timeOffset="-179211.93">6547 2560 637 0,'3'0'68'0,"4"-3"43"0,-2 0 15 0,2-4-4 0,-2 3-9 0,1-1-13 16,-2 0-7-16,-3 4-12 16,-1 1-6-16,0 0-14 15,0 0-9-15,0 0-15 16,0 0-8-16,0 0-11 15,-3 0 4-15,6 11 1 0,-1 0 3 16,4 4-7-16,0 9-8 16,2 6-4-16,-3 5-8 15,-2 3 4-15,3 1-2 16,-6-1-2 0,0-7-4-16,5 1-24 15,3-12-14-15,-3-7-37 0,4-5-17 16,-6-18-230-16,-1-5 209 15</inkml:trace>
  <inkml:trace contextRef="#ctx0" brushRef="#br0" timeOffset="-178859.7">6798 2517 1139 0,'-5'0'113'16,"2"0"99"-16,0 0-109 15,-2 2-16-15,5 7-31 0,4 1-11 16,-1 12-23 0,0 5-4-16,-3 9-6 0,0 0-7 15,6-4-2-15,4-1 0 16,9-13-3 0,-2-3 4-16,5-11-1 15,0-9-1-15,-1-12 6 16,4-6 0-16,-3-3 23 0,-5-3 3 15,-6-4 8-15,-11 2-2 0,-12 2-16 16,-14-2-6-16,-4 7-15 16,-3 5-2-16,2 11-15 15,-2 5-9 1,6 3-24 0,2 3-19-16,14 0-54 0,9 2-25 15,11-5 77-15</inkml:trace>
  <inkml:trace contextRef="#ctx0" brushRef="#br0" timeOffset="-178463.28">7175 2521 863 0,'-1'-12'134'0,"-3"0"191"0,1 1-199 15,0 5-9-15,3-2-15 0,-3 8-35 16,-3 6-12-16,1 8-11 31,0 7-11-31,-1 12-15 16,3 3-4-16,3 2-14 16,4 0-3-16,17-11 3 0,4-10 0 15,7-8 0-15,10-7 0 0,-2-7 8 16,-9-7 9-16,-2-11 15 15,-7-2 9-15,-14-3 3 16,-7-4-3 0,-13 1-18-16,-10-1-8 15,-19 1-11-15,-8 1-16 16,-2 5-26-16,-1 6-8 16,14 12-22-1,11 4-18-15,21 8-40 0,3-2-7 16,20 5 62-16</inkml:trace>
  <inkml:trace contextRef="#ctx0" brushRef="#br0" timeOffset="-177910.96">7672 2278 1208 0,'-5'-4'101'0,"1"-3"78"0,-7 0-14 0,-4-4-24 0,-2 0-18 0,-7-5-41 0,-1 4-18 15,0-1-30-15,-2 2-13 16,8 14-17-16,3 7-4 15,7 13 0-15,6 4 0 0,1 3 3 16,2 2 0 0,3-4-2-16,7 4-1 0,6-1-4 15,-1-1 1-15,7-3 0 16,4 0 2-16,1-5 1 16,-2 2-1-16,-3-6 0 15,-5 1-6-15,-1 2-17 16,-3-2-7-16,-9 0-20 15,-4 0 0-15,-12-5 15 16,-7 2 8-16,-10-4 19 16,-2 1 3-16,-7-5 0 15,0-5 0-15,2-6-2 16,3-8 10-16,12-16 18 16,2-5 6-16,19-9 20 0,7-1 5 15,19-4-5-15,6 5-1 16,17-2-7-16,1 7-13 15,-2 3-9 1,-6 5-7-16,-12 4-93 0,-5-1 562 16,-7-23-369-16</inkml:trace>
  <inkml:trace contextRef="#ctx0" brushRef="#br0" timeOffset="-175301.38">15961 376 861 0,'-8'1'50'0,"-5"-1"32"0,-4 5-25 0,-2 0 11 0,5-2 2 0,0 2-3 16,6 1-1-16,5-1 4 15,3 3 3 1,1-4 1-16,9 4 4 0,-1-5-9 15,5 5-5-15,0-5-3 16,2 4-3 0,8-3 0-16,4 4 3 0,10 0-4 0,9 0-6 15,4-2 1 1,6-2-3-16,1-1-7 0,-1-3-6 16,-3-3-10-16,-7-2-21 31,-8 2-3-31,-13-5-22 15,-11 1-24-15,-10 0-59 0,-10 3-39 0,-10-2 105 16,-9 0-26-16</inkml:trace>
  <inkml:trace contextRef="#ctx0" brushRef="#br0" timeOffset="-174858.61">15992 210 1337 0,'0'0'93'0,"0"0"58"0,0-1 0 0,-3-6-27 16,-3-1-30-16,3-3-60 16,-4-3-14-16,1 6-17 15,-7 7-3-15,-9 12-4 16,-6 14-2-16,-16 16 3 16,-8 8-2-16,-3 1 8 0,2 2-3 15,9-12-2-15,6-4 2 16,16-9-4-16,8-8 1 15,25-7 2-15,8-1 4 16,19-3 17-16,14 0 9 0,10-1 5 16,7-1-5-16,-7 2-14 15,-1 3-9-15,-4 1-48 16,-11 1-23-16,-1 0-75 16,-8-2-40-16,-3-10 102 15</inkml:trace>
  <inkml:trace contextRef="#ctx0" brushRef="#br0" timeOffset="-173943.68">17075 283 1069 0,'-2'3'81'0,"0"2"49"0,2 2-1 0,-3 3-1 0,2-2-9 0,1 4-10 0,0 3-2 32,0 7-25-32,1 3-12 15,-1 5-32-15,2 3-12 0,-4 5-17 16,-6-5-2-16,5 2-7 16,-5-4-2-16,8-10-38 15,5-1-27-15,0-15-48 16,4-2-34-16,4-11-115 15,0-6 150-15</inkml:trace>
  <inkml:trace contextRef="#ctx0" brushRef="#br0" timeOffset="-173623.51">17373 327 1328 0,'-8'-2'114'0,"-3"2"17"16,-2 11-16-16,-3 2 5 15,1 4-56-15,-3 5-13 16,10 4-17-16,1-1-13 16,7 0-17-16,9-4-1 15,7-3-6-15,9-5 2 16,5-13 2-16,5 0 2 0,1-11 6 16,-9 0 2-16,-7-3 3 15,-12-2 4-15,-3-6 6 16,-4-2 4-16,-8-6-2 15,2-4-3-15,-16-4-10 16,-4 8-10-16,-3 6-7 16,-9 12-11-16,3 21-42 15,-3 2-39-15,7 10-56 16,7 1-28-16,16-5 96 16</inkml:trace>
  <inkml:trace contextRef="#ctx0" brushRef="#br0" timeOffset="-173259.84">17762 324 1339 0,'-9'4'94'0,"-2"6"48"15,-2-1-17-15,-1 6-11 16,1 0-28-16,1 9-32 15,4 1-14-15,0 2-28 16,6 1-9-16,7-2-5 16,5-4-3-16,12-8 1 0,3-3 3 15,7-11 4-15,2 0 3 16,-2-9 14-16,-1-3 10 16,-13-2 21-1,-4-2 15-15,-11-2-5 0,-9-5-12 16,-12-5-24-1,-12-2-16-15,-4-5-17 0,-6 2-8 16,7 7-25-16,8 2-18 16,9 14-44-16,15 10-28 0,-7 7-41 15,16 5-9-15,9 4 96 16</inkml:trace>
  <inkml:trace contextRef="#ctx0" brushRef="#br0" timeOffset="-172623.81">18474 193 1024 0,'-3'-5'111'0,"-4"2"45"0,-2-5-34 0,-8 0 0 0,-9-3-36 0,-5-1-12 16,-9 2-12-16,1 4-10 0,-8 7-16 31,2 6-2-31,6 13-7 0,4 4-6 16,8 3-5-16,10-1-4 15,12 0-8-15,9-1 1 16,11-1-2-16,4-4 0 0,11 2-3 16,2 2-3-16,4-1 0 15,3-5 2-15,3 4 2 0,-6-5 2 16,0 7-2 0,-3 1-2-16,-8 0 0 15,-2 4-3-15,-11-2 3 16,-7-1-3-16,-2 1-7 15,-8 2-2-15,-9-7-3 16,-5-2 5-16,-14 2 3 0,-8-4 2 0,-8-3-10 16,3-2 0-1,1-7-1-15,5-11 2 0,10-9 33 32,10-3 14-32,9-16 28 15,11 1 14-15,12-7 4 16,14-5-10-16,11 0-14 15,9-1-12-15,-2 6-24 16,5 4-5-16,-3 5-12 16,1 8-6-16,-7 0-13 15,-2 6-9-15,-10 1-26 16,0 7-25-16,-12-5-47 0,-2 2-19 16,-12-5 72-16</inkml:trace>
  <inkml:trace contextRef="#ctx0" brushRef="#br0" timeOffset="-156121.45">14563 15640 554 0,'3'0'80'0,"0"0"60"0,4-3-16 0,-3 1-37 16,-2-1-11-16,-2 3-7 15,2 0-6-15,-2 0-14 0,-2 5-3 16,2-2-15-16,2 2 3 16,4-5 20-16,-1 0 6 15,1 0 20 1,0 0 2-16,-6 0 0 15,2 0 0-15,-1 1-5 0,4 9-5 16,-6-3-16-16,-6 6-17 0,7 6-19 16,0 0-11-16,2 6-8 15,9 7 0-15,0-1 0 16,3 4-1-16,-3-2 0 16,-1-1 1-16,-9 1-1 15,-6 0-1 1,-2 3 1-16,-8-3 0 15,1-1 0-15,-3-7-1 0,3-11-11 16,-1-8-5-16,4-13-12 16,-1-12-3-16,4-21-32 15,2-2-14-15,-7-10-53 0,2 0-128 16,-2-5 162-16</inkml:trace>
  <inkml:trace contextRef="#ctx0" brushRef="#br0" timeOffset="-155909.2">14492 15480 1309 0,'-5'18'165'0,"-1"-6"163"0,6-5-126 0,-2-7-76 0,2-3-42 16,0-7-113-16,0 1-77 31,0 4 57-31</inkml:trace>
  <inkml:trace contextRef="#ctx0" brushRef="#br0" timeOffset="-154727.51">14879 15630 394 0,'-2'-3'58'0,"0"2"85"0,2 1-73 0,2 0 27 0,-2 4 19 0,0-1 22 0,0 2-11 0,0-3-28 15,2 1-2-15,-2-3-4 16,1 0 1-16,-1 0-6 0,-3-6-9 15,3 6-20-15,0 0-13 16,0 0-14-16,0 1-12 16,3 9-2-16,3 2-5 15,-2 4 0-15,4 3-2 16,-2 1-6-16,0 3-4 0,-1 2-1 31,-4 0 0-31,6-1-3 0,-3-7 2 16,0-1 2-16,2-4 2 15,-6-4 0-15,3 0 3 0,-3-8-3 16,0 0 0 0,-6-6-3-16,-1 1 0 15,7-6 0-15,-1-2-1 0,1-1 1 16,-2 0-1-16,2-6 3 16,0 1 7-16,-1-5 17 15,-4 0 5-15,2 2 12 16,-8-1-5-16,3 1-9 15,2-2-7-15,2 3-9 16,6 4-2-16,9 3-5 16,-1 0-1-16,7-2-4 0,2 2-1 15,4 4 0-15,7 2-1 16,-3 7 0-16,-1 1-13 16,-8 5-75-16,-3 2-56 15,-1 6 71-15</inkml:trace>
  <inkml:trace contextRef="#ctx0" brushRef="#br0" timeOffset="-146083.14">16010 15348 1075 0,'4'0'105'16,"-4"0"74"-16,2 2-20 0,-4-2-24 0,-5 0-12 0,-3 0-18 0,-1-5-16 0,-8 2-38 16,-5 0-14-16,-2 1-23 0,-6 0-8 15,-1 2-5-15,-2 4 0 0,8 7-2 0,7 1 0 16,9 6-2-16,5 0-4 15,13-2 0-15,6-2 1 0,8-1 4 16,-1 0 3-16,7-2 1 16,3 0-1-1,0 3 1-15,-2 0 2 0,-1 5 6 16,3 8 1-16,-13 3-5 16,-2 1-4-16,-14 3 0 15,-7-8 3-15,-7 0 13 16,-6-8 2-16,-1 0-2 15,-9-10-2 1,1-4-8-16,-5-4-2 0,-5-11-7 16,-6-1-15-16,3-4-37 15,3-4-22-15,10 2-31 16,5-2-3-16,14-1-11 16,4 1-8-16,7-2-110 15,7 0-47-15,2-5 151 0</inkml:trace>
  <inkml:trace contextRef="#ctx0" brushRef="#br0" timeOffset="-145848.08">15883 15052 1460 0,'-4'0'125'0,"-3"3"98"16,-2 3-13-1,-5 8-33-15,1 5-21 0,2 8-66 16,3 9-25-16,8 16-33 15,7 13-16-15,5 22-4 16,4-1-5-16,4 1-5 16,6-3-4-16,-6-18-69 15,2 2-28-15,-8-11-75 16,-2-12-29-16,-5-13-9 16,0-15-60-16,-6-20 166 15</inkml:trace>
  <inkml:trace contextRef="#ctx0" brushRef="#br0" timeOffset="-145454.66">16186 15427 862 0,'10'-13'129'0,"1"2"164"16,-5 6-134-16,5 9-28 15,0 10-11-15,-6 9-24 32,4 15-17-32,3 0-33 15,-8 2-12-15,7-1-26 16,-1-1-5-16,2-11-2 16,3-2 0-16,-6-11 2 15,-3-3-1-15,-6-11 4 16,-1 0 1-16,-6-11 8 15,-4-5 9-15,-1-10 14 0,-1-8 3 16,4-3 6-16,-1-8-7 16,6-3-10-16,2-5-5 15,2 6-15 1,6 6-4-16,15 8-4 0,-5 8 0 16,10 11-1-1,0 1 2-15,-3 11-37 16,4 1-31-16,-3 2-76 0,1 6-43 15,-1-3 98-15</inkml:trace>
  <inkml:trace contextRef="#ctx0" brushRef="#br0" timeOffset="-144888.7">16751 15454 1034 0,'10'0'103'0,"-6"-8"88"16,3-2-39-16,-7-9-17 0,0 2-5 0,-13-5-7 0,-3 1-7 0,-14 1-20 0,-6-2-17 16,-3 5-29-16,-2 2-17 0,1 11-19 15,10 5-7-15,8 18-8 16,6 8-1-16,10 14-4 16,6 5 2-16,11-4-7 15,10 1-5-15,5-12-7 16,3-5 0-16,-1-12 5 15,4-5 7-15,-5-12 8 16,-2 0 3-16,-5-13 6 16,2-4 7-16,-9-10 16 15,-2-7 3-15,-5 0 5 16,-1-6-6-16,-5 7-7 16,2 7-4-16,-2 15-11 15,3 13 7-15,3 23-11 16,0 12 3-16,4 18-1 15,1 4-6-15,5-6 2 16,1 2-23-16,5-14-30 16,2-5-17-16,3-11-49 15,1-12 3-15,10-10-21 16,1-10-10-16,-1-18 87 0</inkml:trace>
  <inkml:trace contextRef="#ctx0" brushRef="#br0" timeOffset="-18244.27">2865 11651 1236 0,'2'-11'102'0,"-1"-1"43"0,3-1-25 16,-4 2-3-16,0 3-31 0,-4 2-5 0,3 6-22 0,-1 6-6 0,2 16-6 0,0 13-5 16,7 16-11-16,0 4-6 15,8 17-11-15,4 6-5 16,-5 0-8-1,-2 0 0-15,-2-4-8 16,-4-6-25-16,0-5-31 16,-2-7-18-16,-1-8-20 0,-3-10 1 0,3-18-5 31,0-7-14-15,-1-15-111-16,-2-6-141 0,-8-22 213 15</inkml:trace>
  <inkml:trace contextRef="#ctx0" brushRef="#br0" timeOffset="-17724.95">2860 11733 998 0,'-11'-15'92'16,"5"1"66"-16,0-4-34 16,3 1-24-16,-2 1-8 15,5-6-2-15,6 0 2 0,2 0-6 16,3-2-5-16,0 2-3 15,0 5 0-15,3 6-18 16,4 0 0-16,4 9-23 16,3 2-11-16,11 5-10 15,-1 3-4-15,5 7-8 16,-3 1 0-16,-10 5-1 16,-8 1-3-16,-14 1 2 15,-10 6 1-15,-15 1 1 16,-13 1-2-16,-18 2-4 15,-1 2-12-15,-5-5-29 0,-3 5-14 16,11-7-20-16,0 1-1 16,19-7-6-16,7-5-8 0,17-9-15 15,6-6-17-15,17-6-88 16,8-5-196-16,15-15 247 16</inkml:trace>
  <inkml:trace contextRef="#ctx0" brushRef="#br0" timeOffset="-17467.25">3570 11626 1086 0,'5'0'98'0,"1"0"85"0,-2 3-39 0,-4 7-23 0,-2-4 2 0,-1 4-8 0,-5-6-2 15,-1 3-15-15,1-6-12 0,-8 2-32 16,-3 4-15-16,-6 1-25 16,-2 7-3-16,0 15-11 15,3 7-2-15,9 15-2 16,5 4-2-16,10 11 6 15,10-1-3-15,12-8 1 16,6-6 1-16,15-14 3 16,4-6 6-16,2-15 1 15,1-9 0-15,-2-8-6 16,1-6-3-16,-4-9-34 16,-5-7-35-16,-10-6-84 15,-2-7-53-15,-6-14 109 16</inkml:trace>
  <inkml:trace contextRef="#ctx0" brushRef="#br0" timeOffset="-15266.09">2698 12557 1077 0,'8'-5'52'0,"-3"0"7"0,-5 12 10 0,-2 7 4 0,-1 2 0 16,-3 2-2-16,7-2-6 16,9-3 3-16,2-4-2 15,13-2 2-15,15-1-8 16,14-5-4-16,21-2-14 16,15-10-8-1,27-8-20-15,19 0-3 0,9-6-8 16,8-2-2-16,8-6-1 15,-7-5-1-15,-5-1 1 0,-12-4 1 16,-36 5-1-16,-13 3 0 16,-31 9 2-16,-11 2-1 15,-26 5 2-15,-9-1 1 16,-12 2-5 0,-10-5-2-16,-4 2-1 15,-5 1-2-15,3-1 6 16,1 1 0-16,0-9 2 0,3-1 2 0,-2-14-1 15,-1-8 1-15,0-24 0 16,-6-14-4-16,1-23-2 16,-7-15-2-16,1-15 0 15,-3-7-1-15,2 13 5 16,4 14 0 0,-1 28 0-1,4 24 0-15,3 27 0 0,-5 15 1 16,-3 25 5-1,2 4 2-15,-12 17 4 0,-4 5 4 0,-1 3 6 16,-1 1 3 0,2-7 7-16,2 1-6 15,0-7-10-15,-1 1-3 16,-2-3-13-16,-5 2 3 16,-9-1-1-16,-3 2-2 0,-18 1 2 15,-3 2-3-15,-12 2 3 16,-9 1-2-16,2 9-1 15,1 1 2-15,5 9-3 16,5 7 2-16,8 0-1 16,7 1-2-16,21-5 1 15,10-2 1-15,19-1-3 16,11-1 0-16,13-3 2 16,3 1-1-16,17-4 0 15,3 2 3-15,5 3 0 16,3 2 0-16,-3 13 3 15,-2 8-3-15,-1 19 0 16,0 9 2-16,1 16-2 16,-2 5-15-16,-4 6-40 15,0 2-24-15,-6-15-47 0,4-12-13 16,-4-30 81-16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23T18:42:58.8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23T18:42:59.782"/>
    </inkml:context>
  </inkml:definitions>
  <inkml:trace contextRef="#ctx0" brushRef="#br0">21441 14358 0,'0'0'0,"0"0"0,0 0 0,0 0 0,0 0 0,0 0 16,0 0-1,0-44-15,0 25 16,0-5-1,0 4-15,0 0 16,0 1-16,-4 3 16,0-4-1,-3 5-15,-1-1 16,-4 0 0,-12 0-16,-3-3 15,-5-1 1,4 4-16,5 0 15,3 4-15,4 5 16,0-1 0,9 4-16,3 0 15,0 4 1,0 0 0,0 0-16,0 0 0,0 0 15,0 0 1,0 0-16,0 0 15,0 0 1,0 0-16,0 4 16,4 0-16,0 0 15,0 3 1,0 1-16,0 0 16,0 0-1,0 0-15,0 0 16,0-4-1,0 0-15,0 0 16,0 0 0,0 4-16,0-1 15,0 1-15,0 0 16,0 0 0,0 0-16,0 0 15,0 0-15,0 0 16,0 0-1,-4-5-15,0 1 16,0 0 0,0 0-16,1 0 15,-1 0-15,0 0 16,0 0 0,0 0-16,0 0 15,0 0 1,0 0-16,0 0 15,0 0-15,0 0 16,0 4 0,0-5-16,0 1 31,0 0-31,-4 0 16,1 4-16,-1 0 15,0 0-15,0 0 16,0-4-1,0 0-15,0 0 16,-4 0 0,-7 7 15,-5 5-31,4 0 16,8 4-1,5-5 1,7-3-1,0-12 1,15 36 15,-3-16-31,-4-1 16,-8-3-16,-4-4 16,0-4-1,-4 4 16,0-1-31,4 1 16,1-4 0,-5 0 15,0-4-31,-4 0 16,0 0 15,-4 0-31,1 0 31,-1 0-31,4 3 16,4 5-1,12 4 17,16 8-32,27 15 15,28 12-15,-8-7 16,-24-17-1,-19-19 1,-12-8 0,-4-4-1</inkml:trace>
  <inkml:trace contextRef="#ctx1" brushRef="#br0">17455 6220 857 0,'-38'7'115'0,"2"-3"180"0,2 9-254 0,3 1-7 0,4 5-13 15,2-5-2-15,8 4 4 16,-2-1 8-16,11-9 14 15,0 6 2-15,8-6 2 16,11 1-2-16,13-1-9 0,9-2-8 16,30-1-13-16,11-2-10 15,24 1-8 1,0-3 2-16,10 1 4 0,1-2 10 16,16 0 6-16,4 1 9 15,2 10-4-15,-3 0-2 0,-11 4-6 16,-5-1-9-1,-7 1 0-15,-4 1-8 0,-12 0-1 16,-12-8-2-16,-23-2-2 16,-5-4 4-16,-23-2 0 15,0 0 6-15,-18-10-2 16,-8 4-3-16,-18-5-3 16,-10-2-4-16,-21 2 1 15,-13-3 3-15,-26 2-6 16,-8-1-4-16,-18 0-6 15,-4 1 1-15,-12-1-2 16,-19 2-5-16,-9 2-9 16,3 1-5-16,13 0 11 15,16 0 7-15,27 5 19 16,12 3 1-16,24 6 11 16,17 0 15-16,35 10 12 0,22 3 3 15,41 0 6-15,18 0-15 16,37-3-11-16,11-4-7 15,41-7-26-15,13-5-20 16,10-14-76-16,7-7 65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43:23.1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6202 9581 921 0,'-3'1'27'0,"-5"-1"-52"0,6 0-14 0,1-6-2 0,1-6 12 0,1-1 89 16,6 0 34-16,-1 5 28 31,2 4 0-31,0 4-37 16,1 4-14-16,-1 9-13 0,-2 6-2 15,-4 0 1-15,3 1-8 16,1 1-13-16,3-4-10 16,6-4-19-16,0-2 0 15,6-6-4-15,-2-4-2 16,3-1 6-16,-2 0-3 16,-1 3 1-16,5 4-2 15,-8 5-4-15,4 2-1 0,-2 9 2 16,2-6 1-16,5 0 1 15,2 2 2-15,9-6 7 16,4-2 8-16,4-8 8 16,0-1 4-16,10-4-1 15,-2-1-10-15,3-5-4 16,10 3-4-16,-7 4-12 16,1-3 4-16,1 4-6 15,4 0-2-15,2 0 2 16,12 0-3-16,2 0 7 0,2-1-2 15,-1-1-3 1,-1 1-2-16,9-2-4 16,8-4 2-16,9 1-2 15,-7-5 3-15,-2 1 5 0,-11 4 0 16,-7 1 2-16,5 7 0 16,-13 6-1-16,5 6 1 15,-1 5 0-15,-1 0-1 16,-3 3-4-16,0-2 0 0,-6-1 4 15,1-1 0 1,-1-6 1-16,1-2-1 0,8-7 1 16,4-6-3-16,7 0 6 15,-5-7-2-15,-1 2-2 16,0 4 4-16,5-1-6 16,-2 0 0-16,8 2-5 15,8 3 1-15,-5-2 5 16,-3 2-2-16,-2 0 3 15,-1 0 1-15,3 0 1 16,1 0-2-16,1 4 0 16,-2-1 6-16,-1 5-9 15,-3 1 3-15,-9 4 0 16,-1-4-7-16,6-3 11 0,8-1-4 16,14-10 3-1,1-4-2-15,7 4-1 16,0 5 5-16,-6 3-5 0,0 8 0 15,-2 4 0-15,2-1-2 0,-13 0-48 16,-14-1-38-16,-18-5 47 16</inkml:trace>
  <inkml:trace contextRef="#ctx0" brushRef="#br0" timeOffset="6332.58">2182 10660 823 0,'14'-4'128'0,"1"1"84"0,-6 2-74 0,-3 1-43 0,5 1-29 0,-3 4-6 16,3 3-9-16,-1-8-3 15,10 0-3-15,4-6-5 0,14-7 1 16,12-1 0-16,17-4 2 16,8-2 1-16,17 7 4 15,1 2-8-15,9 10-15 16,1 2-5-16,-2 4-16 0,-8 3-1 16,-17 1-12-1,-13 4-24-15,-25 0-76 0,-16-4 98 16,-43-11-32-16</inkml:trace>
  <inkml:trace contextRef="#ctx0" brushRef="#br0" timeOffset="12580.66">3828 13837 876 0,'-4'0'49'0,"1"0"18"0,0 2-37 0,2-1-37 0,1 1-8 0,0 3-1 16,1-4 0-16,2 4 27 0,-1 1 15 0,1 1 27 15,-1 1 9-15,7 4-4 16,-1 1-2-1,3-1-15-15,0 3-7 0,-2 0-5 0,3 3-6 16,-1-1-4-16,1-3 0 31,2-3-6-31,2-3 0 0,8-3-1 16,-1-7-2-16,11-4 1 16,2 1-1-16,5-3-2 15,6 5 2-15,-4 3 8 16,6 5 6-16,-10 4 10 0,1 2 5 15,1-4-7-15,6 2-3 0,5-1-16 16,6-5-4 0,1-3-4-1,-1 0 0-15,-12 0-2 16,1 5 1-16,1 3-4 16,-6 6-2-16,-2 0 3 15,1 7-1-15,-7-7 0 16,3-1 3-16,4-2 0 15,4-10-2-15,11-6 4 16,5-2-5-16,5-9-2 16,4 0-2-16,-2 8 2 0,-10 0 2 15,0 8 0-15,-4 7 1 16,-4 2-1-16,3 0 1 16,0 4 0-16,1-2 3 15,9-5 1-15,3 1-4 16,5-6-1-16,-1-4 0 15,-1-3 1-15,-1 0 0 16,-2-2 0-16,-1 3-1 0,-2 5-5 16,2 0 2-16,-1 0 3 15,2 0 0-15,2 2 2 16,-3 1 1-16,-7 0-3 16,1 2 0-16,-1-4 0 15,2-1 1-15,0-6 2 16,6-5 0-16,2-7-3 15,6 3 0-15,7-1-1 16,-1-1 1-16,1 2 3 16,-9 7-3-16,-4 4 0 0,-6 2 1 15,-3 8 1 1,-5-2 1-16,9 2 0 0,2-1-4 16,0-5 0-16,4 0 2 15,-4-8 3 1,-2 3 3-16,-2-8-1 0,2 2 0 15,-1-1-1-15,1-2-1 16,3 3 0-16,4 1 2 16,2 4 2-16,4-4 5 0,1 6-4 15,-6-4-4 1,-4 3-1-16,0-1-7 0,1-1 5 16,5-4 2-16,4 0-3 15,8 0-1-15,-1 2-3 16,-2 2-1-16,-5 6 2 15,-7 1 3-15,-4 1 6 16,3 4-3-16,-2 2-2 16,2 0 1-16,4 0-3 15,2-6 1-15,4-1 5 16,-6-1 0-16,-4-6-3 16,7 1 1-16,0 0-2 15,4 3-2-15,1-1 1 16,-1 3-3-16,4-4-3 15,-4 0 2-15,2-2 1 0,-5-1 4 16,-6-3-2-16,5 1 1 16,-5 5 5-1,-3 2 1-15,-7 3 4 0,-2 2 0 16,1 1-4-16,-8 2-3 16,8-1-1-16,-2-2 1 15,5-2-4-15,10-2 3 0,-7 1 0 16,5-2 0-16,6 6 5 15,1 0-4 1,-1 3 5-16,0 2-2 16,-6-1-2-16,0-1 5 0,3-3-5 15,1 3 4-15,0-3 2 16,10 7 1-16,-6-1-1 16,-6 4-4-16,-7 4-1 15,-9 1-4-15,-5-1-1 16,0 0 1-16,8-4-2 15,5-2 1-15,7-6 1 16,6-2-2-16,0 5 0 16,1-3 0-16,-1 2 2 0,-4 3 1 15,-6-7 0 1,7 2-1-16,6-7-2 16,6-1 0-16,9-6 0 0,0 2 2 0,-3 1-2 31,2 3 1-31,-13 14-2 0,-5 3-1 0,0 7 4 15,-2 1 0-15,3 1 0 16,1-2 0 0,-3-7-2-16,1-6 0 0,-12-8 1 15,-2-2 0 1,-8-7 0-16,-6-2-10 0,-8 0-25 16,-3 0-19-16,-3 8-49 15,0-2-23 1,-10 3 71-16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45:01.6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3T18:47:26.054"/>
    </inkml:context>
  </inkml:definitions>
  <inkml:trace contextRef="#ctx0" brushRef="#br0">1296 4673 977 0,'0'0'29'0,"0"0"-1"0,-7 0 33 0,6 0-24 0,-4 0-1 0,0-1 2 0,-1-3 15 0,4 4 14 0,-2 0 25 0,4 0 0 0,0 0-11 16,-5-1-2-16,8 2-17 15,2 7-3-15,3 14 2 16,12 8-8-1,-6 18-5-15,0 10-6 16,2 13-21-16,-3 0-7 0,6 1-12 16,-5-5-3-16,-8-15 1 15,2-8-2-15,-11-19 2 16,-5-6-1-16,-4-11 4 16,-3-10 5-16,3-26 11 31,1-15 1-31,8-32 4 0,-2-18-1 0,5-21-7 15,3-4 7-15,0 1 15 16,8 5 10-16,5 21 9 16,6 12 3-16,5 32-22 15,-3 18-12-15,2 29-12 16,-2 14-10-16,-4 23-2 16,3 5-1-16,-9 9 4 15,-3 1-4-15,-6 1 0 16,-5 3 0-16,-7-9-6 15,-4-1-4-15,-14-9-37 16,1-5-31-16,-1-15-69 0,-2-9-34 16,8-20-259-16,5-12 266 15</inkml:trace>
  <inkml:trace contextRef="#ctx0" brushRef="#br0" timeOffset="458.5">1647 4736 1245 0,'32'35'78'0,"-10"8"21"0,0-1-12 16,-12-1-27-16,-6-6-10 0,1-8-15 0,-5-10 5 0,-3-12 5 0,-2-5-2 0,-4-19 1 0,-4-5-11 0,-1-11-12 16,-2-10-12-16,5-4-2 15,6-2-2-15,12 4 8 16,11 1 10-16,9 7 22 15,5 3 7-15,6 10 2 16,0 7 1-16,-4 10-22 16,-4 7-6-16,-9 13-16 15,-7 7-9-15,-11 10-3 0,-3 7-3 16,-9 7 1-16,6 3 3 16,3-6-4-16,7-1 3 15,15-10 1-15,8-6 0 0,13-11-1 16,6-9 1-1,-2-13 1-15,-1-5 6 16,-11-8 12-16,-10-2 3 0,-17-4 6 16,-8 0-6-16,-11 1-10 15,-14 3-3 1,-21 5-11-16,-6 5-10 16,-11 7-23-16,3 4-11 0,14 5-23 15,8 3-6-15,24 0-35 16,14 1-31-16,28-12-225 15,12-2 217-15</inkml:trace>
  <inkml:trace contextRef="#ctx0" brushRef="#br0" timeOffset="719.45">2679 4613 1321 0,'-5'-1'110'15,"-9"-1"58"-15,-8-4-7 0,-13 3-60 0,-9-1-20 0,-8 11-26 0,0 5-7 0,11 18-8 0,2 3-4 16,23 13-13-16,10 0-7 16,15-2-6-16,16-6-3 0,18-10-5 15,6-4-7 1,8-18-47-16,1-3-32 0,-1-12-98 15,-1-4-283-15,6-21 293 16</inkml:trace>
  <inkml:trace contextRef="#ctx0" brushRef="#br0" timeOffset="1128.41">3021 4454 1764 0,'8'2'88'0,"-3"2"19"15,1 4 1 1,-6 9-27-16,0 12-20 0,-6 9-32 16,0 7-11-16,-5 6-13 15,0-2-3 1,-2-5-4-16,2-1-5 0,6-12-3 16,-3-10 3-16,8-18 3 15,-1-2 1 1,2-27-1-16,9-14 0 0,4-23 2 15,3-13 3-15,5-26 4 0,5-4 0 16,6-3 2 0,1 7 9-16,10 34 25 0,-2 18 9 15,2 35 6 1,-3 15-9-16,-9 40-17 16,-2 15-4-16,-9 27-5 15,-6 8-1-15,-4-5-7 16,0 0-7-16,2-17-44 0,-5-8-25 0,0-19-65 15,1-5-25-15,-7-11-27 16,-1-9-14 0,-5-6-212-16,-11-10 245 15</inkml:trace>
  <inkml:trace contextRef="#ctx0" brushRef="#br0" timeOffset="1295.35">2991 4437 1560 0,'-9'44'115'0,"9"-3"62"0,11-5-42 32,17-19-61-32,17-7-25 0,19-16-37 15,14-10-32-15,10-11 309 16,8-1-222-16</inkml:trace>
  <inkml:trace contextRef="#ctx0" brushRef="#br0" timeOffset="3534.01">2862 8450 1089 0,'0'-12'106'0,"-2"0"90"0,2-2-112 0,0 0-9 0,-1 3-19 0,-4-2 5 16,4 9 4-16,1 2 5 15,-2 2-9-15,2 8-12 16,0 16-12-16,2 9-6 15,1 19 6-15,5 1-3 16,1 12-11 0,7 3-5-16,0 4-12 15,-1 6-4-15,3-6 0 16,-6-5-1-16,-7-14 0 0,3-6 3 16,-13-13 15-16,-3-3 16 0,-15-14 27 15,-9-4 12-15,-10-13-20 16,-7-8-12-16,-5-14-31 15,-9-8-13-15,-2-8-28 16,-1 2-26 0,-2-5-46-16,8 5-21 15,13-1-28-15,15 3-10 0,21-3-158 16,8 0 190 0</inkml:trace>
  <inkml:trace contextRef="#ctx0" brushRef="#br0" timeOffset="3696.85">2646 8247 1294 0,'-2'-26'89'0,"1"6"33"15,-6 1-20-15,6 11-41 16,1 2-14-16,0 3-19 16,0 3-9-16,8 0-36 15,3 1-34-15,6-2-273 16,8 1 216-16</inkml:trace>
  <inkml:trace contextRef="#ctx0" brushRef="#br0" timeOffset="4354.26">3443 8551 1129 0,'-11'-30'168'16,"-7"-1"213"-16,-15 10-301 15,-11 2-19-15,-3 19-46 16,1 10-8-16,2 21-7 16,15 9-5-16,7 4 0 15,10 1 4-15,12-7-10 16,4-5-2-16,17-14-1 15,7-8-6-15,7-15 23 16,6-7 8-16,-5-5 23 16,-7-8 14-16,-7 2 7 0,-13-3 1 15,-6 8-12-15,-3 2-13 16,0 15-16-16,0 2-9 16,0 20-6-1,3 6 2-15,9 10-3 0,0-2-8 0,12-9-10 16,1-6 0-1,5-10-1-15,5-3 10 16,-7-13 7-16,4-3 3 0,-13-14 0 16,4-5 0-16,-10-12 1 15,-4-12-1-15,-4-12 1 16,-5-6 0-16,-6-15 10 16,-4 1 4-16,-2 2 11 15,-1 9 9-15,7 15-1 16,3 16 5-16,4 24 6 15,5 12-3-15,-1 24-4 16,-2 9-1-16,4 31-15 16,-4 10-5-16,3 33-11 15,0 12-6-15,9 1 0 16,7-6 5-16,9-22-28 0,12-10-26 16,9-19-31-16,8-14-23 15,11-18-18 1,3-14-7-16,-5-15-50 15,6-11 88-15</inkml:trace>
  <inkml:trace contextRef="#ctx0" brushRef="#br0" timeOffset="6095.74">5522 8565 1481 0,'0'-1'92'0,"0"-1"36"0,0 5-7 0,1 11-28 0,6 7-15 0,-2 20-29 16,2 6-11-16,-2 10-18 0,-5 6-7 0,0 6-11 15,0 4-4-15,-6 7-42 0,0 1-26 16,-6-10-58-16,9-3-26 15,-1-19-101 1,-3-13-102-16,4-27 209 0</inkml:trace>
  <inkml:trace contextRef="#ctx0" brushRef="#br0" timeOffset="6365.78">5416 8732 1120 0,'-3'-66'182'0,"0"2"184"0,11 13-173 16,3 5-30-16,5 13-59 15,3 8-24-15,9 11-33 16,2 6-14-16,6 9-11 16,2 6-11-16,0 7-6 15,-2 8-2-15,-9 6-3 16,-3 9 3-16,-23 1-7 16,-9 3 0-16,-17 0-34 15,-5-2-25-15,-6-3-59 0,-2-4-30 16,6-13-34-1,4-5-80-15,15-16 166 0</inkml:trace>
  <inkml:trace contextRef="#ctx0" brushRef="#br0" timeOffset="6797.12">5853 8663 1066 0,'41'22'145'0,"-5"3"138"0,-10 5-179 15,-11-3-41-15,-2 5-45 16,-2-2-6-1,-6-2-9-15,4-3 2 16,-10-11 3-16,-4-3 2 0,-11-11 15 16,0-9 3-16,1-13 4 15,-3-10 0-15,9-7-18 16,1-7 0-16,19 0-1 16,3-2 3-16,18 7 23 15,-4 3 8-15,8 8 5 16,-2 9-4-16,-1 9-16 15,-5 2-13-15,-4 12-10 0,-5 6-2 16,-8 15-6-16,-2 6-1 16,-6 9-3-16,-1 1-11 15,6-1-4-15,3 1 0 16,5-14-1-16,6-1 9 16,3-10 9-1,0-9-3-15,0-5 14 16,-2-5 6-16,-4-14 12 15,-4-1 10-15,-8-15 0 0,-6-3-4 16,-10 1-6-16,-9-1-9 0,-13 5-9 16,-1 1-3-1,-4 10-39-15,0 3-22 0,10 11-56 16,9 3-40-16,16 5-235 16,5-9 234-1</inkml:trace>
  <inkml:trace contextRef="#ctx0" brushRef="#br0" timeOffset="7015.27">6786 8491 1719 0,'-21'6'116'0,"-12"-1"27"0,-7 3-20 0,-5 5-72 0,-3 1-18 0,12 11-22 16,11 2-3-16,20 9-2 15,11 4-5-15,29-4 0 0,5-5-1 0,18-5 1 16,0-6-6-16,7-10-53 16,-3-6-54-16,-3-12-52 31,-5-7 63-31</inkml:trace>
  <inkml:trace contextRef="#ctx0" brushRef="#br0" timeOffset="7217.75">7117 8326 1109 0,'5'6'189'0,"-1"10"310"0,6 7-361 31,-1 18-22-31,-1 7-23 16,3 7-49-16,-1 6-16 15,-4 2-19-15,3 0-11 0,4 1-85 16,-5-8-32-16,1-7-45 15,1-5-343-15,-7-15 353 16</inkml:trace>
  <inkml:trace contextRef="#ctx0" brushRef="#br0" timeOffset="7646.68">7134 8337 1805 0,'21'-30'105'0,"7"0"20"16,5 4-4-16,15 3-35 16,2 2-33-16,5 13-33 15,4 2-9-15,-7 14-8 0,-5 6-2 16,-11 11 2-16,-10 4-1 16,-26 12-2-16,-12 5 0 15,-25 4-3-15,-8-3-1 16,-8-7 5-16,-2-9-3 15,9-18 5-15,6-7 4 16,20-3-10-16,14-6 3 0,18 0 1 16,7 0 1-16,21 0 3 15,7 0 5-15,7 7 9 16,4 7 2-16,-4 5 13 16,-9 8-7-16,-10 4-13 15,-10 4-5-15,-12 4-5 16,-12 0 4-16,-7-1 1 15,-14-5-1-15,-18 3-5 16,-5-3-2-16,-15-5 2 16,-2-3-1-16,-8-15-4 15,2-7-38-15,-8-16-105 16,7-6-71-16,9 1 100 16</inkml:trace>
  <inkml:trace contextRef="#ctx0" brushRef="#br0" timeOffset="24538.18">17827 4205 1014 0,'3'0'101'16,"2"0"103"-16,-5 1-80 0,-3 4-8 0,0-2-3 0,0 5-8 0,-4-5-14 0,6 4-22 16,-1 2-6-16,4 5-8 15,6 7-4-15,1 10-6 16,0 12-7-16,7 15-19 15,-2 13-2-15,1 21 4 16,-1 18 0-16,-2 38 0 16,3 18-4-16,-1 20-12 15,0 13-3-15,5 7 3 0,-3 1 1 16,-2 9-2-16,0 8 0 16,-1 0-5-16,1 8-1 15,-6 18 6-15,-5 1-1 16,-6 41 2-16,-10 0 0 15,-9 9 29-15,-2-5-2 16,9-37 5-16,10-7-3 16,11-45-31-16,8-21-1 15,7-36-15-15,-2-27-28 0,3-52-93 16,5-21-59-16,-4-55 94 16</inkml:trace>
  <inkml:trace contextRef="#ctx0" brushRef="#br0" timeOffset="25646.72">17931 4077 345 0,'-27'5'136'0,"1"-1"107"0,-8 19-55 0,3 2 4 0,6 3-63 0,3 2-19 0,14-8-19 15,5 0-3-15,15-11-6 0,10-4-7 16,21-7-10-16,12-3-6 16,29-10-12-16,18 0-10 31,28-6-6-31,8 4-3 0,31-4 0 15,16-3 0 1,17 0 4-16,25-4 2 0,19-1-8 16,5 1-2-16,22-3 8 15,-7 2-2-15,7 2-4 16,0 0-1-16,-19 4-16 16,2 4-5-16,-43 6 3 15,-16 6 0-15,-42 5-4 16,-31 2-1-16,-42 4-2 15,-17 5-1-15,-29 3 1 16,-7 5 3-16,-18-3-3 16,-11 6 0-16,-2-1 0 15,-7 1-2-15,-4 6 1 16,7 4 0-16,-5 7 3 16,1 2 1-16,9 13 0 15,-1 1-3-15,4 13 0 16,7 1 1-16,4 15 2 0,2 7 2 15,7 28-5-15,-4 15-2 16,7 36-1-16,-6 8 0 16,-5 30 3-16,0 11 0 0,-7 18 3 15,2 17-2 1,1 9 2-16,-7 1 1 16,-2 16-4-16,6-7 0 15,-3 6 0-15,1-7-1 0,1-22 2 16,-4-2 1-16,-2-26-8 15,0-7-4-15,-8-13-1 16,5-16 0-16,-10-22 7 16,7-13 4-16,-10-25 0 15,2-18 1-15,1-20-1 16,-1-9 0-16,0-18-3 16,1-7 2-16,-4-13 3 15,-3-5 1-15,-7-9-2 16,-3 0 0-16,-5-7 2 15,-6-4 3-15,-8-7 0 0,-8-5-3 16,-17-6-5-16,-11 0-1 16,-29-10-3-16,-13-2-2 15,-23-5 3-15,-14 1-2 16,-27-4-1-16,-11 2 2 16,-19-4 2-16,-19-1 0 15,-1 11 4-15,-8 3 2 16,-10 11 4-16,10 0 2 0,3-2 5 15,10-9-1-15,41-5-10 16,12-6-6-16,33-5-28 16,13-4-32-16,31-12-84 15,18-6-41-15,47-14 93 16</inkml:trace>
  <inkml:trace contextRef="#ctx0" brushRef="#br0" timeOffset="26630.18">23263 2055 1214 0,'4'5'107'0,"-4"1"55"0,-2-3-15 15,-12-1-50-15,-7 1-30 0,-15 5-35 0,-3 5-16 0,-7 4-15 0,-5 7-1 0,4 6-2 16,0 1 1-16,17-1 4 0,12 3 1 0,23-3-4 31,9 5 1-31,19-2-4 0,1 2 4 0,10-2 15 16,0-3 2-16,3-6 9 15,-1 1 2-15,-8-5-2 16,-7-1-5-16,-24 3-6 16,-10 0-6-16,-26 5-2 15,-10 3-1-15,-12-3-3 16,-1 0 2-16,3-4-26 15,0-5-15-15,0-6-27 0,2-1-26 16,-3-4-36 0,4-3-11-16,5-8 70 0</inkml:trace>
  <inkml:trace contextRef="#ctx0" brushRef="#br0" timeOffset="26995.89">23478 1726 1437 0,'17'0'85'0,"-10"0"32"0,-3 0-3 0,-7 8-22 0,-3 4-17 0,-4 15-23 16,-2 9-10-16,-1 19-16 0,2 15-2 0,5 26-15 15,3 8 0-15,3 14-5 31,0-4-7-31,6-13-37 0,-1-10-45 0,3-15-73 16,-5-10-121-16,-11-11 157 16</inkml:trace>
  <inkml:trace contextRef="#ctx0" brushRef="#br0" timeOffset="27469.6">23271 2377 1429 0,'40'-19'92'0,"2"0"41"15,10-1-22-15,7 1-3 16,10-3-35-16,-3-2-22 16,-2 3-36-16,-9 3-7 15,-8 8-6-15,-4 5-2 16,-7 9 0-16,-8 2-1 15,-15 0-1-15,-5 2 2 0,-14 5-2 16,-9-1 4-16,-11 2 3 16,-11 1 0-16,-2 7-9 15,-1 1-11-15,9 11-8 16,-1 5-2-16,7 4-3 16,11-6-8-16,11-8-10 15,6-9-5-15,17-7 10 16,-1-7 13-16,14-6 20 15,-3-9 11-15,5-9 21 16,-2-7 8-16,-3-6 19 16,-8-7 2-16,-4-3 1 15,-10-2-5-15,-4 12-12 16,-4 9-8-16,0 17-13 16,-1 11-3-16,-4 22-10 15,3 9 0-15,-1 5-2 0,3-1-1 16,5-11-22-16,6-4-33 15,11-12-69-15,2-2-35 16,7-12 79-16</inkml:trace>
  <inkml:trace contextRef="#ctx0" brushRef="#br0" timeOffset="27696.72">24387 2260 1285 0,'-29'19'97'0,"-9"5"84"0,-4 11-105 16,-9 2 5-16,17-3-31 0,12 0-18 15,18-9-33-15,12-1-3 16,18-11-16-16,4-1-11 16,11-8-16-16,7-4-19 15,5-4-33-15,-3-8-39 0,-4-7 75 16</inkml:trace>
  <inkml:trace contextRef="#ctx0" brushRef="#br0" timeOffset="27911.12">24589 1891 1270 0,'-5'-3'114'16,"-1"2"35"-16,-1 16-18 15,1 12-10-15,4 24-40 16,-1 7-17-16,-1 22-31 15,0 4-7-15,1 1-19 16,0-1-3-16,0-13-49 16,3-5-12-16,0-8-41 0,3-10-27 15,2-14-6-15,4-7-47 16,10-27 103-16</inkml:trace>
  <inkml:trace contextRef="#ctx0" brushRef="#br0" timeOffset="28117.03">24803 2133 847 0,'-33'23'162'15,"-2"6"221"-15,1 12-273 16,-4 6-5-16,8 7-43 16,11 1-16-1,17-3-30-15,9-3-10 0,19-7-9 16,11-4-1-16,20-2-12 15,4-3-15-15,13-6-42 16,2-1-35-16,-4-8 54 16</inkml:trace>
  <inkml:trace contextRef="#ctx0" brushRef="#br0" timeOffset="30410.54">23035 10846 1215 0,'-2'3'0'0,"1"27"2"0,-6 34-2 0,3-8-1 0,4-17 0 0,-5-11 1 0,5-17 20 0,0-11 14 0,-3-18 19 16,1-12 10-16,-3-19 2 15,2-11 4-15,2-24-8 16,-1-7 4-16,5-4-3 16,2 2 3-16,3 14 10 15,1 15-2-15,4 24-15 16,-5 13-9-16,3 27-27 0,-3 13-10 15,1 22-7 1,2 6-5-16,-4 9-2 0,7 2 0 16,5-11-4-16,3-8-3 15,9-23 2-15,4-7 0 16,4-14 6-16,1-11 11 0,-4-11 14 16,-4-8 11-16,-5-5 13 15,-2 0-3-15,-2 15-15 16,-5 7-6-16,-6 24-12 15,-1 13-2-15,-6 28 1 16,0 18-8-16,-5 16-3 16,0 3-1-16,0-3-22 15,3-6-22-15,14-23-65 16,9-8-41-16,5-21-46 16,4-12 156-16,-4-10 1 15</inkml:trace>
  <inkml:trace contextRef="#ctx0" brushRef="#br0" timeOffset="31057.32">23808 10742 1308 0,'6'7'58'0,"-1"0"36"0,3-9-17 0,6-9 6 0,5-5 8 0,3-6-17 15,3-3-11-15,-8 0-15 0,-2 0-10 16,-14 7-2-16,-4 1 7 0,-13 9 2 15,-4 8 0-15,-5 13-21 16,-4 9-8-16,2 14-14 16,2 10-5-16,6-2-1 15,11 3-1-15,10-6-4 16,4-6 0-16,19-16-2 16,2-10 1-16,6-9 9 15,10-1 5-15,0-12 12 16,-1 0 14-16,7-1 2 0,-6-5 3 15,1 0 0 1,-3 4-11-16,-16 4-9 0,-6 3-1 16,-11 8-18-16,-8 6-8 15,-10 2-14-15,-2 3-14 16,-4-2 3-16,5 4 1 0,3-8 17 16,8 1 8-16,6-4 10 15,7-4 6 1,12-7-1-16,2 1 2 15,-2 1 1-15,7 4-1 0,-8 3-3 16,-1 3-1-16,-2-1-6 16,-5-2-12-16,-4-2-16 15,-1-4-11-15,0-3-8 16,-6-7 8-16,3-1 24 16,3-6 7-16,1 1 18 15,3-1 10-15,5-3 14 16,4 6 22-16,1 7 6 15,2 10 6-15,4 14 6 16,1 14-4-16,1 18-16 16,-3 4-9-16,-5 4-25 0,1-12-16 15,-1-15-31 1,2-11-35-16,9-21-64 0,0-10-55 16,2-27-248-16,-5-15 259 15</inkml:trace>
  <inkml:trace contextRef="#ctx0" brushRef="#br0" timeOffset="32474.59">18009 5634 476 0,'-10'1'81'0,"2"-1"118"0,0 0-35 0,7-5 15 0,1 2-23 0,8-1-48 0,1 2-14 16,7-4-19-16,-2 2-5 15,2 3-11-15,-2-1-3 16,-1 2-3-16,-1 0 2 16,-2 2-3-16,-4 1-6 0,8 0-4 15,2 2-2-15,9-3-4 16,4-4 1-16,10-8-1 16,2-1-6-16,10-4-8 15,1 0-3-15,8-2-7 16,6 1-5-16,8 1-3 15,5 0-2-15,11 3 0 16,0-1-1-16,-8 7 3 16,0 1-2-16,-11 4-2 15,-7 1 0-15,11 0-2 16,3 0 0-16,8 1 6 16,-1-1 0-16,2 2-4 15,-4-2 1-15,-10 0 0 16,1 0 1-16,2-3 0 0,-2-4 0 15,6-2-2 1,10-2-1-16,-5-7 4 0,-3 4 0 16,-4-2-3-16,-10 4 0 15,7 1-2-15,7-2 1 16,8 5 4-16,6-3 1 0,12 3-4 16,-4 4-1-16,-8-1-2 15,-4 2-1-15,2 3 4 16,7 0 0-16,-1 0 1 15,-3 3-1-15,-10 2 0 16,-16-4-1-16,2 4 1 16,-5 0 1-16,-4-2-1 15,-2 0 1-15,-13 0 0 16,-4 2 0-16,-11-4 1 16,-9-1 1-1,-24 0-1-15,9-7-7 0,-16 0-23 0,-1 1-12 16,-4 0-33-1,2-1-14-15,2 3-26 16,-2 2-26-16,-8 2 81 16</inkml:trace>
  <inkml:trace contextRef="#ctx0" brushRef="#br0" timeOffset="36061.76">17969 4892 1133 0,'-11'10'60'0,"0"-7"13"0,3 0-5 0,2-3-11 0,4 0-9 0,1-3-12 16,1 1-3-16,0-4-8 0,0 6-2 15,8-5 1-15,-2 5 4 16,8-1 11-16,5-1 7 15,0-1 17-15,6 3-1 0,8-2-2 16,4-1-6-16,8 0-16 31,6-5-3-31,-2 2-11 0,4-5-3 0,1 0-8 16,3 0-4-16,6-2-5 16,-2-1-3-16,14 0 2 15,5 0-2-15,7 1 2 16,1 0 0-16,-3 1-1 15,-6 6 6 1,-3 4-3-16,-5 2-1 16,3 6 0-16,3-1-4 15,1 4 0 1,-7-1 5-16,-4 0-2 0,-2-3 1 0,-3-2-1 16,4-3-1-16,-3-8-2 15,5 3 1-15,8-1-1 0,2 1 0 31,14 5 5-31,-4 0 2 0,1 4 4 0,-6 3 1 0,1-2-1 16,4 3-3 0,10-8-4-16,8 0 0 0,-4-8-3 15,-5 0-1 1,-9 0 2-16,-11-3-1 0,-1 0 5 16,0 2-2-1,-2 1 2 1,-3-1-1-16,-8 5-2 15,0 3-3-15,-6 2 0 16,-10 4-2-16,2 5 2 16,-3-1 0-16,7 1 2 15,1-1 1-15,0 0-4 16,-1 2 0-16,-18-7 0 16,-10 0-3-16,-23-4-49 15,-7-8-53-15,-26-14-442 16,-4 0 348-16</inkml:trace>
  <inkml:trace contextRef="#ctx0" brushRef="#br0" timeOffset="37217.37">22546 4744 858 0,'0'-1'54'0,"-2"8"13"0,2 6 50 0,2 6 8 0,1 3-10 0,-2 10-27 16,6 4-13-16,-3 6-28 15,1 1-15-15,5 4-16 16,-1-6-7-16,-3-1-7 15,2-9 0-15,-5-10-2 0,-1-4 0 16,-2-15-8-16,0 1 0 16,-2-6 1-16,-2-10-2 15,-4-12 10-15,2-8 4 16,-1-19 6 0,6-8 4-16,1-14 11 15,0 0 4-15,6 3 12 0,0 11 7 16,8 20 12-1,1 12 3-15,5 14-5 0,-1 6-5 16,5 8-16 0,1 6-4-16,-1 7-11 0,1 6-6 0,-11 4-7 15,-6 4-8-15,-16 6-5 16,-8-3-6-16,-12 3-19 16,-5-3-2-16,1-5-15 15,2-2-7-15,10-17-28 16,2-6-23-16,12-14-28 15,3-12-8-15,11-7 80 16</inkml:trace>
  <inkml:trace contextRef="#ctx0" brushRef="#br0" timeOffset="37718.23">22886 4678 857 0,'24'14'148'16,"-3"5"181"-1,-4 5-182-15,-4 4-54 0,-4-1-30 16,-4 8-38-16,-2-7-8 15,2 0-14-15,-1-1-1 0,0-10-7 16,0-1-2 0,-4-13-2-16,-1-3-1 0,-6-9 5 15,-5-5 2-15,1-10 6 16,1-1-1-16,4-7-3 16,6-2-2-16,9-1 6 15,7 3 6-15,6 7 14 16,-3 8 9-16,5 6 2 15,-4 1-2-15,1 7-3 16,3 3-5-16,-6 3-12 16,1 7 1-16,-6 4-13 0,-4 5 0 15,-9 6-1-15,-4 7-3 16,-1-1 4 0,2 2-4-16,8-1 6 0,7-2 0 15,9-11-6-15,2-3 1 16,9-10 2-16,7-6 4 15,1-13 18-15,4 1 3 32,-16-12 10-32,-6 0 3 0,-22-3 1 0,-15 1-4 15,-17-1-12-15,-15 0-7 0,-5 2-16 16,0 3-5-16,4 8-13 16,12 2-11-16,12 8-28 15,12-1-22-15,15 8-54 16,8-1-26-16,17 1-221 15,12 0 227-15</inkml:trace>
  <inkml:trace contextRef="#ctx0" brushRef="#br0" timeOffset="37937.47">23677 4709 950 0,'17'-6'159'0,"-3"1"185"0,-11-3-198 0,-9 4-12 0,-8 2-55 0,-7 2-24 16,-5 5-17-1,-1 8-5-15,-2 9-3 16,4 4-6 0,14 8-13-16,10 0-5 15,13 1-6-15,6-4 0 0,12-4-6 16,0-5-10-16,4-7-34 16,2-8-25-1,4-8-67-15,1-12-8 0,-3-14 78 16</inkml:trace>
  <inkml:trace contextRef="#ctx0" brushRef="#br0" timeOffset="38308.62">24038 4583 1370 0,'-5'19'70'0,"-4"3"50"15,-2 8-23-15,-2 6-1 16,-1 2-22-16,0 5-54 0,-2 0-14 15,0-6-3-15,4-5-8 16,7-8-5-16,-1-6-3 16,6-14-5-16,-4-3 3 15,14-15 3-15,1-10 6 16,5-17-1-16,4-9 3 0,1-15 2 16,1-4-2-1,1-2 5-15,1-2 4 16,-7 23 13-16,4 10 9 15,-7 28 15-15,-3 12 0 0,-4 28-2 16,0 15 1-16,1 14 0 16,0 9-1-16,5-2-12 15,-2-4-9-15,3-3-42 16,0-6-29-16,-3-7-49 16,-4-5-36-16,-1-14-184 15,-8-7 194-15</inkml:trace>
  <inkml:trace contextRef="#ctx0" brushRef="#br0" timeOffset="38459.65">24027 4672 1447 0,'13'4'58'0,"9"-2"-5"15,6-2 0-15,5-5-21 16,0-7-44-16,-3-6 14 15,-1-2-14-15</inkml:trace>
  <inkml:trace contextRef="#ctx0" brushRef="#br0" timeOffset="38663.99">24335 4135 1401 0,'0'15'82'0,"-2"2"26"15,4 7-10-15,9 10-13 16,-3 1-29-16,-2 4-31 16,-3 2-8-16,-3-3-36 15,6 0-27-15,-2-8-76 16,2-3-172 0,8-2 177-16</inkml:trace>
  <inkml:trace contextRef="#ctx0" brushRef="#br0" timeOffset="38917.58">24772 4481 1346 0,'-5'-11'92'15,"-16"3"64"-15,-4 2-48 16,-13 2-25-16,-3 4-21 0,5 4-34 16,8 0-8-16,15 7-8 15,13 3-7-15,19 9-6 16,5 5 1-16,12 8 2 15,3 2 2-15,-4 0 6 16,-7 1-1-16,-15-4-4 16,-13-3-3-16,-19-6-4 15,-14 0-5-15,-19-12-31 16,1-3-22-16,-1-11-31 16,-3-10 39-16</inkml:trace>
  <inkml:trace contextRef="#ctx0" brushRef="#br0" timeOffset="39641.87">23309 5306 1081 0,'2'0'5'0,"3"1"69"16,2 5 28-16,3 1 14 0,-7 9-8 0,2 2 3 0,-7 9-13 0,-3 8-29 0,2 6-32 0,-5 0-7 0,5 0-20 0,-3-3-6 15,1-5-18-15,4-5-11 16,-1-12-12-16,2-3 3 16,0-13 13-16,-2-5 10 15,6-8 11 1,-1-12 1-16,5-13 0 0,0-4-1 15,-1-15-4-15,4 0 3 16,1-9 8-16,-1 3 9 16,3 3 15-16,2 16 5 0,-1 18 6 31,6 8-1-31,1 24 9 0,0 8 8 0,0 21 5 16,0 10 5-1,-4 11-11-15,-3 2-11 0,6-1-19 16,-5 1-10-16,3-6-13 15,-4-1-12-15,-2-13-42 16,1-9-26-16,-6-6-45 16,-3-5-30-16,-7-6-16 15,-6-9-202 1,-7-11 233-16</inkml:trace>
  <inkml:trace contextRef="#ctx0" brushRef="#br0" timeOffset="39811.41">23360 5418 1517 0,'12'11'98'0,"9"-8"32"15,2 1 1-15,14-10-45 16,7-3-24-16,0-9-46 16,-1-5-35-16,-4-3-77 15,-6 0-47-15,0 0 69 16</inkml:trace>
  <inkml:trace contextRef="#ctx0" brushRef="#br0" timeOffset="40347.87">23958 5283 1356 0,'3'11'99'16,"-2"8"72"-16,2 2-35 15,2 10-29-15,-3 1-26 16,-2 7-54-16,-2 6-8 15,-4-4-9-15,1 0-12 16,-3-4-35-16,4-2-18 0,-3-11-34 16,4-8-12-16,-3-12-4 15,-1-4 7-15,4-12 26 16,0-9 16-16,3-15 52 16,-1-4 18-16,1-10 43 15,-4-4 21-15,9-7 13 16,0 1 2-16,12 5-11 15,5 7-3-15,11 18-13 16,2 7-5-16,9 13-6 16,2 10-11-16,3 11-6 15,1 4-9-15,-5 8-13 16,-7 1-2-16,-7 0-9 16,-6-4-1-16,-12-1-4 15,-10 2-3-15,-14-4-2 16,-14-5 2-16,-11 0-6 15,-13-8 2-15,-11-4 2 16,6-1-1-16,5-7 4 16,11 3 0-16,22 5-1 0,7 10-2 15,15 8 3-15,7 11 0 0,15 15 1 16,7 2 1-16,11 1 1 16,6 3-1-1,1-5-12-15,-2-3-4 0,-1-7-61 16,-9-10-39-16,-3-6 12 15,-3-5 21-15</inkml:trace>
  <inkml:trace contextRef="#ctx0" brushRef="#br0" timeOffset="42230.11">2004 5654 1971 0,'0'0'21'0,"1"2"4"0,-1 2 14 0,0-2 1 0,2 11-19 0,0 10-11 0,7 18-9 15,2 8-2-15,-1 5 1 16,4-4-16-16,3-9-44 15,5-6-25-15,-3-15-60 16,2-7-19-16,-10-13 96 0</inkml:trace>
  <inkml:trace contextRef="#ctx0" brushRef="#br0" timeOffset="42380.2">1971 5395 1308 0,'-14'-11'107'0,"2"0"165"0,9 2-273 16,3-7-35 0,11-1-63-16,5 1-147 15,8-3 146-15</inkml:trace>
  <inkml:trace contextRef="#ctx0" brushRef="#br0" timeOffset="42695.96">2223 5507 1279 0,'14'52'66'0,"-1"-1"-5"15,-4-2-15-15,-4-10-33 16,1-7-8-16,1-10 0 16,4-6-2-16,-2-9-1 15,1-3 0-15,-4-6 7 0,-1-3 11 16,3-3 27-16,-5-4 10 16,5-10 16-1,1-5-4-15,-1-5-13 0,3-2-4 0,5 1-6 16,3 9 1-16,1 16-5 31,4 8-1-31,3 21-12 0,1 9-8 0,-6 9-10 16,2 2-5-16,0 8-25 15,1 0-24-15,3-5-51 16,1-3-10-16,-6-14-25 16,3-10-5-16,-3-25-109 15,-1-14 136-15</inkml:trace>
  <inkml:trace contextRef="#ctx0" brushRef="#br0" timeOffset="42868.84">2788 5263 998 0,'-32'-66'172'15,"2"6"206"-15,5 25-220 0,8 15-7 16,3 16-42-16,3 9-21 16,7 20-37-16,4 9-17 15,7 16-15 1,5 10-2-16,12 3-6 15,3 0-2-15,6 0-53 16,3-4-37-16,1-6-64 0,5-2-53 16,-9-12-129-16,0-4 187 15</inkml:trace>
  <inkml:trace contextRef="#ctx0" brushRef="#br0" timeOffset="43079.89">2610 5359 1350 0,'12'2'108'15,"1"1"50"-15,12-2-48 16,10-1-19-16,4-9-46 16,10-4-21-16,2-2-37 15,1-7-39-15,0-2-244 16,-5 7 191-16</inkml:trace>
  <inkml:trace contextRef="#ctx0" brushRef="#br0" timeOffset="44821.93">2258 5700 1282 0,'0'0'3'0,"0"0"48"0,0 0 30 0,5-2-10 15,7-7-21-15,10-5-17 0,10-12-11 0,14-2-11 0,18-8-6 0,10-2-1 0,21-2-3 16,0-1 0-16,6-1 3 15,1 4 1-15,-10 6 13 16,-7 6 9-16,-31 13 15 16,-18 7-3-16,-36 14 4 15,-19 7-9-15,-39 18-7 0,-20 7-7 16,-34 15-17-16,-6 8-5 16,-22 3-20-16,-2 4-11 15,14-6-23-15,2-10-6 16,37-8 7-16,20-7 13 15,29-18 28-15,25-6 13 0,33-16 13 16,17-10 15-16,28-18 26 16,13-12 9-16,27-12-4 15,13-10-11-15,15-2-17 16,-3 2 0-16,-16 11-3 16,-16 8-3-1,-34 19-8-15,-15 9-10 0,-33 19-1 16,-15 13-1-16,-36 18 0 15,-15 15 0-15,-26 24-2 16,-11 7-9-16,-13 7-17 16,-9-3-4-16,17-13-8 15,5-13 3-15,32-23 9 0,23-12 2 16,27-23 9-16,17-12 8 16,26-18 11-1,18-13 6-15,25-10 14 0,11-3 5 16,7-7 6-16,-4 10 3 0,-17 5-8 15,-13 10-4-15,-25 23-15 16,-20 7-7-16,-25 22 1 16,-16 10-3-16,-37 21 4 15,-15 7-2-15,-27 13-11 16,-10 0-5-16,3-2-6 16,7-6 0-16,32-18-8 15,20-9-1-15,29-24-4 16,20-9 4-16,27-24 19 15,19-10 11-15,29-22 16 16,12-7 6-16,17-10 7 16,-12-1-1-16,-20 11-3 15,-17 11-6-15,-49 25-5 16,-18 15-9-16,-53 34-11 16,-26 11-11-16,-26 30-24 15,-10 8-16-15,-3 9-50 0,7-1-22 16,9-19 62-16</inkml:trace>
  <inkml:trace contextRef="#ctx0" brushRef="#br0" timeOffset="49196.71">18922 5033 652 0,'9'-10'90'0,"-1"-2"88"0,5 5-15 16,-8-2-14-16,-2 3-23 0,-2 2-42 0,-4 1-10 0,3 3-8 0,-1 3-7 15,-10 10-9-15,4 8-3 16,-10 4-8-16,1 3-4 16,-6 8-12-16,-6-4-6 0,-4 4-16 15,-4 0-1-15,-4-9-16 16,4 0-19-16,3-10-42 16,5-1-26-16,10-11-80 15,-1-5-91-15,11-13 162 16</inkml:trace>
  <inkml:trace contextRef="#ctx0" brushRef="#br0" timeOffset="49399.01">18611 4932 1276 0,'3'-2'97'16,"5"-3"50"-16,3 5-9 15,8 10-30 1,11 4-23-16,10 10-40 15,2 7-8-15,6-1-26 16,-6 0-6-16,1 3-1 0,-2-4-1 16,-7-2-12-16,0-4-27 0,-6-1-63 15,-1-8-43-15,-5-6 73 16</inkml:trace>
  <inkml:trace contextRef="#ctx0" brushRef="#br0" timeOffset="49748.02">19378 5266 1109 0,'14'14'109'0,"2"-1"84"16,1 1-9-16,-6-4-29 31,0 2-29-31,-9-1-62 0,-2 0-26 16,-10-1-35-1,-9 1-14-15,-1 0-58 0,-5 0-38 0,1 0-209 16,4-6 179-16</inkml:trace>
  <inkml:trace contextRef="#ctx0" brushRef="#br0" timeOffset="50348.93">19856 4974 996 0,'0'-1'82'16,"0"-2"55"-16,0-1-40 16,1 0-20-16,9 2-11 15,-1 5-19-15,2 7-5 16,-1 4-13-16,1 3-10 15,2-1-10-15,-1 1-4 0,2-1-4 16,1-3-1-16,5-5 3 16,1-7-2-1,2-5 3-15,6-9 2 0,2-6 0 16,-2-1 2-16,1-6 1 16,-4 3 0-16,-8-3-3 15,-6 4 1-15,-7 5 7 16,3 3 5-16,-6 6 13 15,-2 8 0-15,1 0-1 16,-9 9-4-16,-1 9 11 16,-2 5 4-16,-2 10-7 15,2-4 0-15,8 9-22 16,3 0-4-16,1-1-3 16,3 4-2-16,-1 0-1 15,-6 2-2-15,-4-5-10 16,1-5-14-16,-10-3-23 0,-3-5-18 15,-12-1-46-15,-1-2-24 16,-2-9 74-16</inkml:trace>
  <inkml:trace contextRef="#ctx0" brushRef="#br0" timeOffset="63845.12">2789 10499 1089 0,'2'1'86'0,"-5"2"45"0,-3 5-23 16,-5-3-46-16,0 3-6 0,1-7-8 15,7-1-1-15,1-9 14 16,1-4 2-16,1-6 8 16,0-4-4-16,3-10-5 15,-3 0-3-15,-2-4-11 16,-2 3-6-16,-9 4-17 0,0 4-9 16,-6 8-11-16,-3 8-4 15,-1 13-6-15,1 11-2 16,-1 18-1-16,0 9 0 15,10 13 5 1,1 7 1-16,12 1-1 16,3-4 1-16,16-9-3 0,4-10 2 15,4-15-4-15,0-10-1 16,-2-11 5-16,-4-6 0 0,-2-10 5 16,-4-9 1-16,1-12 0 15,0-1 3-15,-3-4-1 16,-7 1 3-16,-6 5 7 15,0 4-2-15,-3 9 6 16,3 4-1-16,1 11-11 16,-1 5-1-16,5 2-6 15,1 6-1-15,-1 11 2 16,6 6 1-16,-6 3 1 16,1 5-1-16,-3 7-34 15,-3-1-30-15,4 1-60 0,5-1-35 16,7-11-208-16,6-7 221 15</inkml:trace>
  <inkml:trace contextRef="#ctx0" brushRef="#br0" timeOffset="64668.38">3356 10407 1156 0,'-5'-17'157'0,"-9"4"143"16,-8 7-151-16,-14 4-25 0,-5 6-61 0,-4 5-25 0,0 4-30 15,5 1-6-15,10 0-1 16,7 5 1 0,13 3-1-16,8 6-1 0,4 4-5 15,8-5 0-15,4 0 1 0,0-5-4 16,10-7 0-16,-5-4-4 16,-2-12 1-16,-3-7 6 15,-4-6 2-15,-4-7 3 16,-5-7 3-1,3-8-1-15,-1-9 3 16,-3-5-1-16,3-8-1 16,-2-1 2-16,-2-4 5 15,-2-1 7-15,-2 7 16 0,2 5 10 16,3 17 12-16,0 11 2 16,3 18-12-16,3 11-11 0,-1 17-16 15,-2 9-9 1,5 18-1-16,2 5-5 15,2 14-20 1,-1 7-27-16,8 14-59 0,3-1-34 16,10-11-47-1,6-14-10-15,9-25 42 16,2-12 20-16,-2-26 40 16,1-12 37-16,-9-19 7 0,-4-2 17 15,-13-5 32-15,-3-1 26 16,-13 1 49-16,-3 0 18 15,-6 5 29-15,-3 4-9 16,-7 12-9-16,0 4-15 16,-4 13-24-16,-2 7-11 0,5 15-34 15,-3 8-6-15,6 11-11 16,-2 4-5-16,8 4 5 16,0-5-1-16,7-1-16 15,8-8-3-15,2-4-13 16,2-7-2-16,5-13 14 15,0-2 5-15,-6-12 9 16,3-6 4-16,-1-15 2 16,-2-6 1-16,-4-19 0 15,3-7 2-15,-3-19 7 16,-6-10 2-16,-1-8 0 16,-4 0 3-16,-7 0 12 0,-4 3 8 15,-4 15 23 1,-1 7 4-16,6 31 1 0,1 15-6 15,3 32-24-15,6 15-9 16,2 27-14-16,0 10-7 16,11 20-3-16,3 6-1 15,10 16-10-15,5 3-34 0,8 2-76 16,3-13-55-16,7-22-97 16,2-18 134-16</inkml:trace>
  <inkml:trace contextRef="#ctx0" brushRef="#br0" timeOffset="65530.51">5307 10171 1021 0,'-3'0'116'0,"-6"0"100"0,-9-2-91 0,-5 4-22 0,-15 2-35 0,-3 1-15 15,-8 5-23-15,2-1-2 0,6 2-9 0,6-1-5 16,13 1 0-16,8-2-2 15,14 5 3-15,6 2 5 16,19 8-5-16,10 2 2 0,4 4-2 31,9 4-6-31,-4-3-1 16,5 4-5-16,-10-1-3 16,-6-2 1-16,-20 0 8 0,-12 1 3 15,-23 1 8-15,-14-4-2 0,-10 3-11 16,-12-6 0-16,0-3-12 31,-1-5-7-31,7-10-27 16,0-7-13-16,13-16-29 0,2-12-11 15,11-15-34 1,5-7-215-16,18-19 222 16</inkml:trace>
  <inkml:trace contextRef="#ctx0" brushRef="#br0" timeOffset="65756.42">5019 9928 1399 0,'26'6'104'0,"-2"7"26"0,-8 14-11 16,-5 4-11-16,-11 21-23 16,-8 6-4-16,-5 20-16 15,-1 5-9-15,2 17-20 16,4 4-10-16,5 6-16 15,6-3-7-15,3-7-19 16,7-2-21-16,2-15-64 16,6-2-38-16,4-12-59 15,0-14-125-15,4-19 199 16</inkml:trace>
  <inkml:trace contextRef="#ctx0" brushRef="#br0" timeOffset="66718.39">5612 10090 990 0,'0'-1'101'15,"-3"1"78"-15,3 0-20 0,0 1-38 0,-2 6-17 0,4 0-27 0,-1 6-13 16,2 3-12-16,5 4-2 16,-5 6-16-1,5 5-2-15,-5 9-19 16,-1 5-7-16,-2 15-6 15,-3-1-2-15,0 5 2 16,-2 1 0-16,3-5 0 16,2-8-6-16,2-11-12 15,6-6-4-15,5-15-6 16,2-3 8-16,7-13 3 16,5-4 0-16,2-4-7 15,-1-2-12-15,4-2-18 16,-2-4-10-16,-5-9-14 15,3 2-16-15,-7-9-211 16,-12-1 196-16</inkml:trace>
  <inkml:trace contextRef="#ctx0" brushRef="#br0" timeOffset="66907.78">5506 10343 1446 0,'16'-5'89'16,"6"-1"16"-16,2-6-24 16,4 0-12-16,0-2-37 15,7-5-8-15,-2 1-74 16,5 4-42-16,-2 2 50 16</inkml:trace>
  <inkml:trace contextRef="#ctx0" brushRef="#br0" timeOffset="67396.77">6161 10133 1475 0,'1'-3'100'16,"1"0"35"-16,1 3 7 0,0 0-45 16,0 0-27-16,4 1-35 15,2 1-18-15,5 2-10 16,4 3-2 0,-1 5-5-16,-1 1 2 0,-8 4-4 15,-7 4 2-15,-10 4-3 16,-5 0 1-16,-13 2-3 15,2 3 2-15,1-3-1 16,0-4-1-16,16-10 4 16,2-3-4-16,11-7 3 15,6-2 2-15,8 6-1 16,0-4 2-16,6 6 4 16,-1 1 4-16,1 9 6 15,-5-2 7-15,-9 8 0 0,-4 0-1 16,-14 9-5-16,-5-5-8 15,-9 1-2-15,-4 2-8 16,0-5-10-16,1-4-9 16,-4 3-44-16,-1-11-35 15,7 1-58 1,-1 0-146-16,21 5 183 0</inkml:trace>
  <inkml:trace contextRef="#ctx0" brushRef="#br0" timeOffset="67612.69">6588 10805 1035 0,'2'14'155'0,"-2"2"249"0,-3 7-329 0,-10 4-18 0,-14 8-43 0,-3-2-40 16,-3 3-70-16,-1 0 53 15</inkml:trace>
  <inkml:trace contextRef="#ctx0" brushRef="#br0" timeOffset="68314.23">7544 10037 1512 0,'-19'0'79'0,"-11"3"19"0,-11 0-13 0,-17 5-45 0,4 3-15 0,2 6-13 0,3 5-7 0,18 5-5 16,7 0 2-16,21 0-4 15,9-2 0-15,20-1 10 16,8 1 7-16,17-6 8 16,2 1 4-16,9 2 9 15,-5-3-2-15,-5 3 2 16,-11 4 3-16,-16-6-5 15,-11 4-1-15,-20 3 0 16,-18-1-5-16,-17 6-15 0,-8-4-5 16,-14-4-11-1,0-2-12-15,0-9-19 0,3-10-17 16,11-5-31-16,5-9-15 16,16-13-26-16,1-7-4 15,11-20-112-15,3-12 142 16</inkml:trace>
  <inkml:trace contextRef="#ctx0" brushRef="#br0" timeOffset="68551.66">7319 9668 1389 0,'16'-4'103'0,"-5"6"81"16,-4 12-37-16,-8 26-11 15,1 13-20-15,-8 26-28 16,-1 14-30-16,-4 11-30 16,-1 0-11-16,3 11-14 15,8 1 1-15,6-6-24 0,6-1-25 16,7-26-54-16,4-10-33 16,4-24-54-16,0-13-65 15,3-20 145-15</inkml:trace>
  <inkml:trace contextRef="#ctx0" brushRef="#br0" timeOffset="68887.31">7822 9914 1486 0,'13'14'96'0,"-4"3"16"0,-3 8 3 15,-6 4 0-15,-6 7-35 16,5 5-17 0,-4 3-33-16,-2 4-10 0,7 2-15 15,-3 4-4-15,0 4-1 16,-2-4 1-16,4-2-1 16,1-7 0-16,0-8 0 15,3-4-6-15,10-14-3 16,6-2-7-16,9-11-5 15,2-3-3-15,5-7-14 0,3-9-7 16,-5-11-28-16,-2-6-23 16,-4-7-24-1,-5 0-21-15,-16 1 80 16</inkml:trace>
  <inkml:trace contextRef="#ctx0" brushRef="#br0" timeOffset="69047.21">7664 10194 1197 0,'22'-9'123'31,"2"-5"141"-31,14-5-172 16,6-5 7-16,10-3-40 0,6 2-19 16,-7-2-65-16,-4 0-61 15,-9-1 50-15</inkml:trace>
  <inkml:trace contextRef="#ctx0" brushRef="#br0" timeOffset="69396.58">8309 10056 1035 0,'19'-13'143'16,"-3"-1"159"-16,6-4-163 16,-3 1 0-16,0-3-27 15,-2-4-12-15,-1-1-27 0,-2 3-12 16,-4 4-27-16,-2 6-5 16,-7 10-9-1,1 2 0-15,0 9-4 0,-2 10-6 16,0 22-8-16,-4 7 1 15,1 7-1-15,-1 3 4 16,2 1-3-16,2 1-3 16,0-4-35-16,-3 1-24 15,-5-3-65-15,3-5-51 16,-6-18 101-16</inkml:trace>
  <inkml:trace contextRef="#ctx0" brushRef="#br0" timeOffset="69568.46">8306 10535 1399 0,'2'3'110'15,"3"0"97"-15,7-3-109 16,7-1-6-16,8-7-40 0,8-5-24 16,4-4-37-16,8-5-31 15,12-5-87-15,4-3-371 16,17-8 318-16</inkml:trace>
  <inkml:trace contextRef="#ctx0" brushRef="#br0" timeOffset="69997.35">9034 10494 1376 0,'15'5'100'0,"1"9"48"0,2 11 8 0,-4 7-41 16,-2 4-24-16,-5-1-49 15,-7 1-20-15,-10 2-32 16,-6 1-21-16,-9-1-42 15,-2 0-42-15,-3-11-219 16,-1-8 204-16</inkml:trace>
  <inkml:trace contextRef="#ctx0" brushRef="#br0" timeOffset="70365.05">9718 10076 936 0,'3'-9'171'0,"-3"-4"266"16,-9 3-311 0,-12 3 4-16,-7 2-45 15,-5 8-29-15,1 11-36 0,1 5-6 0,4 10-1 31,11 4 2-31,8 5-1 16,13 3-4-16,12 6-2 16,7-3-1-16,14 5 4 15,3 0 1-15,5 0 4 16,-2-4 2-16,-13-5-1 16,-8-4-2-16,-19-4-6 15,-12-7-3-15,-23-5-8 0,-12 1-11 0,-9-9-30 31,-3-4-17-31,3-11-51 0,0-9-23 16,-5-20-286-16,10-14 260 16</inkml:trace>
  <inkml:trace contextRef="#ctx0" brushRef="#br0" timeOffset="70594.57">9538 9740 1695 0,'-3'17'116'0,"-5"12"57"16,7 7-28-16,7 15-22 15,2 9-21-15,14 7-39 0,2 9-12 16,-5 11-25-16,1 6-14 0,-6 19-10 16,-4-2-9-16,-4 5-49 15,0-4-33-15,-1-21-72 16,-2-12-32-1,8-21-15 1,2-13 53-16,3-25 88 0</inkml:trace>
  <inkml:trace contextRef="#ctx0" brushRef="#br0" timeOffset="70930.95">10094 9849 1357 0,'4'22'116'0,"-5"8"132"0,-7 5-75 15,-5 15-16-15,-4 4-12 16,3 6-60-16,4 3-22 0,1 3-32 16,6 3-11-1,0 12-15 1,-2 2-8-16,5 6-23 0,5-6-15 15,1-10-17 1,5-10-9-16,3-20 17 16,7-10 11-16,7-21 14 15,0-12 3-15,10-20-32 16,-1-10-15-16,-1-16-45 16,2-4-19-16,-7-4 33 15,-5 0-267-15,-14-1 262 16</inkml:trace>
  <inkml:trace contextRef="#ctx0" brushRef="#br0" timeOffset="71079.86">9964 10268 1365 0,'-4'5'98'16,"4"1"53"-16,15-6-44 0,19-4-42 16,3-3-14-16,11-7-28 15,-3 0-12-15,0-2-41 16,0 2-46-16,3 1 47 15</inkml:trace>
  <inkml:trace contextRef="#ctx0" brushRef="#br0" timeOffset="71434.21">10517 10103 1409 0,'18'-21'107'16,"1"4"92"-16,16 3-96 0,3 1 15 16,9 5-23-16,7 5-11 15,1 11-36-15,-4 5-12 16,-12 7-17-16,-12 5-5 0,-13 9-13 16,-6-3-2-1,-21 13-9-15,-12 0-11 16,-16 15-22-16,-13 1-16 15,-4 3-6-15,6 0 10 0,11-13 28 16,16-2 15-16,25-17 21 16,17-4 5-16,34-13 11 15,12-8 8-15,14-9-4 16,11-9-5-16,15-12-6 16,4-4-40-16,21-13-67 15,9-2-51-15,-12-4 58 16</inkml:trace>
  <inkml:trace contextRef="#ctx0" brushRef="#br0" timeOffset="76830.48">9366 10106 873 0,'2'-2'133'0,"8"1"206"0,7-1-252 0,7-2 5 0,4-1-1 0,-4 2 6 16,6 3-5-16,-5 0-2 15,3 0-16-15,5 0-8 16,8 0-36-16,10 0-10 15,20 0-16-15,12 4 0 0,22 4-2 16,7 0-2-16,17 0 3 16,2 0-2-16,8-6 9 15,3-2 0-15,-16-5-2 16,-17 0 1-16,-37-3-8 16,-26 2 1-16,-44 6-4 15,-9 1-6-15,-40 12-16 16,-22 4-4-16,-36 13-6 15,-10 0-5-15,-12 8 6 16,-1 0 1-16,17 0 7 16,2-2 5-16,21-11 14 0,9-6 2 15,24-11 8 1,11-8 9-16,30-8 12 16,12-6 2-16,18-2 0 0,15-6-2 15,20-3-8-15,6 0 6 16,10 0-5-16,6-4 1 0,15 1-8 15,4-4-8-15,12 4 1 16,10 4-4 0,-12 5-1-16,-2 5 0 0,-33 8 1 15,-15 3 1 1,-33 11-2-16,-19 6 1 0,-30 6 0 16,-20 12 1-1,-43 1 2-15,-11 5-3 0,-32 0 1 16,2-1-2-16,-5-2-7 15,3 1 2 1,24-9-8-16,13 0 6 16,45-11 3-16,21-4-1 0,36-4 3 15,16-3-1-15,35-5 12 16,25 0 8-16,31-11 10 16,7-6 3-16,20-4-3 15,2 1 1-15,5-4-5 16,-5 3-2-16,-35 6-7 0,-22 2-3 15,-49 11-6-15,-24 2-2 16,-36 15-5 0,-26 8-11-16,-53 17-14 15,-20 7-5-15,-32 10-2 0,2 4-1 16,1-2 5-16,6-1 0 0,22-7 2 16,18-9 5-16,46-9 11 15,19-14 4-15,44-14 6 16,27-8 3-16,36-15 12 15,27-4 9-15,33-8 12 16,5-3 4 0,17 2 0-16,-3 2-6 15,-6 4-12-15,-9 5-2 16,-37 15-13-16,-20 5-1 0,-47 11-1 16,-23 6-4-16,-50 12-1 15,-29 5-3 1,-46 9-7-16,-10 1 2 15,-6-5-8-15,1-5 1 0,6-8 6 16,12-5-3-16,26-5 9 16,25-5 2-16,47-7-4 15,26 0 5-15,41-12-2 16,26-7 5-16,40-7 9 16,12-3 2-16,20-3 14 15,-1-1 1-15,-14 3-1 16,-3-1 1-16,-36 5-15 15,-22 8-4-15,-62 14-1 16,-12-12-5-16,-61 27-14 0,-28 10-8 16,-23 22-14-1,-4 8-2-15,16 7 0 0,13-4 4 16,44-12 6-16,22-10 0 16,48-22 9-1,30-14 1-15,46-31-7 0,21-13-21 16,38-22 136-16,11-12-86 15</inkml:trace>
  <inkml:trace contextRef="#ctx0" brushRef="#br0" timeOffset="77425.56">11902 10037 1409 0,'-3'-2'87'0,"-7"-4"34"0,2 1-11 0,-4-8-30 0,-6 1-12 0,1-1-27 0,-8 4-6 16,-4 9-17-1,-7 1-9-15,-4 20-6 16,3 4-3-16,3 8-5 16,12 3 2-16,13-2-2 0,9-5 1 15,16-2 9-15,11-1 5 0,18-4 10 16,4 3 5 0,6 0-8-16,-1 2 2 15,-5 1-11-15,-2-1-1 16,-15-3-1-1,-7-2-3-15,-22-6-1 0,-6 4-2 0,-29-3 2 16,-12 5-3-16,-20 4-4 16,-14-1-17-16,-10-8-30 15,6 5-20-15,0-12-33 16,13-5-10-16,13-12-19 16,11-12 22-16,22-20 61 15</inkml:trace>
  <inkml:trace contextRef="#ctx0" brushRef="#br0" timeOffset="77689.44">11646 9605 1637 0,'5'33'99'0,"-4"0"37"15,3 8 4-15,-4 16-22 0,3 7-15 16,3 26-34-16,-1 6-14 0,4 13-30 31,2 3-6-31,7 0-9 16,-3 0-9-16,7-8-46 16,4-8-29-16,-3-26-55 15,-1-10-25-15,-3-27-9 16,-3-10 75-16</inkml:trace>
  <inkml:trace contextRef="#ctx0" brushRef="#br0" timeOffset="78064.44">12082 10086 1605 0,'-5'14'77'0,"-2"0"26"16,11 3 2-16,10 10-5 16,5 6-14-16,15 16-36 15,-5 5-14-15,4 12-26 16,-3 0-3-16,-6-4-7 16,1-6-3-16,-8-11-3 15,2-8-1-15,-3-13 3 16,-3-8 1-16,-4-15 13 15,-3-2 14-15,2-23 31 16,-1-6 5-16,4-27 9 16,1-7-6-16,1-18-27 15,-2-5-3-15,-2 10-21 16,-2 11-6-16,-3 20-39 16,-2 14-39-16,-2 12-82 0,-2 2-56 15,9 6-265-15,5 1 275 16</inkml:trace>
  <inkml:trace contextRef="#ctx0" brushRef="#br0" timeOffset="78391.05">12703 10191 1026 0,'-2'2'146'0,"-4"2"225"0,5-2-287 15,-1 3 6-15,4 1-19 16,5 4-6-16,-5 12-22 15,0 6-13-15,-4 15-17 16,-6 7-8-16,8-1-6 16,0-2 2-16,21-18-1 15,-4-6 2-15,18-16 1 16,3-7 16-16,-1-11 12 16,6-10 8-16,-8-12 16 15,-7-3-1-15,-14-4 14 16,-9-1 7-16,-14 2 4 15,-13-2-9-15,-26 5-35 16,-5 6-15-16,-20 9-37 16,4 5-17-16,9 8-45 15,14 4-46-15,25-3 495 0,17 14-324 16</inkml:trace>
  <inkml:trace contextRef="#ctx0" brushRef="#br0" timeOffset="92371.9">3313 6610 1037 0,'11'-10'101'0,"2"-4"84"0,-8 1-44 0,1-1-26 0,-4-3-5 0,-10 9-14 16,-3-3-6-16,-16 6-30 0,-5 2-15 16,-14 2-22-16,-2 1-10 15,-4 1-4 1,-1 2-2-16,11 2-7 0,6 8 0 0,18 9-5 16,7-5 1-16,13 8 0 15,10 1-3-15,9 0 7 16,4 1 0-16,8-3 0 15,5-1 2-15,6-2 3 16,2-1 3-16,-7 3 10 16,1-3 3-1,-9 5-4-15,-13-3-2 0,-18 2-1 16,-13-4 0-16,-15-1 6 16,-8 0 0-16,-7-8-10 15,-6 0-2-15,-1-11-6 0,-3-3-6 16,3-9-31-16,6-3-24 15,6-7-46-15,5 0-38 16,20-6-88 0,8-4 126-16</inkml:trace>
  <inkml:trace contextRef="#ctx0" brushRef="#br0" timeOffset="92624.11">3149 6245 1681 0,'0'0'92'0,"-1"0"17"15,1 5 1-15,-2 8-33 16,2 3-12-16,2 26-24 16,-1 12-8-16,9 23-7 15,-6 7-11-15,7 7-6 16,2 4-2-16,0 4-2 15,-1 2-7-15,2 0-44 0,-2-11-13 16,-6-16-44 0,-1-17-23-16,-4-27-2 15,-1-10-18-15,3-34 85 0</inkml:trace>
  <inkml:trace contextRef="#ctx0" brushRef="#br0" timeOffset="93002.58">3731 6255 1282 0,'0'-3'106'0,"-3"-2"60"15,2 2 5-15,-1 0-23 16,2 3-18-16,0 1-30 15,0 9-15-15,2 7-23 16,-2 11-2-16,-2 17-18 16,-3 8-8-16,-7 13-13 15,-3 7-9-15,0 3-6 0,2-5-3 16,7 0-4 0,3-8-5-16,6-11-9 0,1-10 2 15,14-5-17-15,1-12-5 0,8-11-5 16,4-8-1-1,4-14 1-15,0-6-5 16,4-13-20-16,0-4-12 16,-9-2-13-16,-3-3-19 0,-20-1-35 15,-7 1-213-15,-12 8 223 16</inkml:trace>
  <inkml:trace contextRef="#ctx0" brushRef="#br0" timeOffset="93180.52">3610 6487 1477 0,'0'-2'104'0,"1"2"37"16,9 3-6-16,4 2-45 15,8-5-22-15,8-6-31 16,6-1-16-16,7-12-43 16,12-3-44-16,12-1-83 0,2-2 74 15</inkml:trace>
  <inkml:trace contextRef="#ctx0" brushRef="#br0" timeOffset="93541.65">4283 6490 1288 0,'7'3'120'16,"5"-1"57"-16,-1-2-38 15,4 0-7-15,2-7-40 16,5-1-13-16,3-11-25 16,1 1-12-16,7-9-19 15,1-5-10-15,1 2-8 16,-2 3-2-16,-8 7-4 0,-7 9 1 16,-10 12 1-16,-2 11 0 15,-6 14 6-15,-3 9 0 16,-5 14 0-1,0 6-1-15,-1 10-3 0,2 6 1 16,-1-3-3-16,4 1 2 16,1-6-3-1,-2-3-10-15,0-11-43 0,-1-10-28 0,-2-9-66 16,0-5-27-16,-3-12-217 16,-3-10 230-16</inkml:trace>
  <inkml:trace contextRef="#ctx0" brushRef="#br0" timeOffset="93742.23">4302 7042 1516 0,'-12'11'113'0,"1"0"55"16,6-2-7-16,7-7-50 16,7 0-15-16,10-6-30 15,13-2-14-15,10-2-23 16,13-3-7-16,15-1-17 15,-1-3-3-15,5-4-34 0,-6-1-51 16,-3-10 68-16,11-2-32 16</inkml:trace>
  <inkml:trace contextRef="#ctx0" brushRef="#br0" timeOffset="94451.37">5692 6558 1085 0,'-1'-7'96'0,"-1"3"74"0,-1 2-13 0,1 2-1 16,1 3-12-16,1 4-25 0,1 0-17 0,10-2-20 0,8-2-7 15,18 0 1-15,12 4 2 16,26 2-11-16,4 1-9 16,14 1-22-16,-1-5-11 0,-4 2-12 0,0-2-5 15,-2-1-4 17,-4-5-9-32,-15-3-28 0,-8 0-21 0,-29-2-57 0,-10 3-25 0,-31-4-64 15,-12 1-21 1,-25 5 123-1</inkml:trace>
  <inkml:trace contextRef="#ctx0" brushRef="#br0" timeOffset="94894.51">5866 6301 1486 0,'25'-16'96'0,"-9"2"38"15,-2 1-9 1,-6 7-19-16,-10-1-15 16,-9 12-23-16,-8 8-18 0,-15 14-20 15,-9 10-10-15,-9 15-12 16,-2 2-4-16,2 1-3 16,3 2-1-16,12-10 3 15,8-1 1-15,13-8-3 16,7-2-1-16,22-9 7 15,7 0 10-15,24-2 24 16,15-1 4-16,10-2-11 16,11 0-13-16,4 0-21 0,-8-3-29 15,-15 0-97 1,-15-2-72-16,1-7 94 0</inkml:trace>
  <inkml:trace contextRef="#ctx1" brushRef="#br0">18306 10648 0,'0'0'0,"83"-32"0,0 5 0,-12 11 0,-16 8 0,-8 8 15,-11 0 1,-9 0-16,-7 0 16,0 0-1,-8 0-15,-1 0 16,-3 0 0,0 0-16,0 0 15,-4 0-15,0 0 16,0 0-1,0 0-15,0 0 16,0 0 0,0 0-16,0 0 15,-1 0-15,1 0 16,0 0 0,0 0-16,0 0 15,0 0 1,0 0-16,0 0 15,-4 0-15,0 0 16,0 0 0</inkml:trace>
  <inkml:trace contextRef="#ctx0" brushRef="#br0" timeOffset="144616.32">11444 4397 2169 0,'10'-17'15'0,"-37"56"18"0,-2 12-18 0,-1-1-7 0,-3 13-6 15,-5 3-2-15,10 2 0 0,4 3 1 0,21-16 2 0,6-1-3 0,23-21 1 0,8-6 3 0,20-16-2 0,1-11 2 0,15-14-1 0,-7-10-5 0,-10-9-54 0,-4-3-36 0,-9-5-97 0,-7-3-138 0,-3-2 194 0</inkml:trace>
  <inkml:trace contextRef="#ctx0" brushRef="#br0" timeOffset="144806.03">11875 4448 1494 0,'14'12'102'15,"-3"9"56"-15,2 6-6 0,-10 7-42 16,0 7-24-16,-8 10-47 16,2 4-14-16,-2 6-10 15,-1-4-4-15,6-6-24 16,6-4-26-16,4-19-74 0,7-6-52 15,7-18 83-15</inkml:trace>
  <inkml:trace contextRef="#ctx0" brushRef="#br0" timeOffset="145329.5">12525 4239 1045 0,'-3'-4'86'15,"-4"-4"50"-15,-2 3-5 0,1 0-22 0,-3 4-3 0,0 1 6 0,0 1 0 0,-3 4-4 0,-4 0-2 0,-7 4-35 16,-8-2-9 0,3 10-38-16,-3-1-10 0,6-2-8 15,8 5-6-15,13 0 1 32,6 3 1-32,20 0 0 15,6 3 0-15,11 2 0 16,6 1 2-16,4 1 1 15,-3-1 2-15,-6 2-3 16,-8 2 3-16,-19-6-4 0,-11 3 0 16,-22 4 1-16,-14 0-4 15,-16 3-1-15,0 1 0 16,1-7-18-16,6-8-16 16,15-13-40-16,4-14-24 15,23-14-31-15,8-9-12 16,22-18-13-16,11-3-173 0,14-9 214 15</inkml:trace>
  <inkml:trace contextRef="#ctx0" brushRef="#br0" timeOffset="145518.7">12877 4276 1026 0,'26'-8'168'16,"-3"8"188"-16,-12 20-207 16,-8 9-6-16,-8 13-35 15,-4 14-20-15,-3 3-30 0,1 5-14 16,4-3-33-1,-1-6-2-15,3-9-18 16,-1-8-17-16,4-11-52 16,0-5-36-16,-2-16-54 15,-1-8-78-15,7-21 147 0</inkml:trace>
  <inkml:trace contextRef="#ctx0" brushRef="#br0" timeOffset="145701">12580 4211 1436 0,'3'17'132'0,"7"4"133"0,21-8-145 16,10-9 8-16,16-5-46 15,9-7-30-15,8-5-35 16,-3 1-11-16,10-1-20 16,-2 4-29-16,-2-3-70 15,-1 6-60-15,-16 0 90 16</inkml:trace>
  <inkml:trace contextRef="#ctx0" brushRef="#br0" timeOffset="145852.54">13473 4386 1319 0,'5'-1'196'0,"-5"-4"302"15,6-5-388-15,-6-2-16 0,0-6-62 16,-3-2-55-1,-2 6-125-15,4 7-53 16,-6 11 95-16</inkml:trace>
  <inkml:trace contextRef="#ctx0" brushRef="#br0" timeOffset="145994.24">13471 4713 1734 0,'-8'9'136'0,"-1"-6"78"16,7-3-52-16,-1-14-70 15,0-10-55-15,5-4-157 16,2-7 256-16,-4 10-140 16</inkml:trace>
  <inkml:trace contextRef="#ctx0" brushRef="#br0" timeOffset="146705.39">12517 5637 1412 0,'-3'3'108'0,"-8"3"66"0,-3-6-11 0,-7-6-35 0,-6 0-36 0,-1-7-56 0,1 0-16 0,0 5-16 15,5 7 0-15,9 7-7 16,7 10-3-16,8 3 1 16,2 3 3-16,14 2 6 15,1-4 3-15,8 4 0 16,7-1-3-16,6 3 1 15,1-1 1-15,-3 0 4 0,1 0 4 16,-12-1 9 0,-3-4 0-16,-15 1-2 0,-11-5 0 15,-18 4-4-15,-7-6-4 16,-14 1-5-16,-6-4-6 16,-7-7-8-16,-1-4-12 15,3-9-36-15,6-8-22 0,3-10-42 16,10-2-19-16,8-8-24 15,1-3 55-15,20-9 48 16</inkml:trace>
  <inkml:trace contextRef="#ctx0" brushRef="#br0" timeOffset="146952.69">12337 5323 1534 0,'0'-2'120'0,"-2"2"65"0,1 7-19 15,-1 10-34-15,-1 8-35 16,6 24-43-16,2 13-15 16,6 23-15-16,2 13-5 15,1 9-8-15,5 2-6 16,3-12-32-16,3-8-26 16,5-18-60-16,0-15-30 15,0-19-65-15,0-14-106 16,-3-29 193-16</inkml:trace>
  <inkml:trace contextRef="#ctx0" brushRef="#br0" timeOffset="147345.9">13056 5353 1438 0,'5'1'105'0,"-5"6"68"16,0 4 4-16,-6 8-13 16,-4-2-21-16,6 8-52 0,-1 2-20 0,0 9-29 31,2 2-14-31,0 13-16 0,-5 2-4 0,-3 9-8 15,-2 1-2-15,1 0 7 16,-1-5-4-16,10-7 0 16,3-5 3-1,8-21-11-15,8-9 1 16,10-10-14-16,11-8-5 16,5-14-19-16,9-6-15 0,-5-9-27 15,-7-7-18-15,-7-1-34 16,-2 1-12-16,-21 1-35 15,-4 3-145-15,-26 1 209 16</inkml:trace>
  <inkml:trace contextRef="#ctx0" brushRef="#br0" timeOffset="147525.93">12896 5626 1181 0,'-8'12'135'0,"8"1"163"0,3-4-136 15,19-7-1-15,-2-2-15 16,7-11-36-16,2-2-20 15,-3-4-54-15,3-5-21 16,7-5-88 0,5 0-59-16,8-7-329 0,16 2 273 0</inkml:trace>
  <inkml:trace contextRef="#ctx0" brushRef="#br0" timeOffset="147918.1">13609 5495 1439 0,'-11'12'107'15,"1"-4"57"1,-1 0-13-16,2-9-28 0,4-7-30 15,8-11-48-15,6-6-11 16,12-9-20-16,12-2-5 0,8 1-4 16,2-2-1-16,1 8-4 15,-8 7 2 1,-11 10 5-16,-6 5 4 16,-11 14 5-16,-8 5 2 0,-9 10 0 15,-5 7-2-15,-7 10-1 16,4 4-1-16,3 13-1 15,1 3 0-15,5 5 1 16,5 6-5-16,0-9-3 16,-2 1 1-16,3-12-9 31,1-4-4-31,1-19-48 0,0-4-27 0,-2-16-79 16,-1-4-36-16,-3-8 110 15</inkml:trace>
  <inkml:trace contextRef="#ctx0" brushRef="#br0" timeOffset="148107.09">13525 5880 1272 0,'-11'17'142'15,"0"2"146"-15,8-3-80 16,9-7-30-16,13-6-26 16,17-3-55-16,10-3-18 15,16-6-34-15,5-4-18 16,11-1-44-1,4-4-37-15,0 1-105 0,-3-5 322 0,11-8-165 16</inkml:trace>
  <inkml:trace contextRef="#ctx0" brushRef="#br0" timeOffset="175528.2">2042 13807 702 0,'-2'-6'94'0,"-4"3"47"0,1-5-11 0,2 3-31 0,-3 4-12 16,4 1 5 0,2 0 6-16,0 3 2 0,3 5-6 15,4 0-5-15,-6-1-9 16,2 4-18 0,-3 1-6-16,8 3-16 0,-5 4-6 0,5 13-15 15,2-1-6-15,-2 13-7 16,3-3-3-16,-2 2-1 15,-3-2 0-15,4-11-2 16,-4-3 0 0,-1-15-1-16,0-5 1 0,-5-7 14 15,-7-5 10-15,-1-19 11 16,-3-4 3 0,-1-19-2-16,-2-5-6 0,1-10 4 0,2-3 3 15,9-2-8-15,4 0-2 16,18 11-5-1,6 7-9-15,5 11 5 16,7 2-4-16,0 10-10 16,-3 3-4-16,1 9-45 15,-1 2-27-15,1 8-73 0,2 1-38 16,4 3-124-16,-1 4 166 0</inkml:trace>
  <inkml:trace contextRef="#ctx0" brushRef="#br0" timeOffset="176084.34">2618 13746 459 0,'0'-8'74'0,"3"-3"109"0,-3 3-115 0,4 0 14 0,3 3 0 0,-4 5 5 16,-3 0 12-16,-5 4 7 0,-1 5-7 15,3-3-6-15,0 5-6 16,-5 0-3-16,6 0 0 16,-7-3-15-16,5 0-8 15,4 0-16-15,2-3-10 0,9 6-1 16,-3-5-9-16,11 5-11 16,-5 0-1-16,8 0-11 15,0 0 3-15,-3 0-3 16,5-4 1-16,1-6-1 15,2-1-2-15,-5-5 6 16,-5-4-3-16,-2-5 2 16,-4-2 0-16,-10-8-3 15,-2 2 1-15,-9-1 3 16,1 1-1-16,-12 3-1 16,-6 4 0-16,-9 12-1 15,-2 3-3-15,-1 13-1 16,7 9 0-16,-1 6-2 15,8 12 1-15,9 4 2 0,2 8-2 16,9 10 0-16,5 1 2 16,13-2-1-16,6-6-1 15,12-7 2-15,6-11-4 16,11-10 3-16,3 2-1 16,-1-10 1-16,1-7 1 15,-7-9-1-15,-5-6-1 0,-4-16-19 16,-8-4-26-16,-11-15-70 15,1-6-33-15,-12-15 73 16</inkml:trace>
  <inkml:trace contextRef="#ctx0" brushRef="#br0" timeOffset="176450.85">3168 13150 1115 0,'0'-5'97'0,"2"5"87"0,1 8-69 0,-2 12 2 0,3 13-8 16,0 12-14-16,-4 7-14 16,0 17-17-16,-1 4-9 15,-4 12-17-15,2 6-7 16,1 10-18-16,-1 10-9 15,3 0-7-15,2-2-8 0,4-19-2 16,8-14-3 0,8-29-9-16,4-6-4 0,10-19-2 15,-8-9-10-15,8-15 7 16,-9-12 3-16,-1-14-23 16,-1-7-8-16,-11-8-30 15,-3 2-10-15,-9-1-123 16,-13 4-151-16,-15 5 220 15</inkml:trace>
  <inkml:trace contextRef="#ctx0" brushRef="#br0" timeOffset="176585.56">3111 13874 1149 0,'11'-5'121'0,"4"0"84"16,21 0-85-16,3-4-10 16,12-5-40-16,1-1-19 0,-3-8-17 31,-8-4-27-31,-2-5-92 15,-1-1-147-15,0 2 130 0</inkml:trace>
  <inkml:trace contextRef="#ctx0" brushRef="#br0" timeOffset="177734.41">3574 13875 912 0,'1'0'94'16,"2"6"91"-16,0 4-97 0,-3 9-11 0,0-2-5 0,-1 7 7 0,-1 1-3 0,2-4-14 16,5 4-13-16,-3 2-17 15,5 4-7-15,0 9-10 16,-1-3-2-16,-1 3-13 15,4-4 0-15,-2-17 1 16,2-5-1-16,4-19 2 16,2-7 3-16,9-17 12 15,1-5 8-15,7-6 15 16,-2-1 5-16,-6 2 4 16,-9 6 1-16,-5 9-13 15,-7 8-7-15,-1 16-20 16,-2 11-8-16,1 24-3 15,-1 6-3-15,5 10 1 16,-4-3 0-16,6-8-5 16,4-10-1-16,6-16-5 15,5-6 1-15,3-18 4 0,1-5 3 16,-1-9 5-16,-5 0 1 16,1 5 3-16,-4 7 0 15,-6 12 0-15,8 3-1 16,-14 10-3-16,3 4-3 15,-5 10-11-15,-3 0-1 16,0-5-1-16,0-3 5 16,0-18 19-16,-3 1 7 0,1-15 9 15,-2-6-3-15,4-12-7 16,8-6-3-16,1-5-8 16,8 2 1-16,4 3-25 15,-2-1-21-15,6 3-38 16,-6 7-20-16,0 9-10 15,1 11 11-15,-7 16 30 16,0 9 22-16,-7 21 44 16,0 3 21-16,-4 9 33 15,-1 4 10-15,1-7 7 0,0-7-7 16,-1-12-8 0,4-4-8-16,-5-12-18 0,1-4-5 15,-1-8-15 1,-4-1-2-16,1-14 1 0,3-8 0 15,0-10-1-15,7-5-2 16,8-2 16-16,0 4 8 16,12 9 18-16,5 4 11 15,2 10-4-15,14 10-8 16,-2 8-18-16,-1 14-12 16,-7 14-43-16,-6 11-36 0,-16 17 167 15,-12 12-108-15</inkml:trace>
  <inkml:trace contextRef="#ctx0" brushRef="#br0" timeOffset="179690.55">5779 13941 992 0,'8'0'89'0,"-3"2"67"0,3 6-31 0,-4 4 0 0,-1 6-20 0,5 7-17 16,-5 2-19-16,7 7-21 0,-2 4-8 15,6-1-15-15,2 4-9 16,0-2-10-16,-4 2-3 15,-4 5-4-15,-6-5 1 16,-15 8-4-16,-9-2 1 16,-14 8 2-16,-7-1 1 0,-7-5 8 15,-4-5-3-15,0-11 3 16,-1-14-3-16,8-21-15 16,-5-13-4-16,0-38-38 15,3-10-29-15,9-26 63 16,9-8-21-16</inkml:trace>
  <inkml:trace contextRef="#ctx0" brushRef="#br0" timeOffset="179832.3">5550 13826 1537 0,'11'-6'44'15,"0"-10"-44"-15,-1 0-57 16,-2-7 31-16</inkml:trace>
  <inkml:trace contextRef="#ctx0" brushRef="#br0" timeOffset="180150.2">6188 13965 1259 0,'15'28'33'16,"6"7"-12"-16,-5 3-17 0,-2 1 2 0,-3-2-4 16,-2-3-1-16,-2-1 2 15,-7-3 12-15,-2 0 10 16,-7-12 14 0,1-7 26-16,-10-11 24 0,1-13 16 0,-2-12 20 15,-3-8-2 1,2-15-15-16,5-7-11 0,9 0-33 15,3 1-12 1,12 7-35-16,4 3-7 0,14 5-10 16,7 1-24-1,11 1-58-15,10 0-40 0,3 0-144 16,9 3 141 0</inkml:trace>
  <inkml:trace contextRef="#ctx0" brushRef="#br0" timeOffset="180669.16">7742 14093 699 0,'-15'23'358'0,"-2"-7"-88"0,-2-3-275 16,0-12-7-16,-1-4-4 15,5-16 7 1,1-1 3-16,5-4 8 16,9 2 12-16,-5 5 7 0,-3 6 1 0,2 9-2 15,-4-1-8-15,-1 3 14 16,-1 1 18-16,1-1 47 16,-4-4 25-16,-8-3 21 31,-6-2-9-31,-19 4-33 15,5 5-25-15,-8 14-39 16,3 2-15-16,16 11-13 0,2 0-5 16,21 4-5-16,9-2 1 0,12-1 0 15,15 4 3-15,8-6 2 16,9 0 1-16,6-1 1 16,-4-5 0-16,1 3 0 15,2 0-1 1,-14-5 1-16,-11 4 1 0,-15 1 5 15,-10 3 2 1,-26-1 4-16,-8 3-4 0,-19-3-5 0,1 4-12 16,-18-7-42-1,1-8-16-15,-1-14-32 0,4-11-11 16,16-19-21-16,12-13-6 16,13-16 74-16</inkml:trace>
  <inkml:trace contextRef="#ctx0" brushRef="#br0" timeOffset="180875.11">7391 13605 1463 0,'15'26'104'0,"-3"11"65"0,-6 16-65 0,-2 11-10 16,-1 13-21-16,-2 12-30 0,1 1-5 0,7 4-24 0,-2 6-9 15,8 4-4-15,-5 9-26 16,7 2-74 0,-1-3-36-16,-2-20-58 0,2-21-170 15,-3-35 239-15</inkml:trace>
  <inkml:trace contextRef="#ctx0" brushRef="#br0" timeOffset="181192.68">7754 13971 1512 0,'16'44'76'0,"-2"5"23"15,5 5-30-15,-2 1-5 16,4 3-11-16,-1-7-17 16,6-4-9-16,-4-9-19 15,-3-5-2-15,-10-9-6 0,-3-7 0 16,-6-6-1-1,-1-4-1-15,-12-12 8 0,-4-6 3 16,-2-19 27-16,-5-8 10 16,9-16 20-16,5-2 3 15,18 0-11-15,9 3-12 16,16 7-21 0,1 2-14-16,7 8-24 0,3 3-24 15,-2 7-63-15,7 6-36 0,0 7-64 16,2 5 94-16</inkml:trace>
  <inkml:trace contextRef="#ctx0" brushRef="#br0" timeOffset="181588">8461 14184 1413 0,'-13'-8'85'0,"-6"-6"43"15,-6-6-21-15,-8-4-16 16,0-1-14-16,-3 6-28 0,1 11-17 15,0 13-19-15,7 17-9 16,14 22-15-16,-1 6-1 16,19 9-26-16,5-4-12 15,8-16-10 1,7-4-3-16,3-22 27 0,-2-10 13 0,0-10 26 16,-1-8 5-1,-5-7 11-15,1-10 7 0,-5-4 21 16,0-2 8-16,1-1 11 15,-3 4 4 1,-4 5-7-16,2 11-10 0,-1 19-12 16,-4 13-11-16,4 20-17 15,-4 12-4 1,-1 15-18-16,-2-1-19 0,6-6-56 16,4-9-25-16,4-17-79 15,7-11-233-15,9-16 270 16</inkml:trace>
  <inkml:trace contextRef="#ctx0" brushRef="#br0" timeOffset="191348.54">12807 6745 626 0,'-6'-1'147'0,"1"-4"150"0,4 3-159 15,-7-2-16-15,3-1-43 0,-5 2-9 0,-4-5-6 0,2 3 5 16,-14-4-10-16,3 1 3 15,-9 2-15-15,-2-1-10 16,-1 6-12 0,0 2-13-16,2 7-9 15,6 5-4-15,3 1-4 0,6 0 5 0,10 2-1 16,6 0 2 0,13-2 0-16,6 0-1 0,17-1 9 15,5-1 6 1,16-4 11-16,4 3 2 0,-1 7-8 15,-4-3-6-15,-20 11-9 16,-5-1-4-16,-21 2 2 16,-8-1 3-16,-16 6 5 15,-17 0 2-15,-18 4-2 16,-10-3 0-16,-9-3-5 16,-4-3 2-16,6-12-1 15,0-8-2-15,5-10-19 16,5-5-17-16,14-14-39 15,9-4-20-15,11-5-29 16,13-4-21-16,16-11 84 0</inkml:trace>
  <inkml:trace contextRef="#ctx0" brushRef="#br0" timeOffset="191582.33">12556 6539 1469 0,'2'1'107'0,"-2"4"34"0,0 5-6 0,-2 5-1 15,2 7-37-15,0 10-16 0,0 9-31 16,5 9-5-16,1 13-23 16,1 1-11-16,-1 5-6 15,5 7-17-15,0-2-59 16,5 3-29-16,8-9-76 15,2-8-30-15,4-11 124 16</inkml:trace>
  <inkml:trace contextRef="#ctx0" brushRef="#br0" timeOffset="192016.96">13090 6693 1313 0,'3'2'70'0,"3"6"33"16,0 4-7-1,7 12-15-15,0 9-12 0,1 11-31 16,2 8-12-16,1 0-16 15,0-1-1-15,-4-9-5 16,0-5-1-16,-6-14-1 16,-2-4-3-16,-6-12 1 15,-7-7 6-15,-7-13 17 16,0-3 6-16,-9-17 10 16,5-3 9-16,2-8-3 0,6-7-1 15,15 1-9 1,9 1-10-16,11 6-12 0,6 1 0 15,4 5-9-15,1 1-1 16,3 9-3-16,-2 4-19 16,-7 10-55-16,1 4-48 0,-10 9-172 15,4 1 162 1</inkml:trace>
  <inkml:trace contextRef="#ctx0" brushRef="#br0" timeOffset="192543.96">13837 6801 1023 0,'0'-10'170'0,"0"-3"196"0,-6-2-206 0,-11-7-13 0,-12 0-59 16,-9 1-21-16,-4 8-47 15,-4 6-13-15,7 18-5 0,-1 8-4 16,9 17-2-16,5 11 4 0,7 4-5 31,13 2 2-31,8-4-11 0,9-6-4 0,8-15 0 16,8-4-4-16,-1-15 13 15,-2-9 0-15,1-11 6 16,-3-9 2-16,0-12 7 16,2-4 10-16,-2-8 4 15,2-7 2 1,-4 1-2-16,1-1-5 0,-5 13-1 16,-5 10 6-1,-2 20-2-15,-4 10-1 16,-5 23-3-16,0 10-7 0,-3 17-6 0,-2 3 3 15,3 3-4-15,4 1 2 16,11-12-2 0,2-5-6-16,7-10 0 15,5-13-6-15,10-17 5 16,4-6-3-16,4-15-24 0,11-6-23 0,-9-10-76 16,2-6 68-1</inkml:trace>
  <inkml:trace contextRef="#ctx0" brushRef="#br0" timeOffset="-207032.8">5028 7255 788 0,'10'-10'108'0,"1"-1"81"0,0-1-12 0,-8 4-40 0,2-2-24 0,-5 7-24 0,-2-2-9 0,-4 2-18 15,-7 2-15-15,0 1-20 0,-2 4-9 0,-7 3-6 16,1 4 2-16,-4 1-1 15,-4-1 3-15,-1 2 10 16,-6-4-3-16,0 3-2 16,4-5-5-16,4 1-15 15,7 2-1-15,10-2-1 16,8 6 0-16,3-5 1 0,2 1 0 16,12 2 0-1,0-1 1-15,11-1 0 0,5 1 2 16,2-6-6-16,-4 3 0 15,4-4 2-15,-8 4 1 16,-9-2 10-16,-5 5 0 16,-10 2 9-1,-10 1 4-15,-15 7-4 0,-8-4 2 16,-18 5-12-16,-1 2-4 16,-1 3-16-16,-1-4-16 15,7 4-18-15,6-3-17 0,17-8-40 16,10-4-11-16,17-12-105 31,14-8-184-31,13-15 246 0</inkml:trace>
  <inkml:trace contextRef="#ctx0" brushRef="#br0" timeOffset="-206558.41">5170 7335 1492 0,'11'-5'93'0,"-6"2"32"0,-4 3-12 0,-1 7-44 0,-6 5-25 0,0 12-36 0,6 4-6 0,6 9-4 0,10-1-1 0,14 0 4 31,3-9 0-31,10-13 5 0,-2-9-2 0,-4-10-2 31,1-8 7-31,-6-12 22 16,-13-2 11-16,3-9 15 16,-9 1-9-16,-9 7-18 15,6 8-10-15,-9 12-17 16,4 8-3-16,5 15 0 16,1 9-4-16,4 6 3 15,6 3 0-15,9-9 1 16,3-8 2-16,5-10-3 15,-3-6 9-15,-10-10 44 16,-3-7 11-16,-11-10 33 0,-5-1-2 16,-6-7-36-16,-1-3-11 15,-4-3-31-15,-6-3-6 16,1 8-31-16,4 4-28 16,6 29-60-16,-6-3-55 0,10 8 57 15,3-1 22-15</inkml:trace>
  <inkml:trace contextRef="#ctx0" brushRef="#br0" timeOffset="-205386.39">7011 7125 898 0,'3'0'139'0,"0"0"120"0,-1 2-105 0,-4 0-11 0,-9-2-46 0,-3 0-1 16,-9 1-34-16,-6 1-12 0,-9 2-18 16,-7 0-16-16,4-4-13 15,1 4-3-15,7 6 0 16,12 1-2 0,12 8 2-1,6-3 1-15,11 2 4 0,6 1 1 0,11-1 0 31,4-1 2-31,2 2-4 16,4-6 1-16,4-1-3 16,-1-4-1-16,-5-2 2 15,2-1 4-15,-13 0 2 16,-8-2-1-16,-14 3 14 0,-8 1 3 16,-17 4 0-16,-6-5 0 15,-17 3-16-15,-1-2-6 16,-3-2-20-16,0-4-16 15,0-2-37-15,10-6-36 0,7-4-43 16,8-3-95 0,16-8 143-16</inkml:trace>
  <inkml:trace contextRef="#ctx0" brushRef="#br0" timeOffset="-205140.38">6845 6807 1627 0,'-1'0'99'0,"1"5"48"16,-2 2-20-16,4 16-6 15,6 3-17-15,3 19-35 16,3 10-15-16,0 16-32 16,-1 8-6-16,-2 6-14 0,3-2-7 15,-9-9-40-15,6-4-27 16,-2-17-53-16,-2-2-21 15,4-18-39-15,1-8-72 16,3-25 159-16</inkml:trace>
  <inkml:trace contextRef="#ctx0" brushRef="#br0" timeOffset="-204832.9">7287 6881 1503 0,'7'-2'91'0,"-1"1"39"16,-5-2 8-16,-1 9-23 15,2 3-8-15,1 10-31 16,0 11-9-16,0 16-17 16,-3 6-12-16,-3 11-17 15,-3 3-8-15,-5 1-12 0,0-7-1 16,9-10 1-16,2-7 1 15,15-10-1-15,8-8-2 16,6-11-9-16,5-8-1 16,4-9-19-1,-8-8-11-15,3-8-35 0,-4-6-33 16,-12-5-61-16,-1 3 112 0,-11-1 4 16</inkml:trace>
  <inkml:trace contextRef="#ctx0" brushRef="#br0" timeOffset="-204639.71">7204 7195 1436 0,'9'6'106'0,"1"-6"46"16,4-1 0-16,1-12-42 0,1-4-26 16,8-9-42-16,1 1-24 15,8-5-65-15,0-1-37 16,18-1-55-16,-1 2-28 15,10 5-155-15,-6 4 193 16</inkml:trace>
  <inkml:trace contextRef="#ctx0" brushRef="#br0" timeOffset="-204328.23">7686 7048 1287 0,'11'-6'80'16,"7"-7"27"-16,-2-6-4 0,7-8-27 15,2-1-14-15,1-7-19 16,0 5 0-16,-3 0-9 16,-5 4-1-16,-5 11-4 15,-2 4 0-15,-11 11-3 16,-1 2-1-16,-7 17 7 0,3 1 5 15,2 18-5 1,-2 8 3-16,5 6-14 16,6 10-10-16,1-4-4 15,2 0-3-15,2-7-11 0,-3-12-23 16,-2-10-49-16,-6-6-57 16,-3-7 72-1</inkml:trace>
  <inkml:trace contextRef="#ctx0" brushRef="#br0" timeOffset="-204106.91">7677 7323 1271 0,'-10'9'130'16,"3"2"125"-16,5 0-133 15,2-3-4-15,8-2-30 16,11 1-16-16,8-6-27 0,6 2-9 15,16-6-22-15,12 0-6 16,2-2-38-16,4-3-26 16,-15 4-74-16,-13-4-46 15,-3 5 95-15</inkml:trace>
  <inkml:trace contextRef="#ctx0" brushRef="#br0" timeOffset="-203907.7">8305 7354 1563 0,'-3'17'95'0,"-2"6"32"16,2 2-9-16,0 3-43 15,-4 4-24-15,-5 6-55 16,-1 1-29-16,-4-1-99 15,-9 0-237-15,11-18 229 16</inkml:trace>
  <inkml:trace contextRef="#ctx0" brushRef="#br0" timeOffset="-202083.34">8892 7012 506 0,'0'3'124'0,"0"3"134"0,0-6-43 0,-2 3-37 0,-3 1-34 0,2 2-43 0,-8 0-19 16,-2 2-29-16,1 3-13 16,-1-5-23-16,4 4 0 15,1 3-2-15,-2 4 6 0,7 10-4 16,3 4 0-16,2 7-5 15,3 3-4 1,7-3-1-16,6-3-2 0,2-13-6 16,5-3-3-16,10-15 2 15,0-2 3-15,3-8 11 16,-2-7 11-16,0-9 15 16,-1-2 6-16,-11-7 12 15,-6-7-9-15,-13-1-4 16,-11-7-10-16,-18 0-18 0,-6-3-5 15,-11 10-10-15,-5 1-10 16,2 17-21-16,2 10-10 16,10 11-26-1,8 7-9-15,15 7-49 0,6 3-23 16,14-3 76-16</inkml:trace>
  <inkml:trace contextRef="#ctx0" brushRef="#br0" timeOffset="-201734.83">9586 6752 1279 0,'-5'6'107'0,"0"2"82"15,-1 3-17-15,-3-3-25 0,-3 1-26 0,-2 4-41 0,-6 3-13 16,2 10-12-16,-5 9-7 0,-4 23-15 16,2 9-9-1,-4 23-15 1,7 3-7-16,13-5-2 15,9-4 0-15,22-23-3 0,8-7-10 16,6-16-30-16,10-7-25 16,-2-23-52-16,5-3-23 0,1-13-45 15,-1-8-189-15,-8-11 233 16</inkml:trace>
  <inkml:trace contextRef="#ctx0" brushRef="#br0" timeOffset="-201400.26">10084 7075 1016 0,'-8'-8'154'0,"-9"2"238"15,-5-2-248-15,-19 2-21 0,-8-2-16 0,-5 5-40 16,4 3-19-16,12 9-29 31,11 5-9-31,16 11-8 16,6 2-1-16,13 6-3 15,13 4 2-15,10 0-4 16,9 8 2-16,9-11 3 16,-2 1-3-16,-6-10 3 15,-6-1 2-15,-16-10-2 16,-7 0 1-16,-13-1-2 16,-12-2 1-16,-15-5-2 15,-12 1-10-15,-9-7-24 0,-4 0-17 16,5-8-35-1,4-5-20-15,8-4 44 0,1-4-353 16,16-4 290-16</inkml:trace>
  <inkml:trace contextRef="#ctx0" brushRef="#br0" timeOffset="-201164.37">9805 6739 1389 0,'0'3'118'16,"3"5"73"-16,-1 17-58 16,6 10 4-16,4 22-26 15,4 6-19-15,5 14-31 16,1 4-17-16,-2 4-22 16,-4-5-6-16,1-12-18 15,-4-5-15-15,-2-12-44 16,5-3-36-16,-10-8-78 0,5-9-9 15,2-10 91-15</inkml:trace>
  <inkml:trace contextRef="#ctx0" brushRef="#br0" timeOffset="-200726.42">10528 7012 1261 0,'0'1'95'0,"-5"1"62"15,-6-2-11-15,-13 5-11 16,-4-5-16-16,-20 3-31 15,0 6-18-15,5-1-32 0,2 6-17 0,17 4-20 16,8 1 0-16,13 9-5 16,5 2 2-16,12 2-1 31,10-1-1-31,10-2 4 0,11-3 1 16,0 0-1-16,3-4 4 15,-20-7-3-15,-3 3 0 0,-14-6 1 16,-11-1-2-16,-9 0 2 15,-10 1 0-15,-13-6-2 16,-9 0-14-16,-1-1-43 16,-6-5-18-16,12-2-70 15,6-2-19-15,18-9 95 16</inkml:trace>
  <inkml:trace contextRef="#ctx0" brushRef="#br0" timeOffset="-200269.32">10629 7231 1298 0,'-13'21'112'0,"0"-1"99"16,4 4-119 0,6 3-6-16,11 3-38 0,-1-2-22 0,11 10-14 15,-4 0-3-15,3-1-8 16,-6-2-9-16,-3-2-21 15,-1-3-14-15,-7-6-6 16,0-2 3 0,0-16 9-16,0-4 12 15,-5-10 17-15,0-11 14 0,5-14 25 16,0-13 13 0,0-12 29-16,3-10 10 0,4-6 38 15,0 0-17-15,9 11-12 16,2 12-12-1,4 24-43-15,-2 13 0 16,1 17-15-16,-2 7-11 0,-2 9-6 16,-3 1-2-16,-1 1-2 15,-1-1 4-15,-8 4-7 16,5-2 2-16,-9-6 1 0,-5 0-1 16,-9-5-4-16,-6 1-10 15,-15 1-25-15,2-7-22 16,-13-1-43-16,3-5-15 15,6-10-54-15,0-1-4 16,22-6 100 0</inkml:trace>
  <inkml:trace contextRef="#ctx0" brushRef="#br0" timeOffset="-199926.56">10974 6720 1134 0,'2'0'104'0,"-2"2"113"0,8 2-61 0,-4 3-6 0,9 2-9 0,4 7-30 0,5 4-13 0,15 14-29 15,-1 3-13 1,6 12-19-16,7 5-8 0,0 7-6 0,2 4-11 16,-10 6-11-16,-10-5 1 15,-18-3-6 1,-13 0-6-16,-28-3-40 16,-15 2-30-16,-30 9-58 15,-7-2-32-15,-13 15 91 16</inkml:trace>
  <inkml:trace contextRef="#ctx0" brushRef="#br0" timeOffset="-196994.66">4869 8056 829 0,'-2'0'107'0,"1"-5"70"0,1 2-46 16,1-6-18-16,5-4-34 0,1 0-9 0,1-2-14 0,-4 2-12 15,-5 2-11-15,-7 3-7 16,-6 5-12-16,-4 1-4 16,-10 2-10-16,-4 5 0 15,4 3-3-15,3 3 2 16,4 5-4-16,4 3-6 16,6 0-11-16,3 3-8 0,3 3 2 15,7 2 1 1,1-4 5-16,-1-2 4 0,4-4 5 15,3-9 5-15,6-6 8 16,0-4 9-16,7-11 18 16,-1-6 9-16,6-6 4 15,1-6-2-15,1-4-1 16,-4-1-1-16,-3 4 2 16,-5 7 1-16,-9 12-13 15,-3 13-5-15,-5 18-11 16,-6 5-7-16,-2 18-3 15,3 0-1-15,0-1-3 16,5-2-12-16,11-13-58 16,2-5-31-16,15-13-193 15,5-7 169-15</inkml:trace>
  <inkml:trace contextRef="#ctx0" brushRef="#br0" timeOffset="-196603.47">5307 8075 1113 0,'-9'-8'138'15,"-12"2"151"-15,-10-4-182 16,-2 1-22-16,-4 4-37 16,11 2-19-16,3 3-23 15,6 1-4-15,6 12-3 16,5 6-2-16,6 8 0 16,5 3-2-16,10-4-24 15,9-5-7-15,12-8-1 16,5-6 5-16,8-8 19 15,-2-7 8-15,-9-9 9 16,-3-7-4-16,-13-12 15 16,-8-4 3-16,-6-5 15 15,-8-6 8-15,-11-7-11 0,0-2-2 16,-9 2-15 0,2 5-7-16,7 22 7 15,7 12 9-15,2 25-2 0,2 16 3 16,0 19-12-16,-6 10-7 15,12 14-4-15,-1 1-6 16,9-3-26-16,8-6-23 16,3-13-38-16,4-8-48 0,10-12-75 15,0-12-92 1,6-13 165-16</inkml:trace>
  <inkml:trace contextRef="#ctx0" brushRef="#br0" timeOffset="-196049.49">5795 8020 1268 0,'-3'-19'91'0,"-10"-3"51"16,-6 4-21-16,-8 15-34 16,-4-2-24-16,-1 18-36 15,-1 6-13-15,8 6-15 16,3 5 1-16,9 3-6 0,8-3-3 16,13-8-8-1,10-1-7-15,8-10 7 0,8-5 7 16,3-11 5-16,-2-3 6 15,-3-12 0-15,-7-1-2 16,-8-12 12-16,-4-3-1 16,-2-8 7-16,-9-7 1 0,-2-10 1 15,-5-4 0-15,-6-1-2 16,0 1 5-16,0 20 5 16,6 12 3-16,0 22 12 15,5 12-5 1,0 24-7-16,0 13-3 0,3 24-18 15,-1 6-2-15,3 6-8 16,3-2-14-16,-1-7-45 16,6-7-17-16,8-15-64 15,1-9-18-15,9-11-121 16,1-11-37-16,1-18-1 16,5-5 22-16,-7-16 182 15,1-3 94-15,-10-6 168 0,-5-2 75 16,-4 6 57-16,-5 2-7 15,-8 16-41-15,-5 9-47 16,-4 20-55-16,-9 8-20 16,4 10-49-1,0 4-22-15,3 1-16 16,11-4-11-16,6-9-20 0,4-9-12 0,9-6-31 16,-4-9-22-1,6-7-59-15,1-3-268 16,6-9 259-16</inkml:trace>
  <inkml:trace contextRef="#ctx0" brushRef="#br0" timeOffset="-195908.15">6050 7838 1621 0,'-9'0'56'0,"-2"-3"18"0,5-10-88 0,4-1-43 0,15-9 37 0</inkml:trace>
  <inkml:trace contextRef="#ctx0" brushRef="#br0" timeOffset="-194694.7">7216 7793 595 0,'0'-10'29'0,"7"-1"25"0,-4 0 33 0,0 3 32 16,0 0 26-16,0 3-4 0,-3 2-48 16,0 3-27-16,0 0-26 15,0 0-11-15,0 0-1 16,0 0-3-16,0 0-8 16,0 0 0-16,0 0-1 15,2 5-1-15,-1 5 0 16,-2-6 0-16,-1 1-7 15,2-5 0-15,0 0-5 16,0 0 0-16,0 0 1 16,0 0 4-16,0 0 13 15,0 0 5-15,-6-3 7 16,0 3-6-16,-6-2-9 16,-2 1-6-16,0 1-11 15,-5-2 1-15,0 2-3 0,-4 0 0 16,-1-1 1-16,0 1 0 15,1 1 3-15,5 2-2 16,4 2 2-16,5 0 2 16,4-1-3-16,2 3-1 0,6-3-1 15,2 6 0-15,2-4 3 16,0 4-1-16,2 1 5 16,-4 1-3-1,1-1-2-15,-3-3 2 0,-1 3 3 16,4-3 6-16,-3-5-2 15,2 5 2-15,3-6-13 16,-2 4 0-16,4 4-3 16,2 1-3-16,4 4 6 15,2 3 0-15,1 1-2 16,-1 0 3-16,0-2 4 16,-4-3-3-16,-1-1 5 0,-5-2-1 15,-7-10-3 1,-1-1 0-16,-6 11 4 15,-7-7 0-15,-12 0-3 0,-3 4-1 16,-10 3-3-16,0-4-3 16,5 0 5-16,-2 0 0 15,7-4-6-15,4-3-3 16,3-10-42-16,7-4-20 0,8-9-49 16,-2-4-150-16,11-8 173 15</inkml:trace>
  <inkml:trace contextRef="#ctx0" brushRef="#br0" timeOffset="-194456.83">7044 7545 929 0,'13'-6'155'0,"-5"6"233"0,0 9-264 0,-7 24-21 15,-2 13-16-15,-7 22-23 0,3 7-14 16,0 9-27-16,-1-5-5 16,6-11-18-16,2-4-1 15,7-13-23-15,0-5-21 0,4-18-56 16,3-4-35-16,0-18 73 16</inkml:trace>
  <inkml:trace contextRef="#ctx0" brushRef="#br0" timeOffset="-194061.8">7666 7816 931 0,'6'-8'130'0,"-3"-1"176"15,-1 1-177-15,-7-2-21 0,-7 7-16 16,-15 3-33-16,-10 5-12 16,-10 11-18-16,0 3-10 15,7 6-8 1,10-1-8-16,16-2-7 16,5 0 2-16,18-2 1 15,7-1 4-15,17 0 2 16,2-3 0-16,12-3 2 0,-1-2 1 0,-11 0-4 15,-2-4 1-15,-22 6-5 16,-8 0 0-16,-11 1 5 31,-9 5 0-31,-20-3-2 0,-2-2 0 16,-5-3-14 0,-4-5-9-16,11-6-31 0,0-5-24 0,12-7-37 15,9-2 11-15,13-7 50 16</inkml:trace>
  <inkml:trace contextRef="#ctx0" brushRef="#br0" timeOffset="-193472.69">7817 7895 1183 0,'0'0'147'0,"0"0"125"0,2 5-124 0,-2 4-6 0,0 7-38 15,0 4-18-15,-2 10-19 16,2 7-16-16,-1 5-23 0,1 6-9 15,-2 0-13-15,2-2-5 16,-1-2-10-16,-3-1-13 0,3-5-25 16,1-3-30-16,0-17-7 15,0-5 1-15,6-16 20 16,-3-8 30-16,2-14 14 0,3-7 13 16,-5-11 8-16,5-1 8 15,-6-6 23 1,-2-1 15-16,-5-2 24 0,-3-6 1 15,3 12-1 1,0 3-9 0,12 20-24-16,1 10-8 0,14 9-12 15,5 5-8-15,7 4 2 16,4 5 0-16,-6 10-5 16,1 3 1-16,-10 2-3 0,-4 1-3 0,-11-3 1 15,-8-3-3 1,-12 1 0-16,-10-5-1 15,-8-4-27 1,-10-7-18-16,-6-4-39 16,-1-8-25-16,14-4-31 15,8-4-10-15,15-1-200 16,6-2 214-16</inkml:trace>
  <inkml:trace contextRef="#ctx0" brushRef="#br0" timeOffset="-192940.85">8521 8174 1030 0,'-3'0'116'16,"-5"3"132"-16,-2 2-143 0,4 3-13 0,-2 5-10 0,5-1-10 0,1 9-7 0,4 4-20 16,1 5-8-16,-1 1-19 15,-1 3-6-15,-4-3-13 16,-9 2-14-16,-4-8-34 16,-8 2-29-16,-1-13-136 15,0-1 124-15</inkml:trace>
  <inkml:trace contextRef="#ctx0" brushRef="#br0" timeOffset="-191899.83">9278 7971 1151 0,'-9'1'98'0,"-4"-1"67"0,-9 2-17 0,-8-2-46 0,-13 0-16 0,-6 0-37 0,-1 1-13 0,0 7-16 16,10-1-8-16,7 7-9 15,5-2 1-15,21 3-3 16,7 0 2-16,14 0 1 15,16 0 0-15,10 1 3 16,7 3 1-16,13-3 7 0,6 1 7 16,1 4 15-1,-6-4 2-15,-18 4-9 0,-15-1-6 16,-28 4-13-16,-16-1-2 16,-31-1-6-16,-8 2-2 15,-11-7-28-15,-7-1-24 16,10-6-40-16,0-7-28 0,17-8-30 15,5-9-152 1,16-19 189-16</inkml:trace>
  <inkml:trace contextRef="#ctx0" brushRef="#br0" timeOffset="-191689.04">9060 7651 1503 0,'5'30'121'0,"6"9"54"15,0 19-43-15,3 9-11 16,1 8-47 0,4 3-18-16,-7-4-31 0,1-2-13 15,-1 1-25 1,1-1-31-16,0-4-58 0,-2-3-43 31,1-13-109-31,4-10 134 0</inkml:trace>
  <inkml:trace contextRef="#ctx0" brushRef="#br0" timeOffset="-191371.18">9737 8076 1194 0,'-5'-20'102'0,"-7"-1"152"0,-6 6-134 31,-8 5-10-31,-7 7-7 16,-1 6-58-16,1 3-17 16,5 9-15-16,6 2-9 15,11 2-4-15,9 1-3 16,15 2-3-16,3-1 3 0,12 1 1 16,2 3 3-16,-2 1-1 15,-1-1 0-15,-8 3 0 16,-9 2-1-16,-15 0 0 15,-9-3-3-15,-16 0-18 16,-11-4-15-16,-2-7-49 16,0-5-26-16,-2-12-157 15,5-10 153-15</inkml:trace>
  <inkml:trace contextRef="#ctx0" brushRef="#br0" timeOffset="-190941.16">9846 8087 1395 0,'19'4'71'16,"-5"7"36"-16,0 6-24 15,-3 8-13-15,-4 8-4 16,1 8-36-16,-5 5-10 0,-2 3-7 16,-1 1-9-1,0 2-12-15,-3-3-16 0,-3-8-25 16,1-6-11-16,-4-16 15 15,7-17 15-15,-4 1 21 16,-1-18 12-16,3-11 14 16,-6-12 8-16,6-25 22 15,-4-3 9-15,-5-18 0 16,7 2 0-16,1 6-5 16,7 10-5-16,13 22 0 15,4 14 5-15,14 27-9 0,5 4-4 16,8 18-16-1,1 5-10-15,-9 1-9 16,-8 3 3-16,-8-2-4 0,-11-3-1 16,-11 1-1-16,-8-2 0 15,-20-5-4-15,-8 4-15 16,-12-7-46-16,-2 2-28 16,7-5-77-16,5 0-63 15,23-3 137-15</inkml:trace>
  <inkml:trace contextRef="#ctx0" brushRef="#br0" timeOffset="-190738.49">10334 8490 1636 0,'7'31'80'0,"1"-3"8"0,2 1 5 0,-2-1-17 16,-5 4-16-16,-13-4-27 0,-4 2-30 0,-16 0-67 0,-5-2-54 16,-1-7 60-16</inkml:trace>
  <inkml:trace contextRef="#ctx0" brushRef="#br0" timeOffset="-190072.3">10807 8166 1332 0,'5'0'83'0,"2"2"35"0,4-2-4 16,-6 0-12-16,5 0-11 0,5 1-25 0,6 1-9 0,9 4-17 16,8-1-9-16,9 3-10 15,0-5-9-15,4 0-32 16,-2 0-29 0,-11-6-90-16,-4-3-213 0,-13-4 213 15</inkml:trace>
  <inkml:trace contextRef="#ctx0" brushRef="#br0" timeOffset="-189738.06">11611 7808 1518 0,'4'-3'104'0,"-1"3"67"0,-3 11-17 15,-7 10-19-15,-1 9-32 16,-14 4-48-16,-3 9-18 16,3 3-21-16,-8 1-2 15,10 0-12-15,-2-4-1 0,10-4-3 16,8 1 0-16,5-6 2 16,12-2 4-1,11-5-4-15,2-7 0 0,15-9 0 16,0-4-4-1,4-11 7-15,-3-3-7 0,-7-6-41 16,-4-4-25-16,-12-1-83 16,-4-5-34-16,-14-1 101 15</inkml:trace>
  <inkml:trace contextRef="#ctx0" brushRef="#br0" timeOffset="-189537.21">11668 8111 1639 0,'-3'2'127'16,"-5"6"81"0,3 1-18-16,5 7-36 15,-3 6-28-15,3 14-50 0,0 8-15 0,-6 16-27 16,6 8-9-16,0 3-25 16,2-3-22-1,9-8-67-15,-2-8-61 0,7-10 50 16,11 4 13-16</inkml:trace>
  <inkml:trace contextRef="#ctx0" brushRef="#br0" timeOffset="-164661.83">7301 6250 469 0,'-6'-5'14'16,"0"1"-5"-16,-2 2-44 0,3 2-6 0,4 2-9 0,1-2 9 0,3 3 17 0,0-2 10 0,8-1 13 16,-3 2 1-16,-2-2 10 15,0 3 8-15,-6-3 41 16,2 0 37-16,-2 0 82 16,-8 0 33-16,3 0 13 15,-4-3-12-15,4 0-54 16,4-2-18-16,-6-4-36 0,3-1-7 15,-6 1-29-15,-10-1-9 16,-1-1-20-16,-9 7-11 16,-3 0-15-16,-2 4-5 15,-1 11-6-15,4 2-1 16,9 9-1-16,2 3-3 16,13 4 3-16,2 2-1 0,12-2 1 15,7-1 3 1,6-3 5-16,6-1 5 0,5 1 5 15,2-8 5-15,-2-1-1 16,1 3-2-16,-10-6-7 16,-2 3-4-16,-19-1-3 15,-10 4-3 1,-17-1-1-16,-7 4-1 0,-9-2-1 16,-4-1-2-16,4-5-23 15,2-3-16-15,6-4-42 16,10-1-26-16,11-8-28 15,11-7-24-15,11-7 93 16</inkml:trace>
  <inkml:trace contextRef="#ctx0" brushRef="#br0" timeOffset="-164202.75">7396 6204 1104 0,'11'-9'86'0,"-3"1"76"0,-3 8-37 0,-7 5-18 0,-6 7-14 0,2 11-38 0,-4 2-11 0,7 6-23 16,3 1-7-16,7-5-10 16,12-7-2-1,1-4 3-15,2-7 3 0,0-5-2 16,-3-8-4-16,0-4-3 15,-3-4 0-15,-3-1 3 16,-6 1 7-16,0 5-1 16,1 3 4-16,1 7-9 0,7 6-2 31,3 4-1-31,0 4-4 0,0 1 2 16,3-4 0-16,5-11 5 0,-1 0 15 15,1-8 22-15,0-6 9 16,-8-3 15-16,-6-10 0 15,-9-4-12-15,-2-4-2 16,-7-1-17-16,-4-4-10 16,-9-1-13-1,-2-2-15-15,1 2-33 16,-2 2-15-16,10 14-40 0,5 5-14 0,6 7-30 16,6 4-30-16,10-4 97 15</inkml:trace>
  <inkml:trace contextRef="#ctx0" brushRef="#br0" timeOffset="-163493.49">8600 5996 761 0,'-10'3'105'0,"4"1"57"0,-2-1-38 0,2-3-10 0,-1 0-31 0,-2-3-12 0,-4-1-9 15,-1 3-6-15,-13-1-13 16,-1 2-6-16,-7 3-14 16,1 4-3-16,2 1-13 15,2 3-2-15,6 3-1 16,4 2 4-16,10 3 0 15,4 3 1-15,6-7 1 0,8 4-6 16,5 2 2-16,4 1 1 16,10-2-1-1,6 2 4-15,3 2 14 0,-1 0 3 16,1-4 9-16,-9 1-7 16,-5 1-7-16,-9-5-7 15,-13-4-7-15,-10-1 2 16,-9-2-6-16,-6-5-1 0,-10-2-9 15,-3-2-10-15,1-1-35 16,-1-3-22-16,9-2-39 16,3-2-19-16,7-6-260 15,6-3 254-15</inkml:trace>
  <inkml:trace contextRef="#ctx0" brushRef="#br0" timeOffset="-163223.73">8362 5746 1366 0,'0'7'92'0,"3"8"71"0,-2 7-41 0,4 11-7 0,6 11-16 0,0 8-29 0,2 6-10 0,-4 4-19 16,1 7-12-16,-1-3-17 15,2 1-7-15,-5-3-5 16,2-4-13-16,-3-6-61 16,3-8-31-16,-5-5-92 15,5-10-208 1,-5-9 253-16</inkml:trace>
  <inkml:trace contextRef="#ctx0" brushRef="#br0" timeOffset="-162861.14">8641 6015 1326 0,'0'7'78'0,"1"4"92"16,9 4-82-16,1 12-4 16,3 2-12-16,2 8-50 15,4 3-12 1,-4 2-8-16,-5-1-1 0,-5-4 0 15,-2-6-3 1,-4-4-6-16,-4-5-1 0,-2-9 0 16,-5-10 1-16,-1-6-1 15,-1-10 0-15,0-14 1 16,-3-9 1-16,5-11 6 16,2-5 3-16,9-2 0 15,9 4-2-15,6 9 1 16,10 6 0-1,0 10 2-15,0 6 1 0,1 5 2 16,-4 1-9 0,3 7-36-16,-3 6-21 0,3 6-66 0,5 2-90 15,-3 0 131-15</inkml:trace>
  <inkml:trace contextRef="#ctx0" brushRef="#br0" timeOffset="-162419.75">9172 6028 970 0,'7'-6'133'0,"-7"-4"167"0,-2 1-146 16,-15 1-44-1,-8 0-25 1,-10 2-51-16,-5 1-17 15,3 10-11-15,-1 2 0 0,9 15-1 0,4 2-1 16,11 9-5 0,6 0-3-1,11 0-2-15,8-6 4 16,11-9-2-16,5-4 0 0,1-11 4 16,1-3-5-16,-7-8 7 15,-2-5 2-15,-5-7 13 16,-1-4 12-16,-3-4 18 15,2-2 4-15,-7 2-6 16,0-1-10-16,-1 13-17 16,-4 5-2-16,1 18-6 15,3 7-3-15,-4 11 4 16,1 8-5-16,-1 10-2 16,7-4-1-16,7-2-27 15,2-6-18-15,8-6-47 16,0-3-34-16,9-9-41 0,-1-8-220 15,3-12 245 1</inkml:trace>
  <inkml:trace contextRef="#ctx0" brushRef="#br0" timeOffset="-162198.96">9472 6192 1372 0,'8'6'107'16,"-2"7"49"-16,5 3-4 0,-7 7-53 0,2 2-28 0,-11 7-41 0,-3 3-16 0,-9-2-41 0,0 0-30 16,-9-5-81-16,1-6 69 15</inkml:trace>
  <inkml:trace contextRef="#ctx0" brushRef="#br0" timeOffset="-160798.2">9859 5928 924 0,'0'-7'104'0,"-5"3"130"0,-3-2-123 0,-1 3-33 0,2 1-12 16,-2 2-29-16,-1 5-6 15,2 5-12 1,1 1-2-16,0 6-2 0,1 5 2 16,1 6-2-16,0 7-3 15,5 1-9-15,8-4 2 0,7-1 2 16,0-4 1-16,11-9 4 16,4-6-5-16,1-9 12 15,2-3 7-15,-3-11 7 16,-3-3 4-1,-6-5-3-15,-4-6 2 0,-8 0-4 16,-7-2 4-16,-13-1-8 16,-11-4-6-16,-5 2-8 15,-1-1-7-15,1 5-6 16,2 6-2-16,-1 12-23 16,1 5-18-1,3 9-53-15,3 4-34 0,3 2-26 0,0-2-255 16,15 2 271-16</inkml:trace>
  <inkml:trace contextRef="#ctx0" brushRef="#br0" timeOffset="-158105.46">9750 6009 801 0,'-11'3'121'0,"1"0"88"0,-1 4-27 0,8-4-77 0,2 0-21 0,5 3-12 0,7-4 0 16,11 2 12-16,7 1 3 15,10-5-11-15,10 0-7 0,10-6-14 16,5 1-9-16,-2-6-17 16,-10 2-8-16,-16 1-10 15,-9 0-8-15,-18 5 4 16,-7 3-1-16,-16 0-3 15,-10 1 0-15,-14 9-7 16,-8-2-2-16,-7 3-7 16,-4 3-2-16,-5-3 0 0,6 2-1 15,0-2-3-15,11 0-3 16,12 0 2-16,7-7 3 16,25-2 9-16,-1 4 6 15,26-6-1 1,4-4 2-16,13-1 1 15,11-3 6-15,8 2 7 16,7-1-1-16,4 3 3 0,-12 2-5 16,-10 2 0-16,-12 0 1 0,-23 0 0 15,-13 0 1-15,-1 5-1 16,-12-2 0-16,-15 3-7 16,-5-3 0-1,-12-1-4-15,-6-2-1 0,-5-6 1 16,-5-5-3-1,4-2-16-15,4 0-3 0,11 4-6 16,5 4 2-16,12 4 15 16,23 1 2-16,-5-2 7 15,13 2 1-15,19 0-1 16,7-5 2-16,6 2-1 16,10 0 1-16,6-3 1 0,10 2 2 15,0 1 1 1,-2-1 3-16,-13-1 3 0,-13 3 2 15,-22 1 4 1,-11-1 6-16,-16-1-4 0,-13 0-3 16,-9 1-5-1,-12-1-8-15,-11 3-2 0,-5-1-4 16,1-3-17-16,-2 1-7 0,14 0-3 16,8 0 2-1,12-2 14 1,7 2 8-16,22 1 3 0,11 1 4 15,15-5 1-15,7 1 2 16,11 2 8-16,6-4 2 0,6 3 3 16,5-3 0-16,-1 3-7 15,-8 2 0-15,-14 2-2 16,-14 2 2-16,-18 5 3 0,-9-2-2 31,-19 3-2-31,-3-2-5 0,-18 5-3 16,-4 0 0-16,-12 2-12 15,1-5-8-15,4-2-8 0,4-1-5 16,12 0 4-16,5-2 7 16,17 0 6-1,10 3 7-15,14-2 2 16,14-4 1-16,8 1 4 16,6-1 2-16,10 0 10 15,7 0 2-15,4 2 6 16,2-2-1-16,-11 1-3 15,-10 4-1-15,-19-2-7 16,-5 2 0-16,-18 1 1 16,-18 0-1-16,-12 2-5 15,-10 0 2-15,-9-1-5 16,-1-3-1-16,4-2 0 0,2-2-6 16,21-2 2-16,8 1 1 15,16 1 3-15,3-3 2 16,18 3 2-16,2 1 1 15,15 1 4-15,3 1-1 16,4-3-2-16,6 3 2 16,-7-3-27-16,-7 0-15 15,-10 0-81-15,-5-6-38 16,-6-1 82-16</inkml:trace>
  <inkml:trace contextRef="#ctx0" brushRef="#br0" timeOffset="-157634.86">10523 5809 1009 0,'-2'0'128'0,"-2"1"158"0,-3 2-116 0,-2 4-19 0,-4 4-14 0,1 12-48 0,2 7-12 15,7 10-27 1,3 5-8-16,9 6-14 16,1-1-9-16,-2 2-13 0,1 0-4 0,-7-7-9 15,-2-1-14 1,0-14-32-16,-7-3-25 0,0-12-52 15,-4-5-22-15,1-10-44 16,4-10-254-16,-2-10 293 16</inkml:trace>
  <inkml:trace contextRef="#ctx0" brushRef="#br0" timeOffset="-156890.03">10397 5859 1079 0,'20'-6'104'0,"2"-5"47"16,2 4-27-1,-2 4-9-15,-8 3-31 16,-4 7-10-16,-10-3-18 16,-5 4-9-16,-5 0-3 0,-1-2 0 15,-3-1-7-15,3-3-3 16,2 1-13-1,4 0-2-15,5-3-10 0,-2 2-1 0,-1-2-3 16,2 0-5 0,1 0 1-1,0 1 1-15,0-1-2 0,0 0 3 16,0 0-1-16,1-1-3 16,2 1 1-16,-1-5-2 0,0 2 1 15,-2 0 0-15,0 1-12 16,0 2-5-16,0-2-17 15,0 2-8-15,0 0 7 16,0 0 7-16,-2 0 19 16,-3 2 8-16,2-2 5 15,1 0-2-15,-1 0 0 0,-1 0-1 16,0 0-2-16,4 0-2 16,-1 0 0-16,-1 0 4 15,1 0 2-15,-7 0 1 16,3 3-2-16,-3 7-1 15,-8 2 3-15,-4 2 0 16,1 10 1 0,-3 1-2-16,8 2-2 15,3 1 0-15,1 1-2 16,4-2 0-16,0-4 2 16,2-1-1-16,1-7 2 0,2-4-1 15,-1-7-4-15,2-4-1 0,0 0 0 31,0 0 1-31,-3 0 3 16,1-1 3-16,1-1 1 0,1 1-1 16,0 1 0-16,0-2-6 15,0 0-1-15,1 6-1 16,9 2-1-16,2 0 4 16,15 1 3-1,5-1 3-15,7-5-1 0,4 3-2 16,-8-4-4-16,-4 0-3 15,-2-4-30-15,-4-2-20 0,-3-2-51 16,-8-1-338-16,-14-2 297 16</inkml:trace>
  <inkml:trace contextRef="#ctx0" brushRef="#br0" timeOffset="-156399.31">10886 5766 1524 0,'-2'-2'16'0,"5"9"3"16,-3 15 26-16,-1 1 0 0,-4 9 7 0,-5 6-6 0,-2 11-15 0,-9 3-3 0,4 8-16 0,3 3-6 0,1-5-2 16,13-1-7-16,3-14-1 0,10-4-1 15,6-12-21 1,-2-8-19-16,4-11-26 0,-2-7-15 15,1-9-11 1,-2-4-198-16,2-10 196 0</inkml:trace>
  <inkml:trace contextRef="#ctx0" brushRef="#br0" timeOffset="-155530.72">11271 5984 822 0,'0'0'108'0,"0"0"84"0,0-2-13 0,-5 2-51 0,-3 0-6 0,-6 0-17 0,-4 0-4 0,-7 0-29 16,-5 0-11-16,3 0-27 16,1 0-8-16,2 3-11 15,3 5-4 1,7 2-4-16,6 2-5 16,10 6 2-16,6-1-2 0,8 3 0 15,1-4 0-15,5 3-1 16,2 0 1-16,1 2-2 15,2-1 0-15,1 4 0 16,-1-2 1-16,-3-5 0 16,-5 2-1-16,-12-3 1 15,1-2 0-15,-14 0-1 16,-3-4 2-16,-17-4 0 16,-5 2-2-16,-9-7 0 15,-4-1-10-15,-3-3-31 16,-4-6-22-16,7-5-48 0,3-5-21 0,16 0-134 15,9-10-163 1,15-7 249-16</inkml:trace>
  <inkml:trace contextRef="#ctx0" brushRef="#br0" timeOffset="-155258.14">11114 5752 1416 0,'-3'-22'100'0,"2"11"32"0,-2 4-1 16,7 20-30-16,1 11-10 15,4 17-9-15,3 15 4 16,-5 17-24-16,4 3-18 16,-3 3-28-16,-1-4-9 15,2-5-7-15,2-1 3 16,2-14-23-16,1-4-22 15,-3-12-37-15,0-7-33 16,-1-12-32-16,-1-6-16 0,5-11-117 16,4-7 158-16</inkml:trace>
  <inkml:trace contextRef="#ctx0" brushRef="#br0" timeOffset="-154921.84">11540 6006 1311 0,'0'-11'98'0,"-11"0"44"0,3 1 0 15,-15 5-25-15,-4 4-23 16,3 4-31-16,-1 3-13 16,9 5-25-16,7 2-6 15,9 6-11-15,0-2-4 16,16 7-3-16,-2 3 3 0,11 3 0 15,2 1-1-15,-5-1 0 16,-8 2-3 0,-3-7 2-16,-6-3-1 15,-8-3-1-15,0-2 3 0,-19-1-4 16,-4-5-9-16,-5-3-25 16,-4-3-21-16,-1-7-39 15,6-3-34-15,8-9-22 16,7-5-247-16,15-7 254 15</inkml:trace>
  <inkml:trace contextRef="#ctx0" brushRef="#br0" timeOffset="-154454.36">11662 6091 1169 0,'-3'20'132'15,"0"2"157"-15,-4 5-160 16,1 2-44-16,1 5-17 15,0-1-43-15,5 7-6 16,-1 4-11-16,1-1-6 16,0-1-9-16,0-7-16 15,5-7-13-15,-2-4-3 0,0-11 0 16,0-2 6 0,2-11 15-1,-4-8 4-15,3-13 14 0,-3-10 9 0,1-13 4 16,1-7 9-1,-2-14 17-15,-2-7 8 0,6 2-1 16,2 7-2-16,12 16 7 16,8 16-7-16,0 18 9 15,-2 3 6-15,-1 18-25 16,-2 7 2-16,-6 5-14 0,-4 7-7 16,-10 4-5-16,-2-2 1 15,-13 4-7-15,-1-5-4 16,-6-2 1-16,-1-3-3 15,-1-10-6 1,-2-8-9-16,7-9-36 0,3-5-29 16,4-10-55-1,1-11-32-15,3-9-250 16,-2-7 253-16</inkml:trace>
  <inkml:trace contextRef="#ctx0" brushRef="#br0" timeOffset="-154230.45">11692 5717 1340 0,'16'10'91'0,"7"1"72"16,4 8-23-16,8 9 2 0,6 5-9 0,6 16-29 15,-1 0-15-15,3 8-25 0,-11 4-13 0,-12 5-28 16,-10 1-9-16,-17 5-11 15,-6 2 3-15,-26-6-5 16,2 0-14-16,-13-5-36 0,-2-3-24 0,0-8-56 16,-4-3-33-16,-4-8 93 15</inkml:trace>
  <inkml:trace contextRef="#ctx0" brushRef="#br0" timeOffset="-151560.73">11578 8292 506 0,'-4'-9'23'0,"-8"3"44"0,1-2-1 0,2 6 57 0,4 2 18 0,2 0-6 0,5 0-4 16,-2 3-36-16,1-1-10 15,4-2-11-15,6 0-5 16,2 0-9-16,-4-2 4 0,-3 1-8 31,4-1-2-31,-5 2-13 0,6-3-1 16,6-6-4-16,2-4-3 16,5-1-4-16,-1-7-6 15,7-2-2-15,-3 1 1 0,-3-7 0 16,-1 1-1-16,-8-2-8 15,-1-3-2-15,-5 1-4 16,1-3 0 0,-9 5-3-16,-2 2-2 15,-10 6 2-15,-8 2-3 0,-7 5 2 16,-3 4-1 0,-8 5-3-16,1 1 1 15,3 4 0-15,0-2 0 0,4 4 3 0,1-1-3 16,7 10-2-1,6 4 1-15,-1 6 1 0,0 7 0 16,-1 1 1 0,1 9-2-16,-3 5 0 15,3 6 1-15,7-3-3 16,4-1 3-16,8-4-2 0,10-4 2 0,12-6 5 16,2-3 5-16,9-5 10 15,2-8 6 1,0-3 5-1,1-4 2-15,-7-3-2 0,-5-1-5 16,-8 1-6 0,-5 2-9-16,-2 0-4 15,1 4 0-15,0 4 9 0,1 0 7 0,3 2 3 16,-1-2 2-16,0 3-1 31,0-4-4-31,1 1 0 16,-3-1-2-16,-6 1-9 15,1 0 0-15,-9 4-8 0,0 0 0 16,-4 1-4-16,-4 0 1 16,2 0 1-16,-2 0 3 15,-2-1 0-15,5 2-5 0,-4-4 0 16,1 1-2 0,-1 0 2-16,-4-4 2 0,-6 0-6 15,0-4-2-15,-8-3-5 16,-4 1 2-16,-1-4 8 15,-2-3 1-15,4-6 1 16,-5-4-1-16,6-4 1 16,-1-5-1-16,-1-1-1 15,4 1 2-15,2 0-1 16,1 3-3-16,8 3-2 16,2 1 1-16,0-2-4 15,5 4-1-15,5-6 4 16,4 1-7-16,5-9-1 0,6-3 9 15,11 2 1 1,2-4 2-16,4 6 7 16,1-2-2-16,-4 2 7 0,2 8 3 15,-4 4 1-15,-5 1-1 16,2 5-6-16,-6 2 0 16,1-1-2-16,-1-3-1 0,5 3-1 15,0-4 3 1,3-3 8-16,0-2 9 0,-3-1 1 15,-3-2-3-15,-4-1-7 16,-4-1-5-16,-6 3-2 16,-4-6 0-16,-3 4-5 15,-1-4-4-15,0 2-2 16,-1-4 1-16,6 2 0 16,-1 1 1-16,4-2 1 15,-1 3-1-15,1 1 0 16,3 3-1-16,-5 3-3 15,-5 1 0-15,0 5 1 16,-4-3 1-16,-4-1-1 16,1 4 0-16,-1 0 0 0,-1-1-2 15,3-1 8-15,0-3 2 16,1 3 3-16,-2-1-4 16,-6 0-6-16,4 5-2 15,-5 1-3 1,-1 0 0-16,-7 8 0 0,0 3 2 15,-1 11-4-15,-2 1 2 16,4 10 4-16,6 0 3 0,7 5-1 16,7 3 4-16,11-1-1 15,4-3-6-15,13-4 2 16,3-2-2-16,9-8 1 16,0 2 2-16,9-1-1 15,-2-5 5-15,0 0 0 16,-2 2 1-16,-1 0 0 15,-5 4-3-15,-6 2-1 16,-2 1 6-16,-4-5 0 16,3 2-4-16,-1 0 4 0,-5-4-1 15,-7-1-1 1,-2 2 7-16,-9 0-2 0,-3 1-7 0,-8 3 3 31,-2-1-6-31,-4 1-2 16,-2-1 6-16,0 4-2 0,-1-1-3 15,-6-6-8 1,3 1-5-16,-4-7-3 0,-3-2 6 0,1-11 5 16,-2-5 3-16,-4-11 5 15,2-1 2-15,-8-8-1 16,5 1 0-16,1 1 2 16,8 0-2-16,10 8-1 15,1-1-2 1,11 5-4-16,1 0 0 0,5-5-1 15,2 0 2-15,10-9 4 0,1 0 6 16,-1-2 4 0,1 0-4-16,0 2 0 15,-1 1-4-15,7 1-7 0,-2 1 3 16,7-2-2 0,2 0 3-16,4 1 0 15,1-3 3-15,3 4-2 16,-1 3 1-16,-4-1 7 15,-6 3 0-15,-10-7-1 16,-4 0-6-16,-7-3-1 16,-2-6-4-16,-2 2 5 15,-4-7 2-15,-4 3 2 16,-2 8-3-16,-4 12-19 16,0 7-19-16,-6 14-44 15,-4 5-32-15,-4 3-102 0,1 0 117 16</inkml:trace>
  <inkml:trace contextRef="#ctx0" brushRef="#br0" timeOffset="-88828.24">12220 9434 835 0,'-14'0'40'0,"3"-6"17"0,11 0 13 0,0-7 27 0,3-6 5 0,5-1 10 0,-5 1-17 0,8 6-47 0,-4 7-12 0,-4 3-20 15,-2 3 1-15,-5 4 14 16,-3 6 9-16,3-6 7 16,-3 6 0-16,6-4-8 15,1-1-9-15,15 1 2 0,8 1 4 16,5-4 0-1,8-3 2-15,10 1-9 0,4-1-6 16,7 3-7-16,3 5-2 16,5 2-7-16,1 6-1 15,-3 2-6 1,-4 3 0-16,-3 11-1 16,-4 2-1-16,-1 12 3 0,1 0 0 15,10 14 0 1,4 3-1-16,13 9 0 0,3 7-1 15,3 2 1-15,-5-1 1 0,2 5 9 16,-4-1 3-16,-3 7 1 16,7 5 2-16,-3 5-3 15,11-5 0 1,0 1 5-16,0-7-3 16,2-2-2-16,-6 2 3 0,-4 1-2 15,5 7 1-15,0-2 0 16,-2-6-3-16,-3-9-4 15,-5-7-3-15,-10-10-2 16,-9-2 1-16,-14-12-4 16,-4-4 1-1,-13-8-12-15,-5-7-17 0,-11-13-43 0,-7-7-34 16,-4-10-62 0,0 1-133-16,5-16 181 0</inkml:trace>
  <inkml:trace contextRef="#ctx0" brushRef="#br0" timeOffset="-88369.68">15068 11614 1112 0,'-3'-4'83'0,"3"4"55"0,0 0-7 0,1 5-12 0,4 0-8 15,1 8-19-15,-1 2-15 0,3 11-40 0,-5 4-5 0,2 9-25 0,4 0 0 0,2 13-3 0,0 2-2 0,-3 6-3 0,0-3 0 0,-8-2 1 0,-3 0-4 0,-10-3 2 0,-9-3-1 0,-9-8-8 16,-13-2-2-16,-12-12-29 16,-8-8-17-16,-17-20-61 15,-2-18-272-15,1-22 256 16</inkml:trace>
  <inkml:trace contextRef="#ctx0" brushRef="#br0" timeOffset="-87974.78">14528 10563 1267 0,'15'-4'75'0,"-3"4"43"15,6 4-40-15,2 17-11 16,-4 10 2-16,3 10-17 15,-2 7-9-15,-1-4-22 16,-4 0-15-16,0-11-8 16,-12-6 1-16,0-8-2 15,-7-11 5-15,-9-8 3 0,1 0 2 16,-6-14 9-16,-1-5 7 16,0-16 13-16,3-4 7 15,6-14 4-15,6 0-3 16,13 1-5-1,3 1-1-15,13 18-14 0,0 5-5 16,2 14-13-16,3 4-10 16,5 10-38-16,4 0-29 0,3 3-61 15,1 2-37-15,1-5-239 16,4 0 246-16</inkml:trace>
  <inkml:trace contextRef="#ctx0" brushRef="#br0" timeOffset="-87467.55">15084 10634 1175 0,'-3'13'113'0,"-2"-5"127"16,-2 3-127-16,7-11-27 0,-3 0 1 15,5-11-24-15,3-3-15 16,6-7-23-16,8-3-13 16,4-4-11-16,1 0 1 0,-2 1-2 15,0 5 4-15,-16 6 17 31,2 2 8-31,-11 11 8 0,-6 3-5 0,-12 11-17 16,-1 14-8 0,-8 19-8-16,-1 7 0 0,4 5-3 31,6-2-7-31,10-10-18 0,11-6-8 16,18-18 5-16,2-4 5 0,15-13 20 15,4-6 4-15,2-9 8 16,10-9 8-16,-1-4 18 15,2-3 5 1,-1-7 2-16,-10 3-1 0,-18 5-15 16,-8 7-1-16,-15 15-9 15,-5 7-5-15,-5 12-2 0,-2 8-5 16,7 2 1 0,7 4-1-16,13 1-3 0,9-4 2 15,4 0-2 1,-4-1 3-16,-3-9 1 15,-9 0-4-15,-9-3-4 0,-4-1-12 16,-26 2-23-16,-9-5-12 0,-26-2-23 31,-4-3-21-31,1-8-28 0,5-7 47 0,21-18 29 16</inkml:trace>
  <inkml:trace contextRef="#ctx0" brushRef="#br0" timeOffset="-87261.34">15809 10019 1674 0,'19'44'80'0,"-8"20"21"0,-12 8 5 0,-21 29-10 0,-7 9-5 0,-1 5-32 0,-1-9-18 0,15-19-39 16,3-8-39-1,12-22-69-15,2-7-51 16,10-18-51-16,-1-7-225 16,4-21 275-16</inkml:trace>
  <inkml:trace contextRef="#ctx0" brushRef="#br0" timeOffset="-86484.93">15634 10510 1387 0,'3'-8'113'15,"5"3"67"-15,6 5-46 16,1 2 2-16,13 4-26 0,7 2-21 16,1-2-41-16,2 0-16 15,-10 7-25 1,1 1-4-16,-6 8-5 16,1 5-7-16,-8 9-10 0,-2 1 1 15,-5 7 3-15,1-5 5 16,-1-2 10-16,7-9 0 15,9-11 0-15,7-6-3 16,4-12 2-16,2-12 1 0,-3-14 3 16,-5-7 3-1,-10-10 0-15,-7-9-2 0,-29 3-4 16,-12-2-11 0,-24 0-31-16,-7 1-20 0,-2 15-48 15,1 9-4-15,22 19 18 16,11 5-16-16,26 3-90 15,2 8-145-15,26-3-3 16,6 6 47-16,21 2 249 16,9-1 208-16,5 7 92 15,0 6 11-15,-9 7-62 0,-10-1-43 16,-11 7-49 0,-9 2-16-16,-12-6-34 15,-8 1-13-15,-9-8-19 0,-1-5-5 16,-12-6-7-16,1-11 0 15,-3-7 0-15,-2-12-1 16,6-11-1-16,0-2 4 16,9-16 10-16,6 1 10 0,8 5 11 15,6 6 10-15,5 12-10 16,4 11-7-16,6 8-17 16,3 8-9-1,7 0-6-15,3 1-3 16,1-9 4-16,10-6 1 0,0-8 0 15,-5-1 2-15,-6-5 15 16,-15-1 12-16,-15-2 19 0,-7-1 14 16,-18-3-5-1,-5 2-5-15,-15 9-14 16,-7 4-9-16,-7 23-5 16,-4 11-5-16,3 22-15 0,4 8-1 15,20 10-11 1,10-6-4-16,33-4 0 15,16-6-19-15,37-13-8 0,1-8-15 16,21-7-39-16,-5-13-21 16,0-7-80-1,8-8-44-15,-21-19 128 16</inkml:trace>
  <inkml:trace contextRef="#ctx0" brushRef="#br0" timeOffset="-75595.25">15230 12929 935 0,'-6'-5'104'0,"1"0"70"0,-3 4-46 0,5-2-9 0,2 3-12 0,-1 0-2 0,2 0-8 31,0 0-13-31,0 0-4 0,2 9-4 0,1 8-7 16,0 10-5 0,5 19-22-16,-5 9-12 0,8 24-14 15,-1 11-6-15,-4 14-4 16,3 6 0-16,-7-2-6 15,4-4-9-15,1-19-33 16,4-11-18 0,3-23-24-16,5-14 4 15,-2-29 3-15,0-8-6 0,7-22-26 16,1-13-25-16,-3-13 72 16</inkml:trace>
  <inkml:trace contextRef="#ctx0" brushRef="#br0" timeOffset="-75182.09">15590 13416 1089 0,'5'-16'126'0,"1"5"121"16,-3 8-63-16,-3 8-42 15,-3 15-30-15,-3 14-57 16,-1 11-24-16,1 7-23 0,6 2-4 0,8-7-8 16,8-4 0-16,9-15-2 31,3-6-1-31,7-14 7 0,1-9 3 0,-1-15 1 31,0-3 4-31,-8-8 19 16,-7-4 6-16,-7-1 8 15,-1 4-5-15,-4 9-21 0,5 9-9 0,4 21-7 16,2 11 0-16,5 19-1 31,3 5 2-31,1-2-5 0,12-7-2 16,4-22 0-16,-5-8 0 0,1-18 12 15,-15-8 16 1,-6-10 34-16,0-2 16 16,-15-17 16-16,6-4-7 15,-13-12-37-15,-8-4-16 16,-16-9-51-16,-8-1-37 0,-3 6-81 16,4 12-56-16,5 17-136 15,2 10 173-15</inkml:trace>
  <inkml:trace contextRef="#ctx0" brushRef="#br0" timeOffset="-73751.67">17739 13273 726 0,'3'0'123'0,"0"0"172"0,-3 1-208 0,-3 1-8 0,0 4-17 0,-2-4-6 16,-3 1-4-16,-5 0 0 0,-1 3-4 15,-8-4 3-15,-5 3 0 16,-1 3-8-16,-10-4-8 0,2 7-9 16,-2 3-8-1,6-1-4 1,4 4-8-16,0-7-1 16,12 4-9-16,8 2-2 0,8-4 4 15,5 4-5-15,10-3 7 16,9 3-2-16,11 4 5 15,-2-1 10-15,11 3-1 16,-4-3 8-16,-3 3 8 16,-3-5-2-16,-6 4 6 15,-8-5-6-15,-7 3-14 16,-7-2 1-16,-12 0-3 16,-8 2 4-16,-11-1 0 15,-4 2-5-15,-12 1-5 16,-4-2-6-16,-6-2-20 15,-1-4-11-15,0-7-24 16,5-8-17-16,7-18-36 16,12-9-16-16,10-21 67 0</inkml:trace>
  <inkml:trace contextRef="#ctx0" brushRef="#br0" timeOffset="-73555.33">17523 12918 1470 0,'11'1'141'15,"1"4"71"-15,-2 14-59 16,-4 13-27-16,4 10-50 16,-1 12-24-16,7 12-28 15,0 3-8-15,4 9-13 16,-1 2-1-16,0 4-45 16,-2-1-38-16,4-2-85 15,-4-6-42-15,5-16-267 16,-4-13 283-16</inkml:trace>
  <inkml:trace contextRef="#ctx0" brushRef="#br0" timeOffset="-73254.9">18138 12994 1516 0,'11'-5'120'16,"3"3"59"-16,-3 10-47 0,-8 11-6 0,-3 8-36 15,-3 8-14-15,-2 6-28 16,4 7-13 0,6 8-19-16,-4 7-6 0,12 3-10 15,-2-1 0-15,6-4-4 16,8-3-3-16,5-9-6 16,5-1-2-16,-2-17-7 15,-3-4-9-15,3-8-19 16,-6-8-4-16,2-13-23 15,-1-7-3-15,-1-16-24 16,-2-2-17-16,-8-9-27 16,-6-5-121-16,-15 3 170 15</inkml:trace>
  <inkml:trace contextRef="#ctx0" brushRef="#br0" timeOffset="-73081.62">18165 13246 1460 0,'0'-10'94'0,"6"-1"48"15,7-1-18 1,12-1-16-16,6-3-15 0,4 1-34 16,0-6-19-16,-2 4-43 15,0 1-43-15,-1-3-95 16,1 3-40-16,6 5 83 16</inkml:trace>
  <inkml:trace contextRef="#ctx0" brushRef="#br0" timeOffset="-72717.72">18714 13167 1413 0,'8'-14'85'0,"-1"-8"38"0,14-2-12 15,3-6-21 1,4-5-9-16,2-4-16 15,0 0-1-15,0 4 1 16,-3 3-8-16,-5 9-2 16,-5 2-12-16,-14 15-13 0,-3 4-4 0,4 5-12 15,-8 12-3-15,4 10-3 16,-1 6 0-16,1 12-6 16,0 0-2-16,8 10 5 15,1 4 0 1,1 6-7-1,-2 2 0-15,-5-7-33 0,6-1-24 16,-4-16-45-16,1-2-20 16,-3-12-35-16,-3 0-9 0,-3-11-207 15,-6-7 224 1</inkml:trace>
  <inkml:trace contextRef="#ctx0" brushRef="#br0" timeOffset="-72512.3">18812 13547 1010 0,'-12'3'75'0,"3"-1"46"15,7-7-23 1,4 2-7-16,4-3-3 0,4-4-2 16,-1 9-5-16,5-1-6 15,4 2-7-15,9 0-11 16,6 0-8-16,9-3-26 15,4 3-5-15,0-2-23 16,-2-1-13-16,-5-2-55 16,-1-6-43-16,-6-6 62 15</inkml:trace>
  <inkml:trace contextRef="#ctx0" brushRef="#br0" timeOffset="-71077.39">19854 13754 603 0,'0'0'107'0,"0"3"110"0,0-2-76 0,0-1-27 0,2 4-12 0,-2-1-8 16,3 1-3-16,2-2 2 0,-1 1-12 0,0 0-17 15,2 4-7-15,-3 7-20 16,0 2 0-16,2 9-6 31,-2 8-2-31,-3 6-6 0,-1 4-5 16,-7 4-7-1,0-4-5-15,-5-2-7 0,-3-3-14 0,1-4-36 16,-3 3-27-16,-4-12-67 0,3-8-147 16,13-7 179-16</inkml:trace>
  <inkml:trace contextRef="#ctx0" brushRef="#br0" timeOffset="-70473.52">20624 13437 736 0,'2'0'139'16,"-2"-8"186"-16,1 3-201 0,-1-3-12 0,-1 2-20 0,-2 1-11 0,-5 0-10 15,1 4-11-15,-1 1-4 16,4 0-3-16,-4 3-18 16,3 5-2-16,-3 6-19 15,4 5-3-15,0 16 3 16,1 3-7-16,11 4 1 15,5-1-6-15,10-9-7 16,7-4 1-16,7-6 4 16,2-9 3-16,2-10 6 15,0-5 5-15,-6-12 24 16,-4-10 7-16,-7-12 7 0,-3-8-3 16,-7-6-16-1,-6-7-6-15,-8 5-6 16,-8 4-3-16,-18 3-14 0,-7 8-3 15,-17 17-18 1,-5 9-14-16,1 17-26 0,2 13-13 16,14 6-21-16,3-4-17 15,26-7-40-15,9-4-18 0,19-12 88 16</inkml:trace>
  <inkml:trace contextRef="#ctx0" brushRef="#br0" timeOffset="-70157.62">21456 12800 1248 0,'-2'3'104'0,"-4"3"85"0,-5 7-25 0,-4 6-13 0,-4 4-18 0,-4 12-41 16,-6 4-15-16,-2 20-16 0,1 12-11 0,6 28-13 15,4 7-13 1,17 15-14-16,6-1-8 0,17-14-15 16,5-5-7-1,10-24-47-15,5-9-16 0,13-23-46 16,2-18-27-16,9-24 87 15,-6-6 2-15</inkml:trace>
  <inkml:trace contextRef="#ctx0" brushRef="#br0" timeOffset="-69618.9">22178 13169 1141 0,'-14'-11'100'15,"-7"-4"55"-15,-5-5-43 0,-8-1-12 0,-8-1-40 0,-2 8-19 0,-2 12-15 0,3 6-6 0,2 11 2 16,2 8-4-16,7 6-7 0,13 5 1 15,13 3-4-15,11 3 4 16,12-2 1-16,10-7 1 16,8-1 5-16,3 0-2 31,-2 0 4-31,-5 0 2 0,-5-2-2 16,-11-1-3-16,-10 0-4 15,-6 0-5-15,-15-2-3 16,-5-1-1-16,-6-7-6 15,-6-3-12-15,5-7-21 16,-4-7-17-16,4-11-38 16,3-4-11-16,1-13 43 15,5-10 10-15</inkml:trace>
  <inkml:trace contextRef="#ctx0" brushRef="#br0" timeOffset="-69385.07">21973 12724 1550 0,'0'20'132'0,"0"9"65"15,-6 13-56-15,-4 9-19 16,1 9-50-16,4 4-23 0,5 10-28 16,6 5-6-1,5 3-14-15,2 7-1 0,0-4-26 16,-2-3-24-16,0-10-61 15,1-15-42-15,7-14-45 16,5-15-19-16,3-20 123 16</inkml:trace>
  <inkml:trace contextRef="#ctx0" brushRef="#br0" timeOffset="-69051.5">22604 13091 1481 0,'-2'-1'94'0,"-13"-4"39"15,-7 5-31-15,-12 6-29 0,-8 2-26 16,1 11-28 0,3 6-5-16,10 5-4 15,4 3-3-15,18 1-7 0,6 2-1 16,9-1 0-16,13-1 1 0,7-2 2 15,5 1 1-15,1-5 1 16,-2-3-3 0,-6 1 5-16,-7-7-3 0,-18 4-2 15,-4-1 1-15,-20-3-2 16,-6 0-7-16,-10-3-25 16,0-5-28-16,2-2-52 15,11-5-19-15,6-4-256 16,9-7 245-16</inkml:trace>
  <inkml:trace contextRef="#ctx0" brushRef="#br0" timeOffset="-68639.46">22817 13290 1228 0,'11'21'163'0,"-5"5"209"15,-7 23-258-15,-10 3-18 0,-8 10-30 16,-2 2-16-16,13-1-24 15,2-4-19 1,9-6-19-16,8-4-8 0,2-12-4 16,6-6 7-16,-7-12 7 15,-5-6 8-15,2-13 7 16,-6-14 8-16,-3-24 13 16,-6-21 2-1,-14-24 5-15,-6-20 0 0,-12-12 10 16,10-2 3-16,9 18 1 15,13 20-1-15,22 40-14 16,15 17-6-16,15 20-5 16,4 8-13-16,9 13-2 15,-6 5-4-15,-7 3-7 16,-2 6 5-16,-14 8-2 0,-8 0-4 16,-17 0-4-16,-5 2-9 15,-19-7-33-15,-4-3-17 0,-14-14-49 31,-1-7-18-31,-1-4-46 16,0-8-10-16,2-11 110 0</inkml:trace>
  <inkml:trace contextRef="#ctx0" brushRef="#br0" timeOffset="-68389.74">23207 12796 1561 0,'23'38'83'0,"3"3"51"0,2 8-15 0,15 6 6 0,5 4-25 16,16 2-50-16,3 9-15 0,-7 1-16 0,-8 1-6 16,-18 4-8-16,-16-2-4 15,-18-8-15 1,-15 4-14-16,-25-7-39 15,-13 1-13-15,-22-5-50 0,-2-4-28 16,-11-9 95-16</inkml:trace>
  <inkml:trace contextRef="#ctx0" brushRef="#br0" timeOffset="-67507.24">15350 14511 1109 0,'-8'-10'85'0,"2"-1"40"0,0-1-38 0,1 0-9 0,5 3-17 15,3 1 0-15,5 0 8 16,-5 5-1-16,-1 3 6 16,-1 0-7-16,3 0-16 15,-3 0-4-15,1 0-12 16,1 0 0-16,8 0-9 16,-6 0-4-16,1 0-8 15,3 2-8-15,-2-1 1 0,-1 2 0 16,0 2-3-16,-6-2 0 15,3 0-1-15,-3-1-1 16,4 0 0-16,2 4 0 16,-1-3 1-1,3 7-2-15,-1 4-1 0,6 13 0 16,-5 21 1-16,3 15 0 16,0 27 1-1,-6 5-1-15,4 4-2 0,2 2-2 0,-4-20-39 16,2-7-13-16,4-19-33 15,1-9-19-15,6-21 1 16,-1-9-16-16,0-24 72 16</inkml:trace>
  <inkml:trace contextRef="#ctx0" brushRef="#br0" timeOffset="-67117.08">15846 14856 1481 0,'6'32'68'0,"5"5"6"0,-3 3-17 0,-2 6-21 0,4-2-14 0,4-11-16 0,3-3-4 16,7-16-2 0,1-8-1-16,-1-9-2 0,-2-3 2 15,3-7 10-15,0 2 6 0,-1 3 11 16,6 5-2-16,-3 3-5 15,0 3-7-15,1 5-5 16,-3-5-2-16,7 0-4 16,-2-3 1-1,-2-4-2-15,5-4 2 16,-7-9 15-16,-6-2 15 0,-6-5 38 16,-4-6 10-16,-13-2 17 15,-7-5-10-15,-17-11-31 16,-3-4-13-16,-8-5-31 15,4-1-8-15,4 9-26 16,8 8-17-16,14 11-71 0,6 3-52 16,26-7 88-1</inkml:trace>
  <inkml:trace contextRef="#ctx0" brushRef="#br0" timeOffset="-66493.47">17915 14591 1127 0,'-6'5'126'0,"-10"4"142"0,-9-1-182 0,-14 8-45 0,-6 1-16 0,0 7-17 16,4 4-2-16,4 2-3 15,9 2 1-15,8-2 5 0,12-7 2 16,17 1 17-16,13 0 9 16,16-5 16-1,1 3 5-15,15-3 2 0,5 0-5 16,-6-2-21 0,2 3-6-16,-14 6-16 0,-9-1-6 15,-18-1 3-15,-11-4-3 16,-23 5-1-16,-13 1-11 15,-18-1-33-15,-7-2-13 0,-2-5-24 16,-3-10-16-16,8-16-41 16,2-11-84-16,-3-27 123 15</inkml:trace>
  <inkml:trace contextRef="#ctx0" brushRef="#br0" timeOffset="-66283.83">17633 14463 1439 0,'24'0'112'0,"-7"2"65"16,-1 4-28-16,3 16-40 0,-5 13-18 15,2 26-34-15,-4 12-13 16,-1 25-20-16,-3 4-9 16,-1 4-10-16,5-2-18 15,4-12-58-15,5-9-26 16,5-18-81-1,1-13-20-15,6-27 115 0</inkml:trace>
  <inkml:trace contextRef="#ctx0" brushRef="#br0" timeOffset="-65968.4">18289 14864 1450 0,'0'11'81'0,"3"6"61"0,4 18-92 15,-2 3-7-15,2 8-9 16,1 2-7-16,3 0-21 0,2-1-3 16,4-6-25-1,-2-2-8-15,-6-13 3 0,0-7-3 16,-9-19 25 0,0-2 9-16,-1-22 13 0,-7-9 5 15,2-19 10-15,-7-9 3 16,-3-5 8-16,5-4-2 15,8 10-11-15,6 2-4 16,15 17-14-16,1 5-2 0,1 7-5 16,5 2-5-16,2 2-46 15,6 3-32-15,7-5 38 16,2-1-11-16</inkml:trace>
  <inkml:trace contextRef="#ctx0" brushRef="#br0" timeOffset="-64802.31">19064 14875 904 0,'-5'-8'133'0,"-3"2"197"0,-1-5-208 0,-2-2-27 0,-3-3-9 0,-7-7-32 0,-4 4-5 0,-8-3-29 16,0 4-2-16,-7 12-9 15,7 1-12-15,5 23-1 16,1 5-2-16,8 23-3 16,8 12-2-16,9 9-6 15,4 4-19-15,12-10-22 16,5-7 3-16,16-23 10 16,1-7 18-16,5-24 41 15,-2-11 21-15,1-18 22 16,-2-8 8-16,-5-12 16 15,-6-3 1-15,-10-2 7 16,-4 0 4-16,-7 15-14 16,-3 9-11-16,-3 27-18 15,0-2-13-15,-1 35-24 0,1 10-3 16,4 24-20 0,3 1-2-16,10 3-28 0,5 1-46 15,10-14-77-15,5 0-45 0,12-7 104 16</inkml:trace>
  <inkml:trace contextRef="#ctx0" brushRef="#br0" timeOffset="-64618.64">19739 15323 1479 0,'8'27'131'0,"1"-1"83"15,7 11-36-15,-3 1-67 16,-5-1-38-16,-8 4-54 0,-3 0-19 15,-15 2-48 1,-1 0-34-16,-4-9-98 16,1-2-303-16,6-15 306 15</inkml:trace>
  <inkml:trace contextRef="#ctx0" brushRef="#br0" timeOffset="-63731.14">19845 14979 1037 0,'0'0'80'0,"5"-6"65"0,-4-1-31 0,4 0-17 0,-2 0-10 16,3 6-24-16,-1 1-12 15,8 6-17-15,4 3-5 16,7 7-12-16,10 3 1 15,6-5-1-15,9-1 2 0,4-10-5 16,4-3-8-16,-8-5-7 16,-3-7-17-1,-18-10-58-15,1-2-37 0,-7-4 56 16</inkml:trace>
  <inkml:trace contextRef="#ctx0" brushRef="#br0" timeOffset="-63323.93">20550 14735 1549 0,'19'0'92'0,"-2"-4"39"0,-3 4-11 16,-1 8-39-16,0 6-18 16,-12 16-38-16,-2 0-9 15,-12 16-18 1,-1 0-9-16,-8 8-20 15,3 1-10-15,3-10-6 0,3 0 5 0,9-15 14 16,2-4 9-16,10-8 9 16,6-7 0-16,10-11-6 15,7-3-10-15,11-13-12 16,6-6-6 0,3-5 2-16,1-1 9 0,-2-2 17 15,-9 1 5 1,-17 10 30-16,-10 7 17 0,-14 12 43 15,0 0 19-15,0 15 10 0,-3 8-3 16,-2 10-28 0,1 6-15-1,5 12-35-15,9 5-14 16,6-4-34-16,6 0-22 0,3-12-59 16,-3-4-55-16,6-17 86 15</inkml:trace>
  <inkml:trace contextRef="#ctx0" brushRef="#br0" timeOffset="-62986.61">21583 14465 1147 0,'-22'25'166'0,"-5"8"175"0,-1 21-177 0,-5 4-18 0,3 15-57 0,-3 4-32 0,8 10-37 0,4 4-13 15,10 9-10 1,3 7-21-16,14-9-43 16,10-4-22-16,19-28-74 0,11-18 86 15,17-40 28-15</inkml:trace>
  <inkml:trace contextRef="#ctx0" brushRef="#br0" timeOffset="-62677.81">22186 14733 1614 0,'-49'17'81'15,"-3"7"31"-15,-2 1-51 16,-1 0 0-16,20-1-22 16,9-7-11-16,21 1-26 15,14 1-7-15,17 4-3 16,8 4-1-16,14 3 6 15,10 3 2-15,0 0 0 0,2-1 3 16,-14-7 1 0,-16 2 1-16,-25-5 0 15,-8-3-2-15,-27 3-4 0,-16-5-6 16,-20 2-26-16,-7-3-17 16,-1-10-35-16,3-1-15 15,16-16-36-15,4-3-155 16,15-21 188-16</inkml:trace>
  <inkml:trace contextRef="#ctx0" brushRef="#br0" timeOffset="-62473.24">21987 14362 1681 0,'0'30'148'0,"0"8"95"16,5 21-125-16,1 7-18 15,8 16-45 1,9 12-22-16,3 9-12 16,1 3-9-16,-3 1-37 0,-5 3-28 15,-3 5-95 1,-4-4-56-16,-6-17 104 0</inkml:trace>
  <inkml:trace contextRef="#ctx0" brushRef="#br0" timeOffset="-62151.22">22691 14804 1580 0,'-13'-6'96'0,"-6"1"69"15,-11 2-59-15,-9 11-33 16,-2 4-14-1,-2 13-37-15,5 2-11 0,16 2-10 0,8 4-2 16,17 2-4 0,10 1-4-16,15 3 5 0,10 1 0 15,9-1 4-15,1 5 1 16,-7-1-2 0,-8 4-2-16,-13-4-5 0,-10 2-10 15,-18-7-13-15,-11-8-14 16,-14-3-43-1,-3-6-14-15,-5-17-43 0,3 1-108 0,9-13 158 32</inkml:trace>
  <inkml:trace contextRef="#ctx0" brushRef="#br0" timeOffset="-61760.57">22976 15020 1509 0,'15'14'115'15,"-3"13"67"-15,-4 8-37 0,-10 20-47 16,-4 10-31 0,1 15-43-16,1 4-16 15,4 2-23-15,6-4-12 16,0-14-14-16,4-13-5 16,1-17 2-16,-10-11 11 0,3-16 16 15,-4-13 13-15,-8-31 25 16,-3-16 7-16,-2-39 8 15,-6-21 2-15,-1-28-3 16,2-6 0-16,10 9-2 16,8 12-3-16,19 42 4 15,5 17-1-15,9 39-2 16,-3 19-1-16,0 21-8 16,-2 11-4-16,-9 15-5 15,-3 3-1-15,-16 5-13 16,-11 0-4-16,-14-2-14 0,-7 1-10 15,-9-8-31-15,2-8-29 16,-2-16-70-16,0-11-35 16,9-18 101-1</inkml:trace>
  <inkml:trace contextRef="#ctx0" brushRef="#br0" timeOffset="-61491.12">23347 14561 1554 0,'14'-6'133'0,"4"-2"87"0,-1 14-99 0,3 7-9 0,14 18-32 0,3 17-12 0,17 19-6 0,6 9-12 16,-11 11-9-16,0-3-9 15,-13-2-19 1,-6-4-7-16,-13 0-7 15,-10 0-4-15,-23 8-30 0,-4-4-5 16,-18-3-44 0,-10-7-34-16,-13-9-66 0,-4-9-30 15,-14-15 109-15</inkml:trace>
  <inkml:trace contextRef="#ctx0" brushRef="#br0" timeOffset="-60459.52">15849 12052 744 0,'0'0'80'0,"1"0"68"0,-1 0-31 0,0 0-26 0,0 0-9 0,0 0-14 0,0 5 3 0,-3 1 1 15,-2-3-6-15,1 4-14 16,-1-7-7-16,-1-7-9 16,3-4-2-16,-5-14 0 15,1-2-2-15,-5-6-3 16,-4 0-2-16,-9 9-6 0,-7 2-7 16,1 11-11-16,-4 8-7 15,5 16-2-15,6 12 0 16,4 24-2-16,9 12 4 15,8 12 2-15,6 2 0 16,9-5-16-16,9-12-8 0,9-18-7 16,3-10 2-1,-2-21 19-15,4-6 9 0,-6-19 13 16,-3-6 4-16,-2-14 9 16,-2-10 1-16,-8 1 1 15,-1-3 4-15,-8 9-3 16,1 6 1-16,-6 17 5 15,0 11-7-15,0 21-6 16,-2 17-2-16,2 13-16 16,0 8 1-16,7 1-4 15,4-10-14-15,9-5-62 16,2-7-25-16,12-16-61 16,-4-6-155-16,6-14 206 15</inkml:trace>
  <inkml:trace contextRef="#ctx0" brushRef="#br0" timeOffset="-60051.59">16363 12027 1222 0,'-11'-13'129'16,"-5"2"94"-16,-6 16-150 0,-6 11-27 0,-2 12-32 0,-2 8 2 15,7 12-1-15,5 2-1 16,13-1-14-16,7-2-1 15,22-10-10-15,4-7-5 16,3-13-1-16,5-8 1 0,-6-12 11 16,0-11 1-16,-4-19 7 15,-5-7 2 1,-2-13-1-16,-2-7 6 0,-12-9 13 16,0-7 3-1,-6-3 13-15,-10-5-4 0,-4 7 1 16,-2 6 0-16,3 10-1 15,5 13-3-15,9 23-4 16,2 22-1-16,0 5-5 16,10 23 1-16,-1 28-11 0,1 14-6 15,2 19-4 1,-1 6-10-16,12-5-38 0,-1-7-18 16,9-22-52-16,9-7-19 15,-1-21-15-15,8-7-94 16,-4-18 150-16</inkml:trace>
  <inkml:trace contextRef="#ctx0" brushRef="#br0" timeOffset="-59613.95">16887 11893 1288 0,'-14'-14'74'0,"-8"7"29"15,-2 4-21-15,-5 11-31 16,-5 8-8-16,7 15-8 15,3 9-9-15,12 10-11 16,5 1-5-16,12-1-10 16,8-9 0-16,9-9-3 15,8-7-7-15,1-12-6 16,1-7-1-16,-4-9-1 16,-1-10 5-16,-3-17 9 15,-1-9 4-15,-8-18 0 16,-3-6 3-16,-9-16-1 15,-6-3-2-15,-8-6 12 16,-3-2 6-16,-2 9 18 0,-7 4 11 16,7 19 15-16,2 9 5 0,1 24 13 15,10 14-8 1,-3 29-20-16,6 19-12 16,6 27-28-16,8 14-4 15,11 18-3-15,2-2-3 16,8 4-10-16,3-8-10 15,0-11-50-15,1-6-16 0,-1-20-43 16,0-7-10-16,1-22 22 16,2-10 49-16</inkml:trace>
  <inkml:trace contextRef="#ctx0" brushRef="#br0" timeOffset="-58950.03">17283 11751 900 0,'9'9'145'0,"2"5"194"0,-4 10-247 0,-7 6-18 0,-8 14-35 0,1 0-16 15,-2 15-19-15,1-4-2 16,7 3-2-16,4-4 0 16,9-15 1-16,9-4 2 15,6-19-7-15,-1-7-4 0,12-15-18 16,-3-8-14-16,-5-19-2 16,2-8 16-16</inkml:trace>
  <inkml:trace contextRef="#ctx0" brushRef="#br0" timeOffset="-58807.61">17131 11532 1534 0,'0'17'95'16,"0"-3"21"-16,2-8-58 15,0 1-25-15,2-7-47 16,6-2-44-16,5-9 31 0</inkml:trace>
  <inkml:trace contextRef="#ctx0" brushRef="#br0" timeOffset="-57966.5">18673 11484 1084 0,'6'-3'86'0,"0"3"66"0,-6 0-14 0,-8 0-20 0,-3 0-19 0,-6-3-39 0,-8 3-18 0,-5 0-28 31,-6 6-1-31,-2 2-11 0,1 5-3 16,11 7-2-1,3-1-6-15,17 5 1 0,3 0 1 16,12 1 1-16,12-2 2 0,15 1 5 31,8-2 3-31,10 0 4 0,6 2-1 0,-2-5-3 16,-2 0-4-16,-17 0 1 15,-12 0-1-15,-27 1 4 16,-13 4 2-16,-28 3-11 16,-9-1-16-16,-12-2-41 0,4-3-20 15,-1-15-45-15,7-6-173 16,4-17 192-16</inkml:trace>
  <inkml:trace contextRef="#ctx0" brushRef="#br0" timeOffset="-57721.85">18378 11191 1469 0,'4'2'102'0,"7"-2"54"16,0 3-34-16,7 11-41 15,6 6-24-15,9 17-25 16,-2 5-6-16,4 20-14 15,-4 7-3-15,-8 16-8 0,-3 10-2 16,-9 14-26-16,-5-4-19 16,2-10-40-16,0-10-25 15,2-23-39 1,4-15-75-16,-2-15 131 16</inkml:trace>
  <inkml:trace contextRef="#ctx0" brushRef="#br0" timeOffset="-57347.45">19367 11465 1423 0,'-22'0'68'0,"-7"-1"13"15,-9-1-3-15,2 2-20 16,3 2-17-16,8 9-18 0,4 1-11 16,7 7-11-16,8 3-1 15,9 7-5-15,8 4 1 16,10 0 1 0,8 0 1-16,6 3 2 0,11-2 0 15,0-3 2-15,1 1-2 16,-9-1 1-16,-11-2 0 15,-15-4 0-15,-12-1 3 16,-19-1 1-16,-12-4 0 0,-18-3-1 16,-6-4-13-16,4-12-39 15,1-4-28-15,10-14-213 16,7-2 183-16</inkml:trace>
  <inkml:trace contextRef="#ctx0" brushRef="#br0" timeOffset="-56951.17">19662 11644 1416 0,'25'39'59'16,"-8"10"12"-16,4 9-2 16,-15 12-23-16,5 4-11 15,3-2-20-15,2-5-14 16,0-11-4-16,-3-7-3 0,-9-20 0 15,3-4 1 1,-7-25 8-16,-8-8 3 16,-5-24 4-16,1-15-3 0,-3-22-5 15,-2-18 0 1,-3-12 4-16,-3-5 12 16,9 3 26-16,3 8 9 15,16 25 5-15,8 9-6 0,5 31-9 16,8 14-2-16,5 15-4 15,1 12-4-15,-5 14-17 16,-2 3-5-16,-9 9-8 16,-7 5-1-16,-10 7-1 15,-12-2-6-15,-15-4-30 16,-9 1-18-16,-10-16-59 0,3-5-32 16,-4-23 77-16</inkml:trace>
  <inkml:trace contextRef="#ctx0" brushRef="#br0" timeOffset="-55618.78">20468 12052 1336 0,'20'3'112'0,"-1"5"49"0,-6 5-49 0,-7 1-29 0,-6 10-50 0,-3 2-17 0,-11 3-39 0,-7 5-20 0,-5-2-48 15,-3-2-29 1,4-5 65-16</inkml:trace>
  <inkml:trace contextRef="#ctx0" brushRef="#br0" timeOffset="-55051.11">21209 11557 659 0,'4'-3'28'0,"-1"1"8"31,-3 1-32-31,0-4-3 15,0 3 0-15,0 2-3 16,1 0 2-16,-1 5 48 0,0-5 30 0,0 2 34 16,0-1 14-16,0-1-13 31,0 2-13-31,0-2-1 0,0 0-8 0,0-2-12 31,0-6-4-31,-1 2-10 16,1-2 1-16,-10-1-4 0,-2 1-10 15,-7-5-7-15,-7 0-11 16,-8 4-14-16,2 4-5 16,-6 7-14-16,-1 4-1 15,3 13-2-15,6 5 0 16,11 3-3-16,12 1-1 16,17 3-1-16,7-1 1 15,15-4 5-15,3-1 3 0,6-5 5 16,0 2 1-16,6 2 1 15,-5-3 0-15,-5 2-2 16,-3 1 1-16,-23 0-2 16,-9-1-1-16,-19-4-2 15,-13 3 0-15,-8-1-11 16,-5-5-9-16,-4-10-25 16,-4 0-21-16,-1-15-41 15,7-5-16-15,-3-16-15 16,6-13 57-16</inkml:trace>
  <inkml:trace contextRef="#ctx0" brushRef="#br0" timeOffset="-54833.37">20973 11152 1368 0,'6'3'115'0,"0"12"96"0,-2 12-39 0,0 17-28 0,1 9-25 15,1 11-51-15,4 2-27 16,6 10-23-16,3 1-6 0,1 2-11 16,-1-2-9-16,0-1-60 15,-2 0-30-15,1-11-87 16,2-7-26-16,-1-14 118 16</inkml:trace>
  <inkml:trace contextRef="#ctx0" brushRef="#br0" timeOffset="-54455.45">21694 11475 1015 0,'-10'9'145'0,"-7"1"191"0,-11 1-199 16,-7 0-8-16,-5 0-43 15,3 2-28 1,2 1-44-16,3 1-11 16,16 8-7-16,4 0 1 15,13 2-7-15,12 1 3 0,14 0 1 16,9 0 0-16,-1 1 7 15,0-2 2-15,-7 2 3 0,-9-4 0 16,-5 1-2 0,-6-2-3-16,-14-3 1 15,-2 0-2-15,-16 0-14 16,-11-5-21-16,-9-1-57 16,-6-9-31-16,6-5 61 0</inkml:trace>
  <inkml:trace contextRef="#ctx0" brushRef="#br0" timeOffset="-54033.99">21829 11622 1363 0,'24'33'63'0,"-8"11"22"0,-2 8-9 0,-11 9 8 15,5 2-21-15,-3 1-35 16,4-5-12-16,4-11-16 15,-2-4-5-15,-2-17-3 16,-2-4 3-16,-7-21 5 16,1 0 2-16,-5-25 5 15,-6-8-1-15,-1-29-1 16,-2-14 4 0,-1-18 13-16,-2-5 4 15,4-3 13-15,2 4 4 16,15 25-7-16,5 11-4 15,12 32 4-15,3 14 0 0,5 20-2 16,5 8-4-16,1 14-9 16,-1 2-6-16,-9 8-6 15,-7 2 1-15,-17-1-8 16,-7 1-2-16,-23-3 2 16,-5 0-2-16,-11-7-19 15,-4-5-17-15,1-16-46 16,-5-7-34-16,11-13-52 15,4-8-130-15,26-13 179 16</inkml:trace>
  <inkml:trace contextRef="#ctx0" brushRef="#br0" timeOffset="-52965.55">22423 11987 1219 0,'19'7'117'0,"-1"2"109"0,-2 4-76 0,-3 1-53 0,-2 2-24 0,-10 3-49 16,-2 0-15-16,-10 6-16 16,-5 5-13-16,-8-2-51 15,-1-1-26-15,-3-2 65 16,-1-3-19-16</inkml:trace>
  <inkml:trace contextRef="#ctx0" brushRef="#br0" timeOffset="-52587.27">23174 11481 827 0,'1'0'151'0,"-1"0"231"32,-5 0-222-32,-3 10-4 0,-1 1 1 15,-2 11-8-15,-2 3-14 16,7 5-33-16,-2 6-26 15,7 8-37-15,-1 5-18 16,5 5-16-16,0-2-4 16,7-2-5-16,-2-4-13 15,-4-6-43-15,4-10-21 16,-8-10-52-16,0-4-24 0,-6-16 155 16,-5-3-44-16</inkml:trace>
  <inkml:trace contextRef="#ctx0" brushRef="#br0" timeOffset="-52381.14">22869 11768 1059 0,'22'-6'133'16,"5"1"180"-16,5-7-180 0,2-1 7 15,3 0-16-15,-6 4-22 16,7 4-46-16,-3-1-25 15,-7 4-34-15,-1 2-30 16,1 0-90-16,2-1-44 16,-1-3 82-16</inkml:trace>
  <inkml:trace contextRef="#ctx0" brushRef="#br0" timeOffset="-51833.72">23901 11601 1252 0,'8'-5'80'0,"-7"-3"62"15,-1-3-29-15,-6-1-25 0,-5-7-18 16,-14-2-37-16,-5-2-5 16,-10 2 6-1,-2 4-2-15,1 14-15 16,0 3-4-16,3 12-11 0,6 6-3 16,5 5-2-16,10 4-3 15,12 0 2-15,8-2 1 16,16-1 1-16,7 1 5 0,10-1 0 15,-1 1 1-15,9 2 6 16,2 0-2 0,-1-1-1-16,4 6 2 15,-14 4-4-15,-8 4-5 0,-15-1-3 16,-5-1-3-16,-10-7-6 16,-10-4 3-16,-14-5 1 15,-6-4 5-15,-8-15-1 16,-2-5 1-16,-4-14 0 15,1-12 0-15,10-18 11 16,1-4 6-16,31-9 14 16,8 1 6-16,25 5 13 15,16 5-4-15,11 9-11 16,4-2-9-16,3 3-51 0,-3-1-50 16,-5-2 45-16</inkml:trace>
  <inkml:trace contextRef="#ctx1" brushRef="#br0" timeOffset="-113756.83">24407 12162 0,'75'-40'0,"67"-39"0,-142 79 0,114-63 0,-47 24 0,-23 19 16,-17 4-16,-7 5 15,-4-1 1,-4 4 0,-4 0-1,-4 0-15,0 0 16,-4 0-16,0 4 0,0 0 15,0 0 1,0 1-16,-4-1 31,0 0-31,0 0 0,0 0 32,0 0-32,0 0 15,0 0-15,0 0 16,0 0-16,0 0 15,0 4 1,0 0-16,0 0 16,0-4-16,0 4 15,0-4 1,0 0 0,1 4-16,-1 0 15,0-4 1,0 4-16,0 0 15,0 0 1,0 0-16,0 0 16,0 0-1,0 0-15,0 0 16,0 0-16,0 0 16,0 0-1,0 0-15,4 0 16,0 0-1,0 0-15,0 0 16,0 0 0,0 0-16,0 0 15,-4 0-15,4 0 16,0 0 0,-4 0-16,0 0 15,4 0-15,0 0 16,0 0-1,0 0-15,0 0 16,0 0 0,-3 0-16,-1 0 15,4 0 1,0 0-16,0 0 16,0 0-16,0 0 15,0 0 1,0 0-16,-4 0 15,0 0 1,4 0-16,0 0 16,-4 0-16,4 0 15,0 0 1,0 0-16,0 0 16,0 0-1,0 0-15,0 0 16,0 0-1,-4 0-15,4 0 16,-4 0 0,4 0-16,0 0 15,0 0 1,0 0-16,0 0 16,0 0-1,0 0 1,0 0-1,-4 0 1,0 0 0,0 0-1,0 0 1,0 0 0,0 0-1,0 0 1,4 0-1,0 0 1,0 0-16,0 0 16,0 0 15,0 0-31,0 0 16,0 0-1,0 0 1,0 0-1,0 0 1,0 0 0,0 0-1,0 0 1,0 0 0,0 0-1,0 0 1,-43 12-1,39-12 1,0 0 0,0 0-1,4 0 1,0 0-16,0 0 16,0 0-1,0 0 16,0 0-31,0 0 16,0 0 0,0 0-1,0 0 1,0 0 0,0 0-1,0 0 1,0 0-1,0 0 1,0 0 0,0 0-1,0 0-15,0 0 16,0 0 0,0 0 15,0 0-31,0 0 15,-138 138 1,-410 327 0</inkml:trace>
  <inkml:trace contextRef="#ctx0" brushRef="#br0" timeOffset="31698.45">18991 5865 1126 0,'11'-26'58'0,"-3"-3"3"0,3 2 1 0,-11 1-20 0,0 5-16 0,-4 4-4 15,-9 9 9 1,-14 5 38-16,-4 7 11 0,-21 9 19 15,-10 1-7-15,-4 0-31 16,1 2-11-16,13-3-25 16,9-2-3-16,21 0-4 15,8 1-3-15,17 1 10 0,16 3 6 16,14 6 13 0,18-3 1-16,10 1-6 15,4-4-7-15,0-2-17 0,-13-1-3 16,-18-2-8-16,-8-2 0 15,-23 4-1-15,-5-5 2 16,-18 1 1-16,-9 2-1 16,-18-3-1-16,-8-3-2 0,-8-5 5 15,0-1-18 1,9-9-33-16,4-3-18 0,12-2-58 16,5-1-19-16,10-8-35 15,8-1-130-15,12-11 183 16</inkml:trace>
  <inkml:trace contextRef="#ctx0" brushRef="#br0" timeOffset="31888.92">18763 5515 1403 0,'25'0'116'0,"-9"5"69"16,-1 9-20-16,-10 15-32 0,-3 10-34 15,-2 18-40-15,0 3-14 16,1 9-23-1,1-1-12-15,1 0-11 0,6-2-21 0,6-9-73 32,5-7-23-32,7-20-73 0,-2-8 34 0,12-22 91 31</inkml:trace>
  <inkml:trace contextRef="#ctx0" brushRef="#br0" timeOffset="32174.12">19291 5815 1389 0,'13'-13'89'0,"-12"1"64"0,-1 2-31 0,-14 1-19 15,-8 2-33 1,-5 6-45-16,-1-1-3 0,3 5-1 0,6 4-1 31,9 4-10-31,10 5-6 0,11 7-1 0,5 2 3 16,11 7 8-16,6-4 0 0,-2 1-1 15,3-2-2-15,-15-1-10 32,-7-2-1-32,-15-2 1 15,-13-1-2-15,-18-2-22 16,-6-2-24-16,-3-6-44 16,-1-2-28-16,14-10-45 15,2-10-237-15,23-13 254 16</inkml:trace>
  <inkml:trace contextRef="#ctx0" brushRef="#br0" timeOffset="32537.38">19614 5831 1257 0,'24'30'80'0,"-11"7"52"16,-12 12-40-16,-7 13-25 0,-8 1-21 15,3 3-35-15,3-3-6 16,6-6-4-16,5-8-1 15,1-16 6-15,-3-8-2 16,1-23 9-16,1-4 10 16,-3-28 6-16,-2-11 3 0,-9-26 1 15,11-8-4-15,-11-10 7 16,5-5 4-16,6 5 8 16,-2 8-3-16,10 23 0 15,11 18-4-15,0 28-11 16,2 11-2-16,7 15-9 15,-4 1-4-15,1 4-8 16,-5-1-3-16,-10 5-4 16,-8 0 0-16,-14 1-6 15,-5 4-14-15,-13-5-50 16,-3-5-38-16,-2-5-84 16,4-4-242-16,9-2 267 15</inkml:trace>
  <inkml:trace contextRef="#ctx0" brushRef="#br0" timeOffset="32715.88">20072 6116 1595 0,'-5'41'72'0,"-11"-6"-7"16,1 0-15-1,-12-12-28-15,3-5-31 0,7-7-68 16,1-7-35-16,10-15 48 15</inkml:trace>
  <inkml:trace contextRef="#ctx0" brushRef="#br0" timeOffset="33097.55">20621 5624 1408 0,'-13'11'133'0,"-7"2"33"16,-9 1-39-16,-7-1-21 16,-3-2-53-16,4-4-15 15,13 3-15-15,3-1-11 16,19 4-11-16,3 1-3 15,21 4-3-15,7 2 5 0,7-1-1 16,2 5 3-16,-1-1-1 16,1 1 0-16,-9-5 1 15,-4 1-2-15,-18-5 0 16,-10 0 4-16,-24-2-7 16,-13-4-6-16,-10 2-24 15,-7 1-24-15,3-11-40 16,-3 1-17-16,8-10-45 15,15-3-156-15,4-16 197 0</inkml:trace>
  <inkml:trace contextRef="#ctx0" brushRef="#br0" timeOffset="33298.37">20440 5372 991 0,'19'8'185'16,"3"6"245"-16,-10 27-285 0,2 9-4 0,-7 24-44 15,2 4-23-15,-1-3-37 16,-2-5-18-16,9-12-14 16,0-7-7-16,1-17-53 15,1-2-25-15,-4-15-80 16,0-4 79 0,-2-12 28-16</inkml:trace>
  <inkml:trace contextRef="#ctx0" brushRef="#br0" timeOffset="34005.21">20806 5600 1071 0,'1'-11'57'0,"4"5"25"16,-4 0-5-16,1 7 19 15,0 9-11-15,-2 4-13 16,1 5-3-16,-1-2-11 0,2-1-13 0,3-3-16 15,-4-2-4-15,5-2-3 32,1 4-3-32,10 3 1 15,-1 1-8-15,-2 2-9 16,3 0-1-16,-12-7-4 16,-2 1 3-16,2-5-1 15,-5-2 0-15,0-3 0 0,0-3 3 16,0 0 2-1,0 0-1-15,-2-3 1 0,-1-3-3 16,2 0 3-16,2 1-1 16,-1 5-3-16,0-2 1 15,0 2-4-15,0 0 0 16,0 0 5-16,0 0 0 16,-1 3 4-16,-1 5-3 0,-1-5-3 15,0 5 1-15,0-1-2 16,3 1 0-16,0-4-3 15,0-2-2-15,0-1 0 16,0 3-1-16,0-1 4 16,0 6 3-16,0-6 4 15,3 2-1-15,-3 1-3 16,-3-2-4-16,1 7-1 16,2-7 4-16,-2 4 2 15,2-3 2-15,2 1-1 16,-2-4-4-16,0-2 0 0,2 0 0 15,-9-8 14-15,1 3 12 16,0-7 20 0,-1-6 4-16,3-5-10 0,-9-9-9 15,10-7-14-15,-3-1-8 16,6 1-5-16,9 1 1 0,7 10-4 16,4 2-2-1,4 6 1-15,3 6 0 16,-7 3 1-16,2 0-6 0,1 6-40 15,-8 3-20-15,4 2-51 16,-1 2-13-16,-3 6 2 16,6-4 58-16</inkml:trace>
  <inkml:trace contextRef="#ctx0" brushRef="#br0" timeOffset="34460.9">21265 5583 817 0,'0'2'83'0,"-2"-1"49"0,2-1 15 0,2-1-18 16,-2-1-25-16,1-3-18 0,1-1-10 0,-4 3-10 15,-3-7-8-15,-6 3-15 16,-3-1-10-16,-6-2-16 31,-2 4-3-31,1 6-3 0,-1 6-4 16,6 12 2-16,2 7 0 0,6 8-9 15,3 5 1-15,5-4-1 16,5-2-5-16,3-7 4 16,5-6 2-1,1-9-1-15,0-6 3 16,0-7-1-16,1-11 4 0,-3-3 9 15,1-9 4-15,-2 0 8 16,0-4-3-16,-3 4 3 16,0 6-6-16,-5 12-4 15,-2 8-4-15,-1 27-5 16,-3 9-4-16,-2 18-4 16,1-1 0-16,4-4-12 0,8-5-24 0,9-17-56 15,5-8-28-15,5-9-293 31,1-1 262-31</inkml:trace>
  <inkml:trace contextRef="#ctx0" brushRef="#br0" timeOffset="35382.76">19301 5447 849 0,'0'-1'101'0,"3"-2"90"0,0-5-42 0,3 3-9 0,-3-4-14 0,4 4-17 0,-4-1-6 0,-2 4-23 15,-1 2-20-15,-1 10-20 16,-2 1-3-16,-1 14 5 15,3 3 4-15,-1 18-2 16,2 9-5-16,0 10-11 16,-1 3-6-16,-7 6-6 15,0-2-7-15,-6-2-5 16,-5-7-3-16,6-11-1 16,-1-7-1-16,14-10-1 15,5-8 2-15,14-14-6 16,0-6-2-16,11-11-6 15,1-10-8-15,2-9-30 0,0-6-23 16,-3-5-50-16,-8-2-20 16,-12 0-19-16,-10 1-223 15,-19 0 257-15</inkml:trace>
  <inkml:trace contextRef="#ctx0" brushRef="#br0" timeOffset="35588.38">19040 5667 1086 0,'-9'0'153'15,"1"-3"118"-15,14 3-100 16,2 0-8-16,16-2-34 16,-1 2-17-16,11-10-29 15,2 1-20-15,6 0-32 16,3-7-12-16,4-2-10 16,-1 3-11-16,-5 0-68 15,4-3-34-15,-6 5-92 16,-3 2-75-16,-8 3 158 15</inkml:trace>
  <inkml:trace contextRef="#ctx0" brushRef="#br0" timeOffset="36506.43">19622 5742 597 0,'-1'2'119'0,"1"0"106"0,0-2-26 16,0 0-38-16,3 0-35 16,-3 0-43-1,0 0-19-15,0-2-30 16,0 2-12-16,0-2-12 0,0 1-3 16,2 1 2-16,1 1 1 0,3 9 2 15,-6-5 5-15,0 2-1 16,-6-2 2-16,4 1-5 31,4-2-2-31,1-3 3 0,-2 1-5 16,1-1 6-1,0 6-5-15,-2-6-3 16,0-1 4-16,0 0-10 0,-4 2 6 0,4-2-6 16,-1-2-1-1,1 2 5-15,-8 2-1 0,8 1-3 16,-2 3-1-16,2-6-2 15,0 2-2-15,-1 7 7 0,2-7 0 32,-1-2-3-32,0 1-1 15,0-1 0-15,-1 0 1 16,1 0 0-16,-2 0-1 0,1-1 0 0,1 1 0 0,-4-2 2 16,3-1 0-16,1 2-7 31,0-3 0-31,1 3 1 15,-1-1 0-15,4 2 1 16,-4 0-1-16,0 0 3 16,0 0-3-16,0 2 5 15,0-1-1-15,0 1 0 16,0-2 1-16,0 0 2 16,0 0 1-16,0 0-2 15,0 0 0-15,0 0-3 16,-4-2 0-16,3 2 5 15,-1-1-2-15,2 1-1 0,0 0 0 16,0-2-2-16,0 2 4 16,2 0-4-16,-1 0 2 15,-1 0-5-15,5-9-6 16,-3 7-15-16,-2-1-9 16,-2 0-6-16,-4 6 3 15,6-1 16-15,5 2 7 0,-2 0 9 16,-2-4 4-16,1 0-6 15,-2 0-9 1,-2-7-53-16,-2-2-254 0,-1 2 213 16</inkml:trace>
  <inkml:trace contextRef="#ctx0" brushRef="#br0" timeOffset="38419.84">19547 5807 695 0,'3'-3'96'0,"-3"-3"54"0,-2-1-18 0,-4 1-59 0,-2 0-32 0,5-1-31 15,3 3-2-15,-5 0-1 16,5 4 7-16,0 0 13 0,0 2 11 16,0 7 30-16,0-2 8 15,5 1 7-15,-7 4-6 16,4-7-14-16,-2-3-10 16,0-1-10-16,0 2-4 0,0-3-6 15,1 0 0-15,4-4 2 16,3-4-7-16,6-11-8 15,2 1-6 1,8-8-11-16,1 0 3 0,3-4 2 16,4 2-1-16,-2 4-3 15,-3 4 0 1,-8 10-5-16,-7 3 0 0,-5 3 4 16,-7 4 7-16,0 4 7 15,-2 5 0-15,-9 12 3 16,6-1-7-16,-3 12-2 15,-1-2 1-15,6 4-4 16,-4 4 1-16,0 1-5 16,-3 1 1-16,2 2-3 15,-3 3 1-15,0-6-1 16,0 2-2-16,6-1 0 16,1-4 0-16,2-9 0 0,4-4 0 15,1-7 2-15,1-3 0 16,-2-5 2-16,-2-7-1 15,0-1 2-15,0 0 1 16,0 0-3-16,0-5 0 0,0 5-2 16,-2 0-3-1,1 0 1-15,-10 7 0 16,3-1 0-16,2 3 1 16,2 1 1-16,-2-4-1 0,5 1 1 15,-3-6 0-15,4-1-1 16,-1 0 0-16,-2 0 2 15,-5-3-1-15,-3-7 1 16,0 3-1-16,-5 0-1 16,-6-1-1-16,5 5-1 15,-4 2 0-15,7 1 0 16,1 0 0-16,4 1 3 16,2-1 1-16,0 0-3 0,7 0-1 15,0 2-2-15,7-1 0 16,6-1 0-16,1 0 4 15,5 0 0 1,5 0 2-16,9-1 3 0,-3-1-3 16,5 1 5-1,-1 1-5-15,-7 0 0 16,0 0-2-16,-11 3 0 0,-5 0 0 0,-11-3-2 16,1 6 1-16,-12-6 2 15,-6 2 1 1,-5-1 0-16,0-1 0 0,-5-3-3 15,2-3-4-15,-1 1-1 16,4 2-5 0,3 3-13-16,4 0-10 0,7 0-22 15,6 0-8-15,1 2-23 16,10-4-19-16,4-11-4 16,1 1 46-16</inkml:trace>
  <inkml:trace contextRef="#ctx0" brushRef="#br0" timeOffset="38956.6">19614 5763 1161 0,'10'0'125'0,"-5"0"58"0,4-2-35 0,2-6-10 0,2 1-44 15,1-1-20-15,-1-10-28 0,6 1-14 16,0-5-21-16,1 1-4 15,-1-2-5-15,1-1-2 16,-4 4 0-16,-2-1 1 16,1 5-1-16,-3 4 2 15,-4 4-4-15,-5 6-4 0,-4 15-1 16,-7 4 5-16,-5 16 4 16,-1 7 7-16,0 4-1 15,0 5-1-15,1 4-5 16,2 6 0-16,9 2 1 15,-1-2-2-15,3-3 1 16,0-8-2-16,-5-4-1 16,2-3 0-16,-3-5 0 15,0-6 1-15,-7-8 4 16,4-3 1-16,4-11-1 16,3-6-1-16,-10-4-14 15,7-8-12-15,-1-2-28 16,4-1-18-16,-1-1-50 0,-3-2-25 15,4-3 80-15</inkml:trace>
  <inkml:trace contextRef="#ctx0" brushRef="#br0" timeOffset="39590.73">19305 5358 925 0,'-1'3'113'0,"-1"5"71"0,-1 4-53 0,-5 2-15 0,2 9-38 16,-2 2-16-16,-2 6-5 16,6 9-2-1,2 9-17-15,1 6-9 0,-3 9-10 16,1 3-6-16,-8 0-7 15,-3 3-2-15,-2-2-3 0,0-4-1 16,5-10 6-16,2-8 3 16,9-10 9-16,2-3 4 15,10-17 22-15,7-7 6 16,9-17-6-16,7-7-4 16,3-11-23-1,-2-2-15-15,-4-5-46 16,-7 3-25-16,-9-3-74 15,-4 1-35-15,-7-1 98 0</inkml:trace>
  <inkml:trace contextRef="#ctx0" brushRef="#br0" timeOffset="39813.98">19064 5563 1043 0,'-3'0'102'0,"3"3"114"16,6-3-69-16,11 0 7 0,7-2-11 16,11-4-29-16,6-4-15 15,16-1-31 1,9-3-22-16,8-3-24 16,3-5-29-16,-18-2-109 15,-12-1-191-15,-30 1 172 0</inkml:trace>
  <inkml:trace contextRef="#ctx0" brushRef="#br0" timeOffset="81406.43">13773 16069 614 0,'3'-13'133'0,"5"-1"166"0,-5 3-186 0,3 0-19 0,-3 3-41 0,-3 0-16 0,0 2-19 16,0-2-10-16,0-2-5 15,-1 6-1-15,1 4 0 16,0-3 0-16,0 1-4 16,1-4 0-16,4 4 2 15,3 2 11-15,-5 3 40 0,-3-3 19 16,2 0 34-16,-1 0 3 16,-1 0-9-16,0 0-11 15,0 2-24-15,3 3-14 16,1 13-24-16,-1 11-12 15,3 23-9-15,2 9-2 16,3 20-1-16,0 6 1 16,0 12 0-1,-5-3-17-15,4-11-19 0,-2-14 0 0,-5-27-11 16,-2-15 12-16,-1-18-6 16,-3-10-13-16,-1-21-15 15,-1-13 3-15,0-27 16 16,-3-8 11-16,2-11 19 31,-5-8 6-31,-2 4 9 0,1 2 12 0,5 15 31 16,7 6 10-16,11 18 22 15,5 7 2-15,13 14-5 16,2 7-5-16,15 11-8 16,1 6-6-16,2 7-20 15,0 7-7-15,-22 4-14 31,-7 5-4-31,-17 3 0 0,-4-1-1 0,-12 1-1 0,-4 1-3 16,-11 0 2-16,-12-2-14 16,-3-4-49-16,-5-6-30 15,5-5-69-15,7-5-21 16,9-13 103-16</inkml:trace>
  <inkml:trace contextRef="#ctx0" brushRef="#br0" timeOffset="81924.99">14278 16245 1405 0,'17'8'61'0,"-5"6"-2"0,-7 1-19 0,-3 2-20 0,3 0-12 0,-2-1-5 0,-2 3-3 0,-1-3 2 0,0 1 3 0,-3-1-4 0,-2-7 2 16,2-4-1-16,-3-5 1 0,0-19 7 0,-1-3 5 16,7-13 19-1,5-2 8 1,9-1 8-16,5 3 2 16,3 3-15-16,0 6-6 15,2 2-15-15,1 4-7 16,-1 15-9-16,1 5-1 15,-6 14 0-15,2 10-1 16,-14 6 1-16,0 6 1 0,-7 11-6 16,0 0 0-16,1 2-5 15,3-3-14-15,7-6 7 16,3-11-4-16,9-10 8 16,3-9 14-16,2-12-4 15,0-6 5-15,6-15 1 16,-9-6 3-16,-5-13 22 15,-1-2 5-15,-16-5 4 16,-3 5 2-16,-15 3-9 16,-11 7-7-16,-13 9-7 15,-2 3-15-15,-5 17-37 16,8 5-17-16,13 7-35 16,8 5-14-16,14 1-17 15,7-4-291-15,22-2 274 0</inkml:trace>
  <inkml:trace contextRef="#ctx0" brushRef="#br0" timeOffset="82162.18">15147 16140 1265 0,'-11'0'94'0,"-5"4"78"0,-9 0-96 0,-13 8-21 0,-2 2-4 0,-1 8-11 0,2 4-2 0,6 10 7 15,8 5-5-15,17 5-6 16,1 1-4-16,22-1-21 16,7-7-3-16,14-9-5 15,5-1-1-15,6-12-18 16,1-9-21-16,-1-13-72 16,2-14-132-16,-2-3 145 15</inkml:trace>
  <inkml:trace contextRef="#ctx0" brushRef="#br0" timeOffset="82477.55">15579 16119 1275 0,'2'27'116'0,"-1"8"93"0,2-2-77 15,5 8-57-15,0 3-24 16,-3-3-38-16,-2 2-8 16,0-4-5-16,2-3-1 15,0-3-33-15,1-4-29 16,-3-7-68-16,-3-6-209 15,-9-10 209-15</inkml:trace>
  <inkml:trace contextRef="#ctx0" brushRef="#br0" timeOffset="82857.51">15538 16252 1373 0,'2'-40'107'0,"2"6"44"16,9 11-18-1,11 5-44-15,2 7-11 0,8 9-12 16,-1 0-12-16,-2 6-19 15,1 2-13-15,-7 5-14 16,-1-2-2-16,-12 7-6 16,-2 0 1-16,-15 8-1 15,-3-4 2-15,-12 10-9 16,-7-3-8-16,2 0-3 16,-4-7 0-16,15-7 9 0,5-2 3 15,7-10 5 1,8 2-2-16,7-3 10 0,7 0 1 15,7 0 0-15,0 0 4 16,1 5-9-16,-1 5-1 16,-6 2 2-16,-7 4-2 0,-6 9 0 15,-7 4 2-15,-10 5-2 16,-4 3-1-16,-10-4-1 16,-4 0-12-16,0-9-24 15,-1-9-10-15,1-15-21 16,3-9-12-1,7-21-28-15,1-5-24 0,13-6 71 16</inkml:trace>
  <inkml:trace contextRef="#ctx0" brushRef="#br0" timeOffset="83040.36">16205 16297 1644 0,'3'0'101'0,"1"-3"44"0,-6-5-53 0,-3-3-57 0,-1-1-42 0,-3-2-65 0,7 1-37 15,0 5-49 1,6 6-210-16,7 18 233 16</inkml:trace>
  <inkml:trace contextRef="#ctx0" brushRef="#br0" timeOffset="83157.97">16248 16543 1803 0,'-2'0'121'0,"-4"-1"37"16,0-5-56-1,-7 1-119-15,-3-3-61 16,-1 6 131-16,4 4-93 16</inkml:trace>
  <inkml:trace contextRef="#ctx0" brushRef="#br0" timeOffset="83623.68">16540 16851 1409 0,'8'2'75'0,"0"1"23"0,-7 3-73 0,-2-3-23 0,-7 2-41 0,1 4-26 0,-1-6-236 16,2 7 196-16</inkml:trace>
  <inkml:trace contextRef="#ctx0" brushRef="#br0" timeOffset="83770.81">16622 17455 1583 0,'-2'0'46'0,"-3"-3"-25"0,-2-7-36 15,-4-1-123-15,-2-4 90 16</inkml:trace>
  <inkml:trace contextRef="#ctx0" brushRef="#br0" timeOffset="83881.66">16735 17576 1398 0,'10'13'87'16,"-2"-4"42"-16,-4-5-110 15,-8-6-42-15,-4-1 4 16</inkml:trace>
  <inkml:trace contextRef="#ctx0" brushRef="#br0" timeOffset="84779.3">16311 18294 1161 0,'0'-5'128'0,"-8"4"96"0,7 7-71 0,-1 2-9 0,-1 4-27 15,3 1-13-15,6 6-25 0,4 5-16 16,1 7-29-16,1 4-14 16,-2 9-17-16,-4-1 0 15,2 2 0-15,-3-4-1 16,-5-9-2-16,-2-1 0 15,-11-5-2-15,-7-7-1 16,-8-10 1 0,-2-6-5-16,-11-15-14 0,-7-12-8 15,-13-22-52-15,-4-14-35 0,0-15-167 16,10-6 160-16</inkml:trace>
  <inkml:trace contextRef="#ctx0" brushRef="#br0" timeOffset="84953.06">16065 18056 1416 0,'16'8'168'15,"-1"1"187"-15,-8-10-282 16,-6-9-40-16,3-10-112 16,-3-14-54-16,23-2 67 15</inkml:trace>
  <inkml:trace contextRef="#ctx0" brushRef="#br0" timeOffset="85267.34">16653 18250 1459 0,'-6'6'34'0,"3"5"-29"15,1 10-5-15,7 7-1 16,8 7-1-16,10 4 2 15,6 2 0-15,7-5 0 0,-8 1 2 16,-2-18 0-16,-11-5 9 16,-11-14 25-1,2-7 13-15,-19-22 18 0,-4-12 0 16,-16-16-23-16,-5-13-5 16,0-1-9-16,10 7 5 15,10 10 9-15,10 5 6 16,19 19-3-1,5 3-5-15,17 12-14 0,8 2-10 16,11 8-11 0,7 1-1-16,-1 2-38 15,1-3-35-15,-3 2 169 16,-2-8-112-16</inkml:trace>
  <inkml:trace contextRef="#ctx0" brushRef="#br0" timeOffset="85835.1">18457 18076 1368 0,'-16'5'82'0,"-8"3"32"0,-1 5-29 0,-11 7-24 0,-4-1-10 0,4 0-10 16,4-2 6-16,9-3 8 0,1-1-2 15,20-4-13-15,2 1-12 16,24 1-23-16,2 3-5 15,12 7-4-15,5 5 0 16,-2 4-5-16,0-1 2 16,-13 2 2-16,-6 1 2 0,-15-1 7 15,-7-1 0-15,-14-9 2 16,-12-1 0-16,-24-4-7 16,-7 0-8-16,-22-7-22 15,-3 1-18-15,3-15-39 16,4-3-24-16,22-15 17 15,11-12 31-15</inkml:trace>
  <inkml:trace contextRef="#ctx0" brushRef="#br0" timeOffset="86024.26">18272 17781 1235 0,'17'11'150'0,"4"18"158"16,-4 12-133-16,4 19-63 0,-4 12-22 15,2 17-39-15,3 0-15 16,2 1-14 0,-7 3-6-16,-1-4-32 0,-2-4-41 15,0-13-100-15,2-12-51 16,-2-22 101-16</inkml:trace>
  <inkml:trace contextRef="#ctx0" brushRef="#br0" timeOffset="86323.2">18813 18127 1560 0,'25'31'104'15,"1"7"45"-15,-9 17-92 16,-4 7-15-16,-6-2-33 16,-5-2-5-16,1-11 0 15,-1-13-1-15,-2-14 1 16,1-17 1-16,-1-3 9 15,0-16 10-15,0-21 7 0,-4-12-1 16,-4-13-7 0,3-4-6-16,7 3-3 0,10 6 0 15,10 7 0-15,5 9-2 16,3 4-5-16,3 11-14 16,7 3-48-16,1 11-39 0,-2 13-88 15,-1 10-276 1,1 13 287-16</inkml:trace>
  <inkml:trace contextRef="#ctx0" brushRef="#br0" timeOffset="86655.81">19525 18240 1275 0,'-16'-23'119'0,"-14"-7"105"16,-13 1-117-1,-9-1-65-15,-5 11-12 0,5 23-20 16,3 18-5-16,19 23-5 0,7 14 0 15,13 4-8 1,10-5-16-16,11-14-15 0,7-12 2 16,15-20 7-16,5-10 10 15,3-16 22-15,8-8 10 16,-7-13 22 0,-1-3 11-16,-6 0 27 0,-7 2 10 0,-10 6 16 15,-10 10 11-15,-7 18-20 31,2 5-13-31,-3 32-35 0,0 14-23 0,2 19-24 16,6 9 0-16,14-5-41 16,14-5-27-16,15-31-62 15,2-17-39-15,9-30-172 16,-4-13 199-16</inkml:trace>
  <inkml:trace contextRef="#ctx1" brushRef="#br0" timeOffset="-42704.72">10939 13888 0,'0'0'0,"0"0"0,0 0 15,0 0-15,0 0 16,0 0 0,0 0-16,0 0 15,0 0-15,0 0 16,-55 60-1,31-21-15,-8 8 16,9 1 0,-1-9-16,8-7 15,1-5-15,-1-3 16,8-4 0,-8-5-16,8 1 15,0 0 1,0 0-1,8 3-15,0 1 16,0 0 0,0 3-16,0-3 15,0 0-15,0 0 16,0-1-16,0-3 16,0 4-1,0-4 1,0-1-16,0 1 15,0-4 1,0 0-16,0 0 0,0-1 16,0-3-1,0 0-15,0 0 16</inkml:trace>
  <inkml:trace contextRef="#ctx0" brushRef="#br0" timeOffset="102236.67">1147 9529 327 0,'-5'-8'8'0,"-1"-3"-2"16,1-2-6-16,-2 1 18 0,3 2 52 0,-2 7 28 0,0 3 39 16,-5 2 2-16,0 9-16 15,-3 0-10-15,1 1-12 16,3-2-10 0,4-1-14-16,5 1-4 0,1-10-19 15,0 1-1-15,7 2-10 16,1-3-6-16,8 0-9 15,5 2-4-15,7 4-15 0,8 1 1 16,16 1-4-16,7 1 1 16,9-6-3-16,-2-3-1 15,6-6 4 1,-4-4 2-16,3-5 0 16,-1 2-1-16,-6 7-2 15,9 4-2-15,-15 8 5 16,-7 9-1-16,-23 8-6 15,-11 9-11-15,-17-4-51 16,-7-1-28-16,-3-13-182 16,4-11 158-16</inkml:trace>
  <inkml:trace contextRef="#ctx0" brushRef="#br0" timeOffset="102713">1909 9358 481 0,'0'-9'115'0,"0"0"169"0,0 1-110 0,0 0-6 0,-3 5-34 0,3 1-58 15,0 2-15-15,-2 0-20 16,2 0-2-16,0 2-9 0,5 2-2 15,-3 0-8-15,-1-3-1 16,6 13 3-16,-1-7 1 16,7 5-5-16,4 6-6 15,3-4-7-15,6 0-2 16,1-1-1-16,-4-2 2 16,9-8 3-16,-4-3-1 0,7 0 3 15,-2-2-3-15,-5 4 1 16,-2 1 0-1,-9 6-3-15,-4 2 8 0,-10 7-6 16,0 4 0-16,-11 3-3 16,-1 3-4-16,-7 2 1 15,-6 2 5-15,0 0-2 16,-12 1 2-16,-3 4-3 16,-3 0-1-16,-17 2-15 15,-3-4-19-15,-7-5-24 0,-4-13-28 16,20-15-125-16,5-10 133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57:01.69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3T18:57:04.657"/>
    </inkml:context>
  </inkml:definitions>
  <inkml:trace contextRef="#ctx0" brushRef="#br0">6074 7406 1128 0,'8'-6'172'0,"35"-12"-51"0,-14 4-28 0,3 2 1 0,-8 1-16 0,-7 9-23 0,-4-1-3 0,-2 3-8 0,-5 3-5 0,7-1-6 15,4-1-5-15,8-1 0 16,5 0 4-16,10-3 1 15,7 1 1-15,16-2-7 16,7 1-5-16,13 3-4 16,1 0-6-16,7 3-6 15,5 1 2-15,7 1-6 16,12 2 0-16,16-4 1 16,8 5-1-16,8-4-2 15,12 1 1-15,11-5-1 16,2-5 0-16,22-9 3 15,11-10-1-15,8-4 0 16,7-5-3-16,15 8-1 0,-11 7 3 16,6 17 1-16,2 7-23 15,-36 16-78-15,-4 10-48 16,-45 7 63-16</inkml:trace>
  <inkml:trace contextRef="#ctx1" brushRef="#br0">14271 15757 0,'0'0'0,"0"0"15,0 0 1,0 0-16,0 0 0,0 0 15,0 0 1,0 0-16,0 0 16,40 28-1,-36-28-15,0 0 16,0 4 0,0 0-1,0 0-15,0 0 16,-1-4-16,1 0 0,4 0 15,0 0 17,0 0-32,-4 0 0,0 0 15,0 0-15,0 0 32,0 0-32,0 0 15,0 0 1,0 4-16,3 0 0,1-1 15</inkml:trace>
  <inkml:trace contextRef="#ctx0" brushRef="#br0" timeOffset="3242.64">7585 8688 617 0,'-3'0'109'0,"0"2"132"0,3-1-122 0,5 3-23 0,0-3-22 0,4 1-9 16,2 1-3-16,-3-3 1 0,5 0 0 15,-4 1-8-15,-1 1-6 16,-2 3-17-16,2 1-10 16,3-1-3-16,3 3 4 31,13-5 13-31,8 2 2 0,23-5 3 16,18 0 2-16,22-7-11 15,11-2 4 1,20-9-11-16,11 0-11 15,39-1-6-15,2-2-4 16,24 8-4-16,13 2 2 0,-5 10-11 16,-3 2-22-16,-2 10-51 15,-14 1-40-15,-11 0 57 16</inkml:trace>
  <inkml:trace contextRef="#ctx0" brushRef="#br0" timeOffset="4426.59">8073 9493 575 0,'-21'18'121'0,"6"-3"162"0,2-3-125 0,8-2-1 0,-3-6-28 0,8-4-34 0,0 0-17 0,3 0-28 15,7-1-8-15,15-1 0 16,8-4 3-16,30 6 0 16,8 5-1-16,41 3-15 15,24 3-6-15,41-2-8 31,28-9-9-31,46-9-4 0,9-9 0 16,32-10-5-16,8-5-4 16,2 4-58-16,-10-1 54 15,-44 13-17-15</inkml:trace>
  <inkml:trace contextRef="#ctx0" brushRef="#br0" timeOffset="7320.73">10427 9994 40 0,'0'-3'26'0,"0"-5"94"0,3 0 35 0,1-3 43 0,1-3-15 16,3 9-86-16,-6-6-39 0,-4 6-43 15,-7 5-10-15,-6 5 5 16,-7 1 7-16,-3 2 22 16,-2-1 8-16,10-1 18 15,1-5 7-15,15-1 12 0,-10-1 4 16,9-9 0-16,-1 1-9 16,3-4-21-16,6 4-16 0,-3-2-23 15,4 1-6-15,-4 7-8 31,-2 3 3-31,-1 0 4 0,0-1-1 16,3-9-3-16,4 9-3 16,1-3 1-1,6 1-4-15,3 3 0 0,1 5 4 16,2-3 1-16,-3-1 11 0,-1 1 8 16,3-2-3-16,-1-2-5 15,0 1-8 1,-2-1-7-16,2 0 1 0,5 2 6 15,4 4-3-15,0 5-3 16,11 1 0-16,-2 8-4 16,-3-2 5-16,2 6-2 0,-5-3-2 15,0 2 1-15,-3-2 3 16,-5 0 6-16,-5-4-1 16,-4 0-3-16,-2-4-6 15,-2 1 0 1,-1 2 0-16,2 2-1 15,-3 2 0-15,1-4 0 16,5 2 3-16,-2-2 0 16,3 0 3-16,-1 2-2 15,-2-1-2-15,1 3-2 16,0-1-3-16,-6 0 0 16,3-2-3-16,-1-3 4 15,0 2-1-15,2-2 7 16,-3-1 1-16,0 1-3 0,4 1 0 15,-2 4-6-15,2 7-1 16,-3 9 3-16,3 6 4 16,-3 5 1-16,-2 1-1 0,5 0 2 15,1-2-5 1,0 3-1-16,-1-2 0 0,-1 2-1 16,-2-4 0-16,-1 1 3 15,-2-1-3-15,1-2-2 16,-1 1 1-16,-3 1-3 15,-2-2 2-15,1 4 8 16,-1-6-2-16,-1-2 0 16,-1-1-2-16,-6-2-2 15,4-2 1-15,-4 1-2 16,1-5 1-16,-1-2-3 16,2 2-2-16,-3-4 5 15,-1 1-1-15,2-2 4 16,-4 0 1-16,-2 3-8 0,-7 2 0 15,-1 0-13 1,-3 5-4-16,-2-4 3 16,0-3-1-16,0 4 16 15,0 1 1-15,-7 1 3 0,5-2 1 16,-2-4-5-16,-1-2 2 16,5-7 1-16,-3 0 3 15,0-3 1-15,-1-2 0 16,-4 0-1-16,7 0-1 15,-1 1 1-15,6 1 0 0,7-4 4 16,3-2-5-16,5-4-4 16,8-3 1-16,-1 0 0 15,1 0 4-15,-2 0 1 16,2 3 1-16,-1-1 0 16,-1-1 2-16,-1-1-1 15,-5 3 0-15,0 2-3 16,5-2-2-16,-5-1-21 0,5-2-27 15,-6-7 30 1</inkml:trace>
  <inkml:trace contextRef="#ctx0" brushRef="#br0" timeOffset="16432.5">7740 11579 927 0,'9'3'87'0,"-4"5"41"0,-3 3-26 0,-4 2-1 0,-3-4-19 0,-2 2 1 0,2-3-5 0,5-8-9 0,5 0-14 15,7-11-7-15,21-5-14 31,13-9-1-31,25-3 5 0,10-4-7 16,21 4-2 0,2 2-7-16,21 17-8 15,20 7-3-15,21 17-5 0,4 7 0 16,10 4-6 0,-2 1 0-16,0-13 0 15,1-7-2-15,-9-20-5 16,-6-12-9-16,-14-11-51 0,-21-4-45 15,-17-10 61-15</inkml:trace>
  <inkml:trace contextRef="#ctx1" brushRef="#br0" timeOffset="55149.87">16606 18691 0,'0'0'0,"0"0"0,0 0 0,0 0 15,0 0-15,0 0 16,0 0-16,0 0 16,0 0-1,40 0-15,-36 3 16,-1 1 0,1 0-16,0 0 15,4 4-15,0 0 16,0 0-1,0 0-15,0-4 16,-4 0 0,4 0-16,-4-4 15,0 0-15,-1 0 16,1 0 0,4 0-16,4-4 15,4 0-15,4 0 16,3-4-1,1 0 1,-4-4-16,-1 0 16,-3 5-16,-4-1 15,0 0 1,0 0-16,0 0 16,-1 4-16,-3 0 15</inkml:trace>
  <inkml:trace contextRef="#ctx0" brushRef="#br0" timeOffset="58583.92">9400 12871 1270 0,'7'3'53'0,"-5"-3"-31"0,-4 0 27 0,-5 0 9 16,-1 0 10-16,-13 1 3 0,2 4-6 0,-9 1-5 0,6-6-12 0,1 2-8 0,9-2-4 0,12-2-2 0,-3-4 2 15,18 0-2-15,9-2 0 0,12 0-7 16,8-2-5-16,8 9-6 15,1 1-3-15,-5 5-12 16,-5 9 4-16,-8 6-5 16,-8 6 1-16,-10 11 3 0,-8 6-4 15,-10 17 4-15,-6 9-3 16,-13 18-1-16,-4 6-4 16,1 10-9-16,1-4 1 15,1-9-4-15,8-3 7 0,13-13 6 31,2-2-1-31,12 1 4 0,8-5-1 0,4-1 1 16,0 3 1-16,1-6 1 16,-3-1 2-16,-15-4-4 31,-9-1-2-31,-15 5 0 0,-6 4-2 0,-12 10 2 16,4 5-1-16,3 1 1 15,2-5 1 1,16-15-2-16,2-16 1 0,17-6-5 15,3-8 2-15,11 2 2 0,10 3 2 16,-2 3 1 0,7 8 0-16,-6 3 2 0,-5 9 0 15,-17 9 3-15,-12 5 0 16,-20 6-1-16,-17 2 2 16,-21-1-4-1,-7 5 1-15,-12 14-3 16,-8 16-3-16,-11 17 2 15,-4 4-1-15,14 4 4 0,4-6 1 0,22-16-38 16,3-5-40-16,5-11 43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58:40.1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23T18:59:25.359"/>
    </inkml:context>
  </inkml:definitions>
  <inkml:trace contextRef="#ctx0" brushRef="#br0">2584 5091 711 0,'-17'11'125'0,"-5"2"142"0,-2 2-139 0,5-2-17 0,4 3-16 0,5-8-12 0,13-7-10 0,5-1-5 15,19-8-10-15,9-4 4 0,21-1-7 16,9 7-3-16,23 6-10 15,13 5-12-15,35 3-11 32,21 3-7-32,41-2-8 0,27-6 0 15,37-12-2 1,19-5-1-16,32-18 2 16,7-6-1-16,10-8-1 15,-11-4-1-15,-11 4-65 16,-21-1-53-1,-52 0 66-15</inkml:trace>
  <inkml:trace contextRef="#ctx0" brushRef="#br0" timeOffset="13041.48">6871 5036 578 0,'-13'5'87'0,"2"-1"65"0,-2-1 6 15,6 1-9-15,-3 2-28 0,7-6-23 0,3 5-12 0,0-2-32 16,0-3-6-16,0 0-16 16,0 3-7-16,3 2-2 15,2-1 3-15,4 3 0 16,4-3 7-16,0-2-3 15,7-2-1-15,7-3-1 0,0-3-4 16,11-1-1 0,3 4 2-16,6-3-6 0,5 3 1 15,3 1-4-15,7 2 0 16,1 0-3-16,3 2 2 16,0 1 3-16,-3 0-1 15,12 2-1-15,-6-4-4 16,7-1-4-16,14 3 1 15,6-3-5-15,2 4 1 16,4-1-2 0,-7-2-3-16,0 4 3 0,-4 1-2 0,12-4-1 15,7 3-1-15,-3-5-1 16,7-3-1-16,-7-2 2 16,7-3 0-16,7 5 0 15,2 1 0-15,3 5 1 16,-12 0 1-16,-5 7-1 15,-3 4 1-15,4 3-3 16,7 2 2-16,-5-3-3 16,-2-5 3-16,5-6 0 0,2-5-1 15,16 0 0-15,9-2-3 16,-7 7 2 0,-1-2 2-16,-3 8-1 15,-3 2-3-15,11 4-9 0,-8 7-8 16,-2 1-8-16,-4 0-5 15,3 2-12-15,-5-2-5 0,-3 1-35 16,-8-7 0 0,-18-12 47-16</inkml:trace>
  <inkml:trace contextRef="#ctx0" brushRef="#br0" timeOffset="25803.68">7694 3908 628 0,'-1'0'128'0,"-3"3"176"0,-3 2-189 0,0 6-18 0,-2-3-18 15,3 3-16-15,-2-1 0 0,-3-1-14 16,4-3-1-16,-1-4-7 15,8-2-3-15,-3-3-8 16,3-7-4-16,7-7-8 16,2-2 0-16,5-12 11 15,7-7 3-15,9-16 17 16,8-12 8-16,34-22-3 16,10-12 0-16,24-12-9 15,6-6-11-15,11-8-5 16,8-2-7-16,16-1-12 15,2 9-2-15,-7 11-7 16,-6 13 0-16,-32 23-17 0,-11 9-24 16,-28 21-56-1,-16 12-56-15,-44 23 82 0</inkml:trace>
  <inkml:trace contextRef="#ctx0" brushRef="#br0" timeOffset="40377.37">9627 1915 825 0,'0'2'68'0,"-3"1"37"0,1 3 16 0,-3-4-27 0,4-2-7 0,1-7-9 0,0 1-6 16,1-7-5-16,6-1-4 16,-7 2-17-16,-2-1-9 15,-9 0-21-15,-6 4-1 0,-10 4-9 16,-3-1-3-16,-8 4-3 31,-3 2-3-31,0 10 3 0,3 4 0 0,2 17-1 31,4 9 0-31,15 17-5 16,7 6-1-16,18-2 3 16,8-6 1-16,11-20 3 15,4-14 3-15,7-21-1 16,-3-10 4-16,0-17 9 16,-5-6 2-16,-8-13 6 15,-3-2 2-15,-10 0-2 16,1-2 5-16,-7 12 1 0,3 6-3 15,-4 18-1 1,-1 13-10-16,1 4 1 16,1 16 4-16,0 19 3 0,-1 6 2 15,-1 9-11-15,-1 4-7 16,7-8-7-16,2-3-2 16,4-13-7-16,7-8-13 15,-1-12-44-15,8-10-26 16,5-14-56-16,-2-13-120 0,-7-18 166 15</inkml:trace>
  <inkml:trace contextRef="#ctx0" brushRef="#br0" timeOffset="40659.74">9955 1812 1348 0,'0'13'76'0,"-10"3"20"0,-5 6 1 0,-6 6-33 0,-3 7-8 0,12 0-23 0,9 1-5 0,9-11-15 0,13-4-9 16,17-20-2-16,5-2 5 15,8-21-4-15,-5-2 0 16,-6-6-1-16,-6 2-3 16,-16 4 4-16,-9 2 7 15,-11 8 4-15,-14 1 5 16,-12 8-9-16,-4-1-2 0,-12 8-9 15,5 4-6 1,-5 10-23-16,7 4-37 16,7 1-196-1,7-1 161-15</inkml:trace>
  <inkml:trace contextRef="#ctx0" brushRef="#br0" timeOffset="41315.32">9373 4023 1155 0,'-2'0'50'0,"10"-1"2"0,9-13 56 0,7-1 3 0,1-13-6 0,4-7-14 0,10-14-18 0,7-10-8 16,20-22-8-16,10-7-8 0,22-19-10 15,20-5-7-15,4-2-13 16,7-1-5-16,-1 8-7 16,-12 3-2-16,-11 17-15 15,-8 11-24-15,-40 24-73 16,-10 11-39-16,-29 16 70 0</inkml:trace>
  <inkml:trace contextRef="#ctx0" brushRef="#br0" timeOffset="41898.65">11208 2194 1109 0,'9'-6'67'0,"-4"1"56"0,-1-6-45 16,-10-2 19-16,0-2-8 15,-13-7-24-15,2 6-10 16,-9-3-30-1,-1 6-8-15,1 13-17 16,-4 8-4-16,3 25 4 0,2 11 0 16,3 19 0-16,1 5 0 0,10-3-3 15,5-7-1 1,9-20 2-16,3-11 2 16,12-19 0-16,-1-3-1 15,0-13 3-15,4-5 0 0,-1-9 3 16,-1-8 2-16,2-6 0 15,-4-2 3-15,-1 6 5 16,-2 1 6-16,2 13 4 16,-4 6 0-16,1 15 3 15,-4 10-4-15,1 15-6 16,-2 8-2-16,-2 8-15 0,2-6-1 16,5-8 3-1,1-6-4-15,5-10-6 0,1-3-12 16,4-8-43-16,-4-3-21 15,3-4-50-15,0-7-211 16,1-5 223-16</inkml:trace>
  <inkml:trace contextRef="#ctx0" brushRef="#br0" timeOffset="42200.77">11581 2030 1075 0,'0'8'113'0,"-6"8"57"0,-2 4-33 0,-4 10-23 0,8 6-39 0,6 9-13 15,-2 5-23 1,9-4-6-16,-2-2-17 16,4-5-6-16,1-9-25 0,1-4-25 15,-2-7-82 1,-3-7-222-16,8-6 212 0</inkml:trace>
  <inkml:trace contextRef="#ctx0" brushRef="#br0" timeOffset="42883.39">10808 1986 516 0,'-12'6'96'0,"-1"1"78"0,-4 0-62 0,-2 0 7 0,-10-3-43 0,1-2-11 16,-7 0-26-16,-1 1-15 15,5 5-15-15,-1 1-4 16,16 4-5-16,5 1 1 15,11 5 11-15,8 4 3 16,8 4 9-16,9 0 3 0,8-2-2 16,2 1 3-16,1-3 3 15,0 1 1-15,-9-2 0 16,-6-5-5-16,-16 5-8 16,-9-3-6-16,-19 2-3 15,-6-4-3-15,-15-3-17 16,-3 1-16-16,-2-11-54 15,0-4-85-15,13-8 99 16</inkml:trace>
  <inkml:trace contextRef="#ctx0" brushRef="#br0" timeOffset="43116">10668 1800 1194 0,'-2'14'66'16,"-5"5"15"-16,2 3 10 0,2 11 4 16,6 2-20-16,5 15-21 15,6 9-17-15,2 15-23 16,-8 3-6-16,-2 3-21 16,-6 2-21-16,0-12-36 15,0-9-26-15,11-16-190 16,2-9 177-16</inkml:trace>
  <inkml:trace contextRef="#ctx0" brushRef="#br0" timeOffset="43968.79">9071 1543 840 0,'-1'-8'92'0,"-5"3"62"0,-7 4-50 0,-9-1-35 0,-5 5-25 0,-3 3-27 16,-6 7-4-16,0 8-8 16,6 4-2-16,1-3 0 0,7-3-1 0,13 3-3 15,9-6 2-15,17 4 8 16,2-4 5-16,9-2 8 16,2 2 1-1,0-5-2 1,-3 3-3-16,-3-1-7 0,-9 1-4 0,-5 6-5 31,-10-1-1-31,-14 5 2 0,-8 1 0 0,-10 4-6 16,-6 2-8-16,-4-1-29 15,-1-3-25-15,4-7-144 16,-1-9-121-16,5-15 182 16</inkml:trace>
  <inkml:trace contextRef="#ctx0" brushRef="#br0" timeOffset="44196.78">8885 1273 1158 0,'11'0'63'0,"0"6"4"16,-1 7 4-16,-4 14 0 15,5 11-17-15,0 17-11 16,-1 11-7-16,-4 15-20 16,-6 8-6-16,-5 4-15 15,-3 2-20-15,-1-8-56 16,3-4-141-16,2-7 134 16</inkml:trace>
  <inkml:trace contextRef="#ctx1" brushRef="#br0">19607 8282 0,'0'0'0,"0"0"16,-7 40-16,7-9 15,7 1-15,5-5 16,0-3-1,0-4-15,-4-5 16,0-3 0,-4-4-16,0 0 15,0 0 1,-1 0 0,1-4-16,0 0 0,0 0 15,0 0 1,0-1-16,0 1 15,-4 0-15,0-4 32,0 4-32,0 0 15,0 0-15,0 0 16,0 0 0,0 0-16,0 0 15,0 0-15,0 0 16,0 0-16,0 0 15,0 0 1,0 0-16,0 0 16,0 0-1,0-1 1,0 1-16,0 0 0</inkml:trace>
  <inkml:trace contextRef="#ctx0" brushRef="#br0" timeOffset="45691.54">12738 2016 649 0,'19'-6'114'16,"-5"1"88"-16,-6 2-15 0,-5 3-60 0,-3 1-29 0,-6 2-23 0,-1 2-10 15,-8 1-20-15,-4 1-7 16,-5 1-21-16,-4-2-5 0,-2 3-9 15,-5 4-2-15,-1 1 0 16,7 4 0 0,4-3 2-16,8 3 0 0,9 1-1 15,8-4-2-15,9 7 1 16,7-3 7-16,12 5 10 16,5 1 7-1,7 0-1-15,-5 1-7 0,-5 1-12 16,-8 3-6-16,-22 3-1 15,-15 4 2-15,-22 1 1 16,-9-3 4-16,-8-3-19 16,2-7-13-16,3-13-39 15,5-8-27-15,11-20-135 16,6-11 137-16</inkml:trace>
  <inkml:trace contextRef="#ctx0" brushRef="#br0" timeOffset="45897.22">12552 1817 1297 0,'4'8'77'16,"-2"8"28"-16,-2 6 14 0,-2 9-8 15,1 9-10-15,-1 12-28 16,2 8-15-16,0 16-33 16,2 6-9-16,-2 9-12 15,0 2-4-15,1-14-29 16,6-3-25-16,4-20-60 15,1-7-29-15,15-20-244 16,5-17 238-16</inkml:trace>
  <inkml:trace contextRef="#ctx0" brushRef="#br0" timeOffset="46309.67">13232 2112 1283 0,'-7'-14'76'0,"-4"-2"23"0,-8 0 6 16,-11-6-9-16,-8 0-20 16,-1 5-30-16,0-2-11 15,5 19-19-15,9 11-11 0,3 22-7 16,6 11-5-16,4 13-1 16,2-2 2-16,13-6-11 15,5-13-5-15,13-18 2 16,-4-7 5-16,7-11 13 15,-1-5 5-15,0-9 0 16,-1-5-3 0,0-6 9-16,0-2 11 0,-11 2 12 15,-2-1 10-15,-1 12 0 16,-5 3-2-16,4 22-6 16,-3 14-2-16,6 10-12 15,-4 6-5-15,4-6-8 16,2-4-3-16,2-7-3 15,5-5 0-15,0-8-18 0,3-2-17 16,1-13-54 0,0-6-39-16,7-13-121 0,-1-7 132 15</inkml:trace>
  <inkml:trace contextRef="#ctx0" brushRef="#br0" timeOffset="46606.71">13541 1928 1246 0,'-2'1'103'16,"-1"5"51"-16,3 1-45 16,5-3 18-16,7-4-34 15,10 0-8-15,4-6-24 16,1-2-12-16,1 4-22 16,-3-1-14-1,-3 10-9-15,-6 1-7 0,-16 16-7 16,-6 6 0-16,-15 16 0 0,-4 4 3 15,1 9 4-15,1-1 2 16,16-2-1 0,4-5 2-16,19-10-3 0,6-6-6 15,14-9-17-15,5-10-4 16,7-12-31 0,-6-4-11-16,4-7-36 0,-5-2-12 15,-8-3 71-15</inkml:trace>
  <inkml:trace contextRef="#ctx0" brushRef="#br0" timeOffset="47178.03">15243 1876 1268 0,'-27'6'34'0,"-6"8"-2"0,-5 5 13 0,0 5 12 0,4-2 1 0,8-3-17 0,7 0-12 16,10-2-11-16,4-3-1 15,15 0 0-15,4 4 7 16,8 2-4-16,10 2 4 16,-1 0-13-16,4 3-2 15,-5 2-4-15,1-3-5 16,-16-4 2-16,-9 1 0 15,-19-1 0-15,-10 4 0 16,-20 1-9-16,-8-1-15 16,-4-10-31-16,-6-7-25 0,7-15-191 15,7-13 172-15</inkml:trace>
  <inkml:trace contextRef="#ctx0" brushRef="#br0" timeOffset="47381.01">15052 1510 1349 0,'19'22'86'0,"0"9"2"16,-6 32 7-1,-7 15 7-15,-5 10-28 16,3 10-1-16,-3 7-27 0,1 6-14 16,-1-4-20-16,3-3-17 15,3-16-57-15,6-12-20 16,4-22-55-16,7-12 15 0,3-23 72 15</inkml:trace>
  <inkml:trace contextRef="#ctx0" brushRef="#br0" timeOffset="47791.5">15893 2008 1360 0,'-5'-11'65'0,"-11"-5"36"15,-9-1-2-15,-13-12 5 16,-6-1-18-16,2 2-46 16,1 6-14-16,6 17-13 15,5 7-1-15,3 29-8 0,0 14-6 16,4 16-21-16,5-1-12 16,18-8-7-16,10-8 0 15,15-19 17-15,3-10 12 16,7-15 13-16,0-10 4 0,1-9 5 15,-3-6 8-15,-1-8 12 16,-5-2 5 0,-10 4 6-16,-1 5-7 0,-5 14-5 15,-2 10-3-15,-4 15-5 16,1 14-1-16,-4 17-9 16,-1 11-6-16,1 5-4 15,4-2-1 1,1-14-4-16,5-9-17 15,4-13-38-15,6-9-28 16,5-15-60-16,-2-7-180 0,15-24 208 16</inkml:trace>
  <inkml:trace contextRef="#ctx0" brushRef="#br0" timeOffset="48148.45">16235 1887 1414 0,'2'3'69'15,"-2"0"31"-15,0 0-2 0,1-3 20 32,10-5-10-32,10-7-27 15,-2-3-4-15,12 1-26 0,-4 2-11 0,0 5-23 16,0 7-8 0,-11 7-11-16,-7 4-5 0,-10 8-9 15,-12 6 0 1,-9 10-5-16,-8 1 8 15,6-6 5-15,2-3 0 16,17-12 3-16,5 3-6 0,15-3 2 16,8 1 1-16,10 6 6 15,12 5 2-15,0 3 5 16,4 3 0-16,-11-1-1 16,-3-1-1-1,-29-1-5-15,-9 3-1 0,-33 1-16 16,-16 0-21-16,-26 2-69 15,-12-2-49-15,-42 3 82 0</inkml:trace>
  <inkml:trace contextRef="#ctx0" brushRef="#br0" timeOffset="48850.04">13314 2664 1001 0,'11'-14'82'0,"-5"1"81"0,-6 2-72 0,-13 5 2 0,-7 1-23 0,-12 10-31 0,-9 7-12 0,-12 7-9 15,-7 7-2-15,-8 7-10 16,2 3-2-16,-10 5-4 15,-3 3 1-15,-20 3 1 16,-1 4-2-16,-6 4 0 16,9 5 0-16,2-2-1 15,2 1 1-15,-3-4 1 16,-1-1 0-16,3-4 2 0,5 1 2 16,3 2-3-1,1 1-2-15,-5 3 2 16,-5 1-2-16,-8-4 3 0,-1-4 3 15,-1-6-7 1,2 0 1-16,13-4 0 0,3-2-2 16,4-7 6-16,9 5 0 15,6-1-5-15,16-3-1 0,25-7-13 16,16-9-20 0,33-16-34-16,14-8-337 0,38-21 270 15</inkml:trace>
  <inkml:trace contextRef="#ctx0" brushRef="#br0" timeOffset="49517.29">12216 4194 626 0,'0'6'91'0,"4"0"67"0,-1-2-14 0,7-4 9 0,3-7-19 0,2 1-9 0,9-5-29 16,-2-8-14-16,3 0-27 0,8-6-10 0,15-4-14 31,12-4 2-31,19-1 7 16,11-4-4-16,14-6-6 0,6-4-9 0,13-7-13 15,5-6-1-15,25-9-5 16,3-9 0-16,11-9 0 16,8-2-2-1,5-1 2-15,3 1 2 16,-1 8-3-16,4 4 1 0,-13 12 2 16,-2 9-3-16,-21 12 2 15,-16 8 0-15,-35 14-2 0,-15 2-14 16,-32 9-62-16,-13 1-45 31,-40-4 56-31</inkml:trace>
  <inkml:trace contextRef="#ctx0" brushRef="#br0" timeOffset="53825.52">4413 8191 504 0,'-8'2'82'0,"5"-2"43"0,-5 6 21 0,3-2-5 16,-4 7-18-16,-1-2-14 0,-2 8-31 0,-1-1-9 0,-1 1-10 15,4 2-5-15,2-6-10 16,1 0-4 0,7-7-1-1,7 5 4-15,8-2 13 0,7 3 1 16,11 2-10-16,13 0-4 16,15 11-20-16,9 5-4 15,8 16-8-15,8 4-1 0,2 2-8 16,5 2-1-16,-1-13 3 15,9-3-7-15,-2-16-2 32,-4-6-1-32,-9-7-17 0,-18-7-8 15,-16-2-30-15,-9-5-20 0,-16-8-43 0,-5-6-40 16,-13-6 93 0</inkml:trace>
  <inkml:trace contextRef="#ctx0" brushRef="#br0" timeOffset="54077.57">5557 8523 949 0,'1'-10'104'0,"4"1"141"15,6-4-144-15,5 7 15 0,1 6-6 0,0 5-11 16,2 7-14-16,0 13-37 31,3 4-15-31,-4 7-19 0,4 2-7 0,-10 3-5 16,-1 3 5-16,-7 2-4 15,-4 1-2 1,-11 2-1 0,-5 1-7-16,-11 1-8 0,-8-8-2 15,-1-6-19-15,-3-7-18 0,-4-17-36 16,-3-8-30-16,5-29 60 0</inkml:trace>
  <inkml:trace contextRef="#ctx0" brushRef="#br0" timeOffset="54715.54">7344 8534 944 0,'-14'3'119'0,"-10"2"184"0,-3 6-230 0,-17 4-8 0,-6 3-7 16,-6-4-19-16,8 0-3 0,11-3-15 16,10-5-8-16,18-1-5 15,7-2-5-15,18 10 7 16,11 0 9-16,14 6 7 16,9 3 0-16,9 0-4 15,-4-2-9-15,-3-1-2 16,-5-3 5-16,-20 1 3 15,-14 4 10-15,-26 9 3 16,-15 3-9-16,-32 5-8 16,0 0-8-16,-8-5-23 15,2-5-8-15,15-15-23 0,3-12-25 16,19-21-46-16,5-10 25 16,15-32 37-1</inkml:trace>
  <inkml:trace contextRef="#ctx0" brushRef="#br0" timeOffset="54933.12">7074 8034 1252 0,'22'-3'104'0,"-1"11"111"16,4 12-107-16,5 21 7 16,2 14-4-16,5 22-21 15,1 13-13 1,0 14-37-16,-8 5-19 0,-6 0-21 15,-10-5-15-15,-3 3-41 16,-3-1-25-16,-3-5-51 16,-2-11-29-16,6-24 90 15</inkml:trace>
  <inkml:trace contextRef="#ctx0" brushRef="#br0" timeOffset="55359.23">7705 8441 1384 0,'5'-13'90'0,"-2"5"32"15,-1 7-22-15,-1 5-23 16,2 12-15-16,7 17-9 16,3 11-1-1,7 18-14-15,2 4-7 16,7-3-15-16,2-4-7 0,10-18-7 16,6-4-3-16,-6-19 2 15,-3-4-1-15,-6-16 1 0,-12-6 11 16,6-15 17-16,-6-10 14 15,4-19 10 1,3-10-4-16,-8-20-18 0,3-8-11 16,-10 5-20-1,-5 13-19-15,0 23-62 0,-3 16-43 16,2 25-60 0,-1 1-286-16,9 10 302 15</inkml:trace>
  <inkml:trace contextRef="#ctx0" brushRef="#br0" timeOffset="55697.56">8537 8685 1392 0,'-24'11'61'15,"5"8"7"-15,-1 5 10 16,9 4-20-16,7 8-7 16,8 2-12-16,13-2-13 0,8-6-8 15,7-9-2-15,9-13-11 16,4-8 2-16,4-21-3 16,-4-7 9-16,-3-11 22 15,-4-9 9-15,-14-1 6 16,-5-4-5-16,-19-1-7 15,-10 2 1-15,-17 8 0 16,-7 1-4-16,-17 13-20 16,-1 8-15-16,-10 29-37 15,6 12-29-15,2 25-89 16,4 11-363-16,15 0 331 16</inkml:trace>
  <inkml:trace contextRef="#ctx0" brushRef="#br0" timeOffset="70210.25">2233 6611 587 0,'-10'-12'64'0,"-2"-1"74"0,-6 0-40 0,-4 6 22 0,-6-4-8 16,-9 3-16-16,1-2-21 0,-14-2-23 0,7 2-3 16,-12 4-5-16,-5 3-6 15,0 9-10-15,-5 11-7 16,4 20-8-16,-4 8-1 16,-3 7-5-16,-1 7 1 15,-4 2-6-15,4 4 0 16,3 6-1-16,7 0-1 0,10 0 2 15,10-5 0-15,17-6-2 16,9-10 0-16,15-10-1 16,9-5-1-1,12-7 2-15,14-1 1 0,12-5-1 16,3 1 0-16,6-2 3 16,-1 4 1-16,-4-4-1 15,-2-1 0-15,-2-6-2 16,3-3-2-16,3-11 2 15,10-1 2-15,11-10-2 16,4 0 1-16,8 0-1 16,1 4-1-16,1 7 1 0,-4 5 0 15,3 9-1 1,2 4 0-16,9-3-1 0,-1 6-1 16,4-2 2-1,-4-3 1-15,0-5 0 0,4-3 0 16,6-8 3-16,14-4 4 0,-2-2 2 15,2 0 3-15,5 3 7 16,0 3-1 0,14 3 4-16,1 6-1 15,-4 7-8-15,-8 3-5 0,3-5-3 16,-1 0 0 0,7-9-9-16,1-5 2 15,4-14-1-15,12-7-2 0,8-12 8 16,0 2-3-16,2-6 5 15,9 0 2-15,-9 3 5 16,-2 5 7-16,-7 6-2 16,-6 5 0-16,-7 5-9 15,0 5-5-15,-8 5 1 16,-14 3-4-16,-11 0 3 16,3 0-3-16,-14 0 1 0,-4-2-1 15,-17 2 0-15,-15-1-1 16,-12-2-1-16,-4 1 2 15,-20-4 1-15,-4-4 6 16,-11-7-4-16,-4-13 3 16,-12-11 2-16,-3-13-1 15,-6-15-1-15,-1-7-2 0,-3-6-5 16,0 5-1-16,-4 6 5 16,-5 0-1-16,-12 3 4 15,-4 0 4-15,-4-3 3 16,-3 4 1-16,-7 8-4 15,-1 4-2-15,-19 14-6 16,-10 8-2-16,-18 14 4 16,-14 10-5-16,-14 10 2 15,-19 7 0-15,-12 6-4 16,-1-1 0-16,-9 3-4 16,-5-1 0-16,1 4-1 15,-10 0 4-15,-3 6-1 0,2 2 2 16,-6 11 2-16,-1 5 1 15,-2-2 3 1,1 8-1-16,1-8 0 0,-4-5-2 16,14-9-1-16,1-7 0 15,6-7 0-15,9-5-2 16,10-5 3-16,3-2 2 0,13 1 1 16,12 3-3-16,4-2-1 15,7 5 0-15,3 0-3 16,3 3 5-16,17-2-4 15,2 4 2-15,8-5-3 16,3-1-2-16,-5-2 6 16,0 0-2-16,7-5-2 15,3-2-5-15,4-7-22 16,7-2-16-16,3-5-68 16,-2 0-190-16,-26-3 191 15</inkml:trace>
  <inkml:trace contextRef="#ctx0" brushRef="#br0" timeOffset="80321.69">14123 8922 786 0,'-8'-11'126'0,"0"-4"115"0,2 1-58 0,0-5-46 0,6 2-28 0,-5 6-26 0,-2 0-10 0,1 8-26 15,-5 1-5-15,-2 5-13 16,1 5 0-16,1-2 2 15,11 4 5-15,8-2 2 16,9-5 2-16,26-3 1 16,10-6 7-16,25-7 6 15,15-3 8-15,14-1-10 16,19-2-7-16,7 5-16 16,1 6-14-16,-16 0-11 0,-11 6-3 15,-20 4-6 1,-10 1 2-16,-15 4 5 15,-10-6 1-15,-22 1-12 16,-5 1-18-16,-12-3-39 0,-5 0-23 0,-5-5-34 16,-3-4-26-16,0-7 24 15,-3 0 48-15</inkml:trace>
  <inkml:trace contextRef="#ctx0" brushRef="#br0" timeOffset="80670.44">15352 8512 1255 0,'3'-16'70'16,"2"-6"6"-16,-4 6-2 0,-2-3 8 16,1 13-11-1,1 4 0-15,-1 9-17 16,-1 7-1-16,-7 8-9 15,5 1-3-15,3 3-7 0,4-1-6 0,20-8 7 32,8-1 7-32,9-5 8 15,3-1 4-15,-6-1-22 0,-5 4-11 0,-10 1-17 16,-5 0-5 0,-9 11 1-1,-9 0 0-15,-17 9 1 0,-11 2 0 16,-21 5-1-1,-8 3-2-15,-17 6-29 0,-4 3-11 0,3-3-26 16,7 0-14-16,17-7-39 16,4-5-8-16,20-14 69 15</inkml:trace>
  <inkml:trace contextRef="#ctx0" brushRef="#br0" timeOffset="85354.41">19449 9242 482 0,'5'6'80'0,"-1"2"84"0,-2 1-47 0,9-1-11 0,0 2 1 0,5 1 1 15,4-5-9-15,-6 0-18 16,2-2-21-16,5-3-26 16,-4 1-7-16,10 4-9 15,1-4 0-15,10 1 8 16,6-2 4-16,10-4 11 16,6-2-1-16,17-6 2 15,12-1-1-15,19-1-4 16,0 1-7-16,13 1-9 15,-1 7-9-15,11 8-8 0,8 0 1 16,0 6 1-16,-8-2 0 16,-7 0-1-16,-7-2-4 15,-5-6-15 1,-5-3-13-16,-17-8-39 16,-14-7-19-16,-27-4-322 15,-7-3 270-15</inkml:trace>
  <inkml:trace contextRef="#ctx1" brushRef="#br0" timeOffset="44623.26">11736 15367 0,'55'-12'0,"102"-31"0,-22 11 0,-41 13 15,-39 11 1,-189 79-16,40-24 16,38-16-1,25-11-15,7-4 16,8-4-16,1 0 15,7-1 1,-8 1-16,8-4 16,0 4-16,0-4 15,8 0 1,-7 4 0,-1 3-16,-8 5 15</inkml:trace>
  <inkml:trace contextRef="#ctx0" brushRef="#br0" timeOffset="89979.83">5553 7699 1294 0,'4'0'30'0,"-15"2"3"0,-13 9 27 0,-1 3-9 0,-2 0-10 0,9-1-11 0,7-2-1 0,11-5-9 31,13 2 7-31,20-8 7 0,18 2 1 16,26-4 1-16,19 1-8 16,24-7-17-16,11 3-7 15,3-6-21-15,-9-3-40 0,-29-10 36 16</inkml:trace>
  <inkml:trace contextRef="#ctx0" brushRef="#br0" timeOffset="91166.32">19496 10089 424 0,'10'0'60'0,"-6"0"65"0,-5 0-55 0,-13 0 9 0,-1-3 24 0,-5-5 5 0,7 6 9 16,2 0 1 0,10 2-25-16,-1 0-16 0,0-1-33 15,7-4-11-15,14 7-12 16,5 2 4-16,12-4 13 16,0 0 12-16,10 0 7 15,-2 0 0-15,4 2-15 16,1 4-9-16,-5 5-17 15,1 4-2-15,4 4-10 0,3-4 1 16,15 1-4-16,10 1-4 16,10-2 7-16,-5-3-2 15,9-4-1-15,1 0 0 16,7-6-3-16,18-1 4 16,9-1 1-16,0-3-2 15,4 3 0 1,-3 0 1-16,0 5-1 15,5 3 3-15,-6-7-4 0,-10 1-2 0,-11-2 3 16,-7-3-4 0,-16-10-32-16,-6 0-39 0,-34-1 39 15</inkml:trace>
  <inkml:trace contextRef="#ctx0" brushRef="#br0" timeOffset="94582.19">18174 10133 468 0,'8'-3'47'0,"-3"0"47"0,-5 3 25 0,0 0 32 0,0 0-8 0,-7 6-27 15,1 2-23-15,-5 4-40 0,5-1-12 16,6-6-23-16,6-3-5 16,21-2-9-16,11-3-1 0,20-5 0 15,7 0-3 1,14-6-53-16,3-2 36 0</inkml:trace>
  <inkml:trace contextRef="#ctx0" brushRef="#br0" timeOffset="98655.88">15898 10879 887 0,'30'8'114'0,"9"1"57"0,26-3-28 0,6 1 1 0,16-6-38 15,2 2-6-15,-2-3-37 16,2 2-17-16,-12-2-71 15,-1-2 54 1,-24-1-32 0</inkml:trace>
  <inkml:trace contextRef="#ctx0" brushRef="#br0" timeOffset="99805.18">19509 10885 570 0,'0'6'75'0,"1"1"80"16,4-3-10-16,1 3-10 0,4-6-15 0,-2 1-24 0,8-1-10 0,-10-1-13 16,-6 0-8-16,3 0-14 15,0 0-10-15,-1 0-17 16,-1 0-8-16,2 4-11 16,5 2 2-16,5 0 25 15,4 1 6-15,10-3 10 16,8-1 4-16,4 1-12 15,1-8-6-15,1 0-7 16,6-6-6-16,15-4-11 0,5 0-3 16,20-2-4-16,6 2-2 15,8 9 0 1,5 5 1-16,12 10 0 0,12 9-1 16,18-1-1-16,-3 6 0 15,10-5-6-15,-4-2-6 16,1-2-17-1,-9-4-10-15,-17-7-15 0,-14 3-11 16,-30-12-38-16,-11-1 60 16</inkml:trace>
  <inkml:trace contextRef="#ctx1" brushRef="#br0" timeOffset="64056.13">9156 14239 0,'0'0'0,"0"0"0,0 0 0,0 0 0,0 0 16,-55 16-1,23-8-15,-15 0 16,8 0-16,7-4 16,1 0-1,-1 0-15,8 0 16,9 0 0,-9-1-16,8 1 15,0 0-15,1 0 16,-1 0-1,0 0-15,-71 24 79,79-20-79,-7 0 15,7-5 1,0 5-16,8-4 15,-8 0 1,8 0-16</inkml:trace>
  <inkml:trace contextRef="#ctx0" brushRef="#br0" timeOffset="110170.81">1840 7483 739 0,'3'-14'108'0,"2"0"53"0,-2 5-11 15,-5-2-5-15,1 7-47 0,-6 0-18 16,1 0-29-1,-2 1-8-15,3 3-17 0,5 0-4 16,0 0-14-16,11 0-7 16,12 0-2-16,10 2-1 15,6 3 3-15,7 1 3 16,-2 0-2-16,-3 2-1 16,-5 0 2-16,-6 0 0 15,-14 0 2-15,-3-2-2 0,-16 0 9 16,-7 2 4-1,-15-1 4-15,-8 2 1 0,-11-4-12 16,-4 0-5-16,-7-2-4 16,-5-3-1-16,5 0-2 15,3 0 1-15,12 0-1 16,10 1 3-16,18 1 1 16,10-2 0-16,4 0-2 15,17 0-2-15,11-3 2 16,12-2-2-16,15 0 7 15,6-1 1-15,0-2 5 16,-8 2 2-16,-6-1 1 16,-19 7-4-16,-6-1-9 0,-22 1 0 15,2 1-1-15,-15 4 2 16,-20 6 2-16,-7 5-2 16,-14 3-1-16,0 0 2 0,-10 1-5 15,9-1-2 1,15-1 0-16,12-6-2 0,26-6 7 15,10 2 0 1,22-6 0 0,7-2 0-16,18-8 0 0,-2-3-3 0,-5-2 3 15,-4 1-1-15,-13-1 1 16,-7 5 3-16,-15 0 2 16,-10 4 1-16,-18 4 1 15,-16 1-2-15,-11 9-5 16,-5-1 0-16,-11 4-1 15,8-2 0 1,9-3 1-16,8-4 4 0,34-4-2 16,-9 5-3-16,34-13-1 15,12-3-5-15,16-6 3 0,8-7 5 16,-5 7 4-16,-6-2-1 0,-17 10-4 16,-12 2 0-1,-21 7 1-15,-18 10 3 16,-32 9 1-16,-9 6-3 15,-25 11-2 1,5 2-4-16,9-2-18 0,16-4-16 16,25-10 24-16,6-11-9 0</inkml:trace>
  <inkml:trace contextRef="#ctx1" brushRef="#br0" timeOffset="65763.78">22660 18497 0,'0'0'0,"0"0"0,0 0 16,0 0 0,43 20-1,-31-20-15,0-4 16,0-4-16,0 0 15,-4-3-15,-1 3 16,-3 0 0,0 0-16,4 0 15,-4 4-15,4 0 32,0 0-32,0 0 15,0 0-15,0 0 16,3 0-16,1 4 15,4-4-15,4 4 32,-1-4-32,5 1 0,0-1 15,3-4 1,-19 4 0,0 0-16,0 0 0,0 0 31</inkml:trace>
  <inkml:trace contextRef="#ctx0" brushRef="#br0" timeOffset="111804.81">18021 10910 303 0,'-19'3'113'0,"-1"5"61"0,-4-1 24 16,4 1-17-16,1-1-55 0,0 1-23 0,4-3-43 15,3 0-10-15,9-5-10 0,3 0 1 0,6-5 0 31,8 0 0-31,13-3 5 0,8 2 0 0,18 5-6 16,12-1-6-16,12 4-11 31,1 2-11-31,1 7-7 0,-5 5-2 16,-6 3-3-16,4-3 0 16,-6-5 1-16,1-2 3 15,-3-7-4 1,-4-2 4-16,-19-6-3 0,-9 1-1 0,-26-2 1 15,-9 1 0-15,-22 6-6 16,-12 0-1 0,-18 3-7-16,-5 7-3 0,-15 1 3 15,-1-3-1-15,-5 0 0 16,-4-2 4-16,0-6 2 16,-3-2 3-16,1-9 5 15,6 0 0-15,20-8 1 16,10 4 2-16,26 4-3 15,8 3 5-15,15 6 9 16,-1 0 1-16,8-1-2 16,11 3-2-16,14 0-4 15,12 0-3-15,17 2 7 0,10-2-5 16,15 0-1-16,-1 0 1 16,1-3-1-16,1 1 2 15,-5-4-5-15,1 1-2 16,-10 0 0-16,-13 2 0 15,-21 2 4-15,-14 1-2 16,-26-2-2-16,-16 1-4 0,-25 1-1 16,-14 1-2-1,-12 2-5-15,-4 4 4 16,-3-4-2-16,-1 0 1 0,1-2-1 16,-3 4-3-16,7-2 4 15,7 2 2-15,20 1 7 16,19 1 0-16,30 1-4 15,15-5 2-15,31 0 1 16,9 0 0-16,27-6 2 16,2-2-9-16,-2-4-61 15,4-2 45-15</inkml:trace>
  <inkml:trace contextRef="#ctx1" brushRef="#br0">23910 15978 0,'0'0'0,"47"-12"0,-11 0 0,-4 5 0,-210 74 16,52-16-1,55-20-15,27-3 16,21-8-1,3-1 1,8 1-16</inkml:trace>
  <inkml:trace contextRef="#ctx0" brushRef="#br0" timeOffset="119203.27">18124 9090 993 0,'23'-7'67'0,"-1"-1"29"0,7 3 13 0,-4 3 9 0,-1 4-14 0,-4 6-19 16,2 1-19-16,5 5-28 15,5 4-13-15,12-1-18 0,6-3-4 16,15-9-2-16,4-8 0 16,12-8-6-16,1-3-23 15,-2-10-20-15,-5 0-333 16,-11-6 254-16</inkml:trace>
  <inkml:trace contextRef="#ctx0" brushRef="#br0" timeOffset="119618.67">18234 10130 1029 0,'-11'-3'53'0,"-2"-5"28"0,4-3-15 0,7-2 16 0,-1 5-7 0,8 0-16 15,14 7 0-15,0 5-6 16,4 3-10-16,7 1-15 16,4 3-10-16,7-5-13 15,1-1-1-15,15-10-30 16,0-3-29-16,9-9 30 15</inkml:trace>
  <inkml:trace contextRef="#ctx0" brushRef="#br0" timeOffset="148333.07">3021 8401 739 0,'-7'-3'78'0,"-3"-2"50"0,2 1 19 0,5 0-27 0,0 4-14 0,3 10-24 0,3 4-10 0,10 18-7 16,1 4-7-16,22 10-19 15,7-7-15-15,26-9-17 16,10-3-9-16,14-18-28 16,8-7-25-16,5-19 28 15</inkml:trace>
  <inkml:trace contextRef="#ctx0" brushRef="#br0" timeOffset="149722.92">8368 9581 712 0,'3'1'131'0,"-3"6"178"0,-3-3-207 0,-7 4 1 0,-4-3-21 0,-5 0-7 0,-6-5-2 0,-3-3-7 15,-7-2-9-15,-5 2-5 16,-10-4-15-16,-7 6-7 16,-23 7-16-16,-9 7-8 15,-18 7-9 1,-8 7-4-16,0 5 2 15,-7-7 1-15,4-12 1 0,4-12 2 16,17-15 3-16,7-11 0 16,16-21-2-1,1-6 0-15,15-13-4 0,7-4 0 0,4-8 10 32,6-4 3-32,-10-1 1 0,-4 5 1 15,-3 4 0-15,-2 6-2 16,12 11-3-16,4-2-1 15,17 4-6-15,2 1 1 16,19-6 2-16,4 1-1 0,12-11 5 16,12-2 0-16,11-7 3 0,10 1 5 15,12 6 4-15,9 6 5 32,-2 13 1-32,0 4-4 0,-14 7 0 15,-5 1-2-15,-2 9 1 16,3-4-3-16,2 8-7 15,3 2-4-15,3 1-5 16,6 2 0-16,9 3 0 0,5-1 1 16,13-4 2-1,-1 4 0-15,3-6 0 0,-1 0 4 16,-2-1-3-16,-3-2 0 16,2 7 0-1,4 2-3-15,0 9-1 16,1 6 2-16,-8 5-2 15,-5 2-1-15,4 9 3 16,-1 1-2-16,-2 4 1 16,12 0 1-16,-2 4-2 15,-1-1-1-15,-6 3 0 0,-5 5 1 16,-17 1 0-16,-5 4 1 16,-10 4 1-16,-7 2-2 15,-8 5 1-15,-3 6 2 16,-9 1-4-16,3 2 3 15,1 2-3-15,-4 4 0 0,0 10 5 16,-1 1-3 0,5 9-1-16,-2-1 0 0,-1-2-1 15,3 0 1-15,-10-8 0 16,1 4 1-16,-10-3-2 16,-3 5 0-16,-10 1 1 15,-3 6-1-15,-3-2 1 16,-1-6-1-16,-12-3 2 15,-4-10-1-15,-10-9 0 16,-12-1 1-16,-16-8-8 16,-10 0-3-16,-33-5-11 15,-11-2-9-15,-14-1-11 0,-7 1-10 16,-4 7-20 0,-5 7-9-16,-3 1-17 15,2 1-23-15,-6-6 72 0</inkml:trace>
  <inkml:trace contextRef="#ctx0" brushRef="#br0" timeOffset="155052.65">22973 11000 115 0,'3'0'1'0,"2"2"10"0,-5 2 7 0,3 3 3 16,-1-2-5-16,-1-1-9 0</inkml:trace>
  <inkml:trace contextRef="#ctx0" brushRef="#br0" timeOffset="155837.53">22901 10833 583 0,'3'-13'86'16,"-2"-2"52"-16,-1 2-19 15,-6 2-47 1,1 5-21-16,-7 4-11 15,-1 1-3-15,0-1 9 0,1 2 4 16,7 0 8-16,0 2 6 0,7 5-4 16,6-3 3-16,3 7 3 15,-5-5 2-15,4 7-8 16,2 7-10-16,-7 5-21 16,1 7-11-16,-6 7-16 15,-1 1-2-15,-1-3-5 16,2-3 1-16,5-11-5 15,-2-9 5 1,5-14 6-16,1-3 8 16,-5-17 11-16,-1-2 10 0,-2-11 8 0,-1-5-1 15,-1 0-7-15,1-3-13 16,0 5-12-16,9 3-4 16,1 14 2-16,2 6 4 15,4 13-1 1,0 5 0-16,1 15-5 15,2 4-1-15,-3 4-2 16,-7 5 1-16,-4 2 1 0,1 0-3 0,-6-4-2 16,0-4-3-16,-4-10-7 15,2-9 2-15,2-11 3 16,6-6 6-16,2-17 4 31,2-7 5-31,4-6 2 0,-1-4 2 16,9 9 7-16,1-3 1 15,-4 14 3-15,6 7-2 0,-9 11-10 16,2 10-3-16,-3 11-7 16,0 7-7-16,-4 6-30 15,-2 4-20 1,-3 5-68-16,5-2-20 0,4-3-226 16,0-8 220-1</inkml:trace>
  <inkml:trace contextRef="#ctx0" brushRef="#br0" timeOffset="156129.62">23486 10902 1020 0,'-13'0'92'0,"1"8"101"15,-1 2-115-15,4 7-27 0,5 8-13 0,6 7-22 0,7 1-6 0,7-3-8 16,11 0-1-16,9-14 0 15,-3-4 0-15,5-12 18 16,-8-8 21-16,-4-9 26 16,-8-2 17-16,0-6 1 15,-12 1-4-15,-6-6-19 0,-1 0-11 16,-14 2-22 0,-2-2-11-16,-7 5-24 0,-2 6-15 15,-6 8-37-15,0 6-34 0,-2 7-58 16,4 2-188-1,8 7 208-15</inkml:trace>
  <inkml:trace contextRef="#ctx0" brushRef="#br0" timeOffset="156424.79">23782 10838 1296 0,'7'1'65'0,"-1"7"13"16,-3 5-9-16,4 9-25 15,-3-2-12-15,9 7-16 16,6 3-4-16,1-1-10 16,6-3 0-16,5-2 4 15,-2-3 9-15,-3-9 20 16,-2-2 14-16,-10-9 12 0,-3-1 11 16,-6-11 2-16,1-6 4 15,-3-13-2-15,1-10-10 16,-4-13-20-16,3-1-12 15,0 4-20-15,0 4-11 0,2 11-27 16,3 7-27-16,1 7-58 16,1 2-48-1,10 2 86-15</inkml:trace>
  <inkml:trace contextRef="#ctx0" brushRef="#br0" timeOffset="157906.01">24393 11593 992 0,'3'-1'91'0,"2"-1"71"0,3 0-36 0,-5-2-21 0,-1 1-14 0,-2 1-17 0,-4 0-19 0,-8 2-17 16,-6 0-15-16,-13 4-19 0,1 2-3 16,-13-1 1-16,1 1-2 15,2 3 1-15,9 1-1 16,12 1-4-16,12 3 4 16,12-1-7-1,6 1 6-15,11 3 2 16,8 2 4-16,3-5 15 0,2 2-6 15,-2-3 8 1,-1 1-3-16,-4 2-4 0,-7-1-1 0,-2 1-10 16,-13 2 5-16,-6 2-6 15,-10-3 4-15,-4 4 1 16,-6-7-3-16,-4 2-1 16,2-4 1-1,-8-2-4-15,3-5-2 0,-6-8-32 16,-6-9-23-16,4-6-45 15,2-11-21-15,6-4-116 16,3-11 139-16</inkml:trace>
  <inkml:trace contextRef="#ctx0" brushRef="#br0" timeOffset="158137.54">24272 11358 1060 0,'9'-12'149'16,"-1"-1"140"-16,-7 8-129 15,-1 5-12-15,-6 8-52 16,3 3-18-16,-2 16-19 16,1 4-15-16,4 15-10 0,0 9-13 15,9 7-20-15,-1 6-1 0,0 6 0 32,6 3-8-32,-1 2-38 0,-2-5-20 15,0-12-54 1,-2-10-13-16,-4-16-23 0,6-9-30 15,-3-15 115-15</inkml:trace>
  <inkml:trace contextRef="#ctx0" brushRef="#br0" timeOffset="158574.88">24765 11590 1124 0,'5'-9'70'16,"3"-3"38"-1,-3 1-4-15,-4 5 9 16,1-2-11-16,-5 2-18 0,-2 1-14 16,-9 5-27-1,-5 3-12-15,0 5-12 0,-6 10-11 0,3 2-1 16,-1 5-3-16,12 4-10 15,8 2 1-15,5-4 0 16,10 3 0-16,11-3 7 31,2 0-2-31,5-4 2 16,4 3 4-16,-5-4-8 0,-4 0 4 16,-11-7-4-16,-7 3 1 15,-15-4 6-15,-14 2 1 16,-8 1-7-16,-8-3-13 15,-3 1-39-15,-2-4-13 16,7-8-25-16,4-2-10 16,17-4-9-16,11-3-12 0,17-10-134 15,8-4-92-15,12-12 194 16</inkml:trace>
  <inkml:trace contextRef="#ctx0" brushRef="#br0" timeOffset="158864.35">25018 11680 1204 0,'6'0'82'0,"-3"3"33"16,-3 6-19-16,-1 4-26 15,1 0-13-15,1 6-18 16,2 1-1-16,7 1-16 16,-2 1-12-16,3-3-4 0,-3-5-7 15,4-6 3-15,-1-2 4 16,-6-3-1-16,3-4 8 15,0-9 17-15,-2-4 10 16,4-8 22-16,-4-7 6 16,3 0 3-16,-2-8-5 15,-1 7-15-15,-4 5-7 16,-4 8-26-16,-9 9-4 0,-5 6-14 16,-7 2-11-16,-6 3-36 15,1 7-19-15,-5 2-68 16,3-2-31-16,9-5 93 15</inkml:trace>
  <inkml:trace contextRef="#ctx0" brushRef="#br0" timeOffset="159556.49">23208 11746 1232 0,'11'-1'83'0,"8"-7"54"0,-1 3-15 0,5-1-25 0,4 1-13 0,1 3-43 0,10 2-17 0,8 0-6 15,0 2-10-15,4 6-7 16,-1-4-1-16,-11 8-33 15,-11-3-17-15,-3-4-30 16,-7 3-19-16,-3-8-9 0,2-7-225 16,-4-5 222-1</inkml:trace>
  <inkml:trace contextRef="#ctx0" brushRef="#br0" timeOffset="159888.46">23446 11551 1099 0,'-11'1'67'0,"-4"2"21"16,-1 4-5-1,-3 2-19 1,-5 4-14-16,-1 4-10 0,-2-1-5 0,-1 6-3 15,-7-3-3-15,7 4-14 16,-1 1-5-16,9-7-8 16,6 2-2-16,10-11 1 15,4 0-1-15,10-3 11 0,4 0 6 16,7-2 9-16,4 3 3 16,6 5-12-16,-1 5-7 15,2 1-12-15,-4 4-20 16,-2 1-35-16,-3 0-28 15,-1-2 41-15</inkml:trace>
  <inkml:trace contextRef="#ctx0" brushRef="#br0" timeOffset="160753.82">22460 11713 1167 0,'0'0'80'0,"-4"-2"38"0,-6 2-19 0,-10 5-35 15,-2 0-14-15,-5 6-14 0,-2 0-10 0,-2 3 0 16,1 2 0-16,6 1-14 16,1 4 0-16,13-4-3 15,9 2-6-15,2-3 12 16,10 0 2-16,5-2-3 16,4 3 1-16,-1-1-5 15,5 0-2-15,1 3 0 16,-3-4 0-16,2 7-6 15,-3 1 0-15,-4-3-1 16,-4 4-1-16,-6 1 6 16,-5-5-3-16,-4 1 7 0,-5-4-2 15,-14 1-7-15,-1-4 1 16,-6 0-5-16,-1-1-7 16,-6-7-34-16,2-3-20 15,2-12-51-15,2-6-21 16,12-10-238-16,1-3 232 15</inkml:trace>
  <inkml:trace contextRef="#ctx0" brushRef="#br0" timeOffset="161021.62">22383 11551 1251 0,'-5'-5'98'0,"-6"3"76"15,-1 2-43-15,-2 5-22 16,1 0-16-16,5 6-36 16,2 3-19-16,6 13-10 15,3 9-7-15,8 16-10 16,-3 10 1-16,1 15-12 16,2 3-3-16,-9 9-24 0,1-1-17 15,0-9-39 1,-3-4-26-16,0-16-29 15,5-2-6-15,3-21-180 0,-2-9 200 16</inkml:trace>
  <inkml:trace contextRef="#ctx0" brushRef="#br0" timeOffset="161463.03">22626 11732 1114 0,'11'0'90'16,"-5"0"59"-16,1 6-21 15,-6 4-23-15,-1 1-11 16,0 6-24-16,2 2-10 15,6 9-9-15,3 2-12 16,6 8-17-16,2 2-4 0,6-4-17 16,7 5-1-16,-5-6 2 15,1-1-2-15,-4-4 1 16,-10-6-4 0,-1-7-4-16,-4-3 2 0,-3-9-1 15,5-3 3 1,-4-9 3-16,-1-11 3 0,-4-9 4 15,4-11 6-15,-4-14-5 16,2-2-1-16,4-7-8 16,-5 5-7-16,12 12-11 15,-3 10-16-15,7 13-38 16,-5 1-24-16,-1 13-48 16,-8 3-143-1,3 8 183-15</inkml:trace>
  <inkml:trace contextRef="#ctx0" brushRef="#br0" timeOffset="161871.9">23080 12055 1088 0,'4'-3'96'0,"-4"0"79"0,0 0-50 0,-5 3-20 0,2 6-20 0,-7 7-29 15,2 4-13-15,-1 5-12 16,-1 6-10-16,10 7-10 16,0-2 0-16,10 0-8 15,3-3 3-15,4-11-7 0,8-3-1 16,5-11 1-16,-2-5 6 15,-7-8 18-15,-2-6 6 16,-8-10 10 0,-6-1-1-16,-5-10-8 0,-5 4-8 15,-12-7-10-15,-2 0-10 16,-5 3-16 0,-1 5-10-16,11 10-31 0,3 10-15 0,6 15-53 15,3 9-23-15,10 0 81 16</inkml:trace>
  <inkml:trace contextRef="#ctx0" brushRef="#br0" timeOffset="171686.86">15671 11820 489 0,'-5'5'107'0,"-2"-3"99"0,1-2-4 0,1 0-40 0,2 0-31 0,0-2-44 0,-2 0-16 16,1 1-22-16,-6 1-14 0,-2 0-4 16,2 0-2-16,-3 3 9 15,2-1 3-15,4 5 0 16,2-5 2-16,-3 3-18 16,8-2-7-16,9 0-3 15,7-3 1-15,9-3 9 31,5-3 4-31,5 2-3 0,1 3-6 0,5-1-1 16,-3 2 0-16,-8 0-1 16,3 3-2-16,-6 2-7 31,0 1-6-31,0-4-4 0,4 0 1 0,3-2-1 16,2 0 0-16,11-2 1 15,2-1 0-15,2-2 1 16,-3 2-1-16,0 1 0 15,1 2 0-15,-5 2 0 0,3 1 0 16,-4 2 0-16,4-2 0 16,-4-1 0-16,4 1 1 15,-1 3 1-15,-1-4 1 32,3-2-1-32,2 0 0 0,-4-7-1 15,0 1-1-15,3 0 1 16,-4-1-1-16,8 4 2 15,-3 0 0-15,0 3 2 16,1 6-2-16,-4 1-1 16,-1 2-1-16,-2 4-2 15,-1-1 1-15,3-2 1 16,-4-4 1-16,7-4 0 16,-5-4-1-16,8-4 1 15,4-7-1-15,-6-1 3 16,5 0 3-16,0 1-6 15,4 2 2-15,5 3 0 16,4 4-5-16,5 2 3 0,4-1 0 16,-9 1-1-16,-2 1 2 15,-3 1-2-15,-4 0 1 16,4 1 2-16,-2 4-4 16,7-2 3-16,2 2-2 15,7 1 1-15,7-1 1 0,-6-2-2 16,-2 3 1-16,-8-2-1 15,-5 3 0-15,-6 1 3 16,4 3-2 0,-5-1 0-16,2 1 0 0,4 0 0 0,-6-5 0 15,6 2 2 1,-7-3-1-16,7-5 0 16,1-2 2-16,-2-6-4 15,4 2 2-15,-2-2-1 0,0 2 0 16,7 4 0-16,-4-2 0 0,0 4 0 15,-3 1 1 1,-11-1-1-16,-1 0 0 0,-2 0 3 16,1-3-3-16,5-2 3 31,5-3-3-31,0 0-1 0,3-1 0 16,8-4-2-16,5 2 2 15,0 3 2-15,-1 1-1 0,-7 0 2 16,-3 4-2-16,1 2-1 15,5-1 0-15,0 2 1 16,5 0 0-16,6 0 2 16,-6 2-1-1,-4-2-1-15,1 0 0 16,-2 0-1-16,9-2 0 0,2 2 1 16,2 2 1-16,1-1-2 0,0 1 1 15,-9-2-5-15,-13-3-8 16,-25-5-57-16,-11-8-52 15,-35-12 61-15</inkml:trace>
  <inkml:trace contextRef="#ctx0" brushRef="#br0" timeOffset="-158780.52">15751 8562 511 0,'9'-13'89'0,"-4"-1"74"0,1 2-11 0,-2-1-11 0,-4 4-38 0,-4-2-31 0,1-2-7 16,-3 0-13-1,-5-2 5-15,3 2 2 0,0 2-1 16,-3 6-9-16,0 7-7 15,-5 2-10-15,-3 6 4 0,-3 1-2 16,-3-5 2 0,-2 5-5-16,-1-4-10 0,-13-6-13 15,1 6-2 1,-16-4-3-16,-6 0 0 0,-3 5-2 16,-1-4-1-1,13 4-2-15,2 0 2 0,12 6 7 16,-1 1-5-16,7 5 2 15,-3 4-3-15,10 4 4 16,9 4 3-16,1 4 10 16,7 3 6-16,-1-1 4 15,6 3 3-15,-3 7-7 16,4 0-5-16,3 17-8 16,-1 4-1-16,-2 21-1 15,-2 8-4-15,2 9-2 0,-7 5-1 16,5 11-2-16,-2 5 3 15,7 9-2 1,3 2-1-16,6-2 0 0,4-1 0 16,4 3 0-16,0-4 3 15,-7-5-3-15,-5-9 2 16,-5-7-1-16,-5-1 0 16,-5-1-1-16,1-6 1 0,0-12 2 15,-1-7-5-15,4-19 3 16,1-5-2-16,2-6 0 15,3-4 0-15,0 1 0 16,0-2-2-16,6-6 0 16,5-7 3-16,8-7-1 15,0-4-1-15,8 1 0 16,1-7 0-16,5 1 4 0,4-1 3 16,-6 2 2-1,6 1-1-15,-4-4-4 0,5 1 0 16,6-8-3-16,6-5 1 0,15-10-1 15,3-12 0 1,6-12 3 0,0-8-6-16,-6-11-36 15,-3-5-35-15,-13-6-85 16,-3-8 81-16</inkml:trace>
  <inkml:trace contextRef="#ctx0" brushRef="#br0" timeOffset="-157839.85">14607 10527 860 0,'10'-14'84'0,"-6"1"127"15,6 2-133-15,-7 3 25 0,-1 4 7 0,-2 4 4 0,-5-2 7 0,-9 0-15 16,-5 2-13-16,-10-4-38 16,-1-3-14-16,-15-4-21 15,-6-4 1-15,-15-9 11 16,-10-4 7-16,-28-10 0 15,-19-10-3-15,-25-7-16 16,-7 2-9-16,-15-15-9 16,-4 0-2-16,-3-8 0 15,1-6 0-15,-1-8-2 0,0-6 0 16,2-8-7 0,3-2 0-16,4-12-1 0,3-10-2 15,6-7 9-15,5-1-1 0,16 10 2 16,3 3 3-1,10 5 4-15,2-1 4 16,9-2 4-16,18 4 4 0,11 12 2 16,4 5 2-1,4 4 4-15,-5 0-1 16,10 4-6-16,1 10-6 16,3 11-5-1,-5 8 0-15,2 16-6 0,-8 3 6 16,-14 14-5-16,-1 5-4 15,-20 11 5-15,-1 2-1 16,3 9 4-16,6 0 0 0,-1 3-6 16,1 0 0-1,-3 5 1-15,7 3-1 0,15 1-2 16,10 4 0-16,21-1 0 16,3 0 1-16,12-5 0 15,3-2-1-15,11-3-5 16,5-2-11-16,9 0-18 15,7-3-17-15,6-8-30 16,8-4-35-16,14-10-57 16,2-3-8-16,10-5 86 15</inkml:trace>
  <inkml:trace contextRef="#ctx0" brushRef="#br0" timeOffset="-157416.4">8652 7217 1081 0,'23'-13'69'0,"-5"1"30"0,-1 2-5 0,-12 7-27 0,-3 3-4 0,-15 11-9 0,-6 8-6 0,-25 14-19 15,-8 5-10-15,-10 11-17 16,2-2-2-16,5 7 0 15,8-1-1-15,14 3 0 0,14 2-1 16,22 0 1-16,14 2-1 16,35-3-1-16,24-11-2 15,36-29 0 1,9-11-20-16,18-32-331 0,-5-22 256 16</inkml:trace>
  <inkml:trace contextRef="#ctx0" brushRef="#br0" timeOffset="-148799.28">19460 584 1016 0,'11'-10'112'0,"2"-2"68"0,-2-1-65 0,-4-1-5 0,-5 0-38 0,-2 0-9 15,-9 1-15-15,-6 2-1 16,-5 3-9-16,-4-1-1 16,-6 7 1-16,-8 2-2 15,-6 5 1-15,-3 7-2 16,4 12-6-16,-1 6-2 0,13 5-4 16,-1 3-4-16,16 1-2 15,5-1-7-15,11-2-5 16,11-3-1-16,8-3-4 15,2-11 4-15,6 0-4 16,7-5 6-16,1-3-35 16,4 2-27-16,2 0-61 15,-1-6-42-15,-1 1-337 16,-4-3 316-16</inkml:trace>
  <inkml:trace contextRef="#ctx0" brushRef="#br0" timeOffset="-148315.95">19974 701 1269 0,'-5'-2'85'0,"-10"-1"53"15,-7 1-37-15,-7 1-10 16,-2 1-28-16,2 3-39 16,2 2-5-16,2 14-11 15,6 3-7-15,8 9 0 16,3 1-6-16,15-5-5 16,5-2 3-16,7-13 1 15,2-2 3-15,-4-4 2 16,-4-9 1-16,-4-2-1 0,-3-4 1 15,4-9 0 1,-2-4 0-16,0-8 3 0,3-3-1 16,-2 5 3-1,-2 4 1-15,0 13 1 16,0 8 2-16,-1 17 9 16,-1 7-1-16,4 12 1 0,1 3-5 15,4 2-10-15,3-3-2 0,10-10-1 16,3-5 1-16,3-7-5 15,11-5-13-15,0-8-27 16,-6-10-40-16,-1-15-240 16,-15-6 210-1</inkml:trace>
  <inkml:trace contextRef="#ctx0" brushRef="#br0" timeOffset="-148099.2">20252 412 1363 0,'-2'0'76'0,"1"0"60"0,2 2-42 0,2 5 8 0,5 11-17 0,3 13-43 16,-3 15-4-16,2 19-15 16,-9 12-9-16,1 11-10 0,-2-4-4 0,3-5-43 15,3-8-38-15,-1-21-40 16,6-10-41-16,2-23-144 15,-1-11-91-15,3-20 207 32</inkml:trace>
  <inkml:trace contextRef="#ctx0" brushRef="#br0" timeOffset="-147891.28">20492 275 1274 0,'0'-3'144'16,"-4"7"97"-16,4 25-93 15,-4 7-4-15,1 18-54 16,-5 9-25-16,6 8-29 16,2 6-10-16,8 0-20 15,1 1-6-15,4-11-11 16,0-7-30-16,2-11-52 16,3-11-29-16,-1-17-61 0,5-10-80 15,-6-15 160-15</inkml:trace>
  <inkml:trace contextRef="#ctx0" brushRef="#br0" timeOffset="-147400.91">20709 669 1392 0,'0'5'90'0,"-4"6"72"16,2 1-38-16,2 3-22 16,3-4-22-1,10-5-48-15,7-1-12 0,9-12-10 16,5-4-2-1,4-6-4-15,0-2-1 16,-6-5-1-16,-5-1-2 16,-9 5 0-16,-7 1 1 0,-15 1 2 0,-10 6 2 15,-20 10-4 1,-10 9 2-16,-9 16 1 0,-3 10-2 16,7 18 5-16,10 4-2 15,23 2-3-15,12-7 1 31,24-10-4-31,12-7 3 16,23-14-1-16,5-5 1 0,9-13 3 16,-3-1-2-16,-2-11-3 15,-8-3 5-15,-2-11-5 16,-2-3 1-16,-8-9 3 16,-6-2-2-16,-19-2 5 15,-5 0 6-15,-17 6-3 16,-11 7 3-16,-13 20 0 15,-3 10-6-15,-1 28 7 16,2 4-2-16,12 17-1 16,7 2 1-16,13-2-5 0,15-6 0 15,17-15-5-15,12-4-2 16,8-9-26-16,3-6-23 16,6-6-65-16,-3-5-49 15,1-13 87-15</inkml:trace>
  <inkml:trace contextRef="#ctx0" brushRef="#br0" timeOffset="-146956.05">21948 727 1226 0,'-3'-3'80'0,"-4"0"25"0,4-3 4 0,3 4-21 0,6 1-15 0,9 1-11 0,4 0 4 0,15-2-8 16,7-4-10-16,18-2-23 15,-1-3-13-15,5-2-30 16,-9-1-38-16,-8-2-71 16,-5-3-182-16,-2 2 182 0</inkml:trace>
  <inkml:trace contextRef="#ctx0" brushRef="#br0" timeOffset="-146624.12">22858 546 1331 0,'16'6'98'0,"-11"-4"136"16,-5-2-91-16,-24 0-4 15,-16 0-27-15,-13 3-80 16,-7 7-16-16,-2 4-9 16,10 5-5-1,13 8 1-15,9 4-3 16,24 1-2-16,7 5 2 15,26 6-1-15,9 0 0 0,13 7 1 16,0-6 1-16,2 0-1 16,-9-6 2-16,-4-5-1 15,-16 0 0-15,-24-6-3 16,-16-2-3-16,-25 1-21 16,-9-7-18-16,-8-4-49 15,0-7-21-15,11-9 4 16,5-13-337-16,33-7 310 0</inkml:trace>
  <inkml:trace contextRef="#ctx0" brushRef="#br0" timeOffset="-145747.93">23230 797 1242 0,'7'-14'137'0,"-4"-5"56"0,-6 1-60 15,-5-2 6-15,-6 1-66 16,-5 6-18-16,-7 7-21 16,-4 11-8-16,-9 17-16 15,1 13-9 1,-3 18 0-16,6 5-3 16,12-2-10-16,7-7-7 15,25-16-10-15,6-10-5 16,11-15 11-16,1-8 6 15,6-8 13-15,-3-9 4 16,0-8 2-16,3-2 6 16,-9-5 15-16,0-1 8 15,-16 0 6-15,0 2 0 0,-7 9-13 16,-6 7-5-16,-6 20-6 16,-3 17-4-16,-5 19-3 15,5 5-3-15,5 3-3 16,9-7 1-16,12-7-3 15,10-5-1-15,5-13-2 16,5-4 1-16,1-8 1 16,0-5 3-16,-2-16 3 15,7-1 6-15,-3-13 17 16,3-7 5-16,-8 1 8 0,-2-3-1 16,-7 9-18-16,-10 4-4 15,-11 25-11-15,-3 1-4 16,-13 28 1-16,3 4-1 15,5 10 2-15,8-5-3 16,16-9-2-16,11-3 0 0,9-15-2 16,2-2 5-1,2-7-1-15,-1-2 3 16,-6-9-3-16,-3-2-2 0,-6-7 2 16,-7-7-1-16,-7-7 1 15,-6-3 7-15,-5-5-5 16,-2-2-1-16,-7 10-1 15,5 8-5-15,4 17 3 16,1 7 0-16,5 7 0 16,7 7 1-16,12-2 1 15,6 0 2-15,8-10-1 16,4-1 1-16,2-3-1 0,-1-5-3 16,-10 0 3-16,-3 0 1 15,-9-1-1-15,-6-2 5 16,-8-2 14-16,-4-2 5 0,-8 5 2 15,-3-1-1-15,-12 11-11 32,-7 5-5-32,-8 18-5 0,4 9 2 15,-4 15-7-15,7 4 0 0,12 1 2 16,8-2-5-16,19-9-33 16,5-3-32-16,18-17-52 15,7-6-47-15,15-13-25 16,13-1 44-16,12-7 69 15</inkml:trace>
  <inkml:trace contextRef="#ctx0" brushRef="#br0" timeOffset="-145322.65">24626 928 1320 0,'-9'-26'149'0,"-7"9"80"0,-18 8-65 0,-6 9-13 0,-12 15-64 0,0 9-29 15,2 14-23-15,5 0-8 16,23 3-22-16,8-5-15 15,17-9-19 1,15-3-9-16,10-10-14 16,2-8 4-16,6-6 15 15,2-5 11-15,-2-12 18 0,-1-7 13 0,-3-17 18 16,-6-8 11-16,3-17 18 16,-6-16 2-16,-8-12-3 15,-7-11-1-15,-13 5-20 16,-1 14-5-1,-12 34-12-15,-2 22-8 16,-6 35-1-16,0 19-4 16,-6 31 1-16,7 14-4 0,7 32-1 15,4 10 4-15,14 23-59 0,3 0-50 32,5 3-114-32,7 3 102 0</inkml:trace>
  <inkml:trace contextRef="#ctx0" brushRef="#br0" timeOffset="-131298.45">19469 1801 1253 0,'0'21'43'0,"-1"-4"-20"16,-2 1 5-16,-1-6-4 0,9-4 1 0,13-8 9 0,13-8-2 0,23-9-3 0,9-8-7 15,20-10-14-15,17 3-1 16,24-5-4-16,18 2 2 16,30 6 1-16,11 4 5 15,34 5 16-15,0 6 6 16,34 2 9-16,2 5-1 16,1 0-15-16,26 1-8 15,-10-7-11-15,1 1-3 16,-1-9 2-16,-17 2-2 0,-10-1 3 15,-13 7-5 1,-39 8-2-16,-21 5 0 0,-44 12-4 16,-22 2 4-16,-36 9-2 15,-17 3 2-15,-43 2 1 16,-19-1 1-16,-49-5 2 16,-21-5 0-16,-36 1-2 15,-17-6 0-15,-34-2 0 16,-14 1-2-16,-24-8-3 0,-22-2-3 15,-5-1-3-15,-15-3 0 16,-26 0 3-16,4-3-2 16,-16 1 1-16,15 3 4 15,17-5-7-15,9 5 7 0,39-1 0 16,13-2-1 0,36-1 6-1,21-2-1-15,46-6 9 16,21 0 4-16,45-1 8 0,24 3-4 0,47 2-7 15,24-1-3-15,48 3-11 16,19-1 2-16,41-1 2 16,13 6 0-1,27 2-1-15,21-7 0 0,11 2 1 16,13-2-3-16,12-4 3 16,-2 2-1-1,-1 2 0-15,-14 1-1 0,-18 9 4 0,-9 4 1 16,-38 16-1-1,-14 7 0-15,-44 2-2 0,-37 5 0 16,-50-2-6 0,-27-5-1-16,-65 4-23 15,-42-1-22-15,-92-2-158 16,-34 5 131-16</inkml:trace>
  <inkml:trace contextRef="#ctx0" brushRef="#br0" timeOffset="-124481.54">18362 9261 869 0,'-8'12'104'0,"-5"-2"153"0,-1 1-179 15,-3-6-30-15,-4-5 0 0,9-5-9 0,1-8 7 0,9-6 8 16,2-1 3-16,8-1-8 16,5 2-4-16,9 7-16 15,11 4-4-15,6 6-3 16,13 5 4-16,13 4 7 16,11-1 7-16,18 4-4 0,7-3-6 15,-11-3-18 1,-8-1-14-16,-34-3-80 0,-14-3-51 15,-21-10 68-15</inkml:trace>
  <inkml:trace contextRef="#ctx0" brushRef="#br0" timeOffset="-123953.7">18248 9966 720 0,'5'-2'122'0,"4"0"165"0,-5 6-147 0,7 4-35 0,1 1-2 0,6 2-23 0,5-3 0 0,15-3-21 16,10-2-10-16,18-3-20 0,11-5-13 15,13 2-31 1,8-2-21-16,-4-1-60 16,-4 0 47-16,-4-2 10 0</inkml:trace>
  <inkml:trace contextRef="#ctx0" brushRef="#br0" timeOffset="-123498.29">18067 10989 1142 0,'3'0'64'0,"0"0"51"0,7 5-33 16,7 6-5-16,7 2-7 0,17 2-34 0,8 3-6 0,11-4-22 0,7 0-15 15,11-9-46-15,1-5-242 16,-1-19 191-16</inkml:trace>
  <inkml:trace contextRef="#ctx0" brushRef="#br0" timeOffset="-112453.39">15500 5903 939 0,'6'-11'50'0,"5"-1"48"0,-12 12-35 0,-7 0 19 0,-5 6 16 0,-2 2 3 16,0 3-12-16,3-5-3 15,1 2-14-15,-2-3-10 0,-1-1-16 16,-8-7-10-16,-7 3-14 16,-8-4-6-1,-6-1-6-15,-4 2-8 0,-5-4 3 16,0 6 0-1,-2 1-6-15,0 3 4 0,5 8-4 16,2 2 0-16,8 4 0 16,2 3-1-16,3 1 2 15,2 4 1-15,-3 4 11 16,5-1 3-16,4 2 4 16,0 5 0-16,6 4-8 15,6 5-3-15,6 8 0 16,0 7-4-16,8 5-1 15,8 6-1-15,6 5 1 16,3-1 1-16,9 7-1 16,-1-1 1-16,-5 4-4 0,-2 3 0 15,-14 3-1-15,3-2 1 16,-10-3-2 0,-2-8-2-16,2-9 2 0,-1-11-2 15,3-8 5-15,1-2-1 16,0-6 3-16,1-2-1 15,3 4 0-15,-4-2 1 0,-2 3-6 16,-1-3 1-16,-7 0-3 16,1 3 2-16,3-6 2 15,-2 0 1 1,-3-8 2-16,4 0-1 0,1-3 3 16,3-7 0-16,3-2-4 15,2-4 2-15,4 2-5 16,0-1-1-16,4 3 2 15,-1 2 0-15,1 4 2 16,-3-4 2-16,-5 1-3 16,0-4 2-16,-2-3-2 0,4 1-1 15,1-6 2-15,-3 1-1 16,2 2 1-16,6 1 1 0,-1-1-1 31,10 6 1-31,0 1-2 16,0 0-2-16,16 3-4 15,1-8-3-15,18-6-8 16,6-8-8-16,11-18-26 0,6-2-23 0,21-15-136 16,7 1 125-16</inkml:trace>
  <inkml:trace contextRef="#ctx0" brushRef="#br0" timeOffset="-105043.11">18419 5796 1119 0,'0'2'4'0,"-10"1"26"0,-4 0 25 0,1 2 2 0,9-4-16 15,-1 2 18-15,-1-3 5 0,7-3-1 0,1 2 2 0,15-1-19 0,0-1-6 0,9 1-9 0,4 2 1 0,14 0 1 16,6 0-1-16,18-1-5 15,9-4-3-15,13 5-5 16,2-3 2-16,7 0-4 31,-2-7-2-31,11-2-5 16,12 1-1-16,14-4-5 16,4 3 3-16,8 5-4 0,-2 1-2 0,9 6 1 15,-2 8-1-15,2 9 2 16,-4 7-4-16,-6 0-2 15,-4-1-2-15,-13-20 4 16,-9 1 4-16,-13-15 0 16,5-8-2-16,0-10-21 15,4-5-19 1,-10-12-49-16,-10-1-43 16,-9-2 74-16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3T18:55:41.8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7095 11950 1114 0,'-7'3'238'0,"3"0"-146"0,-4-5-34 0,6-9-7 0,2-9-1 16,2-7-3-16,6 0-8 0,-4 5-6 0,3 8-19 0,-3 1-6 0,-4 7-6 0,0 6-1 0,0 0 3 0,4-2-4 0,7 10 0 15,1-1 0-15,14 2 0 16,11 4 6-16,19 4 17 16,15 2 12-16,9 6 15 15,8 5 5-15,2 0-7 16,3 5-12-16,16-1-13 0,2-2-8 16,7 1-8-1,-6-8-1-15,-5-7-2 0,-3-6-1 16,10-12-1-16,7-8-2 0,1-14 0 15,-5-6 2-15,-16-5-2 16,-18 4 3-16,-12 1-1 16,-9 4-1-1,-16 10 1-15,-10 2 1 16,-25 4-2-16,-16 3 3 0,-28 3-4 16,-16 2 0-1,-23 0-15-15,-11 4-2 0,-21-1-8 16,-11-2-4-16,-19-1 7 15,2-1-1-15,1-2 10 16,4-1-1-16,0 1 10 16,0 3 1-16,11 5-2 15,2-3 4-15,23 4 2 16,4 2 1-16,11 3 8 16,2 0-1-16,12-3-5 0,10-2 2 15,18-3-8-15,16 0-1 16,18-3-6-16,16-3 0 0,28-6 2 15,18-2 3 1,34 1 6 0,7-1 8-16,26 3 8 15,13 4 2-15,11 0 0 0,5 4-1 16,-7 4-6-16,1 2-1 16,-6 11-1-1,-4-3-1-15,-23 12-6 0,-12-7 1 16,-27 1-5-16,-5-3 0 0,-17-2 5 15,-3-1-2-15,-12-2 1 16,-9-4-4 0,-15-3 0-16,-6 1 1 0,-16-6 4 15,-13 2 1 1,-28-1 3-16,-13 1-5 0,-25 0-4 16,-9-2 0-16,-15-5-10 15,-8 2-4-15,-21-16 0 0,-9 0 0 16,7-6 4-16,-2-4 3 15,13 6-2 1,-2-1 2-16,14 10 2 16,10 1 2-16,27 4 6 15,15-1 1-15,23 4 2 0,12 3-1 16,11-2-3 0,15 5 2-16,-6-3-5 15,20 4 1-15,14 6-3 16,11-1 1-16,20 8-1 15,21 0 1-15,25 9 0 16,11 0 0-16,16-7 2 16,3 3 0-16,19-13 3 15,15-3 4-15,10-4 11 16,6-6 0-16,-4-10-3 16,-5-2-1-16,-25-9-90 15,-12-10 154-15,-58-30-78 0</inkml:trace>
  <inkml:trace contextRef="#ctx0" brushRef="#br0" timeOffset="5351.13">2905 5570 1103 0,'0'7'53'0,"0"4"2"0,-3 1 3 0,-4 3-7 0,1-7 0 0,-2-4 3 15,8-2-1-15,3-4 0 0,7-4-6 16,4-5-5-16,6-2-11 16,2 2-5-1,4 3-12-15,2 5-4 16,7 3 2-16,7 3 0 0,12 5 15 16,11 3 0-1,15 3-3-15,4 1-3 0,7-3-10 16,2-2 4-16,19-10 13 15,18-8 12-15,21-2 2 16,7 1 1-16,20-2-15 16,0 1-5-16,1 7-12 15,-7 3-3-15,-24 0-5 16,-16 7-4-16,-27-3-54 16,-8-2-63-16,-45-24 69 0</inkml:trace>
  <inkml:trace contextRef="#ctx0" brushRef="#br0" timeOffset="21302.14">2237 14675 658 0,'-3'-2'8'0,"-6"0"-19"0,4 1 0 0,-4 1 46 0,-1 0 48 0,1 6 61 0,-2 4 16 0,0 2-10 0,-2 2-23 15,2 5-38-15,1-4-16 16,7-8-29-16,3 3-15 0,3-10-15 16,8 0 1-1,13-5 6-15,3-7 4 0,6-6-7 16,5 2-2-16,4 1-8 15,11 4-7-15,3 6 3 16,11-1-5 0,4 6-22-16,-4 0-2 0,6 4-11 15,0 0 4-15,-1 2 19 16,5 2 4-16,7-2 8 16,3-1 1-16,11-4 3 15,6 1 5-15,5-1 2 16,-2 6 2-16,3-4-3 15,2 3 0-15,8 2-4 16,0 2-2-16,6-6-2 0,2 4-1 16,3-6 2-1,8-1 0-15,3 3 0 0,0 0 0 16,-3 3-3-16,6 2 2 16,6-3 8-1,4 1 5-15,-1-3 14 0,-1 3 0 16,2-3-1-16,1 4-4 15,4-6-6-15,-6 3-5 16,4-2-10-16,6 1 0 16,3-2-6-16,0-5 1 0,2 0 3 15,0 0-4-15,3-2 1 16,-5 5 1-16,4 0-1 16,-3-5 3-16,4 2 2 15,4-3 0-15,2-4 5 16,-9 2 4-16,4 2 7 15,-2 0-1-15,-4-1-3 16,2 1 0-16,4 5-12 0,-1-1 0 31,-3-1-6-31,1 0-4 0,2-5-2 0,-1 0 0 16,4 2 8-16,-5-1-1 16,5 3 3-1,3 2 0-15,-6 5 5 16,7 5 4-16,-4 3-2 0,-3 2 1 15,1 2-8 1,1-2-2-16,-1 3 3 0,1-5-1 0,4 0-2 16,2-8 0-16,8-3 0 15,4 0 2-15,-7 5 2 16,7 4 1-16,-4 7-4 16,-3 4 1-1,-6 6 5-15,1 4 8 0,2 4 7 16,-3 3-6-1,0-7-7-15,-3-4-7 0,1-5-2 16,-3-5 2-16,4-4 3 0,2-1-3 16,-5 0-1-16,0 2-2 15,-1 0-2-15,-3 1-1 16,5-2 2-16,-8-4 1 16,11-1 2-1,-4-3 4-15,-3 4-3 16,-7-3 1-16,-10 3-1 15,-11 4 1-15,-6 1-1 16,-2 0-1-16,-11 4 2 16,-2 5-2-16,-22 3 3 15,-7 1-2-15,-2-1-1 16,4-5 3-16,5 2-2 16,-3-3 2-16,3 0-3 15,-8 2 1-15,-8-5-3 16,3-2-1-16,-9-5 3 0,-3-4-2 15,-11-3 3-15,-7-2 0 16,-14-5 2-16,-7-6 3 16,-6-2-9-1,1 0-3-15,-2-2-5 0,4 2-4 16,-8-1 1-16,0-5 2 16,-4 0 3-16,-3-6 1 0,-3-7 11 15,2-1 1 1,-3-13-3-16,3-2 2 0,4-8-2 15,1 0-4-15,-2-9 2 16,1-6-4-16,0-3-6 16,-5-8 3-16,4-11 0 15,-4-2 6-15,-1-6 2 16,3 3 0-16,-6 7 0 16,-5-4 1-16,-1 7 1 15,-5 1 2-15,-4 7 8 16,-7 7-2-16,-4 9 7 15,-2 2 1-15,-11 16-6 16,1 5 3-16,-6 11-2 0,-6 8 0 16,-2 8-4-16,-7 6 2 15,0 5-9-15,-9 2 1 0,3-1 0 16,-3-7-2 0,0-4 1-16,-4-1-3 15,-7-10 3-15,-2-1-3 16,-8-5-6-16,-1 2 1 0,-6-9-2 15,-1-2 5-15,-19 4 1 16,-12-1-2-16,-24 7 0 16,-9 7-2-16,-10 3 5 15,-11 5 1-15,-20 2 3 16,-3-1 2-16,-32 7-6 16,-8-1 2-16,-11-2-5 15,-21-2-1-15,14-6 2 16,-6-4-5-16,-12-3 0 15,9 2-1-15,-15 0 5 16,2 5 4-16,4 6 8 16,-10 3 3-16,2 8 1 15,-16 6 4-15,4 4-7 16,-15 2 1-16,-5 4-9 0,4-6 1 16,-12-4-3-16,10-3 0 0,-6-4 8 15,7-6-2 1,-4-2-1-16,3-2 0 0,-2 0-4 15,2 3-2 1,8 3 5-16,-9 3-1 0,5 2 7 16,-9 2 0-1,1 6 2-15,1-3 0 0,1 3-8 16,-4-1 1 0,-1 4-16-16,1 1 3 0,10-1 0 15,0-5 0-15,11 0 14 16,17-6 0-16,-5 0-4 15,20-5 2-15,-3-2 0 16,0-1 0-16,19 1 12 16,-6-1 1-16,15 2 4 15,7-3 1-15,2-4-12 16,18 0-1-16,14 1-7 16,9 1-7-16,9 6 1 15,6 2-2-15,10 9-2 0,9 5-2 16,9 5 2-16,7 1 0 15,14 1 9-15,12-4 1 0,24-3 3 32,18-5 3-32,17 2 1 15,8 0 4-15,12 11 1 0,3 5-3 16,3 15-6-16,5 10-1 16,-6 23-6-1,0 14-5-15,-9 26-11 0,3 7-10 0,2 22-15 16,2 2 2-16,19 6-6 15,7-8 0-15,23-24-12 0,7-13 155 32,14-50-75-32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9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72F00-1D01-AE21-F75F-715415621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5C7E571-C1CD-4553-0A8D-A756EB8CB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F8099B1-C479-5B0A-BE84-2BB00B977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BCCD606-B92D-B40B-B264-B916710F3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485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2CDB4D-E7DC-ED31-BEAF-4C6EEE1BD729}"/>
                  </a:ext>
                </a:extLst>
              </p14:cNvPr>
              <p14:cNvContentPartPr/>
              <p14:nvPr/>
            </p14:nvContentPartPr>
            <p14:xfrm>
              <a:off x="2186640" y="2601000"/>
              <a:ext cx="3916800" cy="414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2CDB4D-E7DC-ED31-BEAF-4C6EEE1BD7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7280" y="2591640"/>
                <a:ext cx="3935520" cy="416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14DEE4-E42D-46F7-2A21-042873AFD618}"/>
                  </a:ext>
                </a:extLst>
              </p14:cNvPr>
              <p14:cNvContentPartPr/>
              <p14:nvPr/>
            </p14:nvContentPartPr>
            <p14:xfrm>
              <a:off x="390240" y="97920"/>
              <a:ext cx="8666640" cy="656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14DEE4-E42D-46F7-2A21-042873AFD6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880" y="88560"/>
                <a:ext cx="8685360" cy="658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3B8269-F515-4662-B00E-77C724364577}"/>
                  </a:ext>
                </a:extLst>
              </p14:cNvPr>
              <p14:cNvContentPartPr/>
              <p14:nvPr/>
            </p14:nvContentPartPr>
            <p14:xfrm>
              <a:off x="653400" y="2005200"/>
              <a:ext cx="6587640" cy="358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3B8269-F515-4662-B00E-77C7243645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0" y="1995840"/>
                <a:ext cx="6606360" cy="360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19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947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 ($a0 &lt; 1)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  …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$t0, $a0, 1                   # if $a0 &lt; 1, set $t0 = 1, else $t0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$zero,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D59ECF-C337-7B5A-6293-381824F90176}"/>
              </a:ext>
            </a:extLst>
          </p:cNvPr>
          <p:cNvSpPr txBox="1"/>
          <p:nvPr/>
        </p:nvSpPr>
        <p:spPr>
          <a:xfrm>
            <a:off x="4038600" y="1828800"/>
            <a:ext cx="430673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Easier to implement with pseudo-instructions like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903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A3594-12E8-AA7E-5781-013874294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A79C13F-1488-AA77-E19A-1244947A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7AB5B2B4-B174-0F74-97F7-A367F3928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2D87159-1915-DEC7-776E-D04B2CE00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FDA6E1A2-657F-65D3-778A-C733236F6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38DD8255-C83D-397A-653E-6E18FA7B6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5416B2-CF91-C283-9B37-E6406075D936}"/>
                  </a:ext>
                </a:extLst>
              </p14:cNvPr>
              <p14:cNvContentPartPr/>
              <p14:nvPr/>
            </p14:nvContentPartPr>
            <p14:xfrm>
              <a:off x="182880" y="48240"/>
              <a:ext cx="8838720" cy="6694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5416B2-CF91-C283-9B37-E6406075D9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520" y="38880"/>
                <a:ext cx="8857440" cy="671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294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4E9E76-FB81-2E86-3E26-1B67BD3A5850}"/>
                  </a:ext>
                </a:extLst>
              </p14:cNvPr>
              <p14:cNvContentPartPr/>
              <p14:nvPr/>
            </p14:nvContentPartPr>
            <p14:xfrm>
              <a:off x="97200" y="46800"/>
              <a:ext cx="9074880" cy="671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4E9E76-FB81-2E86-3E26-1B67BD3A58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840" y="37440"/>
                <a:ext cx="9093600" cy="672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A04B03-7173-03B3-0F3C-BAF0D63BFFBD}"/>
                  </a:ext>
                </a:extLst>
              </p14:cNvPr>
              <p14:cNvContentPartPr/>
              <p14:nvPr/>
            </p14:nvContentPartPr>
            <p14:xfrm>
              <a:off x="6196320" y="2239200"/>
              <a:ext cx="1522800" cy="3087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A04B03-7173-03B3-0F3C-BAF0D63BFF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6960" y="2229840"/>
                <a:ext cx="1541520" cy="3106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3232BC-093F-4BA3-F353-6CB527A66730}"/>
                  </a:ext>
                </a:extLst>
              </p14:cNvPr>
              <p14:cNvContentPartPr/>
              <p14:nvPr/>
            </p14:nvContentPartPr>
            <p14:xfrm>
              <a:off x="785520" y="3429360"/>
              <a:ext cx="4712040" cy="166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3232BC-093F-4BA3-F353-6CB527A6673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6160" y="3420000"/>
                <a:ext cx="4730760" cy="168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F88314-A818-A223-A09D-49EEE9F0BF3E}"/>
                  </a:ext>
                </a:extLst>
              </p14:cNvPr>
              <p14:cNvContentPartPr/>
              <p14:nvPr/>
            </p14:nvContentPartPr>
            <p14:xfrm>
              <a:off x="375120" y="621360"/>
              <a:ext cx="8633160" cy="612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F88314-A818-A223-A09D-49EEE9F0BF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5760" y="612000"/>
                <a:ext cx="8651880" cy="614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46028</TotalTime>
  <Words>1419</Words>
  <Application>Microsoft Office PowerPoint</Application>
  <PresentationFormat>On-screen Show (4:3)</PresentationFormat>
  <Paragraphs>240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cp:lastPrinted>2025-01-23T03:14:30Z</cp:lastPrinted>
  <dcterms:created xsi:type="dcterms:W3CDTF">2002-09-20T18:19:18Z</dcterms:created>
  <dcterms:modified xsi:type="dcterms:W3CDTF">2025-01-23T19:31:49Z</dcterms:modified>
</cp:coreProperties>
</file>