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15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575" r:id="rId3"/>
    <p:sldId id="577" r:id="rId4"/>
    <p:sldId id="561" r:id="rId5"/>
    <p:sldId id="578" r:id="rId6"/>
    <p:sldId id="560" r:id="rId7"/>
    <p:sldId id="563" r:id="rId8"/>
    <p:sldId id="564" r:id="rId9"/>
    <p:sldId id="601" r:id="rId10"/>
    <p:sldId id="602" r:id="rId11"/>
    <p:sldId id="608" r:id="rId12"/>
    <p:sldId id="603" r:id="rId13"/>
    <p:sldId id="604" r:id="rId14"/>
    <p:sldId id="605" r:id="rId15"/>
    <p:sldId id="606" r:id="rId16"/>
    <p:sldId id="598" r:id="rId17"/>
    <p:sldId id="607" r:id="rId18"/>
    <p:sldId id="584" r:id="rId19"/>
    <p:sldId id="583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404" autoAdjust="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3E2DC278-498D-4A9F-8EF4-EA141BC76C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436AC565-4B88-42E8-B906-92BBAD38FAA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6BB3052-F3E0-4E33-AC76-A642492081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FCED5315-4323-4C7E-9DE3-B36546F640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5F65709-B5FB-4935-8E2A-7AEE681AE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7:45:21.8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13603 4110 1185 0,'3'0'95'0,"5"-1"86"0,-2 1-97 0,0 0-9 0,-3-2-8 15,-1-1-15-15,-4 1-11 16,2 2-23-16,0 5-6 0,5 9-6 16,3 11-4-16,0 23 4 15,1 18-4-15,4 21-5 16,1 12 6-16,7 15-3 15,-5 1-1-15,4 3-3 16,-3-3 2-16,-1-12 0 16,2-12 2-16,-4-18 2 15,-3-10-8-15,0-27-21 0,-2-9-16 16,2-32-60-16,2-14-136 16,3-28 148-16</inkml:trace>
  <inkml:trace contextRef="#ctx0" brushRef="#br0" timeOffset="321.64">14216 3891 1449 0,'7'8'93'0,"-3"8"39"16,-8 1-14-16,-11 10-19 16,1 0-19-16,0-1-38 15,1 6-15-15,1 3-20 16,9 12-11-16,4 25-9 15,12 17-1-15,14 32-40 16,-1 18-18-16,4 33-63 16,4 11-39-16,3-8 101 15</inkml:trace>
  <inkml:trace contextRef="#ctx0" brushRef="#br0" timeOffset="991.16">13644 4738 1173 0,'33'0'94'0,"1"0"49"0,9-3-2 0,4-7-28 0,10-4-21 0,-3-7-43 0,3 4-16 16,-7-2-39-16,1 3-24 16,-4 1-47-16,0 2-31 15,-7 0-184 1,-2 4 172-16</inkml:trace>
  <inkml:trace contextRef="#ctx0" brushRef="#br0" timeOffset="1543.31">14571 4211 1305 0,'10'-17'85'0,"1"9"39"16,1 8 1-16,-1 24-21 16,0 9-18-16,-6 30-32 15,0 9-10-15,-8 18-21 16,0 2-9-16,1-6-22 16,4-5-17-16,12-20-7 15,6-9 7-15,9-22 7 16,1-6 14-16,3-21 13 0,0-8-3 15,-3-20 16-15,-5-8 8 16,-4-11 4-16,-4-2 8 16,-4 8-8-1,-2 10-13-15,-2 22-10 16,-1 9-6-16,-3 27-10 16,-2 9-10-16,5 10-33 0,1-2-15 15,17-9-17-15,2-9 10 0,11-17 30 16,9-7 20-1,-7-8 42-15,-2-11 13 16,-7-10 35-16,1-8 9 16,-8-17 4-16,-3-3-3 0,-12-14-14 15,-2-3-6 1,-10-12-21-16,-9-7-11 16,-3-3-29-16,-4 7-21 0,-1 24-16 15,5 14-13-15,5 27-29 16,2 7-8-16,7 10-72 15,7 4 40-15,12 1 60 16</inkml:trace>
  <inkml:trace contextRef="#ctx0" brushRef="#br0" timeOffset="2141.92">15764 4263 1111 0,'-5'-3'75'0,"-4"-3"34"0,6 3-3 0,3-9-17 0,1 3-11 0,12 1-14 0,4-4-5 16,13 0 3-16,0 0-2 15,11 1 1-15,5 6-9 16,3 5-16-1,6 2-6-15,-1 12-24 0,-1 2-1 16,-13 10-5 0,-15 6-2-16,-19 9-3 15,-12 0 0-15,-29 13-15 16,-7 6-3-16,-23 7-24 0,-1 7-11 0,-1 2 6 16,3 1 1-16,10-9 32 15,4-6 15 1,26-13 19-16,11-10 13 0,21-15 23 15,19-7 15 1,19-6 4-16,14-3 1 16,25-3-15-16,14-1-17 15,16-4-17-15,9 7-13 0,2-7-50 16,-3-7-33 0,6 4-97-16,2-6-279 0,3-12 282 15</inkml:trace>
  <inkml:trace contextRef="#ctx0" brushRef="#br0" timeOffset="3404.72">18451 4594 919 0,'7'2'141'0,"0"-2"217"0,-7 0-210 0,-8-2-12 0,-3-6-19 0,-8-4-45 16,-5-1-20-16,-10-1-19 16,0 3-13-16,-3 11-12 15,-3 6-7-15,-3 13-5 0,6 11-3 0,2 14-1 16,3 7-1-16,13 2-3 16,2 1 0-1,22-11-2 1,6-6 3-16,17-13 5 0,9-3-3 15,0-10 3-15,4-8 4 0,-4-10-2 16,-7-8 9 0,-7-11 1-16,-7-5 4 0,-3-13 1 15,-1-4-6-15,-2-13 11 16,-10-13 0-16,-8-13 7 16,-3-9 0-1,-3-10-2-15,3-3-2 0,-4 4 9 16,8 5 6-16,-1 26 3 15,-2 14-1-15,9 27-1 0,-1 16-1 16,4 17-16-16,7 13-8 16,-7 29-13-16,-1 18-8 15,2 33 4-15,1 14 0 16,3 10-30-16,8-5-19 16,5-22-15-1,7-13 0-15,8-25 27 16,-2-8 19-16,5-22 19 15,-2-4 7-15,2-20 3 16,0-9 0-16,1-24 1 16,4-7 0-16,-7-20 2 15,0-2 7-15,-10-9-1 0,-11 1 5 16,-8 10 0-16,-4 13 2 16,-3 46 6-16,-3-6-3 15,-7 43-3-15,-4 10-10 16,3 16-7-16,3 2-6 15,11-7-5-15,5-4-2 0,19-14-23 16,8-5-3-16,7-10-5 16,7-5 9-16,0-10 21 15,-6-7 11-15,1-13 19 16,-6-7 3-16,-10-10 17 16,-1-8 4-16,-11-8 9 15,-5-3 4-15,-8-8-12 16,-3 5-11-16,-5 18-9 15,0 16-4-15,-4 31-1 0,-1 20 1 16,4 21-7 0,-2 10-9-16,7 6 1 15,1-6-8-15,9-7-21 16,8-6-16-16,6-17-48 16,7-2-31-16,-1-7-36 15,8-11-16-15,4-9-300 16,1-8 307-16</inkml:trace>
  <inkml:trace contextRef="#ctx0" brushRef="#br0" timeOffset="3769.3">19596 4552 1271 0,'-6'20'81'0,"9"-1"86"0,-2-3-69 0,15-11-8 0,-2-5-8 0,10-13-29 0,4-1-13 15,9-11-4-15,-1-2-1 16,2-11 5-16,-8-1 4 31,-3-1 4-31,-5-7 0 0,-19 3-4 16,-6-5-4-16,-23-3-11 16,-10 6-7-16,-13 29-12 15,-3 17 3-15,-6 42-4 16,-1 20 1-16,4 24-7 15,5 3-2-15,26-3-6 16,15-2-2-16,32-15 1 16,15-5-2-16,22-14 4 15,5-9-7-15,14-11-8 16,6-10-17-16,6-12-22 16,1-8-15-16,7-12-42 15,-1-10-15-15,-2-15-262 16,-4-5 250-16</inkml:trace>
  <inkml:trace contextRef="#ctx0" brushRef="#br0" timeOffset="4441.91">21200 4583 1889 0,'2'-8'-5'0,"-5"23"12"0,-5 18-7 0,5-8 1 0,-2-5 5 0,-3-2-10 0,8-15 3 0,0-3-5 0,0-11-1 0,8-6 9 16,-5-15-2-16,-1-6 7 0,1-8 5 15,-2-4-4 1,4 1 5-16,-2 5 0 0,10 8 1 15,4 10-4-15,10 14 3 16,6 9 1 0,7 12 0-16,1 10 11 0,3 13 2 15,-2 4-4 1,-4 6-6-16,-1 4-5 0,-7 1-8 16,-4-4-4-16,-4-5-9 15,1 0-10 1,-9-7-26-16,-2 1-10 0,-7-1-19 15,-3 2-13-15,-1-7-30 16,7-3-19-16,-3-13 77 16</inkml:trace>
  <inkml:trace contextRef="#ctx0" brushRef="#br0" timeOffset="4950.43">21808 4468 1265 0,'1'2'61'0,"6"1"20"16,-6 3-1-16,10-1 8 0,3 0-5 0,12-2-12 15,5-6-9-15,5-5-5 32,7-3-8-32,-4-7-15 0,4-4-1 0,4-5-19 31,-2-7 4-31,0-2-7 0,-5-5-5 15,-21 0 4-15,-4-5-8 16,-15 3 2-16,-7 4-8 16,-17 17-4-16,-12 7-4 0,-16 27 0 15,-8 11 3-15,-5 17 3 16,-1 5 0-16,12 11-2 16,5-3 0-16,22-1-7 15,13-1 9-15,17-1 4 16,15-7 1-16,16-1 11 15,14-7-1-15,10-3 8 0,11-9 9 16,12-5 1 0,14-6 7-16,-1-10-3 0,1-4-5 15,-2-12-8-15,-8-8-8 16,5-7-7-16,5-5 0 0,-12-4-3 16,1-1 0-1,-24 5-9 1,-10 4-7-16,-23 8-24 0,-14 7-13 15,-13 0-41 1,-14 1-16-16,-13 3-38 0,-5-1-144 16,-10-1 191-16</inkml:trace>
  <inkml:trace contextRef="#ctx0" brushRef="#br0" timeOffset="5206.43">22560 4104 1263 0,'-8'12'57'0,"8"9"53"0,8 6-8 0,11 12 23 0,14 10-9 0,7 13-30 16,7-2-27-1,0 1-25-15,7-4-10 16,1-11-20-16,5-1 1 0,-3-12-22 15,-7-1-9-15,-1-8-35 16,-9-10-25 0,-9-11-36-16,2-3 7 15,-10-13 58-15</inkml:trace>
  <inkml:trace contextRef="#ctx0" brushRef="#br0" timeOffset="5567.62">23292 3676 1373 0,'0'23'72'15,"0"7"39"-15,-5 7 4 16,1 11-8-16,1 1-19 15,3 4-41-15,3 6-18 16,3 11-4-16,-3 9-12 16,-3 10-7-16,0 2-2 15,0 2-3-15,-3-1-3 16,6-15-14-16,7-8-3 0,10-18-11 16,10-7 0-16,11-13 6 15,3-10-4-15,8-8-8 16,7-6 2-16,-7-13-10 15,0-3 1-15,-13-15-10 16,-9-4-14-16,-9-9-47 16,-12-5-207-16,-18-13 204 15</inkml:trace>
  <inkml:trace contextRef="#ctx0" brushRef="#br0" timeOffset="5805.31">23149 4083 1274 0,'11'13'114'16,"9"1"152"-16,15 0-112 16,7-1-11-16,14-2-18 15,0-11-59-15,9 0-27 16,6-13-30-16,6 1-16 0,-6-2-40 16,4-4-25-1,-11 2-49-15,-4 4-25 0,-5 1-174 0,-1 4 194 16</inkml:trace>
  <inkml:trace contextRef="#ctx0" brushRef="#br0" timeOffset="6658.14">18605 5757 1337 0,'5'1'106'0,"3"5"52"0,-2-1-18 0,-1 16-35 0,0 2-27 0,-4 20-32 0,-1 7-7 16,2 20-19-16,1 5-2 15,3 9-15-15,4-2-3 0,-2-2-14 16,1-7-11-16,0-11-33 16,-5-10-22-16,-1-16-33 15,-3-9-19-15,-3-23-190 16,-7-8 200-16</inkml:trace>
  <inkml:trace contextRef="#ctx0" brushRef="#br0" timeOffset="6896.11">17982 5829 1342 0,'2'-13'86'0,"10"-2"31"16,12-7 12-16,28-5-2 16,17-2-3-16,23-7-9 15,6-2-14-15,12 0-32 16,-1 1-22-16,12 7-32 0,-7-2-15 16,-7 10-45-1,-7 6-21-15,-29 12-72 16,-11 4-43-16,-24 11 108 0</inkml:trace>
  <inkml:trace contextRef="#ctx0" brushRef="#br0" timeOffset="7316.02">19093 5982 1292 0,'8'19'71'0,"-1"13"24"16,-5 7-18-16,-5 19-19 15,-3 10-21-15,1-2-29 16,0-1-8-16,10-19-4 16,0-5 2-16,12-18-1 15,3-5 4-15,6-18 12 0,4-8 5 16,-2-21 15-16,0-10 4 15,6-19 10 1,-3-5 0-16,-6-5 20 16,1 3 5-16,-14 13 1 15,-2 13 2-15,-4 26-27 16,3 15-5-16,1 32-13 0,-2 17-2 0,3 15-11 16,3 8-4-1,8-4-11-15,2-6-12 0,6-12-30 16,1-6-35-16,1-19-41 15,6-4-15-15,-2-16-32 16,2-7-2 0,-5-18 97-16</inkml:trace>
  <inkml:trace contextRef="#ctx0" brushRef="#br0" timeOffset="7665.17">19776 6217 1375 0,'9'19'79'0,"1"-8"31"16,2 2-13-16,9-9-8 16,1-4-19-16,5-4-30 0,1-4-6 15,0-11-9-15,6 0-5 16,-4-8-3-16,4-4 3 16,-7-1-9-16,-8-6 2 15,-14 2 1-15,-12 0-3 16,-18 4 7-16,-5 10 0 15,-8 22-2-15,-1 21-7 16,-4 29-2-16,-4 15-2 0,0 15-6 16,6 8-1-1,17-10-17-15,11-12-7 16,23-13-4-16,6-12-6 0,18-9-3 16,6-13 4-16,9-13-17 15,3-7-13-15,5-23-30 16,10-1-30-16,11-21-293 15,-1-4 266-15</inkml:trace>
  <inkml:trace contextRef="#ctx0" brushRef="#br0" timeOffset="7953.73">20601 6053 1376 0,'-16'2'97'0,"-14"2"47"0,-6 7-10 15,-8 4-22-15,4-1-21 16,13 5-31-16,10 0-17 15,15 4-19-15,4 3-11 16,15 0-11-16,10 3 4 16,13 1 0-1,2 3 3-15,-1-3-2 0,-3 4-3 16,-14-2-2-16,-7 0 2 16,-14-3 0-16,-6 0-4 15,-24-4 0 1,-14-1 0-16,-19-4-19 0,-3-6-13 15,0-7-53-15,6-4-29 16,7-14-52-16,10-13-247 0,21-12 271 16</inkml:trace>
  <inkml:trace contextRef="#ctx0" brushRef="#br0" timeOffset="8208.31">21326 6055 2327 0,'-7'17'39'0,"-25"92"-22"0,2-13-18 0,-8 21-6 0,2 3-11 0,-2-2-70 16,-8-8-44-16,10-18-53 0,6-12-41 0,3-23 129 15</inkml:trace>
  <inkml:trace contextRef="#ctx0" brushRef="#br0" timeOffset="8923.14">21715 5725 1161 0,'0'-9'129'0,"3"5"158"15,-2 9-183 1,-1 11-6-16,0 15-20 0,0 15-18 0,0 25-21 16,0 16-11-1,3 6-10-15,-3 2-7 0,7-15-10 16,7-12-6-16,6-22-4 16,6-5 3-16,2-16 3 15,5-9 8-15,4-16 16 16,4-12 7-1,1-14 24-15,-1-12 4 0,-5-8-2 16,2 0-5-16,-8 5-26 16,5 13-8-16,-10 28-12 15,-7 19-2-15,-14 33-5 16,-4 14-6-16,-3 8-26 16,3-6-14-16,19-13-27 15,5-11 10-15,15-14 25 0,2-3 20 16,0-13 47-1,-1-7 13-15,-6-15 24 16,-5-11 11-16,-4-20 10 16,2-12-2-16,-13-20-1 15,-6-8-8-15,-10-17-30 0,-9-5-21 0,-3 18-27 16,0 15-17-16,3 31-22 16,-2 14-12-16,7 16-54 31,4 7-28-31,1-1-86 15,-4 2-220-15,21 15 274 0</inkml:trace>
  <inkml:trace contextRef="#ctx0" brushRef="#br0" timeOffset="9285.48">22805 6515 1278 0,'9'5'69'0,"9"-15"68"0,7-4-84 0,13-9 4 0,1-6 7 16,-1-4-11-16,3 3 3 0,-8-5 5 16,-8 4 15-16,-9-1 5 15,-5 1-10-15,-12-9-12 16,-9 1-16-16,-4 3-10 0,-11 4-3 15,-12 26-2-15,-4 11-1 16,-20 31-6-16,1 14-8 16,8 15-13-16,8 7-7 15,28 1-9-15,8 0 1 16,19-4-3-16,8-6-3 16,22-13-17-16,8-7-18 15,12-21-30-15,9-8-9 0,-1-15-39 16,4-10-9-16,7-13-266 15,5-11 248-15</inkml:trace>
  <inkml:trace contextRef="#ctx0" brushRef="#br0" timeOffset="9714.19">23819 6258 1653 0,'-20'5'135'0,"-12"1"80"15,-17 8-28-15,-17 7-48 16,-2 2-30-16,-1 4-51 15,13 2-24-15,14 5-39 0,7-4-22 16,24 5-44-16,9-7-4 16,23-4-10-16,9-3-3 0,19-9 20 31,4-6 17-31,3-6 20 16,4-6 22-16,-13-6 13 0,-6-7 8 15,-3-8 29-15,-8-9 4 16,5-20 21-16,-7-15-3 15,-3-30-11-15,-6-7-8 16,-3-22-5-16,-7-8 2 16,-9 2-3-16,0 14-4 15,-1 47 5-15,-2 26-8 16,-12 52 1-16,0 25 8 16,-20 34-13-16,-3 22-5 0,0 27-8 15,-1 6-10-15,4 9-9 16,5-1-2-16,13 3-33 15,9-1-19-15,20-5-77 16,14-10-2-16,13-16-55 16,8-9-19-16,17-23-186 15,3-8 216-15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1-21T18:28:53.76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1-21T18:28:54.792"/>
    </inkml:context>
  </inkml:definitions>
  <inkml:trace contextRef="#ctx0" brushRef="#br0">10544 9457 0,'0'0'0,"0"0"0,0 0 0,28-43 0,-5 23 15,1-8 1,15-7-16,13-8 16,-13-5-1,1 9-15,-13 3 16,-3 5-1,-1 7-15,-7 4 16,0 5-16,4-1 16,-5 4-1,-3 0-15,0 0 16,-8 1-16,4 3 16,0 0-1,0 0-15,-8 0 16,12 4-1,-12 0 1,4 0-16,-4 0 16,7 0-16,-7 0 15,0 0-15,0 0 16,0 1 0,12 3-16,-12 0 15,0 0-15,0 0 16,0 0-1,0 0 1,0 0-16,0 0 16,0 0-16,0 0 15,0 0-15,0 0 32,0 0-32,4 0 0,-4 0 15,0 0 1,0 0-1,0 0-15,0 0 16,0 0 0,0 0-1,0 0 1,0 3 0,0-3-1,0 0 1,0 0-16,0 0 31,0 4-15,0 0 31,0 0-47,0 0 0,0 0 0,0 0 15,0 0 1,0 0-1,0-4 1,0 4 0,0 0-1,0 0 1,0 0 0,0-4-1,0 0 1,0 0-1,0 0 1,0 0 0,0 0-1,-16 27 1,16-23 0,0 0-1,0 0 1,0 0-1,12 0-15,-12-4 16,0 0 15,0 0-31,0 0 16,0 0 0,0 0-1,0 0 1,0 0-1,0 0 1,0 0 0,0 0-1,0 0 1,0 0 0,0 4-1,0-4 1,0 0-1,0 0 1,0 4 0,0-4-1,0 0-15,0 4 32,0-4-17,0 0-15,0 0 16,0 0-1,0 4 1,0 0 0,0 0-1,0 0 1,0-4 0,0 0-1,-12 0 1,12 0-1,-7 0 1,7 0 0,0 4-1,0 0 1,0 0 0,0-1-1,0 1-15,0 0 16,0 0-1,0 0 1,-4-4 0,4 0-1,-12 0 1,12 0 0,12 0-1,-12 0 1</inkml:trace>
  <inkml:trace contextRef="#ctx1" brushRef="#br0">2353 4167 704 0,'6'0'145'0,"0"3"148"0,7 0-149 0,1 2-4 0,-1 1-46 0,-2-4-11 0,0 3-14 0,2 1-6 16,-1-6-4-16,9-3-4 16,12-7-5-16,11-7 1 15,10-4 0-15,4-4-2 16,4-2-9-16,1 1 0 0,0 0-14 16,-8 3 0-16,-9 5-6 15,-13 6-1-15,-13 5 3 0,-7 6 1 16,-11 4-6-1,-4 6 2-15,-9 15-7 16,-3 4 1-16,-4 17-1 16,-2 7-9-16,4 17 1 15,0 8-4-15,-1 13-1 0,3 2 6 16,0-4-3-16,3-11-1 16,-2-18 2-16,2-14-7 15,6-16-8 1,2-9-8-16,3-18-25 0,0-2-18 15,11-21-51 1,-3-9-29-16,8-12-47 0,6-9-285 16,5-1 311-16</inkml:trace>
  <inkml:trace contextRef="#ctx1" brushRef="#br0" timeOffset="609.88">3347 4012 1248 0,'-13'-6'100'0,"-7"-3"23"0,4-4 7 0,0-1 4 0,10-2-30 0,9-6-3 0,17 1-14 15,17-1-9-15,4 2-4 16,8 4-7-16,1 10-14 15,-6 6-4-15,5 8-25 16,-3 7-1-16,-11 12-16 0,-9 5-8 16,-10 9 5-16,-13 1-8 15,-18 9 5-15,-14 2-1 16,-12 9 1 0,-9-1 0-16,-2-8-2 15,3-8 1-15,9-18-3 16,15-11 2-16,23-15 4 0,-2 4-3 15,26-8 2-15,8-3 4 0,22-5 16 32,9 0 8-32,10 0 13 0,7 7 6 15,-3 4-15-15,0 0-3 16,-8 11-15-16,-7-1-13 16,-22 7 3-16,-11 8-5 15,-24 9 4-15,-9 10 2 0,-30 9-3 16,-12 3 3-16,-16 2-5 15,-4-4 7-15,-8-1-9 16,-6-1 8-16,-13-6-8 16,-6-7 0-16,-17-20-38 15,0-6-28-15,14-19-56 16,12-4-42-16,40-2-49 16,14-1 624-16,32-1-328 15</inkml:trace>
  <inkml:trace contextRef="#ctx1" brushRef="#br0" timeOffset="3088.97">4325 4776 1084 0,'-3'-13'85'0,"-2"-1"48"0,3-3-5 0,1 2-22 0,1 1 1 0,-3 3-12 16,3 5-7-16,0 1-18 15,-2 5-14-15,4 11-7 16,-1 8-3-16,-1 13-9 16,0 5-2-16,0 14-17 15,0 1-8-15,2 0-6 16,-1-5-4-16,2-4-26 16,4-8 1-16,-4-12-34 0,5-5-13 15,-3-12-25-15,2-6-30 16,1-11-87-16,2-13 113 15</inkml:trace>
  <inkml:trace contextRef="#ctx1" brushRef="#br0" timeOffset="3406.89">4554 4755 1230 0,'-5'2'130'15,"2"2"82"-15,-4 0-91 16,-1 5-14-16,-4 4-42 15,2 1-14-15,4 11-22 16,1 2-12-16,10 6-12 16,6 0 1-16,16-3-4 15,4-3 1-15,14-8-3 16,-3-10 0-16,-2-12-3 16,-1-6 4-16,-3-15 0 0,-4-3 1 15,-12-9 15-15,-7-3-1 16,-14 1 7-16,-11 0-3 15,-13 6-9-15,-2 9-8 16,-7 7-3-16,-6 10-2 16,-2 6-27-16,-7 6-21 15,6 3-73-15,4 1 173 16,15-10-65-16</inkml:trace>
  <inkml:trace contextRef="#ctx1" brushRef="#br0" timeOffset="3972.53">5249 4116 1073 0,'-4'13'122'0,"-4"0"123"0,4-1-112 0,6-4-15 0,8 0-11 0,12-8-22 15,15-8-1-15,17-1-14 0,6-4-20 16,8-1-22-16,-5 1-13 16,-1 4-10-16,-3 3-13 0,-8 4-46 15,-4 0-35-15,-9-1-92 31,-5 2-212-31,-7-3 244 16</inkml:trace>
  <inkml:trace contextRef="#ctx1" brushRef="#br0" timeOffset="4586.17">6794 4216 1284 0,'0'-13'102'16,"-5"-4"40"-16,-16-5-48 16,-1 0-12-16,-12 1-41 0,-4 9-17 15,-5 12-12 1,-4 11-6-16,6 22-6 16,1 11 0-16,10 10-1 0,10 2 1 0,12-12-6 31,8-9 4-31,19-18-7 0,3-5 1 15,13-16 6-15,4-4-1 0,4-14 18 16,1-6 12-16,-6-11 18 16,-10-13 6-16,-4-18 2 15,-8-1-5-15,-7-12 0 16,-4-3-5-16,-8-10-7 16,-7-5-7-16,-4 7-12 15,0 13-4-15,6 32 11 16,3 24 5-16,-7 35 1 15,1 13-3-15,-2 34-8 16,0 17-3-16,12 21-1 0,1 6-2 16,9 6-7-16,4-1-1 15,14-9-22 1,4-7-21-16,12-23-32 0,1-15-27 16,2-29-24-1,-4-7-1-15,1-19-41 16,0-10-1-16,-13-14 90 0</inkml:trace>
  <inkml:trace contextRef="#ctx1" brushRef="#br0" timeOffset="4897.68">7064 4146 986 0,'-18'15'152'0,"6"-1"213"0,0 2-220 0,11-4-24 0,9-4-10 0,9-9-18 0,8-9-13 0,10-6-13 0,0-6-8 15,3-3-16-15,1-2-9 16,-4 0-3-16,0 2-8 0,-18 6 3 16,-6 3 0-16,-19 5 3 15,-9 0-3-15,-20 3-6 16,-4 8-3-16,2 5-13 16,-4 11 0-16,10 15-4 15,6 7 2-15,15 13 1 16,9 1-3-16,11-2-2 15,14-4-8-15,11-8-10 0,8-5-13 16,9-14-30 0,4-10-27-16,6-12-44 0,1-6-42 15,1-9 97-15,-1-7 5 16</inkml:trace>
  <inkml:trace contextRef="#ctx1" brushRef="#br0" timeOffset="5253.77">7821 3935 1524 0,'-30'8'113'16,"-7"5"52"-16,-4 6-15 0,-1 10-38 0,-1 1-30 15,12 8-36-15,7 0-18 32,16 0-14-32,11-2-4 15,18-9-11-15,10-10-5 16,9-7 1-16,2-10-3 15,4-6 3-15,0-4 5 16,-5-9 1-16,3 0 0 16,-4-1 2-16,-6 2-1 15,-7 4 16-15,-8 3 7 0,-14 11 9 16,-12 11 3-16,-7 11-11 16,-6 10-10-16,2 14-5 15,1-1-7-15,8-1-3 16,9-4-3-16,14-18-36 0,14-3-21 15,8-19-65 1,1-3-21-16,2-11-61 0,-9-4-191 0,2-12 255 16</inkml:trace>
  <inkml:trace contextRef="#ctx1" brushRef="#br0" timeOffset="5400.67">8163 3776 1113 0,'-36'12'161'16,"6"-1"242"-16,-2-6-336 0,15-8-41 16,4-6-20-16,16-10-64 15,8-5-35-15,13 2 41 16</inkml:trace>
  <inkml:trace contextRef="#ctx1" brushRef="#br0" timeOffset="5824.68">8327 4075 1309 0,'-5'60'76'0,"1"-4"54"16,-6 0-45-16,-2-10 14 15,4-6-17-15,-2-14-38 16,-1-5-11-16,8-10-16 16,1-10 4-16,1 1 21 15,-7-5 3-15,8-10 17 16,2-1 1-16,9-13-8 15,6-4-7-15,8 1-17 16,5-2-4-16,2 13-8 16,2-1-8-16,0 13-6 15,-1 7-6-15,-6 13-4 0,-2 3 0 16,-13 8-19-16,-1 1-10 16,-11-2-19-16,0-4-2 15,-1-4 6-15,1-14 7 16,0 2 24-16,3-11 4 0,6-12 21 15,7-9 13-15,8-4 3 16,3-3 5-16,3 1 5 16,1 12-5-16,-2 10-9 15,-3 10-4-15,-5 14-14 16,-4 3-4-16,-4 10-19 16,0-5-25-16,10 0-63 15,2-11-38-15,17-5 24 16,2-3-275-16,8-5 279 15</inkml:trace>
  <inkml:trace contextRef="#ctx1" brushRef="#br0" timeOffset="6353.36">9263 4222 1305 0,'15'-8'115'0,"-4"-3"84"16,-7-3-5-16,-9-8-13 0,-8-3-25 0,-12-2-59 15,-7 2-38-15,3 10-50 0,-5 11-9 16,8 19-2-16,5 12 2 15,5 13-6-15,8 5-7 16,12-5-12-16,10-12-8 0,14-10-6 16,8-9 7-16,2-12 15 15,2-5 5-15,-6-9 12 16,-7-4 4-16,-3-4 16 16,-2 3 7-16,-14 1 3 15,1 7-6-15,-9 13-13 16,-3 4-4-16,-3 19-5 15,-5 3 2-15,5 13-4 16,-1-3 1-16,10-4-2 16,10-4-1-16,14-11 0 15,3-7-2-15,8-9 3 16,0-8 8-16,-1-11 24 16,1-4 21-16,-8-15 32 15,2-5 10-15,-2-18 0 16,-3-7-15-16,-4-19-20 15,-1-4-14-15,-6-16-16 16,-5 2-5-16,-8 22-13 16,-3 20 0-16,-9 44-5 15,-4 24 2-15,-6 34 0 0,-4 13-5 16,4 27-1 0,6 9-2-16,10 12-2 15,12 2 3-15,9-3-13 0,12-2-31 16,17-17-62-16,5-14-44 15,16-23-73-15,4-15-26 0,15-10 139 16</inkml:trace>
  <inkml:trace contextRef="#ctx1" brushRef="#br0" timeOffset="25021.92">4402 5965 812 0,'-1'3'147'0,"-4"-2"182"0,3-1-182 0,1 0-10 0,1 0-27 0,0 0-13 16,1 4-15-16,-1 5-10 15,7 8 2 1,-6 12-2-16,2 13-20 0,4 9-15 16,-6 7-22-1,1 8-10-15,-2 7-5 0,1 0 0 0,-1-6-28 16,2-2-16-16,1-15-40 15,3-9-17 1,-4-15-20 0,0-6-5-16,-4-12-16 15,-1-3-139-15,-10-15 183 16</inkml:trace>
  <inkml:trace contextRef="#ctx1" brushRef="#br0" timeOffset="25279.28">4244 6507 1101 0,'-8'0'122'0,"4"3"122"0,-1 8-119 15,7 10-21 1,5 4-9-16,9 11-21 16,6 9-10-16,7-3-24 15,4 7-20-15,3-10-13 16,5-5-4-16,2-9 4 16,6-8 3-16,-2-15 31 0,-3-5 14 15,-8-18 21-15,-9-4 7 16,-14-7-21-16,-4-6-12 15,-13-6-28 1,-6 2-7-16,-2 1-54 16,0-3-25-16,8 4-56 15,8 2-32-15,11-1-39 16,0 1-102-16,12 2 178 0</inkml:trace>
  <inkml:trace contextRef="#ctx1" brushRef="#br0" timeOffset="25822.56">5041 5985 1308 0,'2'-12'103'0,"-2"4"69"16,-4 1-4-16,-8 7-2 15,-7 5-28-15,-8 9-55 16,-3 5-26-16,-6 10-45 16,4 5-9-16,10 9-5 15,10 3 2-15,15-7-2 16,11 1-1-16,21-14-2 0,-2-4 3 0,11-17 0 16,2-5 1-16,1-12 2 31,2-4-3-31,-10-8 2 15,-2 0 2-15,-18 7 3 16,-2 3 3-16,-16 11 1 0,-1-2 3 16,-9 14-5-16,-2 7-3 0,5 9-4 15,-2-1-2-15,13-5-2 16,7-5 2-16,18-11 2 16,3-6-1-16,11-5 1 15,-1-4 20-15,-5-7 16 16,-10 0 14-1,-6 3 21-15,-9-6-9 0,-21 6-8 16,-5-3-7-16,-17 0-21 0,-12-3-19 16,-10 0-37-16,-2 2-24 15,10-1-43-15,16 6-14 16,17 2-56-16,11-1-26 31,17 0-161-31,16-2 194 0</inkml:trace>
  <inkml:trace contextRef="#ctx1" brushRef="#br0" timeOffset="26162.66">5658 6025 924 0,'11'9'174'0,"-2"4"232"0,-1 3-295 0,-5 1-12 0,-4 7-51 31,-4 2-17-31,-4 7-13 0,-1 2-9 16,4-6-6-1,0-6-3-15,2-9 0 0,4-1 5 16,0-13 7-16,4 2 15 0,2-9 27 16,-1-2 7-16,1-9 13 15,-1 0-5-15,4-1-12 16,2-2-8-16,2 7-8 16,4-3-5-16,2 6-13 15,9 1-8-15,1 4-9 16,-1 6-6-16,-1 6 0 15,-3 4-2-15,-10 8-13 16,-1 6-15-16,-6 6-43 0,-3 0-23 16,-4 6-46-16,1-1-14 15,2 0-73-15,2-7-127 0,1-14 214 16</inkml:trace>
  <inkml:trace contextRef="#ctx1" brushRef="#br0" timeOffset="26541.17">6156 6055 1320 0,'-8'3'99'0,"1"-2"58"0,-3 6-11 16,-1 2-6-16,3 2-22 15,2 3-28-15,-2 7-21 16,8 7-29-16,0 4-11 16,9 10-18-16,4-1-2 0,3-1-9 15,4-4 3-15,-1-9-3 16,3-7 1-16,-6-9 0 16,-3-3-1-16,1-16 4 15,-3-4-3-15,2-17 29 16,-1-7 8-16,1-8 6 15,0-6 3-15,1-3-19 16,1 1-7-16,4 5-7 16,-3 8-9-16,2 12-27 15,-6 3-32-15,1 4-104 16,-2 2-47-16,5 1 97 16</inkml:trace>
  <inkml:trace contextRef="#ctx1" brushRef="#br0" timeOffset="26990.91">7441 5600 1648 0,'-2'-3'74'0,"-1"3"29"0,6 11 2 0,-3 18 23 0,0 9-10 0,3 23-31 16,3 10-16-16,1 16-33 15,-1 6-18-15,-4 5-11 0,-7-1-25 0,-5-4-54 16,4-9-30-16,-5-13-69 15,3-14-14-15,0-16-68 16,-4-10 136-16</inkml:trace>
  <inkml:trace contextRef="#ctx1" brushRef="#br0" timeOffset="27385.81">7095 6104 1475 0,'8'-5'85'0,"9"-6"44"16,2 3-3-16,10-5 10 15,7 1-21-15,11-3-45 0,5 1-18 16,11 8-28 0,-1-2-8-16,-7 10-10 0,-4 7-3 15,-20 8-4-15,-9 9-3 16,-15 12 0-16,-12 7-2 15,-1 6-1-15,-6-1 2 16,5-9-4-16,7-5 0 0,9-15 2 16,8-7 3-16,15-14 3 15,0-8 4-15,2-15 3 16,-1-6 2-16,-9-9 12 16,-3 1 5-16,-14 0 19 15,-5 7 2-15,-13 5-12 16,-11 1-4-16,-14 12-40 15,-2 1-28-15,-2 9-40 16,7 2-44-16,19-1-71 16,6-4-133-16,41-3 191 15</inkml:trace>
  <inkml:trace contextRef="#ctx1" brushRef="#br0" timeOffset="27859.14">8357 5585 1447 0,'-12'11'133'0,"-3"3"78"0,3 24-59 0,-1 6-5 0,8 16-48 0,1 4-18 0,7 3-41 15,0-3-13-15,-2-2-16 16,4-5-9-16,2-5-6 16,-3-3-6-16,-1-5-25 15,2-10-8-15,-2-4-27 16,-3-9-7-16,2-8 5 16,-2-12 20-16,0-7 28 15,0-7 19-15,1-14 34 0,6 1 13 16,-2-8 14-16,6 4 0 15,1 7-11-15,6 2-12 16,2 12-6 0,2 1 0-16,-5 10-10 0,1 4-5 15,-2 6-7-15,-9 3-6 16,0 0 0-16,-6 8 0 16,-7-1-2-16,-2 1-2 15,-14 4-6-15,-3 0-5 0,-4 4-20 16,-7-2-18-16,6-2-33 15,-1-5-21-15,7-11-38 16,8-13-17-16,16-20 94 16</inkml:trace>
  <inkml:trace contextRef="#ctx1" brushRef="#br0" timeOffset="28089.93">8692 6051 1359 0,'-11'24'125'0,"1"5"72"0,-6 4-60 0,1-3 2 0,5 1-60 16,5-4-24-16,8-13-32 16,10-1-20-16,14-13-30 15,3-2-50-15,5-10-70 16,1-11-6-16,-8-5 65 0</inkml:trace>
  <inkml:trace contextRef="#ctx1" brushRef="#br0" timeOffset="28247.19">8712 5815 1487 0,'-19'1'102'0,"7"-2"45"0,7-7-69 16,10-3-50-16,9-6-19 0,17-5-38 15,-2 1-37 1,9 1-47-16,-1 7-230 0,-2 10 220 16</inkml:trace>
  <inkml:trace contextRef="#ctx1" brushRef="#br0" timeOffset="28555.57">8998 5963 1266 0,'0'49'93'0,"0"2"77"0,0-6-108 16,0-4 8-16,0-9-28 15,3-5-11-15,3-7-15 16,-6-4-12-16,0-8 1 0,0-7 1 16,0-1 22-16,-9-3 11 15,-1-9 26-15,4-7 14 16,0-8 0-16,6-2 3 0,7-4-14 16,8 0-4-1,7 3-18-15,5 7-3 0,3 2-8 16,4 7 5-1,-5 6-3-15,1 3-6 16,-8 8-10-16,1 7-9 16,-10 12-9-16,-2 5-4 15,-11 7-2-15,-2 11-25 16,-4-1-65-16,3 3-26 16,3-7-107-16,3-4 49 0,5-24 94 15</inkml:trace>
  <inkml:trace contextRef="#ctx1" brushRef="#br0" timeOffset="30932.69">1272 7587 1287 0,'2'0'28'0,"-5"0"4"0,-5 4 36 0,5 2-1 0,-5-3 3 0,3 2 1 0,2 0-1 0,-4-2-6 0,7-2-12 0,2-1-11 0,14 0-12 16,3-1-1-16,12-1 3 15,-1-3-2-15,10-1 3 16,1 3-8-16,8-2-3 16,-2 0-6-16,-4 4-7 15,-7-4-6-15,-9 5-2 16,-8 5 2-16,-12 3-2 0,-3 1 6 16,-8 5 2-16,-3 4-5 15,-1 1 4-15,-2 3-1 16,4 5 1-1,-2 4 5-15,0 13 2 0,2 7-4 16,-4 6-1-16,4 4-4 16,-5 5-3-16,0 2-1 15,-2-5-13-15,2-4-16 16,8-9-32-16,-2-7-13 16,10-10-28-16,0-13-6 0,9-15-98 15,3-16 117-15</inkml:trace>
  <inkml:trace contextRef="#ctx1" brushRef="#br0" timeOffset="31537.92">1930 7715 1052 0,'-13'3'113'0,"-1"1"98"0,2 0-79 0,5-5-18 0,3-7-23 0,13-3-14 0,7-3-9 0,11-1 5 16,1 4-2-16,5 3-9 15,3 4-1-15,1 4-23 16,-6 4-12-16,-4 6-10 16,-3 1-9-1,-10 5-6-15,-1 6 2 0,-13 5-3 16,-5 7 0-16,-13 6-5 16,-2 1-6-16,-7-3-7 15,2-7 2-15,4-10 5 0,6-6 3 16,13-7 7-1,2-1 1-15,9-1-1 0,7 0 3 16,10 2 9 0,8 3 5-16,7-1 6 15,0-1 1-15,-1 5-3 0,-4 4-7 16,-9 2-3-16,-4 2-2 16,-16 2-4-16,-7 3 2 15,-18 6 3-15,-8 1-4 0,-12 9 0 16,-13-4-1-16,-1 1-5 15,-3-10-5 1,0-8-29-16,7-9-22 16,3-21-43-16,10-7-18 0,16-8-26 15,14-2 0 1,21-1-177-16,9 1 198 0</inkml:trace>
  <inkml:trace contextRef="#ctx1" brushRef="#br0" timeOffset="31921.89">2799 7977 950 0,'-9'5'136'0,"4"-4"202"0,-1 1-234 0,10-2-14 16,0 0-16-16,16-2-17 0,1-2-4 15,15-1-4-15,10 2-5 0,-2 1-15 16,6-3-4-16,-2 1-14 16,-4-3 2-16,0 1-9 15,-8 0-5-15,-10 1-54 16,-6 2-45-16,-17-7-340 16,-3 4 269-16</inkml:trace>
  <inkml:trace contextRef="#ctx1" brushRef="#br0" timeOffset="32158.58">2927 7546 1520 0,'2'13'78'0,"-1"-3"77"16,1-1-97-1,1-3 5-15,-1-3-13 16,1-1-39-16,1 1-3 16,9 5-69-16,1 5-43 15,7 6 55-15</inkml:trace>
  <inkml:trace contextRef="#ctx1" brushRef="#br0" timeOffset="32340.35">3052 8330 1888 0,'-5'-4'91'0,"2"-4"37"16,4-7-92-16,7-3-4 16,6-6-31-16,4 3-36 15,4 1-88-15,3 6-50 0,2 11 80 16</inkml:trace>
  <inkml:trace contextRef="#ctx1" brushRef="#br0" timeOffset="32859.48">3664 7663 1720 0,'-3'2'12'0,"-10"4"90"0,-6 4 78 16,2-3-50-16,12-7-66 15,3 0-25-15,9-9-3 16,7-1 4-16,8 6-2 0,5 1 9 0,4 3-19 16,-1 0-9-16,10 3-7 15,1 1-12-15,1 3 3 16,-1 1-2-16,-7 3-3 16,3 1 4-1,-11 9-11-15,-7 3 7 0,-18 9-3 16,-13 6-5-1,-23 5-3-15,-5 8-8 16,-15 0-7-16,-5 5-3 0,2 1 5 16,0-1 3-16,18-2 7 15,4-6 5-15,22-5 3 16,12-6 6-16,15-9 2 16,12-6 1-16,17-13 3 15,15-7-3-15,13-11 3 16,16-6-3-16,6-3 0 15,-2-9-25-15,3 1-118 16,-11 0 304-16,-8 1-167 0</inkml:trace>
  <inkml:trace contextRef="#ctx1" brushRef="#br0" timeOffset="35066.86">6071 7745 803 0,'-16'8'83'0,"-1"0"70"0,1-2-51 0,7-1-3 0,3 0-11 0,10-5-3 0,4-8-6 0,3-2-1 16,5 3-2-1,-3-5 10 1,2 1-4-16,4 2-5 0,-1-4-2 0,2 2-16 15,1 2-9-15,4 1-13 16,-6 5-12 0,3 4-15-16,-2 10-6 0,-7 7-9 15,1 5 0-15,-12 9-13 16,-2 1 2-16,-13 5-3 16,-4-2-3-16,-10 4 2 15,-5-4-3-15,2-6 2 16,-3 0 3-16,11-10 12 15,8 2 4-15,14-9 4 16,8 0-1-16,14 1 2 16,5-2 0-16,8 1 1 15,-2-5 1-15,9 1 6 16,-2 1 3-16,-10 1-4 0,0-2 2 16,-13 7-7-1,-9-2 4-15,-14 4 10 16,-13 4-2-16,-13 8 3 15,-4 4-8-15,-16 6-10 0,0 1 1 0,-16-5-7 16,-3-4-12 0,9-13-19-1,6-7-12-15,19-13-25 16,12-9 3-16,22-7-30 0,6-7-15 16,19-3-187-16,7-6 179 15</inkml:trace>
  <inkml:trace contextRef="#ctx1" brushRef="#br0" timeOffset="35521.28">6748 7684 1128 0,'0'4'137'0,"-2"1"138"0,-7 8-140 0,-4 6-6 0,-9 4-31 0,-3 6-16 0,-3 5-35 0,-6 11-9 0,6 7-26 16,4 9-2-16,12 7-11 15,7 6 4-15,18 3-1 0,7-1-12 16,10-10-7-1,2-7-16-15,1-17-9 16,2-12 13-16,-7-17 11 16,-1-2 9-16,-5-11 11 15,-2-8-4-15,1-9 13 16,-4-10 8-16,-4-11 10 16,-4 0 14-16,-4 0 1 15,-5 5 6-15,-14 11-3 16,-2 2-7-16,-17 16-17 15,-3 9-11-15,-10 17-12 16,-3 5-16-16,3 3-50 16,5-5-29-16,24-7-83 15,12-14 85-15</inkml:trace>
  <inkml:trace contextRef="#ctx1" brushRef="#br0" timeOffset="36410.89">7748 7971 1392 0,'0'0'82'0,"3"0"1"0,-3 3-7 0,5 13-31 0,5 3-22 0,2 7-14 0,1 4 2 15,-1 3-10-15,1-1-1 16,-4 0 0-16,-2-6 0 16,-4-7 3-16,-3-3-3 0,-3-8 3 15,0-3 0 1,-5-7 10-16,3-6 12 0,0-12 16 16,-3-6 7-16,7-8 18 15,-2-6 2-15,3-5-9 16,4-1-7-1,6 2-29-15,4 9-8 0,0 10-13 16,0 3 1-16,2 12-10 16,5 1-22-16,6 6-48 15,9 3-47-15,3 1-6 16,-1 2 45-16</inkml:trace>
  <inkml:trace contextRef="#ctx1" brushRef="#br0" timeOffset="37153.75">8185 8105 1218 0,'3'1'67'0,"2"-2"22"0,11-4 6 0,3-9-6 15,6-5-11-15,8-2-20 16,-3-2-7-16,0-2-4 16,0-1-4-16,-11 7-10 15,-3 2 1 1,-10 3-9-16,-8 0-2 15,-15 3-1-15,-5 3-8 16,-16 11-5-16,-9 2-5 16,4 18-4-16,-2 6 1 15,5 12-4-15,10 4 3 16,11 6-7-16,11-7 6 16,18-5-3-16,13-2 1 15,15-12-2-15,10-3-1 0,2-17 3 16,1-4 1-16,-7-12 7 15,3-9-5-15,-6-7 2 0,0-8-2 16,-6 1-1 0,-7 2 11-16,-7 7 16 15,-7 9 5-15,-11 7 2 16,-3 9-8-16,0 4-16 16,-5 9-9-16,-3 9-2 15,2 3 0-15,0-1-1 16,4 1-1-16,1-6 0 15,1-5 3-15,1-4 0 0,-1-9 1 16,5-1 1-16,1-4 0 16,4-15 2-16,1-3 1 15,9-7-1-15,1 7-2 16,7 3 1-16,1 8-2 16,-3 10 1-16,6 1-1 15,-10 9-3-15,-1 2 3 0,-6 5-25 16,-2 4-11-16,-2-2-7 15,0 2-6-15,-9-6 24 16,1-3 13-16,-3-9 10 16,0-2 5-16,-2-6 23 15,1-5 8-15,5-10 16 16,4-4 7-16,6 0-24 16,7-1-3-16,-2 7-8 15,6 7-3-15,-1 9 6 16,-1 6-1-16,-4 17-13 15,2 7-3-15,-7 8-6 16,-1 1-2-16,-1-1-25 16,-2 1-25-16,2-4-94 0,3-6-35 15,0-11 92 1</inkml:trace>
  <inkml:trace contextRef="#ctx1" brushRef="#br0" timeOffset="37575.01">9898 7605 1632 0,'0'5'166'0,"0"-2"82"0,0 3-77 0,0 7-18 0,0 10-60 0,2 10-32 0,1 19-20 0,-1 10-5 15,-2 12-24-15,0 8-4 16,0 2-4-16,0 1-89 16,1-6-69-16,2-2-48 15,5-14-298-15,-1-1 324 16</inkml:trace>
  <inkml:trace contextRef="#ctx1" brushRef="#br0" timeOffset="41403.3">9654 8794 984 0,'-16'1'110'0,"-1"-1"112"0,-1 0-138 0,3 0 4 0,5-3-15 0,7-3-7 0,12 0-12 15,6-1-6-15,10 3-8 0,3-1 6 16,13-1-3-16,7 2 9 16,4-3-11-16,5 3 0 15,2 3-13-15,1-2-7 16,-8 3-6-16,-7 1-7 16,-20 1 0-16,-6 3-5 15,-19 1 2-15,-10-1 1 16,-12 3-1-16,-8-4 1 15,-17 6-8-15,-2-4-3 0,-5 2-11 16,-4-2-3-16,3 1-5 16,3-1 6-16,12-1 5 15,12-4 6-15,15-1 6 16,12 0 0-16,12 0 1 16,9-1 0-16,24-4 7 15,9-1-2-15,10-4 19 16,6-1-2-16,5-2-1 15,-4 4 1-15,-12-2-14 16,-11 0 0-16,-28 8-2 16,-16-2-2-16,-20 13-7 15,-19 1-9-15,-29 7-15 16,-4 3-4-16,-18 5-1 16,2 2 9-16,17 0 10 15,8-4 2-15,25-5 10 16,10-3-6-16,23-1 9 0,12-4 2 15,28 1 7-15,22-4 4 16,17-6-10-16,16-3 5 16,14-10-10-16,-1-4-26 15,-10-8-95-15,4 0 74 16</inkml:trace>
  <inkml:trace contextRef="#ctx1" brushRef="#br0" timeOffset="44125.56">13088 6419 921 0,'0'6'142'0,"2"2"196"0,4-3-206 0,10 0 1 0,6-9 2 0,8-2 0 0,3-3-25 15,3-4-11-15,2 0-34 16,3 2-17-16,10 2-24 15,6-2-12-15,4 0 1 16,5 1 4-16,2 6 6 16,0-4 9-16,11 5 1 15,6 1 2-15,13-1 10 16,6 0-2-16,13 0 1 16,0-1-4-16,-2-3-10 15,0-1-5-15,6-3-9 16,13-2-5-16,7 2-7 0,-7 3 2 15,5 3-4 1,4 4 2-16,1-1 1 16,-2-1-7-16,-6 3 2 0,-7 0-1 15,10 0-2-15,-4-2 3 16,3-2 0-16,-1-1 4 16,-6-6-2-16,6 0 2 0,0 0 1 15,2 1-5-15,-5 4 1 16,-6 0-4-16,8 1-1 15,3 3 5-15,-10 1 0 16,0-4 4-16,-7 4 1 16,1-1-6-16,11 0 1 15,-6 1-4-15,-4-1 0 16,-1-2 0-16,8-3 0 16,10-1 3-16,7 0 0 15,-6-1 4-15,2 1-4 16,1 0 4-16,6-1 1 15,2-4-5-15,-3 2 4 16,-8-3-4-16,3 3 1 0,-6 1 0 16,-10 4-2-1,-13-3 2-15,-23 6-4 16,-3-5 0-16,-16 3 4 0,-2 3-3 16,-17-6 6-16,-10 4-1 15,-22 2-1-15,-9-4 3 0,-14 6-9 16,-3-5 4-1,-11-4-36 1,-11-1-30-16,-5-6-94 0,-6 1-66 0,-9-4 119 16</inkml:trace>
  <inkml:trace contextRef="#ctx1" brushRef="#br0" timeOffset="45116.81">20187 4799 1070 0,'0'-3'91'0,"-3"2"78"0,-5 1-41 0,2 1-8 0,-3 4-12 0,5-2-21 0,-3 0-12 0,5 5-8 16,2-3-9-16,0 6-10 16,0 5-4-16,11 14-8 15,0 9 2-15,3 15-6 0,2 2-2 0,-3 15-5 16,-2-1-7-16,0-1-8 16,0-4 0-16,-3-12-5 15,-2-2-4-15,-3-12-1 16,0-7-7-1,-1-12-45-15,3-7-36 0,-4-16 470 16,-12-13-323 0</inkml:trace>
  <inkml:trace contextRef="#ctx1" brushRef="#br0" timeOffset="87179.18">1411 9582 1159 0,'-3'-1'88'0,"-3"-2"45"0,2 1-16 0,-2-6-28 0,6 2-15 0,8-7-9 0,-3-1-3 0,15-3 4 16,4-1 0-16,4 4-6 15,10 2-11-15,-3 2-24 0,-4 5-9 16,-2 5-11-16,-6 7-5 31,-12 10-10-31,-7 5-2 0,-12 13-5 16,-11 6-3-16,-10 6-4 16,-1 4-2-16,-4-7-2 0,1 2 5 15,3-9 17 1,3-8 5-16,14-13 4 0,5-7 3 0,19-7 1 15,11-6 1 1,15 1 17 0,2-3 5-16,5 6 8 15,4 3 2-15,-7 13-11 0,-5 0-8 16,-9 9-10-16,-4 6-5 16,-12 1-4-16,-7 1 0 15,-17 5-2-15,-7 5 0 0,-12-1 1 16,-9 1-1-1,-8-5-14-15,2-2-9 16,-4-13-20-16,5-7-2 0,5-19-16 31,5-10-11-31,13-20-27 0,4-5-18 0,25-12-108 16,8-4-104-16,22-10 190 16</inkml:trace>
  <inkml:trace contextRef="#ctx1" brushRef="#br0" timeOffset="87542.55">2025 9470 1459 0,'-10'21'112'0,"-2"1"23"0,-10 6-2 0,-2 1-24 0,-3 6-40 0,-1 4-18 0,6 8-29 15,3 4-7-15,4 13-10 0,4 3 0 16,5 7-4-16,9-5-1 16,15-9 0-16,10-5 0 15,18-18-2-15,3-11-2 16,6-16 1-16,-8-9 3 16,-4-13 3-16,-5-6 2 15,-15-7 10-15,-5-5 0 16,-18 0 6-16,-10 2 2 0,-17 3-5 15,-9 3-6 1,-13 9-6-16,-11 10-7 0,0 3-25 16,7 8-6-1,15 3-38-15,13-2-28 0,25-4-54 16,12 0-11-16,26-10 81 16</inkml:trace>
  <inkml:trace contextRef="#ctx1" brushRef="#br0" timeOffset="87821.4">2542 9772 1390 0,'3'0'86'0,"7"0"36"0,1 1 4 0,8-1-7 0,11 0-17 0,4 0-31 0,6-1-15 0,6-2-33 0,-5-1-7 0,-4 0-28 0,-2 0-13 16,-10 3-75-16,-7-2-39 15,-7-8-309 1,-2-2 261-16</inkml:trace>
  <inkml:trace contextRef="#ctx1" brushRef="#br0" timeOffset="88019.75">2694 9362 1735 0,'-11'8'113'0,"-1"-2"17"16,6 2-12-1,1-4-63-15,4 1-30 0,4 0-26 16,8 6-26-16,13 2-71 16,1 5-61-16,10 14 84 0</inkml:trace>
  <inkml:trace contextRef="#ctx1" brushRef="#br0" timeOffset="88179.22">2749 10281 1577 0,'11'-20'79'0,"3"-4"1"0,10-6-40 15,1 2-10-15,11-10-104 16,5-3-161-16,10-8 143 16</inkml:trace>
  <inkml:trace contextRef="#ctx1" brushRef="#br0" timeOffset="88557.82">3299 9616 1276 0,'13'-4'96'16,"1"-7"92"-16,11 0-74 15,12 0-2-15,-6 0-15 16,6 5-35-16,-3 4-14 16,-5 4-16-16,4 3-12 15,-13 9-13-15,-1 5-4 0,-14 6-4 0,-7 3 1 16,-13 12-2-16,-7 9-1 16,-13 4-3-1,5 4-1-15,-10 1 1 16,4-2 5-16,12-9-1 15,10-6 3-15,22-8 10 16,8-8 5-16,19-9 18 0,-1-3-3 16,12-13-1-16,6-8-7 0,5-10-13 15,4-7-9-15,12-8-63 16,1 0-50-16,7-6 56 31</inkml:trace>
  <inkml:trace contextRef="#ctx1" brushRef="#br0" timeOffset="89209.25">6137 9388 1585 0,'0'21'89'16,"0"7"74"-16,2 10-54 0,-5 22 0 0,0 6-11 0,-7 15-43 0,9 7-20 0,1 2-21 15,0-3-9-15,4-18-33 32,4-9-24-32,3-19-43 0,5-6-28 15,1-19-41 1,9-5 14-16,5-19 80 15</inkml:trace>
  <inkml:trace contextRef="#ctx1" brushRef="#br0" timeOffset="89701.62">6718 9593 1364 0,'11'-11'115'0,"-3"-1"34"16,-6-2-8-16,-6-4-8 0,-5-4-32 16,-4 2-17-16,-10-4-28 15,-4 4-11-15,-9 5-28 16,-2 6-9-16,3 9-7 16,0 9-3-16,8 12-1 15,2 4 1-15,11 8-1 16,5 5 0-16,9 6 2 15,4-1 1-15,14 1-2 16,1 0 2-16,9-4 0 16,8-1 0-16,10-3 0 15,3-7 3-15,-2-1-2 16,1 0-1-16,-11 1 0 0,-10-1-4 16,-14-3-14-16,-12-1-6 15,-10-7-2 1,-12 1-5-16,-16-2 3 15,-11-5-1-15,-9-7-8 0,-3-8 3 0,8-15 15 16,0-8 10 0,19-13 17-16,11-7 7 15,19-7 17-15,12-4 3 16,28-2 11-16,13-3 1 16,21 3-14-16,5 5-6 0,6 3-15 15,-9 3-6-15,-15 6-107 16,-6-1 463-16,-3 11-292 15</inkml:trace>
  <inkml:trace contextRef="#ctx1" brushRef="#br0" timeOffset="90332.3">7851 9873 949 0,'20'34'140'0,"4"4"156"0,1 3-196 0,0 3-18 0,-3 0-53 0,-4-4-14 0,-6-9-12 0,-1-1 3 0,-9-14 2 15,-2-8 3-15,-3-5 16 16,-8-6 12-16,-3-10 16 15,-7-5 6-15,5-9-10 16,-1-8 1-16,4-8-9 16,4-9-3-16,7-6-11 15,6 0-8-15,19 7-12 16,6 10-3-16,7 7-1 16,2 7-1-16,0 13-21 15,-2 1-21-15,-5 14-72 16,3 4-46-16,-6 8 84 15</inkml:trace>
  <inkml:trace contextRef="#ctx1" brushRef="#br0" timeOffset="91040.5">8397 9948 935 0,'14'2'145'0,"-2"-2"215"16,7-2-234-16,-3-10-22 31,8-3-16-31,-1-5-27 0,4-8-7 15,2-6-6-15,-4 1 0 16,-6-3-12-16,-2 3-1 16,-22 8-5-16,-9 3 0 15,-16 3-4-15,-11 3-7 0,-6 13-14 16,0 8-5 0,4 21-3-16,4 14-3 0,5 20 0 15,4 4-4-15,21 4 1 16,9-3-6-16,19-15-1 15,9-6 4-15,12-18 3 16,7-9 5-16,5-12 10 16,3-5 0-16,10-13 8 15,6-3 5-15,-3-10 2 16,-8-1 4-16,-16 3 2 16,-12 0 1-16,-18 12-9 0,-6 4-5 15,-8 8-12-15,0 0-9 16,-5 6-5-16,-3 10-9 15,-6 12-17-15,-2-1-9 16,3-2-3 0,2-4 12-16,10-13 23 0,1-7 19 15,1-12 14-15,7-9 2 0,8-16 3 32,0-2-7-32,7 0-7 0,6 3-3 15,6 18-4-15,-7 4-1 16,8 13 2-16,-3 13-3 0,-4 6-24 15,-2 4-14-15,-12 9-57 16,-2 0-26-16,-4-7 15 16,-4-3 15-16,-5-21 70 15,2-1 40-15,1-6 33 0,-2-11 10 16,3-12 13 0,-1-10-10-16,8-13-23 0,1-3-7 15,9 9-15 1,-1 8 10-16,3 24 23 0,2 9 3 15,0 21-10-15,-1 4-13 16,3 18-28-16,-4 3-2 16,-1 3-24-1,2 2-27-15,-4-6-65 16,3-4-51-16,-1-5 88 16</inkml:trace>
  <inkml:trace contextRef="#ctx1" brushRef="#br0" timeOffset="91477.09">10025 9762 1432 0,'-10'16'93'15,"1"0"32"-15,-2 0-5 0,1 6-24 0,2 4-18 0,4 12-24 0,-4 0-3 0,5 5-20 16,1 2-9-16,7-5-14 16,7-2-5-16,10-10-3 15,5-3 0-15,9-6-10 0,1-5 2 0,-1-9 0 31,-3-5 0-15,2-14 15-16,-5-7 9 0,-6-8 20 16,-2-8 16-16,-13-9 18 15,-4-1 4-15,-5-11 2 16,-13-4-8-16,-15-7-18 0,-12-2-10 16,-16 9-27-1,-8 7-17-15,5 33-23 16,-3 13-12-16,12 25-52 0,8 13-31 15,17 16-90-15,6 7-269 16,18-14 302-16</inkml:trace>
  <inkml:trace contextRef="#ctx1" brushRef="#br0" timeOffset="93478.91">1526 11010 1407 0,'0'0'62'0,"-1"0"9"0,1 0 44 0,0 0-2 0,0 3-16 16,0 3-16-16,0 5-4 0,0 10-7 0,3 7-14 0,6 19-19 16,-2 10-10-1,0 24-19 1,-3 4-4-16,3 6-4 16,-5-1-4-16,6-6-36 0,0-10-13 0,4-16-27 15,3-11-15-15,0-28 2 16,4-11-13-16,-1-28-190 15,4-20 185-15</inkml:trace>
  <inkml:trace contextRef="#ctx1" brushRef="#br0" timeOffset="93912.2">2108 11216 1353 0,'0'-9'115'15,"-3"-4"97"-15,2-3-73 0,-9-7-13 16,-4-4-25-16,-7-6-38 16,-4 1-22-16,-3 7-24 15,-2 9-8-15,-2 16-10 16,7 7-1-16,6 23-1 16,5 6-1-16,15 13 5 15,7 3 0-15,21 3 2 16,4 0 2-16,14-4 0 0,4-4-2 0,4 2-1 31,-3 1-1-31,-6-1-1 0,-8 2-4 16,-21-10-10-16,-4 3-4 15,-18 0-4-15,-11 0 2 16,-17-8 7-16,-10-7 4 16,-9-21 6-16,2-12 3 0,-2-32 4 15,6-14 1-15,10-18 8 16,6-9 5-16,22-4 3 15,13 9 7-15,21 9 0 16,6 4-3 0,12 15-7-16,-5 6-3 0,3 7-31 15,2 2-37-15,3 9-97 0,5-2-38 16,6 8 87 0</inkml:trace>
  <inkml:trace contextRef="#ctx1" brushRef="#br0" timeOffset="94133.66">2760 11450 1415 0,'14'-2'91'0,"11"0"24"0,4-2 5 0,18 1-21 0,2 1-13 0,5 0-28 0,-2 1-14 0,-5-4-44 16,-4-1-37-16,-9-7-84 16,-7 1-152-16,-19-10 157 15</inkml:trace>
  <inkml:trace contextRef="#ctx1" brushRef="#br0" timeOffset="94327.09">2823 10901 1914 0,'-11'6'110'0,"3"-3"13"15,3-1-28-15,5-1-69 0,0-1-16 16,11 4-54-16,2 3-44 16,12 19-89-16,4 12-43 15,8 25 120-15</inkml:trace>
  <inkml:trace contextRef="#ctx1" brushRef="#br0" timeOffset="94459.83">3004 11915 1633 0,'-12'38'154'15,"1"-8"82"-15,8-21-121 16,3-9-25-16,9-25-78 16,5-5-40-16,5-21-94 15,6-2-61-15,10-6 88 16</inkml:trace>
  <inkml:trace contextRef="#ctx1" brushRef="#br0" timeOffset="94766.95">3411 11314 1465 0,'4'2'111'0,"3"1"137"15,11-3-165 1,1-5-2-16,17-3-8 0,2 2-18 15,6 3-29-15,-3 3-11 16,-8 11-13-16,-4 0-4 16,-15 14-14-16,-8 3-7 0,-11 12-18 15,-7 2-4-15,-14 4 14 16,0 0 4-16,-1-2 19 16,0 5 5-16,10-3 3 15,9 1 0 1,13-9 2-16,7-7 1 15,21-12 0-15,4-5 1 16,18-14-1-16,9-9 1 0,14-13-24 16,12-3-23-16,11-10-49 15,3-4-28-15,6-9 64 16</inkml:trace>
  <inkml:trace contextRef="#ctx1" brushRef="#br0" timeOffset="95824.27">6718 11145 1465 0,'0'0'49'0,"0"-3"9"0,-5-5 34 0,-7-3-16 0,1 2-21 0,-5-4-19 0,3-1-3 0,1-5 4 16,-4 2-2-16,-5-1-13 15,-2 3-5-15,-4 2-13 16,0 5-3-16,0 5-5 16,2 3 0-16,1 16 0 15,4-1 1-15,-2 11-3 16,-2 0-2-16,10 1-2 0,0 0-1 16,6 1-2-16,5 4 2 0,3-2-1 15,7 6 2 1,1 1 10-16,10-3-5 15,-4-2-3-15,3-5-6 0,4-9-7 16,-2-6 3-16,4-11 9 16,3-4 7-16,0-13 2 15,3-4 0-15,6-12 3 16,1-6-3-16,-5-1 10 16,1-1 6-16,-15 3-5 15,-4 5 7-15,-13 10 0 16,0 0-2-16,-8 8 2 15,2 1-6-15,-2 7 0 16,6 4-1-16,1 1-4 16,-1-1 0-16,2 0-7 0,6 6 0 15,2-1-2 1,0 3 2-16,-3-4 1 16,-2-1-4-16,-1-1 1 0,6 2 3 15,-8-2-6-15,0 0 1 16,1 0-6-16,-1 0-6 15,0 0 3-15,0 0 3 16,0 0 6-16,0 0 3 0,0 0-4 16,-1 0-9-1,1 0-11-15,-2-2-14 16,0 2-34-16,2 0-13 16,-9 0-45-16,9 10-65 15,-5 1-122-15,-1-7 171 0</inkml:trace>
  <inkml:trace contextRef="#ctx1" brushRef="#br0" timeOffset="96476.7">6800 11093 1075 0,'-5'0'128'0,"1"0"137"0,2 8-151 0,-6-2-16 0,8 13-22 0,-1 3-10 0,8 19-3 31,0 11-1-31,5 15-12 0,-1 8-12 0,-4 7-24 16,-4 5-4-16,-5 3-20 15,-4-6-12-15,3-7-47 16,3-9-25-16,0-23-44 15,5-8 22-15,15-20 62 16</inkml:trace>
  <inkml:trace contextRef="#ctx1" brushRef="#br0" timeOffset="97685.44">8264 11435 1558 0,'2'0'75'0,"-1"-4"25"16,-1 1-24-16,3 1-19 16,-3 2-16-16,8 14-25 15,2 10-9-15,1 14-7 16,-5 3-1-16,7 4-11 15,-1-5-9-15,1-2-17 16,0-7 2-16,-2-10 7 16,-7-7 13-16,-4-14 14 15,0-3-2-15,-12-22-1 16,-1-7-3-16,-3-11 4 16,-4-2 3-16,2-3 8 15,0-7-1-15,0-2-2 16,7 5 0-16,16 5-3 15,6 9 2-15,9 11 0 16,4 8-2-16,1 8-4 16,1 5 0-16,0 8-19 15,3 6-11-15,-7 9-17 16,2 5-6-16,-9 5 13 0,1 0 15 16,-2-1 29-16,4 3 20 15,-4-10 35-15,0 1 3 16,8-7 2-16,3-1 2 0,5-8-9 15,5-3 2-15,3-9 5 16,-3-4-7-16,-2-7-1 16,-3-6-2-16,-5-1-16 15,-3 1-6-15,-13 0-8 16,-1 3-6-16,-16 1 0 16,-9-1 3-16,-10 6-11 15,-7 2 2-15,-4 14-7 16,0 3-5-16,3 24 0 15,8 9-3-15,8 10 6 16,10 5 2-16,9-4 1 16,8-4-2-16,16-9-1 15,4-4 0-15,15-11 4 0,-1-2 3 16,2-9 6 0,2-8-3-16,-7-6-1 15,-1-7 0-15,-3-2 2 16,-7-3 3-16,-4 4-4 0,-7 2-1 15,-7 0-4-15,-9 12-5 16,-1 0 2-16,2 0-5 16,-2 2-15-16,-2 9 1 15,2 3-6-15,0 2 5 16,2-5 5-16,1 0 3 0,4-11 2 16,-3 0 1-16,6-16 14 15,2-7 3-15,7-14 0 16,2 3-2-16,1 4-4 15,2 8-3-15,-6 14 0 16,8 3 1-16,-6 10-3 16,-1 4-5-16,-5 10-22 15,-1 2-16-15,-4 4-24 16,2 0-2-16,-6-3 10 16,2-4 20-16,-4-12 23 15,0-6 15-15,3-11 30 0,-1-5 9 16,7-17 20-1,0 0-2-15,5-3-16 16,7 2-5-16,1 16-10 16,3 3-2-16,1 15 3 15,1 7-7-15,-5 15-10 0,-2 6-7 0,-4 1-28 16,-1 4-23-16,4-5-81 16,2-1-45-16,4-8 89 15</inkml:trace>
  <inkml:trace contextRef="#ctx1" brushRef="#br0" timeOffset="98075.33">10250 11051 1558 0,'-11'12'111'0,"-12"4"56"0,-3 8-30 0,-1 12-52 0,-1 3-26 0,19 13-35 15,-1 5-10-15,20 5-4 16,13 2-3-16,6-10-7 16,5-7-3-16,7-12-5 15,-1-10-1-15,10-18 2 0,4-7 1 16,-4-15 10-1,-1-8 7-15,-17-7 31 16,-7-8 10-16,-15-8 20 0,-10-6 2 16,-18-11-13-16,-16-8-8 15,-25-14-16-15,1 6-18 16,-4 24-35-16,10 17-2 16,0 40-35-16,0 16-16 0,-3 22-56 15,-2 4-46-15,16-6 92 16</inkml:trace>
  <inkml:trace contextRef="#ctx1" brushRef="#br0" timeOffset="99372.09">2050 12749 1642 0,'-3'-1'9'0,"-2"-3"5"0,-8-4 22 0,-1-3 0 0,-8 4 0 0,-2-4-1 0,-6 11-18 0,-4 1-8 0,1 12-8 0,0 10-7 0,6 15-7 0,5 3-2 15,9 10-1 1,8-7 1-16,8-6 6 0,8-7 2 0,13-15 3 16,6-5 0-16,8-13 2 31,-2-7 1-31,2-7 5 16,-3-7 5-16,-10-9 15 15,0 0 11-15,-9-9 20 16,-6-6 10-16,-4 5 7 0,-5-7 2 15,-2 14-12-15,-2 8-4 16,-8 13-12-16,0 11-14 16,0 17-16-16,4 14-8 15,-2 23-8-15,6 10-2 16,1 15 2-16,-1 1 2 16,6 5-4-16,-3 4 2 0,2 2-31 15,-1-3-22-15,1-5-46 16,3-7-20-16,2-19-10 15,3-10-2-15,2-19 10 16,4-17-76-16,0-18 128 16</inkml:trace>
  <inkml:trace contextRef="#ctx1" brushRef="#br0" timeOffset="99710.78">2656 13143 937 0,'6'0'78'0,"7"0"126"0,9 0-106 0,11 0 17 0,2 0-5 0,13 2-31 0,3-2-20 0,1 2-29 16,2-1-8-16,-7 5-29 15,-4-4-33-15,-17-2-179 16,-5 0 144-16</inkml:trace>
  <inkml:trace contextRef="#ctx1" brushRef="#br0" timeOffset="99893.84">2736 12793 1575 0,'0'8'108'0,"-1"0"87"15,-1-5-124-15,4-1-33 16,1-2-16-16,9-3-46 16,4 3-39-16,6 0-77 15,7 11-277-15,12 14 258 16</inkml:trace>
  <inkml:trace contextRef="#ctx1" brushRef="#br0" timeOffset="100040.77">2903 13604 1550 0,'0'-5'74'0,"0"-3"47"15,7-17-101-15,1 0-29 0,9-10-67 16,3 5-111-16,14-6 106 16</inkml:trace>
  <inkml:trace contextRef="#ctx1" brushRef="#br0" timeOffset="100462.55">3446 12822 1322 0,'25'0'106'0,"-3"1"81"16,2 4-49-16,0 1-18 0,3-3-26 15,1 7-34 1,5 1-14-16,-3 3-27 0,-5 0-6 16,-7 5-9-1,-3 3-6-15,-10 4-15 0,-5 2-8 16,-11 7-20-16,-1 2-5 15,-7 3-5-15,-5 1 9 16,0-5 20-16,7 0 14 16,4-6 23-16,7-3 7 15,14-3 15-15,6-7 0 16,14-4 6-16,10-2-2 0,14-3-15 16,10-2-5-1,3-6-14-15,2 0 2 0,0-8-46 16,-3-4-54-16,-5 1 56 15</inkml:trace>
  <inkml:trace contextRef="#ctx1" brushRef="#br0" timeOffset="101410.01">6739 12670 1393 0,'12'0'103'0,"-9"-1"57"0,5 1 1 0,-14 4-23 16,0 4-25-16,-5 8-41 0,-5 6-25 15,-11 8-26-15,-6 10-7 16,-15 12-12-16,3 6-4 16,-3 7-19-1,7-2-6-15,18-5-3 16,5 0-1-16,12-20 12 0,12-2 5 15,12-18 8-15,9-6 4 16,21-10-1-16,4-8 3 0,13-16-2 16,3-4 0-1,-10-10-14-15,-6-3-18 16,-12-1 2-16,-7 1-3 0,-16 4 16 16,-4 7 15-1,-13 12 10-15,-8 5 18 0,-5 16 28 16,-1 12 17-16,0 18 19 15,-2 12-10 1,4 16-19-16,-3 7-19 0,6 0-26 16,6-3-16-16,3-11-45 15,3-8-32-15,18-14-103 16,-3-10-19-16,31-11 100 16</inkml:trace>
  <inkml:trace contextRef="#ctx1" brushRef="#br0" timeOffset="102476.02">8389 13038 1833 0,'3'26'33'0,"-2"16"-39"0,10 6-4 0,0-8 1 0,4-20 6 0,-4-4 2 0,-7-16 6 0,1-9 0 0,-6-18 5 0,-3-8 4 0,-8-17 7 15,1-3 3-15,0-5 9 16,6 5 1-16,7 7-3 15,7 9 1-15,10 12-7 0,5 10 3 16,12 17 7-16,3 6-2 16,12 19-8-16,1 4-10 15,9-6-13 1,6 1-2-16,-4-13 0 0,-8-6 2 16,-4-8 3-16,-15-8 14 15,-8-5 15 1,-6-6 7-16,-17-5 9 0,-3-1-7 0,-15 1-12 15,-6-5-5-15,-9 7-14 16,-2 6-3-16,3 7-4 31,3 10-5-31,10 18-4 0,6 11-4 16,8 21-5-16,0 11-9 16,14 5-23-16,2 3 0 0,11-15-5 15,9-10 14-15,0-16 27 16,2-11-1-16,2-15 10 0,-2-4 1 15,-1-17 5 1,-2 1 12-16,-3-9 13 16,-2 4 6-16,-8 4 2 15,-6 6-4-15,-5 5-23 16,-11 10-9-16,4 2-11 16,-4 9-10-16,-3 1-15 15,2 4-3-15,-3 0 3 16,4-2 2-16,2-9 20 15,4-5 4-15,7-19 5 0,6-6 4 16,5-10 8-16,6-3-2 16,3 3 1-16,1 9 3 15,1 7-7 1,-8 6 4-16,-3 8-6 0,-9 5-3 16,-2 10-7-16,-2 2-18 15,-3 3-17-15,-5-3-6 0,0 1 8 16,-1-12 12-16,4 6 33 15,-4-15 11-15,4-8 17 16,3-4 15-16,3-7 11 16,3 3 1-16,1 8-1 15,5 5-7-15,2 19-18 16,1 8-1-16,1 14-16 16,-4 8-11-1,1 9-39-15,-5-3-32 0,2-4-72 16,-2-7-44-16,7-17-176 0,6-7 206 15</inkml:trace>
  <inkml:trace contextRef="#ctx1" brushRef="#br0" timeOffset="102695.84">10517 12438 1824 0,'0'0'132'0,"-5"11"54"0,0 15-37 0,-4 26-46 0,4 12-25 0,2 14-32 15,6 2-14-15,7-4-73 16,4-8-23-16,6-12-95 16,6-5-50-16,-11-12 123 15</inkml:trace>
  <inkml:trace contextRef="#ctx1" brushRef="#br0" timeOffset="103577.47">1955 14195 1786 0,'-4'3'77'0,"-23"23"-48"0,1 0-22 0,-7 15-6 0,3 8-1 0,2 10-21 15,4 1-13-15,13 3-21 0,10-5-15 0,13-12 19 0,10-10 10 0,18-19 29 16,6-9 12-16,15-11 3 16,-6-10 3-16,2-10 6 15,-14-6 2-15,-4-8 11 16,-4 0 8-1,-18 3-3-15,-3 2 5 0,-14 12 0 16,-1 4 4-16,-12 14 10 16,4 7 3-16,-5 20-3 15,1 11-10-15,7 24-16 16,-5 8-11-16,6 17-14 16,2 4-10-16,6-7-46 15,2-5-31-15,7-17 77 16,4-14-33-16</inkml:trace>
  <inkml:trace contextRef="#ctx1" brushRef="#br0" timeOffset="103858.68">2888 14585 1406 0,'19'1'87'16,"4"-1"35"-16,4-1-26 16,8-4-31-16,-2-3-23 15,3 2-31-15,7-4-8 0,-2 2 3 16,-2 2-13-1,-10-2-65-15,-4 0 22 0,-16-7 4 16</inkml:trace>
  <inkml:trace contextRef="#ctx1" brushRef="#br0" timeOffset="104027.46">2925 14271 1750 0,'0'3'97'0,"-3"2"24"16,3-5-70-16,3-2-45 16,9-1-101-1,8 1-42-15,5 4 59 16</inkml:trace>
  <inkml:trace contextRef="#ctx1" brushRef="#br0" timeOffset="104174.85">3105 14812 1656 0,'-15'5'119'0,"2"-1"48"16,0-4-48-16,10-9-64 15,6-7-36-15,15-11-98 16,7-4-55-16,14-7 69 16</inkml:trace>
  <inkml:trace contextRef="#ctx1" brushRef="#br0" timeOffset="104510.32">3620 14342 1322 0,'-4'-16'131'0,"4"0"155"16,5 4-171-16,11 1-27 15,6 1-12-15,16 7-27 0,9 1-17 16,8 12-20-16,5 4-7 15,-3 8-3-15,-5 8-1 16,-15 3-1-16,-14 4-1 16,-29 2-12-1,-13 5-2-15,-19-1-8 16,-1 2 4-16,-5-4 10 0,4 2 3 16,13-2 7-16,7-2 3 0,15-2-1 31,10-9-2-31,18-3-1 0,14-3-2 0,24-7 2 15,10-1 3-15,11-14-3 16,0-5 0-16,2-9-73 16,-4-8-34-1,4-7 55-15</inkml:trace>
  <inkml:trace contextRef="#ctx1" brushRef="#br0" timeOffset="105432.11">6677 14271 580 0,'-8'1'39'0,"-5"3"66"0,-2-3-1 0,5 1 31 0,-2 1 16 0,5-3-15 0,6 0-14 15,4 0-25-15,6-5-9 0,7 0-14 0,8-4 1 16,6-5-6-1,3 0 1-15,9-2-7 0,3-5-4 16,7 10-21-16,1 3-9 16,-4 8-19-16,-6 7-10 15,-12 9-6-15,-13 4-11 16,-12 7-17-16,-6 3 0 16,-17 5-11-16,-9-1-1 0,-10 6-1 15,-3-1-5-15,-2 0 14 16,1 1 4-1,12-2 23-15,3-2 14 16,18-8 15-16,9 1 9 16,20-7 10-16,14-2 4 15,15-10-11-15,4-5-4 16,21-12-15-16,4-9-6 16,18-12-59-16,3-10 39 0,19-11-2 15</inkml:trace>
  <inkml:trace contextRef="#ctx1" brushRef="#br0" timeOffset="106513.93">8616 14403 1140 0,'0'18'48'0,"0"2"5"16,0-4-34-16,-2 1-4 0,1-10-12 0,1 1-3 0,1-8 3 0,-1 0 18 0,2-7 28 16,-4 1 12-16,-1-5 15 15,0-8-4 1,-2-6-8-16,5-8-7 0,13-7-13 15,7-1-13-15,15 5 0 16,8 4 2 0,6 12 10-16,3 7 2 15,-2 9-13-15,-6 4-7 0,5 9-14 16,-5 2-4-16,1-2-6 16,-6-4-3-16,-9-3 10 15,0-2 8-15,-13-3 19 16,-4-1 10-16,-8-7 6 15,-4 0 0-15,-6-6-4 16,-2-7-4-16,-8-6-10 16,0 0 0-16,-7 1-8 15,-7 2-1-15,1 6 0 16,2 5-8-16,3 16-9 16,9 4-7-16,1 22-6 15,5 15-6-15,5 18 6 0,9 7-3 16,7 2-9-16,6-4 1 15,12-7-3-15,3-13 7 16,3-10 7-16,11-9 1 16,-4-21 1-16,5-4-3 15,9-18 7-15,-3-12 1 16,-3-10 6-16,-1-4 6 0,-21-3 3 16,-6 4 6-16,-13 10 3 15,-8 8-3-15,-5 12-11 16,2 12 0-16,-6 4-11 15,-2 12-11-15,-2 12-7 16,-1 0-11-16,8 3-6 16,0-2 8-16,6-7 8 15,4-5 8-15,-3-10 9 16,9-4 1-16,-4-9 8 16,-1-2 0-16,10-7-3 15,-3 3-1-15,4 6-5 16,5 0 1-16,0 7 0 15,-1 2-1-15,-1 7-18 16,-4 1-16-16,-2 2-31 16,-5 1-6-16,0-7 15 0,-2 1 13 0,1-9 39 15,-3-9 15 1,6-9 27-16,-2-6 15 16,2-5 25-16,1-2 0 0,0 7-11 15,0 7-4-15,2 19-23 16,3 2-9-1,3 14-4-15,5 7-11 0,3 14-39 16,5-1-4-16,3 2-57 16,1-7-31-16,4-10-74 15,5-8 122-15,1-12 7 16</inkml:trace>
  <inkml:trace contextRef="#ctx1" brushRef="#br0" timeOffset="106909.93">10793 14168 1223 0,'-8'5'136'0,"-5"3"114"0,-9 9-96 0,-3 7-13 0,-10 12-38 0,7 10-31 15,3 11-38-15,4 0-17 0,21 3-20 16,11-7-5 0,22-13-1-16,12-6-2 0,13-21 3 15,0-7 1 1,2-12 4-16,-11-11 1 0,-6-15 25 16,-5-7 16-1,-10-12 29-15,4-1 12 0,-21-3 3 16,-5-5-2-16,-20 2-4 15,-13-1-6-15,-13 7-26 0,-7 6-15 16,-6 23-34-16,-4 13-24 16,-5 20-55-16,2 9-28 15,8 8-89 1,6-2-46-16,18-2 135 16</inkml:trace>
  <inkml:trace contextRef="#ctx1" brushRef="#br0" timeOffset="107803.34">1990 15760 1068 0,'0'0'137'0,"3"-2"202"0,0-3-263 0,5-1-15 0,16 0-18 15,-1-1-5-15,20 1-24 16,3 1-10-16,0 5-4 16,2 2-4-16,-11 7 4 0,-9-1 0 0,-10 10 4 15,-11 1-2-15,-10 11-8 16,-14 3-15-16,-15 8-42 16,-6 4-15-1,-9 3-23-15,3-3 12 0,0 0 34 16,12-4 26-16,15-11 52 15,7-5 19 1,17-5 25-16,12-6 4 0,11-6-8 0,11 2-9 16,8-10-16-16,-1 0-12 15,5-5-16-15,-3-3-4 16,2-1-39-16,6-2-26 16,-1-11-285-16,-3 0 219 15</inkml:trace>
  <inkml:trace contextRef="#ctx1" brushRef="#br0" timeOffset="108028.18">2970 15801 1779 0,'9'11'108'15,"2"-3"21"1,-6-2-35-16,4-6-56 15,2-3-25-15,4-8-21 16,7-4-17-16,-2-8-39 0,4-1-22 16,-2-4-70-1,-3-8-170-15,-5-5 202 0</inkml:trace>
  <inkml:trace contextRef="#ctx1" brushRef="#br0" timeOffset="108159.83">2976 15405 1571 0,'-10'20'136'16,"7"-7"94"-16,-3-7-113 0,6-4-51 15,0-4-48-15,6-6-89 16,2-4-56-16,10-6 61 16</inkml:trace>
  <inkml:trace contextRef="#ctx1" brushRef="#br0" timeOffset="108324.61">3192 16047 1682 0,'-22'36'131'0,"-2"-1"48"16,12-21-97 0,5-8-35-16,7-9-119 0,10-10-47 15,17-7-240 1,7-1 206-16</inkml:trace>
  <inkml:trace contextRef="#ctx1" brushRef="#br0" timeOffset="108658.44">3749 15745 1470 0,'25'-23'75'0,"5"4"56"0,5 3-44 15,8 11 7-15,4-1-8 16,-1 11-42-16,-2 7-10 16,-10 10-22-16,-10 10-6 15,-18 14-12 1,-6 6-8-16,-14 9-11 0,-11 6-7 0,-5 3 9 16,-5 0 9-1,10-7 10-15,9-3 3 0,16-14 10 16,14-9-5-16,18-5 2 15,15-8 4-15,12-12-6 16,2-7-1 0,13-8-2-16,1-10-1 0,11-14-63 15,7-7-37-15,8-14 55 0</inkml:trace>
  <inkml:trace contextRef="#ctx1" brushRef="#br0" timeOffset="109363.9">7144 15342 1403 0,'0'11'95'0,"0"12"69"0,-3 12-22 0,3 19-8 0,-2 4-9 0,1 10-37 0,-1 0-27 0,0 0-30 15,2 1-16 1,2-12-33-16,9-2-26 0,3-16-82 15,5-6-51 1,5-17 88-16</inkml:trace>
  <inkml:trace contextRef="#ctx1" brushRef="#br0" timeOffset="110261.64">9018 15570 1705 0,'6'26'56'0,"1"2"-14"16,-3 7-18-16,-2 3-19 15,0-5-5-15,7-2-17 0,-6-4-8 16,7-6-4-16,-2-6 1 15,-5-10 16-15,-3-5 8 16,0-9 4-16,-3-10 6 16,-5-16 0-16,6-4 0 15,4-6 6-15,2-2 1 16,17 6 11-16,3 8 3 16,7 5 1-16,9 9-1 0,5 8-9 15,6 3-3 1,2 11-5-16,0 3-6 0,0 4-1 15,-4-6 0-15,0 1 4 16,-6-5 9-16,-9-6 19 16,-5-7 10-16,-14-3 16 15,-5-3 7-15,-12 1-9 16,-10-6-2-16,-13 8-20 16,-4 0-11-16,-7 16-5 15,-2 7-5-15,11 19-9 0,-1 11-6 16,10 15-13-1,14 5-9-15,12-4-8 16,12-2-4-16,18-10 1 0,3-10 5 16,11-7 17-16,-3-5 5 15,8-13 4 1,-1-1 1-16,-5-8 0 0,3-7 0 0,-17-1 0 16,-3 2 1-16,-17-2-3 15,-12 1-5 1,-10 1-33-16,-11 2-9 15,-6-2-14-15,5-1 5 16,4 3 33-16,5-6 7 16,10 0 11-16,7-4 0 15,12 4 14-15,1 1 12 16,13 4 23-16,1 2 9 0,3 4-1 16,2 4-6-16,-6 5-16 15,-5 5-9-15,2 8-8 16,-7 5-7-16,-3 7-4 15,0 6-7-15,0-5-33 16,2 0-19-16,6-9-38 16,9-9-21-16,8-15-32 15,6-9-107-15,-1-20 154 16</inkml:trace>
  <inkml:trace contextRef="#ctx1" brushRef="#br0" timeOffset="110657.04">11037 15436 1462 0,'-7'0'114'0,"-6"2"78"0,0 1-16 0,-2 8-39 0,-1 2-33 0,0 7-56 0,-1 5-18 0,10 15-19 16,1 6-4-16,9 6-7 15,7 1-1 1,10-4-5-16,5 0 4 0,15-11-11 16,1-7-4-16,8-13-6 15,1-13-3 1,4-15 13-16,-2-9 3 0,-3-14 20 0,-3-3 15 16,-15-8 17-16,-4-4 15 15,-16-7 5 1,-9 0-7-16,-20-7-5 0,-20-2-13 15,-23-6-13-15,-9 9-12 16,-10 17-53 0,7 17-17-16,12 35-45 15,3 11-38-15,15 9-58 16,0-3-55-16,16-12 130 0</inkml:trace>
  <inkml:trace contextRef="#ctx1" brushRef="#br0" timeOffset="111566.16">2444 16999 2013 0,'0'36'-1'0,"0"-9"1"0,-1 19-1 0,1 0-4 0,1 7-4 0,4-13-15 0,1-1-28 16,4-7-15-16,4-9-28 0,3-2-9 0,7-13-162 0,-2-2 170 0</inkml:trace>
  <inkml:trace contextRef="#ctx1" brushRef="#br0" timeOffset="112130.46">3241 17114 1291 0,'17'-6'102'0,"4"0"77"0,20-2-105 0,1-2-4 0,9 6-31 0,-2-3-15 0,1 7-13 0,-2 3-3 15,-4 4-14-15,-2-6-18 0,-8 1-67 16,-4-2-66 0,-15-3 84-16</inkml:trace>
  <inkml:trace contextRef="#ctx1" brushRef="#br0" timeOffset="112313.09">3504 16739 1435 0,'-4'14'115'16,"-3"7"78"-16,4-4-49 0,2-4-58 15,1 1-30 1,6-6-75-16,8-4-35 0,8 4-85 16,4 5-130-16,3 6 160 15</inkml:trace>
  <inkml:trace contextRef="#ctx1" brushRef="#br0" timeOffset="112470.05">3631 17362 1563 0,'-5'3'97'16,"0"-3"53"-16,7-8-102 15,6-4-27-15,6-7-68 0,5-3-31 0,11 3-171 16,0-3 137-1</inkml:trace>
  <inkml:trace contextRef="#ctx1" brushRef="#br0" timeOffset="112842.33">4072 16953 1728 0,'8'-11'86'0,"3"4"40"15,4-1-28-15,10 1-22 16,3 3-16-16,16 4-33 16,2 1-10-16,6 12-15 15,2-1 0-15,-5 7-3 16,1 3-14-16,-20 2-30 16,-8 4-11-16,-22 6-24 15,-11 2 2-15,-17 3 3 0,-8-1 3 16,-4-5 15-16,1-4 14 15,1-9 26 1,9 1 8-16,9-12 17 16,12 4 4-16,14-1 26 0,10 6 8 15,16-3 9-15,1 3 2 16,12 1-18 0,8-8-7-16,19-2-20 15,5 1-6-15,5-6-6 0,2-4-26 16,-10-9-82-16,2-5-176 15,-7-19 160-15</inkml:trace>
  <inkml:trace contextRef="#ctx1" brushRef="#br0" timeOffset="113524.54">7390 16726 1423 0,'-11'8'88'0,"-3"0"32"0,-8 6-19 0,-4 8-43 0,8 7-12 0,-1 10-21 0,6 4-11 0,16 7-9 15,8 4-2 1,21-4-4-16,4-4 3 16,18-14-1-16,-1-15-4 15,7-17 0-15,-1-6 9 0,-1-20 36 16,-4-7 17-16,-13-16 17 16,-5-9 2-1,-22-5-23-15,-9-2-6 16,-19 4 1-16,-15 6-11 15,-28 4-10-15,-13 7-1 16,-19 19-38-16,-1 12-10 0,5 30-27 16,5 15-29-16,23 19-40 15,8 1-41-15,35-4 87 16</inkml:trace>
  <inkml:trace contextRef="#ctx1" brushRef="#br0" timeOffset="114644.9">9231 16942 1795 0,'5'11'-8'0,"7"41"7"15,-2-12-2-15,3-2 4 0,-1-8 3 0,-2-15-4 0,-1-3 0 0,-6-14-3 0,-3-4-5 16,-3-20 7-16,-5-8 6 15,3-10 15-15,1-10 8 16,4-1 22-16,4 1 7 16,11 2-3-16,0 8-3 15,12 16-23-15,8 10-14 16,4 25-7-16,-1 8-2 16,2 9-3-16,-1 4 0 15,-3-6-2-15,1-1 0 0,1-12 0 16,-1-7 2-16,1-8 17 15,-3-4 6-15,-5-12 15 16,-11-2 3-16,-13-4-6 16,-14-5-8-16,-12 5-5 15,-7 2-3-15,-3 14-8 16,-3 5 0-16,6 12-11 16,7 11 1-16,1 17-6 15,11 5-3-15,8 4-2 0,5 6-7 16,20-14 3-16,2-2 3 15,14-13-5-15,4 0 5 16,1-7 3-16,1-4 2 16,-4 0 4-16,1-5 3 15,-6 4-13-15,-5-6-3 16,-12-1-8-16,-7 3-6 16,-14-3 2-16,1-4-4 0,-10-6 7 15,0-1 5-15,-1-1 7 16,2-3 6-16,16 1 4 15,2 2 1-15,10-4 8 16,5 3 4 0,8 1 4-16,-3 2 0 15,7 10-4-15,-7 2-5 16,-7 7-4-16,-7 2-15 0,-5 0-34 16,-1-1-12-16,-6 2-20 15,7 4 5-15,-1-8 36 16,1 0 10-16,-2-8 32 15,-2-3 16-15,5-7 17 16,-1-1 13-16,4-3-1 16,0-2-3-16,3-1-14 15,-1 9-11-15,5 2-13 16,-5 4-3-16,7 12-6 0,0 2 1 16,1 7-1-1,2 2-2-15,3-4 3 0,5-3-2 16,6 3 0-16,3-2 4 15,1-1-4-15,1 2 0 16,-6-8 0-16,-6-5-35 16,-7-6-104-16,2-15-51 15,-3-12 76-15</inkml:trace>
  <inkml:trace contextRef="#ctx1" brushRef="#br0" timeOffset="115025.16">11577 17002 2379 0,'2'-8'-24'16,"-6"23"-15"-16,11 21-92 0,1-1-43 0,4 6 83 0</inkml:trace>
  <inkml:trace contextRef="#ctx1" brushRef="#br0" timeOffset="116342.13">2711 18172 1199 0,'2'-6'84'0,"-2"1"48"16,1 1-23-16,-1-3-12 0,3 4-3 0,-3 0-3 15,-6 0-10-15,0 9-27 16,-4 5-17-1,-2 11-24-15,-1 10-9 16,8 10-4-16,-1 9 0 0,14 1-1 16,8 6 0-16,15-18 0 15,7-2-2-15,17-24 0 16,-1-11 0-16,3-14 0 16,1-10 8-16,-6-16 20 15,-6-8 8-15,-8-5 15 16,-5-2 1-16,-21 0-7 15,-10 1-7-15,-13 6-8 16,-8 1-6-16,-16 10-12 16,-7 1-3-16,-6 10-3 0,-1-1 0 15,4 7-8-15,2 2-6 16,16 11-6-16,8-1-5 16,13 13-20-1,11 4-10-15,7 14-31 16,4 4-18-16,11 4-31 15,0-2-14-15,9-2 79 0</inkml:trace>
  <inkml:trace contextRef="#ctx1" brushRef="#br0" timeOffset="116940.22">3897 18103 1095 0,'37'0'139'0,"7"3"141"0,1-1-131 0,1 1-51 0,-5 5-34 0,-4-3-43 0,-7 4-10 16,-5-6-14-16,-3 2-1 0,-10-2-13 16,-2-3-22-16,-10-8-54 15,-5-1 25-15,-9-12 22 16</inkml:trace>
  <inkml:trace contextRef="#ctx1" brushRef="#br0" timeOffset="117120.13">3926 17890 1499 0,'0'13'112'0,"1"-1"68"0,2-1-28 0,4-6-52 15,-1-2-30-15,7-4-44 16,2-4-30-16,9-4-85 15,4 4-51-15,4 2 64 16</inkml:trace>
  <inkml:trace contextRef="#ctx1" brushRef="#br0" timeOffset="117286.55">4134 18390 1470 0,'-5'13'137'0,"-3"-2"91"15,7-8-141-15,1-3-37 16,4-6-55-16,11-2-30 0,8-5-81 31,7 4-101-31,14 1 117 16</inkml:trace>
  <inkml:trace contextRef="#ctx1" brushRef="#br0" timeOffset="117663.5">4582 17971 1359 0,'13'-5'98'16,"1"-1"76"-16,2 4-33 15,6 4-10-15,4 5-11 16,8-2-32-16,0 5-17 15,6 1-17-15,-2 1-16 16,4 4-16-16,-4 5-6 0,-8-1-16 16,-5 5-1-16,-18 7-17 15,-4-2-8-15,-14 6-18 16,-11 4-7-16,-5-4 1 16,0 2 3-16,0-7 19 15,3-2 8-15,9-6 14 0,5-1 5 16,10-8 1-16,10 2 3 0,17-2 3 15,4-1 3 1,16 0 2 0,4-4-1-16,6-1-4 15,4-5-3-15,2-6-74 0,5-6-51 0,0-2 64 16</inkml:trace>
  <inkml:trace contextRef="#ctx1" brushRef="#br0" timeOffset="118579.49">7906 17737 867 0,'-2'0'161'0,"-4"2"218"0,-3 10-244 0,-7 6-17 0,-3 13-14 0,-6-1-11 0,1 11-13 16,0 3-12 0,7 7-30-1,-2 1-12-15,14 3-19 16,4 5-7-16,13-5-5 0,15-1 0 16,13-18-2-16,18-12 1 15,16-24 0-15,3-7-1 0,4-19 5 16,-13-7 8-1,-18-16 24-15,-10-3 9 0,-15-13 10 16,-8 0-8-16,-17-1-18 16,-5 3-7-16,-23 13-7 15,-15 5 0-15,-15 23-8 16,-7 11-11-16,-10 27-44 16,1 20-24-16,7 29-62 15,3 9-22-15,26-1-303 16,5-2 291-16</inkml:trace>
  <inkml:trace contextRef="#ctx1" brushRef="#br0" timeOffset="119594.89">9357 18087 1640 0,'0'-1'-4'0,"5"12"4"0,1 5-3 0,1-4-1 0,-7-2 3 15,6-7 2-15,-9-5 7 0,-7-7 12 0,1-7 26 0,-7-9 10 0,3-12 17 0,1-5-1 0,12-7-15 16,3 5-3-16,21 4-7 16,10 6 3-16,6 10-6 15,2 10-8-15,7 12-18 16,-6 7-8-16,7 16-9 16,-2-1-1-16,4 8 1 15,1-5 2-15,1-6-4 16,6-11 2-16,0-7 0 15,-5-7 10-15,-6-10 26 16,-8 1 8-16,-20-5 12 16,-15 0-10-16,-16 3-15 15,-20 0-10-15,-12 3-13 0,-10 10-4 16,-3 7-11-16,3 12 2 0,9 17-8 16,7 10-4-1,18 13-6-15,7 5-2 0,24-5-7 16,9-5 0-1,11-19 6-15,7-4-2 0,7-19 15 16,5-3 8-16,2-12 4 16,4-4 2-16,-4-7 10 15,-2-4 7-15,-8 2 4 16,-3 2 1-16,-14 15-6 16,-7 3-6-16,-1 12-11 15,-5 7-18-15,-7 2-44 16,1 2-29-16,-8 2-26 15,0-4 13-15,0-6 41 16,3-4 25-16,6-18 44 16,4-4 19-16,12-10 21 0,2-3 10 15,3-1 7-15,6 1-11 16,-1 2-16-16,1 0-6 16,2 7-22-16,0 4-2 15,1 10-2-15,-4 6-2 16,-7 8-1-16,-6 4 3 15,-3 2-2-15,-8-1-1 16,-1-7 5 0,1 1-3-16,-2-2 6 0,6-5 4 15,-3 1 0-15,1 3-3 16,12 7-6-16,2 5-5 16,9 9-6-16,4 2-11 0,8-5-51 15,5-1-34-15,2-22-85 16,9-4-130-1,6-12 193-15</inkml:trace>
  <inkml:trace contextRef="#ctx1" brushRef="#br0" timeOffset="119991.97">11784 17844 1495 0,'1'-14'116'0,"-1"5"80"0,-1 2-7 0,-12 11-36 0,0 5-19 0,-7 15-63 16,-1 3-28-16,1 14-33 16,4 6-5-16,10 5-15 15,6 0-5-15,12 0-7 16,7-6-4-16,19-10 12 15,5-4 5-15,6-17-1 0,1-4-3 16,-1-17 4-16,0-8 3 0,-6-16 17 16,-4-10 16-16,-7-8 12 15,-10-6 5 1,-14-4 11-16,-10 1 1 0,-33-3-5 16,-17 2-15-16,-22-2-13 15,-6 6-23 1,4 21-35-16,10 17-7 0,15 30-50 15,7 15-42-15,9 15-85 16,12 2 112-16</inkml:trace>
  <inkml:trace contextRef="#ctx0" brushRef="#br0" timeOffset="127077.68">23318 17035 0,'0'0'0,"0"0"0,0 0 0,4 59 0,-8-36 15,0 1 1,0-4 0,-8-8-16,5-8 15,-9 0-15,0-1 16,-4 1-16,-7 8 31,3 4-31,-4 0 16,5 0-16,23-16 15,-24-16 1,20 24-16,4-36 0,0-55 16</inkml:trace>
  <inkml:trace contextRef="#ctx1" brushRef="#br0" timeOffset="127227.12">11525 16294 802 0,'0'-12'113'0,"0"2"81"0,0 2-22 0,0 8-56 0,-3 0-10 0,-4 0-16 16,4 7-12-16,-5 0-22 16,4 9-17-16,-9 3-8 15,2 3-3-15,2-1-2 16,2-1 2-16,3-4 1 16,-3-2 0-16,9-6-6 15,4 3-5-15,-1-3-13 0,6 3-2 16,-2 5 0-16,-1 6 1 15,-1 8 0-15,-4 6 0 0,0 10 1 16,-2 6-2-16,3 13 1 16,-4-1 0-16,-4 12-5 15,3 1 0-15,1-11 0 16,1-4-2-16,10-24-9 16,1-15-7-1,2-15-1-15,0-8-2 0,-3-6-25 0,-3-8-28 16,-5-10-245-1,8 1 197-15</inkml:trace>
  <inkml:trace contextRef="#ctx1" brushRef="#br0" timeOffset="128869.95">13489 17830 1107 0,'-9'-1'83'0,"5"1"-32"15,3 0 37-15,2 3-13 0,7 2-7 0,-5-2-8 0,4 1 0 0,-1 4 6 0,-4 2-4 0,-2-2-10 0,1 0-2 31,1-5-9-31,-2-2-9 16,1-4-9-16,-1-8-6 16,0-11-6-16,-1-10 4 0,-2-13 14 15,-1-3 3-15,0-13 1 16,-1-5-4-16,2-7-8 16,-3-6-1-16,1-9-6 15,-5-5-3-15,7-19-6 16,-2-5-2-16,1-14-3 15,4-7 0-15,0-4 1 16,6-7-1-16,-4 1 1 16,-2-5 1-16,3 3-4 15,-2 5 0-15,6 2 1 16,-4 1 0-16,-3-5 6 16,1 2 4-16,-7 2 3 15,-5-2 2-15,-8-1 0 0,-1 3-5 16,-1 4-4-16,-4-1-2 15,6 6-1-15,-2-5-1 16,1 5 0-16,1 0-1 16,-2 3 0-16,3 2 1 15,-8-1 3-15,-1 4 0 16,-7 3-4-16,2 3 0 0,1 4 0 16,2-6 1-1,6 6 7-15,-1-3 2 0,-3 4 3 16,0 2-2-16,-7 2 1 15,0-1-5-15,-3-1-3 16,-3 2-1-16,2 1 0 16,2-2 1-16,0-3 2 15,7-3 1-15,4-1-2 16,1-4 0-16,7 3-1 16,-5 4-3-16,3 2 5 15,-5-1-6-15,-1 11 3 0,-2-3 3 16,-3-1-8-16,5 3 5 15,6-2-4 1,2-2 0-16,4 8-1 16,5 0-2-16,-3 5 7 0,2-1-4 15,4 8 4-15,-6 5 2 0,8 8-9 16,-3 5 5-16,1 13-3 31,0 1-4-31,-3 7 8 0,7 4-3 16,1-4 3-16,3 1 3 15,8 5-8-15,0-1 1 16,2 9 1-16,1 6-4 0,-3 8 2 16,1 5 1-16,-8 7-5 15,2 6-1-15,-6 4 4 16,1 0 0-16,-1 0-1 16,0 0 2-16,-1 0-18 15,-9 3-6-15,4 0-14 16,1 2-10-16,2-9-19 15,-6 0-9-15,6-12-20 16,-4-9-13-16,6-15-13 16,2-7 55-16,-1-8 28 15</inkml:trace>
  <inkml:trace contextRef="#ctx1" brushRef="#br0" timeOffset="129368.01">12367 8575 759 0,'-23'12'130'0,"-1"-1"156"0,-4-9-180 0,1-2-9 16,2-5-25-16,-5 2-2 15,4 5-14-15,-2 6-14 16,-2 10-25-16,-3 14-10 0,-5 12-8 16,3 13 0-16,-6 14 1 15,7 3 0-15,8 0-1 16,4-8-2-16,18-21 4 15,0-12-1-15,11-21-1 16,5-10 4-16,4-20 3 16,6-15 4-16,5-12 8 15,1-12 1-15,7-1 4 16,-2-4 0-16,2 5-3 16,0 2 1-16,-5 3-2 15,-2 3 0-15,-8 7 1 16,-1 5 1-16,-1 14-4 15,-6 4-2-15,3 9 3 16,0 2-7-16,0 8-5 16,0 7-1-16,4 8-1 15,-6 6 5-15,4 4 5 16,5 0 3-16,8 2-1 16,8 6-5-16,9 2 0 0,6 3-3 15,7 3-3-15,3 5 0 16,-2-1-2-16,-2 6 2 15,-12 1-19-15,-14-3-41 16,-13-2 108-16,-2-14-66 16</inkml:trace>
  <inkml:trace contextRef="#ctx1" brushRef="#br0" timeOffset="132846.26">14903 5091 773 0,'0'0'91'0,"1"-2"69"0,7 1-13 16,-6 1-43-16,-1-2-17 0,-2 4-20 0,-4 1-7 0,-3 3-11 15,2 1 1-15,-2 2 3 0,3-1 9 16,2-5 2 0,0 2 4-16,1-4 0 0,2-1 4 15,0 7 2-15,8-6-1 0,-3 7-15 16,0 2-10-1,2 9-18 1,-5 6-6-16,6 14-6 0,-5 9-9 16,-3 5 0-16,3 10-5 15,-3 5-4-15,2 2 5 16,2-7-17-16,0-5-6 0,2-19-25 16,3-1-20-16,2-14-33 15,2-4-40-15,0-10-33 16,-1-12-250-16,15-21 265 15</inkml:trace>
  <inkml:trace contextRef="#ctx1" brushRef="#br0" timeOffset="133863.03">15849 5097 752 0,'0'0'148'0,"-3"0"144"0,-5-3-142 0,3 0-14 0,-7-3-34 0,2-2-7 0,-4 2-23 0,-5-7-3 16,5 11-28-1,0-6-7-15,0 8-10 16,4 8-12-16,1 8-5 16,-1 8-4-16,-1 15 1 0,-2 5 3 15,2 15-6-15,5 2 0 16,1-1 2 0,5-1-6-16,11-9 7 0,10-6-2 15,4-9-5 1,4-10 3-16,1-9-2 15,4-11 11-15,3-10 4 0,0-11 8 16,0-12 7-16,-4-9-2 0,0-7 15 16,-6 0 4-16,-13-3 3 15,-5-2-2-15,-21-5-13 16,-10-3-11 0,-16 7-19-16,-5 4-10 0,-6 24-24 15,0 13-14-15,-1 15-30 16,4 13 1-16,13 6-17 15,6-4-30-15,16-2-25 0,10-5-160 16,15-6 184 0</inkml:trace>
  <inkml:trace contextRef="#ctx1" brushRef="#br0" timeOffset="134235.88">16381 5096 1149 0,'-2'1'142'0,"-3"4"138"0,-6 6-170 0,8 6 14 15,-5 7-48-15,5 8-19 0,3 6-16 16,-1-4-14 0,4 7-17-16,8-4-5 15,6-1-5-15,4-3-3 16,5-5-1-16,6-4 4 0,6-15 0 15,5-5 2 1,-1-8 5-16,-1-5 5 0,-1-13 22 16,-1-3 13-16,-6-5 13 15,-8-8 3 1,-12-2-9-16,-11-9-9 0,-20-4-16 16,-12-1-9-16,-16-3-25 15,-10 13-14-15,0 21-24 16,-7 13-14-16,11 21-23 0,2 11-14 15,14 4-49-15,9 0-29 16,14-2 99 0</inkml:trace>
  <inkml:trace contextRef="#ctx1" brushRef="#br0" timeOffset="134893.29">17218 4829 1336 0,'4'3'128'0,"-3"5"46"0,-1-1-19 0,0 5-8 0,-1 9-25 0,-3 4-13 16,1 16-11-16,3 6-15 16,5 4-26-16,1 1-13 0,7 0-15 15,0-2-9-15,1-2-18 16,2-4-1-16,-9-8-16 15,3-6-21-15,-4-3-29 16,1-5-56 0,-6-5-48-16,2-4-22 15,-3-12-166-15,7 4 222 0</inkml:trace>
  <inkml:trace contextRef="#ctx1" brushRef="#br0" timeOffset="135891.07">18378 4957 1093 0,'-25'-16'79'0,"-2"-3"46"0,0 2-28 0,2 1-27 16,-4-1-9-16,7 9-16 16,2 2 5-16,4 6-7 0,2 9-5 15,4 18 3-15,-4 8 0 16,-2 18-10-16,-6 9-5 16,-3 7-20-16,5 5-6 15,10-8 0-15,9-4-2 16,16-21 2-16,12-5 1 0,14-15 7 15,5-9 7 1,6-8 20-16,-2-11 10 0,-9-10 14 16,-1-8 11-16,-13-12-8 15,-5-5-8 1,-14-13-17-16,-8-4-6 0,-18-10-16 16,-5 1-6-16,-18 0-23 15,0 5-18-15,-8 21-12 16,5 8-6-16,6 31-8 15,5 6 3-15,15 21-18 0,9 8-16 16,20 10-19 0,16 1-23-16,18-1-267 0,11-4 254 15</inkml:trace>
  <inkml:trace contextRef="#ctx1" brushRef="#br0" timeOffset="136314.25">19048 5072 1036 0,'0'-38'80'0,"-1"0"115"16,-2 8-87-16,-10 10 24 0,-1 9-3 0,-7 20-42 0,-2 13-11 15,-15 18-18-15,5 7-12 16,-4 16-14-16,7 5-7 0,18-8-18 15,12-2 2-15,20-18-5 16,10-5 0-16,15-18-1 16,5-5-1-16,7-12 2 15,0-9 0-15,-4-11 17 16,1-10 13-16,-15-7 26 16,-2-2 12-16,-22-4 8 15,-8 1 4-15,-23-6-25 16,-19-4-14-16,-20 7-50 0,-7 4-28 15,-12 22-35-15,6 12-21 16,-6 20-37-16,3 11-46 0,19 6-350 16,10 6 324-1</inkml:trace>
  <inkml:trace contextRef="#ctx1" brushRef="#br0" timeOffset="141013.9">14010 5212 939 0,'-8'-1'96'0,"-2"1"86"0,-2 3-69 0,-3 8-12 0,0 2-12 0,0 1-14 0,3-1 0 0,6-1-18 31,1 1-1-31,3-1-4 16,2 3-5-16,2 8-8 0,-1 4-8 0,3 11-19 15,0 6-5 1,-1 8-7-16,2 0 2 0,5-5-2 15,2-7 0 1,10-18-2-16,4-9 0 0,4-23 3 16,9-7 12-16,0-20 26 15,-2-2 11 1,-9-10 22-16,-3-3 4 16,-12-1-6-16,-7 2-9 0,-20-1-17 15,-14 5-1-15,-21 6-28 16,-8 8-4-16,-8 15-18 15,-3 10-23-15,5 11-36 16,0-3-30-16,14-7-57 16,13 2-45-16,20-12 114 15</inkml:trace>
  <inkml:trace contextRef="#ctx1" brushRef="#br0" timeOffset="141521.39">12681 5399 1349 0,'24'-7'80'0,"-7"-1"48"0,-2 8-32 0,-9 11-10 0,-6 12-10 0,-8 13-23 0,3 6-14 15,-3 10-17-15,7 0-8 16,13-6-10-1,10-11-2-15,13-16-2 16,5-11 6-16,4-13 8 16,-2-9 12-16,-4-10 16 15,-3-6 2-15,-10-8-1 0,-4 0-3 0,-13-3-6 32,-7-1-2-32,-10 2-6 0,-12-1-6 0,-17 2-5 15,-4 1-9-15,-20 8-5 16,-1 7 1-16,9 10-3 15,-1 5-6-15,21 8-44 16,5 6-33 0,12 2-87-16,9 2-16 15,5 2 101-15</inkml:trace>
  <inkml:trace contextRef="#ctx1" brushRef="#br0" timeOffset="142002.67">12044 5364 1267 0,'-11'0'54'0,"-8"1"10"0,2 3 9 0,-5 7 6 0,-1 4-1 16,8 12-22-16,2 8-13 0,11 11-16 0,2 9-6 15,13 0-14-15,6-3 0 16,16-17-5-16,9-10-2 0,8-23 10 16,0-4 10-16,-6-17 12 15,-4-5 3 1,-13-7 11-16,-10-5-1 0,-13-9-5 16,-4-3 4-16,-17 0-19 15,-8 4-5-15,-17 8-13 0,-12 3-4 16,-14 12-23-1,-2 7-26-15,3 16-43 16,10 9-31-16,8 8-25 0,7 3-58 16,17-5 127-16</inkml:trace>
  <inkml:trace contextRef="#ctx1" brushRef="#br0" timeOffset="142454.85">11162 5498 1402 0,'-14'16'35'0,"-5"3"-17"0,-3-2 8 0,0 5 6 0,1 6 7 0,7 7-3 0,6 11-20 0,3 1-7 0,9 2-8 16,5-6 1-1,16-12-3 1,5-10-1-16,13-13 3 0,3-8-1 0,1-13 10 15,2-6 9-15,-7-8 13 16,-4-9 16-16,-11-10-5 31,-6-3 1-31,-21-1 2 16,-8 6 0-16,-21 7-4 0,-10 6-5 16,-16 14-23-1,-13 4-17-15,-3 13-55 0,-3 8-47 16,7 6 58-16</inkml:trace>
  <inkml:trace contextRef="#ctx1" brushRef="#br0" timeOffset="147082.63">886 4522 924 0,'0'-3'71'0,"-7"-4"23"0,1 7 8 0,-7 8-29 0,-4 3-6 0,-2 3-3 15,3 2 5-15,1 5-4 16,4-1-4-16,1 12-3 16,8 2-15-16,2 15-10 0,5 8-7 15,5 3-21 1,1 2 1-16,5-15-3 16,4-14 0-16,2-17-1 0,7-13 7 0,-4-16 24 15,-3-7 8-15,-2-18 18 16,-1-6-2-1,-8-8-16-15,-3-7-1 0,-6 1-1 16,-4-2-3 0,-9 10-6-16,-3 5-9 0,-10 11-14 15,1 7-3-15,-3 19-6 16,3 8-3 0,2 19-10-16,-2 8-20 15,0 4-55-15,9 2-34 0,13-6 11 16,-1-8 33-16</inkml:trace>
  <inkml:trace contextRef="#ctx1" brushRef="#br0" timeOffset="147460.54">1555 4539 1325 0,'-8'-1'97'0,"0"1"49"0,-2 0-5 0,7 4-43 0,-2 3-20 0,10 5-30 0,1 6-17 0,12 7-18 16,-1 5-4-16,8 1-9 0,1 4 0 15,2-7-4-15,0-1 3 16,2-11 3-16,0-5-1 0,4-11 5 15,0-6 0-15,4-15 0 32,0-7 9-32,-3-12 16 15,-9-1 4-15,-14-8 14 0,-12 1-6 16,-23 3-14-16,-10 0-4 16,-20 16-15-16,-4 2-5 15,-8 16-22-15,2 10-18 0,11 9-55 16,3 11-49-16,19 4 74 15</inkml:trace>
  <inkml:trace contextRef="#ctx1" brushRef="#br0" timeOffset="155880.42">20380 4238 1567 0,'0'0'39'0,"2"1"2"16,9-2 44-16,-7 1 5 0,4-2 15 0,-6-2-15 0,-1-3-5 0,-1 1-14 0,-3 0-30 0,0-2-5 0,-3 3-19 16,3-3-9-16,10-4-4 15,3-6-3-15,10-10 8 16,9-10 4-16,15-8 8 16,0-4 6-16,15-13 3 15,0-8 5-15,9-13 1 16,3-3-5-16,8-12-8 15,3-3-8-15,0-7-7 16,-6-2-2 0,9 9 0-16,-1-1 1 0,4 9-9 15,4 4 0-15,-6 6 1 16,-8 7-4-16,-17 11 6 16,-10 4 4-16,-20 20-17 15,-4 5-4-15,-16 17-16 16,-3 7-8-16,-8 12-6 0,0-1-5 15,-6 1-43-15,-1 1-17 16,-10 1-67 0,3-1-5-16,-4 3 104 15</inkml:trace>
  <inkml:trace contextRef="#ctx1" brushRef="#br0" timeOffset="156195.72">21462 2358 1135 0,'-3'3'86'0,"3"0"105"15,3-1-103-15,15 1 17 16,2-1-4-16,24-2-31 16,7-7-10-16,5-5-3 15,4-4-6-15,-3-3 6 16,5 2-4-16,-7 3-13 15,0 6-9-15,-14 9-18 0,-12 15-4 16,-15 16-7 0,-6 10 1-16,-19 18-1 15,-8 3 2-15,-8 2-3 0,-3-2-2 16,6-11-31 0,2-2-18-16,13-21-57 15,-1-6-31-15,13-21-225 16,12-11 218-16</inkml:trace>
  <inkml:trace contextRef="#ctx1" brushRef="#br0" timeOffset="156744.75">21860 1112 1237 0,'6'-1'97'0,"-3"4"121"0,-1 6-78 0,-1 13-3 0,2 7-6 15,-3 10-51-15,0 8-13 16,5 6-20-16,0 3-19 0,3 6-13 16,1-2-6-16,-4-10-8 15,-2-3-13-15,-3-4-56 16,0-8 1-16,0-4-80 15,-1-5-18-15,1-15-282 16,1-10 266 0</inkml:trace>
  <inkml:trace contextRef="#ctx1" brushRef="#br0" timeOffset="156950.22">22453 1208 1592 0,'5'4'90'0,"-5"3"7"16,0 6 8-16,-13 6 1 15,-1 9-27-15,-11 17-29 16,-7-1-3-16,-1 6-30 16,-7-1-7-16,1-5-36 15,4 0-34-15,1-14-47 0,4-3-43 16,8-8-153-16,1-11 180 15</inkml:trace>
  <inkml:trace contextRef="#ctx1" brushRef="#br0" timeOffset="157186.56">22065 1224 1442 0,'22'3'81'16,"13"4"59"-1,10 1-24-15,14 9 14 16,-4 5-23-16,2 13-53 0,-12 7-17 16,-4 6-19-16,-1 4-10 0,-4 0-11 15,1-5-8-15,-3-9-52 16,-4-10-34-16,-5-7-69 16,-1-9-135-16,0-5 184 15</inkml:trace>
  <inkml:trace contextRef="#ctx1" brushRef="#br0" timeOffset="157536.84">22865 1297 1397 0,'30'-13'86'0,"4"2"21"0,4 0 5 0,3 9 13 15,-5 2-32-15,-2 8-29 16,-1 10-4-16,-10 2-33 16,-5 4-8-16,-10 4-18 15,-12 2 0 1,-13 2-3-16,-7 4-2 0,-13 5 4 16,-1 5-6-16,5-5 3 15,1-2 3-15,24-4 0 16,5-8 0-1,22-12 2-15,8 1 1 0,11-9 0 0,4-7 4 16,6-4-2-16,-4-11-12 31,3-4-34-31,4-8-31 0,-3-9-60 16,-5-5-28-16,-8-10 88 0</inkml:trace>
  <inkml:trace contextRef="#ctx1" brushRef="#br0" timeOffset="157873.99">23436 926 1298 0,'3'2'69'16,"3"7"45"-1,-3 7-25-15,4 3 15 16,-3 8-22-16,4 3-40 0,-1-4-7 0,8 0-15 31,7-3-11-31,4-8-4 16,4-1 3-16,3-13 9 15,-6-1 12-15,6-9-1 16,-8-5 5-16,-5-8 14 16,-4-2-3-16,-16-11 4 0,-4-4-3 15,-19-9-25-15,-7 4-9 16,-20 8-12-16,-2 11-6 15,-10 23-14-15,-1 7-20 16,8 15-55-16,1-2-43 16,18 4 68-16</inkml:trace>
  <inkml:trace contextRef="#ctx1" brushRef="#br0" timeOffset="159061.14">17297 4116 1322 0,'0'-6'14'0,"0"20"12"0,-1 10 43 0,-1-11-3 0,2-2 10 0,2-10-11 0,4-4-11 0,7-10-3 0,6-15 7 0,3-5 2 16,3-13-18-16,5-3-2 0,1-11-13 16,4-9 1-16,8-8 17 15,1-7 4 1,5-7 13-16,1-9 1 0,2-4-1 16,2-5-4-16,0-1-1 15,-1 0-3-15,-4-9-15 16,2 1-4-16,-6 1-10 15,4 2-8-15,7 16-10 16,2 7 1-16,-11 20-11 16,-4 12 3-16,-19 25 0 15,-9 13-9-15,-15 19-38 16,-12 6-27-16,-6 13-59 16,-12 4-23-16,2-2-48 15,1 1 275-15,-1-7-81 0</inkml:trace>
  <inkml:trace contextRef="#ctx1" brushRef="#br0" timeOffset="159525.68">17780 1098 867 0,'0'-13'111'0,"0"2"80"0,-5 3-14 0,4 2-39 0,-2 1-15 0,-2 2-9 31,2-1-7-31,3 0-8 16,0 4-12-16,1-1-27 0,6 4-20 15,-4 11-23-15,1 8-9 16,1 18-2-16,-3 12 3 15,-2 20-6-15,0 7 3 16,-2 11-5-16,-1 0-11 16,1-14-48-16,2-4-27 0,8-17-67 15,-3-12-24-15,5-16 100 16</inkml:trace>
  <inkml:trace contextRef="#ctx1" brushRef="#br0" timeOffset="159812.42">18492 1248 1477 0,'-2'0'88'15,"-7"6"10"1,-4 12 3-16,-11 8-21 0,-4 12-32 16,-10 14-21-16,-1 5-12 0,-4 6-4 15,0-3-9 1,10-10-36-16,2-10-31 0,10-15-67 16,2-8-4-16,8-9 64 15</inkml:trace>
  <inkml:trace contextRef="#ctx1" brushRef="#br0" timeOffset="160030.21">18157 1137 1387 0,'11'10'94'0,"3"4"96"15,12 8-68-15,4 5 9 16,3 8-23-16,9 6-61 0,-5 4-12 15,4 4-28-15,1 2-5 16,1 1-44-16,-2-2-27 0,0-1-88 16,1 2-89-1,-2-9 145-15</inkml:trace>
  <inkml:trace contextRef="#ctx1" brushRef="#br0" timeOffset="161722.71">18990 1306 1099 0,'2'0'84'16,"-1"0"57"-16,-1-1-17 0,2-4-21 0,1-3-21 0,2-3-32 0,3 2-5 0,1-4-13 0,12 2 1 15,4 0-6-15,0 6 2 16,5 2 0-16,-2 8-6 0,-2 6-9 16,-1 6-4-16,-8 8-10 15,-6 2-5-15,-11 9 5 16,-6 1-8-16,-16 4 4 15,-5 1-2-15,-6 6 4 0,1-4 4 16,6 0-3 0,5-6 7-16,18-12-6 0,6 1 1 15,18-14 24-15,5 0-3 16,14-9 11-16,-1-4 1 16,9-6-20-1,1-13 1-15,-5-6-39 16,3-4-33-16,-4-10-68 15,-6-7-202-15,-10-18 197 0</inkml:trace>
  <inkml:trace contextRef="#ctx1" brushRef="#br0" timeOffset="162380.72">19429 565 1086 0,'1'0'105'0,"1"0"34"0,9-9-26 0,0 1-13 0,13-7-36 0,2 0-9 0,3 0-6 15,5 0 3-15,-5 2 1 16,-1 5-2-16,-2 7 0 16,-3 2-14-16,-4 10-19 15,-3 0-10 1,-10 5-11-16,-6 3-2 0,-9 0-7 16,-5 3-8-16,-9-3-3 15,3 3 1-15,-7-5 5 16,2 2 10-16,11-9-1 15,4-2 4-15,12-4-1 16,9 3 3-16,11-6 2 0,-5 4 6 16,10 4 13-1,-2 2-1-15,2 5 11 16,3 5-9-16,-8-1-4 16,-9-1-8-16,-5 0-4 15,-11 3 0-15,-20 0-6 0,0 5 6 16,-18-3-6-16,-7 1-7 0,-7-8-17 15,-5-3-30-15,7-7-74 16,1-14-258-16,12-5 238 16</inkml:trace>
  <inkml:trace contextRef="#ctx1" brushRef="#br0" timeOffset="164029.79">14797 4060 945 0,'0'0'69'0,"0"0"63"0,3 0-27 15,2 0 1-15,-2 0-7 0,-2 1-25 0,-2 1-5 0,1 4-9 16,-6-3-13 0,1 0-12-16,2-3-7 15,1-4-16-15,4-9 2 0,4-12-2 16,3-7 1-16,3-15 8 15,-6-14 8-15,3-26 8 16,1-14-3-16,-2-19-5 16,1 0-9-16,1 5-5 15,-7 3 3-15,3 8 1 16,-3 1-3-16,2 1-4 16,4 1 1-16,7 8-9 15,0 2 3-15,6 5-3 16,0 4-2-16,5 8-2 15,3 8 0-15,-8 17 1 0,-5 16-4 16,-9 22-8-16,-8 8-19 16,-3 14-23-1,-8 12-22-15,-8 3-37 0,-1 1-15 16,-2-1 64-16</inkml:trace>
  <inkml:trace contextRef="#ctx1" brushRef="#br0" timeOffset="164393.44">14865 2448 732 0,'0'6'92'0,"1"-4"64"0,-2-2 2 16,2-2-31-16,7-9-31 0,2-5-26 0,5-6-8 0,9-3-5 16,0-2-3-16,3 2-12 0,-2 3-8 15,-6 3-22-15,0 8-5 16,-7 9-2-1,1 6-5-15,-4 10 0 0,1 5 1 16,1 1-7-16,0 4-11 0,-3 1-51 16,4-1-28-1,4-8 42-15</inkml:trace>
  <inkml:trace contextRef="#ctx1" brushRef="#br0" timeOffset="164881.42">14281 914 2010 0,'2'1'3'0,"-1"23"20"0,1 23 11 0,6-1-8 0,-5 3-19 16,1 3-7-16,0 0 3 0,-8 0-1 0,3-5-26 0,-1-4-18 15,1-7-31-15,2-6-31 0,2-11-39 16,5-14-89-16,10-15 137 16</inkml:trace>
  <inkml:trace contextRef="#ctx1" brushRef="#br0" timeOffset="165113.13">14887 991 999 0,'3'0'137'0,"-1"5"233"15,-2 1-256-15,-4 11 2 0,1 5-17 0,-9 8-48 16,-4 8-15-16,-13 3-29 16,-4 5 4-16,-5 3-19 15,1 0-22-15,0-2-55 16,7-1-45-16,8-15-261 15,5-7 235 1</inkml:trace>
  <inkml:trace contextRef="#ctx1" brushRef="#br0" timeOffset="165322.18">14615 1030 1493 0,'2'3'71'0,"4"1"52"16,7 2-30-16,12 5-8 16,10 0-14-16,17 5-45 0,5-1-16 0,1 8-6 31,-7 0-10-31,-4 4-34 16,-4 0-33-16,-6 0-60 0,0 3-286 0,-1-5 267 31</inkml:trace>
  <inkml:trace contextRef="#ctx1" brushRef="#br0" timeOffset="165696.63">15311 1037 1278 0,'21'-7'119'0,"1"-2"75"16,8 4-82-16,-3 0 2 15,3 5-53-15,-2 5-19 16,-4 3-28-16,-6 5-3 0,-8 7-12 16,-4 5-6-1,-15 12-1-15,-4 2-6 16,-15 2 3-16,-7 8 0 0,7-5 5 15,2 0 6-15,25-4 2 16,4-4 4-16,22-6 13 16,12 0 2-16,11-5 16 15,6-4-1-15,6-9-4 16,-3-6-6-16,11-7-14 16,0-7-14-16,-1-11-92 15,7 2-5-15,-18-21 37 0</inkml:trace>
  <inkml:trace contextRef="#ctx1" brushRef="#br0" timeOffset="167078.74">15991 420 648 0,'0'-6'86'0,"3"-4"112"0,4 4-66 0,-4 0 15 0,-2 2-20 16,-1 4-32-16,0 0-8 15,-4 0-8-15,-6 5-9 16,-3 5-19-16,-2 2-12 16,-4 7-22-16,1 5-6 0,-4 10-11 15,5 6-1 1,-2 10 2-16,5 1-2 0,11-1 0 16,6-7 1-1,16-8-2-15,4-10 1 0,6-9 0 16,1-7 2-16,5-9-1 15,-4-5 0-15,-6-9 2 16,-3 0-1-16,-7-2 3 16,-8 2 5-16,-7 0 9 15,-7 1 2-15,-9 1-1 16,-8 0-6-16,-3 5-9 16,1 2-1-16,0 5-19 15,3 3-18-15,8 6-64 16,0 3-141-16,13-11 145 0</inkml:trace>
  <inkml:trace contextRef="#ctx1" brushRef="#br0" timeOffset="182884.22">17201 5736 690 0,'6'-6'65'0,"-4"3"40"0,1-5-48 0,-3 1-43 0,-1 1-39 0,-3 1-90 0,-2 4-30 16,1-1-18-16,2-3 27 16,3 5 132-1,0-1 85-15,0-4 130 0,3 4 36 16,7-3 1 0,-5 1-29-16,-1 3-66 15,-1 0-25-15,-3-1-41 0,-9-12-16 0,-4 2-41 16,1 0-6-16,-6-3-18 15,1 3-1-15,3 1-4 16,4-1 5 0,4 5 7-1,6 4-2-15,0 2 14 0,0 0-3 16,10 7 4-16,-7-3 3 16,1 6 0-16,-2-2-10 0,-2 1-3 15,-2 2 1-15,-1 2-2 16,-8 0 4-16,0 2 1 15,3-1-2 1,-1 1-1-16,4 2 0 0,2-1 1 16,3 1 3-16,8 4 8 15,3 1 2-15,3 6 2 16,0 4-2 0,0 7-17-16,1 5 3 0,-6 2-14 0,-1 3 0 31,-6 3-2-31,-2 5 1 15,1-4-2-15,-1 1 2 0,2-5 1 16,-2-8-4-16,0-5 5 16,1-9-8-16,1-10 8 15,3-3-4-15,-4-6 1 16,1-6 1-16,-1-2-2 16,-1 0 3-16,7-5-5 15,-1 5 8-15,-3-6-9 16,3 6 3-16,-1 0 1 0,5 0-5 0,2 0 5 15,4-2-1 1,5-1 0-16,1 3 4 16,11 0-3-16,3 0 0 15,11 3-1-15,10 0-2 16,5 4 2-16,-4-1 1 0,4 0-1 16,-6 1 0-16,3-1-2 15,5-1 3-15,9-1-1 16,9 0-1-1,17-3 4-15,7 2-7 16,5 2 7-16,-4-3 0 0,-3-1-6 16,5-1 3-16,9 0 1 15,8 2-5 1,-6 1 6-16,-3 5 0 0,-10 1-4 0,2-2 4 16,-3 0-4-16,4-3 0 15,-7-3 6-15,-7 2-5 16,-9-3 1-1,-2 2 4-15,-3-2-6 16,5-3 5-16,1 0-4 16,-4 1-3-16,-10-3 5 15,-11 5-4-15,-13 0 8 0,-7 5-5 0,-5 1 0 16,-2 1 4-16,-11-4-7 16,-2 0 7-16,-9-3-1 15,2 2-5-15,-1-2 4 16,1 0-1-1,3 0-3-15,-3 0 7 16,0-4-2-16,1 3-5 0,-8-2 5 16,-1-5-4-16,-5 3 3 15,2-6 7-15,-5-2-5 0,-3-1 7 16,3-8 0-16,3 5-2 16,2-4 9-1,0 4-8-15,2-2 0 16,3 0 2-16,-4-3-10 15,2 0 8-15,-3-2-1 16,1-9-4-16,-3-5 7 16,-1-4-3-16,0-17-9 15,2-4 9-15,-4-9-9 16,3-6-4-16,-1 6 3 16,3 7 0-16,3 23-5 15,-4 10 8-15,-2 20-1 16,-2 10-10-16,0-1 5 15,-6 6-18-15,-2 6-22 16,3 4-12-16,-4-2-61 16,4 2-29-16,-2-9-57 0,6-4-152 15,-10-3 220-15</inkml:trace>
  <inkml:trace contextRef="#ctx1" brushRef="#br0" timeOffset="184979.52">16856 5703 900 0,'7'-13'91'0,"1"-2"77"0,-1 2-29 0,2 2-17 0,-4 3-9 0,4 6-25 15,-1 1-7-15,-8 1-19 0,-9 0-11 0,-4 6-11 16,1 0 0-16,-1 6-4 31,5 3-1-31,3 1 0 16,2 3-5-16,3 6-4 0,3 0 3 15,7 12-2-15,-1-4-3 16,-1 8-1-16,2 3-6 16,-7-3-4-16,-2 0-3 15,2-2-6-15,-3-1 1 16,0 0-5-16,-1 2 1 15,-4-3-1-15,-1 0 0 16,1-1 0-16,0 2-2 0,-1-10-1 16,3-1 0-16,-3-8 2 15,4-10 1-15,-1-2 0 16,-2-4 1-16,-3-2 3 16,-3-1 0-16,5-1 0 15,-7-2-1-15,2 3-3 16,-1-2 2-16,-4 2-1 15,-3 0 1-15,3 0-2 16,-4 0 2-16,-1 3-3 0,-3 5 0 16,-7 0 1-1,-1 3-1-15,-6 0 1 0,-3 0 0 16,-4 2-2 0,-1-5 1-16,-6 3-1 0,-5 1 0 15,-9-2 1-15,0 1 1 16,-12 1-1-16,1-1 1 15,6 2-2-15,2 0-2 0,2 1-3 16,3-1-3-16,-4-1-4 16,-2-4-3-1,-2 0 7-15,-1 1-3 0,-7-9 4 16,10 2 3 0,1-2 0-16,3-5 2 15,6 4 3-15,-2-3 0 0,-2 0 0 16,-3-3 1-16,-7 1-2 15,-2-2 2-15,-2 2 0 16,0-2 0-16,3 5 0 16,0 1-2-16,8 4-3 15,-4-1 2-15,4 1-6 16,7 0 4-16,5-2 4 16,14 0-3-16,14-4 10 15,12 4 4-15,13 0 7 16,-1 0 4-16,3-1-4 15,6-9-4-15,-3 9-8 0,-1 1 2 16,-2 0-1-16,0-2-2 16,-8-2 2-16,-3 4-5 15,-6 0-1-15,-1 6 0 16,4 0-3-16,1 2 4 16,4 2-2-16,1-3 1 15,-1 3 1-15,-1-1-2 16,1-1 1-16,1 0-2 15,-3-5 1-15,-4 2 3 0,0-3-1 16,-6-2 1-16,4-7 0 16,-5 1-2-16,4 1 0 15,1 0 0-15,3 2-1 16,3-5 1-16,5 2 0 16,-2-5 0-16,6 0 0 15,-1 0 0-15,-2-2 0 16,0-1-2-16,4 2-1 15,-5-3 3-15,4 1-1 16,2-2 1-16,5-12 0 16,-2 0-2-16,-2-2 0 15,4-8 1-15,-5 3 1 0,-3-6 0 16,-3-6 0-16,-5 0-1 16,-4-9 1-16,-3 3 0 15,0 10 1 1,-1 5-1-16,0 15-2 0,7 7 2 15,1 5-3-15,1 6 1 16,10 5 1-16,0-3-2 16,0 1 2-16,0 1-2 15,6-9 2-15,1 6 0 16,1-1-1-16,-2-3 3 16,0 3-1-16,-4 2 0 15,-1 1 0-15,1 2 2 0,-2 0-43 16,-3 5-37-16,0 5-82 15,4 5-176-15,15 3 203 16</inkml:trace>
  <inkml:trace contextRef="#ctx1" brushRef="#br0" timeOffset="187646.95">14071 7430 983 0,'13'-18'107'0,"-4"6"76"0,2-2-18 0,-11 3-40 0,-3 3-13 0,-8-2-37 0,-8 7-15 0,0 2-33 16,2 1-14-16,0 3-6 0,2 8-2 15,1 8 9-15,1 7-4 0,1 17-2 32,2 4 1-32,7 15-11 0,3 1-2 15,11 2-2 1,3-4-8-16,9-17 8 15,5-6-1-15,8-17-3 16,7-9 7-16,4-17 2 0,4-7 9 16,-17-17 26-16,0-4 3 0,-11-14 11 15,-10-3-4-15,-4-4-10 16,-6 0-2 0,-14-1-8-16,-6 3-5 0,-19 5-12 15,-10-1-1 1,-11 12-9-16,-3 8-4 0,10 18-9 15,4 9-8-15,11 18-8 16,5 5-10-16,10 13-17 16,9-2-23-16,20 8-50 15,9 0-111-15,15-8 143 16</inkml:trace>
  <inkml:trace contextRef="#ctx1" brushRef="#br0" timeOffset="187910.79">14877 7599 1310 0,'-6'-5'87'0,"-3"8"53"0,-6 2-41 0,-5 12-8 0,-1 4-28 0,-9 10-33 15,2 5-7-15,-2 5-10 16,-3 4-6-16,4 0-9 16,-1-2-21-1,7-7-55-15,1-6-31 16,8-11 50-16</inkml:trace>
  <inkml:trace contextRef="#ctx1" brushRef="#br0" timeOffset="188131.85">14516 7479 1090 0,'0'11'153'0,"5"9"221"16,4 5-242-16,13 9-34 15,5 2-8-15,11 3-32 16,12 1-20-16,14 1-24 15,2-2-5-15,0 1-38 16,-3-1-7-16,-11 0-75 16,-6-1-40-16,-7-1 89 15</inkml:trace>
  <inkml:trace contextRef="#ctx1" brushRef="#br0" timeOffset="212507.33">15734 7001 843 0,'0'0'167'0,"0"-2"205"0,-2 1-208 0,1-1-20 0,-1 2-40 0,-4 2-22 0,1 9-32 16,-4 1-5-16,-7 15-17 15,-3 5-7-15,-3 17-6 16,-3 9-4-16,-13 5-7 0,2 3-4 16,-13 4 0-1,-2 2-4-15,4 5-11 0,3 2-1 16,14-9-2-16,4-7 6 15,15-21 7 1,3-13 4-16,8-18 1 0,8-8 3 16,8-6 12-16,8-8 3 15,7-2 9-15,7 1-1 16,6 0-4-16,-1 5 0 0,-2 0-11 16,-5 4-4-16,2 3-4 0,-8 3-3 31,3 7 0-31,-6 4 1 0,-2 0-9 15,-3 3-10-15,-7 2-28 16,-3-4-32 0,-10-3-46-16,-5-7 53 15,-7-5 22-15</inkml:trace>
  <inkml:trace contextRef="#ctx1" brushRef="#br0" timeOffset="212820.64">15718 7496 1110 0,'-8'0'116'0,"7"0"129"0,-1 0-95 0,4 2-5 0,2 2 1 0,3 4-1 0,-6 5-2 16,1 6-8-16,-2 11-21 16,-2 15-37-16,-6 14-21 15,-1 18-36-15,-2 5-6 0,-2 8-17 16,2-2-13 0,7-1-73-16,-4-7-33 15,8-2-111-15,0-6-93 0,12-26 195 16</inkml:trace>
  <inkml:trace contextRef="#ctx1" brushRef="#br0" timeOffset="214726.81">17103 5829 1316 0,'0'-1'7'0,"3"-1"41"0,2-6 39 0,3-3 4 0,-5 6-22 0,4-3 5 16,-6 5-3-16,-9 3-28 0,-6 2-7 0,-3 6-11 0,-5 1-3 0,1 4-4 0,4 3 1 0,7-1-4 0,4-2 4 0,1 1 7 16,5 2 3-16,5 0 8 15,0 1-4-15,6 0-1 16,-3 4 1-16,1-1 1 15,2 6 4 1,-1 5-1-16,-3 4-1 0,0 9-14 16,1 6-4-16,-4 3-8 15,4 2-5-15,-3-2 1 16,3-1-4-16,-2-7 1 16,5-6-5-16,2-12-1 15,1-7 2-15,2-10 1 16,4-1 8-16,6-9-3 15,0 0 1-15,4-5-4 16,4-2-2-16,-8 2 0 16,1 0 1-16,3 4-1 15,3 1 0-15,5 0-1 16,5 0-3-16,14 1 2 0,-1-1 1 16,9-5 1-16,6 2 1 15,6-6-1-15,4 6 0 16,12-5-2-16,11 5 6 15,-2 1-2-15,-1 0 3 0,-11 2 0 16,-8 0-5 0,-9 0 2-16,1 0-1 0,3 0-2 15,1-3-3 1,2 0-3-16,2 0-2 16,-4 3 1-16,-3 2 0 0,-7 2 2 15,8 3 4 1,1-6 2-16,7 2 3 0,9 5-3 15,-2-6-2-15,2 2-1 16,-1 4-5-16,-2 0 2 16,0 2 5-16,0 2-1 15,1-4 1-15,-4 3 0 0,-7-6-1 16,-15-3 3 0,-7-1 4-16,-4-2 2 15,-3-3-2-15,-1-5-7 0,-1-2 3 16,-6-2-1-1,5 2-3-15,0 7 2 16,-2 4-3-16,1 1 3 16,-8 5-1-16,-4 1 2 0,-10-1 1 15,-18-3-3-15,-4-1-1 16,-3-2 1-16,-15-5-1 0,-3-3 0 16,-9-6 4-16,5 0-1 15,0 0 1-15,11-5 4 16,3 0-5-16,3-2 1 15,3-1-2-15,2-9-2 16,0-4 7-16,-3-11 2 16,2-9-4-16,-10-21-3 15,1-7-16-15,1-10-11 16,-2 4-8-16,0 22-3 0,-1 10 9 16,5 28-3-1,0 17-4-15,-5 15-25 16,-3 8-19-16,-3 13-26 15,0-2-20-15,4-7 76 16</inkml:trace>
  <inkml:trace contextRef="#ctx1" brushRef="#br0" timeOffset="-204830.55">16483 7438 987 0,'-8'8'78'0,"-6"3"56"0,3-4-31 0,0 0-20 0,5-4-4 0,6-3-8 16,3 0 7-16,5-8-6 16,3 0 1-16,8-8-7 15,-2-3-7-15,-4 2-11 16,-2-5-3-16,-10 5-8 16,-2-4 2-16,-13 2-9 15,-8-1-5-15,-7-2-9 0,-2 3-11 16,-7 5-4-16,5 3-1 15,-5 4-2-15,0 7 1 16,5 13-2-16,3 3-1 16,0 6-1-16,1 8-1 15,10 0-2-15,7 6 2 0,12 3-4 16,5 2-4 0,7 2-9-16,1-1 0 0,7-10 0 15,2 1 0-15,1-14 10 16,6 0 2-16,-2-14 8 15,-1-5 4-15,-3-10 3 16,-2-7 4-16,2-10 4 16,1-8 3-16,-5-2 3 15,1-4 3-15,3 3-5 16,-6 0 5-16,0 9 5 16,-1 7 0-16,-10 10 4 15,-4 10 1-15,-2 1 2 16,0-1 0-16,-3-1 0 0,-7 6-3 15,4 0-9-15,-3 4-1 16,1-1-9-16,3 3-1 16,5 5-5-16,-2 5 2 15,4 13 2-15,0 1-2 16,4 14-2-16,0 5-2 0,0 18-4 16,-2-1-5-1,-8 20-8-15,-3 0-19 16,-4-2-19-16,-5-5-6 15,3-19-4-15,0-8 8 16,4-17 10-16,6-6 0 16,1-16-13-16,4-5-11 0,3-13-15 15,4-9-17-15,4-6-106 16,-2-2 123-16</inkml:trace>
  <inkml:trace contextRef="#ctx1" brushRef="#br0" timeOffset="-204013.19">13822 8490 1168 0,'0'9'85'15,"-5"0"54"-15,0-4-19 0,2 0-5 0,3 0-10 0,3-5-10 0,7 0-6 16,12-7-10-16,10 4-3 16,18 5-10-16,16 6-6 0,34 18-7 15,10 4-5-15,40 16-1 0,24 0-11 32,42-7-18-32,19-4-6 15,34-19-16-15,-8-8-1 0,-7-16-6 16,0-10-11-1,-35-10-47-15,-1-7-44 0,-13-6 60 16</inkml:trace>
  <inkml:trace contextRef="#ctx1" brushRef="#br0" timeOffset="-174199.37">16641 10781 986 0,'10'-11'112'0,"-3"3"101"0,-2 6-56 0,-5 2-10 0,-3 4-9 0,-6 0-10 0,-1 3-20 16,-6 2-27-16,0 2-20 0,2 5-27 16,2 6-10-16,-1 14-15 15,4 7 0-15,2 26-8 16,1 13 0-1,9 19-5-15,5-1 0 0,14-7 1 16,6-13 1-16,9-26 2 16,9-12 0-16,2-23-2 15,8-9 2-15,0-20 0 0,1-15 8 16,-9-16 21 0,-1-14 4-16,-11-23 17 0,-7-8 0 15,-7-20 10-15,-10 0-2 16,-18 4-15-16,-11 7-8 0,-32 16-25 15,-5 12-12 1,-33 32-23 0,-3 16-8-16,-1 39-20 15,-4 10-7-15,21 19-18 16,13 2-25-16,26 1-77 16,16 0-23-16,25-5 104 15</inkml:trace>
  <inkml:trace contextRef="#ctx1" brushRef="#br0" timeOffset="-173891.98">17771 11148 1332 0,'-2'-12'118'0,"-1"2"36"0,1 6 8 0,2 5-5 0,-3 10-25 0,0 10-11 0,-10 15-18 0,-7 5-15 0,-12 13-32 16,-2 4-24-16,-17-1-25 16,-1 3-5-16,2-8-24 31,-6-7-19-31,11-8-66 15,8-9-41-15,18-12-74 16,16-15-77-16,-8-12 174 16</inkml:trace>
  <inkml:trace contextRef="#ctx1" brushRef="#br0" timeOffset="-173661.28">17327 10978 1571 0,'-22'13'101'15,"5"7"45"-15,6 7-20 16,17 9-11-16,13 5-12 16,27 5-16-16,12 1-12 0,18 4-23 15,3-1-13-15,-7-1-18 16,-5 2-11-16,-14-4-32 16,-7 0-31-16,-8 2-82 15,-7-8-35-15,-7-5-60 16,-2-1 106-1</inkml:trace>
  <inkml:trace contextRef="#ctx1" brushRef="#br0" timeOffset="-171018.74">19211 10839 667 0,'2'-1'120'0,"1"1"94"0,-3-2-35 0,0 2-56 0,1 0-22 0,-1-3-31 16,0-5-12-16,0 0-9 15,-1-3-4-15,-1-1 6 16,-1-6 0-16,-2 4-8 16,-3 1-6-16,-6 1-11 15,-2 2-1-15,-4 1-3 16,-9-2 2-16,-2 6-1 15,1-3-5-15,-6 5-7 16,3 2-8-16,1 4-1 16,4 3-2-16,2 5-2 15,1 2 2-15,1 1 0 16,2 3 4-16,7 2-1 16,0 3-2-16,6 3-2 15,4 1-1-15,5-1 2 0,8 3 5 16,9 2 9-1,9 2-4-15,10-2 1 0,5 4-1 16,6-4-7-16,-1 3 3 16,3-3-2-16,0 5-5 0,-8 1 2 31,-3-1-1-31,-13 5 0 0,-8-3 0 16,-10 0-1-16,-7-1-9 15,-15 0-17-15,-5 0-6 0,-12 2-27 16,-6-5-2-16,-9 2 3 15,-6-8 6-15,-1-10 28 16,-4-9 9-16,1-17 37 16,6-15 13-16,9-23 27 15,12-13 14-15,28-17 10 16,16-2 2-16,35-5 3 0,5 1-2 16,18 5-16-1,-4 9-17-15,-5 11-28 16,-6 7-15-16,-8 10-54 0,-2 3-34 15,-15 4-86 1,-1 5-45-16,-15 13 109 16</inkml:trace>
  <inkml:trace contextRef="#ctx1" brushRef="#br0" timeOffset="-170146.75">20077 10691 1144 0,'6'-6'83'0,"-6"-1"50"0,0-4-19 0,-9-3-7 0,-4 0-21 0,-4-6-23 16,-7 1-10-16,-3-3-11 0,-1-4-6 16,-4 6-9-16,1 4-5 15,-5 7-8 1,1 9-2-16,2 9-2 0,0 5-4 16,4 11 11-16,6 1 6 15,7 8 4-15,3 4 8 0,7 6 6 16,3 8-2-16,9 13 19 15,-1 8-1-15,7 15 5 16,1 5-6-16,-2 6-27 16,2-4-8-16,1-11-19 15,0-12-2-15,0-15 1 16,-3-8 2-16,-4-18-2 16,-4-4-15-16,-2-11-36 15,-5-5-45-15,-3-6-53 16,-1-5-27-16,-4-10 69 0,6-4-367 15,4-2 335-15</inkml:trace>
  <inkml:trace contextRef="#ctx1" brushRef="#br0" timeOffset="-169917.87">19542 11041 1323 0,'-14'13'95'0,"-2"1"54"32,12 2-12-32,7-4-1 0,14 1-7 0,22-7 3 31,7-6-1-31,27-6-24 0,4-8-20 16,13-4-46-1,2-5-16-15,4-2-75 0,0-4-70 16,0-6 71-16</inkml:trace>
  <inkml:trace contextRef="#ctx1" brushRef="#br0" timeOffset="-167427.22">18070 13533 1144 0,'5'-3'96'0,"1"-7"69"0,-1 4-24 0,3-7-33 16,-6-4-13-16,-2 1-20 0,0-1-1 15,-15 1 1-15,-7-1-2 16,-5 4-17-16,-4 2-10 0,-13 10-21 16,0 2-10-16,-10 10-12 15,0 8-1-15,10 6-2 16,6 2-2-16,8 6-2 16,5-1-2-16,12-1 0 15,6 2 3 1,14 2 2-16,8 1-1 0,13 2-1 15,-3 5-2-15,13-2 0 16,5 0-3-16,6 6-6 16,4 2-10-16,-5 0-10 15,-7 1-3-15,-16-2 1 16,-11-6 6-16,-17-7 11 16,-8 0 2-16,-18-13-6 15,-8-2-5-15,-9-12 0 16,-1-8 4-16,-1-24 21 15,7-10 10-15,6-23 15 16,9-16 8-16,16-7 21 0,12 4 9 16,28 9 16-16,6 7 12 15,19 9-11-15,0 4-4 16,2 14-27-16,-3-2-15 16,-13 11-31-16,-2 7-34 15,-6 4-99-15,-4 5-69 0,-15 7 103 16</inkml:trace>
  <inkml:trace contextRef="#ctx1" brushRef="#br0" timeOffset="-167178.14">18840 13620 1474 0,'2'1'138'0,"-5"5"172"0,-10 9-195 0,-3 4-3 0,-9 17-28 0,-5 10-32 0,-2 7-39 15,-4 6-3-15,-5 10-37 16,0-3-24-16,2 0-81 16,1-6-52-16,6-20-319 15,7-13 302-15</inkml:trace>
  <inkml:trace contextRef="#ctx1" brushRef="#br0" timeOffset="-166985.55">18498 13605 1670 0,'19'24'119'0,"-3"11"73"0,6 12-16 15,3 13-26-15,3 5-31 16,9 2-66-16,4-3-23 15,8-3-31-15,3-4-6 16,0-10-59-16,0-6-43 16,-14-12-111-16,-7-9-176 0,-7-14 234 15</inkml:trace>
  <inkml:trace contextRef="#ctx1" brushRef="#br0" timeOffset="-166773.02">19230 13385 1647 0,'-2'17'148'0,"-2"16"152"15,-6 11-119-15,-1 21-47 16,-2 1-28-16,4 10-58 16,0-2-13-16,5 2-21 15,4-2-5-15,10-6-37 16,2-1-29-16,7-13-104 15,0-5-63-15,3-22 112 16</inkml:trace>
  <inkml:trace contextRef="#ctx1" brushRef="#br0" timeOffset="-166405.85">19620 13497 1477 0,'-10'12'90'16,"-4"7"70"-16,3 0-34 0,-3 14 2 16,-1 3-19-16,1 12-42 15,-3 9-22-15,0 12-24 16,2 13-9-16,6 2-26 16,6 1-13-16,15-16-15 15,10-9-4-15,10-14-17 16,6-8 14-16,3-16 10 15,3-8 5-15,-3-19 36 16,-2-8 9-16,-4-10 31 16,-8-6 15-16,-13 4 28 0,-9 0 0 15,-18-2 3 1,-7 2-9-16,-20 0-27 0,-1 6-17 16,-4 11-38-1,-1 0-19-15,10 10-41 16,7 4-28-16,28-6-99 0,-1 0 21 15,19-32 74-15</inkml:trace>
  <inkml:trace contextRef="#ctx1" brushRef="#br0" timeOffset="-165994.61">20131 13131 2057 0,'-5'-27'-149'0</inkml:trace>
  <inkml:trace contextRef="#ctx1" brushRef="#br0" timeOffset="-165021.2">20968 13686 1190 0,'2'0'129'0,"-2"1"95"0,-2 4-47 15,1-3 7-15,1 1-22 16,0 0-16-16,6 7-32 0,4 5-18 16,1 18-26-1,-2 8-11-15,-1 24-25 0,3 9-7 16,-2 3-17-16,-1-1-4 0,-1-11-17 16,-3-10-18-1,3-12-36 1,-3-9-23-16,-4-8-54 0,4-6-11 15,-9-15-28 1,-8-4-18-16,1-16 124 16</inkml:trace>
  <inkml:trace contextRef="#ctx1" brushRef="#br0" timeOffset="-164780.18">20749 13951 1395 0,'-8'8'99'0,"2"1"46"0,0 2 0 0,6-3-17 0,4-2-8 0,11 2-2 0,5-5-11 15,18 5-18-15,9-5-12 16,13 1-38-16,5 2-14 16,4-6-20-16,-4 0-1 15,-2-8-38-15,0-1-35 0,-6-2-94 16,3-5-72-16,-11-9 128 15</inkml:trace>
  <inkml:trace contextRef="#ctx1" brushRef="#br0" timeOffset="-164078.09">20135 12848 930 0,'2'-1'121'0,"-2"-4"130"0,6 2-73 0,-1 0-34 0,4 1 1 0,6 4-9 0,0 7-8 15,1 7-28-15,3 9-21 16,-5 8-45-16,-3 12-15 0,-9 5-14 15,-5 2-5-15,-5 2 1 16,-5-2-1-16,2-5-3 16,2-3-7-16,4-9-13 15,4-8-11 1,-1-10-20-16,2-14-6 16,3-8 7-16,-3-13 12 15,11-30 24-15,0-12 11 0,0-19 7 16,3-3-2-16,-7-6 5 15,1 3 5-15,-15 12-1 0,-1 6 1 16,-6 24-1 0,-6 15-7-16,9 25-3 15,4 10-2-15,1 23-30 16,6 5-37-16,13 3-31 16,7-3 39-16</inkml:trace>
  <inkml:trace contextRef="#ctx1" brushRef="#br0" timeOffset="-163028.64">22667 13441 1372 0,'10'-11'92'0,"-7"-4"43"0,-1-3-25 0,-9-7-18 0,-7-5-21 15,-13 0-22-15,-7 2-12 0,-6 2-3 16,-6 6-2 0,-4 12-7-16,-4 5-2 0,-2 19-13 15,-3 11-1 1,9 15 8-16,5 9 3 15,17 13 6-15,6 9 0 16,14 6-2-16,8-1-3 0,13 11-4 16,7 4-4-1,7 6-9-15,0 4 0 16,-3-7-11-16,-2-5-9 16,-10-9-35-16,-7-11-25 0,-5-15-41 15,0-15-13 1,-9-18-16-16,1-17-67 0,-16-18 136 15</inkml:trace>
  <inkml:trace contextRef="#ctx1" brushRef="#br0" timeOffset="-162836.16">21937 13902 1718 0,'22'24'99'0,"7"-7"49"0,5-1-14 0,14-8-40 15,7-4-22 1,8-4-50-16,6-1-11 16,5-2-45-16,-1-1-34 0,-2-2-112 15,2 0-134-15,-1-16 176 16</inkml:trace>
  <inkml:trace contextRef="#ctx1" brushRef="#br0" timeOffset="-162613.47">23384 13859 1489 0,'3'18'125'16,"2"5"154"-16,-12 9-190 15,-4 3-2-15,-14 7-22 16,-5 2-16-16,-2 5-38 15,-5-2-22-15,2 2-56 16,6-1-35-16,4-9-71 16,2-7 83-16</inkml:trace>
  <inkml:trace contextRef="#ctx1" brushRef="#br0" timeOffset="-162413.28">23078 13733 1674 0,'11'40'114'16,"8"4"68"-16,-4 8-20 0,6 9-31 15,4 2-21-15,8 4-45 0,5-6-16 16,14-7-28 0,10-7-14-16,6-9-54 15,7-3-45-15,-1-20-89 16,-1-2-46-16,-12-22 115 15</inkml:trace>
  <inkml:trace contextRef="#ctx1" brushRef="#br0" timeOffset="-162176.83">23892 13531 1574 0,'4'19'110'15,"4"5"121"-15,0 9-73 0,2 13-2 16,1 9-13-16,1 8-60 16,-2 5-24-16,-1 8-35 15,2-1-14-15,2 1-25 16,1-8-25 0,3-13-94-16,-1-6-56 15,-2-15-176-15,4-8 187 16</inkml:trace>
  <inkml:trace contextRef="#ctx1" brushRef="#br0" timeOffset="-161811.68">24359 13333 1731 0,'-10'34'94'0,"-9"14"45"15,-9 5 1-15,-7 20-7 16,-1 6-19-16,9 14-54 16,2 8-15-16,14 7-28 15,6-5-14-15,14-16-29 16,9-13-14-16,18-25-17 16,11-12-8-16,1-19 19 0,4-6 4 15,0-13 16-15,-8-9 11 16,0-10 17-16,-4-7 22 15,-18-3 28-15,-10 0 13 16,-23 0 1-16,-14 0-7 16,-24 11-32-16,-4 7-16 15,-15 16-24-15,3 11-14 0,5 8-39 16,10 1-32-16,26-7-102 16,16-10-87-1,18-18 156-15</inkml:trace>
  <inkml:trace contextRef="#ctx1" brushRef="#br0" timeOffset="-161310.41">24538 12569 1300 0,'-11'10'86'0,"-4"2"71"0,2 14-85 0,5 5 10 0,5 13-17 0,6-3-12 0,14 0-21 16,-1-4-13-16,11-9-9 16,1-4-3-16,-4-13-7 15,0-7 2-15,1-10 14 16,-1-13 5-16,1-11 19 15,-1-6 9-15,-9-8 18 16,-5-5 10-16,-10 2 8 16,-11 2-10-16,-16 8-24 0,-8 10-22 15,-14 17-26-15,-6 15-24 16,-10 27-63-16,-4 1-33 16,9 6-33-16,-3-6 60 15</inkml:trace>
  <inkml:trace contextRef="#ctx1" brushRef="#br0" timeOffset="-159806.33">18443 15473 1214 0,'0'7'72'0,"0"5"47"0,0-1-10 0,4 4 18 16,4 4-5-16,5 10-7 0,-2 2-8 0,0 12-33 16,-6 4-17-16,3 15-37 15,-7 2-8-15,-2 12-22 16,-6 3-16-16,3-4-44 16,-4-5-28-16,8-20-39 15,4-9-12-15,6-31 85 16</inkml:trace>
  <inkml:trace contextRef="#ctx1" brushRef="#br0" timeOffset="-159426.14">18809 15616 1448 0,'0'0'101'0,"1"2"64"0,6-2-47 0,13-5-2 15,1-1-1-15,10-2-2 16,2 1-12-16,5 1-35 16,0 8-20-1,-2 7-24-15,-7 2-11 16,-7 8-10-16,-3 3-2 0,-15 0-19 16,-4 5-5-1,-12 5-7-15,-4-1-4 0,-6 10 4 0,1 0 2 16,-1 2 10-16,5-2 5 15,9-8 10-15,7 2 3 16,13-5 0 0,4-5 1-16,14-6 1 15,5-5 0-15,4-11 0 16,8-3-8-16,-4-17-50 16,4-10-31-16,1-13-80 15,7-5 6-15,-8-9 84 16</inkml:trace>
  <inkml:trace contextRef="#ctx1" brushRef="#br0" timeOffset="-158974.33">19717 15504 1718 0,'-8'-20'94'15,"-10"-1"42"-15,0-3-25 0,-9-4-30 16,-7 3-14-16,-11 6-22 15,-2 8-15-15,-5 20-9 16,6 15-4-16,12 20-11 16,1 7 1-16,18 2-10 15,7 1 0-15,21-12-2 16,12-1-3-16,21-6 8 16,5-5 0-16,5-3-5 15,3-3 7-15,-17-2-12 16,-2 1-12-16,-17-2-16 0,-2-1-5 15,-15 7 3 1,-6 2-13-16,-16 5 8 16,-1-1-9-16,-19-7 0 15,-2-8 25-15,-6-18 7 16,-4-9 14-16,6-16 15 0,4-8 8 0,19-11 17 16,6 1 4-16,20-3 12 15,13 7 5-15,17 1-7 31,4 2-3-31,9 4-18 0,0 2-10 16,4-1-24-16,1 1-31 16,1-8-121-1,-1-5 97-15</inkml:trace>
  <inkml:trace contextRef="#ctx1" brushRef="#br0" timeOffset="-158527.84">21218 15354 1575 0,'0'13'115'0,"-5"9"71"0,0 3-45 0,-4 16-43 0,-5 8-22 0,4 17-31 15,-3 4-8-15,1 4-8 16,1 3-5-16,8-4-26 0,-1-5-35 16,4-9-77-16,4-8-38 15,-1-13-34 1,6-11-264-16,1-27 300 15</inkml:trace>
  <inkml:trace contextRef="#ctx1" brushRef="#br0" timeOffset="-158308.41">20793 15750 1596 0,'18'0'76'16,"1"0"43"-16,14 2-7 0,11 4 5 16,11-1-3-16,14 6-40 0,-2 1-20 15,7 1-28-15,3-7-14 16,4-1-52-16,7-5-36 16,2-6-124-16,-2-1 106 15</inkml:trace>
  <inkml:trace contextRef="#ctx1" brushRef="#br0" timeOffset="-154913.98">22267 15315 1448 0,'0'20'103'0,"-2"-1"65"0,-1 2-24 0,6-2-32 0,-3 1-18 0,10-1-26 15,-1 3-11-15,1 13-4 16,1 4-8-16,-8 18-17 16,-2 5-9-16,-4 12-22 15,-2 1-16-15,-2 1-36 0,2-3-14 16,5-9-19-16,3-8 1 16,6-23-5-16,-1-13-3 15,8-29-22-15,-6-16 41 16,5-32 38-16</inkml:trace>
  <inkml:trace contextRef="#ctx1" brushRef="#br0" timeOffset="-154510.53">22732 15247 1238 0,'0'-3'106'0,"-3"0"98"16,1 3-62-16,-7 11-20 15,-4 5-14-15,-2 15-46 16,-9 1-20-16,3 13-23 16,1 3-9-16,4-4-5 15,7 3 1-15,12-17-6 16,6-1 3-16,15-9 6 15,3-6 5-15,7 4 21 16,6-1 6-16,4-1 0 16,5 3 0-16,1 1-16 15,-1 1-1-15,-11-2 1 16,-13 1-8-16,-17-3 3 0,-11 7-6 16,-13 1-9-16,-7 2-6 15,-25 11-46-15,-2 0-28 16,-5 11-49-16,-4-5-23 15,7 2-9-15,5-13-9 16,0-21-295-16,6-10 297 0</inkml:trace>
  <inkml:trace contextRef="#ctx1" brushRef="#br0" timeOffset="-154309.52">22757 15181 1675 0,'5'3'100'0,"-2"3"72"0,2 2-16 16,12 2-14-16,5-7-25 0,24-3-68 15,8-2-23-15,7-4-16 16,-4-2-19-16,-6-5-82 16,-6 1-65-16,-4-7 80 15</inkml:trace>
  <inkml:trace contextRef="#ctx1" brushRef="#br0" timeOffset="-153695.43">19071 17054 1314 0,'0'0'135'0,"3"4"-24"0,-2-1-26 0,6-3 2 0,-3 0 5 0,7-2-25 0,4 1-7 0,8 1-3 0,1 0-2 0,7 0-10 0,3 1-10 16,-3 1-21-16,5 1-6 16,-1 0-17-16,0-6-15 15,-5-2-38-15,-3 2-25 16,-7-8-61 0,-10 3-49-16,-17 2 115 15</inkml:trace>
  <inkml:trace contextRef="#ctx1" brushRef="#br0" timeOffset="-153495.84">19017 17397 1396 0,'20'-2'135'0,"9"-3"130"0,9-10-130 15,6-9 6-15,2-1-41 16,-2 1-26-1,6 10-51-15,-1 1-28 16,-5 12-85-16,7 1-55 16,-4 1 72-16</inkml:trace>
  <inkml:trace contextRef="#ctx1" brushRef="#br0" timeOffset="-153011.33">20453 16646 1572 0,'1'0'99'0,"1"6"70"0,-1 7-8 0,-1 11-7 0,-1 9-13 0,-9 9-60 0,2 12-28 0,-4 10-38 16,1 3-13 0,1 7 0-16,1-2-2 0,6 2-17 15,3-3-23-15,0-11-44 16,0-9-27-16,7-21-43 15,1-14-12 1,7-24-76-16,0-22 128 0</inkml:trace>
  <inkml:trace contextRef="#ctx1" brushRef="#br0" timeOffset="-152686.3">20831 16646 1575 0,'14'13'102'0,"-4"5"59"16,-9 6-9-16,-2 11-14 0,-12-2-18 16,-3 10-43-16,-3-4-22 15,-1 10-37-15,-5-3-10 16,3 4-24-16,3-3-14 0,6-4-22 16,2-2-11-16,6-10 11 15,5-7 13-15,7-10 27 16,-1-9 11-1,13-3 7-15,1-4 3 0,15-1 9 16,11-3 0-16,7 2-2 16,4 4-1-16,-2 4-9 15,-12 2 0-15,-8-5-29 16,-10 1-23-16,-8-2-71 16,1 0-36-16,-7-5-31 15,0-6-219-15,-6-9 265 16</inkml:trace>
  <inkml:trace contextRef="#ctx1" brushRef="#br0" timeOffset="-152495.03">21134 16927 1086 0,'-11'1'168'15,"0"12"196"-15,1 4-158 0,-4 15-39 16,-2 2-27 0,4 12-47-16,-1 5-32 0,10 10-40 15,2 4-11-15,2 1-9 16,5-1-8-16,9-7-38 15,-3-4-33-15,1-12-85 16,-1-6-32-16,-2-10 99 16</inkml:trace>
  <inkml:trace contextRef="#ctx1" brushRef="#br0" timeOffset="-151964.66">21320 16972 1396 0,'13'-17'98'0,"-2"3"66"16,3 0-13-16,-1 1 0 15,1 2-13-15,2 8-25 0,-2-3-16 16,0 6-26-16,2 1-16 15,-2 7-31 1,0 1-8-16,4 1-15 0,-9 6-1 16,-1 1-4-16,-7 7-10 15,-5 2-21-15,-9 6-14 16,-9 4-22-16,-5 1 1 0,0-1 21 16,1-5 17-1,8-10 25-15,10-7 11 0,8-9 7 16,7-5 2-16,10-2 19 15,0-1 6 1,10 1 16-16,2 2-1 0,7 4-3 16,2 5-9-16,-2 4-17 15,-4 3 0-15,-10 1-16 16,-10 3-1 0,-2 6 2-16,-7 4-6 0,-16 7 4 15,-2 1-1-15,-19 2-9 16,-2-4-2-16,-7-1-11 15,1-9-3-15,-5-8-11 16,2-1-6-16,4-9-24 0,5-2-24 16,11-6-19-16,6 0-17 15,17-6-58-15,4 1 105 16</inkml:trace>
  <inkml:trace contextRef="#ctx1" brushRef="#br0" timeOffset="-151494.33">21871 17458 1610 0,'-2'11'120'0,"1"5"80"0,-7 6-89 0,1 6-18 0,-2 9-36 0,6 2-27 15,3 8-22-15,1-1 0 0,9 0-22 16,-2-4-23-16,3-8-58 15,1-8-33-15,3-13-48 16,-3-10-41-16,1-15 130 16</inkml:trace>
  <inkml:trace contextRef="#ctx1" brushRef="#br0" timeOffset="-151189.48">22062 17518 1561 0,'-11'25'114'0,"-4"4"72"16,1 5-43-16,0-1-48 0,1 4-28 0,10 1-44 31,3-2-13-31,13 0-9 16,6-8-1-16,4-9-15 15,9-6-1-15,1-13-12 16,3-5 2-16,4-15 14 15,-9-7 5-15,3-11 28 16,-11-4 12-16,-16-6 27 16,-6 3 10-16,-18-1 16 15,-10 8-10-15,-13 6-27 0,-7 7-27 16,8 17-68-16,2 10-27 16,15 22-76-16,2 7-48 0,15-4 110 15</inkml:trace>
  <inkml:trace contextRef="#ctx1" brushRef="#br0" timeOffset="-146076.7">18575 8912 1261 0,'-6'0'89'0,"-5"0"49"0,3 0-6 0,2 2-13 0,4 3-11 0,-3-2-34 0,5 8-16 16,0 6-23 0,3 11-12-16,1 12-7 15,-4 9-3-15,1 9-11 16,-1 0-1-16,-1 6-1 16,-1-5-1-16,-3-10 3 15,2-6-1-15,2-13 1 16,1 0 1-16,1-13-5 15,2-1 1-15,10-5 1 16,7-3 0-16,14-7 4 16,8-1 2-16,18-6 10 15,10 1 4-15,21 1 1 16,2-4-1-16,14 6-8 0,-1 1-6 16,12 2-3-16,10 6-3 15,-2 5 0-15,-6 6 0 0,-17-3 3 16,-9 3-1-1,-5 2-2 1,-6-1 0-16,6 0-1 0,-1-6 1 16,-9-1 1-16,-5-5 2 15,-6 0-3-15,-3 0 0 16,3-1 0-16,3-1-1 0,-5 1 4 16,8-3 1-16,2 2-3 15,-7-2 0-15,0-3 5 16,-12-3 7-16,-11-2 11 15,-3-3 6-15,-17-4 5 16,0-1-3-16,-12-3-1 16,-3 1-3-16,-5 0-9 0,2 3-1 15,0-2-3 1,-3-4 0-16,3 2-1 0,-2 1 1 16,3-3-2-16,1-2-1 15,-5-4-2-15,-1-4-5 0,4-12 2 16,0-13 4-1,2-32 2-15,1-8 0 0,0-10 0 16,-3 7-9 0,-5 36-4-16,-2 13-8 15,-2 32-27-15,-7 12-19 16,-3 13-79-16,-5 9-46 16,0 4 94-1</inkml:trace>
  <inkml:trace contextRef="#ctx1" brushRef="#br0" timeOffset="-144127.75">19044 8523 1492 0,'0'0'-98'0,"-3"-5"246"0,-1 3-61 0,8 1 0 0,-1 1-27 0,0 11 13 0,0 9 0 0,0 13-8 0,2 12-6 0,0 7-16 0,3 0-13 0,1 0-15 0,-6 3-5 0,2 0-4 16,1 2-4-16,-6-5-11 15,-1-3-11-15,1-11-31 16,0-8-18-16,3-13-44 0,5-8-11 15,-2-18-20 1,5-16-284-16,19-19 288 16</inkml:trace>
  <inkml:trace contextRef="#ctx1" brushRef="#br0" timeOffset="-143778.28">19403 8742 1401 0,'0'5'71'16,"0"1"30"0,2-1 1-16,-2 4-2 0,0 4-21 0,-2 7-30 15,2 10-9-15,-1 11-16 16,1 10-6-16,1-1-9 16,6-6-5-16,12-11-3 0,3-6-1 15,8-16-1-15,6-8 1 16,-3-10 3-16,3-12 4 15,-1-8 2 1,-6-8 10-16,-9-4 15 0,-9-2 3 16,-17 3 11-1,-5 0-11-15,-16 10-17 0,-11-4-8 0,-16 12-14 32,1 2-15-32,1 13-18 0,6 5-6 0,19 11-29 31,11 1-14-31,16 0-51 15,15-2-22-15,15-3 79 16</inkml:trace>
  <inkml:trace contextRef="#ctx1" brushRef="#br0" timeOffset="-143442.71">19956 8786 1604 0,'-2'0'76'15,"-4"2"31"-15,1 2-12 16,3 9-16-16,-1 1-17 0,0 15-30 16,3 8-15-16,0 9-12 15,8 1-2-15,6-2-8 16,10-8-3-16,6-11-1 16,4-11-1-16,3-15 6 15,-7-3 2-15,-2-14 3 16,-4-2 8-16,-12-14 26 15,-1-3 8-15,-14-5 7 16,-9-4-6-16,-17 0-24 16,-5 2-9-16,-6 12-14 15,-4 7-17-15,11 16-26 16,4 8-22-16,11 11-65 0,11 2-30 16,12-1 83-16</inkml:trace>
  <inkml:trace contextRef="#ctx1" brushRef="#br0" timeOffset="-143155.81">20508 8791 1596 0,'-14'0'89'16,"-7"4"36"-16,2 8-5 0,-1 11-18 15,5 2-26-15,9 9-41 16,1 2-11-16,12 0-18 15,4-1-4-15,16-13-4 16,2-3-4-16,11-16 0 16,1-1 1-16,-5-14 5 15,1-5 1-15,-11-10 3 16,-2-3 1-16,-19-4 17 16,-5 2 10-16,-21 2 3 15,-13 2-3-15,-20 9-42 16,-9 6-35-16,-8 13-77 15,1 5-48-15,-5 9 87 0</inkml:trace>
  <inkml:trace contextRef="#ctx1" brushRef="#br0" timeOffset="-140848.35">21762 8934 960 0,'1'0'98'0,"-2"0"90"0,-9 2-112 0,-2-1 6 0,1-1-18 16,1 0-8-16,6 0 0 0,0 0-1 0,4 4-14 16,0 2-4-1,5 3-5-15,5 2 1 16,-1 7 8-16,4 7 2 0,-4 7-2 16,2 12-4-16,-4 9-8 15,-7 4-9 1,-8 3-10-16,-5-3-8 15,0-5-3-15,1-5 1 0,1-7-1 16,6-6 1 0,3-9 1-16,2-4 1 0,4-5 0 15,-1-10-2-15,9-4 0 16,3-2 0-16,5-4 2 16,2 1 1-1,-3-3-2-15,5 1-1 0,3 4 0 16,-2 1 1-16,0 0-1 15,2 0 0-15,0 3-1 16,7-3 1-16,6 1 8 0,10-1 8 16,23 0 9-16,6-1 3 15,12-1 3-15,1-1-8 16,2 0-10 0,6 1-5-16,18 9-7 0,7-1 0 15,-7 8 0 1,-6 2-1-16,-13 0 0 0,-4 0 0 15,6 1 0-15,5 2 1 0,-4-3-1 16,-2-2 2-16,-10-5 3 16,-5-4-3-16,-5-7 4 15,-1-2 2-15,-2-7-3 0,4-2 2 16,-9 2-2-16,3 1-3 31,-15 4 1-31,-5 3 0 0,-9 3-3 16,-4 0-1-16,-10 0 0 0,-5 0-1 15,-13 0 3 1,-5-3 2-16,-9 3 13 16,-1-6 1-16,-12 1-5 0,-3-8 2 15,0-4-12-15,-2 0-1 0,6-6 6 32,3-3 2-32,7-6-1 15,9-6 1-15,-4-14 0 16,8-8-3-16,-9-19 3 15,-2-7-1-15,-10-6-4 16,-6 1-1-16,-9 15-29 16,0 15-21-16,3 23-52 15,4 12-35-15,3 17-33 16,-6 9 81-16</inkml:trace>
  <inkml:trace contextRef="#ctx1" brushRef="#br0" timeOffset="-140299.83">22305 8669 1098 0,'-13'0'117'0,"-8"0"141"0,3 0-137 0,3 7-20 0,3-3-7 0,5 11-17 0,7 5-5 0,7 8 6 16,2 4-9-16,7 12-21 16,-2 3-11-1,-4 6-20 1,-2-5-8-16,-1 1-8 16,-2-3-15-16,0-8-47 15,0-8-24-15,-4-14-72 0,2-12 70 0,7-26 37 31</inkml:trace>
  <inkml:trace contextRef="#ctx1" brushRef="#br0" timeOffset="-140056.43">22609 8696 1335 0,'6'-5'105'0,"4"5"148"16,-1 2-132-16,4 9 14 15,0 5-9-15,-1 7-31 0,1 6-22 16,-5 10-29 0,1 5-5-16,-1 4-28 15,-2 5-6-15,2-4-28 16,-5 0-24-16,1-2-52 16,0-9-37-16,-1-11-37 0,1-10-364 15,5-31 356-15</inkml:trace>
  <inkml:trace contextRef="#ctx1" brushRef="#br0" timeOffset="-139802.96">23256 8633 1332 0,'9'21'109'15,"-4"7"129"1,1 7-87-16,-6 6-8 16,-1 4-20-16,-5-4-64 15,1 4-20-15,0-1-20 0,3-5-9 16,2-6-33-16,2-1-31 16,4-12-91-16,4-2-37 15,6-20 90-15</inkml:trace>
  <inkml:trace contextRef="#ctx1" brushRef="#br0" timeOffset="-139579.77">23829 8665 1868 0,'-8'20'68'0,"1"10"39"0,-2-2-34 16,6 9 11-16,-4-1-11 16,11 3-44-16,2 1-14 15,7-1-46-15,1 1-43 16,-2-6-102-16,10-13 88 16</inkml:trace>
  <inkml:trace contextRef="#ctx1" brushRef="#br0" timeOffset="-130511.7">20722 11216 1587 0,'0'0'28'0,"0"2"1"0,3-2 27 0,1 0 2 0,8-2 5 0,10 4-2 0,5 9-2 0,2 3-8 0,10 14-22 0,7 6-11 0,4 0-14 16,5-1-2-16,8-6-2 15,-3-8 0-15,10-11 1 16,6-6 0-16,9-15 2 16,8-6 9-16,2-28 30 0,-4-7 11 15,-6-23 28-15,-9-10 0 16,-4-6-7-16,-4-3-5 0,-11-5-11 15,-5 3-5-15,-14-12-13 16,-6-1-10-16,-13 4-16 16,-8 9-4-16,1 24-8 15,-2 14 1-15,-6 29 0 16,6 6-3-16,-10 12-3 16,0 13-3-16,0-2-11 15,-2 2-3-15,-9 5-44 16,-1 5-22-16,-3-4-60 15,1 2-38-15,13-8 90 16,-6-7-440-16,7-8 385 16</inkml:trace>
  <inkml:trace contextRef="#ctx1" brushRef="#br0" timeOffset="-130146.46">22167 9896 1444 0,'-4'11'97'15,"-9"3"60"-15,-8 18-85 0,-1 7-7 0,-11 10-30 16,3 0-13-16,3-6-17 16,2-5-3-16,13-13 1 15,4-6-2-15,9-13-1 32,9-6 0-32,2-5 2 0,6-9 2 0,2-9 0 15,4-1 2-15,1-4 4 16,4 2 13-16,2-1 21 15,4-4 6-15,-2 4 8 16,-5 3-10-16,-6 6-11 16,-4 5-4-16,-2 11-11 15,-1 5-6 1,-2 23-5-16,-2 5-5 16,0 10-2-16,0 0-3 0,5-1 2 15,4-2-3-15,-1-7-19 16,3 1-24-16,2-4-82 15,-3 0-51-15,4-4 91 16</inkml:trace>
  <inkml:trace contextRef="#ctx1" brushRef="#br0" timeOffset="-129610.08">22607 10637 1124 0,'-3'-3'156'0,"3"0"180"0,0 6-190 0,0 4-4 0,0 4-17 0,3 6-13 0,-1 11-30 15,0 7-16-15,-2 5-39 16,-4 5-15-16,-2 1-12 16,3 4 2-16,-8 4-12 15,2 4-4-15,4-6-4 16,-6-6-10-16,9-13 8 16,-4-9 5-16,4-24 9 15,2-11 7-15,5-17 6 0,1-6 0 16,9 1 4-16,2 3 2 15,2 11 7-15,4 7 0 16,1 2-5-16,-3 7-6 16,-1 3-4-1,-6 2-3-15,-3 9-6 16,-3 3 2-16,-8 10 0 16,-8 4 0-16,-4 7 2 15,-6-2 0-15,-7 2-5 16,-6 1-4-16,-3-11-3 0,1 2-3 15,7-15-31-15,5-10-10 16,15-10-35-16,3-9-21 16,10-16-38-16,11-2 10 15,9-11 72-15</inkml:trace>
  <inkml:trace contextRef="#ctx1" brushRef="#br0" timeOffset="-129429.49">22921 10907 1470 0,'10'8'106'0,"-9"6"84"16,-1 5-25-16,-11 5-24 16,-1 1-25-16,2 3-58 15,2-1-25-15,8 2-20 0,4-3-8 16,13-5-31-16,5-10-19 16,3-14-70-16,4-10-53 15,-2-10 92-15</inkml:trace>
  <inkml:trace contextRef="#ctx1" brushRef="#br0" timeOffset="-129259.15">22973 10699 1426 0,'-11'-9'147'0,"5"-3"135"0,0 0-141 0,6-1-61 15,8 1-34-15,-2-9-47 16,3 4-29-1,6 1-79-15,-1 3-43 0,11 10-316 16,-1 3 281 0</inkml:trace>
  <inkml:trace contextRef="#ctx1" brushRef="#br0" timeOffset="-128979.64">23199 10819 1063 0,'0'39'111'0,"-6"1"169"15,3-4-212-15,1-1-1 16,-4-5-23-1,3-7-21-15,-1-12-17 16,4-8 5-16,-6 1 36 16,6-12 7-16,0-18 20 15,-1-5 4-15,2-13-6 16,5-2-3-16,9 7 0 0,2 2 4 16,8 17-10-16,0 4-2 15,5 13-10-15,-1 6-24 16,-4 11-12-16,0 7-11 15,-9 6-9-15,-3 4 4 16,-9 5-10-16,0 5-16 16,-9 4-65-16,-1-4-43 15,-4-4-41-15,2-7 74 16</inkml:trace>
  <inkml:trace contextRef="#ctx1" brushRef="#br0" timeOffset="-127942.7">17043 12115 688 0,'3'-11'110'0,"4"2"97"0,-4 5-76 0,-5 3 14 0,-1 1-36 16,-3-2-10 0,4 4-16-16,1-2-10 15,1 0-11-15,-2 1-8 0,1-1-3 16,1 0-1-16,-4 0 7 16,3 0 0-16,-1 0-3 15,-4 5-8-15,-3 3-16 16,-3 5-7-16,-5-1-16 15,-2 3-1-15,-9 8-5 16,-1-2 0-16,-12 10 2 16,-6 1 1-16,-3 10-2 15,-2-1-1-15,3 11-3 16,1 11-1-16,6 5 2 16,1 10-1-16,12 2 3 0,2 0 0 15,15-7-2-15,4-2 0 16,11 0-3-1,8 0 1-15,13 3 2 0,6-5-1 0,17-6 1 16,5-3 1-16,14-15-1 16,7-6 1-1,3-12-3-15,-4-2 0 16,-2-11-16-16,-12 0-38 16,-14-1-49-16,-7-4-40 15,-17-1 68-15</inkml:trace>
  <inkml:trace contextRef="#ctx1" brushRef="#br0" timeOffset="-127489.9">17158 13192 1490 0,'0'0'33'0,"0"0"9"0,0 3 48 0,-1 2 4 0,-1 3-8 0,4 3-9 0,4 3-23 0,5 2-6 0,3 8-8 15,1 4-16 1,5 0-9-16,-2 4-9 16,2 0-4-16,-4 1-1 0,-2-5-1 15,-3 2 2-15,-3-2 0 16,-3-6-1-16,-5-1 0 16,-2-4-1-16,-6 1 2 15,-3-4 0-15,-11-2-1 16,-5-1 3-16,-6 2-4 15,-3 3-1-15,-2-2-12 0,-1 2-20 0,-4-5-43 16,4-2-28-16,1-9-225 31,0-6 204-31</inkml:trace>
  <inkml:trace contextRef="#ctx1" brushRef="#br0" timeOffset="-126451.2">15239 13025 1001 0,'0'3'96'0,"3"0"76"0,-2 4-73 0,2-6 8 0,-1-1-19 16,0 2-8-16,-2-2-1 0,0 0-1 16,0 1-20-16,-8 3-8 15,-3-4-30 1,-4 0-12-16,-2-4-6 0,0 1 1 15,-4-3 4 1,1 1 2-16,-2 5 1 0,0 0-2 16,7 10-6-1,4 4 0-15,5 10-6 0,0 4-1 16,6 10 3-16,8 1-3 0,1-1-6 16,7-2-6-16,-4-14-1 15,3-3-1-15,-1-11 8 16,-2-3 6-16,1-10 1 15,0-4 2-15,-1-13 2 16,3-4 2-16,0-7 9 16,4-1 3-16,-3-12 4 15,6 2 2-15,-6-8-2 16,4 1-1-16,-5-1 2 16,-3 3 2-16,-5 2 3 0,-3 4 3 15,-8-1-3-15,-8 2-1 16,-2 4-6-16,-1 2-5 15,0 10-2 1,4 7-1-16,5 13 13 16,0 6-2-16,6 13-2 0,1 9-3 15,9 17-13-15,2 9-2 16,3 5 1-16,0 7 1 16,7 3-1-16,5 5-1 0,3-5-3 15,5-1-3-15,1-10-1 31,0-10 2-31,2-7 1 0,-8-10 0 0,3-15 1 16,-3-4 1-16,-4-14-14 16,-1-8-14-1,-1-12-55 1,-6-12-52-16,0-10-297 0,-1-4 263 0</inkml:trace>
  <inkml:trace contextRef="#ctx1" brushRef="#br0" timeOffset="-126087.1">15754 12828 1049 0,'-9'19'117'0,"-2"1"188"0,3-1-211 0,3 5-14 0,5-7-4 16,0-1-31-16,5-2-20 16,3-6-18-16,5-5-2 15,1-3 0-15,2-3 0 16,6-8 3-16,1-3 3 0,-5-7 5 15,2-1 7-15,-9-4 1 16,-6 0 0-16,-7 1-6 16,-9 1-4-16,-11 9-3 15,-3-1-3-15,-7 14-2 16,2 2-1 0,-1 21-5-16,4 4 1 0,11 19 1 15,2 3-2-15,14 7 3 16,8-2 0-16,14-5-4 15,5-2-2 1,9-11 2-16,4-4-2 0,5-9-16 16,-4-9-22-16,-1-8-45 15,-1-6-31-15,-7-9-155 0,-1-5 163 16</inkml:trace>
  <inkml:trace contextRef="#ctx1" brushRef="#br0" timeOffset="-125781.14">16199 12912 1100 0,'-4'0'124'15,"-9"1"111"-15,-11 1-119 16,1-2-10-16,-6-2-29 0,2 1-9 15,5 4-18-15,7 6-4 16,5 7-12-16,7 8-9 16,3 12-12-16,0-1-3 15,13 9-8-15,1-6-1 16,13-1-2-16,10-5-2 16,9-5-1-16,-2-5 1 0,5-11-1 15,-9-5-10-15,2-9-57 16,-4-10-43-16,0-13 58 15</inkml:trace>
  <inkml:trace contextRef="#ctx1" brushRef="#br0" timeOffset="66679.47">22011 4228 1075 0,'-5'-4'114'0,"-6"-6"73"0,-3 6-68 0,-2-4-7 0,-3 4-26 0,5 3-13 16,2 1-19-16,-1 1-13 15,5 14-18-15,0 13-4 0,-1 24-6 16,2 16 0-16,4 15-4 0,6 6 3 15,7-12-12 1,9-8 5-16,6-20-5 16,4-9 3-16,2-17 5 15,2-8 5-15,-3-14 12 16,-3-6 1-16,-5-17 3 0,-1-4-12 0,-9-15-7 16,-4-11-3-16,-9-18-2 15,-6-4 2-15,-10-8 5 16,-2-2-1-16,-9 2-5 15,-4 11 1 1,2 21-5 0,-5 22-4-16,-3 37-3 0,-3 23-7 15,-1 24-26-15,-2 7-14 16,12 8-40 0,7-4-30-16,15-9-73 0,10-3 105 15</inkml:trace>
  <inkml:trace contextRef="#ctx1" brushRef="#br0" timeOffset="66950.58">22589 4410 1253 0,'0'5'81'0,"-2"2"48"16,-1 14-7-16,-7 7-16 0,-4 7-11 0,-2 8-35 16,-6 2-13-16,-3 1-21 0,-3 4-17 0,-7-2-8 15,3-2 0-15,-1-9-42 16,5-5-18-16,6-16-65 31,4-8-34-31,9-21 89 16</inkml:trace>
  <inkml:trace contextRef="#ctx1" brushRef="#br0" timeOffset="67138.08">22197 4377 939 0,'0'-5'152'16,"0"11"238"-16,2 18-231 0,12 17-16 16,8 9-13-1,14 7-46-15,10 0-17 0,3-10-30 16,-6-1-18-16,-5-5-10 15,-4 0-16-15,-5-5-55 16,1-1-33-16,0-8-84 16,-2-8-180-16,8-22 220 15</inkml:trace>
  <inkml:trace contextRef="#ctx1" brushRef="#br0" timeOffset="67914.96">23302 4186 1258 0,'0'0'5'0,"3"0"48"15,-2 8 83-15,-2 1-34 0,-4 13-19 0,-4 7-28 0,-2 13-26 0,-2 9-2 0,-1 10-7 0,0 5-5 0,-4-1-5 0,2 3-7 0,2-14-2 16,2-9-1-16,2-13-7 16,5-9 7-16,2-16-6 15,2-7 8-15,1-13-4 16,-4-10 1 0,8-17 2-16,0-10 2 0,1-18 11 15,6-8 4-15,-1-19 13 16,-2-4 9-16,-2 5 4 15,5 5 4-15,1 29 1 16,3 19-6-16,0 27-3 0,3 8-9 16,1 20-5-1,4 16-1-15,4 24 0 16,-2 12 4-16,1 17-5 16,-4-2-6-16,-5 1-6 15,5 0-5-15,2-14-6 16,1 1 3-16,-1-9-4 0,-1-6-2 0,-2-7-29 15,-10-9-19-15,-5-15-26 16,-1-8-27-16,-10-14-14 16,-1-7-18-16,-7-15-20 15,-6-10-190-15,-7-15 223 32</inkml:trace>
  <inkml:trace contextRef="#ctx1" brushRef="#br0" timeOffset="68114.21">23063 4454 1311 0,'0'9'82'0,"4"2"55"0,13-1-20 0,10-5-6 16,3-5-8-16,20-8-36 16,2-3-18-16,8 4-29 15,-3 1-10-15,-10 6-41 0,-6 2-38 16,-6 7-63-1,-7 2-41-15,-5 3 89 0</inkml:trace>
  <inkml:trace contextRef="#ctx1" brushRef="#br0" timeOffset="68964.71">23939 4129 1099 0,'0'10'146'0,"-2"2"102"16,2 10-94-16,7-1-8 0,-4 12-61 16,6 6-15-16,-4 13-26 0,3 8-11 15,-5 3-13-15,2 0-10 0,-5-9-7 16,3-2-4 0,-6-14-37-16,0-7-19 15,1-10-65-15,2-5-41 0,0-16 93 16</inkml:trace>
  <inkml:trace contextRef="#ctx1" brushRef="#br0" timeOffset="69232.35">23780 4121 991 0,'-4'-6'159'15,"-2"1"217"-15,17 7-250 16,7 2-4-16,15 9-25 15,12 6-8-15,12 8-36 16,6 9-1-16,13 8-17 16,3 5-10-16,3 2-8 15,-5 1-8-15,-17-3-7 0,-14-7 3 0,-29-2-3 16,-9-3 2-16,-28-2 2 16,-15-3-1-1,-33-1 0-15,-9-4-5 16,-15 0-34-1,-4-4-17-15,14-4-51 0,-3-4-33 16,20-15 78-16</inkml:trace>
  <inkml:trace contextRef="#ctx1" brushRef="#br0" timeOffset="71118.09">22057 6007 832 0,'0'-8'120'0,"3"2"87"0,-1 0-57 0,-1 3-11 0,1 3-37 0,-2 0-17 16,-2 6-38-16,-1 2-13 15,1 9-16-15,-5 7-3 16,0 12 1-16,-2 10-9 15,-2 6-4 1,-2 5-3-16,2 1 0 16,0-4-2-16,5-13-5 0,-2-8 2 15,5-16 0-15,3-15-2 16,1-5 4 0,1-18 0-16,6-20 0 0,-5-8 1 0,6-9 2 15,-4-7 0-15,5-4 0 16,-3 4 2-16,0 10 7 15,2 3 5 1,1 19 11-16,-4 7 5 16,5 20 0-16,2 6-2 0,2 14-3 15,4 8-5-15,8 8-7 16,2 7 1-16,5 5-10 16,-1 6 2-16,2 4-4 15,-8-2-2-15,-3 1 0 0,-5-4 1 16,-7-6-36-1,-2-6-19-15,-6-2-44 0,-8-8-36 16,-11-14 83 0</inkml:trace>
  <inkml:trace contextRef="#ctx1" brushRef="#br0" timeOffset="71318.29">21988 6174 1347 0,'11'7'84'0,"4"1"32"15,6-7-48-15,2-4-1 0,14-8-36 16,1-3-12-16,14 1-44 0,8-1-32 0,4 0-152 16,-2 1-197-16,4 1 235 15</inkml:trace>
  <inkml:trace contextRef="#ctx1" brushRef="#br0" timeOffset="71497.97">22920 6047 1176 0,'16'0'86'32,"-7"6"60"-32,-7 2-49 0,-12 6-12 0,-7 7-18 15,-10 7-36-15,-6 4-11 16,-8 12-16-16,1 0-24 15,4 3-37 1,6-6-39-16,8-14-195 16,6-7 178-16</inkml:trace>
  <inkml:trace contextRef="#ctx1" brushRef="#br0" timeOffset="71734.01">22674 5951 1466 0,'0'12'96'16,"0"7"24"-16,1-2-2 15,2 7-45-15,9 3-19 16,8 6-30-16,5 0-9 16,16 5-4-16,8 1-7 15,10 6-2-15,7-4-9 0,-6 0-49 16,-8 1-11-16,-14-4-59 15,-8-2-17-15,-8-9 93 16</inkml:trace>
  <inkml:trace contextRef="#ctx1" brushRef="#br0" timeOffset="71982.9">23259 5933 1395 0,'8'3'119'15,"5"7"51"-15,-6 13-45 16,0 1-1-16,1 14-48 16,-5 3-19-16,0 3-30 0,5 3-11 15,-3 4-13-15,-2-7-4 16,5-1-41-16,-4-9-24 0,4-7-70 15,3-5-32-15,2-12 96 16</inkml:trace>
  <inkml:trace contextRef="#ctx1" brushRef="#br0" timeOffset="72322.43">23668 5862 1393 0,'-16'5'84'0,"-8"8"24"16,-4 2 1-16,-7 20-21 0,2 0-16 16,3 15-29-16,3 2-11 15,19 8-18-15,8 0-10 16,14-8-4 0,10-3-3-16,12-11-7 15,10-8-2-15,2-8-13 0,-3-9-4 16,-4-17 12-16,-6-2 0 15,-3-14 22-15,-14-1 13 16,-6-6 7-16,-11-1 13 16,-9 6-5-16,-8-2-6 0,-7 4-11 15,-9 5-12 1,-9 12-5-16,-3 3-20 0,0 13-36 16,8-4-24-1,20-2-158-15,6-7 143 0</inkml:trace>
  <inkml:trace contextRef="#ctx1" brushRef="#br0" timeOffset="72669.9">23986 5470 1435 0,'-1'11'85'0,"1"-4"26"0,1 5-18 0,10 0-19 0,4 9-20 0,5 5-32 0,1 11-6 0,-3 4-10 15,-5 3-21-15,-8 0-63 16,-2-5-35-16,-6-1 51 16</inkml:trace>
  <inkml:trace contextRef="#ctx1" brushRef="#br0" timeOffset="73351.57">21754 6957 816 0,'2'0'93'0,"-4"-2"92"0,0-1-34 0,1 3-7 0,1 0-20 0,1 6-35 0,-1 7-12 15,0 11-14-15,0 4-13 16,0 13-20-16,2 6-10 0,1-1-17 16,-3 0 1-16,3-8-24 15,-3-8-17-15,0-7-67 16,2-1-117-16,-7-11 134 15</inkml:trace>
  <inkml:trace contextRef="#ctx1" brushRef="#br0" timeOffset="73550.93">21508 7168 1358 0,'24'-5'61'0,"1"-7"31"0,8 1-4 16,6-2 10 0,4 4-20-16,0 2-43 15,-2 6-19-15,-4 5-31 0,0 6-15 0,1 6-57 16,1 4-34-16,0-6 65 16</inkml:trace>
  <inkml:trace contextRef="#ctx1" brushRef="#br0" timeOffset="73785.56">22278 6944 1390 0,'0'6'112'15,"0"9"39"-15,-2 10-27 16,1 8-8-16,-7 11-48 15,6 3-26-15,-1 2-21 16,-3 0-13-16,3-8-20 16,-1-5-14-16,6-10-64 15,0-7-35-15,1-8-179 16,-2-10 170-16</inkml:trace>
  <inkml:trace contextRef="#ctx1" brushRef="#br0" timeOffset="74051.12">22200 6924 1303 0,'-6'-5'112'16,"6"0"67"-16,3 5-39 0,10 3-15 15,6-1-26-15,17 4-30 16,8 2-11-16,7 6-25 16,1 4-12-16,-6 8-13 0,-7 7-4 15,-6 8-2 1,-9 5-2-16,-13-2-6 15,-10 2-7-15,-18-2-14 16,-10 0-11-16,-11-9-21 16,-6-2-11-16,-1-8-32 15,0-6-15-15,11-11-52 16,-3-6-189-16,23-16 223 16</inkml:trace>
  <inkml:trace contextRef="#ctx1" brushRef="#br0" timeOffset="74262.49">23076 6983 1124 0,'2'24'138'0,"-10"3"180"15,-18 12-224-15,-13 1-5 16,-16 2-44-16,0 3-22 15,-7-11-23-15,10 4-15 16,11-8-41-16,6-3-35 16,12-11-315-16,4-5 259 15</inkml:trace>
  <inkml:trace contextRef="#ctx1" brushRef="#br0" timeOffset="74452.27">22787 6950 1360 0,'26'38'109'16,"2"6"84"-16,5 4-102 15,0-1 4-15,4 2-49 16,-4-7-19-16,3-5-24 16,0-1-35-16,-1-12-33 0,-2-5-37 15,0-10-239-15,-3-7 221 16</inkml:trace>
  <inkml:trace contextRef="#ctx1" brushRef="#br0" timeOffset="74717.62">23439 6917 1501 0,'3'5'77'16,"-3"9"44"-16,-3 8-33 0,-2 18 1 15,-3 7-12-15,0 10-38 16,-1 4-14-16,6-4-16 16,-4 1-17-16,7-18-41 15,4-2-23-15,2-8-68 16,3-7-9-16,4-12 82 15</inkml:trace>
  <inkml:trace contextRef="#ctx1" brushRef="#br0" timeOffset="75046.87">23847 6868 1344 0,'-3'0'97'16,"-9"4"29"-16,-9 18-20 15,-1 4 1-15,-5 22-42 16,-3 5-16-16,3 20-28 16,7 6-8-16,1-7-13 15,10-5-9 1,13-20-20-16,4-12-9 0,17-12-16 16,5-9 3-16,5-12 24 15,0-4 5-15,6-12 23 16,-2-6 16-16,-6-2 22 15,-6-4 14-15,-11 4 23 16,-7-1 2-16,-16 1-13 16,-11 6-14-16,-18 8-29 15,-7 8-19-15,-7 8-44 16,-2 4-23-16,8-5-73 0,12-1-118 16,16-6 155-16</inkml:trace>
  <inkml:trace contextRef="#ctx1" brushRef="#br0" timeOffset="75415.28">24184 6714 1344 0,'0'-11'103'0,"0"1"27"0,-4 12-22 16,0 6-7-16,-7 15-46 16,0 7-21-16,-1 8-6 15,8 0-11-15,5-5-12 16,9-11-5-16,10-11-6 16,15-9 6-16,3-8 6 15,0-7 7-15,-10-8 13 0,-6 3 4 16,-17-3 15-16,-5 2 0 15,-13-3-3 1,-7 2-9-16,-20 1-27 16,-1 4-16-16,0 6-39 0,5 6-24 0,16 3-78 15,-1 5-173-15,8 2 199 32</inkml:trace>
  <inkml:trace contextRef="#ctx1" brushRef="#br0" timeOffset="76133.1">21024 7889 876 0,'9'3'118'0,"4"-2"175"0,-1 1-142 0,-1-2-7 0,2 0-17 0,4 0-48 16,7-2-19-16,3-4-23 16,3 1-10-1,1-2-9-15,-2 0-4 0,-2 2-8 16,-1 2-9-1,0-1-40-15,-4-4-21 0,-10 3-57 0,-5-6-17 32,-11 3 74-32</inkml:trace>
  <inkml:trace contextRef="#ctx1" brushRef="#br0" timeOffset="76354.62">20959 8125 914 0,'35'-8'148'16,"2"0"171"-16,9-1-191 15,0 0 10-15,3 5-45 16,1 1-28 0,-2 3-35-1,4 2-9-15,-5 1-43 0,2 2-16 16,-5 1-62-1,-1 0-162-15,-13-1 163 16</inkml:trace>
  <inkml:trace contextRef="#ctx1" brushRef="#br0" timeOffset="79623.82">22112 7759 1034 0,'-5'-4'94'0,"-2"-9"49"0,3 0-10 0,4-7-59 0,4-1-14 0,8-1-21 0,2 7-6 0,-1 7-1 16,0 9-3-16,-7 18 9 15,-3 11 7-15,-9 29 16 16,-4 4-6-16,-7 6-17 16,0 4-12-16,1-15-20 15,5-1-2-15,4-16-2 16,6-4-2-16,2-10-16 15,4-5-9-15,-2-12-39 0,2-4-20 16,5-7-46 0,4-12-92-16,9-17 137 0</inkml:trace>
  <inkml:trace contextRef="#ctx1" brushRef="#br0" timeOffset="79968.88">22537 7625 1137 0,'-2'2'121'16,"-8"9"105"-16,-2-3-87 0,-4 9-32 16,0 4-17-16,-7 1-28 15,1 5-14-15,1 10-23 16,1 4-13-16,5 10-7 16,4 4-3-16,8 0 0 15,5 0-2-15,9-6-3 16,6-6-3-16,7-12-14 15,1-5-1-15,3-14-2 16,1-7 10-16,-1-8 8 16,-9-5 7-16,-2-8 2 15,-7 0 4-15,-10-2 8 16,-5-1 0-16,-17 3 2 16,-2-1-8-16,-4 2-12 15,-7 1-17-15,7 9-34 0,-2 1-16 16,8 8-60-1,6 0-150-15,8 0 178 0</inkml:trace>
  <inkml:trace contextRef="#ctx1" brushRef="#br0" timeOffset="80316.29">22745 7893 1393 0,'-2'-11'78'0,"-3"5"8"16,-4 6-1-16,4 6-34 16,-1 9-19-16,6 8-22 15,0 2-2-15,9 4-7 16,4-1 1-16,6-7 2 0,5-1-6 16,7-9 9-16,-1-3 7 15,5-8 12 1,-7-3 3-16,-6-8 6 15,-15-2-2-15,-11-7-4 16,-5-5 0-16,-10-5-14 16,-5-7-2-16,-7-2-10 0,-1 0-5 15,7 2-26 1,1 9-12-16,9 17-38 0,2 8-25 16,2 9-156-16,2 7 152 15</inkml:trace>
  <inkml:trace contextRef="#ctx1" brushRef="#br0" timeOffset="80597">23463 7740 1312 0,'-2'4'111'0,"0"4"51"16,1 4-28-16,-7 4-24 15,5 11-36 1,-5 1-16-16,0 8-31 0,-3 2-5 16,-2-2-13-16,1 4-5 15,1-5-43 1,-2-7-29-16,4-3-78 0,1-7-161 15,-2-4 188-15</inkml:trace>
  <inkml:trace contextRef="#ctx1" brushRef="#br0" timeOffset="80828.68">23226 7882 1374 0,'0'2'79'16,"0"1"45"-16,1-1-26 0,14-2-4 15,2 3-18-15,19-6-40 16,12-2-8-16,5 3-18 16,10 2-6-16,-3 2-9 15,-4 6-24-15,-8-5-85 16,-11 6-212-16,-20 10 193 15</inkml:trace>
  <inkml:trace contextRef="#ctx1" brushRef="#br0" timeOffset="84582.47">24188 7562 1218 0,'3'-3'82'0,"1"-3"40"0,-3 4 1 0,-1 10-27 0,0 6-6 0,-3 13-21 0,0 11-1 16,1 14-19-16,-4 10-7 0,3 2-25 16,0-1-3-16,-4-4-11 15,3-1-3-15,2-17-23 16,0-3-17-16,2-16-29 16,2-10-27-16,1-10-28 15,7-10 1-15,1-14 63 16</inkml:trace>
  <inkml:trace contextRef="#ctx1" brushRef="#br0" timeOffset="85013">24449 7605 770 0,'3'0'139'0,"3"-2"228"0,-1-1-241 15,7-6-6-15,1-2-14 0,11-2-19 16,1 2-11-16,3 5-16 16,1 4-3-16,-6 2-20 15,3 5-9-15,-6 6-17 16,-4 0-8-16,-8 5 0 16,-11 6-2-16,-12 3-5 15,-4 0-3-15,-6 5-8 16,0 2-2-16,4-12 6 15,4 1 4-15,5-15 7 16,0-1 1-16,12-4-1 16,8-1 5-16,10 2 4 15,5 3 7-15,4 3 8 16,-2 1-4-16,5 10 3 16,0 3-6-16,-9 6-3 15,-2-1-4-15,-18 6-7 0,-7-6 2 0,-19 9-5 31,-7-1 0-31,-10 3-15 16,-9 4-12-16,-6-10-22 16,2 1-21-16,-8-12-50 15,3-6 63-15,-9-10 12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8:41:47.55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4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5-01-21T18:47:16.150"/>
    </inkml:context>
  </inkml:definitions>
  <inkml:trace contextRef="#ctx0" brushRef="#br0">11616 5796 1269 0,'-6'6'152'0,"-16"-3"-69"0,3 5-8 0,2-3-8 0,6-2-29 0,4-3-13 0,1 2-16 0,3-4-4 0,3-3 1 0,0 5-2 0,9 0-4 0,6 0 2 0,5 0-3 0,5 0 0 0,8 2 1 16,4 1 2-16,13 2-2 16,7-5 1-16,17-5 9 0,11-3 7 15,19-3 13 1,5 2-3-16,14-1 4 16,5-1-11-16,6 3-3 15,10-1-5-15,6 0-6 16,1 1-1-16,4-5-3 15,9-1 2-15,6-2 0 16,7 3-3-16,6 6 2 16,1 5 3-16,12 2-4 15,1 2 1-15,16 4 0 16,-6-1-3-16,11-4 12 16,14 4 8-16,-2 1 15 15,7 2 3-15,15 6-5 0,-15 5-5 0,7 6-10 16,-1 1-7-16,-22 5-6 15,0 2 2-15,-21-1-38 16,-12-1-34 0,-32-2-441-16,-20-6 335 0</inkml:trace>
  <inkml:trace contextRef="#ctx0" brushRef="#br0" timeOffset="16018.06">1657 8444 603 0,'-5'3'86'0,"-6"-1"93"0,0 5-25 15,2-3-32-15,3 0-4 0,1 3-21 0,5-7-16 0,3-7-18 0,0 1-7 16,2-5-20-16,4 2-8 0,2 4-11 15,-3 5-9-15,2 0-5 16,-1 0 3 0,-4 1 0-16,1 3 0 0,-3 2 4 15,0-3 1-15,2 2 9 16,-3-4 4-16,-1 4 3 16,3-5-1-16,7 0-6 15,0-5 4-15,6-1-10 16,5-3 1-16,-3 4-4 15,3 0-3-15,2 5-4 16,3 5 1-16,1 3-5 16,0 0 2-16,5 3 0 15,4-2-6-15,2-6 6 16,2-3-6-16,8-6 7 16,0-2-2-16,6-11 2 0,-3 3-1 15,7 7 1-15,-4 3 3 16,2 6-8-16,3 4 6 15,-5 9-5-15,0-2 1 16,-3 6 2-16,-5 1-2 16,4-10 2-16,4-1-3 15,0-7 3-15,7-1-3 16,3-9-1-16,2-4 2 16,8-3-1-16,3-2 3 15,9 5 0-15,-2 6-2 16,1 8 3-16,-11 5-3 0,-1 6-3 15,-1 3 5-15,0 3-1 16,4 2-1-16,10-2 3 16,-2-2-2-16,3-4-3 15,-3 1 2-15,-6-1-1 16,-1-3 7-16,-1 3-1 16,3 0 9-16,4 0-4 15,-4 2-1-15,-1 1-2 16,-1 3-5-16,-3-6 0 15,1-1-4-15,11-7 1 16,3-4 3-16,19-3-1 16,3-5 1-16,1-4-1 15,-6-1-3-15,-9-3-27 0,-6-4-25 16,-4-7-240-16,-18-19 186 16</inkml:trace>
  <inkml:trace contextRef="#ctx0" brushRef="#br0" timeOffset="19217.14">9895 8370 639 0,'-30'42'53'0,"-4"-4"28"16,-1-3 7-16,14-18-2 0,4-3 4 0,17-7 9 0,9-7 5 0,7-7-2 16,8 3-9-16,0 4-25 0,-5 0-9 15,-2 11-25-15,-3-3-8 16,-4 4-9-16,-3 7 3 16,3-3 15-16,-5-4 4 15,3 0 14-15,1-6-6 0,4-1-12 16,4-2-1-1,13-3-18-15,9-2-5 16,15-4-6-16,3 0-5 16,4 4 2-16,-5 2-1 15,5 3 11-15,1 7-2 0,4 1 5 16,2-2 3-16,6 4-8 16,5-2 0-1,9-5-10-15,2-4 0 16,-2-12 2-16,2-2 4 0,0-4 9 15,5 0 0-15,9 7-2 0,2 7 1 16,-7 5-9 0,-3 7-1-16,-7 2-1 15,-9-7 0-15,5-2-1 16,5-3 1-16,6-6 0 16,5-1-2-16,4 0-1 15,-3-3 0-15,-1 7 0 16,9 1-2-16,2 4 1 0,0 3 3 15,-6 3-2-15,-3 3 1 0,-1-7-1 32,6 4 1-32,10-8-1 0,2-8-1 0,4-4 1 15,6-4-1-15,-6 2 1 16,7 3 2 0,3 9-2-1,2 2 0-15,-3 6 0 16,-4 7 1-16,0 9 1 15,-1 3-4-15,-5 2-1 16,-8 3 4-16,-14-5-1 0,-4 1 3 16,11-3 1-16,6 1-4 15,6-2 2-15,3-2-2 16,-3 1 2-16,8-5 8 0,14 0 4 16,7 2 6-1,-2-6-3-15,5-6-5 0,-10-6-9 16,-2-3-14-16,-11-12-57 15,-13-3-55-15,-31-9 63 16</inkml:trace>
  <inkml:trace contextRef="#ctx0" brushRef="#br0" timeOffset="28815.5">1883 12636 1087 0,'-10'14'84'0,"-1"3"52"0,-1-3-39 0,-1-1-4 0,0-7-13 0,4 1-5 16,3-6-6-16,-2 2-14 15,5 0-5-15,3 2-15 16,0 0-7-16,0 3-17 16,4-4-1-16,7 4-4 0,3-3 6 0,16 3 4 15,5-2 6-15,25-1 18 16,6 0 3-16,24 3 12 31,8-4 2-31,24 9-1 0,16 0-8 16,26-2-12-16,5 1-13 15,11-5-15-15,8-1-2 16,-5-3-6-16,0-1 1 0,-5 1-9 16,-11 3-24-1,-12-6-68-15,-7 2-38 0,-28-2 66 0</inkml:trace>
  <inkml:trace contextRef="#ctx0" brushRef="#br0" timeOffset="30600.31">17468 12707 1046 0,'0'14'86'0,"-2"-3"64"0,2 1-21 0,0-4-4 0,5-1-12 0,9-6-23 0,5-2-13 15,11-7-14-15,3 0 5 16,18-10 4-16,7 3 3 16,27-1-3-16,19 2 3 0,51 3 8 15,23 8 15 1,41 6-7-16,24 6-13 16,0 7-25-16,3 0-31 0,1-2-10 31,-20-3-8-31,-24-8-8 0,-13-3-8 0,-55-13-91 15,-20-7-92 1,-88-49 107-16</inkml:trace>
  <inkml:trace contextRef="#ctx0" brushRef="#br0" timeOffset="48481.57">5674 12874 1085 0,'-21'22'70'0,"4"-2"48"0,-1 1-59 0,4-7-30 0,-2-1-7 15,10-10-6-15,5 3 9 0,1-6 22 31,4 0 11-31,10-5 13 0,4 4-10 16,9-2-13-16,3 1-14 16,9 0-21-16,10 4 2 0,13 1-5 15,16 8 17-15,22-1 9 16,10-4 6 0,24-6 14-16,8-5-3 0,33-17-4 15,8-5-7 1,15-9-19-16,4-3-7 0,-21-4-19 15,-12-3-40-15,-41 10-103 16,-29 5-133-16,-53-7 146 16</inkml:trace>
  <inkml:trace contextRef="#ctx0" brushRef="#br0" timeOffset="49119.26">8789 12863 1151 0,'-14'4'70'0,"-6"3"66"0,4 2-120 0,-5-4-10 16,6 0 12-16,7-2 35 0,5-3 18 16,18-7 26-16,11 1-3 15,26-10-22-15,19 2-12 16,23-2-31-16,18 1-7 16,46 2-9-16,12 2 3 15,24 6 14-15,10 2 5 0,-7 9-5 16,-9 5-8-16,-16 4-10 15,-14-3-8-15,-23-1-7 16,-13-4-29-16,-37-1-103 16,-20-3-166-16,-27-1 167 15</inkml:trace>
  <inkml:trace contextRef="#ctx0" brushRef="#br0" timeOffset="49749.74">11345 12885 1339 0,'13'0'89'0,"2"0"42"0,9-2-26 0,1-4-24 0,1 1-16 0,10-3-8 0,0 3-10 15,16-4-10-15,7-2-2 0,26-2-14 16,14-1 0-16,32-2-7 15,16 2-5-15,22-3-7 16,6 1-25-16,9 0-58 16,-4 1-39-16,-8-9 53 15</inkml:trace>
  <inkml:trace contextRef="#ctx0" brushRef="#br0" timeOffset="89083.49">1714 14501 939 0,'-14'14'70'0,"-4"5"26"0,-2 3-18 0,2 2-40 0,4-5 2 0,2-2 24 0,1-4 7 0,7-7 5 31,1 1-4-31,6-7-8 0,2 0-5 0,11-12-2 16,4 1 1-16,6-3-10 31,1 3 1-31,12 8-10 0,10 3 1 16,23 8-11-16,9 6-8 0,18 5-8 31,4 0-6-31,12-2 0 0,10-4 4 0,26-7-3 16,12 1-1-16,9-18-2 15,3-8 0-15,3-19 2 16,0 1-41-16,-15-8 27 15</inkml:trace>
  <inkml:trace contextRef="#ctx0" brushRef="#br0" timeOffset="91886.7">10436 14520 372 0,'-23'8'108'0,"5"-3"125"0,6-2-76 0,4-3 0 0,5 0-31 0,3 0-15 0,-2 0-1 15,2 5-12 1,-1-2-7-16,-3 8-10 0,-2 3-6 0,3 6-21 16,-5-1-3-1,3 2-13-15,-1-4-6 0,4-4-1 16,1-1-7 0,4-4-2-16,5-4 2 0,14-4 6 15,6-7 4 1,21-5-2-16,5-6 5 0,11 2-10 15,9-4 1-15,19 7-5 16,6 2-4 0,15 7-9-16,-4 4-2 15,16 0-6-15,15 4-1 0,15 3 2 16,8 1-1-16,16-1-2 0,11 3 0 16,12 1-3-1,15-5 4-15,17 4 2 16,2-1-1-16,21 7 1 15,-7 3 1-15,-14 8-3 0,-2 6 0 0,-28-2 2 16,-12 1-3-16,-16-2-37 16,-14 0-56-16,-4-3-444 31,-11-8 347-31</inkml:trace>
  <inkml:trace contextRef="#ctx0" brushRef="#br0" timeOffset="94536.69">18088 14008 973 0,'4'-2'76'0,"-4"4"36"0,0-1-21 0,0 5-28 0,-4-4-8 0,2 1 8 16,2 2 4-16,0-5 7 0,0 0-4 0,0 0-18 16,0 0-4-16,2-3-19 15,-2-4-2-15,0-2-2 32,-3-4-3-32,1-4 0 15,-3-2-1-15,-4-3 1 0,-1-2-1 16,-5 1-5-16,-1-1-2 15,-2 8-13-15,3 2 1 16,0 3-3-16,0 8 0 16,-7 0 3-16,-2 6-7 15,-4 6 5-15,1 6-3 16,1 8-1-16,3 10 3 16,9 13-6-16,-1 9 2 15,12-1-9-15,3-1-6 0,7-12 5 16,7-7-5-16,8-9 13 15,3-5-1-15,5-10 3 16,5-4 0-16,-7-17 15 16,-1-6 6-16,-5-7 19 15,2-6 6-15,-5-9 5 16,3-4 8-16,-6-6-9 16,-4 2 0-16,-2 9-13 15,-7 7-4-15,1 16-8 16,1 6-2-16,-2 17-9 0,7 6-2 15,1 16-7-15,3 8 3 16,5 3-2-16,2 3 1 16,7-5-30-16,5-1-22 15,-1-6-55-15,4 2-30 16,2-10-29-16,0 0 15 16,-1-20 84-16</inkml:trace>
  <inkml:trace contextRef="#ctx0" brushRef="#br0" timeOffset="94977.89">18821 13954 1079 0,'2'-24'163'0,"-2"5"188"0,-11 5-215 0,-11 5-14 0,-8 2-55 0,-7 6-10 0,1 7-23 15,1 5-4-15,7 11-2 0,3 8-7 16,9 11-10-1,5 8-5-15,14 5-6 16,7-1-11-16,10-4-11 16,5-9-12-16,9-14 7 15,2-8 2-15,3-13 16 16,1-7 16-16,-7-20-1 16,-6-10 13-16,-4-15 3 15,-12-16-1-15,-8-13 7 0,-6-3 2 16,-12-6 15-16,-3 3-1 15,-4-3-2-15,3 3-8 16,7 11-17-16,2 14 4 16,10 23 2-16,2 15 3 15,-2 19-3-15,6 3-13 16,-3 28 1-16,5 14-11 0,-2 18 5 16,5 11-1-16,2 16-25 31,0 9-17-31,13 11-72 0,8-6-36 0,10-15-61 15,6-14-16-15,2-30-110 16,0-12-117-16,0-25 263 16</inkml:trace>
  <inkml:trace contextRef="#ctx0" brushRef="#br0" timeOffset="95451.95">19534 14131 1419 0,'-1'-35'110'15,"-12"5"47"-15,-11 0-6 16,-9 11-59-16,-8 6-25 0,2 12-38 31,-1 4-13-31,12 13-1 16,3 7-4-16,15 15-1 0,6 5-8 15,4 4-4 1,8 0-1-16,6-9-7 0,3 2-1 0,7-15-3 16,-1-1-4-16,-4-12 4 15,0-5-2 1,-5-7 4-16,-3-5-1 15,-6-19 5-15,3-4 5 0,-5-20 7 16,-3-5-1-16,0-29 11 16,-9-10 6-1,-5-16 8-15,-1-9 19 0,-8-6 7 16,-1 3 9-16,5 6-1 16,0 10-12-16,13 33-14 15,4 19-7-15,2 35-10 16,2 15 0-16,-1 29-1 15,9 13-9-15,3 34-3 16,2 8-1-16,7 19-1 0,2 9-2 16,8-4-53-1,6 1-23-15,12-9-51 16,0-10-17-16,6-22 20 0,2-10-3 16,-6-22-6-16,-5-9-90 15,1-18 136 1</inkml:trace>
  <inkml:trace contextRef="#ctx0" brushRef="#br0" timeOffset="95648.38">19957 13810 911 0,'-1'7'144'0,"1"5"196"0,-2 14-232 15,0 7-7-15,2 9-23 0,4 9-5 0,7 7-28 16,3-1-10-16,11-5-17 15,2-5-15-15,8-15-9 16,-2-5-24-16,3-15-21 16,3-6-15-16,-2-15-30 15,-9-13-15-15,-3-22 63 16</inkml:trace>
  <inkml:trace contextRef="#ctx0" brushRef="#br0" timeOffset="95799.75">19941 13296 1243 0,'-15'15'126'0,"2"3"118"0,4 1-135 0,5-4-55 15,4-3-17-15,2-2-44 32,3-4-25-32,6 2-45 0,1 3-46 15,10 8 72-15</inkml:trace>
  <inkml:trace contextRef="#ctx0" brushRef="#br0" timeOffset="96019.65">20558 14205 1277 0,'22'44'79'16,"-9"11"32"-16,-7 7-35 16,-15 10-59-16,-9 4-51 15,-10 1-336-15,-7-6 243 16</inkml:trace>
  <inkml:trace contextRef="#ctx0" brushRef="#br0" timeOffset="96835.98">21196 13541 1227 0,'-19'0'104'16,"-5"0"64"-16,-8 11-72 0,-4 3-16 0,-2 2-41 0,-1 1-14 0,12 2-4 0,3-5 10 0,13-1 6 16,8 1 4-16,17 0-11 15,7 5-6-15,20-1-8 16,1 4-5-16,7-2-2 15,3 4-8-15,-14-2 10 16,2 1-5-16,-15-2-3 16,-5 1 6-16,-20 5-8 15,-9 4 5-15,-19 4 3 0,-12 5-4 16,-15 4-14-16,-3-5-12 16,-15-7-25-16,-1-7-11 15,6-14-11-15,3-11-6 16,13-17-11-16,10-20-18 15,12-21-160-15,9-13 162 16</inkml:trace>
  <inkml:trace contextRef="#ctx0" brushRef="#br0" timeOffset="97071.71">20776 13170 1439 0,'14'3'97'0,"0"10"59"16,8 11-25-16,7 18-30 0,6 10-3 0,4 18-18 15,0-1-8-15,-1 10-21 16,-6 4-15 0,-2 7-23-16,-8 10-13 15,-5 4-46-15,-4 0-18 16,-5-14-33 0,3-11-18-16,3-20 1 0,0-13-12 0,4-22-87 15,-3-13-155-15,1-25 217 16</inkml:trace>
  <inkml:trace contextRef="#ctx0" brushRef="#br0" timeOffset="97377.24">21368 13224 1287 0,'9'11'119'0,"-1"5"66"31,3 12-50-31,-2 10-8 0,2 15-41 16,-3 3-20-16,0 11-30 0,-5 6-9 15,7 6-20 1,-1 8-2-16,5 9-5 16,4 5-4-16,13-5-7 15,3-9-9-15,13-26-4 16,5-12-3-16,-5-22 9 15,-4-13-4-15,-5-16-17 16,-7-13-4-16,7-22-32 16,-2-11-14-16,-4-20-31 15,-12-3-127-15,-18-2 153 16</inkml:trace>
  <inkml:trace contextRef="#ctx0" brushRef="#br0" timeOffset="97555.49">21383 13612 1402 0,'7'11'79'16,"8"-3"43"-16,9-4-23 0,15-7-11 0,12-6-3 15,6-7-28 1,4-5-3 0,-9-1-31-16,-6-3-18 0,-8 0-70 0,-3 3-49 15,-1 9-206-15,3 9 177 16</inkml:trace>
  <inkml:trace contextRef="#ctx0" brushRef="#br0" timeOffset="97834.25">21981 13823 1243 0,'2'32'85'16,"-2"2"40"-16,6 3-51 15,2-1-7-15,8-11-26 0,3-8-15 0,4-12-12 16,7-6 4-1,7-15 4 1,-1-9 9-16,8-15 19 0,-3-2 3 16,-8-10 12-16,-9-5 9 0,-19 3-7 15,-10 0-1-15,-27 4-22 16,-7 0-16-16,-12 10-27 16,2 9-5-16,10 23-22 15,7 9-9-15,9 21-39 16,9 4-33-1,4 4-51-15,10 4-109 0,14 6 162 16</inkml:trace>
  <inkml:trace contextRef="#ctx0" brushRef="#br0" timeOffset="98027.88">22639 14085 1539 0,'25'31'120'15,"-1"-1"55"-15,-15 7-76 16,-5 0-18-16,-12 4-55 16,-5 2-27-16,-4 0-48 15,-1-2-37-15,3-13-3 16,2-4 28-16</inkml:trace>
  <inkml:trace contextRef="#ctx0" brushRef="#br0" timeOffset="98637.11">23040 13497 1207 0,'0'-10'96'0,"0"1"55"0,-3-2-54 16,1 4-3-16,-12 3-41 0,-10 0-9 0,-9 8-19 0,-2 7-2 0,-4 4 1 15,4 7-4 1,7 2-8-16,4 1-6 15,11 1 0-15,10-1-7 16,16 2 6-16,14-2 8 16,19 0 8-16,12 0 15 15,3 1 0-15,-5 0 2 16,-6-2-2-16,-10-2-9 16,-9 0 1-16,-7-4-6 0,-13-1-9 15,-11 0-1-15,-18 5-9 16,-15-3-5-16,-16 2-24 15,-4 2-18-15,-23-10-35 16,-1 1-16-16,1-14-21 16,5-8-7-16,19-12-52 15,5-10-150-15,18-14 201 16</inkml:trace>
  <inkml:trace contextRef="#ctx0" brushRef="#br0" timeOffset="98844.78">22746 13165 1234 0,'-1'5'156'16,"-4"6"186"-16,-3 3-152 15,0 10-49-15,-1 3-24 0,7 11-40 16,4 4-15 0,18 12-18-16,10 6-2 15,11 8-19-15,7 3-4 0,-4 3-22 16,-3-2-25-16,-18 2-67 15,0 1-48 1,-11-9-77-16,-4-5 24 0,0-23 102 16</inkml:trace>
  <inkml:trace contextRef="#ctx0" brushRef="#br0" timeOffset="99155.59">23185 13102 1284 0,'16'0'88'0,"-2"7"63"15,2 5-28-15,-1 15-3 16,1 8-4-16,-3 22-18 0,-4 7-6 16,4 18-27-16,0 3-16 15,4-1-27-15,0 1-10 16,1-8-15-16,4-4-3 15,1-4-2-15,4-9-5 16,3-12-2-16,5-7-3 16,3-18-11-16,7-9-8 15,-4-12-8-15,-3-8 6 0,-5-16-6 16,-1-7-6-16,-13-9-31 16,0-1-32-16,-21-10 64 15</inkml:trace>
  <inkml:trace contextRef="#ctx0" brushRef="#br0" timeOffset="99369.84">23272 13490 1398 0,'3'16'98'0,"2"-3"49"0,9-4-11 16,9-9-34-16,6-12-7 15,7-7-19-15,2-8-20 16,1-6-18-16,10-5-18 15,3 0-55 1,0 0-33-16,-3 11-79 16,-8 2-46-16,-3 11 102 0</inkml:trace>
  <inkml:trace contextRef="#ctx0" brushRef="#br0" timeOffset="99551.89">23814 13465 1365 0,'0'13'77'16,"7"9"51"-16,4-2-10 0,4 18 1 16,4 3-17-16,-1 10-42 15,-1 5-15-15,-1-2-63 16,-7 0-37-16,-1-7-98 0,-5-8-261 16,4-21 259-16</inkml:trace>
  <inkml:trace contextRef="#ctx0" brushRef="#br0" timeOffset="99870.34">24256 14151 1854 0,'0'-3'53'0,"-2"12"-6"15,-1 10 33 1,-5 3-23-16,5 2-26 15,-6 4-20-15,-2 1-15 16,-5 4-73-16,-6-2-54 0,-8 3-383 16,-6 2 315-16</inkml:trace>
  <inkml:trace contextRef="#ctx0" brushRef="#br0" timeOffset="102166.16">24715 13279 908 0,'3'-3'128'0,"5"-2"112"0,-3-4-102 0,1-2-7 15,-3-5-28-15,-3 0-17 0,-9-6-29 16,-7-2-6-16,-12 1-21 16,-7 1 10-16,-1 6-8 15,-4 8-5-15,6 13-15 16,2 6-8-16,5 12-5 0,7 6-1 0,15 5 7 16,5 3 0-16,5-1 2 15,9 0-2-15,11 2-1 16,5 3-1-16,2-3 2 15,1 1-5-15,-8-1 4 16,-3-2-6-16,-3 2-7 16,-8-1-8-1,-11-3-12-15,-9-2 1 0,-7 1 0 0,-6-6 3 16,0-8 12 0,-5-10 0-1,-1-17 24-15,2-11 12 16,4-20 15-16,10-15 13 0,12-18 3 15,9-2 8-15,16 1-1 16,5 2-1-16,5 14-19 16,-5 5-6-16,-2 11-30 15,-4 8-19-15,-2 14-59 16,-1 5-35-16,-6 8-76 0,0-2-13 16,0 3 111-16</inkml:trace>
  <inkml:trace contextRef="#ctx0" brushRef="#br0" timeOffset="102537.39">24843 13311 1285 0,'25'-15'95'0,"5"1"58"0,6 2 10 0,12 0-5 0,-7 3-6 0,0 7-36 16,1 2-27-16,-8 10-39 0,0 3-25 15,-12 5-24-15,-3 6-7 16,-14 9-20-16,-7 3-11 16,-13 13-19-16,-12 5 0 15,-8 7 7 1,0 1 10-16,2-7 18 15,6-3 5-15,10-8 15 0,12-6 6 0,15-9 23 16,6-4 5-16,20-13 6 16,5-5-5-16,14-15-22 15,10-11-5-15,12-20-49 16,8-12-63 0,5-26 63-16</inkml:trace>
  <inkml:trace contextRef="#ctx0" brushRef="#br0" timeOffset="171931.12">15824 15826 854 0,'0'0'42'0,"0"1"-9"0,0 1 45 0,0-2-1 16,0 0 11-16,0 2 3 0,0-2 1 0,0 0-10 0,0 0-10 0,-5 0-2 0,5 0-4 15,-8 1-3-15,7-1-1 32,-1 0 3-32,1 0-3 15,-3 0-2-15,0-8-7 16,5-1-4-16,7-2-12 0,0 0-4 15,3-2-9-15,3 4-8 16,5-1-5-16,-2 2 0 0,4 8-6 16,0 2-1-16,4 9-2 31,5 3 0-31,0 5 2 0,6 0-1 16,-3 1 0-16,0-2-2 15,-4 2 0-15,-6-5-1 0,-7 2-2 16,-3 2 0-16,-15 4-1 15,-10 4 1-15,-17 8 0 16,-9 6-2-16,-9 2-4 16,1 5 1-1,0-2-3-15,4 3-1 0,1-2-1 16,-2-4 3-16,9-5 4 16,0-5 0-16,12-11 5 15,5-3 0-15,6-8 0 16,9-5 4-16,2-1 9 15,13-5 1-15,4-5 13 0,5-1 6 0,16-5-4 16,0 0 2-16,3 1-7 31,8 4-12-31,3 6-5 16,10 0-5-16,4 0-30 0,6 5-16 16,-5-2-55-16,-4 3-26 15,-19-1-47-15,-8 0-12 16,-9-4 108-16</inkml:trace>
  <inkml:trace contextRef="#ctx0" brushRef="#br0" timeOffset="172670.99">16422 15034 804 0,'0'-5'135'0,"0"2"142"0,0-5-114 0,1 7-42 0,2-2-14 16,-1 3-15-16,0 1-4 0,4 6-17 15,-3 4-10-15,-1 11-15 16,6 3-11-1,-7 11-14-15,-1 5-4 0,0 8-11 16,-5 3-1 0,4 3-3-16,-2-1-8 15,1-8-21-15,1-12-15 16,1-12-35-16,1-9-17 16,2-15-15-16,5-9-17 0,-2-15 72 15</inkml:trace>
  <inkml:trace contextRef="#ctx0" brushRef="#br0" timeOffset="173139.59">16740 14888 1037 0,'0'3'112'0,"0"-2"109"16,0 2-84-16,-3 2-28 0,0-2-12 16,0 7-29-16,-5 1-14 15,-1 6-12-15,1 7-6 16,-2 9-7-16,-2 5 0 16,2 9-9-16,4 5-6 0,4 8-4 15,2 3-4-15,10 2 1 16,6-8-1-1,4-10-4-15,8-6 2 0,6-17 0 16,3-9 0 0,1-7 2-16,0-9-2 0,-6-12 2 15,-2-8 7-15,-10-5 7 16,-2-4 3-16,-12-8 4 16,0 2 1-16,-14-2-6 15,-3 1-2-15,-12 14-10 0,-6 7-8 16,-2 19-7-1,-7 18-4-15,0 18-20 16,3 13-10-16,5 10-38 0,7-6-17 0,12-10-49 16,7-8-24-1,9-16 96 1</inkml:trace>
  <inkml:trace contextRef="#ctx0" brushRef="#br0" timeOffset="188733.42">18621 15883 1113 0,'8'-5'86'0,"-3"-5"56"0,1 3-20 0,2-6-13 0,4-3 0 0,-1 4-4 15,2 2 5-15,1 2-11 16,-1 5-13-16,11 1-24 16,1 1-11-16,11 1-13 15,5-3-4-15,11 1-8 16,-3 1-8-16,-2 1-11 16,-7 6-4-16,-12 3-7 15,-9 10-4-15,-17 11-15 16,-2 5-5-16,-19 11-17 15,-13 1-4-15,-20 8 8 0,-3 2 4 16,-8 0 13-16,1 0 6 16,17-10 8-16,0-1 2 15,20-9 8-15,9-7 6 16,16-9 8-16,4-4 7 0,18-10 14 16,11-7 2-16,20-10 11 15,10-4-2 1,13-13-2-16,2-6-10 0,-4-5-21 15,-5-4 1-15,-7-6-64 16,-9-4-27-16,-9-12-96 16,2-4-53-16,-16-3 129 15</inkml:trace>
  <inkml:trace contextRef="#ctx0" brushRef="#br0" timeOffset="189096.12">19608 14938 1501 0,'-3'0'91'0,"-9"2"42"0,-7 10-39 0,-14 9-27 0,-4 10-13 0,1 12-10 15,3 7-1-15,11 13-11 16,1 8-13-16,18-1-15 15,3-4-5-15,14-17-6 16,13-11 1-16,14-27-4 16,7-11-2-16,-4-21 11 15,-2-9-1-15,-13-9 6 16,-13-2 1-16,-15-2 2 16,-2 5 1-16,-17 12 4 15,-6 5-3-15,-12 12-9 16,-3 9-5-16,1 14-33 15,6 9-13-15,10 6-67 16,11 4-31-16,11-3 77 16</inkml:trace>
  <inkml:trace contextRef="#ctx0" brushRef="#br0" timeOffset="189375.61">20434 15752 1386 0,'-13'25'115'0,"-3"10"53"0,-1 4-29 16,-7 15-53-16,-1 6-31 15,-11 6-32-15,-4 5-15 16,2-2-9-16,-3-3-15 15,7-17-30-15,7-9-22 16,2-23-70-16,1-17-98 0,5-25 143 16</inkml:trace>
  <inkml:trace contextRef="#ctx0" brushRef="#br0" timeOffset="189536.74">20143 15733 1616 0,'33'63'112'0,"4"5"53"16,5 3-34-16,-4-2-43 16,6-3-35-16,-3-10-44 15,-3-6-26-15,6-9-71 16,2-8-64-16,-3-9 77 16</inkml:trace>
  <inkml:trace contextRef="#ctx0" brushRef="#br0" timeOffset="189871.14">20760 15854 1397 0,'0'0'121'0,"5"-1"124"16,7-1-94-16,14 1-37 15,15 1-7 1,9 3-32-16,4 5-25 0,1 1-22 15,-12 4-5-15,-12 7-21 0,-1 4-2 16,-17 6-21-16,-10 9-23 16,-16 8-19-16,-10 4-3 15,-14 1 9 1,3-6 21-16,-3-5 22 16,7-7 6-16,15-2 8 0,10-5 3 15,13-5 1-15,15-3 2 16,12-8-2-16,8-5-6 0,4-7-20 15,2-9-26 1,2-14-43 0,-1-2-47-16,0-17-256 0,3-7 243 15</inkml:trace>
  <inkml:trace contextRef="#ctx0" brushRef="#br0" timeOffset="190121.64">21295 15034 1610 0,'3'27'131'15,"0"5"46"-15,4 7-60 0,7 5-19 16,6 11-55-16,4 2-20 15,-2-5-9-15,-3-3-20 16,-3-14-68-16,1-8-33 16,-7-15-72-16,-1-10 78 0</inkml:trace>
  <inkml:trace contextRef="#ctx0" brushRef="#br0" timeOffset="190399.48">21666 15004 1069 0,'-15'27'172'16,"9"5"263"-16,0 10-323 0,7 7-15 0,14-3-38 15,4 1-23-15,7-14-28 16,4-8-2-16,3-17-9 16,1-8 2-16,-1-17-3 15,-3-13 4-15,-10-14 11 16,-6-7 7-1,-14-7 15-15,-9-2 3 16,-13 2 1-16,-10 7-9 0,-4 25-14 16,4 14-7-16,-9 33-11 15,2 15-12-15,-2 12-50 16,8 0-53-16,17-2 64 16</inkml:trace>
  <inkml:trace contextRef="#ctx0" brushRef="#br0" timeOffset="200024.99">19189 17083 1236 0,'-2'0'112'0,"-1"-2"65"0,-5 1-43 0,5-6-45 0,-8 3-30 0,5 4-28 0,-2-2-5 0,-6 8-10 16,-5 7-5-16,-8 15-4 16,-5 7-4-16,-6 19 1 15,4 6-2-15,2 14 0 16,9 3-2-16,10 3 2 15,13 1-3-15,19-2-1 16,9-8 1-16,13-18-4 16,-1-12 1-16,9-22 3 15,-4-14 3-15,1-16 21 16,-5-8 4-16,-12-19 33 16,-7-9 11-16,-19-5-5 15,-3-3 1-15,-14 4-25 16,-4 2-9-16,-9 14-14 0,-7 7 0 15,-4 23-15-15,-6 7-11 16,-2 23-25-16,-5 5-27 16,1 8-48-16,7 1-22 15,9-7-61 1,10-7-234-16,11-4 272 0</inkml:trace>
  <inkml:trace contextRef="#ctx0" brushRef="#br0" timeOffset="200487.51">19493 17144 1016 0,'19'7'176'0,"-6"7"294"16,-5 6-328-16,-8 7-33 15,-5 5-13-15,-11 5-45 0,0 8-15 16,-4 5-23-16,-1 4-1 0,-1 2-8 15,7 1-2-15,7-13-1 16,1-3-3-16,7-12 0 16,5-9 1-1,8-9-5-15,9 0 2 16,6-7-2-16,9-4-9 16,4 0-10-16,0-5-10 0,0-5-18 0,-10-1-11 31,-4-1-15-31,0-4-8 15,-8-8-5-15,-5-3 0 0,-8-4 0 0,2-5-3 16,-8 3 29 0,-3 4 25-16,-5 7 69 15,2 5 44-15,-2 14 60 16,3 3 20-16,-3 14 12 16,7 13 6-16,-1 10-18 15,2 9-6-15,3 12-48 16,8 9-21-16,2 10-53 15,1 10-14-15,2 1-65 16,-2-3-41-16,5-4-110 16,-3-9 6-16,6-7 100 15</inkml:trace>
  <inkml:trace contextRef="#ctx0" brushRef="#br0" timeOffset="204114.05">20273 17102 1454 0,'-5'9'92'0,"5"2"40"0,8 0-9 0,6 0-22 0,-1 3-13 0,7 10-23 0,-3 4-10 0,1 21-15 16,-4 5-10-16,-3 23-15 16,-3 5-5-16,-5 14-7 15,5-1-3-15,-6-2-7 16,-1 0-15-16,-1-16-21 15,-3-10-8-15,3-25-22 16,0-15-1-16,0-28-31 16,-2-18-19-16,2-32 71 15</inkml:trace>
  <inkml:trace contextRef="#ctx0" brushRef="#br0" timeOffset="204491.74">20828 17135 1149 0,'9'0'89'0,"-4"6"46"16,-3 7-24 0,-7 15-12-16,-11 5-15 0,-14 16-18 15,-6 5-8 1,-8 7-20-16,-4 1-13 0,-2-7-15 15,0-6-4-15,5-11-3 16,7-12-4-16,12-11 4 16,11-6 2-16,14-9 16 15,-1 0 6-15,12 0 4 16,10 2 1-16,17 12-5 16,4 10 2-16,12 15-3 15,6 8-2-15,5 15-12 16,4 1-8-16,-5 2-45 15,-1-4-28 1,-18-10-67-16,-5-4-33 16,-10-11 92-1</inkml:trace>
  <inkml:trace contextRef="#ctx1" brushRef="#br0">23293 7307 0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8:47:20.7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1T18:49:36.572"/>
    </inkml:context>
  </inkml:definitions>
  <inkml:trace contextRef="#ctx0" brushRef="#br0">349 8543 982 0,'0'0'56'0,"2"-1"-4"0,-2 5 52 0,1-2-4 0,-1-1-8 0,0-1-8 0,5 0-9 0,-2 0-15 0,8 0-10 0,5 5-10 0,8 3-9 0,11 3-4 16,9 2 2-1,14-5 8-15,10 0 2 16,8-7 0-16,-1-1-4 16,-2-3-18-16,-5-5-3 0,-19 3-9 15,-5-3-9 1,-21 2-41-16,-7-3-24 0,-6-6-63 16,-6-10-156-16,1-8 183 15</inkml:trace>
  <inkml:trace contextRef="#ctx0" brushRef="#br0" timeOffset="292.25">1047 8338 1200 0,'-2'5'92'0,"0"-4"27"16,1 1-3-16,1-2-18 15,9-3-19-15,7-7-2 16,9 1-22-16,13 3-5 15,6 1-18-15,4 5-9 16,7 13-10-16,-3 5-8 16,-8 17 1-16,-9 6-8 0,-29 14 2 15,-7 8-1 1,-34 10 1-16,-9 0-2 16,-26 1-10-16,-1 0-14 15,-4-5-46-15,2-3-29 0,15-12-243 16,4-15 213-16</inkml:trace>
  <inkml:trace contextRef="#ctx0" brushRef="#br0" timeOffset="2179.29">15769 8964 700 0,'-8'8'51'0,"5"0"41"0,-4-2 11 0,4-1 15 16,3 0-3-16,2-2-12 0,4 0-8 0,0-1-5 15,4 2-9-15,4-2-16 16,2 0-9-16,6-1-17 16,3 2-1-16,5-1-6 15,8-2-6-15,11-3-1 16,11-2-4-16,20-6 1 16,7 0 7-16,6-2 0 0,2 1-5 15,-5-1-6-15,0 0-11 16,-5 7-4-16,-3-2 0 15,-13 7-3-15,-12 1 0 16,-21 1-3-16,-12 4 4 16,-18 1-6-16,-7 1 5 0,-15-1 0 15,-6 0-4-15,-19 1 7 16,-11-4-7 0,-14-2 1-16,-12 2-2 0,-7 1-4 15,-5-3 0-15,-8 2-5 16,-11 5 5-16,-4 0-2 15,2 5 3-15,10-1 6 16,13 2-4-16,25-2 5 16,11-5 0-16,24 0 0 15,5-3 0-15,23-4 2 16,11 0 2-16,26-9 3 16,13 1 8-16,15-6-4 15,15-3 6-15,13-4-6 16,12 1 0-16,5-3-2 0,2 3-1 15,-17 4-1 1,-7 2-6-16,-23 6 0 0,-13 3-1 16,-27 5-6-16,-12 4-3 15,-26 8-1-15,-15 6-10 16,-26 8-4-16,-14 6-5 16,-14 7-2-16,-8 5 2 15,-9-1-16-15,4-2-3 16,7-6-36-1,14-1-23-15,31-21-214 0,7-10 201 16</inkml:trace>
  <inkml:trace contextRef="#ctx0" brushRef="#br0" timeOffset="6256.81">7545 8810 410 0,'-13'6'98'0,"0"-3"111"0,2 0-105 0,3 0-25 16,2 2 0-16,-2-3 12 0,7-2-3 0,-1 0-29 0,2 0-11 0,0 0-25 16,0 0-5-1,0 0-9 1,0 0-6-16,0 0 2 0,0 0 4 16,3 1 5-1,5 2 2-15,2 2 15 16,2-3 1-16,10-2 3 15,10 0 1-15,11 0-3 16,9-2-2-16,9-1-1 16,7 1-1-16,20-2-15 15,10-4-1-15,3 2-9 0,3-5-3 16,-14-1-16-16,-5-3-19 16,-9 1-185-16,-13-1 143 15</inkml:trace>
  <inkml:trace contextRef="#ctx0" brushRef="#br0" timeOffset="32513.18">17236 6186 1292 0,'0'0'31'0,"-5"-4"17"16,2 1 29-16,0-2 29 0,1 1-10 0,2-4-15 0,-3 0-14 0,-3-3-31 0,-1-2-3 0,-7 4-11 0,-5-7 0 0,-9-1 1 0,-5 1-1 15,-11-3-5-15,-4 2-2 16,-9 3-4-1,-9 1-4-15,-8 0-4 0,0 7-3 16,3 3 0 0,0 3 3-16,9 8 4 15,2 3-3-15,7 5-1 16,1 2 1-16,0 12-8 0,4-1 4 16,-12 13 1-16,5 4-2 15,-2 8-2-15,2 2 0 16,8 12 0-16,3-3-1 0,0 6 7 15,2 5 0 1,5-4-2-16,-1 5-1 16,8-6 0-16,5 0-1 15,1 3 2-15,7 4 2 0,-1-1 0 16,4 0 1-16,8-6-4 16,-4-8 3-16,7-3-4 15,0-5 1-15,4-2-1 16,7-3 1-16,11-7 3 15,2-1-1-15,10-2 6 16,9-1-2-16,7 2-4 16,8-2 1-1,8-4-1-15,4-6-2 0,15-6 3 16,5 2-2-16,1-7-3 16,-8 4 2-16,-9-8 0 0,-6 0 1 15,-2-7 0 1,5-11-3-16,8-8-5 0,6-6 0 15,1-4 6-15,-4 3 1 16,-5 4 2-16,-7-3 2 0,-12 12-4 31,2-3-2-31,-5 4 0 0,0-2 2 0,-3 3-1 16,-2-3 3 0,-1 3 1-16,-5 2-3 15,-3-6 0-15,-12-3-1 16,0-5 3-16,-7-2-2 0,-2-8 4 15,0-5-1-15,-6-2-3 16,2-5 5-16,-5-14 5 16,-2-8 5-16,5-10 2 15,-3-10-5-15,0-13 6 16,-2-3-5-16,-4-15 3 16,-2 6 1-16,1 7-6 15,-1 6-2-15,-3 17 0 16,-8 1-2-16,-14 11-7 15,-8-2 4-15,-13 2-5 16,-11 4-1-16,-11 6-3 16,-6 2-2-16,-3 4-12 0,1 3-14 15,8-5-33-15,10 3-20 16,11 4-61 0,4 1 51-16,-3 11 41 0</inkml:trace>
  <inkml:trace contextRef="#ctx0" brushRef="#br0" timeOffset="37320.01">12475 12230 782 0,'1'2'89'0,"2"-1"67"0,1 1-31 0,0-2-17 0,-1-3-9 16,5 1-1-16,2-2-3 0,-6-1-2 0,0 0-1 15,-4 0-11-15,-4 1-8 16,-7 0-28-16,-4 0-13 15,-11-1-18-15,-8-1-6 16,-6 3-6-16,-2-1 4 0,-7 8-2 16,3 5-5-16,5 7 4 15,8 6-5-15,12-2 0 16,10 2 0-16,14 0-3 16,10-3 3-16,17 0-2 15,-2-1 5-15,14-4 7 16,-3 0 1-16,2-3 12 0,5 0-4 0,-13-1-2 15,-5-1-6-15,-9 2-2 32,-8 5-2-32,-12 3 5 15,-12 6 2-15,-15 8-6 16,-7-3 4-16,-9 5-8 16,-7-5 0-16,-10-10 1 15,7-1-3-15,-7-17-4 16,7-7-14-16,8-11-27 15,8-9-16-15,26-8-37 16,12 1-15-16,22-10-186 0,5-2 184 16</inkml:trace>
  <inkml:trace contextRef="#ctx0" brushRef="#br0" timeOffset="37609.26">12759 11620 1418 0,'0'2'97'0,"-2"4"35"0,-11 10-5 0,2 10-1 0,0 15-14 16,3 7-14-16,4 15-23 15,2 8-16-15,10 9-23 16,-3 2-8-16,6 5-13 15,3 3-8-15,-3-7-2 16,-6-1-2-16,1-12-40 16,-4-6-2-16,1-16-57 0,2-10-30 15,-1-19-29-15,4-12-25 16,-3-18 101 0</inkml:trace>
  <inkml:trace contextRef="#ctx0" brushRef="#br0" timeOffset="37859.32">13052 11582 1214 0,'5'-13'150'0,"-2"6"191"0,-8 10-203 16,-1 9 4-16,-7 14-17 15,-1 0-13-15,5 15-23 16,-1 7-17-16,13 15-18 15,8 6-18-15,7 18-18 16,-4 4-5-16,-6 10-5 16,3 11-17-16,-3 0-93 15,-2-1-30-15,3-9-114 0,3-14 134 16,5-18 49-16</inkml:trace>
  <inkml:trace contextRef="#ctx0" brushRef="#br0" timeOffset="39633.65">15231 11967 1253 0,'-2'3'47'16,"7"-12"2"-16,0-9 39 0,-1-1 6 0,-5 5-10 0,-10-3-25 0,-8 3-13 0,-10 7-25 0,-9 4-12 0,-10 6-4 16,-8 8-4-16,3 7 0 15,1 5-1-15,12 1 1 16,15-2 0-1,14-3 3-15,13 5 2 0,23-5 16 16,11 3 12-16,15 1 6 16,2-7 6-16,4-2-10 15,0 0-2-15,-4-4-10 16,-4 1-6-16,-16 0-5 16,-1 2-8-16,-26 4 5 15,-7 7-1-15,-18 1-4 16,-16 2 3-16,-8 3-6 15,-7 1-2-15,-12-4 0 16,-2-2 0-16,-12-6-2 0,-9-5 2 16,3-7-15-16,5-7-14 15,12-13-13-15,14-6-11 16,21-12-22-16,10-6-19 16,18-15-16-16,4-8 46 15</inkml:trace>
  <inkml:trace contextRef="#ctx0" brushRef="#br0" timeOffset="39849.35">15139 11391 1519 0,'-3'-1'89'0,"3"7"61"16,-5 2-46-16,2 17-15 15,-2 8-6-15,2 18-20 16,3 5-20-16,2 26-13 15,-2 12-8-15,0 21-11 0,0 8-1 16,0 12-46 0,0 2-41-16,0-6-94 15,0-11-37-15,5-16-116 16,-1-15-118-16,-2-31 272 16</inkml:trace>
  <inkml:trace contextRef="#ctx0" brushRef="#br0" timeOffset="40259.06">15732 11610 1240 0,'2'-6'87'15,"-2"3"76"-15,0-2-79 16,2 4 8-16,-2 4-12 16,1 5-3-16,4 12-13 15,-4 2-6-15,-1 15-11 16,-4 4-18-16,1 9-19 16,1 8-7-16,-3 10-3 15,0 5 0-15,-1 1 3 16,-3 0 0-16,6-1-3 15,-4 1-2-15,7-11-1 16,7-10 1-16,-1-13 3 0,6-9 0 16,11-15 1-16,0-11 1 15,10-15-1-15,5-7 2 16,2-18-12-16,1-6-12 16,-7-9-25-16,1-4-22 15,-10-4-48-15,-1 1-21 0,-21 2 72 16</inkml:trace>
  <inkml:trace contextRef="#ctx0" brushRef="#br0" timeOffset="40488.66">15434 12032 1212 0,'41'-4'113'16,"3"-7"162"-1,2-6-172-15,8-13-3 0,-5-1-6 16,3-10-49-16,5-1-17 0,-7-2-26 16,0 5-35-16,-5 1-75 15,-3 3 39-15,-2 13 8 16</inkml:trace>
  <inkml:trace contextRef="#ctx0" brushRef="#br0" timeOffset="40868.57">16310 11844 1236 0,'-2'9'74'0,"1"9"29"16,-7-1-13-16,-6 10-17 15,4 8-14-15,-1 9-17 16,6 6 3-16,4 2-13 16,-4-1-4-16,11-7-13 15,8-9-12-15,12-12-3 0,-1-10 1 16,11-20-2-16,2-15 13 16,3-17 19-16,-3-7 12 15,-8-1 23-15,-8-5 2 16,-11 8-2-16,-9 1-8 15,-17 5-16 1,-8-1-8-16,-12-2-19 0,-1 0-9 16,-4 8-10-16,10 8-13 15,5 6-15-15,9 9-21 0,8 5-53 16,4 7-50-16,7 14 86 16</inkml:trace>
  <inkml:trace contextRef="#ctx0" brushRef="#br0" timeOffset="41089.58">16808 12460 1592 0,'14'23'84'0,"-9"7"40"16,2 7-32-16,-14 9-19 15,-7 6-19-15,-8 5-42 16,-8-5-21-16,2 3-68 16,-4-4-54-1,5-2 63-15</inkml:trace>
  <inkml:trace contextRef="#ctx0" brushRef="#br0" timeOffset="41904.57">18250 11852 1064 0,'3'0'108'0,"2"0"81"0,-5 0-66 15,-3-3-4-15,0-5-11 0,0-2-5 0,-2-9-7 16,-8 0-14-16,-10-6-32 16,-7 0-12-16,-13-2-28 15,-7 2-3-15,1 12-7 16,1 5-1-16,1 18-5 15,9 7-1-15,5 10 0 16,9 5 3-16,16-4-4 16,8-1 6-16,23-2 2 15,7 2-3-15,12 3 7 16,16 3 2-16,4 3 4 0,3 2 2 16,-2 1-2-1,-16-1-5-15,-9 5-4 0,-16-2 2 16,-22 3 2-16,-11-1 2 15,-28 2 0 1,-12 1-4-16,-15 0 0 0,-7-7-3 16,1-14-21-16,1-6-15 15,8-19-22-15,1-6-7 0,5-19-27 16,4-4-7-16,12-7-31 16,7 3-14-16,17 0-205 15,11-5 216 1</inkml:trace>
  <inkml:trace contextRef="#ctx0" brushRef="#br0" timeOffset="42170.54">18040 11453 1380 0,'2'-19'110'0,"-4"0"35"15,-7 13 6-15,-1 2-6 0,4 9-29 0,-2 8-15 0,7 14-28 16,1 10-3-16,0 22-5 16,4 15-6-16,7 25-20 15,2 13-11-15,-2 10-19 16,0 2-6-16,-9-1-15 0,1-3-20 16,5-17-43-16,-3-9-16 15,4-20-50-15,2-7-4 16,0-22-26-16,0-15-12 15,3-25 111-15</inkml:trace>
  <inkml:trace contextRef="#ctx0" brushRef="#br0" timeOffset="42744.55">18662 11489 939 0,'3'-17'139'0,"5"-1"132"0,1 10-122 0,4 1-6 0,-2 5-25 0,-3 4-5 0,1 9-6 16,-2 6 1-16,-2 11-21 16,-4 2-11-16,-2 13-28 15,-7 4-18-15,0 12-10 16,-3 8-9-16,0 12-10 16,-2 6 2-16,2 5-5 15,3-5-2-15,5-10-5 16,5-12-6-16,9-19-6 15,4-5 4-15,14-14 0 16,1-6 5-16,4-17-9 0,6-4-7 16,-2-12-21-16,-7-6-19 15,-5-6-17-15,-9 0-5 16,-9-1-36-16,-8-6-13 16,-14 0 83-16</inkml:trace>
  <inkml:trace contextRef="#ctx0" brushRef="#br0" timeOffset="42951.08">18509 11812 1276 0,'0'2'77'0,"6"4"72"16,1-1-46-16,5 1-4 16,7-4 1-16,9-8-20 15,4-6-11-15,12-8-20 16,5-4-13-16,6-4-25 0,7-4-15 15,3 1-68-15,-6 4-47 16,-3 5 59-16</inkml:trace>
  <inkml:trace contextRef="#ctx0" brushRef="#br0" timeOffset="43353.98">19250 11808 1297 0,'10'-7'86'0,"-4"-1"27"15,4-11-24-15,2-4 1 0,10-15-11 16,4-6-6-16,5-8-4 15,5 1-4-15,-4 9-17 16,1 5-5-16,-9 14-6 16,-8 9-11-16,-4 14-9 15,-7 6-2 1,0 19 1-16,-5 8 1 0,-2 16 0 16,-4 5-6-1,-4 12-6-15,4 7 2 0,-2 4-6 16,3 0 4-16,2-1-2 0,-3-4-9 15,3-9-11 1,0-4-21-16,-5-15-38 16,6-6-13-16,-7-13-55 15,2-3-11-15,-2-17 88 16</inkml:trace>
  <inkml:trace contextRef="#ctx0" brushRef="#br0" timeOffset="43594.08">19239 12306 1125 0,'3'0'124'0,"5"0"86"16,2-5-63-16,4 2-11 15,3 0-26-15,5-3-16 16,7 2-28-16,6 1-17 0,1-5-28 15,5 2-11 1,5-10-24-16,4 1-10 0,1-3-52 16,-2 2-29-16,-8 1-95 15,-4-1 104-15</inkml:trace>
  <inkml:trace contextRef="#ctx0" brushRef="#br0" timeOffset="43863.25">20030 12511 1387 0,'1'3'171'16,"1"24"-66"-16,-2 1-36 0,-3 10-23 0,-10 5-23 0,-12 6-68 31,-7 7-38-31,-1 1-331 0,-5 5 263 0</inkml:trace>
  <inkml:trace contextRef="#ctx0" brushRef="#br0" timeOffset="44807.84">21087 11626 757 0,'-10'0'104'0,"5"0"79"0,1 2 2 0,-3 1-25 0,6 0-13 0,-1-3-21 0,2-3-8 16,2-5-19-1,-1-5-6-15,15-5-10 16,5-3-6-16,9 1 3 0,9-4-6 16,10 5-10-16,11 3-12 15,5 11-27-15,-1 7-16 16,-4 12-12-16,-12 8 0 15,-17 5-11-15,-17 5-1 0,-28 12-4 16,-21 6-3-16,-18 5-5 16,-10 1 6-16,0-6-1 15,1-4-3-15,20-21 15 16,4-1 0-16,20-12 4 0,7-5 6 16,13 2 9-1,12 4 7-15,13 1 13 16,14 2 9-16,19 3 1 0,8-2-2 0,11 7-4 15,1-1-15-15,-14 4-3 32,-12 3-10-32,-24 5-4 15,-18 3 3-15,-18 1 4 16,-17 7 3-16,-37 4-2 16,-7 5 4-16,-26 2-14 0,-8-5 1 15,-3-3-5-15,-11-6-10 16,-16-20-48-16,-6-8-29 15,3-31-66-15,6-11-55 16,30-17 128-16</inkml:trace>
  <inkml:trace contextRef="#ctx0" brushRef="#br0" timeOffset="50307.22">16376 14386 1145 0,'0'-2'90'0,"0"-4"62"0,0 1-25 0,0-1-19 0,5 1-14 0,-5 5 1 0,-3 0-5 16,1 4-5-16,-6 5-3 0,0 10-28 31,-1 11-13-31,-2 12-24 16,-2 15-8-16,0 19-7 15,-2 8-1-15,-1 12 0 16,3 0-1-16,1-8-15 0,1-7-1 0,6-20-1 15,-3-9 0-15,11-23 14 16,5-7 3-16,6-18-1 16,8-5 0-16,16-10 1 15,5-5 3-15,20-8 4 0,8 1 2 16,30-1-6-16,22 4 1 16,25 9-4-16,12 3-1 31,18 8 0-31,6 6-2 0,-1 0-21 0,7 4-3 15,10 1-8 1,-14 0 1-16,4-6 17 16,-3 1 7-16,-13-5 9 15,-1 1 1-15,-12 0 3 16,-5 1-2-16,-14 5 4 16,-6-5-7-16,-11 6 6 15,-9-2-3-15,-22-1 0 16,-9-3 4-16,-13-3-5 15,-4-3 6-15,-13-10 7 16,-6-7 2-16,-14-9 4 16,-5-5-6-16,-19-11-6 15,-8-8-1-15,-6-17-2 16,-6-2 6-16,-6-18-3 16,1-6-4-16,-3-4 1 15,4 4-3-15,8 8 4 16,5 11-2-16,11 14 3 0,4 9 3 15,4 15-5-15,0 2 4 16,-8 17-4-16,-5 7-7 16,0 10 1-16,-1 3 1 0,-7 11 1 15,-6 0 2-15,-14 3 2 16,-12 0-2-16,-12-2 1 16,-11-1 0-16,-6-11-3 15,-10 1 1 1,-21-4-6-16,-13-8 0 0,-43 1-10 15,-14-2-3-15,-27 1-9 16,-19 8-6-16,-13 11 4 16,-15 12-4-16,-19 15 13 15,14 6 4-15,-11 4 8 16,3 0 6-16,24 0-1 16,-2-4 3-16,24-1-2 15,14-2 3-15,29 0-7 16,10-2-1-16,23-8-39 15,12-3-36-15,23-6-35 16,18 0-29-16,43-3 77 16</inkml:trace>
  <inkml:trace contextRef="#ctx0" brushRef="#br0" timeOffset="50930.54">17625 15991 928 0,'-4'-9'134'15,"-9"3"238"-15,-11-5-290 0,-13 0-26 0,-9 3-1 0,-14 8-24 0,-5 8-6 0,7 7-7 16,6 9 1-16,19 11-6 16,6-1-2-16,17 3-5 15,9 1 0-15,13-2 8 16,15-5 1-16,17 1 16 15,15-5 10-15,15-4 9 16,0 3 2-16,-1-9-8 16,-10-1-18-16,-22 1-11 15,-14-3-6-15,-23 4-6 16,-12 4 5-16,-31 3-14 16,-7-1-11-16,-28 2-27 15,-10 1-8-15,1-5-6 0,-2-6-5 0,20-13-13 31,3-4-8-31,18-12-39 16,0-4-95-16,16-15 135 16</inkml:trace>
  <inkml:trace contextRef="#ctx0" brushRef="#br0" timeOffset="51167.46">17414 15594 1744 0,'2'6'139'0,"2"5"49"0,-4 18-55 16,0 12-13-16,-3 17-48 15,0 16-19-15,-6 22-26 16,5 12-16-16,1 2-5 16,3 0-7-16,7-10-35 15,4-9-29-15,4-20-87 16,4-6-38-16,0-21 33 15,5-14 52-15</inkml:trace>
  <inkml:trace contextRef="#ctx0" brushRef="#br0" timeOffset="51509.26">18108 15790 1491 0,'13'0'102'0,"-1"3"100"0,-4 3-88 16,-5 7-32-16,-3 1-10 0,-1 13-27 15,-1 7-7-15,-1 11-13 16,0 13-1-16,0 8-11 16,-5 2-5-16,5 4-4 15,-5-1-4-15,6-6-1 16,2-3-1-16,8-10-1 15,2-2 4-15,-1-6-15 16,4-7-4-16,9-14-15 16,3-5-2-16,15-18 12 15,2-7 0-15,9-15 15 16,-4-6 0-16,-4-13-29 16,-4-2-15-16,-11-6-66 15,-9 4-32-15,-12 4 78 16</inkml:trace>
  <inkml:trace contextRef="#ctx0" brushRef="#br0" timeOffset="51707.35">17846 16130 1202 0,'18'3'152'0,"7"1"173"15,18-9-215-15,15-8-17 0,8-7-26 16,7-7-11-16,-1-2-57 15,-5 1-47-15,-9-5-93 16,-4 5-361-16,-2 2 311 16</inkml:trace>
  <inkml:trace contextRef="#ctx0" brushRef="#br0" timeOffset="52072.79">18634 16069 1562 0,'3'-2'83'0,"6"-6"42"15,5 2-27-15,10-11-5 16,3-2-14-16,11-5-16 16,1-1-2-16,12 0-13 0,-1-2 1 15,-6 0-13 1,0 2-8-16,-17 4-15 0,-11 5-7 15,-8 9-4-15,-8 7 6 0,0 4 0 16,-5 14 3-16,0 18-2 16,-2 11-1-1,-1 18-6 1,-6 3-2-16,9 11-2 0,2-5 1 16,3 0-27-16,0-5-48 0,0-9-37 15,-2-2-39 1,-6-13-19-16,8-9 19 0,-3-16-265 15,-5-5 272-15</inkml:trace>
  <inkml:trace contextRef="#ctx0" brushRef="#br0" timeOffset="52238.11">18779 16545 1294 0,'-3'-2'136'0,"1"2"138"0,4 0-83 15,10 2-41-15,13 1-19 16,15 5-38-16,6-2-23 15,10 1-40-15,3-7-8 16,2-5-51 0,-1-6-50-16,-5-14-120 0,2-5 108 0</inkml:trace>
  <inkml:trace contextRef="#ctx0" brushRef="#br0" timeOffset="58803.79">18678 14465 386 0,'9'-8'127'0,"1"0"170"0,-6-1-73 0,3 2-44 0,-4 1-26 0,-3 4-48 0,1 2-14 0,-1 0-14 15,0 4 1-15,0 5-19 16,-1 5 6-16,-1 8 4 16,1 2-11-16,1 9-9 15,0 7-6-15,0 5-27 16,0 1-5-16,0 0-10 16,0-4-3-16,0-7-24 0,0-8-18 15,0-8-41-15,0 0-27 16,1-19-39-16,4 6-113 0,4-14 164 15</inkml:trace>
  <inkml:trace contextRef="#ctx0" brushRef="#br0" timeOffset="59209.52">19041 14558 1063 0,'-4'2'104'0,"1"2"70"0,2 1-77 16,-1 0-2-16,2 3-23 15,0 3-5-15,0 4-5 16,-3 7-4-16,-2 5-21 0,0 3 0 16,1 7-25-16,-1 2-3 0,5 7-7 15,6-5-2-15,9-8 0 31,2-3-5-31,8-16 5 0,4-5-4 16,5-9 8 0,4-3-3-16,-3-12 4 15,-5-3 5-15,-8-10 11 16,-6-4 9-16,-12 2 13 16,-4-3 6-16,-4 0-10 15,-9-3-2-15,-11-1-21 16,-6 0-4-16,-4 0-15 15,2 7-8-15,1 11-5 0,10 12-3 16,4 13-21-16,4 11-12 16,8 5-44-16,-3 2-41 15,10 0-265-15,6-4 250 16</inkml:trace>
  <inkml:trace contextRef="#ctx0" brushRef="#br0" timeOffset="59492.22">19593 14452 1243 0,'-3'7'182'0,"1"0"204"0,-3 6-205 0,5 1-17 0,2 4-46 0,-1 4-25 0,3 11-37 16,-1 5-15-16,-6 12-17 16,1 7-22-16,-3 11-89 0,-4 3-36 15,1-7-118-15,0-2-354 16,-12-9 386-16</inkml:trace>
  <inkml:trace contextRef="#ctx0" brushRef="#br0" timeOffset="64366.7">19509 13907 991 0,'-3'6'97'0,"3"-1"62"0,-2 1-19 0,2-1-39 0,2-2-21 0,1 2-24 16,5-4-5-16,5-1-5 16,-1 0 1-16,4-1-4 15,1-10-1-15,10-4-11 16,2-7-3-16,10-5-11 16,7-6 1-16,14-6-6 15,4-2-4-15,14-6 2 16,2 2-10-16,20 4 0 15,10-4 4-15,-3 7-8 16,-3-2 6-16,-1 7-2 0,1-1-1 16,18 7 1-16,-1-2 0 0,4 1 0 15,-10 1 0-15,-10 0 1 16,7 2 3-16,4 2-3 16,2 0-1-16,-4 0 2 15,-9 1-2-15,-7 4 1 16,-8-4 0-16,-2 0-1 31,-6 3 0-31,-4-3 1 0,-6 5-5 0,-17 0 7 16,-7 2-9-16,-20 4-13 31,-10 3-18-31,-9-1-52 16,-7-1-30-16,-12 1 61 0</inkml:trace>
  <inkml:trace contextRef="#ctx0" brushRef="#br0" timeOffset="64728.44">22279 12863 1334 0,'2'-2'64'0,"1"0"18"0,2-7 1 0,7 4-22 0,-4-6-4 0,13 5-19 16,4 4 0-16,0 6-1 16,2 5-3-16,3 5-9 15,-3 4-2-15,6-3-1 16,5 3 2-16,-7 2 3 0,4-3-5 16,-8 9-3-16,-5 1-12 15,-17 6-4-15,-7 3 0 16,-21 5-3-16,-9 2 1 15,-15 7-8-15,1 2 1 16,-5-2-19-16,1-1-9 16,3-11-23-16,2-13-25 15,16-10-26-15,10-15 7 16,15-24 51-16</inkml:trace>
  <inkml:trace contextRef="#ctx0" brushRef="#br0" timeOffset="65205.27">23164 12412 1252 0,'2'1'118'0,"0"7"62"0,-2 2-44 0,0 4 4 0,-7 8-45 0,-4 1-21 16,-8 12-21-16,0 0-13 0,4 6-13 15,-4-2-3-15,14-4-9 16,3-3-1-16,4-4 1 15,12-1 2-15,10-4 5 16,3 1 4-16,15 0-2 16,2-5 4-16,8 1-2 15,-1-3-6-15,-10 4-7 16,-10-5-6-16,-20-1-7 16,-12 4 4-16,-23 7-1 0,-14-3-4 15,-15 9-2 1,-4-1-16-16,-3 1-23 15,8-4-14-15,1-4-35 0,4-5-12 16,6-10-28 0,3-7-23-16,15-18 92 15</inkml:trace>
  <inkml:trace contextRef="#ctx0" brushRef="#br0" timeOffset="65558.23">23127 12385 796 0,'-5'12'145'0,"-3"3"172"0,5-3-164 0,0 2 1 0,6 1-21 15,3-6-10-15,11-3-4 16,5-4 7-16,13-7-16 16,11-6-8-16,11-6-49 15,7-5-15-15,3-2-30 16,1-1-3-16,-13 1-59 15,-6 4-43-15,-11 7-99 0,-9 2-35 16,-14 13 125-16</inkml:trace>
  <inkml:trace contextRef="#ctx0" brushRef="#br0" timeOffset="66636.89">23802 13192 939 0,'-8'-3'100'0,"-2"-3"109"0,4 1-73 0,-8-4-30 0,-3 1-5 0,-4 6-23 15,-4 4-14-15,-2 12-13 16,-5 6-20-16,4 9-21 16,1 5-7-16,13-2-9 15,5 1 3-15,12-6-8 16,8-3 6-16,11-7-4 15,3-6 1-15,2-11 4 16,0-2 5-16,-4-12 2 0,1 0-2 16,-8-11 9-16,-5-7-2 15,-5-4 7-15,2-7 9 16,0-5-3-16,-7-6 5 16,-1-9-1-1,-4 0 1-15,-1 3-4 0,2 1-2 16,-2 18 4-16,2 15 3 15,1 11 8 1,2 14 1-16,0 4-8 0,0 10-8 16,0 17-5-16,0 7-2 15,0 14-2-15,2 3-1 16,4 5-7-16,-1 5-2 0,3-6 0 16,5 0-1-16,4-12 0 15,10-5-4-15,3-14-2 16,3-8 2-16,-2-7-10 15,1-4 4-15,-1-13 4 16,3-4-3-16,-8-18 10 16,0-1 1-16,-12-5 6 15,-2-2 6-15,-10 5 7 16,-4-5 0-16,-9 10-6 16,-3 8-8-16,-3 9-8 15,-5 8-2-15,4 16 1 16,0 4 4-16,6 10-2 15,8 3-1-15,4 4 0 16,4-3-3-16,11-1 0 0,5 2 3 16,4-8-14-16,1-7-3 15,3-2-25-15,2-12-19 0,4-8-33 16,2-2-17 0,-3-18-25-16,0 1 97 0,-4-6 13 15</inkml:trace>
  <inkml:trace contextRef="#ctx0" brushRef="#br0" timeOffset="66897.2">24584 13060 1169 0,'-6'0'141'0,"-5"-2"140"0,-6 7-138 0,-7 0-1 0,-6 7-25 16,-2 6-17-16,-2 5-28 0,0 4-10 15,5 9-33 1,2 4-5-16,9 4-15 0,12-1-8 16,9-2-2-1,8-5-8-15,16-9-11 16,5-4-5-16,17-18-25 16,3-5-10-16,8-11-47 15,-1-3-30-15,-2-10 78 16,2-4-10-16</inkml:trace>
  <inkml:trace contextRef="#ctx0" brushRef="#br0" timeOffset="70978.6">19260 17255 1094 0,'0'8'90'0,"-5"-2"70"0,5 0-67 0,0 4-3 0,6-2-3 0,-2 6-2 0,7 8-16 0,-3 5-6 16,-4 12-28-16,1 10-9 0,-2 11-18 15,-3 0-4-15,-3 8-20 16,-2-9-10-16,4-6-26 16,-1-9-23-1,4-29-43-15,1-11-124 0,8-25 148 16</inkml:trace>
  <inkml:trace contextRef="#ctx0" brushRef="#br0" timeOffset="71351.58">19684 17300 1473 0,'-22'19'62'0,"8"-1"1"16,1-4-21-16,5-2-7 15,5 3-5-15,3 8-10 0,8 7-3 16,-2 11-7-1,6 3-8-15,6 1 1 0,0-3-3 16,9-10 3-16,-2-7-3 16,8-12 2-16,-5-10-2 0,1-10 14 15,1-12 10 1,-8-17 27-16,0-8 8 0,-11-13 8 16,-6-1-1-1,-7 0-19-15,-10 2-3 0,-12 15-20 16,-1 7-8-16,-10 16-16 15,2 12-19 1,-5 23-46-16,0 12-12 0,-1 13-48 16,2 7-13-1,12-6-31-15,11-7 79 0</inkml:trace>
  <inkml:trace contextRef="#ctx0" brushRef="#br0" timeOffset="71589.07">20263 17182 1674 0,'-25'28'117'0,"4"-2"55"0,4-1-47 0,3 0-25 16,3 0-30-16,3 7-22 15,5 6-9-15,6 12-15 16,2 4-6-16,9 11-30 15,0 1-7-15,0 3-77 16,5-6-42 0,-1-15-80-16,7-6-82 15,-3-23 176-15</inkml:trace>
  <inkml:trace contextRef="#ctx0" brushRef="#br0" timeOffset="72340.78">20812 17236 794 0,'-17'14'94'0,"-1"3"72"0,-2 1-23 0,1-3-34 0,2 3-12 0,1 2-21 0,2-2-8 15,6 2-20 1,-2-3-10-16,4 9-14 0,3 4-9 16,3 6-7-16,0 3-6 15,8 4-3-15,0-4-1 16,9-6-2-1,2 2 4-15,9-13-7 0,5-8-1 16,10-15 2-16,6-15 2 16,0-14 21-16,1-6 22 15,-10-10 18-15,-12-6 12 0,-6-6 5 16,-9 3-12-16,-15-4-13 16,-7 6-14-1,-15 4-19-15,-12 4-9 0,-19 12-32 16,-2 10-15-16,-3 15-29 15,11 8-9-15,22 16-20 16,11 6-12-16,13 4 64 16</inkml:trace>
  <inkml:trace contextRef="#ctx0" brushRef="#br0" timeOffset="72780.12">21453 17250 1262 0,'4'-2'98'0,"-2"1"71"0,-2 1-26 0,-9 8-14 0,-6 6-21 0,-5 10-36 15,-7 7-8-15,2 7-32 16,0 3-6-16,9 11-16 0,8-2-8 16,9 2-2-16,9-3 0 15,7-16-10-15,9-1-9 16,10-16-13-16,3-5-8 0,4-13 16 31,6-9 2-31,-7-14 19 16,-2-7 12-16,-9-10 24 15,-7-7 15-15,-13-6 18 0,-6-4 4 16,-16 1-14-16,-8-2-5 16,-25 3-26-16,-8 7-10 15,1 15-26-15,2 13-12 16,18 22-23-16,4 8-15 16,8 12-45-16,5 6-39 15,11 2-74-15,4 2 107 16</inkml:trace>
  <inkml:trace contextRef="#ctx0" brushRef="#br0" timeOffset="73216.82">21969 17293 1010 0,'-4'-12'120'0,"-2"0"111"16,5 4-102-16,-4-3 3 16,0 5-23-16,0-1 3 15,-1 6-15-15,1 1-9 16,2 6-19-16,-3 5-18 16,0 5-18-1,-2 6-9-15,3 8-9 16,-3 6-4-16,5 10-7 0,3 6-4 0,6-3 0 15,7-3-2-15,7-12-1 16,1-7-1-16,7-10-2 16,1-9 1-16,4-9 3 15,-3-7-1 1,1-11 3-16,-1-5 7 16,-6-14 20-16,-2-3 16 15,-9-12 21-15,-6-2-3 0,-14-1-7 16,-14 1-14-1,-14 5-20-15,-2 2-11 0,-1 18-41 16,6 8-20-16,4 21-36 16,4 12-29-16,4 9-86 15,4 10 117-15</inkml:trace>
  <inkml:trace contextRef="#ctx0" brushRef="#br0" timeOffset="78791.71">18444 17496 1169 0,'7'-5'78'0,"-4"-1"41"0,3 6-25 0,-3 8-16 0,-1 3 2 0,-2-2 1 0,0 2 7 16,0-1-4-16,-2-5 2 16,2-2-10-1,0-3-9-15,-3 0-13 0,-3 1-14 31,-10-2-20-31,-8-2-8 0,-15 3-12 16,-10 3-8-16,-28 9-9 16,-10 4-2-16,-6 9-13 15,-8 5-4-15,24 3-13 0,7-1-4 0,15-8-5 16,12-4 5-16,18-14 0 16,8 1-2-16,14-7-6 31,1-10-19-31,13-1-175 15,5-5 160-15</inkml:trace>
  <inkml:trace contextRef="#ctx0" brushRef="#br0" timeOffset="79114.25">17747 17390 1661 0,'-11'-8'73'0,"-3"2"22"0,1-2-13 16,-3 5-11-1,-3 3-12-15,-4 3-25 0,1 7-14 16,-13 9-20 0,7 7 0-16,-6 12-2 0,3 6 0 15,1-1-6-15,8 3-6 16,11-2-1-16,9-5 0 15,21 2 3-15,11-3 7 0,25-6 0 16,10-7-2-16,8-11 6 16,5-8-3-16,4-13-28 15,4-11-33-15,-1-13 12 16,3 4 4-16</inkml:trace>
  <inkml:trace contextRef="#ctx0" brushRef="#br0" timeOffset="79841.82">15795 17480 937 0,'4'-6'118'0,"-4"0"121"0,0 4-60 0,-4 0-32 0,-5 2-2 0,-13 2-27 0,-3 1-23 0,-13 8-46 16,-5 0-24-16,-14 2-20 15,-4 1-4-15,-7-1-4 16,0 1-5-16,22 2-3 15,7 6-3-15,23-3 7 16,15 3-3-16,21 3 9 0,7-1-2 16,23 1 3-16,6-2 11 15,8-2 6 1,-2-2 7-16,-4-2 4 0,-12-1-6 16,-11 1 1-16,-7 2 0 15,-15 5-4-15,-9 3 2 16,-13 6-11-16,-13-2-5 0,-16 4-6 15,-1-3-15-15,-12-1-24 16,-2-2-13-16,-9-6-28 16,2-5-13-1,11-9-28-15,3-7-15 0,13-17 72 16</inkml:trace>
  <inkml:trace contextRef="#ctx0" brushRef="#br0" timeOffset="80088.17">15672 17133 1523 0,'10'3'131'16,"-7"8"88"-16,-3 26-121 16,-5 10-17-16,-14 27-27 0,2 14-16 0,-13 13-11 15,5 7-10 1,3 4-12-16,1 0-1 0,20-8-42 15,1-3-28-15,19-18-50 32,-2-9-28-32,8-19-12 0,2-12-107 15,-2-27 163-15</inkml:trace>
  <inkml:trace contextRef="#ctx0" brushRef="#br0" timeOffset="80456.77">16026 17228 1438 0,'3'3'92'0,"2"5"56"16,-2 3-28-16,-3 13-15 15,1 2-17-15,-1 11-24 16,0 5-10-16,-1 10-21 15,-4 8-10-15,2 8-17 16,-7 6-3-16,4 8-1 16,-2 5-7-16,7-7-11 15,2-4-3-15,10-18-11 16,2-12 0-16,12-11 4 16,0-8 4-16,12-12-1 15,4-7 6-15,6-16-4 0,0-6-8 16,1-14-6-16,-6-7-11 15,-5-6-26-15,-9-5-21 0,-9-1-28 16,-11-3-280 0,-10 9 260-16</inkml:trace>
  <inkml:trace contextRef="#ctx0" brushRef="#br0" timeOffset="80624.25">15952 17734 1321 0,'26'-3'114'16,"9"-2"56"-16,9-11-52 16,8-3-11-16,7-9-47 15,-1-2-16-15,-7-8-70 16,-4 2-39-16,-3 0-76 0,-8 3-240 16,4 3 234-16</inkml:trace>
  <inkml:trace contextRef="#ctx0" brushRef="#br0" timeOffset="80895.67">16611 17526 1324 0,'-16'36'99'0,"1"5"67"0,-9 3-49 15,0 2-50 1,4 0-23-16,-1 3-31 0,9-5-7 0,12 0-7 16,4-6-1-16,17-13-1 15,9-8-15-15,16-13-4 16,-1-4 1-16,14-16 3 15,1-2 18-15,-8-16 22 16,-7-4 5-16,-5-11 23 16,-15-3 0-16,-15-2 7 15,-9 2 0-15,-29 5-17 0,-18 1-4 16,-23 1-26-16,-7 5-22 16,10 18-44-1,6 14-24-15,20 22-60 0,10 12-88 0,18 13 135 31</inkml:trace>
  <inkml:trace contextRef="#ctx0" brushRef="#br0" timeOffset="105626.98">12311 17281 995 0,'9'-6'71'0,"-9"-3"46"16,3-2-19-16,0 3-16 0,-3-3-11 0,7 3-19 0,-7 2-6 0,0-1-1 15,0 6 2-15,0-1 2 16,0 0 4-16,0 2 10 16,1-1 4-16,2-5 12 15,2 12-1-15,-5 2 2 16,0 3-7-16,-5 3-14 16,1 5-11-16,-6 5-24 15,-6 4-7-15,-9 11-17 16,-2 12-14-16,-12 10-22 0,-1 6-11 15,-5 4-6-15,4 0 12 16,3-7 11 0,9-7 4-16,11-13 11 15,5-14 1-15,11-9 8 0,2-12 6 16,10-6 3-16,7-3 10 0,7-6 7 16,3 1 5-1,3-3 0-15,0 2-10 0,1 0-8 16,7 3-4-16,1 3-3 15,-1 0 0-15,10 9 1 16,-7-1-1-16,6 3-1 16,-4 2-4-16,-7-4-3 15,0 2-4-15,-11-6-20 0,-9 4-20 16,-13-6-57-16,-4 1-31 16,-15-4 71-16</inkml:trace>
  <inkml:trace contextRef="#ctx0" brushRef="#br0" timeOffset="105907.33">12402 17608 1515 0,'-3'8'116'0,"1"3"70"0,-2 3-42 0,-1 2-40 0,2-2-23 0,-2-1-25 15,5 1-12-15,3 13-23 16,2 7-4-16,4 18-13 16,4 7-5-16,-2 12-1 15,-3 0-10 1,3 3-29-16,-2-6-19 0,2-7-43 16,2-9-13-16,1-17-23 15,2-7-3-15,0-22-70 0,1-12 115 16</inkml:trace>
  <inkml:trace contextRef="#ctx0" brushRef="#br0" timeOffset="106263.86">12768 17736 1312 0,'-3'0'115'0,"-5"3"82"0,-1 6-52 0,-4 10-42 16,-3 8-22-1,2 12-41-15,1 9-12 16,9 10-24-16,0 0-4 0,12 2-2 16,10-9-6-16,24-2 5 15,7-7-1-15,10-7-7 16,1-11 3-16,-10-16 1 31,-9-10 3-31,-8-20 15 0,-1-7 12 16,-9-12 18-16,-5-7 6 0,-15-4 8 15,-3-2-5-15,-17 0-11 16,-10-1-7-16,-14 5-16 16,-15 4-12-16,-3 8-29 15,-5 11-11-15,3 18-36 16,10 9-3-16,12 23-26 16,6 6-25-16,14 10-35 15,-2 7 74-15</inkml:trace>
  <inkml:trace contextRef="#ctx0" brushRef="#br0" timeOffset="106571.04">11973 18545 1388 0,'39'-13'127'0,"12"-1"63"0,18 4-29 0,9 9-10 0,8 1-42 0,11 3-24 0,11 3-36 0,23-3-16 16,19 1-25-1,-5-3-5-15,5-1-56 16,-16-1-38-16,-11-1-100 16,-7 2-378-16,-38 9 365 15</inkml:trace>
  <inkml:trace contextRef="#ctx1" brushRef="#br0">20498 16550 0,'0'0'0,"52"-44"0,-52 44 0,23-27 0,1 3 0,-8 4 16,-8 5-1,-5 3-15,-3 4 16,0 0-16,0 4 15,0 0 1,0 0-16,0 0 16,0 0-16,0 0 15,0 0 1,0 0 0,0 1-16,0-1 15,0 0 1,-3 0-16,-1-4 0,0 0 15,4 0 1,-4 0-16,-4 0 16,4 0-1,0 1 1,4 3-16,-4 0 16,-4 0-16,4 0 15,0 0-15,0 4 16,4 0-1,-8 0-15,4 0 16,0 0 0,1 0-1,3 0-15,0 0 16,0 0-16,0 0 16,0 0-1,0 0-15,0 0 16,-8 0-16</inkml:trace>
  <inkml:trace contextRef="#ctx0" brushRef="#br0" timeOffset="136016.23">11730 13165 1729 0,'0'0'20'0,"0"-4"11"16,0 4 33-16,-5-2 10 0,-3 2 5 0,-1 8-8 0,-5 5-15 0,-4 4-7 0,-5 13-9 0,-7 8-4 0,-18 17-6 0,-5 2-6 15,-34 20-5-15,-11 8-3 0,-19 16-4 16,-4 5 0-16,-7 7-6 15,-3-2-5-15,10-14 1 16,7-7-7 0,26-25-19-16,17-15-6 0,28-21-16 15,12-12 1-15,31-17-2 16,20-8-3-16,23-20-34 16,7-13-30-16,20-16-44 15,4-9-178-15,16-10 212 16</inkml:trace>
  <inkml:trace contextRef="#ctx0" brushRef="#br0" timeOffset="136325.81">11735 13435 1209 0,'0'5'131'31,"-7"6"129"-31,-7 5-116 0,-9 4 10 0,-9-1-15 15,2 3-15-15,-8-3-30 16,-1 3-23-16,-5 3-25 16,-13 8-7-16,-5 15-14 15,-4 10-5 1,-10 19-14-16,-4 13 2 0,-1 13-8 16,-7 2 0-16,-2 11 0 15,-3-3-5 1,-3-10-22-16,6-10-10 0,11-21-35 15,3-9-24-15,21-30-27 16,5-12-23-16,16-23-31 16,15-12-112-16,13-22 180 15</inkml:trace>
  <inkml:trace contextRef="#ctx0" brushRef="#br0" timeOffset="136673.57">10323 13965 1114 0,'-14'-8'150'0,"1"0"196"0,-1-1-221 0,7 7-20 15,-2 2-9-15,1 3-21 16,5 7-7-16,-8 13-32 16,0 9-13-16,-10 22-20 15,-4 6-1 1,-17 18-9-16,-1 9-8 0,-6 5-6 15,3 1-1-15,12-10 8 16,10-7 4-16,21-18 11 16,9-1 10-16,27-13 13 15,16-6 12-15,21-13 8 16,7-4-5-16,13-21-13 16,6-8-7-16,2-21-26 15,7-10-35-15,3-16-102 0,-4-5-56 16,-5-5 97-1</inkml:trace>
  <inkml:trace contextRef="#ctx0" brushRef="#br0" timeOffset="138396.31">7139 15465 775 0,'0'1'125'0,"0"2"117"0,-1 1-53 0,-3 2-42 0,1 0-24 0,-5 1-31 0,4 2-15 16,-4-1-19-16,0 1-5 16,2 2-12-16,-5-3-11 0,-2 10-10 15,-1-1-7-15,-8 15-9 16,-2 1 2-16,-4 4 1 15,-6 4-4-15,0 4 8 16,-2 4-5-16,7-8-2 16,7-4-2-16,5-15-7 15,4-3 4-15,5-12-20 16,5-3-13-16,8-10-35 16,4-8-33-1,1-13-123-15,-4-4 131 16</inkml:trace>
  <inkml:trace contextRef="#ctx0" brushRef="#br0" timeOffset="138857.79">6776 15498 601 0,'5'0'99'0,"1"-2"88"16,-2-1-35-16,0 2-37 16,1 1-30-16,-5 0-31 15,-2 3-3-15,-7 0-2 16,6 2 0-16,-5-2-12 15,6-3-6-15,2 1 0 16,-3 6 3-16,6-7 13 16,8 3 11-16,0-2 0 15,-1 1-4-15,10 7-4 16,-4-1-15-16,11 10 2 16,0 7 0-16,6 13-6 15,5 7 3-15,-2 14-10 16,-3 5-2-16,0-2-11 15,4-1-3-15,-6-4-3 0,4-6-5 16,-7-15-9 0,4-8-17-16,-5-9-48 0,-5-8-28 15,-6-3-207-15,-12-14 186 16</inkml:trace>
  <inkml:trace contextRef="#ctx0" brushRef="#br0" timeOffset="139714.57">4661 15022 1390 0,'-6'0'74'0,"-15"0"12"0,-6 4-2 0,-12 3-23 16,-5 2-10-16,-1 2-16 0,0 3-8 15,10 2-10-15,0 6-4 16,13 3-3-16,6 2 3 16,8 2-6-16,7 1-1 15,12 3 6-15,8-2-3 16,11-1 7-16,11-3-3 15,16-8-3-15,9 0 1 16,2-5-2-16,1-1 10 16,-6 6 0-16,-7 4-3 15,-15 6-1-15,-13 5-2 16,-17 9 6-16,-11 4 2 16,-21 7-6-16,-9 4 0 0,-15 1-12 15,-4-3-3-15,-16-4-5 16,-4-9-14-16,2-18-28 15,-5-6-18-15,15-19-30 16,7-16-8-16,7-22-20 16,7-15 6-16,20-23-289 15,5-15 262-15</inkml:trace>
  <inkml:trace contextRef="#ctx0" brushRef="#br0" timeOffset="139928.19">4557 14657 1471 0,'-18'24'135'0,"-2"3"80"16,-2 23-34-16,4 4-17 0,4 12-49 15,3 5-35 1,11 6-49-16,2 5-25 16,10 10-1-16,9 6-4 0,6 6-9 15,4 4-18-15,7 3-59 16,0 1-30-16,-3-16-74 15,-7-5-15 1,-3-20 113-16</inkml:trace>
  <inkml:trace contextRef="#ctx0" brushRef="#br0" timeOffset="140284.29">5150 14837 1389 0,'6'28'73'16,"-4"10"21"-16,-1 5-10 0,1 12-9 16,-2-1-16-16,0 14-20 0,0 6-20 15,-2 14-8-15,-1 7-9 16,-3 2-2-16,3-2 3 15,3-7-5 1,1-3 3-16,7-15-4 0,0-6 2 16,11-15-6-1,2-9 2-15,12-17 0 16,-2-10-6-16,13-18 5 16,-1-6-7-16,4-20-12 0,-4-6-12 0,-2-16-30 15,-6-9-20 1,-10-5-138-16,-11-3 136 0</inkml:trace>
  <inkml:trace contextRef="#ctx0" brushRef="#br0" timeOffset="140496.45">4882 15394 1560 0,'14'8'98'0,"3"1"50"0,10-12-61 0,1-5-5 31,13-17-23-31,7-5-8 16,2-6-33-16,7-9-7 15,14 3-63-15,-2-5-53 0,6 4-253 16,0 5 205-16</inkml:trace>
  <inkml:trace contextRef="#ctx0" brushRef="#br0" timeOffset="140844.94">5700 15094 975 0,'10'-8'147'0,"-5"-3"214"15,3-5-217-15,-1-7-32 16,3-9-23-16,9-9-33 15,0-8-11 1,4-3-17-16,3 2 2 16,-3 10-8-16,-2 4-3 0,-4 20-2 15,-3 15-3-15,-7 17 1 16,1 15 1-16,-8 26 4 0,0 8 4 16,0 12 1-1,0 6-4-15,0 7-8 16,1 5-7-16,1 0-6 15,-1-6-8-15,1-11-30 16,3-12-14-16,-4-19-46 16,2-9-10-16,-3-16-31 0,0-19 0 0,-3-1 78 15</inkml:trace>
  <inkml:trace contextRef="#ctx0" brushRef="#br0" timeOffset="141023.47">5814 15671 1537 0,'3'13'104'16,"11"-7"55"-16,8 1-20 15,15-11-29-15,12-3-19 0,9-6-25 0,7-3-14 32,-1 2-25-32,-5-2-39 0,-10 2-155 15,1-3 117 1</inkml:trace>
  <inkml:trace contextRef="#ctx0" brushRef="#br0" timeOffset="141874.42">7718 15452 1477 0,'0'2'89'0,"0"-4"41"0,0-4-11 0,3-13-37 0,2-6-5 0,9-10-22 0,8-3 1 0,8 5 5 32,7 1-7-32,15 12-13 15,4 3-1-15,8 13-18 0,-4 6-6 16,-13 14-5-16,-8 6-7 15,-15 14-4-15,-7 4 5 16,-15 12-4-16,-8 1-4 0,-16 10-17 16,-5 2-20-16,-13 3-30 15,-7 1-9 1,-7 7 0-16,-6-5 14 16,7 3 27-16,2-5 15 0,23-7 17 15,3-5 6-15,14-16 17 16,11-8 3-16,20-8 28 0,10-6 9 15,33-16 23-15,13-5 8 16,14-15-18-16,4-11-5 16,-2-15-39-16,-5-1-9 15,-8-8-21 1,-5-3-44-16,-19-4-81 16,-3-1-76-16,-28-1 103 15</inkml:trace>
  <inkml:trace contextRef="#ctx0" brushRef="#br0" timeOffset="142504.01">8332 14208 1461 0,'-2'0'100'0,"-1"0"61"16,-3 0-5-16,-2 0-11 0,0-3-17 0,6-4-37 0,1-4-15 0,6-6-21 0,7-2-11 16,9-1-6-1,4-1 1-15,5 8-14 16,8 2 0-16,0 8-13 16,0 5-12-16,-8 7 8 15,0 7-7-15,-18 9 2 0,-7 2-2 16,-13 11-8-16,-8 1-4 15,-7 7-3-15,-1 0-5 16,5-5-2 0,3-11 8-16,8-8-1 15,7-6 9-15,9-4 3 0,6-2-4 16,11-2 14 0,5 0 2-16,16 1 6 0,1-1 4 0,7 4-5 15,-5 1-1 1,-13 6 1-1,-9-2-5-15,-18 10 2 16,-7 3 0-16,-27 8-2 0,-10 1 9 16,-24-1-6-16,-10-1 1 15,-4-15-4-15,-4-7-16 16,6-15-29-16,2-6-24 0,9-7-74 0,6-4-34 16,7 4 88-16</inkml:trace>
  <inkml:trace contextRef="#ctx0" brushRef="#br0" timeOffset="147584.04">18490 879 1093 0,'-9'0'61'0,"-3"-3"26"0,1 3-4 0,4-7-3 15,-3 6-5-15,9 1-14 0,-6-3-5 0,7 4 1 16,-1 6 3-16,2-3-1 16,9 7 6-16,4-4-8 15,8-3-1-15,5-8 3 0,11-4-1 16,14-3 0-1,12-4-5-15,17 1-18 0,2 2-3 16,-4-1-17-16,-3 4-5 16,-24 9-7-16,-11 1-1 0,-19 9-1 15,-9 4 0-15,-15 13 0 32,-7 9 0-32,-7 14 1 0,-6 6-2 0,-2 8 0 31,5 2 2-31,-3 1-2 0,6-3-5 15,-4-1-31-15,6 2-20 16,-2-10-30-16,3-7-26 0,10-17-27 16,0-12-20-1,11-25 87-15</inkml:trace>
  <inkml:trace contextRef="#ctx0" brushRef="#br0" timeOffset="148086.88">19407 955 1151 0,'-10'-2'84'0,"1"0"103"0,-1-6-61 0,2 2 26 0,5-5-10 0,6-1-40 0,7-1-5 15,13 0-26-15,9 1-5 16,17 2-20-16,3 7-9 16,6 3-12-16,-2 11-10 15,-8 2-8-15,-8 1 0 0,-10 2-7 16,-11 4 2 0,-18 1-2-16,-9 1-3 0,-22 1 1 15,-4 1-2-15,-4-5 3 16,8 1-1-16,9-10 3 15,18-7-1-15,0 2-5 16,13-2 5-16,15 5-5 16,2 3 4-16,11 8 2 15,-5 1-1 1,0 6 2-16,-5 0 1 0,-10 4-1 16,-6 2 5-16,-15-2-5 15,-10 3 3-15,-15-3-2 16,-13 6-6-16,-21 2 2 15,-4 1-1-15,-17 1-2 16,1-2-7-16,4-19-49 16,7-10-25-16,21-26-76 15,6-26-40-15,26-36 120 16</inkml:trace>
  <inkml:trace contextRef="#ctx0" brushRef="#br0" timeOffset="158331.38">19160 2140 1480 0,'0'0'39'0,"0"-3"18"0,21 0 39 0,-4-5 16 0,5 2-6 0,-4-7-18 0,-1 2-15 16,5-1-32-16,5-3-13 16,9 0-17-16,12-4 0 15,8 5-4-15,6 3 0 16,3 4-3-1,-5 6-4-15,-15 2-1 0,-4 6 1 16,-12 7 1-16,-7 6 3 16,-14 10 5-1,-8 5 4-15,-13 17 3 0,-11 5-2 0,-4 12-1 16,-2 2-6-16,-1-6-1 16,4-2-3-16,5-13-3 31,6-4 0-31,14-10-10 0,7-7-13 0,12-17-42 15,4-5-17-15,10-17-69 16,-1-14-27 0,18-15 102-16</inkml:trace>
  <inkml:trace contextRef="#ctx0" brushRef="#br0" timeOffset="158786.85">20105 2229 1452 0,'5'-16'92'16,"5"-8"26"-16,-4-4 1 0,7-5-9 16,7 0-27-16,8 4-19 15,1 1-7-15,6 11 4 32,1 9-9-32,-3 12-19 15,-3 9-4-15,-3 12-21 16,-7 5-7-16,-9 5-1 15,-1-5 1-15,-10 5-1 0,-11-5 2 16,-11-4 0-16,-4 1-2 16,-4-11 0-16,4-10 0 0,5-6 0 0,7-6 1 15,14-7 0 1,8 1 1 0,17 2-2-16,2 7 1 15,9 6 3-15,2 8 2 0,1 5 7 16,4 8-1-16,-5 3 1 15,-3 1-4-15,-20 7-2 0,-7-4-5 16,-23 5-4-16,-9 1 1 16,-22 1-5-16,-3 3 6 31,-4 4-4-31,2-4-5 0,-1-3-15 16,3-9-13-16,13-17-43 15,7-12-11-15,28-20-52 16,9-13-21-16,26-26-276 15,14 2 268-15</inkml:trace>
  <inkml:trace contextRef="#ctx0" brushRef="#br0" timeOffset="159178.32">20973 2043 1513 0,'-6'8'76'0,"-1"-1"18"0,4 3 4 16,-1 3 5-16,4 1-33 0,-5 17-37 0,0 9-6 15,-4 9-9-15,-4 4-4 16,5-2-9-16,2-4-5 0,15-8 0 16,7-9 2-16,8-11-2 15,3-6 11-15,6-13 14 16,3-10 3-16,2-12 26 15,-2-6-3-15,-9-13-11 16,-8-5 0-16,-14-11-20 16,-5-4-6-16,-16-7-3 15,-6 3-11-15,-16 13-9 16,0 11-5-16,-5 19-15 16,-7 13-4-16,14 9-25 0,4 8-22 15,23 3-59 1,12 1-23-16,22 4-168 15,8-5 185-15</inkml:trace>
  <inkml:trace contextRef="#ctx0" brushRef="#br0" timeOffset="159561.88">21494 2082 999 0,'-2'-6'156'0,"-7"-1"308"16,-1 4-326-16,-4 0-7 15,1 6 3-15,1 10-65 16,1 3-16-16,3 14-24 16,-2 4-16-16,10 4-11 15,2 3 1-15,11-5-3 16,10 2 2-16,6-12 2 16,8-9-3-16,9-9 3 15,-3-8 9-15,1-21 7 16,0-4 9-16,-4-14 5 15,-9-10 0-15,-10-6-3 16,-9-4-6-16,-15-1-9 16,-9 0-6-16,-18 18-20 0,-11 12-9 15,-21 27-39-15,-11 11-37 16,-13 17-68-16,5 6-43 0,23-9 112 16</inkml:trace>
  <inkml:trace contextRef="#ctx1" brushRef="#br0" timeOffset="25367.56">24592 9875 0,'0'0'0</inkml:trace>
  <inkml:trace contextRef="#ctx0" brushRef="#br0" timeOffset="161770.34">18419 3717 1145 0,'-6'15'94'0,"-7"-6"41"0,-4 1-24 0,1-4 1 0,0-6-41 16,4 3-21-16,-6-3-26 0,-2-3-4 0,-7 8-12 31,-6-1 1-31,4 11-8 16,7 3-1-16,16 0-1 16,8 4-5-16,15 2 14 0,5-4-4 0,16 4 7 15,0 1 7-15,0-1-4 31,3 2 4-31,-10-2-1 16,-2 1-11-16,-14-4-2 0,-5 2-5 16,-15 0 3-16,-4 0 0 15,-18-2-1-15,-6-1 3 0,-7-2-17 16,2-6-3 0,0-7-30-16,2-10-20 0,8-11-32 15,3-6-19-15,15-11 67 16</inkml:trace>
  <inkml:trace contextRef="#ctx0" brushRef="#br0" timeOffset="162022.67">18569 3484 982 0,'0'0'141'0,"1"10"272"15,3 2-312-15,5 13 0 16,-1 15 3-16,1 15-37 16,7 10-19-16,-6 10-19 15,1 6-8-15,-5-7-14 0,-3-2 2 16,0-7-17-16,4-13-13 16,-3-3-38-16,1-11-45 15,1-18-109-15,-1-7 118 16</inkml:trace>
  <inkml:trace contextRef="#ctx0" brushRef="#br0" timeOffset="162643.6">19479 3342 974 0,'6'0'124'0,"2"8"233"15,3-2-240-15,-9 15 13 0,0 6-3 0,-1 15-47 0,-1 15-24 0,3 12-23 16,4 7-14-16,-3 1-15 15,1-1 3-15,8-10-16 16,-1-6-9-16,2-17 0 16,1-7-5-16,-7-17 13 0,-1-5 7 15,-5-15 5-15,0-6 1 16,-6-23 0-16,3-3 0 16,7-8-3-16,4-1 0 15,13 15 0-15,1 8 4 16,3 14 6-16,0 10 4 0,-2 12-4 15,2 5 1-15,-10 7-9 16,-1 1-2-16,-16 0 3 16,-10-4-3-16,-13 3 6 15,-3 1-5-15,-5 1-10 16,-9-5-13-16,4-12-58 16,-6-8-23-16,12-19 53 15,11-9-10-15</inkml:trace>
  <inkml:trace contextRef="#ctx0" brushRef="#br0" timeOffset="163025.67">19948 3814 1281 0,'0'23'80'0,"0"6"27"0,0 1-26 15,-2 1 4 1,4-6-36-16,6-4-18 15,7-13-18-15,7-5 1 16,5-8 4-16,3-7 4 16,0-10 12-16,-1-2 7 15,-4-6 3-15,0-2-2 16,-8 4 3-16,-2 6-11 0,-7 14 4 16,-7 6-6-16,2 17-12 15,-1 5-2 1,4 15-14-16,0 6-1 0,7 5 1 15,3-4-4-15,0 4-2 16,-4-2 4-16,-4 3-2 16,-3-4-1-16,-15 3-7 15,-4-7-2-15,-19-3-2 16,-6-7 0-16,-2-15-31 16,1-5-16-16,4-16-45 15,9-9-25-15,13-20-204 16,4-12 204-16</inkml:trace>
  <inkml:trace contextRef="#ctx0" brushRef="#br0" timeOffset="163381.32">20582 3705 1428 0,'3'0'93'0,"5"5"10"0,1-4 6 15,12 1-29-15,4-2-30 0,5 0-21 0,5 3-4 0,-4 5-10 16,2 3-7-16,-18 5-3 16,-6-2-3-16,-18 9 2 15,-13 1 1-15,-10 3 3 16,-9 9-1-16,-3-4-6 0,4 4 3 15,17-8-6 1,5-2-1-16,18-4 6 16,11-7-1-16,18-5 3 15,10-7 2-15,23-6-4 16,6-8-2-16,14-5-16 16,-2-8-21-16,1-2-62 0,-7-9-31 15,-5 2 64 1</inkml:trace>
  <inkml:trace contextRef="#ctx0" brushRef="#br0" timeOffset="163879.07">21790 3814 784 0,'-12'-7'68'0,"-1"6"87"15,0 1-66-15,4 3 20 0,7 3-4 0,2 4-8 0,11-4-2 16,12 2 14-16,5-3-8 0,19 1-1 15,8-3-11-15,7-3-28 16,-4 0-10-16,-9-8-28 16,-9 2-13-16,-17-7-42 15,-13 2-25-15,-28 3-91 16,-8 2 23-16,-19 6 54 16</inkml:trace>
  <inkml:trace contextRef="#ctx0" brushRef="#br0" timeOffset="164057.85">21517 4058 1273 0,'22'10'86'0,"21"-6"62"16,8-2 4-16,15-5-1 16,0-8-24-16,16 0-54 15,5 0-25-15,6-2-26 16,2 0-18-16,-24-4-55 15,-10 1-28-15,-20-7-98 16,-8-3-252-16,-19 3 270 0</inkml:trace>
  <inkml:trace contextRef="#ctx0" brushRef="#br0" timeOffset="164330.43">22058 3542 1479 0,'21'13'105'0,"9"0"38"16,3 2 10-16,18 1-34 16,9 2-24-16,3 0-26 15,0 1-13-15,0 0-24 16,-3 0-10-16,-2 6-16 16,-6 2-1-16,-23 6-3 15,-15 4-1-15,-28 1-1 16,-15 1-3-16,-17 2-19 15,-7 2-16-15,-2-1-42 16,-8-4-19-16,6-5-45 16,2 0-14-16,12-12 90 0</inkml:trace>
  <inkml:trace contextRef="#ctx0" brushRef="#br0" timeOffset="165409.59">23731 3940 933 0,'6'-5'119'15,"-1"2"158"-15,-2 0-124 0,-3 3-8 0,-3 0-13 0,-8 0-25 0,-5 3-18 0,-9 8-22 16,-2 6-10-16,-14 10-30 16,-6 5-6-16,-12 7-19 15,2 4-2-15,4 2-6 16,4-5-11-16,11-9-33 16,8-5-22-16,11-15-42 15,8-5-23-15,9-19-188 16,2-12 198-16</inkml:trace>
  <inkml:trace contextRef="#ctx0" brushRef="#br0" timeOffset="165613.97">23373 3803 1348 0,'17'28'124'0,"0"8"34"0,9 13-9 15,0 2 2-15,12 2-66 16,0 1-23-16,5-2-28 15,4-2-23-15,-8-4-8 16,-2-5 2-16,-9-8-27 16,-3-3-26-1,-10-14-62-15,0-5-51 16,-2-17 85-16</inkml:trace>
  <inkml:trace contextRef="#ctx0" brushRef="#br0" timeOffset="165828.01">23934 3831 1664 0,'8'28'97'0,"0"9"8"16,3 7 7-16,5 8 8 15,1 1-38-15,1 9-35 16,-3-5-8-16,0-5-31 15,-4-5-11-15,-2-14-55 16,-1-1-32-16,-3-15-91 16,-2-3 157-16,6-14-15 0</inkml:trace>
  <inkml:trace contextRef="#ctx0" brushRef="#br0" timeOffset="166152.35">24264 3940 1443 0,'-5'17'87'15,"0"8"13"-15,-2 7 16 16,3 9-20-16,3 5-36 0,9 3-30 16,4-1-16-16,12-8-8 15,8-9-3-15,4-12-1 16,3-8 2-16,6-15 1 15,3-7 1-15,0-11 3 16,-7-4 11-16,-14-7 20 16,-12 2 13-16,-15-6 8 15,-4-2-2-15,-25 0-22 16,-9 1-12-16,-14 5-20 0,-4 6-9 16,0 11-31-16,4 3-21 15,5 2-65-15,11 0-52 16,20-4 95-16</inkml:trace>
  <inkml:trace contextRef="#ctx0" brushRef="#br0" timeOffset="166611.09">24532 3224 1475 0,'5'9'104'0,"0"-4"31"0,3-2 20 16,4-1-19-16,4-2-31 0,8-2-28 0,2 1-17 0,9-1-30 16,3 4-10-16,3 7-15 15,-2 2-5-15,-4 6 1 16,-8 7 1-16,-21 1-10 0,-10 2-5 16,-22 5-7-16,-8 2-5 15,-9 1 11-15,4 1 4 16,7-7 5-16,11-2 6 15,21-5-1 1,13-3 0-16,23 0 1 0,12-2-1 16,23-5 1-16,6 0 1 15,2-12-61-15,-3 0-36 0,-12-13 50 16</inkml:trace>
  <inkml:trace contextRef="#ctx0" brushRef="#br0" timeOffset="189892.95">11432 671 1924 0,'0'0'58'0,"0"1"-6"0,-6 12 45 0,-2 12-25 0,0 7-14 0,-2 13-20 0,7 4-11 0,3 3-19 0,0 0-5 0,11-6-3 0,-5-2 3 15,10-6-20 1,-2-10-23-16,1-5-78 0,4-9-27 0,11-16-64 16,-2-15 95-16</inkml:trace>
  <inkml:trace contextRef="#ctx0" brushRef="#br0" timeOffset="190179.32">11886 680 1471 0,'-1'22'102'0,"-7"13"40"16,-5 6-8-16,-3 9-36 16,1 2-23-16,13-4-34 0,4-4-7 15,16-13-22-15,12-7-4 16,11-16 0-16,7-6 0 15,9-9-2-15,1-9-3 16,-9-12-1 0,-5 1 2-16,-25-1-2 15,-8-2 10-15,-24-2 4 16,-13 1-3-16,-25-4 0 16,-10 4-8-1,-4 1-18-15,5 9-12 0,16 12-28 16,14 6-17-16,30 3-59 15,-2 0-24-15,26-5 82 16</inkml:trace>
  <inkml:trace contextRef="#ctx0" brushRef="#br0" timeOffset="190472.08">12434 729 1437 0,'0'3'72'16,"-2"-1"60"-16,-1 4-37 15,0 11 1-15,3 2-13 16,8 16-46-16,3 3-19 0,14-5-10 16,5 2-3-16,14-12 1 15,2-7 0-15,11-14-2 16,3-7 3-16,-2-20 1 0,-3-7 10 16,-23-7 27-16,-9-2 8 15,-24 1 14 1,-23 12-10-16,-39 9-33 15,-19 16-13-15,-21 25-32 16,1 13-23-16,15 9-42 16,10 2-28-16,31-12-77 0,13-1-102 0,33-6 172 15</inkml:trace>
  <inkml:trace contextRef="#ctx0" brushRef="#br0" timeOffset="190763.18">11777 1800 1787 0,'-9'12'81'0,"-15"7"16"15,-6 8-23-15,-19 16-11 16,-6 2-27-16,-10 15-29 16,-4 5-3-16,3-2-39 15,3-8-27-15,22-15-70 16,9-13-35-16,24-29-232 16,8-15 240-16</inkml:trace>
  <inkml:trace contextRef="#ctx0" brushRef="#br0" timeOffset="190916.94">11410 1784 1350 0,'-8'3'119'0,"5"10"114"15,4 10-63-15,13 6-33 0,12 9-24 16,18 1-59-16,0 2-25 16,14-1-23-16,-1-6-9 15,8-2-74-15,1-2-46 0,0-11-130 16,-9-4 120-1</inkml:trace>
  <inkml:trace contextRef="#ctx0" brushRef="#br0" timeOffset="191176.26">12025 1762 1519 0,'16'-6'85'0,"6"-4"94"0,2-2-65 0,12-6 20 15,6 1-10-15,6 4-50 16,4 9-17-16,-10 7-18 16,-2 9-17-16,-7 14-11 15,-11 5-8-15,-6 15-5 16,-11-2-3 0,-10 14-26-1,-8 1-14-15,-6 10-58 16,2 5-19-16,0-14-41 0,7-9-13 15,15-31-267-15,7-14 279 16</inkml:trace>
  <inkml:trace contextRef="#ctx0" brushRef="#br0" timeOffset="191564.64">12849 1685 1632 0,'3'1'103'15,"1"1"46"-15,0 1 0 0,-1 3-15 16,3-4-37-16,2-1-52 16,1 3-16-16,4-1-17 15,-2-3-4-15,-1 1-6 16,-7 1-1-16,-6 12-4 16,-7 2-1-16,-6 9 3 15,-1 2-4-15,3-5 4 16,7 3-1-16,7-6 0 0,7 0 5 0,12-6 2 15,6 1-4 1,3-1 1-16,2-1 1 16,3 4 1-16,-7-2-1 0,-6 5 1 15,1-3-6-15,-9 3-1 16,-1 0 3-16,-11 4 0 16,-3 3-3-16,-21 2-1 15,-5 7-9-15,-17-4-22 16,-6 4-11-16,-13-7-53 15,-8 1-6-15,-5-7-46 16,-1-3-16-16,0-2-240 16,2-4 246-16</inkml:trace>
  <inkml:trace contextRef="#ctx0" brushRef="#br0" timeOffset="191923.09">10990 2402 1354 0,'-5'14'87'15,"1"2"40"-15,1 5 8 0,10 2-1 0,6-2-12 0,11 3-21 0,9-1-12 0,24-4-17 16,20-2-16-16,41-4-17 15,21-7-6-15,44-6-23 16,32-4-1-16,18-15-3 16,5-2-4-16,12-4 2 15,-22-2 0 1,-7 4-6-16,-2 0 7 0,-26 5-10 0,-5-5-17 31,-35 8-75-31,-30 0-47 16,-41 9-134-16,-24 9 139 15</inkml:trace>
  <inkml:trace contextRef="#ctx0" brushRef="#br0" timeOffset="192238.81">11093 3205 1516 0,'31'5'65'0,"6"-5"24"15,11-7-81-15,20-8-2 16,5-9-10 0,25 0-30-16,4-3-27 15,12 1-247-15,-1 4 197 16</inkml:trace>
  <inkml:trace contextRef="#ctx0" brushRef="#br0" timeOffset="192337.67">12910 3110 1313 0,'54'10'52'16,"-7"-7"6"-16,-17 2-35 16,-6-8-4-16,-12-9-33 15,-4-2-19-15,-17-3 17 16</inkml:trace>
  <inkml:trace contextRef="#ctx0" brushRef="#br0" timeOffset="192555.65">11492 3719 1544 0,'-43'57'93'15,"18"-18"103"-15,20-7-147 16,26-26 7-16,21-9 9 16,25-25-17-16,4-7-12 15,25-14-23-15,-2-3-13 16,14 3-49-16,-1 5-38 0,-6 8-79 15,-17 12-225 1,-34 22 240-16</inkml:trace>
  <inkml:trace contextRef="#ctx0" brushRef="#br0" timeOffset="192854.57">11238 4184 1515 0,'-59'41'58'0,"20"-11"-3"16,22-6-9-16,36-11-6 15,26-10-8-15,41-10-5 16,22-5-17-16,23-15-14 16,10-5-9-16,13 1-35 0,9-5-15 15,4 6-49 1,-6 0-46-16,-10 9-128 16,-10 2-29-16,-13 11 55 15,-15 2 87-15,-36 12 187 0,-26 7 88 16,-40 9 117-16,-17 10 5 15,-18 7 8-15,-1 0-20 0,0-2-109 16,9-9-34 0,19-15-42-16,17-10-20 15,21-19-11-15,10-9-7 16,15-13-28-16,5-3-25 0,-1-3 36 16</inkml:trace>
  <inkml:trace contextRef="#ctx0" brushRef="#br0" timeOffset="-203647.01">1245 11745 431 0,'11'-2'56'0,"2"-3"55"0,3 0 23 0,0 4 38 0,6-2-8 0,-5 0-20 16,0 1-18-16,-2 2-26 16,-8-2-14-16,3 2-12 15,-1-1-4-15,-5 1 0 16,-4 0 6-16,1 0-1 16,-1 1 6-16,0-1 12 15,0 0-8-15,-5 2 1 16,-7-2-16-16,-12 0-26 15,-1-2-11-15,-13 2-22 0,0 0-3 16,-3 10-8-16,-5 1 4 16,8 9-4-1,4 7-4-15,1 10-4 0,6 0-7 16,13 1 1 0,3-3 10-16,14-7-1 15,8-2 5-15,14-4 0 0,11-3-2 16,15-1 5-1,4 0-3-15,11-1 3 0,-3-1 4 0,5-2-4 16,-8 0 10 0,-11-1-7-16,-3 4-6 0,-24 4 0 15,-6 4-1 1,-24 3 1-16,-6 7 4 16,-23 5 1-16,-5-1-5 15,-17-1 4-15,-4-5-4 0,-5-11 0 16,-4-5 2-16,2-9-6 31,7-5-4-31,11 2-16 0,10-3-16 16,20 2-40-16,3 0-23 15,19-4-74-15,6-4-32 16,18-18 114-16</inkml:trace>
  <inkml:trace contextRef="#ctx0" brushRef="#br0" timeOffset="-202736.33">1927 11795 1136 0,'-2'5'129'0,"-1"3"78"0,-6 3-85 0,-4-3-11 0,4 6-55 15,1 3-8-15,8 4-7 16,4 9-4-16,12 7-3 16,8 4-13-16,0 10-10 0,-2-7-11 15,-2 0 1-15,-4-4 1 16,-7-14 1-16,-2 1-2 16,-12-11 5-16,-1-2 8 15,-5-6 19-15,0-8 15 16,-5-14 10-16,-5-10 9 0,2-22-10 15,-4-4-3-15,7-15-5 16,6-4-3-16,12 1-11 16,12-1-3-16,22 12-13 15,4 7-7-15,10 9-1 16,1 6-8-16,1 13-23 16,-3 6-44-16,-7 8-115 15,3 3-33-15,-6 5 95 16</inkml:trace>
  <inkml:trace contextRef="#ctx0" brushRef="#br0" timeOffset="-202297.95">2488 11095 1039 0,'0'1'94'0,"0"-1"71"0,0 4-33 0,2-3-8 0,0 1-8 0,2 7 9 0,3 2 8 0,-6 11 7 15,-1 5-2-15,0 11-37 16,0 8-15-16,8 17-37 16,6 1-13-16,2 15-15 15,6 3-2 1,-3 8-11-16,5 5-3 0,-2-2-12 16,-2 3-29-16,-1-8-10 15,-6-9-28-15,-2-9-15 16,-9-15-1-16,-1-17-38 15,1-5-17-15,-2-25-2 16,0-8 60-16</inkml:trace>
  <inkml:trace contextRef="#ctx0" brushRef="#br0" timeOffset="-200409.9">6546 11462 1324 0,'0'0'62'0,"0"0"31"0,2-3-2 0,9-8 27 0,1-2-7 0,10-1-21 0,5-3-11 0,6 3-15 16,0 1-7-16,7 2-11 15,-4 5-7-15,-3 3-16 16,2 3-5-16,-3 3-5 0,-6 8-6 16,-10 6-5-1,-3 8-2-15,-16 12-3 0,-7 4 2 0,-12 9-2 16,-6 5 3-16,-9 10-7 15,-4 3-1-15,-17 1-5 16,-2 5 0 0,-3-9 8-16,3-4 1 0,19-15 6 15,14-6-1 1,15-10 0-16,5-8 2 16,18-5 8-16,13-9 10 15,26-2 13-15,14-3-2 16,16-6-3-16,2-5-5 15,-5-4-11-15,-7-4-9 16,-10 3-53-16,-5 4-36 0,-12 4-107 16,-7 2 75-16,-13 5 44 15</inkml:trace>
  <inkml:trace contextRef="#ctx0" brushRef="#br0" timeOffset="-188114.59">1094 13517 1386 0,'0'3'78'0,"-2"-3"21"0,2 0 15 0,0 0-6 0,0 0-12 0,2-1-10 31,7 2-13-31,7 4-14 0,8-2-10 15,12 2-20-15,8-5-5 16,19-8-17-16,5-8 1 16,14-4-5-16,-11 2-3 15,-3 10-4-15,-13 2-18 0,-18 11-35 16,-12 1-25-16,-22 10-66 16,-3 3-16-1,-16 6-316-15,-11-3 299 0</inkml:trace>
  <inkml:trace contextRef="#ctx0" brushRef="#br0" timeOffset="-187909.86">1092 13648 1380 0,'-12'16'102'0,"-2"4"46"16,1 2-51-16,11-1-24 15,4-2-23-15,12-7-7 0,11-7-2 16,23-8-10-16,8-10-3 15,25-10-13-15,4-4-4 16,3-2-11-16,-4 3-26 16,-13 0-69-16,-3 0-38 15,-11-6 58-15</inkml:trace>
  <inkml:trace contextRef="#ctx0" brushRef="#br0" timeOffset="-187629.34">1596 13027 1569 0,'9'11'126'15,"1"3"58"-15,8 11-44 16,6 2-15-16,11 3-47 16,3 3-25-16,12-1-40 15,9 2-5-15,8 4-8 16,6 2 1-16,-7 7 0 15,-9-1 0-15,-29 13 3 16,-13 5-4-16,-20 7 3 16,-17 3-1-16,-21-2-17 15,-15-4-20-15,-21-6-79 0,-5-10-45 16,13-16-157 0,8-17 167-16</inkml:trace>
  <inkml:trace contextRef="#ctx0" brushRef="#br0" timeOffset="-186728.02">3049 13579 1059 0,'0'4'113'0,"-2"4"114"0,0-8-113 0,1 3 9 0,-1-3-3 0,-1 0 7 0,-6-3-15 16,-2-5-19 0,-5 2-29-16,-8-5-26 0,-11 3-23 15,1 8-9-15,-10 6-4 16,7 9-2-16,9 15-4 15,4 4-1-15,16 17 0 16,2-2 0-16,14-4-10 16,6 3-7-1,13-12-15-15,8-8-4 16,4-12 7-16,2-6 9 16,-3-20 14-16,-2-4 4 0,-9-13 8 15,-2-8 3-15,-9-18 16 16,-3-4 8-16,-9-19 13 15,-4-9 0-15,-9-13-6 16,-8-9-4-16,-1-5-10 16,4 3-3-16,6 16-2 15,7 13 6-15,7 36 9 16,-1 17 4-16,4 33-6 16,-3 18-9-16,2 34-14 0,-6 15-2 15,-1 28 0-15,4 12-4 16,5 12-22-16,5-4-19 15,9-10-18-15,8-12-2 16,-1-39 20-16,7-13 16 16,8-28 14-16,-4-11 8 15,6-16-1-15,-9-11 4 16,-9-20 10-16,-5-13 7 0,-9-14 13 16,-5-9 3-16,-8 1 12 15,-3 8 3-15,-3 17-1 16,0 14 6-16,3 34-3 15,-8-2-17-15,13 28-5 16,0 11-16-16,7 15-17 16,1 1 5-16,9-2 0 15,3 1-10-15,4-17-51 16,-1-4-20-16,0-11-90 16,4-5 10-16,-12-14-20 15,1-4-3-15,-10-21 128 16</inkml:trace>
  <inkml:trace contextRef="#ctx0" brushRef="#br0" timeOffset="-186572.85">3451 13083 1576 0,'0'-6'49'0,"1"-5"-29"0,1-8-28 0,3-8-163 0,6-1 114 15</inkml:trace>
  <inkml:trace contextRef="#ctx0" brushRef="#br0" timeOffset="-186319.82">3823 13274 1367 0,'29'51'65'0,"-4"-1"-7"16,-5 1 3-16,-1-2-32 0,-3-7-11 0,1-6-10 15,-1-4 2-15,-6-13 40 16,-3-7 13-16,3-10 44 31,-1-2 18-31,-2-13 22 0,4-2 5 16,5-18-2 0,-2-5-19-16,6-13-45 0,-6-1-24 15,1-3-39-15,-3 1-12 0,-2 7-22 31,-6 6-36-31,6 6-111 0,-7 5-69 0,19 0 105 32</inkml:trace>
  <inkml:trace contextRef="#ctx0" brushRef="#br0" timeOffset="-185624.93">5095 12629 967 0,'0'2'102'0,"1"1"71"0,7 5-12 0,-2 12-16 0,7 12-14 0,-2 7-18 0,2 12-23 0,-4 10-41 16,-1 7-14-16,2 20-22 16,-3 7-6-16,0 8-3 15,2-1-6-15,-4-14-21 16,1-12 1-16,-4-27-5 0,-2-11 11 15,0-24 15 1,-3-12 3-16,-2-18 7 16,2-17-1-16,3-11 6 15,8-5 0-15,9 9 26 0,5 2 5 16,10 16 7-16,7 8 0 16,8 13-27-1,-4 2-11-15,-4 13-10 0,-4 2-3 0,-10 8 1 16,-2 4-1-16,-19 7 0 31,-4 6 0-31,-19 6-1 0,-14 4-7 16,-19 1-26-16,-6-2-16 15,-7-12-41-15,5-7-26 0,13-16-27 16,6-11-2-16,27-16-94 16,6-15-138-16,19-12 231 15</inkml:trace>
  <inkml:trace contextRef="#ctx0" brushRef="#br0" timeOffset="-185225.51">5748 13211 1490 0,'-5'47'75'0,"-1"6"10"0,-2 0-7 16,3-1-31-16,4-5-5 15,7-13-15-15,8-12-12 16,11-16-1-16,7-6-1 15,-1-17 5 1,4-2 4-16,-5-7 8 0,0-8 2 16,-11-4 16-1,0 0 4-15,-14 7-2 16,-5 1-4-16,0 17-6 0,0 11-5 16,-4 4-14-16,4 14-3 15,7 15-16-15,5 9-2 16,11 12 0-16,3 5-1 15,9 1 1-15,-3 8 0 0,-4 7 0 16,-6 1-2 0,-14 3 2-16,-8 3-5 0,-22 4-5 15,-7-2 2 1,-19-5-11-16,-6-9-1 0,-8-19-30 0,2-13-38 16,7-25-63-16,7-17-21 15,15-32 84 1</inkml:trace>
  <inkml:trace contextRef="#ctx0" brushRef="#br0" timeOffset="-184527.4">6857 13077 1123 0,'0'-1'142'0,"0"1"173"0,9-5-176 0,-6 2 0 0,18-7-13 0,-5-1-17 16,11-5-29-16,7 1-13 15,3-1-22-15,2 3-7 16,2 4-17-16,-2 7-8 0,-2 13-10 16,-6 5-1-1,-10 16-3-15,-7 5-2 16,-16 14 1-1,-9 6-14-15,-14 6-15 0,-11 3-8 0,-4 5-26 16,-8 1 2-16,0-2 15 16,-4-1 5-16,8-12 17 15,12-7 11 1,10-5 4-16,13-9 1 16,15-11 20-16,10-4 12 15,23-10 31-15,10-11 10 0,14-11 12 16,5-7-6-16,6-13-25 15,1-1-14-15,-8-4-21 0,-4 0-21 16,-18 1-68 0,-9 0-38-16,-12-9-72 0,-13 3 84 15</inkml:trace>
  <inkml:trace contextRef="#ctx0" brushRef="#br0" timeOffset="-184021.84">7404 12479 1353 0,'0'0'99'0,"2"4"56"0,6-4 5 0,9-2-10 0,0-3-9 0,9-3-23 16,0 0-20-16,6-1-36 16,0 6-13-16,-6 3-30 0,3 5-1 0,-7 7-15 31,-3 9 1-31,-11 6-4 15,-5 3 0-15,-13 6 0 16,-2 2 0-16,-12-1-7 16,0-3-5-16,4-4-1 15,-1-10 1-15,12-6 5 0,7-1 1 16,15-5 4-16,9 0-4 16,18-4 9-16,4-2-3 15,9-5 6-15,3-5 0 16,-6-6-27-16,4 0-50 15,-7-12-131-15,-12-5 114 16</inkml:trace>
  <inkml:trace contextRef="#ctx0" brushRef="#br0" timeOffset="-168612.26">21140 6170 1133 0,'-1'-5'76'0,"-2"2"45"16,3-3-21-16,4 6-3 0,3 0-10 0,1 4 2 15,-1-2-1-15,1 4 5 16,-3 0-4-16,5-1-14 16,1-2-4-16,6-3-17 0,11-3-8 15,16-6-17-15,2 1-9 16,16-3-5-16,2 1-7 16,1 6-2-16,1 2 3 15,-12 2-9 1,-13 0 4-16,-19 6 3 0,-8 7 0 15,-7 15 9-15,-7 13 2 16,-21 21-1-16,-4 14-3 0,-18 20-7 16,-1 2-5-16,-11 2-1 15,8-2-6-15,9-14-48 16,8-7-36-16,23-20-95 16,7-13-32-16,15-38 110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8:52:41.3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8966 6586 1160 0,'0'0'41'0,"0"2"-11"0,-3 6 54 0,1-5-13 0,-1-3 13 0,2 0 7 0,1 0-10 0,1 0-4 0,12-2-21 0,-1-3-6 0,7 2-15 16,2 0-1-16,-1-8-10 15,2 3-3 1,4 0-3-16,4-3-5 15,0 3 1-15,6 0-4 0,0 2-1 16,2 1-5-16,-3 4 2 16,7-4-6-16,3-1 4 15,5-5-2-15,5-2-2 16,0-1 4-16,2 3-7 0,-6-2 3 16,4 10 7-1,5 3 0-15,-8 3 6 0,5 8 0 16,-8 7-5-1,1 2-2-15,-1-2 0 16,-5 0-1-16,4-3-2 16,2-3 1-16,-3 1-4 15,1-2 1-15,2-2 1 0,5 2-2 0,5 0 0 32,8 1 1-32,2-6-1 0,4-1 0 15,8-5 2-15,5 0 1 0,6-2 2 16,-2-6 0-1,7-1 0 1,-3 1 1-16,13-3-4 0,-2 1 1 0,8 7-3 16,-9 3 1-16,-2 0 0 15,-2 2 0-15,-6 6-1 16,2-4 0 0,6 1 0-16,-1 1 0 15,1-3 2-15,3-1-2 16,4 0 0-16,10 2 0 0,9 0 0 15,-4 7-1 1,4 1 3-16,-10 2 0 16,5 1 2-16,4 0 8 0,-8-5 3 15,0-5 3-15,-6-10 2 16,-1-6-4-16,13-5-6 16,4-6-3-16,-3 0-5 15,0 0-2-15,-12-3 1 16,5-1-1-16,3 14 0 15,1-1 0-15,-5 2 0 0,-14 6 2 0,-4-3-1 16,0 0-1 0,5 5 0-16,0 2-2 15,-7-1 2-15,-4 2 0 0,-5 0 8 16,3-1-1-16,6-4 4 31,8 5-3-31,1 5-1 0,-3-2-3 0,-7 5-2 16,-6-2 2-1,-2 7-4-15,6 1 3 16,10 2 0-16,-2 1 3 16,8-6-1-1,-7-3-1-15,4 0 0 0,5-4-3 16,12-2 2-16,3 1 7 16,6-6 5-16,-5 0-3 0,9 0 4 15,6 3-7 1,2 1-2-16,1 2 5 15,-13 4 1-15,2-4-4 0,-2 2 2 16,-4 1-5-16,-11-6-8 16,-8 0 7-16,-4 0-9 15,0 0 6-15,0 0-1 16,2 5-8-16,-9 3 2 16,-8-4-11-16,-15 4-15 15,-14-5-26-15,-24-4-111 16,-18 1-296-16,-43-37 283 15</inkml:trace>
  <inkml:trace contextRef="#ctx0" brushRef="#br0" timeOffset="18864.91">18853 6641 880 0,'12'-12'88'0,"1"1"101"0,-2-2-78 0,-1 4-3 0,-6-1-5 0,-4 4-15 0,3 3-5 16,-3 1-19-16,0 2-10 0,7 0-22 31,2-2 2-31,16 1 3 0,7-4 10 16,11 4 6-16,6-1-4 0,4 2-11 15,9 0-14-15,-7 0-11 16,6 3-6-16,-10 0-5 15,-1 0-1-15,-13-1-1 16,-12 1 0 0,-17-1 0-16,-5-2 2 0,-14 3 1 15,-14-3 1-15,-23-3-2 0,-4 1 2 16,-14 2 0 0,-5 0-4-16,-5 2 1 0,-6 3-1 15,-6-2-1 1,-2 1 1-16,11 1-3 15,10-3 3-15,23 1-1 16,11 3-2-16,23-3 0 16,10-3-3-16,12 0-3 15,13 0 3-15,18 0-1 0,16-3 5 16,23 0 4-16,1 0 1 16,9 0 4-16,-10 3-2 0,-6-7 1 15,-7 1 2-15,-14-2-4 16,-5 3 1-16,-21 2-1 15,-21 3-1-15,-5-8 2 16,-24 8-1 0,-18 0-1-16,-11 5-2 0,-11 3 1 15,-2 3-2 1,-11 0-3-16,-7 2 0 0,2 1-5 16,2 3-1-16,18 2 2 15,13-3-1-15,29-5 0 16,10 0-3-16,20-6 1 0,16 1-3 15,23-1 5 1,13-5 8-16,19 0 0 16,5 0 5-16,2 0 4 0,-1-2 0 15,-14-6 0-15,-3 4-4 16,-19-4-2-16,-11 5 0 16,-22 1 2-16,-17-3 5 15,-28 4-2 1,-13 1-3-16,-21 0 0 15,-8 6-6-15,-9-1-1 16,-2 4 2-16,-9-6-1 16,-1 5-2-16,12-5-1 0,12 4-2 0,24-3-1 15,16 0 2 1,22-1-3-16,11-3-3 0,28-2 3 16,16-1 2-16,25 1 7 15,10-2 2 1,-3 1 5-16,-4 1 4 0,-13 0 3 15,-14 1 4-15,-18 1-5 16,-11-2-5-16,-24 2-1 16,-8-3 0-16,-21 3-3 15,-12 0 2 1,-22 5-5-16,-5 0-2 0,-6 2-2 16,-2 0-1-16,12-1-6 15,4-3-1-15,27 0 3 0,15-1-4 0,29-2 2 31,13 0 2-31,28 0 1 0,11-2 1 0,14-1 4 16,1 0 3-16,-3-2 4 16,-7 1 0-16,-8 2 2 15,-11 2-2-15,-20 0-5 16,-10 0 1-16,-29 6 0 16,-10 2-2-16,-29 5 1 15,-10 3-1-15,-9 4 0 16,1-3-2-16,0 6-4 15,11-1 2-15,26-7-4 16,12-2 2 0,29-2 1-1,19-6-3-15,24-1 2 0,6 0 5 16,11-3 1-16,-2-1 4 16,-9 0-16-16,-3 2-36 15,-27-2-79-15,-8-2-27 16,-39-9 69-16</inkml:trace>
  <inkml:trace contextRef="#ctx0" brushRef="#br0" timeOffset="56111.31">19455 7767 677 0,'5'-3'145'0,"0"-5"200"0,-3 5-199 0,-4 3-24 16,2 0-18-16,0 2-16 0,-2 4-5 0,-1 11-3 16,0 4-10-16,1 10-14 15,-2 2-14-15,-1 12-30 16,3 4 2-16,6 7-14 16,3 9 2-16,1 7 3 15,2 6-5-15,1 10-2 16,1-4-11-16,0-12-6 15,0-13-1-15,-4-28 5 16,-3-12 9-16,-5-19 8 0,0-6 5 16,-5-20-1-1,-3-11-4-15,-4-15-2 16,2-5-3-16,12 5 2 16,6 6 6-16,15 19 10 0,4 8 9 0,1 21 4 15,4 14-3 1,-5 14-9-16,-2 9-8 0,-12 10-6 15,-4 5 0-15,-9 1-5 16,-8 0-2-16,-11-8-4 16,-9-1 0-16,-13-10-3 15,-5-6-3-15,-1-9-28 16,-1-9-18-16,12-16-45 16,11-12-21-16,22-20-131 15,4-10 147-15</inkml:trace>
  <inkml:trace contextRef="#ctx0" brushRef="#br0" timeOffset="57015.79">19921 8348 877 0,'6'-4'100'0,"-3"-2"104"0,0-2-107 0,4-3 10 0,-4 2-16 0,-3 2-3 0,0 3-10 0,0 4-6 15,-3 6-18 1,-2 5-5-16,0 3-15 0,5-1-9 16,0-7-6-16,3-1-6 15,15-5-2-15,-1-8 1 16,10-5 4-16,3-2 0 15,0-1-4-15,-2-5-5 16,-6 1-7-16,-4 1 2 16,-13 3-2-16,-5 0 0 0,-10 9 2 15,-7-1-3 1,-9 8 2-16,-4 8-1 0,-3 7 0 16,2 11 0-16,2 10-4 15,3 6 4-15,7 6-6 16,4 1 6-16,14-7-4 15,2-6 1-15,15-6 1 16,9-6-3-16,16-10 6 16,8 0-2-16,13-4 1 15,4 3-9-15,-1-9-7 16,1-4 7-16,-8-11-3 0,-5-8 14 16,-6-8-2-1,-5-4 0-15,0-10 3 0,-5-3 7 16,-15-4 2-16,-7 4 3 15,-20 5 7-15,-16 3-15 0,-9 10 6 16,-6 9-11 0,-5 17-4-16,2 8 1 0,6 19 0 15,-1 7 2-15,11 12 1 16,4 1 1-16,8-1-3 16,8-13 1-1,7-11-5-15,4-9 3 16,16-11-4-16,-7-6 0 15,7-8 6-15,1-4-1 0,-3-6 4 16,-1 8 0-16,-4 6-4 16,-7 6 4-16,-7 15-2 15,-8 9 2-15,-9 8 1 16,-4 8-5-16,-15 9-18 16,0-3-3-16,-14 13-10 0,1-2 9 15,4 7-5-15,1-2-5 16,17-8 4-16,11-8 0 15,23-16 22 1,13-10 8-16,17-15 18 0,6-10 2 16,10-19 18-16,1-11 10 15,11-15 4-15,1-6 3 16,-1-13-12-16,6 0-11 0,-12-3-14 16,-7 11-14-1,-15 12-57-15,-12 12-39 16,-15 6-206-16,-13-2 170 15</inkml:trace>
  <inkml:trace contextRef="#ctx0" brushRef="#br0" timeOffset="58556.1">23870 7945 882 0,'0'-11'130'0,"1"4"100"0,5 3-93 0,-1 6-15 0,3 4-30 16,-2-3-1-16,-1 8-12 15,1 1-2-15,-6 2-16 16,0 3-5-16,-6 8-17 15,0 5-8-15,-12 7-13 16,-7 0-5-16,0 9-8 16,-3 0-3-16,4 6 0 15,5 0-2-15,8-8 1 16,6-4-2-16,10-15 1 16,8 0 2-16,10-12 2 15,6-2 3-15,8-10 0 0,6-2-1 16,-7-6-3-16,5-5-2 15,-9-2-30-15,3-4-30 16,-7-7-67-16,-3-3-35 16,-3-6-289-16,0 0 278 15</inkml:trace>
  <inkml:trace contextRef="#ctx0" brushRef="#br0" timeOffset="58898.84">24354 8051 822 0,'-11'2'113'16,"0"1"173"-16,0 2-188 15,1 1 9-15,10 0-10 16,5-4-12-16,11-2-7 16,0-3 4-16,7-10-8 0,2-4-3 15,5-9-33-15,0-4-5 16,0-3-18-16,0 0-4 15,-6 2 0 1,-2 5-2-16,-9 17 6 16,-2 3 0-16,-8 20 1 15,0 13-6-15,-3 18-3 0,-3 11 1 16,-2 4-3-16,-4-4 1 0,6-4-2 16,-2-6-2-16,3-8-15 31,2-2-19-31,0-9-24 0,2-2-28 15,-4-7-49-15,-1-4-2 0,-5-6 64 16</inkml:trace>
  <inkml:trace contextRef="#ctx0" brushRef="#br0" timeOffset="59056.77">24411 8447 960 0,'11'5'131'0,"1"-4"191"16,6 4-183-16,7-10-19 15,5 4-8-15,3-6-51 16,2-7-13-16,-7-5-43 16,7-4-30-16,-5-3-84 15,6-4-221-15,-1-1 203 16</inkml:trace>
  <inkml:trace contextRef="#ctx0" brushRef="#br0" timeOffset="60811.88">19082 8619 718 0,'-2'-2'61'0,"2"-1"50"0,0 0 7 0,0-2-4 16,2 2-16-16,-1 0-24 0,-1-2-6 0,2 2 2 15,-2 1 0-15,-3-4-12 16,-4 1-9-16,3 5-20 16,-9 0-7-16,3 2-9 15,-4-4-5-15,-2-1 6 16,2 2-3-16,-8-1 3 16,0 2-2-16,-5 2-4 15,0 1-1-15,-3 8 1 16,-4 0 0-16,1 6-4 0,-5 5 6 15,0 4-1-15,0 0 3 16,-5 9 2 0,1-2-1-16,1 8-2 15,0 5-4-15,3 8 2 16,-6 6-3-16,3 9-1 16,0 7-2-16,-5 12-2 15,3 5 0-15,-7 3-3 16,-5 5 1-16,-4 9 1 15,4 13 7-15,9 13 2 0,4 4 3 16,7 9-6-16,-3 4-6 16,7 12 2-16,-2 6-3 15,7 8 4-15,-2 9 1 16,3 1 1-16,-1 4 2 0,11 4-8 16,4-2 0-16,11 1-1 15,3 3-2-15,13-2 10 16,2-3-5-16,9-11-11 15,8-5-7-15,9-14-10 16,8-10-1-16,16-4 11 16,8-11 5-1,15-22 8-15,6-13 5 0,7-27-1 16,-3-12 1-16,3-26 7 16,6-12 4-1,20-18 18-15,-1-7 5 0,-3-11-9 0,-12-1-3 16,-26-4-18-1,-8-2-3-15,-18 2-2 16,-8-2-6-16,-26-3-39 16,-6 2-28-16,-22-7-35 0,-9-3-244 15,-13-6 235-15</inkml:trace>
  <inkml:trace contextRef="#ctx0" brushRef="#br0" timeOffset="61114.96">19201 13399 1449 0,'10'12'57'0,"-4"4"10"15,7 5-2-15,4-6 16 0,-1 1 1 0,8 6 5 0,2 2-3 0,11 4-19 16,1 5-18-1,-1 5-27-15,-7 2-11 0,-4 2-9 16,-7 3 4-16,-16 5-2 0,-10 5-2 16,-18 4 1-1,-6 2-2-15,-17-3-28 16,4-1-11-16,2-11-29 0,1-8-22 16,14-13-32-16,5-5-16 15,7-13 74 1</inkml:trace>
  <inkml:trace contextRef="#ctx0" brushRef="#br0" timeOffset="61512.5">19845 13399 1108 0,'6'-11'114'16,"1"4"142"-1,-3 7-129-15,0 12-8 0,-4 6 4 0,-8 8-11 16,3 0-2-16,-4 8-26 16,1 3-11-16,-2 12-32 15,-1 3-10-15,-1 10-19 16,-4-1-3-16,-5 7-9 15,2 3 1-15,5-11-8 16,3-3-5-16,5-16 1 16,6-6-5-16,8-15 6 15,1-1 3-15,12-5 2 16,2-1 1-16,14-7 4 16,0 0-2-16,0-15-20 0,2-5-21 31,2-10-59-31,-1-3-63 0,-3-6 94 15</inkml:trace>
  <inkml:trace contextRef="#ctx0" brushRef="#br0" timeOffset="61865.99">20251 13577 1375 0,'0'-3'69'0,"0"1"41"16,9-1-8-16,-4 0 4 15,7-8-3-15,1-11-10 16,0-2-12 0,10-10-1-16,-4-3-15 0,2 3-24 15,-5 4-5-15,-5 15-20 16,-2 4-4-16,-7 13 4 15,-2 14 3-15,-4 12-5 16,-3 13 5-16,-1 13-12 16,1 2-6-16,-1 15 0 15,5 5-5-15,2 5-19 16,1 5-14-16,0-2-58 16,0 1-33-16,0-8-57 15,-8-7-11-15,3-12 106 16</inkml:trace>
  <inkml:trace contextRef="#ctx0" brushRef="#br0" timeOffset="62066.23">20186 14271 1382 0,'14'1'89'15,"3"3"61"-15,6-4-27 16,2-2-2-16,3 0-25 0,2-5-43 15,-8 0-14 1,3-1-47-16,-2-4-32 0,2-1-88 16,0-3 78-16,14 1-10 15</inkml:trace>
  <inkml:trace contextRef="#ctx0" brushRef="#br0" timeOffset="62285.2">20834 13684 1520 0,'0'-1'80'0,"5"-1"46"15,-3-7-63-15,-1-1-28 0,2-2-12 0,-3 2-50 16,0 1-52-16,0 2-341 15,-4 14 271-15</inkml:trace>
  <inkml:trace contextRef="#ctx0" brushRef="#br0" timeOffset="62427.91">20902 14061 1605 0,'2'-3'117'0,"-2"1"117"16,0-1-195-16,-3-1-28 0,-10-4-88 16,-6 0 242-16,-17-17-155 15</inkml:trace>
  <inkml:trace contextRef="#ctx0" brushRef="#br0" timeOffset="65921.59">19891 8807 786 0,'11'-7'93'0,"-3"2"72"0,-2 2-18 0,-4 2-35 0,-2 1-27 0,-8 3-26 0,-2 8-10 15,-10 3 2-15,1 2-4 0,3 0-7 16,8-1-9 0,7-5-14-16,4 1-1 15,9 2-5-15,3 1 10 0,2 6-2 16,5 4-2-16,-9 7-4 16,-4 7-8-1,-6 11-3-15,-3 2 1 16,0-1-3-16,0-7 0 15,2-10-4-15,-1-6-6 0,9-10-8 16,-2-6-12-16,1-11-52 16,1-3-67-16,-2-16 81 15</inkml:trace>
  <inkml:trace contextRef="#ctx0" brushRef="#br0" timeOffset="67238.62">19817 9239 516 0,'-3'0'104'0,"-7"3"166"0,-3 0-151 0,-2 6-2 0,2-2-7 0,0-3-20 16,4-2-10-16,6-4-19 15,3-1-11-15,8-1-9 0,-4-1-3 16,11-1 0-16,-4 1 5 15,1-3-1-15,1 6-7 16,-7 5-4 0,2 4-7-16,-5 5-7 0,7 3 4 0,-1 10-11 15,5 2 2-15,4 1-4 32,4-1-3-32,2-4-1 0,1 0-1 15,2-5-2-15,-1 1 0 0,0-6 0 16,-4-5-1-16,-6-3 1 15,-4-4-1-15,-7-2 5 16,-2-6-5 0,0 1 9-16,-3-3-6 0,0-1 1 15,3 2 0 1,2-3-4-16,5 2-1 0,2-2 1 16,1 3-2-16,-1-8 0 15,4 0 2-15,5-6 0 16,-6 0 1-16,8-2 4 0,-8-2 0 15,-4 8 6-15,-4 4-1 16,-7 6-3-16,-2 2 5 16,-3 3-10-1,-3 3 2-15,2 0-2 16,0 0-3-16,3 3 1 16,-5 3-1-16,3 2 3 0,-3 3-3 15,-6 8 1-15,-2 0 0 0,-1 5-2 16,-5-1 2-16,1 1 2 15,1-4-2 1,-2-1 0 0,3-4 2-16,0-3-9 0,5-6 1 15,6-4-7-15,6-2-1 16,-4-5 5-16,6 2-1 16,1-6 7-16,1 2 2 0,1-2 1 15,-3-2-2-15,0 0-1 16,-3 1 1-16,-8 3-1 15,0-5 1-15,-3 3 1 16,0-2-1-16,-1-2-3 16,0-1 6-16,-6-3-3 15,-3-10 2-15,-1 0 0 16,0-3 1-16,4 5 2 16,1 5-4-16,3 7 1 0,2 0-1 15,6 1-4-15,-1 4 7 16,6 3-2-16,4 5 1 15,-2 0 1-15,1 0-4 0,-7 3 2 32,6 7 1-32,2 1-1 15,2-2 3-15,1 1-1 0,3-1-2 0,5 2 6 16,3 2-1 0,10 4 4-16,0 4 1 15,7-1-5 1,-2 1-2-16,-1 4 0 0,2 0-5 0,-3 0 1 15,1 1 1 1,2-8 0-16,2 3-2 16,-12-8 4-16,1-1-9 15,-10-7 3-15,-5 1-3 16,-6-6-6-16,-1-6-8 0,-6 0-38 16,-4-5-20-16,-1-2 13 15,-1 0-248-15,2-2 220 0</inkml:trace>
  <inkml:trace contextRef="#ctx0" brushRef="#br0" timeOffset="68033.39">19900 8818 910 0,'-3'0'107'0,"0"-2"45"0,1 2-22 0,2 0-18 0,0 0-30 0,4 0-11 15,0-3-12-15,1 3-4 16,3 0-17-16,-3 0-8 0,-2 6-6 16,2 0-9-16,-4 13-1 15,1 7 4-15,-2 11-9 16,1 6 7-16,2 11-1 16,5 4-9-16,5 7 2 15,1-1-7-15,2-7-1 16,3-8-1-16,-3-14-1 15,-2-10 2-15,-3-8-3 16,-2-4 7-16,-4-7-9 16,-3-4 1-16,-1-13 1 15,4-10-1-15,-2-10 1 16,-1-13 3-16,-2-12-2 16,-2-4-1-16,-9-6 6 15,-3-2-6-15,-10 5 6 0,-4 7-5 16,3 8 1-16,-1 13 3 15,4 18-3-15,8 3 1 16,0 12 0-16,4 2 4 16,10 0-2-16,-1 0 7 15,-1 5-4-15,5 0 0 16,7 4 5-16,1 2 1 16,0 5 1-16,-3 5 1 15,1 5-7-15,-1 12-1 16,-3 6-2-16,3 8-3 0,0 5 3 15,1-2-5-15,4-4 6 16,-2-9-7-16,0-12 3 16,-5-3-2-1,2-13-6-15,-5 1 3 0,0-11-14 0,4-5 6 16,-4-13-3-16,2-5 4 16,-2-10 7-1,-2-1-7-15,-2-1 0 16,-6-5-11-16,-2-4-12 0,-4-2-20 15,-1 8-42-15,0 1-88 0,1 5 103 16</inkml:trace>
  <inkml:trace contextRef="#ctx0" brushRef="#br0" timeOffset="68622.38">19692 9075 975 0,'-6'-2'96'0,"3"2"55"0,-2-5-3 0,2 5-40 0,3-1-12 0,6-2-11 0,-3 1-1 16,2-4-17-16,4 3-15 16,-4 4-21-16,3 7-9 0,3 8-16 15,5 11-3-15,9 7 0 16,3 4-2-16,9 2-5 16,-4-3 7-16,-3-3 0 15,-3-3-2-15,-7-4 1 16,-6-5-4-16,-3-6-2 15,-3-5 4-15,0-8 0 16,-5-5 4-16,5-7-4 16,2-8 0-16,7-7 2 15,0 0-4-15,7-1 7 16,-2 1-7-16,-4 4 0 16,-1-4 1-16,0 1-22 15,-6-1-17-15,-6 0-68 16,-3 2-191-16,-15-13 180 15</inkml:trace>
  <inkml:trace contextRef="#ctx0" brushRef="#br0" timeOffset="77487.42">20755 502 736 0,'2'1'140'0,"1"3"68"16,-1 5-32-16,1-3-7 0,-2 5-54 0,3 1-4 0,2 0-20 15,-3 4-7-15,3 6-24 16,-1 5-12-16,-2 12-15 16,2 7-15-16,-2 8-10 15,-1 2 1-15,-2-5-9 16,1-2-1-16,2-16-12 0,4-14-21 16,-2-10-31-1,4-10-29-15,4-21-113 0,1-15 124 0</inkml:trace>
  <inkml:trace contextRef="#ctx0" brushRef="#br0" timeOffset="77709.71">20986 451 1554 0,'-5'2'92'16,"-4"-2"26"-16,-1-2-14 15,5-4-17-15,4-5-36 16,1-3-35-16,1 0-2 16,4 1-26-16,3 5-20 0,1 0-59 15,2 5-31-15,4-3-100 16,-1 1 117-16</inkml:trace>
  <inkml:trace contextRef="#ctx0" brushRef="#br0" timeOffset="78015.16">21448 313 1262 0,'8'-33'92'0,"-3"1"81"0,1-1-53 16,-8 5-8-16,-7 2-25 15,-10 14-56-15,-2 7-8 16,-15 19-5-16,-2 13-2 16,-4 25 4-16,-2 9 4 15,12 10-2-15,0 10-10 16,15-2-2-16,3 0-9 0,6 3 4 16,6 0-2-1,4-10-29-15,7-1-21 0,-1-16-58 0,-1-9-29 16,-1-18-215-16,-4-10 214 15</inkml:trace>
  <inkml:trace contextRef="#ctx0" brushRef="#br0" timeOffset="78177">21132 737 1366 0,'26'5'77'0,"2"-5"59"15,8 3-44-15,7-10-4 16,7-4-25-16,3-6-79 16,-5-5-44-16,-7-2 33 15</inkml:trace>
  <inkml:trace contextRef="#ctx0" brushRef="#br0" timeOffset="78615.08">20123 1447 905 0,'14'-13'133'0,"0"0"223"16,2 7-204-16,-7-3-16 16,2 2-10-16,-9 1-32 15,-2 1-13-15,-5 5-5 16,-9 8-11-16,-16 13-29 15,-5 9-14-15,-21 18-14 16,-1 6-1-16,-16 17-6 16,-1-3 1-16,-5 0 2 15,-3-2-12-15,-6-9-38 0,7-2-21 0,10-13-40 16,8-8-13-16,24-22-27 16,9-12-141-16,16-20 179 15</inkml:trace>
  <inkml:trace contextRef="#ctx0" brushRef="#br0" timeOffset="78804.62">19468 1790 960 0,'-27'22'124'16,"-12"5"227"-16,-10 10-243 16,-11 10 4-16,-5 6-2 15,7 4-50-15,0 3-8 16,17-8-23-16,15-6-17 0,26-10-8 15,16-1-4-15,30-13 0 16,11-3 9-16,26-5-4 16,10-6-1-1,24-8-47-15,8 0-50 0,4-13 54 16</inkml:trace>
  <inkml:trace contextRef="#ctx0" brushRef="#br0" timeOffset="79271.47">21776 1559 1099 0,'6'-29'111'0,"1"4"78"0,-7 17-50 0,-3 8 3 0,-2 13-34 0,2 9-13 0,3 12-24 31,11 7-3-31,9 11-8 0,15 4-17 0,15 2-5 16,12-1-6-16,6-5-12 31,3-3-3-31,1-4-7 16,1-4-5-16,-8-3-5 0,-12-9-16 0,-16-7-52 15,-12-6-29 1,-11-12-70-1,-1-4-17-15,-4-14-287 16,-3-6 290-16</inkml:trace>
  <inkml:trace contextRef="#ctx0" brushRef="#br0" timeOffset="79501.8">22464 1874 1377 0,'-3'0'100'15,"3"6"60"-15,6 8-4 0,0 12-13 16,5 7-25-1,-1 3-49-15,-4 0-18 0,7 2-23 16,1-2-14-16,3-1-11 16,-2 1-2-16,-4-6-3 15,-7 5 3-15,-12-7-1 16,-4 1-9-16,-17-1-14 16,-1-4-13-16,-15-5-30 15,-7-5-25-15,-16-8-56 16,-6-6-1-16,-10 0 72 15</inkml:trace>
  <inkml:trace contextRef="#ctx0" brushRef="#br0" timeOffset="80074.24">17343 1183 847 0,'3'-9'106'0,"0"-1"57"0,-1 4 6 0,1-5-27 0,2 1-25 0,0 6-12 0,-2 1-7 16,5 4-6-16,-2 2-5 15,2 13-9-15,-5 6-6 16,-3 18-20-16,-2 10-9 15,-4 26-22-15,-3 3-5 16,-2 14-11-16,-2 1-3 16,4-13-32-16,1-6-33 0,0-23-57 15,3-7-39-15,-1-19-117 16,-1-5-175-16,-2-13 265 16</inkml:trace>
  <inkml:trace contextRef="#ctx0" brushRef="#br0" timeOffset="80889.71">17086 1645 1206 0,'5'7'81'0,"6"0"64"0,0-3-28 16,11-9 16 0,5-8-14-16,11-9-32 0,7-6-3 0,6-13-6 15,4-8-12-15,6-6-8 16,-2-5-7-16,-2 8-6 15,-16 1-1 1,-11 21-8-16,-16 8 0 16,-3 21-13-16,0 5-10 15,-11 26-4-15,0 15-9 0,-11 18 0 16,0 12 2-16,5 1-2 16,4-7 1-1,7-7-3-15,3-12 1 0,6-23 0 16,-2-6 2-16,3-17-1 15,7-4 3-15,-3-19 2 16,4-7-2-16,-1-12 3 16,-4-3-5-16,-4 3 1 15,2 8-4-15,-4 24-2 16,-1 10-2-16,-1 23 2 0,-1 6 1 16,-2 7 1-16,0 4 1 15,6-13-1-15,1-5 2 16,13-14 2-16,2-4-2 15,5-16-1-15,6-4-2 0,2-7-1 32,6-10 1-32,4-2 3 0,0-1 1 15,-11-4 2-15,-3 0-2 16,-18-4 2-16,-10 1 1 16,-15 3-4-1,-9 4 2-15,-12 10-4 0,0 8 2 16,-3 14 0-16,1 6 0 15,4 21 0-15,5 9 0 0,16 2 1 16,9 1-1-16,18-10 0 16,8-7 6-16,7-8-6 15,0-6 3-15,1-5-2 16,-4-3-3-16,-1-5 7 16,-8-1-5-16,-7 1 3 0,-1-2-5 15,-8 3-16 1,-1 3-7-16,-7 1-11 15,0 0-1-15,-5 5 2 16,1 2 7-16,2-3 9 16,1-4 4-16,7-5 9 0,4-6 6 15,6-14 6-15,6-2 3 16,15 0 9-16,4 2 7 16,-2 12 1-1,6 13 2-15,-12 25-14 0,-1 7-6 0,-12 14-5 16,-7 2-21-16,-2-13-104 15,5-8-56-15,13-27 83 16</inkml:trace>
  <inkml:trace contextRef="#ctx0" brushRef="#br0" timeOffset="81814.82">22939 1877 1495 0,'0'2'8'16,"3"-1"43"-16,0 6 22 0,10-4-8 0,1 1-28 0,13 1 10 0,9-3-2 0,-4-4-5 0,4-3-11 0,-1 1-4 0,-7-7-4 0,5-5-6 0,-5-1 1 0,-9-4-14 0,-9-1 8 16,-12-3-9-16,-10 1 0 15,-15 7 4-15,-3 3-11 16,-6 14 5-16,-1 9 0 0,3 12-3 15,5 13 8 1,7 4-6-16,5 3 2 0,15 5 2 16,5-2-4-16,18-5 2 15,4-4 0-15,5-11-2 16,0-9 4-16,5-11-1 16,3-8 0-16,-1-11 0 15,11-9 0-15,-4-14 1 16,3-1 0-16,-6-9 2 15,-1-5 2-15,-7-10 3 16,-5-7 8-16,-14-23 16 16,-9-3-3-16,-6-2 6 0,-4 13-5 15,-3 32 6-15,3 21 7 0,-6 32-5 16,0 17-4-16,0 31-19 16,0 20-6-1,6 23 1-15,2 8 2 0,2 2-3 16,-2-8-5-16,3-9-4 15,4-13-19-15,7-13-57 16,2-7-30-16,7-20-89 16,6-7-12-16,12-24 115 15</inkml:trace>
  <inkml:trace contextRef="#ctx0" brushRef="#br0" timeOffset="82066.41">23947 1721 1481 0,'-52'20'84'0,"1"3"44"0,-1 2-14 0,10-2 6 0,4 3-31 0,17-9-48 0,9 2-8 0,23-3-24 16,8 1-4-16,6 7-2 15,6 1-2-15,-8 3 1 16,-6 4-4-16,-17-5-24 0,-3 3-11 15,-18-2-25-15,-6-1-17 16,-9-7-13-16,6-4-10 16,3-16-117-1,7-11 135-15</inkml:trace>
  <inkml:trace contextRef="#ctx0" brushRef="#br0" timeOffset="82383.07">24037 1883 1442 0,'3'7'87'0,"5"-4"38"15,3-2 4-15,3-2-17 16,3-2-19-16,9-10-28 16,2-1-8-16,2-3-6 15,0-1-9-15,-16 2 4 16,-4 4-4-16,-17 1 4 15,-10 3-1-15,-10 6-12 16,-11 2-5-16,-9 11-9 0,1 10-9 16,-1 10-6-16,4 14 6 15,13 8-6-15,10 4-1 16,20 1 1-16,16-6-10 16,21-14-24-16,16-8-14 15,21-11-50-15,9-13-50 16,6-9-62-16,1-9-160 0,4-15 208 15</inkml:trace>
  <inkml:trace contextRef="#ctx0" brushRef="#br0" timeOffset="116752.61">20183 12044 696 0,'4'-12'62'0,"4"-3"48"0,-3 6 2 0,-3 9 10 0,-4 6-11 0,-1 5-21 16,-8 3-3-16,-3 4-8 0,1 2-7 16,2-2-15-16,2 1-6 0,5-10-16 15,3-3-6-15,2-1 1 16,4-3 4-1,3-2 12-15,5 4 2 0,-4 0 1 16,1 3-11 0,-3 8-19-16,-2 0-7 15,2 11-9-15,-4 2-3 16,5 5 7-16,3 2-2 0,-7 3 4 16,1 1-1-1,-2 2-1-15,-6-5 2 0,0 1-8 16,-2-4 4-16,-6-8-4 15,-1 2 3-15,-9-11-1 16,0 2-1-16,-5-3 3 16,-4-7-5-16,-3-1 1 15,-5-2-8-15,-2-3-31 16,-5-4-12-16,7-1-36 16,0-6-7-16,6-7-13 15,1-3-5-15,5-14-199 16,11-5 196-16</inkml:trace>
  <inkml:trace contextRef="#ctx0" brushRef="#br0" timeOffset="116948.47">19946 11880 1592 0,'-1'-19'66'0,"-1"3"24"0,2-1-32 0,0 8 4 0,-2-2-3 0,1 6-26 0,-4 2-7 0,0 1-57 15,-3 2-56-15,2-1 51 16</inkml:trace>
  <inkml:trace contextRef="#ctx0" brushRef="#br0" timeOffset="118050.93">22707 12243 647 0,'5'0'70'0,"-4"1"58"0,-1 3 7 0,-1 7-2 0,-4 0-23 0,2 1-35 15,1 2-17 1,2-1-7-16,-1 3-1 0,1 1 3 15,1 2-1 1,1 3-18-16,-1 0-10 0,4 0-11 16,-2 2-11-16,-3 0-2 15,2-5-2-15,-2-5-5 16,0-5 1-16,0-7 4 16,0-1-1-16,3-4 1 15,2-6 6-15,-1-10 4 16,1-6 11-16,3-8 13 0,-2-5 4 15,5-3 8-15,2 0 2 0,6 4-5 16,0 6 7-16,3 10-6 16,2 7-10-1,-1 13-10-15,3 5-15 16,-4 15-10 0,0 0-3-16,0 10-8 0,-6 2-10 15,-4 1-7-15,2-1-7 16,-3-7 13-16,-1-8 14 0,-4-10 7 15,4-1 7-15,-4-15-1 16,2-6 0-16,-3-17 2 16,2 0 1-16,1-3 14 15,0 0 1-15,2 7 15 16,2 4-10 0,-1 6-5-16,0 13-9 0,2 11-13 15,-8 6 1-15,7 17-14 16,-1 0-6-16,0 9-31 0,2-1-27 15,4-1-45-15,1-5-19 16,2-8-179-16,4-10 198 16</inkml:trace>
  <inkml:trace contextRef="#ctx0" brushRef="#br0" timeOffset="118654.45">23420 12271 875 0,'0'0'109'0,"-3"-1"76"0,4 4-91 0,1 5-1 0,11-2-34 0,1 0-3 15,11-6-4-15,5 0-4 0,6-8 4 16,1 4-8 0,-6-7-11-16,-2 1-8 15,-14-1-13-15,-8 0-3 16,-7 2 16-16,-5-7-2 15,-8 2 5-15,-9-2-3 16,-9 5-10-16,-6 6-4 0,-1 10-10 16,2 14 5-1,8 12-12-15,3 12 4 0,9 14 0 16,2 1-6-16,12 2 4 16,5-5-3-16,11-19 0 15,8-7 7-15,8-21-1 16,5-8 4-16,8-14 3 15,4-10-5-15,-1-4 14 16,0-7-4-16,-7 5 14 16,-3-3 5-16,-6 9-7 15,-5 5 0-15,-4 10-9 16,-7 4-8-16,-6 7-6 0,0 9 3 16,-8 6-9-16,-2 7 4 15,-4 1-1-15,3 0 0 16,1-9 2-16,2-4-3 15,0-10 9-15,-1-2-3 0,1-13 12 16,0-6 11-16,1-6 11 16,4-3 4-1,3-2 0-15,5 0-9 16,1 5-14-16,2-1-4 0,4 11-8 16,-1 0-5-16,3 4-36 15,5 4-23-15,6 5-64 16,-1 4-34-16,7 5-35 15,0 1-159-15,7 3 217 16</inkml:trace>
  <inkml:trace contextRef="#ctx0" brushRef="#br0" timeOffset="119099.16">24486 12295 934 0,'15'-13'142'0,"-4"1"209"0,-7-6-193 0,-7 3-14 0,-6-3-12 0,-9 6-45 0,-5-1-16 0,-6 11-43 31,-5 2-12-31,2 11-9 16,-3 7-5-16,16 9-3 0,7 1-1 15,12 2-4-15,12-8-1 16,3-3-3-16,0-8-5 16,6-9 6-16,-4-2-1 15,1-7 10-15,1-4 6 16,-13 2-5-16,0-9 7 0,-4 9 8 15,-4-2 0-15,2 9 13 16,-1-1 1-16,1 2-7 16,-7 2-2-16,6 17-2 15,1 2 0 1,3 13 0-16,-2 5-3 0,7 8-4 16,3 3-8-16,-4 3-5 15,4-3 3-15,-3 1-20 16,-7-1 3-16,-7-3-15 15,-4-2-9-15,-12-8 4 16,-4-6-8-16,-6-8-2 16,0-8-3-16,-1-14-7 15,8-8-17-15,3-15-14 16,5-7-2-16,13-10-17 0,8-1 1 16,13-4-233-16,2 0 220 15</inkml:trace>
  <inkml:trace contextRef="#ctx0" brushRef="#br0" timeOffset="119446.6">24594 12388 1232 0,'3'0'75'0,"-2"-2"46"0,-1 2-28 0,4 5-8 0,-4 3 3 0,7-5-8 0,0 3-2 0,4-6-16 16,1 0-16-16,6-7-9 15,4-3-11 1,-2-3-4-16,1-4-2 0,-1-3 1 16,-2-2 5-16,-2-2 1 15,-5-1-2-15,-11 1 1 16,-5 7 3-16,-19 6 1 16,-1 6 3-16,-3 14-10 15,-6 13-5-15,14 18-7 16,1 2-8-16,17 6-3 15,9-4-2-15,15-13-4 16,11-5 6-16,8-12 0 16,9-11-3-16,1-6-38 15,-1-8-32-15,-1-5-64 16,-8-4-53-16,-6 1 102 16</inkml:trace>
  <inkml:trace contextRef="#ctx0" brushRef="#br0" timeOffset="120785.5">19118 16857 1138 0,'-3'-3'63'0,"3"0"26"0,0-7-26 0,6 4-5 0,-1-3 2 0,1 1 4 15,-3 3 2-15,5 5 2 16,-5 2-5 0,7 12-12-16,-4 6-13 0,2 12-15 15,-2 7-10-15,-4 7-9 16,3 3 0-16,-4-6-4 16,-2-4 0-16,1-4-2 15,-2-10-1-15,2-16 3 16,0-6-1-16,0-9 1 15,2-11 1-15,-1-16-1 16,1-10 3-16,1-7 4 16,6-4 2-16,6 4 14 15,7 5 6-15,1 9 7 16,4 5-3-16,1 16-13 0,2 11-7 16,5 18-17-16,-3 10 1 15,-7 12-15-15,0 8-6 16,-7 0-4-16,-11 2-7 15,-3-8 6-15,-9-7 6 16,0-9 13-16,-1-7 2 16,3-17 5-16,1-12 3 0,5-19-1 15,8-7 9-15,11-6 16 16,7 2 15-16,4 6 11 16,-3 7-3-16,0 10-13 15,1 10-19-15,-4 21-13 16,0 12 0-16,-5 21-29 15,-3 9-26 1,3 11-63-16,-6 0-43 0,1-10 82 16</inkml:trace>
  <inkml:trace contextRef="#ctx0" brushRef="#br0" timeOffset="121337.88">20036 16944 1279 0,'5'11'51'0,"1"0"2"0,5-3-15 0,6-5 19 15,7-3-4-15,5-13 3 0,4-5 1 16,-3-3-6-16,-5-7-4 16,-13-1-13-16,-4 7-4 15,-19 2-10-15,-9 4-1 0,-12 8-4 16,-6 8-3-16,-1 21-2 15,-4 7-2 1,10 21-8-16,3 4 3 16,10 14-5-16,10 5-6 15,15-2-7-15,11-4-12 0,11-19-4 16,7-12 5-16,7-24 10 16,4-6 11-1,2-18 5-15,3-11 0 0,-2-12 13 16,-4-3-4-16,-6-1 14 15,-4 2 3-15,-10 13-3 16,-7 6 1-16,-6 10-10 16,-9 9-4-16,3 3-10 15,-8 11 0-15,-2 11-4 0,-3 1 1 16,-1-4-1-16,4-5-2 16,5-15 7-16,-11 2 7 15,6-24 32-15,-3-9 7 16,7-12 5-16,1-9-10 15,7-1-26 1,8-1-4-16,5 4-9 0,7 7-1 16,8 3-12-16,4 11-20 0,1 10-55 15,4 9-33-15,-3 20-59 16,-2 9-159-16,-1 13 210 31</inkml:trace>
  <inkml:trace contextRef="#ctx0" brushRef="#br0" timeOffset="121798.56">20965 17035 1392 0,'0'-7'107'0,"-3"-9"70"0,-3-2-19 0,-10-5-17 0,-5-2-25 0,-8-2-45 16,-6 2-18-16,-3 9-31 16,-2 8-10-16,11 22-13 15,-1 10-2-15,12 17-13 16,2 9-5-16,12 1-16 15,7-2-14-15,11-15-3 16,3-7 9-16,9-14 13 16,-1-12 17-16,2-12 15 15,-4-6 0-15,-1-12 20 0,-4-5 3 16,-7-4 16-16,-6 3 5 0,1 4 3 31,-5 7-2-31,6 16-2 0,1 10-8 16,4 18-12-16,6 13-5 15,1 13-13-15,-2 5-1 16,2 8-3-16,-11 0 0 0,1 5-5 16,-1 4 2-16,-11-1-14 15,-2-4-7-15,-11-8-12 16,-10-6-7-16,-11-11 13 16,-4-7 7-16,-6-9 15 15,0-6 0-15,2-16-2 16,0-11-8-16,13-16-37 15,1-6-24-15,21-14-55 16,5-1-15-16,20-5-274 0,8-2 268 16</inkml:trace>
  <inkml:trace contextRef="#ctx0" brushRef="#br0" timeOffset="122154.42">21178 17009 1361 0,'0'9'85'0,"0"-3"71"0,2-1-88 15,3-3 4-15,2-4 3 0,6-6-3 0,6-8-13 16,1-6-6 0,4-6-15-16,0 1-9 0,-4-1 3 15,-4-1-2 1,-13 7 11-16,-4 3 8 0,-17 8-5 15,-9 7-1-15,-7 13-16 16,-4 8-14-16,0 23-7 16,10 7-6-1,7 10-4-15,7 4 2 0,17 3-5 16,10-3 4-16,12-9-1 16,8-8-2-16,10-11-5 15,6-9-11-15,1-16-25 16,4-2-15-16,-2-17-39 0,0-6-14 15,1-21-49-15,-5-8-87 16,-1-7 151-16</inkml:trace>
  <inkml:trace contextRef="#ctx0" brushRef="#br0" timeOffset="122319.29">21779 16788 1853 0,'-9'38'151'0,"-7"-7"101"0,3 2-40 0,-1-7-81 15,5-7-53-15,7-12-98 16,2 3-34-16,2-10-97 16,7-3-43-16,2 3-142 15,3 4 170-15</inkml:trace>
  <inkml:trace contextRef="#ctx0" brushRef="#br0" timeOffset="122451.02">21781 17236 1980 0,'-2'-10'102'0,"1"-4"39"0,1-3-98 16,0-9-131-16,0 3-69 15,1 4 82 1</inkml:trace>
  <inkml:trace contextRef="#ctx0" brushRef="#br0" timeOffset="127085.26">19896 2672 402 0,'-5'0'99'0,"-1"-6"82"0,4 1-41 0,0 2-9 0,-1-2-24 0,-5 2-10 15,0 3-24-15,-3 0-1 16,-3 0-4-16,5 1 8 15,1 1 12-15,6-2-7 16,1 0-7-16,-1-3-13 16,12 1-17-16,-4 2-5 0,7 2-6 15,-1 7-4-15,1 4-10 16,1 4-3-16,3 8-13 16,2 4 4-16,21 7-2 15,12 4-1-15,31 4 6 16,10-2-6-16,7 1 4 15,-7-4-2-15,-13-4-7 16,-5 0 1-16,-14-8 0 16,-7-1 0-16,-16-2-9 15,-4-8-21-15,-13-4-50 16,-2-2-24-16,-5-12-44 16,-1-9-209-16,-1-11 237 15</inkml:trace>
  <inkml:trace contextRef="#ctx0" brushRef="#br0" timeOffset="127385.27">20741 2850 1337 0,'-12'21'68'16,"-4"5"18"-16,-5 6-7 0,6-4 13 16,0 1-22-16,17-7-33 15,11-2-6-15,23-5-9 16,16 0-13-16,25 3 1 15,2 2 4-15,8 5-7 0,-8 2 5 16,-19 8-3-16,-10 3-6 16,-23-2-3-1,-11 2 0-15,-16 1 0 0,-8-1 1 16,-16-2 3 0,-9-1-5-16,-14-7-9 0,-5-5-11 15,-4-19-28 1,1-4-18-16,6-14-45 0,11-3 24 0,18-9 41 15</inkml:trace>
  <inkml:trace contextRef="#ctx0" brushRef="#br0" timeOffset="127834.19">22514 2538 1246 0,'-9'19'62'0,"-12"4"20"0,-1 4-15 0,-9 0-7 0,-15 8-20 0,-20 9-32 0,-12 10-4 15,-13 16-2-15,1 6 0 16,2 5-1-1,10 5-2-15,12-8-1 0,3-6-2 16,20-9-5-16,4-6 0 0,15-16-15 16,7-9-11-1,14-18-17-15,3-10-12 16,9-16-150-16,4-13 137 16</inkml:trace>
  <inkml:trace contextRef="#ctx0" brushRef="#br0" timeOffset="128076.46">21748 3085 1243 0,'-5'3'94'0,"2"4"8"16,-7 4 15 0,-1 3-3-16,-8 5-42 0,-3 1-22 15,-6 5-25-15,3 2-5 16,9 0-12-16,5 0 0 15,11-2-6-15,12 0-2 16,11-1-5-16,5-4 4 16,11-2 1-16,-1-10 2 15,2-8 0-15,4-5-7 16,6-4-53-16,2-4-33 16,-4-3 46-16</inkml:trace>
  <inkml:trace contextRef="#ctx0" brushRef="#br0" timeOffset="128862.05">20811 3839 1181 0,'3'0'70'0,"-2"0"27"0,4 3 4 16,1 11-1-16,2 2-13 0,-1 14-20 0,-4 3-14 0,0 5-31 0,-5 3-5 0,2 2-17 15,2-9 1-15,-2-5 2 16,5-12-5-16,-5-8 2 16,-2-7 7-16,2-4-3 15,-3-9 4-15,3-11-1 16,6-8-4 0,4-8 2-16,-1-1-2 15,13-5 7 1,5 4-3-16,6 11 4 15,-4 8 4-15,1 18-12 16,-5 6 3-16,-3 16-9 0,-5 1-4 16,-4 9-7-16,-2-2-2 15,-2-7 2 1,1-1 0-16,-7-6 12 0,2-7-1 16,-4-6 6-16,2 0-1 0,-1-11 1 15,3-5 0-15,3-4 0 16,3-4 8-1,-2 0-2-15,1 5 8 0,2 12-8 16,1 2-6-16,-2 14-3 16,2 10-4-16,1 10 3 15,-2 2-3-15,1 4-14 16,1 0-27-16,0-9-36 16,2-2-31-16,3-8-195 15,-5-5 193-15</inkml:trace>
  <inkml:trace contextRef="#ctx0" brushRef="#br0" timeOffset="129371.8">21495 4012 1206 0,'10'5'59'0,"-4"-2"13"0,5 2 6 0,2-5 16 0,1 0-18 0,8-5-19 0,-3-3-9 16,0-3-9-16,0 2-9 15,-2-8-11-15,-9 2 0 16,2 0-3-16,-10-1-2 16,-10 3-3-1,-1 1-1-15,-6 7-9 16,-4 5 0-16,1 9 2 16,-4 12-3-16,-1 6-4 15,4 4 3-15,12 9-7 16,-1 1 7-16,9-5 0 15,2-3-1-15,12-9 5 16,9-9-6-16,3-7 5 16,5-5-3-16,2-4 1 15,1-5 3-15,2-1-2 16,-7-1 1-16,-1 5-3 16,-7 2 2-16,-2 2-4 15,-4 4 3-15,-5 1-7 16,-7 1-1-16,-2-6 4 15,-3 4-4-15,-5-13 9 16,6 0 0-16,-6-9-1 0,7 1 9 16,1 0-1-16,1-4 2 15,12 2 0-15,4-2-4 16,9 2-5-16,4 4 3 16,1 2-4-16,2 1-9 15,0 3-26-15,-4 1-36 16,-4 7-50-16,0-1-181 0,-6 4 188 15</inkml:trace>
  <inkml:trace contextRef="#ctx0" brushRef="#br0" timeOffset="129829.88">22387 4008 1457 0,'8'-26'81'0,"-8"0"28"0,0 0-21 0,-16 11-15 0,-8-1-30 0,-11 16-35 16,-2 9-5-16,-8 15 0 16,-2 4 3-16,8 7-2 0,7 1-2 15,13-4-2 1,8 1-3-16,11-5 2 0,5 1-4 0,4-4 6 16,7 2-3-16,0-2 2 15,-2 2 0 1,3 6 3-16,-4 5-4 0,-2 8 1 15,0 10-3 1,-14 9-3-16,-7 4 6 16,-12 2-10-16,-6-3 0 0,0-6-1 15,-10-7-3-15,0-17 18 16,2-7 0-16,-4-21 17 16,2-10 4-16,7-21 10 15,1-14-1-15,16-15-14 16,10-5 0-16,20-5-24 15,11 5 2-15,16 4-4 16,2 9-15-16,3 4-15 0,2 5-6 16,4 7-38-16,-2 3-17 15,9 4-122 1,-12 0 121-16</inkml:trace>
  <inkml:trace contextRef="#ctx0" brushRef="#br0" timeOffset="130155.06">22535 4194 1268 0,'-2'-2'68'0,"-1"7"39"16,-2-2-22-16,5 7 0 31,0-7-13-31,10-5-27 0,3-4-10 16,9-10-13-16,3 0-2 15,3-6-10-15,-1-3 5 16,0 1-7-16,-5-1 6 15,-14 6 14-15,-3 5 10 0,-13 1 6 16,-6 2-5 0,-15 5-10-16,-6 3-12 0,-2 11-5 15,-1 6 4-15,9 16-9 16,6 8-3-16,16 11-1 16,7 6-3-1,18 0-1-15,9-3 0 0,15-11 1 16,9-11 3-16,7-17-25 15,3-7-15-15,9-17-48 16,4-8-49-16,2-13 79 16</inkml:trace>
  <inkml:trace contextRef="#ctx0" brushRef="#br0" timeOffset="138442.37">2268 10505 1155 0,'-8'36'86'15,"-5"-1"31"-15,2-4-47 0,2-10-22 0,5-15-22 0,6 1 6 0,7-11 16 16,4-3 2-16,8-4 5 0,2-4-7 16,10 4-21-16,8 5-8 15,18 1-11 1,7 5-1-16,24 10-8 0,3 4 5 16,8 10-6-16,0-1 2 15,11-10 3-15,9-7-5 16,33-6 4-16,11-6-2 15,23-16 0-15,19-2 2 16,6-6-3-16,15 3 5 0,14 5-5 16,-20 6 4-1,-15 18-20-15,-7 9-45 0,-34 14 43 0</inkml:trace>
  <inkml:trace contextRef="#ctx0" brushRef="#br0" timeOffset="146160.91">2659 11934 758 0,'0'-10'108'0,"-2"7"113"0,2 3-88 0,-1 10-23 0,-9 1-22 0,4 9-16 0,0-6-5 16,-1-3-16-16,3 0 0 0,4-9-6 16,0-2-6-1,0 2-6-15,0 2-8 0,12 3-9 16,2-4 5-16,13 6-8 15,6 2 7-15,10-1 0 16,12 4-11 0,13-9 7-16,8-2-14 0,28-6 2 15,20-13 0-15,30-3-4 16,6 0 4-16,28 2-6 16,0 3 6-16,9 7-4 15,3 7 1-15,1 2 5 16,-13 6-6-16,-18 3 5 0,-15 0-9 15,-25 3-10-15,-8 6-39 0,-26 4 27 16</inkml:trace>
  <inkml:trace contextRef="#ctx0" brushRef="#br0" timeOffset="-205165.45">20727 14585 1681 0,'0'-2'113'0,"2"-4"94"0,2-4-130 0,-2-5-47 0,-2-4-27 16,-10 0-69-16,-1-5-33 15,-3-1-79-15,-2-3-153 16,2 4 200-16</inkml:trace>
  <inkml:trace contextRef="#ctx0" brushRef="#br0" timeOffset="-205007.36">20538 15171 2012 0,'6'19'72'0,"-4"0"-3"0,4-3-42 0,-6 3-74 16,-2-8-48-16,-2-2-102 16,-7-5-252-16,9-9 269 15</inkml:trace>
  <inkml:trace contextRef="#ctx0" brushRef="#br0" timeOffset="-204874.65">20598 15523 1667 0,'0'32'134'16,"0"-1"64"-16,-4-9-120 15,-5-6-40-15,-11-7-121 16,1-7-64-16,-5-5 68 0</inkml:trace>
  <inkml:trace contextRef="#ctx0" brushRef="#br0" timeOffset="-204724.53">20599 15747 1887 0,'13'2'56'0,"-2"4"-16"16,-2 3-58-16,-4 7-83 15,0 6-52-15,-2 7 68 16</inkml:trace>
  <inkml:trace contextRef="#ctx0" brushRef="#br0" timeOffset="-183281.94">23685 8866 1227 0,'17'-7'56'0,"1"-3"64"0,-1 2-10 0,2-4-21 0,3 1-12 0,3 0-27 16,7 4-10-16,12 2-10 16,-1 2-4-16,23 3-6 15,6 0-5-15,20 0 8 16,12 0-3-16,5-8 11 15,-2-1 5-15,-12-8-14 16,-4-1 1-16,-12-2-22 16,-9 1-1-16,-23 2 2 15,-17 1-1-15,-30 6-3 16,-14 6-17-16,-32 4-20 16,-12 4-18-16,-17 7-7 15,-11 2 10-15,-7 0 10 0,1-4 10 16,-10-4 15-16,2-5 4 15,17-2 8-15,10-3 14 16,32 5 12-16,11 0 4 16,30 5 2-16,16 3-2 0,15 0-2 15,10 0-1 1,16-3-5-16,3-2-12 0,2-14-9 16</inkml:trace>
  <inkml:trace contextRef="#ctx0" brushRef="#br0" timeOffset="-124216.14">19050 8035 830 0,'5'0'120'0,"-2"4"102"0,2 0-38 0,-1 6-49 0,-5-2-16 0,-2-1-15 0,-4 0-7 0,4-7-5 16,-3 0-5-16,-5-7-8 16,6 0-12-16,-9-8-26 15,-2-4-14-15,-14 1-17 16,-3-6-4-16,-17-3-6 15,-12-4-1-15,-4-7-6 16,-13-5-4-16,2-12 1 16,-7-8-2-16,0-14 7 15,-7-9 1-15,-16-7 0 16,2-6 2-16,1-11 2 16,7-5-2-16,29-9 2 0,5 6-1 15,9 2 2-15,7 0 5 16,4 0 5-16,5-4 5 15,13 2-2-15,9 1-2 16,15 5-3-16,5 3-5 16,18-6 3-16,5 0-1 0,14-7 0 15,3 3 5-15,16 0 0 16,5 1 3-16,11-2-3 16,11 0-2-1,6 8-3-15,1 7 1 16,-7 16-2-16,-7 12-3 15,-20 17 2-15,-6 8-5 16,-10 13 0-16,-1 7 3 0,-5 7 0 16,0 9-2-16,1 0 0 15,0 4 0-15,-1 4 0 16,0-3 0-16,-2-2 1 0,-4 1-4 16,-10 1-7-1,-9 4-4-15,-12 4-29 0,-1-5-26 16,-9 2-42-16,2 0-22 15,-5-4-24-15,2-1-4 16,12-8 89-16</inkml:trace>
  <inkml:trace contextRef="#ctx0" brushRef="#br0" timeOffset="-123818.56">18697 4017 1200 0,'0'0'79'16,"-2"-3"49"-16,2 3-15 0,0 0-6 0,0 3-13 0,3-1-21 0,8 1 0 0,13 5-6 16,9-5-10-16,29 3-8 15,5 0-14-15,14 6-17 16,-7-5-5-16,-3 11-11 16,-9-1 1-16,-15 10 2 15,-6 9-3-15,-28 13 1 0,-17 6 1 16,-27 21-3-16,-17 9 2 15,-32 7-13 1,-10-1-19-16,-16-12-74 0,4-11-50 16,18-35 76-16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8:58:40.1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19077 14927 1420 0,'-2'0'17'0,"0"3"13"0,-1-1 13 0,0 2 10 0,3-2-6 0,3 0-10 0,2-2 3 0,12 1 4 0,2 2 4 15,10 2-2-15,7-2-2 0,11 2 7 16,8 0-3-16,23-8 6 16,12-2-8-16,3-8-18 15,1-3-8 1,-8-6-17-16,-11 0-2 0,7 3 2 16,-4 4-6-16,-9 3-33 15,-7 5-19-15,-26 8-52 16,-11 10-16-16,-23 11-26 15,-4 4-68-15,-15-1 135 0</inkml:trace>
  <inkml:trace contextRef="#ctx0" brushRef="#br0" timeOffset="493.07">19201 14643 1400 0,'0'0'72'16,"-3"5"15"-16,-5 4-26 0,-6 17-31 0,-10 7-11 0,-9 11-15 0,-9 8-4 0,-7 3 4 15,-5 2-5-15,0-5 0 16,1-6 3-16,2-9-4 0,9-3 4 16,9-4 2-1,17 3-4-15,17-3 5 16,20 3 2-16,23-5 8 16,10 2 10-16,20-5-9 0,-3-1 2 15,6-2-28-15,-4-6-45 16,12-2 36-1</inkml:trace>
  <inkml:trace contextRef="#ctx0" brushRef="#br0" timeOffset="870.9">21156 14810 1399 0,'8'18'103'0,"1"4"42"0,-4-5-28 0,1 11-53 0,-3 4-20 16,-3 7-26-16,0 10-14 0,-8 3-4 16,4 0-14-16,1-3-43 15,-4-5-25-15,7-7-56 16,-1-7-157-16,-7-11 190 15</inkml:trace>
  <inkml:trace contextRef="#ctx0" brushRef="#br0" timeOffset="1720.95">20717 14826 1453 0,'10'-16'96'0,"2"-3"35"16,12-1-21-16,6-2 8 0,5-3-18 15,3-1-10 1,3-2-23-16,-2-4-16 0,10-1-17 16,3-1-7-1,5 2-13-15,4 0-10 0,2 12-3 16,8 3-1-16,0 13-3 16,0 8 2-16,-11 16-1 15,-4 7 0-15,-23 23-2 16,-3 12 0-1,-21 20-15-15,-3 11-9 16,-7 16-24-16,-7-2-17 0,-6-9-6 16,1-15 5-16,0-23 29 15,1-17 18-15,7-26 15 16,2-14 9-16,11-22 5 16,6-7 5-16,10-15 21 15,4-7 6-15,7 4 10 16,-4 5-2-16,6 14-13 15,-6 9-11-15,-1 17-13 16,0 12-8-16,0 15-1 16,-1 10 1-16,-3 6-1 0,3-1 0 15,4-16 0-15,5-13 1 16,7-16 1 0,6-10 2-16,6-20 14 0,-2-6 6 15,-12-17 16-15,-6 0 6 16,-11-5-4-16,-14 5 0 15,-12 11-4-15,-3 11 5 16,-13 14-12-16,-3 12-4 16,1 31-15-16,-6 9-13 15,11 21 1-15,1 6-1 16,15 1-2-16,9-1 3 0,10-19-7 16,4-2-5-16,2-18 1 15,-1-4-2-15,0-12 8 16,0-5 1-16,-4-6 4 15,-1-7-1-15,-6-7 0 16,0-2 6-16,-5 3-5 16,-3 4 3-16,-3 8-2 15,-5 7-3-15,0 0 4 16,0 0-8-16,7-2-1 0,-2 4-15 16,6-6 1-16,3-3 2 15,7-16 9 1,1-8 10-16,8-9 0 0,0-1 10 15,6 2 13 1,5 4 0-16,3 18 12 16,2 6-11-16,1 20-10 15,-2 12-3-15,-3 20-10 16,-9 8 4-16,4 9-35 16,-11-1-27-16,8-8-90 0,0-10-79 15,9-29 122-15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9:00:23.5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4722 11722 1001 0,'-5'-4'103'15,"1"-1"55"-15,-9 0-42 0,-4 2-7 0,6 3-24 16,-2 0-1-16,3 0-18 16,10 0-1-16,-1 0-10 0,6 0 4 15,10 0-15-15,7 5-2 16,16 3 4-16,11-4-9 15,16 3 10-15,6-7 6 16,11-8-16-16,9 0-2 16,6-1-14-16,-9-3-17 15,-17 5-1-15,-17 2-2 16,-31 2-1-16,-20 3 2 0,7 0-1 16,-23 1 6-16,-15 2-3 15,-11 4 0-15,-23-3 0 16,-11 0-3-1,1-3 2-15,-10-1-1 0,9-1-2 16,-2-3-1-16,5 0 0 16,5 1 1-16,20 1-1 15,10 0 1-15,18 1-3 16,10 1-1-16,25 0 6 16,4-3-2-16,22-4 11 15,10 1 6-15,7-7 5 16,8 1 10-16,4-5-6 15,-2 2-8-15,0 6-7 0,-14 1-11 16,-21 6-1 0,-14 2 3-16,-30 2-4 0,-9 4 6 15,-24 7-5-15,-10 0-2 16,-10 1 3-16,-2 1-9 16,6-7 1-16,2 0-4 15,17-6-5-15,10-2 4 0,15 0-1 16,13-2 2-16,19 1 6 15,9-4 1-15,15-1 5 16,7-4-7 0,10-6-74-16,5-4-71 15,3-5 82-15</inkml:trace>
  <inkml:trace contextRef="#ctx0" brushRef="#br0" timeOffset="1100.4">9417 11705 1229 0,'-11'0'69'0,"0"2"28"0,3-2-1 0,6-7-4 0,9 1-12 0,7-2-8 0,11 2-10 0,8 3 4 16,5 0 2-16,14 3-4 15,3 4 0-15,24-2-19 16,6-1-7-16,26-1-9 16,4 0-6-16,-1 4 7 15,2-1 0-15,-8 1 2 16,1 3-2-16,-12-1-10 15,-11-1-4-15,-25 1-9 0,-17-3-3 16,-26 0-1-16,-14 4-2 16,-30-4 0-16,-22 0-1 15,-24 5-4-15,-23 0-5 16,-12 0-10-16,-5 0-3 16,3-5 3-16,0-3 2 15,6-2 13-15,10-6 0 0,16 2 2 16,16-3 4-16,26 5 3 15,14 0 3-15,26 2 7 16,14 2 2 0,20 0 5-16,15 2 4 0,17-1-6 15,13 6 1-15,7-4-8 16,-3-2-5-16,12 1-3 16,-4-2-5-16,0 0 0 15,-1-3-5-15,-33 0-9 16,-12 1-14-1,-26 0-46-15,-21 2-27 16,-13-9-102-16,-28-2 111 0</inkml:trace>
  <inkml:trace contextRef="#ctx0" brushRef="#br0" timeOffset="4148.85">6636 11418 825 0,'-11'8'134'0,"1"1"176"0,-2 6-197 0,5-3-2 0,-4 2-12 0,0 1 4 0,11-3-8 16,0-1-6-16,2 3-22 15,4 2-14-15,8 3-20 16,4-3 2-16,19-2-4 16,14-4 7-16,14-9 7 15,12-1-3-15,13-8-1 16,3-1-3-16,8-2-21 16,-3 0-2-16,-21-2-3 15,-11 5-9-15,-36 2-2 0,-25 6 9 16,-11-5-6-16,-24 10-2 15,-32 0-2 1,-9 6-7-16,-17 4-5 16,-10 0 5-16,2 2-1 0,1-4-2 0,11-7 1 15,9-3-1-15,16-6 2 16,15-2 4 0,22-3 4-1,19 4 3-15,27-7 8 0,7-2 2 16,35-3 3-16,10-6-1 0,20-3-3 31,9-2-3-31,3 2 0 0,4 0-6 0,-9 9-3 0,-13 3-8 16,-38 7-36-1,-19 6-29-15,-35 8-86 16,-18 4-52-16,-40 14 114 16</inkml:trace>
  <inkml:trace contextRef="#ctx0" brushRef="#br0" timeOffset="5011.75">3316 12694 1195 0,'7'-8'98'0,"-7"2"51"0,-2-5-39 0,2 11-11 0,-5-3-21 0,7 3-1 15,1 0-19-15,-3 0 6 0,6-4-23 16,2 3-4-1,16-2-3-15,3-1-8 0,20 4 5 16,8-1-6-16,15 1-8 16,6-5 1-16,6 0-3 15,4 2-3-15,-5-1-5 16,-9 4-4-16,-23 6-3 16,-19-1 0-16,-20 6-2 15,-13 0-3-15,-24 3-9 16,-16 3-3-16,-17 4 4 15,-8-4 0-15,-11-6 8 16,5-5 5-16,6-9-8 16,7 0-8-16,18 2-9 15,4 1-5-15,17 3-9 16,20-2-18-16,1 4 37 0</inkml:trace>
  <inkml:trace contextRef="#ctx0" brushRef="#br0" timeOffset="9539.56">4965 7502 1187 0,'-8'7'65'0,"-1"-4"10"0,-6 5-14 0,1-2-22 0,-8 0-4 16,6 1 7-16,2-1-4 15,3-3-1-15,10-1-2 16,1-2-5-1,0 0-3-15,1 1 2 0,9 1 1 16,4-2 20-16,0 0 0 16,10 1 13-16,1 1 1 0,11 1-12 15,7-3 0-15,20-6-8 16,13-1-6-16,18-4-9 16,9-1-8-16,9-1-12 15,0-1-4-15,8 5-3 16,4 1 0-16,3 8-2 15,-9 4 1-15,-25 11-2 16,-16-3 3-16,-25 4-1 16,-15 0-1-16,-23-2 3 15,-11 2-3-15,-20-2 1 16,-10 0 5-16,-22-3-4 16,-14 0 4-16,-15-6-4 0,-13 0 0 15,-21-5-2-15,-3-2-9 16,-4-3-7-1,3-1-10-15,-1 0-10 16,-6 3-1-16,11 3 5 0,5 1 4 16,34 4 12-16,13 4 6 15,24 4 8-15,11 1 3 16,18 2-2-16,4 0 2 0,16 1 3 16,9-4 6-16,24-7 21 15,10 0 2-15,34-6 3 16,13-4-4-16,23-3-12 15,5-1-1-15,6 2-7 16,8-7 0-16,5 1-4 16,-9-1-4-16,-25 1-2 15,-24 5-1-15,-40 4-25 16,-13 2-33-16,-29 1-100 16,-12-2-104-16,-10-11 139 15</inkml:trace>
  <inkml:trace contextRef="#ctx0" brushRef="#br0" timeOffset="12764.27">7104 12713 831 0,'-17'9'111'0,"-1"1"119"0,1 2-140 0,3-4-12 0,6-3-23 0,2-3 2 15,6-9-10-15,9-1-1 16,7-4-6-16,9-6-2 0,5 4-2 15,8 5-2-15,9 4-7 0,4 7-7 16,10 7-4 0,6 2 0-1,2 3 5 1,8 2 0-16,13 1 17 0,10-7-1 16,27-4 1-16,14-6 1 0,13-8-6 15,14-3-2-15,12-6-5 16,-1 0-7-1,9-7-11-15,-5 0-2 0,-14 1-2 16,-7 1 0-16,-34 3-6 16,-22 8-27-16,-46 7-95 15,-29 4 279-15,-32-6-155 16</inkml:trace>
  <inkml:trace contextRef="#ctx0" brushRef="#br0" timeOffset="13668.07">5583 13874 1241 0,'0'0'71'0,"0"0"22"0,4 0-17 0,7 0-6 16,6 0-3-16,19 0-10 0,13 0-3 15,19 0-6-15,16 0-3 16,10-2 12-16,4-3-7 16,-5-1-15-16,-3 1-7 0,-16 0-17 15,-4 2-6 1,-21-1 4-16,-12 2-4 15,-24 2-4-15,-15 6 3 0,-32 5-7 0,-15 2-2 16,-28 6-8 0,-17 3-3-16,-21 3-1 15,-5-1-2-15,-3-2-1 16,10 0-6-16,29-3 5 16,12-3 4-16,32-8 11 0,13-2 12 15,23-3 14-15,10-3 4 0,22-3 13 16,12 0-1-16,26-13-5 15,7 2-3 1,24-4-15 0,4 1 0-16,-3 0-10 0,-8 4-3 15,-22 5 0 1,-11 2 0-16,-30 6-6 16,-13 1-5-16,-27 12-8 15,-15 6-9-15,-29 5-12 16,-13 1 9-16,-21-1 1 15,-1-1 4-15,7-5 23 0,10-6-1 16,34-9 9-16,14 2 22 16,30-5 7-16,19-3 7 15,30-5 8-15,22-1-16 0,22-14-11 16,12-2-10-16,5-9-69 16,-7-11-56-1,-19-18 62-15</inkml:trace>
  <inkml:trace contextRef="#ctx0" brushRef="#br0" timeOffset="20265.21">6778 825 1489 0,'-2'2'3'0,"-6"-1"26"0,3 1 28 0,-2-4-10 16,5-2-5-16,0-3-4 0,1-1 2 0,-5-4 4 0,4-7-9 0,-1 2 1 0,-10-7-13 0,-3 7-2 0,-7-2-12 16,-7 3 2-16,-3 13-10 15,1 3-1-15,-6 11-1 16,2 8-4-16,1 17 1 16,7 3-1-16,6 12 0 15,11 6-7-15,11-2 2 16,6-6-14-16,13-8 5 15,6-15 0-15,11-13 3 16,5-11 16-16,-1-10-1 16,-4-6 5-16,-7-12 14 15,-6-5 1-15,-1-12 14 16,-7 1-2-16,-6-2-11 16,-4 1-2-16,-5 11-8 0,-5 7-1 15,-1 22 0-15,-1 6 1 16,-1 18-7-16,5 10 0 15,-1 12-1-15,-1 3-3 16,11-2 0-16,2-3-1 16,11-7-29-16,-2-1-16 0,9-6-57 15,-4-1-13-15,6-9-13 16,2-4-279-16,5-13 288 16</inkml:trace>
  <inkml:trace contextRef="#ctx0" brushRef="#br0" timeOffset="20717.45">7139 972 1006 0,'-5'-25'123'0,"-7"4"152"15,-7 2-122-15,-3 13-33 0,-4-2-19 16,4 6-52-16,0 6-16 16,5 5-20-16,-2 4-5 15,11 12 1 1,-2 5-9-16,6 5 3 15,4 6-3-15,6-7-3 16,7-4-4-16,6-9-6 16,0-7 1-16,-2-9-2 0,2-5 6 0,-7-7 8 15,3-8 0-15,-4-14 1 16,0-4 7 0,1-14-8-16,3-5 6 15,-4-11 5-15,-5-7 4 16,-3-5 4-16,-3-1 1 15,-3 16 6-15,3 13 1 16,-2 23 24-16,2 19 4 16,-3 1-9-16,-3 21-8 0,3 19-26 15,-2 10-7-15,5 17-3 16,3 2 0 0,3 4-13-16,10-3-15 0,3-6-47 15,6-5-29-15,10-11-43 16,-2-6-3-16,7-16-7 15,4-1-110-15,-3-13 178 16</inkml:trace>
  <inkml:trace contextRef="#ctx0" brushRef="#br0" timeOffset="21387.61">7508 1101 635 0,'0'-33'164'0,"2"2"144"16,-7-7-115-16,-5 1-42 16,-1 4-43-1,-3 3-7-15,0 10-27 0,5 6-5 16,-6 14-28-16,4 11-4 15,-6 15-21-15,0 11-6 0,-1 4-8 16,2 9-4 0,7-6 1-16,3 1-7 0,10-14-3 15,4-6-3 1,10-12-2-16,-3-5 8 16,8-8 6-16,-6-8 3 0,2-9 2 15,-2-4-3 1,-3-10 6-16,1-9-6 0,3-12 8 15,-5-9-4-15,-5-14 6 16,3-5 6-16,-11-7-2 16,0 2 2-16,-2 5 6 15,-4 12 0-15,-2 16 6 16,-3 14 16-16,-1 22-10 16,-3 8 0-16,1 24-12 15,-3 11-15-15,0 30-5 16,2 12-1-16,4 27 0 15,8 7 0-15,8 2-1 0,6 0 0 16,13-19-2-16,1-15-3 16,8-22-5-16,5-13-3 15,3-17-8-15,0-6 6 0,0-19 2 32,3-9 5-32,-1-19 11 0,1-7-4 15,2-8 2-15,-7 0 2 16,-9 10-4-16,-8 9 5 15,-20 30 1-15,-4 3-5 16,-17 31 2-16,-6 9 1 16,-4 9-1-16,7 2-1 15,5-5-1-15,9-5 0 16,8-16-3-16,0-4 4 0,3-18 3 16,0-6 4-16,7-17 17 15,-1-9 13-15,9-19 12 16,4-6-1-16,8-7-14 15,3-5-8-15,0 3-15 16,3 8-4-16,-1 14-8 16,-2 8-1-16,-1 16-32 15,-4 0-40-15,2-4-112 16,8-7 97-16</inkml:trace>
  <inkml:trace contextRef="#ctx0" brushRef="#br0" timeOffset="21968.34">9065 852 1323 0,'0'0'40'0,"-1"5"2"0,-10 1 37 0,-1-1-2 0,-2 7-7 0,-1 9-11 15,2 9-10-15,0 11-9 0,4 6-15 0,7 4-11 0,13-12-14 0,5-4 2 0,14-19-1 16,5-7 9-16,10-15 24 15,4-8 7-15,3-13 21 16,-1-2 3-16,-13-10-8 16,-5-5 1-16,-22 4-15 15,-13 1-8-15,-28 7-14 16,-15 1-9-16,-20 12-31 16,-3 8-20-16,5 17-32 15,2 4-18-15,21 4-32 16,7-2-12-16,31-12-22 15,-2 2 68-15</inkml:trace>
  <inkml:trace contextRef="#ctx0" brushRef="#br0" timeOffset="22174.4">9802 426 1186 0,'6'-25'106'0,"-6"3"127"16,-12 5-102-16,-17 6-4 15,-9 9-20 1,-4 15-33-16,-2 10-7 0,10 12-6 16,6 7-5-1,11 12-21-15,6 9-12 16,11 13-14-16,6 3-4 0,7 1-24 16,-4 1-31-16,2-9-80 15,-3-6-42-15,-8-10 83 16</inkml:trace>
  <inkml:trace contextRef="#ctx0" brushRef="#br0" timeOffset="22392.01">9436 896 1391 0,'3'-1'77'0,"5"-1"74"16,6-1-53-16,7-8-1 0,5-3-15 15,17-8-50 1,4-2-18-16,20-1-41 16,2 1-16-16,16 2-83 15,-3-3-343-15,0-2 308 16</inkml:trace>
  <inkml:trace contextRef="#ctx0" brushRef="#br0" timeOffset="22818.65">10739 584 1189 0,'-5'-13'96'16,"2"1"20"-16,0 12 23 15,3 3-11-15,-2 14-19 16,-2 4-10-16,0 15-12 0,0 11-3 16,2 7-22-16,2 7-13 0,2 1-22 31,-2-4-8-31,1-7-16 0,2-4-3 16,-3-8-40-16,4-7-35 15,-4-12-74-15,0-5-36 16,-2-6 96-16</inkml:trace>
  <inkml:trace contextRef="#ctx0" brushRef="#br0" timeOffset="23996.36">11643 873 784 0,'2'-8'76'0,"-1"3"75"0,5-5-62 15,-6 4-22-15,-1 0-12 0,-4 3-19 16,2-2-4-16,-2 5 2 15,0 5-4-15,4-1 5 16,-1 6 5-16,2-4 1 0,0 2 2 16,2-3-10-1,6 3 5-15,1-4-2 16,5 4 0-16,7-8 6 16,11 3-1-16,10-1-2 15,9 1 2-15,13 3-3 16,10-2-9-16,4-3-12 0,-7 6-1 15,-11-7-30-15,-13 0-9 16,-17 0-51-16,-6 0-42 16,-15 0-221-16,-6-7 199 15</inkml:trace>
  <inkml:trace contextRef="#ctx0" brushRef="#br0" timeOffset="24250.49">12091 649 1257 0,'8'1'75'0,"6"7"47"15,-1 5-14-15,17 4-1 16,3 5-15-16,9 6-27 0,9 7-10 16,-9-2-22-1,-1 2-9-15,-7 0-15 0,-17-4-8 16,-17 5 2-16,-14-1-5 15,-23 5-21-15,-5-3-13 16,-15-3-48 0,-8-4-25-16,-12-4-36 15,-7-10 66-15</inkml:trace>
  <inkml:trace contextRef="#ctx0" brushRef="#br0" timeOffset="24622.5">10797 264 1307 0,'7'3'81'0,"-4"5"54"0,-5 3-6 0,2-6-12 0,0 4-25 0,0-6-53 0,3-1-18 16,1-7-38-16,2-8-20 0,8-7-29 16,10-8 27-1</inkml:trace>
  <inkml:trace contextRef="#ctx0" brushRef="#br0" timeOffset="25282.34">13228 672 1098 0,'7'-8'106'0,"-4"2"56"0,-8 0-43 0,-12 1-22 0,-19 5-30 16,-12 8-15-16,-4 1-8 16,2 10-7-16,10 2-15 15,13 2-11-15,10 1-12 16,6 3-3-16,16 1-1 16,6 1 5-16,12-1 5 15,14-1 4-15,7 1 6 16,10 1 2-16,1-1 0 15,-10-4-5-15,-16-2-2 16,-10 0-6-16,-26-3 0 16,-10 1 0-16,-24-2-1 0,-11 1-10 15,-5-5-40-15,5-8-20 16,11-9-64-16,3-8 23 16,13-18 55-1</inkml:trace>
  <inkml:trace contextRef="#ctx0" brushRef="#br0" timeOffset="25500.59">12976 368 1465 0,'3'0'99'0,"7"11"29"16,-2 8-4-16,-2 16-33 16,5 10-11-16,0 9-21 15,5 9-15-15,4 13-16 16,1-1-18-16,4 7-4 15,0 4-20-15,-4-6-48 16,-4-4-22-16,-3-13-73 16,4-8-14-16,-4-20 99 15</inkml:trace>
  <inkml:trace contextRef="#ctx0" brushRef="#br0" timeOffset="25813.05">13732 663 1274 0,'-10'-5'106'16,"-4"-4"57"-16,-11 4-72 16,-5 3 4-16,-3 2-40 0,1 2-13 15,12 6-17-15,4 3-9 16,13 9-15-16,6 6-2 0,9 7-4 15,3 9 5-15,4 2-1 16,6 4 1-16,0-3 1 16,0 0-1-16,-4-3 1 15,-12-2-3 1,-13-7 3-16,-9-8-1 16,-14-5 0-16,-1-1 0 0,-10-12-28 15,2-1-18-15,2-6-50 16,1-9-36-16,11-7 75 15</inkml:trace>
  <inkml:trace contextRef="#ctx0" brushRef="#br0" timeOffset="26268.17">14025 656 906 0,'-5'-1'148'0,"-1"-4"282"15,0 4-302 1,3-4-3-16,3-3-9 16,19-1-49-16,1 1-22 0,18-2-8 15,0 5-2 1,6 5-12-16,-3 2 3 0,-3 4-13 16,0 5-9-1,-13 4 0-15,-5 3-5 16,-12 1-1-16,-9 3 2 15,-20 7-7-15,-4-1-4 0,-8 4-4 16,-8-5-1-16,11-4 7 16,3-2 5-16,13-2 0 15,4-4 0-15,17 3-1 16,2 2 2-16,13 1 7 16,8-1 1-16,2 2-1 0,-2 2-1 15,-7 1 1 1,-8-4 1-16,-15 1 1 0,-2 0 0 15,-20-3-4-15,-6 1 3 16,-10-4-2-16,-14 1-2 16,-4-5-26-16,-5-1-19 15,-4-4-68 1,-1-5-37-16,0-2 82 16</inkml:trace>
  <inkml:trace contextRef="#ctx0" brushRef="#br0" timeOffset="27651.9">10535 1607 1111 0,'5'-19'93'0,"3"-1"49"0,-3-2-25 0,-2 0-28 0,2 3-21 0,-4 8-25 0,2 6-1 0,-3 7-1 32,2 12 4-32,-2 11 3 15,-2 13-3-15,1 16-3 16,-2 6-16-16,-2 4-10 15,2-4-6-15,-2 3-9 0,0-3 3 16,4-5-9-16,1 2-8 16,6-14-34-16,-1-5-19 15,3-13-37-15,0-8-16 16,4-17-184-16,-1-13 186 16</inkml:trace>
  <inkml:trace contextRef="#ctx0" brushRef="#br0" timeOffset="27917.56">10823 1787 1232 0,'-18'0'62'0,"-10"5"0"0,-7 1-1 0,-11 2-16 16,2 2-13-16,2 1-8 15,7 0-5-15,11 3-5 16,12 2-3-16,13 7 3 0,12 4 15 15,18 8 7-15,4 1 3 16,14-1-7-16,9 1-18 0,-7-4-8 16,-4-6-12-16,-3-7-55 31,-12-3-20-31,9-11 34 0</inkml:trace>
  <inkml:trace contextRef="#ctx0" brushRef="#br0" timeOffset="28427.17">11567 1902 906 0,'-11'7'82'0,"8"-1"62"0,1-3-48 0,12 0-7 0,4-1-5 0,11 3-5 0,12-5 6 16,12 0-12-16,7-2-17 0,11-4-17 16,-1 1-21-16,-1-1-10 15,-2-1-2-15,-16 1-22 16,-4 0-14-16,-18-2-50 16,-5 2-28-16,-15-6-255 15,-7 1 228-15</inkml:trace>
  <inkml:trace contextRef="#ctx0" brushRef="#br0" timeOffset="28632.38">11987 1743 1336 0,'16'5'96'0,"9"0"34"0,11 1-3 16,8 0-33-16,2 5-13 15,1 7-31 1,-7 2-13-16,-12 4-22 0,-6-1-12 15,-19-1-1 1,-9 7-5-16,-13-1-9 0,-11 4-16 0,-3 1-38 16,-8-5-27-16,2-6-222 15,4-4 198 1</inkml:trace>
  <inkml:trace contextRef="#ctx0" brushRef="#br0" timeOffset="29151.65">13145 1819 1317 0,'0'0'94'0,"-3"-2"19"0,-19 2-34 0,-7 2-16 0,-7 2-42 0,-2 1-11 16,2 5-10-16,3 1 1 16,-1 3-3-16,9 0 1 15,13 2-2-15,10 4 2 16,10-1 11-16,6 5 7 0,13 1 12 16,3 2 0-16,9 0-6 15,6 1 1 1,-6 2-6-16,-4-3 1 0,-13 1-9 15,-10-1-4-15,-16 2-6 16,-18-4 0-16,-16 5 0 16,-6-5-9-16,-7-6-34 15,-6-2-24-15,4-10-62 16,-3-6-175-16,4-14 193 16</inkml:trace>
  <inkml:trace contextRef="#ctx0" brushRef="#br0" timeOffset="29373.22">13019 1579 1244 0,'9'-5'117'16,"-4"7"113"-16,0 18-129 16,-5 9 1-16,-2 18-26 15,-3 8-16 1,4 8-28-16,1 2-7 0,6 8-17 15,2 1-4 1,6-2-4-16,5 1-7 0,0-12-42 16,3-7-11-16,0-16-65 15,-3-8-28-15,0-10 93 16</inkml:trace>
  <inkml:trace contextRef="#ctx0" brushRef="#br0" timeOffset="29828.19">13818 1888 1187 0,'-3'2'116'0,"0"-2"50"0,-10 4-27 16,1 3-14-16,-9-3-52 16,-1 6-23-16,-1-5-27 15,-4 3-9-15,3 3-7 16,-1-4-3-16,11 5-3 16,3 2-4-16,9 3-2 15,5-1-3-15,16 1 3 16,5 4 3-16,7-2 2 15,4 1-1-15,1 4-1 16,-1-7 2-16,-3 5 1 16,-9-4 3-16,-15-3-3 15,-8 3 5-15,-12-4-6 16,-12-2 4-16,-9-4 1 16,-11 0-5-16,-2 0-1 15,-3-5-10-15,6-6-37 0,-1-8-16 16,13-2-50-16,-3-4-24 15,16-2 79 1</inkml:trace>
  <inkml:trace contextRef="#ctx0" brushRef="#br0" timeOffset="30267.77">14131 1811 949 0,'-8'1'137'0,"0"4"211"0,0 3-203 0,-3-3-24 0,5 3-23 0,-1-5-53 0,6 2-18 15,2 2-16-15,1 3-2 16,3 4-2-16,0 3 1 16,2 4 3-16,6 3 6 15,6-4-5 1,6 4 0-16,10-2-6 16,0 3 3-16,-4 0-3 15,-4 2 1-15,-7 1 5 0,-7-1-6 0,-10-3-2 16,-3 0 1-16,-12-4-5 15,-12 2-4 1,-14-6-10-16,-1 3-19 16,-2-10-42-16,-5-2-20 15,3-7-46-15,-1-2 76 0,6-12 25 16</inkml:trace>
  <inkml:trace contextRef="#ctx0" brushRef="#br0" timeOffset="30452.14">14080 1869 1353 0,'24'-6'112'0,"0"-4"90"15,2 1-38-15,4-2-34 16,7-5-34-16,8-1-66 16,1-7-7-16,6 4-19 15,7-2-6-15,-4-2-53 0,0 5-50 16,-3 5 55-1</inkml:trace>
  <inkml:trace contextRef="#ctx0" brushRef="#br0" timeOffset="34921.25">6618 1052 1261 0,'-47'3'66'15,"-2"-3"16"-15,-1 2-7 0,9-5-21 0,1-8-6 0,12 1-6 0,2 1-1 0,9 1-3 16,8 3 0-16,9 5-9 16,-3-6-5-16,23 4-1 15,8 1 17-15,34-7 8 0,18 3 2 16,34-6 15 0,12 2-24-16,18-7-6 0,4 2-6 15,8-4-19-15,2 4 2 16,-18 6-3-1,-15-1-4-15,-41 7-2 16,-17 2-1-16,-33 2-1 16,-12 3 0-16,-30 4 2 0,-16 2-3 15,-22 5 3-15,-20 3-2 16,-22-3-1-16,-13-4 2 16,-25-6-2-16,-2 1 0 15,-5-7-6 1,4 0-8-16,12-10-3 0,4-2-6 15,12-2 7-15,14 1 2 16,30 5 5-16,19 5 9 16,37 3-6-16,7-2 6 15,44 1 3-15,15-1-1 16,36-7 10-16,10-4-1 16,21 2-1-16,13-3 0 0,21 1-6 15,1 4 0-15,-15 1-3 16,-20-2 4-16,-31 7 1 15,-17-3-1-15,-39 4 10 16,-13 2 2-16,-42-3 11 16,-20 2-5-16,-31-6-8 15,-15 4-6-15,-28 3-14 16,-8 2-6-16,-22 6-23 16,-11-5-10-16,1 6-15 15,2-4 7-15,16 4 25 16,11-2 13-16,25 5 10 15,17 6 5-15,36-3-4 16,19 9 0-16,42-3 13 0,23 1 5 16,32 1 11-16,13 1-1 15,29-10-7 1,2 0-2-16,30-3-10 0,-3-1 0 16,-6-2-1-16,-13 0-1 0,-35 0 4 15,-19 7-2 1,-39 0 3-16,-19-1 0 15,-32-3 8-15,-26-3 3 16,-27 1-5-16,-21-1 0 16,-25-6-11-16,-10-1-4 0,-15-2-17 15,1-7-14-15,13 0-3 16,11-3 6-16,33 0 16 16,23 1 8-16,34 6 2 15,20 4 2-15,30 3 6 16,17 5 9-16,27 1 17 15,15 4 2-15,26-4-1 16,17-1-2-16,4-5-14 16,3-3-5-16,-17-1-8 15,-19-1-1-15,-33-3-2 16,-22 4-2-16,-43-1 3 16,-19 1 0-16,-36-1 0 0,-24 0 4 15,-33-4-10-15,-25 3-9 16,-20 1-22-16,-6 1-7 15,-1-4 0-15,12 0 7 16,18-3 21-16,23 1 10 16,44-3 3-16,26 5 6 15,50 1 4-15,28 2 3 0,50-4 21 16,14-5-3 0,39-11 3-16,18-4-4 15,16-5-16-15,8-5 2 0,-17-2-7 16,-16-2-3-16,-45 6 2 15,-23 5 7-15,-57 6 9 16,-29 5 6-16,-58 7-7 16,-24 2-15-16,-37 10-9 15,-8 7-10-15,-26 3-9 16,-3 3 3-16,8-3-4 16,7 2 7-16,32-11 8 15,20-2 6-15,39-8 5 16,25-3 1-16,38-8 5 0,24-6-4 15,44-7 3-15,11-1-3 16,26 1 2 0,12 4-1-16,3 4-4 0,-3 5-3 15,-24 4-2-15,-16 2 6 16,-48 4-1-16,-18 7-3 0,-47 2 2 16,-26 3-7-16,-42 10 3 15,-22 1 1-15,-24 5-5 16,-8-3 2-16,2-1-3 15,2 0 5 1,16-4 2-16,19 0-1 16,40-8 1-16,27 5-1 0,47-2 1 15,24 0 0-15,49-4-2 16,23-1 4-16,40-2-1 16,11-2 5-16,18-4 1 15,4 4-6-15,-8-3-1 16,-11 3-2-16,-33 1-1 15,-15 2 1-15,-47 2 2 16,-21 1 0-16,-51 5 0 16,-34 3 0-16,-40 9 0 15,-22 6-7-15,-19 4-13 16,-13-4-12-16,-2 3-23 16,7-4 7-16,21-1 9 15,13-4 13-15,40-2 22 16,19-1-1-16,37-3 3 0,16-1-3 15,40 1 5-15,16-6 3 16,38-2 9-16,19-1 3 16,15-5 6-16,5 0-2 15,-12-5 0-15,-14 0-2 16,-32 4-8-16,-20 1-4 0,-45 3-4 16,-26 5 3-16,-44 4-1 15,-23 6-2-15,-34 4 1 16,-7 3-2-16,-6-8-13 15,1 4-5 1,26-8-6-16,15 1 0 0,41-2 10 16,23 1 4-16,39-2 6 15,28-3 4-15,36-2 2 16,13-1 1-16,15-5 2 16,-1-2-10-16,-7-2-94 15,-6-6 508-15,-29 5-328 16</inkml:trace>
  <inkml:trace contextRef="#ctx0" brushRef="#br0" timeOffset="35800.96">4459 656 1183 0,'1'0'75'0,"7"2"40"0,-3-2 13 0,6 2-12 0,1-1-16 0,6 7-31 0,-1 6-21 16,2 15-25-16,3 10-4 0,2 16-7 15,-2 2-6-15,8 5-4 16,3-9 2-16,0-10-5 16,2-4 5-16,-7-12-6 15,-6-8 7-15,-4-6 10 16,-18-13 16-16,12 0 42 15,-10-19 13-15,3-11-4 16,-1-11-11-16,-2-10-33 0,1-2-15 16,-3-9-9-16,3 4-6 31,2 4-14-31,0 7-16 0,7 14-47 0,4 6-35 16,0 8-69-16,3 5-39 15,6 3 119-15</inkml:trace>
  <inkml:trace contextRef="#ctx0" brushRef="#br0" timeOffset="36458.4">5276 891 851 0,'12'-12'110'0,"4"-7"170"0,-2-9-176 16,1-7 4-16,-4-3-2 15,-11-1-31-15,-2 2-18 16,-14 15-8-16,-9 6-8 16,-14 18-6-16,-6 9-2 15,-3 16-20-15,0 9-9 16,9 13-3-16,2 0-2 0,14-5-5 16,9-5 6-16,18-15-11 15,14-10 7-15,12-11-5 16,9-4 2-16,10-12 9 15,5-2-2-15,4-14 4 16,-1-4 1-16,-18 3 13 16,-10 0 10-16,-12 11 12 0,-11 7 0 15,-6 12-10-15,-3 1-12 16,-8 21-12 0,5 3-2-16,-8 9-7 15,7 2 2-15,7-1 1 0,0-4-6 16,21-9 6-16,-2-8-3 0,6-11 3 15,-1-3 2-15,-2-9-1 16,-5-7 8-16,-3-9 0 16,-3-8 5-16,-6-14 0 15,3-7-5 1,-3-11-3-16,3-1-2 0,-4-10 1 16,3-1-6-16,-4-2 1 15,-3 4-1-15,1 16 3 16,-1 9 11-16,2 29 5 15,-2 17 5-15,3 2-6 16,-8 22-4-16,2 25-7 16,-8 13-6-16,0 19 2 0,6 7-1 15,2 12 0 1,5-3-1-16,14-6 0 0,6-12-1 0,12-19 1 31,11-7 0-31,3-13 1 16,6-8 2-16,1-14-32 0,-3-6-43 0,-1-19-74 15,-1-3 68-15</inkml:trace>
  <inkml:trace contextRef="#ctx0" brushRef="#br0" timeOffset="40197.19">4894 3664 797 0,'-2'-6'148'0,"1"-2"144"0,-2 5-139 0,1-5-15 16,2 8-44-1,-3 1-16-15,0 12-30 0,1 7-13 16,-6 10-21-16,4 11-5 16,-6 10-6-16,-1 7-3 0,3-4 0 31,-3-2 5-31,2-11-2 15,9-8-1-15,0-16 3 16,11-7-7-16,0-13 2 16,1-12 2-16,4-18 5 15,-2-8 1-15,2-12 14 16,-3-15-2-16,-4-6 2 16,4-11 7-16,-5-2-13 15,0 5 7-15,4 16 2 16,6 10 6-16,-1 26 6 0,-1 13 1 15,1 11-9-15,-1 7-9 16,0 13-7 0,6 9-3-16,-2 16-6 15,2 13 1-15,-3 11-4 0,-1 7-1 16,-7-6 0-16,-7-4-13 16,1-3-52-16,-3-5-9 15,-2-10-65-15,-2-2-20 0,-4-12-126 16,-4-7 151-1</inkml:trace>
  <inkml:trace contextRef="#ctx0" brushRef="#br0" timeOffset="40374.4">4886 3763 1539 0,'3'-1'73'0,"11"-6"11"0,5 1-5 0,18-7-36 15,8-7-4-15,7-1-22 0,7-4 0 16,7 2-45-16,-1 0-34 16,3 9-63-1,-7 6-169-15,-7 5 177 0</inkml:trace>
  <inkml:trace contextRef="#ctx0" brushRef="#br0" timeOffset="40784.21">5637 3729 1130 0,'-2'11'101'0,"-9"-2"66"15,-1-4-11-15,-10-5-49 16,-2 0-19-16,-4 0-51 16,7 1-13-16,-3 7-16 15,4 5-8-15,12 6 4 16,-3 1-2-16,14-1-5 16,10 2 5-16,1-10-7 15,5 1 5-15,3-9 1 16,2-3-3-16,-1-4 3 15,1-7-2-15,-8-8-1 32,3-2 8-32,-7-13-6 0,-4-6 10 0,-1-13 5 0,-6-12 3 15,-4-17 6 1,-3-3-4-16,-7-2-10 0,7 11-3 0,-2 24-1 16,0 14 10-1,5 26 12 1,-2 12 0-16,-1 20-7 0,3 12-11 15,3 21-10-15,1 15 0 0,10 11 3 16,5 3-3 0,8-1-42-16,2-7-26 0,8-14-46 15,2-10-18-15,6-12-8 16,1-11-165-16,8-16 202 16</inkml:trace>
  <inkml:trace contextRef="#ctx0" brushRef="#br0" timeOffset="41399.01">6115 3796 731 0,'10'-30'169'15,"-9"0"179"-15,-14-1-179 16,-5 1-26-16,-17 9-57 16,-5 7-22-16,-9 16-29 15,-3 9-15-15,8 14-13 16,2 8 3-16,20 5-9 16,4 0 5-16,23-5-6 15,4-8 0-15,21-6 2 16,5-8-7-16,9-11 8 15,0-8-3-15,-1-7 3 0,-2-11-1 16,-11-18 2 0,2-2-4-16,-7-20 3 15,-11-8 16-15,-5-6 5 16,-1-7 8-16,-9 5-5 0,-2 14-8 16,-4 25-5-16,3 12 10 0,-3 25 5 15,3 6 0-15,0 19-4 31,3 12-16-31,4 21-5 0,5 11-4 0,3 14-2 16,0 2 2-16,2-3 0 16,-1-2-3-16,1-22-17 15,1-8 0-15,0-11-3 16,-1-14 3-16,1-8 21 16,3-9-2-16,-2-7 0 15,0-4 5-15,1-5-7 16,1-1 4-16,-4 4 3 15,3 0-5-15,-7 8 1 0,-1 2 2 16,-1 4-13 0,-3 2-6-16,-4 2-21 15,2 3-2-15,-1-9 13 16,-1 1 6-16,5-5 26 16,0-11 4-16,-2-8 18 0,3-5 12 0,-2-6 16 15,5 4 11-15,-1 2-17 31,3-1-9-31,8 4-23 16,-2 2-10-16,8 7-10 16,2 0-27-16,-1 0-98 15,5-9-71-15,-3-19 96 0</inkml:trace>
  <inkml:trace contextRef="#ctx0" brushRef="#br0" timeOffset="41933.71">7436 3725 1102 0,'-15'2'65'0,"3"1"18"0,-4 3-9 0,3 2 5 0,2 3-26 0,7 8-23 32,-1-1-10-32,13 7-13 15,6-2-1-15,6-5-2 16,9-4 1-16,-1-11 20 15,-3-6 7-15,5-6 19 0,-1-9 10 16,-7-1 3-16,-3-3 7 16,-14 0-3-16,-5 3-9 15,-15-3-20-15,-8 0-20 16,-10 0-18-16,-2 1-16 16,2 4-30-16,6-3-26 0,13 4-62 15,12-5-86-15,12-10 126 16</inkml:trace>
  <inkml:trace contextRef="#ctx0" brushRef="#br0" timeOffset="42130.39">7977 3328 1219 0,'17'-14'125'0,"-4"-5"84"0,-18 6-74 16,-8 5-13-16,-18 8-52 31,-10 2-27-31,-5 23-6 15,3 4-8-15,18 19-8 0,5 6-3 16,16 8-13-16,4 4-6 0,5-2-15 16,3-2-20-16,-3-5-63 15,3-4-32-15,-8-10 66 16</inkml:trace>
  <inkml:trace contextRef="#ctx0" brushRef="#br0" timeOffset="42318.72">7666 3607 1380 0,'25'-1'78'0,"7"-4"-2"0,9 0-7 16,4-8-11-16,17-2-52 15,-1-6-41-15,6-7 18 16</inkml:trace>
  <inkml:trace contextRef="#ctx0" brushRef="#br0" timeOffset="42975.13">8906 3531 773 0,'-3'4'118'0,"-4"-1"52"0,-4 1-16 0,-3-4-12 0,-11 0-61 0,-7 0-17 16,-12 2-34 0,-5 1-12-16,2 11-12 0,0 2-3 15,7 6-3-15,10 0 0 16,18 4 0-16,5-1 2 0,21 2 2 15,16 3 0-15,15-4 3 16,7 7 0-16,3-3-1 16,-2-3 3-16,-11 3-5 15,-11-3-2 1,-14-5 1-16,-7 0-2 0,-16-1 10 16,-9-6 2-1,-22-2 2-15,-5-4-4 0,-16-9-13 16,-5-6-16-16,-2-10-40 15,4 1-23-15,20-9-116 0,14 5-40 16,18 5 125-16</inkml:trace>
  <inkml:trace contextRef="#ctx0" brushRef="#br0" timeOffset="43910.16">9204 3806 1216 0,'-2'-14'81'0,"-7"-4"25"0,-2-4-8 16,-8-1-4-16,-6 4-31 16,-2-5-29-16,0 11-14 15,5 10-10-15,1 5-8 16,3 21-1-16,-5 9-1 15,8 11-4-15,-1 4 3 16,8 0-1-16,5-7-6 0,12-12-2 16,6-4-4-16,8-13 2 15,1-8 11 1,0-8 0-16,1-11 4 0,2-9 7 16,-1-5 4-16,6-6 14 15,-5-2 5-15,-10-3-3 16,2 3-5-16,-11 8-9 15,0 7-3-15,-7 21-2 16,-1-1-4-16,-3 19-2 16,-5 9-2-16,5 6-4 15,5 6 1-15,7-3 0 16,5-7 1-16,10-11 1 0,1-5 1 16,5-3-3-16,-4-8 1 15,-1-7 0-15,-2-4 0 16,-4-6-1-16,0-5 1 15,-4 0 15-15,-3 0 4 0,-4-2 7 16,-2 4-3 0,-1 7-11-16,-2 12-7 15,-1 1-5-15,-1 18-1 16,-1 12 1-16,-3 7 1 16,3 4 0-16,2-2 2 15,9-9-11-15,6-5-3 16,8-9 1-16,2-6-2 15,0-10 11-15,0-2-2 16,-3-11 1-16,-4-4 1 0,-1-5-1 16,-6-3 3-16,-4-5 10 15,-6-3 0-15,-3 1 2 16,-1-3 1-16,-2 16-7 16,3 15 8-16,0 1-5 15,1-1-2-15,10 9-4 16,3 5-6-16,4-7 1 15,7-3-1-15,0-2 6 16,7-3-4-16,-1-4 2 0,9-2-2 16,-4-5-3-16,-4 2 4 15,1-7-2-15,-10 3 5 16,-7 0 3 0,-3 2-2-16,-10 4 23 0,-6 1 3 15,-11 8 2-15,-10 6 3 16,-6 19-19-16,-3 9-6 15,0 12-2-15,3 1-3 0,22-6-3 16,8-3-1-16,20-10-2 16,15-5-1-16,6-4-5 15,8-3-4-15,0-8-65 16,-5-4-36 0,-6-6 89-16,0-4-42 0</inkml:trace>
  <inkml:trace contextRef="#ctx0" brushRef="#br0" timeOffset="44580.73">10884 3404 1124 0,'-11'-13'87'0,"-2"-3"39"0,-1-1-7 0,-11 0-33 0,-2 1-15 0,-11-2-30 0,-3 6-6 16,0 6-18-16,-4 2 0 16,7 6-7-16,3 3 0 0,13 6-5 15,1 4-3-15,12 6 5 16,3 4-4-16,4 5 8 16,2 6-4-16,3 5 6 15,0 7-4-15,4 4-5 16,-6 6 2-16,-1 12-8 15,-8 7 6-15,-3 5-4 16,-3 3 2-16,0 5 3 16,1-2-6-16,12-17 6 15,1-3-7-15,14-27-2 16,5-5 8-16,8-20-3 16,3-10-1-16,9-12 5 15,2-16-17-15,2-8-23 16,-4-6-21-16,-6-10 12 15,0-3-325-15,-4-8 259 0</inkml:trace>
  <inkml:trace contextRef="#ctx0" brushRef="#br0" timeOffset="44917.61">10867 3837 1324 0,'-5'0'70'16,"0"-3"20"-16,-3 2 8 0,7 1-17 0,-5 0-16 15,6 11-33-15,3 4-8 16,1 9-10-16,7 1-7 16,2 1-3-1,0-1-4-15,7-5-4 0,-1-6 8 16,6-6 2 0,1-5-2-16,10-10 4 15,0-4-8-15,-4-7 16 16,-1-5 8-16,-15 2 12 0,-6-1 12 15,-18-2-8-15,-11-1-3 0,-18-2-21 16,-8 2-5-16,-4 5-13 16,1 9-7-1,14 7-21-15,-1 4-17 16,16 2-59 0,18-2-30-16,-6 0-303 15,18-2 269-15</inkml:trace>
  <inkml:trace contextRef="#ctx0" brushRef="#br0" timeOffset="45368.81">11299 3470 1011 0,'3'-8'143'15,"-1"0"156"-15,2-1-175 16,11-1 5-16,4-1-46 16,6 0-20-16,6 0-18 15,-4 2-6-15,5 5-17 16,-7 3-1-16,-3 4-19 0,-3 10 0 16,-3 4-4-1,-7 5 0-15,-4 5 2 0,-3 3-3 16,-4 1 4-16,-1 3-6 15,-5 3 5-15,6 3 0 16,2 4-1 0,4 6 2-16,5 6-2 0,4 5-1 15,-1 1-4 1,-2-6-8-16,-6 3-3 0,0-6-1 16,-6 1-6-16,-1-5 5 15,-10-8 5-15,-6-5 4 16,-14-11 9-16,-5-4 7 15,-6-5-6-15,-2-10 4 0,7-11-26 16,0-7-33-16,9-15-54 16,7-8-243-16,11-12 224 15</inkml:trace>
  <inkml:trace contextRef="#ctx0" brushRef="#br0" timeOffset="45684.98">11889 3777 1098 0,'2'-1'91'0,"1"-2"30"0,3-4-10 0,5 6-7 0,0-1-20 0,5 4-9 0,9 3-12 15,4 1-8-15,15-5-26 16,0 1-11-16,0-2-11 16,-3-3-2-16,-8-3-23 0,-1-1-28 15,-9-4-70-15,-4-1-217 16,2-4 206-16</inkml:trace>
  <inkml:trace contextRef="#ctx0" brushRef="#br0" timeOffset="45938.55">12184 3547 876 0,'10'5'153'15,"-3"3"224"-15,9 6-259 16,2 0 10-16,5 5-34 15,4-2-13-15,1 6-31 16,1 0-16-16,-1-2-14 16,-1 1-11-16,-11 3-5 0,-5 2-1 15,-22 1-2-15,-8 5 2 16,-17-3-14 0,-12 2-16-16,-7-4-39 15,-3-1-30-15,-5-5-195 0,4-5 179 16</inkml:trace>
  <inkml:trace contextRef="#ctx0" brushRef="#br0" timeOffset="50330.75">12916 3732 680 0,'-2'3'139'0,"-1"-3"144"0,2 0-81 0,-1 0-49 0,1-3-32 15,1 0-28-15,0-2-16 0,-7-2-24 16,-2 1-11-16,-5 5-18 15,-4-7-7-15,-5 6-5 16,-7 1 1-16,-10 1-7 16,1 3-1-16,-2 6-3 15,8 4-2-15,11-1-1 16,9 7-1-16,22 2 0 0,9 4 1 16,15-1 0-16,8-2 8 15,0-3-1-15,-3-4 2 16,0 3-1-1,-8 1-6-15,-7 3 3 16,-1-5 0-16,-12 5 0 0,-5-4-1 16,-10 4-1-16,-8-3 3 15,-9 1-6-15,-6-1 1 0,-7 0 0 16,3-5-4-16,-12-3 6 16,0-3-1-16,-2-5-21 15,7-3-17-15,7-9-54 16,7-4-23-16,8-3-220 15,4-7 204-15</inkml:trace>
  <inkml:trace contextRef="#ctx0" brushRef="#br0" timeOffset="50640.4">12698 3364 1305 0,'7'-5'89'0,"-4"5"46"0,6 4-12 0,-7 8-21 16,-7 9-19-16,-1 20-22 0,-1 9 2 0,4 20 0 16,13 5-4-1,6 9-19-15,7 3-8 0,9 4-15 16,-7 1-5-16,2-3-7 15,-8 1-1 1,0-12-32-16,-7-6-24 0,-5-21-43 16,1-9-22-16,-8-10-31 15,0-13-6-15,1-18-274 16,2-5 267-16</inkml:trace>
  <inkml:trace contextRef="#ctx0" brushRef="#br0" timeOffset="51116.5">13331 3736 939 0,'3'-7'123'0,"0"2"149"0,-6-3-120 0,-11 5-38 16,-5 1-22-1,-8 1-40-15,0 2-15 16,1 5-8-16,-3 6-2 16,2 6-8-16,-3 0-2 15,7 5-8-15,-3 1-3 0,4-3-5 16,3 2 0-16,10-1 1 15,4-4-2-15,12 2 3 16,5-6-2-16,13 4 0 16,5 1 0-16,8-4 1 0,0 3 5 15,-2 1 6 1,-3-5-2-16,-7 0-4 16,-6 0 2-16,-17-1-11 15,-3-2 4-15,-14 0-4 16,-11 2-4-16,-7-6-28 15,-2 1-26-15,-3 2-45 16,6-7-24-16,6-3-214 0,4-5 213 0</inkml:trace>
  <inkml:trace contextRef="#ctx0" brushRef="#br0" timeOffset="51500.51">13587 3703 1330 0,'1'0'72'0,"-6"7"53"0,-1-1-13 0,-10 10 4 0,-7 3-16 0,-9 7-53 0,2 4-7 0,-3 8-18 16,3 2-7-16,11 4-10 15,3 0-3-15,16 0-2 16,10-4-5-16,15-9 8 16,3-3-4-16,9-9 3 15,2-4 0-15,-1-11-1 16,0-4 2-16,-2-9 2 16,-9-8 1-16,-7-4-2 15,-4-3 9-15,-14-1 13 0,-4 1 7 16,-14 9 4-1,-6 2-11-15,-6 13-17 0,-5 5-3 16,-5 15-7-16,2 4-22 16,-4 6-87-16,4-2-43 15,0-12 68 1</inkml:trace>
  <inkml:trace contextRef="#ctx0" brushRef="#br0" timeOffset="61874.52">5150 4372 852 0,'0'-6'124'0,"0"-2"120"0,0 5-89 16,-4 3-43-16,-2 9-27 0,0 5-28 0,-4 10-15 15,4 9-18-15,-5 6-4 16,3 7-10-16,-1-3-3 0,5-7-7 16,3-1 2-16,1-13 2 15,1-5-2-15,3-9 2 16,2-3-1-16,-3-10-3 16,-1-3 4-16,4-16 2 15,-1-4-1-15,3-16 11 16,-4-7-1-16,7-12 7 15,0-3 1-15,5 0 3 16,5 4 4-16,4 17 8 16,-3 7 7-16,0 13-4 0,0 9-1 15,-6 10-14-15,-2 6-5 16,2 11-9-16,1 4-4 16,1 11-4-16,4 7-5 15,-2 8-1 1,2 8 2-16,-1 4-6 0,-5 4-12 15,-2 0-36-15,-2-4-23 16,-4-4-38-16,-1-8-31 0,-7-4-104 16,0-11-184-1,0-10 247-15</inkml:trace>
  <inkml:trace contextRef="#ctx0" brushRef="#br0" timeOffset="62082.71">5202 4427 1317 0,'-7'2'113'0,"3"-2"71"0,13 0-97 0,4 0-6 0,15-8-29 0,7-3-8 0,6-3-18 16,8-4-9-16,3 4-16 0,-2-3 1 15,-1 14-44 1,-6 9-39-16,-9 8-236 0,0 5 189 0</inkml:trace>
  <inkml:trace contextRef="#ctx0" brushRef="#br0" timeOffset="63137.05">5817 4512 1206 0,'-5'-20'108'0,"-3"-2"53"0,-6 8-37 15,-6 2-26-15,-4 11-50 16,-6 4-17-16,5 11-29 0,-1 7-3 16,12 7 1-16,6 5-4 15,8 2 4 1,7-2-1-16,7-6 1 16,10-3 0-16,2-12-6 15,3-4-3-15,-6-8-6 0,3-5 3 16,-12-10 5-1,0-6 2 1,-1-9 5-16,-4-9-2 16,1-13 10-16,-7-5 6 0,-3-9 11 15,-3-2 6-15,-7-8 3 16,-2 8-2-16,7 16-1 16,-2 14 3-16,7 34 2 15,0-3 3-15,-1 33-6 16,1 10-6-16,-2 17-14 15,1 9-9-15,2 7-1 16,2 5-11-16,16-4-34 16,2-5-18-16,17-13-68 0,9-8-9 15,0-22 27-15,4-3-197 16,-5-15 53 0,-8-7 8-16,4-12 12 0,-7-9 256 0,-7-5 123 15,-4-5 43 1,-13-4 45-16,-9-3-17 15,-9-2-79-15,-10 1-19 0,-4 10-22 16,-1 9-12-16,-3 13-25 16,1 7-15-16,1 14-26 15,5 8-8-15,7 12-8 16,0 3 0-16,11 3-1 16,7 0-6-16,8-9-11 15,7-3-6-15,4-10-1 16,-4-6 9-16,6-6 8 15,-9-4 9-15,2-12 2 16,-6-4-2-16,0-17 3 16,-1-5-5-16,-2-13 1 15,-2-9-3-15,-1-9 2 16,-4-2 8-16,-5-1-1 16,2 5 6-16,-1 22-3 0,1 18-2 15,6 23 7 1,-5 15 0-16,0 17 7 0,0 10-8 0,-6 17-3 15,1 4-6-15,1 6-4 16,1-9 1 0,1 0-8-16,7-6-6 15,6-10-19-15,2-6 0 16,5-14-5-16,1-6 12 0,-2-12 15 16,4-2 5-16,-2-12 4 15,3-2 2-15,-4-1 0 16,-1-3 0-16,-4 9 1 15,-6 1-1-15,-4 7-3 16,3 5-5-16,-9 12 1 16,2 7-3-16,-4 5 5 15,-4-2 0-15,-2 0-1 16,-1-8 2-16,4-4 0 0,-1-4 5 16,3-7 13-16,-1-2 11 0,3-9 18 31,-1-6 13-31,5-4 11 0,1-4-11 15,14-1-16 1,1 2-21-16,7 2-19 16,4-4-1-16,1 2-15 15,-2 3-13-15,4-2-73 16,-7 4-59-16,9-10 84 0</inkml:trace>
  <inkml:trace contextRef="#ctx0" brushRef="#br0" timeOffset="63713">7555 4407 1084 0,'-6'0'90'0,"1"0"57"0,-1-2-34 0,3 2-21 0,-2 2-12 0,-1-1-19 16,3 7-9-16,-7 6-29 16,4 4-3-16,-5 15-14 15,0 5-2 1,6-1-3-16,5-3-1 0,11-11-2 15,8-4-1-15,9-14 3 16,4-4-2-16,1-5 2 16,2-7 0-16,-8-10 23 15,-2-6 14 1,-9-3 28-16,-2-4 11 0,-9-3-2 16,-12 3-11-16,-8-9-27 15,-9 2-11-15,-11 3-31 16,2 7-23-16,-6 10-47 15,2 7-26-15,12 11-61 16,5-2-110-16,20 0 169 16</inkml:trace>
  <inkml:trace contextRef="#ctx0" brushRef="#br0" timeOffset="63950.08">8070 4088 1189 0,'8'-17'141'0,"-1"1"165"16,-18 3-193-16,-6 4 1 0,-3 9-34 16,-6 6-13-16,9 15 2 15,-2 4-9-15,6 11-13 16,10 7-15-16,8 6-23 16,8 3-6-16,2 4-7 15,0 1-17-15,-12-5-49 16,-3-1-28-16,-8-7-52 15,-5-8 71-15</inkml:trace>
  <inkml:trace contextRef="#ctx0" brushRef="#br0" timeOffset="64137.32">7868 4351 1193 0,'4'-1'107'0,"9"1"168"15,1-5-234-15,8 2 1 16,4 0-14-16,0-8-11 16,9-2-48-16,0-1-34 15,17-11 38-15</inkml:trace>
  <inkml:trace contextRef="#ctx0" brushRef="#br0" timeOffset="64937.76">8882 4481 666 0,'0'0'116'0,"0"0"79"0,0 1-8 0,2-2-31 0,-1-1-40 0,1-4-25 0,-4-4-11 16,-6 3-22-16,-4-5-6 15,-13 3-16-15,-5 3-10 16,-8 6-10-16,-5 1-6 16,-1 4-9-16,1 4 2 0,13 4-3 15,10 1-2-15,14 4-1 16,6 1-4-16,22-1 5 16,1 3-2-1,14 1 4-15,7-1 0 16,-6-1 0-16,1 2 1 15,-9-3 0-15,-3-2 2 0,-5 2-1 16,-17 0-1-16,-5 2 0 16,-2-2-1-16,-22 0 1 15,-4-2 1-15,-7 2-7 16,-6-5-5-16,0-9-19 16,-1-4-19-16,-1-8-33 0,5-8-19 15,10-8-156 1,9-3 156-16</inkml:trace>
  <inkml:trace contextRef="#ctx0" brushRef="#br0" timeOffset="65951.03">9201 4648 915 0,'1'-21'114'0,"1"4"93"0,-4 1-28 16,-9-3-36-16,-6 4-25 0,-13 4-45 0,2 1-22 0,1 10-34 15,0 8-4-15,6 14-10 16,6 5 5-16,1 11-4 16,2 1-5-16,11 4 1 15,1 2-6-15,13-11-5 16,1-1 5-16,6-18 0 16,-2-2 1-16,4-11 5 15,-3-5-2-15,4-13 2 16,2-8 5-16,-4-7 2 15,-2-4 10-15,1-8 9 16,-5 4 2-16,-9-1 14 0,0 7-6 0,-6 10-7 16,-1 1-5-1,1 22-6-15,0 0-6 16,-5 20-4-16,3 5-4 16,2 7-8-16,2 3 3 15,9-6-1-15,3-2 1 0,10-6 1 16,3-4-2-1,3-6-2-15,0-1 0 16,-2-10 1-16,0-2 0 16,1-9 5-16,-7-2 3 0,-8-5-4 15,-3-1 1-15,-5-4 8 16,-6 1 4 0,0 7 1-16,-4 2-1 0,4 13-8 0,-3 2-8 15,-1 17-2-15,1 6 4 16,-1 11-1-1,4 0-4-15,7-1-16 16,6-7-6-16,9-10 6 16,0-10 4-16,0-7 18 15,0-2 0-15,-6-7-1 0,-3-5 2 16,-2-9 13-16,0-3 8 0,0-4 4 16,-5-4-2-16,5 3-13 15,-1 4-6 1,-1 8-5-16,7 9 0 15,-7 9-1-15,7 1 0 16,-6 12-2-16,2-2 3 16,7-6-1-16,0-1-1 15,6-4 2-15,7-6 0 16,-1-3 1-16,4-2-1 16,-6-4 0-16,-3 3-1 15,-2-4 1-15,-3 0 2 16,-14-3 10-16,-2 4 5 0,-13 0 21 15,-14 3 1-15,-5 7-8 16,-4 5-7-16,-7 9-19 16,-1 15-2-16,5 12 0 15,8 7 0-15,13 1-1 16,10-3-2-16,14-3-5 16,9-3-5-16,17-10-9 15,2-5-10-15,5-5-48 0,-1-3-52 16,-4-4-58-1,-9-6 86-15</inkml:trace>
  <inkml:trace contextRef="#ctx0" brushRef="#br0" timeOffset="66638.53">10785 4566 491 0,'-7'-17'79'0,"0"1"85"0,-5 3 24 0,6 7 6 0,-5 3-14 16,-3 4-32-16,1 7-18 16,-9-3-24-16,-3 1-12 15,-10-3-14-15,2-1-12 16,-5 0-18-16,-1-2-9 16,3 0-25-16,1 0-8 15,8 7-4-15,3-2-4 0,9 8-3 16,0 6 3-16,6 1-2 15,7 7 1-15,2 8 6 16,0 3-1-16,0 10-2 16,0 1 2-16,-4 7-5 15,-4 5-2-15,1-1 3 16,0-2-1-16,3-4 3 16,4-4 2-16,4-4-4 15,8-2 0-15,6-7-1 0,4-6 0 16,4-9 2-16,6-6-1 15,-4-10-11-15,2-4-10 16,3-10-18-16,1-5-13 16,2-6-40-16,0-6-16 15,-3-10-108-15,-3-1-180 16,-3-8 239 0</inkml:trace>
  <inkml:trace contextRef="#ctx0" brushRef="#br0" timeOffset="66853.2">10782 4790 1415 0,'-11'16'101'0,"4"6"40"16,-2-3-12-16,2 4-28 0,7 3-24 0,5 3-27 0,0 1-8 0,-5 0-17 15,0 4-10-15,1-8-17 16,-1 1-19-16,2-3-40 15,3-5-29-15,-5-4-61 0,-5 3-102 16,8-13 151-16</inkml:trace>
  <inkml:trace contextRef="#ctx0" brushRef="#br0" timeOffset="67280.5">10922 4602 988 0,'11'-11'130'15,"-5"2"130"-15,4-2-133 16,-2 0 6 0,0 3-38-16,4 1-17 15,6 6-27-15,0-4-7 0,9 5-13 16,-1 5-2-16,2 1-7 15,3 5-7-15,-4 5-5 0,0 3-8 16,-5 1 3-16,-3 4-4 16,-6 4 1-1,-5 4-2-15,-10 4 0 16,-4 4 2-16,-1 4-6 0,1 5 4 16,1 3-3-16,5 1-1 15,4-5 3-15,0-6-9 0,6-2 2 16,-4-7-4-1,-4 3-10-15,-2-6 3 16,-8-5 2 0,-8-1 4-16,-8-11 3 0,-1-1 0 15,-3-2-33-15,-5-7-21 0,4-5-33 16,1-4 2-16,7-8 50 31</inkml:trace>
  <inkml:trace contextRef="#ctx0" brushRef="#br0" timeOffset="68243.34">11433 4892 822 0,'-8'5'45'0,"-4"3"7"0,1-6-5 16,7-1-3-16,3 5-11 0,2-2 19 0,4-3 4 0,8 5 21 0,3 1 11 0,2 4-7 15,3-5-2-15,9 0-6 16,3-2-14-16,5 0-21 15,1 1-10-15,-7-3-21 16,-7 2 0-16,-1-2-30 16,-8-2-18-16,-4-6-60 15,1-4-124-15,-4-6 139 16</inkml:trace>
  <inkml:trace contextRef="#ctx0" brushRef="#br0" timeOffset="68473.25">11659 4779 795 0,'9'5'102'0,"4"1"92"15,3 3-40-15,9 1-24 16,5 7-29-16,0 2-39 16,-3 3-22-16,-10 5-20 15,0 3-7-15,-12 0-10 16,-3 1-1-16,-9 1-4 0,-7-4-6 15,-5 1-29-15,-6-2-21 16,-2-5-242-16,-1-7 192 16</inkml:trace>
  <inkml:trace contextRef="#ctx0" brushRef="#br0" timeOffset="69058.53">12255 4842 804 0,'3'0'133'16,"-1"-2"179"-16,1 2-149 0,-3-4-14 0,0-3-18 0,-5-1-44 0,-6 2-19 15,-6-5-34 1,-5 6-15-16,-2 1-7 16,4 4-7-16,-1 7-7 15,5 3 2-15,7 4-3 16,9 2 2-16,8 8 3 16,4 1 0-16,6 5 5 15,-1 4-2-15,13-2-1 16,0 3-1-16,-5-4-4 15,4 1 3-15,-12-7-2 16,-4 0 6-16,-13-9 0 0,-10 1-4 16,-9-1 6-16,-6-6-7 15,-7 1 1-15,-5-2-2 16,-12-6-6-16,8-3-6 0,-8-6-20 16,8-5-13-1,6-10-39-15,5 1-11 0,13-10-33 16,7-2-110-16,9-7 155 15</inkml:trace>
  <inkml:trace contextRef="#ctx0" brushRef="#br0" timeOffset="69353.58">12132 4610 1169 0,'9'2'98'0,"-5"2"75"0,-4 6-43 16,-2 7-13-16,-3 7-21 16,-1 12-28-16,4 5-17 15,4 16-17-15,6 3-7 16,3 16-15-16,5 1 3 16,-1 3-8-16,4-3-4 0,-1-12-1 15,-6-7-17-15,-1-12-32 16,-4-6-21-1,-4-12-46-15,-2-3-9 0,-2-14-154 16,-2-9 169-16</inkml:trace>
  <inkml:trace contextRef="#ctx0" brushRef="#br0" timeOffset="69885.45">12695 4861 1125 0,'0'-3'101'0,"0"1"63"0,-5-1-16 0,-7-3-29 15,-6-1-26 1,0-2-32-16,-6 3-17 16,0-4-21-16,1-1-14 15,2 9-9-15,-1 4-1 16,8 12-4-16,1 7 3 15,8 6 1-15,5 3 0 0,4 4 1 16,7 2 0-16,3-2-1 16,2 0 4-16,7-5-3 15,1-3 1 1,3-5-1-16,1-2 0 0,2-2 1 16,-5-3-1-16,-4 1 0 15,-12-3 0-15,-17 1 3 16,-4-1-2-16,-23 1 2 15,0 0-5-15,-2-10-13 16,-1-2-6-16,9-2-27 16,1-4-4-16,12-7-19 15,3 0-2-15,7-2-19 16,1-3-80-16,10 4 110 0</inkml:trace>
  <inkml:trace contextRef="#ctx0" brushRef="#br0" timeOffset="70315.75">12926 4771 1201 0,'0'0'95'0,"-5"5"56"0,-5 1-21 0,-1 7-25 0,-1 4-20 0,-1 5-29 16,2 8-7-16,-2 5-14 0,7 7-8 16,-2 4-9-16,5 1-7 15,3-3-5-15,2-4-2 16,7-9-4-16,5-2 3 16,0-7-5-16,2-6 4 15,5-7-2 1,-5-4 1-16,7-10 2 0,-1-6-2 15,0-5 1-15,4-4 0 16,-3-5-2-16,-4-1 5 16,-13 1 15-16,-6 1 0 0,-15 7 6 15,-9 8-3-15,-1 7-14 16,-7 2-6-16,1 8-4 16,5 0-23-1,6 0-43-15,3 3-19 16,17-2-69-16,6-2-48 0,11 2 120 15</inkml:trace>
  <inkml:trace contextRef="#ctx0" brushRef="#br0" timeOffset="70671.82">13351 4725 986 0,'2'0'127'0,"-2"2"75"0,3 6-39 0,-6 3-15 0,0 11-36 16,3 6-13-1,-10 10-28 1,6 5-19-16,1-1-21 0,1 2-9 16,5-3-16-16,0-8-3 15,8-6-6-15,-1-6-10 16,-4-5-43-16,7-1-16 0,-9-7-54 16,-4-6 15-16,-6 1 62 15</inkml:trace>
  <inkml:trace contextRef="#ctx0" brushRef="#br0" timeOffset="70933.61">13083 4903 1269 0,'21'5'90'0,"1"-2"48"15,6 4-13-15,2-7-14 0,7 0-18 16,0 0-24 0,1-4-16-16,3 4-28 0,-3 0-7 15,-2 0-15-15,-6 0 3 16,-4 2-21-16,-3-2-12 16,4 0-46-16,-3 0-29 0,-1-5-128 15,-4 1-209 1,5-7 262-16</inkml:trace>
  <inkml:trace contextRef="#ctx0" brushRef="#br0" timeOffset="71353.84">13706 4626 1251 0,'-7'8'124'15,"0"-2"54"-15,-1 8-45 16,0 4-13-16,1 0-46 0,-3 5-16 0,-1 2-20 16,6 3-15-16,-6 7-18 31,2-5-4-31,1 5-2 0,-3 1-1 0,0-8 2 15,6-3 0-15,4-7 0 16,2-4-1-16,9-6 0 16,8-3 0-1,1 1 2-15,7-6 0 0,2 1 2 16,-4-1 0 0,1-3-4-16,-1-1 1 0,-2-1-15 15,-5-3-9-15,-6 3-21 0,-1-3-18 16,-7 4-27-16,-3-3-13 15,0 4-106-15,1-3-121 16,1-4 191 0</inkml:trace>
  <inkml:trace contextRef="#ctx0" brushRef="#br0" timeOffset="71617.57">13754 4814 1023 0,'6'-2'117'16,"2"-3"69"-16,-2 5-48 16,2 7 2-16,-5-1-27 15,-3 6-8 1,0 9-10-16,-1 6-14 16,-2 4-25-16,3 7-15 15,0 8-21-15,3 0-6 16,3 4-8-16,3 2-3 0,4 2 0 15,1-1-49 1,1-4-33-16,0-5-21 16,-5-7-77-16,1-9-165 0,-2-6 215 15</inkml:trace>
  <inkml:trace contextRef="#ctx0" brushRef="#br0" timeOffset="82913.24">5470 5616 1048 0,'0'-8'88'0,"1"-3"66"0,-1 3-42 0,-1 5-19 0,-5 2-16 0,-1 7-27 0,-2 7-12 16,2 17-14-16,-2 4-4 16,-4 21-5-1,4 4-5-15,3 4-10 16,-2-3 0-16,9-10 1 15,6-10 1-15,-3-15 2 16,6-11 2-16,-10-12-4 16,1-1 16-16,-1-16 15 0,-4-11 1 0,-1-16 4 15,0-17-14 1,-6-18-18-16,6-5-1 0,-4-6-2 16,6 3 0-16,6 23 10 15,5 16 9-15,9 24 7 16,4 18 0-16,7 18-8 15,2 11-8-15,6 19-3 16,-6 10-3 0,3 7 2-16,-3 2-4 0,2-4-3 15,1-7 1-15,-8-11-46 0,-1-10-18 16,-11-9-81-16,-10-6-111 16,-6-10 156-16</inkml:trace>
  <inkml:trace contextRef="#ctx0" brushRef="#br0" timeOffset="83087">5378 5783 1528 0,'16'13'78'0,"-3"-2"40"16,6-5-59-16,3-12 21 15,0-10-19-15,11-11-17 16,5-4-22-16,1-4-70 15,7-1-47-15,8 0-256 16,6 1 210-16</inkml:trace>
  <inkml:trace contextRef="#ctx0" brushRef="#br0" timeOffset="84105.73">6158 5646 869 0,'-11'22'148'0,"-4"0"179"15,-7-4-211-15,-1-7-18 16,-4-3-40-16,-9-7-13 15,9 4-21-15,-5 0-5 16,12 9-13-16,7 3 0 0,11 8-5 16,4 9 0-16,9-6-1 15,2-1 3-15,2-4 0 16,11-5-1-16,-6-9 1 16,4-4-5-16,-5-10 2 15,-5-7-2-15,-1-14 4 16,-1-8 4-16,1-11-5 15,0-10 4-15,-4-13-2 0,-6-1 9 16,-3-5 17-16,-1 3-1 16,-10 10 3-16,-1 7-2 0,1 18-8 15,5 12 6-15,6 22 0 32,-3 1-5-32,3 21-12 15,6 12-6-15,-3 18-5 16,8 7-5-16,7 16 9 15,-1 2-19-15,12-4-47 0,2-6-27 16,9-18-47 0,2-9-1-16,-1-14-75 15,3-10 31-15,-6-11 42 0,2-6 21 16,-6-11 192-16,-1-7 30 16,-15-4 55-16,-6-3 23 15,-16-9-33-15,-12-2-26 16,-9 1-40-16,-2 8-26 15,2 13-34-15,1 9-5 16,2 19-13-16,3 8 3 16,2 17-7-16,4 5 1 15,11 5-1-15,2-13 2 0,15-9 0 16,7-4-3-16,5-15 2 16,1 1-4-16,5-12 2 15,-5-7 1-15,-1-9-1 16,-1-11 4-16,-6-17-1 15,-3-6 4-15,-9-11 0 16,-8 4 2-16,-4 4 6 16,-1 6-7-16,0 19 4 0,5 12-1 15,5 22-1 1,0 7 5-16,6 13 1 16,1 9-5-16,1 5 1 0,6 10-1 15,1 5-8-15,5 5 2 16,1 1-1-1,-7 5-1-15,-4-8 1 0,-5-1-2 16,-5-12-2-16,-4-11 1 16,-1-6-3-1,0-6 4-15,0-5 1 0,3 2-3 16,5-5 3-16,0-2-3 16,2-6 1-16,-1-2 5 0,7-5-3 15,-2-4 3 1,5-8-5-16,-2-2-2 15,-4-10 3-15,3 2-2 0,-4 1 5 16,-2 3 0-16,2 10-2 16,-4 4 1-16,0 5-7 15,3 4 1-15,0 4 0 16,0 1-1-16,2 3 5 16,1-4 2-16,-1-2-3 15,-1 0 1-15,-1-8-2 16,0 0 0-16,2-11-14 15,3-3-9-15,0-6-32 16,6-2-21-16,5-8-208 0,1-1 183 16</inkml:trace>
  <inkml:trace contextRef="#ctx0" brushRef="#br0" timeOffset="84704.01">7986 5823 1102 0,'-5'-21'78'0,"-7"-4"39"0,-21 12-60 0,-4 4-12 15,3 12-8-15,-4 8 4 16,13 16 4-16,2 8-7 16,9 7-12-16,5 6-9 15,13-9-13-15,6-6-3 0,14-16 5 16,10-4 9-16,9-8 28 15,-2-5 6-15,-3-8 15 16,-7-3-7-16,-16-8-12 16,-6 0-4-16,-15-3-8 15,-8-3-3-15,-21-1-12 16,-6-2-5-16,-3 6-14 16,-2 2-6-16,14 5-29 15,9 4-13-15,13 0-36 16,10 2-21-16,21-5-68 15,10-5-217-15,21-3 243 16</inkml:trace>
  <inkml:trace contextRef="#ctx0" brushRef="#br0" timeOffset="84921.43">8313 5544 926 0,'15'-22'150'16,"-4"0"195"-16,-6 3-170 15,-11 1-41-15,-10 9-21 16,-3 2-35-16,-4 7-18 0,-3 10-9 15,1 3-4-15,8 13-15 16,-1 12-10 0,10 13-17-16,1 10-2 0,8 5-3 15,9 4 0-15,4-4-28 16,6-4-24-16,-2-12-66 16,-4-7-31-16,-3-13-151 15,-2-10 166-15</inkml:trace>
  <inkml:trace contextRef="#ctx0" brushRef="#br0" timeOffset="85072.73">8139 5897 1408 0,'-6'-13'104'15,"-1"-4"40"-15,11 4-23 16,15-1-53-16,6-6-23 16,13 1-26-16,3-5-8 15,3 0-53-15,5 2-49 16,4 2 53-1</inkml:trace>
  <inkml:trace contextRef="#ctx0" brushRef="#br0" timeOffset="85365.76">9073 5686 1420 0,'-14'-22'108'16,"-7"1"34"-16,-9 2-50 15,-6 6-7-15,1 12-36 16,7 4-6-16,6 13-10 0,8 4-15 16,12 6-16-16,8 5-2 15,13 7 0-15,2 0-5 16,6 1 6-16,-2 1-1 16,-6-3 0-1,0-2 0-15,-14-3 3 16,-7-4 0-16,-11-7 5 15,-10-1-12-15,-4-9-23 16,0-8-10-16,-6-11-56 16,4-6-13-16,3-11-121 15,0-2-170-15,17-3 236 0</inkml:trace>
  <inkml:trace contextRef="#ctx0" brushRef="#br0" timeOffset="86254.24">9409 5705 1024 0,'5'-16'150'0,"3"0"160"16,-13 2-165-16,-3-4-5 0,-17 7-36 15,-2 4-26-15,-16 5-18 16,-2 4-22-16,0 16-20 15,-3 5-7-15,10 13-12 16,5 6 2-16,15 4-3 16,7-5 1-16,19-3-6 15,9-8-7-15,17-10-4 16,5-5-6-16,8-15-1 16,4-4 8-16,1-11 5 15,-5-6 6-15,-7-4 6 0,-7-2 4 16,-10-6 18-1,-4 5 1-15,-6 2 11 16,-8 6-1-16,-5 18-9 0,0 1-5 16,-7 4-7-16,-4 17-6 15,-1 12-7-15,-1 6 1 16,10-2 0-16,3-3-2 0,5-12 1 16,6-2-2-16,1-7-12 15,4-2 6-15,5-9 0 16,-6-5-1-16,1-9 13 15,2-3-1 1,-11-3 4-16,8 0 2 16,-6 4-2-16,-6 2 3 15,-3 11-7-15,-3 9 0 0,-6 16-4 16,2 6 0-16,1 2 0 0,3-2-1 16,9-9-3-1,7-4-3-15,4-11 1 16,5-1-1-16,2-4 8 0,3-3-1 15,-2-3 2-15,0-2 1 16,-4-5-2-16,-6-2 4 16,-2-3-1-16,-2-4 1 15,-3 8 0 1,-3-2-1-16,-4 5 0 16,4 0-1-16,-2 0-1 0,5 0 1 15,11 0-1-15,3-3 0 0,10 0 3 31,4-1-4-31,0 3 1 0,-6-4 0 0,-3 3-1 16,-5-2 6-16,-8 2 9 16,-6 4 10-16,-13-2 32 15,-1 6 6 1,-14 5 6-16,1 0-3 0,-8 14-23 16,3 5-10-16,1 14-5 15,1 6-4-15,12 1-16 16,1 1-2-16,12-3-11 15,8-5-4-15,11-11-16 0,5-3-18 16,11-8-49 0,-2-8-29-16,6-1-67 15,-1-1-14-15,-4-4 111 16</inkml:trace>
  <inkml:trace contextRef="#ctx0" brushRef="#br0" timeOffset="86909.54">10804 5818 822 0,'-11'-3'153'0,"-2"-5"204"0,-12-3-215 0,0 5-6 0,-1-7-34 16,1 0-17-16,1-7-36 15,-1-1-9-15,1-2-6 16,6 1-7-16,-5 9-6 15,5 8-4-15,-1 9-14 0,4 10 3 16,3 13-6-16,1 9 0 16,8 13 3-16,1 3-4 15,2 0 5-15,2 1 0 16,-2 3-3-16,-5-1 3 16,-6 2-6-16,-3 4 0 15,-7 7 2-15,4 3-2 16,3-11 5-16,4-5 0 15,10-16-6-15,5-7 5 0,9-12-3 16,6-4 1-16,4-11 0 16,3-2-6-16,3-12-18 15,6-6-13-15,1-10-37 16,2-3-18-16,0-8-39 16,-9-4-132-16,0-7 168 15</inkml:trace>
  <inkml:trace contextRef="#ctx0" brushRef="#br0" timeOffset="87307.36">10748 6110 1301 0,'-1'-10'84'0,"2"-2"34"0,7-2 1 0,-3-1-20 0,5 3-17 0,2 2-22 0,4 7-7 16,6 3-10-16,3 0-4 0,0 11-9 16,-2-5-5-16,7 6-14 0,0-3-2 15,4-1-8-15,1 1-2 16,-10 2 1-16,-7 0 0 16,-18 2-1-1,-7 4-4-15,-21 4-7 16,-2 4 0-16,-8 3 5 15,0 4 1-15,10 0 7 16,2-2 0-16,14-5-3 16,7-5 3-16,11-7-5 15,5-2 2-15,12-11 3 16,3-3-6-16,11-10-15 16,2-4-13-16,5-8-52 15,0-4-28-15,-4-7-175 16,-5-4 167-16</inkml:trace>
  <inkml:trace contextRef="#ctx0" brushRef="#br0" timeOffset="87696.06">11118 5742 1040 0,'3'0'125'0,"6"0"133"0,4-3-136 15,11 0 5-15,2-3-26 16,7 1-17-16,5 3-23 16,2 2-14-16,-1 4-16 15,1-1-9-15,-7 6-12 0,-3 4-2 0,-10 6-9 16,-2 6 2 0,-15 8-1-16,-3 7 3 0,-5 8 5 31,-3 4-3-31,8 5 2 15,2 3-2-15,6 6-2 16,-1 1 0-16,1-1-3 16,2-1-3-16,-2-7 2 15,3 2 14-15,-5-7-46 16,-4-2 2-16,-12-13-5 16,-4-8-13-16,-13-8 46 15,-8-5-1-15,-6 2-10 16,-7-9-5-16,-11-6-50 0,1-8-36 15,-4-14 61-15</inkml:trace>
  <inkml:trace contextRef="#ctx0" brushRef="#br0" timeOffset="88793.8">11686 6111 496 0,'0'0'57'0,"4"0"51"0,1 2 38 0,6 1 8 0,2 5 4 0,7-3-11 0,1 3-29 0,2-2-39 16,3 2-14-16,-4-2-31 16,3 0-8-16,0-4-14 15,-3-2-8-15,3-5-7 16,-1-4-17 0,-5-2-39-16,0-2-27 0,-16-1-257 15,2 0 216-15</inkml:trace>
  <inkml:trace contextRef="#ctx0" brushRef="#br0" timeOffset="89037.67">11900 5969 985 0,'13'2'111'0,"1"8"67"16,10 2-44-16,-2 4-30 15,3 11-43-15,-1 1-21 16,-9 7-24-16,0 3-6 15,-11-1-7-15,4 3 2 0,-11-4-4 16,-6-4 0-16,-6-1 1 16,-4-2 0-16,0-4-28 15,-4-6-20-15,-2-10-128 16,1-6-166-16,5-14 200 16</inkml:trace>
  <inkml:trace contextRef="#ctx0" brushRef="#br0" timeOffset="89458.26">12440 5984 1298 0,'-2'-11'90'0,"-7"0"32"16,-7 3-18-16,-8-2-48 15,-1 7-18-15,-4 3-16 16,4 3-7-16,2 13-2 16,4 1-7-16,11 9-6 0,8 4 0 15,11-4 3-15,6 4 5 16,7 5 6-16,7-2 5 15,3 5 1-15,-1 0-4 16,-5-3-6-16,-1 1-5 16,-13-9-5-16,-6-2 3 15,-14-6-2-15,-9 0 3 0,-11-7-1 16,-4 1-2 0,-5-7 0-16,-3-4-3 0,11-7-20 15,0-6-13-15,5-8-40 16,8-8-15-16,6-7-34 15,4-6-27-15,8-7 91 16</inkml:trace>
  <inkml:trace contextRef="#ctx0" brushRef="#br0" timeOffset="89729.45">12288 5667 1316 0,'10'15'99'0,"-2"4"47"0,-1 8-7 16,4 9 0-16,4 7-28 16,-4 11-22-16,0 4-15 15,-8 7-36-15,2 2-12 16,-4 6-23-16,1 3 1 16,1-4-3-16,0 2 0 15,5-9-3-15,-3-7-13 16,4-17-35-16,1-4-18 15,-1-12-35-15,-3-11-12 16,5-14-30-16,1-6-96 0,-1-23 149 16</inkml:trace>
  <inkml:trace contextRef="#ctx0" brushRef="#br0" timeOffset="90218.83">12810 5884 1107 0,'-3'0'103'0,"-3"-1"69"15,-8 1-57-15,7 3-8 0,-12 2-22 16,-1-1-14-16,-4 6-26 16,1 1-10-16,1-2-18 15,7 2-6-15,1 0-7 16,11 4-3-16,5 4 1 16,7-2 0-1,12 7 6-15,4-1 3 0,11 4 10 16,0 0 4-16,1-2 0 15,-6 5 0-15,-6-5-10 16,-4 0-5-16,-10-2-5 16,-5-3-4-16,-10 1 5 15,-8-4 0-15,-10 0-3 16,-9-4 4-16,-2-7-5 16,-4 0-8-16,7-7-29 15,2-9-15-15,6-10-37 16,6-1-15-16,7-9-31 15,9 0-57-15,9 2-196 16,7-2 224-16</inkml:trace>
  <inkml:trace contextRef="#ctx0" brushRef="#br0" timeOffset="90560.72">13031 5861 1261 0,'-1'6'103'16,"-4"-3"56"-16,-5 13-38 15,-1 4-13-15,0 6-14 16,5 4-16-16,0 3-29 16,1 0-9-16,5 5-27 15,-2 4-8-15,4-1-1 16,0 2 1-16,9-5-1 16,1-4-2-16,2-8 0 15,7-7-3-15,6-10-1 16,0-6 0-16,3-8 3 15,-2-7 3-15,-6-9-1 16,-1 2 2-16,-15-6 10 16,-1 0-1-16,-13 0 2 15,-10 1 1-15,-13 8-13 0,-9 5-4 16,-1 14-2 0,2 5-10-16,7 3-38 0,13 2-14 15,10-5-52-15,4 0-22 16,8-5 81-16</inkml:trace>
  <inkml:trace contextRef="#ctx0" brushRef="#br0" timeOffset="90912.9">13462 5873 1099 0,'-3'14'181'0,"-2"4"199"0,2 2-225 0,-2 6-11 0,5 0-51 0,0 6-20 15,2-2-33-15,2 3-7 16,3 0-17-16,-1 3-11 15,0-3-7-15,-4-3-17 16,3-6-48 0,-2 0-22-16,-3-13-57 15,5-3-17-15,-5-8-227 16,3-2 242-16</inkml:trace>
  <inkml:trace contextRef="#ctx0" brushRef="#br0" timeOffset="91086.43">13315 6031 1468 0,'10'2'86'0,"4"2"46"0,10 4-2 16,2-5-23-16,9 2-17 16,-7-3-39-1,-2-2-21-15,2 0-15 0,-6 0-9 16,2 0-22-16,-2 0-25 15,-3-5-86-15,8 2-36 16,-4-8 75-16</inkml:trace>
  <inkml:trace contextRef="#ctx0" brushRef="#br0" timeOffset="91708.24">13982 5895 1195 0,'4'-3'126'0,"-1"-2"88"0,-10-4-56 0,3-2-14 15,-9-8-34-15,-1 0-20 31,-7 3-34-31,1-3-10 0,-2 10-13 16,3 4-9-16,0 8-10 16,0 10-4-16,0 7-10 15,5 4 1-15,1 1-1 16,2 2-1-16,7-2-1 0,-3-4 2 0,7 1-1 16,5 0 1-1,6-3 0-15,6 3-3 0,7 0 2 31,4-1 0-31,1 1 0 0,6 1 1 0,-6 1-2 32,6-2 2-32,-6 3-5 15,-6-1-2-15,-9 0-13 16,-4-1 0-16,-18 1-7 16,-5 1-6-16,-12-4 8 15,-5-1 0-15,-6-1 2 16,-2 0 12-16,-1-8 2 15,1-3 3-15,3-8 6 0,7-6-4 16,10-10 9-16,3-9 4 16,8-12 14-16,7-4 3 15,8-4 2-15,8 2 4 16,11 1 0-16,6 5-1 16,6 6-4-16,4 2-7 15,-1 9-12-15,4 2-3 0,-6 3-4 16,-4 2-4-16,-19-4-49 15,-6 1-37-15,-28 3 45 16</inkml:trace>
  <inkml:trace contextRef="#ctx0" brushRef="#br0" timeOffset="96234.46">9138 7504 821 0,'0'0'154'0,"-2"3"166"15,2-3-147-15,-1 0-20 0,-3-3-21 0,1 0-20 0,-9 0-31 16,-3 1-18-16,-2 0-32 16,-7-2-10-16,-4 4-15 15,-5 1-3-15,-2 4-7 16,4 1 4-16,5 5-4 16,9-1-2-16,8 2 2 15,7 1-3-15,15 3 2 0,4 4 0 16,13 1 4-16,5 2 2 15,3 4-2-15,-2-1 1 16,-8 5 0-16,-3-3-1 16,-10 2 0-16,-4 4 2 15,-22-4-4-15,-7 3 3 16,-16-5 3-16,-6 0-3 0,-7-4 4 16,1-2-3-1,-1-14-4-15,4-8-10 16,7-8-27-16,7-9-15 0,15-7-25 15,11 2-7-15,24-2-10 16,5 2-7-16,12 5-126 16,0 3 142-16</inkml:trace>
  <inkml:trace contextRef="#ctx0" brushRef="#br0" timeOffset="97233.63">9469 7770 1214 0,'-2'-17'91'0,"-1"1"42"0,3-1-6 0,-1 4-15 0,-2 2-13 0,-8 3-15 0,-5-4-5 0,-10 2-31 16,1 2-8-16,-2 2-20 16,1 3-12-16,2 5-6 0,0 9-6 15,2 8 0 1,6 9-2 0,4 11 0-16,1 6 5 0,9-3-4 0,5 2-5 15,13-12 0 1,3-5-2-16,13-8 5 0,-1-12 5 15,2-8 2-15,-1-4 2 16,-9-14 1-16,-4 0 2 16,-6-6 4-16,-5-2 3 15,-6-7 1 1,-2-1 3-16,-2 3 9 0,0 5-2 0,2 13-3 31,-9 3 0-31,9 21-16 0,1 5-2 16,1 12-1-16,9 11-1 15,2 3 1-15,-1-1-1 0,14-6-2 16,-1-4-2-16,0-14-5 31,0 0 3-31,-1-13 3 0,-7-3-2 16,-2-10 5-16,-6-4 2 16,2-9 2-16,-3-6 0 15,-2-5 0-15,2-3 0 16,-3 3 3-16,-4 0-1 15,1 17 2-15,-2 12-1 0,0 5-6 16,2 18 2-16,4 12-1 16,3 8-2-16,6 4 1 15,0-1-2-15,7-9-4 16,-1-4-2-16,3-7-1 16,-1-9 4-16,-2-6 1 15,-2-2 3-15,-5-11 2 16,2-5 1-16,-5-10 3 15,0 0 3-15,-10-12 1 16,-1 4-1-16,-1-1-1 16,-1 4-3-16,1 10-1 15,1 6-4-15,3 12 0 16,6 10 1-16,7 8-1 0,6 2 0 16,8-5 0-16,5-5-1 15,1-8 1-15,2 0 4 16,-7-9 2-16,-1-1 1 15,-4-13 7-15,-3-2 1 16,-5-5 0-16,-6-3 1 16,-9 3-3-16,-9 0-4 15,-6 4 0-15,-6 7-1 16,-4 8-5-16,6 11 1 0,1 21-3 16,0 9-2-16,9 9 1 15,3 9-2-15,11-1 0 16,1 1 4-16,10-9-39 15,-1-2-16-15,0-5-70 16,1-5-50-16,0-8-205 16,0-10 216-16</inkml:trace>
  <inkml:trace contextRef="#ctx0" brushRef="#br0" timeOffset="97701.17">10815 7483 1082 0,'-7'0'144'0,"-4"-6"171"0,-4 1-197 0,-9 2-2 0,-16-6-40 0,-2 1-22 0,-2 2-26 0,3 4-10 0,11 4-7 16,4 7-4-16,11 7-3 15,4 4 0-15,4 6-6 16,7 2 7-16,2 2-4 16,3 5 6-16,-2 1-2 15,-2 5-2-15,-1 1-1 16,-4 7-1-16,-6 7 3 15,-4 3-4-15,-2 8 3 16,-4 2-5-16,1-4-6 16,-2-4-2-16,5-7-6 15,4-7 9-15,12-1 2 16,5-5 1-16,10-5 3 16,7-6-36-16,2-11-3 15,3-8-8-15,0-17-39 16,6-12 6-16,-3-5-121 0,-2-9-192 15,-4-6 237-15</inkml:trace>
  <inkml:trace contextRef="#ctx0" brushRef="#br0" timeOffset="98031.64">10816 7889 1382 0,'0'0'92'0,"0"0"35"15,-1 4 5-15,2 4-17 16,-2 5-8-16,-2 11-24 16,-2 2-14-16,-5 8-30 15,2-1-17-15,2 0-14 16,5 1-2-16,2-5-4 15,10-6 0-15,-1-4-14 16,2-4-14-16,2-9-16 0,4-5-13 16,1-2-7-16,1-9-3 0,1-2-21 15,-5-4-7-15,-1-4-35 16,-2-3-258-16,1-5 255 16</inkml:trace>
  <inkml:trace contextRef="#ctx0" brushRef="#br0" timeOffset="98230.84">10871 7706 1467 0,'-9'16'125'0,"1"-5"79"16,0-4-33-16,4-7-50 15,-1-6-41-15,10-11-53 16,1-1-13-16,6-7-46 15,4 0-27-15,5 1-88 16,1 1 1-16,9 2 69 16</inkml:trace>
  <inkml:trace contextRef="#ctx0" brushRef="#br0" timeOffset="98809.51">11119 7504 960 0,'-3'6'134'0,"3"-6"180"15,0 0-199-15,11-8-24 16,5 0-10-16,8-3-13 16,2 2-2-16,7 4-11 15,1-1-9-15,-1 4-21 16,-3 2-14-16,-3 0-6 16,-4 2-4-16,-9 4-2 15,-3 1 6-15,-3 4-5 0,-8 3 5 16,-6 2 0-1,4 1-3-15,1 2 0 16,-1 1-3-16,2 9 4 16,3 4 1-16,-3 6 0 15,0 2 3-15,0 10-8 16,0-1 1-16,0 7-1 0,0 3-2 16,2 3 4-1,-4 2-42-15,-2-5-5 0,-4 1-13 16,-5-3-17-16,8-1 34 15,-7 2 3-15,-1-6 11 0,-7-2 14 16,1-7 7 0,-5-6 2-16,0-5 2 15,-9-10 8-15,0-7 2 16,-6-5 19-16,-5-9-3 0,1-5-14 16,-3-8-10-1,10-7-35-15,4 4-13 0,17 8-139 16,13 6 121-16</inkml:trace>
  <inkml:trace contextRef="#ctx0" brushRef="#br0" timeOffset="99891.72">6240 8023 658 0,'1'-13'108'0,"1"4"85"0,6 6-8 0,-7 3-35 0,1 0-22 0,-2 11-18 0,-5 3-13 0,-4 11-17 16,-4 11-16 0,0 1-31-16,2 5-13 0,0-2-19 15,5-3 1-15,0-7 0 16,6-3-1-16,0-8-1 15,3-11 1-15,3-11 0 16,-3-8 2-16,7-18 1 16,2-7 4-16,1-14-4 15,3-6 3-15,3-7-6 16,-5-4-2-16,0-9 11 16,-3 3 10-1,-4 10 13-15,4 13 8 0,-2 28 10 16,-3 11-7-16,4 26-6 15,-2 20-6-15,3 19-17 0,1 10-9 16,3 12-1-16,2-5-4 16,-1-2-23-16,6-2-19 15,-5-11-56-15,5 3-35 16,-6-7-144-16,-5-5 156 16</inkml:trace>
  <inkml:trace contextRef="#ctx0" brushRef="#br0" timeOffset="100085.92">6282 8143 1316 0,'18'-11'41'0,"-3"0"-7"16,3 1-1-16,5-1-3 15,1 3-4-15,4 3-31 16,9-1-26-16,5 5-257 15,7-1 192-15</inkml:trace>
  <inkml:trace contextRef="#ctx0" brushRef="#br0" timeOffset="101070.84">6751 8139 910 0,'-22'2'147'16,"-2"1"200"-1,4 3-195-15,-3 1-30 16,0 1-27-16,4 4-51 0,2 1-20 15,7 6-21 17,4 3-6-32,6 3 1 0,6-1 2 0,8-7 0 0,4-4 0 15,-1-7 1-15,0-6-2 16,1-11 0 0,-3-5 1-16,-5-12 0 15,-1-2 4-15,-5-6 17 0,-1-5 5 16,-5-10 10-16,-1-6-1 15,-7-12-10-15,-4-10 3 0,3-1 0 16,5 2 0-16,-2 19 6 16,10 16-1-16,-2 27-4 15,9 11-1-15,-6 26-13 16,2 7-5-16,1 26-5 16,1 11-4-16,5 6 0 15,2 0 1-15,5-2-31 16,7-9-24-16,2-10-47 15,8-4-25-15,2-11 1 16,3-8 18-16,5-15 35 0,-5-6 19 16,-5-12 30-1,-6-10 10-15,-6-7 12 0,-4-7 5 16,-13 0 30-16,-7-3 9 16,-15 0 29-1,-3 1 3-15,-8 7-13 0,-2 7-13 16,-2 18-25-1,2 10-6-15,-4 15-12 0,2 4 1 16,11 10-3-16,8 0-6 0,11-2-3 16,8-6-3-16,12-7-1 15,4-5-1-15,6-13 4 16,2-6-2 0,-1-11 8-16,-2-8 0 0,-3-9 2 15,0-9 2-15,-6-11 4 16,-4-11 5-16,-8-12 14 15,-7-8 9-15,-10-17-4 16,-4 2-1-16,1 7-17 16,1 17-3-16,7 31 7 15,4 15 6-15,0 28 0 16,0 16-5-16,-1 23-14 16,1 20-6-16,0 23 0 15,5 8 0-15,6 0 0 0,1-9-2 16,14-23-20-1,0-15-6-15,9-17-8 16,3-9 4-16,1-14 18 16,-2-3 8-16,-1-9 6 0,-8-3 2 15,-7-1-2 1,-2 1 1-16,-13-2-1 16,4 7 1-16,-10 3-9 0,0 6-4 15,-7 7-12 1,-2 0 5-16,-7-1 4 0,-3-2 10 15,2-7 6-15,-5-3 10 0,9-7 31 16,2-7 8-16,5-16 24 31,4-1-6-31,5-9-21 0,2-1-12 16,19-1-16-16,9 7-12 0,5 2-11 16,-4 5-21-16,6 1-55 15,-2 2-23-15,1-1-90 16,5 3-174-16,-3-4 229 15</inkml:trace>
  <inkml:trace contextRef="#ctx0" brushRef="#br0" timeOffset="101487.76">7931 7718 1147 0,'-19'27'103'0,"0"5"57"0,-3 1-24 16,3 5-58-16,2 1-23 0,10-3-38 15,4-1-10-15,8-11-6 0,6-7-1 0,14-9 1 0,5-5 2 16,10-9 1 0,1-4 2-16,-7-10 18 15,-5-5 10-15,-10-1 33 16,-11 3 9-16,-10 2 18 16,-11-2-14-16,-13-6-29 0,-3-4-16 15,-9-5-56 1,0 4-18-1,7 7-34-15,7 6-27 0,18 9-41 16,15-1 29-16,17-1 50 16</inkml:trace>
  <inkml:trace contextRef="#ctx0" brushRef="#br0" timeOffset="101716.65">8322 7458 1341 0,'3'-19'143'0,"-3"0"93"15,-6 5-54-15,-7 0-18 16,2 3-36-16,-3 5-25 16,-2 6-33-16,-3 6-10 0,5 8-17 15,6 11-13-15,4 13-15 16,4 8-3-16,9 17-14 16,-1 10 5-16,6 12-2 15,-3-3 3 1,-3-2-34-16,2-6-45 0,-10-12-85 15,0-9-51-15,-5-13-242 16,-6-6 264-16</inkml:trace>
  <inkml:trace contextRef="#ctx0" brushRef="#br0" timeOffset="101877.95">8126 7808 1285 0,'13'-17'77'0,"9"0"58"0,-1 9-54 0,12-3-16 16,-2 3-9-16,4-5-77 16,1-4-50-16,1-12 39 15</inkml:trace>
  <inkml:trace contextRef="#ctx0" brushRef="#br0" timeOffset="104630.08">11618 7895 744 0,'0'0'105'0,"-2"0"57"0,2 0-22 0,3 0-14 0,7-2-33 0,-1-2-14 16,5 2-2-16,2 2 10 16,5 6-7-16,6 5-4 15,2-3-22-15,-2 7-17 16,0-4-18-1,-3-4-9-15,-4-2-7 16,-2-3-1-16,-6-1-26 0,2-1-18 0,-7-4-70 16,-6-1-146-16,-2-6 156 15</inkml:trace>
  <inkml:trace contextRef="#ctx0" brushRef="#br0" timeOffset="104867.84">11654 8061 1317 0,'-5'3'64'0,"-1"-2"17"0,1 2-7 32,0 1-10-32,5-3-17 0,10 1-23 15,3-2-4-15,12 5-10 16,8 2 4-16,8 3-4 15,5-1-6-15,3 4 0 0,1 0-10 0,2-1-63 16,-3-6-195-16,-13-1 164 16</inkml:trace>
  <inkml:trace contextRef="#ctx0" brushRef="#br0" timeOffset="105756.67">12605 7740 844 0,'0'2'120'0,"-3"0"135"16,0-2-95-16,-2-2-28 0,4 0-22 0,-9-7-23 0,1 0-10 16,-12-6-5-16,-2 1-11 15,-7 2-21-15,-7-1-10 0,1 13-13 16,0 6-2-16,9 12-6 16,2 7 2-1,9 5-9-15,3 3 3 0,9 5-3 16,5 0-1-16,10-10 4 15,6 0-1-15,9-4 1 16,7-3 1-16,5-7-2 16,3 0-2-16,0-3 8 15,-2 2 1-15,-6-6 7 16,-3 6 3-16,-15 0-8 16,-4-1-5-16,-22 2-3 0,-7 2-4 0,-17 0-1 15,-4 0 5-15,-7 1-13 31,2 0-10-31,-2-2-16 0,5-4-15 0,5-7-5 32,9 3-13-32,7-7-36 0,-1-7-14 15,18-5-227-15,-6-7 212 16</inkml:trace>
  <inkml:trace contextRef="#ctx0" brushRef="#br0" timeOffset="106052.25">12399 7405 1436 0,'11'-13'76'0,"-2"2"27"0,-3 3-2 0,-2 8 10 0,2 0-18 0,-3 13-17 16,5 12-9-16,-5 22-14 15,0 12-2-15,4 26-18 16,-3 8-4-16,7 16-10 16,-1-4-8-16,4-7-5 15,2-11-4-15,0-15-6 16,4-9-15-16,-4-12-37 16,-2-9-18-16,-5-13-46 15,-2-6-26-15,1-13-112 16,-5-10 145-16</inkml:trace>
  <inkml:trace contextRef="#ctx0" brushRef="#br0" timeOffset="106614.29">13121 7600 1018 0,'11'-1'119'0,"-5"-1"86"15,-1-3-17-15,-8 5-47 16,-6-3-20-16,-15 1-23 16,-3 1-16-16,-8 1-27 15,2-2-11-15,-1 4-22 16,2 1-12-16,5 11-10 0,5 8 0 16,3 5-3-16,10 3 2 15,9 6 0-15,4 1-1 16,17-3 2-16,1-5-1 15,10-1 3-15,-4-6 0 0,-1-1 0 16,0-1-1-16,-2-1-1 16,0-2 1-1,-4 1-1-15,-9-4 0 0,-12 3 0 16,-8-1 0-16,-15-2 0 16,-4 5 2-16,-6-6-2 15,-2-2 0-15,-1-3-14 16,-4-3-15-16,4-4-29 0,8-1-17 15,6-6-19-15,9-2 1 0,11-3-14 32,6-3-40-32,16-5 93 0</inkml:trace>
  <inkml:trace contextRef="#ctx0" brushRef="#br0" timeOffset="107534.06">13564 7477 476 0,'7'-6'106'0,"2"-2"161"0,-1 3-88 0,-3 4 25 0,-5-1-18 0,-6 5-44 0,-1 0-10 0,-10 8-21 16,4 2-11-16,-7 3-14 31,1 0-10-31,-2 7-26 16,2 2-10-16,-1 10-20 0,-1 5-7 15,4 8-9 1,-7 4 0-16,7 5-4 15,3 0 2-15,1-5-2 0,5-9-3 16,7-4-5-16,2-3-1 0,13-9-4 31,9-3 1-31,3-8 3 0,-2-5 4 16,3-8 4-16,0-3-1 16,-1-8 1-16,9-8 2 15,-6 0 0-15,-4-3 4 16,-9-4 0-1,-4-4 3-15,-10 2 12 16,-5-2 8-16,-15 3 9 0,-7 8-4 16,-13 4-14-16,-1 6-13 0,-7 13-7 15,3 4-4-15,7 5-32 16,8 5-25-16,18-2-87 16,10-2 121-16,16 0-15 15</inkml:trace>
  <inkml:trace contextRef="#ctx0" brushRef="#br0" timeOffset="108241.3">12067 8788 660 0,'-1'-2'135'0,"1"2"168"0,0 0-112 0,0 5-13 0,1-2-17 0,1 6-11 16,-2-4-9-16,1 8-29 15,-1 1-13-15,5 8-44 16,0 6-12-16,-5 10-20 16,2 5-8-16,-4 12-5 0,0 3-5 0,-1 5-3 15,2-3-8-15,4-17-37 31,-2-4-10-31,4-17-35 0,3-3-16 16,-5-11-16-16,7-6-21 16,-7-5-191-16,1-13 204 15</inkml:trace>
  <inkml:trace contextRef="#ctx0" brushRef="#br0" timeOffset="108636.97">11820 9064 940 0,'0'-2'86'0,"-2"2"60"0,2-5-5 0,2 2-27 0,1 0-4 0,5 1 1 15,3 1-4-15,6 1 4 0,5 0-2 16,10 0-18-16,4 0-7 15,13 0-31-15,6-5-12 16,-3-1-24-16,-3-4-6 16,-6 1-19-16,-7 3-25 0,-9 2-76 15,-4 4-58 1,-10 2 85-16</inkml:trace>
  <inkml:trace contextRef="#ctx0" brushRef="#br0" timeOffset="109415.33">12848 8732 833 0,'3'-9'113'0,"-3"-1"149"0,5 1-123 0,-8 1-11 0,3 3-14 0,-2 5-22 0,1 2-13 0,-9 7-3 16,6 4-2-16,-1 3-6 15,-1 6 0-15,4 0-21 16,-9 3-6-16,-2 7-20 15,-1 6-10-15,-11 3-5 16,-2 4-3-16,-11 3-5 16,0-1-7-16,0-4-12 15,12-4 0-15,7-14 5 16,8-6 4-16,6-11 12 16,5-5-5-16,3 0 4 15,3-4 3-15,7-4-1 16,8 0 3-16,2 2 1 15,1 2 0-15,14 1 10 16,-2 1 2-16,2 4-4 0,-3 3 1 16,-7-2-14-16,2 2 4 15,-5 3-18-15,-3-5-12 16,-9 1-31-16,1-3-22 16,-3-4-28-16,-1-1-20 0,-6-10-264 15,3-7 250-15</inkml:trace>
  <inkml:trace contextRef="#ctx0" brushRef="#br0" timeOffset="109718.13">12935 8909 1165 0,'0'0'100'0,"2"0"103"0,-2 5-67 0,1 3-6 0,-2 3-12 0,-6 3-33 0,3 3-15 0,-1 10-14 0,0 6-8 16,0 13-9-16,-3 4-13 15,2 7-16-15,-2 0-1 16,7-3-8-16,-4-4-4 16,6-6-16-16,3-11-13 15,-1-6-35-15,5-3-34 16,-7-10-28-16,7-5-20 0,-3-9-311 15,-2-6 306-15</inkml:trace>
  <inkml:trace contextRef="#ctx0" brushRef="#br0" timeOffset="110390.32">13410 8907 1303 0,'0'4'103'0,"0"-1"74"0,0-2-41 0,1 4-3 0,-1-3-8 0,2 2-13 32,-4 4-10-32,-1 6-34 15,-6 5-18-15,-5 11-27 16,-2 0-7-16,-3 16-11 0,3 0 1 0,5 1-4 16,3 0-2-1,11-12 1-15,4-3-2 16,5-4 2-16,14-4-4 0,-1-10-7 15,13-3-20 1,-2-11-13-16,-1-2-12 0,-4-10-24 16,-6-9-6-16,-1-1-51 15,-5-3-18-15,-5-7 82 16</inkml:trace>
  <inkml:trace contextRef="#ctx0" brushRef="#br0" timeOffset="110993.52">13478 8614 1332 0,'-7'6'102'0,"3"-1"55"0,2 3-7 0,2-2-28 0,-2-2-17 0,4 2-23 0,-2-3-9 15,2-1-8 1,-1-1-13-16,2 1-23 16,-3-1-11-16,0 4-14 15,0-3-5-15,2 1 1 16,-2 0 1-16,5 3 1 15,3-6 2-15,-4-1 3 16,7-7-2-16,-8-3-2 0,-1-3 0 16,-2-2-2-1,-3 3 1-15,-8 4 1 16,3 4 0-16,-8 5-5 16,4 8-2-16,-1 9 1 15,0-3-1-15,10-1 2 16,-2 1 0-16,9-4-3 0,3-4-11 15,3 2-32-15,1-7-25 16,0-1-100-16,-5-3 97 16</inkml:trace>
  <inkml:trace contextRef="#ctx0" brushRef="#br0" timeOffset="135766.51">13260 14006 342 0,'-3'0'70'0,"-5"-2"54"0,6 1-18 0,-2 1 8 0,2-2-2 16,-3 2-11-16,4 0-35 16,1 0-14-16,-2 2-23 15,-10 3 4-15,10-4 9 0,2 2 6 0,-2-1-1 16,-7 6 1-16,6-2-3 15,0-1-5-15,3-4-7 16,0 1-6-16,0 1-2 16,1-1 2-16,1-2 1 15,1 0 1-15,-3 0-5 16,3 1-2-16,2 1-4 0,3 3 1 16,-2-5 0-1,-1 3-3-15,4-3 0 16,2 1-3-16,7 2 3 15,2-3 0 1,12 2 8-16,6 1 12 0,1 0-2 16,0-3 11-16,9-4-14 0,-7-3-3 15,8-1-9-15,3-1-4 0,0-2 5 16,8 1 0 0,-4-2 0-16,3 2-4 0,-2 7-3 15,1 2-2 1,-1-1 0-16,1 2 6 15,-1-3-5-15,1 0-3 0,7-2 1 16,-2-4 0-16,8 4 8 16,6-3 5-16,7 5 0 15,6-2-2-15,1 2-7 16,-4 3-4-16,-5-2-4 16,-4 1 0-1,-12-1-4-15,-3 2 1 16,-13 0-1-1,-4 0-3-15,-13 0 0 0,-6 0 1 0,-13 2-23 16,-6-1-13-16,-8-1-42 16,-5 5-26-1,-4-2-25-15,-2-1-15 0,2-7-9 16,5-3-209-16,6-15 240 16</inkml:trace>
  <inkml:trace contextRef="#ctx0" brushRef="#br0" timeOffset="136313.6">15361 13579 650 0,'-8'0'131'0,"2"0"138"0,-2 3-150 0,-1 6-4 0,-1 4-31 0,-1-1-1 15,2 1-7 1,2-2 0-16,3-5-8 0,4 1-3 0,6-4-3 16,0-3 2-16,9 1-5 15,-1-1 4-15,8 0-19 16,2 2-4-1,1 6-14-15,3-2-8 0,4 7-3 16,-2-1 1-16,-2 3 0 16,-3 2-3-1,1-1 1-15,-1-2-3 0,2 2-4 16,1 0 1-16,4 2-3 16,-2-2-1-16,-7 5-2 15,-7-4 0-15,-5 0 0 0,-9 1 0 16,-6-2 0-1,-7 6-2-15,-8 0 3 16,-4 3-2-16,-6 3-1 16,-2 1 0-16,-4-4-8 0,2 3-4 0,-8 1-7 15,-2-6-2 1,1 1-6-16,1-5 0 16,3-3-20-16,3-1-14 15,8-4-33-15,2-1-22 0,6 1-27 16,0-2-234-16,-3 6 248 15</inkml:trace>
  <inkml:trace contextRef="#ctx0" brushRef="#br0" timeOffset="141132.28">6768 11667 1228 0,'-3'0'68'0,"0"0"9"0,3-3-3 15,17-14-21-15,5-4-5 0,21-10 8 0,7-1 2 0,10-4-2 0,-1 8-8 16,-7 4-21-1,-2 3-6-15,-15 17-15 16,-8 5-8-16,-24 12-22 0,-6 3-8 16,-15 4-35-16,-12 1-26 15,0-2 60-15</inkml:trace>
  <inkml:trace contextRef="#ctx0" brushRef="#br0" timeOffset="142170.84">3533 12555 835 0,'-24'21'94'0,"8"-7"61"0,3-3-23 0,6-5-49 0,3 2 1 0,6-6 1 16,-2 2 4-16,11-2-3 15,2 0-6-15,6-2-13 16,3 0-5-16,8 4-27 16,4-4 1-16,14 2-20 15,12-2 1-15,12-2-5 16,10-4-3-16,7 0-3 15,-6 2-3-15,-4-3 0 16,-8 3-3-16,-28 0 1 0,-10 1 0 16,-28 4-5-16,-15 7 3 15,-29 5-4-15,-13 1-4 16,-26 5 3-16,-4 0-12 0,-14-5-3 16,3-2-5-16,3-7 1 15,10-2 0-15,18-7 12 16,12-1 1-16,26-1 3 15,13-1 2-15,27-4-4 16,14-1 11-16,18-4 1 16,17 2 12-16,12-5 2 15,10 1-2-15,-2-1 3 16,-3 4-7-16,-20 5-3 16,-13 2 1-16,-25 8-9 15,-15 2 6-15,-29 14 0 16,-10 6-1-16,-35 5-7 15,-9-1-7-15,-15-4-2 0,-1-1-11 16,15-10 3-16,8 2 4 16,23-5-1-1,13 4 9-15,26 1 17 0,11 1 4 16,26-3 9-16,14-8 7 16,25-6-11-16,6-10-8 0,10-12-78 15,-4-13 43 1</inkml:trace>
  <inkml:trace contextRef="#ctx0" brushRef="#br0" timeOffset="144455.46">19648 14389 653 0,'-4'-14'33'0,"-2"0"24"0,-3 1 35 0,4 4 22 0,-9 9 39 0,0 0 5 0,-5 4-34 16,0 3-11-16,0-2-28 15,5 1-19-15,12-5-19 0,0-1-8 16,2 0-2 0,10-6 0-16,1 0-9 0,5 4-3 15,-5 1-15-15,3 1-4 16,-8 4-1 0,5 7-7-16,7 2 2 15,-7 0 7-15,19-1 0 16,-4 1 7-16,25-1 11 15,4-4 2-15,19-4 14 0,16-8 0 0,14-4-9 16,4-3-7 0,-6-3-14-1,-2 2-5-15,-23-1 0 0,-6 2-3 16,-27 3-1 0,-14 5-1-16,-25 1-6 0,-18 6-4 0,-26 5-17 15,-17 4-11 1,-8 4 2-16,-1 2 3 0,2-7 3 15,-2 1 7-15,-4-8-2 16,-5-5-4-16,-5-3 1 16,2-7-6-16,-2-4-12 15,-2-2-2 1,-1-4-1-16,5 2 1 0,0 4 12 16,-1 2 7-16,22 7 16 15,3 0 6-15,23 4 13 16,15-1 7-16,15 2 18 15,11 2 8-15,30 1 19 16,12 0 0-16,33-3 1 0,7 0-8 16,9-3-11-16,5-2-7 15,4 3-13 1,3-2 2-16,-9 4-11 16,-7 1 2-16,-29 4-1 0,-13 0-4 0,-22 3-1 15,-8-5-4 1,-14 0-5-16,-7 2-1 0,-22-4 2 15,-9-1-6-15,-13 2-13 16,-10-2-4 0,-17-2-19-16,-4-3-4 0,-10 4 0 15,-4-1-7 1,15 2 3-16,1 0 10 0,11 2 0 16,5-1 8-1,3-1 8-15,13-3 4 0,15 0 14 16,6-3 0-16,18 1 6 15,5 2 5-15,22 1 15 0,11-4 13 16,12 3 10 0,7 1 5-16,11 2-1 15,14 0-2-15,12 0-1 16,4-1-6-16,-3-6-12 16,-10 3-7-16,-19-4-6 15,-14 0 1-15,-20-2 7 16,-13 4-1-16,-25 0 1 15,-14 3-7-15,-26 3-12 0,-12 0-1 16,-21 3-10-16,-9 3 1 16,-10 4-16-1,-7-2-3-15,4 4-19 0,-1-4-2 16,17 2-3 0,9 2 8-16,19-1 19 0,15 0 8 15,25-3 13-15,11 0 2 0,20 0 2 16,10-7 2-16,25-1 14 15,9-6 7-15,25 1 17 16,11-2 3-16,15 2 1 16,5-2-10-16,-13 0-12 15,-8-3-12 1,-29 1-7-16,-18-1-4 0,-27 1-7 16,-13-1-5-16,-34 7-26 15,-16 3-13-15,-27 5-33 16,-12 4-11-16,-15 10-26 15,-3 3-99-15,7 2 135 16</inkml:trace>
  <inkml:trace contextRef="#ctx0" brushRef="#br0" timeOffset="173682.16">1518 14660 683 0,'13'-4'146'0,"-6"-3"88"0,-2 6-37 0,3 1-15 0,-8 0-50 16,0-2-8-16,-8 1-37 0,-1-2-9 15,-7-2-33 1,0 5-16-16,-7 6-11 0,-6 0-17 15,-10 9-1 1,-9 2 5-16,-1 3-10 0,4 6 7 0,12 0 0 16,9 4-7-16,21-4 6 15,4-7-3-15,25 1 4 16,2-6 3-16,16-1 2 0,5 0 5 31,-3 1 2-31,-5 0 2 16,-3 2-4-16,-7 3-2 0,-12 1-1 15,-6 7 5 1,-15 9 8-16,-9 4-1 16,-16 9-7-16,-9-1-4 15,-11 3-7-15,-7-5-3 0,-1-15-7 16,3-9-15 0,9-25-25-16,7-11-14 0,14-26-36 15,9-10-3-15,15-16-31 16,7-7-95-16,17-9 145 15</inkml:trace>
  <inkml:trace contextRef="#ctx0" brushRef="#br0" timeOffset="173924.55">1411 14388 1280 0,'4'1'112'0,"0"9"72"0,3-1-23 15,-2 13-38-15,3 5-23 16,2 9-34-16,-1 10-21 15,0 12-31-15,1 13-2 0,-7 19-10 16,5 2 3 0,-3 4-3-16,-2-1-9 15,6-20-28-15,-2-5-12 0,-1-17-20 16,5-5-8-16,2-17 1 16,1-10-20-16,3-21-118 15,4-15 131-15</inkml:trace>
  <inkml:trace contextRef="#ctx0" brushRef="#br0" timeOffset="174297.04">1979 14457 1369 0,'3'11'82'0,"2"5"52"0,-5 6-12 0,-4 5-8 16,-2 0-12-16,0 6-35 15,4 0-19-15,1 9-16 16,1 2-6-16,0 4-10 16,0 5-7-16,-2 9-2 15,0-4-6 1,2 5-1-16,-3-4 4 16,3-6-5-16,2-1 1 0,3-6 0 31,7-6 0-31,4-14 0 0,4-8-3 0,4-9-2 15,1-9-3-15,7-8-10 16,1-6-8-16,-3-10-19 16,-2-2-5-16,-9-4-24 15,-3 1-12-15,-13 2-11 16,-3 2-24-16,-9 5-252 16,-10 4 243-16</inkml:trace>
  <inkml:trace contextRef="#ctx0" brushRef="#br0" timeOffset="174724.86">1739 14888 1501 0,'20'-19'91'0,"-1"0"32"16,3-3 4-16,2 4-24 16,-7-4-17-16,7 5-35 0,0-5-17 0,3 0-44 15,12 1-18-15,5 1-56 16,3 4-19-16,9 3-14 15,-9 4 4 1,0 7 42-16,-6 4 16 0,-12 7 32 16,-1 4 9-16,-12 6 12 15,-8 0 3-15,-3 6 13 16,-5 2 10-16,-10 4 15 16,1 6 6-16,-1 7-11 15,1 0-6-15,2 5-15 16,7-3-11-16,10-12 1 0,9-5-5 15,9-17 3-15,8-5 6 16,9-14 7 0,4-4 25-16,-4-9 17 0,-2-6 11 15,-16-8 11 1,-8-7-11-16,-10 0-11 0,-9 1-5 0,-19 4-18 16,-6 5-8-16,-19 2-11 15,-5 2-9-15,-2 1-43 16,2-1-27-16,12 1-54 15,3 4-37 1,16-3 90-16</inkml:trace>
  <inkml:trace contextRef="#ctx0" brushRef="#br0" timeOffset="175151.94">3277 14955 1309 0,'13'4'94'0,"1"0"49"0,11-8-28 0,7-3-2 16,2-5-15-16,12 1-14 0,-2-2-33 0,5-1-14 0,2 1-19 16,-4 0-8-16,-3 4-20 15,3 6-28-15,-9 4-36 16,-6 1-38-16,-10 0-43 0,-9-2-58 16,-13-7 119-1</inkml:trace>
  <inkml:trace contextRef="#ctx0" brushRef="#br0" timeOffset="175442.35">3495 14533 1604 0,'-5'1'111'16,"-5"6"33"-16,-7 8-62 15,-13 9-27-15,-8 3-39 16,-4 4-7-16,-10 1-8 15,0-1 0-15,-4 3-1 16,6 0-3-16,12-1 3 16,10 5 0-16,17 5-3 15,11 1 8-15,19 5 10 16,7-2 3-16,22-4 4 0,5-9-9 16,12-4-6-1,8-9-8-15,1-8-59 16,-3-7-46-16,4-17 56 0</inkml:trace>
  <inkml:trace contextRef="#ctx0" brushRef="#br0" timeOffset="175981.12">4356 15056 1227 0,'-5'-33'85'0,"-1"5"82"0,3 1-84 0,3 11 1 0,0 5-6 0,8 13-27 15,0 10-3-15,7 23-20 16,3 9-3-16,5 18-2 15,4 2-14-15,11 3 2 0,0-6-6 16,3-15 0-16,-3-13-1 16,-10-17-2-16,1-8 14 15,-7-10 28-15,-2-7 20 16,-9-17 30-16,-8-5-2 0,-9-20-10 16,1-2-11-16,-4-4-35 15,7 3-14-15,10 12-15 16,-1 5-12-16,15 11-52 15,6 4-38-15,10 9-78 16,8 7-37-16,9 6-198 16,-3 0 241-16</inkml:trace>
  <inkml:trace contextRef="#ctx0" brushRef="#br0" timeOffset="177025.8">5350 15130 1257 0,'-8'2'152'0,"-8"-2"173"0,-9-6-138 15,-14-7-52-15,-9-3-34 16,3-1-62-16,0-2-24 16,14 13-15-16,4 6-4 15,8 14-6-15,6 10 0 0,10 7-3 16,5 10 3 0,10 3-12-16,6-3-1 15,7-8-10-15,7-7-5 0,4-12 20 16,3-11 3-1,1-11 11-15,-1-8 4 16,-7-14 15-16,-5-8 7 0,-5-3 9 16,0-3-2-16,-14 14-12 15,4 10-10-15,-12 18-6 16,-1-2 0-16,1 24-14 16,-2 10-9-16,4 9-13 15,7 6-8-15,7-11 8 16,4-8 10-16,9-22 15 15,4-8 8-15,-5-20 20 16,-4-6 11-16,-5-16 12 16,0-4 7-16,-5-18-8 15,0-11-12-15,-3-20-9 0,2-7-9 16,-5-6-7-16,1 8-1 16,-4 25 3-1,1 18 2-15,-1 39 2 0,1 18-2 0,-6 38-3 16,-1 13-2-16,-6 38-3 31,3 14 1-31,-3 18-2 0,7 3-13 16,11 3-31-1,5-6-22-15,13-28-14 0,-1-13 10 16,4-38 34-16,5-19 18 16,9-19 20-16,-3-5-3 15,3-17 4-15,-7-6 7 0,-9-10 10 16,-3-8 5-16,-8-1 4 15,-10-2 2-15,-4 8-4 16,-5 5 3-16,-5 14 1 16,0 17-8-16,-2 19-10 15,2 16-7-15,2 22-7 16,-2 8 0-16,11 5-2 16,7-4 2-16,11-20-12 15,6-11-3-15,7-28-5 16,-3-9 3-16,-6-15 7 0,-1-8 7 15,-10-7 7-15,4-4 5 0,-6-7 14 32,-2 7 10-32,-2 8 9 0,-5 8-4 15,-6 23-10 1,3 5-8-16,-6 34-12 0,2 12-2 16,1 20-8-16,4 0-14 15,14-10-10-15,6-12-6 0,13-23 0 16,12-13 9-16,13-22 11 15,4-10 9-15,-4-10 13 16,-4-9 15 0,-15 2 34-16,-6 1 11 15,-13 8 11-15,-14 2 0 16,-20 7-2-16,-6 6-7 16,-18 10-11-16,-7 4-6 15,-5 16-20-15,3 8-8 16,16 15 3-16,13 2-8 15,24 3-9-15,17 1 4 0,17-14-12 16,5-4 0-16,7-11-14 16,-4-12-32-16,7-7-101 15,-6-14-65-15,-5-15 101 16</inkml:trace>
  <inkml:trace contextRef="#ctx0" brushRef="#br0" timeOffset="177569.95">7986 15070 1700 0,'3'-1'49'0,"-11"6"-10"0,-12 6 43 0,2 1-51 0,-4 9-13 0,3 2-6 0,10 6-8 0,6 4-3 0,15 2 3 16,7-1-7-16,10-7 3 15,4-2 0-15,3-18 4 16,-3-7 3-16,4-10 18 15,0-10 13-15,-13-6 9 16,-2 0 14-16,-15-4-3 16,-7-2-5-16,-15 2-6 15,-10 2-14-15,-17 4-18 16,-6 7-6-16,-13 11-21 16,2 4-8-16,9 8-29 15,9 2-17-15,23-3-51 0,20-4-44 16,34-7-122-1,13-5 150-15</inkml:trace>
  <inkml:trace contextRef="#ctx0" brushRef="#br0" timeOffset="177790.96">8690 14454 1466 0,'0'-38'136'0,"-18"6"125"0,-13 4-43 16,-18 15-59-16,-5 12-15 15,2 21-69-15,0 17-18 16,17 19-16-16,7 17-14 16,23 12-4-16,10 10-10 15,20-4-5-15,8 1-5 16,5-7-44-16,2-6-34 16,-2-2-98-16,-5-3-49 0,-11-17 117 15</inkml:trace>
  <inkml:trace contextRef="#ctx0" brushRef="#br0" timeOffset="177952.72">8339 14959 1616 0,'13'-19'110'16,"6"-5"84"-16,6 8-111 15,8 4-12-15,2-4-56 0,9-2-69 16,10-7-230-16,0-11 177 15</inkml:trace>
  <inkml:trace contextRef="#ctx0" brushRef="#br0" timeOffset="178511.05">9668 14864 729 0,'-2'1'152'16,"-7"3"161"-16,1-1-146 16,-2-3-14-16,-5 3-34 0,-3-2-20 15,-2 14-38-15,-5 0-19 16,-4 9-30-16,4 5-8 15,4 2-6-15,9-1 1 16,12 5 1-16,11-5-1 16,12 3 0-16,6-3-1 15,7 4 0-15,0-4 2 16,5-1 3-16,-1-6 1 0,-10-2-2 16,-5-1 0-16,-19 1 4 15,-13 3 7-15,-22 2-3 16,-10 4 4-16,-15 3-11 15,-4-4 2-15,-5-7-9 16,-2-8-4-16,3-14-31 16,12-3-24-16,20-14-24 15,16-2-11-15,28-5-2 16,16 4-38-16,19-3 89 16</inkml:trace>
  <inkml:trace contextRef="#ctx0" brushRef="#br0" timeOffset="179396.32">10102 15222 1554 0,'-4'-27'97'0,"-3"-6"52"0,2 0-18 16,-8-3-31-16,-7-2-22 15,-7 6-46-15,0 5-11 16,-3 16-16-16,3 11 1 15,2 21-3-15,0 12-6 0,6 19-1 16,8 5-3 0,11 9-13-16,9-1-15 0,12-10-12 15,4-14-6-15,7-18 20 16,7-15 13-16,-3-20 16 16,-3-9 11-16,-1-21 12 15,-5-4 13-15,-11-3 19 16,-4 3 6-16,-7 7 3 15,-5 7-4-15,-2 12-23 16,-4 14-4-16,-3 10-21 16,4 17-6-16,-3 17 2 15,6 6-9-15,9 14 1 16,1-4 0-16,15-10-12 16,6-9 0-16,5-23-1 15,1-10 1-15,3-15 10 16,1-10 6-16,-5-12 3 15,-1-3 7-15,-18-5 15 16,-2 4 11-16,-8 7 11 0,-5 4-7 16,-5 9-10-16,-1 10-17 15,-2 18-11-15,5 16 0 16,3 24-8-16,6 10 8 0,16 8-27 16,3-7-17-1,12-14-11-15,4-11-7 16,8-23 28-16,3-5 14 15,-8-14 17-15,0-8 2 0,-16-7 4 16,-10-13 3-16,-9-6 4 16,-6-6 3-16,-3-6 12 15,-3 1 0-15,-3 15-4 16,-4 8-7-16,10 28-14 16,-3-4-3-16,16 22 1 15,14-1 0-15,3-2-2 0,3-3 2 16,5-11-2-16,-5-8 2 15,11-4 1-15,2-4-2 0,3-8 2 32,-5 1-1-32,-10 1 1 15,-8-2 13-15,-15 2 25 16,-11 5 24-16,-21-1 12 0,-7 4 2 0,-21 8-20 16,-3 1-16-16,5 18-15 15,1 7-16 1,22 24-6-16,10 10-10 0,17 10 6 15,18 1-2-15,20-5 2 16,17-3 0-16,11-11-8 16,9-9-29-16,-4-13-58 15,2-8-29-15,-9-16-99 16,-7-6-28-16,-3-15 143 0</inkml:trace>
  <inkml:trace contextRef="#ctx0" brushRef="#br0" timeOffset="179928.24">12118 14760 1547 0,'3'1'84'0,"-3"-1"29"0,-8-4-1 0,-12-9-24 0,-7-3-13 0,-14-1-33 15,-7 4-11-15,-1 13-9 16,4 10-8-16,7 13-4 0,3 11-2 16,13 11 4-16,6 4 7 15,13 8 0-15,3 4-2 16,10 4-5 0,-3 4-7-16,8 18-3 0,-3 8-2 15,-4 6-19 1,-5-5-4-16,-4-16-3 15,-2-7-5-15,-1-19 17 16,-2-4 6-16,8-14 2 0,6-6 4 0,6-11 2 16,8-1-1-1,9-17 0-15,7-2 1 0,10-22-13 16,1-5-26-16,-1-11-67 16,8-7-36-1,-11-9-154-15,3-8 162 16</inkml:trace>
  <inkml:trace contextRef="#ctx0" brushRef="#br0" timeOffset="180117.91">12361 15053 1620 0,'-10'25'120'16,"4"8"65"-16,-4 10-28 0,-1 11-45 15,7-2-29-15,2 0-48 16,4-8-12-16,10-9-14 15,3-9-7-15,13-16-40 16,3-7-28-16,9-19-72 16,3-11-56-16,-7-15 110 15</inkml:trace>
  <inkml:trace contextRef="#ctx0" brushRef="#br0" timeOffset="180292.16">12386 14676 2033 0,'0'0'63'0,"-2"-1"-18"15,1-4-52-15,4-8-73 16,2-7-68 0,17-10 77-16</inkml:trace>
  <inkml:trace contextRef="#ctx0" brushRef="#br0" timeOffset="180693.66">12758 14533 1431 0,'14'-5'85'0,"13"-3"53"0,10 3-7 0,11-3 2 16,-2 5-23-16,9 2-34 15,-1 1-9-15,1 1-28 16,5 6-7-16,-16 4-18 16,-7 1-10-1,-17 10-1-15,-12 5-2 16,-13 16 0-16,-10 4 0 0,-7 18-1 16,-5 6-1-1,6 3-3-15,5 5-2 0,16-5-1 16,7-2-3-16,12 4 3 15,4 3 1-15,6 8 9 16,4-1-37-16,-6-8 2 16,-7-6 0-16,-12-9-6 15,-8-4 40-15,-19-7 6 16,-6-7 3-16,-11 1 4 16,-10-6-4-16,-11-11-3 0,-8-5-9 15,-10-21-105-15,-11-6-42 16,-24-14 65-16</inkml:trace>
  <inkml:trace contextRef="#ctx0" brushRef="#br0" timeOffset="185891.07">16035 13378 1048 0,'-5'8'78'0,"-3"3"58"0,5-9-74 0,3-2-1 0,3 0 2 0,10-5 0 16,9 2-2-1,0-3 0-15,8-1-16 16,-3 3-3-16,8 0-16 0,-4 1-5 16,-2 6-5-16,1 2-5 0,-8 6 3 15,-2 2-1-15,4 1 9 16,-1-1 4-16,4-1 11 15,0-9 0 1,9-3 0-16,5-3-4 16,7-6-14-16,2 4 3 0,2-4-12 15,3 4-2 1,-4 0-1-16,1 0-4 0,-3 5-4 16,-6 4 5-16,-1-4-4 15,-1 1 0-15,0-1 4 16,-1-5-5-16,-4 4 1 15,2-4 0-15,4 4-2 16,4 1 5-16,9-5-1 16,1 2-3-16,11-5 3 0,0 5-5 15,0-1 3-15,-5 1 1 16,-10 0 1-16,-5-2 0 16,-2 1 1-16,0-3-1 15,1 4-2-15,0 0 3 0,4-3-3 16,2-1 0-16,5-2 1 15,9-2-1 1,5-3 9 0,-1 3 2-16,1 1 5 0,-7 6 6 15,-2 2-5-15,-4 2-2 16,-7 3-6-16,1-1-6 16,-5 2 1-16,-3-2-2 0,7-2-2 15,3 0 1-15,2 0-1 16,-2-2 2-1,0-1 3 1,-4 2 4-16,2 1 4 0,0 0 1 0,-4 0 4 16,2 1-1-16,-6 2-6 15,4 4-1-15,-4-1-7 16,5 2 1-16,-2-2 0 16,3-1-3-16,1-5 3 15,-1 0-5-15,6 2-2 16,-4 1 7-16,6 6-5 15,-1 4 3-15,-2 1 3 16,8 2-7-16,8-7 5 16,10 1 6-16,-1-9 0 15,5 1 10-15,-6-2-1 16,-2 0 2-16,1 0-3 16,4 6-1-16,3 7-4 15,3 2-3-15,5-2 0 0,4-5 0 16,-9 0 4-1,0-7-5-15,4-1 12 0,-1-3-7 16,9-8 1-16,-4-5-4 0,-16-2-13 16,-12-1-8-1,-28-3-78-15,-17 1-41 0,-29-10 67 16</inkml:trace>
  <inkml:trace contextRef="#ctx0" brushRef="#br0" timeOffset="198162.26">1529 16017 569 0,'-8'0'226'0,"0"6"-107"0,-11 7 172 0,4-1-155 0,-11-2-60 0,-1-1-19 0,-1-7-24 0,-2-1-6 0,3 2-3 0,0 5 2 0,9 2 1 16,-3 6-3-16,7 4-8 15,1 5-5-15,4 7-8 16,2-1-1-16,7-1-3 16,4-1-1-16,11-10 1 15,7 0 2-15,4-7 6 16,0 1 8-16,6-5 15 16,-4 4 6-16,2 4 7 0,-4-2 0 15,-9 0-7-15,-6-1-6 16,-11 6 3-16,-8 3-7 15,-15 8-2-15,-12 5-4 16,-5 3-19 0,-10-2 3-16,1-6-7 15,5-3-11-15,4-15-21 16,12-4-26-16,9-16-34 0,6-9-7 16,12-11 0-16,2-15-215 0,3-11 220 15</inkml:trace>
  <inkml:trace contextRef="#ctx0" brushRef="#br0" timeOffset="198409.68">1396 15758 1268 0,'4'-11'104'0,"-6"5"70"16,0 6-40-16,-9 17-12 15,-3 8-13-15,0 19-28 16,-2 16-17-16,12 19-34 15,0 8-13-15,9 9-10 16,1 4-1-16,9-7-6 16,2-2 3-16,3-3-43 15,1-3-30-15,3-9-46 16,-7-10-31-16,5-14-195 0,-3-14 214 16</inkml:trace>
  <inkml:trace contextRef="#ctx0" brushRef="#br0" timeOffset="198779.12">1941 15913 1139 0,'-3'9'102'0,"-2"8"80"16,0 1-90-16,5 4-7 15,-3 5-15 1,-3 3-3-16,6 7-24 16,0 9-8-16,9 6-12 15,-1 2-3-15,0 7-11 0,0-4 3 0,-2 6-10 16,-1 0-2-16,0-3 2 16,7-5-7-16,2-12 7 15,10-10 1-15,6-17-3 16,5-8 3-16,3-19-7 31,-2-7 2-31,2-16-21 0,-5-7-10 16,-5-5-38-16,-7 2-33 15,-10 4-192-15,-8 4 180 16</inkml:trace>
  <inkml:trace contextRef="#ctx0" brushRef="#br0" timeOffset="198930.49">1742 16345 1511 0,'20'0'62'0,"6"-3"14"15,7-1-8-15,9-10-20 16,7-8-12-16,8-6-26 16,5-7-32-16,2-8-80 15,-2-1-176-15,-1-11 158 0</inkml:trace>
  <inkml:trace contextRef="#ctx0" brushRef="#br0" timeOffset="200538.61">2570 16040 807 0,'0'2'144'0,"0"1"170"0,0-3-167 0,-1 2-22 0,-3-1-22 0,-2 1-15 0,0 4-31 16,-2-4-16-16,5-1-22 0,1-1-4 16,2-1-9-16,13-1-3 15,7-9 5-15,10-2 0 16,3-4 7-1,4-5 2-15,2-2-3 16,-1 1 3-16,-10 4-3 16,-4 1-5-16,-11 11 0 15,-12 5-4-15,4-4 4 16,-13 14 0-16,-6 6 2 16,-3 9-5-16,-2 11-5 15,3 5 3-15,0 8-4 0,8 4 4 16,5 9 6-16,3-4-1 0,6 3 1 15,1-6-1-15,-1-2-8 16,3-5 3 0,-5-7-3-16,0-4-16 15,-7-7-30-15,0-3-22 16,-10-4-44-16,2-4-5 16,-6-4-30-16,-7-4-145 15,-7-7 189-15</inkml:trace>
  <inkml:trace contextRef="#ctx0" brushRef="#br0" timeOffset="200712.17">2403 16625 1218 0,'-3'10'102'0,"3"3"53"15,0-1-9-15,11 1-29 16,3-4-16-16,14-7-16 16,6-2-21-16,10-5-34 15,8-1-10-15,6 3-21 16,1-2-23-16,5 3-64 15,-1-1-45-15,0 0 65 16</inkml:trace>
  <inkml:trace contextRef="#ctx0" brushRef="#br0" timeOffset="201077.43">3476 16267 1357 0,'0'0'69'0,"0"5"26"31,3 0 2-31,10 9-22 0,2 2-5 16,14 3-29 0,7-2-6-16,16 0-10 0,14-2-4 15,21-9-2-15,12-4-14 0,4-6 1 32,-10-7-4-32,-17 3-6 0,-18-3-14 15,-28 2-55-15,-6 7-40 16,-19-5-343-16,-7 2 289 15</inkml:trace>
  <inkml:trace contextRef="#ctx0" brushRef="#br0" timeOffset="201410.96">3673 15966 918 0,'5'3'123'0,"-1"7"174"16,1-1-159-16,-6 7-4 15,-7 1-3-15,-7 5-26 16,-3 4-15-16,-17 2-43 16,-5 2-15-16,-15-2-19 15,-5-1-5-15,0-6-8 16,5-1-3-16,17 6-2 0,10-1-1 15,25 13-1-15,9 1 2 16,30 10 2-16,10 1-3 16,14-2 4-16,3-1 3 15,6-11-6-15,1-9 3 0,2-14-29 16,1-9-37-16,3-8-20 16,-1-7 31-1</inkml:trace>
  <inkml:trace contextRef="#ctx0" brushRef="#br0" timeOffset="202162.62">4951 16543 1044 0,'0'-7'97'0,"1"0"63"0,-1-12-35 0,-1 0 1 0,-6-6-26 0,-2-3-16 15,0-4-25 1,-4 2-19-16,-6 7-13 16,3 8-11-16,-4 12-10 15,-1 10-7-15,1 19-14 16,2 14-7-16,7 21-24 15,3 7-3-15,13 3-21 0,8-5 11 0,4-18 17 16,7-14 15-16,1-18 33 16,0-14 10-16,-1-15 28 31,-5-12 8-31,-3-11 18 16,-4-5-5-16,-4 1-1 15,-3-4 0-15,-5 11-11 16,0 6-5-16,-2 8-20 15,2 18-6-15,-1 1-13 16,1 15-7-16,3 18-2 16,6 5-5-16,2 11-11 15,4-6-13-15,2-4-38 0,5-6-31 16,6-15-42-16,7-4-7 0,3-17-283 16,5-10 276-16</inkml:trace>
  <inkml:trace contextRef="#ctx0" brushRef="#br0" timeOffset="202993.66">5547 16655 1221 0,'0'-4'106'0,"-5"-1"64"15,-2-3-6-15,-17-3-31 16,5 2-17-16,-16-1-38 16,4 4-26-16,-2 6-31 15,-5 4-14-15,12 11-14 16,9 7-7-16,11 6-16 15,7 4-7-15,12 4-4 16,9-1 0-16,10-4 16 16,-4-4 7-16,0-13 6 15,-4-6 8-15,-5-9-3 16,1-9 6-16,-7-14 3 0,-3-7 7 16,-9-21 12-1,1-13 1-15,-4-23 12 0,-6-5-2 16,-3-13 3-16,-1-1-2 15,-4 4-1-15,3 10-4 16,10 27-6-16,3 17 2 0,3 38-1 16,4 22 5-1,2 30-9-15,2 21-4 0,8 29-10 16,0 15-7-16,3 17 0 16,3 6-12-16,2-3-45 15,3-7-34-15,6-33-54 16,-1-19 0-16,1-42 22 0,-1-22 27 15,1-20-101-15,1-18-18 16,-6-17-47-16,2-3 16 16,-6-7 214-16,-2 1 68 15,-11 9 159 1,-2 4 35-16,-16 14-18 0,-10 5-12 16,-16 21-47-16,-1 7-23 15,-7 15-23-15,0 13-25 16,3 15-39-1,7 9-19-15,12 9-14 0,7-2-7 16,12-3-2 0,11-11-4-16,17-17-21 0,6-11 3 15,9-18-2-15,4-9 6 16,-1-14 18-16,-6-6-1 16,-18-12 12-16,-3-7 1 0,-17-10 14 15,-5-7 3 1,-5-10 4-16,-11-11 2 0,-11-13-12 15,-6-3 0-15,-3-2-11 16,7 8-4-16,15 31 11 16,10 16 2-16,8 34 7 0,6 10 2 0,7 28-8 31,-1 14-4-15,7 32-8-16,-8 12-2 0,-3 21-6 15,7 5 1-15,0 1-31 16,3 1-24-16,10-9-54 15,1-10-17-15,5-21-2 16,3-14 7-16,1-23-110 16,3-14-67-16,-4-22 158 15</inkml:trace>
  <inkml:trace contextRef="#ctx0" brushRef="#br0" timeOffset="203342.89">6301 16483 851 0,'0'0'159'0,"-1"2"206"0,2 12-220 0,2 5-12 0,8 13-45 16,-1 4-18-16,6 5-42 15,-1 2-13-15,1-4-9 16,3-3-6-16,-5-9 0 15,-1-2 4-15,-4-12-9 16,-4-5 4-16,-5-10-2 16,-5-9 0-16,-4-14 19 0,-4-7 10 0,-4-20 32 15,-2-6 9 1,5-7 8-16,3 2-11 0,14 7-19 16,10 3-14-1,10 14-17 1,9 1-4-16,6 13-11 0,3 1-35 15,3 2-133-15,2 5-367 0,-15-24 320 16</inkml:trace>
  <inkml:trace contextRef="#ctx0" brushRef="#br0" timeOffset="203908.15">7249 16577 1504 0,'-6'3'62'0,"-7"3"-2"0,1 3-15 0,-1 10-26 0,2 5-7 0,10 12-8 16,2 7 0-16,15 14-5 15,1 1 3-15,10-11-4 0,6-9-1 16,10-25 2 0,3-13-5-16,-2-21 22 15,-5-7 11-15,-6-15 26 16,-7-6 12-16,-19-1-2 0,-7 1 1 15,-19 7-16-15,-14 5-7 16,-17 10-17 0,-4 5-9-16,-3 16-27 15,1 6-9-15,16 13-30 0,7-1-21 0,22-1-37 16,11-6-32 0,25-8 80-16</inkml:trace>
  <inkml:trace contextRef="#ctx0" brushRef="#br0" timeOffset="204160.65">8063 16126 1275 0,'-14'-7'126'0,"-8"1"112"16,-6 4-103-16,-21 5-27 15,-5 7-8-15,2 12-16 16,2 3-16-16,16 18-24 15,5 4-12-15,14 16-20 16,6 13 0-16,17 9-8 0,4 10-4 16,6-2-14-16,5-3-25 15,-1-13-36-15,2-5-31 16,-8-18-49 0,-2-2-10-16,-8-16 88 0</inkml:trace>
  <inkml:trace contextRef="#ctx0" brushRef="#br0" timeOffset="204299.17">7648 16755 1448 0,'26'-13'97'16,"10"-4"34"-16,8-1-11 16,19-7-56-16,10-6-18 0,-2-10-39 15,6-5-60-15,-1-9 36 16</inkml:trace>
  <inkml:trace contextRef="#ctx0" brushRef="#br0" timeOffset="204841.71">8988 16249 1098 0,'0'-2'147'16,"-2"2"165"-16,-12 6-197 15,-8 5-15-15,-19 11-40 16,-8 2-27-16,-8 4-24 0,-6 7-2 16,3-3-10-1,14 4 0-15,16-8 4 0,18 2-7 16,32 2 0-16,9-7 6 0,21-4-4 15,2-3 8-15,2-5 15 32,-4 0-1-32,-5-1 10 15,-14-1-1-15,-10 2 1 0,-13 1-1 16,-12 5 2-16,-8 3-4 16,-15 3-9-16,-9-1-6 0,-15-5-11 15,-2-2-13-15,-12-12-41 16,8-3-23-16,14-2-65 15,15-4-13-15,28 1 80 0</inkml:trace>
  <inkml:trace contextRef="#ctx0" brushRef="#br0" timeOffset="205688.17">9475 16531 970 0,'5'-2'163'0,"-3"-4"277"31,-7 1-274-31,-8-4-15 16,-9-2-15-16,-22-4-54 0,0 1-27 0,-13 0-39 15,7 5-10-15,7 9-8 16,5 6 1 0,13 16-10-16,9 8-9 0,13 14-14 15,9 2-8-15,15-7 0 31,6-9 11-31,6-20 10 16,1-10 9-16,11-14 11 16,-4-12-2-16,-2-13 19 0,0-10 6 15,-10-5 17 1,-4 2 6-16,-6 5 3 0,-5 11 1 16,-4 17-14-16,-2 5-4 15,-7 15-20-15,-1 12-8 16,0 17-5-16,0 12-9 15,6 15-7-15,7 0-9 0,4-8-14 16,4-8 2 0,6-21 8-16,0-7 10 0,-1-19 15 15,3-4 5-15,-4-14 2 16,-3-9 3-16,-4-8 6 16,-6-1 3-16,-2-4 12 15,-3 3 3-15,1 15-2 16,-3 4-5-16,3 12-10 15,-3 12-7-15,4 14-6 16,2 13-1-16,7 20-16 16,4 2-8-16,12-3-14 15,4-8 2-15,5-21 12 16,-1-11 10-16,-4-15 14 0,-5-7 2 16,-7-12 11-16,-11-9 6 15,-2 0 12-15,-3-3 2 16,-7 5-3-16,-3 7-3 15,1 12-10-15,-1 12-2 0,7-3-9 16,2 12-2-16,8 1-1 16,4-1-1-16,14-7 1 15,2-7-2-15,12-8 1 16,3-5 1-16,-4-4 2 16,-7 1 10-16,-18 3 17 15,-7 6 15-15,-16 5 24 16,-11 5 3-16,-22 9-4 15,-10 8-7-15,-10 17-30 16,-1 10-10-16,10 17-11 16,12 5-12-16,23 7 5 15,9-4-9-15,25-13-7 16,15-7-5-16,18-20-20 16,7-10-1-16,4-16-59 15,-3-8-13-15,-4-14-86 16,-2-4 69-16,-14-5 58 0</inkml:trace>
  <inkml:trace contextRef="#ctx0" brushRef="#br0" timeOffset="206261.17">11627 16184 1253 0,'0'-8'57'15,"-9"8"19"-15,-6 5 6 0,-19 6-4 0,-7 8-2 0,-16 0-19 0,-1 0-4 0,-4-2-22 0,7 2-8 16,6 0-11-16,8 3-8 15,17 5 5-15,9 3-4 16,11 4 8-16,6 4-3 16,4 2-3-16,5 2-2 15,2 5 1-15,-2 2 2 16,-3 7-3-16,-3 3 6 0,-4 5-12 16,-1-1 4-16,0-8-3 15,6-2-2-15,9-8 6 16,4-6-7-16,15-11 3 15,4-2-2-15,11-14-1 0,-5-4-4 16,7-9-28 0,-4-6-17-16,-4-12-46 15,-1-3-14-15,-4-16 57 16</inkml:trace>
  <inkml:trace contextRef="#ctx0" brushRef="#br0" timeOffset="206463.46">11826 16570 1320 0,'3'30'96'0,"-3"5"74"0,0 3-41 16,-3 0-37-16,1-2-19 16,2-11-49-16,7-6-8 15,1-10-16-15,4-4-18 16,6-8-39-16,-3-10-32 15,1-9-124-15,-2-3 123 16</inkml:trace>
  <inkml:trace contextRef="#ctx0" brushRef="#br0" timeOffset="206609.98">11835 16274 1474 0,'7'-7'48'0,"-3"1"-9"16,1-5-61-16,5-11-250 16,-2-5 186-16</inkml:trace>
  <inkml:trace contextRef="#ctx0" brushRef="#br0" timeOffset="207025.64">12230 16249 1170 0,'5'-13'89'0,"6"2"104"0,6 1-81 0,5 4-6 16,3-3-6-16,7 5-25 16,3-3-16-16,10 7-22 0,-1 0-8 15,1 3-21-15,-6 1-4 16,-11 4 0-16,-7 0-4 31,-12 6 2-31,-1 5 2 0,-12 2-7 16,-3 7 5-16,-5 5 1 15,5 4-5-15,3 4 3 16,4 8 1-16,11 7-6 16,3 9-2-16,8 8-8 15,-3 1-13-15,5-7 2 16,-6 0-15-16,-10-7 8 15,-3-8 7-15,-16-8 12 16,-9-6 29-16,-9-7 10 16,-2-6 10-16,-14-10 0 15,0-8-7-15,-12-8-19 16,-2-5-25-16,-13-15-95 0,-9 4-225 16,-23 14 198-16</inkml:trace>
  <inkml:trace contextRef="#ctx0" brushRef="#br0" timeOffset="-170278.09">11682 9948 631 0,'-4'0'20'0,"-12"-1"3"0,-1-1 21 0,1-6 71 0,2 4 29 0,4-4 18 0,4 3-3 0,1 0-40 0,5 5-12 15,-13 6-12-15,4 7-5 0,-7 4-26 0,0 6-5 16,10 0-26 0,-3-9-5-16,7 1-1 0,2-3-3 15,13 1-1-15,7-1 2 16,16 1-6-16,5 0-6 15,15-1 1-15,0-4-8 0,11 0 0 16,8-3 0-16,14-5-4 16,5-3-1-1,7-8-1-15,0 0 0 0,2-5 1 16,3 0 3-16,15 3 0 16,4-2-4-16,-7-6 0 0,0-3 1 15,-14 6 1 1,5-6-1-16,2 3 0 15,-4 2 1-15,-12-4 0 0,-13-1 4 16,-10 4-1 0,-9-6-1-16,-6-4-1 0,-5 0-4 15,-6-3 1 1,-5 0 0-16,-6-3 0 16,-1-5 2-16,0-8 0 15,2-1-1-15,-1-10-2 0,-4-2 4 16,-7-10 0-16,-8-4-1 0,-5-3 4 15,-10 3 6-15,-2-1 9 16,-10 3 1 0,-8 3 1-16,-3-6-3 15,-7-5-12-15,2-7 1 16,4-15-4-16,1-3-5 0,17 3 0 16,3 3-3-16,9 18 1 15,7 2 2-15,3 12-1 16,-1-2 1-16,-13 8 1 15,-3 4 2-15,-22 6 3 0,-6 4 0 16,-10-2 0 0,-2 2-2-16,-1-1-2 15,-4 0-1-15,5 1-1 16,1 3-1-16,13 8 0 16,7 3 0-16,5 12 1 15,3 7 0-15,-8 3 0 16,0 4 1-16,-14 3 1 15,-1-2-2-15,-17 3 0 0,-6-1-1 16,-12-2 3-16,-7-2 0 0,-1 6 0 31,-4-4-2-31,12 5-4 0,6 3 1 16,9 7-1-16,2 4 2 16,0 10 0-16,-2-2-1 0,-2 3 1 15,0-5 0-15,6-1 0 16,4-6 2-1,2-4 2-15,5-1-2 16,4-4 0-16,-3 4 0 16,5-4-2-16,-3-1 3 0,2 0-6 15,4 0-3 1,4 0-4-16,-3 10-7 0,-4 4 1 16,5 2-3-16,-5 8 0 15,3 1 5-15,0 0 1 16,-2 0 6-16,4-4 5 15,10 1-3-15,-2-5 7 0,4 0-3 16,3-2 2 0,1 2 2-16,4 5-1 0,5 2 0 0,0 6-1 15,-4 6-1 1,6 16 1-16,1 8 2 16,0 13-2-16,4 4 1 0,-4 6-1 15,-3 6 0-15,-6 5-18 31,-7 12-11-31,-4 8-10 16,-12 2-6-16,2-5 24 0,-6-9 5 16,-2 2 15-16,-2 5 2 0,-2 12-3 15,1 4 4-15,3-7-3 16,5-3 2 0,4-9-2-16,7-2-6 15,10-1-3-15,9-6-15 16,7-11-22-16,4-4-15 15,8-7-48-15,3-8-111 0,1-9 136 16</inkml:trace>
  <inkml:trace contextRef="#ctx0" brushRef="#br0" timeOffset="-167018.73">9699 9986 815 0,'-4'0'55'0,"0"2"42"0,-5 1-22 0,6 0-18 0,0 0 5 16,4-1-5-16,2-1 0 0,10-1 8 0,0-1 7 16,7-9 12-16,-2-1 5 0,-6-3 1 15,1 3 6-15,-13-2-18 16,-10 6-6-16,-10-1-33 16,-7 3-19-16,-6 5-16 15,-5-5-7-15,0 11 7 0,-1 1-6 16,1 5 1-1,8 6 1-15,11-4-7 0,9 0 5 16,14-1-1-16,2 1 1 0,8 2 1 16,3-1-1-1,1-2 2 1,-6-2 0-16,7 0 2 16,-1 2-2-16,1-2 3 15,9 0-5-15,2 0 2 0,2-6 0 0,4 4-1 16,0-1 6-16,-7 8-2 15,-4 0 11-15,-14 2 8 16,-10 8 2-16,-7 7 4 16,-14 0-11-1,-12 5-9-15,-7 0-3 16,-6-7-3-16,0-2 1 16,-1-9-5-16,3-10-4 15,4-10-15-15,-1-5-4 0,12-16-24 16,8-7-20-16,10-10-34 15,12-3-26-15,12 0-176 16,8 3 186-16</inkml:trace>
  <inkml:trace contextRef="#ctx0" brushRef="#br0" timeOffset="-166483.89">9592 9691 996 0,'-2'0'104'0,"-1"0"90"16,-3 3-103-16,1 5-8 0,2-3-9 0,3 3-7 0,3-3-9 0,5 3-8 16,5 6-3-1,-1 0 6-15,6 16-11 16,-4 5 0-16,0 15-17 16,0 5-14-16,-6 16-3 15,-5 0-6-15,-4 3-2 16,-4 0 0-16,-3-9-13 15,2-3-3-15,0-17-8 0,4-4-8 16,2-9-7-16,2-7-11 16,7-12-22-16,2-12-12 15,5-10-129-15,0-9 133 16</inkml:trace>
  <inkml:trace contextRef="#ctx0" brushRef="#br0" timeOffset="-166007.05">10340 10089 999 0,'8'-13'95'0,"-8"-3"89"0,-7 7-69 0,-18 7-27 15,-6 2-7-15,-3 14-21 16,-2 2-7-16,0 8-18 16,-2 3-10-1,11-4-8-15,2 3-9 0,12-8-4 16,12 1 0-1,10 0-4-15,9 0 0 0,8-3 4 16,0 1-3-16,7-2 6 16,-3 0 1-16,-2-2 6 15,4 0 5-15,-7-4-4 16,0 4-1 0,-12 1-4-16,-7 2-8 15,-17 1 5-15,-5 5-3 0,-9-1-1 16,-3-1 0-16,-7-6-10 15,-1-3-9-15,-2-12-41 16,3-9-27-16,7-6-51 0,10-7-115 16,9-7 152-1</inkml:trace>
  <inkml:trace contextRef="#ctx0" brushRef="#br0" timeOffset="-165602.52">10696 9986 1267 0,'-8'6'97'0,"-12"7"98"0,-7 4-82 0,-4 1-12 0,-3 4-20 0,11-3-39 0,9 1-13 0,9 6-16 16,5 0-3-1,14 7-6-15,0 4 0 0,10 7-8 16,1-2 7 0,2-1-1-16,1-3-5 15,-4-9 5-15,3-6-11 0,-13-10 5 16,2-7 2 0,-5-15-1-16,-2-5 8 0,-2-13 2 15,1-5 3-15,-7 1 14 16,-4-1 7-16,-8 5 8 15,-5 5 2-15,-6 7-17 16,-3 8-10-16,0 10-17 16,-1 7-13-16,-4 7-41 15,7 2-33-15,9-5-63 16,6-3 32-16,19-11 52 16</inkml:trace>
  <inkml:trace contextRef="#ctx0" brushRef="#br0" timeOffset="-165284.3">11217 10242 1067 0,'3'-2'114'0,"-3"2"119"0,0 5-48 0,-5 11-9 15,-4 6-11-15,-2 6-31 0,-3 7-25 0,3 4-51 16,3 5-25-16,-3 8-23 16,3 4-8-16,2-4-10 15,-1-7-16-15,2-7-52 0,-1-5-23 16,5-7-70-16,-1-6-14 15,2-9 100-15</inkml:trace>
  <inkml:trace contextRef="#ctx0" brushRef="#br0" timeOffset="-165077.53">10979 10576 1331 0,'16'-17'106'16,"-2"-1"33"-16,5 2-29 16,4 4-4-16,4 4-40 15,-2 5-16-15,-1 6-31 16,1 5-10-16,-3 1-34 16,5-1-26-16,0 0 38 15,-2-8-17-15</inkml:trace>
  <inkml:trace contextRef="#ctx0" brushRef="#br0" timeOffset="-161977.33">12228 10491 923 0,'3'-7'109'0,"-3"-4"81"0,2 2-40 0,-12 3-50 0,-4-4-18 0,-13 4-29 32,-12 1-12-32,-13 4-16 0,-8-1-10 0,3 2-4 15,5 5-7-15,16 7-3 16,9 4 0-16,16 3-1 15,9 2 1-15,15 4 4 16,9-2 1 0,11 6 3-16,5-4 2 15,13-1 3-15,-6-4 2 0,0-2-1 16,-1 1-3 0,-19-4-5-16,-5 7-2 0,-13-3 0 15,-12 3 8-15,-12 4 3 16,-10-1 2-16,-13-3-10 15,-5-2-2-15,-1-7-6 16,-1-4 0-16,1-10-9 16,6-9-19-16,10-5-29 0,4-4-16 15,7-2-41 1,6-7-105-16,10-4 140 0</inkml:trace>
  <inkml:trace contextRef="#ctx0" brushRef="#br0" timeOffset="-161710.52">12104 10204 1016 0,'7'0'129'0,"-2"0"129"16,-6 6-119-16,-7 2-15 0,-6 9-23 15,-1 5-17 1,0 5-24-16,-6 9-4 15,7 5-20-15,1 12-7 16,7 17-17-16,8 9-3 0,5 18-8 16,3 3-1-16,1 9-26 15,-6-5-25-15,1-14-42 16,-3-6-14-16,0-23-21 16,0-13 2-16,1-20 80 15</inkml:trace>
  <inkml:trace contextRef="#ctx0" brushRef="#br0" timeOffset="-161101.43">12577 10428 1172 0,'0'-14'79'0,"-3"1"44"0,-2 2-13 0,2 6-32 0,-7 4-7 0,-2 2-24 0,-4 10-14 15,-3 10-13-15,-6 2-11 0,1 10-7 16,0-3 0-16,12 4-2 16,7-5-2-1,11 0 5-15,7-2 3 0,9-5 7 16,2 0 8-16,3-8 1 16,-1 2 4-16,-2 3-10 15,-3-3-2-15,-7 2-5 16,-5 1-5-16,-9 2-2 15,-11 3 4-15,-9-1-8 0,-6 1 4 16,-5 1-14-16,1-8-16 16,3-4-43-16,0-5-27 15,10-8-63-15,9-10-153 16,8-5 196-16</inkml:trace>
  <inkml:trace contextRef="#ctx0" brushRef="#br0" timeOffset="-160604.27">12817 10451 1340 0,'-7'-3'109'0,"3"-8"37"16,4 2-29-16,0-4-4 0,8-3-42 0,7 1-7 15,9-8-25-15,4 8-2 16,4 2-7 0,4 5-8-16,-6 8-6 0,2 7-5 15,-12 4-11-15,-1 4 0 0,-14 4-2 16,-8 6-8 0,-13 9-14-16,-9 3-7 15,-2 1-7-15,-5-1 5 16,7-11 15-1,8-4 7-15,6-4 10 16,6-7-1-16,8 1 4 0,7-4 1 16,7 0 16-16,2 3 0 15,3-4 3 1,2 0-2-16,-9 5-12 16,3-3 0-16,-10 7-3 0,0 0-3 15,-10 4-1 1,-6 4 0-16,-9 7-5 0,-5 1 3 0,-13 2-2 15,-5 3-6-15,-2-10-5 16,-5-4-12 0,-4-10-32-16,5-7-17 0,2-7-29 15,11-3-19-15,16-5-214 16,12 4 214 0</inkml:trace>
  <inkml:trace contextRef="#ctx0" brushRef="#br0" timeOffset="-160248.49">13479 10634 1072 0,'0'0'140'0,"5"3"-50"0,-3 7 156 0,-2 1-119 0,-7 8-8 0,-4-5-10 0,-5 5-37 0,-12 6-8 0,-11 7-29 15,-2-2-7-15,-7 6-20 16,2 2-13-16,5 4-31 15,5-1-19-15,8-3-56 16,6-5-23 0,15-18-115-16,4-9-143 0,8-20 232 15</inkml:trace>
  <inkml:trace contextRef="#ctx0" brushRef="#br0" timeOffset="-160033.47">13184 10647 1030 0,'2'13'180'16,"1"1"258"-16,3 6-311 16,7 4-9-16,7-2-46 15,2-2-16-15,12 1-29 16,0-2-3-16,-2 5-12 16,-1 1-10-16,-8 3-8 15,-5 4-24-15,-2-5-42 16,-3-1-32-16,-2 0-11 15,-2-4-336-15,-2-16 307 0</inkml:trace>
  <inkml:trace contextRef="#ctx0" brushRef="#br0" timeOffset="-159715.58">13733 10524 1240 0,'-3'11'129'16,"-5"5"75"-16,-3 9-55 16,-1 2-11-16,-1 3-40 15,0 1-19-15,-1 2-31 16,1 5-14-16,-1 0-23 16,-2 3-4-16,1-3-5 15,-3 5 0-15,6-7-6 16,5 0-3-16,9-4-7 15,7-6-2-15,9-11 2 16,5-3-2-16,6-7 4 0,-1-3-5 16,7-6-12-1,0 0-17-15,-5-3-50 0,-4-1-22 16,-5-3-101-16,-5-4-185 16,-11-6 248-1</inkml:trace>
  <inkml:trace contextRef="#ctx0" brushRef="#br0" timeOffset="-159515.52">13806 10833 1310 0,'-5'11'135'0,"0"3"127"16,-4 2-44-16,1 5-38 16,0-1-33-16,0 7-69 15,3 6-30-15,2 14-26 16,3 7-6-16,0 11-19 15,3 5-5-15,1 6-75 16,2 0-55-16,-1 7 76 16</inkml:trace>
  <inkml:trace contextRef="#ctx0" brushRef="#br0" timeOffset="-155722.48">11220 9627 758 0,'14'-13'52'0,"-1"-1"18"0,0 0 13 0,-2 4 30 0,-3 1-8 0,-2 6 5 16,0 1-1-16,-1 2-12 0,3 0-5 0,-4 0-16 16,6 0-9-16,-8 0-12 15,-2 0-13-15,0 0-12 16,-7 0-10 0,-9 0-7-16,-2 0-3 15,-16 0-2-15,-5 0-2 16,-12-6-5-16,-10-1 0 0,-4-7 1 15,-4-5-2-15,-5 2 0 32,-4-7 1-32,-12 8-1 15,2-3-1-15,1 4 1 0,2 2 0 16,8 4-3-16,3 2 4 0,4 6-6 16,1-6 5-1,-10 6-6-15,-6-1 2 0,-2-2-5 16,2-6-4-16,6-10 1 15,5-6 4-15,6-4 6 16,3 2-2-16,10 9 4 16,9 11-4-16,1 10 4 0,4 4 0 15,0 11 2 1,-2 6-2-16,0 13 0 0,4 8-1 16,1 6-2-1,5 2 1-15,6 8-2 0,2 10 3 0,9 12-3 16,2 6 3-16,6 13-1 31,0 2 3-31,5-3-1 16,1 1 3-16,6-8-3 0,7 2-1 0,6-5 0 15,8-5-2 1,15-8 2-16,5-10-2 16,18-7 3-16,5-8-6 15,8-7-1-15,1 4-6 0,1 2-12 0,1 2-4 16,3 7-12-16,6 6-2 15,11 10 3 1,2 5 8-16,0 2 13 16,-5-6 11-16,13-6 6 15,-3-8 1-15,19-9 2 16,4-5 3-16,-3-3 23 16,4-5 4-16,-7 0 18 15,9 3-1-15,2-2-10 16,3 7-9-16,-7-3-16 15,-10 3-10-15,1 1-3 16,7-1-2-16,0 2-1 16,-5-2 8-16,-2-13-3 15,-9-6 0-15,11-19 3 16,7-8-7-16,-6-14 3 16,-5-5 11-16,-7-11 10 15,-7 1 9-15,4 4 2 16,2-2-9-16,-17 8-10 0,-5 4-8 15,-17-7-4-15,-7 1-1 16,-10-4 0-16,2-1-1 16,-13-7 1-16,2-7-1 15,-11-7 3-15,-2-8-1 16,0-13 2-16,8-9 0 0,1-1-2 0,1-4 5 16,1 2-8-1,-6 2 5-15,-13 1-4 16,-9-3 2-16,-24-7 8 15,-19-5-4-15,-18-12 6 16,-15-3-2-16,-7-7-10 16,-4-6 2-16,4-4-6 15,3-5-2-15,3 11 7 0,6 11-6 16,4 15-8-16,2 14 3 0,-3 8-6 31,-8 6 7-31,-17 12 3 16,-8 3-3-16,-13 5 1 15,2 0-5-15,9-1 5 16,-1-6 1-16,-1-4 3 16,-2-3 1-16,-1-3-1 15,6 1-13-15,18 24-9 16,5 16-26-16,14 32-58 0,-2 17-80 16,10 10 101-16</inkml:trace>
  <inkml:trace contextRef="#ctx0" brushRef="#br0" timeOffset="-154851.21">14222 11325 684 0,'2'2'78'0,"4"-4"60"0,-1 0-4 0,9-1-33 0,3-8 1 0,7 3-7 0,9 1-7 15,5-5-8-15,3 1-5 16,8 2-18-16,5 1-12 16,7 0-17-16,9 5-6 15,12 1 2-15,0-4-2 16,6 1 1-16,-3-4 1 16,-3 1 5-16,3 2 9 0,-3-2-9 15,5 2 1-15,-13 2-23 16,-6-2-6-16,-19 3-1 15,-14 1 0-15,-15 1-3 16,-5-4-15-16,-15 5-24 16,0 0-30-16,-5 5-58 15,-3-2-18-15,-3 2-186 16,3 1 195-16</inkml:trace>
  <inkml:trace contextRef="#ctx0" brushRef="#br0" timeOffset="-154462.97">15439 10890 919 0,'-7'12'93'0,"4"1"76"15,3 0-54 1,3-2-25-16,2-2-9 0,0-6-12 15,7-3-5-15,-2 0-18 16,1-3-7-16,2 3-12 16,-1 5-17-16,4 7-5 15,3 4-4-15,3 6 2 16,2 2 4-16,4 1 2 16,5 0 5-16,0-1 6 15,4-2-1-15,-4-1-2 16,-7 2 0-16,-10-1-15 0,-5 2 5 15,-20 6-4-15,-9-2-2 16,-18 13 0-16,-8 4-1 16,-6 0-12-16,-6 3-7 15,0-6-34-15,-8-2-23 16,-3-14-210-16,-1-5 178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7:48:18.92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9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1T17:52:48.109"/>
    </inkml:context>
  </inkml:definitions>
  <inkml:trace contextRef="#ctx0" brushRef="#br0">542 3550 469 0,'-2'0'58'0,"2"-3"62"16,-1 2-2-16,-1-1 20 0,2-4-10 0,3-2-21 0,7-3-26 0,-2-2-29 0,-1 2-16 0,-5 11-7 16,0-1 7-16,-1-1 7 15,-6 4 6-15,-4 2 3 31,3 3 0-31,-2-3 4 0,6-4-3 16,2 2 1-16,-1-2-5 16,1 0-3-16,0 0-5 15,0 0-10-15,0-2-8 16,0 1-10-16,0-1 0 16,0 2-3-16,0-3 3 15,3 8 6-15,0 3 5 0,0 3 2 16,2 6-4-16,-5 8-2 15,0 7-9-15,0 9-1 16,0 6 6-16,1 7-1 16,3 2-1-16,2 4-2 0,-1 2-4 15,4-2-5-15,0-3 0 16,-1-5-1-16,2-3 0 16,-5-4-1-16,-5-7-1 15,0-8 1 1,0-3-1-16,0-11-2 0,0-4-8 0,0-10-29 15,0 1-20 1,3-12-41-16,-3-6-22 0,-5-11-43 16,5-6-239-16,5 0 256 15</inkml:trace>
  <inkml:trace contextRef="#ctx0" brushRef="#br0" timeOffset="485.81">889 3957 806 0,'1'-1'136'0,"-1"-7"165"0,0 1-192 0,-1-2-6 0,1-1-19 0,-2 4-7 0,-2 5-19 16,-4 1-12 0,-2 4-20-16,2 7-6 15,-1 15-2-15,4 4-5 0,0 9-4 32,4 5-1-32,10-3-8 15,-1 0 0-15,14-6 0 16,2-7 4-16,0-12 3 15,-1-5 12-15,-2-13 13 0,1-7 0 16,-5-11 6-16,2-12-6 16,-9-6-3-16,-6-3 0 15,-4 0-1-15,-4 3 0 0,-14 4-7 16,-1 4-2 0,-6 6-9-16,-3 3-4 15,2 7-7-15,1 6-13 0,3 2-27 16,8 6-22-16,1 5-56 0,5 0-16 15,8 6-152-15,2 1 168 16</inkml:trace>
  <inkml:trace contextRef="#ctx0" brushRef="#br0" timeOffset="931.17">1439 3927 1011 0,'-1'-20'109'0,"-9"2"93"0,-2-1-72 0,-9 8-43 0,-9 5-24 0,-1 8-20 0,-7 9-9 16,3 16-11-1,7 7-1-15,4 7-11 0,13-1-2 16,9-3-4 0,9-3-5-1,12-11-2-15,8-4-1 0,9-16 3 16,0-3 0-16,0-12 8 16,-6-9 5-16,-1-9 13 15,-4-4 12-15,-5-7 6 16,-4-2 0-16,-11 7-1 15,-2 6-5-15,-8 12-7 16,2 14 0-16,0 15-9 16,-3 14-2-16,4 13-8 15,2 4-9-15,8 6-15 16,3 1-23-16,10-8-62 16,5-4-32-16,12-10-48 0,0-8-81 15,0-11 158 1</inkml:trace>
  <inkml:trace contextRef="#ctx0" brushRef="#br0" timeOffset="1359.56">1870 3981 1290 0,'-8'-2'112'0,"-1"-2"45"0,-2 4-43 15,1 6-20-15,-1 6-47 16,0 4-13-16,2 11-20 15,6 8-11-15,6 1 0 16,6-1-6-16,4-2-5 16,4-5 0-16,5-6-9 15,2 0 3-15,-4-14-9 16,2 0 5-16,1-14 6 16,-6-7-1-16,-3-14 13 0,0-4 1 15,2-16 11-15,-3-6 0 16,-1-10 4-1,-7-6 3-15,-7-15-8 16,-9-5-4-16,-9-6 6 16,3 2-4-16,4 20 10 15,2 18 18-15,8 31 7 16,1 15 10-16,2 30-7 0,2 10-13 0,12 31-14 16,3 13-10-16,13 14-4 15,0 4-1-15,8 0-41 16,3-2-29-16,3-10-60 15,-3-12-28 1,-1-15-165-16,-4-9 191 16</inkml:trace>
  <inkml:trace contextRef="#ctx0" brushRef="#br0" timeOffset="2248.69">1897 3724 839 0,'13'5'93'0,"-1"1"47"0,4 0-2 15,-2 4-52-15,0 2-23 0,-3 1-19 0,-3-2-2 0,-3-3 3 16,-2-2-1-16,-3-6 3 15,0 0-4-15,0 0 4 16,0 0-4-16,0 0-2 16,0 0-2-16,0 0-8 0,0 0 2 15,0 0 3 1,-3 2-1-16,-10-2-7 16,-1 0-4-16,-10 0-8 15,-5 4-6-15,-6 9 0 0,8 6-4 16,-1 11-10-16,6 5-5 0,4 6-28 15,2 0-16-15,12-7-52 16,4-9-19-16,14-15-337 16,5-10 297-16</inkml:trace>
  <inkml:trace contextRef="#ctx0" brushRef="#br0" timeOffset="3256.21">2777 3350 877 0,'2'-5'124'0,"1"4"99"0,-3 1-86 16,1 3-9-16,-1 5-27 0,0 6 3 0,0 17-13 16,0 9-4-16,-1 17-17 0,-4 15-8 15,-3 20-18-15,-6 7-16 16,-10 19-12-16,-1 10-12 16,-11 11-4-1,6-4-7-15,0-7-46 0,2-14-8 16,12-34-5-1,3-15 6-15,10-32 39 0,6-16 3 16,10-25-34-16,1-17-22 16,13-27-244-16,-2-11 197 0</inkml:trace>
  <inkml:trace contextRef="#ctx0" brushRef="#br0" timeOffset="3672.21">3162 3842 1159 0,'-1'8'95'0,"-3"-3"48"0,-2-1 2 16,-2 3-26-16,-3-3-16 15,-1 1-32-15,-3-5-7 16,-4 0-23-16,0 0-7 15,4 3-14-15,-4 4-8 0,8 10-12 16,1-3-2 0,4 5 2-16,6 2-8 15,9-2 7-15,6 1-3 0,13-1 2 16,5 1 2 0,10 6 7-16,2-1 2 15,-4 0 1-15,-3 0 6 16,-9 1-3-16,-7-7 6 0,-21 3 8 15,-8 1-5-15,-22 4 0 16,-12 1-8-16,-11-1-24 16,-9-3-15-16,-4-11-51 15,6-4-17-15,12-11-39 16,3-10-6-16,16-13-7 0,10-10-118 16,12-14 175-16</inkml:trace>
  <inkml:trace contextRef="#ctx0" brushRef="#br0" timeOffset="3877.44">3375 3429 1262 0,'2'17'102'0,"-1"15"72"16,7 9-27-16,-3 22-23 15,-2 2-17-15,8 13-47 31,-3 6-23-31,1-2-17 0,1 2-13 16,1-4-39-16,0-11-35 16,2-6-78-16,1-9 19 0,-2-13 57 15</inkml:trace>
  <inkml:trace contextRef="#ctx0" brushRef="#br0" timeOffset="4934.08">3252 3962 1473 0,'10'-6'77'0,"7"-5"21"0,13 0 3 16,11-4-25-16,3 0-15 16,11 2-13-16,-4 0-5 15,-2 4-7-15,1 6-3 16,-6 3-15-16,-7 9-6 15,-17 9-12-15,-6 5 4 0,-9 9 0 16,-7 6-3-16,-5 6 1 0,3-3-2 16,3-5 0-16,4-8-2 15,10-15-1 1,2-8-1-16,11-16 1 0,2-8 9 0,7-13 10 31,-4-2 3-31,1-12 9 16,-5 2 0-16,-13-5-12 0,-3 1-1 15,-22 4-9-15,-11 0-3 16,-11 14-11-16,-7 13-11 16,1 17-18-1,1 6-10-15,13 15-23 16,4-2-12-16,21 1-14 16,8-6 2-16,14 0 29 15,13-1 16-15,12 3 32 0,7 3 11 16,12 3 22-16,7 3 10 15,4 7 13-15,-6 4 4 16,-11-1-8-16,-5 1-7 16,-19 3-14-16,-3-1-2 15,-18-8-11-15,-9-8 2 16,-6-14 4-16,-5-8-3 16,-4-13 1-16,2-9 3 0,-5-15-5 15,1-6 9 1,4-3 4-16,6 5 5 0,10 13 16 15,6 6-1-15,5 11 2 16,1 6-4-16,5 7-15 16,6 5-3-16,3-2-7 15,4-2 1-15,5-3 4 16,5-4 1-16,-6-11 4 16,3 1-1-16,-13-5 2 15,0 0 1-15,-16-6-3 16,-9 0 1-16,-8 3-3 15,-14 1 2-15,-11 4-4 16,-7 9-2-16,-11 11-7 16,2 16-5-16,5 27-4 15,11 14-1-15,23 8 0 16,13-2 0-16,21-6-1 0,11-14 1 0,5-13-1 16,6-14 4-1,3-15 2-15,3-8 0 16,-5-15 1-16,2-7 3 0,-7-15 4 15,-2-6-1 1,-11-7-1-16,0-7 0 0,-12 1-3 16,-1 8-2-16,-4 24-1 0,4 12-3 15,3 27 0-15,-1 9 0 16,1 20 1 0,-1 4 2-16,0 8 2 15,0-6-2-15,2-2 0 16,-4-2 0-16,-7 3-4 15,-4-4 4-15,-23 3 2 16,-4-6-5-16,-22-5 3 16,-4-8-9-16,-21-6-17 15,-1-5-12-15,-9-8-44 16,-5-6-10-16,-1-7-38 16,-8 0-24-16,1-1-84 0,-2 2 130 15</inkml:trace>
  <inkml:trace contextRef="#ctx0" brushRef="#br0" timeOffset="5328.5">1540 4821 1204 0,'-41'0'89'0,"3"-3"47"0,-1-1-10 0,-7-11-12 0,-1-4-21 0,-5 2-45 15,5 3-13 1,10 6-24-16,10 6 6 0,18 9 11 15,9 8-3-15,36 4 6 16,20 5-2-16,48-7 16 16,30-2 4-16,72-22 14 15,31-10 2-15,80-27-18 16,33-10-5-16,45-14-25 16,15-6-8-16,0 2-15 15,-6 5-29-15,-41 17-91 16,-38 7-26-16,-65 10 68 15</inkml:trace>
  <inkml:trace contextRef="#ctx0" brushRef="#br0" timeOffset="13250.7">5216 8508 1016 0,'-8'4'73'0,"-1"0"26"0,9-5-27 0,0-2-18 0,11-5 12 16,3 1 15-16,7-4 6 16,2 4 6-16,10 5-16 0,5 0-13 15,6 9-20-15,15-1-12 16,10 3-14-16,15-1 2 16,33-1-6-1,23-4-4-15,37-8-1 16,7-3 3-16,21-11-2 0,-3-8 5 15,-11-6-2-15,-9-5-26 0,-44-1-64 32,-21 0-50-32,-62-1 58 15</inkml:trace>
  <inkml:trace contextRef="#ctx0" brushRef="#br0" timeOffset="17557.05">14748 7375 685 0,'2'-2'127'0,"2"-1"182"0,1 1-182 0,-2-6-18 0,2 2-10 0,0-5-11 0,-2 2 4 16,-2-4-4-1,7 0 4-15,-6-4-8 16,4-2-7-16,-1 0-12 0,-5-4-17 16,0-3-10-1,-3 1-5-15,-7-3-7 16,-2-4 1-16,-4 5-6 15,-5 2-5-15,-1 11-8 0,0 6-4 0,-8 10-4 16,2 4 0 0,-2 14-1-16,-3 7 0 15,4 13-2-15,2 7-6 0,4 7-9 16,5 1-3-16,6 3-15 31,2-4-6-31,12-10 4 16,7-5 2-16,7-13 12 15,8-8 9-15,4-11 6 16,1-7 8-16,-1-8 3 0,0-13 7 0,-2-7 12 16,-6-2-3-1,-1-5 12-15,-8-3-1 0,-6 5-2 16,-4 0 0-16,-1-3-3 16,0 6-5-16,5 8 4 15,0 3-4 1,1 17-3-16,4 4-4 0,1 17-6 15,-3 3-1-15,-4 10-4 16,-4 5 4 0,0 3-5-16,0 1-6 0,2 1-40 15,7-5-27-15,6-4-55 16,0-5-21-16,7-9-11 16,2-9-4-16,1-14 102 15</inkml:trace>
  <inkml:trace contextRef="#ctx0" brushRef="#br0" timeOffset="18074.78">15144 7323 1367 0,'0'-5'110'0,"1"-1"69"0,3-4-21 0,-6-1-24 0,0 0-21 0,-2 0-42 0,-6 0-19 0,1 6-16 15,-4-3-11-15,-3 15-4 16,-1 4-6-16,-8 9-9 16,1 7 0-16,-1 6-6 15,3-1 1-15,11 4-3 16,4-1-1-16,11 1-7 16,7-6-6-16,6-7-2 15,5-5-3-15,3-10 0 16,1-5 5-16,-3-8 6 15,-2-8 2-15,-1-10 9 16,2-4 4-16,-7-11 17 16,-3-1 7-16,-2-12 9 15,-6-2-2-15,0-17-7 16,-1-2-4-16,-3-18-1 0,0-3 4 16,4 9-4-1,-2 7 3-15,3 31 3 16,-1 16-4-16,-4 29 2 0,4-7-12 15,-3 30-12-15,-1 13 1 16,3 17-6-16,2 8 1 16,1 15-6-16,5 2-18 0,2 9-58 15,3-6-25 1,-5-1-65-16,0 3-14 16,-2-10-26-16,-1-1-134 15,3-22 224-15</inkml:trace>
  <inkml:trace contextRef="#ctx0" brushRef="#br0" timeOffset="18606.58">15750 7357 1536 0,'-2'0'122'0,"-7"-4"46"0,-1-4-12 0,-10-7-35 0,-2-3-31 16,-4-3-20-16,1 1-15 0,8 13-16 0,1 7-5 0,3 19-21 31,2 10 4-31,-1 13-15 16,2 9-15-16,6 2-34 0,-4 4-25 0,8-3-27 15,6-7 9-15,10-12 30 31,1-9 22-31,8-8 27 0,-3-10 2 0,8-10 11 16,-4-12 6-16,8-16 18 16,3-8 6-1,-1-9 14-15,2-8 7 0,-11-10 6 16,-5-5 3-16,-10-15 6 16,-4-9-8-16,-6-17-9 15,-2-9-4-15,0 5-21 16,1 10 4-16,-1 21-8 15,2 19-10-15,1 34 9 16,-3 7-3-16,2 26-10 16,-2 10 12-16,0 25-20 15,0 15 4-15,-7 23 1 16,1 15-5-16,-5 21-7 0,-2 7-38 16,1 2-72-16,1-3-37 15,9-12-44-15,4-9 22 16,13-18 34-1,8-12 14-15,13-19-47 0,3-14 92 16</inkml:trace>
  <inkml:trace contextRef="#ctx0" brushRef="#br0" timeOffset="22375.18">19145 7020 872 0,'1'3'120'0,"-1"0"71"0,0 0-52 0,0-3-14 0,2 0-26 0,-2-1-4 16,5-4-8-16,-1 2-5 0,-4-4-17 15,-9 3-10-15,-4-3-6 0,-1 3-10 16,-13 1-8-1,-4-5-2 1,-10 3-13-16,-4-5-7 0,-7 6-6 16,-3-1-1-1,13 3-3-15,5 6-2 0,22 5-2 16,10 4-7-16,10 9 2 16,10-3 3-16,12 6 2 15,5-1 5-15,-1 2-1 16,4 1 2-16,-5 3 1 0,5-1-2 15,-7-1 3-15,-6-1-5 16,0-5 1-16,-8 1 3 0,-7-8-1 16,1-1 6-1,-12-2 9 1,-5-1 3-16,-13-4 6 0,-7 2-4 16,-13-4-7-16,-12 0-7 15,-6-4-9-15,-1-1-4 0,-1-6-16 16,9 0-12-16,5-13-26 15,7-3-10-15,14-21-41 16,4-3-13-16,18-12 58 16,3-3 5-16</inkml:trace>
  <inkml:trace contextRef="#ctx0" brushRef="#br0" timeOffset="22620.7">18876 6637 1480 0,'15'15'96'0,"-7"12"28"0,-7 8 0 0,-10 18-30 16,-4 12-16-16,2 22-16 0,2 11-15 0,7 15-21 15,4 7-11-15,2 0-13 16,-4 1-27-16,-1-1-58 31,1-6-23-31,-5-21-45 16,3-16-7-16,6-33 96 0</inkml:trace>
  <inkml:trace contextRef="#ctx0" brushRef="#br0" timeOffset="23308.19">19358 6755 1166 0,'6'-2'91'0,"0"2"54"0,5 0-14 0,4 0-16 0,-1 7-15 0,1 10-11 16,-2 2-7-16,-8 16-10 15,-5 9-12-15,-3 12-21 16,-7 9-6-16,1 11-17 16,1 0-4-16,0-7-9 15,-1-3-1-15,4-12-2 16,2-4-4-16,1-6-2 15,2-4-16-15,5-10 2 16,7-7 1-16,7-10 5 16,7-8 16-16,10-7 1 0,3-4-1 15,5-13-13-15,-1 0-21 16,-8-6-42-16,-7-2-21 16,-6 0-37-16,-4-3-10 15,-15 2 80-15</inkml:trace>
  <inkml:trace contextRef="#ctx0" brushRef="#br0" timeOffset="23524.74">19230 7138 1479 0,'5'-13'92'0,"2"-1"32"16,11-5-5-16,13 0-8 15,9-3-18-15,17 7-25 16,9-4-12-16,0 6-41 16,0 4-11-16,-7-3-62 15,-17 3-43-15,-12 3-29 0,-4-4 42 16</inkml:trace>
  <inkml:trace contextRef="#ctx0" brushRef="#br0" timeOffset="23808">19963 6816 1557 0,'0'8'97'0,"0"10"80"16,2 8-26-16,1 11-1 15,0 5-7-15,0 18-42 16,-3 6-16-16,-4 5-25 16,1 0-27-16,-7-12-26 15,5-6-8-15,4-18-68 0,-4-3-41 16,4-7-124-16,1-8 180 16,1 2-14-1</inkml:trace>
  <inkml:trace contextRef="#ctx0" brushRef="#br0" timeOffset="24389.95">20495 7737 1251 0,'-3'-9'73'0,"-2"-1"35"0,4 1-7 0,1 3 0 0,0 4-11 0,6 2-6 0,-1 5 9 0,6 9-9 31,9 6 2-31,1 4-9 16,2 3-11-16,1 0-25 15,-8 0-12-15,-5 3-23 0,-11-1-6 16,-5 0-18-16,-15-4-18 0,-10 2-45 31,-5-5-35-31,-12-8-56 16,2-4-29-16,4-12-221 15,-1-7 252-15</inkml:trace>
  <inkml:trace contextRef="#ctx0" brushRef="#br0" timeOffset="24891.11">21314 6821 966 0,'-10'6'114'0,"-2"-2"179"0,-6 2-158 16,-8 2-15-1,-6 1-16-15,-1-4-48 0,-10 4-22 16,4 4-14-16,-1 0-6 16,3 6-17-16,7 3 4 15,1 6-5-15,7 5 1 16,10 7 3-16,7 2 4 0,6-1 0 15,12-3 6 1,9-5 7-16,10-1-3 16,7-2 13-16,2-2 1 0,6-3 8 15,-6-1 4-15,-3-5 2 16,-8 0-3 0,-16-5-3-16,-4-1-4 15,-16-7-8-15,-13 0 0 16,-10-4-12-16,-7-1-2 0,-8-2-23 15,-5-1-14-15,-14-6-30 16,-2 4-27-16,2-6-29 16,-2 1-17-16,12-2-33 15,5 1-108-15,18-12 165 16</inkml:trace>
  <inkml:trace contextRef="#ctx0" brushRef="#br0" timeOffset="25188.22">20954 6469 1460 0,'33'-6'98'0,"-1"4"50"0,-5 6 13 0,-4 8-35 0,-7 7-9 0,-5 21-24 16,-8 9-3-16,-4 15-4 15,-7 13-10-15,-2 18-12 16,1 11-9-16,9 15-25 16,0-1-1-16,1-14-21 15,9-10-9-15,-4-19-43 16,2-7-39-16,3-14-62 16,0-12-33-16,-1-10-40 15,1-17-8-15,3-19 125 16</inkml:trace>
  <inkml:trace contextRef="#ctx0" brushRef="#br0" timeOffset="25557.52">21786 6611 1415 0,'-4'27'94'15,"0"8"84"-15,-1 0-31 16,-3 10-10-16,0 3-31 16,3 5-65-16,1 2-17 0,-1 7-14 15,2 4-6-15,3 2-2 16,0 0-1-16,0-10-1 15,0-6 0-15,8-11-2 16,-2-8 2-16,5-8-6 16,3-1 3-16,7-11-12 15,1-9-4-15,14-7-16 16,4-8-12-16,7-11-31 16,2-3-18-16,-7-5-25 15,-1-8-15-15,-6-1 78 16</inkml:trace>
  <inkml:trace contextRef="#ctx0" brushRef="#br0" timeOffset="25776.15">21588 6988 1400 0,'26'7'160'0,"10"-7"62"0,6-10-48 16,6-3-20-16,12-7-73 15,0-5-20-15,12-4-34 16,6-1-14-16,4-6-63 16,6 1-42-16,-1 4-100 15,1 2-105-15,-12 14 165 16</inkml:trace>
  <inkml:trace contextRef="#ctx0" brushRef="#br0" timeOffset="26224.01">22525 6747 2107 0,'2'0'1'0,"6"0"28"0,22 6 32 16,3-1-4-16,6 6-9 15,1 3-18-15,-7 5-15 16,-5-3-9-16,-10 8-6 16,-4 1-2-16,-8 3-12 0,-7 7-3 15,-20 0-14-15,-6 4-1 16,-15 7-5-16,-9 3 2 15,-7 1 9-15,1-7 3 16,8-7 14 0,11-8 7-16,13-6 5 0,14-6 6 15,13-2 14-15,10-1 6 16,21-4 10-16,7 2 0 0,23-9-13 16,5 0-6-16,20-2-12 15,10-2-3-15,0 0-31 16,1-5-39-16,-10-4-99 15,-15 0-48-15,-14 3 107 16</inkml:trace>
  <inkml:trace contextRef="#ctx0" brushRef="#br0" timeOffset="27010.81">18036 7666 1264 0,'6'0'89'0,"-1"0"61"0,3 8-6 0,6 6-15 0,0 1-2 0,2 10-23 0,3-1-15 0,-13 2-28 15,-1 4-24-15,-18 3-27 16,-9-1-10-16,-16 6-40 15,0 0-19-15,-11-2-57 16,-1 0-40-16,4-15-273 16,-1-7 267-16</inkml:trace>
  <inkml:trace contextRef="#ctx0" brushRef="#br0" timeOffset="27799.76">16993 6936 997 0,'1'-5'135'0,"-1"-2"161"0,-3-4-174 0,-6-2-11 0,-7-4-45 0,-9-1-20 0,-4 1-20 0,-4 3-7 16,-8 9 1-1,2 5-7-15,-2 5-9 16,3 7 0-16,14 10-6 16,7-3 1-16,12 8-1 0,10 3 6 15,12 2 4-15,9 4 6 16,11 2 2-16,11 3-2 16,7-5-5-16,0 0 0 15,2-7-5-15,-13-3-2 16,-6 0 0-16,-13-3 1 15,-14-1 7-15,-9-3 5 0,-20-8 6 16,-7 2-2 0,-17-4-9-16,-9-7-5 0,-6-4-22 15,-3-5-13-15,4-9-25 16,5-5-23-16,5-9-34 16,9 0-24-16,7-4 78 15</inkml:trace>
  <inkml:trace contextRef="#ctx0" brushRef="#br0" timeOffset="28091.36">16818 6559 1091 0,'8'-4'187'0,"3"0"308"16,4 4-359-1,6 4-5-15,-5 13-42 16,4 3-30-16,-6 23-28 0,-7 9-4 0,2 21-1 16,-6 10-4-1,-4 16-6-15,2 4-7 0,-2-4-4 16,-1-2-11-16,2-19-34 16,-1-8-15-1,4-17-54-15,2-10-20 0,1-15-46 16,-5-9-146-16,-1-19 203 15</inkml:trace>
  <inkml:trace contextRef="#ctx0" brushRef="#br0" timeOffset="28468.25">17181 6346 1259 0,'1'16'106'0,"1"8"85"16,-2 9-25-16,0 6-6 16,1 10-18-16,1 6-48 0,3 7-18 15,-4 6-32-15,2 4-19 16,-3 4-16-16,2-2-4 15,0 7-5-15,-2-6 3 16,0-5-4-16,1-6-11 16,7-13-14-16,1-10-13 15,10-10-3-15,5-12 10 16,6-8 13-16,5-6 4 0,3-8-6 16,3-8-7-16,8-7-20 15,-10-8-15-15,0-12-36 16,-10-2-19-16,-13-12-119 15,-10-4 133-15</inkml:trace>
  <inkml:trace contextRef="#ctx0" brushRef="#br0" timeOffset="28659.73">17122 6780 1482 0,'41'-2'126'16,"5"1"49"-16,4-10-43 15,3-5-25-15,6-6-63 16,-3 2-28-16,-9-1-51 16,-4 1-44-16,-15 4-85 15,0 5 73 1</inkml:trace>
  <inkml:trace contextRef="#ctx0" brushRef="#br0" timeOffset="29120.12">17662 6881 1238 0,'-5'9'91'0,"-6"2"62"16,-3 5-31-16,0-2-17 15,4 4-27-15,1 4-40 0,5 3-10 16,3 2-13-16,2 8-1 16,11 1-4-16,0 2-3 15,2-2-1-15,-1-3-3 16,0-8 0-1,2-4-2-15,7-10 3 0,-3-3 9 16,7-16 23-16,-1-5 13 0,-1-12 12 16,-1-5 7-1,-5-9-10-15,-6-5 2 16,-6-5 1-16,-6-7-7 0,-14-4-7 16,-8-7-8-16,-5 7-25 15,-3 8-7-15,0 23-11 16,-1 20-7-1,-5 25-11-15,1 12-20 0,-8 18-75 16,4-1-53-16,7-4 87 16</inkml:trace>
  <inkml:trace contextRef="#ctx0" brushRef="#br0" timeOffset="55374.16">14420 3544 1668 0,'-3'2'5'0,"-2"-1"31"0,-3 1 50 0,-1 4-10 0,-1-4-10 0,-1 6-2 0,3-4-16 0,3-2 1 0,5-2-5 0,0 0-4 0,0 0-8 0,0 0-6 0,0 5-12 0,2 1-3 0,0 5-1 16,-4 5 0-16,2 14-1 15,-3 11-1-15,1 20-2 16,4 10-2 0,-1 5-3-16,7 3 4 15,-1-1-4-15,-1-2-1 16,11-16-9-16,-3-6-16 15,10-24-28-15,-2-8-14 0,-4-17-44 16,-3-7-27-16,-2-19-41 16,-2-9 81-16</inkml:trace>
  <inkml:trace contextRef="#ctx0" brushRef="#br0" timeOffset="56149.81">14691 3946 776 0,'-1'0'135'0,"-3"-3"91"0,4 1-54 0,0-4-27 0,0-2-56 0,0-1-20 16,-1 1-24-16,1 6-3 0,0 1-7 15,1 1 10-15,-1 20-5 16,-4 5 1 0,-4 16-10-16,3 11-5 0,3 10-12 15,2 1-8 1,7-11 0-16,5-6-13 15,12-18 6-15,3-10-8 0,8-15 4 16,1-5 7-16,-8-17 12 16,1-1 15-16,-9-12 26 15,-6-1 9 1,-3-6-6-16,-6-4-8 0,-5 12-28 0,2 8-6 16,6 19-9-1,-5 4-4-15,5 17 1 16,-2 7-4-16,7 3 0 15,6 4 1-15,9-10-1 16,2-1 0-16,5-9 1 0,-1-6 0 16,-4-4 2-16,-4-1 4 0,-1-6 23 31,-8-6 10-31,-3-11 34 0,-3 1-2 16,-9-8-2-16,-2-4-8 0,-8-7-29 31,-5-8 4-31,-7-6-27 0,4-2 0 15,0 11-14-15,4 10-4 16,12 33-18-16,-2 1-20 0,-6-1-92 16,10 16-58-16,6 4-347 15,8 8 311-15</inkml:trace>
  <inkml:trace contextRef="#ctx0" brushRef="#br0" timeOffset="59549.05">17051 3755 1717 0,'5'7'85'0,"-48"-28"-161"0,10 10 193 0,-3-3-37 0,-19 1-11 0,-5 5-15 0,-6 2-30 0,-1 6-16 0,12 10-9 15,6 7-1 1,14 5-2-16,10 2 3 0,22 2 3 15,3 0-2 1,13 0 2-16,12 1 3 16,6-3 0-16,7 1 2 15,8-6 2 1,3 0-3-16,3-3 1 0,-6 0-5 0,-4-4-1 16,-10 4 0-16,-12-5 0 15,-4 3 2-15,-22-1 1 16,-10-1-2-16,-12 3 0 15,-15 0 1 1,-4-5 0-16,-5-1 0 0,3-6-7 16,2-3-5-1,7-7-27-15,5-6-17 0,4-6-37 0,6-3-18 16,7-10 78 0,-2-4-9-16</inkml:trace>
  <inkml:trace contextRef="#ctx0" brushRef="#br0" timeOffset="59805.15">16747 3419 1326 0,'-14'22'138'0,"-2"5"97"0,-3 11-91 15,5 11-2-15,10 6-33 16,4 10-25-16,13 12-17 0,3 2-5 16,12 8-35-16,-4 1-10 15,-7 2-11-15,-6 0-13 16,-14-5-57-16,-9-3-46 16,-11-11-83-16,-2-6-33 15,3-16 118-15</inkml:trace>
  <inkml:trace contextRef="#ctx0" brushRef="#br0" timeOffset="60240.88">17207 3475 1147 0,'5'-4'93'0,"5"3"88"0,-4 1-42 15,2 11-9-15,-7 3-6 16,1 15-23-16,-2 5-11 0,-6 15-14 16,-4 5-18-16,-1 2-24 15,5 4-4 1,0 0-12-16,2-3-9 15,8-5-5-15,2-5-2 16,6-6-1-16,4-3-1 16,2-8 2-16,4-3-5 0,-2-8-2 15,-1-3-7-15,2-7-14 16,1-7-5-16,11-7-15 16,3-11-5-16,5-6-20 15,3-6-12-15,-7-1-25 16,-12 1-11-16,-16 3-228 15,-9-2 224-15</inkml:trace>
  <inkml:trace contextRef="#ctx0" brushRef="#br0" timeOffset="60441.98">16979 3829 1303 0,'12'0'89'0,"7"-3"55"0,10-6-15 16,13-7 6-16,2-3-21 16,18 0-37-16,4 0-14 15,4 5-28 1,2 0-26-16,-1 4-57 0,-5 6-27 16,-15-3-80-16,-9-2-68 15,-10 3 124-15</inkml:trace>
  <inkml:trace contextRef="#ctx0" brushRef="#br0" timeOffset="60701.03">17834 3538 1560 0,'0'0'136'16,"-3"1"43"-16,3 9-31 16,0 1-11-16,4 14-51 15,-1 11-21-15,5 13-23 16,-3 8-6-16,3 4-24 16,-3 3-3-16,-1-12-48 15,1 0-42-15,-3-10-80 16,-1 2-63-16,4-11 120 0</inkml:trace>
  <inkml:trace contextRef="#ctx0" brushRef="#br0" timeOffset="61217.02">18488 4098 1193 0,'5'0'91'0,"5"4"86"0,2 4-38 0,1 6 6 0,3 4-12 0,-2 4-38 0,-3 1-16 0,-10 1-35 15,-1 3-16-15,-23 3-49 16,-7 3-32-16,-24 5-102 0,-9 1-186 0,-35 16 199 15</inkml:trace>
  <inkml:trace contextRef="#ctx0" brushRef="#br0" timeOffset="64872.25">14377 4938 498 0,'-8'-5'135'0,"-4"2"138"0,-4-3-57 0,5 4-24 0,-5-2-47 0,11-4-40 16,2 0-12-16,6-8-23 15,10 0-11-15,4 2-15 16,5 3 2-16,-6 6-6 16,-2 7-1-16,-3 15-5 15,-3 8 0-15,-6 21 2 16,-1 6-2-16,-2 13-1 0,-2 9-13 16,3 5-10-1,0-2-4-15,4 5-6 16,4-3-8-16,0-6-47 0,2-7-24 15,2-13-46-15,1-7-19 16,1-10-62-16,0-7-229 16,5-12 270-16</inkml:trace>
  <inkml:trace contextRef="#ctx0" brushRef="#br0" timeOffset="65376.19">14762 5216 1492 0,'-1'0'83'0,"-1"3"23"16,2 3-14-16,-3 15-27 16,-2 7-26-16,5 7-32 15,0 4 4-15,6-4-11 16,7-5 0-16,4-7-1 15,5-4-4-15,5-11 6 16,-6-1-1-16,-4-7 5 16,1-8 2-16,-7-5 3 15,-2-1 4-15,-6-2 9 16,0 2 3-16,2 8-7 0,-2 4-2 16,5 10-17-16,-2 5-7 15,4 5 5-15,-1 3-9 16,12-2-4-16,1 0 5 15,13-8-10-15,-1-5 9 16,3-4 6-16,-1-4 6 0,-9-9 30 16,0-2 19-16,-12-5 48 15,-4-6 13 1,-11-4 13-16,-3-6-19 16,-13-7-39-16,-4-1-25 0,-1-13-33 15,-1 1-10-15,8 8-12 16,5 7-1-16,9 9-36 15,8 3-14-15,7 2-55 16,7 4-42-16,12 1-3 16,5-2 70-16</inkml:trace>
  <inkml:trace contextRef="#ctx0" brushRef="#br0" timeOffset="66309.96">16999 5072 1192 0,'5'-14'119'0,"1"-7"55"16,-6 4-22-16,-6-2-24 0,-15 0-55 0,-10 0-24 0,-21 4-36 0,-7 4-2 15,-10 9-6 1,1 10-4-16,2 6 0 16,9 8-6-16,18 6 4 0,12 1-5 15,24 7 3-15,7 0 6 0,25-2 2 16,10 3 6 0,13 3 11-16,10-2 2 15,3-2-2-15,-4-6-4 0,-9-2-8 16,-12-2-9-1,-20-6 4-15,-17 2 0 0,-17 2-5 16,-11-4 6-16,-24 1-6 16,-5 1-5-16,-10-8-8 15,-6-1-14-15,13-13-42 16,4-10-23-16,13-10-57 16,4-2-164-16,20-13 195 15</inkml:trace>
  <inkml:trace contextRef="#ctx0" brushRef="#br0" timeOffset="66531.41">16658 4673 1522 0,'11'2'98'15,"-6"9"94"-15,1 3-68 16,-6 22-18-16,0 7-10 15,0 23-49-15,0 11-6 16,4 12-6-16,8 4-17 0,9 4-12 16,-2 3-2-1,4-6-41-15,-7-1-39 0,-3-7-83 16,1-6-38-16,-5-20 99 16</inkml:trace>
  <inkml:trace contextRef="#ctx0" brushRef="#br0" timeOffset="67400.86">17449 4905 1170 0,'-18'-38'82'0,"-1"-9"31"0,-3-2-26 0,8 3-35 0,2 5-1 0,12 18 5 0,1 5 12 15,7 15 11-15,-2 3-5 16,4 9 14-16,-5 3-6 15,2 6 5-15,-3 5-5 0,-1 11-30 16,-3 6-4-16,-3 12-27 16,-1 9-10-16,-3 9-4 15,-1 7-7-15,-3 8 3 16,-4-3-3-16,1-2-1 16,5-4 1-16,2-16-1 15,11-5-3-15,10-17 2 16,3-5-2-16,18-15 0 15,4-9 1-15,13-12-14 16,-1-10-12-16,-2-10-32 16,-8-7-15-16,-14-2-35 15,-2-1-19-15,-19 0-34 0,0-3 81 16</inkml:trace>
  <inkml:trace contextRef="#ctx0" brushRef="#br0" timeOffset="67589.81">17223 5085 1558 0,'38'3'98'0,"1"-6"39"16,12-5-15-16,4-11-32 16,8-5-36-1,7-3-40-15,-9 1-30 0,-2 0-110 16,-12-4 1-16,3 2 38 15</inkml:trace>
  <inkml:trace contextRef="#ctx0" brushRef="#br0" timeOffset="68294.24">17954 5028 1388 0,'-5'-3'104'0,"-5"-3"56"0,-1-6-33 0,8-2-29 0,3-5-22 0,11 2-17 16,7-2-5-16,12 5 0 16,7 4-4-16,11 7-6 15,4 3-3-15,-2 10-13 16,-9 2-12-16,-12 4-12 15,-9 5-7-15,-17 5-10 16,-6 3-8-16,-13 7-27 16,-14 4-8-16,-14 5-12 15,-3-2 2-15,-7 4 16 16,5-4 11-16,10-7 18 16,6 0 12-16,9-7 12 31,2-4 6-31,21-5 20 0,2-1 9 0,24-3 20 15,10-3 2-15,17-4-6 16,16-7-12-16,9-2-22 16,7-3-5-16,-12-7-48 15,-10 1-21-15,-10-4-95 16,-6-3 180-16,-4 2-57 16</inkml:trace>
  <inkml:trace contextRef="#ctx0" brushRef="#br0" timeOffset="68747.1">18903 5400 1211 0,'0'6'156'0,"-1"4"137"0,-6-7-116 0,4 0-14 0,3 4-47 15,14-4-27-15,7 8-22 16,-2 1-13-16,3 6-26 16,-9 4-16-16,-13 8-21 15,-10 4-12 1,-18 4-47-16,-13 6-27 15,-22 8-66-15,-4 4-20 16,-10-1 100-16</inkml:trace>
  <inkml:trace contextRef="#ctx0" brushRef="#br0" timeOffset="79978.58">3872 5832 936 0,'-3'0'137'0,"1"0"128"0,1 2-123 0,1-1-16 0,3-1-25 0,2 4-6 0,-1 0-16 15,3 10-13-15,-4 16-23 16,0 8-14-16,-1 10-21 0,4 5-1 16,-1-4-8-16,6-3-5 15,1-15-22-15,2-4-13 16,10-11-38-16,-5-8-18 15,2-13-43-15,-7-14-262 16,-11-11 263-16</inkml:trace>
  <inkml:trace contextRef="#ctx0" brushRef="#br0" timeOffset="80144.62">3788 5547 1523 0,'-6'-3'67'15,"-2"-5"5"-15,5-6-35 16,3-2-18-16,3-8-39 16,10 1-29-16,4 0-326 15,4 5 246-15</inkml:trace>
  <inkml:trace contextRef="#ctx0" brushRef="#br0" timeOffset="80527.98">4099 5853 1145 0,'10'27'76'16,"-1"-2"66"0,-1-6-68-16,3-5 18 0,0-3-23 0,-1-2-37 15,-1 2-9 1,-4 2-22-16,-4 1 4 16,1-1-6-16,3-7 1 15,-5-3 0-15,0-3 4 0,4-6 28 16,-4-7 11-1,4-12 18-15,-4-5 1 0,4-9-3 16,-1-1-3-16,4 4-4 16,1 8 1-1,6 4-14-15,3 10-9 0,4 8-9 16,1 4-7-16,-2 11-5 16,2 6-3-16,-1 0-1 15,-2 11-3-15,0 2-1 16,-2 7-1-16,-3 7-3 15,-1 2-6-15,-4 5-30 16,-1-4-22-16,0-3-41 0,3-6-22 16,3-14-22-16,4-11-9 15,9-18-227-15,3-15 237 16</inkml:trace>
  <inkml:trace contextRef="#ctx0" brushRef="#br0" timeOffset="80812.03">4659 5430 1387 0,'0'-8'102'16,"2"2"40"-16,-2 1 1 0,1 10-26 15,6 1-21 1,-1 15-15-16,2 2-15 16,-5 12-20-16,0 11-8 0,-1 12-22 15,3 12-5-15,-2 8-9 16,1 3 3-16,3-4-6 15,2-6-1-15,7-9-12 0,1-14-20 16,7-10-21 0,0-8-17-16,-1-22-10 0,-4-6 6 15,6-20-19 1,-1-8-9-16,-6-15 13 16,0-7-345-16,-14-2 304 0</inkml:trace>
  <inkml:trace contextRef="#ctx0" brushRef="#br0" timeOffset="81009.6">4457 5686 1059 0,'8'12'133'0,"11"-4"196"31,19-2-197-31,20-6 2 16,5-11-10-16,4-3-47 0,-10-6-23 15,-5-4-54-15,-5-1-52 0,-6-7-269 31,5-7 204-31</inkml:trace>
  <inkml:trace contextRef="#ctx0" brushRef="#br0" timeOffset="81768.39">5999 5794 1010 0,'0'-1'95'0,"0"-2"31"0,0-8 15 0,3-4 5 0,-3-10-28 0,-3 0-10 0,-2-3-9 0,-8-6-20 16,-12 6-23-16,-5 3-13 0,-13 11-34 15,1 9-4-15,1 24-6 16,-3 17-3 0,9 24 1-16,3 9-5 0,18 2-18 15,9-1-9-15,17-20-14 16,6-10 8-16,19-26 16 15,5-5 15-15,6-18 13 16,-1-5 2-16,-3-18 21 16,2-6 0-16,-13-7 15 15,0-6 0-15,-20 2-9 0,-8 5-6 16,-9 9-8-16,-7 13-8 16,0 25-3-16,0 16-1 15,5 24-6-15,-4 6 1 16,9 3-1-1,6-2-1-15,7-4-13 0,7-5-20 16,2-11-31 0,1 2-37-16,0-15-172 0,-5-1 169 15</inkml:trace>
  <inkml:trace contextRef="#ctx0" brushRef="#br0" timeOffset="81941.27">6341 6187 1524 0,'2'8'82'0,"-2"5"8"0,-4 4-18 15,-7 0-23-15,-3 5-32 16,-3 2-29-16,-4 1-26 16,1-1-68-16,-2-4-306 31,11-10 257-31</inkml:trace>
  <inkml:trace contextRef="#ctx0" brushRef="#br0" timeOffset="82361.86">6481 5435 1530 0,'5'3'-5'0,"9"25"108"0,-3 2 2 0,-1 27 32 0,-2 6-10 16,-8 14-55-16,0 1-23 0,0-4-31 16,-3-3-8-1,3-13-10-15,0-4-9 0,6-8-29 32,-5-7-12-32,4-15 1 15,0-12 12-15,0-16 24 0,3-11 16 16,6-7 5-16,5-8 3 0,7 3 19 15,8 4 4-15,0 7 7 16,-4 7-3 0,5 9-14-16,-5 3-7 0,-5 5-8 15,-7 3-2-15,-9 4 0 0,-9 4-5 16,-11 7-2-16,-8-3-3 16,-16 4-33-16,-4 0-21 15,-1-7-77-15,6-2-26 16,5-18-273-1,9-11 256-15</inkml:trace>
  <inkml:trace contextRef="#ctx0" brushRef="#br0" timeOffset="82529.28">7071 6227 1435 0,'2'37'99'16,"-5"4"24"-16,-18 0-47 16,1-3-23-16,-10-5-51 15,5-4-31-15,4-7-71 16,2-8-255-16,24-14 220 16</inkml:trace>
  <inkml:trace contextRef="#ctx0" brushRef="#br0" timeOffset="82789.25">7598 5804 1334 0,'0'-2'142'16,"0"-2"90"-16,-12 0-60 15,-3 3 3-15,-10 1-51 16,0 8-26-16,0 11-45 15,-4 7-18-15,6 15-27 16,9 7-1-16,14 2-13 16,6-1 0-16,21-6-27 15,-4-7-22-15,20-8-51 16,-2-6-38-16,0-9 140 16,0-7-49-16</inkml:trace>
  <inkml:trace contextRef="#ctx0" brushRef="#br0" timeOffset="84675.06">8056 6266 990 0,'1'6'103'0,"-2"5"162"0,-6 3-190 0,-4 15-3 0,-4-5-16 0,-4 7-32 0,-3 4-13 0,-2-5-12 15,2 1-8 1,5-7-26-16,2-4-23 16,4-7-242-16,3-11 198 0</inkml:trace>
  <inkml:trace contextRef="#ctx0" brushRef="#br0" timeOffset="85196.75">8453 5933 1233 0,'-4'3'82'0,"-1"-3"71"15,-5-4-23-15,4-7 19 16,-5-2-23-16,-2-1-33 16,-1 0-12-16,-11-4-29 15,-5 7-11-15,-2 5-28 0,-5 12-5 16,3 18-8 0,3 14-2-16,4 18-1 0,5 3-4 15,16 2-15-15,6-2-12 16,17-18-5-16,8-10 0 15,13-12 19-15,2-14 13 16,-4-10 5-16,0-9 5 16,-7-19-3-16,-6-7 2 15,-5-13 10-15,-3-12 1 0,-7-12 11 16,-6-8 2-16,-12-15-5 16,-2-5 1-16,-6 8-5 15,4 8 0-15,2 33 17 16,2 20 10-16,4 27 12 15,0 13-2-15,-1 25-19 16,-1 13-6-16,10 29-14 16,-1 13-5-16,11 14-3 15,3 3-9-15,4-5-10 16,3-6-14-16,2-11-51 16,4-4-3-16,-2-18-44 15,0-7-12-15,0-18-13 0,-1-15-21 16,-3-15 93-16</inkml:trace>
  <inkml:trace contextRef="#ctx0" brushRef="#br0" timeOffset="85718.57">9047 5422 1055 0,'-4'-4'134'0,"-7"-4"114"0,-11 4-108 0,-5 3-13 0,-9 2-40 0,-2 3-22 0,0 5-26 15,2 2-11-15,11 6-17 0,4 7-4 0,10 12-6 16,11 7-3-16,7 12 5 31,2 7 4-31,7 10-7 0,-5-2 3 0,2 4-3 16,-4-3 0-16,-9-5 5 15,2-6-3-15,-6-7-2 16,4-7 1-16,-3-6-4 16,0-6-1-16,3-8 6 15,5-4-3-15,9-13-6 16,2-1 1-16,9-10-16 16,2-7-1-16,4-7-18 15,-1-7-16-15,8-3-20 16,-3-2-13-16,-5-7-14 15,-2 4-203-15,-7-7 202 16</inkml:trace>
  <inkml:trace contextRef="#ctx0" brushRef="#br0" timeOffset="85955.14">9072 5675 1018 0,'-2'-7'118'15,"1"3"182"1,2 4-183-16,6 11 22 0,2 1-15 0,4 17-31 16,-2 7-11-16,-5 10-38 15,3 9-11-15,-1-5-22 16,-3 1-10-16,-2-12-27 16,5-4-21-16,-6-8-62 15,2-5-31 1,1-8 70-16</inkml:trace>
  <inkml:trace contextRef="#ctx0" brushRef="#br0" timeOffset="86316.67">9360 5798 1463 0,'-12'17'82'0,"2"2"30"31,-5 6-3-31,10 7-23 16,5-1-23-16,3 1-31 0,10-4-15 0,9-1-6 15,1-2-5 1,3-6-6-16,-6-5 4 0,9-9-3 16,-1-3 2-1,0-12 5-15,-1-3-2 16,2-10 7-16,-3-7 1 15,3-8 9 1,-10-3 1-16,-10-5 4 16,-7 4-1-16,-18 4-9 0,-8 3-3 15,-12 16-13-15,-14 8-2 0,-4 22-13 16,-4 8-9-16,2 0-36 16,15 6-18-16,16-12-72 15,11-8-23-15,17-2 91 0</inkml:trace>
  <inkml:trace contextRef="#ctx0" brushRef="#br0" timeOffset="86803.46">9725 5359 1200 0,'11'-5'94'0,"5"-2"23"0,12-4-14 0,7-4 6 0,3 7-29 0,1 1-12 0,1 7-25 16,1 4-5-16,-4 9-26 15,-5 0-5-15,-7 5-4 16,-9 1-5-16,-10 7 7 16,-3 5-3-16,-7 9 11 15,-1 2 8-15,-1 10 7 16,6 5 0-16,8 1-4 16,-1 9-7-16,11 3 3 0,-4 5 0 15,2-1-5-15,-4 0-2 16,1-3-10-16,-8-5-3 0,0-4 3 15,-2-7-4 1,-5-6 0 0,-1-5 2-16,-10-5 1 15,-4-4 1-15,-8-11 0 16,-7-2-12-16,-14-14-36 0,-6-8-32 0,-3-7 2 16,-5-12 23-1</inkml:trace>
  <inkml:trace contextRef="#ctx0" brushRef="#br0" timeOffset="133763.51">14298 1335 1084 0,'-1'0'90'16,"-2"1"50"-16,-2-1-34 0,3 2 10 0,1-2-25 15,1-3-3-15,1-4-12 16,1 3-4-16,-2-7-10 16,-5 1-13-16,-3-3-11 15,-1-2-4-15,-10-6-11 0,-2 1-4 16,-10-6-8-16,-4 1-7 15,4 6-5-15,-4 10-2 16,6 9-4-16,3 6 4 16,2 15-1-16,5 1 1 15,2 14-2-15,4 3-5 16,10 9-13-16,3-1-7 16,12-8 6-16,4-7 0 0,11-12 16 15,6-7 5 1,5-13 3-16,2-5 4 0,2-9 2 15,2-5 14-15,-11-14 7 16,-3-3 7-16,-12-7 0 16,-6 2-12-16,-10 5-5 15,-4 8-3-15,-10 12 1 16,-6 6 5-16,-2 21-4 16,3 8 0-16,-6 26-3 15,11 0-7-15,2 15-2 16,7 0-4-16,16-5-7 15,1 0-26-15,10-7-26 16,7-4-20-16,1-13-51 16,-5-12-2-16,7-8-99 0,-7-11 122 15</inkml:trace>
  <inkml:trace contextRef="#ctx0" brushRef="#br0" timeOffset="134220.15">14772 1361 1453 0,'-16'4'126'0,"-6"0"31"0,-8 3-30 16,-7-7-19-16,4 0-56 0,3 0-14 0,2 0-22 16,3 0-2-16,4 12-16 15,4 9 3-15,6 13-1 16,6 7-4-16,7 5 3 15,6-5-4-15,12-5-7 16,2-7-5-16,5-12 2 16,1-7-3-16,1-9 8 15,-1-7 7-15,-3-15 1 16,1 4 1-16,-6-22 7 0,-4-1-5 16,-3-12 16-1,-2-9 12-15,-8-10 9 0,-3-5 11 16,-13-4 1-1,-3-2-5-15,2 11-4 0,0 9-3 16,8 29-2-16,3 12 5 16,1 26-10-1,-1 13-1-15,-2 21-17 0,3 13-6 16,4 16-6-16,3 1 4 16,0 5-41-16,6-1-22 15,6-2-61-15,8-5-31 0,10-12-30 16,4-7-13-16,7-15-194 31,-3-9 227-31</inkml:trace>
  <inkml:trace contextRef="#ctx0" brushRef="#br0" timeOffset="134663.51">15209 1443 1265 0,'-10'-11'133'16,"-6"0"119"-16,-1 5-88 0,-10 3-48 0,-3 3-32 0,0 5-50 0,3 7-15 0,4 12-12 16,2 1-2-16,12 7-7 15,-2 1-7-15,11-2-15 16,6 2-11-16,11-7-16 0,1-6-2 16,2-7 5-16,-2-5 12 15,-1-12 14 1,2-5 12-16,-3-8 12 0,-5-10 4 15,-2-9 24 1,-3-9 3-16,1-7 27 0,-4-4 1 16,-6-18-4-16,-5-4-4 15,-5-10-23-15,2 6-9 16,5 11-2-16,-4 14 4 0,9 26 11 16,-1 12 3-16,2 19-2 15,-3 1-11-15,3 21-10 16,6 11 0-16,-2 24-13 15,4 6 4-15,-1 8-3 16,1 3-13-16,3 2-56 16,0 0-33-16,4-5-63 15,-1-7-26-15,3-13-210 16,4-9 241-16</inkml:trace>
  <inkml:trace contextRef="#ctx0" brushRef="#br0" timeOffset="135364.93">15437 1276 1157 0,'-3'0'119'0,"-2"3"63"0,5 5-59 0,-3 5-20 0,3 4-37 0,0 4-13 0,3 4-14 0,7 2-5 15,-2 4-18 1,-5 1-6-16,0-2-8 0,-3 1 1 16,0-12-5-16,2 3-6 0,4-9-21 31,0-7-12-31,13-6-19 15,-1-6-11-15,7-8-17 16,-1-8-16-16,-1-2-147 0,-2-3 151 0</inkml:trace>
  <inkml:trace contextRef="#ctx0" brushRef="#br0" timeOffset="135546.4">15452 947 1636 0,'-2'6'108'0,"0"3"47"0,1-5-27 31,-2-1-50-31,0-3-25 16,-2-7-81-16,-3-2-53 0,6-13-88 16,-6-3 77-16</inkml:trace>
  <inkml:trace contextRef="#ctx0" brushRef="#br0" timeOffset="139037.89">17299 1089 1024 0,'-10'7'97'0,"-2"1"99"0,-4-1-114 0,0 1 7 0,-1-4-26 0,3 3-10 0,6-6-8 0,-3-1 2 16,-2-1-4-16,1-6 0 16,-4 3-13-16,-2-3-3 15,1 4-12-15,-7 1-8 16,2 2-3 0,2 7-1-16,1 2-3 0,3 5 6 0,8 1-3 15,2 2-5-15,6-4 10 31,3 1-5-31,10 2 11 0,9 1 7 16,3 5-2 0,2 0 3-16,4 3 8 15,2-4-4-15,-3-1 2 16,2-1-3-16,-5 0-8 16,-8 0-3-16,-10 0-4 15,-6-2 2-15,-12 4 2 16,-12-1-2-16,-4 2-1 15,-6 1-4-15,-3-1-5 0,1-7 0 16,2-4-1-16,4-1-1 16,-5-5-4-16,2-4-11 15,-1-10-40-15,-10-7-20 16,8-11-63-16,-2-11-29 16,10-3 97-16</inkml:trace>
  <inkml:trace contextRef="#ctx0" brushRef="#br0" timeOffset="139317.09">17032 792 1543 0,'2'-8'88'0,"-5"2"51"0,-5 6-26 0,-10 9 8 0,4 9-18 0,5 15-36 15,6 9-12-15,7 23-6 16,9 6-13-16,8 11-15 16,4 6-3-16,-6 12-12 0,0 2-1 15,-10 1-40-15,-7-9-35 16,-2-13-56 0,-2-12-27-16,2-23-24 0,0-8 4 15,3-19-207-15,7-15 227 16</inkml:trace>
  <inkml:trace contextRef="#ctx0" brushRef="#br0" timeOffset="140002.29">17700 1294 1006 0,'6'-4'120'0,"-3"0"62"16,-3-4-22-16,-3 2-4 16,-3-7-34-16,-4-4-17 15,1-2-12 1,-10-8-17-16,-2-2-22 0,-2-4-7 15,-4 8-20 1,3 9-10-16,-3 16-15 16,-3 8-4-16,5 22-5 0,3 2 0 0,13 7-1 15,10 4-1-15,13-10-11 16,8 0-1-16,5-8 0 16,0-6 1-16,6-11 15 15,-4-5 4-15,-1-8 7 16,-1-9 4-16,-4-9 9 15,1-7 10-15,-10-4 2 16,-4-2 0-16,-9 6-8 16,-4 3-6-1,-5 12-3-15,-4 8 0 0,2 17 0 0,2 7-4 16,5 12-3 0,3 5 1-16,8 6-8 0,5 4 3 0,2 6-3 15,6 5-1-15,-7 4 4 16,-1 1-3-16,-2 3 1 15,0 1-9-15,-2-8-8 16,1 2 1-16,-7-15-5 16,-5-2 7-16,-10-7 7 15,-4-7 2-15,-9-5 4 16,-4-8 6-16,-7-14 8 16,-7-9 10-16,-4-13-5 15,5-10 1-15,-6-7-18 16,10-10-18-16,10 0-31 15,7 7-24-15,20 10-42 16,9 11-21 0,8 9-101-16,1-1 129 0</inkml:trace>
  <inkml:trace contextRef="#ctx0" brushRef="#br0" timeOffset="140357.59">18053 1204 1668 0,'2'-3'102'0,"-10"10"-7"0,-10 12 108 0,4 2-14 0,-5 4-16 0,3 2-44 0,9 8-46 0,0 1-28 0,10 17-32 16,4 3-2-16,-3 15-15 15,1 1 1-15,-5 1-26 16,0-5-24-16,-1-9-64 0,-3-5-34 15,3-8-59-15,-7-2 5 16,3-12-3-16,2-7 2 0,3-24 127 16</inkml:trace>
  <inkml:trace contextRef="#ctx0" brushRef="#br0" timeOffset="140705.14">17957 1361 1350 0,'-3'-26'86'0,"1"-8"93"0,4 5-44 0,10-6 16 0,1 2-12 15,12 6-48-15,2 2-9 16,8 12 0-16,6 8-11 16,8 15-9-1,-2 4-4-15,2 11-22 16,-3 0-11-16,-10 7-12 0,-6 4 0 15,-5 2-17-15,-12 0-3 16,-15-3-9-16,-9-5-6 16,-22-2 2-1,-5-6-7-15,-14-9-20 16,-2-9-12-16,-7-15-33 16,2-4-8-16,11-11-8 0,7 1-15 0,17 6-17 31,11 0 169-31,12 5-50 0</inkml:trace>
  <inkml:trace contextRef="#ctx0" brushRef="#br0" timeOffset="157571.79">18783 1465 904 0,'0'4'82'0,"0"-3"50"0,2-1 4 0,0-1-25 0,2-3-18 0,-2 4-23 15,1 0-14-15,-3 0-8 0,0 0 1 16,0 0-13-16,0 0-2 15,2 5-6-15,2 3-3 16,7 5 2-16,0 2 2 16,0 9-3-16,-1 1-2 0,-4 5-6 15,-4-1-7 1,-12 1-11-16,-4-2 1 0,-6-3-13 16,-9 1-9-16,7-12-44 15,0-3-34-15,6-18-314 16,2 3 266-16</inkml:trace>
  <inkml:trace contextRef="#ctx0" brushRef="#br0" timeOffset="160382.74">19668 1087 865 0,'13'0'113'0,"1"0"55"0,-4 0-34 16,1 0-22-16,0 0-29 0,1 0-9 0,-1-2 6 0,-3 1 0 0,-3-2-8 15,-5-4-1-15,-3 1-16 16,-7-3-15-16,-7-6-18 15,-5 1-9-15,-14 0-10 16,-2 3-2-16,-5 9-4 16,-1 2-4-1,9 8-4-15,4 8-4 0,12 1 3 16,6 5 3-16,12 1 1 16,1-1 4-16,4 3 6 15,8-1-1-15,0-2 2 16,4-3 1-16,8-1 2 15,-2-2 2-15,6-5 5 0,-1 0 4 16,-2-3-3 0,-1 3-1-16,-12-1-5 0,-7 2-3 15,-5-5-3-15,-1 2-2 0,-10 2 1 32,-5-5 0-32,-8 5 0 0,-3 1-1 15,-7-3-7 1,5-1-3-16,-9-3-13 0,2-2-3 15,4-5-16-15,-1-4-13 0,3-7-35 32,4-3-18-32,2-9-272 0,3-3 242 15</inkml:trace>
  <inkml:trace contextRef="#ctx0" brushRef="#br0" timeOffset="160727.09">19512 847 1372 0,'0'16'111'0,"-3"-3"54"0,-2-1-9 0,-3-5-32 0,5 0-33 0,6 9-35 16,9 6-9-16,10 16-10 15,-2 6-10-15,9 15-8 0,-12 4-4 0,-3 3-11 16,-4 3-2 0,-10 4-13-16,0-4-20 0,-5-9-41 15,0-1-11-15,5-20-17 16,-2-4 2-1,2-13-10-15,0-5-20 16,-1-18 71-16</inkml:trace>
  <inkml:trace contextRef="#ctx0" brushRef="#br0" timeOffset="161265.38">19874 1109 1059 0,'4'2'96'15,"-2"-1"50"-15,3 4-8 0,1-3-30 16,-3-2-15-16,5 0-19 16,0-2-7-1,4-3-13-15,4-1-5 16,6 0-8-16,10-1-5 0,7-1-8 16,1 4-10-16,4 4-9 15,-2 0-3-15,-10 3-8 16,1 2 2-16,-20 4-9 15,-8 4 1-15,-18 6 4 16,-12-4-2-16,-12 11 6 16,-5-1 0-16,1 5 1 0,0 4-1 15,8-2 1-15,6 0-1 16,13-6 0-16,7 1 0 0,15-3 2 31,10-4-1-31,13 2 2 16,2-4 2-16,13-2 0 15,3-7 1-15,-3-4-11 0,-1-7-14 16,-8-10-46-16,-7-7-34 16,-15-8-33-16,3-3 56 0</inkml:trace>
  <inkml:trace contextRef="#ctx0" brushRef="#br0" timeOffset="162204.74">20359 1273 1088 0,'5'2'107'0,"0"2"59"0,6-2-55 16,-3-2-5-16,8-2-41 0,-1-2-9 0,9 1-2 16,-5-4-1-16,3 2-5 15,2-1 0-15,-7 0-11 16,2-5-6-16,-11-3-13 15,-3-1-7-15,-7-5-5 16,-9-1 0-16,-8-2-3 0,2-1-1 16,-7 10-1-1,5 4 1-15,-3 18 4 0,0 5-1 16,-2 12-2-16,-1 5-3 16,-3 6 0-1,2 5 0-15,-2-1-1 16,1-2 1-16,13-2-2 15,3-4-2-15,20-7 1 0,7-5 1 0,14-6 3 16,5-4 1-16,6-15-2 16,0 0 1-16,11-9 3 15,-2-8 0-15,6-3 0 16,-3-5 6 0,-15-5 5-16,-5 5 5 0,-11 5 9 15,-7 9-2-15,-8 8 0 16,-5 12-6-16,-2 16-5 0,0 5-4 15,0 12-11-15,0-3 0 16,0 4-1 0,3-2-3-16,0-1-13 0,4-5-1 15,-6-3 0 1,-1-7 1-16,0-5 15 16,-1-6 1-16,-9-9 5 15,5-9 3-15,-6-10 4 16,2-11 2-16,3-14-2 0,-1-7-1 15,7-9-2 1,8 7-2-16,5 5 0 16,3 9 0-16,7 17-3 15,-4 4 1-15,6 14-4 0,2-3 0 0,5 7 0 16,-2 0-1 0,8 2-2-16,-2 3 0 0,2-2-4 15,-7 3-4 1,2 5-3-16,-9 2 0 15,-10 6-2-15,-3-2 2 16,-12 7 1-16,-5 1 0 16,-7 5 8-16,-3 1 2 15,2-1 3-15,0 0 2 0,9 0-2 16,5-3-1-16,9-6-2 16,6-4 1-16,4-11 1 15,4-4 0-15,1-4 4 0,7-2 1 16,-5-9 8-16,1-3 5 15,-4-8 6-15,1-1 7 16,-5-8 8 0,-5 0-1-16,-14-10 7 0,-6 1-9 15,-21 6-17 1,-6 4-8-16,-16 15-19 16,3 9 2-16,-4 8-29 15,2 1-18-15,10 6-56 0,8-3-43 0,19 3-182 16,13 1 189-16</inkml:trace>
  <inkml:trace contextRef="#ctx0" brushRef="#br0" timeOffset="162690.16">21612 1587 548 0,'-11'-16'84'0,"-3"0"121"0,7 10-96 0,0 4 16 0,7 9 0 0,7 2-12 0,6 10 0 15,1 5 4-15,4 4 4 16,-3 4 1 0,-4 2-24-16,-3 1-19 0,-9-2-33 15,-12 0-24 1,-18-6-14-16,-7-2-13 0,-14-2-51 0,0-9-32 16,4-2-68-16,7-10-194 15,24-5 222-15</inkml:trace>
  <inkml:trace contextRef="#ctx0" brushRef="#br0" timeOffset="163064.68">22084 1111 1340 0,'-7'8'93'0,"3"6"61"0,2 0-19 0,1 10 25 15,1 1-28-15,3 13-39 16,0 3-10-16,3 9-31 16,-3 1-14-16,-3 2-22 15,0-4-10-15,0-5-3 16,0-7-7-16,0-12-59 16,0-2-37-16,0-10-88 15,3-7 129-15,7-9 8 16</inkml:trace>
  <inkml:trace contextRef="#ctx0" brushRef="#br0" timeOffset="163449.32">22412 1144 1448 0,'0'1'6'0,"0"3"63"0,-6 5 34 0,-5 7 8 15,-2 1 14 1,0 11-53-16,5 4-21 16,-1 9-8-16,-1 5-13 0,10-1-15 15,0 0-8-15,15-12-6 16,7-3-1-16,5-15 0 16,7-3-3-16,-1-12 1 15,4-4 1-15,4-11-1 16,-5-3 8-16,-3-5 16 15,-8-6 5-15,-15-7 10 16,-10-7 2-16,-19-9-12 0,-16 2-4 16,-9 3-16-1,-3 13-6-15,-5 12-10 16,9 10-7-16,-1 10-28 0,6 2-22 16,13 8-46-16,7 5-34 15,17 6-198-15,9-4 205 16</inkml:trace>
  <inkml:trace contextRef="#ctx0" brushRef="#br0" timeOffset="163830.84">22805 1163 1372 0,'-15'0'95'0,"1"1"36"0,5 7-13 0,4 10-28 16,2 4-33 0,9 12-35-16,1-1-4 15,11 5-4-15,1-5-6 16,11-4-3-16,0-7-1 16,10-8-2-16,1-8-1 15,-3-6 5-15,-2-4 2 16,-6-9 6-16,-5-1 3 15,-4-10 15-15,-9-4 8 0,-4-12 7 16,-3-4-3-16,-8 0-13 16,-8 5-10-16,-14 10-16 15,-12 10-2-15,-15 16-7 16,-1 6-4-16,-6 8-13 16,7 2-21-16,22-2-58 15,6 0-44-15,23-8-249 16,6 0 236-16</inkml:trace>
  <inkml:trace contextRef="#ctx0" brushRef="#br0" timeOffset="164277.63">23399 1235 1392 0,'-6'2'90'0,"-3"1"29"16,2 5-27-16,-1 1-1 0,-3 7-22 15,0 8-24 1,-1 4-4-16,-1 4-20 16,7-1-8-16,7 7-7 15,12-5-4-15,12-1-2 0,7-4 0 0,10-7 2 16,6-6 2-16,7-10-2 15,0-2 0 1,-3-4 16-16,-11-7 17 0,-6-10 32 31,-11 0 15-31,-23-16 15 16,-4-3-9-16,-21-14-18 0,-10-6-18 16,-17 4-35-16,-1 4-14 15,-3 19-15-15,-3 8-16 0,12 20-48 16,0 4-35-1,11 20-89-15,9 0 419 0,26 3-195 16</inkml:trace>
  <inkml:trace contextRef="#ctx0" brushRef="#br0" timeOffset="179979.65">19828 1871 1069 0,'0'12'77'0,"0"4"36"0,0 0-6 0,1-3-24 0,-1-1-10 0,11 1-5 16,2-8-5-16,14-5-3 16,12 0-7-16,15-4-17 15,11 1-11-15,20 3-14 16,3 2-5-16,-4 10-4 15,1-4-8-15,-5 0-54 16,4-3-26-16,-7-11 37 16</inkml:trace>
  <inkml:trace contextRef="#ctx0" brushRef="#br0" timeOffset="195121.45">13866 1965 878 0,'-9'5'39'0,"-4"3"9"0,4-6-24 0,4-1 24 0,0-1 16 0,7-1 16 0,2 1 3 0,1 0-16 16,6-2-13 0,0 2-18-16,-3 2-8 15,0 1-12-15,1 3-5 16,-2-1-5-16,4 0 4 0,9-2 18 16,9-6 8-16,18-4 16 15,15-1 6-15,20 2-1 16,7-2 6-1,16 7 3-15,2 1-1 0,30 4-8 16,5 3-8-16,8-3-17 16,-6 4-8-16,-20-6-13 15,-9-1-3-15,-20-2-7 0,-3-4-7 16,-22-6-14 0,-10-2-18-16,-17 1-33 0,-13-1-18 0,-8 2-50 15,-6 0-237-15,-7 8 245 16</inkml:trace>
  <inkml:trace contextRef="#ctx0" brushRef="#br0" timeOffset="-185904.3">8363 1084 1007 0,'4'-3'104'0,"0"-2"81"0,3-1-34 15,-6-2-27-15,-1 1-8 0,-3 1-26 0,-3 3-19 16,-1 6-27-16,0 5-11 15,-6 8-17-15,-1 4-4 0,0 12-4 16,2 4-5-16,3 13-4 16,3 3 3-16,7 5-3 15,1 0 1-15,7-12 3 16,7-5-3-16,0-10 2 16,6-11-1-16,6-15 6 15,9-7 8-15,2-17 19 16,1-12 5-16,-4-3 7 15,-9-7-4-15,-12 1-5 0,-5-2 1 16,-21 5-9-16,-5 1 1 16,-20-3-17-16,-5 4-10 15,-8-2-5 1,0 0-3-16,8 11-13 0,3 2-1 16,16 16-9-16,5 7-9 0,6 10-23 15,4 11-19 1,1 3-53-16,4 2-38 0,17 1 97 15</inkml:trace>
  <inkml:trace contextRef="#ctx0" brushRef="#br0" timeOffset="-185611.49">8941 1003 1495 0,'0'15'109'0,"0"7"30"0,-3 3-8 0,9 5-38 0,-3 6-25 0,7 4-31 0,-6 1-9 16,1 4-19-16,-2-1-8 15,-3-3-27-15,2 0-30 16,-4-7-71-16,-4-8-32 16,0-8-238-16,-4-12 235 15</inkml:trace>
  <inkml:trace contextRef="#ctx0" brushRef="#br0" timeOffset="-185360.99">8744 1234 1454 0,'9'1'91'0,"-4"2"36"15,-2 1-3-15,0 0-23 16,-6-1-29-16,8 2-45 16,7 1-16-16,7-2-6 15,13-1-4-15,9-2 0 16,1 3 0-16,12-4-1 15,0 0 0-15,-5 0-3 16,-5 0-10-16,-10-5-40 16,-7 0-35-16,-19-3-249 15,0-1 207-15</inkml:trace>
  <inkml:trace contextRef="#ctx0" brushRef="#br0" timeOffset="-185116.91">9431 1101 1628 0,'-15'16'105'16,"-6"0"22"-16,-1 1-5 0,5 7-57 16,-1 3-22-16,10 10-25 15,4 9-10-15,1 6-8 16,3 2-3-1,3-4-44-15,1-1-17 0,6-14-53 16,1-8-36-16,5-12-263 16,1-15 255-16</inkml:trace>
  <inkml:trace contextRef="#ctx0" brushRef="#br0" timeOffset="-184810.95">9545 1325 1382 0,'-11'27'87'0,"-2"3"10"0,2 3-12 0,7-6-42 15,0 3-23-15,14-8-21 16,6-2 4-16,7-7-2 16,6-5-4-16,4-10 3 15,-5-2 2 1,1-7 20-16,-6-5 15 0,-10 0 24 15,-4-1 2 1,-9-1-9-16,0-5-11 0,-12-3-23 16,-2 0-8-1,-10 0-14-15,0 1-10 16,1 11-32-16,-3 8-31 16,6 14-48-16,1 4-20 15,6 1 76-15</inkml:trace>
  <inkml:trace contextRef="#ctx0" brushRef="#br0" timeOffset="-184491.77">9909 1294 1141 0,'-1'7'96'31,"-1"5"56"-31,-9 5-46 0,-1 3-10 0,1 6-33 16,1 0-15-16,5 4-21 15,5-3-8 1,8-5-13-16,8-6 0 16,9-8-6-16,7-7 3 15,14-4 3 1,3-8 1-16,-2-1 15 0,-1-3 2 16,-12 1 25-16,-7 0-1 15,-21 1 7-15,-6 1 3 16,-15-1-23-16,-7-3-3 0,-18 2-22 15,-4 3-22-15,-5 5-39 16,2 4-30 0,15 6-71-16,7 5-20 15,15-3 92-15</inkml:trace>
  <inkml:trace contextRef="#ctx0" brushRef="#br0" timeOffset="-184168.04">10399 1338 1258 0,'-12'4'110'15,"-2"8"93"-15,2 3-114 0,5 4-5 16,3 6-46-16,4 2-21 16,11-3-15-1,9-2-5-15,16-6-14 0,7-8-2 16,8-8 0-16,1-5 10 15,-3-9 39-15,-1-5 28 16,-8 0 43-16,-10-2 15 0,-14 4 16 16,-12-3-17-16,-23-1-32 15,-12-1-24 1,-21 6-55-16,-10 4-20 0,-12 13-40 16,6 5-18-16,10 7-63 15,12-2-55-15,34-14 109 16</inkml:trace>
  <inkml:trace contextRef="#ctx0" brushRef="#br0" timeOffset="-183440.98">7098 1238 420 0,'-16'-11'42'16,"-2"0"23"-16,0 3 10 0,-10-3 13 0,-4 4-19 0,-7 3-8 0,1 4 0 0,-3 0-12 15,1 2-5-15,3 1-8 16,0 0 12-16,12-1 30 16,6 1 18-16,11 0 10 15,7 3-8-15,10-1-3 16,2 3 6-16,8-3 13 16,5 1-5-16,7-3-9 0,10-3-15 15,15 0-21 1,7-6-1-16,17-2-22 15,10-3-3-15,13 0-14 16,2 2-16-16,3 2-2 0,-12-1-7 16,-14 5-3-16,-13 2 8 15,-23 1-16 1,-14 0-24-16,-32 0-54 16,1 3-39-16,-26 0-75 15,-15-3 104-15</inkml:trace>
  <inkml:trace contextRef="#ctx0" brushRef="#br0" timeOffset="-183109.91">6920 1035 1198 0,'-28'24'53'0,"-12"4"2"0,-7 4-2 0,-8-1-24 0,-9 2-4 0,3-6-16 16,7-2-4-16,13 0 4 15,8-4 6-15,28 4 25 16,7 4 15-16,28 1 18 15,19 0 4-15,28 1-16 16,12-4-19-16,0-11-24 16,1 1-14-16,-9-4-66 15,-2-1-41-15,-13-2 57 16</inkml:trace>
  <inkml:trace contextRef="#ctx0" brushRef="#br0" timeOffset="-182390.02">5082 1018 1296 0,'10'-10'124'0,"-6"1"51"0,-15-4-36 0,-5 2-12 15,-18-5-58-15,-4 0-23 16,-14 4-34-16,-2 6-11 16,4 1-3-16,9 6 1 0,15 9-2 15,9 2 0-15,17 7-2 16,8-3 1-16,16 8 4 15,10 1 5-15,7 0 5 16,2 4 5-16,-5-3-3 16,-2 3-1-16,-14-2-5 15,-8 1-3-15,-17 2 1 16,-8-3 0-16,-25 6 0 16,-5 0-1-16,-18 2-6 15,-4-5-10-15,-1-7-24 16,-1-5-16-16,4-14-55 15,7-7-19-15,16-17-24 0,13-13-170 16,25-24 213 0</inkml:trace>
  <inkml:trace contextRef="#ctx0" brushRef="#br0" timeOffset="-182143.9">4751 592 1111 0,'20'-18'180'16,"-1"6"190"-16,-5 10-211 0,-4 4-21 15,4 9-47-15,2 3-14 0,11 11-15 32,9 7-12-32,-1 14-18 0,-4 14-5 0,-9 18-21 15,-6 11 0 1,-8 10-1-16,-8-1-5 0,-3-4-17 16,-4-4-22-16,4-12-47 15,0-9-14-15,5-11-33 16,1-6-3-16,8-22-2 15,2-4-8-15,-1-25 87 16</inkml:trace>
  <inkml:trace contextRef="#ctx0" brushRef="#br0" timeOffset="-181577.53">5517 1024 1260 0,'-9'-10'87'16,"-7"-8"44"-16,-7-3-4 16,-20-7-26-16,-12 2-26 0,0 14-36 15,-1 10-10-15,18 24-19 16,7 15 4-1,14 13-7-15,6 0-1 0,17-4-3 16,10-3-9-16,21-16 1 16,8-8 4-16,10-12-3 15,-8-7 8-15,-3-9 1 16,-4-4-5-16,-12-4 13 16,-4-7 8-16,-10 4 12 15,-6-4 5-15,-13 7 0 16,-1 4-4-16,-7 12 1 15,-1 5 2-15,3 15 1 0,3 8-3 16,5 8-4 0,3 1-9-16,13 8-3 0,1 0-7 15,3 7-5 1,4-2 6-16,-15 1-9 16,0 1-3-16,-6-1-2 15,-6 1-3-15,-3-7 0 0,-9-6 9 0,-2-4-4 16,-4-8 3-16,-11-12-3 15,-3-3-2-15,-4-11 1 32,-9-13-5-32,2-7-13 15,8-10-13-15,15-10-57 0,5-4-31 16,21 0-41-16,10 1-19 16,16 1 102-16</inkml:trace>
  <inkml:trace contextRef="#ctx0" brushRef="#br0" timeOffset="-181093.93">5724 1155 1132 0,'-5'-8'136'0,"-1"3"129"0,1 5-125 0,-1 0 6 16,3 8-29-16,3 5-21 0,1 10-30 15,6 7-11-15,2 14-26 16,2 7-9-16,-1 6-9 16,-1 4-9-16,-6 1-23 15,-1-2-15-15,-4-5-28 16,-1-9-11-16,-2-12 5 0,2-7 7 16,2-16 24-1,-1-11 11-15,-3-14 23 0,4-14 6 16,1-21 22-1,-3-8 10-15,1-16 12 0,-7-13 10 16,-2-14-7-16,4 2-6 16,7 12-12-16,5 12 1 0,14 36 17 15,3 20-4 1,10 23 0-16,-2 16-8 16,1 9-19-16,-4 6-2 0,-8 3-1 15,1-1-7-15,-10-2-7 16,-4 1 0-16,-11-7-4 15,-7 0 2-15,-12-5-14 16,-9-5-6-16,-5-12-36 16,-3-8-28-16,2-19-73 15,4-9-35-15,18-16 100 16</inkml:trace>
  <inkml:trace contextRef="#ctx1" brushRef="#br0">24328 10715 0,'0'0'0,"0"0"16,0 0-16,0 0 0,0 0 0,0 0 15,-36 4 1,28 0-16,4 0 16,0 0-1,1-1 1,3 1-16,-8 0 15,4-4 1,0 0-16,0 0 16,4 0-16,-8 0 15,4 0-15,0 0 16,0 0-16,4 0 31,-8 0-31,4 0 16,4 0-1,0 0-15,0 0 0,-4 0 16,0 4-16,4 0 16,-4-4-1,-3 0 1,3 0 0,0 4-16,4 0 15,0-4 1,0 4-16,0 0 15,0 0 1,-4-4-16,-4 0 0,4 4 16,0-4-1,4 0-15,-4 4 16,4 0 0</inkml:trace>
  <inkml:trace contextRef="#ctx0" brushRef="#br0" timeOffset="-159913.4">19506 3549 645 0,'0'-2'80'0,"0"1"20"0,0-1 57 16,0 2-13-16,-3 0-32 0,-4 0-45 0,4 2-6 0,0-2 3 0,3 0 4 0,3-8 0 0,2 0-5 0,6-3-9 15,-1 0 0-15,-1 1 0 16,-4 6-3-16,0 4-9 31,-2 1-11-31,-3 10-8 16,-3 3 9-16,-10 12 4 0,-1-1 6 0,-8 3-12 15,1 5-10-15,-3 0-10 16,2 5-8-16,0 0 0 16,-5 0-2-16,-4 0 1 15,1 1-2 1,2-4-5-16,-2-7 1 0,14-7 2 16,0-9 3-1,14-10 2-15,-2 1 2 0,13-3 3 16,7 0 1-16,6 0 13 15,11 0 4 1,7 0-3-16,7 5 1 0,13 1-9 16,3-3-8-16,2 7-2 0,-10-4-1 15,-8 4-3 1,-12-1-4-16,-13 4-27 16,-6-7-24-16,-12 0-54 15,-4-6-26-15,-1-1-41 16,-2-10 83-16</inkml:trace>
  <inkml:trace contextRef="#ctx0" brushRef="#br0" timeOffset="-159663.35">19793 3689 1566 0,'-14'2'105'0,"3"-1"38"0,3 2-10 0,0-3-25 0,6 2-27 0,1 6-36 0,2 11-12 0,7 14-14 16,-3 11-2-16,0 13-8 15,0 1-3 1,-7-4-5-16,2-1-1 0,-5-4-29 16,2-1-22-16,-5-6-44 15,3-4-23-15,-2-13-34 16,5-3-16-16,-1-22 102 0</inkml:trace>
  <inkml:trace contextRef="#ctx0" brushRef="#br0" timeOffset="-159271.9">20315 3416 1283 0,'0'-1'127'16,"3"-6"59"-16,-1 1-40 15,3-5-11-15,-5 2-51 16,-2 4-31-16,-6 6-18 15,-4 10-12-15,-9 18 4 16,-6 15 3 0,-12 27 9-16,-1 6 1 0,1 15-14 15,4-2-5-15,16-5-14 32,7-6-3-32,15-8-3 15,10-2-1-15,18-15-2 0,8-6-2 16,12-10-16-16,4-9-23 15,0-15-41-15,-4-6-21 16,-2-16-60-16,-5-8 81 16,2-8 29-16</inkml:trace>
  <inkml:trace contextRef="#ctx0" brushRef="#br0" timeOffset="-158761.45">20998 3732 942 0,'0'3'164'0,"-8"-8"275"0,-1-1-261 15,-12-8-26-15,-5-8-21 16,-1-4-70-16,-3 1-22 16,-6 3-23-16,7 9-13 15,-6 10-3-15,-1 10-6 0,5 11 0 16,-2 9 1 0,14 10-1-16,3-1 3 0,16 2-3 15,8-5 2-15,14-2 2 16,6 1 2-16,10-1 2 15,9-5 2-15,5-6 3 16,2 1-7-16,-10-7 4 16,-4 0-4-16,-17-5 0 15,-13 2 0-15,-10-3 0 16,-16 0 1-16,-22 3-1 16,-8 0 5-16,-9-4-21 15,-5 1-12-15,10-8-31 16,4-7-15-16,10-5-32 15,7-3-7-15,12-2 30 16,9-8-317-16,11 0 283 16</inkml:trace>
  <inkml:trace contextRef="#ctx0" brushRef="#br0" timeOffset="-158460.02">20845 3394 1311 0,'22'-16'73'0,"-9"5"83"0,-8 8-41 0,-15 8 17 0,-9 6-4 0,-4 13-31 0,2 6 1 0,9 11-14 0,2 6-16 31,13 14-16-31,8 1-12 16,10 7-8-16,-2 5-1 15,4-7-21-15,0 0-4 16,-8-10-25-16,-1-6-21 16,-7-13-60-16,-7-5-33 15,0-5-58-15,-7-3-17 16,6-6-273-16,2-8 296 0</inkml:trace>
  <inkml:trace contextRef="#ctx0" brushRef="#br0" timeOffset="-157839.04">21604 3814 1444 0,'6'-2'120'16,"-6"-7"42"-16,-7-2-9 0,-16-7-40 16,-11-2-42-16,-14 4-42 15,0 2-12-15,0 14-14 16,1 5-6 0,6 15-5-16,5 7 3 15,18 1-8-15,7 5-5 16,14-7-20-16,10-4-5 0,11-5 2 15,4-8 1-15,5-4 23 16,0-5 6-16,2-5 11 16,-5-1 0-16,0-3 13 15,-6-2 7-15,-7-2 16 16,-3 0 10-16,-12 4 0 16,-2-7-8-16,0 8-9 15,-10 4-4-15,7 2 3 16,0 7 1-16,1 1 1 0,4 5 1 15,1 11-7-15,2-1-5 16,3 5 2-16,3 4-4 16,-8 2-5-16,5 4 2 15,-7 10-8 1,-1-2-5-16,0 5 3 16,2 1-6-16,0-4 1 15,4-2 1-15,-1-4-1 0,-7-4 1 0,-9-9 0 31,-5-3 2-31,-17-12 1 16,2-6-4-16,-14-7-11 0,1-1-13 0,3-20-41 31,-1-3-25-31,13-13-60 0,12-6-22 0,12 3-212 16,10-2 225 0</inkml:trace>
  <inkml:trace contextRef="#ctx0" brushRef="#br0" timeOffset="-157539.77">21863 3866 1366 0,'1'4'145'0,"-1"4"92"0,-6 10-105 0,3 7 13 0,-2 10-48 0,2 4-20 0,6 11-31 0,2 4-15 0,6 8-27 16,-5-1-2-16,5-4-13 16,-1-5-26-16,-5-5-33 15,-4-7-17 1,-1-10-27-16,0-2-12 16,-1-9-4-16,-1-6-24 0,2-13-150 15,0-8 192-15</inkml:trace>
  <inkml:trace contextRef="#ctx0" brushRef="#br0" timeOffset="-157302.99">21855 4129 1174 0,'-2'-55'103'0,"2"11"83"15,0 3-12-15,2 12-21 16,9 6-16-16,3 5-33 16,4 6 2-16,4 7-23 15,1 5-5-15,1 5-19 16,3 7-16-16,0 10-24 15,-1 2-1-15,3 3-18 16,2 0 6-16,-4-1-6 16,-6 0-12-16,-12-1-12 15,-10-1-16-15,-25-7-8 16,-10 0-9-16,-16-9-30 0,-5 0-13 16,-3-11-47-16,3-3-21 15,20-9-195 1,11-5 218-16</inkml:trace>
  <inkml:trace contextRef="#ctx0" brushRef="#br0" timeOffset="-156893.97">22265 3511 1286 0,'-1'8'105'0,"2"-3"82"0,4 1-31 0,14-5 3 0,1 4-29 0,17 3-33 16,4 6-10-16,4 18-27 15,11 10-13-15,2 14-18 16,3 7-12 0,-5 4-12-16,1 0 1 0,-2-4-6 15,-5 0 5-15,-6-3-8 0,-7-2-6 16,-23 2-11 0,-13 0-7-16,-31-8 4 0,-15 2 7 15,-29-6-13-15,-10 3-20 16,-17 1-39-16,-6 0-39 15,-29 0-160-15,7 2 176 0</inkml:trace>
  <inkml:trace contextRef="#ctx0" brushRef="#br0" timeOffset="-135948.93">5036 14566 844 0,'-4'1'120'0,"-4"4"159"0,3 0-206 0,0-4-16 0,0 1-12 16,4-2-3-16,1 2 0 16,0-2 0-16,1 1 3 15,1 1 5-15,6 2 10 0,3-2 0 0,2-2 8 16,4 0-9-16,7-2-4 15,2-4 0-15,0 1-16 32,-1-2-6-32,-3 2-9 15,-5-3-11-15,-2 5-6 0,-4 0 5 16,-2 3-5-16,-4-4-3 16,-5 4 0-16,0 0-2 15,-2 8-3-15,-3 3 1 16,-2 15-1-16,0 2-1 15,-1 13 1-15,4 6-3 16,-4 7-7-16,0 0-2 16,5-2-21-16,1-8-4 0,-1-8-25 15,3-8-15-15,0-12-25 16,0-2-13-16,2-14-157 16,2 0 167-16</inkml:trace>
  <inkml:trace contextRef="#ctx0" brushRef="#br0" timeOffset="-135600.89">5399 14599 1287 0,'0'5'89'0,"-6"3"54"0,0 3-41 0,-4 8-23 0,-9-4-12 0,16 4-25 0,3 0-5 15,9-5-12 1,6 2-10-16,0-5-1 16,6 2 7-16,4-2 12 15,2 1 10 1,-3-4 4-16,1 2-13 16,-8 1-11-16,-1-2-12 15,-5 4-9-15,-1 1 3 16,-12 3-4-16,-6 9 4 0,-8 7-8 15,-1 3-10-15,-2-4-25 16,2 4-16-16,-2-9-31 16,1-4-7-16,4-7-16 15,2-8-13-15,4-16-238 16,3-8 231-16</inkml:trace>
  <inkml:trace contextRef="#ctx0" brushRef="#br0" timeOffset="-135424.71">5421 14569 1542 0,'16'-2'136'0,"1"-1"60"16,12-8-55-16,7-1-18 0,3-7-54 16,-2 0-19-16,-6-2-72 15,1 1-74-15,-2-1 53 16</inkml:trace>
  <inkml:trace contextRef="#ctx0" brushRef="#br0" timeOffset="-127239.31">1826 14954 692 0,'-3'1'103'0,"-4"3"33"0,3-1 17 0,2-2-21 0,2-1-30 0,0 0-5 16,2 0-7-16,-2 0-3 16,1 0 2-16,6-8-4 15,-4 4-20-15,-3-4-8 0,1 1-25 0,1 7-6 31,-1-3-13-31,-1 2 4 0,2-2-10 32,1 1-3-32,-1-1 1 0,-1 0-9 0,1 1 3 15,3-3-7-15,-2 12-1 16,-3 1 4-16,-5 7-1 16,2 6 3-16,-5 9-11 15,2 4-2-15,-4 3-20 16,6-6-5-16,0-5 9 15,-2-4 7-15,5-10 17 16,1-4 10-16,0-8 10 16,0 0-4-16,-5-6 11 15,2 1-6-15,-1-4-8 16,3 2 6-16,1 1-10 16,-2 3 2-16,2-3 1 0,-1-1-5 15,1 1 4-15,1 0-5 16,1-1 1-1,-2 6 3-15,1-1-3 0,1 1 1 16,0 1-3-16,-2 0-19 16,0 0-56-16,0 0-32 15,0 0 49-15</inkml:trace>
  <inkml:trace contextRef="#ctx0" brushRef="#br0" timeOffset="-126406.92">1684 14578 786 0,'-2'-4'130'0,"-2"1"95"0,0-1-63 0,4-2-32 0,0 1-14 0,0 2-7 16,4-2-13-16,-1 4-11 0,-2 2-26 15,4 6-5-15,1 5-21 16,1 12-3-16,2 14-11 16,7 8-7-16,3 14 3 0,-2-2-11 15,4 3 2 1,-5-1-1-16,-1-8-5 16,4-1 0-16,-1-12 0 15,-1-4-1-15,0-13 1 16,-3-3 0-16,-10-6 0 15,-3-13 1-15,1 1 5 16,-1-9 1-16,-1-19 2 16,5-10 6-16,8-20-3 15,4-8 7-15,16-6 11 16,-3 0 2-16,3-1-1 16,-6 7-6-16,-11 10-16 0,-3 11-14 0,-10 17-72 15,-6 8-38-15,1 11-98 16,-6 7-282-1,8 2 312-15</inkml:trace>
  <inkml:trace contextRef="#ctx0" brushRef="#br0" timeOffset="-125292.58">2429 14888 1412 0,'-2'-16'89'0,"-9"0"37"0,-3 2 2 0,-12 7-29 0,0-2-14 0,-9 6-25 0,-3 1-16 0,0 7-26 31,-1 6-12-31,9 16-7 16,6 11-4-16,12 9-1 15,12 2 1-15,9-5-24 0,7-6-2 0,9-14-9 16,0-10 1-16,4-14 25 16,-6-10 7-16,1-10 21 15,0-7 14-15,-9-11 8 16,3-4 5 0,-10-3 4-16,-7 1-1 15,-2 11 0-15,-4 5-9 16,-3 20-17-16,3 8-13 0,-3 19-11 15,7 14-1 1,1 19-14-16,1 2-11 16,10-1-25-16,4-5-10 0,5-19 8 15,1-8 14-15,5-18 24 16,0-8 13-16,-1-15 15 16,-3-5 9-16,0-15 7 15,-4-4-4-15,-6-16-5 16,1-3 2-16,-13-5 7 0,-5-7 9 15,-8-3 0-15,-4 1-5 16,6 23-11 0,5 10-6-16,-1 28 7 0,4 15-6 15,0 15-1-15,-3 18-1 16,3 31-13 0,-1 19 3-16,4 22-21 0,5 11-17 15,14-6-39-15,5-5-16 0,9-22-6 16,5-14 21-16,0-23 43 15,4-15 14 1,1-19 25-16,-2-11 5 0,-2-20 2 16,-6-9 4-1,-4-12 13-15,-4-6 3 16,-9-2 16-16,-7 2 12 0,-9 3 0 16,-6 8-11-16,0 17-15 15,-5 8-14-15,1 22-12 16,1 14 3-16,2 13-14 0,7 4-7 15,2 6-19 1,9-6-7-16,5-7-4 0,6-11 1 16,5-18 11-16,-2-6 13 15,2-16 10-15,-7-4 7 16,-2-12 10 0,-6-1-5-16,-2-2 12 15,-7-6 2-15,-2 8 5 0,1 0 5 0,-2 9-13 31,0 10 4-31,3 16-21 16,3 10 0-16,7 21-3 16,1 4-6-16,4 4-11 15,7-3-23-15,6-15-22 0,3-9 1 16,11-15 26 0,-4-12 25-16,5-10 49 0,-3-6 10 15,-13-7 20-15,-7-4 4 16,-8-1 2-16,-8-4-5 0,-7 4-12 15,-1 4-4-15,-10 20-15 16,-3 6-4-16,-9 25-10 16,6 16-6-1,-3 21-11-15,5 7-3 0,17-1-1 16,12-4-9 0,16-15-40-16,2-6-13 0,15-20-45 0,-6-5-29 15,10-10-49-15,-9-2 96 16</inkml:trace>
  <inkml:trace contextRef="#ctx0" brushRef="#br0" timeOffset="-124747.48">1875 15914 1504 0,'5'-5'110'0,"-1"4"43"0,-5 15-44 0,-7 11-19 0,-14 19-39 15,3 8-22-15,-5 18-28 16,-1 1-5-16,1 8-19 0,2-4 1 0,6-7-12 16,5-6 0-16,7-23 15 31,0-9-2-31,4-27 13 15,0 0 6-15,2-39 3 16,0-13 9-16,7-28 2 16,1-13 3-16,7-17 12 0,0-8 2 15,7 1 17 1,0 9 8-16,4 18 3 0,5 17 3 0,-6 34 4 16,-2 17-1-16,-8 29-8 15,-1 18-11-15,-5 29-15 16,0 11-13-16,-7 20-9 15,-3 3-18-15,7 2-54 16,-3-7-33-16,3-17-87 16,1-4-24-16,-6-21 109 15</inkml:trace>
  <inkml:trace contextRef="#ctx0" brushRef="#br0" timeOffset="-124542.4">1695 16091 1565 0,'2'1'110'16,"7"-1"101"-16,4-7-116 0,10-3-38 15,4-7-10-15,16-5-28 16,7-2-15-16,10 3-57 16,6 1-30-16,4 12-86 15,2 2-164-15,-13 7 203 31</inkml:trace>
  <inkml:trace contextRef="#ctx0" brushRef="#br0" timeOffset="-124192.29">2312 16133 1380 0,'-14'0'82'16,"1"-1"39"-16,-1-9-10 0,-2-5-19 16,-1 0-8-16,1 3-32 0,2 4-18 15,-1 16-26 1,0 6-13-16,7 18-7 15,8 7-4 1,9 10-16-16,12 3-6 0,1-6-21 16,3-7-5-16,2-15 9 15,1-12 10-15,-2-18 26 16,-3-7 20 0,-7-18 32-16,-3-7 14 15,-7-14 31-15,-6-10 0 0,-5-12 3 16,-1-8-11-16,-10-6-9 15,-4 0 3-15,1 21-12 16,0 9-3-16,9 31-1 16,9 24 1-16,-2 2-14 15,6 26-8-15,5 27-17 0,-2 11-29 16,11 27-55 0,-1 6-36-16,9 13-106 0,4-5-239 15,5-16 277-15</inkml:trace>
  <inkml:trace contextRef="#ctx0" brushRef="#br0" timeOffset="-123550.2">2884 16108 1472 0,'-22'-36'128'0,"-6"7"72"16,-5 7-66-1,-5 19-58-15,0 10-39 0,10 18-33 16,2 10-5-16,22 17-8 15,4 6-12-15,9 5-32 16,10-3-31-16,3-11-37 16,0-8 5-16,11-19 28 15,-6-8 37-15,2-16 43 16,-3-10 16-16,-5-21 29 0,-7-10 11 16,-1-25 16-16,-8-10-1 15,2-30 4 1,1-7-4-16,-6-3 2 0,-2 4 2 15,0 26 2-15,0 20-2 16,0 37 2-16,0 10 1 16,1 37-28-16,1 17-10 15,-2 22-25 1,3 23-8-16,-1 19-26 0,1 12-23 16,2 13-54-16,7-9-34 15,4-20-15-15,8-17 17 16,4-35 49-16,1-14 39 15,2-27 49-15,4-13 15 16,1-23 15-16,5-7 8 16,0-15 20-16,0-1 3 15,-3 6 15-15,-2 1-5 0,-9 19-14 16,-5 11-10-16,-6 26-29 16,-13 12-9-16,3 19-30 15,-6 6-7-15,-4 0-16 16,1 3-5-16,-1-3 11 15,4-8 9-15,-4-6 19 16,-1-8 4-16,-5-14 22 16,-2-7 8-16,6-12 42 15,-4-10 19-15,8-12 1 0,4-8-7 16,11-15-31-16,9-4-20 16,5-9-18-16,4-1-4 15,12 7-32-15,-2 6-45 16,4 16 43-16</inkml:trace>
  <inkml:trace contextRef="#ctx0" brushRef="#br0" timeOffset="-118737.73">5068 15624 543 0,'5'-6'118'0,"1"-4"143"16,-1 1-61-16,3 2-23 0,-4-2-24 0,-1 1-49 0,4 2-10 0,-6 0-9 15,-1 6-8-15,0-2-7 16,0 0 5-16,0 2-19 16,2 2-6-16,-4 12-22 0,1 5-13 15,1 9-11-15,1 7-4 16,1 6 0-16,-1 3-10 15,3 0-28-15,0 1-23 16,-1-9-37-16,5-3-10 16,-1-16-16-16,2-4 0 0,-1-13 75 15</inkml:trace>
  <inkml:trace contextRef="#ctx0" brushRef="#br0" timeOffset="-118356.72">5341 15591 1339 0,'-10'13'86'0,"1"-1"39"16,-1 4-25-16,1 4-32 0,-1 4-23 16,10 9-29-16,0-1-11 15,11 10-5 1,8-1 2-16,8-8-3 15,6-1 0-15,4-12-5 0,-3-4-2 16,-2-14-1-16,-8-4 5 16,-2-18 7-1,-8-4 15-15,-5-7 15 0,-6-3 7 16,-10 3 9 0,-6-1-6-16,-9 4-17 0,-8 1-7 0,-5 0-15 15,-3 1-4-15,2 3-17 16,8 8-7-16,9 15-16 31,11 3-19-31,8 8-30 0,1 3-20 16,12 3-245-16,0-4 221 0</inkml:trace>
  <inkml:trace contextRef="#ctx0" brushRef="#br0" timeOffset="-118000.72">5647 15682 955 0,'-6'4'108'0,"1"0"120"0,3 3-134 0,1-1-37 16,2 5-8-16,4 8-26 16,3-3-7-16,6 7-9 15,-1-2-5-15,4-2-1 16,4-4 1-1,-4-7 9-15,5-6 10 16,-2-10 27-16,-1-6 20 0,0-10 9 16,-3-3 0-16,-5-3 2 15,-5-4-8-15,-4 2 1 16,-4-1-6-16,-12 5-14 16,-8 2-13-16,-6 3-17 15,-2 1-7-15,-2 14-25 16,7 0-10-16,4 17-55 15,1 9-29-15,6 13-79 16,4 2-210-16,15 4 251 16</inkml:trace>
  <inkml:trace contextRef="#ctx0" brushRef="#br0" timeOffset="-117651.74">6085 15414 1196 0,'10'-6'104'0,"-7"6"69"0,0 8-22 0,-4 8-34 0,-6 9-9 0,-2 10-44 0,-4 4-9 15,4 5-31-15,-2 0-11 16,1-1-14-16,2-4-5 0,4-2-4 16,-1-1-7-16,5-11 7 15,8 0 2-15,-2-6 4 16,2-5 4-16,8-4 2 0,1-2-5 16,0-7 1-1,6-2-4-15,-5-10-33 16,6-2-20-16,-7-6-50 15,4-1-28-15,-7-1-263 0,-1 2 251 0</inkml:trace>
  <inkml:trace contextRef="#ctx0" brushRef="#br0" timeOffset="-117458.42">6227 15693 1220 0,'-3'-4'163'0,"-5"4"124"16,2 4-93-16,-3 1-22 15,-1 11-60-15,7 4-28 0,0 14-39 32,0 10-15-32,3 9-16 15,-5 9-18-15,5 6-66 0,1 3-41 16,6 3-208-16,2 8 178 16</inkml:trace>
  <inkml:trace contextRef="#ctx0" brushRef="#br0" timeOffset="-14402.4">20033 4989 1102 0,'0'-2'100'0,"0"-3"78"0,5-3-30 0,4-4-24 0,4-1-8 0,-2-4-25 0,-2 1-10 0,-7-6-5 0,-2 1-10 0,-10 1-8 15,-4-1-6 1,-13 6-19-16,-7 0-4 15,-7 4-12 1,-7 8-4-16,-2 6-7 0,-4 8-1 16,4 8 0-16,9 2-3 0,1 3 3 15,13 2 0-15,15-2 0 16,4-2-3-16,19 0 4 16,9 0 6-16,9-3 20 15,2 2 5 1,18 2 6-16,2-4 4 0,1 11-19 15,-2-3-11 1,-2 6-5-16,-7 5-14 0,-7 1 1 16,-8 1 1-1,-14-2-4-15,-9-2 8 0,-6-1-6 16,-8-5 1-16,-9-5 1 16,-1-3-5-16,-9-8 2 15,2-3 2-15,-7-12-1 16,2-10-1-16,-5-15-4 15,-1-8 1-15,2-6-1 16,7 1-3-16,11 7 10 16,8 2-4-16,16 10 4 15,5-1 7-15,21 4 1 16,7-4 6-16,8-1 1 0,6-6-9 16,8-2-5-16,3-3 4 15,2-8-58-15,-1 0-44 16,-4-8-100-16,-9-1-57 15,-13-3 133-15</inkml:trace>
  <inkml:trace contextRef="#ctx0" brushRef="#br0" timeOffset="-14033.27">20777 4620 1086 0,'2'7'197'0,"1"3"201"0,0 2-205 0,-3 3-6 0,-8 7-64 0,-6 1-24 0,-14 14-45 0,-7 8-20 0,-3 23-22 0,-6 16-8 0,-2 20-2 0,2 9 3 0,11-5-13 0,8-4-5 0,25-19-21 16,9-8-16-16,18-14-40 0,9-9-26 0,5-18-25 0,4-11-15 15,2-18-294-15,3-12 298 16</inkml:trace>
  <inkml:trace contextRef="#ctx0" brushRef="#br0" timeOffset="-13421.77">21265 5224 1399 0,'8'-19'99'0,"-3"0"60"16,-5-2-24-16,-11-6-15 16,-4-1-35-16,-11-7-37 15,-1-1-6-15,-8 14-17 16,5 3-4-16,-6 27-11 16,-1 11-7-16,9 22 1 0,0 3-2 15,13 8-2-15,11-2-1 16,13-12-3-16,9-6-1 15,13-15 1-15,-1-7 2 16,5-10 2-16,-7-5 12 16,-4-9 19-1,-7-7 9-15,1-9 11 16,-6-4-1-16,-6 2-14 16,4-4-10-16,-8 12-3 0,1 8-10 0,-2 7-2 31,-1 9 2-31,0-2-8 0,5 1 5 0,0 2-8 15,4 4-1-15,-1 3 3 16,5 1-6-16,-2 10 2 16,-2 2 0-1,1 10 0-15,-2 6 6 0,1 5-1 16,2 6-5-16,-5 4 1 16,2 3-5-16,0 2-1 15,-3-4 11-15,-2-4-2 16,2-3-4-16,-10-13-2 15,-1-6-8-15,-8-10-1 16,-7-9 4-16,-6-8-21 16,-7-3-6-16,-4-10-10 15,0-3-6-15,-2-6-1 16,1-6-1-16,1-5-19 16,6 4 0-16,9 1-18 0,9 0-27 15,6 6-167-15,8-2 173 16</inkml:trace>
  <inkml:trace contextRef="#ctx0" brushRef="#br0" timeOffset="-12785.98">20713 5203 941 0,'-22'3'82'16,"3"2"35"-16,9-4-53 0,7 4-5 0,5 3-34 0,4 0-9 0,5 3 6 15,0 3 4-15,0 5 1 16,2-3-1-16,1 6-6 15,2-5-1-15,6 4 1 16,2-2 4-16,4 3 2 16,2 2-2-16,1-4 0 15,-1 2-4-15,-20-1 2 16,-7-6 3-16,-19-2-7 16,-11-2-4-16,-10-9-21 15,-4-2-26-15,-8-7-61 16,-2-5-260-16,9-7 224 15</inkml:trace>
  <inkml:trace contextRef="#ctx0" brushRef="#br0" timeOffset="-12555.07">20686 4996 1027 0,'0'-1'188'0,"0"-2"266"15,0 0-324-15,0 7-13 0,0 4-42 16,2 10-24-16,1 10-22 16,6 11-10-16,4 13-11 15,3 10-3-15,4 3-5 16,-4-2-13-16,-5 0-62 16,-2-7-40-16,-2-2-54 15,-1-5 76-15</inkml:trace>
  <inkml:trace contextRef="#ctx0" brushRef="#br0" timeOffset="-12122.48">21697 5173 1437 0,'-11'14'100'0,"3"11"40"0,0 4-11 0,8 13-36 0,5 7-20 16,5 10-28-16,5 4-7 0,-2 3-17 0,-4 2-8 15,-4 4-49 1,-2-4-34-16,-6-5-66 0,-2 0-39 0,-12-12 96 16</inkml:trace>
  <inkml:trace contextRef="#ctx0" brushRef="#br0" timeOffset="-11821.96">21587 5321 1304 0,'-3'-45'139'16,"-5"-1"67"-16,8 28-21 16,4 6-14-16,3 9-42 0,7 4-20 31,14 4-31-31,4 8-11 16,4-4-19-16,-1 4-10 0,1 1-23 15,1 0 1-15,-1 10-11 16,-9-4-7-16,-20 6-35 15,-13 2-16-15,-16 0-11 16,-8 2 4-16,-6 2 17 16,6-5-6-16,-5-8-25 15,8-5-8-15,12-14-33 16,4-5-13-16,15-17-165 16,6-8 177-16</inkml:trace>
  <inkml:trace contextRef="#ctx0" brushRef="#br0" timeOffset="-11484.62">22049 4732 1414 0,'-3'23'110'15,"3"6"57"-15,1 4-4 0,14 3-35 16,11 3-12-16,23-1-17 16,5 3 3-16,25 5-11 15,1 0-21-15,2 4-23 16,8-1-21-16,-9 1-20 16,-7 1-2-16,-24-8-4 15,-15 5 0-15,-40 1-7 16,-17 5-16-16,-38 7-25 15,-17 7-9-15,-24 10-9 16,-14 0 6-16,-16 6-16 0,-3-5-15 16,3-3-82-1,16-9-146-15,11-16 187 16</inkml:trace>
  <inkml:trace contextRef="#ctx0" brushRef="#br0" timeOffset="179101.59">12222 3941 1318 0,'7'0'12'16,"-19"2"10"-16,1 0 22 0,2-1 4 0,9 1 14 0,0-2 0 0,5-5-8 0,6-3-1 0,8 2-15 0,6-7 0 0,24 4-2 15,4 1 4-15,15 0 5 0,14 6-8 16,13-2 0-16,19 0-13 0,2 1-4 16,-1-6-6-1,-4-5-5-15,-13-2-3 0,-12-1-2 16,-3 1 0-16,-19-2-3 0,-15 0 2 31,-17-3-22-31,-17-3-20 16,-21 2-47-16,0 3-22 0,-12-1-29 15,-2 1 24 1,4-5 67-16</inkml:trace>
  <inkml:trace contextRef="#ctx0" brushRef="#br0" timeOffset="179556.58">13282 3550 1085 0,'18'-20'94'0,"4"-5"51"16,1-1-57-16,-4 1-26 15,-4 12-31-15,-6 1-5 16,-11 10-2-16,-1 4 0 15,-9 10-3-15,-4 4-2 0,3 8 2 16,2 0 1-16,11-2 10 16,8 0 10-1,27-2 15-15,15-2 0 0,13-4 14 16,5-2-8-16,3 1-22 16,-11 0-4-16,-9-1-19 15,-7 7-5-15,-19-1-2 16,-9 5-4-16,-19 10-1 0,-11 10 2 0,-24 9-1 15,-8 2 1-15,-16 7-2 16,-2-6-5-16,-15 0-4 16,-8 1-8-16,-6-6-23 15,-6-6-18 1,17-6-44-16,0-6-37 16,6-7 77-1</inkml:trace>
  <inkml:trace contextRef="#ctx0" brushRef="#br0" timeOffset="211870.28">6327 14561 715 0,'0'-1'91'0,"0"-6"58"0,1-4-18 0,2-3-40 0,-3 1-21 0,5 2-22 16,-5 2-9-16,0 4-22 15,-3 4-2-15,3 1-4 16,-2 0-1-16,1 0 5 16,-10 3 8-16,9 0 11 0,1 3 9 15,1-4 9-15,0-1 1 16,1-1 1-16,6 2-7 15,-3-2-8-15,-4 0-6 16,2-2-11-16,-2 2 1 16,3 2-2-16,2 11-6 15,-5 12-2-15,1 5-6 0,1 9-10 16,-2 5 5 0,-2-1-7-16,1 3-1 0,-4-5-9 15,3-4-16-15,2 0-12 16,0-9-2-16,7-4-14 15,-4-10-2-15,0-9-15 16,5-7-10-16,-3-9-182 16,3-6 172-16</inkml:trace>
  <inkml:trace contextRef="#ctx0" brushRef="#br0" timeOffset="212505.75">6718 14567 1061 0,'5'-6'95'0,"-2"1"61"16,-3 1-32-16,0-3-14 0,0 3-21 0,0 2-13 0,0-3-5 0,-10 4-7 15,-1 1-9-15,2-2-8 16,-12 1-7-16,7-1-14 15,-3-4-6-15,-8 1-14 0,1-1-4 16,0 4-2-16,4 2 0 0,12 11-2 31,0 8-5-31,6 11-20 16,2 5-9-16,13-4-14 16,0 1 2-16,7-15 9 0,2-3 19 0,4-14 12 31,0-3 2-31,0-9 6 0,-4-9-4 0,-2-4 8 15,-2-2 8-15,-6-1 9 16,-4 4 11-16,-8 10-6 16,-9 3 3-16,-4 17-5 15,5 3-11-15,0 20 0 16,0-1-9 0,8 9-3-16,-1-3-1 0,5 1-1 15,6 1 1-15,1 2-5 16,3 5-11-16,-1 7-26 15,-1 2-26-15,-5 2-21 0,-4-4-2 16,0-6-34 0,2-9-123-16,-1-7 154 15</inkml:trace>
  <inkml:trace contextRef="#ctx0" brushRef="#br0" timeOffset="213408.3">6776 15652 479 0,'-4'-4'111'0,"-1"-4"71"0,2 1-22 0,-5 4-14 0,3 3-38 0,-6 0-13 0,10 0-16 0,-1 0-7 16,2 0-12-16,2 2-7 0,-2-1 0 15,7 4-1-15,-2 5-1 16,-2 4-6 0,4 8-10-16,-6 3-15 0,1 7-10 15,-2 1-2 1,-3 9-10-16,3-1-12 0,-5 2-32 15,3-4-14 1,7-7-32-16,-2 1-19 16,2-8-9-16,1-7-35 15,-3-12-173-15,-1-6 205 16</inkml:trace>
  <inkml:trace contextRef="#ctx0" brushRef="#br0" timeOffset="213789.9">6918 15730 1203 0,'0'9'75'0,"-1"2"39"16,-1-1-19-16,2 1-20 15,0 1-13-15,2 6-25 16,-1 5-16-16,1 3-13 15,6 2-7-15,-5-1-2 16,8-4 1-16,2-4-12 0,-2-3 2 16,4-13-6-16,3 0-1 15,1-9 8-15,-3-10 4 16,-1-9 15-16,1-5 5 0,-6-8 19 16,-1 0 3-16,-7 2 3 15,-2 3 6-15,-8 6-11 16,0 4-3-16,-8 4-11 15,-3 9-15-15,5 7-4 16,0 6-6-16,3 7-14 16,0 9-11-16,1-4-42 15,5 1-20-15,7-6-207 16,4-3 187-16</inkml:trace>
  <inkml:trace contextRef="#ctx0" brushRef="#br0" timeOffset="214218.83">7231 15730 763 0,'-5'4'147'0,"-3"1"184"0,2 5-191 0,-2 2-10 15,3 6-32-15,-1 2-17 16,4 5-28-16,1 1-6 16,1 0-19-16,1 0-12 0,4 2-12 15,0 5-2 1,-1-1-17-16,4 2-2 0,5-8-12 16,0-9-7-16,-1-11 12 15,4-6 5-15,5-12 11 16,-6-9 9-16,1-7 13 15,3-7 3-15,-3-8 13 16,1-5 3-16,-3-3 11 16,-3 1 10-16,-6 7 5 15,-10 5-1-15,-3 16-17 16,-10 6-14-16,-3 16-22 16,-3 2-18-16,-6 14-34 15,4 4-10-15,8-1-50 16,2 0-11-16,10-11-152 0,6-2 158 15</inkml:trace>
  <inkml:trace contextRef="#ctx0" brushRef="#br0" timeOffset="-214697.62">7780 15799 1238 0,'-2'-13'135'0,"-3"-1"101"0,-2-5-104 0,-1 2-15 0,1 1-32 0,-5-1-6 0,4 9-17 16,0 2-13-16,-3 10-17 15,0 6-15-15,-2 9-19 16,-3 1-6-16,7 10-20 0,-2-3-3 16,11-2-5-16,6 1 0 15,1-11 9-15,4 3 0 16,3-3 6-16,2 1 8 15,3 2 7-15,-5 4-7 16,0 1-10-16,-1-2-14 0,-4 4-21 16,-3 5-1-1,-6-3-13-15,0 0 2 16,-6-2 12-16,-3 0 3 0,-3-6 21 16,0-6 12-16,-4-6 21 15,-6-7 19 1,-3-14 44-16,0-6 20 0,6-9 21 15,3 1-2 1,10-5-9-16,6 3-17 0,11 0-14 16,1 0-7-16,12 2-28 15,-1-4-9-15,4-3-16 16,-3-2-29-16,-2-9-87 16,2 2-50-16,-1 4 72 15</inkml:trace>
  <inkml:trace contextRef="#ctx1" brushRef="#br0" timeOffset="17047.59">21039 15111 0,'0'0'0,"0"0"0,0 0 0,0 0 0,0 0 31,0 0-31,0 0 0,0 0 31,0 0-31,0 0 0,35 31 16,-27-31-1,-8 0-15,0 0 16,0 0-16,0-4 16,0 0-1,4 4-15,0-4 16,0 0-16,4 1 15,0-1 1,3 0-16,1-4 16,0 0-1,8 0-15,-8 0 16,3 0 0,1 0-16,0 0 15,4 1-15,-9-1 16,5 0-1,0 0-15,-8 0 16,4 0 0,0 4-16,-1 0 15,5 0-15,-8 0 16,16-7 0,-1-1-16,5 0 15,-8 4 1,3 0-16,-7 0 15,-4 0-15</inkml:trace>
  <inkml:trace contextRef="#ctx0" brushRef="#br0" timeOffset="-142747.14">15051 8589 506 0,'-2'-2'47'0,"-2"2"-10"0,-1 0 29 0,-3 0-7 0,5-1-16 0,1 1-9 0,2-2-11 0,-1 2 3 0,2 0 32 0,1 0 15 0,-1 0 37 0,1 0 11 0,6 0-13 0,-7 0-5 0,3 0-13 0,0-6-11 0,-1-5-15 0,-1-2-12 0,0-4-12 0,4-2-5 15,-6 0 1-15,1-1 8 16,-5 2-1-16,-9 2-7 0,-6 2-9 16,-6-2-16-16,-13 10-7 15,-1 6-3-15,-10 6-6 16,0 7 4-16,-2 8-3 15,9 5 7-15,5 1-3 16,7-2 0-16,10 1 0 16,3-4-3-16,10-5 5 15,7 4-6-15,16-7 1 16,5 3 3 0,16 5 0-16,8 0 1 0,5 0 0 15,-3 7-4-15,1-4-1 16,-9-1 8-16,-10 6 0 15,-6-4-4-15,-20 6 3 16,-3 1-4-16,-17 2 1 16,-13-5 2-16,-17-2-2 0,-13-3 5 15,-6-10-4 1,2-8 2-16,9-16 1 16,2-8-4-16,4-18 3 0,9 0 4 15,4-4-2-15,8 6-1 0,9 7-5 16,6 7-16-1,8 12-35-15,5-3-22 16,5 4-67-16,8-2-122 16,9-2 159-16</inkml:trace>
  <inkml:trace contextRef="#ctx0" brushRef="#br0" timeOffset="-142025.1">15198 8620 667 0,'11'-7'139'0,"0"-3"212"0,0 2-197 0,-7 3-28 0,4 1-19 15,-5-1-25-15,-1 3-17 0,-2 7-14 0,2-2-2 32,-2 15-15-17,0 5-4-15,-4 15-14 0,3 6-6 16,-5 5-10-16,2 0-1 16,3-2-15-16,4-7 6 15,10-13-2-15,6-8-3 0,7-13 15 16,6-8-1-1,3-12 8-15,4-6 6 16,-1-9 10-16,0-7 2 16,-7-2 8-16,-2 3 5 15,-9 13 5-15,-7 3 0 0,-5 16-15 16,-7 10-2-16,-1 13-18 16,0 10-3-16,0 6-3 15,11-1-2-15,4-7-7 16,0-4-6-16,12-11 4 15,-2-7-1-15,10-6 11 16,-5-6 2-16,2-10 4 16,-6-3 10-16,-10-5 13 15,-3 2 8-15,-12-9 7 16,-1-6-8-16,-1-13-13 0,-10-10-5 16,-2-27-27-16,2 2-11 15,8 8-13-15,3 11-9 16,2 25-38-16,1 11-33 15,5 6 61-15</inkml:trace>
  <inkml:trace contextRef="#ctx0" brushRef="#br0" timeOffset="-135487.98">17419 8628 847 0,'6'-1'79'0,"-1"-1"62"0,6-6 3 0,-3 4-33 0,-3-7-16 16,-5 1-22-16,-10 4-12 15,-10-2-14-15,-10 3-6 16,-10-3-16-16,-9 4-4 0,2-8-11 16,-4 5 0-16,6 3-8 15,7 4 1-15,8 8 0 16,5 0-3-16,12 10 3 16,5 0-3-16,13 9 8 15,1 2 4-15,15 2 4 0,2-6 7 0,6-1-5 31,2-5 4-31,4 3 7 0,3-1-11 0,3 2 8 16,-3 2-14-16,-7 1-11 31,-9-1 8-31,-14-1-10 16,-6-1 10-16,-16 3 5 16,-12-8 1-16,-10 1 1 15,-5-3-6-15,-5-5-9 16,1-6-2-16,-3-10-13 15,4-7-2-15,-5-15-18 16,0-5-19-16,15-7-18 16,4-2-24-16,15-3-116 15,15-2-191-15,5 3 230 0</inkml:trace>
  <inkml:trace contextRef="#ctx0" brushRef="#br0" timeOffset="-135203.07">17187 8165 1272 0,'0'0'78'0,"0"-2"55"0,0 4 4 0,-3 7-11 0,-2 4-17 0,-3 14-20 15,7 4-12-15,1 23-18 16,3 10-9-16,8 20-31 15,1 7-9-15,3 9-10 16,0-2-18-16,-2 2-40 16,0 3-28-16,-6-4-44 0,-5-6-4 15,-4-18 11-15,-4-16 6 16,3-25-101-16,1-11-88 16,2-21 163-16</inkml:trace>
  <inkml:trace contextRef="#ctx0" brushRef="#br0" timeOffset="-134767.88">17649 8182 1054 0,'0'21'116'0,"-1"-1"147"16,1 4-108-16,3-1-16 15,-5 3-8-15,7-4-29 16,0 3-16-16,2 3-25 16,5 7-17-16,-3 6-24 15,-6 5-7-15,5 10-9 16,-8 3-3-16,0 2 0 15,0-2 2-15,3-7-11 16,5 0-6-16,3-11-7 16,0 0 1-16,7-8 4 0,-6-8 6 15,7-4-6-15,2-2-9 16,1-15-17-16,3-2-19 16,-3-10-17-16,6-11-12 15,2-9-13-15,-1-2-4 16,-7-7-165-16,-3 3 175 15</inkml:trace>
  <inkml:trace contextRef="#ctx0" brushRef="#br0" timeOffset="-134551.1">17540 8644 1331 0,'24'-5'114'0,"0"-9"33"16,9-5-11-1,0-3-18-15,2-13-52 16,-1-1-30-16,1 0-26 16,-5 0-12-16,-3 10-62 15,1 9-39-15,2 14 43 0</inkml:trace>
  <inkml:trace contextRef="#ctx0" brushRef="#br0" timeOffset="-134185.23">18111 8606 1193 0,'0'2'74'0,"0"4"52"16,-3 5-14-16,-2 10-30 15,-2 4-19-15,2 8-39 16,-1-1-9-16,7 4-12 16,5 2 4-16,10 1-5 15,5 2-1-15,6-8-3 16,3-6-4-16,6-11 3 16,3-8 1-16,4-8 11 15,-4-8 9-15,-1-10 21 16,-5-4 13-16,-6-8 16 15,0-4 5-15,-14-3-4 0,-9 0-6 16,-13-8-12 0,-12-2-14-16,-18 0-23 0,-4 0-12 15,-21 20-30-15,-11 13-20 0,-8 15-49 16,1 13-26-16,20 10-171 16,10 1 175-1</inkml:trace>
  <inkml:trace contextRef="#ctx0" brushRef="#br0" timeOffset="-133685.46">18955 9111 1358 0,'13'0'108'0,"0"1"54"0,2 6-53 0,-4 2 3 0,0 13-28 0,-6 4-22 0,-6 11-22 15,-10 8-10-15,-18 8-40 16,-9 6-31-16,-26 4-95 16,-10 3-212-16,-16 2 204 0</inkml:trace>
  <inkml:trace contextRef="#ctx0" brushRef="#br0" timeOffset="-125316.78">20083 8732 917 0,'-9'10'88'0,"-2"1"49"0,1-5-20 0,-2 1-52 0,1-6 1 0,1-1 2 15,1-3 11-15,6-5 5 16,-1-1-10-16,3 4-10 16,-2-5-17-16,-5 9-12 15,-5 4-9-15,-6 14-13 16,-3 5-5-16,-1 18-5 15,-1 4 3-15,7 6-4 16,7 3 7-16,12-11-8 16,10-4 8-16,14-5 3 15,2-8 6-15,19-15 11 0,4-4-3 16,15-20 4 0,3-7-4-16,-1-12-1 0,-8-3-2 15,-16-7-4-15,-15 1 0 16,-20 2 4-16,-9 4-2 15,-27 6-2-15,-15 3-3 16,-23 1-16-16,-11-8-8 0,4-2-12 16,2 3-7-16,26 1 2 15,10 7 10 1,21 14-13-16,11 10-19 0,2-6-85 16,13 20-132-1,12 1 153-15</inkml:trace>
  <inkml:trace contextRef="#ctx0" brushRef="#br0" timeOffset="-124960.38">21047 8329 1254 0,'-1'0'112'0,"-12"0"87"0,0 1-38 0,-7 15-29 0,-10 8-14 16,-11 18-31-16,-6 10-10 15,-7 21-19-15,5 3-16 16,5 6-27-16,1 11-9 0,13 14-14 15,4 2-14-15,13 4-32 16,13-9-13-16,13-22-20 16,12-17-9-16,14-26-1 15,12-12-5-15,13-16-17 16,4-9-129-16,6-16 163 16</inkml:trace>
  <inkml:trace contextRef="#ctx0" brushRef="#br0" timeOffset="-124501.02">21781 8625 1129 0,'0'-9'104'0,"-13"-1"109"0,-3 7-98 0,-21 3-20 16,-14 5-7 0,-15 11-22-16,-5-1-8 15,5 4-13-15,7 0-11 16,20-6-13-16,6 3-1 0,20-2 0 16,10 5 4-16,14-2 0 15,8 5 0-15,17 0-5 16,7 3-4-16,14 1-10 15,-2-1 0-15,3-3-3 16,-6 2-2-16,-14-5 2 16,-6 1-1-16,-20 4-1 15,-7-1 2-15,-15 4 4 16,-18 0-1-16,-19 5 0 16,-12 1 0-16,-5-7-17 15,2 1-3-15,7-9-9 16,4-6-8-16,15-13-13 15,5-7-17-15,10-16-30 16,9-12-19-16,10-7-112 16,4-12 130-16</inkml:trace>
  <inkml:trace contextRef="#ctx0" brushRef="#br0" timeOffset="-124233.55">21448 8248 1349 0,'-3'-12'107'16,"0"-1"38"-16,-4 13-10 16,6 5 2-1,1 11-11-15,3 9-4 0,8 22-14 16,2 8-15-16,7 27-29 16,-1 11-7-16,2 5-28 15,-4 3-5-15,-8-3-15 16,1-7-13-16,-7-2-18 15,-3-11-18-15,2-10-36 16,-2-8-16-16,0-19-35 16,0-6-14-16,3-19-35 15,5-8 27-15,12-26 80 16</inkml:trace>
  <inkml:trace contextRef="#ctx0" brushRef="#br0" timeOffset="-123614.25">22436 8707 1396 0,'9'-14'100'15,"-6"0"53"1,-6-2 2-16,-21-9-19 0,-7 3-28 15,-17 1-40-15,-4 5-18 16,0 15-19-16,2 7-8 16,4 12-12-16,11 10-2 0,13 10-5 15,7 1-3-15,15-3-1 16,3-4-2-16,19-8-5 16,8-7 0-16,19-11 1 15,4-4 1 1,-1-7 6-16,0-6 3 15,-12-5 0-15,-4-1-1 0,-9 0 11 0,-3-2 3 32,-13-5 11-32,-10 0 5 0,-2 10-2 15,-10 2 2-15,3 13 7 0,0 7-3 16,-2 9-1 0,7 7-13-16,3 6-16 15,3 8-3-15,1 4-4 16,5 4 1-16,-6 9 1 15,3 5 2-15,-6 3-4 16,0-1 0-16,-1-4 0 16,-5-1-2-16,-1-11 1 15,-9-1 1-15,-6-13-2 16,-8-4 2-16,-9-7-7 16,-5-5-2-16,-10-12-5 15,-4-7-7-15,6-19-15 0,6-13-18 16,14-17-41-16,4-6-17 15,9-7-23-15,13-1 1 16,9 6-16-16,13 5-124 16,9 6 175-16</inkml:trace>
  <inkml:trace contextRef="#ctx0" brushRef="#br0" timeOffset="-123383.29">22637 8792 1071 0,'-4'7'150'0,"-4"2"279"0,0 2-290 0,3 2 6 0,5 3-1 0,2 10-29 0,4 9-14 16,-1 16-29-16,-2 1-20 16,-3 12-34-16,0 4-21 15,-3-5-46 1,-2 0-22-16,0-8-64 0,2-7-11 15,3-10-33 1,0-10-2-16,0-9 108 16</inkml:trace>
  <inkml:trace contextRef="#ctx0" brushRef="#br0" timeOffset="-123049.02">22611 8870 1472 0,'-13'-38'77'0,"5"11"31"16,5 6 10-16,5 10-11 16,10 5 1-16,12 0-5 15,3 6-1-15,9 6-23 16,2 5-8-16,3 8-28 16,6 8-13-1,-1 6-11-15,1 5-14 16,-17-5-6-16,-9 0 3 15,-24-5-14-15,-18-1-2 0,-18-3-17 0,-10-2-16 16,-8-1-25 0,-5-3-14-16,7-5-11 15,6-8-17-15,16-10-17 16,14-9-6-16,22-16-13 16,10-3-173-16,22-7 212 15</inkml:trace>
  <inkml:trace contextRef="#ctx0" brushRef="#br0" timeOffset="-122714.59">23125 8368 877 0,'0'24'165'0,"0"-2"268"0,2 3-263 0,7-1-1 0,-1 1-11 0,12-3-39 0,7 3-10 0,21 2-19 15,5 5-19-15,13 13-27 16,9 4-7-16,-3 3-26 15,-2 0-6-15,-15 5-7 16,-11 5-5-16,-30 12-31 16,-17 3-17-1,-43 8-63-15,-18 10-51 0,-30 6-210 16,-10 3 218-16</inkml:trace>
  <inkml:trace contextRef="#ctx0" brushRef="#br0" timeOffset="-94057.29">16897 15310 839 0,'-10'2'136'0,"-1"1"125"0,2 6-100 0,5-5-21 0,4 3-28 0,0-5-13 16,4-4-12-16,5-2-5 0,-1-3 1 15,-2-1 0-15,-4 8-17 16,-1 0-13-16,9 7-24 16,-8 7-10-16,2 19-12 15,-1 11-4-15,1 13-1 0,0 6-2 31,4 7 1-31,-3-3 0 0,-2 7-19 16,11 1-17-16,-14 3-33 0,5 1-11 16,3-11-13-1,-8-6 6-15,1-20 2 0,-2-10-4 0,-5-23-6 16,4-7-11 0,-9-9-219-16,3-15 208 0</inkml:trace>
  <inkml:trace contextRef="#ctx0" brushRef="#br0" timeOffset="-93613.41">16676 15375 1330 0,'-5'-13'114'0,"0"-6"53"31,8-11-39-31,2-6-9 0,13-13-16 16,0 2-2-16,12-2-25 15,4 3-12-15,7 8-30 16,3 7-14 0,6 9-15-16,4 9-5 0,0 19-2 15,1 9 2-15,-6 13-8 16,-4 7-2-16,-2 4 1 16,-4 1-3-16,-9-3 11 15,-3-3 0-15,-16-6 1 16,-6-6 2-16,-22-8-7 15,-12-3-14-15,-15-3-37 16,-13-2-17-16,-9 12-18 0,1-2 8 0,-4 10 34 31,7 7 23-31,10-3 19 16,13 0 7-16,17-3 11 16,9-3 6-16,26 0 26 15,12-2 13-15,18 4 12 16,7 0-2-16,10 4-15 0,-5 3-11 15,4 6-22-15,-6 7-18 16,-1 22-44-16,-1 7-30 16,-7 17-75-16,2-1-31 15,-12-7-251-15,-2-4 255 16</inkml:trace>
  <inkml:trace contextRef="#ctx0" brushRef="#br0" timeOffset="-93333.71">17865 15454 1453 0,'16'14'128'0,"-2"10"100"0,2 1-63 0,-2 13-42 0,0 3-20 0,1 6-35 0,2 5-23 15,-3 3-20 1,7 8-11-16,-6 11-39 0,8-1-26 16,0 4-49-16,-5-1-31 15,5-4-33-15,2-5-8 16,5-12-203-16,4-13 231 16</inkml:trace>
  <inkml:trace contextRef="#ctx0" brushRef="#br0" timeOffset="-92909.36">19018 15402 1372 0,'7'-7'103'0,"-7"4"60"0,-3 2-24 0,-26 1-36 31,-4 1-17-31,-24 2-26 16,-4 5-16-16,7 10-13 0,2 5-13 0,14 12-17 16,5 4-1-16,14 6-5 15,7 0-2 1,12-1 1-16,9 1-2 16,12-9-3-1,13-1 6-15,9-4-1 16,12-1 11-16,7-5 12 15,1-1 1-15,-7 0 4 16,-10 2-6-16,-14 4-6 16,-13 3 0-16,-21 1 0 0,-9 3-3 15,-25 1-3-15,-10 0-9 16,-25-5-25-16,-8-4-12 0,-4-9-43 16,-6-10-14-16,17-10-23 15,9-8-7-15,22-14-4 16,14-7-2-1,17-10-154-15,10 1 175 16</inkml:trace>
  <inkml:trace contextRef="#ctx0" brushRef="#br0" timeOffset="-92585.31">19623 15274 1420 0,'-11'9'107'0,"-21"9"49"0,-14 7-9 0,-29 22-31 0,-6 4-27 0,4 17-34 0,0 6-22 16,15 5-19-16,8 3-12 15,20 6-3-15,19 2 1 16,27 0-5-16,8-4-5 15,21-19-6-15,8-12 2 16,12-24-6-16,10-12-1 16,10-19-10-16,6-3-16 0,-5-14-26 15,-5-8-9 1,-19-7-39-16,-13-1 11 0,-23-5 59 16</inkml:trace>
  <inkml:trace contextRef="#ctx0" brushRef="#br0" timeOffset="-92206.54">16725 16903 1427 0,'-5'9'108'0,"-1"-5"21"0,17-4 17 16,12 0-1-16,33 1-21 15,18 4-10-15,30 0-37 16,16-4-25-16,42-7-32 15,24-8-8-15,45-13-12 16,29-11 2-16,26-12-17 16,23-4-16-16,13-1-36 15,-2 4-22-15,-13 12-62 16,-16 3-23-16,-22 14 94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1-21T18:02:27.16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1-21T18:02:28.682"/>
    </inkml:context>
    <inkml:context xml:id="ctx2">
      <inkml:inkSource xml:id="inkSrc53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2" timeString="2025-01-21T18:05:19.780"/>
    </inkml:context>
  </inkml:definitions>
  <inkml:trace contextRef="#ctx0" brushRef="#br0">15916 18730 0,'0'0'0,"0"0"0,0 0 0,43-4 0,-23 0 16,7-4 0,-3 0-16,0-4 15,3 1-15,1-5 16,3 0-1,1 0-15,-8 1 16,19-5 0,-4 0-16,1 0 15,-1 1 1,20-25-16,4-7 16,16-8-1,-16 8-15,-19 7 16,-9 17-1,-11 3-15,-4 0 16,-1 1 0,-7-1-16,4 0 15,0 5 1,-12 3-16,4 0 16,0 4-16,-8 1 15,0 3 1,0 0-16,0 4 15,0 0-15,0 0 16,0 0 0,0 0-16,0 0 15,0 0 1,0 0-16,0 4 16,0 0-16,0 0 15,0 0 1,0 0-16,0 0 15,0 0 1,0 0-16,0 0 16,0 0-1,0 0-15,0 0 16,0 0-16,0 0 16,-8 0-1,8 0-15,0 0 16,0 0-1,0 0-15,0 0 16,0 0-16,0 0 16,0 0-1,0 0 1,0 0-16,0 0 16,0 0-1,0 0 1,0 0-1,0 0 17,0 0-32,0 0 0,0 0 31,0 0-15,0 0-1,0 0-15,-36 48 16,28-45-1,4 1 1,0 0 0,0 0-1,4 0 1,0-4 0,0 0-1,0 0 1,-7 0-1,3 0 1,0 0-16,0-4 16,4 0 15,-8 0-15,4 0-16,0 1 15,0-1 1,-35 15-1,-178 116 1,-190 153 0</inkml:trace>
  <inkml:trace contextRef="#ctx1" brushRef="#br0">8064 15728 1166 0,'1'6'67'0,"-2"1"20"0,-1-1-10 0,-1-4-6 0,-5-1-1 16,5-1 16-16,1-3 5 0,-4-2 14 0,1-1-11 16,-3 0-14-16,-7 1-11 15,-11 2-24-15,-2 0-1 16,-7 3-14-16,4 4-7 15,-2 15-7-15,3 10-4 0,1 10-5 16,-2 4-5-16,7 6-2 16,7-4-1-16,12 4-4 15,3 3 3-15,7 5-2 16,8-3 4-16,12 2-1 16,3-5 0-16,10-5-1 15,8-4-2-15,9-13 0 16,7-6 3-1,1-12 1-15,-8-3 0 16,-4-17 2-16,-9-6 1 16,2-18 1-16,-1-6 0 15,-12-13 2-15,3-3-3 0,-14-5 1 16,-4 6 3 0,-16 4-2-16,-6 4 0 0,-23 11 1 15,-10-1-2-15,-23 14-3 16,-7 5-3-16,-20 13-14 15,-1 4-12-15,12 10-36 16,5 2-11-16,29 7-34 16,9-3-15-16,19 2-63 15,5-6 100-15</inkml:trace>
  <inkml:trace contextRef="#ctx1" brushRef="#br0" timeOffset="15903.59">4090 14671 676 0,'-8'-14'113'0,"8"2"87"0,-2 4-22 0,4 5-58 0,-2 3-4 0,1 3 2 0,-1 5 5 15,8 4-6-15,-1-2-12 0,5 2-19 16,7-5-12-16,10 2-14 16,5-6 7-1,20-3-14-15,11 0-3 0,25 0-18 16,15-3-7-16,20 2-12 15,6-4-6-15,-7 2-2 16,-12 3-16-16,-25 0-43 16,-9 1-40-16,-19 7-111 15,-13 0-264-15,-25-16 287 16</inkml:trace>
  <inkml:trace contextRef="#ctx1" brushRef="#br0" timeOffset="65042.08">18302 7398 887 0,'8'-1'91'0,"-5"-1"84"0,-3 1-44 16,3 1-6-16,-1-2-9 0,1-1-12 0,2 3-12 0,-4 3-24 0,-2 0-19 0,2 14-29 0,-1 6-8 16,0 13-8-16,4 0-3 0,-4 5-1 15,0-3 0-15,6-8-2 16,-4-5 2-16,1-11 1 15,5-4 0-15,-7-12 3 16,2-10 0-16,0-15-3 16,2-11 2-16,0-8-3 0,-2 0 1 15,7-1 17 1,1 8 7-16,6 10 9 0,5 6 0 16,2 12-15-1,-1 9-10-15,-2 13-7 0,-1 3-3 16,-2 4-1-16,2 2 2 15,-4 1-3 1,3-2 2 0,-3-5-2-16,-2-3 0 0,-5-11 0 15,-1 0 1-15,0-13 2 0,-2-7 2 16,2-9 0 0,5 1-1-16,-2-10 2 15,3 0 8-15,8 0 13 0,0 2 7 16,10 17 12-16,-5 7-6 15,7 18-8-15,-7 13-9 16,-1 9-17-16,-3 10-1 16,-5 1-8-16,5 12 5 0,-9 1-37 15,1 9-25-15,-1-1-60 16,-3-3-39-16,11-16-96 16,0-9-184-16,14-26 267 15</inkml:trace>
  <inkml:trace contextRef="#ctx1" brushRef="#br0" timeOffset="65637.44">19736 7308 943 0,'-12'-3'126'0,"-14"-3"161"0,4-10-175 0,-6-1 10 0,1-8-19 0,2-2-18 15,-2 9-30-15,-1 9-9 0,-7 15-24 16,-1 16-10-16,-4 21-7 16,1 4-5-1,10 7-14-15,4-4-8 0,20-12-10 16,13-6-1-16,18-20 15 16,8-5 10-1,9-14 17-15,7-7 6 0,2-8 10 16,0-8 4-16,-3 2 16 15,-9-1 10-15,-13 1 7 16,-12-4-1-16,-7 10-19 16,-6 5-13-16,-2 14-13 15,-8 9-3-15,-1 16-2 16,-4 5-2-16,3 9-11 16,7 1-2-16,6-11-4 15,12 0 0-15,13-14 2 16,5-4 0-16,8-10 5 15,-3-5-2-15,-2-8 7 16,-6-4 2-16,-4 2-5 16,-4-2 2-16,-8 2 4 15,0 1 5-15,-6 2 19 16,-3 4 3-16,-5 10-6 0,0 5-6 16,-5 19-15-16,-3 9-6 15,5 10 1-15,3 5-2 16,16-5 2-16,9-2-2 15,19-16 0-15,7-6 0 16,7-17 1-16,-1-5-1 16,-7-15-31-16,-3-2-24 0,-18-17-77 15,-7-2-45 1,-13-13 91-16</inkml:trace>
  <inkml:trace contextRef="#ctx1" brushRef="#br0" timeOffset="65811.07">20061 7034 1513 0,'0'3'46'0,"0"-4"-11"0,5-6-9 0,0-13 1 0,1-6-22 0,7-5-44 0,4 1-14 16,7 6-150-16,2 7 128 15</inkml:trace>
  <inkml:trace contextRef="#ctx1" brushRef="#br0" timeOffset="66104.25">20404 7241 1070 0,'9'74'134'0,"-3"-3"196"15,-4-8-261 1,-4-2-6-16,-2-10-18 0,-3-9-17 16,4-15 6-16,3-6 2 15,0-21 0-15,-8 0 2 16,5-15-12-16,3-10-8 15,3-14-10-15,5-9-8 0,6-5 20 16,7 4 14-16,17 11 19 16,4 10 14-1,10 25 5-15,2 7-10 16,-5 21-13-16,-2 12-10 0,-14 7-26 16,-6 5-8-16,-11 0-2 15,-8-10-3-15,1-7-28 16,-4-7-17-16,6-11-61 15,3-4-21-15,10-14-66 16,3-10-216-16,11-17 263 16</inkml:trace>
  <inkml:trace contextRef="#ctx1" brushRef="#br0" timeOffset="66439.98">21610 7002 1187 0,'-7'-6'84'0,"0"0"40"0,-1-1-20 0,4 7-26 0,0 2-18 0,-7 11-14 15,-7 6-1-15,-9 14 1 0,-6 9-6 0,-8 18-15 16,-2 6-7-16,7 2-10 16,6 0-2-16,15-8-5 15,15-3-1-15,16-13 1 16,11-6-1-16,13-13-13 16,7-4-32-16,5-15-42 0,8-5-37 15,5-7-295 1,-9-8 274-16</inkml:trace>
  <inkml:trace contextRef="#ctx1" brushRef="#br0" timeOffset="66701.56">21923 6947 1380 0,'19'38'74'0,"4"3"22"16,9 5-2-16,11-2 13 16,5 3-10-16,3 4-24 15,1-2-9-15,-13-5-31 16,-7 3-13-16,-23-7-26 16,-9 2-22-16,-18 4-47 15,-12-4-37-15,-13 3-71 0,2-1-263 16,13-6 285-16</inkml:trace>
  <inkml:trace contextRef="#ctx1" brushRef="#br0" timeOffset="67273.03">23264 6933 1458 0,'5'-2'25'0,"-20"7"4"0,-26 5 39 0,3 4-1 0,-6 9 6 0,3 3-6 0,11 2-22 15,2-3-15-15,14-4-20 0,11-1-4 0,10 1-3 0,11-4 0 0,4 5 1 16,-2-3 0-16,1 3-2 15,1 5-2 1,-5 1 0-16,-3-1 1 0,-6 5-1 16,-8-7 0-16,-11-1 0 15,-3-4-1-15,-8-1 1 0,0 0 0 16,-2 2 1 0,2-3-1-16,5 3-1 15,3-2 1 1,7 5-1-16,6-1 2 0,9 10 5 15,4 0 6-15,9 8 12 16,6 5 4-16,4 3-4 16,-4-5-4-16,-2 2-17 15,-7-5-14-15,-6 0-48 16,-4 3-51-16,-9 3 62 16</inkml:trace>
  <inkml:trace contextRef="#ctx1" brushRef="#br0" timeOffset="68386.6">18597 12462 1552 0,'-1'0'23'0,"13"2"10"0,17-2 33 0,-1 0 3 0,5 0 8 0,2 0-9 0,-13 4-16 0,-1 3-9 0,-14 1-20 0,-3 4-7 0,-15 7-7 15,-7 5-6-15,-5 3-11 16,-3 1-7 0,4-3-11-16,8-1 5 0,11-8 6 15,4 4 4-15,10-4 9 16,5 4 2-16,9-2 3 16,2 1 3-16,-1 1 1 15,-1-4-2-15,-11 6 1 16,-3-3-1-16,-13 0-1 15,-7-2-1-15,-7-3-2 16,-6 1 1-16,-2-1-1 16,-2-2-1-16,0 6 3 15,7 1-1-15,8 4 0 0,5 6 1 16,17 2 5 0,11 2 6-16,16 2 23 15,9 0 10-15,9 3 5 0,-4-4 2 16,-8 3-18-16,-9 0-7 15,-23-2-14 1,-9 1-4-16,-31-1-8 0,-21 1-10 0,-31-3-24 16,-13-7-26-16,-18-11-56 15,-3-3-44-15,-21-12 89 16</inkml:trace>
  <inkml:trace contextRef="#ctx1" brushRef="#br0" timeOffset="70189.83">20774 9079 1188 0,'11'-12'65'0,"-6"-2"51"0,-5-2-44 0,-8-3 11 0,-6-2 2 0,-6-4-14 0,-3 1 1 15,-3 9-1-15,-1 2-2 0,2 8-12 16,-2 9-9-16,-5 3-16 16,-1 11-8-1,-2 9 3-15,1 4-1 16,8 18 2-16,7 8-7 0,8 15-8 15,2 7-3-15,11 5-1 16,5 1 0-16,3 0-5 16,-1 2 3-16,7-4-3 15,-3 1-24-15,-5-13-24 16,1-8-22-16,-7-17-43 0,-2-15 1 16,-7-17-23-1,-2-7-8-15,-12-20-286 16,2-9 273-16</inkml:trace>
  <inkml:trace contextRef="#ctx1" brushRef="#br0" timeOffset="70548.07">20246 9527 1279 0,'1'-14'109'0,"6"0"55"16,12 8-36-16,-2 1-13 16,10 3-22-16,1 1-3 15,4-4-27-15,-2 3-9 16,6 2-27-16,3 0-16 15,7 5-4-15,-3 3-8 16,-8 11-5-16,-7 1 2 16,-14 12-19-16,-3 1-5 0,-8 5 5 15,-1 1-1-15,1-6 14 16,5-4 7-16,1-9 0 16,4-12 3-16,3-5 0 15,1-9 3-15,5-13 5 16,2-5 5-16,-5-9 10 15,1-3 5-15,-9-6 4 16,-6-1 1-16,-5-4-9 16,-1 4-9-16,-9 10-4 15,-6 6-12-15,-12 13-6 0,-10 6-15 16,-12 14-54-16,-2 4-27 16,-1 4-70-1,3-5 100-15,23-1 25 16</inkml:trace>
  <inkml:trace contextRef="#ctx1" brushRef="#br0" timeOffset="70858.12">21167 9453 1277 0,'-16'33'64'0,"-9"4"61"0,-11 2-57 0,1 7 11 0,0-2-5 0,10-5-36 0,14-1-15 16,17-13-9-16,9-9-2 0,19-5 4 16,4-12 10-1,8-10 18-15,-2-4 1 0,-1-11 26 16,-9-4 7-16,-5-4-3 16,-10-3 11-16,-18-1-25 15,-9-6-15-15,-21-2-22 16,-13-1-20-16,-10 2-47 15,-1-4-15-15,-4 7-42 16,13 4-14-16,4 0-41 0,9 4 0 16,26-7 88-16</inkml:trace>
  <inkml:trace contextRef="#ctx1" brushRef="#br0" timeOffset="71111.87">21883 8881 1515 0,'-28'15'88'0,"-13"11"77"0,-8 10-59 0,-11 11 12 16,0 10-13 0,5 17-39-16,12 3-17 0,20 5-24 15,16 0-9-15,20-1-45 16,14-9-22-16,14-10-48 0,1-7-1 15,9-19-14 1,-1-9-12-16,6-21-278 16,2-10 251-16</inkml:trace>
  <inkml:trace contextRef="#ctx1" brushRef="#br0" timeOffset="71341.66">22117 8922 1503 0,'8'38'89'0,"9"4"107"15,18 9-47-15,18 10 0 16,6-3-14-16,-1 9-62 16,-1-6-17-16,-13-1-17 15,-3-2-15-15,-20-1-52 16,-10 5-16-16,-25 2-64 15,-16 10-37-15,-29 10-60 16,-15 6-123-16,-22 9 192 16</inkml:trace>
  <inkml:trace contextRef="#ctx1" brushRef="#br0" timeOffset="72540.78">13278 614 1915 0,'3'0'2'0,"-13"0"7"0,-9 9 9 0,-1 6-3 0,-5 27 0 0,-1 12-5 0,3 26-7 0,4 15 0 0,12 6-1 0,7 3 0 15,10-3-19-15,3-2-22 0,-2 0-62 16,-2-7-26 0,-7-16-137-16,-4-13-195 0,-6-33 279 15</inkml:trace>
  <inkml:trace contextRef="#ctx1" brushRef="#br0" timeOffset="72888.57">12893 1111 1476 0,'33'-4'88'0,"5"-2"31"15,-2-2 8-15,7 7-20 16,2-6-12-16,-1 14-42 15,5 1-13-15,-11 12-25 0,-3 5-11 16,-21 13-10-16,-9 5-13 16,-7 9-5-16,1 5-2 15,1-2 4-15,9-3 7 16,16-14 8-16,7-8 1 0,17-21 5 31,3-6 3-31,3-14 1 16,-4-5 5-16,-18-6 1 0,-10 0 2 15,-23-3 8-15,-11-5-4 0,-22 0-1 16,-8 2-12-16,-22 1-34 16,0 2-19-16,6 4-58 15,7 4-28-15,25-7 78 16</inkml:trace>
  <inkml:trace contextRef="#ctx1" brushRef="#br0" timeOffset="73153.5">13670 1186 1328 0,'24'26'110'0,"-10"2"43"16,-4 5-46-1,-5-6-15-15,4-3-49 0,4-10-14 0,9-10-17 16,6-4-4 0,12-4-2-16,8-9-1 0,-2-7-1 15,0 1 5-15,-15 5 13 16,-7-1 9-1,-18 6 19-15,-15-1-6 0,-29 6-14 16,-16-3-12-16,-24 6-37 16,-9 1-15-16,3 6-50 15,4-3-36 1,18-6-245 0,9-6 221-16</inkml:trace>
  <inkml:trace contextRef="#ctx1" brushRef="#br0" timeOffset="74045.19">14571 907 794 0,'3'0'124'0,"-1"-1"161"0,1 1-159 0,-3 8-29 0,-1-1-16 0,-10 14-24 0,-1 9-8 0,-3 16-10 16,-6 7-3-16,7 9-15 16,6 1-9-16,11 1-5 15,10-5-2-15,11-2-17 16,2-7-10-16,11-12-44 16,-3-10-29-16,11-10-128 15,-3-9-100-15,-1-17 180 16</inkml:trace>
  <inkml:trace contextRef="#ctx1" brushRef="#br0" timeOffset="74283.89">14925 854 1262 0,'1'20'92'0,"4"2"21"0,12 11-7 16,-1 4 5-1,17 7-37-15,-1 1-13 0,9 4-27 16,-3-4-11 0,-7 2-15-16,-6 2-5 0,-20-4-17 15,-6 7-19-15,-23 2-60 16,-6 0 26-16,-17-7 23 16</inkml:trace>
  <inkml:trace contextRef="#ctx1" brushRef="#br0" timeOffset="75014.47">16053 639 1100 0,'0'0'18'0,"1"0"31"0,-4-1 61 0,-5 1 20 0,-9 6 13 0,-8 2-28 0,-10 12-41 0,-5 4-24 0,1 6-21 0,1 1-9 16,13-9-12-16,9 2-3 16,16-3-2-16,5-7 0 15,15 5-1-15,4 0 2 16,-2-7-3-16,3 12 2 15,-4-2-2-15,-7 6-1 16,-14 2 0-16,-3-1-1 0,-14 4 0 16,-6-3-1-16,-7 0 1 15,4 0 1-15,8-5-1 16,7-4 1 0,16-3 1-16,11 1 1 15,12 3 1-15,2 2-1 0,2 6 15 16,-1 5 7-16,-4 1 0 15,-2 2-3-15,-6 1-10 16,-5 1-10-16,-7 1-12 0,2-5-11 16,-3-3-56-1,1-1-27-15,-4-6-300 0,-3 9 250 16</inkml:trace>
  <inkml:trace contextRef="#ctx1" brushRef="#br0" timeOffset="75821.85">13352 4096 1194 0,'-8'6'76'0,"0"1"33"0,8-4-3 0,11-3-7 0,5-3-13 0,11-5-13 0,6 3-8 0,-2-1-15 16,-4 2-13-16,-5 4-19 31,-11 4-7-31,-11 7-11 16,-16 1 0-16,-17 10 0 15,-4 4-3-15,-8 2 0 0,4-1 1 0,10-4-1 16,7 1 2-16,19-10 1 15,5 4-1-15,13 1 0 32,11-2 4-32,7 3 2 15,7-2 0-15,0 4 2 0,-2-5-7 16,-11 5 1-16,-7 4-1 16,-7 0 0-16,-2 3 2 15,-15 2-1-15,-2 1 3 16,-11-2 4-16,0 1 3 15,-4-1-3-15,2-3-2 0,12-2-5 16,1-1 0-16,17-2 15 16,5 5 7-16,10-2-1 15,-5 2-4-15,0 0-11 16,-6 0-2-16,-21 2-3 16,-10 6-10-16,-40 6-31 15,-21 3-21-15,-35 8-58 16,-23 5 22-16,-47 3 47 15</inkml:trace>
  <inkml:trace contextRef="#ctx1" brushRef="#br0" timeOffset="78559.78">15363 2530 912 0,'10'-2'100'0,"-1"-4"70"0,-4 1-11 0,-2-6-27 0,0 0-31 0,0-3-38 16,-3-2-11-16,-3-6-12 15,-3 2-7-15,-5-5-9 16,-3 1-7-16,-10 3-11 0,-1 7-3 16,-4 13-3-16,-1 5-4 15,-3 17 3-15,2 6 0 16,-1 6 1-16,8 8 5 15,9 1-1 1,-1 6 3-16,11 7-1 0,5 6 1 16,6 9-4-1,7 4-1-15,-7 3 2 0,2-3-13 16,-6-11-34-16,-2-7-14 0,-5-12-56 16,-4-6-73-16,-7-16 118 15</inkml:trace>
  <inkml:trace contextRef="#ctx1" brushRef="#br0" timeOffset="78941.6">14912 2839 1393 0,'28'3'101'0,"4"-3"46"16,1-3-2-16,11-10-22 15,0-2-22-15,7-4-41 16,-1 1-12-16,-10 7-26 16,-1 3-9-16,-12 15-14 15,-3 5-4-15,-16 14-5 16,-7 10-5-16,-7 10 5 16,-2 3 5-16,5-1 5 15,6-5-2-15,11-8 0 16,5-10-1-16,14-8-1 0,4-4 3 15,4-12 4-15,1-1 4 16,-10-12 1-16,-5-4 0 16,-21-6-1-16,-9-3-2 15,-18-2-1-15,-17-5 1 16,-17-4-8-16,-10-2-12 16,2-1-35-16,8 4-19 15,11 8-25-15,12 8-11 0,17 8-19 16,13 11-10-16,4-9 71 15</inkml:trace>
  <inkml:trace contextRef="#ctx1" brushRef="#br0" timeOffset="79258.08">15698 2795 1323 0,'9'9'90'0,"-7"4"25"16,-2 3-12-16,-8 6-31 0,1 5-21 15,4 1-20-15,3 0-6 16,8-10-9-16,14-1-7 16,11-11-2-16,7-4-2 15,1-4 9-15,-2-5 5 16,-10-4 6-16,-6 3 5 16,-13-3 7-16,-7-5-1 15,-12-8-3-15,-7-1-7 16,-21-10-14-16,-5-1-7 15,-7 3-21-15,2-2-12 16,17 11-17-16,6 9-13 16,19 7-28-16,7 3-19 15,12 5-210-15,3 0 191 0</inkml:trace>
  <inkml:trace contextRef="#ctx1" brushRef="#br0" timeOffset="79575.59">16516 2390 980 0,'-4'-10'170'16,"-9"5"202"-16,-7 7-213 0,-1 3-4 15,-6 3-48-15,5 3-26 16,0 3-22-16,-2 5-8 0,9 14-13 16,-7 8-8-16,7 14-20 15,-2 13 2-15,4 4-14 16,10 4 1-16,8-6-7 16,6-12-17-16,8-19-20 15,5-10-18-15,4-14-49 16,8-7-32-16,1-12-176 15,-4-7 183-15</inkml:trace>
  <inkml:trace contextRef="#ctx1" brushRef="#br0" timeOffset="79859.78">16890 2355 1340 0,'10'20'110'0,"1"1"49"16,9 4 3-16,12 0-37 16,-2 2-25-16,8 5-38 15,-8-2-15-15,-8 8-23 16,-10 1-13-16,-21 8-28 15,-16 5-27-15,-27 7-74 16,-11 7-37-16,-18 3 78 16</inkml:trace>
  <inkml:trace contextRef="#ctx1" brushRef="#br0" timeOffset="87456.78">15526 1866 658 0,'-7'-3'115'0,"-1"-3"85"0,4 2-24 16,-1 4-63-16,2 0-19 0,-3 5-18 0,2 1 4 0,3 4 5 0,-1-1 8 16,4 4 11-16,1 6-5 0,6 6-22 15,-4 2-17-15,5 11-37 16,-7-2-9 0,-2 4-12-16,4-1-1 15,-5-3-19 1,0-7-33-16,-5-14-66 0,5-11-36 15,0-3 75-15</inkml:trace>
  <inkml:trace contextRef="#ctx1" brushRef="#br0" timeOffset="87636.68">15467 1751 1418 0,'-3'0'96'0,"3"-2"81"15,0-4-119-15,5-3 0 16,6-14-34 0,3 3-31-16,8-1-69 15,3-2-77-15,1 9 82 16</inkml:trace>
  <inkml:trace contextRef="#ctx1" brushRef="#br0" timeOffset="88326.45">15696 1880 1328 0,'3'19'79'0,"7"-3"0"0,-9-3-1 0,7-1-35 15,-2 2-18 1,-1-1-18 0,0 0 2-16,-3-2-4 0,1-3-6 15,0-2 1-15,-3-5 2 0,0 1-1 16,-5-4 7-1,4-9 0-15,1-4-3 0,0-12 0 16,0-5-4 0,9-1 3-16,2-5 12 15,3 10 13-15,4 0 13 16,4 12 10-16,-3 9-2 0,1 9 2 16,2 1-8-16,-4 10-10 15,-3-2-7-15,0 6-17 16,2 4-2-16,-5-2-6 15,3 1 2-15,0 4-3 16,0-2 2-16,-1 3-20 16,-3 0-19-16,-2-1-33 15,-4-2-12-15,0-5-8 16,0-4-12-16,4-7 18 16,4-7-5-16,7-17-1 0,12-2 0 15,1-13-57-15,3-2-5 16,0 0 21-16,-6-4 23 15,-8-7 107-15,-9-4 38 16,-14-13 82-16,-12-7 34 16,-6-1 11-16,0 5 4 15,5 17-37-15,8 16-10 16,2 19-7-16,3 11-12 0,2 3-22 16,6 12-7-16,5 12-19 15,9 11-2-15,-5 12-2 16,-1 2-4-16,0 11-20 15,-11 1-7-15,4 1-15 0,-3-5-5 0,-5-7 0 32,1-1 0-32,4-11-4 15,-2-2-22-15,8-15-13 16,5-3-12-16,3-16-10 16,6-4 5-16,4-10-30 15,-10-9-17-15,-2 2-33 16,-4-4-19-16,-13-1-275 15,-5 0 271-15</inkml:trace>
  <inkml:trace contextRef="#ctx1" brushRef="#br0" timeOffset="88478.48">16117 1760 1306 0,'11'0'96'0,"8"0"61"0,5 0-9 0,17 0-27 0,0-6-17 0,9-8-53 0,6 0-17 0,-9-2-27 15,0-3-42-15,-4 5 2 16,3 6 5-16</inkml:trace>
  <inkml:trace contextRef="#ctx1" brushRef="#br0" timeOffset="88740.64">17476 1723 1569 0,'-2'12'109'0,"-9"4"17"16,-3 6 1-16,-18 2-52 15,-1 4-36-15,-11-1-30 16,-5 8-3-16,2 1-19 15,-2 2-22-15,5 3-53 0,10-5-31 16,8-5-263-16,7-13 237 16</inkml:trace>
  <inkml:trace contextRef="#ctx1" brushRef="#br0" timeOffset="88958.01">17195 1715 1621 0,'14'22'112'0,"5"0"37"16,5-2 1-16,7-2-19 15,2 1-43-15,4 1-49 16,0-4-15-16,1 8-22 16,0-1 2-16,-2-1-61 15,-6 5-38-15,2-5-97 16,-2-3-137-16,5-9 199 15</inkml:trace>
  <inkml:trace contextRef="#ctx1" brushRef="#br0" timeOffset="89136.97">18018 1945 1414 0,'26'16'139'16,"-1"3"43"-16,-8 9-41 15,-6 2-9-15,-11 6-75 16,-5 10-25-16,-17-2-17 16,-1 5-24-16,-3-3-49 15,0-12-40-15,2 1 20 16,3-10 18-16</inkml:trace>
  <inkml:trace contextRef="#ctx1" brushRef="#br0" timeOffset="89626.29">18460 1786 1469 0,'-3'4'110'15,"0"6"13"-15,-5 9-25 16,3 1 0-16,-3-1-60 16,7 2-17-16,5-4-13 15,3 0-4-15,10-4-2 0,5-7 0 16,5-6 1-16,6-1-5 16,3-10 1-16,-3-2 1 0,1-3 0 15,-8 2 6 1,-11 0 6-1,-4-7 18-15,-10 4 33 0,-1 4 3 16,-9 7 25-16,1 5-7 0,-3 8-11 16,-2 6-1-16,7 11-23 15,3 3-10-15,7 12-18 16,4 7-4-16,2 12-6 16,-4 4-8-16,-6 2-1 15,-5 4-1-15,-10-5-11 16,-9 2-5-16,-9-10-31 15,-5-6-32-15,-6-7-51 16,-5-4-23-16,-2-8-53 16,-1-9-77-16,-20-12 171 0</inkml:trace>
  <inkml:trace contextRef="#ctx1" brushRef="#br0" timeOffset="117033.17">6122 9030 1125 0,'12'-12'94'0,"-9"-1"69"0,-1 1-42 0,-5-1-7 0,-8 0-10 0,-8 2-10 31,-11-1-10-31,-10 2-24 16,-1 2-11-16,-7 8-16 0,5 2-10 0,2 11 1 16,3 4-5-16,10 10-3 15,4 12 3-15,11 16-9 16,4 10-1-16,12 14-4 15,7 3-2 1,2 0 0-16,4 3-2 16,-3-3-20-16,-2 3-11 0,-5-4-41 15,-4-7-14-15,-9-11-25 16,-1-13-6-16,-3-23-13 16,-1-6-15-16,-6-21 87 15</inkml:trace>
  <inkml:trace contextRef="#ctx1" brushRef="#br0" timeOffset="117427.54">5555 9575 1173 0,'0'-26'126'0,"0"9"135"15,2 6-94-15,7 6-19 0,7 0-8 0,9 2-32 16,7-6-8-16,7-2-32 16,9-2-19-16,5 1-23 31,7 1-10-31,2 6-12 15,-7 6-2-15,-9 12-2 0,-13 9-6 16,-11 10-6-16,-11 5-1 16,-8 11-13-16,-6-6 0 15,-5-2-2-15,7-6 0 0,-3-15 12 16,8-4 7-16,0-15 6 16,7-5 4-16,7-16 13 15,-3-2 1-15,-3-12 12 16,-6-4 5-1,-9-2-9-15,-5-4-2 0,-10 4-13 16,-4 8-2-16,-8 8-3 16,-4 6-9-16,-3 10-23 15,4 4-27-15,5 5-55 0,6 2-23 16,11 5-47-16,11-2-13 16,12-2-218-16,14-1 248 15</inkml:trace>
  <inkml:trace contextRef="#ctx1" brushRef="#br0" timeOffset="117674.78">6185 9426 945 0,'31'7'140'0,"1"-4"126"16,-4 6-47-16,-10 1-64 0,-1 7-28 0,-15 4-45 15,-9 9-27 1,-2 1-34-16,-2 4-10 0,9-4-9 16,7 1-2-16,19-9 0 15,2-7-1 1,9-5 1-16,1-8 1 15,1-7 20-15,-1-7 8 16,-3-13 15-16,-5-1 4 0,-13-2-11 16,-12-1-9-16,-19-1-14 15,-19 1-7-15,-17 9-32 16,-6 5-21-16,-4 14-31 16,1 6-17-16,14 10-31 0,12 3-21 15,25-7 80-15</inkml:trace>
  <inkml:trace contextRef="#ctx1" brushRef="#br0" timeOffset="122724.42">8111 9882 875 0,'5'0'101'0,"-5"2"67"0,-7-1-26 0,-4 10-49 0,-11-4-15 16,3 0-13-16,0 3-7 16,2-5-7-1,4-1-5-15,6 1-9 16,3-2-5-16,11 0 5 16,1 2 1-16,11-2 13 15,-4-3 6-15,3 2-2 0,4-1-2 16,0-2-8-16,3 2-15 15,-3-1-4-15,-1 0-12 16,7-1-5-16,-3-1-1 0,10 1-8 16,4-6 9-16,3 1-5 31,6-5 0-31,4 2 7 0,8 2-7 16,10 3 7-16,9 0 11 0,3 1-3 15,-2 3 0-15,-1 0 1 16,-5 0-5-16,0 0-5 15,5 0 4-15,3 2-10 16,7-2-1-16,2-2-1 16,-3 1-5-16,-1-4 3 15,-6 3 1-15,5 2-2 16,3-1 1-16,2-2 0 16,6 1 1-16,-1-3 1 15,-5 2 0-15,-6 0 1 16,1 3-2-16,0-3 1 15,4-5-2-15,10 5 0 16,-6-5 0-16,6 3-2 16,-7 5 3-16,-2 0 4 15,-2 0-5-15,7 3 2 16,3-1-2-16,2 0 0 0,2-2-1 16,-2 0-2-16,3-2 4 15,3 0-2-15,4 2 1 16,5-1-1-16,-7-1 2 0,0-3 1 15,-8 2-2 1,-2 2 1-16,4-1-1 0,1 1-2 16,0-1 5-16,-6-3 2 15,-8 4-8-15,-13 1 3 16,1 0 1-16,-1 0-2 16,2 0 3-16,9-7 1 15,-1-4-6-15,0-3 1 16,-2-6 5-16,-3 1-3 15,5-3 3-15,-1 1-1 16,4 5-2-16,5 4-1 16,-4 2 3-16,-2 6 1 15,-6 2-5-15,-13 2 3 16,-1-2-3-16,-2-2 0 16,-1-1 2-16,-2 2-2 15,0-7 4-15,-14-1-4 0,-9 0-8 16,-14-3-45-16,-3 1-27 0,-13-1-38 15,-7 2-19-15,-5 2-13 16,-10 2 131-16,-19 2-10 16</inkml:trace>
  <inkml:trace contextRef="#ctx1" brushRef="#br0" timeOffset="128120.28">8106 10705 1113 0,'0'3'95'0,"0"-1"90"0,0 4-100 0,2-4-12 0,-1-2-12 0,1 0-23 16,-2-2 5-16,9 1-12 16,-1 1 0-16,13-3-5 15,1 3-6-15,5 0-6 16,1 0-7-16,12 0 3 15,4-4 6-15,14 4 7 16,4 0 9-16,9 7 1 16,12-3-3-16,14 4-9 0,7-4-5 15,6-3-5-15,4 1 3 16,6-4-3-16,15 2 1 16,9 0 2-16,3 2-3 15,4 7 2-15,2-3 0 16,2 4-3-16,-2 1 0 15,4 0-1-15,0 0 2 0,2-8-3 16,5 0 2-16,-8-6-5 16,0-6-2-16,1-2 2 15,2-2-1-15,-3 7 0 16,-3-2 2-16,2 6-8 16,2 1 1-16,-5 1-2 15,2 0-1-15,-5 0 2 16,-3-2 0-16,8 2 6 15,-13-1 0-15,0-4-1 16,-1 3-1-16,2-1-4 16,0-2 1-16,0-1 3 15,0 0 0-15,5-5 0 16,-2-2-3-16,-3 0-1 16,-5-1 3-16,-14 3 3 15,4 2-4-15,-12 6 3 16,-2 1-3-16,-20 0-2 15,-7-1 2-15,-20-3-3 0,-5 0 0 16,-5-7-5-16,-6-1-13 16,-18-13-79-16,-10-9-69 0,-29-23 91 15</inkml:trace>
  <inkml:trace contextRef="#ctx1" brushRef="#br0" timeOffset="128938.97">6190 10183 1468 0,'-2'2'25'0,"5"-8"5"0,2-2 33 0,-4 0 4 0,-1-2-9 0,-1-1-11 0,-9 3-19 0,-2 2-11 0,-9 5-5 0,-1 1-7 0,-11 11-4 16,1 4 4-16,-10 7 2 15,2 7 5-15,9 4 1 16,1 6 1-16,11 12-5 0,8 6-2 16,9 7 0-16,2 1-3 15,10-2-1-15,1-8-9 16,3-6-31-16,0-6-18 16,-3-10-38-1,-3-3-7-15,-6-11-19 0,-4-5-215 16,-14-13 223-16</inkml:trace>
  <inkml:trace contextRef="#ctx1" brushRef="#br0" timeOffset="129328.87">5721 10574 1076 0,'28'-12'104'0,"4"-6"123"15,6 4-92-15,9-2 3 16,5 1-17-16,3-6-41 15,5 2-25-15,-12 0-33 16,-10 5-8-16,-18 14-30 16,-9 6-4-16,-11 12-12 15,-2 12-10-15,-5 12 16 16,-1 2 2-16,-3 2 12 16,1-6 7-16,10-12 3 0,7-3 0 15,5-12 1 1,5-8 6-16,1-10 12 0,2-6 5 15,2-6 8-15,-3-4-5 16,-6-7-3-16,-4-6 1 16,-9-2-5-16,-7-6 0 15,-6 2-7-15,-4 4-6 0,-4 9-5 32,4 8-10-32,-1 8-31 0,3 5-29 15,2 1-74-15,0 2-243 16,9-8 241-16</inkml:trace>
  <inkml:trace contextRef="#ctx1" brushRef="#br0" timeOffset="129623.07">6477 10376 1329 0,'1'8'104'0,"-2"-4"56"15,-10 7-87 1,-4 2-11-16,-5 3-30 0,6 3-7 15,3 1-9-15,6 4-4 16,6 1-10-16,4 2-2 0,11 0 0 31,5-4-1-31,8-7 1 16,11 0 9-16,9-15 10 16,4-5 15-16,-4-12 23 0,-4-6 3 15,-15-10 4-15,-15 2-10 16,-16-4-21-16,-13 4-6 15,-26-3-25-15,-10 4-23 16,-4 10-44-16,-4 7-24 0,17 12-45 16,9 8-10-1,15 3 85-15</inkml:trace>
  <inkml:trace contextRef="#ctx1" brushRef="#br0" timeOffset="133215.76">8966 9176 1135 0,'5'1'114'0,"-2"2"49"0,6 0-21 0,-4-3-13 0,-3 0-44 0,-2 2-11 15,-5 3-35-15,-4 9-16 16,-6 5-8 0,0 11-9-16,-11 9-3 0,-2 7-1 15,-8 4-1-15,-2 2-1 16,-2-4-25-16,2-6-14 0,1-10-47 15,8-8-28 1,1-21 64-16</inkml:trace>
  <inkml:trace contextRef="#ctx1" brushRef="#br0" timeOffset="133439.2">8535 9138 1444 0,'15'8'95'0,"5"9"38"0,-1 0 6 16,5 9-6-16,1 3-29 16,2 9-40-16,7 2-14 15,-5-1-35 1,7 2-9-16,-3-5-20 16,0 5-20-16,7-9-45 15,-4-2-26-15,-1-8-54 0,-4-1-13 16,-4-14 96-1</inkml:trace>
  <inkml:trace contextRef="#ctx1" brushRef="#br0" timeOffset="133658.69">9263 9535 1224 0,'9'16'128'16,"2"8"130"-16,-6-1-175 16,-5 4-19-16,-8 0-44 15,-5 1-14-15,-1 1-39 16,-3-4-25-16,-4-5-221 16,-2-4 172-16</inkml:trace>
  <inkml:trace contextRef="#ctx1" brushRef="#br0" timeOffset="134063.48">9547 9363 1451 0,'1'-5'69'16,"1"2"24"-16,-2 0-13 15,5 8-3-15,-1-2-24 16,4 10-36-16,5 4-7 0,4-1-6 16,-1 0-1-1,6-9-1-15,0 0 0 0,3-7 0 16,4-2-1-16,-7-9 0 16,3-3-1-16,-3-10 12 15,0-1 11-15,-9-3 28 16,-7-4 11-16,-6 7-2 15,0 4 2-15,0 21-13 16,-3-6-5-16,3 25-5 16,3 8-7-16,5 14-17 15,-3 5-6-15,4-4-3 16,-4 1-4-16,0-1-1 16,-5 1-18-16,-10 1-31 15,-4 0-45-15,-14 0-73 0,-6-3-15 16,-5-11 85-16</inkml:trace>
  <inkml:trace contextRef="#ctx1" brushRef="#br0" timeOffset="134706.76">10055 10262 1302 0,'12'6'105'0,"1"-4"66"0,-7 0-67 0,-4-2-9 16,-4 1-27-1,-7 2-15-15,-6 7-27 0,-10 6-5 16,-11 14-14 0,-5 6-5-16,-2 10-15 0,-4 1-13 15,8-1-40-15,-4-2-19 16,5-13-27-1,3 1-17-15,10-18 77 0</inkml:trace>
  <inkml:trace contextRef="#ctx1" brushRef="#br0" timeOffset="134943.76">9640 10223 1505 0,'12'22'132'0,"1"1"44"16,9 3-21-16,5-6-14 0,11-1-55 16,3-5-17-16,6 4-39 15,5 2-13-15,-6 7-12 16,1 3-21-16,-4 1-59 16,-5 1-40-16,-8 0-99 15,0-6-163-15,-5-2 227 16</inkml:trace>
  <inkml:trace contextRef="#ctx1" brushRef="#br0" timeOffset="135143.82">10372 10333 1410 0,'20'14'135'0,"5"8"113"16,1 5-117-16,-4 9-8 15,-6 4-40-15,-10-1-19 0,-8 1-40 16,-9 2-17-16,-16-1-48 16,-6-1-34-16,0-7-82 15,0-5-34-15,16-7 102 16</inkml:trace>
  <inkml:trace contextRef="#ctx1" brushRef="#br0" timeOffset="135570.04">10575 10179 1475 0,'11'3'76'0,"2"6"24"15,1 4-4-15,5 10-6 16,0 4-23-16,3 2-33 0,-1 1-12 15,1-5-12-15,1-5-6 16,3-7-15 0,-6-5-3-16,4-10-7 15,-1-6-2-15,-5-11 11 16,4 2 4-16,-10-11 7 0,-2-2 4 16,-9-2 10-16,-1-4 7 15,0 9 14-15,0 5 9 16,0 14 14-1,0 5-2-15,4 8-9 0,8 9-1 0,-4 13-8 16,0 11 4 0,-2 12 0-16,-6 12-7 0,2 9-15 0,-5 3-9 31,-7 8-7-31,2 0-15 16,-11-3-23-16,-3-2-24 0,-9-11-57 15,-12 2-34-15,-1-10-213 16,-8-4 216-16</inkml:trace>
  <inkml:trace contextRef="#ctx1" brushRef="#br0" timeOffset="154527.1">8804 10127 781 0,'23'-26'109'0,"4"1"103"0,1-8-122 15,-1 1-7-15,-1 7-21 0,-12 0 4 0,-6 15 24 16,-7 7 13-16,-13 14-4 15,-6 8-13 1,-16 19-35-16,-3 9-22 0,-15 9-16 16,0 2-7-16,-2-6-2 15,4-6-2-15,17-12-2 16,14-5 2-16,9-18 0 16,10-10-2-16,8-7 3 15,7-16 2-15,16-14 1 16,13-7 2-16,13-3-4 15,6 2-4-15,3 3 1 16,-2 3 3-16,-5 8 1 16,-5 12-1-16,-13 18-1 0,-5 9-4 15,-21 18 1-15,-6 4 0 16,-20 17 4-16,-11 7-1 16,-14 14-2-16,-4 4 0 15,-12 6-5-15,0 1-1 16,2-12-4-1,2-7-1-15,23-26 2 0,12-13-1 16,31-27-3-16,12-21 3 0,28-26 0 16,8-16 3-16,21-14 6 15,5 3 1-15,21 3 14 16,6 10 4-16,-6 14 10 16,-9 9 4-16,-26 24-6 15,-15 13-6-15,-27 24-2 16,-17 13-2-16,-30 27-2 15,-10 9 2-15,-15 10-9 16,-2 0-2-16,11-14-11 0,5-12-13 16,18-23-8-1,4-11-7-15,15-23 7 16,14-13 7-16,21-22 9 16,12-11 8-16,15-9 1 15,8-6 2-15,8 9-1 16,-4 0 1-16,-14 18 4 0,-15 10 0 15,-27 13 5 1,-9 9-2-16,-22 11 6 0,-13 8-3 16,-16 19-2-16,-11 8-1 15,-17 17-5-15,-7 8 1 0,-1 5-2 16,11-6-2-16,14-17-3 16,21-11-1-16,25-25-10 15,19-14 2-15,29-25 2 16,9-19 2-16,11-20 8 15,-5-2 3 1,11-6-1-16,-8 7-3 0,-5 15 2 16,-2 6-1-16,-20 19 2 15,-9 10 3-15,-21 20-2 16,-9 12 4-16,-25 25-2 16,-10 9-2-16,-14 17 3 15,-8 1-3-15,8-10 0 16,6-5-3-16,23-29-3 15,13-10-2-15,28-23-2 16,5-9 3-16,26-19 3 16,13-5-1-16,12-4 1 15,3 1 3-15,-4 11-1 0,-13 10-1 16,-14 14 0-16,-15 6-3 0,-16 22-2 16,-20 9 5-1,-27 28 2-15,-17 7 0 0,-20 20 1 16,-5 7 1-1,-2-6-4-15,12-13-1 16,23-28-14-16,19-16-12 16,36-25-2-16,18-18 2 0,29-23 12 15,7-13 13-15,22-8 6 16,11 1 5 0,16 7 13-16,4 5-1 0,-10 14 4 15,-10 7-2-15,-27 21-9 16,-20 5 1-16,-35 18 0 15,-16 12 1-15,-30 19-3 16,-20 8-3-16,-13 12-3 16,0-3-6-16,5-10 4 15,14-12-6-15,20-19-20 16,15-10 3-16,28-21-8 16,13-10 2-16,20-21 17 15,13-10 4-15,17-10 2 16,7 1 3-16,-5 4 6 15,-7 11 0-15,-29 16 6 0,-12 13 5 16,-28 19 0-16,-15 13 0 16,-22 33-5-16,-19 12 0 15,-22 23-11-15,-7 10-2 16,3-6 0-16,13-11-16 0,22-26-15 16,18-20-7-1,33-21-4-15,15-10 13 16,27-23 18-16,7-14 6 15,12-12 4-15,9-5-2 16,10-5 7-16,4 6 6 16,-2 7 14-16,-6 15 2 0,-29 20 2 15,-18 7-3-15,-27 24-10 16,-9 6 2-16,-22 15-10 16,-6 4 1-16,-13 6-2 15,-2-3-4-15,10-15 1 16,12-11-9-16,16-23-9 15,15-9 1-15,32-16-2 16,9-8 8-16,29-9 7 16,5-5 3-16,5 7 6 0,-3 1 7 15,-16 12 17-15,-5 10-1 16,-24 10 17-16,-7 7-6 0,-19 13-11 31,-8 2-1-31,-8 1-17 16,-5 0-5-16,3-1-7 15,7-8 2-15,22-7-8 0,2-2 7 16,19-8-3-16,1 1 0 0,-4 8-22 16,2 3-19-1,-15 5-57-15,-7 9-47 16,-17 7 202-16,-7-2-94 0</inkml:trace>
  <inkml:trace contextRef="#ctx2" brushRef="#br0">15735 9834 0</inkml:trace>
  <inkml:trace contextRef="#ctx1" brushRef="#br0" timeOffset="171359.07">15889 10466 857 0,'-15'9'113'0,"4"0"65"0,5-2-13 0,1 1-60 0,5-7-25 0,10 1-16 0,1 1 4 0,3-1 9 16,0 2 1-1,2 4-5-15,3 0-6 16,0 3-24-16,4 0-6 0,11-1-14 16,3 2 1-16,20-2 3 15,8 1-5-15,11 0-5 16,1-5-9-16,-12 2-6 15,-4 0-13-15,-15-7-33 16,-3 1-13-16,-17-8-64 16,-10-1-23-16,-16-5 85 15</inkml:trace>
  <inkml:trace contextRef="#ctx1" brushRef="#br0" timeOffset="172110.31">16007 10294 1090 0,'-2'8'95'0,"1"-1"75"0,1 3-58 0,-3-4-28 0,-2 1-12 0,5-6-24 0,-2-1-8 16,2-3-9-16,2-3-2 31,1-4-9-31,-3 2-6 0,-5 7-14 16,-3 1-2-16,-11 4-2 15,-4 11 1-15,-6 11 3 16,-5 3 2-16,1 4 1 15,-5 3 4-15,1-7 0 16,11 1 2-16,5-8 6 16,7-3 5-16,12-12 11 0,2-3-1 15,14-1 2 1,9-2 0-16,11 2-1 16,6 7 2-16,-2 3-5 15,-5 5-6-15,-8 9-10 16,-5-1-7-16,-9 4-11 0,-3-4-20 0,0-2-56 15,3-2-16 1,4-9-57-16,2-5-91 0,3-12 162 16</inkml:trace>
  <inkml:trace contextRef="#ctx1" brushRef="#br0" timeOffset="173263.98">17226 10437 1123 0,'0'0'64'0,"-1"0"-1"0,-1 0 76 0,2 0-17 0,3-1-1 0,7-9-8 0,2-2-14 0,4-4 2 0,-2 0-3 15,-6-1-5-15,-11 4-19 16,-11 4-18-16,-18-1-31 16,-5 2-11-16,-14 8-15 15,1 7-3-15,2 5-1 16,2 4 2-16,17 3 4 0,6 1 0 15,12 4 0-15,15 1-3 0,18 5-1 16,4 2 3-16,19-2 0 16,-4-5 3-16,3-1 9 15,3-4 4 1,-6-3-3-16,-5-2-1 0,-15-3-7 16,-12 1-5-16,-16-2 8 15,-16 3-1-15,-11 2 0 16,-7 4-1-16,-7-1-28 15,1 3-15-15,-2-4-22 16,3-4-13-16,12-6-9 16,1-5-1-16,15-8-18 15,4-9-9-15,5-22-23 16,7-5-77-16,4-24 132 16</inkml:trace>
  <inkml:trace contextRef="#ctx1" brushRef="#br0" timeOffset="173543.14">17184 9977 1430 0,'11'-3'125'0,"0"6"85"16,1 14-61 0,-4 8-8-16,-1 21-40 0,-7 6-16 0,-10 21-38 15,1 5-9-15,-4 12-17 16,5 7-12-1,2 0-5-15,4-4-2 0,4-6-2 16,4-2-22-16,2-7-22 16,3-4-24-16,2-10-53 15,1-7-2-15,-3-21-32 16,0-14 3-16,-1-17-169 16,-6-14 195-16</inkml:trace>
  <inkml:trace contextRef="#ctx1" brushRef="#br0" timeOffset="174243.02">17813 10363 975 0,'0'-2'142'0,"-3"-1"193"0,-5-3-159 0,-4-3-35 0,-1-7-19 0,-14-3-58 15,0 0-23-15,2 6-31 0,-2 7-3 0,-1 11-5 16,-4 9-3-16,4 14-4 16,-4 2 0-16,4 11-3 15,6 3-3-15,4-3-1 16,11-3-1 0,10-11 4-16,13 0 5 15,10-3 7 1,11 1 3-16,5-5 11 0,-5 2-1 15,8 0 0-15,-12-9 1 0,2 0-1 16,0-7 7-16,-16 0-4 16,3 1-1-16,-17 1-8 15,1 3-7 1,-12 1 3-16,-9 4 1 0,-4 3-3 16,-9 0 0-16,-8-2-2 15,1-3-1-15,-6-7-5 16,5-4-13-16,-1-5-29 15,4-4-18-15,8-5-38 16,3-6-15-16,14-1 2 0,8-1-309 16,14 3 292-1</inkml:trace>
  <inkml:trace contextRef="#ctx1" brushRef="#br0" timeOffset="174504.26">18146 10395 1540 0,'-13'4'95'0,"1"9"57"0,-1 1-7 0,4 10-10 0,6 4-16 0,3 12-31 15,4 5-14-15,4 14-21 16,-6 5-15-16,-1 12-21 15,-2 8-18-15,-4 12-33 0,-3 5-28 16,-3 0-72-16,0-4-37 16,3-19-53-1,-3-14-59-15,6-24 162 0</inkml:trace>
  <inkml:trace contextRef="#ctx1" brushRef="#br0" timeOffset="174859.69">18083 10565 1061 0,'2'-27'177'15,"4"2"231"-15,3 6-236 16,7 2-1 0,6-7-26-16,10-4-28 0,6-7-29 15,1 3-2-15,2 4-16 16,6 6-7-16,-4 19-20 15,-2 4-15-15,-3 15-17 16,-10 8-6-16,-6 12-6 16,-9 3-4-16,-13 7-3 15,-6 3-1-15,-18 3-6 16,-6-3-2-16,-6-6-6 0,-5-7-3 16,-8-9-2-1,-2-7-4-15,-9-14-5 0,-4-6-5 16,2-18-11-16,5-8-9 15,8-15-21-15,2-8-35 0,17-1-69 16,5-1 104-16</inkml:trace>
  <inkml:trace contextRef="#ctx1" brushRef="#br0" timeOffset="192445.68">17138 14392 885 0,'-3'-11'122'0,"-2"3"73"0,-3 1-40 0,5 3-7 0,0 4-16 0,-3-1-6 0,2-1-7 15,4 2-15-15,-1 0-19 16,-1 0-6-16,2 0-38 15,0 2-10-15,8 14-7 0,5 9-8 16,4 28 7-16,0 12-5 16,-5 27-10-16,-3 8 2 15,-4 14-19-15,-5 3-18 16,0-2-60-16,0-3-31 16,3-21-23-16,3-12 9 15,1-30 33-15,2-21 15 16,7-29 7-16,0-15-10 15,4-34 46-15</inkml:trace>
  <inkml:trace contextRef="#ctx1" brushRef="#br0" timeOffset="192897.43">17479 14690 1442 0,'1'5'98'0,"2"11"63"16,2 8-29-16,-5 17-44 15,0 7-21-15,-3 11-38 0,1 7-16 16,10-6-9 0,5-3-5-16,11-16-6 15,4-7-9-15,4-18 2 0,4-11 1 0,-1-18 13 16,-4-6 14-16,-1-18 17 16,-13-1 12-16,-1-2 13 15,-5 2-2-15,-1 16-17 16,-4 8-13-1,4 25-20-15,2 13-5 0,7 17-1 0,0 8-3 16,8-4-23-16,6-2-3 16,3-21 3-16,-3-8 0 15,2-20 45-15,-5-8 25 16,-6-11 35-16,-4-9 25 16,-15-18 17-1,-5-6-9-15,-9-22-30 0,-9-4-21 16,-4-4-39-16,3-1-7 0,7 15-24 15,2 11-20-15,12 19-80 16,6 8-66-16,9 0 44 16,7 2 26-16</inkml:trace>
  <inkml:trace contextRef="#ctx1" brushRef="#br0" timeOffset="193646.31">19632 14528 966 0,'25'0'118'16,"-6"0"76"-16,-4-5-43 0,-4 5-12 0,-8-3-23 0,5 0-5 0,-13 1-15 0,-12 2-12 16,-12 0-23-16,-13 7-16 0,-20 4-28 15,2 8-6 1,-5 3-12-16,7 9 0 0,15-1 0 15,13 2 0-15,16-5 0 16,13-7-2-16,12 2 1 16,8 2 2-16,17-1 7 15,3-2 5-15,12-1 12 16,1-4 3-16,-6 6-1 16,-5-3-4-16,-16 5-8 0,-11 1-5 15,-14 2-2-15,-13 1 1 16,-13 4 0-1,-11-1-6-15,-15-1-24 0,3-8-16 16,-4-6-40-16,4-9-16 16,9-12-34-16,6-13-21 15,8-16-288-15,6-15 271 0</inkml:trace>
  <inkml:trace contextRef="#ctx1" brushRef="#br0" timeOffset="193898.65">19403 14159 1637 0,'10'-2'99'0,"2"12"39"15,3 9-15 1,2 22-18-16,7 9-13 16,1 23-26-16,0 9-16 0,-9 22-30 15,-2 9-5-15,-8 10-19 16,-2 0-18-16,-3-4-32 15,1-9-27-15,-4-1-29 16,-1-8 1-16,-3-18-7 16,3-7 2-16,6-29-19 15,3-18-94-15,-1-29 144 16</inkml:trace>
  <inkml:trace contextRef="#ctx1" brushRef="#br0" timeOffset="194147.6">20140 14514 783 0,'-1'0'12'0,"-1"-3"-17"15,2 1-127 1,0-1-30-16,2-5 71 0</inkml:trace>
  <inkml:trace contextRef="#ctx1" brushRef="#br0" timeOffset="194541.92">20094 14244 791 0,'0'-8'157'0,"-1"3"184"0,-2 5-180 16,1 2-14-16,1 1-29 15,1 5-10-15,0 2-6 16,3 5-11-16,0 3 0 16,2 5-12-16,-4 4-26 15,1 5-12-15,4 7-23 16,-3 5-5-16,0 18-6 16,2 4-3-16,-3 16-4 15,-2 5 0-15,0-5 0 16,-2-5-1-16,4-14 1 15,1-8 0-15,6-12-14 16,5-4 8-16,1-12-7 0,4-5 1 16,4-15 9-16,2-7-6 15,7-18-4-15,-7-5-19 0,4-9-29 16,-7-6-17 0,-5-1-53-16,-4-4-16 0,-13 4 77 15</inkml:trace>
  <inkml:trace contextRef="#ctx1" brushRef="#br0" timeOffset="194734.9">19908 14708 1505 0,'8'1'120'16,"3"1"52"-16,8-5-30 15,8-10-13-15,17-11-30 16,5-2-28-16,8-6-36 15,3 1-14-15,0 2-79 16,1 2-40-16,-9 8-112 16,-3 7-264-16,-8 9 291 0</inkml:trace>
  <inkml:trace contextRef="#ctx1" brushRef="#br0" timeOffset="195019.28">20519 14667 960 0,'-22'17'180'0,"0"7"260"16,3 1-274-1,4 2-56-15,1 3-22 16,13 3-39-16,1-3-14 0,4 0-16 16,9-2-10-1,12-9-12-15,2-6 1 0,11-13-2 16,1-7 0 0,1-16 13-16,-1-7 7 0,-2-5 23 15,-1-9 25-15,-16 0 30 16,-2 3-1-16,-26-7 1 15,-8 7-17-15,-22 2-42 16,-1 3-8-16,-12 12-30 0,4 8-23 16,4 16-33-16,1 2-20 15,12 11-86-15,11 1-36 16,19 9-202-16,19-5 219 0</inkml:trace>
  <inkml:trace contextRef="#ctx1" brushRef="#br0" timeOffset="195241.63">21047 15055 1530 0,'21'11'139'15,"-7"1"62"-15,0 7-40 0,-8 7-24 16,-6 16-71-1,-6 9-29-15,-19 21-52 16,-8 4-40-16,-7 7-101 16,7-2 160-16,-14-12-46 15</inkml:trace>
  <inkml:trace contextRef="#ctx1" brushRef="#br0" timeOffset="199942.87">22148 14452 1287 0,'4'5'78'0,"-1"0"31"0,1-2-24 0,-5-3-18 0,1 0-6 0,-5 0 3 15,0-3 6-15,-2-5 6 16,-1 0-5-16,-11-1-17 15,1-7-13-15,-8 3-28 0,-8 4-10 0,3 2-3 16,-7 7-3-16,0 10-2 16,2 2 3-16,7 11-2 15,7-1 2 1,10 8-1 0,7-4 0-16,7 7 0 0,1 1 0 15,11-3 0-15,10 1 3 16,2-6-1-16,9 4 0 0,6-7 1 15,-1 0 0 1,2 2-1-16,6-1 0 0,-11 3-1 16,1-2-12-16,-14-1-4 0,-10-1-13 15,-14 6-11-15,-13-1-4 16,-20 1-25 0,-5 5 1-16,-9-2-6 15,-3 1 16-15,-9-13 30 16,3-4 11-16,3-16 29 15,5-16 12-15,14-17 37 0,14-8 9 16,15-12 23-16,11-1 3 0,12 0-9 16,7 1 1-16,11-1-15 31,2-3-24-31,2 5-22 16,1 2-14-16,-10 6-42 15,-2 0-14-15,-7 3-52 16,-5 3-40-16,-4 6-209 0,-2 1 209 0</inkml:trace>
  <inkml:trace contextRef="#ctx1" brushRef="#br0" timeOffset="200404.71">22745 14156 1098 0,'8'0'83'0,"-5"0"71"0,0-5-28 0,-3 5 17 0,0 5-8 0,-5-4 3 0,2 9-16 16,-8-1-11-16,-2 10-11 16,-10 19-31-16,-4 3-11 15,-5 25-18-15,-4 15-14 0,0 28-12 16,1 18-6-1,15 17-12-15,-1-1 4 0,21-7-15 16,2-10-34-16,18-22-9 16,9-16-11-16,2-32-16 15,5-17 10-15,1-28-52 16,-1-11-17-16,-6-20-290 16,-3-20 272-16</inkml:trace>
  <inkml:trace contextRef="#ctx1" brushRef="#br0" timeOffset="200802.31">23243 14542 1490 0,'-12'-19'94'0,"-4"-1"54"0,-9-2-30 15,-10 6-26-15,2 2-21 16,-7 12-34 0,4 7-7-16,1 19-7 0,9 1-9 15,10 13-7 1,6 4-3-16,23 9-4 16,7 1 1-16,14-3-1 0,3 1 0 0,4-11 0 15,-3-2 0-15,0-9 5 16,-3-3 4-16,-5 1-3 31,-6-1 0-31,-13-8-1 0,-10 2-2 0,-12-6 3 16,-5-1-1-16,-18-4-9 15,-1 0-13-15,-9-8-49 16,-2 0-17-16,-8-11-36 16,1-3-11-16,7-5 3 15,2-2-39-15,15-16 100 16</inkml:trace>
  <inkml:trace contextRef="#ctx1" brushRef="#br0" timeOffset="201077.81">23074 14071 1713 0,'-4'12'114'0,"-3"7"67"31,4-1-24-31,3 10-34 16,3 7-22-16,12 15-29 16,-1 12-6-16,5 18-20 15,-5 15-13-15,-5 18-20 16,-5 4-19-16,-1-2-36 16,3-5-28-16,-3-21-56 15,3-10-16-15,2-23-12 0,0-10-9 16,2-21-13-16,-1-14-229 15,10-30 257-15</inkml:trace>
  <inkml:trace contextRef="#ctx1" brushRef="#br0" timeOffset="201562.75">23772 14531 1312 0,'8'-9'125'0,"-5"-4"115"16,-2 2-43-16,-5-3-17 15,-12 1-39-15,-17 4-64 16,-7-1-25-1,-12 12-40-15,-5 9 0 0,7 13-6 16,3 2-3-16,20 14 0 16,8 1-5-16,19 0-1 15,9-3 3-15,23-1-2 0,4-2 1 16,13 1 1-16,5-6-3 16,1-1 2-16,-8-6 10 15,-4-5 3 1,-13 1 6-16,-6-3 3 15,-9 4-9-15,-16-4 4 0,-2 3-8 16,-27-2-8-16,-2-3 9 16,-15 0-20-1,-5-4-6-15,3-9-20 16,0-1-23-16,14-11-26 16,8-1-19-16,13-4-46 15,6-6-18-15,11 0-210 16,5-5 226-16</inkml:trace>
  <inkml:trace contextRef="#ctx1" brushRef="#br0" timeOffset="201778.99">23996 14514 1635 0,'16'22'128'0,"-4"13"85"15,-1 4-16-15,-8 11-33 16,1 9-32-16,0 2-57 15,-1 6-22-15,1 0-26 16,2 4-12-16,-3-3-26 0,2-8-16 16,3-8-54-16,-5-8-31 15,2-6-64-15,-2-2-44 0,-3-17-277 16,-2-6 297 0</inkml:trace>
  <inkml:trace contextRef="#ctx1" brushRef="#br0" timeOffset="202071.47">23985 14610 1345 0,'3'-21'148'0,"3"3"113"16,1 11-73-1,4 1-11-15,6 3-29 0,7 1-25 16,10 1-35-16,14-3-13 15,7 11-25-15,8 2-16 16,-8 7-12-16,-6 5-10 16,-21 7-9-16,-12-1-9 15,-16 4-22-15,-9 2-8 16,-13 5-32-16,-4-3-3 16,-11-5-1-16,-4-3-2 0,-4-12 14 15,8-5 0-15,7-10-22 16,6-8-14-16,8-9-53 15,5 1-14-15,9-14 87 16</inkml:trace>
  <inkml:trace contextRef="#ctx1" brushRef="#br0" timeOffset="202412.87">24281 14045 1419 0,'-1'0'45'0,"1"2"-1"0,4 6 99 0,6 3 8 16,15 16 33-16,5-2-3 16,17 13-17-16,9 1-29 0,5 7-25 15,5 3-10 1,9 1-34-16,-1 4-10 0,5 3-15 15,-5-1-12-15,-21 9-21 0,-8 8-1 16,-34 4-36-16,-16 10-13 16,-35 4-26-1,-12-1-18-15,-22 14-10 16,-5 8-17-16,-3 11-66 16,-1 3-51-16,-4 0 123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1-21T18:07:30.86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1-21T18:07:32.376"/>
    </inkml:context>
  </inkml:definitions>
  <inkml:trace contextRef="#ctx0" brushRef="#br0">15052 15446 0,'0'0'0,"0"0"0,0 0 0,0 0 15,0 0-15,0 0 16,0 0 0,0 0-1,0 0 1,0 0-16,0 0 15,39-8-15,-35 8 16,0 0-16,4-4 16,-8 4-16,4 0 31,12-4-31,7-4 16,-3 0-16,0 0 15,-8 0-15,3 1 16,-3 3-16,0 0 15,0 0 1,-4 0 0,4 0-16,3 0 31,-11 0-31,8 0 16,0 0-16,4 0 15,-8 0 1,4 0-16,7 0 15,1-4 1,-4 1-16,3-1 16,-3 4-16,-4 0 15,0 0 1,0 0-16,4 0 16,-9 0-16,9 0 15,-8 0 1,4 0-16,0 0 15,0 0 1,-5 0-16,5 0 16,-4-3-16,8-1 15,12-8 1,-1 0 0,1 0-16,3 1 0,-7 3 15,-4 0 1,-1 4-1,-7 0-15,0 0 0,4 4 32,-12 0-32,4 0 15,4 1 1,-9-1-16,5 0 16,0 0-1,-4 0-15,0 0 16,0 0-1,4 0-15,-8 0 16,4 0-16,0 0 16,0 4-1,4 0-15,-4 0 16,-4 0 0,0 0-1,0 0 1,0 0-1,0 0 1,0 0 0,0 0-1,0 0 1,-186 83 0,96-36-1,38-15 1,17-13-1,19-3 1,4-4 0,0-4-1,4 0 1,8-8 0,0 0-1,0 0-15,0 0 16,0 0-1,0 0 1,111-99 0,-76 68-1,-7 7 1,-8 8 0,-8 4-1,-9 9 1,-3 3-1,0 0 1,0 0 0,0 0-1,0 0 1,0 0 0,0 0-16,0 0 15,0 0 1,0 0 15,0 0-15,0 0-1,0 0-15,0 0 16,-181 47 0,-336 59-1</inkml:trace>
  <inkml:trace contextRef="#ctx1" brushRef="#br0">7650 10227 707 0,'-4'-9'123'0,"-3"-4"150"0,7 2-134 0,10 0-25 0,1 0-18 0,6 5-18 0,4 3-5 0,-2 0-7 15,7 3-9-15,8 6-14 16,3 5-7-16,17 2-11 16,11 1-4-16,10-2-8 15,4-4 0-15,7-1 2 16,-9-7 4-16,-1-2 7 16,-4-9-2-16,-12 0-9 15,-5 0-3-15,-20 1-7 0,-13 3 1 0,-22-1-6 16,-19 5 6-16,-27 3-10 15,-17 0 2-15,-27 9-9 16,-11-3-8-16,-12 2-7 31,-1-6-4-31,9-1-2 0,15-1 5 16,19-4 8-16,14-7 3 16,24 3 12-16,14 1 4 0,19 1 8 15,14 1 8-15,21-4 15 16,6-1 6-1,20 3 4-15,15-3-1 0,11 5-7 16,7-3-10 0,-1 7-1-16,-15-2-6 0,-10-4-9 15,-8 4 1-15,-23 2-6 16,-8 1-5-16,-18 1-22 16,-11 6-22-1,-24 5-49-15,-4-1-31 0,-24 0-104 0,6 2 125 16</inkml:trace>
  <inkml:trace contextRef="#ctx1" brushRef="#br0" timeOffset="3591.02">8505 9477 942 0,'4'0'110'0,"2"-3"88"0,2 1-39 0,1-4-34 0,-4-1-15 0,1 6-20 16,-1-5-9-16,-5 1-18 0,3 0-10 16,7-3-21-1,2-1-12-15,18-7-4 0,13-9-1 16,15-13 19-16,16-2 3 16,18-13 10-16,7-7 3 15,20 3-10-15,13-1-7 16,13 15-17-16,0 5-11 15,-7 19-5-15,-19 12 0 16,-18 8 0-16,-6 10 0 0,-24 3-5 16,-16 4-11-16,-18-4-40 15,-11-1-27-15,-13-6-62 16,-11-7-22-16,6 0-218 16,-13-14 232-16</inkml:trace>
  <inkml:trace contextRef="#ctx1" brushRef="#br0" timeOffset="3828.07">10175 8748 1319 0,'6'6'108'16,"8"1"22"-16,-1 2 8 0,1-1-8 16,10-5-22-16,-6 4-8 15,9-1-37-15,-2 5-17 0,2 5-32 31,-1 4-4-31,-11 9-11 0,-4 1-3 0,-14 11-16 16,-8 4-13-16,-12 7-27 16,-3 2-10-1,-2-5-44-15,-7-2-22 0,-3-12-312 16,-1-4 279-16</inkml:trace>
  <inkml:trace contextRef="#ctx1" brushRef="#br0" timeOffset="4015.19">11280 8985 716 0,'-22'1'-114'0,"-6"-2"36"0</inkml:trace>
  <inkml:trace contextRef="#ctx1" brushRef="#br0" timeOffset="4513.04">11015 8900 1337 0,'0'3'85'0,"2"8"55"0,-4 8-36 16,2 9-15-16,0 8-12 31,-1 5-29-31,1 7-20 16,0-7-20-16,-2 0-6 0,2-5-1 15,0-12-1 1,0-10 1-16,0-13 0 15,0-2 2-15,0-15 1 0,-1-27 5 16,-1-13 1-16,5-25 10 16,2-5 5-16,14-4-2 15,0 1 18-15,14 17 20 16,6 13 2-16,-1 20 9 16,2 12-17-16,-14 19-33 15,-3 8-12-15,-12 16-9 16,-8 5-6-16,-14 12-11 15,-8 5-1-15,-13 7-16 16,-4-1-6-16,3-1-10 16,-2-8 5-16,18-12 9 15,-1-2 10-15,22-9 20 0,2 3 1 16,19 4 15-16,11 7 5 16,2 12 14-16,3 6-2 0,-3 7-7 15,0-7-4 1,-10-6-40-16,-1-7-2 15,-2-15-80-15,1-6-35 0,1-20-117 0,4-6 124 16</inkml:trace>
  <inkml:trace contextRef="#ctx1" brushRef="#br0" timeOffset="5157.16">11536 9024 1328 0,'-11'13'78'0,"-3"1"55"0,7-5-52 0,7-5 5 0,8-6-8 0,5-7-10 0,9-9-20 0,-3-4-10 15,12-2-6 1,1-1-5-16,-7 2-5 16,1 1 11-16,-17-1 2 0,-6 3-1 0,-11 1-2 15,-9 0-10 1,-5 11-8-1,-3 3-3-15,-1 21-10 16,0 13-2-16,3 16-5 0,5 12-1 16,16 11-7-16,10-3-9 15,22-12-5-15,14-9-1 16,14-26 11-16,5-7 10 16,5-19 12-16,6-11 8 15,4-16 14-15,-1-3 12 16,-3-10 12-16,-15 0 0 15,-20-2-6-15,-7 2-5 0,-34 12-11 16,-11 6-3-16,-21 18-8 16,-18 8-12-16,-4 26-8 15,-2 16-6-15,7 25-2 16,10 8 3-16,19 7-6 16,11-4 1-16,19-8-2 15,13-1 3-15,9-1-8 16,6 1 3-16,-6 6-25 15,-3 2-14-15,-18 10-7 16,-15-2-6-16,-22 8 9 16,-10-2 11-16,-14-14 14 0,-5-2 10 15,-3-32 27-15,0-12 18 0,8-27 53 16,8-14 19 0,14-26 25-16,9-10-6 0,26-10-24 15,17-6-15 1,16-2-32-16,9-5-8 15,8 5-26-15,-1 4-31 0,8 1-101 16,5 0-74 0,14-2 94-16</inkml:trace>
  <inkml:trace contextRef="#ctx1" brushRef="#br0" timeOffset="5590.7">13224 8409 1796 0,'9'11'73'0,"-2"3"22"0,-3 12-11 0,-2 11 2 0,-2 8-8 0,0 16-22 16,-2 10-13-16,-9 8-19 0,-1 4-5 0,-2 4-35 16,-4 0-42-1,6-10-87-15,1-7-47 16,1-12-165-16,7-12 199 16</inkml:trace>
  <inkml:trace contextRef="#ctx1" brushRef="#br0" timeOffset="6494.81">12896 8925 1459 0,'6'-3'93'16,"4"-7"22"-16,4-1 9 0,0-5 5 15,18-10-12-15,-2-8-11 16,11-10-20-16,9-3-11 15,10-10-7-15,5 0-8 16,-1 4-16-16,-2 9-12 16,-16 18-16-16,-2 12 0 15,-17 22-11-15,-7 16 0 0,-12 25 2 16,-6 12-7-16,-6 12 6 16,-10 2-11-16,-5 9-53 15,2-2-22-15,4-6-41 16,4-8 9-16,10-24 44 15,9-16 26-15,4-18 37 16,5-10 9-16,2-18 20 16,2-5 12-16,2-11 11 15,2 6-6-15,-11 6-17 16,1 8-12-16,-6 22-13 16,-3 7-14-16,7 23-53 15,0 5-38-15,7-1-81 16,8-7-18-16,13-22-1 0,9-10 36 15,11-11 85 1,0-11 36-16,-6-8 85 0,3-3 28 16,-19-3 49-1,-5 2 23-15,-20-1 17 0,-8 1-6 16,-22-4-30-16,-11-1-26 16,-10 2-47-16,0 8-14 15,8 13-14-15,8 11-7 16,5 18-9-16,3 8-9 15,11 4-14-15,2 2 1 16,10-9-5-16,10-2 7 0,7-11 7 16,-2-4 2-16,4-5 15 15,1-2-1-15,-9-8 6 16,-2 1 4-16,-10 4-4 16,-9 6-2-16,2 0-2 15,-12 12-4-15,-6 20-8 16,-3 9-6-16,-4 6-13 15,7 1-6-15,11-11 3 16,9-8 4-16,21-17 13 16,6-7 6-16,11-14 16 15,1-13 11-15,-1-12 32 16,0-5 11-16,-8-13 19 16,2-3 6-16,-8-18-8 0,-3-2 5 15,-7-15-11-15,1-5-11 16,-10-9-17-16,-6-3-11 15,-9 28-13-15,-5 16 5 16,-2 47 2 0,1 24-1-16,-1 33-9 0,-1 20-8 15,2 17-6-15,7 4-6 16,3-3 3-16,2-4-13 16,3-2-54-16,4-5-49 0,5-7-86 15,0-6-25-15,5-15-41 16,-6-6 137-16</inkml:trace>
  <inkml:trace contextRef="#ctx1" brushRef="#br0" timeOffset="6677.43">14379 8677 1499 0,'16'0'96'0,"1"3"43"0,7 2-13 0,6-5-19 0,4-3-24 0,6-5-43 0,2-9-11 16,6-2-54-16,2-6-41 16,4-2-122-1,-2-11 105-15</inkml:trace>
  <inkml:trace contextRef="#ctx1" brushRef="#br0" timeOffset="7074.26">15284 8829 1776 0,'3'20'83'16,"1"5"33"-16,-4 8-13 0,0 4-23 15,-4 2-21 1,3 2-45-16,-1-1-8 0,2-3-28 16,3-10-27-16,5-5-83 15,0-7-48 1,5-15 90-16</inkml:trace>
  <inkml:trace contextRef="#ctx1" brushRef="#br0" timeOffset="7246.19">15409 8573 1562 0,'-35'2'54'0,"5"-2"-3"16,2-7-34-16,14-5-16 16,9-7-14-16,18-8-44 15,9 2-33-15,12 11 43 16</inkml:trace>
  <inkml:trace contextRef="#ctx1" brushRef="#br0" timeOffset="7512.44">15734 8786 1330 0,'-35'6'89'16,"4"-3"80"-16,-6-3-84 0,7-4-16 15,7-6-17 1,7 2-28-16,8 4-6 15,8 4-12-15,3 6-2 16,16 10-8-16,3 3 0 16,2 14 0-16,1 0 5 0,-1 10 1 15,-4-2 4-15,-4 1 2 16,-10 4-8-16,-13-5 14 16,-12 0-6-16,-15-5 3 0,-11-8 3 15,-1-15-18-15,-3-10-21 16,0-19-54-1,8-10-31-15,5-23 51 0</inkml:trace>
  <inkml:trace contextRef="#ctx1" brushRef="#br0" timeOffset="8538.34">16543 8792 936 0,'13'3'154'0,"3"12"241"0,-2 7-276 0,-3 14-24 0,0 3-24 0,-2 14-40 0,-1-5-10 0,0-2-18 0,0-5 0 16,-3-9 2-16,-5-6-8 0,-2-11 7 15,-10-4-3-15,-4-10 3 16,-6-4 0-16,-4-19 0 16,0-5 1-16,2-12 21 15,5-7 14-15,3-1 15 16,10-4 9-16,8 4-5 16,9 6-8-16,14 5-4 15,3 7-5-15,10 7-17 16,3 5-9-16,5 6-25 15,-2-2-27-15,5 7-59 16,1 0-37-16,-2 4 78 16,-9 2-9-16</inkml:trace>
  <inkml:trace contextRef="#ctx1" brushRef="#br0" timeOffset="8870.94">17065 8947 1237 0,'11'0'77'16,"4"0"26"-16,-1-3-2 0,3-7-8 16,5-1-19-1,2-5-10-15,-5-4-9 16,3-1-7-16,2-2-4 0,-5-1-10 16,-2 4-4-16,-14 1-3 15,-6 3-3-15,-18-3-7 16,-2 3-3-16,-6 8-5 15,-5 5 0-15,4 14-4 16,-8 8 3-16,3 16-6 16,4 6-2-16,7 9-2 0,11 4-3 15,13 1-5-15,5-3 4 16,20-8-2-16,8-4-5 16,7-12-12-16,2-6-25 15,7-12-37-15,2-7-17 16,7-5-43-16,2-9-83 15,3-6 139-15</inkml:trace>
  <inkml:trace contextRef="#ctx1" brushRef="#br0" timeOffset="9639.7">17734 8926 1329 0,'-11'-28'132'16,"-3"-2"63"-16,-10-2-68 15,1 4-21-15,-7 12-49 16,-3 5-9-16,0 11-13 15,-2 11-6-15,6 10-15 16,1 10-9-16,11 9-7 16,12 1-15-16,7-2-25 15,12-6-8-15,13-9 2 16,1-8 10-16,5-15 29 0,-5-2 9 16,7-12 3-16,-8-6 11 31,-2-8 19-31,2-1 7 0,-13-3 27 0,2-4-6 15,-3 8-12-15,-5 5-12 0,-8 20-20 32,0 1-6-32,-8 20-7 0,-2 12 0 0,2 9-20 31,4 2-11-31,8-4-46 16,10-3-19-16,15-10-32 0,6-8-5 15,12-9 4-15,8-6 0 16,7-10-116-1,4-5-68-15,2-4 167 0,80-29-210 0,-162 54 507 16,56-36 130 0,-16 3-122-16,-4-4 206 0,-21-4-156 15,-12 1-28-15,-14 2-30 16,-11 10-24-16,-13 9-55 16,0 11-19-16,-2 13-31 15,6 10-10-15,18 12-7 16,6 9-3-1,21-3-9-15,13 2-5 0,19-10-16 16,5-5-7-16,14-7-7 16,-1-12 2-16,-2-9 14 15,-1-6 9-15,-17-10 11 0,-6-8 2 16,-5-12 4-16,-5-3 13 16,-6-12 11-16,0-4 7 15,-8-14 10-15,-4-4-9 16,-5-14-2-16,0-3-12 15,1 12-2-15,0 15 14 16,-2 31 16-16,10 29 2 0,-6 11-9 16,0 20-12-16,6 32-27 15,-2 6-2-15,2 13 0 32,6 5-6-32,-4 2-4 15,1 6-7-15,8-2-55 0,3 0-17 16,10-13-57-16,3-8-23 15,8-23-13-15,-1-8-17 16,12-11 114-16</inkml:trace>
  <inkml:trace contextRef="#ctx1" brushRef="#br0" timeOffset="10443.59">20077 8169 1364 0,'10'0'93'0,"-3"-1"56"0,-5-2-7 0,-11 0-24 0,-6-4-10 15,-13 2-27-15,-13-1 1 16,-16 11-1-16,-4 3-15 0,-12 25-11 16,-6 13-7-16,-8 36-17 15,-1 11 2-15,11 23-16 0,18 3-8 16,33-4-7-16,21-5 1 16,28-7-1-1,17-2 5 1,21-18-3-16,7-9-3 0,8-15-1 15,-5-14-16-15,2-11-32 16,-2-11-17-16,3-15-39 16,1-6-14-1,1-10-25-15,1-13-19 0,-17-17-229 16,-8-6 242-16</inkml:trace>
  <inkml:trace contextRef="#ctx1" brushRef="#br0" timeOffset="10870.15">20418 8636 1287 0,'3'-11'105'0,"-6"2"38"16,-19 6-26-16,-5-2-10 15,-14 8-33-15,-2 2-15 0,-7 7-15 16,-2 3-13-16,6 3-9 16,11 0-8-16,16 1-3 15,10 1-6-15,18 4 0 16,9-2 3-16,21-2 0 16,8 4 3-16,9 0 7 15,4 1-5-15,-15 0-2 16,-5-1 0-16,-13-2-7 15,-15 0-2-15,-12 0 7 16,-8 3-3-16,-18-4 2 16,-8 3 0-16,-18-6-8 0,-6-5-4 15,-5-13-20-15,0-11-13 16,15-14-20 0,11-10-11-16,22-6-38 15,11-5-12-15,15 2-38 16,9 3-133-16,13 2 185 15</inkml:trace>
  <inkml:trace contextRef="#ctx1" brushRef="#br0" timeOffset="11197.61">20481 8600 1164 0,'36'16'113'0,"-3"7"70"0,2 15-48 16,-8 0-16-16,-5 5-35 15,-5 2-13-15,-3-2-39 16,1 0-9-1,0-6-12-15,-2-3-4 0,-3-14-2 16,-3-3-5-16,-5-10 6 16,-2-6-2-16,-6-9 8 15,-7-9 1-15,-7-16 6 16,-4-5 11-16,-1-8 22 16,-2 1 1-16,5-3-2 15,4 7-5-15,14 2-18 16,4 6 0-16,8 6-3 15,10 0-9-15,8 2-10 16,2 0-6-16,12 3-6 16,-1 3-8-16,7 6-41 15,-4 7-29-15,1 10-71 16,-5 4-35-16,0 13 101 0</inkml:trace>
  <inkml:trace contextRef="#ctx1" brushRef="#br0" timeOffset="11606.17">21287 8767 1362 0,'-9'-13'88'0,"-4"-7"36"0,-14 3-26 0,-3 2-4 0,-8 8-2 0,-6 10-9 0,2 22-14 16,-6 10-11-1,10 17-21 1,10 4-13-16,18 0-12 0,12-1-2 16,19-8-7-16,4-4 5 15,14-12-5-15,-1-5-3 0,2-11-5 16,-1-4-22-16,-3-11-53 16,2-3-38-16,-6-11-229 15,4-7 207 1</inkml:trace>
  <inkml:trace contextRef="#ctx1" brushRef="#br0" timeOffset="12208.68">22107 8745 1003 0,'2'6'128'0,"1"2"109"0,2 13-91 0,7 4-9 0,6 13-42 0,1 0-31 0,3 0-33 15,0-5-19-15,-2-5-12 16,3-3 2-16,-9-7 4 16,0-6 1-16,-12-10 4 15,-4-1-4-15,-4-13-1 16,-15-9-2-16,2-12-1 16,-3-5 6-16,-6-12 21 15,2-2 5-15,1-8-2 16,3-3-3-16,17 9-26 15,7 5-2-15,14 18 18 16,9 5 5-16,10 6 0 0,6 1-2 16,0 8-23-16,6 3-18 15,-6 7-42-15,-6 2-26 0,-2 9-86 16,0 1-230 0,8 6 251-16</inkml:trace>
  <inkml:trace contextRef="#ctx1" brushRef="#br0" timeOffset="12906.83">22560 8846 1469 0,'-6'9'77'0,"0"-2"32"0,6-6-31 16,9-1 3-16,4-8-1 16,6-3-12-16,12-8-33 15,2 1-6-15,5 2-16 0,3-2-1 16,-1-1 11-1,1 4 0-15,-10-7 4 16,-4 0 1-16,-18 1-1 16,-9-1-5-16,-22 0-3 15,-6 5-1-15,-10 7-7 16,-1 10-1-16,-1 14-6 16,1 12-4-16,6 11-4 0,7 0-4 15,23-3 3-15,11-5 0 16,19-6 0-16,6-2 6 15,11-1 2-15,7-5 1 16,12-11 1-16,2-4 1 16,4-9-3-16,-8-10 2 15,-15-6 5-15,-3-4 3 16,-15-4 14-16,-4 0 3 0,-19-3-1 16,-5-2-3-16,-7 10-16 15,-10 5 1-15,0 19-5 16,-1 5 3-1,-2 18 4-15,-1 6-1 0,5 12-1 16,2 2 1-16,13 2 1 16,1 3 1-16,9 10-1 15,5 7-3-15,-9 12-4 16,3 12-8-16,-8 13 3 16,-6-3-6-16,-2-1 1 15,-3-4-6-15,-16-6-13 16,-8-5-5-16,-17-13 0 0,-2-9 7 15,1-28 20-15,5-13 14 16,11-20 16-16,2-17 10 0,10-23 3 31,1-8-1-31,8-21-16 0,4-4-7 16,8 0-18-16,4 1 1 16,13 13-8-16,0 8-21 0,6 14-24 15,3 4-25-15,5 12-54 16,7 3-15-16,15 2-28 15,6-2-8 1,12 0-145-16,-3-2 199 16</inkml:trace>
  <inkml:trace contextRef="#ctx1" brushRef="#br0" timeOffset="13117.77">23265 8792 1311 0,'0'0'113'0,"0"-1"108"0,2 2-69 0,1 14 2 0,3 8-25 0,1 10-43 16,2 5-12-16,5 2-35 15,4-3-15-15,7-3-17 16,5-8-6-16,-2-8-28 16,2-9-20-16,2-10-51 0,-4-10-30 15,-1-13-68-15,-2-6 105 16</inkml:trace>
  <inkml:trace contextRef="#ctx1" brushRef="#br0" timeOffset="13280.11">23314 8423 1055 0,'-23'0'147'16,"-1"3"217"-16,11 5-302 0,9-1-44 15,-1-1-8-15,14-6-25 16,4 0-24-16,17 2-116 15,6 5-223-15,13 9 225 16</inkml:trace>
  <inkml:trace contextRef="#ctx1" brushRef="#br0" timeOffset="13547.92">23789 8742 1472 0,'-30'-3'74'15,"-8"0"16"-15,-1-1-11 0,-13 1-8 31,1 2-14-31,13 1-15 16,12 0-8-16,26 8-14 16,12 4 1-16,23 9-8 15,6 4-4-15,8 13 6 0,-7 0-4 16,1 12 3 0,-11-4 0-16,-10 1-1 0,-8-3-4 15,-16-3-6-15,-12-8-1 0,-16-7-4 31,-8-7-6-31,-6-16-23 0,-5-5-11 16,3-20-46-16,4-6-26 16,12-13-84-16,5-8 106 0</inkml:trace>
  <inkml:trace contextRef="#ctx1" brushRef="#br0" timeOffset="13802.65">23827 8073 1304 0,'25'-22'127'0,"-3"8"49"0,2 28-13 16,-2 13-14-16,2 28-26 16,-1 18-15-16,-4 26-11 15,3 8-4-15,-6 8-34 16,-3-4-15-16,-5-20-28 0,-4-1-16 15,-2-16-23-15,4-6-20 16,-1-6-59-16,4-10-20 16,-4-11-55-16,5-5-21 15,-9-16 118-15</inkml:trace>
  <inkml:trace contextRef="#ctx1" brushRef="#br0" timeOffset="14312.05">23956 8778 1312 0,'-8'0'79'0,"5"0"52"16,3 0-34-16,10 2 12 15,4-2 4-15,14 0-14 16,9-5-5-16,5-3-21 16,9-5-22-16,-2-2-15 15,3-4-10-15,-7-5-8 16,-4 2 3-16,-14-2 3 15,-14-1 2-15,-15 3-4 16,-6 0-7-16,-17 9-4 0,-2 7-8 0,-9 9-3 16,-2 10 6-16,10 11-5 15,1 4-1 1,16 0-9 0,11 4-1-16,14-7-1 15,10-4 7-15,15 1 4 0,2-2-2 16,7 1 2-16,2 1 0 15,-4 3-1-15,0 3-4 0,-7 1-5 16,-6 1-8-16,-14-7-20 16,-6-4 1-16,-15-3-6 15,-9-3 5-15,-11-7 19 16,-5-6 8-16,0-8 11 16,-3-5 0-16,7-4 7 15,7-8-1-15,6 0 21 16,18-4 2-16,10-2 0 15,7 2-3-15,11 3-22 0,1 0-4 16,-3-1-27-16,1-6-18 16,-11 0-86-16,-7-6-48 15,-4-8 94 1</inkml:trace>
  <inkml:trace contextRef="#ctx1" brushRef="#br0" timeOffset="14591.17">24546 7854 1452 0,'7'17'98'16,"8"7"40"-16,11 0 13 0,21 10-2 0,16 11-18 0,25 11-23 0,12 11 0 0,-4 18-17 15,-3 3-20-15,-19 16-31 16,-12 2-10-16,-21-2-29 16,-13-5 6-1,-31 1-4-15,-19 2-14 0,-35 13-29 16,-20 13-36-16,-40 11-87 16,-19 6-72-16,-17 12 132 15</inkml:trace>
  <inkml:trace contextRef="#ctx1" brushRef="#br0" timeOffset="18155.3">5087 13418 1161 0,'0'19'36'16,"1"-8"-57"-16,6-7-32 0,-1-5-10 0,2-10-3 0,0-3 62 0,-4-1 48 0,0 4 36 16,-3 11 18-16,-1 2-7 15,-5 9-18-15,-2 6-17 16,0 1-10-16,6-4-11 0,1-6 0 16,12-8-10-16,6-3 8 15,15-10 21-15,9-4 7 16,15-7 0-16,14-1-10 15,8 4-21-15,0 2-11 16,3 8-6-16,-5 7-6 0,4 0-6 16,7 9 2-1,4 0-7-15,-2 4 4 16,-1 1-2-16,-2-4 3 0,-3-3 1 16,6-3-4-1,12-3 7-15,10 0-7 0,5 3 2 16,1 2 1-1,2 9-1-15,-3 3 1 16,6 3-2-16,10 4 2 0,7-7-5 16,-4-3 8-1,12-2-5-15,8-6 4 0,5-3-3 16,5-1-2-16,9-10 2 16,6-2-1-16,10 1 1 15,5-3 2-15,17 3 1 16,-7-2-3-16,1 1 0 15,1-1 0-15,-7 4-4 16,-7 4 4-16,0 6 0 16,-2 0-2-16,-6 6 3 15,-1-2-1-15,6-4-7 0,0 0-4 16,4-12-4-16,1-3 1 16,6-1 5-16,-10-1 4 15,1 4 5 1,-1 2 8-16,-2 5 3 15,-7 2 5-15,-5 6-4 0,0 1-2 16,-6-1-8-16,5 1 2 16,-5-11-4-16,3-3-1 15,5-6-3-15,0-7 0 0,7-3 3 16,-1 2-2-16,7-2 3 16,1 4 0-16,16 7 0 15,-8 5 4-15,11 4 12 16,9 7-1-16,1 10 12 15,-1 2-10-15,7 6-9 16,-12-1-1-16,-7-3-8 16,8-4-1-16,1-7-4 15,2-3-3-15,27-6-5 0,-1-1 9 16,9 6-1-16,17 1 4 16,-10 6 2-16,9 8 0 15,-1 7 13 1,-18 4-3-16,-9 5 5 15,-26 3-5-15,-48 0-37 0,-26 2-61 16,-69-13 56-16</inkml:trace>
  <inkml:trace contextRef="#ctx1" brushRef="#br0" timeOffset="22375.49">9173 14441 988 0,'8'-4'140'0,"1"-6"167"0,-6 8-215 0,-3 2-5 0,-8 2-7 16,-4 4 4 0,-2 2 7-16,-7 2-7 0,-3-4-12 0,-1 2-9 15,-11-3-29 1,-2 1-11-16,-5-3-15 15,2 5-5-15,4 0-5 0,3 4-1 16,17 9-3 0,0 3 0-16,18 4-3 15,4 4 2-15,19 1-2 16,6-3 1-16,7-7 6 16,1-1-1-16,-1-4 3 15,0 2 0-15,-3-4 1 16,-6 1 0-16,-12 2 4 15,-5 2 4-15,-14 7 3 16,-10 1 2-16,-15 2 0 16,-5 1-1-16,-13-7-4 15,-9-6-2-15,-4-7-7 16,-2-2-13-16,-9-10-33 16,13-3-15-16,-1-13-32 15,15-3-23-15,10-8-36 0,5-9-218 16,19-8 228-16</inkml:trace>
  <inkml:trace contextRef="#ctx1" brushRef="#br0" timeOffset="22620.42">8905 14033 1604 0,'1'1'99'0,"-4"9"38"0,-5 1-3 0,-1 16-27 16,5 9-18-16,4 19-16 0,8 18 2 0,5 21-4 16,0 17-11-16,4 10-18 0,5 8-19 15,0 1-34-15,2-4-46 16,1-13-85-16,2-8-39 16,0-20-31-16,1-11 24 15,-6-33 40 1,0-14-170-16,3-43 208 0</inkml:trace>
  <inkml:trace contextRef="#ctx1" brushRef="#br0" timeOffset="23227.54">9614 14126 1354 0,'4'5'94'0,"4"1"64"0,-8 5-4 0,0 3-9 0,0 5-9 16,0 6-35 0,1 2-20-16,-1 12-37 0,0 4-19 15,0 8-16-15,-1 1 1 16,4 11-4 0,3 8-3-16,0 9-2 15,4 7-1-15,-1-7-10 16,-1-4-4-16,5-19-9 15,4-12-7-15,0-19 4 16,10-12 4-16,10-16 8 16,0-12 6-16,6-17 5 15,4-3 0-15,-6-7-35 16,0-1-16-16,-9-5-47 16,-10 1-27-16,-17 0-25 15,-13 3-254-15,-19 1 261 16</inkml:trace>
  <inkml:trace contextRef="#ctx1" brushRef="#br0" timeOffset="23421.77">9465 14476 1584 0,'20'-2'107'0,"4"-2"37"15,-2-7-40-15,-2-2-11 0,12-6-36 16,-7-3-20-16,10-5-27 15,0-3-15-15,6-3-58 16,7-5-40-16,3 2 11 16,9 1 20-16</inkml:trace>
  <inkml:trace contextRef="#ctx1" brushRef="#br0" timeOffset="23925.29">10345 14110 1325 0,'8'-8'96'0,"-3"-1"62"0,-2 1-12 16,3 5-12-16,-3 1-5 0,8 1-14 15,3-1-15-15,2-1-36 16,5 0-19-16,-4 3-30 15,4 6-10-15,-14 3-10 16,3 7-12 0,-9 6-16-16,-4 5-7 0,-11 11-11 15,-10 0 6-15,-4 0 10 16,0-4 9-16,7-10 14 0,5-10 7 16,12-3 4-1,2-3 1 1,12 0 4-16,2 3-2 0,15 0 18 0,8 0 7 15,-4 0 3-15,4 0 1 16,-10 3-12 0,2-1-6-16,-14 0-3 15,-2 4-1-15,-10 2 2 0,-9 3 6 16,-11 13-1-16,-12-1 3 16,-16 6-4-16,-9 2-9 0,1-10-2 15,1-5-1-15,9-16-6 31,-1-8-2-31,2-13-18 16,4-7-23-16,18-2-30 16,13-1-16-16,18-1-59 15,12-4-10-15,31-10 83 16</inkml:trace>
  <inkml:trace contextRef="#ctx1" brushRef="#br0" timeOffset="24122.27">11471 14424 503 0,'-15'-21'-81'0,"-11"2"43"15</inkml:trace>
  <inkml:trace contextRef="#ctx1" brushRef="#br0" timeOffset="24329.16">11309 14143 1150 0,'11'-6'135'15,"1"0"88"-15,3-1-51 16,-3 3 6-16,-2 0-2 16,-2 6-10-16,-5 9-20 15,-3 5-36 1,0 18-54-16,-5 1-16 0,5 12-40 15,0 4 7-15,5 6-5 16,-2-1-4 0,2 8-21-16,-4-5-55 15,-1-2-61-15,0-5-42 0,-1-14-52 16,-1-14 35-16,-1-21 103 16</inkml:trace>
  <inkml:trace contextRef="#ctx1" brushRef="#br0" timeOffset="24569.25">11132 14443 1173 0,'17'8'129'0,"2"-4"159"16,8 3-137-16,8-6-5 15,3-2-10-15,1-9-40 16,-1 2-18-16,-2-3-47 15,-3 2-16-15,2-2-15 16,3-2-13-16,9 1-43 16,-1-1-35-16,3 0-51 0,0 1-20 15,-2-1-59 1,-3 2 124-16</inkml:trace>
  <inkml:trace contextRef="#ctx1" brushRef="#br0" timeOffset="25124.23">12252 14131 1014 0,'0'-13'170'0,"-3"-3"252"16,3-3-274-16,-6-6-49 15,-5 0-11-15,-7-2-32 0,-7 0-10 0,-10 11-10 16,-2 7-12-16,-3 17-9 16,-1 8-9-16,5 15-6 15,3 9-3-15,15 5-5 16,9 3 7-16,14-4-3 16,4-5-2-1,15-3 6-15,7 1-6 16,10-9 2-16,10 1 4 15,2 0 0 1,-2-2 1-16,-1 0 0 16,-7 3 1-16,-7 5-10 15,-1 3 3-15,-18 1-8 0,-6 4-6 16,-11 1 3-16,-8-3-6 16,-9 1 7-16,-3-2-5 15,-12-9 9-15,-3-9-1 0,-10-11 5 16,-12-6 6-16,2-14 15 15,-4-15 16-15,15-15 19 16,11-7 12-16,20-11 10 16,18 3 4-16,19 1-9 15,12-1-1-15,19 9-29 16,-1-3-7-16,1 9-23 16,-3 1-18-16,-8 0-53 15,-3 2-55-15,-11-8 399 16,3-2-257-16</inkml:trace>
  <inkml:trace contextRef="#ctx1" brushRef="#br0" timeOffset="26197.06">13409 14388 1192 0,'3'-2'70'0,"6"0"44"0,2-2-11 0,2 2 3 0,4 1 4 0,7-1-14 15,6-4-13-15,9 1-18 16,9 0-4-16,4-6-4 15,8 0-3-15,6-1-15 16,0-3-6-16,-9 6-24 16,-7-2-11-16,-16 6-38 15,-16-1-30-15,-18 6-86 16,-4-7 201-16,-22 7-66 16</inkml:trace>
  <inkml:trace contextRef="#ctx1" brushRef="#br0" timeOffset="26407.54">13465 14605 1642 0,'60'-19'121'16,"-1"-6"55"-16,7-3-22 15,3-10-58-15,6-2-34 0,2-2-44 16,-3-4-26-1,-5 4-61-15,-7 2-34 0,-10-1-84 16,0-5-13-16,-24 2 112 16</inkml:trace>
  <inkml:trace contextRef="#ctx1" brushRef="#br0" timeOffset="26655.17">14035 13798 1193 0,'-29'12'144'0,"11"7"166"15,-1 3-136-15,14 7-16 16,6 2-17-16,22 2-31 0,7 4-12 16,20-1-26-16,12 2-5 15,5 4-31-15,4 6-5 16,-15 2-25-16,-6 1-5 16,-20-1 4-16,-13 1-10 15,-18 1-8-15,-15 0-22 16,-19 1-45-16,-9-1-18 15,-14-9-36-15,-13-7-18 16,-8-20-40-16,2-11-161 0,13-27 218 16</inkml:trace>
  <inkml:trace contextRef="#ctx1" brushRef="#br0" timeOffset="27475.48">15459 14189 736 0,'-4'0'152'16,"2"0"223"-16,2-5-213 0,0-6-17 0,0-1-4 0,-1-7-3 0,-1-3-16 0,-11-1-20 16,-2-2-22-16,-15 6-39 15,-5-3-12-15,-6 13-29 16,-2 7-9-16,5 21-11 15,4 9-5-15,12 21-3 16,1 5-2 0,15-4-15-16,6-4 2 0,8-11 5 15,9-13 7-15,11-14 22 16,4-8 6-16,14-14 22 16,-2-5 14-16,3-8 21 15,-4-5 7-15,-8-2 12 16,-9-1 1-16,-10 0-9 15,-6 5-6-15,-10 5-21 16,1 11-9-16,-1 4-16 16,2 7-5-16,7 16-6 15,2 7 4-15,3 14 5 16,4 10 1-16,1 6-1 16,-3 1-5-16,-7 1-9 15,-6-2 1-15,-6 1-4 0,-14 2 4 16,-5-1 4-16,-10 3-6 15,-9-3-2-15,2-1-13 16,-1-12-16-16,2-6-2 16,10-12-13-16,3-7 4 15,6-14-3-15,4-8-1 0,4-22-26 16,2-9-27-16,4-16-69 16,4-8-239-16,10-2 254 15</inkml:trace>
  <inkml:trace contextRef="#ctx1" brushRef="#br0" timeOffset="27662.91">15859 14104 1308 0,'14'28'183'0,"-8"8"231"15,-1-4-229-15,-13 1-78 0,0-1-32 0,2-12-56 16,-2-3-10-16,8-7-32 0,5-4-20 0,2-6-64 15,11-1-47 1,-2-12-105-16,-2-6 135 16</inkml:trace>
  <inkml:trace contextRef="#ctx1" brushRef="#br0" timeOffset="27809.31">15706 13850 1501 0,'-23'-13'102'0,"9"-1"27"0,2 0-44 0,10-8-86 16,4 0-44-16,10 1-78 16,10-1-140-1,10 8 155-15</inkml:trace>
  <inkml:trace contextRef="#ctx1" brushRef="#br0" timeOffset="28493.2">16059 13995 1713 0,'8'36'107'0,"-5"-6"48"16,5-1-22-16,0-9-47 16,3 1-15-16,8 4-39 0,0-2-12 15,4 4-18-15,3 0-26 16,2-2-7-16,3 1 0 16,-1-11 0-1,-4-2 19-15,-1-4 10 0,-14-7 2 16,-5-7 10-16,5-3 7 15,-12-12 8-15,1 1-1 0,0-6-4 16,-2 4-6-16,4 7-10 16,7 5-1-1,7 9-3-15,9 0-1 16,5 3 2-16,5-6 2 16,3-5 0-16,3-3-3 0,3-2 9 15,-1-1 3-15,-9-5 17 16,-4 0 4-16,-16-3 9 15,-4 5 9-15,-13-6-8 16,-7 3-1-16,-15-1-11 16,-6 1-17-16,-6 7-2 15,-4 10-5-15,11 19-3 16,5 14-4-16,11 12-3 0,4 9-2 16,12-1-9-1,6-2-6-15,15-10-14 16,4-4-1-16,10-13 6 0,4-7 11 15,1-14 18-15,6 0 5 16,-1-16 15 0,-6-4 6-16,0-10 5 15,-8-5 1-15,-8-4-6 0,-1-1 1 16,-11 9-10-16,4 5-3 16,-4 20-8-1,-6 6-3-15,12 10-4 0,-4 5 1 16,10 11-4-16,-3-1-10 15,-5 5 0-15,-4-5 2 0,-12 2 0 16,-1-2 2-16,-15 3 3 16,-7 4-2-16,-8-7 3 15,-8-4-9-15,1-9-18 16,-2-4-9-16,0-13-44 16,-7-6-17-16,-2-19-54 15,0-3-48-15,7-8 113 16</inkml:trace>
  <inkml:trace contextRef="#ctx1" brushRef="#br0" timeOffset="29358.06">17965 14104 1650 0,'14'30'103'0,"0"6"29"0,-3 2-31 0,-8 4-58 0,0 6-23 0,-3-4-19 15,0-2-1-15,4-13-7 16,-4-10-4-16,4-10-2 15,1-6 0-15,4-10 13 16,4-14 9-16,4-17 19 16,7-4 13-16,6-10 18 0,3-5 1 15,7 11-5 1,2 2-11-16,1 22-25 0,-7 9-10 16,-6 26-20-16,-3 7-12 15,-7 18-32-15,-5 3-13 16,-4 3-15-16,-3-3 14 0,-1-9 28 15,5-7 18-15,-6-15 34 16,2-7 8-16,-5-11 33 16,5-11 14-1,-2-9 3-15,4-1-8 16,1 2-24-16,1 7-15 0,1 10-13 16,-2 10-3-16,3 16-13 15,2 5-12-15,7 10-22 16,6-2-7-16,7-1 0 15,8-6 7-15,7-9 24 16,9-9 5-16,9-10 9 0,-1-11 11 16,-3-5 16-1,-12-10 10-15,-16 1 23 16,-11-7 5-16,-21-2-6 16,-8 1-2-16,-21-4-6 0,-6 10-7 15,-15 11 4 1,-4 8-4-16,-2 25-13 15,5 9 1-15,12 23-19 16,16 7-5-16,25-1-5 0,15-3-1 0,27-5-1 16,1-5 1-16,9-7-9 15,1-6-16-15,-1-12-44 16,0-7-30 0,2-9-79-16,1-11-47 15,-4-6 125-15</inkml:trace>
  <inkml:trace contextRef="#ctx1" brushRef="#br0" timeOffset="30191.97">20404 14288 1508 0,'-2'-12'92'0,"-4"-7"48"0,1-5-17 0,-4-9-7 0,-6-3-7 0,1-5-6 0,-6 1-9 15,-9 2-26-15,2 12-19 16,-4 15-31-16,-7 11-18 16,-6 26-7-16,3 14-8 0,1 12-22 15,12 5-10-15,14-4-24 16,9-5 8-16,24-11 18 15,9-8 15 1,21-13 30-16,-1-7 8 0,7-11 22 16,-8-10 13-16,-1-12 13 15,-4-3 2-15,-2-4 3 16,-1 2-8-16,-6 10-8 16,-3 7-8-16,-7 13-30 15,-11 4-7-15,-13 17-34 16,-9 5-16-16,-9 11-37 15,-3 1-1-15,11-2 18 16,5-6 16-16,10-12 42 0,9-8 7 0,9-14 19 16,5-5 13-1,6-17 26-15,8-4 7 16,3-7 7-16,-1 3-4 16,3 3-10-16,-4 3-3 0,-7 15-26 15,-8 2-10-15,-15 20-24 16,-10 7-13-1,-7 18-32-15,-4 1-10 0,-7 5-16 0,2-3 1 16,8-13 41 0,6-4 15-1,9-15 47-15,7-6 16 0,9-14 28 16,2-8 4-16,8-15 8 16,-6-2-6-16,5-2-14 15,-3 1-4-15,1 14-13 16,-2 8-1-16,-7 15-10 15,-4 9-4-15,-1 20-21 16,-6 7-12-16,-4 14-41 16,2 4-27-16,1-6-81 15,1-2-35-15,14-18-66 16,4-7 123-16</inkml:trace>
  <inkml:trace contextRef="#ctx1" brushRef="#br0" timeOffset="30725.05">22423 14309 1681 0,'0'-11'88'0,"-6"-2"49"0,-7-6-30 0,-9 0-27 0,-10-1-17 0,-12 6-42 0,-5 9-11 0,-6 17-11 16,5 7-10-16,13 19-23 16,9 3-10-16,20 3-35 15,8-4-6-15,21-9 17 16,5-5 11-16,20-11 56 0,0-10 21 16,1-6 37-1,-3-12 15-15,-9-9 23 0,-2-3 6 16,-12-7 12-16,-1-1-10 15,-7 6-19-15,-1 5-18 16,-7 16-36-16,3 6-9 16,-8 17-16-16,-6 7-2 0,6 14-41 15,4 3-30-15,9-5-73 16,8-3-39-16,10-14-44 16,4-5 1-1,12-11 122-15</inkml:trace>
  <inkml:trace contextRef="#ctx1" brushRef="#br0" timeOffset="31146.57">23041 14399 1608 0,'-4'-15'133'0,"-11"-2"90"0,-2 6-25 16,-3 3-51-16,-14 3-35 16,3 9-61-1,-7 4-21-15,-1 14-30 0,2 8-6 16,10 7-22-1,4 8-23-15,16-6-45 0,4 0-24 16,13-9-5 0,9-3 10-16,9-13 47 0,-1-6 21 0,3-9 27 31,1-10 13-31,-7-13 13 16,-2-6 19-16,0-11 9 0,-9-8 2 15,1-11 14-15,-1-6-1 16,-2-19 30-16,3-10 7 0,-5-15-7 15,-2-1-2-15,-6 14-21 16,-4 16-9-16,3 42 8 16,-3 14-7-1,1 39-10-15,1 20-10 0,-9 30-21 16,6 16 1-16,-3 19-17 16,7 5-10-16,2 0-27 15,11-10-33-15,10-9-34 16,4-10-7-16,12-13-35 15,2-7 0-15,5-16-25 16,5-9 16-16,1-15 92 16</inkml:trace>
  <inkml:trace contextRef="#ctx1" brushRef="#br0" timeOffset="31854.1">23576 14533 743 0,'24'-41'184'16,"-8"1"238"-16,-1 1-176 15,-18 10-58-15,-3 0-15 16,-24 11-33-16,-10 6-25 15,-2 12-55-15,-7 9-22 16,6 12-34-16,-1 10-4 0,9 7-14 16,4 3-8-16,17 5-16 15,12-2-9-15,20-6-15 16,8-7 5-16,15-10 4 16,2-6 3-1,1-15 14-15,3-3 1 0,-4-22 16 16,-7-6 10-16,-3-14 27 15,-9-4 13-15,-7-12 26 16,1-7 10-16,-9-12 1 16,1-20-1-16,-10-8-15 15,-2-8-5-15,-4 16 6 16,0 13 2-16,4 36-3 16,2 20 3-16,0 26-21 15,2 16-5-15,-4 32-8 16,-1 13-19-16,-10 31-2 15,4 9-10-15,-7 18-28 16,7-1-8-16,5-7-14 16,9-8 1-16,14-26-1 15,3-8 12-15,16-19 15 16,1-12-2-16,9-26 27 0,4-9 17 16,-2-34 20-16,2-7 17 15,0-18 16-15,-1-5-3 16,-9-4-10-16,-4 7-9 15,-11 17-16-15,-5 12-9 0,-15 32-13 16,-6 15-2-16,-7 29-16 16,-4 10-10-16,-2 13-36 15,4 4-14-15,2-2 0 16,4-3-20-16,4-9 37 16,1-9 16-16,1-19 22 15,-2-24 37-15,0 7 32 16,-2-29 14-16,0-18 32 15,0-12 5-15,0-9 1 0,0 1-6 16,4-3-29-16,7 5-13 16,15 3-32-16,8 5-6 15,15 11-14-15,5 2 1 16,3 9-23 0,3 2-33-16,1-3-65 0,-9 4-52 15,2-9 85-15</inkml:trace>
  <inkml:trace contextRef="#ctx1" brushRef="#br0" timeOffset="40108.86">20642 15298 869 0,'5'-13'130'0,"-1"-1"137"0,3 1-152 0,-3 2-15 0,-2 3-14 16,-1 5 1-16,-1 1-3 0,0 2 3 16,2 7-21-16,-2 1-20 15,-2 11-20-15,1 4-16 16,-1 10-10-16,2 5 3 0,0 0-8 15,0-2-1-15,0-7-4 16,0-2-3 0,0-13 5-16,0-2 4 0,0-12 6 15,0 2 4-15,0-8 8 16,2-13-1-16,6-11 5 16,-2-8 2-16,11-13-3 15,4 1 2-15,11 4 10 16,1 7 6-16,1 14 0 15,1 7-2-15,-7 18-25 16,-1 8-9-16,-3 13-28 16,-5 5-16-16,-7 12-14 15,-2 2-7-15,-2-1 13 0,-3-1 16 16,-5-13 22-16,0-4 13 16,0-20 3-16,0-1 13 15,-2-19 8-15,7-11 4 16,4-14 17-16,2-5-3 15,8-3 12-15,2 7-2 0,2 11 3 16,-2 8-5-16,1 16-24 31,0 12-6-31,-6 20-15 0,4 9-10 0,-7 20-31 16,4 6-29-16,-4 4-58 16,3 5-34-16,7-14-140 15,-2-9 175-15</inkml:trace>
  <inkml:trace contextRef="#ctx1" brushRef="#br0" timeOffset="40878.76">21486 15236 792 0,'0'11'125'0,"5"2"172"0,-1-1-179 0,9 3-28 0,1-1-9 0,8 0-10 15,5-1-2 1,6-4 4-16,8-7 3 0,-8-10 0 16,2-5 1-16,-5-12-8 15,-3-2-4-15,-2-5-15 16,-6-2-15 0,-14 4-11-16,-4 5-10 0,-9 6-7 15,-9 11-1-15,-8 9-14 16,-5 15-7-16,-6 20-8 0,2 15-1 15,-3 14-1-15,5 10 0 16,13-7-7-16,8-3-9 16,14-18 5-16,11-9 5 0,12-18 9 31,2-4 12-31,8-21 1 16,1-10 2-16,0-14 7 15,1-9 0-15,6-14 12 16,4-4 9-16,-7-3 16 15,1-2 10-15,-15 18 2 16,-6 7-1-16,-10 20-17 16,-10 13-9-16,7 9-16 15,-8 19-8-15,-3 21-6 16,-2 8 3-16,2 1-13 0,-2-5 0 16,1-12-4-16,4-6-5 15,1-15 13 1,6-10 6-16,-1-12 8 15,3-16 7-15,2-10 12 0,2-15 4 16,3-9 5-16,4 3-2 16,6 4-7-16,2 11-5 15,-1 19-7-15,0 7 1 16,-4 14-11-16,-5 13-9 0,-3 16-20 16,-7 1-16-16,-5 11-16 15,4 2 7-15,-7-8 15 16,6-7 20-1,-6-17 17-15,6-7 7 0,-1-15 11 16,0-10-2-16,3-13 19 16,1-10 4-16,12 0 9 15,-2-2 1-15,7 13 3 16,8 8-7-16,-6 14-13 16,7 4-6-16,-5 15-19 15,0 11-6-15,-5 22-37 16,-3 13-32-16,-9 6-82 15,-10-3-31-15,5-4 91 16</inkml:trace>
  <inkml:trace contextRef="#ctx1" brushRef="#br0" timeOffset="41864.14">22885 15277 1568 0,'-16'19'80'0,"2"3"30"0,-6 10-34 0,7 9-17 0,5 1-20 0,3 4-21 0,10-2-10 16,11-6-16 0,9-5-10-16,15-9-13 0,1-10 3 0,8-11-1 15,-7-5 7-15,-7-12 32 16,-7-6 5-16,-6-12 39 15,-7-6 14 1,-4-1 0 0,-11-7-6-16,-10 0-23 15,-9-4-15-15,-19 1-23 16,0 10-11-16,-1 18-18 0,0 16 0 16,15 20 0-16,10 10 6 15,14 5 9-15,8 0-6 16,23-3-3-16,9-5-4 15,1-3 1-15,6-7 4 16,-3-1 7-16,0-6 6 16,5 4 6-16,5-2 2 0,-7 7 1 15,0 2 6 1,-17 0 8-16,-7 1 8 16,-14-6 18-16,-9-2 2 15,-8-5 1-15,-3-6-2 0,-2-7-5 16,1-7 1-16,7-11 10 15,5-8-3-15,13-3-12 16,4 5-6-16,16 10-19 16,3 10-7-16,5 13-2 15,8 3-5-15,-4 14-3 16,3 6 3-16,-11-1 2 16,-6-8 1-16,-1-9 6 15,-1-5 3-15,-1-7 7 16,2-9 2-16,0-7 22 15,-5-7 11-15,-6-5 15 16,0-3 7-16,-11 2-14 0,-2 8-8 16,-6 7-11-16,-4 9-10 0,-1 15-6 15,-6 12-7-15,1 17-3 16,4 14-5-16,-2 14-1 16,3 11-2-16,5 7-5 15,-1 1 2-15,-1 5 0 16,-6-2-21-1,-6 11-15-15,0 3-16 0,-14 7-29 16,-4-9 8 0,-9-5-1-16,-6-11 9 15,-9-16 26-15,-7-12 26 16,0-18 48-16,5-13 30 16,7-30 47-16,7-11 1 15,28-29-19-15,12-5-21 16,34-11-39-16,25-8-14 0,32-3-14 15,7-5 2-15,22 1-52 16,-3-2-35-16,9 2-137 16,2-6 250-16,9-40-81 15</inkml:trace>
  <inkml:trace contextRef="#ctx1" brushRef="#br0" timeOffset="44046.11">19288 1417 1293 0,'-1'-21'84'0,"-6"1"25"0,1-1 5 0,-3 5-25 0,2 4 0 0,-1 4-4 0,0 3 5 16,4 5-20-16,1 5-18 15,-2 18-23 1,0 18-11-16,4 40 3 15,1 14 8-15,4 31 6 16,6 12-4-16,1 36-12 0,0 20-6 16,-6 44-4-16,1 25-7 15,-6 28 1-15,-8 21 1 16,-5 2-4-16,-4-7 7 0,-13-21-2 16,0-25 0-1,0-22 2-15,-5-17-4 16,10-33-1-1,0-19 3-15,9-47-4 16,2-22 0-16,4-49-19 0,3-18-34 0,-12-42-88 16,-5-29 175-16,-26-45-66 15</inkml:trace>
  <inkml:trace contextRef="#ctx1" brushRef="#br0" timeOffset="44868.91">19260 1458 1454 0,'44'-26'69'0,"14"0"20"15,10-1 8-15,11 3-12 0,9 5-12 0,7 2-18 0,1 4-7 16,13 5-8-16,14-3-2 15,32-3-12-15,20-6-4 16,44-7-9-16,15-3-1 16,32-11-3-16,20-5-3 0,14-4-1 15,17 1-5 1,3 5-1-16,3 4 3 0,-28 10 0 16,-28 8 0-16,-51 14 1 15,-47 7-4-15,-67 18-1 16,-27 10 2-16,-61 11-1 15,-22 7-1-15,-35 7 0 16,-12 2-1-16,-19 3 0 16,0-2 3-16,9 7 0 15,0 4 0-15,13 20 1 16,2 8-1-16,10 13-2 0,3 6 1 16,10 15-1-16,2 16 2 15,4 40 1 1,4 20-1-16,6 46 0 0,6 10 2 15,-1 21-15-15,6 8-9 16,1-37-6-16,6-4-5 16,5-45 16-16,4-20 12 0,6-27 5 15,-6-14 10 1,-5-24 9-16,-8-7 8 0,-3-29 11 16,-2-10-7-16,-10-26-8 15,-6-11-8-15,-29-15-9 16,-16-6-1-16,-40-12-9 0,-21 3-12 15,-34 3-28-15,-31 3-21 16,-43 6-14-16,-24 4-15 0,-53 7-9 31,-14 7 18-31,-29 6 24 0,-19 8 28 16,10-4 50 0,6 3 4-16,46-23 5 15,28-13-18-15,47-31 119 16,34-20-93-16</inkml:trace>
  <inkml:trace contextRef="#ctx1" brushRef="#br0" timeOffset="45725.21">21098 5634 1501 0,'8'22'91'16,"1"9"20"-16,-1 1 12 0,5 13-36 0,1 1-25 0,-3 6-23 0,1 3-15 15,-7-4-11-15,0-4 2 16,-5 4-15-16,-5-2-12 16,2-12-14-16,0-8 2 15,-2-17-2-15,4-10 16 0,1-19 15 16,0-12 2-16,0-28 19 16,1-12 0-1,-4-29 4-15,1-7-4 16,-7-3-10-16,3 12-4 15,1 38 2-15,3 15-3 0,2 39-5 16,7 8-2-16,-3 28-9 16,4 9 1-16,3 12 2 15,5 6-2-15,6-17 2 16,10-7 0-16,9-18 0 16,8-9 2-16,-2-16 1 15,0-7-1-15,-1-14 4 16,-3-4 5-16,-5 2-4 0,-5 1 1 15,-19 12-2-15,-3 7-5 16,-8 18-1-16,-1 10 0 16,7 32-3-16,5 14 5 15,-6 17 0-15,6 5-3 16,-6-7-10-16,2-12-31 16,12-17-80-16,-6-14-32 15,9-18 74-15</inkml:trace>
  <inkml:trace contextRef="#ctx1" brushRef="#br0" timeOffset="46421.8">21920 5897 952 0,'9'28'133'0,"4"-2"250"0,3-8-305 0,9-13-14 0,2-5-1 0,6-14-36 15,-2-2-4-15,-1-7 0 16,0-3 0-16,-12-2 7 16,-7-5-6-16,-19 1 1 15,-11-1-1-15,-19 3-6 16,-8 3-5-16,4 21-8 16,-3 12-1-16,9 37-4 15,1 15-2-15,12 13 1 16,9 5-7-16,17-10-11 0,12-7 4 15,17-20-4-15,6-12 6 16,12-16 10-16,7-10 3 16,16-15 20-16,2-8 11 15,8-5 37-15,-5 1 6 16,-15 3-6-16,-4 6 0 16,-21 11-39-16,-11 4-11 15,-13 15-12-15,-10 7-7 0,-10 9-19 16,-6 1-12-16,-11 1-21 15,8-6-6-15,2-12 21 16,2-7 13-16,11-17 33 16,3-9 14-16,16-18 13 15,6-6 8-15,13-2-14 16,3-1-7-16,3 17-16 16,-1 6-6-16,-15 23-7 15,-2 5-9-15,-15 20-30 16,-8 6-21-16,-6 11-24 15,-8 0 1-15,0-8 24 0,1-3 25 16,9-22 36-16,1-3 20 16,11-18 33-16,4-9 13 15,11-13 7-15,8-3-2 16,7 4-15-16,7 1-13 0,-4 17-3 16,-5 5-9-1,-7 20-8-15,-5 5-5 16,-10 24-8-16,0 5-5 15,-7 18-2-15,-2 2-9 16,3 7-40-16,-7-4-29 0,11-9 173 16,4-5-105-16</inkml:trace>
  <inkml:trace contextRef="#ctx1" brushRef="#br0" timeOffset="48279.07">22325 14817 896 0,'2'-15'84'0,"1"0"62"0,8 5-32 0,13 12-9 0,4 4-1 0,16 11-7 15,13 2 2-15,15-1-16 16,17 2-9-16,31-4-10 15,8 8-10-15,9-9-8 16,11 4-6 0,3 3-21-16,4-1-5 0,0-7-11 15,-5-1-3-15,-5-13-1 16,-2-8 3-16,-1-8 1 0,-4-1 7 16,-33-12 3-1,-27-1-2-15,-37 5 0 0,-21 0-4 16,-40 1-7-1,-21 5-4-15,-43 0-17 16,-22 8-11-16,-33 8-16 16,-7 0-11-16,-18 0-10 15,-7-7-1-15,-15-1-4 0,3-1 11 0,-19-6 18 16,6 6 9-16,7-1 13 31,5 13 2-31,13 17 9 0,10 10 6 0,29 10 16 31,6 0 10-31,44 0 22 16,18 1 4-16,41-10 8 16,15 5 1-16,44-12-3 15,23-3 6-15,40-16 5 0,33-7-7 0,26-12-13 16,14-2-7-16,36-6-18 16,-7-4 3-16,26 7-10 15,8-1-4 1,-9 1-4-16,-1 3-3 0,-10-5 9 15,-12 2 7-15,-34 5 15 16,-13-2 7-16,-48 6-4 16,-28-1-4-16,-41 4-11 15,-28 1-7-15,-48-5-14 16,-19-4-8-16,-43-2-27 16,-18-4-16-16,-34-4-18 0,-18-4-2 15,-9 4 13-15,-15 0 11 16,1 7 18-1,9 12 14-15,9 15 6 16,9 7 6-16,23 12 3 16,12 2 0-16,25 9 0 0,24-1 0 0,35 2 2 31,20 0-2-31,35-6 10 0,21-2 9 0,35-4 23 16,25 0 1-16,34-9-3 15,6-4-11-15,15-7-25 16,-3-8-22-1,-2-11-83-15,1-2-44 16,-14-22 72-16</inkml:trace>
  <inkml:trace contextRef="#ctx1" brushRef="#br0" timeOffset="49944">23967 13717 1042 0,'18'-7'156'16,"5"-5"228"-16,1 0-243 0,-5-12-31 0,3 2-14 0,-6-13-30 0,0-2-10 0,-2-9-14 15,3-1 1-15,-4-12-3 16,1 2-1-16,0-7 5 16,2-6-6-16,0-2 1 15,-4-9 2-15,-4-2-3 16,-8-7-1-16,0 0-8 0,-1-1-10 15,-9 4-10 1,-2 6-8-16,-14 6-2 0,-5-1 1 16,-13 2 0-1,-4 0 0-15,-2-7-2 16,-5-5 3-16,-2-7-3 0,2-7 2 16,-5 4-1-1,-2-2 3-15,-6 15-3 0,-6 1 2 16,0 12-1-16,-6 6-6 0,1 2 5 15,-2 5-4-15,-4 2 1 32,-5 5 3-32,-14 5-7 0,-8 8 2 0,-6 7-1 15,-1 4-4 1,10 6 6-16,4 4-2 16,-10 5 5-16,-2 3-4 15,-6 8 6-15,3 0 3 0,13 7 5 0,-7-1 4 16,-12 3-2-1,-2 1-5-15,-1-4-4 16,-1 2-1-16,9 1-3 16,1-2 2-16,-6 1-3 15,7-7 4-15,0-1 0 16,10-6 6-16,5-8-1 16,-1-5 0-16,-3-13-4 15,-1-2-1-15,6-14-1 16,1-4 1-16,1-11 1 15,-3-3 1-15,-13-15-2 16,2-5 1-16,-1-15-3 16,9-3-6-16,9-10-5 0,-4-4-6 15,4-21 2-15,8-4 0 16,11-10 11-16,11 1-4 16,16-1 7-16,3-3 1 15,10-5 1-15,1 2 8 0,2 0 5 16,-4-8-6-1,-1-4 2-15,-6-2-4 16,-7-7-2-16,2 2 2 16,-9-5 1-16,4 0-4 0,7-3 1 15,1 0-3-15,9 4-3 16,2-2 4-16,1 9 0 16,-3 3 4-16,2 6 6 15,-1 4-1-15,-7 6-4 16,2 1 1-16,-18 4-7 15,-4 6 7-15,-16 8-5 0,-6 10-4 16,1 8 1 0,-1 0-8-16,12 17 0 15,6 1 10-15,6 19-2 16,4 8 2-16,16 11 6 0,1 7-6 16,18 6 10-1,12 4-4-15,13 7 7 16,10 1-1-16,12 2-1 15,5-2 0-15,10 6-5 16,-3-2-5-16,19 7-2 0,1 3-3 16,10 5-5-16,15 2 2 15,11 4 1-15,16 5 0 16,11-4 3-16,-1 4-3 16,6 2 0-16,-10-4-2 15,13 7 1-15,9-2 3 16,-7 5-2-16,1-1 10 15,-13 1-1-15,-4 0-3 16,6 0 0-16,4 0-5 0,-7 0-1 16,-9 4 10-16,-13-1-2 15,-2 4 3-15,1 5-4 16,9 3 0-16,-9 2-1 16,-1 0-4-16,-14-1 1 15,-15-5-5-15,-17-1-3 16,-10-6-2-16,-19-1-30 15,-15-3-18-15,0-9-63 16,-12 0-34-16,1-2-33 0,6-2-3 16,0 8-167-16,5 5 224 15</inkml:trace>
  <inkml:trace contextRef="#ctx1" brushRef="#br0" timeOffset="50383.29">19711 3866 810 0,'-6'12'102'0,"-4"1"59"0,2 3-26 16,8-1-5-16,0 6-35 0,10-4-11 15,-2 4-14-15,1-1-3 16,12-2-2-1,-1 1-4-15,20 1-18 0,4-3-7 16,6 6-16-16,4 0-8 16,-7 1-4-16,-4-4-6 15,-10 2 1 1,-11 2-3-16,-16 3 1 0,-7-3-4 0,-17-2 1 16,-7-2-2-16,-13-3-3 15,-3-4 5-15,-9-3-18 16,-7-7-10-16,-9-3-62 15,-5-2-30-15,-6-3 64 16</inkml:trace>
  <inkml:trace contextRef="#ctx1" brushRef="#br0" timeOffset="51909.19">20240 3770 1342 0,'-2'-7'107'0,"-1"-4"37"0,3-1-37 0,3-3-16 0,5 6-38 15,0 6-12-15,8 9-11 16,-4 11-6-16,7 15-5 15,-2 12-5-15,-4 10-9 16,-2 9-2 0,-11 1-2-16,-2 3-1 0,-2 1-1 15,-1-2-2-15,0-8-2 16,2-7 5-16,-5-14-3 16,4-5 4-16,0-13-3 15,1-8 0-15,3-10 0 16,0-1 0-16,0 0 4 15,3-1-2-15,7-7 2 16,9-1-1-16,-2-4 0 16,0-1-1-16,13-2 2 15,-1 3 0-15,12 2-2 16,9 8 3-16,1 2-7 16,4 1 5-16,3 4-2 0,7 4-1 15,6-1 2-15,5 0-4 16,3 4 7-16,-5-4-1 15,-8 2 2 1,-3-4-1-16,-1 0-3 0,1-4 1 16,0-2-2-16,0-6 0 15,-1 1 0-15,-4-5-2 0,-6 2 3 16,-3-2 2 0,-16 3 3-16,-11-2-2 0,-8 4 0 15,-6 1-1-15,-5 2-1 16,-1 3 0-16,1 0 1 15,-1-2 0 1,-2 2-1-16,0 0 0 0,0 0-1 16,0 0 3-16,0 0 1 15,0-3 4-15,0 2-4 16,-7-7 0-16,6-3-2 16,-2-3-1-16,-4-10-1 15,1-3 6-15,0-11 1 0,6-6 2 16,-3-14 4-16,-1-7-8 15,-2-11-3-15,1-1-1 16,1 0-2-16,-4 11 3 16,-2 18 3-1,1 14 0-15,-2 18 3 0,-3 6-1 16,-7 9-2-16,4 1-3 16,-5 0 0-16,1 1-2 15,8 3 0-15,4-4-1 16,9 0 0-16,-3 0 2 0,3 0 0 15,-2-8-1 1,7 4 2-16,-3 4 0 16,-1 0-2-16,-1 0 0 15,-1 2-2-15,-9 1 0 0,-3 7 2 16,-1-9 3 0,-1 2-2-16,-3-3 0 0,9-1-1 15,-2-1 2-15,1 1-1 16,1-2 0-16,-4 3-2 15,-1 0 1 1,-3 1 0-16,-7 2-2 0,-3 2 2 16,-8 1-2-16,-4 5 0 15,-2-1 2-15,-13 2-12 16,-6 7-3-16,-19-4-9 16,-10 2-9-16,-14 0-8 15,-3-3-13-15,2-3-13 16,5-6-2-16,10-6-8 15,4-6 6-15,13-1-27 16,4 1-17-16,19 13-122 0,3 3 132 16</inkml:trace>
  <inkml:trace contextRef="#ctx1" brushRef="#br0" timeOffset="54082.55">20662 3894 742 0,'-9'13'102'0,"1"-2"82"0,0 1-54 15,5-1-23-15,3-4-34 0,5-1-24 0,4-4-6 16,10-4 2-16,5-3-3 16,6-3-3-16,1-1-3 0,7 1 1 15,-5 3-4-15,-4 4-6 16,-3 1-6-16,-8 6-7 15,1 0-9 1,-3 5-5-16,-2-3 4 16,8 0-6-16,1 3 3 15,-2-4 1-15,-1-1-1 0,-7-3 7 16,-2 0 0-16,-6 2 8 0,-5-4-4 16,0 3-3-16,-14 0-1 15,-2 7-3 1,-6 4 2-1,6 10-4-15,3 6-2 16,4 7-4-16,4 2 0 0,7-3-1 16,4 0-5-16,4-9-28 15,-3-3-12-15,-2-10-32 16,-3-4-14-16,6-11-181 16,-4-13 173-16</inkml:trace>
  <inkml:trace contextRef="#ctx1" brushRef="#br0" timeOffset="54864.57">21409 3899 1258 0,'0'0'94'0,"-2"0"48"0,0 0-11 0,-6-3-44 0,1 1-22 0,-4 1-40 16,-4-1-11-16,-4 0-10 16,2 1-6-16,-8 1-6 15,-2 3-11-15,2 2-21 16,0 4 1-1,7 2-4-15,9 2 7 16,2-2 19-16,7 1 4 16,8 3 10-16,-3-3 5 15,4 2 6-15,1-1 0 16,-4 0 2-16,2 1-2 16,-6-2-3-16,-2 3-2 15,-2-4 1-15,-4 0-4 16,0-8 2-16,2 0-2 15,4-3 0-15,0 0 1 0,-3 0 0 16,3 0 2-16,-1 0-3 16,-3 2 1-16,4 4-1 15,2 2 2-15,1 0-2 16,4-4 0-16,2-4 0 16,-1 0-2-16,6-7 3 15,5-3 2-15,0-3 9 16,6 1 4-16,2 2 17 15,1 4 2-15,-1 6-6 0,0 2-2 16,-3 9-16-16,-5 0-3 16,-4 3-7-1,-2 2 2-15,-11 6-1 0,-4-3-4 16,-14 4 4-16,-7 1-7 16,-14 1 2-16,-7 2 0 15,-6-3-36-15,-2-5-21 0,1-5-138 16,1-6 113-16</inkml:trace>
  <inkml:trace contextRef="#ctx1" brushRef="#br0" timeOffset="57541.09">21229 3626 894 0,'1'2'151'0,"1"-1"202"0,-7 4-217 0,-3 0-6 0,0-2-33 0,-3 2-19 0,3-5-24 0,8 0-3 0,-3-2-5 0,3-6-1 0,10-3-11 15,-6 0-5-15,4-5-12 16,-1-1-4-16,-6-8-6 0,-1-8 0 15,-1-1-3 1,-4-7-2-16,-6-3 2 16,0 2-2-16,-5-4 3 0,0-1 1 0,-4-2 2 15,1-2 2-15,-8-7-1 16,-1-2-1-16,-4 2-2 16,2-2-4-16,-11 8 0 15,-3 3 0-15,-8 5-2 16,-8 1 0-1,-2 2 0-15,4 5 0 0,-5 1-1 16,-3 2 1-16,1 1 0 16,3 4 0-16,2 0 1 15,4 1-2-15,-11 0 1 16,-2-1 1-16,0-1-1 16,-4-5 0-16,8 2 0 15,-2-3 0-15,-1 2 0 0,-6 0 1 16,-12 0-1-1,6 5 1-15,-18 7-3 0,5 7-1 16,-2 9 3-16,-2 4-3 0,-1 2 3 16,-3 5 0-16,-18 7 0 15,-2 4-1-15,-5 2 0 16,9 0-2-16,-9 2 2 16,-2-1 1-16,-6 5 0 15,-6 1 0 1,10-1 0-16,4 5 0 0,-10 3 0 15,4 0-2-15,-7 5 0 16,0 6 0-16,8 2 2 16,-6 3 0-16,-2 4 0 15,3 6-1-15,12-4-1 16,13 5 1-16,4-2 1 0,9 1-2 16,0 2 1-16,7-6 1 15,17 8 0-15,3-4 0 16,8 5 1-1,1 6-1-15,-1 7 0 16,8 11-1-16,-7 13-1 0,-2 5 1 0,-9 4-1 31,4 2 2-31,6 2-1 16,3-1 1-16,15-10 1 0,1-4-1 16,14-21 3-16,3-14-2 15,10-17 1-15,5-12-1 16,4-13-1-1,3-8 0-15,5-14-52 0,0 0-26 0,1-3-84 16,3-12-137-16,8-1 188 16</inkml:trace>
  <inkml:trace contextRef="#ctx1" brushRef="#br0" timeOffset="57912.29">14841 4364 727 0,'-2'10'124'0,"1"5"150"0,2 1-156 0,1 6-5 0,6 0-25 0,5 3-5 0,-1 2-19 0,4 2-10 0,-5-3-14 0,-2-3-11 0,-5 0-16 0,0-2-6 0,4-6-2 16,-5 0 5-16,16-3 13 16,0-1 9-16,16-1 10 15,14-4 4 1,4-6-5-16,9 0-7 0,6-6-11 15,8-4-17-15,2-5-72 16,0-4-47-16,-17 0 57 16</inkml:trace>
  <inkml:trace contextRef="#ctx1" brushRef="#br0" timeOffset="58492.83">13729 4930 1016 0,'-5'2'115'0,"5"3"88"0,-5 2-28 0,5 8-43 0,8 5-15 0,0 8-21 0,3 10-11 0,5 14-33 0,-3 13-15 0,4 17-21 0,-3 14-13 16,-6 18 1-16,0 7-1 0,-5 16-34 15,3-7-12-15,-4-17-18 16,0-18-5-16,-1-27 25 0,1-12 7 16,4-29-7-1,-3-9-12-15,7-29-84 16,-6-15 81-16</inkml:trace>
  <inkml:trace contextRef="#ctx1" brushRef="#br0" timeOffset="59264.16">13784 4818 1135 0,'-8'22'105'15,"2"4"41"-15,-2-6-35 16,5-1-22-16,11-10-42 16,4-4-6-16,10-5-9 15,12-1 4-15,13-6 4 16,6-2-3-1,23-4 6-15,6-4-3 0,21 1-4 16,2 0-11-16,6 4-9 16,9-1-10-16,9-1-1 15,4-3-2-15,-10 2-3 0,-10 1 3 16,-27 3-2-16,-17 5 1 16,-23 0 0-16,-16 2 3 0,-19 4 4 15,-10 0 2 1,-2 7 0-1,-9-4 0-15,2 3-9 16,-1 2 2-16,7 1-5 16,2-2-2-16,5 1 4 0,5 0 1 0,-1-1 2 15,-3 1 2-15,-3-3 11 16,2 5 7-16,-5-3 16 16,-5 8 1-16,1 10-1 15,-4 8-7-15,3 14-12 31,5 7-5-31,3 12-7 16,7 10-2-16,7 15-7 0,7 9 1 16,3 15-3-16,4-2-20 0,-3-2-30 15,-1-3-8-15,-3-21-10 16,-7-8 16 0,-7-21 32-16,-10 2 8 0,-13-11 7 15,-4-3 4-15,-8-7 3 16,-4-4-3-16,-2-11 5 15,-7-7 2-15,1-7-4 16,0-6 3-16,-6-8-3 16,-11-7-2-16,-18-10 5 0,-15 1-4 0,-41 5-36 15,-12 7-6-15,-21 19-32 16,-8 13-10-16,-8 19 29 16,1 9 11-16,20 0 28 15,9-5 16 1,49-17-30-16,24-13-29 15,42-21-227-15,23-7 176 0</inkml:trace>
  <inkml:trace contextRef="#ctx1" brushRef="#br0" timeOffset="59677.73">14835 6679 933 0,'-2'0'169'0,"2"0"237"0,2 10-249 0,1 1-8 0,0 9-29 0,0 7-19 0,-1 16-45 0,-2-1-20 0,0 7-18 0,0 1-13 0,0 2-13 15,3-7-16-15,2-3-50 16,3-9-34-16,-1-9-56 16,0-8 4-16,1-15 82 15</inkml:trace>
  <inkml:trace contextRef="#ctx1" brushRef="#br0" timeOffset="60015.99">14846 6842 1256 0,'-5'-51'103'0,"5"5"80"0,8 5-53 15,12 7-14 1,10 4-15-16,10 9-21 16,7 7-13-16,4 8-23 15,-1-2-10-15,-3 8-20 16,1 0-6-16,-14 8-8 16,-4 4-7-16,-17 4-4 15,-10 6-1-15,-15 5-1 0,-12 0 8 0,-12 1-1 16,-10-3 2-16,-8-1-4 15,-4 0-5-15,15-1 8 16,5-2 0-16,21 1 5 16,17 2 1-16,6 1-1 15,15 2 0 1,15 1 8 0,-1 2-4-16,14-5 4 0,1 0-3 15,-7-6-6-15,1-1-8 0,-12-7-73 16,-1-2-41-1,-6-9-52-15,-3 0-296 0,-1-14 312 0</inkml:trace>
  <inkml:trace contextRef="#ctx1" brushRef="#br0" timeOffset="60389.84">15477 6856 1293 0,'-3'-2'110'0,"-2"5"58"15,2 10-51-15,3 11-41 0,-2 6-33 16,2 6-26-1,0 3-13-15,0 1-34 0,5-1-13 16,3-4-24 0,1-5 2-16,-1-10 19 15,-2-6 13-15,-6-14 26 16,4-7 11-16,-4-19 11 16,1-5 4-16,-2-15 2 0,-14-8 1 0,1-7 18 15,-8-5 6-15,5-4 5 16,6 7 3-16,12 8-13 15,4 6-2-15,20 14 17 16,2 6-1 0,8 3 1-16,3 1-5 15,1 3-16-15,-1 3-4 16,5 0-11-16,1 5-3 16,-3 3-11-16,0 6-6 0,-10-3-30 15,-4 8-19-15,-13 0-60 16,-7 2-30-16,-12 7-43 0,-8 2-207 15,-6 15 250 1</inkml:trace>
  <inkml:trace contextRef="#ctx1" brushRef="#br0" timeOffset="60588.73">15504 6812 1037 0,'1'7'141'0,"10"-2"246"0,3-5-250 0,20-9-11 0,0-9-12 0,12-1-54 15,-2 1-24-15,-1 0-71 16,-5 2-52-16,-10 4-295 16,-1 4 234-16</inkml:trace>
  <inkml:trace contextRef="#ctx1" brushRef="#br0" timeOffset="61997.47">15081 5227 739 0,'9'0'163'0,"-4"1"183"16,4 4-175-16,-4 1-17 0,-3 1-39 0,-2 0-9 0,-7-2-24 16,-4 3-8-16,-3-3-16 0,2 0-5 15,-6-4-10 1,-2-1-2-16,-7 0-13 0,-8 0-8 15,-11 5-13-15,-13 3-4 16,-19-4-3-16,-2 4 0 16,-7-3-13-16,10 3-9 15,4-3-2 1,5 1 3-16,10-4 12 0,6-1 6 16,17 1 2-16,10-2 1 0,8 1 0 15,9 1 0-15,8-2 0 16,-2 0-1-16,-1 2-4 15,1 4 6-15,4 3-1 16,3 1 2-16,-1 7 3 16,6 2 0-16,-4 6 2 15,7 8-1-15,-5 7-5 16,1 2 0-16,1 7-1 16,-2 2-2-16,6-1 1 15,0 2 1-15,6-14-1 16,-4-2 2-16,5-18 1 0,-7-6-4 15,-1-7 2-15,1-5 0 16,-3-5 1-16,0-3 2 16,0 2 0-16,1-5-2 15,6 3-1-15,-2 0 3 0,9 2-3 16,2 0 0 0,11-4 0-16,7 7-1 15,12-8 1-15,9 0 2 16,20-2 6-16,-1-2 2 0,8-7-1 15,-3 4 2-15,-8-4-5 16,-3 5-3 0,-18 3-1-16,-12 1-2 0,-25 5-5 0,-21 8-12 15,-2-3-45 1,-16 6-20-16,-9-1-53 16,-1-4-16-16,11-14-254 15,1-9 248-15</inkml:trace>
  <inkml:trace contextRef="#ctx1" brushRef="#br0" timeOffset="63084.6">15653 5146 1133 0,'64'43'57'0,"-16"-21"50"0,-5-8-22 0,-37-27-9 0,-1 1-22 0,-8-1 5 0,-3 2-3 0,-15 8-5 0,1 3-3 0,-15 3 5 0,-5 7 0 0,-5 4-5 0,2 0-12 0,1 8-22 16,4 0-5-16,8 2-10 16,11-2-1-16,19 2 4 15,11-5-3-15,17 1 6 16,12-4 5-16,9 4 3 16,-2-2 3-16,5 2-1 15,-6 1-2-15,3 1-3 16,-10 1 5-16,-14 4-9 15,-11 0 0-15,-23 1-1 16,-11-1 0-16,-17-6-1 16,-4-6-1-16,-3-11-26 15,5-6-20-15,5-12-33 0,0-10-24 16,10-7-27-16,7-6-38 16,1-5 96-1</inkml:trace>
  <inkml:trace contextRef="#ctx1" brushRef="#br0" timeOffset="63375.17">15551 4834 1108 0,'8'19'108'0,"9"8"95"15,-1 12-47-15,-2 18-16 16,4 8-12-16,-3 17-32 16,-1 0-9-16,2 6-35 0,-5 2-16 0,2-3-28 15,0-5-6-15,1-10-5 16,3-7-17 0,5-13-40-1,3-11-6-15,2-14-42 16,-2-8-13-16,-1-19-120 15,-8-15 132-15</inkml:trace>
  <inkml:trace contextRef="#ctx1" brushRef="#br0" timeOffset="63777.28">16122 4946 1096 0,'0'-2'111'0,"0"2"143"16,0 5-113-16,-5 8-12 16,-4 4-4-16,4 8-37 15,-3 5-4-15,7 13-15 16,2 4-12-16,7 8-21 15,-2-1-10-15,13 3-11 16,-1-5-7-16,9 0-6 16,7-2 0-16,-12-10-1 15,-3-1-1-15,5-4 0 16,-11-8 0-16,5-12-1 0,5-2-1 16,-1-13-6-16,-7-5-11 15,11-14-18-15,-1-1-13 16,-6-8-28-16,3-1-18 15,-11 1-42-15,-8-1 61 16,-3-2 31-16</inkml:trace>
  <inkml:trace contextRef="#ctx1" brushRef="#br0" timeOffset="64000.45">16008 5354 1036 0,'8'-3'157'0,"5"-5"244"16,0-4-297 0,4-1-9-16,10-4-39 0,6-7-29 0,8 4-26 15,5 1-18 1,7-2-55 0,2 7-26-16,-1 1-47 0,0 7-148 15,-12 1 192 1</inkml:trace>
  <inkml:trace contextRef="#ctx1" brushRef="#br0" timeOffset="64293.46">16516 5238 1114 0,'-9'4'102'0,"4"4"61"15,2-3-36 1,3-2-52-16,5 5-11 16,6 3-22-16,0 3 2 15,2 10-13-15,-1 0-7 16,-2 4-11-16,1 0-8 15,1-2-1-15,6-3-4 16,-3-5 0-16,3-6 8 16,4-7 14-16,0-8 7 15,3-10 27-15,-3-4 4 0,0-10 9 16,-1 0 2-16,-16-9-7 16,-7 1-4-16,-22 2-18 15,-6-3-12-15,-12 15-20 16,-2 9-14-16,1 13-36 15,0 7-25-15,12 5-84 16,6-2-44-16,18 2 104 16</inkml:trace>
  <inkml:trace contextRef="#ctx1" brushRef="#br0" timeOffset="65926.36">14473 5485 789 0,'4'-1'121'0,"3"-4"80"0,-3 0-77 0,-3 2-32 0,-1 2-45 16,-5 1-4-16,-2 4-2 0,2 4 6 0,-3 0 11 16,3 3 6-16,-1-1-7 15,6-1-9-15,6-6-14 16,2-1-5-16,11-5-4 16,2-4 8-16,4-1-1 15,0-3-6-15,-1 3 3 16,-1 2-9-16,-7 5-4 15,3-4-3-15,-9 5-4 16,1 3-3-16,-4 2-7 16,0 6 6-16,-1 1-8 0,-4 3 5 15,-2-1-1 1,0-2-1-16,-2-1 1 16,1 2-1-16,-6 3 0 15,4 4 0-15,-5 1 0 16,0 2-3-16,-1 0 6 15,-1-6-15-15,6-1-23 0,-4-5-20 16,5-2-53 0,1-1-16-16,2-3-125 15,0 0 140-15</inkml:trace>
  <inkml:trace contextRef="#ctx1" brushRef="#br0" timeOffset="66719.13">14999 5386 1033 0,'-8'0'102'0,"5"0"83"0,-4-2-58 0,4-2-30 0,3-3-22 0,0 1-37 0,2 0-13 0,-2 3-17 15,0 3-6 1,-2 0-4-16,-9 1 2 16,-5 7-8-16,-1 3-7 15,-13 3-9-15,3 2-6 0,7 0 5 16,-1 1 5-16,13-7 10 15,8-2 6-15,5-5 4 16,3-2 1-16,8 2 6 16,-2-3 4-16,-1 0 1 15,-5 2 0 1,-1 0-5-16,-7 2-2 0,0 4-1 16,-9 3-2-16,-4-1-2 15,2 5 0-15,3-5-1 16,4-2 1-16,4-7 1 15,4 6 3-15,3-12 2 16,2 0 2-16,1-7 5 0,-2-1-4 16,3 0 2-16,-4 1-1 0,8 2-3 15,-3 4 5-15,2 0-1 16,7 3 0 0,-2 3-1-1,-3 1-3-15,4 5 1 0,-2-1 2 16,-1 3 12-16,-1-2 3 0,-10 4 2 15,-3 1 4-15,-11 1-19 16,-6 4 4-16,-14 3-13 16,-5 8-2-1,-10 4-8-15,0 7-16 16,-9 0-25-16,5 3-23 16,1-5-39-16,4-4-241 0,15-2 234 15</inkml:trace>
  <inkml:trace contextRef="#ctx1" brushRef="#br0" timeOffset="106884.79">3982 7308 1151 0,'0'0'67'0,"-1"0"22"0,1 2 8 0,-2 6-13 0,2-5-4 0,3 6-16 0,5-4-16 15,8 3-15-15,9 2-5 0,12-6-6 16,5 3-4-16,15-4 1 15,1-2-8-15,15-2 4 16,4-4 7-16,16 3-7 16,8 2-4-16,14 0-5 15,2 4-5-15,0-1-1 16,6-3 0-16,11-5 0 16,8 0 2-16,5-6 0 15,0-5-1-15,6-9 3 16,0-6-5-16,3-2 1 15,-3 1 1-15,-11 7 3 16,-2 9 7-16,-3 11 5 0,-4 5 2 16,-10 7-4-16,-16 2-5 15,-6 2-5-15,-1 0-4 16,-7-6 2 0,-2-2-1-16,-2-11 1 0,-12-16 0 15,-5-9 2-15,-12-9-3 0,-12-9-1 16,-7-1 4-16,-18-5 1 15,-7-2-1 1,-8-1 1-16,-8 0-5 16,-8-8 0-16,-4-1 3 0,-6-10 0 15,-4-5 1-15,-3-9-4 16,-4 0-2-16,-1 5-1 16,-4 4 2-16,-7 13 1 15,-2 6 3-15,-14 6-1 16,-10 5-4-16,-22 7 0 15,-13 2 1-15,-17 12 1 0,-5 2 0 16,-32 7-1-16,-9 7 1 16,-14 4 0-16,-14 4-1 15,1 10 0-15,-2 4 1 0,-5 12 0 16,-1 5 0 0,10 13 1-1,-2 9-1-15,2 11-2 16,6 9 0-16,-1 2 3 0,4 8-2 15,9 2 1-15,9 1 0 16,17 2 0 0,8 4 0-16,31 1 0 0,9-1-1 15,27 1-2-15,13-7 3 0,22-1-2 16,20 3 0 0,29 1 0-16,18 2-4 0,32 0 0 15,13 5 3 1,38-11 1-16,26-8-22 0,38-20-62 15,18-14-33-15,47-20 49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8:09:14.03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1T18:10:56.313"/>
    </inkml:context>
  </inkml:definitions>
  <inkml:trace contextRef="#ctx0" brushRef="#br0">5032 10109 387 0,'-4'6'26'0,"-5"9"34"16,-4 0 11-16,-1 6 53 0,-2 3 14 0,-6-7 3 0,2 5-17 15,1-6-31 1,-2 0-12-16,6-5-16 16,0-2-5-16,3-6-14 15,1 0-6-15,1 4-7 16,4-6-1-16,0 2-2 16,1 1 0-16,5-4-3 15,0 0-3-15,-2 3 7 16,4-3 4-16,-2 0 7 15,11 1 3-15,2-1 3 0,2 0 2 16,9-1-4-16,4-4 1 16,9 0-6-16,1 4-9 15,9-6 0-15,8 3-8 16,16 2-5-16,16-4-6 16,12 3-11-16,8-1 1 15,1 3-2-15,-4-1-1 16,2 4 0-16,4 1 0 0,-6 8 0 15,-12 0 0-15,-26-1 0 16,-16 2 2-16,-26-1-1 16,-8-1 1-16,-16-2 3 15,-11-5-1-15,-13 0 0 16,-11 0 1-16,-25-3-5 16,-11 0 0-16,-11-8-8 15,-8-3-9-15,1-2-10 16,-1-1-6-16,-11 3 0 15,-3 3 0-15,-10 5 6 16,8 3 3-16,15 10 6 16,13-2 6-16,28 4 2 15,6-1 6-15,25-1-2 16,6-2 4-16,23-5 7 16,9 0 4-16,30-3 27 15,12-2 8-15,32-2 10 0,22-4-6 16,13 0-22-16,9 3-11 15,-9 2-24-15,-8-5-34 16,-14 3-108-16,-8-7-53 0,-32 2 93 16</inkml:trace>
  <inkml:trace contextRef="#ctx0" brushRef="#br0" timeOffset="9838.79">5841 7196 1044 0,'24'5'79'0,"-7"0"37"0,-3-2 9 0,-8 2-19 0,-6-1-9 0,-12 6-19 0,-10 4-7 15,-15 2-29-15,-5 3-9 16,-13-7-18-16,-10-2-6 15,-9-1-10-15,-10-1 0 0,-23-3-1 16,-4 4-5-16,-12 2-8 16,-6 2 1-16,-3 1-3 15,-12-1 0 1,-3-7 11-16,5-1-7 0,5-16 5 16,6-10 3-16,5-18-4 15,1-10 8-15,20-11 3 16,7-4 0-16,25 4 12 15,4 1 0-15,14 7-2 16,7 0 2-16,18-5-7 16,10 1-4-16,20-4-3 15,11-5 0-15,27-8 5 0,7-2 0 16,18-4 10 0,10 0 3-16,17-1-9 15,20 4 6-15,12 8-11 16,4 8-4-16,-4 11 1 0,-6 10-1 0,3 14 0 15,5 4 2-15,7 16 3 16,-3 4-4-16,-7 4-1 31,10 6 5-31,5 4-7 0,6 1 3 16,2 4 1-16,-9 2-6 16,3 7 6-16,-6 3-3 15,-6 12 2-15,-9 4 4 16,-27 17-4-16,-14 8 2 0,-26 14-2 15,-12 13 2-15,-27 5 2 0,-11 1-1 16,-16-3 2-16,-1-7-5 16,-7-10-5-1,4-8 0-15,-9-15-18 16,-1-4-3-16,-11-11-3 16,-12-5-9-16,-33-13-7 15,-14-1-4-15,-28-11-36 16,-11-5 95-16,-47-7-21 15</inkml:trace>
  <inkml:trace contextRef="#ctx1" brushRef="#br0">22237 11503 0,'0'0'0,"0"0"0,0 0 0,0 0 0,0 0 16,0 0-16,0 0 16,0 0-16,0 0 15,-59 12 1,32-12-16,-13 4 16,-3 0-16,3 0 15,5 0 1,3 0-16,13-4 0,-5 0 15,4 0 1,1 0 0,3 0-16,0-4 15,0 0 1,4 0 0,-70-12 46,74 16-62,4 0 16</inkml:trace>
  <inkml:trace contextRef="#ctx0" brushRef="#br0" timeOffset="102434.92">15302 4508 1910 0,'0'1'27'0,"0"23"14"0,0 17 21 0,0 27 2 0,6 15-12 0,-3 43-18 0,5 18-6 0,-3 32-13 15,3 14-4-15,-4 21-4 0,-2-4-9 0,0-17-31 0,2-22-1 0,1-53-9 0,3-21 1 0,-3-40 15 16,3-16-10-16,-7-33-50 0,-1-9-19 16,-5-32-56-16,-1-22 74 15</inkml:trace>
  <inkml:trace contextRef="#ctx0" brushRef="#br0" timeOffset="103354.68">15366 4309 1051 0,'-4'-27'44'0,"0"7"21"16,0 5 16-16,-1 6 18 16,2 3-2-16,1 4-20 15,-1 2-17-15,2 0-6 0,1 0-9 16,0 0 0-16,0 0 1 16,0 0-3-16,0-2-2 15,1 1-8-15,2-1-4 16,-1 1-13-16,-1-13 4 15,-1 9-8-15,0 3 2 16,0 1 7-16,2-10-3 0,0 6 9 16,4-5 0-1,7 6-8-15,4-6 2 0,10 5-5 16,11-2 2 0,9 3 8-16,7-2 3 0,7 1-4 31,7-2-3-31,15-5-7 0,15 3-9 0,38-4-5 15,8 1 6-15,20 1-7 16,8 3 3-16,7 3-3 16,3 4-1-16,-9 1 1 15,-10 3-2-15,-27 8 1 16,-9 1-1-16,-26 4-2 16,-20 1 5-16,-29 2-3 0,-11 3 3 15,-19-4-1 1,-6 1-2-16,-7-7 3 0,-4 1-4 0,-2-5 1 15,-1-3 4-15,-1 2-3 16,1 5 5 0,1 0-4-1,0 1 2-15,5 4-2 16,-3 5 0-16,1 3 1 0,-1 5 3 16,-1 7 6-16,0 4-2 0,-4 12 18 15,0 9-7-15,-2 24 3 16,-4 19 2-1,3 38-18-15,1 16 6 16,-1 15-9-16,3 2-7 0,1-10-16 16,4-5-14-1,9-19 3-15,5-10 3 0,7-21 19 16,0-6 3-16,3-12 3 0,-4-9 4 16,-9-11 0-1,-4-7 7-15,-5-19 11 0,-7-4-4 16,-11-17 11-1,-10-5-7-15,-18-12-4 16,-12-5-3-16,-31-6-14 16,-28-6-3-16,-50 2-21 0,-29-7-12 0,-55-4-11 15,-18 1 2-15,-32 7 18 16,-5 9 15 0,37 9 22-16,9 7 6 0,59 3-5 31,30-8 1-31,54-8-35 15,26-5-26-15,54-9-88 0,17-9-43 16,40-1 95 0</inkml:trace>
  <inkml:trace contextRef="#ctx0" brushRef="#br0" timeOffset="104039.37">15504 7296 1379 0,'9'33'112'0,"-6"0"159"0,2 5-236 0,-5 4 4 0,-3 3 7 0,0 3-12 0,-5 3-8 0,-5-1-24 0,-3 1-10 0,1-7-29 15,-1-1-18 1,-2-12-48-16,6-9-6 15,1-17-1-15,3-13 8 16,2-25 26-16,2-13 7 0,4-20 32 16,0-7 29-16,-1-13 54 15,1-7 21-15,9 0 40 16,7 4 3-16,19 12 2 16,6 9-2-1,9 19-16-15,-2 11-18 0,-3 26-27 16,-5 10-15-16,-13 20-22 15,-4 10-5-15,-10 13-4 16,-11 2 2-16,-6 4 0 0,-8 2-1 16,-12-11 2-16,0-5-2 15,-4-13 1 1,3-7 4-16,0-12 8 16,2-1 1-16,9 2 5 0,3 0-3 15,14 12-11 1,2 8 0-16,9 22-2 15,7 11-2-15,-4 10 4 0,-1 1-12 0,6-12-52 16,0-5-13-16,6-26-86 16,7-10-20-16,11-18-231 15,3-9 231-15</inkml:trace>
  <inkml:trace contextRef="#ctx0" brushRef="#br0" timeOffset="104701.89">16021 7565 1271 0,'-35'13'106'0,"1"3"98"0,-3 3-91 0,11-4-34 0,3 1-13 0,14-3-25 0,1-2-11 15,19-2-10 1,5 1-5-16,17-9 1 16,8-1-4-16,11-1 13 15,13-7 17-15,4-2 19 16,4 3 14-16,-13-4 2 15,-13-2-15-15,-14-3-13 16,-6-3-15-16,-16-3-7 16,-6-3 1-16,-8-2-10 15,-10 0 2-15,-9 2-6 16,0-2-5-16,-10 7-2 16,4 1-6-16,-2 9-1 15,0 7 4-15,13 17 2 16,-2 13-2-16,14 17 0 15,3 8 0-15,4 13-2 16,1 0 1-16,7 1 2 0,4 0-5 16,5-17-5-16,0-6 8 15,4-18-5-15,-1-6-1 16,-6-11 6-16,-2-8-5 0,-1-8 22 16,3-13 18-1,-2-15 17-15,5-5 0 0,-3 0-11 16,-7 2-14-16,-6 17-13 15,-3 7 1-15,-8 22-13 16,-7 12-5-16,-12 26-5 16,-3 9-3-16,-10 14-5 15,1 7-8-15,-4 12-17 16,-1 6-15-16,-6 14 2 16,-4 2 14-16,4-12 16 15,1-12 19-15,-2-24 20 16,7-15 3-16,-5-27 15 15,2-18 3-15,12-26-2 16,5-14 1-16,17-23-12 16,12-6-7-16,15-6-14 0,11-1-7 15,26 7-5-15,1 3-1 16,22 4-18-16,6-1-18 16,21-6-69-16,7-4-48 15,-1-5-117-15,-1-12 142 16</inkml:trace>
  <inkml:trace contextRef="#ctx0" brushRef="#br0" timeOffset="105668.49">17479 7296 1291 0,'19'-3'87'0,"-4"1"45"0,-10-4 5 0,-16-1-17 0,-6-2-22 0,-19-7-41 16,-4-4-22-16,-7 1-21 16,-8-3-3-16,4 7-6 15,-3 6-2-15,2 14-5 16,7 9-3-16,7 14-1 16,9 10 1-16,12 11 2 15,8 3 0-15,10 11 7 16,9 5 2-16,5 20 9 15,-2 7 2-15,-2 9-5 16,-5-1-1-16,-3-12-8 0,-6-9-1 16,-1-21-22-16,-4-13-22 15,0-17-49-15,-2-12-27 16,-2-17-171-16,2-8 171 16</inkml:trace>
  <inkml:trace contextRef="#ctx0" brushRef="#br0" timeOffset="105939.79">16946 7687 1287 0,'28'1'110'0,"2"3"81"0,12-4-72 16,6-5 4-16,5-11-44 16,6 0-19-16,-6-1-43 15,0 4-19-15,-5 5-39 16,-7 5-13-16,-9 14-30 15,-2 13 8-15,-14 14 33 16,-5 9 17-16,-10 21 42 0,-2-2 14 16,-1 0 11-1,2-1 8-15,5-21-13 16,9-7-12-16,2-19-11 16,4-11-19-16,6-18-61 15,-1-10-40-15,3-18 52 0</inkml:trace>
  <inkml:trace contextRef="#ctx0" brushRef="#br0" timeOffset="106422.21">17547 7184 1689 0,'-26'-8'97'0,"3"-5"6"16,2-1-22-16,10-8-65 15,8-11-32-15,16-10-61 16,13-1-24-16,15-2-62 15,8 9-44-15,3 14-185 0,-3 9 226 16,73 38-158 0,-114-13 591-16,20 38-82 15,-3 9 252-15,2 15-156 16,-10 15-85 0,-4 0-29-16,-13 10-66 15,-5 2-27-15,-9 4-41 16,-6-3-12-16,9-18-34 0,6-17-13 15,18-33-7-15,13-10-1 0,15-23 18 16,11-7 11-16,13-24 6 16,3-9 3-16,1-12 10 15,-7-1 12-15,-20 5 25 16,-10 7 10 0,-26 16 18-16,-6 9-7 15,-23 23-19-15,-9 18-12 16,-20 36-19-16,-9 17-12 15,8 10 1-15,11-1-5 16,32-23-8-16,25-16 2 16,45-28-20-16,17-10-16 15,29-29-62-15,9-13-40 0,27-20-95 16,22-17 400-16,23-27-164 16</inkml:trace>
  <inkml:trace contextRef="#ctx0" brushRef="#br0" timeOffset="107692.54">20875 1219 1531 0,'-8'10'111'0,"1"21"147"0,2 12-230 0,-5 37 11 0,-1 18 6 0,-4 25-5 0,0 8 3 16,0 25-21-16,-6 19-6 15,1 33-6 1,-7 24-3-16,-3 35-6 15,0 7 4-15,0 42-4 16,-3 1 3-16,-2 26 0 0,0 8-4 0,2 13 4 16,5 13-2-1,6 1 2-15,7 4 1 0,12-5-4 16,-6-3 1-16,9-10-3 16,-8-1 1-16,3-26 0 15,4-4 3-15,-10-23-2 16,6-15-1-16,-5-8-1 15,-2-14 0-15,2-22 1 16,6-8 0-16,5-41-11 16,4-13-9-16,4-33-7 15,4-17-3-15,3-26 9 16,4-12 5-16,2-25 5 16,0-10 2-16,10-20 2 0,-2-8-5 15,5-19-3-15,1-8-1 16,3-14-5-16,6-8 6 15,26-12-3-15,9-5-8 16,27-13-5 0,7 0-4-16,26-8 7 0,21 3 11 15,24 5 13-15,17 2 3 16,28 9 7-16,-6 5 5 0,0 3 29 16,3 6 10-16,-26-3 15 15,-18 0 7-15,-19-3-18 16,-22-2-2-16,-27-9-16 15,-10-8-8-15,-32-19-13 16,-13-6-8 0,-32-29-8-16,-12-13-7 0,-13-30-2 15,-7-10 1-15,-11-38-3 16,0-16 2-16,-7-23-4 0,-2-28-2 16,-5-21 5-16,-7-10-1 15,-6-34 8 1,-6-9 2-16,6-23-15 15,-4-9-4-15,6-6-7 16,1-4-2-16,9 8 13 16,2 2 8-16,12 13 6 15,5 6-1-15,3 18 3 16,0 13 0-16,5 20-1 16,1 10 4-16,4 19 6 0,4 4-1 15,5 26 8-15,3 6 0 16,1 25 5-16,-4 13 4 0,-2 25-4 15,-1 8-2 1,-6 18-7-16,-2 10-4 0,-10 12-2 16,-2 9 2-16,-14 26-2 15,-4 11 6 1,-8 19-6-16,-9 6-1 0,-3 9-1 16,-4 3-6-16,-9 1 3 15,-2 2 0-15,1 5 0 16,0 2 3-16,0 9-3 15,-1 6-1-15,-9 8 1 16,-13 11-3-16,-36 10 3 16,-17 4-1-16,-39 9-2 0,-13-4 3 15,-29-2-14 1,-4-1-24-16,-20-4-64 0,2-1-46 16,32-3-253-16,1-6 239 15</inkml:trace>
  <inkml:trace contextRef="#ctx0" brushRef="#br0" timeOffset="133912.01">19670 11027 935 0,'16'-5'121'0,"0"-3"137"0,-5 4-131 0,-3-4-49 0,-5 3-17 0,-6-3-21 0,-2 7 1 16,-3 1 4-16,-8 0 12 16,-3 1 3-16,-1 7 0 15,4-3-11-15,0 6-13 0,-4 1-18 16,2 6-2-16,-4 10-7 16,5 5-2-16,6 10-2 15,6 1-4-15,8-3-2 16,11 2 0-16,15-2-1 15,5 0-3-15,6-7 0 16,-2-4 1-16,3-16 0 16,3-6 7-16,-5-8 30 15,1-8 16-15,-13-9 30 16,-2-3 6-16,-9-15-18 16,-7-1-8-16,-6-10-16 0,-6-6-10 15,-14-11-5-15,-5-7-10 16,-15 6-15-1,-2 5 3-15,-8 17-8 16,4 9-2-16,-7 20-19 16,-4 4-17-16,5 10-47 0,0 7-44 0,21-3-78 15,6 3-192-15,9-2 240 16</inkml:trace>
  <inkml:trace contextRef="#ctx0" brushRef="#br0" timeOffset="135257.5">23616 404 1216 0,'11'-1'90'0,"1"-1"38"0,-1 2 2 0,-6 0-24 0,-3 3-14 0,-2 7-19 0,-7 4-5 16,-5 8-2-16,-3 5-15 0,-7 6-14 15,-3 5-12-15,-5 6-13 16,-5-3-7-1,5 6-4-15,-1-4 2 0,10-5-3 16,-1-1 1-16,10-10-4 16,1-2-1-16,11-2-1 15,3-6 2-15,13 0 0 16,-1-3 3-16,11 5 0 16,4-9-1-16,11-4-4 0,3 2 0 15,2-8-19 1,-1-2-11-16,-7-7-30 15,-13-5-14-15,-9-4-34 16,-3-1-10-16,-13-3-111 0,-2-1-181 16,-7-6 252-16</inkml:trace>
  <inkml:trace contextRef="#ctx0" brushRef="#br0" timeOffset="135457.91">23682 655 725 0,'-3'-5'147'0,"1"7"238"15,1 6-216-15,-1 12-4 16,0 2-3-16,2 14-27 15,0 4-23-15,4 6-15 16,-1 4-27-16,3-3-33 16,0 4-8-16,5-2-25 15,-4-2-4 1,4-8-26-16,-2-2-39 0,-1-14-58 16,0-5-36-16,1-12-275 15,-1-1 273-15</inkml:trace>
  <inkml:trace contextRef="#ctx0" brushRef="#br0" timeOffset="135831.85">24064 1131 1981 0,'0'-1'-37'0,"0"4"0"0,-2 6-74 0,-3-4-8 15,-3-5-213-15,-3-2 200 0</inkml:trace>
  <inkml:trace contextRef="#ctx0" brushRef="#br0" timeOffset="136217.62">23959 606 901 0,'2'-19'154'0,"4"2"265"16,1 3-267-16,15 4-3 0,3 4-9 16,8 1-40-16,11 5-13 15,-1 6-20-15,6 7-15 0,-8 3-28 16,-5 6-4-1,-11-2-19-15,-10 6-6 16,-20 4-22-16,-11-2-10 16,-27 5-6-16,-10-1-2 15,-10-2 10 1,0-5 3-16,20-9 11 0,7-7 8 16,36-9 10-16,-10 3 3 15,31-3 0-15,7 5 4 0,10 7 17 16,9 1 6-16,1 6 16 15,4 2 4-15,3-3-5 16,-12 5-4-16,-9-3-8 16,-7-4-15-16,-22 0-3 15,-4-1-7-15,-13 3-2 16,-6-3 0-16,-21 3-4 16,-7 1 3-16,-6-2-24 15,-3 5-7-15,12-6-40 16,4-2-24-16,7-1-57 15,9-5-28-15,7-7 98 16</inkml:trace>
  <inkml:trace contextRef="#ctx0" brushRef="#br0" timeOffset="138235.7">19528 1335 915 0,'-6'0'103'0,"-4"0"68"0,6-4-56 0,-4 1-15 0,4 0-33 0,1-5-10 0,-6 4-31 15,3 2-8-15,-4 2-11 16,1 0-6-16,4 6 0 16,-1 2 3-16,6 5 0 0,4 1 4 15,9 0 17 1,6 2 1-16,17 1 31 15,10-3 11-15,12-1 5 16,9 0 8-16,8 1-12 16,1-3-10-16,9-2-10 15,-4 1-10-15,4-1-18 16,0 4-6-16,-9-2-10 16,-10-3-5-16,-16-2 0 15,-7-1 5-15,-16-4-12 16,-7 3-8-16,-10-8-36 0,-7 1-32 15,-14-3-63-15,-6-3-30 16,-9-7 95-16</inkml:trace>
  <inkml:trace contextRef="#ctx0" brushRef="#br0" timeOffset="138908.59">20345 1219 561 0,'-12'-6'97'0,"-3"1"93"16,0 1-45-16,-1-1-31 0,3 3-29 0,5 1-16 0,10-1 0 0,4-1 5 16,-4 0 6-16,10 1 1 15,1 1-8-15,1 2-6 16,8 3-1-16,-6 5-22 16,-3 0 1-16,4 6-12 15,2-1-9-15,2 3 2 0,4 2-3 16,9 5-1-1,4-2 6-15,2 0-1 16,-2 0 1-16,0-2-10 16,-7-1-5-16,-1-1-6 0,-5-1-2 15,-12-7-1-15,-10 1 0 0,-6-2 2 16,-10 2 1 0,-9 2-3-1,-3 1 1-15,-2 2-5 0,3 9 0 16,2 3 0-16,5 5-1 0,-8 4 1 15,-2-4-4-15,0 6-13 16,-6-1-3-16,3-2-33 16,-3 1-23-16,0-6-43 15,-4 1-25-15,0-2-193 16,2-5 204-16</inkml:trace>
  <inkml:trace contextRef="#ctx0" brushRef="#br0" timeOffset="140557.76">17526 1073 892 0,'6'-14'125'16,"5"-2"209"-16,2-5-231 0,4-2-5 0,5-1-2 0,-4 2-30 0,-2 3-14 0,-15 11 7 15,-9 2-12-15,-14 7-8 16,-14 7-6-16,-21 13-23 15,-8-1-2-15,-2 13-8 16,-3 1 2-16,21-3-1 16,8 2-1-16,24-3-1 15,15-3-2-15,17-2-2 16,11 0 0-16,19-4 1 16,3 3 4-16,11 2 11 15,4 6 10-15,-9-5 5 0,-12 1-3 16,-9 5-7-16,-17-4-7 15,-19 1-4-15,-8 1-1 16,-29-6 0-16,-7 2-3 16,-10-8-31-16,-4 0-10 15,9-16-42-15,0-4-24 16,14-25-33-16,8-11 49 16,17-27 39-16</inkml:trace>
  <inkml:trace contextRef="#ctx0" brushRef="#br0" timeOffset="140761.26">17334 619 1376 0,'0'0'144'15,"0"3"141"-15,-4 22-145 16,3 11-2-16,2 23-23 16,7 13-31-16,8 23-20 15,6 6-15-15,16 14-25 16,2 6-12-16,2 12-12 15,1 6-25-15,-13-12-57 16,-4-10-20-16,-11-29-60 16,-4-17 2-16,-11-20-15 15,-8-6-3-15,3-27 106 16</inkml:trace>
  <inkml:trace contextRef="#ctx0" brushRef="#br0" timeOffset="141174.68">18130 1112 1095 0,'3'-12'119'0,"-6"-1"75"0,-19 2-73 16,-11 3-7-16,-6 8-36 15,-4 2-16-15,-1 13-11 16,-2 6-7-16,10 4-25 16,7 2-5-16,17-2-12 15,9 0-3-15,14 1 1 16,11-1 3-16,20 3 9 16,9 4 0-16,9 3 17 15,5 2-1-15,-4 0 4 0,-1 0 3 16,-22 0-13-16,-11-7-5 15,-32 0 0-15,-14-5-5 16,-24-3 0 0,-17-2-4-16,-1-13-26 0,3-2-22 15,9-13-50-15,8-7-30 16,11-18-48-16,14-8-140 16,24-14 189-16</inkml:trace>
  <inkml:trace contextRef="#ctx0" brushRef="#br0" timeOffset="141604.54">18405 1185 1464 0,'19'30'118'0,"-10"14"53"15,-1 8-1 1,-8 13-32-16,0 9-31 0,-3 3-33 16,1-3-26-16,-1-5-30 15,3-5-11-15,5-14-31 16,-2-6-12-16,-3-9-43 15,5-8-25-15,-5-13-16 16,-3-3-11-16,0-11 2 16,-4-10 11-16,2-12 6 15,1-6 22-15,-4-21 37 16,-3-6 23-16,-3-21 59 16,-10-12 25-16,10 0 42 15,0 2 23-15,12 17 22 16,7 11-1-16,7 17-16 15,4 4-20-15,14 12-24 16,-3 9-1-16,6 12-12 0,2 4 0 16,4 14-20-16,2 6-12 15,5 6-15-15,-3 0-10 0,-7 6-5 16,-6 0-2 0,-14-4-9-16,-16 2-21 0,-21 0-10 15,-9-3-18-15,-20-2-24 16,-7-8-10-16,0-10-58 15,2-11-25-15,4-19 91 16</inkml:trace>
  <inkml:trace contextRef="#ctx0" brushRef="#br0" timeOffset="145597.1">17192 14205 1066 0,'0'3'83'0,"0"2"48"0,0 4-28 0,-4-4-34 0,1-1-11 16,3-2-15-16,0-4 0 16,0-9 6-16,0 2 1 15,3-8 7-15,-3-7 7 16,4-3 1-16,-4-1 0 16,-7-5-18-16,-2 6-8 15,-10 5-22-15,-6 8-8 0,-10 10-7 16,3 9-4-16,-2 22-13 15,-1 12-1-15,3 20-5 16,1 5-11 0,7 6 2-16,8-1-6 0,16-14-3 15,18-6 12-15,7-22 7 16,0-8 13-16,7-14 20 16,-7-7 9-16,8-12 9 15,-4-8 5-15,-4-10 20 16,-5-1 2-16,-4-6 9 15,-6-4-1-15,-10 7-18 16,0 0-8-16,-2 12-15 16,-1 8-5-16,3 16-9 15,0 7-1-15,0 15-1 0,1 9-4 16,3 12-2 0,0-4-10-16,1 1-42 0,6-3-22 15,2-3-54-15,4-3-23 16,13-4-47-16,0-3-158 15,8-10 219-15</inkml:trace>
  <inkml:trace contextRef="#ctx0" brushRef="#br0" timeOffset="145987.07">17649 14375 1341 0,'-11'-24'103'0,"-9"2"51"0,-10 2-20 0,-5 2-38 0,-8 11-27 0,4 8-37 15,1 12-12-15,8 15-13 0,6 8-6 16,10 13-2 0,8-5 0-16,9 5-13 15,6-6-5-15,9-10-10 16,10-5-1-16,9-15 9 0,0-10 11 16,3-11 6-16,-4-15 5 15,-9-14 10-15,-3-5 7 16,-5-20 15-16,-7-9 5 15,-2-12 11 1,-1-7 3-16,-14-11 14 0,-3-3 5 16,-1 14-3-16,-2 13-6 15,9 29-6-15,2 22-10 0,0 27-9 16,2 18-5 0,-2 28-18-16,-3 15-4 0,-4 23-10 15,3 5 2-15,12 3-56 16,0-6-35-16,12-10-91 15,7-11-52 1,1-12 193-16,9-7-51 0</inkml:trace>
  <inkml:trace contextRef="#ctx0" brushRef="#br0" timeOffset="146405.62">18023 14490 1128 0,'9'-44'101'0,"-2"0"95"16,-6-3-42-16,-10 2-29 15,-5 7-6-15,-2 13-47 16,-1 11-17-16,1 22-28 16,2 14-17-16,-1 17-7 15,4 9-4-15,8 2-20 0,5-1-12 16,10-8-24-16,3-3-8 16,8-14 14-16,3-9 14 15,-1-11 29-15,3-8 1 16,-4-16 8-1,-7-8 5-15,-4-13 13 0,-5-12 19 16,-7-11 11-16,-2-12 14 0,-10-22 0 16,-8-7 0-1,-7-9 4-15,3 2-10 0,-1 19-5 16,7 22-3-16,12 33-4 16,2 18 0-1,1 39-7-15,-2 15-11 0,2 41-14 16,-1 18-10-16,3 33-8 15,3 3 10-15,6 2-53 16,6-10-47-16,11-28-89 16,8-9-36-16,10-32 15 15,2-17-13-15,-1-19 154 16</inkml:trace>
  <inkml:trace contextRef="#ctx0" brushRef="#br0" timeOffset="146589.59">18406 14386 1214 0,'-3'-38'111'15,"-2"13"88"1,-2 11-33-16,-1 14-35 0,3 9-19 16,5 20-38-16,3 4-14 0,10 11-27 15,1 2-4-15,6-2-17 16,4-3-18-16,1-11-44 16,1-2-37-16,-3-12-57 15,-2-11-35 1,1-15 101-16</inkml:trace>
  <inkml:trace contextRef="#ctx0" brushRef="#br0" timeOffset="146751.91">18386 13823 1715 0,'-8'19'93'0,"-5"3"15"15,5-1-50-15,2-4-68 16,5-1-40-16,1-4 59 0,1 1-37 16</inkml:trace>
  <inkml:trace contextRef="#ctx0" brushRef="#br0" timeOffset="148509.53">20251 14034 1256 0,'0'0'102'0,"0"-4"65"0,-4-6-23 0,-8-4-33 0,-2 0-20 0,-15-2-44 0,-6 2-14 0,-4 3-24 16,-7 3-2-16,7 14-7 16,1 8 3-16,11 5-2 15,4 7-1-15,13 2 0 16,7 3-1-16,9 7 2 0,10-8 6 15,14 2 9 1,11-5 3-16,16-5 5 16,1-2 1-16,5 1 3 0,-4-7 7 15,-10-6-7-15,-15 3-1 16,-15-2-12-16,-8 2-5 16,-23 0 0-16,-12 2 0 0,-28 1-1 15,-10 5-10-15,-17 2-29 31,-4 2-21-31,12-9-36 0,0-1-23 16,16-13-22-16,4-5-5 16,15-15-122-16,4-16 154 0</inkml:trace>
  <inkml:trace contextRef="#ctx0" brushRef="#br0" timeOffset="148720.1">19905 13553 1329 0,'3'13'168'16,"2"3"164"-16,0 20-153 16,4 7-9-16,5 15-43 0,5 7-30 15,11 18-44-15,3 7-27 0,5 11-26 32,2 0 5-32,-2-2-56 15,6-2-24-15,-6-11-81 16,-4 1-55-16,1-21-9 15,-10-11-98-15,0-21 199 0</inkml:trace>
  <inkml:trace contextRef="#ctx0" brushRef="#br0" timeOffset="149087.85">20918 14003 1487 0,'-3'-6'77'16,"-16"-1"22"-16,-5 1-17 0,-15 0-8 15,-4 4-11-15,2 8-22 16,2 7-8-16,7 18-18 16,8 1-9-16,15 9-6 15,6 2-2-15,15-6 6 16,11 0 4-16,13 1 12 0,6-1 8 15,15 6 5 1,-2-4 3-16,-6-5-12 16,-8-3-10-16,-19-4-9 0,-7-2-5 15,-19-8 3 1,-13 4-3-16,-22-8-13 0,-5-2-24 0,-16-8-45 31,0-6-32-31,8-16-57 16,6-5-139-16,14-7 192 0</inkml:trace>
  <inkml:trace contextRef="#ctx0" brushRef="#br0" timeOffset="149506.7">21110 14176 1294 0,'38'26'99'0,"-11"10"52"15,-2 10-21-15,-15 10-28 16,-6 4-32-16,1 11-43 15,-2 5-12-15,1-5-14 16,-3-3-1-16,9-16-9 16,-6-10-9-16,4-16-7 15,-3-8-3-15,-3-19 9 16,-2-13 10-16,-4-24 14 16,1-17 8-16,-5-23 18 15,2-8 10-15,-3-20 18 16,1 0 13-16,4 5 9 15,4 11 8-15,10 31-4 0,3 14-11 16,4 33-12 0,5 12-19-16,5 19-20 0,4 1-6 15,3 10-12-15,-1 2-1 16,-10 2-2 0,-1 0-2-16,-12 0-1 0,-10 2 1 15,-24-1-22-15,-7-3-8 0,-15-2-26 16,-3-7-21-16,3-13-55 15,0-7-40-15,12-11-44 16,7-8-186-16,22 2 255 16</inkml:trace>
  <inkml:trace contextRef="#ctx0" brushRef="#br0" timeOffset="149720.31">21726 14539 1350 0,'4'22'113'0,"-2"10"46"0,-2 7-41 0,-6 5-53 0,-9 5-34 0,-8-2-57 0,5-4-39 0,-5-5-203 16,1-5 160-16</inkml:trace>
  <inkml:trace contextRef="#ctx0" brushRef="#br0" timeOffset="152256.21">22499 13974 1121 0,'0'0'64'0,"-4"0"39"0,-3 0-64 0,3 0-9 0,-7 0-2 16,-3 0 4-16,-3 0 12 15,-5-3 5-15,-7 2-2 16,-4-1-13-16,0 4-15 16,-5 4-7-16,0 2-10 15,4 8 3-15,5 3-2 16,6 3-2-16,12 3 10 0,7 2 0 15,14-5 12-15,7-3-2 16,15-4 8-16,12-2 4 0,10-3 1 16,-2 1 9-1,0-7 1-15,-3 4 3 16,-12-1-6-16,-8-1-8 16,-13 2-15-16,-8 3-9 0,-18 3-6 15,-6 3 0-15,-20 4-10 16,-5 1-12-1,-13 3-26-15,-6-1-17 16,-1-7-35-16,3-3-4 0,5-11-17 16,9-6 10-16,17-16 66 15</inkml:trace>
  <inkml:trace contextRef="#ctx0" brushRef="#br0" timeOffset="152471.93">22188 13683 1138 0,'17'-3'169'0,"5"-2"175"16,4 16-166 0,-3 9-11-16,-2 17-46 0,1 5-33 15,1 23-31 1,3 9-19-16,-1 8-16 16,-1 3-10-16,2-6-5 15,0-3-13-15,-3-8-49 0,-2-7-25 0,-2-12-102 16,-5-8-19-16,-1-16 103 15</inkml:trace>
  <inkml:trace contextRef="#ctx0" brushRef="#br0" timeOffset="153474.35">22702 14039 1378 0,'21'-6'101'16,"-4"-1"47"-16,8-4-28 15,2 4-6-15,9 2-9 0,4 2-14 16,-1 4-31-16,1 1-11 16,-7 10-32-16,-8 1-10 15,-9 3-3-15,-11 1-4 0,-7 7-7 16,-7 1-9-1,-14 8-19 1,-8 5 0-16,-13 1-4 16,0 4 10-16,4-2 14 0,10-2 3 15,16-5 8-15,9 0 4 0,16-7-1 16,11-2 3-16,18-6 9 16,9 0 5-16,6-5 9 15,3-3-4-15,-6-9 6 16,-1-2-4-1,-1-14 11-15,-1-8 8 0,8-11 5 16,-3-5 1-16,-12-8-10 16,-4-3-4-16,-17-5-13 0,-10 2-2 15,-19 2-9-15,-8 1 1 16,-9 19-5 0,-5 5-5-1,-7 23 2-15,0 4-6 0,0 25 5 16,1 6-5-16,11 17 1 15,7 7 0-15,12 5-7 16,5-4 9-16,19-9-9 0,8-5 0 16,8-12-3-16,12-7 0 0,6-14 1 15,-1-8 6 1,9-9 5-16,1-9 0 0,-1-7 6 16,-5-3-3-16,-12 0 10 31,-13 3-5-31,-16 9 10 0,-12 12-6 15,2 4-11-15,-10 11 7 16,-10 14-26-16,5 4 4 0,0-1-21 16,-5 1-12-16,12-7 13 15,-4-6 0-15,8-9 23 16,1-7 7-16,1-11 9 16,4-11 7-1,-3-13 12-15,1-12-1 0,7-11 12 16,0-5-8-16,12 5-9 15,3 1 5-15,2 21-9 16,2 8 6-16,2 11-2 0,-4 11-6 16,-3 3-12-16,-6 9 0 15,-6 8-3-15,-5 7 0 16,-7 8 5-16,-1 2-7 0,2 3 3 16,-1-4 1-1,7-3-2 1,2-5 6-16,5-12-1 15,8-7-5-15,5-9-1 16,2-8 5-16,3-10-1 16,-5-3 8-16,-12-9 6 15,-3-1 4-15,-13-6 15 16,-8 1-3-16,-14-2-1 16,-3 0-14-16,-8 9-12 0,3 5-4 15,1 21-20-15,4 6-16 16,3 8-60-16,8 9-39 15,9-2-89-15,2-1 262 16,19 0-73-16</inkml:trace>
  <inkml:trace contextRef="#ctx0" brushRef="#br0" timeOffset="153885.26">24442 14679 1501 0,'2'0'85'0,"-4"2"40"0,-2 3-40 0,-9 10-23 0,0 6-14 0,-3 14-23 15,1 1-7-15,-7 10-15 0,-2 1-19 0,-3-4-61 16,-1-2-28 0,-1-8 46-16</inkml:trace>
  <inkml:trace contextRef="#ctx0" brushRef="#br0" timeOffset="154447.1">24650 13903 891 0,'7'-3'100'0,"1"2"82"16,-4 1-12-16,-2 0-11 16,1 0-15-16,-3 3-19 15,-3 2-9-15,1 3-21 0,1 3-5 16,-1 1-21-16,2 6-10 15,0 5-17 1,0 6-5-16,0 8-15 16,-3 0-1-16,-5 4-11 0,2 0-13 0,-5-3 3 15,0-1-1-15,3-4-2 16,3-7 4-16,4-7 1 16,-1-2-5-16,5-9 0 15,0 0 1-15,8-2 2 16,5 0-2-16,6-6 4 15,5 2-2-15,1-2 0 16,2-2 2 0,-4-1 0-16,-7-6-11 15,-5-2-36-15,-3-3-18 16,-8-2-56-16,0-3-22 0,-8 1-35 16,2-5-8-1,-5 2 101-15</inkml:trace>
  <inkml:trace contextRef="#ctx0" brushRef="#br0" timeOffset="154645.51">24781 14142 1229 0,'-1'-4'124'0,"-1"3"89"0,2 1-51 15,0 5-1-15,2-1-15 16,-1 6-18-16,4 2-24 16,3 1-15-16,-3 8-27 0,0 8-10 15,-2 6-26-15,-3 6-16 16,1 0-10-16,2 0 6 15,2-3-37-15,-2-2-16 16,5-9-58 0,-3-6-36-16,0-6-53 15,3-7-16-15,-5-9 118 0</inkml:trace>
  <inkml:trace contextRef="#ctx0" brushRef="#br0" timeOffset="154872.91">24987 13916 1091 0,'17'11'183'15,"3"11"279"-15,-2 5-292 0,4 12-51 16,-5 4-21-16,-1 4-48 16,-2 4-31-16,-6-1-13 15,-2-4-1-15,-4-3-28 16,-2-4-21-16,0-12-66 15,-8-4-33-15,3-15 58 16,-6-6 13-16</inkml:trace>
  <inkml:trace contextRef="#ctx0" brushRef="#br0" timeOffset="155326.92">24999 13930 1410 0,'11'-17'125'16,"3"-2"60"-16,15 3-43 16,4 0-4-16,0 5-20 0,2 7-5 0,3 5-30 31,-5 4-12-31,-5 16-34 16,-1-3-15-16,-16 12-14 0,-6-1-8 15,-10 1-29-15,-9 3-13 0,-10-5-21 16,-1 1-14-16,-2-6 7 15,0-1 12-15,8-9 22 16,8-5 17 0,8 0 19-16,5-5 5 0,7 5 7 15,2-3 0-15,5 4 15 16,6-3 3-16,3 7 6 0,2 0 7 16,-2 4 2-1,2 0-8-15,-9 4-6 16,2 1-6-16,-12 1-12 0,0 3-5 15,-8-3 2-15,-5 1-10 16,-12-5 1 0,-10 0 2-1,-6-2-16-15,-8-1-5 0,4-7-13 16,1-1-3-16,3-8-11 16,5-8-7-16,10-1-24 15,3-4-17-15,8-4-40 16,6 0-17-16,2-5 82 0</inkml:trace>
  <inkml:trace contextRef="#ctx0" brushRef="#br0" timeOffset="163744.9">6895 14465 1040 0,'-5'0'90'0,"0"-2"40"0,2 2-26 0,3 0-7 0,0 0-15 16,-3 2 0-16,3 1-11 15,0 3 3-15,-2-1-10 16,2 0-6-16,0 1-10 0,-4 0-6 0,4 4-9 15,0 4 3 1,0 7-1-16,4 5 0 16,4 12-9-16,0 14-4 0,-3 13-2 15,3 11-6-15,-10 6-1 16,-9 3-7-16,2 5-7 16,-4-2-6-16,5-4-15 15,2-7-4-15,3-14-33 16,3-9-7-16,3-20-16 15,6-10-11-15,-6-15-16 16,7-9-25-16,-1-19 80 0</inkml:trace>
  <inkml:trace contextRef="#ctx0" brushRef="#br0" timeOffset="164224.28">7205 15003 1284 0,'-3'0'125'15,"0"4"143"-15,0 11-206 16,-2 7-9-16,5 14-34 16,5 7-1-16,3 12-16 15,9 3-10-15,13 4-13 0,8-7-15 16,5-16-10-16,-2-7 6 15,-10-29 35-15,-4-3 15 16,-11-16 34-16,0-8 13 16,-10-9 7-16,-1 2 9 15,-5-1-9-15,0 9-12 16,6 10-28-16,-3 7-14 16,10 15-15-16,1 5-5 0,10 12-8 15,2-3 0 1,11-5 5-16,-3-6 1 0,3-7 9 15,-1-5 8-15,-6-3 15 16,-8-5 15-16,-5-9 31 16,-7-2 5-16,-4-15 10 0,-4-2-8 15,-5-5-23 1,-7 0-9-16,-2-8-27 0,-3 0-3 0,-2-6-17 16,-4 2-21-1,9 4-55 1,-1 6-30-16,10 13-60 0,5 10-35 15,12 4 125-15</inkml:trace>
  <inkml:trace contextRef="#ctx0" brushRef="#br0" timeOffset="165725.19">9278 14876 1254 0,'-7'2'83'0,"-1"0"50"0,-3 4-9 0,-2-4-17 15,-3-2-2-15,-4 0-6 0,-1-2-9 0,1-6-9 0,-7 3-22 31,-3 1-30-31,0 2-16 0,0 8-12 16,0 1-2-16,8 5-2 16,1 2 3-16,7 7-5 15,0 1 1-15,11 0-2 16,-2 2-2-16,15-1 1 0,2 1 2 0,7-3 3 31,10-2-1-31,4-4 2 0,6-2 0 0,5-2 1 31,-1 2 2-31,-5 1 3 16,-10 3 3-16,-17 7-4 16,-9 6 5-16,-23 1-6 15,-12 6-3-15,-14 0-17 16,-7 1-20-16,0-5-30 0,-4-4-9 16,3-14-24-16,1-7 0 15,4-12 1 1,6-12-5-16,10-24-246 0,9-13 235 15</inkml:trace>
  <inkml:trace contextRef="#ctx0" brushRef="#br0" timeOffset="165972.01">9121 14403 1687 0,'-7'2'100'0,"-2"7"42"15,-4 4-25-15,-4 6-39 16,-2 5-22-16,0 12-27 16,5 10-14-16,3 21 2 15,6 20-1-15,5 16-1 0,3 6-5 16,7 7-9 0,2 7 4-16,1 0-42 15,1 0-20-15,0-9-72 16,-1-18-30-16,1-22-16 15,2-9-223-15,-5-29 268 16</inkml:trace>
  <inkml:trace contextRef="#ctx0" brushRef="#br0" timeOffset="166558.26">9755 14451 1293 0,'11'11'90'16,"-2"3"47"-16,1 6-4 0,-2 12-21 0,0 7-16 0,-5 12-29 0,-3 4-17 0,-3 11-16 15,-5 1-10-15,-5 5-7 16,-1 4-5-16,-2 1-5 16,-1 5 0-16,4-2-5 15,4-1-1-15,2-8-1 16,6-3 1-1,9-19-3-15,1-11-2 0,15-14-9 16,4-10-2-16,10-13-16 16,2-4-8-16,1-21-19 0,0-6-14 15,-4-14-27-15,-3-5-14 16,-14-7-250 0,-7 4 229-16</inkml:trace>
  <inkml:trace contextRef="#ctx0" brushRef="#br0" timeOffset="166735.09">9537 14930 1171 0,'8'10'129'16,"0"-1"165"-16,12-1-189 16,7-3-29-16,2-8-12 15,10-7-32-15,5-7-17 0,8-2-22 16,5-5-32-1,6 2-78-15,0-2-187 16,2 4 178-16</inkml:trace>
  <inkml:trace contextRef="#ctx0" brushRef="#br0" timeOffset="167025.37">10190 14895 1180 0,'-14'45'66'0,"3"0"26"16,-2 3-37-16,13-1-13 15,13-1-12-15,4-2-20 16,5-3-8-16,5-11-3 0,-1-10-5 16,7-17 6-16,-3-7 18 15,4-22 38 1,-4 0 20-16,-1-18 34 0,-7-1-2 16,-21-11-7-16,-4-1-14 15,-24-3-24 1,-7 0-13-16,-1 2-28 0,3 10-5 15,4 17-22-15,-2 10-14 16,8 26-48-16,0 11-35 16,0 23-74-16,6 10 87 15</inkml:trace>
  <inkml:trace contextRef="#ctx0" brushRef="#br0" timeOffset="168432.86">11041 15493 538 0,'0'8'124'15,"0"-2"98"-15,-4 1-69 0,3-6-32 0,-7-1-47 0,2 2-15 0,-4-2-7 32,2 0 5-32,2 1 5 0,6-1 7 0,-2 0 13 15,1 0-5-15,-4 0 9 16,-9-1-9-1,14 1-7-15,-2 0 3 0,1 0-11 16,1 0 1-16,-2 0-20 16,1 0-11-16,-1 0-10 31,-1 0-7-31,1 0-5 16,2 0 0-16,0 0-6 0,-1 0-6 0,1-2 4 15,0-6-3-15,11 8 3 16,1 2 6-16,1-1 8 15,1 6 7 1,7-2 4-16,-2 2-3 16,4 6-6-16,-8 4-13 15,-11 15-8-15,-7 4-8 0,-21 15-49 16,-6 5-37-16,-12 11-88 16,-5 2-26-16,-17-12 106 0</inkml:trace>
  <inkml:trace contextRef="#ctx0" brushRef="#br0" timeOffset="171158.85">11640 15006 1134 0,'0'-2'90'16,"-5"2"53"-16,5-1-62 0,-3 1-14 0,6-2-23 0,4-1-3 0,2 3 9 16,5 0-5-16,8 5 20 15,1 6-5-15,13-2 0 16,3 9-5-16,7-4-23 15,0-2-4-15,-1 1-22 0,-2-2-2 16,-3-6-3-16,-4 4-12 16,-9-7-32-16,-10 1-31 15,-4-5-61 1,-7-1 85-16,-3-9 5 0</inkml:trace>
  <inkml:trace contextRef="#ctx0" brushRef="#br0" timeOffset="171783.93">12626 14908 1261 0,'0'-5'109'0,"0"-3"91"0,-5 1-16 16,-1-3-18-16,-5-3-16 15,-3-2-47-15,-2-4-21 16,-6-2-37-16,-5-4-13 16,0 6-25-16,-1 2-4 0,6 12-6 15,1 2-5-15,4 14 3 16,3 9-5-1,-2 7 4-15,-1 9 2 16,12 2 0-16,-3 2 2 16,10-1-1-16,4-3-4 0,8-4 1 15,3-4-2-15,7-2 1 16,9-3 5-16,5-1 0 16,2-3 5-16,4 5-2 15,3 4 3-15,-8 7-3 16,-4 3-3-16,-13 3-6 15,-3 5-11-15,-17-4-11 16,-5 5-9-16,-16-4-11 16,0-5-12-16,-8-5-1 15,-5-12 2-15,-1-15 21 16,-5-6 22-16,-6-22 19 0,3-8 9 16,2-22 10-16,4-10 1 15,19 1 20-15,10 7 18 16,12 13 22-16,10 3 6 15,9 2-9-15,10 0-10 16,6-1-25-16,6 1-12 16,1 6-15-16,-4-1-27 15,-6 5-71-15,0 1-34 16,-2 2-94-16,-8 2-3 16,1-3 119-16</inkml:trace>
  <inkml:trace contextRef="#ctx0" brushRef="#br0" timeOffset="172237.59">13232 14425 873 0,'5'-6'65'16,"1"3"21"-16,-5 0-15 0,1 3-19 0,-2 0-2 0,2 0 18 16,-2 0 9-16,0 3 27 15,0-1-1-15,0-1 14 16,0 7 2-16,-4-2-1 0,-5 4 1 15,-4 2-16-15,-2 7-8 16,-11 10-27-16,-2 10-8 16,-8 29-23-16,1 17-17 15,5 22-7-15,2 10-10 16,6 19-8-16,7 6 4 16,26-5-10-16,7-8-18 15,16-29-8-15,7-18-11 16,10-26-18-16,1-10-22 15,3-21-27-15,2-12-29 0,-3-21-172 16,-1-9 202 0</inkml:trace>
  <inkml:trace contextRef="#ctx0" brushRef="#br0" timeOffset="172826.15">13978 14850 1060 0,'-6'-2'99'0,"-10"-4"91"0,-12 3-117 0,-10 1-7 0,-6 0-21 0,-7 1-9 0,4 4-5 16,4 3-6-16,8 13 5 16,10 2-2-16,11 9 7 15,9-2 7-15,8 4-7 16,10-1 4-16,12-1-5 16,5-3-3-16,8-3 0 15,6-2-8-15,-1-5-2 16,-2 0-10-16,-2-2-1 0,-4-3 6 15,-16 2 6 1,-6-1 4-16,-13 1 9 0,-8 2-5 16,-19 6-7-16,-8 2-7 15,-11-5-14-15,2 0-7 16,2-13-27-16,-4-3-16 16,6-11-34-16,1-6-21 15,9-14-56-15,0-7-200 16,13-12 222-16</inkml:trace>
  <inkml:trace contextRef="#ctx0" brushRef="#br0" timeOffset="173070.4">13771 14413 1544 0,'5'-6'102'0,"1"7"51"16,-2 12-18-16,2 21-20 15,-1 17-17-15,6 29-30 0,0 13-14 16,5 15-23-16,7 0-17 16,2 0-10-16,4-1 0 0,-4-8-50 31,-3-6-31-31,-5-14-63 16,-2-9-34-16,-4-29-21 15,0-10-150-15,-6-26 220 16</inkml:trace>
  <inkml:trace contextRef="#ctx0" brushRef="#br0" timeOffset="173457.93">14477 14869 1490 0,'-2'0'104'0,"-7"-2"49"15,-1-3-16-15,-9-1-37 16,-1 3-30-16,-9 4-42 16,1 7-6-16,-5 8-11 15,3 6-7-15,5 5 0 16,1 1-7-16,19 1 2 16,5 1-1-16,14-2 0 0,8-1 1 15,8 0 4 1,0-2 1-16,8-1 1 15,5-4 2-15,-12 1 7 0,-4-1 4 16,-8-4 11-16,-9 1 5 16,-12-1-4-16,-6 1-3 15,-12-2-14 1,-10-3-13-16,-7-2-43 0,-2-6-22 0,-7-5-45 16,5-6-34-1,13-5-42-15,4-6-253 0,22-5 275 16</inkml:trace>
  <inkml:trace contextRef="#ctx0" brushRef="#br0" timeOffset="173892.53">14759 14965 1476 0,'22'27'105'0,"-8"3"59"0,-9 4-27 15,-8 15-40 1,-2 3-23-16,-6 14-45 15,2 10-12-15,1 0-30 16,5 1-16-16,10-15-32 16,0-9-25-16,4-10-18 0,-2-7 8 15,-7-11 19-15,-2-9 19 16,-2-13 22-16,-4-9 9 16,-2-30 27-16,-5-13 25 15,-7-27 36-15,-4-17 18 16,4-19 11-16,1 0 12 15,19 10-12-15,9 16 0 16,23 30 7-16,9 7-25 16,11 22-2-16,3 8-15 0,-4 21-27 15,-9 7-1 1,-7 15-12-16,-5 3-9 0,0 7-1 16,-5-4-8-16,-11 6 0 15,-4-4 3-15,-15 3-10 16,-6-1 3-1,-14-7-9-15,-4-3-13 0,-13-15-30 16,-6-6-25-16,-8-14-66 16,-3-7-32-16,-4-5 98 15</inkml:trace>
  <inkml:trace contextRef="#ctx0" brushRef="#br0" timeOffset="174255.97">15127 14213 1525 0,'-4'33'114'0,"1"0"71"0,3 11-9 0,13-1-32 0,6 4-18 0,14-1-47 0,13 6-10 0,7 6-16 16,14 3-5-16,4 4-12 15,-4 0-11-15,-7 1-12 0,-15 0-5 16,-23 4-7-16,-10-3-3 16,-23 8-23-16,-11-1-12 15,-19 16-25-15,-13 6-15 16,-12 5-1-16,-8 1-10 0,-2-4-11 31,1 0-26-31,-3-8 565 16,-2-11-364-16</inkml:trace>
  <inkml:trace contextRef="#ctx0" brushRef="#br0" timeOffset="186275.99">15579 16463 1461 0,'11'-5'105'15,"0"5"49"-15,-9 10-29 0,-2 5-12 0,-11 20-37 0,-10 5-21 0,-7 15-33 0,-4 8-9 0,-2 3-10 16,-4-1-1-1,10-1-2-15,2-5 0 0,6-7 0 16,9-2-1-16,6-12 0 16,5-2 0-16,13-14 0 15,2-1 1-15,12-10 3 16,8-6 4-16,3-12 8 16,1-4 0-16,-4-11-2 15,-7-4-5-15,-1-4-41 16,-9-5-23-16,-1 0-43 15,-5 2-29-15,-5-2-10 16,1 7 0-16,-7 1 26 16,-1 4 27-16,0 8 59 0,0 1 33 15,0 14 60-15,0 0 29 16,-1 5 30-16,-2 12 16 16,-2 13 8-16,2 3-11 15,-5 11-35-15,5 2-25 16,-2 6-52-16,5 5-17 15,0 1-8 1,0-1-19-16,6-6-38 0,4-12-26 0,-1-12-65 16,5-10-25-1,0-20-177-15,5-13 199 16</inkml:trace>
  <inkml:trace contextRef="#ctx0" brushRef="#br0" timeOffset="186904.56">15914 16712 1421 0,'5'-3'91'0,"2"5"44"0,3 13-14 0,-2 14-9 0,0 7 2 0,-2 11-23 0,-1-3-19 0,-5 9-40 16,0-5-17-16,-2-2-12 15,-1-6-7-15,3-7-17 16,0-2-8-16,0-6-12 15,0-7 3-15,0-9 9 16,0-7 6-16,0-5 13 16,-2-12 9-16,-1-13 25 15,2-5 12-15,-1-17 22 0,-4-6 4 16,3-19-3 0,-1-9-2-16,8-4-12 15,8 4 1-15,13 19-5 0,5 12 2 16,7 28 0-16,2 9-12 15,-1 21-8-15,-2 7-8 16,-6 12-11-16,-9 4 1 0,-9 12-5 16,-7 2-4-16,-10 9-17 15,-7 1-9-15,-13-3-8 16,-4-2-10-16,-7-14-1 16,-2-8 0-16,13-7 3 15,1-14 14 1,16-5 17-16,3-5 6 0,10-1 11 15,3-2 6-15,11 6 7 16,0 3 2-16,8 9 8 16,6 1-8-16,-5 7-2 15,-2-3 0-15,-9 10-15 16,-8-2 5-16,-7 9-5 0,-4 2 0 16,-13-1 3-1,-9 4-1-15,-12-4-1 0,-5-1-5 16,-8-13-6-1,3-6-10-15,0-13-18 16,7-12-9-16,14-11-21 0,7-2-6 16,20-1-22-16,6-2-21 15,15-5 58-15,10-3 2 16</inkml:trace>
  <inkml:trace contextRef="#ctx0" brushRef="#br0" timeOffset="187269.9">16589 16748 1250 0,'2'-3'96'0,"4"-5"56"0,3 1-34 0,6 2-22 0,7 3-14 0,6 2-30 0,10 0-13 0,11 0-26 0,3 2-6 0,1-1-49 16,-4-1-38-1,-8 0-315-15,-3-3 240 0</inkml:trace>
  <inkml:trace contextRef="#ctx0" brushRef="#br0" timeOffset="187753.69">17495 16599 1030 0,'22'-13'162'16,"-7"-1"244"-16,6-2-228 16,-15 0-11-16,-1-4-10 15,-13 2-36-15,-12-4-16 16,-14 7-45-16,-7 2-18 15,-4 15-17-15,4 9-7 16,4 15-7-16,9 11 1 16,12 7-11-16,5 5-1 0,14 1-1 15,13 4-4-15,11-4 1 16,8-1 1-16,15-3 1 16,2-7 10-16,-5 1-28 15,-4-2-12-15,-18-5-20 16,-11 1-16-16,-10-7 23 15,-9 2 0-15,-20-1 13 16,-2 0-1-16,-19-9 11 16,2-5 5-16,-3-17 24 15,6-14 21-15,3-24 12 0,8-13 11 16,19-10-1-16,11-3-2 16,25 1-1-1,14-2 2-15,23 2-11 0,6-2-16 16,6 10-12-16,-6 4-21 15,-13 12-66-15,-6 6-49 0,-11 13-114 16,-4 8-54 0,-13 15 156-16</inkml:trace>
  <inkml:trace contextRef="#ctx0" brushRef="#br0" timeOffset="188174.65">15382 17723 1561 0,'59'-35'142'0,"2"5"99"0,4 5-122 0,-1 11 1 0,-1 6-27 0,8 5-3 0,27 6 1 16,27-1-4-16,36-2-13 15,12-5-11-15,21-16-26 16,2-2-12-16,-11-9-22 0,-1 2-3 16,-17-4-27-16,-4 0-27 15,-18 4-76-15,-19 4-61 16,-34 4 369 0,-13 4-203-16</inkml:trace>
  <inkml:trace contextRef="#ctx0" brushRef="#br0" timeOffset="188875.48">18610 17685 1380 0,'20'-3'122'0,"-7"-3"68"16,-7 3-22-16,-6 4-25 0,-9 2-29 0,-10 2-26 0,-8-3-11 15,-8-7-29 1,-1 0-5-16,1-4-24 16,-1 4-10-16,1 5-21 15,7 9-14-15,6 18-15 16,6 8-13-16,16 14-7 16,5 1 1-16,12-6 14 15,5-14 10-15,7-19 26 16,-2-9 15-16,1-16 30 15,-1-10 12-15,-2-14 15 16,2-7 7-16,-4-3-4 16,0-1-3-16,-8 15-14 15,-2 10-13-15,-10 11-14 16,-1 12-8-16,7 9-2 0,-3 11 0 16,6 23-12-16,0 4-11 15,5 12-54-15,1-4-28 16,12-7-73-16,5-12-29 15,15-19-4-15,5-15-10 16,8-21-186-16,0-10 246 0</inkml:trace>
  <inkml:trace contextRef="#ctx0" brushRef="#br0" timeOffset="189875.55">19250 17723 1115 0,'13'-14'132'0,"-8"1"129"16,-2 2-33-16,-14 2-17 15,-10 4-16-15,-5-3-49 16,-3 5-39-16,-6 3-60 15,9 2-18-15,0 12-25 16,3 8-4-16,8 8-3 16,6 6-14-16,6 3-43 15,11 1-20-15,3-7-40 16,-2-8 9-16,12-12 38 16,-2-10 19-16,4-12 38 15,1-10 7-15,0-21 27 16,-7-9 14-16,0-14 24 15,-1-8 12-15,-2-12 12 16,-3-9 8-16,-7-17-19 16,-1 1-3-16,-5 10-32 15,1 17-17-15,-1 37 8 16,2 22-8-16,2 32 7 0,-1 23-6 16,-1 41-13-16,0 17 0 15,0 34-31-15,0 4-29 16,5 1-70-1,1-7-39-15,16-26-15 0,7-12 16 16,13-36 47-16,13-17 22 16,9-29 21-16,5-14 14 0,-4-21 26 15,-2-12 25-15,-13-8 60 16,-9-3 34-16,-11 3 70 16,-9 0 22-16,-21 6 7 15,-11 1-17-15,-19 7-57 16,-7 6-30-16,-4 20-44 15,0 10-14-15,-4 27-11 16,4 11-6-16,4 24-9 16,7 8-1-16,21 6-30 15,9 2-14-15,24-21-23 16,9-11-6-16,11-26 22 0,0-18 14 16,7-26 30-16,-6-13 9 15,1-26 22-15,0-10 20 16,-11-15 36-16,-4-6 12 15,-7-13 18-15,-10-6-5 16,-5 0-20-16,-9 10-10 16,-6 30-35-16,1 21-6 15,-4 35-13-15,-1 21-4 16,1 34 0-16,-8 24-10 16,-2 39-4-16,-5 18-13 0,11 16-30 15,4 4-14 1,17-19-21-16,8-11 4 0,14-28 20 15,3-17 16-15,14-29 16 16,4-16 11-16,8-22 8 16,11-14 4-16,-2-22 18 15,1-9 11-15,-11-7 18 16,-5-1-1-16,-14 14-10 16,-6 9-11-16,-11 25-18 15,-4 12-7-15,-15 34-28 16,-6 15-19-16,-16 23-39 15,3 5-15-15,5-7 14 16,6-15 16-16,5-25 51 16,5-17 38-16,7-21 39 15,-1-14 27-15,15-29 25 16,4-14-6-16,9-13-21 0,10-1-22 16,9 7-26-1,6 6-5-15,8 7-9 0,1 5-10 16,-12 8-52-16,-6 3-48 15,-18 3-112-15,-11 2-52 0,-13 9 199 16,-5 0-52-16</inkml:trace>
  <inkml:trace contextRef="#ctx0" brushRef="#br0" timeOffset="191658.22">17394 17603 969 0,'-5'-8'112'0,"2"-1"105"0,1 3-70 0,2-1-6 0,0 4-12 0,-5 3-5 0,-1-3-13 15,-5 3-30 1,-3 3-6-16,1 10-22 15,1 1-6-15,2 10-11 0,7 7-16 0,6 13-3 16,10 8-12-16,12 14-8 16,11 5 5-1,10-1-7 1,11-7 5-16,7-22-4 0,3-11-5 16,2-22 5-16,1-10-3 15,-1-23 5-15,5-11 4 16,-1-18-2-16,4-9 0 15,-4-8 3-15,2-8 1 16,-5-9-2-16,-7-8 6 0,-10-19-7 16,0-4-1-1,-9-7 10-15,3-2-7 16,-6-3 6-16,6-6-1 0,-6-6-3 16,0-1 3-16,-4-6-5 15,1 1 3-15,-1 0-2 16,6 0-5-16,-8 11 1 15,-4 6 0-15,-6 1 0 16,-7 0 6-16,-2-3 22 16,-5 2-2-16,-10 2 18 15,-1-5-3-15,-3-10-8 0,-10-5-5 16,-4-10-10 0,0-7-5-16,-4-12-10 0,2-9 1 15,4-5-6-15,-4-4 5 16,1-6-2-16,6-4-1 15,-1-9-7-15,8-1 0 16,5-9-15-16,2-3 0 16,10-4 2-16,7 0 0 15,7-2 8-15,0 0 6 16,8-2 7-16,-8 1-6 16,6-1 5-16,0 5 0 0,-3-3-7 15,3 2 11-15,-2 3-6 16,-2-1 2-16,4 3 3 15,0 8-7-15,2 1 5 16,3 0-3-16,4 8 1 16,0-1 1-16,12-2 5 15,7 6-5-15,-1-8 3 16,4-3-3-16,-7 4-2 16,-11 1 7-16,0-1-7 0,-12 7 2 15,-6 4 0 1,-5 6-11-16,-11 2 3 15,0 5-9-15,-1 1-9 16,-4 2 3-16,8 5-4 16,-1 3 10-16,0 8 7 0,-1 7 9 15,2 7 2 1,-1 3-1-16,0 9 2 0,-2 5-6 16,-10 17 3-16,-1-2-2 15,-8 9-2-15,-3 2 4 16,-1 11 0-16,-1 3 2 15,-1 11 0-15,-2 3 3 16,4 7-8-16,2 4 4 0,1 11 3 16,1 4-7-1,3 18 6-15,2 6-3 0,-2 8-3 16,0 4 7-16,1 1-5 16,-4 2 5-16,0 3 2 15,2-3-8-15,-4-3 5 16,1-2-6-16,1-6 4 15,-3 0 0-15,-2-7-2 16,5 4 2-16,7 3-4 16,-1 2 4-16,13 4-1 15,0-3 3-15,3-2 0 0,4 5-4 16,-4 1 4 0,-1-3-5-16,-4 9-1 0,0-1 4 15,-7 9-2-15,0 1 2 16,-2 4 1-16,0 6-2 15,0 1-4-15,3 0 2 16,5 11-4 0,1-2 1-16,5 4 6 0,2-4-6 15,12-6 9-15,9-4 0 0,13-13-2 16,10-4 5-16,16-9-7 31,-2-4 3-31,-3-1-2 0,-6 1 2 0,-24 10-1 16,-5 1-1-1,-20 10 2-15,-15 9-11 0,-2-5-60 16,-13 4-23-16,-4-1-43 16,-1 1-11-16,5-3 2 15,2-1-52-15,7-2 118 16</inkml:trace>
  <inkml:trace contextRef="#ctx0" brushRef="#br0" timeOffset="191894.64">20410 1831 819 0,'6'5'119'0,"5"-2"105"16,7-1-77-16,4-2 15 0,14-3-52 0,2 1-26 0,6-7-25 16,3 4-19-1,-9-1-9-15,-5 2-7 0,-9 6-18 16,-8 7 4-16,-21 7-13 15,-8 8-1 1,-15 9-25-16,-8 3-17 0,-2 2-39 16,0-2-28-16,10-7 65 15</inkml:trace>
  <inkml:trace contextRef="#ctx0" brushRef="#br0" timeOffset="193554.52">20902 1767 804 0,'-14'12'86'0,"-3"-2"30"16,12-5 6-16,2-1-11 16,6-8-32-16,8-3-13 15,5-2 3-15,7-2 4 16,4 3-7-16,8-2-1 0,-2 9-14 15,3-1-11-15,1 4 3 16,-3-2-17-16,1 3-9 16,4 0-3-16,7-3-13 15,6 0 3-15,10-3-4 16,4-2 1-16,14-6-1 16,-1 2 2-16,7-4-2 0,-6 4 1 15,4 1-1 1,-2 0-2-16,1 5 2 0,4 0-2 15,-3 3 1 1,-4 4 1-16,-9 6 2 0,-14-4-2 0,-13 2-1 16,-6-7-8-1,-3 3-3-15,1-4-1 16,5-2-1 0,5-1 11-16,-2-5-3 0,2 6 2 0,-2 2 8 15,3 2-8-15,0 3 4 16,-1-5 4-16,-3-3-6 15,-4-2 2-15,-1-5-2 16,-5 4 2-16,3 0-1 16,-7 3 3-16,-5 1 0 15,-2 0-6-15,-7 2 4 16,1-1 0 0,-3-4 0-16,-2 2 2 15,-2-2 3-15,-4-3-7 16,-2 5 3-1,0 2 0-15,-1-2-2 0,-2 1 3 16,1-11-2-16,3 10-1 0,4 0-1 16,-4 1 1-16,4 2 0 15,-3 0 2-15,-2 4-1 16,2 3-2-16,-5 3 2 16,0 1-2-16,-8 2 11 15,3 1-4-15,-3-2 6 16,7 6 2-16,1-1-5 15,0 7 2-15,11 9 1 0,-2 2-7 16,5 13 1-16,-1 6-1 16,-7 12-3-1,4 5-1-15,-10 2-1 0,-3-4 1 0,-5-17-2 16,1-8 4-16,0-17 0 16,-1-5 2-16,5-9-2 15,1-5 3-15,2-8 1 16,0 0 0-16,-2 0 3 15,-4-2-7-15,3 4 0 16,-2-1 0-16,-4 1-2 16,-4-4 6-16,-1 2 1 0,1 0 5 15,-4-3 4-15,-2 3 0 16,-5-3-2 0,-3 3-10-16,-9 0 0 0,-5-1-4 15,-14-3 0-15,-10 1 3 16,-9-3-5-16,0 0 2 15,3 1-1-15,-3-1 2 16,3-1 1-16,5 2-3 0,-1-2 3 16,1 0-4-1,-11-2 2-15,-8 1 0 0,6-3-1 16,0 0 1-16,11 1 0 16,0 6 0-16,11-3-3 15,2 7 3-15,8 5-4 16,-1 0 3-16,1 6 1 15,-5 3-3-15,-6 0 1 16,1 2-3-16,-3 1-5 16,6-7 5-16,4-1-3 15,3-1 3-15,10-9 2 16,6-4-4-16,2-3-1 16,1-3-7-16,0 1-7 15,-1 3-1-15,-1-1 5 16,-3 3 4-1,1 5 6-15,1 0 6 0,1 5-2 16,3-2 3-16,-4 2 1 16,1-1-1-16,8 1 5 15,1 3-5-15,2-3 5 16,5 3-5-16,0-2-3 0,3 0 6 16,6-1-4-16,5-3 3 15,-2-1 0-15,-4 5 1 16,6-2 0-1,0 2 1-15,0-5 1 16,-5 4-3-16,-1 1 6 16,0 1-8-16,-4 1 5 15,5-5-4-15,1 0 1 0,1 3 0 0,3-6 0 32,0 2 2-32,0-2-3 0,0-6 7 0,3-1-5 15,1-7 5-15,-2-6 2 16,-2-4-5-1,0-12 2-15,0-1-1 16,0-21-4-16,2-5 3 0,-1-16-4 16,4 0 1-1,1-4-1-15,-1 7 2 0,0 19-6 16,-5 13-12 0,-8 22 8-16,-2 20-5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8:13:12.69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1T18:18:13.543"/>
    </inkml:context>
  </inkml:definitions>
  <inkml:trace contextRef="#ctx0" brushRef="#br0">1969 5764 817 0,'5'-1'90'0,"-3"-4"51"0,-1 4-18 0,-1 1-43 0,4 4-17 0,-4-2-10 0,0-2-3 0,1 0-12 15,5-8-2-15,7-3-14 16,8-2-4-16,10-2-4 16,-1-1-4-16,16 5 5 15,3 1 3-15,7 7 4 16,4 3 3-16,5 2-1 15,8 1-5-15,21-3-6 16,10-2-1-16,18-2-6 16,4-4 1-16,22 0 5 15,13-2 0-15,19 1 3 0,11 3 1 16,22 2-5 0,3 4 3-16,26 7 3 0,13 2 3 15,12 7 1-15,18-2-5 16,10 10-8-16,13 1-2 15,9-1-4-15,-1-1 1 16,5-2-3-16,-5-1 3 0,1-1-8 16,-19 3-27-1,-9-4-204-15,-16 2 156 0</inkml:trace>
  <inkml:trace contextRef="#ctx0" brushRef="#br0" timeOffset="7491.17">2017 8592 1593 0,'-2'-5'27'0,"9"18"1"0,8 11 28 0,1-4-3 16,0 2-17-16,3 0-6 0,3-8-17 0,2-1-4 0,10-5-2 0,6 0-5 0,12 0-1 0,12-4 4 0,26 4-3 0,11-1-1 0,26 1 0 0,3-5-1 0,17-2-1 0,8 2 4 0,17-3 2 0,1-1 5 0,10-4 12 0,7-3-1 15,2 2 3-15,5-2 1 0,11 5-11 16,-2 1-2-1,-4 1-7-15,6 1-1 0,3 0-1 16,2 0-3-16,16-5 4 16,4 0-7-16,-2-9 3 15,18-5 0-15,3-6 0 16,-4-5 0-16,14 2-3 16,-13-1 6-16,5 4-3 15,-11 3 1-15,-14 16 1 16,-8 2 7-16,-18 12 5 15,-7 6 5-15,-27 1-1 16,-7 2-8-16,-31 2-3 0,-8-3-2 16,-28-2-41-16,-18 0-51 15,-26-8 52-15</inkml:trace>
  <inkml:trace contextRef="#ctx0" brushRef="#br0" timeOffset="14482.14">1693 11077 629 0,'-6'0'147'0,"1"-3"134"0,1 3-63 0,-3-8-89 0,6 4-28 0,1-9-31 0,0-3-7 15,0-3-5-15,0 4-1 16,-3-3 1-16,-7 4-5 16,-15 8-22-16,-4 6-12 15,-19 12-16-15,-8 6-3 16,-15 16-3-16,2 4 0 15,-4 3 3-15,7 2-3 0,12 1 3 16,4-5-2 0,14-1-1-16,7-6 3 0,14-1 0 0,3 1 0 15,8 3 4 1,4 4 7-16,8 11 0 16,0 4 6-16,3 14 2 15,4 9-10-15,0 23-2 16,0 7 1-16,0 16-9 0,3 3 6 0,3 0-1 31,3 3-8-31,4 1 3 0,-1-1 1 0,0 5 2 16,-2 0-1-1,-8 8 2 1,-6 5-7-16,-15 14 1 16,-3 6 7-16,-12 5-2 0,0 3 0 15,-4-2-1 1,-1 2-1-16,2-8-9 15,3-1 1-15,-1-10-8 16,4-6-7-16,6-21 4 16,6-10-1-16,4-9-6 15,4-3 4-15,7-8-2 0,4-4 3 16,-4-13 14-16,0-9-1 16,-7-1 4-16,4-1 2 15,-5 5 1-15,5-4 1 16,-1-5 0-16,2-7-2 15,2-15-1-15,0-2 3 16,2-15 0-16,-1-2 0 0,-1-3 0 16,-1-5 0-16,-2 2 2 15,0-3 3-15,-5 1 2 16,0-1 1-16,11-3-4 16,2-1 3-16,19 4-7 15,3 2 2-15,7-2-2 16,-1 7-2-16,4 0 2 15,1 4-5-15,-5 8 1 0,6 7 1 16,2 8-13 0,4-1-14-16,18-11-50 15,6-15-237-15,23-57 199 16</inkml:trace>
  <inkml:trace contextRef="#ctx0" brushRef="#br0" timeOffset="63073.04">16671 1760 1041 0,'2'5'118'0,"1"6"95"15,-3 0-81-15,0-6 3 0,0 1-31 0,-3-6-21 0,-4-4-13 0,-5 0-7 0,-9 4-25 16,-4 2-9-16,-2 9-22 15,-6 9 3-15,0 7-10 16,0 11 0-16,6 8-1 16,8 3-3-16,9 3 4 0,10-5-7 15,13-9 4-15,6-10 2 16,13-13-4-16,-2-8 9 16,7-14 0-16,0-6-4 0,-3-14 21 31,-4-3-1-31,-6-19 10 15,-8-4 0-15,-5-10-14 0,-10-8 0 16,-5-10-6 0,-10-6-4-16,-12-9 0 0,-5-6-6 15,-6 2-1-15,4 7 0 0,3 22 1 16,11 16 0-16,8 28 4 16,7 13 5-1,4 19 0-15,3 11-1 0,9 18 20 16,7 14 4-16,13 16 9 15,3 9-1 1,6 21-23-16,1 3-9 0,6 5-4 0,-3-4-4 16,1-8-16-16,-5-3-14 31,-9-18-29-31,-9-4-10 0,3-18-29 0,-4-8-2 16,6-17-30-1,2-9-7-15,-5-21-134 0,4-12 158 0</inkml:trace>
  <inkml:trace contextRef="#ctx0" brushRef="#br0" timeOffset="63667.51">17673 1249 542 0,'8'0'81'0,"0"0"79"16,1-1 23-16,2 1 3 0,-5-3-23 0,4-2-36 0,-4 0-16 0,-4 2-8 16,-2-5-9-16,-10 3-21 15,-1-4-15-15,-8 1-26 16,-1 2-13-16,-15 0-12 0,-3 1 1 0,-6 5-6 15,-11 5 1 1,4 7-3-16,2 7 0 0,12 8-2 16,2 3 0-16,16 9 2 31,5 5 1-31,12 10 1 16,4 4 0-16,7 10 0 0,9 2 0 15,-6 7-1-15,-1 0 3 16,-8 4-2-16,-3 1-3 15,-3-2-2-15,-5-3-7 0,7-12 5 16,-1-7-6 0,5-18 7-16,5-10 2 0,6-10-3 0,2-10 5 15,11-14-17 1,1-8-8-16,10-18-41 16,2-8-26-16,4-14-46 15,-3-2-134-15,-3-6 171 0</inkml:trace>
  <inkml:trace contextRef="#ctx0" brushRef="#br0" timeOffset="64041.6">17801 1588 1252 0,'-4'0'99'0,"-2"0"44"16,0 0-6-16,-1 4-29 31,1-3-27-31,-2 6-36 0,4 4-6 15,-4 11-16-15,5 3-4 0,3 8-8 16,4 2-6-16,12-1-3 16,0-5-3-16,4-6 1 15,9-2 0 1,1-8 0-16,0-6 0 16,3-7 2-16,-5 0 0 0,-4-11-1 15,-5-1 2-15,-10-7 9 16,1-3 12-16,-12-7 7 15,-7-4 4 1,-15-6-16-16,-4-4-9 16,-10-1-18-16,-2 5-8 0,10 10 0 15,7 10-7-15,10 10-2 0,11 7-8 0,-4 1-38 16,14 4-16-16,6 2-54 16,5 3-253-16,14-5 258 15</inkml:trace>
  <inkml:trace contextRef="#ctx0" brushRef="#br0" timeOffset="64640.51">18403 1324 1231 0,'14'-8'94'0,"1"1"40"0,-3-1-16 0,-1 4-22 0,2-3-26 0,0 3-22 0,-4 4-10 0,-1 0-12 15,0 0-7-15,4 0-6 16,-1 3-3-16,2 5 0 16,0-4-2-16,-7 8 4 15,3-3 1-15,-5 0 5 16,-3 2 5-16,-1 4 3 15,-5 2 0-15,1 0-10 16,-4 7-3-16,3 11-2 16,2 1-1-16,3 11-4 15,6 1 0-15,5 4-6 16,3 0-2-16,4-3 7 0,2-4 0 16,-4-2-1-16,-2-8-1 15,-6-2-5-15,-6-6-3 16,-15-1 5-16,-12 1 2 15,-8-5 3-15,-5 2 0 0,-5-10-5 16,1-3-11-16,1-9-25 16,0-2-23-16,12-10-55 15,9-1-13-15,7-5-238 16,13-4 227-16</inkml:trace>
  <inkml:trace contextRef="#ctx0" brushRef="#br0" timeOffset="65056.67">19457 1506 1321 0,'0'12'98'0,"0"0"48"0,8 4-48 0,0 0 15 0,9 6-19 0,-1 3-7 0,1 13-8 0,2 4-3 15,-3 7-34-15,0 0-8 16,-5-11-23-16,-2-2-9 16,-7-14-34-16,-2-1-30 15,0-4-58-15,-3-6-46 0,-8-4-254 16,-5-11 255-1</inkml:trace>
  <inkml:trace contextRef="#ctx0" brushRef="#br0" timeOffset="65241.22">19318 1762 1369 0,'18'0'94'0,"1"0"90"15,7 3-36-15,11-3 11 16,0-1-14-16,6-3-67 15,0-5-27-15,-2-4-34 16,-3-1-22-16,6-2-58 16,8-7-32-16,9 1-78 15,4 4-30-15,6 2 122 0</inkml:trace>
  <inkml:trace contextRef="#ctx0" brushRef="#br0" timeOffset="65727.97">20468 1792 1358 0,'0'0'97'0,"-1"-5"89"0,-6-4-25 16,1-9-3-16,-3-7-20 16,-4-6-67-16,-1-1-21 15,0 8-21-15,-8 7-14 0,-1 17-12 16,1 10-3-16,-8 21-1 15,0 10-1-15,4 10-17 16,3-4-11-16,22-6-24 16,4-3-12-1,21-13-2-15,3-8 16 0,7-9 26 16,4-8 10-16,0-12 17 16,1-7 1-16,4-13 18 15,0-6 11-15,-9-15 16 16,-2-10 7-16,-16-27-14 15,-4-8-8-15,-10-11-17 16,-2-3-8-16,-5 25 3 16,-4 18 4-16,-4 41 21 0,0 15 4 15,-2 27-1-15,-4 13-1 16,5 28-11-16,6 11-5 16,8 24-2-16,3 6-7 15,13 7-10-15,6-5-3 16,8-13-27-16,6-8-14 15,2-15-49-15,3-7-21 0,5-16-39 16,1-6-18 0,5-18-95-16,3-15 142 0</inkml:trace>
  <inkml:trace contextRef="#ctx0" brushRef="#br0" timeOffset="66100.42">21536 1387 1203 0,'-11'-13'80'0,"-6"-4"126"0,-5 1-122 0,-7 0 0 0,3 4-4 15,-8 10-51-15,5 2-8 0,-1 14-2 0,-5 5-6 16,8 16-2-16,-1 7-5 15,6 10-6-15,1 5 1 16,8 6-3-16,6-4-1 16,-1 2 1-16,4-1-4 0,-3-8 2 15,5-6 0-15,0-4 2 16,2-2 2-16,10-2-1 16,-4-5 1-16,7-8-2 31,1-5 0-31,8-8-1 0,3-8-9 15,5-8-17-15,5-8-12 0,3-8-35 16,0-5-17-16,-4-5-313 16,0-5 268-16</inkml:trace>
  <inkml:trace contextRef="#ctx0" brushRef="#br0" timeOffset="66377.06">21667 1751 1299 0,'7'-3'94'16,"2"1"29"-16,0-1 0 0,-1 6-20 0,-1 2-32 15,-4 9-25-15,-6 0-4 16,0 7-23-16,-1 2-3 15,-2-4-16-15,0 2-16 16,3-4-48-16,3 2-29 16,-2-5-40-16,2 1-229 15,5-11 236 1</inkml:trace>
  <inkml:trace contextRef="#ctx0" brushRef="#br0" timeOffset="66915.1">21932 1313 1042 0,'3'0'81'0,"5"0"74"0,2 1-49 16,7 1 13-16,7-1-25 16,6 6-23-16,6-4-7 15,5 5-18-15,5-1-2 0,1 3-22 16,2 3-1-1,-5 2-10-15,-9 1-3 0,-11 3 0 16,-12 0-6 0,-10 5 6-16,-5 2-2 0,-7 9 3 15,2 3 3-15,-3 9 1 32,0 1-6-32,8 7 2 0,6 2-6 0,10-2-3 15,-1 3 4-15,11 5-5 16,-6 3 1-16,-3 9 3 15,-1-5-3-15,-10 0 0 0,-3-7 1 16,-5-9-1-16,-6-10 0 16,-14-8-2-1,-5-6-3-15,-17-10-12 16,-2-4-7-16,-5-8-36 16,5-6-21-1,14-10-56-15,2-6-176 0,19-10 198 16</inkml:trace>
  <inkml:trace contextRef="#ctx0" brushRef="#br0" timeOffset="69922.92">14089 1595 1230 0,'7'-3'102'0,"4"-4"27"0,-3-5 4 0,-5-2-11 0,-4-2-35 0,-4-3-16 0,-15 1-11 16,-9 4-13-16,-10 8-13 15,-9 11-9-15,-8 18-15 16,-4 10 2-16,-3 26 0 15,9 5-5-15,16 12-1 16,10-5-4-16,18 2-3 16,10-5 1-16,19-9 5 15,14 3-5-15,16-15-2 16,10-4-3-16,10-16 2 0,4-12-2 16,13-11-44-16,0-9-26 15,5-19-73-15,-9-4-27 16,-11-12 97-16</inkml:trace>
  <inkml:trace contextRef="#ctx0" brushRef="#br0" timeOffset="70193.53">14775 1748 1244 0,'14'-2'82'0,"3"-1"41"16,-1 1 6-16,8 2 8 16,-1 2-16-16,7 3-26 15,5-5-12-15,5 0-27 16,1 0-13-16,6-2-23 0,-5-4-11 0,-2 0-9 16,-7-4-5-1,-12 1-66-15,-3 1-46 0,-11-2-146 16,-7 2 129-16</inkml:trace>
  <inkml:trace contextRef="#ctx0" brushRef="#br0" timeOffset="70429.33">14720 1984 1480 0,'12'8'118'0,"12"-1"83"16,25-7-72-16,8-5 2 0,17-6-47 15,5-2-34-15,-1-1-36 16,9 1-20-16,-3 1-114 16,1-1-38-16</inkml:trace>
  <inkml:trace contextRef="#ctx0" brushRef="#br0" timeOffset="75535.55">13812 4468 1150 0,'-1'5'70'0,"-2"-2"50"0,-4 0-30 0,3-3 3 0,2-5-7 0,2-6-9 15,0-8-5-15,2-6 1 0,-2-5-2 0,-2-6-23 16,-7 0-11-16,-6 3-25 31,0 4-1-31,-9 17-8 16,2 7-3-16,-8 18-2 15,0 10-1-15,-2 20-2 0,10 10 5 16,8 9-5-16,11 1-13 0,16-9-8 16,1-9-4-1,22-23 8 1,2-4 12-16,1-18 13 0,4-7 9 0,-8-10 17 16,-7-7 11-16,-6-13 8 15,-6-4-3-15,-5-10-14 16,-3 5-10-16,-7 15-8 15,-1 7-2-15,2 24 3 16,0 8-2-16,1 19-4 16,5 6-2-16,-4 11-6 15,6-3-1-15,-1-3 1 0,-1-2 0 16,8-7-53-16,0-1-16 0,1-6-64 31,4-5-39-31,-2-12 110 16</inkml:trace>
  <inkml:trace contextRef="#ctx0" brushRef="#br0" timeOffset="76030.64">14402 4385 1519 0,'-15'1'100'0,"-1"-2"16"0,-5-3-12 0,1 1-41 0,-2-1-33 16,-2 8-20-16,-3 9-7 16,-6 14-4-16,8 11 2 0,3 10-3 15,3 1 2-15,21-3-1 16,9-5-2-16,17-9-3 16,5-7-8-16,7-11-6 15,-1-6-5-15,-3-5-10 0,-6-6 6 0,-5-11 10 16,-4-5 5-16,-10-8 16 31,-3-8 5-31,-3-10 17 0,-2-9 4 0,-3-15 5 16,-8-9 1-16,-5-20-6 31,-3 2 1-31,2 2 7 16,0 10 6-16,6 26 20 15,2 15-1-15,4 26 6 16,-4 9-9-16,4 21-26 15,2 15-7-15,4 22-21 16,5 15-2-16,5 20 0 0,7 5-3 16,1 8-59-16,8-5-33 15,1-14-44 1,6-10 2-16,1-18 6 16,3-10 8-16,-2-19-4 0,4-10-136 0,-2-15 173 15</inkml:trace>
  <inkml:trace contextRef="#ctx0" brushRef="#br0" timeOffset="76472.92">15040 4358 1303 0,'-7'-14'130'0,"3"-2"78"0,-14 14-75 0,-4 1-6 0,-8 1-52 16,-1 8-13-16,-1 9-18 15,-1 0-10-15,16 15-16 16,6 4-8-16,8 5-10 15,6 3 0-15,3-6-19 16,5-5-10-16,6-9-28 16,1-4-10-16,-1-12 5 15,2-2 7-15,-3-7 30 0,0-5 10 16,3-12 15 0,-4-4 13-16,0-9 19 15,-1-7 8-15,-3-13 12 0,1-4 5 0,-8-27-8 16,-4-6-7-1,-12-10 8-15,-3-3-5 0,-11 14-10 16,3 13 3-16,4 27-6 16,-3 12 3-1,9 29 12-15,2 15-3 16,5 28-6-16,-2 13-5 16,16 29-17-16,9 11 0 15,10 11-11-15,8 0-3 0,3-11-13 16,-2-12-27-16,2-14-51 15,0-8-42-15,-8-13-64 16,0-8-20 0,-8-10 119-16</inkml:trace>
  <inkml:trace contextRef="#ctx0" brushRef="#br0" timeOffset="78109.14">17138 4064 853 0,'6'-1'139'0,"-3"-1"210"0,4-1-251 0,-4 2-3 0,-3-4-27 0,-3 3-10 0,-15-1-14 16,-1 3-5-16,-14 0 3 15,-5 3-8-15,-6 5-13 16,-3 2-5-16,-2 4-14 15,3 0-1-15,15 6 2 16,12 1-4-16,20 3 1 16,10 2 4-16,23 1 5 15,10 0 7-15,9-3 0 16,7-1-4-16,-4-5-2 16,-4 4-7-16,-10-3 1 15,-2 0 1-15,-18 4-5 0,-10-4 1 16,-18 3 2-16,-13 2-3 15,-22-7 7-15,-11 4-12 16,-16-5-22-16,-6-2-10 16,-13-3-34-16,10-5-5 15,8-12-26-15,5-7-13 0,22-14 66 16</inkml:trace>
  <inkml:trace contextRef="#ctx0" brushRef="#br0" timeOffset="78410.53">17045 3547 1261 0,'1'10'106'0,"-4"-4"44"0,2 11-1 15,-9 2 0-15,7 16-22 16,3 9-21-16,0 18-29 0,3 10-12 16,7 12-31-16,4 12-11 15,0 22-14-15,2 13-3 0,3 14-57 16,-7 2-42 0,3-13-73-16,-3-10-41 15,-1-19 113-15</inkml:trace>
  <inkml:trace contextRef="#ctx0" brushRef="#br0" timeOffset="80276.96">17996 3945 814 0,'10'0'76'0,"-7"1"66"0,3 1-21 0,-4-1-1 0,-2 4-22 0,0-3-23 16,-2 1 2-16,-4 0-2 16,0 2-8-16,-12-4-11 0,-9-1-10 15,-14 0-21 1,-3 0-5-16,-5 3-10 0,-1 1-6 0,10 2-1 16,4 2-1-1,12 1-2 1,10 4-2-16,17-1-3 0,5 1 3 15,17 6 1-15,2-3 3 16,8 4 7-16,3 4-2 0,4 6 0 16,6 0 1-16,-6 6-7 15,1 0 4-15,-8 9-4 16,-7-3-3 0,-14 4 4-16,-7-2-2 0,-22-9 6 15,-7-1 1-15,-8-13 1 16,-8-1-3-16,-1-4-2 15,-8-6-1-15,9-10-5 16,-2-8-4-16,6-13-16 16,5-4-10-16,7-2-17 15,6 4 0-15,16 2-24 16,8 4-13-16,13-4-277 16,6-4 237-16</inkml:trace>
  <inkml:trace contextRef="#ctx0" brushRef="#br0" timeOffset="80876.31">18335 3984 1235 0,'7'-3'135'0,"8"-3"81"0,9-2-85 0,1-3 2 0,10-2-40 0,3-1-6 0,1 4-16 15,1 2-9-15,2 8-24 0,1 4-14 0,-8 2-16 32,-4 5-8-32,-15 6-4 0,-8 2 3 15,-18 2-10-15,-5 1-1 0,-18 3-7 32,-5-1-10-32,-2-1 7 0,1-5 8 15,10-7 8 1,4-2 6-16,14-7 0 15,10-1-4-15,4 7 1 0,12-1 5 16,12 8 6 0,10 4-2-16,8 6 10 15,1 1-4-15,0 1-4 0,-7 2 4 16,-10 5-11-16,-9-3 1 0,-18-2 3 16,-13 0 2-16,-19-2 4 15,-11-3 0-15,-18-4-6 16,-2-1-1-16,-2-11-1 15,6-1-4-15,5-9-8 16,3-11-18-16,13-9-56 16,7-3-31-16,26 3-59 15,6 5 41-15,23 7 61 0</inkml:trace>
  <inkml:trace contextRef="#ctx0" brushRef="#br0" timeOffset="81082.86">19137 4574 1687 0,'12'0'90'0,"-1"5"28"0,-9 1-14 0,-7 8-22 0,-7 8-39 0,-20 16-47 0,-7 8-23 0,-15 23-81 15,-11 4-41-15,-12 13 67 16</inkml:trace>
  <inkml:trace contextRef="#ctx0" brushRef="#br0" timeOffset="84082.19">20055 4036 446 0,'-5'0'59'0,"16"0"67"0,10 0 59 0,-5-2 26 0,1 1-11 0,-4-1-65 0,-2 1-11 16,-2-4-8-16,0 2-8 0,-7 3 8 0,-2-2-11 16,-13-10-28-16,-10 4-14 0,-12-3-39 15,-6 0-12 1,-3 1-9-16,-5 4-2 0,2 11-4 31,6 6 0-31,6 8-1 0,7 6 1 16,15 10 0-16,11-2 0 0,17 5 0 15,10-1 1-15,11 0 5 16,-4-1-3-16,4-5 0 16,5 3 0-16,-2-4-1 15,4-4 1-15,-15-2 0 16,-1-4 2-16,-17-5-2 16,-7-3 0-16,-14 1-1 0,-7-7 2 15,-10-1-8 1,-5-5-12-16,-3-5-33 0,-1-1-27 15,3-15-52 1,-4 2-21-16,-2-6 83 16</inkml:trace>
  <inkml:trace contextRef="#ctx0" brushRef="#br0" timeOffset="84350.16">19952 3557 1451 0,'-1'-2'104'16,"-2"7"70"-16,-2 17-20 0,3 20 5 15,1 18-23-15,1 11-37 16,3 8-12-16,10 3-35 16,-1-5-19-16,2 7-22 15,4 0-8-15,-2-1-35 0,-4-1-24 16,-4-5-62-16,1-7-25 15,-4-12-22-15,0-10-2 16,-3-20-78-16,-2-14 137 16</inkml:trace>
  <inkml:trace contextRef="#ctx0" brushRef="#br0" timeOffset="84705.05">20672 3908 1454 0,'6'-12'95'15,"-4"-4"68"-15,-5 2-31 16,-12 0-14-16,-5 1-28 0,-7 3-57 16,-3 7-5-16,0 5-5 15,-3 7-10 1,6 7-7-16,11 1-4 0,10 9-2 15,11 2 0-15,14 5 0 16,9 3 3-16,8 4-3 16,4-2-3-16,-4 3 1 15,0-2-3-15,-10-1 0 16,-11-3 1-16,-13-8-12 16,-7-2-8-16,-22-5-14 15,-7-1-9-15,-14-8-25 16,-4-6-9-16,0-8-25 15,3-4-18-15,18-10-216 16,6-7 214-16</inkml:trace>
  <inkml:trace contextRef="#ctx0" brushRef="#br0" timeOffset="85124.6">20995 3735 1364 0,'22'-3'92'0,"-6"12"82"16,-2 5-47 0,-14 18-1-16,-9-1-21 0,-9 7-42 15,-7 3-12-15,-5 3-25 16,-4-4-7-16,5 1-16 16,4-2-11-1,11-2-18-15,6-6-8 0,16-6-6 16,12-4 11-16,15-9 14 15,4-2-1-15,1-16-11 16,-4-1-13-16,0-13-17 16,-4-2 6-16,-5 1 16 0,-2-1 18 15,-12 6 24-15,-4 4 17 16,-9 12 31-16,-3 0 5 16,-2 17 23-16,-1 10-8 15,-2 12-15-15,6 5-7 16,-4 9-29-16,3-3-7 15,-2 2-19-15,-4 2-29 16,2-4-40-16,-4-1-37 0,2-13-82 31,4-9-215-31,7-5 247 0</inkml:trace>
  <inkml:trace contextRef="#ctx0" brushRef="#br0" timeOffset="85350.68">21519 4459 1130 0,'5'25'140'0,"4"5"80"0,-7 5-39 0,-2 2-20 0,-16 4-61 15,-9 5-34-15,-12-2-58 16,-4 2-40-16,0-5-90 0,0-5 43 16,19-12 12-1</inkml:trace>
  <inkml:trace contextRef="#ctx0" brushRef="#br0" timeOffset="86039.84">22641 3888 926 0,'4'0'139'15,"0"-3"132"-15,-6 1-111 0,-8 2-15 0,-5 5-39 0,-11-4-21 0,-11 3-30 0,-8 2-9 0,-2 5-24 16,-2 1-12-16,3 7-5 16,5-1-6-16,18 4 3 15,12-3-1-15,19 3 0 16,14 1 6-16,12 3 5 16,7 4 6-16,7 3 9 15,7 0-4-15,0-2-8 16,-1 1 3-16,-12-7-15 0,-8 0 3 15,-22-1 1-15,-13-2-9 16,-28-4 2-16,-9-1-2 16,-14 0 0-1,-6-4-2-15,-4-8-22 16,4-4-18-16,-11-7-38 16,2-5-18-16,6-3-35 0,4-7-8 15,21-6 80-15</inkml:trace>
  <inkml:trace contextRef="#ctx0" brushRef="#br0" timeOffset="86327.71">22443 3445 1470 0,'-9'11'86'0,"4"8"36"15,-6 12-2-15,0 20 25 16,2 9-25-16,6 23-28 16,3 9-9-16,11 20-30 15,3 6-16-15,-2 11-22 16,1 0-4-16,0-13-14 0,-1-8-19 16,-2-29-39-1,-6-3-25-15,-4-19-54 0,0-8-14 0,0-15-29 16,0-15-237-16,5-20 273 31</inkml:trace>
  <inkml:trace contextRef="#ctx0" brushRef="#br0" timeOffset="87132.96">23272 3885 1874 0,'-3'0'9'0,"-12"3"-4"0,-19 0 3 0,-4 10 3 0,-2 2-6 0,10 6-4 0,8 1 2 0,6-2-4 0,18 4-2 16,6 3 5-16,11 0-2 16,12 3 1-16,10 4 5 15,2 3-4-15,9 0 9 16,0 4 3-16,-9-3-1 16,-9 0 4-16,-16-9-8 15,-13-3 7-15,-18-2 9 16,-14 0 4-16,-14-7 1 0,-11 4-11 15,-6-10-14-15,4-5-5 16,5-6-14-16,8-3-7 16,6-11-31-16,2 1-19 0,13-11-19 15,7 1-18-15,21-4-34 16,3-2-135-16,16-7 170 16</inkml:trace>
  <inkml:trace contextRef="#ctx0" brushRef="#br0" timeOffset="87962.12">23775 3897 843 0,'0'0'101'0,"-3"-1"42"0,3 1-6 0,0 0-41 0,0 1-22 0,3-1-9 0,2 2 4 16,-5 1-16-16,0-3-6 15,-2 5 0-15,-6-1-4 0,5 4-2 16,-10 3-4-1,2 5-8-15,-3 5-9 0,-10 4-1 32,6 3-6-32,-12 9-10 0,0-3 4 15,3 1-7-15,5-2 0 16,14-14 0-16,5-3 0 16,12-8 4-16,7-4 11 0,9-4 10 15,7-3 4-15,4 0 8 16,-1 3-11-1,9 6 5-15,-6 5 2 0,-4 7-4 16,0-1 0-16,-9 5-14 16,-8-3-11-16,-12 5-2 15,-10-2 0-15,-17 0-2 16,-9 3 4-16,-9 0-8 0,1-1-3 16,-12 1-19-16,1-3-12 15,-4 0-31-15,-1-4-15 16,11-7-20-16,4-5-13 15,17-7-76 1,4-11-231-16,6-3 263 16</inkml:trace>
  <inkml:trace contextRef="#ctx0" brushRef="#br0" timeOffset="88241.96">23721 3888 1672 0,'-3'0'26'0,"14"0"0"0,5 0 22 0,8 3 9 0,2-3-2 0,20 2 1 0,3-1-9 0,8-1-20 0,6 2-9 16,-11-1-81-1,0-1-57-15,-22 5 65 0</inkml:trace>
  <inkml:trace contextRef="#ctx0" brushRef="#br0" timeOffset="-150780.95">17930 3317 1468 0,'-2'0'15'16,"6"0"3"-16,3 0 22 0,-5 0-4 0,0 3 0 0,-2 3-4 0,0-1 0 0,-2 3 8 16,-3 3 0-16,-1-3-1 0,3 3-5 0,-4 2-3 0,6 5-1 0,-1 0-1 0,2 10-8 0,2 4-4 15,-2 9-6-15,-3 5-3 16,0 13-3-16,-7 6-2 15,-2 11-1-15,-3 4-1 16,3 5 1-16,-1 4-3 16,0 2-2-16,6-1 4 15,3-10-1-15,3-7 0 16,2-21 1-16,9-5-1 16,4-10-3-16,2-6 3 0,6-9-1 15,-3-8-2-15,1-12 4 16,2-7-2-16,-6-6 3 15,0-11 0-15,-5-3 0 16,2-2 5-16,-1-6-1 16,2 3 0-16,9 3 1 15,-4 0-4-15,1 4-1 16,-3 1 3-16,-4 6-3 16,0 3 4-16,-6 7 2 15,-7 4 0-15,0 1 2 16,0-1 2-16,-1 1-4 0,-10-4-1 15,3 8-3-15,3 5-4 16,-1 9-1 0,3 2-1-16,1 5 2 15,-1 0 0-15,3-1 0 0,0-7 0 0,0 0-2 16,0-2 2 0,-6-1 0-16,-5-1-1 15,-8 1-2-15,-6-4-6 16,-2-4 1-16,-5 1-4 0,5-6 1 15,-1-3 1-15,3-8-2 16,-1-11 1-16,9-5 2 16,3-3 1-16,4-15 4 15,6-3 1-15,1-16 4 16,3-6 7-16,0-1 4 16,0-1 5-16,3 9 3 15,-3 4-1-15,-3 6-4 16,3-3-1-16,0 3-9 0,0-6-3 15,3 4 2-15,1-5-2 0,0 4 6 16,2-4 0-16,-3 4 0 16,-3 4 2-16,2 10 0 15,-2 9-2-15,0 15 1 32,0 17 1-32,-2-4-4 0,2 18-1 15,-2 10-1-15,2 4-4 0,2 3 1 16,0 5 0-16,1 12-1 15,2 2 1-15,-5 22-2 16,-2 8 1-16,-6 11 0 16,-5 3 0-16,-2 3-1 0,2 5-8 15,-1-2-18 1,-2-1-5-16,10-10-6 16,1-12 6-16,7-26 6 0,4-7 10 15,3-19-1-15,2-5-6 31,-6-15-13-31,-2-10-16 16,0-18-60-16,-9-12-133 16,9-32 150-16</inkml:trace>
  <inkml:trace contextRef="#ctx0" brushRef="#br0" timeOffset="-150123.2">17605 3902 1103 0,'-25'5'58'0,"1"3"63"0,0-4-91 0,12-1 15 0,2-1 8 0,10-4 11 0,11 1-6 15,10-5-3-15,7-4 2 16,12 1-8-16,5 1 5 0,9-2 9 15,-2-2 0-15,14-1 1 16,2-1-8-16,5-8-20 16,4 1-9-16,-9 1-13 15,-5-2-1-15,-27 4-5 16,-7 4 4-16,-26 3-3 16,-19 5 0-16,-17 11-5 15,-18 1-5-15,-10 16-9 0,-4 3-8 0,-1 13-14 16,0 5-4-16,1 2 1 15,2-2 1-15,13-8 16 32,5-9 9-32,15-13 6 15,10-5 6-15,20-8 1 16,3-3-3-16,25-8 15 16,4-5 2-16,17-8 15 0,6-4 5 15,8-5-4 1,5 0-1-16,0-7-9 15,1 4-6-15,-12 1-9 16,-8 7-5-16,-25 7-4 0,-16 7 4 16,-29 13-7-16,-12 1-1 15,-21 8-14-15,-9 4-10 16,-11 9-19-16,1 7-11 16,2 2-3-16,2 2 9 15,12-4 19-15,7-3 11 16,17-9 15-16,12-2 1 0,20-3 5 15,5-6 4-15,21-4 13 16,10-2-2-16,6-12 7 16,3-4-6-16,5-15-6 15,-1-1 0-15,1-6-44 16,-5-1-47-16,-3-5 48 16</inkml:trace>
  <inkml:trace contextRef="#ctx0" brushRef="#br0" timeOffset="-148615.18">18481 3766 753 0,'0'4'138'0,"0"2"207"0,1 5-236 0,1 3-1 0,-2 2-11 16,-2 1-11-16,-4 2-5 16,-2 0-12-16,-6 3-4 15,-4 2-6-15,-5 7-18 16,-9 4-8-16,5 12-18 15,4 5-3-15,4 13-6 16,3 3-2-16,8-5-2 16,10-3 2-16,12-16-4 15,6-6 2-15,7-15-2 0,0-5 3 16,8-17 8-16,4-7 4 16,-1-14 15-16,-2-10-6 15,4-11 2 1,-7-10-5-16,-2-12-4 15,-9-2-3-15,-15-6-1 16,-9 2 4-16,-20-3-7 0,-5 1-2 0,-3 14-5 31,-3 11-4-31,6 30 0 0,1 13-1 0,-9 24 5 16,2 15-3-16,-4 16 0 16,4 6 3-16,18 13-6 15,2 7 4-15,13-1 1 16,1-3-5-16,12-11 4 15,1-11-1 1,13-13-6-16,3-9 4 0,2-14-7 16,4-8-1-16,0-11 5 15,2-11-3-15,0-16 5 16,3-6 6-16,-9-18 0 16,1-3 9-16,-19-12-1 15,-9-1 5-15,-13-2 4 16,-14 1-11-16,-18 5 5 15,-1 6-11-15,-6 30-8 16,-5 14 5-16,3 33-1 16,-2 21 1-16,9 17 0 15,4 12 3-15,13 11-2 0,9 3-1 16,11-7 0 0,10-5 0-16,12-18-8 0,5-12 4 15,5-14-3-15,5-10-6 16,9-15 7-16,1-11-1 15,9-24 4-15,2-8 4 16,3-18 3-16,0-7 0 16,-15 2 10-16,-6 0-6 15,-30-4 7-15,-15 7-1 0,-24 0-6 16,-15 5-4 0,-11 25-9-16,-3 15 5 0,0 37-8 15,7 24 8-15,4 20 0 16,10 9 0-16,13 17 0 15,15 1 0-15,21-4-7 16,8-10-2-16,17-24-5 16,1-11-1-16,10-16 4 15,1-9-5-15,-2-16 6 16,7-5-1-16,-1-18 8 16,-1-7 2-16,-3-18 6 15,-4-4 0-15,-20-9 3 16,-1-2 5-16,-30 0-3 15,-14-4-1-15,-18 11-1 0,-14 4-8 16,5 28-1-16,-1 14 3 16,4 40-5-16,5 15 7 0,-2 22-4 15,13 11-4-15,15 2 4 16,14-1-7 0,15-21 4-16,4-9-2 15,15-14-4-15,3-10-1 16,7-12-3-16,-2-12 3 15,6-13 2-15,2-12 4 0,-4-12 7 16,6-5 0-16,-14-11 5 16,-8-7 0-16,-19-1 2 15,-10-1-3-15,-24-2 1 16,-12 8 0-16,-13 12-8 16,-5 12 3-16,5 31 1 15,5 14-7-15,1 27 3 16,11 12 0-16,10 18-2 15,9-1 1-15,19-1-2 16,5-9-2-16,16-16-8 16,3-12 6-16,1-13-5 15,7-11-2-15,-4-13 6 16,9-9 1-16,1-15 7 16,0-15 0-16,-3-11 7 15,-7-8-1-15,-10-8 7 0,-16 0 1 16,-20-2-8-16,-11 7 3 15,-14 24-6-15,-7 15-3 16,-4 39 0-16,1 21 3 16,-1 31-6-16,7 8 2 0,8 7-42 15,14-3-49-15,14-10 204 16,8-9-127-16</inkml:trace>
  <inkml:trace contextRef="#ctx0" brushRef="#br0" timeOffset="-140203.22">2186 14392 1162 0,'-18'10'69'0,"-1"-4"11"0,11-1-24 0,-1-4-34 0,-4-1-6 0,9-3 8 0,-6-6 0 0,7-2 2 16,-3 1 1-16,6 1-11 16,0-1-5-16,6 4-6 15,3 0-4-15,2 3-1 16,8-4-1-16,2 4 1 0,4 2-4 15,8-1 9-15,-4-3 4 16,12 2 18 0,-2 0 5-16,8 1 12 15,9 2-2-15,5-3-16 16,4 3-4 0,7 0-19-16,-5 3 2 0,-3 1-4 0,0 0 1 15,0 3 2 1,-1-3-7-16,4-1 3 15,8 2-2-15,10-5-5 16,5 0 7-16,7 0 0 16,2 0 0-16,-3-5 0 15,4-1 3-15,8-2-4 0,8-4 1 0,10-4 3 16,0 0-3-16,-1 2 4 16,-7 1-2-16,5 7-2 31,-5 3 2-31,5 4 0 0,-7 3 0 15,-9 2-2 1,-3 0 1-16,6 0-1 0,6-1-2 0,0 3 2 16,1-6 0-1,-8-2 1-15,5 0 0 16,15-2-1-16,8 2 0 0,5-3 0 16,0-2 0-1,2 2 1-15,6 1-3 0,1 1-1 16,-6 1 3-16,-4 0 1 15,-11 3 1-15,9 0 3 16,2 2-5-16,-9-5-1 0,4 0 1 16,3-3-3-1,1-2 3-15,2 2 5 0,-6-5-7 16,-7 3 2-16,4 1 0 0,-1 4 0 16,-2 0 0-16,-4 3 0 31,-10-2 1-31,-2 4-3 0,3 1 5 15,1-3 0-15,0 7-3 0,4-7 0 32,-7 2-3-32,8 3-2 15,3-4 9-15,-1 4-3 0,0 3-1 16,-5-1 2 0,-1 6-2-16,4-1 2 0,2 4-2 15,-16 0-1-15,1-3-2 16,-6-7 1-16,-3 3 6 15,10-11 0-15,6-1-2 16,3-1-1-16,-4-7-4 16,-1 4 4-16,-1-2-1 15,3 5 0-15,1 1 1 0,-4 6 3 16,-5-3 0-16,-7 7 4 16,4-6 1-16,1 4-10 15,7-5 5-15,2-3-2 16,-4-6-3-16,0-2 2 0,8-1-3 0,3-1-3 15,7 4 5 1,-6 1-1 0,-4 4 0-16,-5 2 2 0,7 4-2 0,1 11 1 15,0 6 0 1,-3 3 0 0,-5 2 0-16,-3-2 1 15,6-5 1-15,10-4-4 16,6-6 5-16,-4-7-3 15,-1-3 1-15,2-3-1 0,8 1 2 0,0 2-2 16,6 2 6 0,-5 6 3-16,4 3-3 0,12 4-2 15,-6 3 0 1,1-1-3-16,-7-4-10 16,-4-10-11-16,-1-2-17 15,-10-5-31-15,-7-7-15 16,-20-11-283-16,-2-7 243 15</inkml:trace>
  <inkml:trace contextRef="#ctx1" brushRef="#br0">23251 11665 0,'0'0'0,"0"0"0,0 0 16,0 0-1,43 0-15,-23-4 0,51-20 31,24-15-31,-8 3 16,-28 9-16,-16 7 16,-7 8-16,-1 0 15,-11 1 1,-1-1-16,-3 4 16,0 0-1,-4 4-15,-5 0 16,1 0-1,-8 0-15,0 0 16,4 0-16</inkml:trace>
  <inkml:trace contextRef="#ctx0" brushRef="#br0" timeOffset="-127769.55">16651 4288 1486 0,'0'0'22'0,"-4"0"-5"0,4 0 38 15,2 0-4-15,15 0 10 0,10-4 10 0,28-9-8 0,19-6 8 0,29-6-1 0,11-4-2 16,31-2-13-16,19-1-6 0,17 1-25 15,10 2-9-15,-5 3-9 16,-6 0-6-16,-17 3 1 16,-21 2 3-16,-43-2 5 15,-23 1 12-15,-38 7 0 16,-19 1 2-16,-37 5-4 16,-26 2-11-16,-38 1-3 15,-21 4-7-15,-37 12-3 16,-11 9 2-16,-6 11 3 15,-7 0 0-15,7 6-1 16,4-3 5-16,22-1-5 16,15-4-2-16,52-6 0 15,16-8 0-15,39-4-3 16,18-7 3-16,42-5 3 16,18-7 6-16,50-8 11 15,16-12 18-15,14-4 9 16,7-3-5-16,-2 0-5 15,-8-2-11-15,-22 6-15 16,-29 4 2-16,-49 6-7 16,-28 9 1-16,-40 5-3 15,-28 5-3-15,-53 14 0 16,-23 5-4-16,-28 19-10 0,-12 4-2 16,-14 11-14-16,3 4-8 15,13 9 2-15,21 2 4 16,50-2 16-16,23-11 6 15,48-14 6-15,24-8-2 16,55-19 6-16,25-11 3 0,53-16 13 16,29-16 8-16,30-13 5 15,10-6 2-15,15-1 2 16,-17 3-11 0,-33 13-8-16,-24 9 1 0,-72 15-12 15,-32 8-2-15,-59 17-2 16,-37 8-6-16,-68 24-20 0,-28 9 0 15,-36 17-17 1,-7 0-7-16,2 0-4 16,12-5-7-16,32-12 12 0,23-9 8 15,59-19 27-15,26-11 14 16,44-10 21-16,22-3 15 16,47-5 32-1,23-8 2-15,37-8-2 16,10-5-14-16,12-6-15 0,-2-3-7 0,-11-5-11 31,-6 10-2-31,-47 4-9 0,-22 10-5 0,-61 12-9 16,-31 2 1-16,-48 14-17 15,-17 10-2-15,-17 6 10 16,12 8-5-16,31-5 17 16,18-6 3-16,41-15-1 15,19-10 1-15,42-15 5 16,22-10 2-16,33-15 3 15,4-3-5-15,-9-8-71 16,-21 2-48 0,-35 6-97-16,-20 9-140 15,-25 10 207-15</inkml:trace>
  <inkml:trace contextRef="#ctx0" brushRef="#br0" timeOffset="-127184.55">17313 5214 1048 0,'11'0'59'0,"-6"0"28"0,1 0-4 0,-6 3 1 16,0-1-13-16,0-2-10 0,0-2 1 0,2-3 11 15,-1-2 6-15,-2 0-10 16,-9-5-6-16,-13-1-28 16,-9 2-7-16,-9 5-16 15,-5 6-5-15,5 12-5 16,2 4-2-16,4 5-3 16,10-1 4-16,14 1 1 15,8 1-2-15,20-3 1 16,15-2 0-16,7 2 10 15,12 0 9-15,4 4 10 16,-2-4 4-16,-1 8-6 16,-6 3-6-16,-21 0-12 0,-15 5-3 0,-26-2-1 31,-15 3 0-31,-21 5 0 0,-12-5-4 16,-5-2-27-16,-4-8-18 15,1-13-38-15,4-10-28 0,3-15-28 16,12-14-15-16,16-26 86 15</inkml:trace>
  <inkml:trace contextRef="#ctx0" brushRef="#br0" timeOffset="-126957.18">17147 4732 1295 0,'2'17'163'0,"-2"8"211"0,-2 26-251 16,1 8 5-16,-1 25-43 15,4 1-16-15,10 10-39 16,1-2-12-16,11 2-13 31,3-1-3-31,-1-2-56 0,4-4-19 0,-4-11-56 16,-4-12-44 0,-6-21-4-1,-2-8-179-15,-6-23 226 0</inkml:trace>
  <inkml:trace contextRef="#ctx0" brushRef="#br0" timeOffset="-126606.08">17826 4974 1442 0,'0'0'72'16,"-10"-3"27"-1,-4 3-10-15,-3 0-11 0,-7 3-21 16,-1 8-41 0,3 2-3-16,1 9-3 15,4 3-3-15,12 4-4 16,4 5 1-16,12 4 10 16,6 0 2-16,7 3 7 15,4-1 1-15,0-4-6 16,2-5-7-16,-9-4-4 0,1-3-1 15,-14-2-3 1,-8-2-2-16,-21 4-1 16,-15 3-10-16,-16 4-15 15,-9 1-15-15,-6-7-29 16,6-4-23-16,13-21-43 0,11-11-157 16,27-26 180-16</inkml:trace>
  <inkml:trace contextRef="#ctx0" brushRef="#br0" timeOffset="-126169.9">18097 4979 1538 0,'0'0'90'15,"0"-8"15"-15,0 3 9 16,11-7-9-16,0 1-26 15,13-2-23 1,4 4-3-16,9 6-14 16,0 3-2-16,4 12-15 0,-6 6-9 0,-5 5-7 15,-5 4-6-15,-18 3-7 16,-3 3 7-16,-24 3-6 16,-8 2 0-16,-20-2 0 15,-2-7-6 1,7-9 5-16,5-4 4 15,19-14 3 1,16-1 2-16,11 4 2 0,11 1-4 0,16 1 4 16,4 2-1-1,1 4 5 1,-3-2 5-16,-11 3 1 16,-7-1 1-16,-18 2-2 0,-9 6 3 15,-22 4-8-15,-9 2 3 16,-24 4-9-16,-11 4-10 15,0 3-26-15,-5 1-27 0,11 2-71 16,2 0-48-16,9 2 100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8:15:13.0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9780 7499 439 0,'-5'3'60'0,"-7"5"101"0,-6-3-79 0,1 4 28 0,-3 2 3 0,2 0-2 15,1 2-2-15,-1 1-14 0,9-1-9 16,0 0-21-1,2-6-13-15,7 0-5 16,3-4-2-16,12-2 2 16,0 1 4-16,15 1 10 15,5-1 2-15,12-1-10 16,4-1-5-16,10 0-22 0,12-1-9 16,1-6-2-16,-4 3 1 15,-1 1 0-15,-14-5-5 16,-12 5-4-16,-7-2-4 15,-15 0-3-15,-18 3 4 16,1-5 2-16,-18 3-8 16,-14 1 3-16,-8 3-3 0,-18-1-6 15,-6 1 4-15,-16 1-1 16,4 1 5-16,-2 3-2 16,-2 1-3-16,21-1-8 15,3 3-4-15,14-7 1 16,8 2 1-16,22-3 4 15,6 2 2-15,16-2 4 16,12 1 0-16,18 3 3 0,9-4 2 0,17-7 2 16,6 3 0-16,6-9 6 15,6-1 1 1,-14-4 0-16,-9 3 0 0,-29 2-7 16,-14 4-8-16,-23 2-18 15,-14 6-22-15,-24 4-60 31,-10 5-84-31,-20-2 106 0</inkml:trace>
  <inkml:trace contextRef="#ctx0" brushRef="#br0" timeOffset="1099.73">3489 11128 1195 0,'-2'0'28'0,"7"0"3"0,-4-6 43 0,10-2-2 0,4-10 12 0,0 3-7 0,9-3-10 0,-2 4-4 0,2 5-19 0,4 5-7 0,1 6-14 0,4 9-2 0,6 6 2 16,7 5 8-16,15 4 12 15,14-4 6-15,11-2-2 0,4-2-3 16,7-9-6 0,-6 1-7-16,-3-10-14 0,-6-4-5 15,-12-5-13 1,-7-4-5-16,-27-1-28 16,-11-3-21-16,-21-1-57 0,-9 0-37 15,-8-6-206 1,-4-3 209-16</inkml:trace>
  <inkml:trace contextRef="#ctx0" brushRef="#br0" timeOffset="1439.4">4520 10835 1326 0,'2'0'72'0,"0"0"13"15,1 1 7-15,0 7-8 16,0-3-2-16,8 4-4 16,2 4-8-16,14-1-20 15,1 0-6-15,10 3-21 16,6-2-3-16,-1 4-17 16,-1 4-3-16,5 4 4 15,-9 2-4-15,2 6 1 16,-7 5-1-16,-16 6 0 15,-6 6 1-15,-23-2 0 16,-12 7-1-16,-19-3-3 16,-5 0-11-16,-16 5-6 0,0 0-4 15,-23-5-19 1,-1 0-8-16,-4-8-52 16,2 1-31-16,8-13 73 15</inkml:trace>
  <inkml:trace contextRef="#ctx0" brushRef="#br0" timeOffset="7016.69">7854 7682 1193 0,'0'6'84'0,"0"-1"33"0,0-2-14 0,0-3-5 0,0-3-15 0,5-3-3 0,4-7-7 16,15 1-27-16,9 1-3 16,22 11-17-16,3 4-7 15,21 17-7 1,3 4-12-16,13 2 0 15,12 1-14-15,20-6-43 16,13-7-36-16,0-6 44 0</inkml:trace>
  <inkml:trace contextRef="#ctx0" brushRef="#br0" timeOffset="8965.57">7291 12770 807 0,'11'-7'102'0,"0"1"69"0,3 4-25 0,-1-1-55 0,-2 3-18 0,-3 3-18 0,1-1-1 0,2 0 2 15,-5 1 2-15,2-2-1 16,3-1-12-16,2-3-6 16,1 2-5-16,11-1 2 15,1 0 5-15,5-2-3 16,4-3-2-16,12 3-9 16,4-4-8-16,4-3-7 15,5 3-5-15,0-5-6 0,12 4 3 16,6-7 4-1,-4 3-5-15,-2 5 4 16,-10-4-5-16,-1 2-3 16,-1-1 6-16,-4 3-6 15,5-1 5-15,-7 7-5 0,9 2-4 16,0 4 5-16,2 5-2 16,-1 4 1-1,1-1 1-15,-5 2 0 0,-5 1-2 0,2-3 5 16,0 1-3-16,6-4-1 15,5-4 5 1,7-3-7-16,6-2 4 0,6-3 2 16,-9 1-6-16,3 0 5 15,-8 2-1 1,4 0-1-16,-1 2 3 0,-2 4-5 16,1 1 5-16,-2 0-4 15,1 3-2-15,2-1 3 16,-8-1-4-16,6 0 7 15,2 2-3-15,2-7 4 16,9 5 0-16,5-5-5 16,1 0 6-16,6 0-8 15,-6 0 4-15,-1 0 2 0,-7-3-3 16,-8 0-4-16,1 0-25 0,-23-7-76 16,-9 2 92-16,-40-28-26 31</inkml:trace>
  <inkml:trace contextRef="#ctx0" brushRef="#br0" timeOffset="40734.33">8800 13541 1187 0,'2'0'9'0,"-13"0"23"0,3 1 17 0,2 2 28 0,-1 2 4 0,6-2-9 0,-1-1-1 0,1 9-11 0,-2 6-2 0,3 5-7 0,0 7-4 0,3 4-3 0,9-5-6 0,7 4-6 15,5-1-5-15,15-5 1 16,9-7 1-16,15-8-2 16,9-5-4-16,15-11-2 15,11 0-7 1,12-6-4-16,2 7-3 0,2 1-6 15,1 6 2-15,2 5 7 16,8 4-4-16,4 6 2 16,-4-3 3-16,13-2-2 15,1-5-2-15,25-8-3 16,10-3-5-16,-1-10-5 16,15-4-2-16,-2-7-9 0,4 0-3 15,-3 2-24-15,-13 3-18 16,-32 10-78-16,-16 3-186 15,-38 4 195-15</inkml:trace>
  <inkml:trace contextRef="#ctx0" brushRef="#br0" timeOffset="45734.45">5199 7854 1055 0,'0'2'40'0,"0"-9"19"0,0 6 43 0,12-6 9 15,6-2 3-15,24-2-12 0,4-2-10 0,19 1-11 0,1 1-15 0,10 0-19 0,7 4-9 16,7 7-16-16,2 0-6 16,9 2-7-16,3 1-4 15,-9-1-3 1,-7 2 3-16,-27-4-3 0,-15 0-1 15,-25-1 1 1,-18 1 1-16,0 0-2 0,-27 4-1 16,-23 6-6-1,-8 3-8-15,-43 1 3 16,-5 2-3-16,-13 1-1 0,-6 0 1 16,10-4-5-16,0-1-1 15,2-4 1-15,4 3 3 16,24 2 5-1,8-2 4-15,38 0 7 0,10-1-1 0,26-7-2 16,10 0 4-16,23-3 12 16,10 0 5-16,31-5 12 15,8-4-4 1,16-9-7-16,3-1 3 0,-4-4-9 16,3 1 0-16,10-2-5 15,-3 0-7-15,-14 2 3 16,-9 5-3-16,-38 3 2 15,-15 6-1-15,-29 8 3 16,-13 1 3-16,-36 7-8 16,-23 5 1-16,-32 11-9 15,-14 1-9-15,-7 5-1 16,4-3-6-16,2-2-8 16,0-2 0-16,16-7-2 15,21-5 4-15,32-9 14 0,25-2 3 16,31-11 9-1,15 0 1-15,40-7 9 16,15 1 9-16,24-3 18 0,5 4 7 16,5 5 3-16,-1 0-2 0,2 6-8 15,3 0-2-15,-25 1-13 16,-17 0-3-16,-36 4-7 16,-21-1-5-16,-23 1-3 15,-19 3-3 1,-41 8-24-16,-18 0-8 15,-14-2-4-15,-1-1-2 16,15-6 20-16,15-2 7 0,26 0 6 16,12 0 4-16,31 3 5 0,12 2 10 15,36-5 14-15,18-5 2 16,36-3-2 0,18-9-9-16,18-7-11 15,0-6 1-15,-15-9-71 16,-11-4-110-16,-39-17 104 15</inkml:trace>
  <inkml:trace contextRef="#ctx0" brushRef="#br0" timeOffset="78612.03">22759 4150 1343 0,'0'-5'62'0,"0"-5"20"0,-5-2 1 0,0 2 14 0,-4-1-5 0,-4 3-11 16,-10-3-14 0,-15 3-13-16,-13 1-9 0,-13-3-15 15,-12-1-6-15,-33 6-9 16,-14-1 0-16,-33 6-7 16,-10 8-6-1,-15 5 1-15,-8 2 3 0,15 11 12 16,-1 0 6-16,20 4 7 15,13 2-11-15,14 4-3 16,10 4-2-16,22 2-5 0,15 7 7 16,9 1-8-1,7 1-1-15,10 1 4 16,0 0-6-16,7 5 9 16,4 6-1-16,3 16-1 0,5 12 11 15,-2 21-3 1,0 13 4-16,4 15-5 15,-4 13-11-15,-2 19-4 0,-5 14-4 16,-1 11 0-16,-3 8-1 16,6 7-1-16,4-3-2 15,6-1-29-15,7-4-9 16,14-26-3-16,7-9 2 16,13-26 26-16,11-13 13 15,22-17 1-15,9-12-1 0,29-24 1 16,10-14 1-1,31-22 0-15,22-4 1 0,28-25 3 16,14-4-4-16,26-16-2 16,3-3 3-16,14-6-11 15,9-5-4-15,-14-5-8 16,4 2-6-16,-6-8 1 16,-15 1 2-16,-14-1 9 15,-12 3 8-15,-37-5 6 16,-8 4 5-16,-35-2 2 15,-14 3-4-15,-34-2 2 16,-21 1 3-16,-7-9 0 16,-5-5 4-16,-4-14 10 15,5-12 1-15,-5-31 8 0,-3-18 1 0,0-32-1 16,2-18-3 0,-5-27 4-16,1-5-1 0,-4-12-7 31,3 6-5-31,-3-7-8 0,2 10-4 15,-2 8-6-15,3 0 1 0,-5 25-8 16,5 6 2-16,-3 21-3 16,6 6-11-16,-6 16-9 15,-2 13-12 1,-21 17-20-16,-12 16-13 16,-33 25-27-16,-17 17-8 0,-59 24-13 15,-27 14 2-15,-40 26 15 16,-28 7 15-16,7 13-49 15,13 4-206-15,23 14 222 16</inkml:trace>
  <inkml:trace contextRef="#ctx0" brushRef="#br0" timeOffset="79351.45">21432 8669 1796 0,'0'-4'84'0,"0"-4"7"0,0 3-7 0,0 8-12 0,0 7-32 0,-11 18-26 0,-1 10-9 15,-9 15-15-15,-7 7-12 0,1 3-9 31,3-3-15-31,8-3 3 0,5-8 17 0,7-17 6 16,2-9 16 0,4-20 11-1,-1-7 7-15,10-33 17 16,3-11 6-16,12-34 1 16,2-12-4-16,5-21 3 15,-1-6-4-15,2 14 2 0,0 12 0 16,-6 40-10-1,-1 23-5-15,-13 34-12 0,-1 15-4 16,-10 31-4-16,-5 8 0 16,-1 9 1-16,3-4-5 15,0-13-7-15,9-12-7 0,14-20 0 16,2-15 9 0,17-13 8-16,1-15 8 0,0-17 14 15,4-11 4-15,5-10-1 16,-5 2-7-16,-7 14-1 0,-12 16-5 15,-14 27 2-15,-4 17 4 16,-16 36-4 0,-2 21-4-16,-16 20-4 0,-8 11-1 15,-5 2-33 1,3-1-16-16,3-6-80 16,14-5-27-16,12-29-62 0,8-13-12 0,19-35-240 15,5-13 274-15</inkml:trace>
  <inkml:trace contextRef="#ctx0" brushRef="#br0" timeOffset="80011.08">22226 8636 1457 0,'-10'27'94'0,"-2"0"45"0,-3-2-18 0,3 2-26 0,4-8-26 0,14-10-33 0,7 1-11 16,14-17-15-1,14-2 1-15,6-13 0 16,-3-5-1 0,0-3 7-16,-6-3-2 15,-9 5 14-15,-6-7 4 16,-16 5-2-16,-7 5 2 16,-15 12-18-16,-4 13-3 15,-17 27-12-15,-5 12 1 0,-16 23-8 16,2 6-8-1,5 10-21-15,10-3-13 0,29-14 6 16,16-14 2-16,31-21 27 16,8-9 9-16,15-20 15 15,1-10 8-15,4-15 18 0,1-4 14 16,0-6 4-16,-2 4-3 16,-11 5-10-16,-13 6-14 0,-17 12-21 15,-14 9-8-15,-12 13-12 31,-11 8-1-31,-11 11-10 16,-8 0-15-16,4 5 2 0,4-7 9 0,11-11 8 16,9-4 21-16,23-13-3 15,6-5-3-15,14-10 0 16,8-6 1-16,5-3 6 16,4 1-1-16,-1 4 7 0,-2 3-3 15,-13 5-3 1,-11 5 8-1,-16 6-6-15,-13 0-2 0,-3 3 2 16,-1-2-6 0,-4-1-3-16,10-1 0 15,-1-7-3-15,10 3 8 0,15-7 7 16,3-1 7-16,14-3 13 16,-2 7 7-16,1 4 14 15,2 11 6-15,-2 21-1 16,-5 16-10-16,-13 26-16 15,-11 10-14-15,-11 1-33 16,-10 1-29-16,2-20-87 16,4-13-55-16,7-17 100 15</inkml:trace>
  <inkml:trace contextRef="#ctx0" brushRef="#br0" timeOffset="81685.95">21202 5861 795 0,'0'0'118'15,"0"1"65"-15,0-1-39 0,0-3-9 0,0-2-44 0,0-9-2 0,0-3-24 16,0-1-1-16,-6-7-14 16,-4 0-8-16,-9-5-14 15,0-2-10-15,-6 12-12 16,-2 6-5-16,3 15-1 0,-2 12-6 16,-1 19 2-16,8 12-2 15,5 9-2-15,7 1-5 16,11-4-6-1,8-5-5-15,15-14 3 16,6-4 9-16,-1-14 6 16,-1-2 8-16,-2-13 9 15,-6-7 6-15,-2-15 11 16,1-3-2-16,-11-6 0 0,-5-2-7 0,-6-1-6 31,0 3 0-31,-4 12-2 16,4 9 0-16,0 12 1 0,0 4-1 0,4 20-3 15,3 4-3 1,4 13-5-16,1 4 3 0,1-4-7 0,1-2-14 31,0 1-48-31,0-3-20 16,9 0-43-16,-5 0-78 16,3-10 136-16</inkml:trace>
  <inkml:trace contextRef="#ctx0" brushRef="#br0" timeOffset="82157.05">21183 6409 1555 0,'0'7'91'0,"-3"10"-32"0,3 18 31 0,-5 4-16 0,-3-9-61 0,5 10-9 0,1-3-4 0,2-3-15 0,0-4-13 0,2-5-7 0,-2-2-5 0,2-10 13 15,-1-2 10-15,2-14 12 16,0-5 10-16,1-14 0 16,4-2 3-16,-1 1 0 15,3 2 3-15,4 10 8 16,7 8 1-16,-2 8 1 16,6 9-4-16,0 8-3 0,-1 3-6 15,-7 0-5 1,-4 4-1-16,-13-1-2 15,-7-3-2-15,-15 1-2 0,-8-3-9 16,-8-1-27-16,1-6-11 16,-1-6-41-16,3-9-15 15,7-2-243-15,2-9 225 0</inkml:trace>
  <inkml:trace contextRef="#ctx0" brushRef="#br0" timeOffset="82434.42">21315 7080 1123 0,'-1'-13'113'0,"-10"0"166"16,-2 6-170-16,-7 8-15 0,-1 9-15 15,-2 18-49-15,-1 10-14 16,10 14-12-16,-1 0-7 16,15-3-24-16,5-8-10 0,14-14-42 15,6-4-21-15,5-9-258 16,8-4 227-16</inkml:trace>
  <inkml:trace contextRef="#ctx0" brushRef="#br0" timeOffset="84587.44">13716 5329 1369 0,'-5'5'75'0,"1"1"39"0,1 5-4 0,3 10 4 0,3 12-7 0,1 25-14 15,4 18-10 1,2 31-23-16,1 11-8 0,-2 9-35 31,4 0-6-31,4 3-27 0,-1 1-35 16,-2 3-58-16,-1-8-29 0,-5-25-21 16,-3-21 11-1,-5-34-126-15,-4-18 171 16</inkml:trace>
  <inkml:trace contextRef="#ctx0" brushRef="#br0" timeOffset="85153.87">13593 5301 1399 0,'3'-24'108'16,"5"-1"41"-16,5 0-18 15,7 3-6-15,10-8-20 16,7-3-19-16,18-7-21 16,16-4-16-16,22-7-25 15,19 1-7-15,25 4-14 16,10 4 1-16,20 4-7 16,7 8 4-16,10 3-1 0,1 3-1 15,-1 10-3 1,-9 3 2-16,-29 11 0 0,-22 2-5 15,-40 9 4-15,-26 1-2 16,-26 4-7-16,-15 2 6 16,-17 7-4-16,-8 6-8 15,-1 9 8-15,-2 5 4 16,4 15 5-16,9 7 3 0,14 16 1 16,3 7-7-16,11 14 1 15,3 10-1-15,11 13-7 16,6 3 6-16,14 4-9 15,7-6-5-15,-4-12-9 16,-4-5-2-16,-14-12 3 16,-9-6 6-16,-21-16 17 15,-7-6 2-15,-20-14 1 16,-15-6 1-16,-36-14-1 16,-21-7-5-16,-41-8-8 15,-28-3-28-15,-46-9-22 16,-22-5-20-16,-27-7-32 15,-15-4 16-15,4-7 21 0,10 0 19 16,16 6 38 0,29 2-5-16,41 10-269 0,23 4 208 15</inkml:trace>
  <inkml:trace contextRef="#ctx0" brushRef="#br0" timeOffset="85482.22">14372 7097 1390 0,'4'-8'96'0,"-3"5"20"0,-1 17-10 0,-1 11-4 0,-4 26-31 0,-5 4-14 16,9 10-26-16,-2-1-9 15,3 3-15-15,1 2-12 16,1-1-26-16,1-5-22 16,3-14-39-16,-1-11-4 15,-2-24-21-15,4-13-6 16,-4-18-155-1,-3-19-115-15,0-16 215 0</inkml:trace>
  <inkml:trace contextRef="#ctx0" brushRef="#br0" timeOffset="85792.39">14366 7163 1311 0,'21'-45'78'16,"5"13"46"-16,9 13-10 16,6 24-4-16,2 3-7 15,9 11-30-15,5 1-17 16,-1 1-33-16,3 2-7 15,-17-4-9-15,-4 0-5 0,-25 0-11 16,-13 2-3-16,-22-6-5 16,-13 0 5-16,-20-8-4 15,-3-11-3-15,-1-6 2 16,6-7-3-16,16 4 13 16,10 7 3-16,15 11 5 15,10 12 3-15,10 10 6 16,6 3 2-16,13 12-1 15,6 6-1-15,13 2-8 16,6 2-1-16,3-3-14 16,0-8-52-16,-1-8-36 0,-5-9-33 15,-5-8-259-15,-1-12 264 16</inkml:trace>
  <inkml:trace contextRef="#ctx0" brushRef="#br0" timeOffset="86361.11">15079 7455 1325 0,'2'3'68'0,"6"0"17"0,6 0-15 15,3-1 9-15,7-7-9 16,1-4 3-16,4-8-17 16,-1 1-6-16,-6-5-15 15,-1 4-9-15,-18 4 0 16,-5 1-2-16,-18 4-1 15,-7 5 1-15,-9 14-18 16,-7 6-6-16,0 27-3 0,-4 3-5 16,20 17-17-1,4 2-14-15,24-5-17 16,18-1-3-16,20-19 17 0,14-8 17 16,13-20 18-1,8-13 5-15,8-13 16 0,5-10 9 16,-1-17 28-16,-5-4 10 0,-26-2 1 31,-11 2 1-31,-26 8-7 0,-17 3-4 0,-10 9-4 16,-7 8-12-1,-11 21-19-15,0 11-2 0,-6 25-14 16,5 11 7-16,1 14-8 16,8 11-6-1,-1 13-29-15,2 3-17 0,-4 0-29 16,-3-6-5-16,0-11 29 15,-7-4 14-15,-1-16 36 16,-3-6 10-16,-2-20 21 16,-3-11 14-16,3-22 9 15,2-13 6-15,7-20-5 16,4-10-14-16,12-14-8 16,12 2-16-16,12 3-16 0,6 7-8 15,8 6-44-15,2 7-20 16,8 3-50-16,0 4-30 15,7 1-188-15,9-6 207 16</inkml:trace>
  <inkml:trace contextRef="#ctx0" brushRef="#br0" timeOffset="86721.47">16065 7592 1377 0,'-6'33'80'0,"0"5"97"0,-5 6-123 0,-2 7 10 16,3-4-14-16,7-9-13 0,3-6-33 15,2-6-8 1,4-5-28-16,-4-7-4 16,-1-12-17-16,1-1-2 0,-2-23 36 15,0-9 1-15,0-12 30 16,0-9 16-16,-2-11 21 15,-4-11 22-15,-2-15 5 16,0-4-4-16,7 8-21 16,1 10-12-16,12 30-10 15,3 12-2-15,5 16-14 16,2 7-1-16,11 4-14 16,2 5-10-16,4 1-24 15,4-4-28-15,-2 4-50 16,-3 0-34-16,-8 4 82 0</inkml:trace>
  <inkml:trace contextRef="#ctx0" brushRef="#br0" timeOffset="87036.93">15955 7587 888 0,'16'0'115'16,"9"-6"227"-16,8-3-277 0,14-10 1 15,-1-2-9-15,5-2-41 16,-3-3-9-16,-10 4-20 16,-3 0-15-16,-16 10-37 15,-3 4-12-15,-8 9 16 16,-8 10 22-16,0 10 64 0,0 6 28 16,0 6 29-1,0 3 12-15,1 2-3 16,1-5-10-16,9-1-22 15,5-7-16-15,-2-5-26 16,3-7-6-16,-6-8-34 0,-5-7-33 0,5-17-62 16,-7-3-246-1,11-14 229 1</inkml:trace>
  <inkml:trace contextRef="#ctx0" brushRef="#br0" timeOffset="87454.59">16414 6958 1420 0,'0'-6'83'0,"0"1"49"0,1 4-40 15,6-3 10-15,1 4-14 16,3 7-15-16,3 21-24 16,2 12-6-16,1 29-20 15,-3 10-2-15,2 11-11 16,5 3-7-16,4-6-1 15,3-5-1-15,8-8-1 16,5-10 1-16,4-13-1 16,7-10 4-16,3-22-3 15,0-7 10-15,-6-24 14 0,-6-6 4 16,-6-13 13-16,-8-7-3 16,-10-1 2-16,-13-1-2 15,-12 9-2-15,-4 7-3 16,-5 14-7-1,-4 10-9-15,-2 26-6 0,-1 12-4 16,9 14-8-16,2 3-3 16,22 0-14-16,4-9-7 15,22-12-29-15,9-8-14 0,8-14-52 16,1-4-28-16,8-8 230 16,0 0-116-16</inkml:trace>
  <inkml:trace contextRef="#ctx0" brushRef="#br0" timeOffset="103271.07">7217 13545 858 0,'-5'2'140'0,"-5"4"227"16,6 2-271-16,-4 5 2 0,5 3 2 0,1-2-6 0,2-3-6 0,3-2-13 0,8 1-1 31,8-4-4-31,6-3-2 0,15-6-11 0,6-6-15 16,17-2-14-16,1 0-15 15,17 4-10-15,2-1-2 16,-2 5 1 0,1 2-2-16,3-3 4 15,2 4 0-15,-5 4-6 0,-2-3 3 16,-13-6 4-16,-11 1 0 15,-8-9 9-15,-15 1 0 0,-8 0-6 16,-4 5-2 0,-17-4-1-16,-4 1 2 15,-15 5-10-15,-8-1-6 16,-16 6-11-16,-7 2-3 0,-12 7-7 16,-5 2 0-16,-18-5-17 15,-7 1-2 1,-15-7-1-16,-2-3-1 15,4-7 15-15,-2-1 2 16,-1 2 19-16,5 4 5 16,9 5 12-16,13 3-1 0,24 7 1 15,8 2 1-15,24 1 1 16,7 1 2-16,17 0-4 16,11 2 0-16,21-2 6 15,9-3 4-15,26-1 7 16,10-6 5-16,24-4-3 15,11 0 3-15,10-3-5 16,4 0-10-16,2 0-4 16,-3 0-7-16,-10 3-1 15,-9 3 3-15,-31 0 0 16,-12 0 1-16,-25 7 0 16,-16-1 3-16,-20 4 0 0,-10-4 1 15,-22-1 3-15,-11 2-3 16,-22-10-5-16,-3 0-5 15,-14-8-13-15,-10 0-2 16,-20 3-7-16,-2 3 4 16,-6 6 4-16,3 3 1 0,6 6 10 15,4 0 0-15,6-1-2 16,15-1 1-16,21-4 1 16,16 1 1-1,31-7 12-15,13 1 3 0,29-2 15 16,16 0 7-16,25-2-6 15,17-6-3-15,18 0-12 16,4-1-6-16,8-4 2 16,11 4 0-16,-12 4-5 15,-8 0 2-15,-25 5 0 16,-29 5-1-16,-29 1 7 0,-14 2 1 16,-22 5 0-1,-11-2 3-15,-17-5-5 16,-13 1-7-16,-27-7-1 0,-16-8-6 15,-12 1-2-15,-8-2-1 16,6 6-5-16,-5 3 1 0,-3 8-9 16,5 9-2-1,16 2 8-15,16 3 1 16,39-3 8-16,12-2 3 0,34-10 9 16,19 0 10-16,36-7 20 15,19-7 6-15,26-6 0 16,14-1-5-16,15-7-2 15,-3 1-6 1,3-1-3-16,-8 2-1 0,-25 0-18 0,-24 7 4 16,-52 5-5-1,-13 6-4-15,-38 4-11 16,-24 8-12-16,-35 5-28 0,-13 8-10 16,-11 1-6-16,3 3-5 15,21 2 8-15,12-1 11 16,18-7 21-16,21-2 12 15,26-6 2 1,17-4-19-16,27-20 78 16,20-7-47-16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8:18:58.9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16218 8105 750 0,'-9'1'26'0,"-4"-1"28"0,2 3 17 0,0-1 48 0,0 0 17 15,8-1 4-15,0 2-17 0,4-1-20 16,9 3-11-16,6-5-14 16,7 0-16-16,15-5-23 15,6 0 3 1,16-3-10-16,8 2 3 0,19-7 10 15,15 4-6-15,36-4-11 16,8-1-5-16,29-2-16 0,12-3-5 16,15 4 0-1,1 2-1-15,8 8-1 16,1-1 3-16,-20 8-1 0,-6 2 1 16,-31 3-3-16,-13 1 2 15,-39 1-2 1,-21-3-1-16,-45-3-2 15,-29 1-9-15,-42-4-8 16,-26-4-10-16,-52 4-18 0,-15 4-13 16,-37 0-31-1,-26 3-10-15,-23 2-24 16,-18 4-5-16,-20 9-22 16,7 3 19-16,-2 7 23 0,17 7-35 0,51 0 115 31</inkml:trace>
  <inkml:trace contextRef="#ctx0" brushRef="#br0" timeOffset="25011.87">16668 11778 980 0,'-21'23'95'0,"4"-4"64"0,-4-3-38 0,7-5-45 16,2 0-8-16,7-8-5 0,-3-1-12 0,6-4-2 0,-2-3-13 0,-3-13-21 16,4 0-12-16,-9-15-96 15,-3 0-294-15,1-3 243 0</inkml:trace>
  <inkml:trace contextRef="#ctx0" brushRef="#br0" timeOffset="27221.74">12457 10478 1104 0,'0'10'67'0,"3"-4"40"0,8 0-8 0,8-6-15 0,10 0-6 15,12 0-15-15,1 0-1 0,23 3-9 16,3 5-8-16,19 3-10 16,3 5-15-16,12 0-10 15,4 4 0-15,26-10-10 16,14-5 10 0,19-5 9-16,7-10 7 0,25-6 17 15,1-9 4-15,3-10-6 16,8-1-2-16,-17-2-18 0,-14 4-6 0,-34 2-5 15,-29 8-4-15,-50 15-2 16,-18 3-2 0,-42 14-30-16,-16 4-13 0,-30 13-31 15,-21 2-7 1,-18 13 14-16,-18-1 14 16,-22 8 20-16,-6 1-6 0,-7 1-7 31,-2-2-10-31,-10-6 2 15,-5-5 6-15,-11-6 24 16,-3-3 6-16,-2-7 14 16,0 4 2-16,7-10 7 15,8 2 6-15,26-2 13 16,16 0 14-16,24-4 11 0,11-2 4 16,19-8 3-16,15-8 1 0,26-6-1 15,9-8-2 1,24-8-9-16,8-5-7 0,11-3-8 15,-3 7-4-15,-1 1-7 16,-1 8-6-16,4 6-7 16,-1 3-4-16,8 12-4 15,10 1 2-15,23 7-2 16,13 8-1-16,33-1 1 16,3 5-1-16,19-5 1 15,7-3 1-15,14-8 0 16,4-1-1-16,-3-4 1 15,-8-1 1-15,-20-5-2 16,-8 5 1-16,-28 1-2 16,-20-1-1-16,-38 6 1 0,-20 4-5 15,-30 4-15 1,-15 1-8-16,-34 3-15 16,-17-4-2-16,-24-7 5 0,-6-4 9 15,-1-6 18-15,-4-5 5 16,-17-5 9-16,-8-1 0 15,-16 7 1-15,-6 1-1 0,8 7 2 0,-9 4-2 16,4-2 3-16,6 1 3 31,23 3 3-31,18 0 1 0,23-2-4 16,12 1-1-16,16-1 3 16,12 1 4-16,21 2 4 15,18-5 1 1,25-5 0-16,13 0 5 0,22 4 3 15,10-7 0-15,23 8-6 16,9-2-7 0,33 2-5-16,16 8-1 0,9-5-3 15,2 5 1-15,-7-5-4 16,-7-3-15-16,-11 0-40 16,-19-8-31-16,-29-4 42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1T18:21:01.87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1T18:23:46.363"/>
    </inkml:context>
  </inkml:definitions>
  <inkml:trace contextRef="#ctx0" brushRef="#br0">2376 5892 1280 0,'0'30'44'0,"4"-1"-23"0,4-7-7 0,14-11-16 0,4-5 4 0,22-14 23 0,10-9 7 16,23-12 5-16,7 1 0 15,10 0-4-15,3 2-9 16,8 12-5-16,9 2-6 16,10 12-12-16,4 0 0 0,-1 4-1 15,2 6-2-15,5-4 6 16,4 3-2-16,8-1 5 16,-5-4-2-16,-1 5 0 15,-4-4-5-15,-18 4-260 16,-4 4 190-16</inkml:trace>
  <inkml:trace contextRef="#ctx0" brushRef="#br0" timeOffset="14026.94">9488 5802 915 0,'13'8'105'0,"-2"2"88"0,3 1-70 0,-3 0-40 0,0-5-16 0,5 0-8 0,4-3 1 15,9 2 2-15,9 0-4 16,14 3-6-16,9 0-3 16,20 6-15-16,20 2 0 15,27 1 7-15,9-4 12 16,36-10 13-16,20-3 4 16,23-10-20-16,13-4-11 0,12-3-26 31,-9-5-4-31,3-2-8 0,-5 4-1 15,-34-3 0-15,-5-2-9 0,-48 6-72 16,-15 2-55-16,-63-19 71 16</inkml:trace>
  <inkml:trace contextRef="#ctx0" brushRef="#br0" timeOffset="16252.77">13576 5905 887 0,'5'-2'100'0,"10"-4"72"0,4-4-18 0,8 3-48 0,5-3-20 0,12 1-28 0,-2-1 1 0,20 2-7 15,10 4-1-15,28 7-5 16,18 3-15-16,18 11-4 31,14-1 0-31,23-2-1 16,10-4 8-16,14-7-10 0,9-3-6 16,-11-10-11-16,-7-4-5 15,-19-13-6-15,-18-4-40 0,-50-24 30 0</inkml:trace>
  <inkml:trace contextRef="#ctx0" brushRef="#br0" timeOffset="34234.29">6895 7830 643 0,'-7'4'50'0,"-5"0"27"15,-1 1-11-15,-1-5-34 0,6 0-5 0,3-6-10 0,1-1-5 0,4 6 19 16,0-1 11-16,7-3 19 0,3 10 6 16,3 2-7-1,4 5-4-15,0 2-17 0,5 2-6 16,4 1-3-16,-3-2 7 15,3-3 12 1,2 1 10-16,-1-5-4 16,6 0-9-16,-2 0-16 0,6-5-7 15,2-2-14-15,2 2-3 16,8-3-2-16,2 2-5 16,1-2 4-16,0-2-3 15,6 2 4-15,-3-4 5 16,10-3-1-16,3-1 1 15,4-3 2-15,9 0-4 16,10 2 5-16,10-4 3 0,2 4-6 16,-2-7 1-16,-8 2-4 15,-2 1-2-15,6 2-2 16,2 0 3-16,0 3-5 16,1 5 4-16,-7 5-4 15,-5-2 0-15,2 4 1 16,6-2 0-16,12-2 1 15,8 6-1-15,6-6 5 16,-2 7-4-16,3 1 13 16,0-4 4-16,5 7-1 15,-4-1 0-15,-10 4-8 16,-8 0-6-16,-17 5-4 16,-11-3-6-16,-25-5-79 0,-16 2 61 15</inkml:trace>
  <inkml:trace contextRef="#ctx0" brushRef="#br0" timeOffset="43216.06">10222 7630 877 0,'11'5'112'0,"3"-4"158"0,3-1-184 0,-2-1-7 0,-1-4-23 16,-2 0-27-16,-4 4-1 15,-6 1 10-15,-2 0 8 16,-10 6 2-16,-1 2-3 15,0 6-11-15,7 2-13 0,0 0-9 16,4 1-5-16,5 2 1 16,-2 1 14-1,8 4 8-15,5 1 8 0,-3 4-8 16,1-2-5-16,-3 12-11 16,-1 0-6-16,-1 9 0 15,-6 2-9-15,-4-3 1 16,-6 1-1-1,3-1 0-15,-4-6 1 0,8 0 0 16,0-3 0-16,8-3-1 16,4-4 1-16,4-7 0 15,6-2 0-15,8-11 0 16,5-5 0-16,4-6 1 16,10-3-1-16,5-9-1 15,10 0 2-15,15-2-5 16,-1 2 4-16,5 7-2 15,-7 0 1-15,0 7 3 16,2 4 0-16,3 5 0 16,4 0 0-16,-1-1-5 0,7 1 2 15,5 0 1-15,-2 1-1 16,8-1 1-16,1-1-4 16,12-1 3-1,5 1-3-15,3 9 4 0,-5 0 1 16,-3 4-1-16,8 2 4 15,5 2-4-15,-5-1 3 16,5-3-3-16,-2-4-1 0,5-2 2 16,13-7 0-16,1-2 1 15,-8-2 2-15,2-3-4 16,8-3-1-16,9 0 1 16,0-4-2-16,6 0 7 15,-1 1 0-15,2 3 5 16,1 0-2-16,-6 0 3 15,-7 3-4-15,4 5 1 16,-10-3-2-16,6-2-6 16,-4 2 4-16,0-5-7 15,9 1 3-15,-5 1 0 0,-4 0-3 16,1-1 5-16,-4-1-2 16,6-3 4-16,-5 1 4 15,-3-5-2-15,0-3 0 0,1 2 1 16,3-1-7-16,-12-1 5 15,-8 4-2 1,-8-2 0-16,8 2 2 0,-6-1-4 16,0 0 0-1,-11-1 1-15,-3 3-2 0,1-4-1 16,3 2 2-16,2 2-1 16,-9 2 0-16,-8 3 2 15,-9 0-4-15,-8-1 2 16,-4 1 0-16,-8-2 0 15,2-3 0-15,-5 1 0 16,-1-3 0-16,-10 3 0 16,-3-4 2-16,-15 1-4 15,-5 6 3-15,-6-4-1 16,-7 5 0-16,-6 3 1 16,-9-3-4-16,1 2 0 15,-2-1-1-15,1-1-3 16,1-3 5-16,-2-5 0 15,1-1 2-15,4-4 2 0,-2-1 0 16,2-6-1 0,3-6 2-16,-5-15 2 0,-3-1 3 15,0-9 2-15,-3-2-3 16,-5 1-2-16,2 0-2 16,-4 6-2-16,7 3 0 15,0 6 0-15,0 5-2 16,1 4-2-16,-1 6 3 15,2 9-1-15,-3 2-2 16,4 9-3-16,0 2-1 0,-9-3-8 16,3 8-6-16,4 0-20 15,-1-2-25-15,6 1-32 16,2-4-12-16,-1-9-68 16,6-2 100-16</inkml:trace>
  <inkml:trace contextRef="#ctx0" brushRef="#br0" timeOffset="43781.29">19788 7832 319 0,'-26'6'31'0,"-3"4"32"0,4 1 93 0,1 1 29 0,1 6 8 0,2 1-33 15,-6 6-86-15,-1 0-31 16,-7 2-33-16,0-2-3 15,-1 0-5-15,0-6-1 16,7-8 3-16,6-1-4 0,10-10 10 16,10-7 7-16,6-2 22 15,10-4 11-15,6-6 3 0,9 2 0 16,5-3-7 0,7-4 1-16,7-3 6 15,-3 2 3-15,-3-3 7 16,-9 1-4-16,-10 6-5 15,-8 1-5-15,-4 7-16 0,-6 4-1 0,-4 7-7 32,0 1-3-32,0 1-3 15,0-2-10-15,13 0-1 16,11 7-3-16,9 12-5 16,11 7 2-16,-3 9-3 0,1 7-2 15,4-3 5-15,-6 0 2 16,-3-4-41-16,-8-5-12 15,-15-7-83-15,-4-9-202 16,-25-4 217-16</inkml:trace>
  <inkml:trace contextRef="#ctx0" brushRef="#br0" timeOffset="49325.57">9848 7692 589 0,'0'4'75'0,"-3"3"56"0,0-4-17 0,-5-2-26 15,5-1-17-15,-1 2-5 16,3-4 4-16,1 2-10 16,0 0-4-16,1 8-16 15,3 2-6-15,-1-1-3 0,5 4-1 16,-4-2-6 0,0 0-1-16,2 3 3 15,-5 0 3-15,1 7-8 16,-2 6-2-16,-2 9-12 15,-2 5-4-15,-4 11 0 16,0 3-3-16,3 3 0 16,2 1 1-16,3-1-1 15,2-1 0-15,-1-2 0 16,4-1 1-16,0-4-1 0,-4 1 2 16,2-12 1-16,-1-1-3 15,4-11 0-15,-3-4-1 16,5-5-1-16,0-4 1 15,5-3 0-15,1-2 2 16,5-5 0-16,0-1-1 16,6 3 1-16,8-4-2 15,-1 4 0-15,6 3 1 0,0 2 0 16,-4 7-1-16,3 2 2 16,-6-4-1-16,4 5 0 15,-7-6 1-15,8-1-1 16,-4-1 1-16,17-2 3 15,5-5-4-15,2 2-1 16,6 2 1-16,-4-4 0 16,8 2 1-16,7 6 5 15,3 0 0-15,-7 8 0 16,1-4 6-16,-1 1-3 16,4-3 7-16,5-4 2 0,6-6-6 15,9 1 3-15,3-6-6 16,5-1-1-16,-1 0 0 15,-6 0 6-15,7 0-2 16,7-1 5-16,2-1-4 16,5-3-6-16,-4 2 2 0,-4 2-8 15,2 1 9 1,6 1-3-16,0 7-5 16,-3 0 3-16,-8 3-7 15,-6-1 1-15,-3 1 2 16,4-7-2-16,5 3 6 15,-1-6 0-15,-2-1-1 0,0-6 6 16,-3 1 2-16,7 2-2 16,6-5 9-16,4 5-10 15,-2-3-2-15,1 3-4 16,-5 1-2-16,-2 0 0 16,7 2 1-16,2-1-1 15,0-4 1-15,-3 2-1 16,-9 0 1-16,-4 3 0 15,5 0-1-15,3 0 3 16,2 0-6-16,-10 1 2 16,-3 1-2-16,-7-2 2 15,2 0-2-15,4-2 2 16,2 1 0-16,-2-4-1 0,-8 2 1 16,-9 1 0-16,-11 1-1 15,-2 1-2-15,-3-2 7 16,-3 2-6-16,-4 0 6 15,-7 0-4-15,-5-1 1 16,-6-6 4-16,-2 3-6 0,-9-3 5 16,-5 2-7-16,-5 2 3 15,-4-1-2-15,-1 2 1 16,7 0 0-16,-8 2 1 16,-1 0 0-16,-1 0 0 15,-7-1 0-15,6-1-1 16,-4-1 6-16,-2-6-5 15,1-6 4-15,-6-3-3 16,3-3 1-16,-5-4-2 16,2-2 3-16,-5-3-3 15,-1-2 0-15,1-2 2 16,-6-9-7-16,3-4 7 0,-2-5-3 16,2-10 0-16,2 6 3 15,4-9 1-15,3-4 3 16,2 9 1-1,3-3 1-15,2 6-4 16,3 3 1-16,-6 2 1 16,5 2-2-16,-7 4 8 15,-3-1 0-15,0 9-2 0,0 3 3 16,1 10-6-16,-7 4-5 0,4 2 4 16,-3 5-3-16,-3 2 0 15,8 5 1-15,0 6-4 16,3 1 1-1,-2-3-2-15,2 3 2 16,-3 0-2-16,-5 0-3 0,-1 6-10 0,-2 0-5 16,-2 4-18-16,-1-1-9 15,1-4-8-15,2 1-3 16,5-6 11-16,6 0 7 16,-2 0 17-16,-1 0 7 15,0 10 10-15,2 1 1 16,-4 11 6-1,-6 3-2-15,-13 5 0 16,-4 3 0-16,-10 5 0 16,-5-5 0-16,9-1-2 0,2-7 2 15,16-13-1-15,15-12 1 16,1 2 5 0,-3-2 5-16,15-11-5 0,5-5 6 0,9-8-6 15,4-4-3-15,1-8 9 16,-1 0-3-1,-3-1 6-15,-5 4 1 16,-8 0-2-16,1 5 6 0,-6 10-9 16,-4 3 4-16,3 11-5 15,-7 4-5-15,9 7-2 0,2 5 0 16,6 4-2-16,5 3 1 31,9 2 4-31,4-3-7 16,10 5 3-16,0 0 1 0,3 4-4 15,-1 1 7-15,-10-4-10 16,-6 0-15-16,-12-7-35 16,-5 0-32-16,-6-4-116 15,-6-8 113-15</inkml:trace>
  <inkml:trace contextRef="#ctx0" brushRef="#br0" timeOffset="63837.63">7878 6381 340 0,'-18'3'71'0,"4"-3"75"0,3 0 29 0,8-5-21 0,3-6-13 0,9-4-37 16,1-4-19-16,-1 0-22 0,4-5-3 0,-5-3-11 15,0-1-7-15,-5-7-9 16,-3-3-3-16,-7 1 2 16,1 3 7-16,-5 3-5 15,-2 4-3-15,4 11-10 16,-2 1-6-16,5 8-4 15,-2 4 5-15,3-2-7 16,5 5-2-16,-2-1-1 16,2-1-1-16,-1-1 1 15,4 2 2-15,6-3 2 16,-1 3 3-16,5-2-1 0,4-1 0 16,2-2 0-16,13 0-7 15,12-7 0 1,6 1 3-16,4 1-4 0,0 0-1 15,3 6-2-15,-2-2-1 16,8 1-1-16,5 1 1 16,1-2 0-16,4-3-1 15,9-3 0 1,3-2 6-16,3 2-1 0,-1 2 0 16,-8 8 2-16,-3-2 0 0,-13 5 1 15,-2 6-3 1,-6 10 0-16,1-2-6 0,0 2 1 15,-2 2 0-15,1-6 1 16,4 1 0-16,4-2 0 16,-6-5 3-16,4 4 3 15,-1-1-4-15,2-3 3 0,5 5 2 16,1 0-7-16,10 1 9 16,-3-3-2-1,3 0-6-15,-3-1 3 16,-8-5-5-16,8-3-2 15,-1 0 10-15,4-1-5 16,4-2 1-16,-6 0-1 16,1 3-3-16,-1 3-1 0,-12 0 3 15,2-2 1 1,-4 3-4-16,4-4 5 0,2-2-6 16,5 0 4-16,-1 2-1 15,-2 2-2-15,5 0 2 16,-2 2 0-16,-7 0 0 0,2-1 2 15,-5-2-2 1,2 1 1-16,7-2-1 16,1-3 0-16,11-2 0 0,-1-6-1 15,1 1 2 1,-4 1-4-16,-6 1 7 0,-10 0-3 16,-1 3 1-16,-10-2 4 15,-2 2-7-15,-9 2 1 16,-1-5 2-16,-8 3 0 15,5-4-1-15,-3-2-1 16,-2 1 1-16,2 2-5 16,-5-1 4-16,-3 2 1 0,-7 3-5 15,-7 4 7-15,-1 0-2 16,-12 0 0-16,2 0 0 16,0 1-1-1,-1-1-1-15,4 2-2 16,-4-1 6-16,1-1-3 15,0 4 1-15,10-3-1 0,-2 2 0 16,-6 5 0-16,3-5 2 16,1 10 3-16,-7-4-7 15,7 4 2-15,0 0-4 16,-3 2-2-16,4 3 9 16,-1 7 1-16,0 8-2 15,6 8 5-15,-3 8-7 16,0 8-1-16,2 4 1 15,-5 9-3-15,3-2 4 0,3-7-1 16,3-6 4-16,1-22-3 16,5-6-8-1,-4-17-20-15,2-7-18 16,-9-13-62-16,-1-12-28 16,-7 0 73-16</inkml:trace>
  <inkml:trace contextRef="#ctx0" brushRef="#br0" timeOffset="64637.19">12949 6275 611 0,'0'-3'88'0,"-1"3"56"0,1-1-13 0,0-1-1 0,1 2-30 0,-1-1-12 0,5 1-19 0,0 0-9 16,-5 0-9-16,2 0-7 15,-1 0-15-15,-1 0-3 16,0 1-8-16,-1 7 2 16,-6-3 1-16,2 1-5 15,5 0-4-15,2 4-2 0,9 2-4 16,-6 4 0-16,12 6 4 15,-7 2-2-15,5 1-3 16,1-1 4 0,-5 4-7-16,2-3 1 0,-5-7-1 15,1-2-2-15,2-9 2 16,0 0-1-16,-3-7 0 16,2-7 3-16,-1-5-4 15,-3-1 7-15,2-1-3 16,2 1 0-16,-5-4 1 15,1-3-6 1,-1-1 5-16,2-3-5 0,1-2 4 0,3 0 1 16,2 0-2-1,-2-3 2-15,-1 2-4 16,-6 4 2-16,-4 1-1 0,0 1 4 16,0 1-5-16,-3 2 1 15,3 2-16-15,2-1-24 16,7 0-46-16,5-4-20 15,2 1 54-15</inkml:trace>
  <inkml:trace contextRef="#ctx0" brushRef="#br0" timeOffset="78780.17">21808 6717 1097 0,'-5'3'89'0,"-3"3"37"0,5-1-20 0,3-2-4 0,8 0-14 0,1-3-4 15,12 0-11-15,2-3-4 16,6 0-26-16,4 0-7 0,-2 1-17 16,6 2-11-16,1-6 1 15,3 1-10-15,8-1 0 0,-1 0-1 16,-2-2-17-1,-3 3-12-15,-15 0-76 0,-10-1-39 16,-17 6 76-16</inkml:trace>
  <inkml:trace contextRef="#ctx0" brushRef="#br0" timeOffset="78994.97">21831 7036 1358 0,'0'18'81'16,"8"-2"28"0,0-3 8-16,17-12-17 0,8-5-22 15,7-12-32 1,9-3-14-16,1-11-23 0,6 0 2 16,8 0-35-16,4-5-37 0,5 5-78 15,-4-4-221 1,-9 1 217-16</inkml:trace>
  <inkml:trace contextRef="#ctx0" brushRef="#br0" timeOffset="79698.37">23008 6108 1117 0,'0'-6'77'0,"2"1"30"0,-1-4-1 0,12-2-13 0,1 0-10 0,10 0-7 0,1 1-1 16,3 5-17-16,-1 4-6 15,3 6-24-15,-4 1-17 16,-9 7-9-16,-3 1-6 16,-6 1 0-16,-8 4 5 15,-5 3-2-15,-7 1 4 16,-3 0-5 0,1-1 3-16,0-6-1 0,5-3-6 15,4-4 4 1,-3-6-2-16,8 0 4 15,0 4 3-15,6-7-1 16,5 3 2-16,2-2 4 16,3-1-3-16,7 2 15 0,-4-2-2 15,7 5 5-15,2-2 1 16,-3 8-6-16,2 0-6 16,-7 5-3-16,-2 3 3 0,-9 1-7 15,-1 2 5-15,-8 5-2 16,-8-2-6-16,-7 4 4 15,-11 1-3-15,-5 0-4 16,-1-2-10 0,5-9-27-1,4 1-15-15,2-13-30 0,2-7-16 0,7-3-31 16,1-8-38-16,1-8 96 16</inkml:trace>
  <inkml:trace contextRef="#ctx0" brushRef="#br0" timeOffset="80187.57">23489 5999 1075 0,'18'-4'104'0,"-1"-3"43"0,8 1-24 0,5 0-2 0,0-1-27 0,0 0-10 0,-1 2-2 16,2 3-14-16,-1 2-23 16,5 0-13-1,-4 0-26-15,-4 3 1 16,0 4-7-16,-6-1 2 0,-12 5-2 15,-6 3-3-15,-15 4-1 16,-11 4 5-16,-8 8-9 16,-5 3 0-16,-12 6-7 15,6 1-9-15,7-4 12 0,7-8-3 16,20-4 9-16,11-5 5 16,19-3 4-16,10-10 7 0,12-3 1 15,8-3-1 1,8-6-3-16,4 3-5 15,1-5 1-15,-3 3-8 16,-15 2-40 0,-4 3-41-16,-26 8-59 0,-11 3-218 0,-25 12 223 15</inkml:trace>
  <inkml:trace contextRef="#ctx0" brushRef="#br0" timeOffset="80565.96">22592 6976 1177 0,'4'4'101'0,"0"-1"50"0,-1 2-44 0,3 3 2 0,0 8-24 0,4 6-13 0,2 9-19 16,-2 9-12-16,-1 6-21 15,-1 3-8-15,-5-5-19 16,4-3-16-16,-6-8-53 31,-1-3-27-31,2-5-122 0,-4-3 124 0</inkml:trace>
  <inkml:trace contextRef="#ctx0" brushRef="#br0" timeOffset="80811.96">22448 7274 1352 0,'25'0'94'16,"9"-3"34"-16,2-5-2 16,10-11-22-16,6-5-25 15,4-3-36-15,0 2-21 16,8 1-21-16,4-1-24 15,2 5-51 1,-6-1-26-16,-16 2-150 16,-11 2 142-16</inkml:trace>
  <inkml:trace contextRef="#ctx0" brushRef="#br0" timeOffset="81177.5">23272 6881 1095 0,'23'-11'93'0,"3"3"50"16,2 0-27 0,4 7-29-16,-4-3-29 0,5 8-31 0,-3 2-5 15,-3 3-11-15,-2 4 0 16,-12 6-7-16,-10 0-4 15,-19 8-1-15,-9 3-4 16,-11 7-3 0,-5 3-1-16,1 1 1 15,2 0 2-15,13-11 4 16,9-2 4-16,16-4 10 16,5-2 9-16,17-8 16 15,5-4 4-15,11-9 4 16,3 1-3-16,12-9-15 15,7 3-4-15,0-4-21 16,-5-2-12-16,-10 1-43 16,-9-4-28-16,-12 4-125 15,-12-1 112-15</inkml:trace>
  <inkml:trace contextRef="#ctx0" brushRef="#br0" timeOffset="81514.75">22784 7720 1338 0,'-5'11'91'0,"2"6"44"0,-1 5-18 15,2 7-13-15,2 4-26 0,0 10-36 0,2 2-9 16,2-1-20-16,-1 2-6 16,-3-8-18-16,0 0-13 15,-1-8-51-15,-7-3-32 16,2-5-203-16,-5-10 184 0</inkml:trace>
  <inkml:trace contextRef="#ctx0" brushRef="#br0" timeOffset="81719.63">22499 7934 1192 0,'6'16'96'16,"-1"-6"83"-16,7 1-46 0,12-11-1 15,4 0-16-15,13-13-28 16,8-4-18 0,2-2-32-16,1-3-10 0,6 3-41 15,1-3-15-15,2 6-49 16,-1 2-42-16,-13 3-29 16,-7 1 64-16</inkml:trace>
  <inkml:trace contextRef="#ctx0" brushRef="#br0" timeOffset="81930.14">23420 7649 1276 0,'0'9'102'0,"3"9"92"15,7 10-92-15,-1 8 9 16,4 5-29-16,1 5-31 0,0-2-29 15,-3 4-11-15,-6-9-48 16,3-1-39-16,-5-8-16 16,-2 0 28-16</inkml:trace>
  <inkml:trace contextRef="#ctx0" brushRef="#br0" timeOffset="82397.84">23152 8537 1063 0,'0'12'97'0,"0"1"70"0,0-2-14 0,8-3-37 16,1-5-6-16,12-1-24 0,2-4-11 0,6-9-20 16,1 2-13-16,0-7-25 15,-2-3-14-15,-1 2-24 16,-5-4-32-16,-6 7-53 15,-4 3-28-15,-12 9 69 16</inkml:trace>
  <inkml:trace contextRef="#ctx0" brushRef="#br0" timeOffset="82568.85">23134 8799 1358 0,'29'-4'84'15,"9"-3"27"-15,0-3-3 16,14-9-36-16,0-1-24 0,0-4-67 16,0-1-38-16,0 0-206 15,3-2 159 1</inkml:trace>
  <inkml:trace contextRef="#ctx0" brushRef="#br0" timeOffset="83020.82">23802 8403 1355 0,'4'-19'112'16,"9"2"65"-16,12-4-48 16,8 4-2-16,-1 4-26 15,6 2-21-15,-2 9-33 0,-3 4-11 16,-3 11-26-16,-5 2-7 15,-13 12-9-15,-9 6-5 16,-14 5-8-16,-10 5-4 16,-7 1 0-16,-2 0-1 15,3-4 7 1,5-6 0-16,11-9 9 0,9-4 0 0,12-2 8 16,5-5 5-1,12 5 10-15,10 1 9 16,0 1-3-16,3 1-3 0,-9 0-9 15,-1 3-8-15,-17 1-5 16,-10-1 3 0,-17 2-5-16,-14-2 0 15,-18 2 0-15,-5-2-5 0,-2 0-21 16,-6-6 1-16,6-6-4 16,1-5-6-16,9-12 6 15,5-7-6-15,11-9-31 0,4-5-14 16,15-1-32-16,6-2-10 15,12-2 72 1</inkml:trace>
  <inkml:trace contextRef="#ctx0" brushRef="#br0" timeOffset="83385.16">24311 8330 1421 0,'0'27'84'0,"-4"-5"20"0,0-1 8 0,-3-2-22 0,7-2-23 0,6 0-25 0,-1 2-12 0,2 0-14 15,1 2-4-15,10 4-2 16,2 0 6-16,5 0-4 15,4 4 5-15,7-2 0 16,2-1-3-16,3 0 5 16,-2-4-3-16,-9 3-5 15,-6 0-8-15,-18 5-5 16,-4 3-2-16,-15 0-16 16,-6 2-6-16,-17 1-20 15,1-3-16-15,-2-3-26 16,-1-3-20-16,9-11-99 0,4-7 116 15</inkml:trace>
  <inkml:trace contextRef="#ctx0" brushRef="#br0" timeOffset="83619.99">24357 8382 1329 0,'13'-3'105'16,"4"-5"92"-16,13 4-59 0,3-9-23 15,11 0-23 1,0-4-47-16,4 1-21 0,4 2-23 16,-3 0-34-16,-3-5-92 15,2-2-77-15,-19-2 100 0</inkml:trace>
  <inkml:trace contextRef="#ctx0" brushRef="#br0" timeOffset="97564.53">18107 994 475 0,'-8'0'162'0,"0"5"-32"0,-9-1 165 0,1 1-158 0,2-2-5 0,4 0-20 0,7-3-9 0,3 0-14 0,0 0-15 0,8 2-10 16,-2-2-14-16,5 3-21 15,-1 8-1-15,-7 7-17 16,-2 4-5-16,-1 8 0 15,0 3-6-15,0-5-2 16,0 2 2-16,4-6-1 16,2-4 2-16,0-7 0 15,4-1 2-15,2-7-3 16,6 2 3-16,0-7 0 16,0 0-3-16,2 1 4 0,-4-1-4 0,-3 5-2 15,-1 3 5-15,-8 4-5 16,2 3 1-1,-3 0 4-15,2 1-5 16,1-3 4-16,-1-4-2 0,7-4-2 16,3 0 2-1,7-5-2-15,4 1 2 0,0-1-3 16,2 2 5-16,8-1-4 16,4 1 5-16,9 3-1 15,3-1-6-15,3 4 7 16,7 0-8-16,10 3 7 15,4 2-2 1,6 1-1-16,3-1 1 0,3 1 0 16,-4-3 3-16,14 1-4 15,8 1 7-15,9 0-4 16,9-1 2-16,1 1 10 0,0-2-6 16,7 5 7-1,5-1-5-15,2 4-4 16,-5 0-3-16,-1-1-5 15,-4-1 5-15,13-1-5 16,-6-2 5-16,-1-1-4 16,1-4 3-16,-2 1-2 0,4-4 0 15,-6-1 1-15,-4-4-1 16,-11-1 3-16,-9 0-4 16,9 2 3-16,1 2-6 15,-10 6 2 1,1-1 5-16,-13 6-5 0,-5-1 7 15,7 3-5-15,5 2 1 0,-5-2 3 16,-9-1-8-16,-18 0 5 16,-11-2-2-1,-17-3-4-15,-4 2 9 0,-7-5-5 16,-7 3 1-16,-7-2 0 16,-4-1-1-16,0 0 1 15,0 0 0-15,0-5-1 16,4 2 3-16,-3-4-2 15,-2-1 2-15,3-1 1 16,-2-2-5-16,-3 1 4 16,0-4-4-16,-3-1 2 15,-3-1 3-15,-4 1-2 0,1-4 7 16,-2-2-6-16,0-1 2 16,0-5-1-16,0 0-1 15,0-3 0-15,0-5-1 0,2-1 1 16,1-10-2-1,0-10 3 1,0-5-5-16,6-13 2 0,1-4 1 16,-1-1-2-1,4 7 2-15,0 10 3 0,-1 7-7 16,2 17 6-16,-4 6-3 16,-1 5 0-16,-5 7 0 15,-6 5 4-15,2 2 2 16,-13 2 1-16,2 0 1 0,-1-2-2 15,-4-2 0 1,5-3-4-16,1-1 3 0,2 2-4 16,-1-2 3-16,-2-2-1 15,-2 2 0-15,-10 1-2 16,-7 1-4-16,-13 4-1 16,-7 2-3-16,-10 0 3 15,-5 0 2-15,-8 0 1 16,-9-1-2-16,-12 3-2 15,-6-4-4-15,-8 4-6 16,3-1-5-16,1 4-1 16,-3 4-4-16,-14-1 2 0,-4 4 5 15,-9 2 3 1,6-1 12-16,-1 5 3 16,-2-5 1-16,-8 1 4 0,2 0-9 15,3-3 4 1,4-3-1-16,-7-5-1 0,1-2 2 15,-1 0-2-15,6-7 7 16,6 3-6-16,1-4 2 16,-4 2-4-16,3 2 3 0,2 6-2 15,5-2 5-15,1 4 0 16,-6-1-3-16,5 4 0 16,3 3-5-16,11-5 8 15,9 4-5-15,3-6 4 16,7-1 0-16,-3-5-2 15,0-2 0-15,4-8 2 16,10-2-2-16,12-2-3 16,1-1 2-16,12 5 1 15,5 4-4-15,1 5 1 16,8 1 1-16,1 4-3 0,1 1 4 16,10 0 1-16,0 0-1 15,7 0 0-15,-1 0 0 16,6 1 1-16,9-1 0 15,0 0-6-15,-1 0-7 16,-9-4-11-16,7 4-1 16,-3-4-28-16,0-2-16 0,3 0 116 15,-2-7-64-15</inkml:trace>
  <inkml:trace contextRef="#ctx0" brushRef="#br0" timeOffset="98420.99">18929 2017 1092 0,'0'0'81'0,"0"0"75"0,11 0-30 0,-4-7-14 0,6-1-11 0,8-8-40 0,-9 3-7 16,10 4-16-16,4-1-9 15,-6 9-13-15,2 1-11 16,-1 5-7-16,-10 6 1 0,-5 4-7 16,-3 6-11-16,-6 2 0 15,-10 4-2-15,-10 2 1 16,-6 1 7-16,-5-5 4 31,2-5-1-31,8-5 6 0,10-4 6 0,9-5-4 16,10 0 3-16,16 2 6 15,-1 2 4 1,10 1 14-16,6 3-2 16,1-2 12-16,1 3-10 0,-8-4-3 15,-5 1-6-15,-6 1-14 16,-11 1 5-16,-13 2-8 16,-8 4 5-16,-23 2-3 15,-5-1 2-15,-13 3-1 16,-6-4-2-16,7-3-2 15,-1-4-18-15,12-7-16 16,10-6-15-16,18-9-41 16,11-5-19-16,22-13 62 15</inkml:trace>
  <inkml:trace contextRef="#ctx0" brushRef="#br0" timeOffset="98810.57">19290 2096 1263 0,'-2'0'73'0,"2"0"21"0,-3 0 0 0,5 0-20 0,1 0-12 0,17-1-10 0,6-1-11 16,8-3 1-16,9 5 2 0,1 5-8 15,5 0 6-15,-8 9-21 16,-5 2-1-16,-18 4-14 16,-9 4-4-16,-17 1-2 15,-11 2-1-15,-17 3 1 16,-5 3 0-16,-6-3-2 16,6 3 0-16,11-6-1 15,8-6 1-15,17-4 2 16,8-5-6-16,14 1 7 15,15-5-6-15,10-3 5 16,11-7 0-16,10-7-32 16,-2-2-21-16,5 0-61 0,-2 1-24 0,0 1 73 15</inkml:trace>
  <inkml:trace contextRef="#ctx0" brushRef="#br0" timeOffset="99262.07">20426 1945 1318 0,'-8'16'86'0,"3"14"42"0,-1 11-6 16,4 20 7-1,1 5-36-15,2 10-48 16,1-7-9-16,6-5-27 15,3-6-1-15,-5-11-2 16,0-3-6-16,-1-11 5 0,-5-7-5 16,0-12 0-16,0-11 6 0,-3-11 0 15,3-14-2-15,1-13-1 16,4-9-2-16,6 0-2 31,3 2 1-31,10 12 1 16,1 7 2-16,1 17 5 15,0 8 8-15,-4 10 0 0,-3 9 0 16,-6-1-6-16,-2 6-5 16,-11-1-5-16,-5 0 0 0,-15 2 0 31,-7-2-1-31,-12-1-14 0,1-2-14 16,-3-8-22-16,6-8-20 15,8-7-23-15,5-9-14 16,8-10 6-16,4-5-306 15,20-2 280-15</inkml:trace>
  <inkml:trace contextRef="#ctx0" brushRef="#br0" timeOffset="99592.22">20972 2380 891 0,'15'14'126'0,"6"2"113"0,-2 3-144 0,4 5-11 0,-1-1-47 0,-10-2-16 0,-3-2-8 0,-4-3 3 0,-5-4-3 15,3-2 1 1,-6-7 5 0,-7-2 4-16,-1-2 8 0,-6-9 12 15,1-5 20 1,-3-8 7-16,5-3-4 0,8-6-5 0,1-4-25 15,8 1-9-15,10 0-17 16,2 2-4-16,6 7-12 16,-1-1-18-16,6 5-28 15,-3 1-25-15,4 9-31 16,2 4-11-16,5 0-154 16,-1 6 168-16</inkml:trace>
  <inkml:trace contextRef="#ctx0" brushRef="#br0" timeOffset="100228.3">21393 2429 1154 0,'11'13'73'0,"3"-7"17"16,10-6-6-16,7-8-20 16,10-5-19-16,5 1-15 15,-2-5 3-15,-1-2 3 0,-10 3 4 16,-13-8 3-16,-1 5 6 15,-11 7-9-15,-6-3 4 16,-7 9-3-16,-12 5-7 0,-13 2-1 31,-5 12-5-31,-8 12-4 0,1 3 1 16,9 9-9-16,11 0-3 16,22 1-2-16,15-6-6 0,17-4 1 15,17-3-6 1,3-7 4-16,2-6 0 0,10-10 3 15,-2-4 1-15,12-9-1 16,0-8 1-16,0 1-7 16,-1-8 4-16,-12 0-5 15,-7-3 5-15,-24-2 1 16,-13 2-1-16,-25 15 8 16,-11 5 3-16,-14 21 2 0,-6 15 7 15,-2 20 0-15,3 4-1 16,6 17-4-16,6 6-6 15,5 16-10 1,-4 3-4-16,3 4 0 16,-2 0 0-16,-1-14-5 15,0-7-1-15,-4-16-6 16,2-8-3-16,-4-17 7 0,1-10 2 16,-2-22 5-1,-4-9 4-15,-10-32-1 0,4-10 3 0,-1-18 10 16,7-2 8-16,22-4 14 15,9 4 0-15,25 8-8 32,12 11-6-32,17 16-15 0,4 3 7 15,9 11-9-15,11 3-4 16,4-4-29-16,2 3-39 0,3-7-87 16,3-1-66-16,-8-2 117 15</inkml:trace>
  <inkml:trace contextRef="#ctx0" brushRef="#br0" timeOffset="109811.78">2801 9884 1091 0,'24'-8'104'0,"1"-3"91"0,3 3-122 0,4-3-14 0,-4 3-21 0,0 5-2 15,6-7 0-15,3 4-2 16,5-2-8-16,6 0-4 0,9-4-14 31,11-1-3-31,16-4-2 0,-1 2-4 16,15 11 0-1,0 2 2-15,9-1-1 16,11 3 1-16,9 0 3 16,7 5 0-16,-8 6 5 15,-6 1 3-15,-11 4 1 16,-8 0 2-16,-21 4-6 16,-9-5-5-16,-31-4-4 15,-12-3-2-15,-17-7 2 16,-11-1 2-16,-13-3-3 0,-12-8-2 15,-13 3-5 1,-15-3 7-16,-21-2 2 0,-5 5 1 16,-18 2-1-16,3-3-1 15,-20 6 0-15,-7-4-3 16,-18 3 6-16,-2-3-4 16,-1 7-4-16,2 5 5 15,-2 3-8-15,-1 4 2 0,5 4 1 16,12 0-3-1,17 0 7-15,10-2-2 0,20-5 4 16,10 1-1-16,24-7-2 16,11 0 5-16,29 7-2 15,8 2 8-15,33 1 8 16,12 4 3-16,18 4 14 16,11-4-4-16,18 2 4 15,7-5-3-15,29-9 1 0,16-5 4 16,17-14-6-1,8 0-2-15,8-15-18 16,1 4-3-16,-7-7-5 0,-8 6-10 0,-20 2-58 16,-18-1-52-16,-29-8 60 15</inkml:trace>
  <inkml:trace contextRef="#ctx0" brushRef="#br0" timeOffset="121644.64">10998 10857 1218 0,'0'0'29'0,"0"1"-2"0,0-1 20 0,0 0-10 16,0-1-8-16,0-7-11 0,2 3 2 0,5-4 2 0,-2 4 4 0,6 0 8 0,0 4 2 0,2 2 4 0,3 7 0 15,-5-2-3-15,0 4-4 0,-5 1-6 0,2 0-11 0,-3 0 1 0,6-5-2 0,1 2 5 16,4-3 8-16,8-4-11 0,4 1 3 16,8-2-9-16,6-2-7 15,14 2 4-15,4 0-4 16,11 2 11-1,3 3-3-15,2-1 7 0,1 3-2 16,5-3-6-16,4 0 1 16,7-6-8-16,6-3-1 15,4-7-1-15,-1-2-2 0,-4-9 1 16,1 5 0-16,-1-3-1 16,-3 7 1-16,3 3 0 15,-12 3-1-15,-10 8-2 16,-14 0 1-16,-20 6-5 15,-7-3-2-15,-13 7-1 16,-6-5 2-16,-8 1 2 16,-5-3 6-16,-3-3 4 15,-8 2-4-15,-5-4 3 16,-4-1-6-16,-13-7-4 16,-13 4 2-16,-15 1-2 15,-14 1 7-15,-15 4 4 16,0 1-2-16,-11 2 4 0,0 5-7 15,-10-3-7-15,-8 4-3 16,-11-4-11-16,-6 5-1 0,7-6 2 16,-2 3 1-1,14-6 13-15,7-1 9 0,8-1 3 16,10-6-4 0,22 3 0-16,5-4-6 0,21 3 2 15,6-4 3-15,18 4 4 0,4-3 8 16,13 5 1-16,5 0 8 15,12-1-5-15,13 3-1 16,11 1-6 0,12 0-6-16,21 0-1 15,8 5-4-15,22-4 1 16,6-1 4-16,15 0 4 16,9 0 0-16,16-5 0 15,4 4-1 1,1 1-4-16,-10-2 0 0,-6 1-30 15,-2-4-29-15,-33-6-21 16,-11-2 27-16</inkml:trace>
  <inkml:trace contextRef="#ctx0" brushRef="#br0" timeOffset="128547.95">6644 10664 808 0,'-8'2'80'0,"0"-2"48"16,7 0-7-16,-1-2 5 0,2 2-19 0,2-3-10 0,5 3-10 31,-2 0-5-31,6 0-11 0,0-1-12 0,5 1-23 16,0 1-7-16,14 2-8 16,8 0 9-16,3 1-5 15,11-1 5-15,4 1-1 16,4 0-8-16,7 4-5 15,-3-5-3-15,-2 0-9 16,-1 0-4-16,-10-5 1 16,-9 1 0-1,-10-2 3-15,-13-4-1 0,-10 4 1 16,-7 3-4-16,-5-5 0 16,-8 5 1-1,-8 0-4-15,-3-1-4 0,-11-4-3 0,-4 2-2 16,-8-5-5-1,-7 0 0-15,-10-3-3 0,-3 3 5 16,-6 4 2 0,4 4 3-16,2 7 6 15,5-2-3-15,6 6 2 16,4-8-3-16,12 1-1 0,10 0-1 0,13-2 0 16,14-2 5-16,4-2-3 15,11-2 8-15,16-3 3 16,8 1 2-16,6 0 16 15,2-2-3-15,9 6 8 32,0-1 1-32,10 3-6 0,1 0-6 15,5-2-9-15,-1-2-4 16,-3-1-5-16,1 3 1 16,-17-1 2-1,-9 3 0-15,-16 0-1 0,-12 0 1 16,-14 3-6-16,-13 1 7 15,-14 2 1-15,-14-5-1 16,-19-1-1-16,-4 0-3 16,-12-1-11-16,-3 2-4 0,0 4-5 15,-3 3-13-15,10 5 9 0,1 1 3 16,8 3 9 0,9 5 11-16,22-4 3 15,10 2 0-15,30-7 1 0,13-1 3 16,26-1 12-16,5-6 17 15,22-5 14-15,-3-1-2 16,16-10 8-16,1-4-13 16,2 1-13-1,2-5-3-15,-13 0-19 16,-10 7 0-16,-28 1-5 0,-14 1-13 0,-29 7-11 31,-15 0-16-31,-27 6-20 16,-15 6-3-16,-10-1 0 0,-4 2 10 0,10-1 3 15,10-4 3-15,13 1-12 16,10-3-8 0,18 2-134-16,2-6 130 0</inkml:trace>
  <inkml:trace contextRef="#ctx0" brushRef="#br0" timeOffset="143908.6">6866 7564 144 0,'-20'5'4'0,"1"-1"5"0</inkml:trace>
  <inkml:trace contextRef="#ctx0" brushRef="#br0" timeOffset="147339.29">6750 7602 722 0,'6'-2'110'0,"2"1"59"0,-4-4-41 15,1 0-21-15,-2 2-41 16,-1-2-3-16,-2 0-3 16,-2 2-6-16,2 3 0 15,-1-1-4-15,-1-2-12 16,1 1-2-16,1 0-11 16,3-1 5-16,0 2 3 15,2-1 7-15,3-3 0 16,-4 2-4-16,4 0-12 15,0 1-6-15,-3 4-7 16,-5 3-1-16,5 15 4 16,-1 6 4-16,-1 13-1 15,2 7 2-15,1 15-9 16,-4 1-7-16,1-1 1 0,4-7-4 16,-1-12 3-16,5-4-2 0,-3-9-2 15,-5-4 2-15,-3-9-5 16,0-8 3-1,0-8 1-15,-3-13-6 0,-2-15 6 16,3-13-5-16,2-18 0 0,0-1 5 16,0-8 1-16,-3 9 2 15,3 10 0-15,-1 4-1 16,-2 25 2 0,3 6 7-16,-8 14 7 15,0 6-1-15,-2 16 1 0,-2 5-8 31,1 9 0-31,1 4-3 0,7 4-4 16,-3 2 4-16,6-5-6 16,-2-4 2-16,2-7 1 15,0-1-5-15,8-13-1 16,-3-4 2-16,3-1-1 16,-7-8 2-16,1 2 3 15,-2-3-4-15,-2 2 0 16,5-4-2-16,5 0 0 15,-1-1 2-15,7-4 1 0,2 0-1 16,4 1-2-16,4-3 2 16,6 3-2-16,3-4 4 15,8 5 4-15,5 1-1 16,6-6 8-16,3 3 3 16,16-6-3-16,6 5 0 0,2-2-5 15,6 3-8 1,-3-3 1-16,-8 1-1 0,-6 2-1 15,-5-5 1-15,-7 9 2 16,-1 1-2-16,3 0 0 16,-6 3 0-16,-3-1 0 15,-8-4 0-15,-5-1 2 16,-9-5-2-16,2 3 0 16,-4 0 1-16,5 2-1 15,3 3 0-15,-8 0 0 16,2 3 0-16,-2-1 1 15,-3 0-1-15,2-1 0 16,-5-1 0-16,3 3 0 16,-3-1 0-16,2 1 2 15,2-1-2-15,-1-2 0 16,4 1 0-16,-4 1 0 0,1-1 0 16,-2 1 1-16,-4-2-1 15,-6 0 0-15,-5 2 1 16,-1-1 1-16,-3 2-2 15,-1-3 1-15,1 0 1 16,0-6-1-16,4 1 1 16,-1-1-2-16,-1 1 0 15,4 4 0-15,0-3 0 16,-2-2 0-16,1 3 0 16,-3-10 0-16,-4-1 0 0,4-8 2 15,3-3-1-15,0-10-1 16,2 1 1-16,-1-9 0 15,-2 0-1-15,-2 2 0 16,-4 2 0-16,-5 7 0 16,0 6 0-16,0 8 0 15,2 7 0-15,0 3 0 16,-3 5 0-16,-2 3 0 16,-2 2-2-16,-1 6-1 15,2 3 0-15,4 0 0 16,2 3 2-16,8 0 1 15,3 0 0-15,6 10 0 0,0 3 0 16,3 6 0-16,2 5 1 16,-3 6-1-16,-5-5 0 15,-8-2-1-15,4-7-1 16,-7-8 1-16,0-10 1 16,1-4 1-16,-1-8 1 0,-1-6-1 15,-4-8 0 1,3-18-1-16,1 1-3 15,-9-14 3-15,-1 3-1 16,2-1 1-16,-2-1 1 0,3 9 1 16,6 5-1-16,2 15-2 15,0 13-2-15,2-1 1 16,-4 14-3-16,2 11 4 16,-3 11 0-16,-2 5 1 15,5 0 4-15,-1-2-2 16,6-6 0-16,-1-3 1 15,4-3-3-15,2-10 2 16,-1 3-1-16,2-4 0 16,-3 1-1-16,-3-5-1 15,-5-1-1-15,0-1 1 0,-3-3 2 16,-7-1 1 0,-1-1-1-16,-3-2-1 15,3 3-1-15,-7 3 0 0,-4-2 0 16,-6 0 1-16,-8-4 1 15,-4 3-1-15,-10-3-4 16,-5 0-3-16,-10 0-6 16,-11-6-11-16,-1 0 0 15,-10-4-6-15,-8-1 1 0,1 8 2 16,1 2 6-16,12 1 1 16,4 4-1-1,4 1 6-15,9 0-5 0,-3-2 7 16,9-1 6-16,3-2-1 15,1 0 5-15,5 0-1 16,-3 0-2-16,11 3 3 16,-1 1-1-16,10-2-2 15,2 3-2-15,2 3 3 16,-1-4-10-16,1 4 0 16,-5-1-1-16,1-1 2 15,-1 2 3-15,5-4 3 16,2 1 1-16,8-3-3 15,6-2 7-15,11 0 3 0,-1-2-1 16,-1-10 6-16,11 7 5 16,2-8 3-1,1 2 0-15,-4-1-1 16,3-3-9-16,-7-5-2 0,3 1 3 0,-4-6-7 16,-7 0 6-16,-1-4-1 15,-7-6-2-15,4-2 6 16,6-3-8-16,3 2 1 15,3 2 7 1,9 3 3-16,3-2 8 0,4 8 2 16,-5 7-11-1,-8 12-1-15,-1 5-6 16,-7 14 0-16,-4 9-1 16,-4 10 1-16,-2 7-1 15,-4 10-1-15,2-1 1 0,1 7-3 16,7 3 4-16,3-3-3 15,3-2 6-15,6-10-4 16,-1-5 1-16,7-11 3 16,1 2-8-16,-2-10 7 15,-1 1-5-15,-7-7 2 16,0-3 0-16,2 1 0 16,-1-6 1-16,-2-1-4 15,7-1 3-15,-2-2-1 16,5-4-3-16,10 3 6 0,2-7-4 15,12 7-1 1,5-2 3-16,10 2 6 0,4 2 5 16,16 0 2-16,6 0 0 15,13 2-8-15,2-2 0 0,1-2-4 16,3-1 6 0,-4 0-3-16,9-4-2 0,-7 0 3 15,6-4-6-15,-12-2 3 16,-14-6-1-16,-4-2 0 15,-9-4 1-15,-12 2-1 16,-3 5 4-16,-19 6-8 16,-5 4 7-16,-14 6-6 15,-1 2 3-15,-3 6 3 16,0 4-5-16,1-1 5 16,0 2-7-16,4-4 4 15,4 1-2-15,6-4-3 16,-2 3 8-16,-3-7-7 15,-1 1 8-15,-5-7-4 0,-7 6 1 16,3-6 4-16,-6 2-6 16,0-3 5-16,-4 2-5 15,5-3 1-15,1 3 1 16,0-3 4-16,6-3-1 16,-1 0 1-16,4-3 1 0,-4-3-7 15,6 3 4 1,-10-12-2-16,6 1-2 0,-7-8 5 15,-5 1-4 1,-1-2-1-16,-4 2 3 0,-1-3-4 16,0 4 1-16,6 7-1 15,-1 1-1-15,6 5 1 16,3 6 2-16,0 5 0 16,-1 6-1-1,0 1-2-15,4 3 0 0,-6 5 1 16,1-2 0-16,-1 2 1 15,2 3 0-15,-2-6-2 0,2 3 1 16,5 0 3-16,1 3-3 16,3 4 1-16,0 6 0 15,-1 1 0-15,-5 0 1 16,-1 2-4 0,1-1 4-16,-2-1 1 15,-3-1-1-15,0-2 3 0,0-3-1 16,0-7-3-16,2 2-3 0,-2-9 3 15,0-2 0-15,0 1 0 16,0 1 4-16,0-2-4 16,-2 0 4-1,-10-3-2-15,1-2-3 16,-5 2 0-16,0 0 1 0,-6 1-1 16,-5 2 4-1,-3 0-4-15,-6 0-2 16,-7 5 3-16,2 4-4 15,-1 2 0-15,-4 2-2 16,3 0-6-16,-7-7-5 16,-4 3 4-16,4 1-4 0,-12-5 5 15,-3 2 0-15,-1 1-7 16,-6 5 1-16,9-2-8 16,7 0 8-16,12 0 0 15,-3-5-1-15,6 1 3 16,-5-7 1-16,5 0 0 15,2-2-1-15,-2-6 2 16,1 5-9-16,-4-5 6 16,1 3-1-16,6 5 2 15,-1-1 7-15,3 2 3 0,2 1 3 16,0 3 1-16,1 1 4 16,2-1-2-16,3 1-1 15,2-3 2-15,5 2-2 16,-1 0-2-16,4-4 3 15,-2-1 1-15,3 2-1 16,2-2 0-16,1 0-1 16,5 3 1-16,4 5 1 0,2 4-1 15,-4-7 0-15,1 3 0 16,0-3-4-16,-1-2 2 16,6 3 3-16,0-6-1 15,-10 2 1-15,9-4 3 16,2 1-3-16,-1-17 4 15,4-1 4-15,-4-14 1 16,0-8 5-16,3-8-2 16,-2-4-8-16,-1-2-1 15,-8 1-4-15,-1 8-13 16,-2 10-5-16,0 22-37 16,0 9-33-16,8 16 50 15</inkml:trace>
  <inkml:trace contextRef="#ctx0" brushRef="#br0" timeOffset="163003.7">7942 10708 843 0,'-14'4'85'0,"1"-4"46"0,1 0-5 0,1-7-44 0,1 1-8 0,7 1-9 16,-3 1 0-16,4-1 2 0,2 5-5 15,0-2-15 1,8-3-13-16,-2 5-12 0,4 2-4 0,9-2 4 15,3 0 5 1,13-6 12-16,2-1-2 16,1 1-4-16,-8-3-6 0,-3-2-16 15,-3 0 1-15,-4 7-9 16,-7 0 3-16,-11 4 0 16,-2 0-1-16,-19 0 1 15,-2 6-6-15,-18 3 2 0,-10 4-5 16,-10-2-1-16,-1 2-6 15,4-1 2-15,4-1-2 16,18-3-1 0,6-5 4-16,17-1-1 15,8-2 3-15,1 2-1 16,16-2 5-16,16-4 7 0,11 1 3 0,18-6 9 16,10 3 1-16,2-6 5 15,0 0 2-15,-17 2-4 16,-8 1-5-16,-20 3-13 15,-10 6 0-15,-14 0 1 32,-5 9 0-32,-24 1-4 0,-5 1-1 15,-17 1-18 1,-6-1-3-16,-6 0-3 16,2 2-2-16,10-4 12 15,8-1 3-15,18 0 3 16,7-3 2-16,11 1 0 0,10-4 7 0,11-1 6 15,9 2 1-15,16-7 9 16,13-3-4-16,5-7 7 16,6-3 2-16,-8-2-2 15,-8-2-4-15,-8 4-5 16,-8 0-3-16,-19 4-7 16,-4 4 3-16,-21 7-4 15,-11 2-3-15,-19 8-15 16,-10 6-16-16,-20 5-11 0,-5 3-4 15,1 5 2-15,0 0 5 16,23 0 9-16,15-4 9 16,19-4 14-1,12-5 9-15,18-12 12 0,12-2 6 16,25-5 14 0,17-7 5-16,21-7-3 0,5-7 1 15,-1-3-18-15,-14-3-30 0,-21-1 86 31,-9-8-67-31</inkml:trace>
  <inkml:trace contextRef="#ctx1" brushRef="#br0">17911 11823 0,'0'0'0,"0"0"16,0 0-16,-39 23 0,23-11 31,0 0-31,4 0 16,-7-4-16,7-4 0,4 0 31,-4-1-31,4 1 15,4 0-15,-8 0 16,4 0 0,1 0-16,3 4 15,0-4-15,0 0 32,4 0-32,-8 0 15,4 0-15,0 0 16,0 0-1,4 0-15,-8 0 16,8-1 0,0 1-16,0 0 15,0 0-15,0 0 16,0 0 0,0 0-1</inkml:trace>
  <inkml:trace contextRef="#ctx0" brushRef="#br0" timeOffset="167507.76">8985 7482 568 0,'0'0'130'0,"0"1"112"0,0-1-96 0,-5 2-7 0,1 1-54 16,-3-1-14-16,-1-1-29 15,5-1-6-15,3 0-6 16,0-1-6-16,0-7 6 16,5 0 2-16,3 0 3 0,1 3-1 15,-4 2 4-15,3 0 1 16,-5 3-1-16,-1 0 6 15,-2 0-9-15,0 0 5 16,0 0-8-16,0 0 5 16,0 0-5-16,0 0-4 15,0 0-5-15,0 0-13 0,0 3-2 16,1 5-7-16,6 5 4 16,-3 4 0-16,4 7 1 15,-3 1-2-15,3 6-4 16,-4 6 0-16,0 1-3 15,-3-2 4-15,-1-3-1 16,-1 0 4-16,-3-6 0 16,4-2-4-16,0-6 1 15,0-6-1-15,0-5 0 16,0-7 0-16,2-1 1 16,6-3-2-16,-5-6 2 15,5-1-3-15,1 4-1 16,1-7 4-16,3 10-1 0,-1-6 1 15,1-1 0-15,-1 1 1 16,1 2-2-16,8 4 1 16,5-3 0-16,4 1-3 15,8-4 0-15,3 2 0 16,8-1-1-16,3 5 4 16,3-1 1-16,2 2 0 0,-6-1 0 15,-6 1-1 1,1-6 1-16,-3 5-3 0,3 2-1 31,-2 1 2-31,0 0-2 16,-3-2 4-16,-8 2-1 0,0 2 0 15,-1-2 1-15,1 0-5 16,-6 1 1-16,1-1 2 16,4 2-4-16,-7-1 7 15,-3 1-2-15,-2 1 0 0,1-3 2 16,-5 2-3-16,-2-2 3 15,2 1-3-15,-4-1 0 16,-1 0-3-16,-3 0 1 16,-3 0 0-16,4 0 0 15,-2 0 3-15,4 0-1 16,0 0 1-16,1 0-1 16,1 0-1-16,-7 0 1 15,2 2-1-15,0-1 1 0,-5 1 0 16,-1 4 0-1,3-3 1-15,-1 1 2 0,0 2-2 16,0-5 2 0,3 1-2-16,-4 0-1 0,-2-2-2 15,1 0-1-15,1 0 3 16,-1 1 0-16,-1-1 2 0,1-6 2 16,-2-4-4-16,-3-4 0 15,-4 2 1-15,4-12-1 16,0-4 2-1,-5-7-2-15,5-5 0 16,-3-1-3-16,1-6-4 0,3 6 3 16,1 5-1-16,-1 11 1 15,2 7 5-15,0 9-3 16,0 7 1-16,0 1-6 16,-3 1 1-16,-3 4-1 15,6 4-2-15,0 5 10 16,0-5-1-16,1 3-1 15,4-2 4-15,1 2-6 16,-1 2 3-16,3 3 0 16,-6 1-3-16,2 4 7 0,-1 1-4 15,-3-8-1-15,0 0 5 16,0-3-4 0,0-3 2-16,0-2 2 0,2 1-8 15,0-1 4-15,-1-1-1 0,-1 1-2 16,0-3 4-16,-3 0-2 31,-2 2 2-31,-1-2 2 0,-4 2 0 0,-2-4 0 0,-1 6-5 16,-3-7 1-1,-4 3 0-15,-7 3-7 16,-3-3 0-16,-3 0-10 16,-6 1-2-16,-4 0 2 15,-8-2 1 1,-8-2 2-16,0 3-4 15,-4 5-7-15,-2-3 1 0,5 6-6 16,5 1 2-16,0 4 6 16,0 0-5-16,3-3 10 15,0-6-1-15,3-2 10 16,6-5-3-16,4-3 1 16,2 0 10-16,11-5-2 15,0 3 4-15,3-3-1 16,-3 4 0-16,1-4-1 15,-2 5 2-15,4 1 0 16,1 2-1-16,1 3 0 16,-1 3-3-16,5 1 4 0,-1 2-3 15,3 4 2-15,0 1 1 16,3-1-1-16,-1-1 2 16,2-1-2-16,3-6-1 15,7-5 1-15,-1 2-1 16,-1-1 1-16,3-1 0 15,0 0 3-15,5-3 6 16,-4-6-3-16,-1 1 4 16,0-5-5-16,2 0 0 0,-4-7 1 15,-4-4-6-15,1-3 1 16,-6-2 0-16,5 0-1 16,-2-1 0-16,8 5 1 15,-2 4-1-15,4 3 8 16,1 2 5-16,3 2 10 0,1 1-1 15,-3 5 2-15,-2 6 3 16,0 1-7-16,-2-1-3 16,-2 1-10-1,-4 5-7-15,1 6 0 16,-6-1 0-16,3 7 3 0,3 5-3 16,4 7-1-16,1-1 0 15,1 8 0-15,7-5-1 16,2-7-2-16,5 1 2 0,0-12-6 15,-6-2 7-15,-1-4-5 16,0-4 6-16,-5-4-4 16,-1-9-2-16,-2-11 1 15,0-5 1-15,-5-9 4 16,-5-3-2-16,4-1 5 16,0-2-7-16,-2 4 4 15,3 3 2-15,-3 11-5 16,2 10 8-16,0 14-1 0,4 7-7 15,-4 16 5-15,-4 6-2 16,-1 12-2-16,-1 4 7 16,9 1-5-16,3 0 1 15,0-7-1-15,3-3-1 16,5-15 4-16,-5-1-8 16,8-12 5-16,-8-3-2 15,0-13 2 1,-3-9 0-16,0-15-3 0,-2-6 7 0,-1-4-7 15,-1-1 9-15,-6 5-3 16,1-1-3-16,-2 14 3 16,4 1-7-16,-2 19 4 15,-5 5 1-15,4 16-4 16,-1 5 3-16,5 10 2 31,4 1-6-31,4-1-9 0,-1-1-21 16,15-5-67-16,-2-4-203 0,13-16 189 15</inkml:trace>
  <inkml:trace contextRef="#ctx1" brushRef="#br0" timeOffset="7777.28">16389 15296 0,'0'0'0,"0"0"16,0 0-16,0 0 0,0 0 15,0 0 1,0 0-16,0 0 15,0 0-15,0 0 16,0 0-16,0 0 16,0 0-1,-16 39-15,4-31 16,8 0-16,-8 0 31,5-4-31,3 0 16,4 0-1</inkml:trace>
  <inkml:trace contextRef="#ctx0" brushRef="#br0" timeOffset="172930.19">8480 10589 457 0,'0'-13'166'0,"3"0"145"0,0 7-101 0,4 3-24 0,-4 3-70 16,-3 5-23-16,0 2-42 15,0 5-9-15,-3-1-5 16,-2-8 0-16,8-2 4 16,5-2 9-16,13-7-5 15,4-6 2-15,13-5-3 16,1 0-11-16,4-2-7 15,-2 1-9-15,-7 6-5 16,-7 3-5-16,-13 6-3 16,-7 2 7-16,-26 3-5 0,-5 3 2 15,-20 3-3-15,-5 2-3 16,-1 3-15-16,-1 2-9 0,10-2-13 16,5 3 0-16,12-1 10 15,5-1 13-15,11-2 6 16,8-1-3-16,11-1 7 15,10 3-5-15,7-9 10 16,7-2 4-16,8-8 13 16,-1-3 4-16,6-4 4 15,-1 0-5-15,-14 2-12 16,-9 2-4-16,-15 6-4 16,-10 1 2-16,-22 7-13 15,-6 3-4-15,-17 5-23 16,2 5-4-16,-1 4-3 15,12-4-4-15,11 6 17 0,10-8 7 0,15-1 7 16,13-4 5-16,18-12-30 16,12-9-31-1,0-29 42 1</inkml:trace>
  <inkml:trace contextRef="#ctx0" brushRef="#br0" timeOffset="189226.58">16976 283 663 0,'0'-8'95'0,"1"0"62"0,2-2-26 0,4-1 5 0,-3-1-41 0,-1 2-20 16,-1 7-23-16,-2 3-8 15,-3 0-13-15,-2 3-4 16,-7 15-9-16,-7 2-4 0,-7 7-4 16,-2 9-2-1,0 5-5-15,1 5 1 0,8 1-1 16,8 2-1-16,8-1 0 15,6-4-1-15,9-8-1 16,6-3 1-16,15-8 5 16,-3-10-1-16,5-9 7 15,-1-6 1-15,-4-14 0 16,3-4 3-16,-6-7 5 16,0-6 9-16,-8-4 12 15,-6-3-1-15,-12 0-3 16,-7-1-13-16,-12 1-16 15,-15 5-1-15,-6 6-8 0,-1 8-2 16,-8 8-3 0,5 1 1-16,0 10-1 0,1 0 7 15,12 4-21-15,5 2-20 16,10 5-36-16,11-2-25 16,10-1-158-16,13 2 159 15</inkml:trace>
  <inkml:trace contextRef="#ctx0" brushRef="#br0" timeOffset="189576.15">17501 399 586 0,'0'13'139'0,"0"0"193"0,0 1-156 0,-8 0-42 0,0 3-21 0,-3 4-39 0,-6-2-10 16,-1 6-21-16,-4-1-11 15,-1 4-17-15,-3-1-10 16,0 6-5-16,-6 2-7 16,-1-4-25-16,1 1-15 15,7-10-42-15,5-3-2 16,12-19 48-16</inkml:trace>
  <inkml:trace contextRef="#ctx0" brushRef="#br0" timeOffset="189842.87">17132 453 1286 0,'0'0'97'0,"1"0"42"15,-2 0-2-15,2 2-27 16,7-1-19-16,6 7-22 0,12 3-4 15,7 8-16 1,6 8-10-16,5 12-21 16,-1 5-8-16,-4 4-9 15,-1 4-10-15,0 5-54 16,2-2-26-16,-4-5-73 0,-3-1 32 16,-3-9 67-16</inkml:trace>
  <inkml:trace contextRef="#ctx0" brushRef="#br0" timeOffset="-104060.83">18428 10948 1398 0,'0'0'83'0,"0"-1"-131"0,0-7 130 0,0 3 0 0,0-6-14 0,-1 1 1 0,1 6-17 0,-2-3-11 0,-6 7-13 0,7 5-9 0,-12 11-11 0,1 8 1 0,-1 17-7 16,-1 4 5-16,4 17 0 15,6 4-7 1,-1 5 3-16,10-3-8 16,10-2 0-16,11-4 2 15,7-15 2-15,1-9-1 0,1-15 2 16,-2-10 0-1,-1-13 13-15,3-8 16 0,-5-17 24 16,4-4 16-16,-9-16-1 16,-4-3 0-16,-2-13-17 0,-8-8-1 15,-11 1-8 1,-8 0-10-16,-16 3-7 16,-7 4-12-16,-15 13-11 15,0 9-1-15,-4 22-18 0,-1 7-12 0,2 13-23 31,4 5-5-31,12 8-11 0,6 5 8 0,14-3-6 32,13 5-15-32,13 0-30 15,3-1-28-15,20-4 78 16</inkml:trace>
  <inkml:trace contextRef="#ctx0" brushRef="#br0" timeOffset="-103698.67">19138 11096 902 0,'0'8'152'0,"0"3"179"0,0 0-157 0,-3 2 4 0,-2 1-34 0,-4 0-30 0,-5 2-40 0,-8 5-29 16,-4 5-30-16,3 3-6 15,-6 7-8-15,3 2-1 0,-3 1-45 16,-1-1-25-16,3-8-49 15,10-3-26-15,4-13-21 16,2-1-164 0,5-13 210-1</inkml:trace>
  <inkml:trace contextRef="#ctx0" brushRef="#br0" timeOffset="-103448">18858 11070 1274 0,'9'7'94'0,"2"0"71"15,6 2-32 1,2 4 4-16,0 1-16 16,5 7-38-16,1 4-18 15,7 6-30-15,-12 9-15 0,7 5-17 16,-2 6 0-1,1-2-31-15,2-7-14 0,-3-4-66 16,-1-5-36-16,-2-11-194 16,0-1 191-16</inkml:trace>
  <inkml:trace contextRef="#ctx0" brushRef="#br0" timeOffset="-102047.18">19733 10921 1077 0,'-9'0'84'16,"-6"2"57"-16,4-2-13 0,-3 0-33 0,-2 0-7 0,9 1-16 0,-4 3-8 15,4-1-12-15,2 3 4 16,1 0-16-16,-3 1 1 16,11 2 4-16,-1-3-3 0,8 2 7 15,5-1 9-15,10-3-6 16,4-4 0-16,11-6-7 16,2 0-9-16,0-7-10 15,2-3-7-15,-4 4-14 16,-1 1 5-16,-6 1-10 15,-4 2 6-15,-9 7 1 16,-7-1-7-16,-6 5 2 16,-2 2 0-16,-1 3-2 15,1 3 1-15,-2 10 4 16,-3-1-5-16,1 15 4 16,-5 4-2-16,-5 15 1 0,-5 9 3 15,-4 8-6 1,1-2 6-16,-5 2-6 0,2-6-2 15,1-12 5-15,2-2-5 16,6-12-1-16,6-13-13 16,4-14-42-16,4-9-33 15,7-14-63-15,10-12-43 16,-1-15 110-16</inkml:trace>
  <inkml:trace contextRef="#ctx0" brushRef="#br0" timeOffset="-101769.29">20486 11000 1645 0,'0'0'119'0,"0"0"58"0,1 0-29 0,2 10-30 0,2 7-31 0,3 19-29 15,5 15-3-15,1 13-5 16,-2 3-15-16,-2-1-17 16,-2-5-10-16,-3-10-26 15,-1-9-33-15,-2-7-66 16,-2-10-38-16,0-10-73 16,0-3 6-16,-3-13 119 15</inkml:trace>
  <inkml:trace contextRef="#ctx0" brushRef="#br0" timeOffset="-101414">20378 10846 1645 0,'-8'-2'97'0,"5"-3"44"0,2 4-9 0,4 1-26 15,8-2-7-15,11 1-11 16,8 1-9-16,20 1 4 15,9 7-9-15,6 8-19 16,4 6-3-16,8 6-18 16,2 5-7-1,-3 10-12-15,-11 0-8 0,-20 9-4 16,-15 3-5-16,-22 6-1 16,-6 6 0-16,-20 2-9 15,-4-1-7-15,-17 0-13 16,-10-7 2-16,-8-12 6 15,0-6 1-15,-4-12 14 16,-1-7-2-16,-7-21-6 16,-8-6-19-16,-1-26-106 15,-5-4-57-15,-1-5-385 16,-3 16 342-16</inkml:trace>
  <inkml:trace contextRef="#ctx0" brushRef="#br0" timeOffset="-94946.1">20333 12268 336 0,'0'-5'69'0,"-2"1"68"0,-6 0-13 15,-4 0-14-15,5 1-9 0,-5 1-4 0,5 2 11 0,-4 3-4 0,-1 5-6 16,1-5-12-16,-2 5-5 16,10-6-7-16,-7-1-4 0,10-1-17 15,-1 0-3 1,-1 0-18-16,2-1 1 0,3-1-13 15,5 4 0-15,6 1-1 16,7 5 0 0,1-7 3-16,5 2-4 0,1-1-3 15,2-2-7-15,5-3-2 16,4 0 8-16,6-8 6 16,-3 3 8-16,-6-2-1 0,-7 2-5 15,-10 1-11 1,-8 3-7-16,-10 4 2 0,-1 0-1 15,-6 10 0-15,1-2 4 16,-6 11-1 0,2 1 0-16,1 5 3 15,0 7-1-15,0 4-1 16,3 4-3-16,4 2-2 16,-2 6-4-16,0-3 0 0,-1-1-7 0,3-6-13 15,-1-6-16-15,2-9-23 16,0-5-12-16,3-12-16 31,5-6-6-31,3-12-20 0,3-11-33 16,4-14 85-16</inkml:trace>
  <inkml:trace contextRef="#ctx0" brushRef="#br0" timeOffset="-94660.48">21312 12175 1202 0,'3'5'124'0,"1"0"75"0,-4 7-73 0,-2 1-2 0,-3 6-40 0,-4 0-6 0,-4 6-26 15,-1 3-6-15,-8 7-24 16,0 4-12-16,1 7-6 0,-12 0-10 16,5 1-17-1,-2-3-22-15,-5-6-31 0,8-6-26 16,0-18-36-16,4-3-4 16,-1-24 74-16</inkml:trace>
  <inkml:trace contextRef="#ctx0" brushRef="#br0" timeOffset="-94377.15">21006 12252 979 0,'-8'0'133'16,"2"5"158"-16,6-5-167 15,-2-2-11-15,15-1-5 16,1 2-4-16,8 1-11 15,7 6 6-15,-1 8-23 16,1 10-8-16,-3 14-26 16,-2 3-13-16,4 16-20 15,1 1-8-15,2 0-1 0,4-1-4 0,-3-16-14 16,-2-5-16 0,-2-12-45-16,-4-10-26 15,-5-11-62-15,-5-6 22 0,-2-16 75 31</inkml:trace>
  <inkml:trace contextRef="#ctx0" brushRef="#br0" timeOffset="-93854.4">21795 12065 1206 0,'0'3'109'0,"0"6"60"0,0 2-46 0,0 4-10 0,2 5-17 16,1 10-7-16,0 3-11 0,-3 7-19 16,0 10-25-16,0 5-17 0,3 0-17 15,-1 1 3 1,4-9-24-16,-3-6-13 0,5-13-23 31,0-4-20-31,1-13-25 0,2-2-24 16,-1-13-146-16,-2-10 157 0</inkml:trace>
  <inkml:trace contextRef="#ctx0" brushRef="#br0" timeOffset="-93316.94">22243 12038 1155 0,'-2'-2'98'0,"2"2"66"16,4 0-24-16,-4 3-20 15,-5-1-9-15,-5 9-21 16,-4-3-6-16,0 8-11 15,-8 1-13-15,1 8-8 16,-2 5-10-16,-1 8-18 16,2 5-7-16,6 4-9 0,4 5-4 15,5 8-2 1,3 1 1-16,5-4-2 16,9 0-2-16,5-11-5 0,8-2-1 15,3-11-11-15,6-5 2 0,3-9 3 16,1-8-3-1,2-11 12-15,0-8 5 0,-2-6-1 16,-6-3 3-16,-6-10 2 16,-7-3-2-16,-6-5 13 15,-2-6 6-15,-5-1 11 16,-4 1 11-16,-5 5 1 16,-8 7-4-16,-10 17-7 15,-3 10-13-15,-13 10-12 16,-2 9-10-16,-7 4-21 0,1 2-12 0,17 0-28 15,8-6-10-15,17-5-47 16,9-4-25-16,13-12-92 31,3-7 122-31</inkml:trace>
  <inkml:trace contextRef="#ctx0" brushRef="#br0" timeOffset="-92768.29">22488 11390 766 0,'-4'-2'295'0,"3"1"-164"0,1 4 236 0,0 3-198 0,1 7-21 0,1 2-14 0,4 14-49 0,-1 7-18 0,3 7-32 0,-3 2-13 0,-2 0-35 16,2-3-36-16,-2-9-91 31,-2 0-23-31,12-17 72 16</inkml:trace>
  <inkml:trace contextRef="#ctx0" brushRef="#br0" timeOffset="-90623.09">23024 12252 295 0,'2'-8'13'0,"2"-4"-14"0,-1-1-21 0,5 4 5 0,8 2 24 0,-10 0 101 15,2 2 48-15,-5 0 67 16,-3 4 9-16,2-4-44 16,4 5-29-16,-4 0-37 15,0 0-19-15,-1 0-18 0,-1 0-10 16,2 0-14-16,6 1-1 15,-5 4-1-15,0 3 1 0,6 8-8 32,-4 3-9-32,3 7-9 0,-5 4-5 15,3 10-11 1,-4 1-3-16,1-2-11 0,0 4-14 0,2-12-25 31,-5 1-13-31,0-8-48 0,-3-2-9 0,-2-3-36 16,4-7-10-16,-10-7 90 15</inkml:trace>
  <inkml:trace contextRef="#ctx0" brushRef="#br0" timeOffset="-90161.45">22936 12334 695 0,'3'0'125'0,"3"0"150"0,-6 0-125 0,0 0-36 0,3 0-20 0,0 0-25 0,5-1-14 16,5-4-12-16,1 0 0 0,10 2-5 15,1-2-1 1,2 5-4-16,1 0-9 0,-1 10-8 16,-2 1-7-16,-3 2-39 15,0-1-32-15,-6-1-71 16,0-3-163-16,-7-5 180 0</inkml:trace>
  <inkml:trace contextRef="#ctx0" brushRef="#br0" timeOffset="-89276.48">23527 12755 1033 0,'8'0'94'0,"-2"4"63"0,4-1-21 0,-1 0-27 0,1 0-12 0,-1-3-27 15,7-5-11-15,1 4-20 0,2-1-5 16,7 2-12-16,2 3-5 15,5-3-11 1,3 0-2-16,7 0-1 0,1-1 0 0,-4-2-3 16,-1 1-15-16,-12-6-48 15,-2 2-40-15,-8-5-361 16,-2-2 295-16</inkml:trace>
  <inkml:trace contextRef="#ctx0" brushRef="#br0" timeOffset="-88870.54">24460 12268 1150 0,'9'-5'119'0,"-1"1"98"16,0 2-105-16,-5-3-13 0,-1 4-38 15,-2 1-12-15,-2 6-10 16,0 0 1-16,-1 13-10 16,-9-1-4-1,-4 15-17-15,-5-2-8 0,-4 7-3 16,-3 3-12-16,-4-1-6 16,2-4-17-16,2-8-42 15,1-4-13-15,5-10-50 0,0-8-208 16,6-7 230-16</inkml:trace>
  <inkml:trace contextRef="#ctx0" brushRef="#br0" timeOffset="-88595.89">24212 12251 1192 0,'0'-2'101'0,"0"2"77"31,5 0-46-31,-1 3-21 16,6 5-10-16,6 8-19 0,1 4-13 15,3 9-24-15,3 6-13 0,2 2-22 16,0 1-3 0,3 2-5-16,-1-7-3 0,-1-2-26 15,-3-4-22-15,-1-8-44 16,-6 0-56-1,-2-10-289-15,-3-7 275 0</inkml:trace>
  <inkml:trace contextRef="#ctx0" brushRef="#br0" timeOffset="-88258.73">24636 11956 1254 0,'2'6'102'0,"-1"0"67"0,1 7-15 15,4 6-24-15,-1-2-14 16,5 12-26-16,-1 2-10 15,7 10-14 1,-4 8-11-16,-2 3-23 16,-1 2-11-16,-1 4-15 15,-6-3-10-15,-2-4-35 16,0-7-25-16,-3-6-57 0,-1-5-30 0,4-14-23 16,0-5-48-16,5-17 135 15</inkml:trace>
  <inkml:trace contextRef="#ctx0" brushRef="#br0" timeOffset="-87841.31">25028 11885 1248 0,'1'0'116'0,"-1"5"54"0,-6 6-38 16,-2 6 0-16,-3 8-27 16,-2 7-12-16,1 9-18 15,-7 6-14-15,-5 7-29 0,5 2-8 16,-1 4-15-16,7 2-6 16,8-7-1-16,5 0-2 15,8-6-3-15,13-5 0 16,7-12-17-16,7-5-22 15,6-12 0-15,-3-8-1 16,-2-10 20-16,-5-8 16 0,-7-13 7 31,-7 0 3-31,-7-4-2 0,-7 1 6 0,-8 2 6 16,-6 0-1 0,-11 1-1-16,-5 8-7 0,-6 7-9 15,-3 6-5-15,-2 7-18 16,5 4-22-16,14 0-53 15,8 0-34-15,19-6-343 16,-3-4 305-16</inkml:trace>
  <inkml:trace contextRef="#ctx0" brushRef="#br0" timeOffset="-87298.28">25102 11256 802 0,'-5'8'146'0,"-3"1"166"0,5 10-198 0,1 1-5 0,2 7-41 0,0 6-13 0,5 4-18 16,6-4-12-16,2-3-17 16,1-10-1-1,2-7 5-15,-2-5 9 0,5-8 20 16,-3-5 13-16,-4-9-3 16,1-4 3-16,-2-7-8 15,-8-5-3-15,-3-6-2 16,-2 1-1-16,-10 1-8 15,-1 2-8-15,1 7-9 16,-1 9-9-16,0 7-13 16,-1 9-10-16,2 9-34 15,-3 4-30-15,4 1-70 16,8-5-6-16,3-9 78 16</inkml:trace>
  <inkml:trace contextRef="#ctx0" brushRef="#br0" timeOffset="-82079.46">22652 15745 1028 0,'0'0'104'0,"3"-3"75"0,3 3-20 0,2-1-31 0,3-1-12 0,8 2-25 0,0 0-2 0,16 3-23 15,12 2-2-15,21 1-15 16,11 2-11-16,9-1-8 16,5 0-11-16,8 1-6 31,6-1-5-31,15 0-8 15,-5 0-2-15,-26-6-36 16,-15-1-34-16,-27-6-61 16,-13-3-47-16,-14-4 98 15</inkml:trace>
  <inkml:trace contextRef="#ctx0" brushRef="#br0" timeOffset="-81414.34">19113 15725 1092 0,'0'5'74'0,"2"-1"44"0,-2 0-19 0,4-1-7 0,-2-2-5 15,9-1-3-15,0 3-8 0,6-1-12 16,7 0-4-16,5 9-13 15,8 0-5-15,14 4-10 16,14 1-10-16,24-2-12 16,12-3-3-1,13-9-9-15,-5-5-1 0,1-11-57 16,-4-2-51-16,-21-1 63 16</inkml:trace>
  <inkml:trace contextRef="#ctx0" brushRef="#br0" timeOffset="-80082.98">23403 11776 1433 0,'0'0'2'0,"-5"0"45"0,3 2 43 0,1 2-4 0,-1-2-8 0,2 1-12 0,0 0-10 0,2 2-3 0,6 8 2 16,-1-1 1-16,5 15-8 15,0 5-12-15,1 18-19 16,-1 2-9-16,-2 10-7 16,-5-1-1-16,-5-7 1 15,-2-2-2-15,-3-11-18 16,-3-2-11-16,-1-9-27 15,4-5-16-15,2-12-46 16,3-11-8-16,-3-1-125 16,6-13 139-16</inkml:trace>
  <inkml:trace contextRef="#ctx0" brushRef="#br0" timeOffset="-79512.27">23720 11795 993 0,'-3'0'105'15,"-7"0"112"-15,7-2-111 16,-2-5 7-16,8-3-18 16,4 1-13-16,8-4-9 15,4 0-2-15,0 4-4 0,0-1-5 16,2 7-11-16,-4 2-8 16,5 4-16-16,-1 5-3 15,-1 1-13-15,-6 7-3 16,-3 0-5-16,-9 0-6 15,-4 1-2 1,-10 3 0-16,-2 1-7 16,-5-4-2-16,0 1-5 15,3-4-1-15,0-3 5 16,7-3 6-16,1-4 7 0,6 4-1 16,2-3 5-16,10 3-1 0,2 3 2 15,6-5 2-15,4 7 0 16,-5-2-1-16,4 6-1 15,-6 2 1-15,-5 3-4 0,-5 7 0 16,-9-1 0-16,-7 2 0 16,-9 3-8-16,-5-3-2 15,-5-6-9 1,-3-4-8-16,-7-13-26 0,1-6-16 16,-4-9-61-16,1-15-96 15,-15-9 136-15</inkml:trace>
  <inkml:trace contextRef="#ctx0" brushRef="#br0" timeOffset="-75404.63">19400 18314 969 0,'-8'-12'42'0,"7"-7"30"0,-1-3-76 0,2-2-7 0,2-1 5 0,3 1 18 0,4 10 48 16,-1 3 20-16,-3 8 28 15,2-3-2-15,-5 6-10 0,0 0-9 0,-1-2-6 32,-1 2 4-32,2 0 5 0,-1 0 4 0,9 8 1 15,-7-2-11-15,-1 7-26 31,5 10-14-31,1 12-27 16,-1 6-7-16,2 11-6 0,2 0-4 16,-8 5-12-16,0-2-12 0,-1-9-36 15,0-2-26 1,2-20-41-16,-2-13-11 16,7-21-22-16,-2-12-79 15,5-20 154-15</inkml:trace>
  <inkml:trace contextRef="#ctx0" brushRef="#br0" timeOffset="-75199.5">19814 17947 1405 0,'0'13'136'16,"-2"7"87"-16,-7 8-77 0,9 9-28 0,-4 13-45 16,4 2-21-16,5 5-31 15,1 5-11 1,2-4-3-16,3-3-10 15,0-4-55 1,2-7-25-16,-2-11-78 0,-1-6-28 16,-6-16 108-1</inkml:trace>
  <inkml:trace contextRef="#ctx0" brushRef="#br0" timeOffset="-74822.59">20124 18024 1453 0,'2'21'115'0,"6"-4"76"15,6-6-87-15,11-1-5 16,12-10-6-16,2 0-5 16,2-2-21-16,-2 2-22 15,-10 5-29-15,-4 6-11 16,-12 14-28-1,-7 2-10-15,-6 12-34 16,-8 2-18-16,-8 7-10 16,-4-1 5-16,-12-5 1 15,-6-1 13-15,1-7 30 16,0-8 10-16,18-8 38 16,7-6 13-16,12-2 19 15,12-4 9-15,14-1 7 0,5-4 8 0,18-1-5 31,-6 0-10-31,7 2-13 0,2 0-18 16,0 1-63-16,5 1-44 0,-10-2-336 16,-1 1 268-16</inkml:trace>
  <inkml:trace contextRef="#ctx0" brushRef="#br0" timeOffset="-74528.45">21200 18095 1386 0,'0'5'120'0,"2"3"89"0,-1-3-53 0,-1 9-30 0,-1 6-10 0,-1 12-35 0,-2 7-11 15,-3 12-36-15,4 4-11 16,-3 5-11-16,4 4-35 0,1-2-32 16,-1-1-35-1,-1-10-69-15,-3-13-14 0,6-13-184 16,0-11 206-16</inkml:trace>
  <inkml:trace contextRef="#ctx0" brushRef="#br0" timeOffset="-74315.16">20986 18316 1459 0,'14'9'96'0,"6"-2"54"15,9-1-20-15,10-4-17 16,-1-2-16-16,8 0-42 15,-4 0-21-15,4 0-29 0,3 0-21 0,0 1-56 16,0 2-34-16,-3-3 18 16,-5-4 16-16</inkml:trace>
  <inkml:trace contextRef="#ctx0" brushRef="#br0" timeOffset="-74088.45">21776 17993 1296 0,'0'17'174'0,"0"5"177"15,-1 8-190 1,-6 8-22-16,-1 11-53 16,0 6-32-16,1 5-24 15,7 1-11-15,3-4-43 16,3-3-26-16,5-7-65 15,0-7-55-15,2-14-217 0,-2-7 226 0</inkml:trace>
  <inkml:trace contextRef="#ctx0" brushRef="#br0" timeOffset="-73652.8">22013 18135 1587 0,'6'-7'102'0,"0"1"49"15,5-3-17-15,2 4-13 0,3-5-10 16,6 7-35-16,3 3-9 16,5 7-36-16,2 0-14 0,-12 9-17 15,-2 0-13-15,-15 9-24 16,-3 2-11-16,-18 5-13 15,-4-1-2-15,-5-4 13 16,-6-5 8-16,8-6 16 0,8-5 6 16,7-3 20-1,7 0 6-15,8 1 7 16,6 2 9-16,13 3 1 0,2 5-1 16,11-3 3-1,-3 1-4-15,-4 2-6 0,-4-1-2 16,-11 7-2-16,-5-2-5 15,-13 6-1-15,-12-2-1 0,-18-1-8 32,-3 3-5-32,-7-4-14 0,-2 0-13 0,4-7-35 15,4-10-9 1,11-8-47-16,7-5-19 16,12-9 90-16</inkml:trace>
  <inkml:trace contextRef="#ctx0" brushRef="#br0" timeOffset="-73171.76">22601 18351 1414 0,'10'6'108'0,"2"2"75"0,6 3-22 0,7-8-16 0,10 0-21 0,6-4-30 0,9-3-24 0,12-2-31 16,-1 0-11 0,-6 0-41-16,-7-1-25 0,-18-2-81 15,-11-2-36 1,-12 6-37-16,1-6-315 0,-16 9 337 16</inkml:trace>
  <inkml:trace contextRef="#ctx0" brushRef="#br0" timeOffset="-72964.76">22678 18530 1390 0,'12'5'159'16,"5"5"167"-16,3-7-117 16,6-2-76-16,2-1-36 15,10 0-60-15,3-3-27 16,6 2-43-16,-3-1-28 0,2-6-90 15,-2-1-47-15,2-5 103 16</inkml:trace>
  <inkml:trace contextRef="#ctx0" brushRef="#br0" timeOffset="-72724.65">23458 18034 1818 0,'0'23'103'0,"0"7"20"16,0 8-26-16,0 9-37 16,1 9-18-16,4 5-20 15,1 2-4-15,-1 2-30 16,3-8-23-16,-2-2-66 15,2-9-68-15,2-12-276 16,-6-7 260-16</inkml:trace>
  <inkml:trace contextRef="#ctx0" brushRef="#br0" timeOffset="-72312.91">23685 18131 1117 0,'6'-12'177'0,"8"-5"283"15,-1-2-279-15,8 1-42 0,2 1-1 16,4 3-33-16,2 4-4 16,2 7-32-16,4 3-10 15,-7 10-35-15,4 2-17 16,-17 9-8-16,-2 4-30 15,-13 10-26-15,-1 4-13 0,-12 2-20 16,-3 5 12-16,-6-2 24 16,-2 0 7-1,1-5 27-15,-1-1 7 16,7-6 20-16,1 1 12 16,8-6 11-16,8 1 5 0,11-4 0 15,13 0-1-15,7-10 1 16,9-2 1-1,10-9-13-15,7-3-2 0,0-6-18 16,4-3-10-16,-5-10-46 16,-6 0-38-16,-6-6-81 15,-14-5-37-15,-9-7 109 16</inkml:trace>
  <inkml:trace contextRef="#ctx0" brushRef="#br0" timeOffset="-71943.36">24409 18005 1552 0,'3'5'100'0,"-3"5"66"16,5-1-15-16,-13 5-16 0,0 0-17 16,-1 7-29-16,-9 1-18 15,9 6-12-15,-4 2-7 16,10-1-24-16,3-3 0 15,10 1-12-15,2-5-6 16,12-1 6-16,1-2 7 0,4-5 1 16,4 3 4-16,-2-2-3 15,4 0-9-15,-8-1-6 16,-2-1-1-16,-8 3-11 16,-2 6 0-16,-8-3-9 15,-7 5-13-15,-4 4-25 16,-9 3-33-16,-7 4-34 15,-7-2-21-15,-2-4-37 16,-2-6-14-16,6-12 109 16,-2-6 4-16</inkml:trace>
  <inkml:trace contextRef="#ctx0" brushRef="#br0" timeOffset="-71693.52">24392 18131 1167 0,'6'-6'200'0,"4"-5"284"16,4 0-268-16,0-5-64 15,8 1-26 1,11-1-45-16,5-6-24 0,8 4-35 16,6-5-21-16,-2-3-69 15,1 1-47 1,-7-8-440-16,-12-2 361 15</inkml:trace>
  <inkml:trace contextRef="#ctx0" brushRef="#br0" timeOffset="-63732.55">17756 3975 951 0,'-7'6'116'0,"-5"5"139"0,-2-3-148 0,0 1-10 0,1 1-24 0,-1-4-22 0,5 2-10 0,6 3 0 0,-4 5-10 16,7 7 0-16,0 15-15 16,0 8-5-16,8 11-5 15,5-5-7-15,6-3-2 16,3-13 6-16,9-11-2 16,-4-8 0-1,3-15 2-15,3-5-3 16,2-19 13-16,3-3 15 15,-5-16 9-15,-6-8 6 0,-16-6 9 0,-6-4-8 16,-12 9 2-16,-12 4-11 31,-17 8-19-31,-6 5-7 16,-14 14-18-16,-4 3-12 16,5 10-22-16,5 3-11 15,5 3-22-15,14 0-4 0,18 1-26 16,13 3-13-16,24 0-172 15,6 3 177-15</inkml:trace>
  <inkml:trace contextRef="#ctx0" brushRef="#br0" timeOffset="-63296.06">18361 3945 1237 0,'-11'0'96'0,"0"0"52"0,-1 0 2 0,11 1-16 0,-2 1-21 0,4 2-28 0,2 1-13 0,9 11-24 16,-3 8-11-16,-1 13-22 15,1 11-2-15,1 7-9 16,-5 5-3-16,4-3-23 16,-6 1-10-16,5-15-49 15,-5-2-25-15,7-15-38 16,-4-7 3-16,2-23 78 16</inkml:trace>
  <inkml:trace contextRef="#ctx0" brushRef="#br0" timeOffset="-63011.31">18671 3891 1345 0,'2'2'85'15,"-2"7"57"-15,0-1-22 0,0 11 2 16,2 8-18-16,-2 6-43 0,3 11-15 15,3 6-15-15,-3 6-15 16,3 2-12 0,-1-3 0-16,5-11-16 15,-7-3-10-15,6-12-39 16,-2-4-29-16,1-13-57 16,-2-7-139-16,2-11 176 0</inkml:trace>
  <inkml:trace contextRef="#ctx0" brushRef="#br0" timeOffset="-62740.86">19093 3864 877 0,'8'-12'146'0,"-1"-1"216"16,0 3-194-1,-7 7-11-15,0 3-14 0,-5 5-29 0,3 9-9 16,-1 11-16 0,2 9-6-1,4 5-13-15,-2 7-15 0,3 7-27 16,-1 3-9-16,-6-1-14 16,1 2-3-16,2-12-33 15,-2 1-50 1,2-8-67-16,0-10-56 0,0-9 102 15</inkml:trace>
  <inkml:trace contextRef="#ctx0" brushRef="#br0" timeOffset="-59447.99">20601 3870 1131 0,'0'5'110'0,"1"0"90"0,4 4-89 0,-2 1-5 0,0 6-32 0,4 1-17 0,-4 11-13 16,0 9-3-16,-1 11-19 0,-2 5-7 15,-5 10-11 1,-3 0-4-16,3-8-14 15,-4-1-13-15,7-13-41 0,1-7-16 0,4-10-40 16,5-10-90-16,1-14 137 16</inkml:trace>
  <inkml:trace contextRef="#ctx0" brushRef="#br0" timeOffset="-59209.52">21016 3940 1073 0,'1'0'137'0,"-1"1"197"15,3 7-199-15,-3 11-2 0,0 5-13 16,5 9-41 0,-5 5-23-1,6 8-26-15,-1-1-18 16,-2 1-13-16,5 1 3 15,0-10-24-15,-2 0-31 16,5-3-79-16,2-6-41 16,0-3 84-16</inkml:trace>
  <inkml:trace contextRef="#ctx0" brushRef="#br0" timeOffset="-58782.65">21500 3894 924 0,'-17'-1'109'0,"-1"1"191"0,6 3-209 15,1 12 12-15,1 9-4 16,9 16-40-16,-1 7-10 0,5 16-19 31,8 3-9-31,5 2-12 0,11-3-5 0,9-15-3 16,5-6-18-16,0-15 2 15,-3-12-2 1,-6-12 4-16,-7-12 15 0,-6-12 7 16,1-12 7-16,-6-13 21 15,-1-8 14-15,-5-10 17 16,-6-1-1-16,-12 2-12 15,-4 4-17-15,-13 11-27 16,-3 8-6-16,-11 18-11 16,-5 7-7-16,-9 13-16 15,0 0-18-15,11 5-53 0,6 3-22 16,16-7-249 0,20 1 225-16</inkml:trace>
  <inkml:trace contextRef="#ctx0" brushRef="#br0" timeOffset="-58510.09">22161 3831 1144 0,'2'8'131'0,"-2"11"199"0,-2 6-168 0,-7 16 8 0,4 8-17 0,-5 11-67 0,9 9-24 0,1 9-37 16,0-3-13-16,3-4-19 0,5-11-17 16,-2-11-75-1,4 0-65-15,-1-8 86 16</inkml:trace>
  <inkml:trace contextRef="#ctx0" brushRef="#br0" timeOffset="-56576.99">17064 4804 1241 0,'0'17'74'0,"-6"2"24"0,-1 0-8 0,-1-1-15 0,0-3-9 0,7-4-6 0,7-3-8 16,10-5 2-16,6-3-2 16,17-6-10-1,7 0-4-15,25-5-22 16,13-2-4-16,28-1-7 15,11-3-4-15,2 2 2 16,5 0-2-16,0 0-1 0,4 1 1 16,5 0-1-16,0-2-3 15,-8 2 4 1,-4 2-2-16,11 2 2 16,4 1 2-16,-2 7 1 15,-8 4-1-15,1 4 1 0,1 7-2 16,-3-1-1-16,8 5 0 15,-8-4 0-15,8 1 0 0,7-1-1 16,1-5 1-16,8-2-2 16,2-4 2-16,14-1-1 15,12 6 3-15,6-4-5 16,8 8-2 0,-4 3 2-16,-1 2 0 0,2 1 4 15,-3 2 0-15,-17-5-1 16,-10-3-7-16,-24-3-29 15,-20-3-17-15,-17-5-61 16,-12 0-22-16,-26-10 73 0</inkml:trace>
  <inkml:trace contextRef="#ctx0" brushRef="#br0" timeOffset="-50060.57">17454 4608 446 0,'-24'0'24'0,"-3"0"24"0,-11 2-33 0,-6-2 2 0,-5 2-112 0,0-1 73 15</inkml:trace>
  <inkml:trace contextRef="#ctx0" brushRef="#br0" timeOffset="-48761.98">17125 4561 909 0,'16'-1'110'16,"-3"-1"42"-16,-12 2 1 15,-1 0-8-15,-4-6-41 16,-1-4-5-16,3-6-40 16,-1-2-14-16,5-1-11 15,1 0 1-15,8 5 2 16,2-2 0-16,1 0 1 16,8 7-2-16,-5 1-3 15,7 4-2-15,-7 4-3 16,1 0 1-16,-11 8 1 15,0 11 2-15,-6 5 6 16,-1 6-2-16,-8 12-1 0,2 4 0 16,-3 8-14-16,-2-1-2 15,9 6-12-15,2-4-7 16,8-1 4-16,5-4-7 16,4-10 3-16,8-7 0 15,-3-11 0-15,0-7 0 16,-1-10 0-16,-7-3 4 15,-1-7-2-15,-4-9 2 0,-6-8-2 16,-3-8-1-16,-4-6-2 16,-4-4 0-16,0-2 1 15,0-4-3-15,-2 6 2 16,6 6 1-16,-4 15-3 16,6 6 2-16,-6 13 2 15,2 5-3-15,-7 9 1 16,1 7 1-16,-4 4 0 15,5 2 4-15,3 9-1 16,6-1 1-16,14 6-4 16,2 0 2-1,11-10 2-15,10 1-2 0,9-13-1 16,8 1 0-16,9-6-4 0,4 0 4 16,1-1 2-16,4-2-6 15,12-1 6-15,9-6-6 16,32-2 3-1,11 1 1-15,8 0 0 0,5-1 2 16,-10-2-2-16,2 0 1 16,-8-5-2-1,-11 0 0-15,-24 1 0 0,-18-6 1 16,-26 2 3-16,-8 2-3 0,-20-4-1 16,-6 1 1-16,-7 3-3 15,2-4 8-15,-8 4-3 0,3-2-3 16,-7 3 0-1,-1-3 0 1,0 8-1-16,0-1 2 0,-4 1 0 16,-6 3-8-16,-3 5 8 15,-2-2-6 1,-4 4 2-16,-2 1 6 16,-4 0-8-16,-7-8 3 15,-5 3-7-15,-3-1-10 16,-12-5-1-16,-9-5 2 0,-25-7-7 15,-11-1-3-15,-15-4-9 16,-5-1-7-16,2-2 11 16,-2 2 5-16,-1 6 17 15,4-2 6-15,10 3 5 16,9-5 2-16,24 0-3 16,7 3 1-16,16 6 0 15,6-1-2-15,-1 3 1 16,7 3-1-16,-2-2 0 0,0 0 0 15,2 1 0-15,-2-3 2 16,2 0-1-16,6-1 1 16,3 1 0-16,3 3-1 15,10 0 1-15,0 1 1 16,3 2-1-16,1 0 0 16,10 0 0-16,-1 2 0 15,1 4-2-15,11 4-1 0,6-1 7 16,11 4 5-1,18-2 12-15,13 0 4 0,24 0 9 16,9-5-1-16,20 2 1 16,14 3 0-16,13 9-8 15,9 9-6-15,-3 2-4 0,-3 4-6 16,-22 3-10-16,-5-2 2 16,-9-4-3-16,-10-4-2 0,-17-11 5 15,-13-7 0-15,-18-7-1 16,-9-3 5-1,-20 0-6 1,-5-3 5-16,-11 3-10 0,-6-5-13 16,-11 0-28-1,-2-2-18-15,2 2-21 0,3-5-10 0,8-4-15 32,3 0-21-32,5-10-263 0,2-9 248 0</inkml:trace>
  <inkml:trace contextRef="#ctx0" brushRef="#br0" timeOffset="-47836.99">19413 4561 732 0,'5'-3'140'0,"-1"-2"195"0,1 2-145 0,-5 3-14 0,2-1-24 0,-2-1-36 16,3 2-21-16,0 3-22 15,2 5-5-15,1 9-22 16,0 9-11-16,-3 19-22 16,-1 6-3-16,-4 6-3 15,2 1-1-15,0-4-6 16,0-9 1-16,4-7-2 15,0-5 0-15,0-17 2 16,-1-3-3-16,-3-13-5 0,6-4 2 16,-1-21-5-16,-2-8 1 15,5-17 2-15,-2-9 1 16,-6-5 1-16,-3-7 4 16,-8 0 2-16,-5-3-1 0,7 20 0 15,2 10 1-15,1 28 8 16,6 16 2-16,-6 28 10 15,-4 15 7-15,1 15 6 0,1 10 2 16,2 3-8 0,4-3-10-16,2-3-13 0,2-7-1 15,5-14-4-15,0-6 2 16,1-14-2-16,-4-9-4 0,1-7-2 31,-3-8 1-31,-2-15-1 16,0-8 7-16,-5-13 0 15,0-5-1-15,2 0 2 0,-2-1-2 0,4 15-1 16,1 11 1-16,4 16-1 16,-2 9-4-16,0 10 2 31,-1 3 2-31,-1 4 0 16,-1-3 1-16,-3-1 2 0,-3-3-5 15,-6-1 1 1,-3 1 2-16,-18-4-2 15,-4 4 2-15,-14-6-1 16,-7-2-9-16,-21-3-11 0,-12 0-10 16,-26-4-17-16,-8 4-2 15,-4-3-5-15,-1 3-4 16,16-6 22-16,2-2-1 16,9-10 16-16,7 1 7 0,28-4 0 15,15 2 10 1,31 5 2-16,7-2 1 15,16 8 4-15,8 0-4 16,14 3 14-16,14 2 4 16,18-1 13-16,12 3 9 0,22-6 4 15,5-1 4-15,8-1-8 16,3-1-5-16,9-3-15 16,0 1-4-16,-7 2-8 15,-5 2-3-15,-27-1-3 16,-19 2 2-16,-15-1-18 0,-14 0-17 0,-7 2-31 31,-4-2-17-31,-11-2-56 0,6-7 76 0</inkml:trace>
  <inkml:trace contextRef="#ctx0" brushRef="#br0" timeOffset="-44667.45">19575 11759 873 0,'-15'9'122'0,"0"-3"152"0,6 1-187 15,6-2-19-15,12-2-4 0,5 3 8 0,13-3-3 0,3 2-7 16,16 3-9 0,-2 1-6-16,15-1-1 0,-1 2 13 15,0-1-5-15,-3-4 6 0,-4 3-12 16,-4-8-13-16,-10 1-17 31,-11 2-6-31,-18-3-11 16,-5 2 4-16,-21-4-1 15,-9 1-5-15,-16-2-6 16,-6 1-7-16,-12-4-8 0,-6-1-4 0,-7 1-7 31,-1 1-6-31,2 5 4 16,0 4-1-16,12 5 19 15,7 4 5-15,20-4 11 0,16-1-1 16,18-2 2-16,13-3 4 16,29-3 10-16,14 0 5 15,21-7 2-15,10-3 2 16,6-1 0-16,-8 0 5 16,-6 2-6-16,-10 5 1 0,-18 3-13 15,-10 1-2-15,-25 1-3 16,-10 4 2-16,-25 6 0 15,-11 2 1-15,-19 3-9 16,-13 3-6-16,-7-2-14 16,-7 5-5-16,-3 5 1 15,2 0 6-15,5 7 8 16,8-4 7-16,25-5 1 16,12 1 1-16,29-12 2 15,20-5-2-15,27-7 20 16,8-4 0-16,20-12 7 15,2-5 3-15,3-4-11 16,-5-4-2-16,-11 6-6 0,-9 1-1 16,-22 7-5-16,-15 8 3 15,-31 5-2-15,-19 7 0 16,-15 10-4-16,-17-1-12 16,-15 3-12-16,-1 0-3 15,-10-2-7-15,5-1 5 16,12-7 9-16,15 1 6 0,22-9 11 15,12-1 3-15,28-1 11 16,11-7-7 0,31 0 8-16,7-3 3 0,19-2-2 15,2-6 5-15,-1-1-6 16,-4-1-1-16,-15 6-3 16,-15 2 0-16,-27 10 3 15,-13-3 1-15,-18 6-2 16,-18 3 1-16,-20 5-5 15,-13-1-5-15,-3-3 0 16,8-1 0-16,13 0-3 16,17 3 4-16,26-4-5 15,12 1-2-15,30-8-20 0,4-9-46 0,26-38 47 16</inkml:trace>
  <inkml:trace contextRef="#ctx0" brushRef="#br0" timeOffset="-42719.65">20189 4799 522 0,'2'-23'72'0,"2"1"45"0,-2 4-17 0,1 1 36 0,-1 9 5 16,-1 0 8-16,-1 7-4 0,0-1-15 0,-4 2-18 16,2 0-2-16,0-2-21 15,-6-7 0-15,8 1-19 16,0 0-6-16,4 2-15 15,5 3-6-15,2 3-9 16,2 11-9-16,-1 14-10 16,-5 11-7-16,1 15-7 15,-8 5 0-15,-5 6-1 0,-1 1 1 16,2-11-1 0,4-8 2-16,10-12-1 0,-2-13 1 15,8-10 1 1,6-3 0-16,9-6 2 15,9-1-2-15,7-5 0 0,13-2 1 16,8 1-4-16,9-2 0 16,18 1 4-16,6 0-4 15,7 2 0-15,4 3 2 16,-9 1-4-16,-5-1 3 0,1-5 0 16,7-3-1-16,3 5 0 15,-5-5-2-15,-9 6 2 16,-6 2 0-16,-3 6 2 15,-7 3-2-15,-2 1 0 16,2 2-1-16,-7-1-1 16,-2 0 2-16,-13 0 4 15,-13-4-4-15,-10 0 1 16,-2-3 0-16,-8-1 0 16,-4 0 1-16,-6-1 0 15,-3-4 2-15,-1 0-3 16,-2 2 4-16,1-3 3 15,-3 3 1-15,2 1 3 0,2 0 0 16,-7-6-1-16,0 1-1 16,-1-3 1-16,-4-9-4 15,-1-4-1-15,-5-11 2 16,3-11-8-16,1-9 6 16,-1-7-4-16,3 2-2 15,1 7-2-15,1 5 2 16,3 20-3-16,3 13 4 15,-3 14-3-15,-3 8-8 0,-4 11 8 16,-4 6-7-16,-2-1 10 16,1-2 3-16,-1 1 1 15,-1 3-2-15,10 2 1 16,1 5-3-16,1 5 3 16,2 1-2-16,2-2-2 15,-2-1 2-15,-3-8-7 0,0-6 6 16,-6-6-5-1,0-2-1-15,-4-4-5 16,-1-7 1-16,-5-3 0 16,-7-2-4-16,-7-7 6 15,-5 6-3-15,-14 1-9 16,-6 2 1-16,-18 8-1 16,-5 3-7-16,-6 10 5 15,-6-4-7-15,3 5-6 0,2-2 6 16,-8 3 2-1,1-5 1-15,-7-5 2 0,-7-5-1 16,7-3 5-16,4-5 2 16,-1-8-2-16,3 3 1 15,-3-3-9-15,-2 0-8 16,13 7 3-16,7 1-5 0,19 1 5 16,3 4 9-16,14-3 10 15,4-2 5-15,13-2 7 16,6-4 1-1,11-1 3-15,3-5-2 0,5-6 16 16,2 1 0-16,-2-8 2 16,0-2 2-16,-8-3-12 15,-2-8-2-15,-10 0-3 16,-4 5-2-16,-1 7-2 16,0 2 4-16,1 7-6 15,8-2-6-15,4 0-3 16,8-2-12-16,6 1-7 15,4-1-11-15,18 1-24 16,4-2-19-16,18 6 44 0</inkml:trace>
  <inkml:trace contextRef="#ctx0" brushRef="#br0" timeOffset="-35666.93">20393 11898 1327 0,'-2'0'27'0,"7"-5"2"0,-1-8 24 0,6-3 0 0,1 2-3 0,2 2-1 0,-4 7-2 0,1 5 0 0,-7 1-5 0,1 12-8 16,6-2-2-16,2 3-7 15,4 2 1 1,8-6 4-16,6-9-2 0,8-4 9 15,8-8 9-15,6-8 6 16,4-3-2-16,12-7-5 0,-3 1-14 16,-8 3-13-16,-8 4-7 15,-26 6-8 1,-21 13-1-16,3-4-1 0,-20 9-1 16,-13 8-3-1,-11 5 0-15,-12 4-5 16,-3-4-4-16,1 0-5 15,1-2-6-15,3-5 4 0,0-1 3 0,3-5 3 16,2-3 4 0,9 7-2-1,7-1 2-15,11 5 8 16,7 0-2-16,10-1 1 16,0 1 2-16,22-2-6 15,5 1 2-15,14-9 4 0,6-1 1 16,5-8 6-16,0 2 2 15,-1-5-5-15,-5 0 1 16,-12 1-5-16,-8 6-1 16,-26 4 1-16,-10-2-21 15,-26 4-73-15,-10 7 178 16,-4-7-94-16</inkml:trace>
  <inkml:trace contextRef="#ctx1" brushRef="#br0" timeOffset="-11125.88">16334 6130 0,'0'0'0,"0"0"0,0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686D088-104F-4734-B599-15C89CB838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E59580B0-9A03-47FD-A432-46224C48CD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405D4FF-F479-4E9E-A69A-5388571196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6BE6B37-DD74-4C60-AC65-47007A763E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E1080864-4769-4F03-8F2D-DF71E2C906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6250C3C-EEEB-4997-8203-2D97AB61E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FDFDCE-0F1B-42DE-8548-071AD6D95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F5BA88D-3988-4705-A597-5507502F0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F5A976-55AE-4621-94C1-56C31458591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5D48655-8CD8-45F9-A813-882235B047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C344A5D-5F90-4EF1-9B39-4D36883D9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64E3D06-F5EA-43B1-BBE8-84A32A8AE9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8EFE6C-0F1D-4445-A82C-06EB19341874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7F362A0-FBEC-4118-A555-EE68B35FB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C4846C4-ABC3-44B5-8516-FDAC326BC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7F5AB-366D-3A06-D7C6-8D04A3B21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9466D189-A7A0-DD21-13D8-B118F1FD4F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0622E80-D5FF-76D5-6D44-D6EB7533AD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09CFFA71-B37E-8482-D5B4-1DF176B64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252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FC8951F-5955-40C1-A199-00643A94B3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E10D8C-69F0-4A8A-8AA5-7F67BEC9EB62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7709C55-1149-4E5D-9B4B-1130C50763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37E5C53-057B-4464-8077-C7ED26923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8C4F2A4-2602-45DF-9B2B-1ABC8780D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E9B2D7-CE5B-4C06-BEF1-E1BED74CE673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127C633-DB71-4995-9A05-5F9E224FDE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FBC2925-AFBE-4F20-A43F-50EEB949D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BE65A84-18DD-4F10-87CB-D51AE74B5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F086F7-C443-4118-8BFC-A832F2FB5B6D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0C8FAD-957D-4717-B911-27751D682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30F11CF-DC9B-4ACE-8736-70F9375CE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3F3992E-BF76-454A-AC01-950349DBE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27F7DB-B128-4FAB-8F1B-AF8CFDFFF6A8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BD5DD90-D0E2-4DE6-AEB0-E942E0D0FF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7FBE905-9E96-4EC1-8FAD-0D8B0F1BB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760217ED-64D3-4AB8-A535-C3641F170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16D8CB-A9E7-44BE-BEF0-B5AA0790C970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C043E33-B726-433D-ADC1-AE263138BE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81F8E8-CC19-4B0D-BF28-552279EE8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CFF72AA-8B02-44BE-ABA6-06E4AA0E9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0A6DCB-DB13-4FA8-ABD8-9DE194743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FC5761F-014F-46F4-BD34-AC05D2FF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11897C8-AF61-4F2C-8EC7-E867649B2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C00237-0354-4513-936E-4C47449447F6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390A1F2-9AF4-4BE3-8783-667CB290D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7A956D0-66C6-4A7D-8BA4-77A171C52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13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981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C1F191B-A7F6-45E1-A816-14BF1BF66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4E94A-D3DD-4A1D-B7A1-AC8C4DC7D973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6BF6B30-F865-4C7F-99C5-3403C98F0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8E4F93B-C0FF-4124-B0D5-79AACF60B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F1F38E2-34D0-478A-A1FE-0934D600B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58F2FC9-7B86-41B0-A69C-C9EA99479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EAB255F-B9A5-4641-8A41-590991D2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9B4CA6E-D7DB-43D9-A629-3F95B1822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85F674-D9AA-4986-8036-1759F102D5DE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81D1C7C-4701-482D-A32E-36F5E5832A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CF36BE-D3F3-490A-AD53-352BCFD4C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2592D3-5014-4909-8AA5-E3582EAE6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37A5CA-1016-4AC0-9DAF-489E79E4F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BDAEE0-38E6-48C8-BB6F-8775B03DA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4A280-064A-4D12-B7C6-FC3D9DA16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22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5818CD-435A-4D64-8C34-329FACE5C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1B24C5-EBEF-4889-AAC3-1912702062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0907AA-EB8F-43FB-8BC9-F71C14F563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F172-0A77-4AD7-A080-C6FA975AC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17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CCF372-606D-4671-A93B-460EEACB7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E059F-32CE-411B-B9C1-B0D379CAA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86D5C5-B66F-4B92-A2A2-B0626A0F74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85CA-55A4-489D-8C62-90DAB33F1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37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C5F04E-6D59-4688-BFA7-A597AB2B4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7BC3E-0B36-42C5-AC17-1516362C0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F4A17D-4678-4A68-B3C2-BFF834ADC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08094-94A5-422B-8458-CCE60EF34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82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9C1B65-C5CF-4013-A231-2E9292EF7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419544-00B0-4F10-93EF-3544192EE1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CA815-1F0B-4ECC-99A5-294274063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2387-3762-43E5-AACE-DD0602522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07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A82D5F-59ED-4EAA-AF81-4385B0ED7B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3B6DAA-98FA-44BE-87FB-51FEAB3C4C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5FF99E-245A-4635-9F34-C15E48CD5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46E25-FA8A-4D11-A900-80048F407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40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86E95C-41D3-4CD4-8A65-6995691D83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596180-8444-4FE3-A612-23B911C68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4CAA8A4-0DDB-4533-9875-9B213FFA8C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EEC77-09D1-4871-ACC5-5C7E4FD3C9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16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E618AB4-070C-4F43-9C6A-FB1438562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DFB974-5E3A-4B7A-8503-38AB91BB8E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6D4FA3-DF45-4BAE-9C3B-25A11FDD6A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7278-4A69-4821-B022-98A459A02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06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277EC5-1AA2-4BFD-964B-6EFDF47B8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DFF57-B297-40BD-8DE5-EDBB0FCB7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A388C2-040A-4BB3-89A5-717443B3F7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33940-2E4A-4530-B78F-1459DD8E2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2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98B550-A68E-443F-8981-143F22591E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F04641-6633-428D-A9FD-27884AC2C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132E53-C699-4BDA-B9CC-1FFA20794A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29ED-44DE-445D-9392-C228B809B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3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983486-0954-4C13-A33A-377B8E9CB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C3AD0-6C6B-4CC7-A187-5DF6DFACD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2D6D8-30F8-4CBC-AB51-58F86F79C2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EAD8-7576-49C2-8550-7C29E304A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65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BF21D8-CA9E-47BA-BE9C-6D61D52CC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ED4940-78C9-4C92-947D-29D02E81A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A05E34-F421-4711-B24B-5914C71A0B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FF9561-0F9A-4808-8C75-CB6AE8D7AA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B3C62F-824F-4166-906D-D4756CDE5D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F0DB354-8258-42E2-AC14-99D2FC2B1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A8A9FA-1217-44C6-ABE1-308BD723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8077B-AB35-41E2-87C9-1AB0E0C8CDD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DF38175-A3A7-4875-90BB-B4CC731F9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217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5: More Instructions, Control Flow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C4BC1E6D-5423-4062-BA71-71EA69633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21220C7-29ED-4678-B474-B07F9C4FC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00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Load/store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Numbers, control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 calls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E793A4E-75A3-9FF2-8B06-067224AC8FB1}"/>
                  </a:ext>
                </a:extLst>
              </p14:cNvPr>
              <p14:cNvContentPartPr/>
              <p14:nvPr/>
            </p14:nvContentPartPr>
            <p14:xfrm>
              <a:off x="4897080" y="1323360"/>
              <a:ext cx="3729240" cy="1186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E793A4E-75A3-9FF2-8B06-067224AC8F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87720" y="1314000"/>
                <a:ext cx="3747960" cy="1205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BB247084-1911-4719-9660-B2C0E2D1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0FF46-96D8-4AF8-B22F-BCADA7FCB4AD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546F55-5474-4B3F-9092-35118AF75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99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 – Numeric Representations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FAA7D9C2-5C1B-4E4F-8FA7-48A0C7AD7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D02FFE7B-7289-47E0-AB21-FFF4AD178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00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Decimal </a:t>
            </a:r>
            <a:r>
              <a:rPr lang="en-US" altLang="en-US" sz="2400" dirty="0">
                <a:latin typeface="Arial" panose="020B0604020202020204" pitchFamily="34" charset="0"/>
              </a:rPr>
              <a:t>       35</a:t>
            </a:r>
            <a:r>
              <a:rPr lang="en-US" altLang="en-US" sz="2400" baseline="-25000" dirty="0">
                <a:latin typeface="Arial" panose="020B0604020202020204" pitchFamily="34" charset="0"/>
              </a:rPr>
              <a:t>10  </a:t>
            </a:r>
            <a:r>
              <a:rPr lang="en-US" altLang="en-US" sz="2400" dirty="0">
                <a:latin typeface="Arial" panose="020B0604020202020204" pitchFamily="34" charset="0"/>
              </a:rPr>
              <a:t>=  3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+ 5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Binary </a:t>
            </a:r>
            <a:r>
              <a:rPr lang="en-US" altLang="en-US" sz="2400" dirty="0">
                <a:latin typeface="Arial" panose="020B0604020202020204" pitchFamily="34" charset="0"/>
              </a:rPr>
              <a:t>         00100011</a:t>
            </a:r>
            <a:r>
              <a:rPr lang="en-US" altLang="en-US" sz="2400" baseline="-25000" dirty="0">
                <a:latin typeface="Arial" panose="020B0604020202020204" pitchFamily="34" charset="0"/>
              </a:rPr>
              <a:t>2  </a:t>
            </a:r>
            <a:r>
              <a:rPr lang="en-US" altLang="en-US" sz="2400" dirty="0">
                <a:latin typeface="Arial" panose="020B0604020202020204" pitchFamily="34" charset="0"/>
              </a:rPr>
              <a:t>=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5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Hexadecimal (compact representation)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0x 23    or   23</a:t>
            </a:r>
            <a:r>
              <a:rPr lang="en-US" altLang="en-US" sz="2400" baseline="-25000" dirty="0">
                <a:latin typeface="Arial" panose="020B0604020202020204" pitchFamily="34" charset="0"/>
              </a:rPr>
              <a:t>hex     </a:t>
            </a:r>
            <a:r>
              <a:rPr lang="en-US" altLang="en-US" sz="2400" dirty="0">
                <a:latin typeface="Arial" panose="020B0604020202020204" pitchFamily="34" charset="0"/>
              </a:rPr>
              <a:t>=   2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3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-25000" dirty="0">
                <a:latin typeface="Arial" panose="020B0604020202020204" pitchFamily="34" charset="0"/>
              </a:rPr>
              <a:t>             </a:t>
            </a:r>
            <a:r>
              <a:rPr lang="en-US" altLang="en-US" sz="2400" dirty="0">
                <a:latin typeface="Arial" panose="020B0604020202020204" pitchFamily="34" charset="0"/>
              </a:rPr>
              <a:t>0-15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(decimal)  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  0-9,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a-f  (hex)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79874026-F4E6-4359-ABA9-4C96FB9BD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0    0000     00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1    0001     01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2    0010     02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3    0011     03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A0D1D312-71A1-4537-BFE5-49351A966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4    0100     04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5    0101     05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6    0110     06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7    0111     07</a:t>
            </a:r>
          </a:p>
        </p:txBody>
      </p:sp>
      <p:sp>
        <p:nvSpPr>
          <p:cNvPr id="8200" name="Text Box 9">
            <a:extLst>
              <a:ext uri="{FF2B5EF4-FFF2-40B4-BE49-F238E27FC236}">
                <a16:creationId xmlns:a16="http://schemas.microsoft.com/office/drawing/2014/main" id="{02D9B115-2555-449B-9315-99AEA044F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8    1000     08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9    1001     09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   1010     0a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11    1011     0b</a:t>
            </a:r>
          </a:p>
        </p:txBody>
      </p:sp>
      <p:sp>
        <p:nvSpPr>
          <p:cNvPr id="8201" name="Text Box 10">
            <a:extLst>
              <a:ext uri="{FF2B5EF4-FFF2-40B4-BE49-F238E27FC236}">
                <a16:creationId xmlns:a16="http://schemas.microsoft.com/office/drawing/2014/main" id="{FDD3365F-4EC9-4EC7-BAD0-5A3B76C42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12    1100     0c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    1101     0d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14    1110     0e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   1111     0f</a:t>
            </a:r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778B11CE-D2BE-46FD-845C-AF1B591CF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028F1F5A-B0B2-4229-B42F-BD5489E8A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3">
            <a:extLst>
              <a:ext uri="{FF2B5EF4-FFF2-40B4-BE49-F238E27FC236}">
                <a16:creationId xmlns:a16="http://schemas.microsoft.com/office/drawing/2014/main" id="{D67244A7-01B4-4A4C-9862-1958395B9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572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39107F4-745C-B13B-AB6B-9FB57825D670}"/>
                  </a:ext>
                </a:extLst>
              </p14:cNvPr>
              <p14:cNvContentPartPr/>
              <p14:nvPr/>
            </p14:nvContentPartPr>
            <p14:xfrm>
              <a:off x="855360" y="79560"/>
              <a:ext cx="8228160" cy="6654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39107F4-745C-B13B-AB6B-9FB57825D67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6000" y="70200"/>
                <a:ext cx="8246880" cy="667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A9956-9A31-D987-9620-46B308CA1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74B7C19-FE7D-4076-4140-E2863B259D4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3E902A2-FAFD-F793-80A7-4F4EB415A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B32BCBF3-7E0B-8EBF-8FEC-F1882DA05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80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 of Conversion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75107190-CE73-4107-B463-18D3AB3D1F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9F0B83D-04CA-3BDE-22C7-EFA462179088}"/>
                  </a:ext>
                </a:extLst>
              </p14:cNvPr>
              <p14:cNvContentPartPr/>
              <p14:nvPr/>
            </p14:nvContentPartPr>
            <p14:xfrm>
              <a:off x="277200" y="139680"/>
              <a:ext cx="8633160" cy="6524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9F0B83D-04CA-3BDE-22C7-EFA46217908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7840" y="130320"/>
                <a:ext cx="8651880" cy="654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507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EE03C6-876B-49FE-8BE5-A91B213B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759F4-793C-4EA8-A582-CA28E0F0E21E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430767EC-DFB7-466E-A48B-FF8A2DFB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19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Formats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3404102-DF66-447C-89B6-45C6DA522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CF9E968-54C9-48CB-9FB0-B9BE395B1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079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 are represented as 32-bit numbers (one word),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broken into 6 fields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R-type instruction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add     $t0,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000000     10001    10010    01000    00000    100000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6 bits         5 bits     5 bits     5 bits      5 bits      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op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rt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shamt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funct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opcode     source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shift amt   function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I-type instruction      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$t0, 32($s3)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 bits        5 bits    5 bits         16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opcode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rt           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($s3)    ($t0)</a:t>
            </a:r>
            <a:endParaRPr lang="en-US" altLang="en-US" sz="24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2A8E8D3-0E99-A8D0-9138-E9AD8BF190E2}"/>
                  </a:ext>
                </a:extLst>
              </p14:cNvPr>
              <p14:cNvContentPartPr/>
              <p14:nvPr/>
            </p14:nvContentPartPr>
            <p14:xfrm>
              <a:off x="576000" y="2042280"/>
              <a:ext cx="8604000" cy="452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2A8E8D3-0E99-A8D0-9138-E9AD8BF190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6640" y="2032920"/>
                <a:ext cx="8622720" cy="453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B385449-1D00-43B1-8326-0084664F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B8242-1D43-4A59-A646-3CD99CB39F24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FDFD041-568B-409E-90B3-4619A1F21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28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Operations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6359E38-8E04-49AD-959A-EB10E2CA0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CFDF43-0034-4E0B-9BF0-7688EEBC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34329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ops          C operators      Java operators         MIPS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Left                    &lt;&lt;                        &lt;&lt; 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Right                  &gt;&gt;                       &gt;&gt;&gt;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AND            &amp;                         &amp;                     and,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OR               |                          |                         or,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NOT            ~                          ~                           nor (with $zero)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200725-2682-231D-1B78-E8BE2B084F51}"/>
                  </a:ext>
                </a:extLst>
              </p14:cNvPr>
              <p14:cNvContentPartPr/>
              <p14:nvPr/>
            </p14:nvContentPartPr>
            <p14:xfrm>
              <a:off x="125640" y="241560"/>
              <a:ext cx="8915760" cy="6435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200725-2682-231D-1B78-E8BE2B084F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6280" y="232200"/>
                <a:ext cx="8934480" cy="645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C244690-02C1-4F77-8170-BC1562EE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D24F7-BABB-4362-A37B-8F1A73480375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45273581-8921-49CB-B26C-1707CB07F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CA1245F-7547-42CB-B5B8-EB7885F96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73324850-4B94-4123-AD27-DC16EAC83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42AC67-21EB-588D-25E2-A7FEC41FAAB4}"/>
                  </a:ext>
                </a:extLst>
              </p14:cNvPr>
              <p14:cNvContentPartPr/>
              <p14:nvPr/>
            </p14:nvContentPartPr>
            <p14:xfrm>
              <a:off x="800280" y="51840"/>
              <a:ext cx="8202600" cy="6316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42AC67-21EB-588D-25E2-A7FEC41FAA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0920" y="42480"/>
                <a:ext cx="8221320" cy="633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6DEAAF1-1753-4C56-AF5A-B3067E3E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BB5FA-7747-46F2-A32C-3BF1473F03DB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D02DC89-02E0-4ECB-B3E7-832AB564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FA1A44F3-56F8-4766-8223-943133599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33F3051-3FC9-4921-9A97-4514DF4D5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                                  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$s3, $s4,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                               add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                                            j        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                       Else:   sub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End: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F6669A7-88AE-E939-E05F-0C7EC1F3730A}"/>
                  </a:ext>
                </a:extLst>
              </p14:cNvPr>
              <p14:cNvContentPartPr/>
              <p14:nvPr/>
            </p14:nvContentPartPr>
            <p14:xfrm>
              <a:off x="6741000" y="5207760"/>
              <a:ext cx="1597320" cy="328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F6669A7-88AE-E939-E05F-0C7EC1F3730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31640" y="5198400"/>
                <a:ext cx="1616040" cy="347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FD999-C4A1-4363-8664-EAB7EEBEA3F1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D7BD0890-3116-41F9-A15E-C551546F1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2E570B2-548C-488D-974B-023FBAE08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D0400824-36B9-4C6C-854F-8C48AF108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7496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Values of i and k are in $s3  and $s5 and base of array  save[] is in $s6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1FDE418F-243C-46CA-B261-9B971072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7BC15A3-B273-4C9E-846F-ED949A07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B0C7867-9AD4-46D7-BF6C-D40B888A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5538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4681122B-FED1-4A95-8D2E-547561DFF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046027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p:sp>
        <p:nvSpPr>
          <p:cNvPr id="20487" name="Text Box 5">
            <a:extLst>
              <a:ext uri="{FF2B5EF4-FFF2-40B4-BE49-F238E27FC236}">
                <a16:creationId xmlns:a16="http://schemas.microsoft.com/office/drawing/2014/main" id="{1CFF4E88-3E55-43E0-9291-8C4E5EFB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776663"/>
            <a:ext cx="3046027" cy="280076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$t1, $t1,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C74E04-16AE-9FA5-A647-6999F304CDD3}"/>
                  </a:ext>
                </a:extLst>
              </p14:cNvPr>
              <p14:cNvContentPartPr/>
              <p14:nvPr/>
            </p14:nvContentPartPr>
            <p14:xfrm>
              <a:off x="402840" y="81360"/>
              <a:ext cx="7403760" cy="6089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C74E04-16AE-9FA5-A647-6999F304CD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3480" y="72000"/>
                <a:ext cx="7422480" cy="6108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75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31     : $ra           return address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549BE7-4C56-41DD-9AC7-A27FB6024C1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>
            <a:extLst>
              <a:ext uri="{FF2B5EF4-FFF2-40B4-BE49-F238E27FC236}">
                <a16:creationId xmlns:a16="http://schemas.microsoft.com/office/drawing/2014/main" id="{4FEF012C-89CB-4401-8802-C7C79339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CFFBA-1B3D-46FB-98FC-BC36A1DE9FE0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5DB3E09-9E93-4591-B9DA-2BE0B7C5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87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7EF4838-D2D9-4F5F-A41F-E63BDB068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2CCC507D-FCEF-40A0-A3BB-0EA7E28F5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1" y="2590800"/>
            <a:ext cx="30206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a = b + c;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int  a, b, c, d[10]</a:t>
            </a:r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A285F9B0-E015-4473-9BA8-F7A08E27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431A089B-418A-4366-B552-21B31CF3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3B020452-85EE-42E7-A77D-D3ED708F0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8F2FBE0D-EC35-4924-BDE6-D06FD37AD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6" name="Rectangle 9">
            <a:extLst>
              <a:ext uri="{FF2B5EF4-FFF2-40B4-BE49-F238E27FC236}">
                <a16:creationId xmlns:a16="http://schemas.microsoft.com/office/drawing/2014/main" id="{3E26F245-E966-4338-B006-C9E2B8AC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4EA29B5F-256B-4E38-B320-51E5C0D0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33044398-C9A7-4494-9294-79FFC18E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9" name="Rectangle 12">
            <a:extLst>
              <a:ext uri="{FF2B5EF4-FFF2-40B4-BE49-F238E27FC236}">
                <a16:creationId xmlns:a16="http://schemas.microsoft.com/office/drawing/2014/main" id="{D3491933-28F3-4F1F-A97A-329AC06F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0" name="Rectangle 13">
            <a:extLst>
              <a:ext uri="{FF2B5EF4-FFF2-40B4-BE49-F238E27FC236}">
                <a16:creationId xmlns:a16="http://schemas.microsoft.com/office/drawing/2014/main" id="{9F97A109-F02D-4F80-BD94-0F24E935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9DF70B83-0C2A-4C0B-B0A2-3BACE61B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98B84146-58E2-48F0-BABA-740AC65E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05797B96-FBFF-42B2-9483-B4993EF9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E987D00C-882F-4EE5-8667-DA10A4E9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5" name="Rectangle 18">
            <a:extLst>
              <a:ext uri="{FF2B5EF4-FFF2-40B4-BE49-F238E27FC236}">
                <a16:creationId xmlns:a16="http://schemas.microsoft.com/office/drawing/2014/main" id="{04E3DB17-34C5-4BCD-BD31-477B7458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6" name="Rectangle 19">
            <a:extLst>
              <a:ext uri="{FF2B5EF4-FFF2-40B4-BE49-F238E27FC236}">
                <a16:creationId xmlns:a16="http://schemas.microsoft.com/office/drawing/2014/main" id="{459A1DEB-538D-4A4F-A942-E1969C377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7" name="Rectangle 20">
            <a:extLst>
              <a:ext uri="{FF2B5EF4-FFF2-40B4-BE49-F238E27FC236}">
                <a16:creationId xmlns:a16="http://schemas.microsoft.com/office/drawing/2014/main" id="{6F26CB64-8569-489F-B24B-14701415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8" name="Rectangle 21">
            <a:extLst>
              <a:ext uri="{FF2B5EF4-FFF2-40B4-BE49-F238E27FC236}">
                <a16:creationId xmlns:a16="http://schemas.microsoft.com/office/drawing/2014/main" id="{BCB04E9B-9EED-44FC-BDB8-D1A956DF0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9" name="Rectangle 22">
            <a:extLst>
              <a:ext uri="{FF2B5EF4-FFF2-40B4-BE49-F238E27FC236}">
                <a16:creationId xmlns:a16="http://schemas.microsoft.com/office/drawing/2014/main" id="{CB45DDC1-0FBD-4E14-B46D-655DE499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0" name="Rectangle 23">
            <a:extLst>
              <a:ext uri="{FF2B5EF4-FFF2-40B4-BE49-F238E27FC236}">
                <a16:creationId xmlns:a16="http://schemas.microsoft.com/office/drawing/2014/main" id="{471B6A92-9448-49BE-B063-4BA310E4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1" name="Rectangle 24">
            <a:extLst>
              <a:ext uri="{FF2B5EF4-FFF2-40B4-BE49-F238E27FC236}">
                <a16:creationId xmlns:a16="http://schemas.microsoft.com/office/drawing/2014/main" id="{9895D613-B15F-4573-8939-268EFD1D6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2" name="Rectangle 25">
            <a:extLst>
              <a:ext uri="{FF2B5EF4-FFF2-40B4-BE49-F238E27FC236}">
                <a16:creationId xmlns:a16="http://schemas.microsoft.com/office/drawing/2014/main" id="{B0360580-E4E7-4B44-B93E-52854BC53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3" name="Rectangle 26">
            <a:extLst>
              <a:ext uri="{FF2B5EF4-FFF2-40B4-BE49-F238E27FC236}">
                <a16:creationId xmlns:a16="http://schemas.microsoft.com/office/drawing/2014/main" id="{666426DE-0D2B-4C81-8623-6089FC41B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4" name="Rectangle 27">
            <a:extLst>
              <a:ext uri="{FF2B5EF4-FFF2-40B4-BE49-F238E27FC236}">
                <a16:creationId xmlns:a16="http://schemas.microsoft.com/office/drawing/2014/main" id="{6DCAF7B5-9F73-4FD5-BAD5-1EC1F5677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5" name="Rectangle 28">
            <a:extLst>
              <a:ext uri="{FF2B5EF4-FFF2-40B4-BE49-F238E27FC236}">
                <a16:creationId xmlns:a16="http://schemas.microsoft.com/office/drawing/2014/main" id="{198651AB-6965-45DC-AB24-77548DE3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6" name="Rectangle 29">
            <a:extLst>
              <a:ext uri="{FF2B5EF4-FFF2-40B4-BE49-F238E27FC236}">
                <a16:creationId xmlns:a16="http://schemas.microsoft.com/office/drawing/2014/main" id="{981B4BE0-D559-4834-8D70-70288BA85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7" name="Rectangle 30">
            <a:extLst>
              <a:ext uri="{FF2B5EF4-FFF2-40B4-BE49-F238E27FC236}">
                <a16:creationId xmlns:a16="http://schemas.microsoft.com/office/drawing/2014/main" id="{95D5E3AE-6718-4B54-8DE3-9BC5F7206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8" name="Rectangle 31">
            <a:extLst>
              <a:ext uri="{FF2B5EF4-FFF2-40B4-BE49-F238E27FC236}">
                <a16:creationId xmlns:a16="http://schemas.microsoft.com/office/drawing/2014/main" id="{ECEEDD0C-877F-498A-AC9F-B2EE447F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9" name="Rectangle 32">
            <a:extLst>
              <a:ext uri="{FF2B5EF4-FFF2-40B4-BE49-F238E27FC236}">
                <a16:creationId xmlns:a16="http://schemas.microsoft.com/office/drawing/2014/main" id="{1E14B5B3-AFDB-437A-9593-955F13E6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0" name="Rectangle 33">
            <a:extLst>
              <a:ext uri="{FF2B5EF4-FFF2-40B4-BE49-F238E27FC236}">
                <a16:creationId xmlns:a16="http://schemas.microsoft.com/office/drawing/2014/main" id="{04FB279A-42D1-4D13-AC82-4A56C2F7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1" name="Rectangle 34">
            <a:extLst>
              <a:ext uri="{FF2B5EF4-FFF2-40B4-BE49-F238E27FC236}">
                <a16:creationId xmlns:a16="http://schemas.microsoft.com/office/drawing/2014/main" id="{DB4028AB-00BE-4C70-970C-C782EE4E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2" name="Rectangle 35">
            <a:extLst>
              <a:ext uri="{FF2B5EF4-FFF2-40B4-BE49-F238E27FC236}">
                <a16:creationId xmlns:a16="http://schemas.microsoft.com/office/drawing/2014/main" id="{88B52FB3-43E5-4163-995C-CA6A4E9D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3" name="Rectangle 36">
            <a:extLst>
              <a:ext uri="{FF2B5EF4-FFF2-40B4-BE49-F238E27FC236}">
                <a16:creationId xmlns:a16="http://schemas.microsoft.com/office/drawing/2014/main" id="{08254AA9-D51A-4028-B5F4-F729E3E42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4" name="Rectangle 37">
            <a:extLst>
              <a:ext uri="{FF2B5EF4-FFF2-40B4-BE49-F238E27FC236}">
                <a16:creationId xmlns:a16="http://schemas.microsoft.com/office/drawing/2014/main" id="{14C0BBE0-B8E4-426A-B8F0-E3C3220A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5" name="Rectangle 38">
            <a:extLst>
              <a:ext uri="{FF2B5EF4-FFF2-40B4-BE49-F238E27FC236}">
                <a16:creationId xmlns:a16="http://schemas.microsoft.com/office/drawing/2014/main" id="{B8EE4293-BCBC-46B9-8C47-5DA0D4B9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6" name="Rectangle 39">
            <a:extLst>
              <a:ext uri="{FF2B5EF4-FFF2-40B4-BE49-F238E27FC236}">
                <a16:creationId xmlns:a16="http://schemas.microsoft.com/office/drawing/2014/main" id="{F0DA6C49-7604-4A85-A9EF-B9EF1525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7" name="Rectangle 40">
            <a:extLst>
              <a:ext uri="{FF2B5EF4-FFF2-40B4-BE49-F238E27FC236}">
                <a16:creationId xmlns:a16="http://schemas.microsoft.com/office/drawing/2014/main" id="{85411FCD-CAF8-4B3F-A135-BEB73638A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8" name="Rectangle 41">
            <a:extLst>
              <a:ext uri="{FF2B5EF4-FFF2-40B4-BE49-F238E27FC236}">
                <a16:creationId xmlns:a16="http://schemas.microsoft.com/office/drawing/2014/main" id="{B15A4BFA-B96D-4D19-AB52-FA7351A44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9" name="Rectangle 42">
            <a:extLst>
              <a:ext uri="{FF2B5EF4-FFF2-40B4-BE49-F238E27FC236}">
                <a16:creationId xmlns:a16="http://schemas.microsoft.com/office/drawing/2014/main" id="{DF0BB5C8-6C15-4799-B16C-0E96C17B5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0" name="Rectangle 43">
            <a:extLst>
              <a:ext uri="{FF2B5EF4-FFF2-40B4-BE49-F238E27FC236}">
                <a16:creationId xmlns:a16="http://schemas.microsoft.com/office/drawing/2014/main" id="{B883D1BA-A587-455B-B058-2BC1C9C6D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1" name="Rectangle 44">
            <a:extLst>
              <a:ext uri="{FF2B5EF4-FFF2-40B4-BE49-F238E27FC236}">
                <a16:creationId xmlns:a16="http://schemas.microsoft.com/office/drawing/2014/main" id="{75789DF9-FDF3-427A-860E-C1B09770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2" name="Rectangle 45">
            <a:extLst>
              <a:ext uri="{FF2B5EF4-FFF2-40B4-BE49-F238E27FC236}">
                <a16:creationId xmlns:a16="http://schemas.microsoft.com/office/drawing/2014/main" id="{06EA68C8-F085-420B-B4A6-D6257465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3" name="Rectangle 46">
            <a:extLst>
              <a:ext uri="{FF2B5EF4-FFF2-40B4-BE49-F238E27FC236}">
                <a16:creationId xmlns:a16="http://schemas.microsoft.com/office/drawing/2014/main" id="{4BEBA9E3-EE82-4392-86AA-8180CDD96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4" name="Rectangle 47">
            <a:extLst>
              <a:ext uri="{FF2B5EF4-FFF2-40B4-BE49-F238E27FC236}">
                <a16:creationId xmlns:a16="http://schemas.microsoft.com/office/drawing/2014/main" id="{CEA7E6EA-D152-452D-891A-FC97F885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5" name="Rectangle 48">
            <a:extLst>
              <a:ext uri="{FF2B5EF4-FFF2-40B4-BE49-F238E27FC236}">
                <a16:creationId xmlns:a16="http://schemas.microsoft.com/office/drawing/2014/main" id="{05DEF0C3-EDAB-4BA6-AF77-11D466FD8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6" name="Rectangle 49">
            <a:extLst>
              <a:ext uri="{FF2B5EF4-FFF2-40B4-BE49-F238E27FC236}">
                <a16:creationId xmlns:a16="http://schemas.microsoft.com/office/drawing/2014/main" id="{816E827F-26FD-481F-A0CB-ADCE55847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7" name="Rectangle 50">
            <a:extLst>
              <a:ext uri="{FF2B5EF4-FFF2-40B4-BE49-F238E27FC236}">
                <a16:creationId xmlns:a16="http://schemas.microsoft.com/office/drawing/2014/main" id="{F1E09025-DB6D-4AA9-A69C-9ED4896F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8" name="Rectangle 51">
            <a:extLst>
              <a:ext uri="{FF2B5EF4-FFF2-40B4-BE49-F238E27FC236}">
                <a16:creationId xmlns:a16="http://schemas.microsoft.com/office/drawing/2014/main" id="{DAD5CF9A-9146-4058-87AA-C381C8C55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9" name="Rectangle 52">
            <a:extLst>
              <a:ext uri="{FF2B5EF4-FFF2-40B4-BE49-F238E27FC236}">
                <a16:creationId xmlns:a16="http://schemas.microsoft.com/office/drawing/2014/main" id="{CF1816C7-4960-42C3-AADC-BD015EAA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0" name="Rectangle 53">
            <a:extLst>
              <a:ext uri="{FF2B5EF4-FFF2-40B4-BE49-F238E27FC236}">
                <a16:creationId xmlns:a16="http://schemas.microsoft.com/office/drawing/2014/main" id="{01957B68-2CAC-401A-9874-B16125E04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1" name="Rectangle 54">
            <a:extLst>
              <a:ext uri="{FF2B5EF4-FFF2-40B4-BE49-F238E27FC236}">
                <a16:creationId xmlns:a16="http://schemas.microsoft.com/office/drawing/2014/main" id="{60AFD95D-983B-4FD4-B368-261F2E71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2" name="Rectangle 55">
            <a:extLst>
              <a:ext uri="{FF2B5EF4-FFF2-40B4-BE49-F238E27FC236}">
                <a16:creationId xmlns:a16="http://schemas.microsoft.com/office/drawing/2014/main" id="{518EB8CB-6ED5-4137-BCD9-D8365D925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3" name="Rectangle 56">
            <a:extLst>
              <a:ext uri="{FF2B5EF4-FFF2-40B4-BE49-F238E27FC236}">
                <a16:creationId xmlns:a16="http://schemas.microsoft.com/office/drawing/2014/main" id="{139EC6FC-365D-4124-926F-D0165112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4" name="Rectangle 57">
            <a:extLst>
              <a:ext uri="{FF2B5EF4-FFF2-40B4-BE49-F238E27FC236}">
                <a16:creationId xmlns:a16="http://schemas.microsoft.com/office/drawing/2014/main" id="{8775C302-28DA-4C80-A004-82BFE252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5" name="Rectangle 58">
            <a:extLst>
              <a:ext uri="{FF2B5EF4-FFF2-40B4-BE49-F238E27FC236}">
                <a16:creationId xmlns:a16="http://schemas.microsoft.com/office/drawing/2014/main" id="{6278C8A0-00C9-4E13-8AA8-70F695879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6" name="Rectangle 59">
            <a:extLst>
              <a:ext uri="{FF2B5EF4-FFF2-40B4-BE49-F238E27FC236}">
                <a16:creationId xmlns:a16="http://schemas.microsoft.com/office/drawing/2014/main" id="{F76E78F8-BAF0-45A1-9BC8-C0EDBB372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7" name="Rectangle 60">
            <a:extLst>
              <a:ext uri="{FF2B5EF4-FFF2-40B4-BE49-F238E27FC236}">
                <a16:creationId xmlns:a16="http://schemas.microsoft.com/office/drawing/2014/main" id="{EF08AE6E-156B-4827-A48A-06C2566A1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8" name="Rectangle 61">
            <a:extLst>
              <a:ext uri="{FF2B5EF4-FFF2-40B4-BE49-F238E27FC236}">
                <a16:creationId xmlns:a16="http://schemas.microsoft.com/office/drawing/2014/main" id="{F672D0DF-588A-4325-AA10-C6BC5CC2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9" name="Rectangle 62">
            <a:extLst>
              <a:ext uri="{FF2B5EF4-FFF2-40B4-BE49-F238E27FC236}">
                <a16:creationId xmlns:a16="http://schemas.microsoft.com/office/drawing/2014/main" id="{8358C4C2-65D6-4FAB-8BCB-AAE14259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0" name="Rectangle 63">
            <a:extLst>
              <a:ext uri="{FF2B5EF4-FFF2-40B4-BE49-F238E27FC236}">
                <a16:creationId xmlns:a16="http://schemas.microsoft.com/office/drawing/2014/main" id="{3B30EB10-7833-4444-B88F-E4C34393C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1" name="Rectangle 64">
            <a:extLst>
              <a:ext uri="{FF2B5EF4-FFF2-40B4-BE49-F238E27FC236}">
                <a16:creationId xmlns:a16="http://schemas.microsoft.com/office/drawing/2014/main" id="{E1CDBA7F-C79C-4EA6-AFC1-04976214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2" name="Rectangle 65">
            <a:extLst>
              <a:ext uri="{FF2B5EF4-FFF2-40B4-BE49-F238E27FC236}">
                <a16:creationId xmlns:a16="http://schemas.microsoft.com/office/drawing/2014/main" id="{FBC19C54-0634-4B47-BE49-FB27158A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3" name="Rectangle 66">
            <a:extLst>
              <a:ext uri="{FF2B5EF4-FFF2-40B4-BE49-F238E27FC236}">
                <a16:creationId xmlns:a16="http://schemas.microsoft.com/office/drawing/2014/main" id="{1B5E888C-BF32-4783-A1FC-BF223C5A5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4" name="Rectangle 67">
            <a:extLst>
              <a:ext uri="{FF2B5EF4-FFF2-40B4-BE49-F238E27FC236}">
                <a16:creationId xmlns:a16="http://schemas.microsoft.com/office/drawing/2014/main" id="{4563F251-031B-4220-A04E-5A54915F8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5" name="Rectangle 68">
            <a:extLst>
              <a:ext uri="{FF2B5EF4-FFF2-40B4-BE49-F238E27FC236}">
                <a16:creationId xmlns:a16="http://schemas.microsoft.com/office/drawing/2014/main" id="{89436237-4E88-4FA0-B815-EFEEB0C17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6" name="Rectangle 69">
            <a:extLst>
              <a:ext uri="{FF2B5EF4-FFF2-40B4-BE49-F238E27FC236}">
                <a16:creationId xmlns:a16="http://schemas.microsoft.com/office/drawing/2014/main" id="{2ED27860-F4AC-4158-B45D-CB08214C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7" name="Rectangle 70">
            <a:extLst>
              <a:ext uri="{FF2B5EF4-FFF2-40B4-BE49-F238E27FC236}">
                <a16:creationId xmlns:a16="http://schemas.microsoft.com/office/drawing/2014/main" id="{08037D10-BDDE-443A-A11B-1C5FBE0C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8" name="Rectangle 71">
            <a:extLst>
              <a:ext uri="{FF2B5EF4-FFF2-40B4-BE49-F238E27FC236}">
                <a16:creationId xmlns:a16="http://schemas.microsoft.com/office/drawing/2014/main" id="{708F47F8-B398-4E67-9B1E-48836032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9" name="Rectangle 72">
            <a:extLst>
              <a:ext uri="{FF2B5EF4-FFF2-40B4-BE49-F238E27FC236}">
                <a16:creationId xmlns:a16="http://schemas.microsoft.com/office/drawing/2014/main" id="{8E2A219C-5E8F-486E-8D41-CE7371F6B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0" name="Rectangle 73">
            <a:extLst>
              <a:ext uri="{FF2B5EF4-FFF2-40B4-BE49-F238E27FC236}">
                <a16:creationId xmlns:a16="http://schemas.microsoft.com/office/drawing/2014/main" id="{C275C644-6098-4D6D-8061-C70DC880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1" name="Rectangle 74">
            <a:extLst>
              <a:ext uri="{FF2B5EF4-FFF2-40B4-BE49-F238E27FC236}">
                <a16:creationId xmlns:a16="http://schemas.microsoft.com/office/drawing/2014/main" id="{EFFB060C-9DCE-41BF-915F-1B001EED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2" name="Rectangle 75">
            <a:extLst>
              <a:ext uri="{FF2B5EF4-FFF2-40B4-BE49-F238E27FC236}">
                <a16:creationId xmlns:a16="http://schemas.microsoft.com/office/drawing/2014/main" id="{16F72138-8B34-49A9-8473-3407D116C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3" name="Rectangle 76">
            <a:extLst>
              <a:ext uri="{FF2B5EF4-FFF2-40B4-BE49-F238E27FC236}">
                <a16:creationId xmlns:a16="http://schemas.microsoft.com/office/drawing/2014/main" id="{C937A9BC-3E10-40BD-882E-8CD7CFF5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4" name="Rectangle 77">
            <a:extLst>
              <a:ext uri="{FF2B5EF4-FFF2-40B4-BE49-F238E27FC236}">
                <a16:creationId xmlns:a16="http://schemas.microsoft.com/office/drawing/2014/main" id="{72408B4F-623C-431D-ACA3-E67A6CA2B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5" name="Rectangle 78">
            <a:extLst>
              <a:ext uri="{FF2B5EF4-FFF2-40B4-BE49-F238E27FC236}">
                <a16:creationId xmlns:a16="http://schemas.microsoft.com/office/drawing/2014/main" id="{EAA652D2-F46E-422C-ABEA-5C5D1C03C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6" name="Rectangle 79">
            <a:extLst>
              <a:ext uri="{FF2B5EF4-FFF2-40B4-BE49-F238E27FC236}">
                <a16:creationId xmlns:a16="http://schemas.microsoft.com/office/drawing/2014/main" id="{A65A67F6-06AF-4A45-A3E3-4AD2C1CA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7" name="Rectangle 80">
            <a:extLst>
              <a:ext uri="{FF2B5EF4-FFF2-40B4-BE49-F238E27FC236}">
                <a16:creationId xmlns:a16="http://schemas.microsoft.com/office/drawing/2014/main" id="{09F4AAF6-050C-473B-AEDA-4BAC78D4E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8" name="Rectangle 81">
            <a:extLst>
              <a:ext uri="{FF2B5EF4-FFF2-40B4-BE49-F238E27FC236}">
                <a16:creationId xmlns:a16="http://schemas.microsoft.com/office/drawing/2014/main" id="{680AD3EB-6561-4637-9D0C-7E221C4A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9" name="Rectangle 82">
            <a:extLst>
              <a:ext uri="{FF2B5EF4-FFF2-40B4-BE49-F238E27FC236}">
                <a16:creationId xmlns:a16="http://schemas.microsoft.com/office/drawing/2014/main" id="{F7AB99AD-C1AB-456D-A65E-45557E2C9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0" name="Rectangle 83">
            <a:extLst>
              <a:ext uri="{FF2B5EF4-FFF2-40B4-BE49-F238E27FC236}">
                <a16:creationId xmlns:a16="http://schemas.microsoft.com/office/drawing/2014/main" id="{9AC5B623-662A-4A45-B5B4-14A65ABB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1" name="Rectangle 84">
            <a:extLst>
              <a:ext uri="{FF2B5EF4-FFF2-40B4-BE49-F238E27FC236}">
                <a16:creationId xmlns:a16="http://schemas.microsoft.com/office/drawing/2014/main" id="{C325AC47-2378-491B-BD19-033CE70FF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2" name="Rectangle 85">
            <a:extLst>
              <a:ext uri="{FF2B5EF4-FFF2-40B4-BE49-F238E27FC236}">
                <a16:creationId xmlns:a16="http://schemas.microsoft.com/office/drawing/2014/main" id="{9C0CF39D-D59F-474A-8719-4A5A6176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3" name="Rectangle 86">
            <a:extLst>
              <a:ext uri="{FF2B5EF4-FFF2-40B4-BE49-F238E27FC236}">
                <a16:creationId xmlns:a16="http://schemas.microsoft.com/office/drawing/2014/main" id="{8A5F022D-6FA3-4BB6-8684-1532764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4" name="Rectangle 87">
            <a:extLst>
              <a:ext uri="{FF2B5EF4-FFF2-40B4-BE49-F238E27FC236}">
                <a16:creationId xmlns:a16="http://schemas.microsoft.com/office/drawing/2014/main" id="{0BD01BFE-7E40-4AF7-B051-835899E3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5" name="Rectangle 88">
            <a:extLst>
              <a:ext uri="{FF2B5EF4-FFF2-40B4-BE49-F238E27FC236}">
                <a16:creationId xmlns:a16="http://schemas.microsoft.com/office/drawing/2014/main" id="{48093B81-616F-4740-BEB2-C82550B5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6" name="Rectangle 89">
            <a:extLst>
              <a:ext uri="{FF2B5EF4-FFF2-40B4-BE49-F238E27FC236}">
                <a16:creationId xmlns:a16="http://schemas.microsoft.com/office/drawing/2014/main" id="{1E3B98CC-0E79-450C-B2EC-78FFD0E0D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7" name="Rectangle 90">
            <a:extLst>
              <a:ext uri="{FF2B5EF4-FFF2-40B4-BE49-F238E27FC236}">
                <a16:creationId xmlns:a16="http://schemas.microsoft.com/office/drawing/2014/main" id="{A0A928FC-BB8F-45A5-9279-08A97155C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8" name="Rectangle 91">
            <a:extLst>
              <a:ext uri="{FF2B5EF4-FFF2-40B4-BE49-F238E27FC236}">
                <a16:creationId xmlns:a16="http://schemas.microsoft.com/office/drawing/2014/main" id="{BAFF0D66-98A2-4E6F-9F43-967F6FE9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9" name="Rectangle 92">
            <a:extLst>
              <a:ext uri="{FF2B5EF4-FFF2-40B4-BE49-F238E27FC236}">
                <a16:creationId xmlns:a16="http://schemas.microsoft.com/office/drawing/2014/main" id="{6446EDBB-1E00-4380-86B2-35CF5AF0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0" name="Rectangle 93">
            <a:extLst>
              <a:ext uri="{FF2B5EF4-FFF2-40B4-BE49-F238E27FC236}">
                <a16:creationId xmlns:a16="http://schemas.microsoft.com/office/drawing/2014/main" id="{3027EE15-4C5D-46E6-8D54-39DE298B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1" name="Rectangle 94">
            <a:extLst>
              <a:ext uri="{FF2B5EF4-FFF2-40B4-BE49-F238E27FC236}">
                <a16:creationId xmlns:a16="http://schemas.microsoft.com/office/drawing/2014/main" id="{148795E8-A4DE-4286-A28B-A4865DB1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2" name="Rectangle 95">
            <a:extLst>
              <a:ext uri="{FF2B5EF4-FFF2-40B4-BE49-F238E27FC236}">
                <a16:creationId xmlns:a16="http://schemas.microsoft.com/office/drawing/2014/main" id="{92DC071A-C697-402D-97B4-44826463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3" name="Rectangle 96">
            <a:extLst>
              <a:ext uri="{FF2B5EF4-FFF2-40B4-BE49-F238E27FC236}">
                <a16:creationId xmlns:a16="http://schemas.microsoft.com/office/drawing/2014/main" id="{0931EAE5-304A-4330-9E07-1878FF16F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4" name="Rectangle 97">
            <a:extLst>
              <a:ext uri="{FF2B5EF4-FFF2-40B4-BE49-F238E27FC236}">
                <a16:creationId xmlns:a16="http://schemas.microsoft.com/office/drawing/2014/main" id="{CEE3CC1A-8E84-4144-AE88-333F8F9D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5" name="Rectangle 98">
            <a:extLst>
              <a:ext uri="{FF2B5EF4-FFF2-40B4-BE49-F238E27FC236}">
                <a16:creationId xmlns:a16="http://schemas.microsoft.com/office/drawing/2014/main" id="{E5D00C9F-5472-46CF-BA0A-F0A4C96E7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6" name="Rectangle 99">
            <a:extLst>
              <a:ext uri="{FF2B5EF4-FFF2-40B4-BE49-F238E27FC236}">
                <a16:creationId xmlns:a16="http://schemas.microsoft.com/office/drawing/2014/main" id="{C51F3DBC-7313-495A-90CA-040FEC579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7" name="Rectangle 100">
            <a:extLst>
              <a:ext uri="{FF2B5EF4-FFF2-40B4-BE49-F238E27FC236}">
                <a16:creationId xmlns:a16="http://schemas.microsoft.com/office/drawing/2014/main" id="{4D5946A9-260B-490A-8F56-F316AF2B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8" name="Text Box 101">
            <a:extLst>
              <a:ext uri="{FF2B5EF4-FFF2-40B4-BE49-F238E27FC236}">
                <a16:creationId xmlns:a16="http://schemas.microsoft.com/office/drawing/2014/main" id="{FE47F6CC-065C-4285-A8EF-421A2673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0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24679" name="Line 102">
            <a:extLst>
              <a:ext uri="{FF2B5EF4-FFF2-40B4-BE49-F238E27FC236}">
                <a16:creationId xmlns:a16="http://schemas.microsoft.com/office/drawing/2014/main" id="{6CFE024B-A43A-4A9B-898A-46B79D473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0" name="Line 103">
            <a:extLst>
              <a:ext uri="{FF2B5EF4-FFF2-40B4-BE49-F238E27FC236}">
                <a16:creationId xmlns:a16="http://schemas.microsoft.com/office/drawing/2014/main" id="{46D91EE6-E6CF-4A2E-850E-58153C993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1" name="Line 104">
            <a:extLst>
              <a:ext uri="{FF2B5EF4-FFF2-40B4-BE49-F238E27FC236}">
                <a16:creationId xmlns:a16="http://schemas.microsoft.com/office/drawing/2014/main" id="{58500EA2-466E-44E4-B0C8-52F555ADE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2" name="Line 105">
            <a:extLst>
              <a:ext uri="{FF2B5EF4-FFF2-40B4-BE49-F238E27FC236}">
                <a16:creationId xmlns:a16="http://schemas.microsoft.com/office/drawing/2014/main" id="{C215E1F0-E005-41B6-8E14-FBBFE7DB91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3" name="Line 106">
            <a:extLst>
              <a:ext uri="{FF2B5EF4-FFF2-40B4-BE49-F238E27FC236}">
                <a16:creationId xmlns:a16="http://schemas.microsoft.com/office/drawing/2014/main" id="{BC09F575-32BE-4BB6-B266-47B8A728A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8100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4" name="Line 107">
            <a:extLst>
              <a:ext uri="{FF2B5EF4-FFF2-40B4-BE49-F238E27FC236}">
                <a16:creationId xmlns:a16="http://schemas.microsoft.com/office/drawing/2014/main" id="{8B4D4198-A194-43E2-B955-644697CCB8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5" name="Line 108">
            <a:extLst>
              <a:ext uri="{FF2B5EF4-FFF2-40B4-BE49-F238E27FC236}">
                <a16:creationId xmlns:a16="http://schemas.microsoft.com/office/drawing/2014/main" id="{F4AF4D64-B782-437F-A862-23F98D3F1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6" name="Text Box 109">
            <a:extLst>
              <a:ext uri="{FF2B5EF4-FFF2-40B4-BE49-F238E27FC236}">
                <a16:creationId xmlns:a16="http://schemas.microsoft.com/office/drawing/2014/main" id="{18D5A5FD-B865-487F-A21C-1C2C83E2F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766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24687" name="Line 110">
            <a:extLst>
              <a:ext uri="{FF2B5EF4-FFF2-40B4-BE49-F238E27FC236}">
                <a16:creationId xmlns:a16="http://schemas.microsoft.com/office/drawing/2014/main" id="{37FAD523-5936-4404-9565-5A6206A28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8" name="Text Box 112">
            <a:extLst>
              <a:ext uri="{FF2B5EF4-FFF2-40B4-BE49-F238E27FC236}">
                <a16:creationId xmlns:a16="http://schemas.microsoft.com/office/drawing/2014/main" id="{F17FB0A2-1815-4172-BEF2-1C7D9784C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5438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Base address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84839BE-D17B-86A1-823B-F321BC9CE3BC}"/>
                  </a:ext>
                </a:extLst>
              </p14:cNvPr>
              <p14:cNvContentPartPr/>
              <p14:nvPr/>
            </p14:nvContentPartPr>
            <p14:xfrm>
              <a:off x="193320" y="201600"/>
              <a:ext cx="8565120" cy="5892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84839BE-D17B-86A1-823B-F321BC9CE3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3960" y="192240"/>
                <a:ext cx="8583840" cy="5911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C10CE4A-733E-4951-8483-B12F879269A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42" y="1852613"/>
            <a:ext cx="7268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958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3E48449-EAA2-491D-8A5D-CFF61008A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E16F56-2943-4B76-86A5-C88C7651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511" y="4762500"/>
            <a:ext cx="7152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43D0877-CECA-BF4E-9267-612E9ADA9029}"/>
                  </a:ext>
                </a:extLst>
              </p14:cNvPr>
              <p14:cNvContentPartPr/>
              <p14:nvPr/>
            </p14:nvContentPartPr>
            <p14:xfrm>
              <a:off x="1468800" y="221040"/>
              <a:ext cx="7527960" cy="6522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43D0877-CECA-BF4E-9267-612E9ADA90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9440" y="211680"/>
                <a:ext cx="7546680" cy="654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913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B96F790-A7CD-4F7D-B353-37F70E1CAEC2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load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545BC50-7C88-B738-64B2-998209C3AAD3}"/>
                  </a:ext>
                </a:extLst>
              </p14:cNvPr>
              <p14:cNvContentPartPr/>
              <p14:nvPr/>
            </p14:nvContentPartPr>
            <p14:xfrm>
              <a:off x="1224720" y="311400"/>
              <a:ext cx="7878600" cy="5607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545BC50-7C88-B738-64B2-998209C3AA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5360" y="302040"/>
                <a:ext cx="7897320" cy="5626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402BEE8-3F6D-4840-A479-90DE02D420C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store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26000B1-2603-5BDF-BA35-3C69E9E4FF19}"/>
                  </a:ext>
                </a:extLst>
              </p14:cNvPr>
              <p14:cNvContentPartPr/>
              <p14:nvPr/>
            </p14:nvContentPartPr>
            <p14:xfrm>
              <a:off x="1245240" y="144360"/>
              <a:ext cx="7884360" cy="6375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26000B1-2603-5BDF-BA35-3C69E9E4FF1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5880" y="135000"/>
                <a:ext cx="7903080" cy="639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590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F145B8-AD01-4380-B98D-0DCE43DEC05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209435-FBFB-46BC-8A7C-E2B7575F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E80A1-2434-470C-A034-6EB8820626DB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B2DA947-E71B-40C8-82E3-7965D374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52451001-006B-4110-A199-50444261B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325381A-33DE-4436-BB35-C6034CDA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8152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 a, b, c, d[10];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$zero, 1000   # assume that data is stored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base address 1000; placed in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$zero is a register that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equals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$s1,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a into register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$s2, 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b into register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$s3, 8($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c into register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$s4, 12($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d[0] into register $s4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$s5, 16($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d[1] into register $s5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500771F-01C2-D392-39AF-BD3E4BBE0718}"/>
                  </a:ext>
                </a:extLst>
              </p14:cNvPr>
              <p14:cNvContentPartPr/>
              <p14:nvPr/>
            </p14:nvContentPartPr>
            <p14:xfrm>
              <a:off x="367200" y="402120"/>
              <a:ext cx="8325000" cy="5632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500771F-01C2-D392-39AF-BD3E4BBE071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7840" y="392760"/>
                <a:ext cx="8343720" cy="5650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554404C-3597-4DD5-AA16-1687777512A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8CE501E-FEAC-4802-83F9-33749F1A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6ABD684-ED8C-48B7-A13F-F0BCB35B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535B286-578F-45DF-A8B7-71DF2AC47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187E1E3-B466-4337-8050-2CBA0CB3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3432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CABD2EA-BA7A-4157-89EB-114102A3CF4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156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$s0,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$s1, 20($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$s2, $s0, $s1  #  the sum is in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$s2, 24($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#  $s2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Assembly version of the code continues to expand!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408E34A-2383-6E47-37F8-4A0204710B78}"/>
                  </a:ext>
                </a:extLst>
              </p14:cNvPr>
              <p14:cNvContentPartPr/>
              <p14:nvPr/>
            </p14:nvContentPartPr>
            <p14:xfrm>
              <a:off x="1255320" y="1452960"/>
              <a:ext cx="7156440" cy="3551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408E34A-2383-6E47-37F8-4A0204710B7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5960" y="1443600"/>
                <a:ext cx="7175160" cy="356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24B84-3BAF-4A75-B26E-195479A7D80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F2002D3A-651F-4E4C-B0F7-FB8608B52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752950AC-AB13-4D09-98D0-BD6BC590A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708507B2-5506-4030-84B6-C61AB2126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1134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space allocated on stack by a procedure is termed the activation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record (includes saved values and data local to the procedure) – frame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pointer points to the start of the record and stack pointer points to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end – variable addresses are specified relative to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as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during the execution of the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Dynamically allocated storage (with malloc()) is placed on the heap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F07039A2-0691-4F76-8F3E-E6BE22F03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6151" name="Rectangle 6">
            <a:extLst>
              <a:ext uri="{FF2B5EF4-FFF2-40B4-BE49-F238E27FC236}">
                <a16:creationId xmlns:a16="http://schemas.microsoft.com/office/drawing/2014/main" id="{8FC095B3-1570-447D-830F-ACDC5B009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6152" name="Rectangle 7">
            <a:extLst>
              <a:ext uri="{FF2B5EF4-FFF2-40B4-BE49-F238E27FC236}">
                <a16:creationId xmlns:a16="http://schemas.microsoft.com/office/drawing/2014/main" id="{85EF0530-5C6B-467C-BBC4-C58CC6D7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8674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6153" name="Line 8">
            <a:extLst>
              <a:ext uri="{FF2B5EF4-FFF2-40B4-BE49-F238E27FC236}">
                <a16:creationId xmlns:a16="http://schemas.microsoft.com/office/drawing/2014/main" id="{E01F7F72-B386-485B-BA36-C0FF4958E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4" name="Line 9">
            <a:extLst>
              <a:ext uri="{FF2B5EF4-FFF2-40B4-BE49-F238E27FC236}">
                <a16:creationId xmlns:a16="http://schemas.microsoft.com/office/drawing/2014/main" id="{904DE6CF-AB5A-449E-97D6-596DCA3D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6156B6F-46CA-1204-B2EB-BAB7CA7F8B07}"/>
                  </a:ext>
                </a:extLst>
              </p14:cNvPr>
              <p14:cNvContentPartPr/>
              <p14:nvPr/>
            </p14:nvContentPartPr>
            <p14:xfrm>
              <a:off x="4484520" y="2871720"/>
              <a:ext cx="2350440" cy="1399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6156B6F-46CA-1204-B2EB-BAB7CA7F8B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75160" y="2862360"/>
                <a:ext cx="2369160" cy="1418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46411</TotalTime>
  <Words>1380</Words>
  <Application>Microsoft Office PowerPoint</Application>
  <PresentationFormat>On-screen Show (4:3)</PresentationFormat>
  <Paragraphs>256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271</cp:revision>
  <cp:lastPrinted>2025-01-21T05:45:58Z</cp:lastPrinted>
  <dcterms:created xsi:type="dcterms:W3CDTF">2002-09-20T18:19:18Z</dcterms:created>
  <dcterms:modified xsi:type="dcterms:W3CDTF">2025-01-21T19:12:29Z</dcterms:modified>
</cp:coreProperties>
</file>