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3" r:id="rId2"/>
    <p:sldId id="513" r:id="rId3"/>
    <p:sldId id="514" r:id="rId4"/>
    <p:sldId id="567" r:id="rId5"/>
    <p:sldId id="515" r:id="rId6"/>
    <p:sldId id="571" r:id="rId7"/>
    <p:sldId id="572" r:id="rId8"/>
    <p:sldId id="573" r:id="rId9"/>
    <p:sldId id="576" r:id="rId10"/>
    <p:sldId id="574" r:id="rId11"/>
    <p:sldId id="575" r:id="rId12"/>
    <p:sldId id="577" r:id="rId13"/>
    <p:sldId id="561" r:id="rId14"/>
    <p:sldId id="578" r:id="rId15"/>
    <p:sldId id="560" r:id="rId16"/>
    <p:sldId id="563" r:id="rId17"/>
    <p:sldId id="564" r:id="rId18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C70A8-ADC0-441B-A9F5-84EDE2872749}" v="4" dt="2025-01-16T19:12:08.0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4404" autoAdjust="0"/>
  </p:normalViewPr>
  <p:slideViewPr>
    <p:cSldViewPr>
      <p:cViewPr varScale="1">
        <p:scale>
          <a:sx n="74" d="100"/>
          <a:sy n="74" d="100"/>
        </p:scale>
        <p:origin x="99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BD336C8B-C9B0-452A-8C85-BBA3B435D3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6702D8E0-E007-427D-B3A6-8CADEBDA16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09994065-F1C6-4B13-9CA5-B3F16CBE441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86FEBF1D-D558-4623-8CB4-64029008E36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BBA1EA-6D29-4699-B9DE-FFDC294BD4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7:47:03.9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11273 12546 762 0,'6'-2'102'0,"-3"-1"104"0,2 0-77 0,-2-5-35 16,0 2-17-16,-1-7-18 0,-2 0-7 15,1-2 1-15,2 2 3 0,-3 5-1 0,0 6 2 0,0-1-16 0,3 2-10 0,2 15-2 0,-2 10 1 16,7 21 19-1,1 9 5-15,-6 19-8 16,3 1-5-16,-8 11-30 16,0 3 0-16,-4 0-11 0,-2 4-2 0,3-4-2 15,-5-9-17 1,3-10-6-16,-3-7-8 0,5-21-23 16,0-8-10-1,3-19-33 1,3-14-20-16,8-19-150 0,2-25 168 15</inkml:trace>
  <inkml:trace contextRef="#ctx0" brushRef="#br0" timeOffset="232.85">11754 12374 1145 0,'1'-2'165'0,"2"2"179"15,-3 0-213-15,2 0-12 0,-2 11-44 16,2 3-16-16,1 16-17 16,-3 13-9-16,1 20-10 15,-1 13-4-15,-4 12-9 16,4 11-3-16,-5 9-18 16,3 4-29-16,-1 7-62 15,0-3-38-15,3-17-59 16,6-20-87-16,-3-41 171 15</inkml:trace>
  <inkml:trace contextRef="#ctx0" brushRef="#br0" timeOffset="467.63">11495 12935 1040 0,'-47'-12'155'0,"9"8"189"0,8 12-176 16,6 19-61-16,0 8-23 0,7 3-36 15,6-5-12 1,11-14-19-16,13-7-1 0,20-20-16 16,13-7 1-16,18-20 2 15,6-4-6-15,4-6-3 16,2-5-28-16,-4 3-74 16,-4 2-50-1,-13-2 75-15</inkml:trace>
  <inkml:trace contextRef="#ctx0" brushRef="#br0" timeOffset="894.67">12036 12653 1872 0,'0'8'81'0,"-8"12"7"0,3 6-30 16,-4 15-27-1,4 11-14-15,7 6-23 0,9 0-17 0,20-9-43 16,10-13-10-16,16-17 4 16,-3-9 12-16,0-15 52 15,-4-8 18-15,-11-10 34 16,-2 1 12 0,-17-2-3-16,-4 5-7 15,-11 5-25-15,-4 11-6 16,1 0-22-16,1 17-10 15,-1 19-23-15,-1 5-14 0,12 1 1 16,1-1-11-16,13-21 20 16,9-9 10-16,5-17 47 15,8-13 46-15,6-16 49 16,4-8 23-16,-3-12 8 16,-2-5-6-16,-16-7-41 15,-11-1-15-15,-16-1-49 0,-11-1-30 16,-13 17-53-1,-3 5-26-15,-9 26-63 0,1 9-27 16,12 7 14-16,4 1 62 0</inkml:trace>
  <inkml:trace contextRef="#ctx0" brushRef="#br0" timeOffset="1460.84">13386 12426 1326 0,'5'1'76'0,"2"-1"36"0,-1 0-6 0,13-3-19 0,-2-8-6 0,18-1-6 15,6-3-5-15,6 1-17 16,-1 5-9-16,1 7-26 16,1 7-12-16,-9 15-6 15,-9 6-1-15,-16 22-5 0,-9 9 0 16,-22 28-6 0,-12 10-9-16,-23 17-29 15,-11 3-16-15,-25 0-26 16,-5-1-4-16,6-21 33 0,13-11 26 15,39-24 49 1,13-17 22-16,33-12 31 0,16-7 9 16,36-5 12-16,16-8-1 0,15-10-35 15,9-10-12-15,3-18-63 16,-1-8-36-16,4-15-90 16,11-5 77-16</inkml:trace>
  <inkml:trace contextRef="#ctx0" brushRef="#br0" timeOffset="2529.96">15813 13016 1363 0,'-11'-11'74'16,"-7"-4"22"-16,-4 1-21 0,-6-6-21 0,-2 4-17 0,-5 3-20 0,-4 9-5 0,-7 8-9 0,3 12-3 15,4 17 2 1,1 7-2-16,15 10-7 0,10 5-4 0,16 5-15 31,14-6-7-31,21-5-9 0,5-11 2 0,7-15 10 16,2-10 9-16,-1-23 21 16,3-5 11-16,1-22 21 15,-5-13 12-15,-7-21 1 16,-12-8-5-16,-9-23-14 15,-7-12-7-15,-14-22-7 16,-4-7 2-16,-13-5 3 16,-4 1 5-16,2 19 7 15,1 15 1 1,6 35 0-16,5 26-5 16,1 35-4-16,0 23-5 0,4 40-1 15,-1 27-9 1,2 45-4-16,0 17-1 0,2 33-45 15,4 4-31-15,8-15-69 16,4-18-27-16,18-49 43 16,5-21 41-16,14-32 89 15,7-17 39-15,5-20 38 0,3-13 13 0,-9-18 0 16,-5-16-1 0,-14-21-10-1,-4-9-6-15,-11-21-6 0,-5-3 8 0,-9 8-21 16,-2 12-4-16,-10 37-17 15,1 22-13-15,-4 30-6 16,-3 22-3-16,-2 38-7 16,-1 15-2-16,6 20-29 15,7-2-19 1,12-18-27-16,7-15-3 0,14-27 27 16,3-11 14-1,3-24 39-15,2-6 15 0,-2-25 10 0,3-14 18 16,0-24-6-16,-6-11-8 15,-12-12-5-15,-10-2-9 16,-14 11 2-16,-4 17 7 16,-1 30 6-1,2 21 1-15,2 38-3 0,-2 20-2 0,0 35-7 16,1 7-10 0,8 6-4-16,1-3-6 0,14-15-13 15,4-10-13 1,6-15-60-16,3-8-29 0,2-21-55 31,4-12-29-31,0-21-212 0,1-13 247 0</inkml:trace>
  <inkml:trace contextRef="#ctx0" brushRef="#br0" timeOffset="2915.61">17518 12776 1189 0,'-11'24'301'0,"6"-2"-233"0,-2-3 85 0,3-7-91 0,3-2-11 0,4-9-28 0,8-4-11 16,6-6-14-16,7-4 2 16,9-9 2-16,5 0 3 0,5-13 18 15,-2 0 6-15,0-6 26 16,-7 0 10-16,-8 2-6 15,-6 1 2-15,-18 10-12 16,-12-2-2-16,-20 9-9 16,-16 4-6-16,-21 20-18 15,-11 13-7-15,-10 34-8 16,4 15-2-16,24 15-2 16,13 7-1-16,38-3 3 15,17-2-1-15,34-16 2 0,20-1-1 16,26-16 1-16,2-13-1 15,1-17-14-15,-1-10-21 16,-3-10-68-16,5-10-49 16,-2-10-264-16,-2-3 247 15</inkml:trace>
  <inkml:trace contextRef="#ctx0" brushRef="#br0" timeOffset="4100.89">19758 12538 523 0,'-30'-10'59'0,"5"1"56"0,0 1 2 0,4-1 23 0,4 7-1 0,1 0-1 16,4 2 1-16,5 2-13 16,-2 0-9-16,6 4-18 0,-2 0-10 0,-4 7-18 15,-4-1-21-15,-8 15-28 31,-4 9-9-31,1 21-14 0,1 9-1 0,9 5 2 16,9-6-1 0,8-27-7-16,16-10 1 15,13-18 1-15,7-12 4 0,7-20 15 16,-2-8 9-16,-5-23 11 16,-2-4-10-16,-15-2 4 15,-11-1-4-15,-27 7-11 16,-14-2 3-16,-24 3-11 15,-12 1-5-15,-6 12-2 0,5 7 0 16,17 18 3-16,12 3 0 16,22 11-3-16,15 0-1 0,4 8-4 15,22 1 0 1,24 4 6-16,17 1 1 16,13 0-1-16,9-1 1 15,-4 6-7-15,-10 6-15 0,-12 11 2 16,-18 5-10-16,-16 11-5 15,-10 4 6-15,-17 8-19 16,-1 6-3-16,-9-6-6 31,1-10 10-31,1-18 19 16,4-17 10-16,8-25 42 16,5-15 13-16,15-26 37 15,9-11 20-15,12-20-5 16,13 3-1-16,5 2-10 15,9 12-14-15,-4 20-13 0,-6 9-10 16,-6 21-22-16,-2 11-5 16,-7 22-8-1,-1 10 1-15,-14 21-18 0,-11 9-24 16,-4 2-49-16,-1 0-39 16,3-3-69-16,3-6-4 0,3-7 105 15</inkml:trace>
  <inkml:trace contextRef="#ctx0" brushRef="#br0" timeOffset="4632.24">21778 11965 1493 0,'12'16'115'0,"-1"1"56"0,4-1-15 16,-1 3-37-16,0 6-26 0,10 21-33 0,1 11-14 15,0 25-20-15,-1 6-6 16,-8 5-12-16,-5 0-17 16,-10-4-39-16,-1-1-39 15,-8-8-46-15,-6-2-30 16,-6-12-21-16,-3-8-272 15,0-18 293-15</inkml:trace>
  <inkml:trace contextRef="#ctx0" brushRef="#br0" timeOffset="4923.34">21263 12008 1381 0,'-11'-16'94'0,"0"-1"35"0,8 3-13 16,5-8-13-16,10 7-11 15,14-5-6-15,10-1 4 16,18-2 2-16,12-3-7 16,27-2-12-1,9-7-15-15,20-3-32 16,-4-1-9-16,5 3-19 15,0 6-18-15,-12 9-44 0,-18 10-28 16,-30 13-64-16,-21 7-30 16,-29 13-181-1,-5 8 210-15</inkml:trace>
  <inkml:trace contextRef="#ctx0" brushRef="#br0" timeOffset="5460.89">22352 12464 1419 0,'16'14'81'0,"-4"6"17"0,-2 7-11 0,-1 17-33 0,-4 7-23 0,0 17-21 15,3 3-17-15,-1-5-12 0,6-6-4 16,6-19-7-16,-3-7 7 0,7-18 18 31,4-6 11-31,2-17 23 0,4-5 9 16,3-18 23-16,-4-14 10 16,-2-10 5-16,1-8 9 15,-12-4 2-15,0 3-11 16,-6 13-8-16,-5 15-8 15,-2 26-11-15,-1 15-11 16,1 25-8-16,-3 7-12 16,8 17-19-16,-1 7-3 15,5 3-28-15,6-1-14 0,7-2-60 16,5-9-46-16,2-5-59 16,3-10 21-16,1-15 95 15</inkml:trace>
  <inkml:trace contextRef="#ctx0" brushRef="#br0" timeOffset="5886.57">23291 12683 1444 0,'0'5'70'16,"0"-1"21"-16,1 1-15 15,2-5-9-15,7 0-10 16,7-3-21-16,5-7-3 16,3-1 4-16,2-3 2 0,2-3-2 15,-2-5 6-15,2-2-6 16,-2-3-7-16,-6-1 0 16,-2 0-8-16,-13-7-1 15,-6 2 5-15,-17 0 6 16,-10-5 2-16,-22 5 2 15,-5 6-3-15,-9 24-10 16,-1 17-4-16,4 35-9 16,12 17-7-16,23 19-2 15,9-3 4-15,35-3 1 16,13-8 2-16,23-19-2 16,8-9 0-16,11-21-6 0,11-8-9 15,5-22-23 1,-3-8-19-16,-8-11-44 0,-10-7-13 15,-9-7-35-15,-8-8-23 16,-9-8 100-16</inkml:trace>
  <inkml:trace contextRef="#ctx0" brushRef="#br0" timeOffset="16721.59">19711 14454 957 0,'0'-2'80'0,"2"2"46"0,-1-1-19 0,6-4-22 0,-3 2-9 0,-1-2-10 16,4 0-1-16,4-3-3 16,1-3 2-16,7-1-7 15,7-2-2-15,-1-1-6 16,5-3-11-16,3-1-5 16,-2-2-6-16,7 4-15 15,5 4-1-15,-4 13-5 16,-6 2-8-16,-3 15 0 15,-7 5 2-15,-8 11-7 16,-1 0 10-16,-12 5-10 16,-5 6-1-16,-14 2-4 15,-7 5-17-15,-8 8-11 0,-10 5-14 16,-4-5-17 0,-1 3 11-16,4-10 11 0,4-3 12 15,2-13 23-15,11-3 4 16,8-11 10-1,4-1 10-15,17-8 16 0,8-6 11 0,16 0 21 16,9-6 6 0,8-4 2-16,12-6-13 15,8-6-21-15,7 3-11 16,2-12-27-16,-8 2-12 0,-12 3-58 16,-12 3-32-1,-14 4-271-15,-5 2 232 0</inkml:trace>
  <inkml:trace contextRef="#ctx0" brushRef="#br0" timeOffset="17677.99">20811 14271 220 0,'3'1'68'0,"-2"-1"30"0,4 0 27 0,0 0 2 16,0 0-5-16,-2-1-1 0,3-1-18 0,-4-2-13 0,-2 4-30 16,1 0-9-16,1-2 2 15,-1 0 4-15,10-10 7 31,0 7 5-31,0-6 5 0,-1-2 1 16,-4 1-1-16,-3-4-3 16,-3 5-19-16,-6-3-11 0,-13 3-20 15,-3 1-11-15,-14 1-1 16,-8 4 1-16,-2 5-5 16,-5 5-2-16,2 12-3 0,2 5-2 15,11 13-5-15,0 1 1 16,13 7-3-16,8 3 2 15,15-7 4 1,6 0-2-16,16-4 3 16,3-5 2-16,5-6-4 15,5-1 4-15,3-4 0 16,1-3 0-16,12 3 0 16,-2-2 1-16,3-1-6 15,0 3-9-15,-14 0-11 16,-7 1-3-16,-17 4-4 15,-14-3-1-15,-6 9-9 0,-14-4-4 16,-9 8-8 0,2-3 1-16,-10-6 21 0,2-4 9 0,0-13 20 31,0-7 8-31,5-5 10 16,0-9 7-16,12-12 14 15,3-12 8-15,14-15 15 0,4-11-1 16,13-14-3-16,9-3-3 15,13-10-18-15,9 1-6 16,8 4-11-16,5 6-9 16,-6 15-22-16,-8 7-20 15,-13 14-75-15,-8 12-145 16,-11 9 153-16</inkml:trace>
  <inkml:trace contextRef="#ctx0" brushRef="#br0" timeOffset="18264.12">18621 14408 963 0,'-3'0'150'0,"3"-1"168"0,1 1-179 0,4 0-6 0,6 6-26 15,2 6-10-15,3 14-29 16,6 7-11-16,-5 24-33 16,3 7-4-16,-1 21-16 15,-1 1-14-15,-7 0-33 16,-2-5-33-16,1-10-61 15,-1-7-28-15,-2-18-249 16,-3-5 254-16</inkml:trace>
  <inkml:trace contextRef="#ctx0" brushRef="#br0" timeOffset="18564.66">19366 13721 1224 0,'-2'12'142'0,"-7"7"165"16,-7 13-224-16,-8 1 1 0,-3 11-22 15,2 6-1-15,3 15-14 16,5 14-2-16,-1 25-11 15,1 16-7-15,3 33-9 0,-2 19-7 16,2 23-41-16,-1 20-24 16,-3 9-59-1,7-8-41-15,3-18-311 16,0-19 291-16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16T18:36:44.46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16T18:36:44.657"/>
    </inkml:context>
  </inkml:definitions>
  <inkml:trace contextRef="#ctx0" brushRef="#br0">18739 7935 0,'0'0'0,"0"0"0,0 0 0,91-51 0,-28 15 0,-4 5 16,-15 3 0,-17 9-16,-7 7 15,-4 4 1,0 0-16,-9 0 16,5 4-1,-8 0-15,4 4 16,-114 63-16,11-4 15,32-19 1,23-16-16,21-5 16,-9 5-1,0 0-15,-3-1 16,-9 5-16,9-4 16,-5-5-1,13-3-15,3-4 16,4-4-1,1 0-15,3-4 16,4-1-16,0 1 16,4 0-1,-4 0-15,4-4 16,0 0 0,0 0-16,4 0 15,-8 0 1,4 0-16,0 0 15,1 0-15,3 0 16,-4 0-16,-4 0 16,4 0-1,0 0 1</inkml:trace>
  <inkml:trace contextRef="#ctx1" brushRef="#br0">12318 1125 1869 0,'-1'-2'41'0,"-5"-1"5"0,4 2 0 0,2 1-3 0,2 0-3 0,2 0-8 0,1 1-6 0,-2 4-12 16,-1 3-3-16,2 8-3 0,0 7 1 16,-1 15 5-16,5 12-1 15,-5 18 4-15,2 11-3 16,-5 19-5-16,3 1-1 16,-3-6-8-1,0-11 3-15,3-20-3 16,-2-7-1-16,1-11 2 0,4-4-1 15,-6-7 0 1,0-3-2-16,2-10-25 0,-2-1-13 0,0-9-27 16,0-9-32-16,5-2-35 15,4-15-34-15,4-14 86 32</inkml:trace>
  <inkml:trace contextRef="#ctx1" brushRef="#br0" timeOffset="863.67">12342 1133 983 0,'13'0'118'0,"-1"0"61"0,7-7-36 0,2 0-13 0,4-3-40 16,3-1-11-16,7 0-24 15,1 0-7-15,20 3-6 0,10-5 0 32,24 4-14-32,11-2-5 0,17-5-9 0,11 0-5 31,20-3-4-31,7 1 0 16,5-1 4-16,3 3-3 15,-9 0 1-15,-2 3 4 0,-16 6-11 16,-19 0 4-1,-28 7 1-15,-27 0 2 0,-25 2 0 16,-11-1-2-16,-15 4-2 16,-12-2-3-16,12 4 3 15,-11 1 4-15,-1-4-2 16,5 7 3-16,3 2-8 16,-2 4 5-16,5 8-2 15,2 5-4-15,-1 8 9 16,1 3 0-16,-2 11 3 15,0 7 3-15,-5 16-6 16,2 9-1-16,-3 9-3 16,0 6-1-16,-4-1-3 0,-1-3-4 15,2-12 2-15,-2-7 0 16,3-13 2-16,3-3 3 16,-4-11 1-16,-2-8-2 15,-2-11-2-15,-4-5 1 16,1-9 1-16,-1-2 0 15,0-8 12-15,-4-4 8 16,-2-5 5-16,-4-3 1 0,-13-4-9 16,-8-1-8-16,-14 2-9 15,-20 1-2-15,-22 5 0 16,-22 3-5-16,-45 9-21 16,-15 7 3-16,-36 7 1 15,-13 1 3-15,16 3 20 16,3-3-1-16,34-12 0 0,29-6 0 15,37-9-19 1,26-8-7-16,52-11-17 16,22-8-21-16,35-11-33 15,22-11-40-15,40-11 71 16</inkml:trace>
  <inkml:trace contextRef="#ctx1" brushRef="#br0" timeOffset="1845.53">13038 1601 575 0,'9'5'121'0,"-1"1"154"0,-8-4-105 0,2 6-24 0,-2-1-16 0,0-10-38 16,-2 6-7-16,-1-7-11 16,-2-4-5-16,-3-5-4 15,-3-7-8-15,-3-9-20 16,0-2-9-16,-7 1-15 15,4 3 2-15,-8 10-11 16,-2 6 0-16,-3 12-7 16,-5 15-10-16,-1 22 0 15,6 4-2-15,5 15-9 16,4-3 0-16,20-10 2 16,4-1 2-16,19-18 14 0,11-9 7 15,2-16 15 1,4-7 7-16,-1-13 20 0,-5-7 4 15,-6-8 15-15,-2 1-1 16,-12-1-6-16,-2-1-3 16,-13 4-21-16,-4 12-3 15,0 9-11-15,-4 14-3 16,-1 22-5-16,-1 10-6 0,1 17-5 16,7 1-3-16,4 1 3 15,12-7-5-15,3-11-25 16,6-10-21-16,4-14-54 15,2-7-33-15,3-8-39 16,5-10-295-16,6-4 308 16</inkml:trace>
  <inkml:trace contextRef="#ctx1" brushRef="#br0" timeOffset="2270.96">13475 1588 1374 0,'0'-3'120'0,"-13"-1"89"0,-1-3-48 0,-18 3-40 16,-2 2-32-16,-1 0-48 0,2 6-13 0,11 8-17 16,0 12-2-16,9 7-13 15,8 4-4-15,5 3-6 16,8 0-7-16,13-7-15 16,2-1-3-16,7-14-5 15,5-3 2 1,-3-12 24-16,4-2 5 15,-16-14 12-15,-2-7 14 0,-2-14 17 16,-5-8 4-16,1-16 8 16,-1-8-6-16,-1-14-8 15,-5-1 2 1,2-4 0-16,-2 6 1 16,-5 20 7-16,10 12 7 0,-7 24 8 15,3 12 2-15,0 18-11 16,1 11-11-16,1 23-15 15,-1 18-6-15,-2 19-4 0,-3 7-5 16,4 7-23-16,-3 0-40 0,4-13-52 16,0-9-28-1,8-19-35 1,5-8 13-16,9-19-10 16,2-11-82-16,9-19 162 0</inkml:trace>
  <inkml:trace contextRef="#ctx1" brushRef="#br0" timeOffset="2656.51">14076 1511 1149 0,'-21'-6'173'0,"-2"-2"183"0,-10 13-188 15,-13 1-18-15,0 10-56 16,-3 3-29 0,5 6-30-16,9 3-13 15,15 9-18-15,7-1-8 16,15-3-18-16,9 0-11 0,12-14-10 15,4-5-4-15,11-7 17 16,0-7 9-16,0-7 18 16,-5-5 6-16,-8-12 5 15,-3-8 11-15,-6-15 11 16,-3-5 11-16,-9-14 13 16,-4-8 0-16,-6-8-1 15,-2 0-5-15,0 8-13 16,0 9 3-16,5 30 6 15,3 13-3-15,2 22 1 16,4 11-10-16,-1 26-14 16,1 13-6-16,-4 27 0 15,-2 13-2-15,-8 14-13 16,2 5-12-16,2-5-98 0,4-6-21 16,12-15-99-16,10-8-28 15,12-33 167-15</inkml:trace>
  <inkml:trace contextRef="#ctx1" brushRef="#br0" timeOffset="6331.91">16479 1074 853 0,'4'-9'114'16,"3"-4"82"-16,-4 1-14 0,-2 2-33 0,1-1-25 0,-2 8-19 0,-5-3-9 0,4 6-22 15,-3 6-14-15,0 13-17 16,1 14-10-16,3 22-1 0,0 16-6 16,-2 22-13-16,2 13-2 15,0 20-11-15,2 0-4 16,1-18-3 0,1-11-7-16,0-26-12 15,-4-8-3-15,1-11-10 0,-1-9-11 0,0-18-28 16,0-9-13-1,0-21-37-15,2-11-90 0,7-28 137 16</inkml:trace>
  <inkml:trace contextRef="#ctx1" brushRef="#br0" timeOffset="7213.58">16614 1024 867 0,'-20'0'92'15,"-2"0"59"-15,3-3-20 16,1 3-41-1,7 0-18-15,2-2-21 0,6 2-4 0,0-3-2 16,3-3 0-16,9-1-1 16,4-5-1-16,12-1 2 15,3-1 3-15,10-3 8 16,9 4-4-16,9 0 2 16,10-1-5-16,11 0-5 15,7-3-3-15,3 1-15 16,4-1-11-16,12-1-11 15,10 2-4-15,10 1-1 16,2 0 1-16,-16 3 4 16,-7 6-3-16,-21 2 1 15,-12 4-1-15,-15 4-5 16,-15-1-5-16,-18 6-7 16,-7-4 3-16,-14 1 3 0,2-1-1 15,-2-3 8-15,0-2 2 16,1 1-1-16,7 1 5 15,-6-2 1-15,2 0-5 16,4 3 5-16,-3-2-3 16,3 6-1-1,-3 5 0-15,-1 10-3 0,-1 5-1 0,-1 13 4 16,1 7 0-16,7 14 0 31,2 9 3-31,2 15-4 0,1 6 1 16,-6 7-24-16,-7 2-21 0,4-11-19 15,-3-11 4-15,2-25 25 16,4-7 17-16,-1-14 17 31,-3-4 0-31,-3-9-4 0,-1 1 3 16,-4-5 4-16,-2-3-1 0,-4-1 1 16,-7-1 1-16,-6-1 3 15,-5-1 6-15,-11-2 11 16,-7 2-2-16,2-6-8 15,-8-1-3-15,-5-1-5 16,-7 0-5-16,-21 0 1 0,-8 2 4 16,-29-2-11-16,-19 0 3 15,-20 8 2-15,-7 0-4 0,0 9 1 16,14-1-2 0,25 6 6-16,21-6-5 15,48 0 1-15,18-5-8 0,40-8-31 16,13-3-21-16,34-11-122 15,11-3 113-15</inkml:trace>
  <inkml:trace contextRef="#ctx1" brushRef="#br0" timeOffset="7800.42">16993 2427 1094 0,'3'2'94'0,"0"-2"63"16,0 0-22-16,-3 6-24 0,2 1-14 0,-1 12-22 0,4 4-15 0,-5 15-22 16,-1 14-12-16,-3 11-22 15,0 10-2-15,4-1 0 16,0-1-14-16,3-8-26 16,3-12-13-16,-3-12-50 15,-1-10-16-15,-4-15-214 16,-4-6 206-16</inkml:trace>
  <inkml:trace contextRef="#ctx1" brushRef="#br0" timeOffset="8176.61">16930 2554 1139 0,'-2'-32'87'16,"1"4"70"-16,-3 6-44 15,4 1-7-15,2 2-14 16,12 2-25-1,10-5-11-15,15 6-4 0,7-4-10 0,12 2 2 16,7 7-5-16,0 11-19 16,-4 8-3-1,-18 11-16-15,-10 6-6 0,-30 8-2 16,-15 0 3-16,-26 1 0 16,-13-1 2-16,-6-5-3 15,-4-9-5-15,1-8-11 16,14-2 3-16,5-7 3 15,13 1 5-15,22 2 7 16,-2 1 1-16,19 7 3 16,3 3 1-16,19 6 19 15,2 6-1-15,9 10-4 16,-3 4-2-16,-5 6-12 16,-3 1-14-16,0-10-39 0,2-4-23 15,-5-18-58 1,5-6-16-16,-5-19 83 15</inkml:trace>
  <inkml:trace contextRef="#ctx1" brushRef="#br0" timeOffset="8574.14">17662 2517 1385 0,'-2'8'112'0,"-1"5"45"0,-3 12-47 15,6 8-15-15,0 7-45 16,8-1-21-16,-4-1-20 15,4-2-5-15,5-6-8 16,-2-1-4 0,-3-9-2-16,1-4-6 0,-7-8 4 15,-2-8 4-15,-2-8 6 16,-7-10 2-16,-4-15 4 0,-3-6-4 16,-4-12-2-16,-2-5 0 15,-3-9-3-15,1 0 5 16,11 7-1-16,9 9 1 15,16 19 12-15,4 8 6 16,12 6 17 0,9 4 8-16,5-3 11 0,6 0-5 0,11-4-7 15,-2 1-10 1,-3 6-20-16,-7 2-6 0,-15 4-22 31,-10 4-25-31,-21 2-57 16,-1-6-35-16,-15 14-178 0,-9 0 182 15</inkml:trace>
  <inkml:trace contextRef="#ctx1" brushRef="#br0" timeOffset="8748.61">17695 2486 1234 0,'-10'11'95'0,"3"-2"84"16,0-4-39-1,10-3-7-15,13-4-14 16,17-6-33-16,5-3-22 0,13-3-22 16,1-5-23-16,0 11-80 15,3 0-51-15,-8 8 56 16</inkml:trace>
  <inkml:trace contextRef="#ctx1" brushRef="#br0" timeOffset="10897.38">16340 3637 1075 0,'3'-5'93'0,"0"-4"51"0,-6 7-31 0,-2 2-5 0,-4 0-29 0,-4 0-14 16,-4 2-30-16,-7-1-10 15,-6 7-11 1,-6 2-4-16,-16 7-5 15,1 4-2-15,-4 9-2 0,0 0-2 16,15 4-1-16,9-1 2 16,15-3-5-16,8-3 2 15,11-6 2-15,10-1-4 16,20-3 9 0,7 1 4-16,21-4 7 0,5-1 5 15,-1-2-3-15,-13-2-3 16,-17 4-7-16,-15-1-2 15,-23 9 6-15,-10 1-2 0,-29 2-1 16,-15 4 1-16,-3-1-11 16,-1-4-11-16,9-7-37 15,3-3-26-15,16-12-52 16,6-4-74-16,19-20 124 16</inkml:trace>
  <inkml:trace contextRef="#ctx1" brushRef="#br0" timeOffset="12090.4">16404 3692 1304 0,'15'7'94'0,"-1"5"22"16,-6 13-29-16,-4 2-18 15,-4 9-43-15,-4 4-11 16,-1 4-11-16,-3 2 0 0,2-7-4 15,-1-6 0-15,4-7-2 16,-3-8 1-16,6-16 2 16,8 3 4-16,4-21 7 15,6-9 3 1,4-13 13-16,-5-5-3 16,2-4-5-16,-5 3-1 0,1 6-7 15,-4 10-3-15,0 18-3 16,0 10-7-16,-5 18-5 15,5 15-2-15,-1 6 5 16,-3 5 3-16,4 2 0 0,5-7-3 16,2-9-2-16,-3-8 4 15,6-12 6 1,-4-9 12-16,1-12 8 16,2-4 6-16,4-15 0 15,-5-2-11-15,4 4-7 16,-1 6-6-16,-3 11-11 0,5 11 3 0,-2 12-1 15,-3 9-6-15,-2 12 5 16,-4 3-11-16,-5 0-31 31,5-1-23-31,-1-10-35 0,6-10-17 16,12-14-15-16,-4-7-51 16,14-15-27-16,1-2 30 15,-7-6 56 1,0-4 124-16,-14 3 136 0,2-4 25 15,-11-1 27 1,-8 0-28-16,-15-1-44 0,-9 0-15 16,-7 9-28-16,1 9-11 15,0 22-27-15,2 10-8 0,-2 22-9 16,2 8-9 0,11 2-10-16,1-3-10 0,19-12-17 15,12-10 3-15,10-14 2 16,7-3 7-16,-5-12 19 15,-3-6 5-15,0-7 15 16,-4-4 8-16,-1 0 14 16,-6 2-4-16,-14 8-13 15,-2 7-3-15,-13 16-22 16,-3 7-3-16,-6 20 1 16,3 8-1-16,2 4-7 0,9 2-5 15,8-13-10-15,5-6 2 16,18-16 12-1,6-9 4-15,7-17 15 0,2-7-5 16,1-18 12 0,-1-4 9-16,5-15 9 0,4-9 6 15,-3-14 3-15,-6-3 4 16,-8-6 2-16,-16 7-1 0,-6 20-8 16,-3 12-6-16,-10 33-12 15,-1 18 0-15,-18 32-8 16,-1 15-4-16,-3 25-7 15,-1 8-3-15,7-1-20 16,10-4-17-16,19-14-18 16,11-9-2-16,18-16-2 15,-3-8 20-15,10-18 16 16,-5-5-1-16,-1-20 24 16,6-12-1-16,-3-21 0 15,1-6 8-15,3-17 4 0,-5-7-5 16,-10-11 15-16,-11-1 5 15,-14 4 9 1,-12 2 3-16,-5 27 7 16,-3 14 1-16,-4 36-2 0,1 13 1 15,-6 38-14 1,-1 14-10-16,3 28-8 0,1 11-4 16,11 2-6-16,4-9 2 15,9-13-15-15,7-8-38 0,10-18-30 16,8-7-26-16,13-14-48 15,5-12 6 1,-2-20-197-16,6-9 203 16</inkml:trace>
  <inkml:trace contextRef="#ctx1" brushRef="#br0" timeOffset="12546.28">18427 3355 1116 0,'-6'22'150'0,"1"5"146"0,-6 17-166 0,1 13 1 0,-2 14-50 0,-1 4-34 0,0 4-24 15,6-3-3-15,0-12-22 0,4-2-11 31,2-15-26-31,-3-7-19 0,-4-10-32 16,4-7-6-16,2-12 11 31,2-6 10-31,3-11 37 0,4-13 16 16,5-5 27-16,-1-1 15 16,10 0 18-16,-1 1 3 15,4 2-1-15,1 8-4 0,0 12-11 16,-1 4-5-16,-7 9-8 15,4 5-5-15,-8-2-7 16,-1 3 0-16,-7 2-2 16,-5-5-5-16,-8 2-2 15,-9 0 0-15,-10 1 7 16,-3-3 0-16,-11-3-10 16,-3-7-11-16,4-6-25 15,7-8-14-15,3-5-35 0,10-7-173 16,12-2 170-16</inkml:trace>
  <inkml:trace contextRef="#ctx1" brushRef="#br0" timeOffset="13339.99">18943 3826 1247 0,'1'-17'101'0,"-7"-2"110"0,-3 5-74 0,-17 0-12 0,3 3-21 0,-9 7-53 16,-4 4-12-16,-2 10-19 0,0 9-12 0,13 1-11 31,1 6-6-31,19-4-16 0,5 0-5 16,11-8 4-16,8-3 0 15,8-9 14-15,6-2 10 16,-3-8 3-16,7-5-1 0,-11-1 8 16,-2-2-1-16,-10 3 2 15,-9 6 5 1,-7 5 2-16,-4 8-5 0,-8 15-4 16,-7 2-1-1,4 11-10-15,6-4-2 0,14-5-9 16,18-3-4-16,17-14 7 15,4-4 4-15,10-10 5 16,-1-2 6-16,1-9-3 16,0-2 10-16,-10-6 23 15,-2 0 0-15,-16-2 32 16,-7 0-3-16,-17 0 0 16,-8 2-1-16,-8 6-27 15,-7 13-8-15,-11 12-13 0,3 14-4 16,-2 14-1-16,6 10-3 0,13 6-6 15,7 4-3-15,9 9 0 16,1 8 0-16,-3 11-20 16,0 0-14-16,-9 3-43 31,-7-8-13-31,-14-7 12 0,-6-6 12 0,-18-8 47 16,-6-11 16-1,-5-12 11-15,-1-14 17 16,6-19 25-16,8-12 16 0,22-25 35 15,8-8-2-15,35-14 5 0,23-1 0 16,30-1-31-16,21 7-15 16,11 9-34-16,9 2-16 31,2 8-47-31,0 4-49 0,9-6-125 16,2-2 200-16,13-7-53 15</inkml:trace>
  <inkml:trace contextRef="#ctx1" brushRef="#br0" timeOffset="17712.49">21319 362 1251 0,'-2'-2'95'0,"0"-4"46"0,2 3-5 16,0-1-21-16,0 1-18 0,0 2-15 0,2 1-16 15,1 6-26-15,2 5-3 16,0 19-8-16,-4 11 3 0,6 30 3 15,-6 13-3-15,-1 39-10 16,0 18-4-16,-9 31-11 16,-2 18-3-16,-5 18-1 15,-2-6-1-15,-4-15-1 16,-1-18 0-16,7-43-4 16,6-12-3-16,12-28-1 15,8-13-7-15,4-24-21 0,2-16-18 16,1-24-63-1,0-10-27-15,-4-32-284 0,6-13 259 16</inkml:trace>
  <inkml:trace contextRef="#ctx1" brushRef="#br0" timeOffset="18722.07">21434 420 1191 0,'16'6'67'0,"4"-3"22"0,4-1 10 0,4-5 14 0,5-4-23 0,2-2-32 0,-2-4-19 0,-3-4-15 16,-3 1 0-16,4 1 2 15,-1 0 4-15,11 3 10 16,16 4-5-16,16 3-2 15,15-1 3-15,35-1-8 16,10 0 1-16,31-8-2 16,16 0-3-16,14-6-4 15,4 1-4-15,3-4-4 16,1 0-5-16,-26-2-6 16,-18-1 2-16,-38 5-1 15,-25 0 2-15,-37 9 0 16,-9 5 1-16,-22 6-5 15,-5 4-3-15,-13 4 0 0,-2 4 2 16,-4 6 0-16,2 1 3 16,-1 0-1-16,4 7-5 15,5-4 2-15,-2 1 2 16,1-1 2-16,-2-5 4 16,-2-1 7-16,-7-2-1 15,-2 7 8-15,-2 3 5 0,-8 8-1 16,-2 5 0-16,0 14-4 15,-2 5-6-15,2 20-4 16,2 14-3-16,3 22-3 16,5 7 2-16,-3 11-5 15,1 0-1-15,-1-1-4 16,-2 1-14-16,3 0-17 16,0-4-3-16,7-16 4 15,6-9 10-15,0-11 20 16,1-1 3-16,2-5 3 15,0 0 0-15,-1-5 1 16,-4-4 0-16,0-8-1 0,-3-6-3 16,-3-6 1-16,-1-9-3 15,-7-10 3-15,-3-2 1 16,-7-7 0-16,-4-3 4 0,-9-3-1 16,-7-6 1-1,-9-7-2-15,-4 4-6 16,-4-4-5-16,-8 2-1 0,-19 3-8 15,-16-3 2-15,-19 0-1 16,-11-1-2-16,-1-7-2 16,-19-7-31-16,-24-9-5 15,-5-9 7-15,-29-15 3 16,-3-4 25-16,3 3 9 16,-1 6-2-16,18 18 17 15,14 7 10-15,31 12 1 16,15 3 1-16,37 3-2 15,18-2-6-15,27-3-5 16,15-1-18-16,24-7-88 16,13-5-127-16,36-5 131 15</inkml:trace>
  <inkml:trace contextRef="#ctx1" brushRef="#br0" timeOffset="19917.45">22035 3162 795 0,'0'-12'142'0,"0"-2"191"0,0 1-143 0,0 2-36 0,0 5-15 0,0 1-43 0,0 2-22 15,0 12-30-15,0 4-5 16,0 14-5-16,1 14-3 15,3 12-12-15,-1 7-7 16,-3 3-10-16,0 5-1 0,0-2 0 16,-3-4-2-1,-1-7 0-15,3-9-3 0,1-16-1 16,0-8 2-16,0-21-1 16,-3-1 3-16,-4-22 2 15,4-9 3-15,-2-21-4 16,2-13 0-16,3-11 0 15,7-3-2-15,-1-3 2 16,3 5 0-16,4 8 1 16,1 7-1-16,0 15 6 15,1 8 3-15,-6 18 0 16,1 7 3-16,-9 14-6 0,-1 5-4 16,2 18-2-16,-1 12-6 15,7 6 3 1,-2 11 0-16,12-3 1 0,4-3-2 15,11-10 1 1,2-3-3-16,7-16 4 0,4-6 1 0,-5-14 3 16,3-13 5-16,-4-12 5 15,-4-7 4 1,0-10 2-16,-6-6-1 16,-3-2-5-16,-3-1 0 0,-5 5-2 15,-4 5 3-15,-3 22 9 16,-8 6 4-16,4 25-3 15,-5 14-1-15,2 21-5 16,0 14-6-16,-4 16-2 16,-1 7 0-16,2 10-8 0,-2 2-4 15,0-5-33 1,3-2-27-16,5-22-48 16,-2-9-24-16,5-18-36 0,2-14-15 15,0-21 106-15</inkml:trace>
  <inkml:trace contextRef="#ctx1" brushRef="#br0" timeOffset="20689">22962 3298 863 0,'-12'27'122'0,"6"0"249"0,1-1-275 0,11-2-2 0,7-5-8 0,14-6-40 15,-2-6-11-15,5-7 1 16,4-1 3-16,-7-15-8 0,6 0 3 16,-12-4 0-16,1-5-2 15,-9-5-4-15,-10 1-3 16,-8-2-15 0,-14-2-7-1,-9 9 1-15,-1 7-2 0,-9 23-2 0,-1 13-1 0,-7 22 2 31,2 11-6-31,6 14 6 16,5 4 4-16,28-7-11 0,9-8 3 16,21-9 0-1,8-10-4-15,8-14 9 16,6-6 3-16,-3-16-3 16,7-5 3-16,7-19 9 15,1-6 9-15,15-17 16 16,0-5 7-16,-1-6 3 15,-3 1-1-15,-16 11-7 16,-11 13 0-16,-23 20-12 0,-15 13-9 16,-13 24-8-16,-9 8-7 15,-10 15-5-15,-3 2 2 16,3-7-4-16,3 1-2 16,12-10-11-16,9-8 0 15,4-12 6 1,9-7 2-16,7-12 10 0,8-7 3 15,8-20 1-15,1-6 1 16,3-5 0-16,3-4-1 0,-1 12-4 16,-1 9-3-16,-2 18-5 15,-7 12-1-15,-2 17-1 16,-5 12-3-16,-10 7-23 16,-1 4-13-16,-11-4-27 15,-1 1-14-15,1-12 23 16,1-7 16-16,9-18 30 15,3-6 21-15,2-19 21 16,-1-8 5-16,13-13 9 16,6-14 4-16,10-7-17 15,12-1-7-15,4 10-8 0,-3 14-6 16,-5 30-2-16,-5 15 5 16,-15 36 0-16,-6 13-1 15,-14 23 4-15,-6 8-5 16,-11 6-4-16,-10-4-27 0,4-16-79 15,-1-6-52 1,8-15 70-16</inkml:trace>
  <inkml:trace contextRef="#ctx1" brushRef="#br0" timeOffset="31621.69">16925 15563 1174 0,'-2'4'84'0,"-1"4"49"0,0 0-25 0,2 6-20 0,1-1-3 16,-2 1-13-16,-1-1-8 0,1-2-22 0,-1 0-9 0,0 1-21 15,3-5-6-15,-3-1 1 16,3-4-5-16,-2-2 12 0,-7-8 5 16,9-7 2-16,-10-5 11 15,9-7 5-15,-1-3-4 0,-3 3-3 31,-1-3-3-31,-8 7-15 16,-7-1-5-16,-9 7-4 16,0 4-3-16,-6 13-5 15,-3 8-7-15,-1 16-22 16,1 6-8-16,14 11-4 0,6 3 5 0,20 2 19 16,12-1 6-16,15-1 15 31,4-4-2-31,4-10 4 0,4-5-1 0,-3-12 3 15,0-5 8 1,-7-15 0-16,-5-5 7 16,-8-10 4-16,-6-12-6 0,0-7 15 0,-1-4-4 15,1-6 2-15,-3 5 6 32,0 7 1-32,6 6 2 0,-11 20-1 0,3 12-5 31,-1 21-10-31,1 13-7 0,-1 15-10 15,-3 5-1-15,1 2-6 16,2 4-9-16,-1-7-42 16,7-2-24-16,5-13-48 15,6-11-21-15,5-18-15 16,-2-8-2-16,7-19 95 16</inkml:trace>
  <inkml:trace contextRef="#ctx1" brushRef="#br0" timeOffset="32118.24">17375 15703 1075 0,'3'0'111'0,"5"5"91"0,-5-5-36 16,-3-2-18-16,1-3-12 0,-2-6-15 0,-4 3-18 16,-8-4-44-16,-5-1-16 15,-6 7-30-15,-3 4-9 0,-4 13-6 16,-3 5-1-1,4 14-6-15,4 0-5 16,11 9-15-16,4 4-4 0,11 1-6 16,3-4 7-1,10-12 20-15,8-4 1 16,9-12 12-16,4-1-2 0,4-17 0 16,2-5 9-16,-10-14 2 15,0-7 13-15,-8-7 8 16,-8-9-4-16,-6-5 4 15,-5-2-8-15,-6-10-1 16,-7-9 8-16,-2-11 8 16,-4-5 4-16,0 1 4 15,-1 7-3-15,12 24-4 16,-1 14-2-16,6 27-6 16,3 7-7-16,2 21-15 0,4 14 1 15,5 26-10-15,7 15-4 16,12 27 4-16,3 6-10 15,5 7-43-15,-3-3-33 16,1-9-93-16,-1-7-47 16,2-21-3-16,-1-9-280 0,-2-38 338 15</inkml:trace>
  <inkml:trace contextRef="#ctx1" brushRef="#br0" timeOffset="32556.47">17968 15618 1027 0,'-7'-5'187'0,"-8"5"261"0,-11 5-313 0,-2 3-33 0,-8-2-48 0,1 2-22 0,4 4-29 0,4 7 4 0,13 10-12 0,-2 5-2 0,17 11 1 16,4 2-18-16,12-5-8 15,4-5-3-15,3-17-14 0,2-10 8 16,9-13 13-16,-3-7 8 16,1-12 20-16,-6-10 6 15,-12-10 21-15,0-5 8 0,-8-10 16 32,-5-5 9-32,-2-10 16 15,0-7 5-15,-5-16 0 0,-4-4-3 16,-4 4-10-16,1 9-9 15,7 32-8 1,0 16-10-16,10 29-19 0,0 17-5 0,4 21-11 16,1 22-5-16,1 31-1 15,-2 14-19 1,4 18-45-16,2 1-29 0,9-10-77 16,3 1-24-16,9-16-26 15,4-6-110-15,2-20 208 16</inkml:trace>
  <inkml:trace contextRef="#ctx1" brushRef="#br0" timeOffset="34881.43">19749 15402 977 0,'-10'0'99'0,"6"0"83"0,-4-4-102 0,6 1-10 0,-9-1-13 0,-3-1-4 0,-2-5-4 0,-7 1-2 0,-4 3-10 0,-11-2-6 16,-2 6-15 0,-8 4-6-16,7 7-9 15,3 5-2-15,3 10-4 16,10 1-1-16,12 2 4 15,7-2 1-15,12-1-1 16,11-3 4-16,13-3 11 16,5 0 7-16,12-4 16 15,10-1 5-15,-5 1 4 16,0-2 3-16,-20 1-12 16,-8 1-1-16,-17 4-11 15,-11-1 0-15,-15 7 4 16,-10 1-3-16,-16 0-9 0,-9 3-9 0,-9 2-24 15,0 0-11 1,8-8-32-16,4-1-8 0,12-10-20 16,1-11-11-16,11-11-21 15,3-13-96 1,12-15 132-16</inkml:trace>
  <inkml:trace contextRef="#ctx1" brushRef="#br0" timeOffset="35100.74">19422 15141 1452 0,'8'4'109'0,"-3"8"74"15,-2 13-16-15,-8 16-29 16,2 15-12-16,3 18-27 16,5 3-17-16,11 2-32 0,3-2-12 0,11-6-27 15,-5 5-8-15,8 0-38 31,-9 1-32-31,-9 5-72 0,6 0-48 0,-12-10-1 32,4-10-360-32,0-21 367 15</inkml:trace>
  <inkml:trace contextRef="#ctx1" brushRef="#br0" timeOffset="36151.17">19997 15425 711 0,'9'-9'151'0,"-4"-1"169"0,4 2-148 0,-7-4-70 0,-1 1-20 16,1-2-14-16,1 2-8 15,0 0-3-15,0 2-4 16,7-1-1-16,-4 1-5 0,7-4 3 16,-1 2-3-16,3 0 6 15,2-2 1-15,-3 2-9 16,2-1-5-16,4 2-16 15,1 1-6-15,11 7-5 16,-7 1-3-16,0 4-5 16,-3 9-2-16,-9 6-3 15,-2 5 0-15,-10 7 0 16,-5 4 0-16,-9 2-2 16,-1 0-8-16,-11-1-11 0,-2 3-7 15,-10-5-13 1,1-5 3-16,8-3 2 0,-1-7 11 15,12-9 13 1,3 1 9-16,14-10 5 16,0-2 5-16,12-3 13 0,11 2 1 15,10 0 8-15,3 3-1 16,10 3-2 0,-4 5 4-16,-2 5 1 0,-6 1-3 15,-15 3-5 1,-9 4-4-16,-15-1-4 0,-6 5 0 15,-16-1-4 1,-7 1-7-16,-17 1 0 0,-4-4-2 0,1-3-9 16,-1-7-7-16,17-12-30 15,5-1-18-15,19-10-40 0,11 0-25 32,12 1-51-32,10 1-132 0,8 5 185 0</inkml:trace>
  <inkml:trace contextRef="#ctx1" brushRef="#br0" timeOffset="36314.44">20530 15916 1275 0,'19'25'149'0,"-3"3"135"0,-12 1-177 0,-5 2-30 0,-21-1-63 0,-4 3-28 0,-4-4-63 15,-4-1-37-15,8-6 60 0</inkml:trace>
  <inkml:trace contextRef="#ctx1" brushRef="#br0" timeOffset="36920.15">21435 15381 1353 0,'11'-3'87'16,"-3"-2"44"-16,-5-4-8 0,-6-5-7 15,-6-5-14-15,-7 1-31 16,-9 1-12-1,-11 6-26-15,-2 3-14 0,-7 10-12 16,4 9-8-16,11 11 1 16,5 5-1-16,13 4 0 15,5 1 0-15,12-2 1 16,6 1 0-16,16-2 6 16,9-4 3-16,16-5 0 15,5 2 7-15,5-3 5 16,1-1 4-16,-22-3 4 0,-7 6 0 15,-29-1-5-15,-10 1-8 16,-29 3-7-16,-7-2-7 16,-13 1-29-16,-7 3-9 15,1-3-22-15,6-2-12 16,13-13-15 0,6-5-13-16,10-21-33 0,6-8-9 15,8-20-206-15,6-13 215 16</inkml:trace>
  <inkml:trace contextRef="#ctx1" brushRef="#br0" timeOffset="37129.71">21203 15028 1299 0,'10'-8'137'0,"3"5"106"16,1 3-60 0,9 12-34-16,3 7-34 0,10 15-28 15,2 8-17-15,0 21-28 16,-2 13-8-16,-6 15-26 15,-10 6-2-15,-10-3-17 0,-9-7-17 16,-4-10-49-16,-5-6-33 16,4-13-62-1,1-5-11-15,3-17-35 16,3-13-223-16,11-21 292 0</inkml:trace>
  <inkml:trace contextRef="#ctx1" brushRef="#br0" timeOffset="37528.78">21789 15244 1243 0,'-14'5'80'0,"4"-1"38"16,-1 3-28 0,11-3-5-16,11 0-3 15,2 0 0-15,15-1-5 16,5-1 2-16,10 1-18 16,7 0-15-16,1-3-16 0,1 0-9 0,-3 2-9 31,-7 4-9-31,-7 12-3 0,-11 7-1 0,-21 16-2 31,-5 9 4-31,-21 10-2 16,-4 3 3-16,-6 2-6 15,3-2-10-15,4-3-24 0,1-3-29 16,5-10-50 0,6-1-26-16,9-18-276 15,3-9 259-15</inkml:trace>
  <inkml:trace contextRef="#ctx1" brushRef="#br0" timeOffset="37716.94">22434 15930 1589 0,'2'47'112'0,"-6"-4"62"15,0 4-51-15,-9-7-50 16,-4 1-32-16,-9-2-63 15,0-3-30-15,-14-1-96 16,4-7 149-16,-2-4-40 16</inkml:trace>
  <inkml:trace contextRef="#ctx1" brushRef="#br0" timeOffset="38252.99">23237 15351 1017 0,'13'-1'145'0,"-4"-4"180"15,-1 3-142-15,-11 1-20 16,-8-2-17-16,-16-1-44 16,-8 0-20-16,-9 8-40 15,-6 4-16-15,-9 13-19 16,6 4-10-16,4 0-13 15,16 12-3-15,23-6-1 16,15 4 7-16,33-2 8 16,11-5 5-16,6-1 6 15,5-5 1-15,1 2 4 16,-7-4-2-16,0-2 5 16,-7 2 0-16,-22-6-7 0,-11 2 4 15,-25-3-6-15,-16-1 1 16,-18 3-9-16,-9-3-8 15,-9-1-17-15,-5 0-14 16,-9-6-31-16,-1-5-21 16,1-6-49-16,12-5-14 15,21-13-228-15,18-3 234 16</inkml:trace>
  <inkml:trace contextRef="#ctx1" brushRef="#br0" timeOffset="38517.72">23071 14851 1630 0,'0'14'127'16,"2"9"70"-16,1 10-60 0,8 9-1 16,3 10-27-16,5 3-20 15,-1 18-23 1,-4 7-8-16,-6 15-33 15,-5 3-10-15,-10 3-12 0,0-10-11 16,-4-2-28-16,-2-6-19 0,3-6-49 31,7-2-23-31,5-12-47 0,7-11-18 0,7-18-20 16,-3-8-239 0,12-28 295-16</inkml:trace>
  <inkml:trace contextRef="#ctx1" brushRef="#br0" timeOffset="38886">23499 15178 1276 0,'3'6'103'0,"3"5"79"16,2 8-11-16,8 14 15 31,-2 8-11-31,2 19-38 16,-2 6-19-16,-4 8-60 0,-9-1-22 0,-2-7-32 15,-7-6-15-15,-5-9-50 16,2-3-21-16,6-10-52 16,2-5-29-16,5-12-35 15,2-7-150-15,8-17 216 16</inkml:trace>
  <inkml:trace contextRef="#ctx1" brushRef="#br0" timeOffset="39220.68">23789 15337 1067 0,'10'-16'199'0,"5"-6"293"0,6 8-330 15,4 0-21-15,8 3-24 32,-1 0-20-32,6 9-34 0,-2 2-14 15,0 13-29 1,-4 1-7-16,-12 11-15 0,-6 5-7 0,-21 6-19 15,-11 5-8-15,-18 7-16 16,-7 2 0-16,-9 4-6 16,0 4 0-16,2 0 14 31,4 2 12-31,21-4 24 0,12-4 11 16,23-8 24-1,15-10 9-15,25-10 16 16,13-8 6-16,24-16-18 15,16-3-17-15,12-15-29 0,3-4-26 16,-3-6-60-16,-9-8-38 16,-13-4 68-16</inkml:trace>
  <inkml:trace contextRef="#ctx1" brushRef="#br0" timeOffset="86473.34">22510 986 1129 0,'0'0'9'0,"-2"0"56"16,-1-2 50-16,-3 1-11 0,4-2-35 0,2 3 16 0,-2-2-4 0,4 2-3 0,-2 0-5 16,5 6-6-16,3 7-4 0,0 9-12 0,-4 8-8 0,-2 13-22 0,-2 1-8 0,-3 8-6 0,-7 5-5 0,4-4-2 0,0-7-5 15,4-10-4-15,4-9 0 0,-2-14 1 0,0-5 5 0,0-8 2 16,0-2 4-16,0-12 7 16,-2-5-2-16,4-5-1 15,4-1-1-15,7 5-5 16,4 1-1-16,8 11 5 15,4 3 1-15,4 14 6 16,-3 7 3-16,0 8-1 16,-2 1-1-16,-11 5-4 15,-4 2-8-15,-11-1-3 16,-4 2 1-16,-15-3 1 16,-9-3 3-16,-10-5 2 15,-5-6-4-15,-5-5-18 0,7-2-8 16,4-10-31-16,5-10-15 15,13-11-13 1,4-5-11-16,5-5-35 0,8-1-78 16,15-6 121-16</inkml:trace>
  <inkml:trace contextRef="#ctx1" brushRef="#br0" timeOffset="87420.23">22920 1046 1231 0,'16'2'108'0,"-1"-1"34"0,-8 4-25 0,-6-4-8 0,-5 1-27 0,-9-2-14 0,-9-2-6 0,-2-1 3 0,-7-5-20 0,-6 1-1 0,-4-1-17 0,-4-3-11 15,-7 3-12-15,-4-6-2 16,-5 2-3-16,-2 3-3 15,1 0 3-15,4 9-3 16,-2 1 3-16,6 2-2 0,5 4 1 16,10-6-1-16,15 1 2 15,5 4 1-15,10-1 1 16,2-2-1-16,3 6-1 16,-1-1-2-16,-1 10 3 15,-5-1 0-15,-2 11 1 16,-1 5 0-16,-2 15 1 31,-4 5-2-31,1 12 2 0,0 4 1 0,6 4 0 16,7-4 1-1,6-10-3-15,0-7-1 0,12-14-1 16,3-8-3 0,5-10-5-16,2-7 2 0,5-12 4 0,9-1 1 15,12 0 7 1,7 0 0-16,6 5-4 0,2 3 1 15,-1 5-4 1,-8 2-1-16,10 7 1 0,-1-4-8 16,1-2-2-16,0 1-2 0,-2-6-1 15,-7-2 9-15,-3-1 3 16,-2-3 3-16,-18-5 0 31,-4 0-1-31,-13-3 3 16,-9-2 3-16,-1-6-2 15,-5-2 5-15,0-1-2 16,0 0-4-16,4-8 2 16,9 1-1-16,3-7 0 0,4 0 3 15,-4-9 5-15,0 0 3 16,-4-11 4-16,0-7-3 16,-1-6-8-16,-11-6-4 15,0 6-4-15,-4 2 1 16,-3 15 1-16,0 6-1 15,2 16 5-15,2 2-5 0,3 7 3 16,0 4 1-16,2 4-8 16,-2 5-4-16,0 0-16 15,-11-3-8-15,-5 3-14 16,-4-5-11-16,-7-1-4 16,-3 0-7-16,-11-2-25 15,-5 3-18-15,-8 10 60 16</inkml:trace>
  <inkml:trace contextRef="#ctx1" brushRef="#br0" timeOffset="88323.34">22688 2172 732 0,'5'-6'110'0,"3"-1"132"0,-5-1-101 0,0 5-5 0,-3 0-9 0,0 3-19 0,-5 0-7 0,-4 3-15 16,-2 2-8-16,-8 3-18 15,-3 3-15-15,-2 2-22 0,-3-2-15 16,8 6-8-16,-1 5 3 16,12 5-7-16,5 1 6 0,11 2-5 15,6 2 2 1,6-7 2 0,-1 2-2-16,5-8 4 15,0-3-6-15,-6-10-16 0,1-3-21 16,-4-6-69-16,-1-3-27 15,-3-10 68-15</inkml:trace>
  <inkml:trace contextRef="#ctx1" brushRef="#br0" timeOffset="89195.49">22972 2107 1188 0,'9'-1'78'0,"-2"-6"21"15,-1 3-6-15,-6 1-33 16,-6-4-13-16,-1 4-11 15,1 3 2-15,-14-1-5 0,-6 1-5 16,-19 0-7-16,-9 0-9 16,0 0-5-16,-7-7-3 15,-4-4-1-15,2-1-3 16,-2-3 0-16,2 0 0 16,11 2-2-16,10 4 4 15,8 2-2-15,11 6 0 16,12-1 0-16,9 2 1 15,1 0-1-15,2-3-1 16,5 9 5-16,-2-1 0 16,3 8 13-16,-7 2 8 0,0 9-1 15,-3 3-2 1,-6 9-3-16,-4 8-8 0,-9 11-6 16,-3 7 4-16,-5 6-11 15,0 1-1 1,8-11 6-16,9-4-9 0,7-18 7 15,6-4 0-15,13-7-6 16,2-4 8-16,11-9 0 16,8-4 0-16,6-8 7 15,9-3-4-15,3-3-1 0,0-5 4 16,1 3-8 0,1 0-1-16,9 6 0 0,2-2-2 15,6 8 0-15,0 1-1 16,1 4-2-1,3-1 3-15,-17 2-3 16,-8-1 5-16,-12 1 0 16,-6-4-1-16,-10-1 8 0,-2 0-6 15,-7-7 10-15,1-3-3 16,-3-1 1-16,3-5 4 0,-3-3 1 16,-6-1 0-16,5-7-2 15,-6 2 5-15,4-2 2 16,2-3 7-16,-5-5 11 15,-2-3 1-15,1-12-5 16,-4-2-6 0,-6-13-17-16,-2 3-4 0,-3-1-7 15,0 8 1-15,0 12-4 16,0 6-6-16,3 10-6 0,-1 6-2 16,-1 4-16-1,5 4-9-15,5 6-32 0,-1 2-18 0,-10-1-47 16,0 7-71-1,-10-1 128-15</inkml:trace>
  <inkml:trace contextRef="#ctx1" brushRef="#br0" timeOffset="94346.46">17469 861 462 0,'0'-6'35'0,"-3"0"33"0,2-4-17 0,-6 3 12 0,4-1 22 16,3-3-5-16,6 3 2 16,-1-3 7-16,3 3-4 15,0-2 5-15,1 10-3 16,-5 2-4-16,-3 11-6 15,-4-1 5-15,-2 7-3 16,-4-3-6-16,-1-2-22 0,4 0-3 16,-2-6-12-16,5-2-6 15,-3 1-5-15,2-4-5 16,3 3-15-16,-1 0 1 16,2 4 2-16,0-2-4 15,-3 6 4-15,-2 5-3 16,-6 6-6-16,3 0 1 0,-4 2 0 15,-1-2 0 1,5-7 3-16,5-4 0 0,5-5-5 16,6-4 5-16,4 0 4 15,7-4-4-15,8 4 15 16,6 2 0-16,11 0 1 16,2 3 5-16,6-1-8 15,0 2 0-15,-8-6-3 16,2-2-6-16,-8-3-3 15,-2 0-4-15,-4-1-15 16,1-4-14-16,-14-4-55 16,-5-1-41-16,-14 1 64 0</inkml:trace>
  <inkml:trace contextRef="#ctx1" brushRef="#br0" timeOffset="95237.04">17763 737 402 0,'1'0'125'0,"-1"0"157"15,0 1-81-15,0 7-37 0,-3-6-27 0,2 3-41 0,-3-4-16 0,-2-1-18 16,6 0-5-16,0-1-13 15,0 1-2 1,0-2-1-16,0 2-7 16,-1 3-8-16,4 7-1 0,-2 10-13 0,-1 5-1 15,0 5-5 1,0 5-3-16,-1-2 0 16,-2 0-3-16,-1-3-2 15,0-1-1-15,-1-10-7 16,2-2-1-16,3-8-3 0,0-4 2 0,0-5 8 31,0 0 5-31,0-6 3 16,-2-7-2-16,5 2 1 15,-1-1 0-15,7-1 1 16,-2-1-3-16,2 3 0 16,2 1-1-16,0 9 2 15,3 2 8-15,-6 6 1 16,2-1-4-16,1 0 5 15,0-1 2-15,1 3-1 16,3-7 9-16,-3 1-12 16,3 1 0-16,-8 3-5 15,-2 1-3-15,-5 2-1 0,-11 4-5 16,-6 3 9-16,-5 1-6 16,-2-1 8-16,7-4-1 15,-5-7-5-15,3-2 5 16,-3-4-1-16,-2-6-4 15,2-2 2-15,3 1-4 0,6-8-20 16,8 2-6-16,2 0-40 16,8-2-25-16,5-4-98 15,2 2 102-15</inkml:trace>
  <inkml:trace contextRef="#ctx1" brushRef="#br0" timeOffset="96741.46">16553 1516 548 0,'-2'2'106'0,"-3"-1"126"0,1-2-159 0,2 1-8 0,1 0-30 0,-4 0 3 16,3 0 8-16,2 0 10 15,0 0 14-15,0 1-1 16,0 1-12-16,-3 6-9 15,-2-4-16-15,-1 4-8 16,6-6-11-16,0-2 0 16,0 1 4-16,11-4 4 0,5-8 7 15,7 2 3-15,7-4 5 16,5 0 4-16,6 2 2 16,7-3 2-1,4 2-12-15,-2 1-5 0,5 1-14 16,-4-1-7-16,-2 0 0 15,-5 0-2-15,-3-2-4 16,-3 2 2-16,-7 5 1 16,-4-2-1-16,-6 5 2 15,-7 1 3-15,-9 2-10 0,2 2 0 16,-5 1 3-16,-2 2-6 16,0 0 8-16,0-2-1 15,2 1-1-15,2 1 2 0,4-2-3 16,0 1 2-1,-3 0 1 1,4-2-2-16,-6 1 3 0,-3-3-1 0,2 2-3 31,4 7 1-31,-1 0-3 0,-2 4-1 16,4 4 8-16,-3 9-1 16,6 13-1-16,-6 4-2 15,6 15-4-15,-7 4 1 16,0-1 1-16,2 2 1 15,-3-6 1-15,-2-8-2 0,0-13-11 16,0-3-9-16,0-12-28 16,-2-10-24-16,2-11-41 0,-10-8 60 15</inkml:trace>
  <inkml:trace contextRef="#ctx1" brushRef="#br0" timeOffset="97689.72">16923 1593 455 0,'2'-1'143'0,"4"-6"111"0,4 7-76 0,-5 0-4 0,2-4-64 15,-3-1-22-15,-4-3-25 16,0 2-10-16,-4-1-13 15,4 6 0-15,0-2-10 16,0 1 0-16,0 0 4 16,0 2-5-16,0 0-2 15,2-1 4-15,-2 4-8 0,-3-3 0 16,-3 2-4-16,-4-2-5 16,-1-2-4-16,-3-1-3 15,-7 3-5-15,6 1-2 16,-11 7 2-16,1 5 0 15,-2 0-1-15,-1 2 2 16,7 6-7-16,7-2 1 16,13 4 2-16,2 0-4 15,13-3 9-15,2 1 7 16,11-7 4-16,6 3 5 16,-5-3-7-16,7 2-5 0,-6-6-5 15,-4-4-10 1,0-1-28-16,-3-4-34 0,-6-1-89 15,9-3 89-15</inkml:trace>
  <inkml:trace contextRef="#ctx1" brushRef="#br0" timeOffset="127257.22">1687 9731 1074 0,'-5'-2'128'0,"-4"2"163"0,3 0-249 0,-9-1-34 0,-4 1-15 0,2-5-3 0,-3 0 3 0,5 2 11 16,4-5 7-16,5 5 15 15,1-5 7-15,8 5 0 0,4 1-5 0,12 2-11 16,6 0-6-16,2 2 6 15,1 1 4-15,1-1 4 16,5 2 6-16,6-4-4 16,5 0-3-16,15-6-7 15,8 0-8-15,16-7-2 16,3 0-4-16,7-1 0 16,7 2 1-16,14 1-9 15,7 1 2-15,12 7-1 16,0 3 1-16,6 2 3 15,4 4 0-15,14 3 0 16,0 2-2-16,7 0 2 16,4 2 0-1,3-2 4-15,5-5 1 0,7 2-3 0,1-1 3 16,4-1 0 0,-6 5-3-16,2-2 0 0,-2 4 2 15,-8 4-2-15,3-2-4 16,0-1 4-16,-1 0-3 0,3 0-5 15,1-1 4 1,1-2-4-16,5-2 6 0,-2 2 1 16,6-6-2-16,-2 4 1 15,-1-7 1-15,1 0-2 16,12-2 2 0,-7 0 3-16,-5 1-5 0,3 2 4 15,-7 4 7-15,-4-1-4 31,-1 2 1-31,2 3 2 16,-6-3-9-16,-2 4 0 16,-2 4 3-16,-3 0-9 15,-5 1 1-15,-6-4 0 16,1 1 1-16,-14-3 2 16,-1 2 2-16,-4-2 2 0,-14 0-2 15,-22-2 0-15,-14-6 3 16,-22-1-3-16,-5 0-3 15,-12-6 8-15,-4-2-5 16,-15-2 15-16,-3-4 6 0,-6-1-5 16,-4-6 9-16,-8-8-19 15,-5-3 1 1,-6-17-6-16,0-5-6 0,-3-16 5 16,1-9-1-16,-1-11-1 15,-2-7 3-15,2-15-6 16,-5-7-3-16,0-9 10 15,-1-4-8-15,-4 12 6 16,2-2 0-16,5 10-6 16,-2 6 7-16,6 1-7 15,-1 9 5-15,-3 10 0 16,0 10-2-16,-7 12 6 16,-4 7 1-16,2 9-3 15,-2 2 5-15,-5 10-6 16,2 2-1-16,-9 8 6 15,-1 2-4-15,-1 7 4 0,-3-3 2 16,-3-5-6-16,2-1 3 16,-11-3-4-16,-6-1-3 15,-13-7 3 1,-7 5-3-16,-4-6 3 0,-3-2-6 16,-1-1-8-1,-2-1 3-15,1-2-11 0,4-1 5 16,-5 2 3-16,-5 2-1 15,-6 1 9-15,-5 0 6 0,4 5-2 16,-4 1 2-16,-5 1-1 16,-1-2-1-16,-14 4 4 15,-2 1-1-15,-5-1-1 16,1 3 1-16,-6-1 3 16,-7 0-2-16,-8 6 7 15,-7 2-3-15,-2 7-5 16,-13-1 7-16,-10 7-9 0,-3 1-2 15,-14 4 4 1,5-6-3-16,-2 4 2 0,2 0 4 16,-7 1-6-16,7 2 2 15,-1 0-2-15,-5-1-1 16,7 1 7-16,0-5-4 16,4 0 0-16,-4 2 3 15,6-6-7-15,-1 1 2 16,-4 2 2-16,2 2-6 15,2 4 9-15,-5 2-3 0,-4 4-2 16,1 4 3-16,5 2 0 16,3 3-1-1,8-4 0-15,6 1 0 0,8 1-4 16,5-1 7-16,16 1-3 16,4 0 5-16,6-1-4 15,11 3-6-15,11 2 5 16,7 3-4-16,13 1 3 0,8-1 4 15,5 2-6 1,11-3 0-16,10 7 1 16,7 0-3-16,9 4 4 0,5-1-3 15,11 4-2-15,0-2 3 0,9 6 4 32,-1-4 5-32,0 6-1 15,-4-1-3-15,1 0 1 16,-2 0-2-16,-2-5 3 15,1-2 5-15,1-2-1 0,-2 1 2 0,4-3 6 16,-5-2-9-16,-2 3-3 16,-2 1-2-16,-1 1-3 15,0-2 2-15,0 0-1 0,-1 5 3 32,-7-1-3-32,7 3 0 0,-1 4 4 15,6 2 0-15,11 13-4 0,5 6 0 16,18 22-2-16,9 9 1 15,20 21-1-15,4 3 1 32,11 0-1-32,0-1-13 15,-7-1-23-15,-11 4-23 0,-10 14-47 16,-11-2-23-16,-5 2 74 16</inkml:trace>
  <inkml:trace contextRef="#ctx0" brushRef="#br0" timeOffset="-150573.66">10686 16431 0,'0'0'16,"0"0"-16,43-3 0,-3-5 0,3 0 0,-3 0 15,-29 0-15,5 0 16,0-8 0,-8 4-16,4 1 15,-8 3 1,-4 0-16,0 4 15,0 0-15,11 0 16,-7-4-16,16-4 16,-8 1-1,16-1-15,-24 4 16,3 4 0,-7 0-16,0 0 15,0 4 1,0 0-16,0-12 15,0 8-15,12-4 16,-8 0 0,8 1-1,-8 3-15,-4 0 16,8 0 0,-8 0-16,12 0 15,-12 0-15,4 0 16,-4 0-16,8 0 15,-8 4 1,0 0-16,0 0 16,0 0-16,0-4 31,0 0-31,0 4 0,0 0 31,0 0-31,0 0 16,0 0-1,0 0-15,0 0 16,0 0 0,0 0-16,0 0 15,0 0-15,0 0 16,0 0 0,0 0-16,0 0 15,0 0-15,0 0 16,0 0-1,0 0 17,0 0-32,0 0 15,-166 67 1,32-8 0,79-35-1,15-8 1,13-4-1,-9 3 32,8 5-47,1 0 0,19-4 0,4-1 16,-8-3 0,4-4-1,0-4 16,8-4-15,-7-4-16,7 0 16,-4 0-1,-16-4 1,20 0 0,-16 4-1,-12 8 1,-11 8-1,0 4 1,15 0 0,4 0-1,12-5 1,0-3-16,4 0 31,-7-4-31,11-4 16,0-4-1,0 0 1,0 0 0,-8 0-1,-8 4 1,-8 4 0,9 4-1,-9 4 1,8 0-1,4-4 1,-3-4 0,-5 0-1,-4-4-15,-23 0 32,11 0-17,-3-4 1,19 4-16,20 0 31,0 0-15</inkml:trace>
  <inkml:trace contextRef="#ctx1" brushRef="#br0" timeOffset="-149359.02">3175 10093 1084 0,'-32'-4'152'0,"5"-7"232"0,16-10-338 0,8-6-15 0,11-4-26 15,13-7-1-15,12-3 13 16,9-2 9 0,14 9 21-16,5 2 3 0,7 19-7 15,0 9-7-15,3 8-21 16,1 12-1-1,-2 13-10-15,-2-1-1 0,-7 5 5 16,1-1-4-16,-6-7 34 16,0-3 14-16,-14-16 8 0,-4 4 6 15,-19-10-23 1,-8 0-11-16,-9 0-12 0,-7-7-3 16,-31 7-11-1,-10 0-3-15,-39 2-22 16,-8 3-12-16,-16 1-21 0,-5 0 0 0,10-2 17 15,6-1 12-15,21-3 23 16,15 1 4-16,24-1-1 31,15 0 0-31,23 0-1 0,8 3 6 16,34-3 17-16,20 0 6 16,21-11 11-1,14 0-2-15,-1-4-9 16,2-8-5-16,-2 6-10 15,2-7-8-15,-5 2-5 0,-6 7-3 16,-23 0-1-16,-16 4-3 16,-31 8-21-16,-9 0-18 15,-18 13-44-15,-7 4-21 16,-13 13-31-16,2 6-12 0,2 5-264 16,8 7 263-16</inkml:trace>
  <inkml:trace contextRef="#ctx1" brushRef="#br0" timeOffset="-143234.48">2108 11372 1051 0,'-1'5'134'0,"2"-3"174"0,7-2-230 0,6-5-16 16,2 0 0-16,-3-4-3 0,-2-4 3 0,-10-1-2 15,-5-3-8-15,-17-1-18 16,-7 2-7-16,-23 9-24 15,-15 2-6-15,-24 16-2 32,-6 5-4-32,-13 14 6 15,-5 9-8-15,-10 7 3 0,-4 3 2 0,7-4 3 16,7 1 5 0,27-8 1-16,15-8 4 0,23-6-7 15,9-2 9 1,13-2 8-16,9 2 2 0,13 11 8 15,-2 4-8 1,17 13-8-16,3 12-5 0,-1 21-6 16,4 7 3-16,-7 14-2 15,1 10 1 1,-4 7-5-16,2 8-6 0,-5 12 4 16,-3-1-3-16,0 1 6 0,-3-3 2 0,6-8 1 15,7-9-2 1,9-15 4-16,6-15-7 0,10-28 4 15,4-9 0-15,21-21 1 32,8-8 5-32,25-15-3 0,9-7 7 0,20-3-7 31,-2 0 2-31,12 6-5 16,13 4-2-16,1 4-1 15,3 5 2-15,1 6-1 16,0 2-2-16,10 6 2 15,4-3-1-15,3 1 5 16,8-2 2-16,-3-13 0 16,5-1-1-16,-2-5 0 15,1-2-2-15,7-7-3 16,2 1-1-16,11-2-2 16,-4-2-1-16,5 1 6 0,5 2-2 15,11 2 1-15,3 10 4 0,7 6-7 16,10 6-9-16,-10 8 3 15,1-1-2-15,1-4 1 16,-13-9 11-16,2-5 9 16,7-4-3-16,-13-5 14 15,-3 1-1-15,1-6-11 16,-16 0 3-16,-5-2-9 16,-2-7 1-16,-6 4-3 15,-5-3-1-15,-2 5-14 16,0-2-8-16,-10 8-18 15,2 1-13-15,-9-1 8 16,-1 0 10-16,-4-3 20 16,5-3 16-16,-9-2 10 0,1-4 8 15,-11-6 21 1,-5 1 2-16,2-5 11 16,-14 0-9-16,-19 4-15 15,-21 2-6-15,-25 2-11 0,-5 5-2 16,-7-1-2-16,-2-1-1 15,-10 2-5-15,-1-7 0 16,-10-5-5-16,2-1-3 0,-3-13-4 16,-3 1 0-16,1-7 6 15,-2-6 1 1,-2-8 7-16,-7-5 1 16,-3-14 14-16,-2-3 2 0,-10-16 5 15,-4-6-2-15,-6-12-5 16,-3 1 2-16,-2-5-4 15,2-3 0-15,-4-10-9 16,2-5-8-16,5-6-12 16,2 0-5-16,6 7-8 15,3 4 0-15,3 13-1 0,-2 8 3 16,-4 18 7 0,-2 8 1-16,-6 23 9 15,-3 13-1-15,-18 10 3 0,-1 7 4 16,-13 6 0-1,-6-2 1-15,0 2 4 0,-3-4 0 16,-8-2 4-16,0 1 3 0,-4-3 0 16,-2 2 0-16,-10 1-5 15,-9 2-4 1,-23 3-1-16,-7 5 0 0,-9 1-5 16,-10 1-3-1,-11-2-2-15,-7 1 0 0,-7 0 5 16,-10 1 0-1,1-1-6-15,1 0-1 0,-7 1-2 16,3-1-1-16,1 2 9 16,-2 2 0-16,-4 1 4 15,7-2 3-15,2 7 1 16,-4-2 1-16,-12 7-5 16,9 4 0-16,-4-4-2 15,1-2 1-15,3 0 4 16,5-5 0-16,0-3-3 15,-3 5-8-15,6-3 2 0,2 3-3 16,0 6 5-16,6 0 4 16,2 0 1-1,-1 2-1-15,9-4 1 16,-1-1 3-16,10-4-6 16,6-1 6-16,9-4 3 0,7-4 1 0,3 0 9 15,3-1-1 1,2 2-1-16,5-3-3 15,15 1-7-15,9 2-2 16,10 2-2-16,8 2 1 16,8 8-1-16,4 6-18 0,-1 10-56 15,0 8-49-15,10 15-353 16,8 7 296-16</inkml:trace>
  <inkml:trace contextRef="#ctx1" brushRef="#br0" timeOffset="-109142.22">3415 9690 1017 0,'-5'0'87'0,"-3"0"41"0,3 1-22 0,-4 2-21 0,-7 1-9 0,-5 2-8 0,-4-3-6 0,-2 2-16 15,1 3-6-15,0 0-10 16,6-4-4-16,7 1-12 0,7 0-9 0,6-5-4 31,0 1 4-31,16-2 9 16,14-1 3-16,23-3 14 15,7 1 8-15,18 4-4 16,-1 3 0-16,0 5-15 16,5 4-13-16,-11 3-2 15,-5-3-1-15,-4 2-2 0,-4 1 1 16,-12-4-3-16,-7-2-3 16,-13-6 4-1,-7 2 0-15,-19-5 3 0,-8-2 3 16,-22-1-11-16,-16 2 3 15,-20 1-10-15,-13 11-5 16,-8 3 12-16,-6 0-8 16,-2 3 2-16,-2-2 3 0,4-8-10 15,7-2 5 1,20-6 7-16,12-3-3 16,26-2 8-16,9 1 3 15,22 1 0-15,16-4 7 16,17 1 8-16,15-2 2 0,20 3 2 15,6-1-1-15,12 0-7 16,-3-1 1-16,-5 0-6 16,-1 5-4-16,-7-4 0 15,-4 6-5-15,-12 1 4 16,-13 0 0-16,-14 3-3 16,-14 0 5-16,-14-3-5 15,-4 0 5-15,-19-6-1 16,-7-1-2-16,-21-4-2 0,-12 2-8 15,-12 3-2-15,-12 1-6 16,-7 5 0-16,-9 0-3 0,-3 8 0 16,10 1 5-1,8-2 2-15,14 2 4 16,29-3 3-16,16 1 0 0,24-4-2 16,11 6 0-16,36-1 4 15,12 2 7 1,34 2-1-16,4-2 7 15,18-9 1-15,3 4-9 0,-1 0 6 16,3-5-2-16,-16 1-7 16,-10 4 6-16,-28 3-6 15,-20 3-3-15,-29-3 7 16,-16 6-8-16,-24 2 1 16,-15-2 1-16,-27 0-13 0,-6 0 9 15,-18 1-5 1,1-1 1-16,-10 1-1 15,0 6-11-15,1 1 12 0,10-6-5 16,32-2 11 0,12-4 5-16,45-10-7 0,-4 1 6 15,41-1 0-15,23 0 11 16,19-1 16-16,14 1-5 0,3 0 5 16,-2-5-4-16,-3 5-9 15,-2-2 3-15,-20 2-11 16,-10 0 0-1,-29 5-5-15,-23 0 4 0,-33 6-8 16,-14 1-15-16,-28 3-21 16,-13 2-11-16,0 2 6 15,-2-5 6-15,16 2 20 16,15 3 9-16,24-4 9 0,10 0 1 16,32 0 11-1,10 1 8-15,18-6 2 16,8-2-1-16,14-13-6 15,-1-3-16-15,-2-16-74 0,-2-3 233 16,-23-6-138 0</inkml:trace>
  <inkml:trace contextRef="#ctx1" brushRef="#br0" timeOffset="-93671.23">22989 5995 1016 0,'8'0'93'16,"-5"-5"47"-16,5 5-42 0,-8 0-12 0,0 0-23 0,2 3 0 0,-1-1-11 0,1 6-1 16,3 3-11-16,-2 3-12 15,-3 9-4-15,1 4-1 0,-1 13 0 16,0 5 1 0,-1 19-3-16,-5 0-7 15,4 12 2-15,0 6-5 0,1 6-3 16,1 1 3-16,3 5-10 15,-5-2 3 1,2 10-4-16,-1 8-2 0,-9 6-1 16,9 2 7-16,-10-3-4 15,-5-1 0-15,2 12 2 16,-8 8-3-16,3 3 6 16,6-5-3-16,12-10 2 15,2-5 1-15,15 10-5 16,6 1 6-16,6-5-1 15,1-2-2-15,2-7 3 16,-7 1 2-16,-5 8-1 16,-5 0-3-16,-11-6 5 15,7-4-5-15,-12-7-4 16,2 6 7-16,-1 2-8 16,-4 2 5-16,5-7-5 15,0 0 0-15,5-3 1 0,-1 2-4 16,9 8 6-16,-2-3 1 15,2-1-1-15,-1-6 3 0,-6-5 2 16,4 4-5-16,-4-1 5 16,-6 5 0-1,-3-9-4-15,-2-7 5 16,1-15-7-16,-3-2 5 0,3-11-2 16,-4-4-1-16,3-10-2 15,0-4-4-15,5-9 3 16,0-5 0-16,5-6 1 15,-3-3 3-15,-1-4-6 16,7-1 0-16,-5-2 2 16,0-3-6-16,8-1 4 15,2 0 4-15,1-5-1 16,8 1 0-16,7-6-1 16,4 0-5-16,11-1 3 0,8 3 2 15,14-5 5-15,8 0 3 0,15 3-6 16,-4 2 2-1,2 1-4-15,-4-3 0 0,-4-1 3 16,2-1 2 0,4 4-4-16,-5 0-4 15,-6 1-3-15,-7-1-7 0,-9-1 7 16,-12 0 3-16,4 0-5 16,-1-4 6-1,3 0 0 1,8-6 2-16,-1 4-2 0,4 2 0 15,3 0 1-15,3-1-9 0,-9-4 10 16,-4-4 3-16,-15 1-5 16,-18 1 7-16,-20 1 1 15,-3-3-6-15,-14-7 5 16,-2-1-7-16,-6-7 2 16,0-3-3-16,5-9-4 15,6 1 7-15,11-12 0 0,0-1 3 16,14-7 13-16,0-6 2 15,4-13 16 1,2-7 8-16,1-17-5 0,-6-9-1 16,-2-9-13-1,-8-4 0-15,3-6 3 0,4 1 0 0,-7-12-6 16,3-8-9-16,-7-7-7 31,-1-2-1-31,0-2 2 16,0-2 1-16,-4-6-3 0,-1 0 1 15,2-10-4-15,1-4 3 16,2 0-1-16,0-3-2 0,0 1 0 16,-1 2 0-16,-7 3 0 15,0 4-1-15,-8 4 0 16,4 2-1-16,-4-3 1 16,9 0 1-16,-2-7 0 0,-2-4-1 15,13 3-2-15,-2-2 2 16,7 12-5-16,-3 7 1 15,-4 17 0-15,0 9-4 16,-5 26 7-16,0 6-2 0,0 10-8 16,-6-2 2-16,8 11-6 15,-8 6 4-15,2 19 6 16,6 8 2-16,-9 15 0 31,3 8-5-31,1 12-2 16,-1 5 3-16,-1 5 2 15,5 4 2-15,1 10-4 16,-7 3-2-16,1 7-1 16,-2 5 4-16,-6 1 6 15,-4 3 1-15,-3-3 0 16,-8-1 0-16,-2 0 1 0,-12 0-1 16,-1-4 4-16,-5-1-3 15,-9-4 3-15,-6 0-3 16,-17-5-2-16,-8-2 0 15,-16-2-9-15,-1 2-4 16,-7 9-10-16,-1 2 3 0,-16 8 4 16,0 6 6-1,-4-4 8-15,7 4-2 16,29-4-2-16,2-5 1 0,20-9 0 16,7-5 0-16,10-11 5 15,13-1 1-15,20-9-3 16,8 1-8-16,19-12-50 15,3 1-44-15,11-9 57 16</inkml:trace>
  <inkml:trace contextRef="#ctx1" brushRef="#br0" timeOffset="-92524.74">23352 12489 1321 0,'5'-16'96'0,"3"-6"58"0,-4 2-20 0,4 2-30 0,-1 1-14 0,2 4-24 0,-4 4-7 0,-5 7-11 16,-3 5-10-16,-8 13-23 16,-4 8-6-16,-11 14-14 0,-7 9 1 15,-8 13 1-15,-2 9-9 0,-3 5-16 31,5-4-7-31,6-10 4 16,7-15 2-16,11-11 19 16,6-9 12-16,9-11-2 15,8-1 1-15,13-9 8 16,5 1 1-16,6-3 8 16,6-2 5-16,7 1-7 15,6 4-6-15,0 3-5 16,-2 3-5-16,-6-3-17 0,-9 1-21 15,-7 1-57-15,-9 1-26 16,-7-7-41-16,-6 4-145 16,-3-11 199-16</inkml:trace>
  <inkml:trace contextRef="#ctx1" brushRef="#br0" timeOffset="-92312.7">23463 12784 1340 0,'0'-3'126'15,"0"-1"70"-15,-4 16-40 16,1 8-16-16,-6 13-46 16,-4 11-27-16,4 5-37 15,2 6-12-15,1 7-12 16,4-5-6-16,6-4-32 16,2-2-16-16,7-15-53 15,-1-6-33-15,4-11-31 16,3-8-108-16,3-19 168 15</inkml:trace>
  <inkml:trace contextRef="#ctx1" brushRef="#br0" timeOffset="-91864.51">24101 12669 1387 0,'4'-13'96'0,"-6"-1"45"16,0-5-3-16,-9-6-22 16,-1-4-14-16,-4 1-22 15,-9 3-13-15,0 11-9 16,-10 7-13-16,-5 23-18 16,1 11-6-16,-7 26-14 15,-1 14-8-15,1 19-15 16,11 6-14-16,13-2-30 15,7-10-6-15,19-18-6 16,9-12 17-16,14-18 26 16,-2-10 4-16,11-14 18 0,-1-8 0 15,3-13 4-15,4-9 11 16,-10-8 13-16,1-6 2 16,-4-10 22-1,-4 2-8-15,-2 3 2 16,-5 8 9-16,-10 20-6 0,0 11 7 15,-8 20-16-15,-4 15-10 16,-2 11-15-16,-3 7-10 0,-1 7-49 16,4-4-17-16,3-6-57 15,-2-8-28-15,3-12-137 16,1-7 165-16</inkml:trace>
  <inkml:trace contextRef="#ctx1" brushRef="#br0" timeOffset="-91670.48">23847 13014 1465 0,'0'0'82'0,"5"0"18"0,5 0-13 0,10 0-26 0,4-6-19 0,6-1-18 15,3-2-10-15,6-1-58 16,1 1-29-16,4-2-72 0,3 0-218 0,-2-5 231 15</inkml:trace>
  <inkml:trace contextRef="#ctx1" brushRef="#br0" timeOffset="-91128.32">24406 12817 1381 0,'-5'8'100'0,"4"8"54"0,-1 6-28 0,0 12-23 15,2 1-33 1,4 11-40-16,2 3-18 0,-1 3-35 15,3-2-19-15,-4-6-46 16,-2-3-15 0,-1-9-35-16,-2-7 0 0,-2-14 15 15,-2-8 0-15,-3-15 44 0,-1-10 47 16,5-19 85 0,0-10 50-16,4-15 55 0,3-7-1 15,6-10-15 1,4-2-18-1,9 14-6-15,10 3-9 16,9 28-21-16,0 15-4 16,3 19-35-16,-5 6-16 0,-10 14-24 15,-4 3-3-15,-12 13-12 16,-12 3-13-16,-12 5-35 16,-6 0-20-16,-9 0-20 15,-5 0 1-15,1-8 30 16,5-3 22-16,6-16 23 15,0-7 13-15,22-13 17 16,5-5 13-16,16-5 11 16,4 3 5-16,7 5 2 0,6 6-12 15,6 5 0-15,0 3-2 16,-1 13-2-16,-6 5 5 16,-14 6-9-16,-10 6-4 0,-17 0-14 15,-12 3-7 1,-19 0 0-16,-10 1-2 15,-10-4-1-15,-4 0-2 0,6-8-7 16,-2-4-6-16,3-15-34 16,5-12-15-16,-2-20-61 15,7-10-17-15,-7-18 83 16</inkml:trace>
  <inkml:trace contextRef="#ctx1" brushRef="#br0" timeOffset="-82063.52">23084 6354 585 0,'-2'7'106'0,"-1"2"80"0,3 2-79 0,3 2-17 0,-6-1-36 0,-3 1-5 0,0 1 2 16,4-1 2-16,0-1-2 16,4-1 4-16,-2-4 3 15,-5-1-4-15,4-1-9 16,-6 1-7-16,6-3-16 15,1-3-3 1,8 0 0-16,-4 0-3 0,7 0 1 16,1-3 4-16,0 3 1 15,2 0 1-15,2-3 1 16,5 3-3-16,-4 0 3 16,3-6 3-16,9 2 10 0,-2 0 8 15,11-3 1 1,3 7 0-16,3-6-11 0,-2 0-7 15,-2-4-7-15,7-2-6 0,-1-1-2 16,6-1-5-16,-2 1 0 16,1 1-1-16,-2 2-6 15,-8 4 0-15,0 1-3 16,-3 2 0-16,0-2 2 16,-2-1 2-16,8 0 1 15,0-4 9 1,5-2 5-16,6-4-3 0,10-6 2 15,8 0-6 1,4 1-4-16,2 1 2 0,-5 2-5 16,-5 3-2-16,5-3-1 15,-7 4-1-15,-15 1 3 16,-6 5-19-16,-31 1-48 16,-13 5-34-16,-2-1-60 0,-11 3-11 15,0 3-90-15,4-1-121 16,7-2 227-16</inkml:trace>
  <inkml:trace contextRef="#ctx1" brushRef="#br0" timeOffset="-79998.33">23071 6886 604 0,'-19'6'23'0,"-9"-3"18"0,-2 7 11 0,-2-4 13 16,4 2 16-16,17 0 18 0,6 0 8 15,8 3 9 1,7-7-10-16,7 4-17 0,7-5-9 15,11-1-9-15,-1-2-1 16,12-3 0 0,5-8-1-16,23-7-6 0,9-5 1 15,32-4-14 1,21-5-5-16,3 1-8 0,-2 1-10 16,5-3-6-1,5 4-3-15,0-2-9 16,3 4 1-16,-29 0-5 0,-14 4 1 15,-25 8-6 1,-6 1-1-16,-13 11-2 0,-9 0 3 16,-23 0-30-16,-20 3-34 15,-33 8-64-15,-17 3-35 0,-29 8 78 16</inkml:trace>
  <inkml:trace contextRef="#ctx1" brushRef="#br0" timeOffset="-79686.21">24064 7250 1650 0,'7'3'77'0,"-2"-1"30"0,3-4-88 0,-5 2-3 0,-3-8-45 0,0 4-33 16,-3 2-151-16,-3 2 128 15</inkml:trace>
  <inkml:trace contextRef="#ctx1" brushRef="#br0" timeOffset="-79496.95">24199 7873 1744 0,'14'6'41'0,"-6"-4"-26"16,2-4-12-16,-4-4-14 16,-1 1-25-16,-7 4-73 15,-1 2-184-15,-19 18 173 16</inkml:trace>
  <inkml:trace contextRef="#ctx1" brushRef="#br0" timeOffset="-79341.94">24127 8579 1468 0,'11'8'62'15,"-2"-8"42"-15,4 0-89 0,-7-6-40 16,2 0-24-16,-5 3-296 16,-3 3 230-16</inkml:trace>
  <inkml:trace contextRef="#ctx1" brushRef="#br0" timeOffset="-79193.19">24165 9240 937 0,'11'2'96'15,"-3"-1"160"-15,-5-1-439 16,-8 2 136-16</inkml:trace>
  <inkml:trace contextRef="#ctx1" brushRef="#br0" timeOffset="-79037.3">24165 9896 1095 0,'-5'13'135'0,"-3"-7"258"0,3-12-416 15,-3-7-32-15,4-1 27 16</inkml:trace>
  <inkml:trace contextRef="#ctx1" brushRef="#br0" timeOffset="-78879.11">24172 10256 1534 0,'5'11'66'0,"0"-8"28"0,1-5-68 16,-4-10-68-16,1-9-42 16,-6 2 43-16</inkml:trace>
  <inkml:trace contextRef="#ctx1" brushRef="#br0" timeOffset="-77821.24">23175 11487 235 0,'-12'7'-3'0,"-2"-1"-6"0,3-4 2 0,4-4 46 0,6 1 43 0,7-7 110 0,-1 4 33 16,6-2 6-16,1 1-21 16,1 4-71-16,0-1-21 0,-5 2-26 15,-2 0-7-15,-5 0-30 16,-1 0-7-16,2 2-15 15,-2-2-9 1,6 5-9-16,-1-4 0 0,8 4-8 16,6-4 0-16,7-1 5 15,3 2 4-15,10-4 15 16,9 1 7-16,7-1-5 16,6-2-1-16,10 0-15 15,13 3-4-15,4-5-3 16,2-4-7-16,6-3 2 15,5 1-4-15,16-5 1 0,9 4 4 16,-3 0-6-16,-12 4 1 16,-9-2 0-1,-4 1-3-15,2 6 5 16,2-7 1-16,-18 4 0 0,-10 1-2 16,-35 6-42-16,-13 0-30 15,-25 0-84-15,-1-2-270 16,-39-13 265-16</inkml:trace>
  <inkml:trace contextRef="#ctx1" brushRef="#br0" timeOffset="-70104.61">21017 5965 593 0,'0'0'78'0,"-4"-2"70"0,0 1-28 15,1-1-36-15,-3 0-2 0,3 2-8 0,1 0 3 0,2 0 4 16,0 0 0-16,0 0 7 16,0 2-3-16,0 0-6 15,0-1-5-15,-9 4-25 16,1-8-9-16,-10 3-12 0,1 0-14 15,-3 8-6-15,1 4 1 16,0 9-11-16,5-1 2 16,14 4 1-16,7 0-2 15,12-6 1-15,5 0 3 16,11-12-5-16,1-1 1 0,2-10 8 16,-5-1-4-16,-6-8 16 15,-7-5 8-15,-5 1-1 16,-4-4 4-16,-10 3 2 15,-1-1-6-15,-14 3-5 16,-7-2-4-16,-7 1-14 16,-2 2-7-16,2-1-13 15,2 6-11-15,6 5-36 16,7 4-22-16,13 4-60 16,0 1-138-16,16 10 174 15</inkml:trace>
  <inkml:trace contextRef="#ctx1" brushRef="#br0" timeOffset="-69774.51">21432 6023 1362 0,'5'2'66'0,"0"-1"8"0,-4-1-1 0,1 5-20 0,-2 0-11 16,5 7-25-16,4 6-7 0,10 2-6 15,1 2-2-15,14-6-2 16,5 0 0-16,0-8 3 16,1-7 1-16,-5-9 15 15,-10-4 3-15,-8-6 10 16,-7-2 3-16,-18 1-8 16,-6-3 0-16,-13 5-10 15,-13-4-7-15,-9 4-7 16,-1 3 0-16,-1 2-19 15,10 5-13-15,13 8-45 16,3 5-22-16,14 6-41 16,9-3-164-16,13-3 199 0</inkml:trace>
  <inkml:trace contextRef="#ctx1" brushRef="#br0" timeOffset="-69459.45">21842 5982 1258 0,'0'5'78'0,"0"3"8"16,0 0-25-16,-3 3-1 0,8 6-35 15,4-1-9 1,7-2-8-16,9 0-4 16,5-4-3-16,4-4 1 0,0-6 0 15,-4 0 1 1,-5-5 5-16,-1-1 5 0,-13-2 13 15,-5-5 7-15,-6-2 6 16,-3-4-6-16,-11 0-13 16,-6-5-4-16,-7 7-25 15,0 6-12-15,0 4-26 16,2 7-25-16,4 4-196 16,9 0 173-16</inkml:trace>
  <inkml:trace contextRef="#ctx1" brushRef="#br0" timeOffset="-69296.2">22458 6031 1220 0,'-2'6'52'0,"-1"-3"22"0,0-3-40 0,3-7-9 15,9-8-26-15,5-5-238 16,2-2 164-16</inkml:trace>
  <inkml:trace contextRef="#ctx1" brushRef="#br0" timeOffset="-69149.58">22641 6122 1409 0,'9'-9'60'0,"-3"-2"-10"15,1 1-26-15,-7 1-70 16,0-2-209 0,0 5 159-16</inkml:trace>
  <inkml:trace contextRef="#ctx1" brushRef="#br0" timeOffset="-68181.75">20432 5895 679 0,'-11'8'90'0,"0"-3"107"0,-3 4-79 0,1-1-1 0,7 0-22 0,-4 5-39 0,6-2-12 15,4 1-14 1,-5 0-2-16,6 3-7 0,6 4-1 16,-3 5-12-16,3 0-5 15,-1-1-1-15,5 1-2 0,11-10-1 16,0-1 1-16,8-13 1 15,-3 0 3-15,2-11 18 16,2-4 7 0,-4-8 17-16,-2-2 11 0,-9-4-7 15,-3 1-3-15,-10 3-9 16,-6-2-7-16,-15 5-14 16,-10 1-3-16,-15 8-13 15,1 9-3-15,-6 5-26 16,9 4-20-16,6 3-57 15,4 3-103-15,21 0 127 16</inkml:trace>
  <inkml:trace contextRef="#ctx1" brushRef="#br0" timeOffset="-62292.9">20456 6657 987 0,'0'-2'65'0,"-2"7"8"0,1-2 51 0,-6 1 5 16,1 3-23-16,-5 1-24 0,-2 5-7 0,2 1-20 0,-1 3-8 0,-1 10-14 0,-1 5-12 0,1 7-14 15,0 4 1-15,12-4-8 16,7-3 2-16,7-13 0 15,7-5-1-15,7-13 3 16,-2-5-2-16,10-12 4 16,-5-6 7-16,-3-9 7 15,-2-3 10-15,-12 2 13 16,-5 1-7-16,-16 2 1 16,-6 5-13-16,-13-4-11 15,-5 0-8-15,2 1-5 16,5 2 0-16,3 5-18 15,5 4-13-15,-1 7-65 0,9-1-37 16,9 6 70 0</inkml:trace>
  <inkml:trace contextRef="#ctx1" brushRef="#br0" timeOffset="-61931.19">20754 6741 1077 0,'0'-2'119'16,"-3"2"107"-16,-5 0-122 16,0 3 2-16,-3 8-41 15,0 2-10-15,6 12-23 16,-1 2-11-16,7 8-13 16,9-2-5-16,6-2-1 15,7-6 4-15,10-9 2 16,5-3-2-16,6-8 9 15,2-7 5-15,-5-11 0 16,-8-2 0-16,-12-9 3 16,-7 0-4-16,-9-4 11 15,-8 0 7-15,-8-6-10 16,-5 3-6-16,-13 1-10 16,1 3-8-16,-7 10-10 0,-1 4-8 15,6 12-38-15,-2 1-24 16,12 11-68-16,3-2-123 15,15 1 162-15</inkml:trace>
  <inkml:trace contextRef="#ctx1" brushRef="#br0" timeOffset="-61615.62">21188 6801 1297 0,'-10'6'73'0,"-4"5"20"15,0 2 1-15,-2 5-7 16,7 3-15-16,9 1-29 16,4-5-13-16,15-2-17 15,-1-3-7-15,5-2-3 16,7-9 7-16,0-2 12 16,-1-6 2-16,-1-7 13 0,-1 0 3 15,-13-3-3-15,-3-4 8 16,-16 4-2-16,-9-2-7 15,-11 1-12-15,-8 0-17 16,4-3-36-16,1 5-12 16,9-1-33-16,6 4-26 15,13 5-49-15,5-1-200 0,12 7 215 16</inkml:trace>
  <inkml:trace contextRef="#ctx1" brushRef="#br0" timeOffset="-61453.87">21551 6857 1615 0,'9'10'90'0,"-9"-9"23"15,0-4-36-15,0-13-47 16,2 1-16 0,13-4-59-16,4-5-41 0,2 8-213 15,2-1 174-15</inkml:trace>
  <inkml:trace contextRef="#ctx1" brushRef="#br0" timeOffset="-61300.56">21770 6862 1524 0,'3'3'95'16,"-1"-3"27"-16,2-9-51 0,7-4-18 0,2-1-56 15,1-3-32-15,3 6-84 16,2-2-152-16,3 5 162 15</inkml:trace>
  <inkml:trace contextRef="#ctx1" brushRef="#br0" timeOffset="-61157.24">21988 6843 1057 0,'1'3'122'0,"2"-1"146"0,0-2-137 0,-1-3-33 16,0-2-31-16,1-6-76 15,3 0-35-15,-1-2-202 16,3-1 154-16</inkml:trace>
  <inkml:trace contextRef="#ctx1" brushRef="#br0" timeOffset="-60311.07">22335 6730 985 0,'-4'0'100'0,"4"4"79"0,-1 1-19 15,-1 3-51-15,1 1-19 0,-6 4-40 0,-4 1-15 0,2 7-18 16,-4 4-6-16,4 2-2 16,6-2 1-16,6-1-8 15,11-10 0-15,3-6 1 16,7-4-1-16,3-8 4 0,3-4 11 15,-3-5 18 1,-4-3 9-16,-9-4 10 16,-1-1 1-16,-10 1-8 0,-1-2 1 15,-4 0-17-15,-10 0-6 16,-1-4-17-16,-1 3-9 16,-2 2-11-16,0 7-16 15,4 11-37-15,5 3-31 16,-4 9-53-16,10 7-87 15,1 2 137-15</inkml:trace>
  <inkml:trace contextRef="#ctx1" brushRef="#br0" timeOffset="-59687.97">22712 6586 771 0,'3'-6'132'0,"5"3"70"0,-7 3-40 0,-1 0-20 0,-4 3-53 0,0-3-12 16,3 0-15-16,1 0-8 15,0 3-6-15,5 2-1 16,2-1-2-16,-2 3 1 0,1 5 7 0,-2-5-7 16,-1 5 0-1,-2 6-2 1,-1 1-26-16,0 6-1 16,-4 8-14-16,-1-2-5 15,-5 4-3-15,1-2-14 16,4-4-34-16,-1-9-32 0,6-3-174 15,0-12 158-15</inkml:trace>
  <inkml:trace contextRef="#ctx1" brushRef="#br0" timeOffset="-55368.6">22986 7483 472 0,'0'2'114'0,"3"0"86"15,-6-1-51-15,3 1-4 0,-9-1-56 0,1-1-31 0,-3 3-25 0,-5-3-2 0,-1 0-5 16,1 0 1-16,5 0 0 16,3 0-1-16,2 2-2 15,-1 1 3-15,-1 7-5 16,7-2 2-16,1 3 2 15,1 0 2-15,7-2 5 16,6-1 0-16,12-3 1 16,2-4 0-16,12-1-1 0,-3-1 2 15,4-7-2 1,-1 1 3-16,7 0-8 16,-3 0-2-16,4 1-2 0,2 1-1 15,1-1-5-15,1 1-2 16,5 2-10-16,6-2-5 15,6 4 1-15,0-1-2 16,7 2 1-16,-3 0 2 16,2 2-1-16,4 1 5 15,10 3-7-15,5-4 0 16,-1 1-1-16,-1 2-3 0,-7-5 7 16,-11 0-1-16,-12-5-1 15,-2 0 3-15,-2-6-9 16,0 0-2-16,10 0-1 15,10 5-5-15,-6-1 6 16,2 4 2-16,-12 0-12 16,-21 2-24-16,-29-7-69 15,-13 1-265-15,-37-2 230 16</inkml:trace>
  <inkml:trace contextRef="#ctx1" brushRef="#br0" timeOffset="-51894.66">20359 7450 842 0,'8'-4'106'0,"3"-3"83"16,-6 3-61-16,-3-1-8 0,-2-2-32 0,-3 4-12 0,1 0-19 16,-8-2 0-16,6 7-14 15,2 4-12-15,-7 10-13 16,6 6-9-16,-9 5-9 15,8 3 6-15,8 1-5 16,1-4-3-16,16-11 2 16,-2-5-2-16,3-11 2 15,12-6-1-15,-4-8 4 16,4-4-1-16,-6 1 14 16,-11-5 10-16,-9 0-1 15,-8 3 5-15,-20-5-9 16,-6 5-14-16,-5 2-9 15,-5 4-14-15,4 10-32 0,-1-2-11 16,8 10-39-16,6-3-19 16,8 2 69-1</inkml:trace>
  <inkml:trace contextRef="#ctx1" brushRef="#br0" timeOffset="-51599.96">20738 7422 1216 0,'-11'13'67'16,"-3"2"40"-16,-7 6-54 0,4 4 1 16,4 2-4-16,12-2-10 15,4 0-3-15,19-9-9 16,6-3-5 0,12-9-2-16,4-4 0 0,-1-6 1 15,1-8 4-15,-6-7 5 16,-5 1-7-16,-14-5 4 0,-7-1 3 15,-16-2-12-15,-7 4-3 16,-19-1-9-16,-10 2-8 16,-4 4-28-1,1 8-12-15,7 7-42 0,8 4-38 16,15 8-272-16,10-1 248 16</inkml:trace>
  <inkml:trace contextRef="#ctx1" brushRef="#br0" timeOffset="-51450.39">21173 7521 1398 0,'4'8'104'0,"-3"-2"27"15,-2-1-21 1,-1-5-49-16,-3-1-33 0,2-4-28 16,8-6-26-16,1-3-81 15,5-5-68-15,11 1 89 16</inkml:trace>
  <inkml:trace contextRef="#ctx1" brushRef="#br0" timeOffset="-51332.54">21418 7482 1065 0,'-2'14'122'0,"1"-3"128"0,-5-5-141 16,6-6-51-16,0-4-25 16,9-15-76-16,7 0-72 15,9-6 68-15</inkml:trace>
  <inkml:trace contextRef="#ctx1" brushRef="#br0" timeOffset="-51190.97">21740 7431 1081 0,'-11'2'135'32,"8"0"191"-32,1-4-259 15,4-8-11-15,7-1-49 16,-4-1-35-16,9 1-72 0,5 3-200 0,11-3 186 15</inkml:trace>
  <inkml:trace contextRef="#ctx1" brushRef="#br0" timeOffset="-50687.16">22060 7321 904 0,'0'3'99'15,"-3"3"55"1,-3-4-59-1,2 1-12-15,0 2-33 16,-4-2-7-16,5 7-11 16,-5-6-3-16,3 9-6 15,-4 3 1-15,-2 4-2 16,1 5-6-16,2 2-8 0,2-2-1 16,6-4-6-16,8-2 1 15,4-10 0-15,7-6-2 16,3-1 3-16,0-2 9 15,2-2 12-15,-2-7 13 16,2-4 16-16,-2-2-3 16,-9-7 7-16,-2-2-12 0,-10-3-6 15,-2 0 1-15,-7 4-21 16,-3 1-3-16,-5 4-11 16,0 6-4-16,-4 7-14 15,2 2-19-15,3 4-53 16,-4 2-38-16,8 5-234 15,3-3 215-15</inkml:trace>
  <inkml:trace contextRef="#ctx1" brushRef="#br0" timeOffset="-49846.55">22442 7323 964 0,'0'0'102'0,"0"-2"92"0,0 0-35 0,-2 2-36 0,2 0-15 0,0 4-26 0,-3 3-8 0,3-2-19 15,0 3-8-15,0 6-13 16,0 4-12-16,3 4-15 16,-1 1 0-16,-2 3-20 15,-6-3-16-15,2-4-26 16,1-3-22-16,-3-5-33 16,6-3-18-16,5-7 71 15</inkml:trace>
  <inkml:trace contextRef="#ctx1" brushRef="#br0" timeOffset="-49336.11">22603 7277 1052 0,'-11'3'85'0,"1"3"44"16,-1 2-14-16,5 3-32 16,3 2-12-16,3-2-12 0,4 0-10 15,3-2-15 1,-4 1-6-16,5 2-15 15,-3 1 0-15,1 0-9 16,-1-1-1-16,-2-1 0 16,1-1-3-16,4-7 2 0,5 2 1 0,6-4 0 15,-2-1 0 1,9-4 7-16,-3-6 7 16,-1-3 6-16,0-1 4 0,-3 2 13 15,-6-1-10-15,-8 2 2 16,-5-3-1-16,-13 0-16 15,-1-1-2-15,-11 0-3 16,-2 0-11-16,-2-2 2 16,-2 4 0-16,9 1-7 15,1 6 7-15,12 2-14 16,6 4-8-16,3 10-29 16,0 1-25-16,0 5 59 15,0 3-13-15</inkml:trace>
  <inkml:trace contextRef="#ctx1" brushRef="#br0" timeOffset="-44509.77">22890 11751 595 0,'-5'6'92'0,"-6"-1"84"0,-5 3-67 0,-4-4-57 0,-5 4-11 0,1-4-9 0,2 0 10 0,8 1 9 16,1-2-3-16,11-1-19 15,1-1-6-15,-1 6 2 16,7-4 2-16,6-2 9 16,2 1-4-16,4-2-4 15,7-2 0-15,4-1 2 16,7 2 3-16,4 1 7 16,9-2 2-16,-1-1 2 15,-1 1 1-15,-2-2-4 16,0 2-11-16,-8-6-11 15,-4 3-13-15,-7-3-44 16,-3 4-20-16,-9-3-58 16,-5 3-91-16,-2 2 128 0</inkml:trace>
  <inkml:trace contextRef="#ctx1" brushRef="#br0" timeOffset="-44148.77">23294 11577 764 0,'0'0'110'15,"3"-1"138"-15,-3 1-168 16,3 1 0-16,-8 4-18 15,2 3 3-15,-5 3-3 16,4 2-1-16,4-4-5 16,1 2-7-16,12 0-4 0,7 0-3 15,5 3-8-15,2-1 1 16,2 1-16-16,-2 0-10 16,-1-1-5-1,0 1-2-15,-3-3 0 0,-7 2 0 16,-13 1-1-16,-9 0-1 15,-19 5-6-15,-10-1-6 16,-11 2-29-16,-9-3-25 16,0-2-121-16,-2-4 111 15</inkml:trace>
  <inkml:trace contextRef="#ctx1" brushRef="#br0" timeOffset="-18417.09">21314 11282 1417 0,'0'0'27'0,"1"5"-4"0,-1-3 36 0,0 3 0 0,0-5-8 0,4 0-11 0,2 4-17 0,0 6-5 0,2 2-6 0,-5 4-3 0,-6 8-9 0,-6 1-1 16,-13 13 1-16,-5 0-2 15,-3 1 2-15,-7 2-2 0,8-3-8 16,2-2 2-16,5-7 3 15,9-3 2-15,8-10 9 16,5-3 6-16,7-5 16 16,5-4 13-16,13 1 15 15,5-5 3-15,10-5-13 16,6-1-7-16,1-2-26 16,-1 2-4-16,-8-4-16 15,-2 7-19-15,-13 3-32 16,-5-1-34-16,-7 2-45 15,0 1-25-15,-11-2 87 16</inkml:trace>
  <inkml:trace contextRef="#ctx1" brushRef="#br0" timeOffset="-18196.5">21527 11494 1137 0,'-5'-7'178'0,"0"-2"205"15,5 7-237-15,0 4-11 16,-3 7-43-16,0 6-13 16,-2 8-24-16,-1 7-8 0,3 8-22 15,1 5-6-15,5 4-14 16,4 2-5 0,1 0-17-16,1-5-18 0,-4 2-46 15,3-7-31-15,-4-7-38 16,1-6-31-16,-2-8 103 15</inkml:trace>
  <inkml:trace contextRef="#ctx1" brushRef="#br0" timeOffset="-17754.49">21797 11443 612 0,'6'3'113'0,"-1"-1"97"15,3 1-8-15,1 2-39 16,-1 1-17-16,-2-3-17 16,-3 1-2-16,-3 3-9 15,-3 4-4-15,-3 7-21 0,1 5-8 16,-1 7-38 0,1 7-16-16,4 10-22 0,-1 2-5 15,2 5-3-15,0-4-4 16,2-6-23-16,1-4-15 15,0-10-47-15,3-8-21 16,-4-11-23-16,-2-10-20 0,0 2-153 16,-2-12 189-16</inkml:trace>
  <inkml:trace contextRef="#ctx1" brushRef="#br0" timeOffset="-17123.65">21778 11376 588 0,'-10'-5'146'15,"-1"-3"106"-15,3 6-90 16,-3 1-18-16,3 2-52 0,5 1-11 15,3-2-7 1,3-3-1-16,15 0-4 16,-1-5 5-16,8-2 2 15,4 4 3-15,7-5-1 16,-1 3-5-16,-1 2-17 0,7-4-5 16,-9 10-24-16,-2 0-8 15,-2 8-11 1,-6 5-7-16,-1 1-4 15,-2 5-2-15,-2 5-13 0,-9-1-8 0,-8 4-3 16,-13 0-4-16,-5-5 5 16,-8 2-2-16,-7-7-10 15,3-1 2-15,-6-5 7 16,0-2 10 0,9-6 21-1,2-1 9-15,12-2 17 0,10 0 0 0,12 0 5 16,9 0 3-1,13 0-8-15,1 0 6 16,6 5 2-16,4-2 0 16,4 8-4-16,-2 0-2 15,2 0-9-15,-7 6-3 16,-12 2-7-16,-5 5-2 16,-20 3-5-16,-2 4 0 15,-18-1-2-15,-13 5-1 16,-16-1-3-16,-6 3 0 0,-2-3 2 15,2-5 0-15,-1-10 4 16,-3-10-7-16,7-10-28 16,4-7-21-16,10-14-48 15,6-2-33-15,9-3-41 16,10 5 86-16</inkml:trace>
  <inkml:trace contextRef="#ctx1" brushRef="#br0" timeOffset="-7424.29">21871 12296 1013 0,'0'0'99'0,"-2"0"73"0,2 0-33 0,-1-1-54 0,-3 1-19 0,-5 0-26 0,0 1 1 0,1 6 2 15,-5 1-1 1,5 3-10-16,3 0-3 0,2-3-7 0,3-2-1 15,8-1 1 1,3-2 11-16,7 0 3 16,8-3 9-16,7-6 8 0,2-1-4 15,3-4-15-15,-5-1-12 16,-4-2-27-16,-1 1-20 16,-12 0-43-16,-5 7-41 15,-10 6-51-15,1-2 76 0</inkml:trace>
  <inkml:trace contextRef="#ctx1" brushRef="#br0" timeOffset="-7139.63">22431 11995 1303 0,'11'-3'90'16,"0"0"80"0,-5 3-30-16,-4 9-9 0,-2 4-4 15,-2 14-33-15,-7 0-2 16,4 15-29-16,-6 2-16 15,0-1-28-15,5 6-18 0,-2-7-49 16,5 1-52-16,-1-7-81 16,1-3-133-16,-1-17 177 31</inkml:trace>
  <inkml:trace contextRef="#ctx1" brushRef="#br0" timeOffset="57905.11">23074 8800 1126 0,'0'-1'55'0,"-7"1"16"15,-12 1-12-15,-7 2-17 0,-2-1-12 0,-7-2-3 0,8 0 6 0,12 0 19 0,10 0 10 16,-1-5 4-16,17 2 2 0,6-2-7 0,8 4-5 15,-1-2-15 1,-2-1-10-16,-5 4-17 16,-2 2-8-16,0 3-5 15,-5-2 6-15,4 0 6 16,-3 0 11-16,6 2 5 0,6-3 5 16,13-2 2-1,3 0-1-15,18 0-4 0,12 0-2 0,17-2-2 16,15 2 2-16,3-5 2 15,3 2-4-15,-4-2-17 16,-9 1-4 0,7 0-6-16,10 1 0 0,-3 2 2 15,1-1-2-15,-11-1 0 16,-11 1 0-16,-13 2-1 16,-8 0 1-16,-14 0-8 15,-1-1-2-15,-20-2-9 16,3-2-1-16,-8-6 9 15,1 0 3-15,6-2 8 16,-1 2 2-16,9 2-3 16,-2 2-1-16,-2-2-3 15,-3 6-14-15,-15-5-48 0,-1 3-44 0,-18-3-69 16,-11 2 86-16</inkml:trace>
  <inkml:trace contextRef="#ctx1" brushRef="#br0" timeOffset="59033.33">23100 9396 865 0,'0'0'110'0,"0"0"148"0,1 2-177 0,-1 1-33 0,-1 2-10 0,-2-2-16 15,-4 2 4-15,3-1-3 16,2 1 2-16,0 0 4 15,2 0-5-15,4-1-10 0,-3-1-5 16,4 4-5-16,3-4-1 0,4-3 7 16,6 0 4-16,7-3 16 15,6-4 8-15,10 1 10 16,4-3 5 0,10-2-17-16,2 4-4 15,6-4-20-15,3 3-6 0,-1 8 2 16,1-1-7-1,-8 4 0-15,-10 3 0 0,-6 1-2 16,1-1 1-16,1-4 1 16,-1-1 1-16,2-4-1 15,0-10-1-15,2 4 3 16,3-2-1-16,2 5-1 16,0-1 3-16,-1 2-7 15,-5 5 1-15,-8-1-1 0,-1 1-1 16,0 5 1-16,-4 1 0 15,3-4-3-15,-3 1 1 16,-3-3 5-16,2-3-2 16,-13-5 4-1,3-2 2-15,-2 2-3 0,-1-3-1 16,5 3-2 0,3 2 0-16,0 3 2 0,6-3 2 0,5 2 2 15,1 1-3-15,2-6-1 31,-3 3-1-31,-7-2 0 0,-7 0-2 16,-5 1-3-16,-2 0-3 0,-12 2-7 31,-2 2-1-31,11-5-4 0,-10 5-3 16,5-2-16-16,4 2-12 0,-13 0-26 16,0 3-23-16,-7-11 54 15</inkml:trace>
  <inkml:trace contextRef="#ctx1" brushRef="#br0" timeOffset="62106.71">22519 8578 619 0,'2'-2'131'0,"-2"-2"139"0,-2 0-95 0,-3 0-33 0,5 4-31 0,-1 0-35 0,-1 1-6 16,4 2-9-16,3 4-2 15,-1 2 0-15,7 2-2 0,-4 11-9 16,1 5-14-16,3 13-13 16,-5 5-6-16,3 6-14 15,2 4 7-15,-7 0-9 16,-1 2-8-16,0-11-18 15,-2-2-15-15,1-11-31 0,0-2 1 16,-2-7-33-16,0-10-24 16,0-14 86-16</inkml:trace>
  <inkml:trace contextRef="#ctx1" brushRef="#br0" timeOffset="62532.34">22625 8862 1030 0,'5'-8'87'16,"1"-3"46"0,-1 1-37-16,1 7-5 0,0-2-24 15,4 4-1-15,-1 2-14 16,-4 6-4-1,4-1-7-15,-2 4-3 16,-1 4-15-16,-1-2-5 16,1 3-5-16,-1-1-9 15,6-2-2-15,-2 1 5 16,1 0-5-16,1-2 4 16,0-2 3-16,0 2 0 15,-6 2-4-15,-4 1-1 16,-4 0-2-16,-3 3-1 0,-12 1 2 15,-1-4-3-15,-6-1 0 16,-2-2-1-16,2-7-10 16,1 0 0-16,7-4-1 15,4-4 0-15,4 1-2 16,3-3-13-16,3 0-32 16,1 1-20-16,0-1 27 15,-1-2 9-15</inkml:trace>
  <inkml:trace contextRef="#ctx1" brushRef="#br0" timeOffset="68623.64">21368 9347 1154 0,'0'-1'28'16,"0"4"3"-16,-10 8 42 0,-1-1 3 0,2 1 1 0,-1-4-2 0,4 1-11 0,4-3-3 0,8 1 4 0,2-4 2 0,13 1-5 16,4-1-11-16,11-1-7 15,5 2-2-15,19-1-7 16,5-2 5-16,11 0-5 15,-2 2-5 1,11-2-4-16,2 0-1 16,8 0-8-16,9 0-8 15,3-2-2-15,-5 0-5 0,-8-1 2 16,-8-1 6-16,-13 2 3 16,-1 0 3-1,-15-2-6-15,-9 4-4 16,-18-2-5-16,-10-3-2 0,-10 4-19 15,-7-6-7-15,-3 3-16 16,-3-6-2-16,-5 6-3 16,1-6-19-16,-1 2-57 15,-3 0-37-15,5-1 83 16</inkml:trace>
  <inkml:trace contextRef="#ctx1" brushRef="#br0" timeOffset="69036">22757 9117 1216 0,'-1'11'83'16,"-1"0"32"-16,2 3-29 0,2-2-3 15,1-6-10 1,5 0 6-16,1-11-5 0,4 2-9 15,3 2-10-15,1-2-16 16,8 3-15-16,5 4-5 16,0 6-10-16,2 2-5 0,2 7 0 15,1 2 2 1,-5 2-6-16,5 4 6 16,-7-2-6-16,1-2 1 0,-7-6 2 15,0 0-3-15,-17 2 6 16,-5-5-5-16,-16 4 2 15,-11 2-1-15,-20 4-1 16,-7 1-1-16,-17 2-3 16,0 0-3-16,5 3-17 15,6 3 1-15,20-5-14 16,10 1-15-16,18-6-33 0,4-2-28 16,11-13-237-16,5-2 216 15</inkml:trace>
  <inkml:trace contextRef="#ctx1" brushRef="#br0" timeOffset="70110.8">19530 9346 908 0,'11'0'77'0,"-2"-2"67"0,-1-2-50 0,5-4-7 0,-2-3-4 0,-5 0-12 15,2 4-3-15,-7-2-13 0,-2 3-4 0,1-1-11 16,0 6-3-16,0 1-6 16,-8-18-8-16,2 10-8 15,-2-3-4-15,-3 0-1 16,-3 5-3 0,-13-3-1-1,-2 1-4-15,-9 6-10 16,1 5-4-16,-1 15-4 0,0-1-5 15,9 18 3-15,6 2-3 16,12 6-7-16,4 0-3 0,6-9 0 0,1-4 8 31,6-11 11-31,8-6 8 0,10-13 9 16,6 0 9-16,8-14 12 16,4-5 6-16,-4-5 12 15,5-3-2-15,-11-4 4 16,-1-6-3-16,-14 7-3 15,-7-1-2-15,-4 12-16 16,-1 6 2-16,-5 13-12 16,3 0-3-16,-3 15 4 15,0 8-10-15,0 9 0 16,2 4-2-16,1 0-6 16,2-3-9-16,-1-4-22 15,6-9-11-15,4-2-29 16,3-6-4-16,7-9-18 15,3-1-12-15,3-11-170 0,0-4-102 16,9-6 205-16</inkml:trace>
  <inkml:trace contextRef="#ctx1" brushRef="#br0" timeOffset="70489.47">19967 9381 751 0,'12'-19'151'0,"-1"1"134"0,-11 6-100 0,-4-3-28 0,-9 4-40 0,-3 0-16 0,-6 7-40 16,2 4-9-16,-4 6-16 15,-1 3-9-15,-1 10-5 16,9 5-3-16,4 3-22 16,7 4 2-16,12-9-5 15,2 1-4-15,13-8-1 16,-2-4 4-16,6-4 3 16,-3-7-5-16,-1-10 12 15,-2-4-6-15,-1-5 3 16,0-5 2-16,-2-10 0 15,3-6 5-15,-5-13-1 0,0-6 6 16,-8-7 4 0,2 1 0-16,-8 1 10 0,0 5-3 15,0 22-1-15,0 8 6 0,0 28-6 16,0-3 3 0,0 25-7-16,-3 12-5 15,1 22-10-15,-1 10-3 16,6 9-5-16,2 0-17 15,6-11-57-15,3-11-33 0,8-14-31 16,1-9-6-16,13-11 18 16,-1-5 10-16,2-8 72 15</inkml:trace>
  <inkml:trace contextRef="#ctx1" brushRef="#br0" timeOffset="71139.32">20400 9313 1167 0,'-7'-40'79'0,"-1"1"54"15,1 9-30-15,-5 16-17 16,-1 6-8-16,-7 19-33 16,1 9-8-16,-3 9-13 0,6 10-10 15,2 1-5-15,6-4-8 16,11-6-4-16,6-6-2 16,7-9-12-16,3-2-1 0,-2-5-7 15,4-8-3 1,-1-10 4-16,1-4 7 0,-4-11 8 15,1-5 8-15,-6-14 14 16,2-8 3 0,-6-13 12-16,2-3 4 15,-7-9 1-15,-3 0 4 16,-2 7 10-16,2 12-4 0,2 19 2 16,-2 12-2-16,0 24-13 15,-6 1-3-15,-7 24-11 16,0 14-4-1,1 21-5-15,-1 14 3 0,5 19-3 16,5 1-5-16,3-5-16 16,8-17-17-16,8-20-5 0,4-19-3 15,10-18 9-15,2-5 16 16,9-17 5 0,-2-2 9-16,-1-15 1 0,-2-6 5 15,-2-3 8-15,-6 2-3 0,-6 3 17 31,-6 9-5-31,-10 6 8 16,-4 13 0-16,-10 14-11 0,-2 13-4 16,-1 9-10-1,0 0 1-15,3 0-11 0,7-6-2 0,4-7-6 16,5-1-3-16,-2-8 2 16,2-6 5-16,2-7 4 15,-6-9 3-15,7-14 9 16,-4-5 0-16,2-12-2 15,2-6 2-15,2-4-5 16,4 3 1 0,8 11 0-16,1 5-5 15,7 14-13-15,-6 0-29 16,-1 4-105-16,-2-1 88 0</inkml:trace>
  <inkml:trace contextRef="#ctx1" brushRef="#br0" timeOffset="72198.45">19597 10038 709 0,'10'-1'110'0,"3"-1"75"0,-9-4-9 0,7 3-45 0,0-4-20 0,-9 3-18 0,6-4-4 0,-5 0-16 15,-1-5-4-15,-2 1-16 16,0-4-4-16,-11-3-9 16,-1 1-10-16,-8 1-4 15,-5 0-9-15,-12 1-11 0,0 3-3 16,-1 7-3 0,1 3-2-16,9 9-3 15,3 4 6-15,3 9-8 16,6 0 2-16,8 6 2 0,5-3-1 15,11 2 0-15,4-4 4 16,6-3 0-16,9 2-8 16,7 2 9-16,3-4-4 15,5 1-2-15,-2-3 6 16,-4-2-5 0,-6 3-4-16,-11-1-4 0,-5 6-12 15,-11-1-4-15,-4 3 5 0,-14 2-19 16,-7-2-2-16,-5 3-3 15,-4-4 1-15,-12-10 23 16,1-5 13 0,-1-11 19-16,7-5 10 0,11-8 15 15,4-9 11-15,20 1 8 16,8-3 0-16,19-4-3 16,8 2-5-16,14 2-17 0,2-2-6 15,-4 3-14 1,-5 3-14-16,-11 4-42 15,-2 6-34-15,-7 1 41 0,-4 2-12 16</inkml:trace>
  <inkml:trace contextRef="#ctx1" brushRef="#br0" timeOffset="72661.55">19902 10254 1228 0,'5'3'83'0,"-2"8"42"0,-3 0-1 0,-2 4-21 0,-2 4-4 0,-6 3-29 16,-1 3-24-16,3 0-24 15,-3 0-14-15,-2 1-24 16,1-4-8-16,-7-7-49 16,5 3-35-16,-4-10-305 15,4-5 259-15</inkml:trace>
  <inkml:trace contextRef="#ctx1" brushRef="#br0" timeOffset="73102.31">20083 9896 1154 0,'7'-3'75'0,"1"-2"88"15,-5 4-65-15,-2 7 20 16,-1 4-6-16,-3 8-40 15,0 9-16-15,-10 5-36 16,1 3-10-16,-1-1-3 16,0-4-11-16,4-5-2 15,6-2-2-15,6 0-2 16,8-4 3-16,8 2 2 16,0-6 6-16,8-4-6 0,6 0 4 15,2-7-7-15,-2-6-11 16,3-9-8-1,-6-3-6-15,-8-10-13 16,-6-3-5-16,-5-6-19 16,-3-1-11-16,-5-3 9 0,0 6 12 15,-5 7 34-15,-1 8 20 0,3 15 23 16,-1-6 5-16,2 15 31 16,2 5 18-16,2 11 15 15,0 4 3-15,-2 5-10 16,2 3-24-16,0-7-26 15,-2 1-5-15,0-5-38 16,0-5-18-16,0-2-38 16,2 1-31-16,-2-5 55 15</inkml:trace>
  <inkml:trace contextRef="#ctx1" brushRef="#br0" timeOffset="73483.03">20588 9958 1281 0,'-12'20'58'0,"-4"7"25"15,2 6-15-15,1 7 3 0,8-3-8 0,7 0-35 16,10-7-10-16,4-8-12 0,3-5-6 0,6-7 1 15,1-9 1 1,7-9 2-16,-2-6 2 0,4-6 5 16,0-6 6-16,-12 0 19 15,-5-4 2-15,-18 1 2 16,-8 1-2-16,-19-1-11 16,-8-2-11-1,-10 10-10-15,-3 1-4 0,6 10-10 16,2 7-16-16,15 5-43 15,4 1-33-15,20 8-238 16,7-3 206-16</inkml:trace>
  <inkml:trace contextRef="#ctx1" brushRef="#br0" timeOffset="73816.89">21095 9939 1245 0,'-10'-2'75'0,"1"2"34"15,-4 2-2-15,2 7-4 0,6 7-14 16,4 8-30-16,-2 3-14 16,7 10-23-16,-1 4-12 15,8-1-8-15,8-1-2 16,-1-14 0-16,9-2 0 15,1-12-1-15,-1-10 1 0,3-9 7 16,-3-4-3-16,-4-10 17 16,-2-5 13-16,-9-6 5 15,-2 0 7 1,-10-4-2-16,-10-1-7 0,-7 1-9 16,-7 0-7-16,-2 9-17 15,-1 6-13-15,-8 19-55 16,-4 3-21-16,-12 8-88 15,-4 6-201-15,-21 8 240 16</inkml:trace>
  <inkml:trace contextRef="#ctx1" brushRef="#br0" timeOffset="74307.4">20372 10068 972 0,'16'-1'130'0,"-4"-1"116"0,-7 0-102 0,-3 2-14 0,-4 7-31 0,-6 2-22 15,0 4-22-15,-1 1 1 0,6 0-19 16,1 4 1-16,7-1 0 31,-3 5-10-31,9 0-6 0,-4 6-5 0,-3 1-16 16,0 2-4-16,3-1-7 16,-7-3-13-1,0-10-36-15,0 1-33 16,0-6-70-16,1-5 80 15</inkml:trace>
  <inkml:trace contextRef="#ctx1" brushRef="#br0" timeOffset="81299.56">7120 7966 756 0,'0'-2'118'0,"2"-1"57"0,-1 0-23 0,1-5-8 0,0 7-43 0,2-3-6 16,-1-3-15-16,-1 2-8 15,0-6-18-15,-2 1-13 16,0 2-17 0,-4-3-8-16,-7 4-13 0,-1 0 0 15,-10-4 0-15,-3-1-7 16,-9-6 6-16,0-1 2 15,-4 7-4-15,6 2-1 16,1 10 1 0,7 2-5-16,7 6-1 15,6 9 6-15,7 4-5 16,1 2 2-16,6 6 3 16,1-3-5-16,10 4 5 0,8 2 0 0,6-5 0 15,9 1 0-15,7-1 0 16,0-2-2-16,-1 2 0 15,2 4 2-15,-13 1-7 16,-1 4-5 0,-16 2-7-16,-8 2-11 0,-11-3-6 15,-14 1-1 1,-7 2-17-16,-10-10 5 0,-2-7 6 16,-12-2 9-16,6-20 23 15,-4-1 7-15,7-20 19 16,10-12 6-1,7-13 20-15,8-6 11 0,17 2 7 16,12 0 0-16,16 15-4 16,3 5-4-16,13 2-9 15,0 4-1-15,3-2-22 16,0 1-5-16,-10 0-36 0,-6 4-29 0,0-7-72 16,-4-5-212-16,-7 1 209 31</inkml:trace>
  <inkml:trace contextRef="#ctx1" brushRef="#br0" timeOffset="81691.58">7609 7753 1212 0,'5'-11'77'0,"1"2"29"0,-6 4 11 0,0 2-19 0,0 3-10 0,-4 6-28 0,2 7-11 0,-4 15-11 16,-4 8-10-16,-5 12-9 15,-6 4-8-15,1 0-8 16,-4 1-1-16,2-2-11 15,-2-2-1-15,7-13-4 16,6-6-1-16,0-6 11 16,9-6 0-16,10-5 4 15,0-3 0-15,16-6 5 16,-1 1 8-16,9-5-5 0,1-2 9 16,6-4-13-1,1 0-3-15,-2-5-12 16,-2-2-42-16,-9-1-44 0,-2 0-42 15,-8-8 64-15</inkml:trace>
  <inkml:trace contextRef="#ctx1" brushRef="#br0" timeOffset="81911.28">7824 7908 1240 0,'-13'14'83'0,"-6"5"29"0,5 4 2 0,2 11-6 15,4 3-20-15,4 3-15 16,4 4-17-16,4 2-31 16,0 4-8-16,0 2-19 15,-3 3-12-15,-1-1-57 16,0-5-28-16,0-11-66 16,0-10-210-16,3-17 244 15</inkml:trace>
  <inkml:trace contextRef="#ctx1" brushRef="#br0" timeOffset="82263.02">8127 8056 1156 0,'-7'5'85'0,"-5"6"38"15,2 3 1 1,-4 5-28-16,2 4-14 15,1 11-37-15,-1-1-16 0,12 4-16 16,7 1-10-16,9-9-3 16,3-7 4-16,10-13-3 15,1-4-1-15,8-10 6 16,2-6-6-16,-1-6 7 0,-3-5-2 16,-7-2 7-1,-5-1 12-15,-12-2-2 0,-2 0 13 16,-12-1-13-1,-7-5-9-15,-17 3-4 0,-10-3-9 16,-11 3-12-16,1 5-3 16,-1 6-23-16,7 9-14 15,13 12-31-15,10 6-29 16,9 11 66 0</inkml:trace>
  <inkml:trace contextRef="#ctx1" brushRef="#br0" timeOffset="82674.36">8677 7922 973 0,'-26'17'113'0,"0"1"154"0,1 2-159 0,11 2-2 0,1 2-12 16,4 1-35 0,6 2-9-16,1 4-30 0,0 2-4 0,4 5-4 15,1 0-29 1,11 0-4 0,8-10-7-16,15-10-7 15,4-12 29-15,11-8 1 16,3-12 7-16,-3-8 3 15,-1-5 6-15,-9-4 23 16,-7-1 8-16,-11-7 32 16,-10-1 8-16,-13-8-1 15,-7-3-12-15,-24-1-29 0,-14 0-20 16,-18 5-20 0,-1 15-11-16,-9 21-29 0,5 17-20 15,11 26-66-15,11 7-27 16,23 6 82-16</inkml:trace>
  <inkml:trace contextRef="#ctx1" brushRef="#br0" timeOffset="142149.01">22936 13616 887 0,'-15'-1'104'0,"6"1"123"0,4-5-132 0,5 2-42 0,3-2-5 0,7-1 7 0,6 1 10 0,-1-3 14 0,1 7-1 16,-2 1-20-16,-3 1-8 0,2 7-16 16,1-1-4-16,2 0 11 15,3 3 2-15,14-7 14 16,7-1 9-16,23-4-2 16,9-4 8-16,24-7-26 15,21-3-6 1,20-6-20-16,4-1-11 0,10-12-3 15,5 7-1-15,2-2-3 0,-2 4-1 16,-17 9-1 0,-22 8-5-16,-38 4-43 15,-21 5-35-15,-40 6-76 16,-18 2-38 0,-29 16-211-16,-13-2 242 0</inkml:trace>
  <inkml:trace contextRef="#ctx1" brushRef="#br0" timeOffset="144081">23292 14107 822 0,'0'-2'107'0,"0"2"93"0,-1-1-50 0,-1 1-55 0,2 0-23 0,0 0-26 0,0 0-5 0,2-2-4 15,-1 2 0-15,9-6 8 16,-2 1 4-16,9-1 5 0,0 0 8 0,7-6 1 16,1 5 3-1,4-8 3-15,7 3-3 0,3-2-11 16,5 3-2-1,2 6-17 1,-14 2-9-16,-4 4-13 16,-11 2-7-16,-9 8-7 0,-1 7 1 0,-10 5-1 15,-9 4 0-15,-11 8 0 32,-2-2-5-32,-4 8-5 0,-4 0-8 15,1-3-7-15,-1 0-2 0,8-7 2 16,5 1 5-1,5-10 10-15,6-3 2 0,9-8 7 16,0-6 2-16,6-4 4 31,7-1-1-31,17-1 12 0,6-3 11 16,11-3 13-16,12 2 9 16,-4-1-4-16,-1 1-14 15,-4 3-17-15,-10 2-9 16,-10 0-46-16,-5 0-27 15,-8 0-80-15,-4 0-59 0,3-6 113 16</inkml:trace>
  <inkml:trace contextRef="#ctx1" brushRef="#br0" timeOffset="144747.24">23996 13792 1136 0,'0'3'91'0,"-2"-2"70"0,-1 1-23 0,6-2-34 0,-1-3-11 0,4-4-24 0,4 3-4 0,2-6-1 15,2 2 4-15,7 0 1 16,-4-3 4-16,8 2-4 15,5 1-6-15,4 0-16 0,-3 5-10 16,1 1-21-16,-9 2-5 16,-8 4-11-1,-4 0-4-15,-11 4-5 16,-7 5-5-16,-9 1-5 0,-1 2-3 16,-11 0 2-16,7-1-1 15,-2-5 5-15,2-1 5 16,13-1 7-16,7-6 2 15,-3 1 2-15,12 0 1 0,14 3 6 16,-1-3 6-16,10 5 15 16,-1-3 1-16,-3 5-6 15,0-3-4 1,-14 4-16-16,-4 4-1 0,-9 4 0 16,-8 1-1-16,-9 2 0 15,-10 2 0-15,-6-1-10 16,3-5-13-16,-2-4-22 15,1-5-21-15,6-4-34 16,-2-5-16-16,9-5-28 16,1 2-16-16,9-8-231 0,0 2 244 15</inkml:trace>
  <inkml:trace contextRef="#ctx1" brushRef="#br0" timeOffset="145280.01">24439 13700 962 0,'0'-3'80'0,"-5"1"75"0,4 2-34 0,-10 2-1 0,9-1-11 0,-4 1-21 0,9 3 0 0,6-5-12 0,7 1 3 0,5-1 1 0,2-4 3 15,6 0-4-15,1 4-10 16,0 0-28-16,-5 4-11 0,-11 4-20 15,-3 1-3-15,-9 5-5 16,-2 7-2 0,-3 2-1-16,-8 4-2 0,-5 2 3 15,-2-3-1 1,-2 1 1-16,-2 0-1 16,0-2 1-1,1-1 0-15,6-8 1 0,5-2 1 0,1-3-1 16,9-2 0-1,0-4 0-15,9 4 0 0,8-4 9 16,9 0 8 0,15-5 11-16,8-3 1 0,4 0-15 15,7 1-1-15,2-6-57 16,-6 2-38-16,-2-7-105 16,-2 1-38-16,-22-9 113 15</inkml:trace>
  <inkml:trace contextRef="#ctx1" brushRef="#br0" timeOffset="158326.96">7575 10016 719 0,'3'8'114'0,"-3"-3"93"0,3 3-45 0,-6-7-40 15,1 2-15-15,2-1-6 16,5-2-1-16,-5 0-9 16,0-3-10-16,-5-5-27 0,2 0-8 15,0 0-23 1,-7-1-3-16,-4 4-7 16,-3-3-1-16,-18 2 11 15,-3 1-6-15,-9 0 2 0,-2 4-3 16,5 2-10-16,3 6 4 15,3 2-3 1,5 7 0-16,8-2-3 0,6 2-2 16,8 0-1-16,8-4-3 15,6 1 1 1,11-4-2-16,13 2 2 16,9 2 3-16,14 1 14 15,3 3 10-15,11 4 16 0,-4-2 3 16,-8 5-12-16,-6 2-7 0,-19 4-17 15,-8 2-3-15,-22 3-2 16,-15-4-2 0,-15 7 0-16,-11 1 0 15,-13-1 0-15,-6-3-2 16,-2-10-9-16,2-6-5 16,13-13-14-16,2-6-3 0,15-12-2 0,-1-14-11 31,12-11-26-31,4-4-19 15,13-10-53-15,1 1-19 0,10-2 92 0</inkml:trace>
  <inkml:trace contextRef="#ctx1" brushRef="#br0" timeOffset="158650.04">7401 9527 856 0,'5'-9'167'16,"-4"2"189"-16,-1 14-172 0,0 10-19 0,-1 12-32 0,1 12-16 15,0 20-35-15,0 15-15 16,5 14-27-16,-5 7-9 15,0 12-15-15,-4 3-8 0,1 10-5 16,0 5-9-16,3 3-33 16,5-6-10-16,3-23-44 15,4-19-13-15,-2-30-18 16,-1-12-11-16,13-28-161 16,-6-13 178-16</inkml:trace>
  <inkml:trace contextRef="#ctx1" brushRef="#br0" timeOffset="159454.93">8345 10026 1072 0,'-4'-11'105'0,"-7"-2"88"0,0-3-56 0,-3-3-28 0,-2 2-12 0,-7-4-24 0,-3 2-21 16,-8 5-16-16,4 5-18 0,-3 12-13 15,-1 10 2-15,-2 9-7 16,-2 4 6-16,4 9-8 16,4 3 1-1,17-5 1-15,10 0-5 16,17-4 9-16,13-3-4 16,8-3 8-16,6-1 10 15,3-3 6-15,3 3 18 16,-1-3 3-16,-10 1 1 0,-4 4 1 15,-13-1-10-15,-12 6-15 16,-7 1-1-16,-14 3-10 16,-9 0-2-1,-11-6 0-15,-7 1-5 0,0-11-4 16,-7-2-5-16,-5-7-13 16,8-8-1-16,-1-12-10 15,5-2-5-15,16-6-14 16,6 2-17-16,14-2-39 15,3 3-20-15,9 2-94 16,9-2-212-16,6-3 267 16</inkml:trace>
  <inkml:trace contextRef="#ctx1" brushRef="#br0" timeOffset="160025.62">8587 10186 1144 0,'-14'-7'96'0,"2"-1"58"0,-1 5-30 0,4 1-24 0,2 2-11 0,3 0-16 15,4-2-9-15,0 1-11 0,6-2-7 16,0 1 4 0,7 2 5-16,7-2 1 0,7 1-3 15,13 1-13 1,7 1-5-16,2 6-10 15,-2-4-6-15,-9 3-8 16,-5 2-5-16,-17 3-6 0,-4 2 0 16,-10 7 0-1,-5 2-3-15,-14 8-1 0,-12 5-8 0,-10 4-16 16,-4 6-2-16,-3-4 1 16,2-4 5-16,6-8 14 15,7-4 6-15,13-9 4 16,11-2-1-16,10-5 16 15,11 1 11-15,14-2 11 16,18 0 14-16,11-8 4 16,7 0-4-16,12-8-14 15,-2 0-10-15,4-5-46 16,-3-7-50-16,-8 1-127 16,-1-6-402-16,-28-15 368 0</inkml:trace>
  <inkml:trace contextRef="#ctx1" brushRef="#br0" timeOffset="184050.42">23474 8934 1088 0,'-5'7'81'15,"3"-1"34"-15,-1-6-16 0,11-3-34 0,3-7-17 0,3-4-12 0,0 0-5 0,-1 3-10 16,0 0-4-16,-9 9 0 16,0 2 2-16,-3 2 5 15,-7 4 4-15,3 4 5 16,3 1 1-16,8-2 5 16,7-3 4-16,7 1-3 15,-1-6 1-15,12-1 0 16,-5-1-8-16,-2-6 0 0,4 3-1 15,-8-3-17-15,-6 1 1 16,1 3-8-16,-9-2-7 16,1 5 5-16,2 5 0 15,-6-2-3 1,-2 7 2-16,-3-6-3 0,-1 6-2 16,1-4 2-16,8 2 0 15,-7-3 1-15,4 3-3 0,-5 4-1 16,-3 4 0-16,-4 8 0 31,-5 1 2-31,-2 6 1 0,2 6 0 0,1 2 1 16,5-3-3-1,6-3-14-15,-3-7-7 0,3-12-19 16,3-5-11 0,-3-6-19-16,0-3-30 0,-5-6-51 0,5 1-309 15,0-2 291-15</inkml:trace>
  <inkml:trace contextRef="#ctx1" brushRef="#br0" timeOffset="185201.05">24396 8808 1193 0,'0'2'77'0,"0"1"44"0,-1 0-11 0,-1-1-21 0,2-2-11 0,3 0-19 0,-3 0-6 16,4 0-19-16,-4 0-8 15,-4 1-9-15,-8 2-4 16,-5 5-4-16,-10-2-3 0,-11 4-8 16,0 1 2-16,-9-5-3 15,7 1 3 1,7-4 5-16,6-3-3 0,15-2 0 15,4 1 3-15,8 1 1 16,0-2 2-16,0 0 5 16,0 2 0-16,0 0-9 15,-7 2-1-15,1 6 2 16,-3 5-2-16,-4 5-1 16,0 1 4-16,6 3-8 15,2 2-2-15,5 0 5 16,0-2 1-16,5-3 1 15,2-2 2-15,1-9-6 16,-1-3 0-16,2-5 1 16,-4-5-1-16,0-4 2 0,-4 2 2 15,-1-1-1-15,0 4-1 0,0 4 3 16,0-4-2-16,0 3-2 16,3-4 1-16,7 2-1 15,4-5-1 1,3 3 5-16,7-4-1 15,1 6 4-15,4-4-2 16,-4 6 4-16,-2 1 5 0,-5 1-2 16,-6 3 7-16,0 0-3 15,0 1-3 1,-1 3-1-16,5-2-3 0,-7 4-8 16,-1 1-1-16,-3 1 0 15,-3 1-3-15,-1 0 4 16,-1-2 2-16,-8-3-1 0,-3-1-1 15,-8 6 1 1,-4 0 0-16,-9-1 0 16,-3 2 2-16,-6 2-5 0,2-2 1 0,1 1-3 31,2 2-1-31,4-6 5 0,1-2-1 0,7 1-13 16,5-2-8-1,10-5-30-15,7-1-24 16,0-2-54-1,2 1 127-15,0 2-29 16</inkml:trace>
  <inkml:trace contextRef="#ctx1" brushRef="#br0" timeOffset="192000.53">3534 9884 683 0,'-3'3'121'16,"-8"5"164"-16,5-2-183 0,-15 2 5 0,2 0-22 0,-4-2-2 0,-12-3-20 15,5 0-5-15,-16-7-23 16,2-9-12 0,-5-4-13-16,-1-10-6 15,-2-9 0-15,4-2-3 0,4-11 1 16,3-2 2-16,7-4 8 16,-1 2 3-16,10-3 9 15,1 4 8-15,5-3-5 16,5 0 2-16,0-7-8 15,4-5-11-15,5-7 5 16,-1 1-4-16,12 2-4 16,-1 0 8-16,11 10-15 15,8 5 0-15,6 6 4 16,7 3-9-16,6 4 5 16,0 2 0-16,10 9-5 15,9 7 10-15,7 6 3 16,12 4-5-16,5-3 8 0,4-1-5 15,-1-1-4-15,-3-1 7 0,3-2-7 16,-1 1-2 0,2 9 7-16,-6 3 0 0,-15 23-3 15,-14 15-2-15,-17 26-2 16,-9 14-2-16,-9 19 3 16,-4 9 0-1,0 9 5-15,3 9-11 0,6 1-13 16,0-3 2-16,3-11-18 15,-5-6 6-15,-14-5 3 16,-9-2-7-16,-21 13-9 16,-16 1-8-16,-38 10-26 0,-14-3-24 15,-35-13 60-15</inkml:trace>
  <inkml:trace contextRef="#ctx1" brushRef="#br0" timeOffset="193906.36">5043 6512 751 0,'1'-13'102'0,"-1"-2"69"0,3 0-54 0,-1 3-14 0,-2 2-26 0,0 7-2 0,0 3-9 16,-2 2-3-16,-1 7-12 31,0-1-6-31,-6 9 2 15,-1-1-2-15,2-2 2 16,-3 5-4-16,0 2-13 16,-3-1-3-16,-7 6-13 15,-2 0 4-15,-15 3-8 16,-2 9-9-16,-15 1 4 16,0 10-8-16,-19 9 3 15,-3 13 1-15,-1 19-3 16,-2 5 7-16,12 6-8 0,3-2 6 15,18-19-3-15,0-7-4 16,20-21 5-16,3-6-2 16,12-16 1-16,2-5 5 15,4-8-6-15,4-1 1 0,-4-5-2 16,3-1-21 0,-4-7-34-16,-5 0-21 0,-4-2-40 15,-1-1-22-15,-2 0 87 16</inkml:trace>
  <inkml:trace contextRef="#ctx1" brushRef="#br0" timeOffset="194249.64">4039 7438 1187 0,'10'-5'87'0,"-4"-1"38"0,-6 1-10 0,-2 8-44 0,2 5-8 16,-1 16-16-16,-2 2-9 15,-2 14-10-15,-4-2-5 16,7 4-14-16,2 1-2 0,0-2-4 16,0-3-5-16,6-10 1 15,4-1-3-15,10-11 3 16,5-7 6-16,10-15-4 15,5-12 5-15,13-18-2 16,-1-10-1-16,13-7 1 16,-2-1-12-16,13 4-82 15,0-1-148-15,-13 12 139 16</inkml:trace>
  <inkml:trace contextRef="#ctx1" brushRef="#br0" timeOffset="195030.63">5311 6502 771 0,'1'-3'99'0,"1"0"72"0,3 2-57 0,7-7-18 0,-4 3-24 0,5-4-8 16,-10 4-12-16,6 5-3 0,-5 0-12 15,-1 3-2-15,5 6-9 16,1-5-3-16,5 5-3 15,4-3-1-15,7 4 0 0,-3-9-1 16,8-2 8-16,3-7-5 16,-1-5 2-1,4 1-6-15,-9 4-7 16,-4-3 3-16,-8 4-9 16,-3 6 1-16,-10 7-3 0,-1 7 2 0,-5 6 5 31,-9 8 1-31,-3 12 2 0,-6 4-9 0,3 2-1 15,-1 3 4-15,2-6-6 32,-1-1 3-32,4-6-3 15,2-5-3-15,8-10-10 16,2-5-12-16,14-8-33 16,2-5-14-16,-1-8-60 15,4-4-185-15,2-9 206 16</inkml:trace>
  <inkml:trace contextRef="#ctx1" brushRef="#br0" timeOffset="195945.68">6251 6384 642 0,'0'3'121'0,"0"5"141"0,-5 0-106 0,5-3-14 0,-6-2-34 0,4-3-35 15,2-2-5-15,2 1-10 0,0-1-5 0,-6-6-11 16,-7 7-7-16,-14 4-16 16,-8 3-7-16,-16 10-9 15,-8-2-1-15,-3-1 0 16,4-2-1-16,13-10 0 16,13 6-3-16,14-7 2 15,15 0 2-15,-1 1-1 16,2 3-2-16,11 5-2 0,5-1-1 15,-2 1 6-15,-1 1 5 16,-2 2-2-16,-2 4 3 16,-7 6-4-16,-2 2 1 15,-5-2-1 1,-3 0-1-16,3-6 1 0,4-5-5 16,2-3 1-16,3-7 5 15,2-2-3-15,0-7 0 0,5-2 0 16,-4 4-4-16,2 0 0 15,4 1 3-15,-1 2-1 16,2-3 1-16,10-1-1 16,0-4-2-16,12 0 5 15,-1-3-2-15,9 3 4 16,-3-3 4-16,-6 4 6 16,3 7 7-16,-13 11 1 15,2 6 5-15,-10 15-6 16,-4 2-10-16,-10 7 1 15,-3-2-7-15,-8-1-6 16,-5 0 8-16,-6-7-8 16,2 2-1-16,-10 3 2 0,-4-3-2 15,-12-1 3 1,-6-3 2-16,-14-4-2 0,-3-3-2 16,-4-16-29-16,2-3-13 15,12-12-47 1,5-9-22-16,12-2 86 0,4-3-22 0</inkml:trace>
  <inkml:trace contextRef="#ctx1" brushRef="#br0" timeOffset="208087.42">7098 11041 518 0,'-16'8'73'0,"2"-3"64"0,5-2-11 0,1-3-3 0,3 0-9 0,5-3-8 15,0 0-5-15,0-2-20 16,5 2-8-16,1 0-5 16,1 1-10-16,0 2-25 15,0 0-6-15,2 5-15 16,4 3-1-16,9 0 6 0,5-1 6 15,20-2 4 1,8 0 6-16,26-5 9 0,9-8 2 16,20-5-1-16,-1-2 2 15,17-6-11-15,13 1-2 16,3 1-5-16,1 3-8 0,-8 6-7 16,-11 4-4-1,4 8-2-15,-5 4-3 16,-20 5 1-16,-17 3-1 0,-34-3-3 15,-11-1 2-15,-14-6-5 16,-5 3-2-16,-11-7-16 16,-9 0-7-16,-4 0-10 15,-13-2-4-15,-19-3 2 16,-16 2 2-16,-29 0 14 16,-17-5 4-16,-13 2 18 15,-3-5 2-15,0 1 0 0,3 4-1 16,-1 0-17-16,-9 1-10 15,-8 7-8 1,2 4-4-16,-9 13 11 16,6 6 5-16,-11 8 11 0,2 8-2 15,17 0-3-15,14-1 1 16,31-6 1-16,13-5 1 16,35-10 16-16,15-2 11 0,29-12 29 15,24-2 18 1,29-9 5-16,27-5 3 0,33-8-21 15,15-2-11 1,19-4-13-16,9-2-4 0,9 3-12 16,1 4-4-16,-10 7 6 15,-7 7-3-15,-13 11-1 16,-13 7 2-16,-28 10-8 16,-20 2 0-16,-38 3 6 15,-15-2-1-15,-18-9 1 16,-14-2 3-16,-16-6-2 15,-13-10 2-15,-30-9 5 16,-18-6-4-16,-32-7-7 16,-9-1 2-16,-15-5-18 15,-9 5-4-15,4 8-4 16,-10 4-10-16,-4 13 0 0,5 8 5 16,10 11 5-16,15 4 8 15,25 4 24 1,11-1 3-16,29-12 15 0,15-3 11 15,34-10-1-15,15-4-2 16,38-6 7-16,14-5-5 0,35-2-10 16,13-3 2-16,36 3-21 15,9 2-3-15,5 9-3 16,2 0-1-16,-21 5 3 16,1 7-2-16,-24-3-5 15,-10 6-3-15,-38 1-1 16,-28-3 1-16,-27 4 1 15,-19-1-1 1,-38 1-9-16,-19-1-6 0,-41-11-2 16,-22-2-11-16,-20-11-16 15,-8-1-13 1,-16-6-24-16,-5 4 1 0,5 0 26 16,9 5 15-16,32 5 33 15,25 6 7-15,37 8 5 16,21 6 4-16,40 8 3 0,19-2 3 15,41 1-3-15,18-8-2 16,18-23-192-16,-3-21 139 16</inkml:trace>
  <inkml:trace contextRef="#ctx1" brushRef="#br0" timeOffset="-94097.95">5409 3561 862 0,'-2'10'126'0,"4"2"132"0,-2-2-78 16,3-2-43-16,0-2-20 0,-2-3-30 0,-1 0-9 0,0-3-9 0,0 0-2 0,-7-6-16 0,2-5-12 0,0-5-13 15,-3-1-5-15,-3-2 1 16,-3-5 2-16,-11-1-1 16,-2 0-3-16,-8 3-10 15,5 4-6-15,3 15-6 16,1 5-1-16,2 14-2 16,-1 10-3-16,-1 19 2 15,9-1-1-15,6 9 3 16,5-4 3-16,15-9-5 15,5-6 1-15,13-16 3 16,2-7 2-16,4-13 5 16,0-4 7-16,-3-10 13 0,-3-1 3 15,-10-8 5-15,-4-4-5 16,-10-4-12-16,-3-3-3 16,-6 6-8-16,1 1-2 15,3 11 2-15,-1 6-2 0,6 9 5 16,2 5 0-1,6 7-4-15,2 7 2 16,1 6-4-16,-2 3 0 16,-1 2-2-16,-6 2 1 0,6-1-37 15,2-6-26-15,3-1-66 16,3-7-36-16,3-8-29 16,3 0-102-16,11-12 190 15</inkml:trace>
  <inkml:trace contextRef="#ctx1" brushRef="#br0" timeOffset="-93639.16">5891 3558 1231 0,'5'-6'118'0,"-2"0"74"0,-9-1-13 0,-8-1-47 0,-8 2-29 0,-7-2-24 31,-1-3-15-31,-4 3-20 16,4 4-5-16,8 5-30 15,-1 10-4-15,11 16-5 16,1 8-1-16,8 6 1 0,3 0-6 0,11-3-1 16,1-7-8-16,6-12-5 15,2-6 4 1,-3-10 1-16,6-3 9 0,-11-5 8 16,4-12 0-16,-5-9-1 15,2-7-1-15,-2-17-1 16,1-4 2-1,-1-18 6-15,-3-4 2 16,-3-4 3-16,-3 1 1 0,-2 6 4 16,0 15 6-16,-2 23 12 15,2 13-3-15,0 28-7 0,2 13-8 16,-1 21-12 0,2 10-1-16,7 16-1 15,-2 5-2-15,6 7-1 16,3 2-23-16,7 1-59 15,-1-1-72-15,7-19-45 16,5-7 3-16,1-27 95 0</inkml:trace>
  <inkml:trace contextRef="#ctx1" brushRef="#br0" timeOffset="-93210.74">6358 3519 1423 0,'-6'-11'118'0,"-10"3"45"0,-6 3-17 0,-8 7-61 0,-1 7-28 0,2 5-26 0,1 4-12 16,6 5-6-16,4 3-9 31,10 4-3-31,8 1-4 16,10-6-10-16,6-1-5 15,9-11-1-15,0-7-3 16,7-6 12-16,-2-6 3 15,-5-12 2-15,0-1 6 16,-7-15-4-16,-3-3 8 0,3-10 14 16,-4-8 9-16,-1-5 25 15,-4-5 6 1,-3-6 7-16,-4-3-5 0,-2 2-3 16,-8 4-5-16,3 24-7 15,1 15 12-15,4 28-15 16,-8 2 1-16,6 26-16 15,0 11-11-15,2 25-6 16,0 6-8-16,4 18 0 16,5 3 2-16,4 3-20 15,3 0-24-15,1-3-72 16,3-3-42-16,4-13-57 0,1-11-17 16,7-25-198-16,4-13 251 15</inkml:trace>
  <inkml:trace contextRef="#ctx1" brushRef="#br0" timeOffset="-86175.18">5906 4405 818 0,'-2'6'125'0,"-3"1"138"0,5-7-110 0,2-2-59 0,1-4-14 0,2 1-11 0,1 2 1 16,-4-3-6-16,-2 1-7 0,0-3-17 15,-8 3-5-15,-5-4-10 16,-3-1 1-16,-7 2-5 16,-4-4-6-16,-3 2-2 15,-3 2-5-15,4 8-3 16,6 4-1-16,7 10-8 15,0 3 0-15,5 13-1 16,0 6-2-16,8 5 2 16,-2 2-6-16,8-7-3 15,2-7 1-15,4-12 0 16,4-6 6-16,3-11 4 16,8-8 5-16,2-11 13 15,3-6 3-15,-2-5 11 16,-1-6 1-16,-5-1-8 0,-7 8 3 15,-6-5 0 1,-3 6 2-16,-5 14 5 0,0 1-1 16,1 15-14-1,1 12-7-15,-1 8-7 16,4 6-4-16,-2 7 3 16,5-2 0-16,8 8-1 0,-2-4-10 0,8-3-40 15,4-4-20-15,-1-8-73 16,2-3-38-16,3-13 100 15</inkml:trace>
  <inkml:trace contextRef="#ctx1" brushRef="#br0" timeOffset="-85739.72">6371 4446 1326 0,'-10'-11'124'0,"-10"0"95"0,-4 5-70 0,-4-2-43 0,1 1-28 0,2 3-36 0,1 2 1 0,8 8-19 16,2 6-8-16,0 8-14 15,3 7-5-15,5 4 0 0,6 2-1 16,8-7-2 0,4-3-1-16,4-12-5 0,6-1 1 0,2-12 5 15,3-9 0 1,-1-11 3-16,-2-6-1 15,-4-10 4 1,3-3 4-16,-6-11 15 0,2-5 10 16,-7-8 11-16,-4-4 11 15,-3-2-4-15,-3 3-2 16,-4 18-9-16,-3 12-8 0,1 24-7 16,-1 12-4-16,-5 20-11 15,-1 10-4-15,0 26-4 0,0 7-4 16,7 15 4-1,4-1-2-15,3 0-42 16,9-11-25-16,7-12-54 0,2-4-35 16,6-20-19-1,4-4-144-15,7-13 203 16</inkml:trace>
  <inkml:trace contextRef="#ctx1" brushRef="#br0" timeOffset="-85353.26">6885 4296 1350 0,'-12'-20'129'16,"-4"-2"57"-16,-5 7-53 15,-2 11-14-15,-10 5-43 16,-1 12-14-16,-2 9-31 16,0 8-8-16,7 9-18 15,7 4-2-15,11-2-4 0,11-3-5 16,15-7-18-1,10-7-8-15,13-15-6 0,6-4 4 16,-3-16 18-16,-2-3 4 16,-4-19 17-16,-5-7-2 15,-3-8 17-15,-2-6 7 16,-5-6 14-16,-7-1 15 16,-8-9 1-16,-4 1-4 0,-7 9-23 15,-5 6-7-15,-2 26-8 16,1 10 3-16,2 25 7 15,6 12-1-15,-4 19-10 16,-3 9-4-16,9 16-6 16,1 9-4-16,5 6-11 15,6-1-28-15,2-15-63 16,-1-7-29-16,13-16-70 16,-5-14-170-16,13-9 237 15</inkml:trace>
  <inkml:trace contextRef="#ctx1" brushRef="#br0" timeOffset="-85116.88">7234 4203 1576 0,'-16'8'133'0,"2"6"68"0,-2 0-55 0,2 10-18 0,1 3-51 0,1 0-23 0,10 7-40 15,2-2-10 1,5 3-15-16,9-4-19 0,7-9-32 16,4-4-25-16,2-14-46 15,-1-4-27-15,3-12-231 16,-6-10 239-16</inkml:trace>
  <inkml:trace contextRef="#ctx1" brushRef="#br0" timeOffset="-84957.16">7313 3989 1492 0,'0'0'120'0,"0"0"99"0,0 0-84 16,0 0-60-16,-5-2-21 16,-3-3-142-16,-12 1-201 15,-9-3 169-15</inkml:trace>
  <inkml:trace contextRef="#ctx1" brushRef="#br0" timeOffset="-76633.98">8480 4017 136 0,'-1'-6'50'0,"-6"1"84"0,-2 0 30 0,-4 4 81 0,-1 1 4 0,0 0-31 0,3 1-17 15,6 2-61 1,5-3-23-16,0 0-22 0,0-7-16 16,5 2-20-16,3-5-11 0,-8 6-16 15,-4-4-7-15,-13 6-13 16,-3 2-4-16,-13 13-8 16,1 1-2-16,-3 10 1 15,5-4 0-15,10 2 1 16,7 0 0-16,16-4 0 15,10-3 0-15,14-2 1 16,4 0 0-16,2-2 0 16,2-2 1-16,-6 5-2 15,-4 2 0-15,-6 5 0 0,-8 4 1 16,-11 5 0-16,-8 5-1 16,-16 2 1-16,-4-3-1 15,-5-5 7 1,-7-3-3-16,1-12 1 15,2-5-4-15,8-12 1 0,10-9-3 16,1-10-20-16,7-7-21 0,6-4-71 31,-2-5-27-31,5-3 68 0</inkml:trace>
  <inkml:trace contextRef="#ctx1" brushRef="#br0" timeOffset="-76338.53">8310 3807 1106 0,'-14'-4'123'0,"-2"2"149"0,-6 2-119 0,6 3-16 0,2 2-17 0,11 6-34 15,4 6-14-15,13 10-15 16,1 6-8-16,8 13-23 15,-1 8-9-15,-3 17-11 16,0 3-6-16,-11 11-28 0,2 2-24 0,-9-10-56 31,-1-8-8-31,3-15-25 16,2-15-3-16,0-17-266 16,4-11 255-16</inkml:trace>
  <inkml:trace contextRef="#ctx1" brushRef="#br0" timeOffset="-75833.06">8677 3956 1199 0,'2'0'123'0,"-2"0"120"16,0 0-74-16,0 0-23 15,2-2-27-15,12-3-45 16,14 2-9-16,5-2-18 16,7 1-9-16,5 2-10 15,-10 2-15-15,-6 8-11 16,-6 1-2-16,-18 4-4 15,-2 1 1-15,-14 2-2 16,-9 6-1-16,-15-5-5 0,3 1-1 16,2-1-5-16,7-3 0 15,16-1 3-15,9-2 4 16,14 3 6-16,11 0 2 16,9 8 2-16,0-3 1 0,5 3 7 15,-5-1 0 1,-10-1 5-16,-6 4 2 0,-17 1-4 15,-9 2 0 1,-15 0-5-16,-12-2-3 16,-8 2-2-16,-8-3-9 0,-1-10-27 15,6-2-25-15,3-12-57 16,6-3-16-16,29-14-74 16,10-2-263-16,25-12 301 15</inkml:trace>
  <inkml:trace contextRef="#ctx1" brushRef="#br0" timeOffset="-75675.99">9236 4350 1577 0,'6'19'99'0,"-3"3"25"0,-3 2-22 0,-8-7-46 0,-11 7-34 0,-1-6-91 16,-4 1-42-16,2-4 54 15</inkml:trace>
  <inkml:trace contextRef="#ctx1" brushRef="#br0" timeOffset="-74994.45">9988 4044 1205 0,'-6'-10'135'0,"-5"3"90"0,0-6-101 0,-3 3-19 0,-7-1-51 0,2 0-13 31,-4 10-21-31,-3 1-5 0,-4 5-3 0,-3 6-6 16,6 3-2-1,7 0 0-15,14 5-9 16,6-2 5-16,17 5 6 16,7 2-2-16,10-3 13 0,3 1-2 0,1 0 1 31,1-7 7-31,-6 3-5 16,0-4 0-16,-20 2 0 15,-10-2-3-15,-17 2 5 16,-13-1 0-16,-14 1-5 15,-8 0-8-15,-6-8-19 16,-4 0-15-16,7-8-28 0,7 0-24 16,10-13-40-16,2 1-14 15,19-14-182-15,-1-7 193 16</inkml:trace>
  <inkml:trace contextRef="#ctx1" brushRef="#br0" timeOffset="-74788.14">9794 3812 1542 0,'0'2'111'0,"2"9"72"16,3-2-22-16,-1 13-39 15,0 7-23-15,3 10-46 16,0 7-20-16,-3 15-22 16,0 4-3-16,-4 12-15 15,-2-1-22-15,0-4-62 16,-2-2-43-16,4-17-74 15,8-4-119-15,1-20 196 16</inkml:trace>
  <inkml:trace contextRef="#ctx1" brushRef="#br0" timeOffset="-74378.16">10234 3839 1348 0,'5'19'132'16,"-5"4"94"0,-8 7-104-16,-1 2-7 0,-5-4-58 15,1 1-23-15,-1 4-26 16,3 2-7-16,6 1 3 16,3 0-4-16,9-3 0 15,9-6 3 1,2-2-6-16,6-9 5 0,1-5-9 15,-1-3-15-15,0-14-28 16,-2-4-27-16,1-12-57 16,1-6-22-16,-8-4-200 15,1-2-33-15,-12 4 71 16,-3 3 102-16,-2 8 391 16,-2 9 108-16,-6 13 60 15,-1 7-40-15,-1 14-113 16,-1 7-35-16,8 9-39 15,1 1-29-15,-1 4-45 16,3-4-12-16,0-3-22 0,0-2-13 0,3-9-48 16,-1-2-34-16,1 1-195 15,2-7 169 1</inkml:trace>
  <inkml:trace contextRef="#ctx1" brushRef="#br0" timeOffset="-74173.72">10791 4266 1376 0,'5'27'101'0,"-5"1"56"0,-1 9-45 0,-18 1-35 0,-10 3-41 0,-10 1-98 15,-2-4-9-15,3-5 28 0</inkml:trace>
  <inkml:trace contextRef="#ctx1" brushRef="#br0" timeOffset="-73457.92">11093 3899 1288 0,'14'0'110'0,"2"-2"61"0,-2 1-17 0,0 1-34 0,3-2-28 0,5 2-26 0,5-1-5 16,8-1-19-1,3 2-2-15,0-2-12 16,-7 4-6-16,-7 0-11 0,-8 9-3 15,-13 6-8-15,-3 5-1 16,-14 17-1-16,-4 9 2 16,-7 7 2-1,-2 6-1-15,4-2 0 16,5-7 0-16,9-13-18 0,1-7-16 16,14-15-36-16,5-9-28 0,7-14-40 15,5-12-18-15,4-18 86 16</inkml:trace>
  <inkml:trace contextRef="#ctx1" brushRef="#br0" timeOffset="-73156.08">11605 3959 1607 0,'0'0'115'15,"-3"3"60"-15,-8 3-24 0,-1-3-58 0,-3 5-31 16,1-1-50-16,6 2-8 15,5 2-3-15,5 3-1 16,15 4 0-16,2 4-1 16,17 3 1-16,4 3 3 15,-1 5-2 1,1-4 3-16,-12-2 0 0,-9-1-4 0,-19-2 3 16,-11-5-2-1,-22-6-27-15,-5-4-25 0,-9-9-72 16,-10-1-43-16,5-14-315 31,3-7 295-31</inkml:trace>
  <inkml:trace contextRef="#ctx1" brushRef="#br0" timeOffset="-73000.25">11620 3829 1407 0,'12'11'171'0,"1"2"129"16,-2 9-104-16,-2-4-30 15,6-3-75 1,2-4-41-16,16-9-50 16,8-7-42-16,10-14-98 15,8 2 80-15</inkml:trace>
  <inkml:trace contextRef="#ctx1" brushRef="#br0" timeOffset="113668.56">7748 10885 1268 0,'-5'-3'85'0,"1"-2"16"0,1 5-7 0,-4 0 8 0,4 2-3 0,0 2 4 16,3-2-26-16,2 1-6 16,18-1-27-1,18 3-8-15,45-5-16 0,18 0-7 16,43-5-11 0,14 0-1-16,17-4-13 15,6-4-32-15,-18-4-87 0,-10-5-135 0,-49 7 147 16</inkml:trace>
  <inkml:trace contextRef="#ctx1" brushRef="#br0" timeOffset="114410.4">2992 9762 1213 0,'8'7'70'0,"12"-3"31"0,13 3 25 0,26-9 6 0,16-7 1 0,36-6-18 15,10-5-14-15,17-7-35 16,4-1-18-16,6 1-31 16,-6 0-12-16,-19 2-71 15,-19 0-80-15,-43 2 87 0</inkml:trace>
  <inkml:trace contextRef="#ctx1" brushRef="#br0" timeOffset="117088.69">23933 8775 256 0,'14'-17'-14'0,"2"1"-11"0,-4 5-4 0,-2 6 118 0,-1 5 61 16,-12 2 82-16,-2 1 9 15,-7 8-53-15,-3 0-35 16,3-5-63 0,-1 1-19-16,13-6-23 0,-1-1-7 0,-1 0 4 15,1 0 9 1,-3 0 0-16,-4-9-8 16,-3 4-14-16,-1-1-13 15,-13 1-11-15,-4 5 3 0,-18 0-10 16,-4 0 1-16,-15 5 1 15,-8-4-4-15,0 2 2 16,3-3 3-16,8-4-3 16,11 0 1-16,11-3 0 15,6-1 11-15,10-5 5 16,3 5 8-16,4 2-4 16,2-4-13-16,-4 9-3 15,3-4-3-15,-7 5-4 16,-1 0 1-16,-1 3 1 0,-2-1 6 15,1 3 12-15,0 2 5 16,2-3 10 0,6 0-4-16,3 3 1 0,7-3 1 15,1 4-6 1,0 5-2-16,7-2-2 0,1 2-5 16,4 1 5-16,6-2 0 15,2 4 1-15,1 5-2 16,-3 4-5-16,-7 3-3 15,-3 12-5-15,-3 5-3 0,-5 18-3 16,3 8-2-16,-5 13 0 16,6-2 1-16,-4-9-1 15,6-7 0-15,12-19 0 16,1-1 0-16,8-4 0 16,4-2-2-16,-7-7 1 15,0-6 0-15,1-11 1 16,-6-7 1-1,5-9-1-15,-2-8 1 0,7-9 2 16,-1-4 2-16,7 2-4 16,3-1 0-16,5 4-1 15,11 5 0-15,6 6 1 0,3 4-1 16,10 2-1-16,6 4-1 16,6 5 2-16,-3-1 0 0,3-6 1 15,1 0-1-15,-4-4-3 16,5-2 3-1,1-8-3-15,1-2 2 16,2-1 0-16,4 1-3 0,-2 0 1 16,-6 6-1-1,-6 2-1-15,-12 5 4 16,2-2-3-16,-1 2 0 0,-4 0 3 16,-3 0-2-16,-3 0 0 31,-4-6 2-31,-6-2-4 0,-4-3-1 15,-8-2 1-15,0 1-3 16,-5 1 2-16,5 0 3 16,0 4 0-16,3 1 1 0,-6 5 3 15,-3-1-3-15,-8 2 2 16,-2 0-2-16,-6 2-6 16,-7-1 1-16,-1 1-3 15,0-1 4-15,0 2 4 16,0 5 2-16,0-8 2 15,0 2-3-15,0-2-1 16,0 0 2-16,-1 0 0 16,-9-6 1-16,6-5-1 15,-1-4 1-15,2-10-1 16,3-3 3-16,3-12 0 16,3-7-4-16,2-5-1 15,0-6 2-15,-3-1 1 16,-2-2-1-16,-8 1 0 0,0 1 1 15,-3 9-1-15,2 6 0 16,-2 11-1-16,2 7 0 16,-5 11 1-16,-2-3 1 15,1 12 1-15,-1-5-4 16,0 9-3-16,1-2 2 0,1 2 3 16,11 2 2-16,-2 0 2 15,1 0-4-15,1-1 0 16,0-1 1-16,0 0-1 15,0-10 5-15,0 7-1 16,1-3 0-16,-1-1-2 16,2 2-2-16,-7-2 0 15,0 6-1-15,-6 1 1 16,-3-3 0-16,-2 7 0 16,-6-2-3-16,-6 5 0 0,3-4 0 15,-16 1 3 1,-7 1 4-16,-2-3 0 15,-9 0 0-15,-2 2-3 16,-1-2-3-16,-6 4 2 16,1-2-2-16,-9-2 2 0,0 0 1 15,-12-11 0-15,-2-2-1 16,-3-2 1-16,-8 0-1 16,1 1-1-16,4 3 1 15,-6 3-5-15,-9 7 0 16,4 2-25-16,-5 9-9 15,14-6-26-15,15 6-17 0,19-1-26 16,12-5-16-16,13-6 70 16</inkml:trace>
  <inkml:trace contextRef="#ctx1" brushRef="#br0" timeOffset="173182.45">12737 8130 957 0,'4'-5'106'0,"1"1"78"0,-2-1-35 0,10 0-44 0,3-4-7 0,-1 4-27 0,1-5-9 0,8 3-14 15,-7 2-12-15,10 2 1 0,-3-1-2 16,2 8-8 0,4-1-2-16,0 2-2 0,10 2 1 15,6 0 5-15,10 1 5 16,11-4-3-1,8 3 0-15,15-1-2 16,-1 0-4-16,-3-4-6 16,-4-1 2-16,-14-2-6 15,-6-1 1-15,-10 1-4 0,-6-2-2 0,-10 3-8 16,-5 4-2 0,-5 1 1-1,-3 3 1-15,-5-2-1 0,1 0-1 16,-4-1 2-1,1 2 0-15,0-6-2 0,0-1 3 0,-2-1-2 16,-3-4 1 0,-2 2 0-16,-1-1-2 15,0-2 2-15,-3 1 0 16,0-1-1-16,1-2 1 16,-1-3-1-16,3 0-2 0,-2-5 2 15,3-4 0-15,2-5 0 16,-4-8 11-16,1-13 9 15,-4-9 5-15,-1-10 7 0,-3 0-4 16,-6 2-9-16,5 14-6 16,-7 21-10-16,3 6 0 0,2 17-4 15,1 5-3 1,-1 0-29 0,2 0-28-16,-4 5-77 0,8 3-47 15,11-8-220 1,-3-7 227-16</inkml:trace>
  <inkml:trace contextRef="#ctx1" brushRef="#br0" timeOffset="174090.67">11828 7028 936 0,'17'-5'145'0,"1"-1"162"0,-9-1-184 0,-4 4-9 16,-8-3-34-16,-7 3-14 0,-12 3-32 0,-8 1-12 0,-8 9-16 0,-3-4-3 0,0 8-2 0,-1 5-1 16,4 3 3-16,5 0-2 15,14 0-1-15,9 0-1 16,12-3 1-16,10 2 0 15,21-1 3-15,1-1 4 16,7-4 1 0,6 0 8-16,0-1 12 15,-3 5-2-15,-7-1-2 16,-9 2-4-16,-18 1-17 0,-10-1 1 16,-18 5 1-16,-16 1-2 15,-17-1-4-15,-3 2-14 0,-9-5-38 16,0-8-32-16,14-11-48 15,10-6-24-15,12-17 81 16</inkml:trace>
  <inkml:trace contextRef="#ctx1" brushRef="#br0" timeOffset="174318.52">11612 6791 1457 0,'4'3'88'31,"7"7"50"-31,7 2-11 0,-4 14-14 16,3 5-15-16,-4 20-30 15,-5 8-12-15,0 20-32 16,0 8-7-16,-8-3-13 16,-7-1 0-16,4-15-29 15,0-3-28-15,3-4-67 16,2-6-40-16,1-6-115 15,0-5 153-15</inkml:trace>
  <inkml:trace contextRef="#ctx1" brushRef="#br0" timeOffset="175221.68">12232 6725 1015 0,'1'0'84'0,"-1"0"55"0,7 1-20 0,-7-1-31 0,0 2-11 0,3 3-11 0,-3 1-5 0,6 8-5 16,-6 4-3-1,0 15-8-15,0 5-4 0,-3 14-14 16,0 6-10 0,1 14-8-16,-6 3-2 0,8-11-6 15,11 1 4-15,0-26-10 16,7-2 0 0,4-17 3-16,-6-4-6 15,4-8-12-15,-6-3-6 0,-3-5-16 16,2-5-9-16,-10-8-21 15,7-4-18-15,-9-8-142 16,-2-2 141-16</inkml:trace>
  <inkml:trace contextRef="#ctx1" brushRef="#br0" timeOffset="175638.73">12087 7070 1267 0,'17'-9'126'15,"2"-1"46"-15,9-2-26 16,1-3-17-16,-3-7-48 16,9 0-18-16,-6 0-35 15,-4-1-14-15,0 7-11 16,3 3-1-16,-4 8-15 16,1 5-6-16,-4 10-3 0,-4 4-2 15,-3 8 15 1,-4 5 7-16,-7 8 1 0,-3 1 0 15,-3 7 1 1,-3 4 0-16,2-6 0 0,4-2 0 16,2-10-1-16,9-7-4 15,5-10 4-15,7-7-1 16,4-10 3-16,5-4 9 0,-7-7 12 16,-4-4 14-16,-6-4 12 15,-7-3 5-15,-16-6-13 16,-7-5-12-16,-15-6-18 15,-15 1-8 1,6 14-13-16,-2-1-9 0,11 17-26 16,5 8-21-16,3 13-52 15,6 5-30-15,8 7 76 16</inkml:trace>
  <inkml:trace contextRef="#ctx1" brushRef="#br0" timeOffset="176544.9">13218 6996 659 0,'-7'0'115'15,"4"0"182"-15,3 0-186 0,7-5-12 0,0 4-11 0,6-4-10 0,4 3 3 0,1 2-5 16,-1-1 4-16,7 1-7 15,3 1-6-15,7 3-14 16,1-4-6-16,4 0-12 0,-4-4 3 16,-2 1-1-16,-6 0-2 15,-11 2-8-15,-4 1-4 16,-10 7-13-16,1 1-5 16,-9 10 0-16,-2 7-2 15,-9 8 0-15,1 10 2 16,-1 10-4-16,-1 2-3 15,1 4 2-15,-5-6-3 16,6-10 5-16,0-2 2 0,5-6-4 16,3-2 2-16,2-6-20 15,-2-7-13-15,5-4-16 16,3-7-11-16,5-4-22 16,4-8-19-16,7-8-50 15,8-10-189-15,2-7 208 16</inkml:trace>
  <inkml:trace contextRef="#ctx1" brushRef="#br0" timeOffset="176966.53">13740 6990 1079 0,'0'1'130'0,"0"4"96"0,-6 0-83 0,2 3-12 0,-7 4-40 0,-1 1-22 0,-1 3-35 16,5-1-12-16,-1 4-12 16,2-1-5-16,6 4-3 15,1-6 2-15,11 4-4 16,3-3 2-16,8 1 11 15,5-1 6-15,1 1 14 16,2-3 3-16,0-1-9 16,-4 1-6-16,-7-3-10 15,-1 1-2-15,-13 4-3 16,-6-1 3-16,-15 5-3 16,-6-3 0-16,-8 5-5 0,-3-5-5 15,-7 3-31 1,4-5-16-16,4-5-28 15,-1-2-28-15,8-12-25 0,11-5-3 16,3-12 64 0</inkml:trace>
  <inkml:trace contextRef="#ctx1" brushRef="#br0" timeOffset="177178.26">13705 7051 1470 0,'25'-4'123'15,"2"-7"39"1,5-4-51-16,12-4-23 0,-1 0-55 16,5 1-30-16,-5 0-110 0,1 1-165 15,-14-15 151 1</inkml:trace>
  <inkml:trace contextRef="#ctx1" brushRef="#br0" timeOffset="179198.51">15104 8759 1268 0,'0'0'40'0,"0"2"-4"0,-1 4 76 15,-1-3-9-15,-1 7 13 0,0 2-4 0,3 7-27 0,2 5-6 0,5 14-19 16,-3 8-14-16,-1 7-20 16,0 2-10-16,-8 1-20 0,2-6-27 15,-5-7-65 1,2-12-40-16,3-9-155 0,-5-6 165 15</inkml:trace>
  <inkml:trace contextRef="#ctx1" brushRef="#br0" timeOffset="179553.77">15087 8754 702 0,'-9'-3'128'16,"-2"-3"119"-16,11 3-128 16,0-5-13-16,9 3-24 15,-1-1-2-15,3 0 7 16,2 2 3-16,1-2-7 0,3 3-1 31,1 1-20-31,5-2-13 0,2 1-12 16,4-2-12-16,10-3-11 15,12 2 2-15,13-4-13 16,12 1 2-16,11 1-3 0,1-2-4 16,2-1 5-1,-6 0-2-15,-7 5 4 0,-6-3-2 16,-30 5-2-16,-11 1-8 16,-28 3-49-1,6-5-33-15,-21 2-84 16,-3 0-221-16,-3 0 240 15</inkml:trace>
  <inkml:trace contextRef="#ctx1" brushRef="#br0" timeOffset="180606.93">15041 9562 1092 0,'-4'0'90'0,"-7"-2"58"0,-7 2-31 15,-2-3-43-15,-4 3-16 0,-9 0-29 0,1 3-14 0,-7 4-14 0,-8 4 0 16,9 4-2-16,1 4-1 0,17-1 0 16,6 2 0-16,12-1 7 15,5 2 6-15,12-6 11 16,3 4 3-16,12-1 6 15,0-3-1-15,8 3 6 16,-1-1 3-16,-6-3 1 16,2 2 0-16,-9-3-9 15,-8 3 1-15,-7-2-10 16,-9-5 4-16,-9 5-4 16,-4 1-7-16,-12 3-1 15,-8 1-8-15,-11 3-4 16,-7-4-11-16,-1-6-28 15,2-1-14-15,10-11-46 16,10-3-8-16,11-14-34 0,7-8-83 16,10-18 141-16</inkml:trace>
  <inkml:trace contextRef="#ctx1" brushRef="#br0" timeOffset="180840.37">14860 9343 1356 0,'5'-5'114'16,"-7"3"100"-16,1 10-59 0,-15 5-35 16,-8 3-17-16,2 10-47 15,1 8-12-15,12 8-15 16,6 10-10-16,6 16-10 16,11 9-2-16,-1 12-5 15,-1 1-13-15,4-5-57 16,-5-8-27-16,0-14-65 15,-4-12-24-15,5-23-229 0,1-4 249 16</inkml:trace>
  <inkml:trace contextRef="#ctx1" brushRef="#br0" timeOffset="181248.87">15308 9619 907 0,'13'-7'102'0,"-6"1"91"16,1 3-36-16,-9 3-18 16,-10 2-13-16,-7 5-26 15,-7 0-15-15,-6 5-21 16,-3 3-14-16,0 2-19 15,1-1-11-15,6 3-20 16,8 1 7-16,8-1-8 16,6 3 0-16,13 0 4 15,8-3-7-15,12 6 8 0,2-1 2 16,6 0-4-16,2 2 8 16,-5-2-8-1,2 1-2-15,-10-3 2 0,-10-1-2 16,-15-1 0-1,-7 1 2-15,-15-1-20 0,-5-4-17 0,-6-2-32 16,5-4-29-16,1-7-44 16,10-5-90-1,1-10 138-15</inkml:trace>
  <inkml:trace contextRef="#ctx1" brushRef="#br0" timeOffset="181611.86">15472 9734 1307 0,'10'-13'84'0,"7"2"55"0,-3-1-11 16,3 5-5-1,7-1-16-15,0 7-37 16,-1 1-14-16,6 9-10 15,-4 2-11-15,-1 3-15 16,-5 4-3 0,-8 4-9-16,-3 3-7 0,-15 2-5 15,-5 4-8-15,-12 1-10 0,-3 4 0 0,-3-3-6 16,-3 1 9 0,5-5 8-16,4-2 4 0,16-3 9 15,3 0-5-15,23-7 6 31,7 3 0-31,14-5-1 0,6-1 3 0,8-8-4 32,6-4-4-32,-1-9-73 15,2-4-49-15,-2 4 64 16</inkml:trace>
  <inkml:trace contextRef="#ctx1" brushRef="#br0" timeOffset="183393.49">15765 9228 998 0,'-1'1'89'0,"1"-1"50"0,-5-6-19 0,5-2-32 0,0 2-15 0,0-7-23 0,2 0-3 0,6-1-7 16,-7 0 0-1,1-2-1-15,-2 1-2 0,-7-3-6 16,0-1-3-16,-12-6-6 0,1 1-8 16,-9-2-7-16,2 5-6 15,0 5 0-15,1 5-1 16,1 8 0-16,-3 3-2 15,4 6 0 1,2 5-1-16,2 8 2 16,1-3-3-16,9 8 0 0,-1-4 3 0,10 2-1 15,9 2 3-15,2-2-2 16,4-3-2 0,9 2 8-16,2-4-8 0,8 2 4 15,-3-3 5-15,1-2-5 16,-8-2 2-1,-6 4-2-15,-2-3-3 0,-14 3-1 16,-1 2 0-16,-13 0 3 16,-2 1 1-16,-9-5-4 15,-5 0-1-15,-4-3-8 16,-4-5-1-16,7-6 3 16,-2-4 1-16,12-10 10 31,10-4 11-31,12-2 15 0,7-2 8 15,9-2 11-15,2 0-3 16,11 1-8-16,-1-6-5 16,3-1-16-16,1 2-7 15,-3-4-35-15,2 4-26 16,-4 4-80-16,1 4-46 0,-5-1 98 16</inkml:trace>
  <inkml:trace contextRef="#ctx1" brushRef="#br0" timeOffset="183724.2">16026 8926 1053 0,'-7'-1'159'0,"1"-2"196"0,-3 4-230 0,-2 4-10 0,1 6-30 0,4 8-8 0,-4 8-18 16,-1 9-6-16,-1 11-26 15,-4 9-8-15,0-1-9 0,-6-2-4 16,5-4-6-16,-2-5-8 16,6-9-8-16,5-5-7 15,10-9 2-15,4-9 7 16,13-7 4-16,2 0 7 16,7-5 6-16,2-4-1 0,5 0 0 15,-2-1 1-15,3-4-11 16,-1-1-15-1,-8 2-47-15,-4-1-22 16,-7-1-46-16,-6 6-17 0,-7-8 95 16</inkml:trace>
  <inkml:trace contextRef="#ctx1" brushRef="#br0" timeOffset="183960.03">16076 9125 1255 0,'-3'-6'138'0,"-2"6"145"16,2 6-98-16,2 10-35 16,-3 8-18-16,4 9-44 0,4 8-22 15,-4 6-29-15,0 5-14 16,-4-2-18-16,1-2-8 16,3-6-44-16,3-4-29 0,7-5-70 15,1-6-34 1,2-11-4-16,2-7-330 0,4-12 347 15</inkml:trace>
  <inkml:trace contextRef="#ctx1" brushRef="#br0" timeOffset="184261.01">16322 9235 1183 0,'-12'4'138'16,"-1"0"141"-16,2 7-174 15,2 4-6-15,5 15-48 16,3 1-23-16,2 4-12 16,7 1-6-16,10-8-10 15,-3-2 2-15,11-9-3 0,1-4-4 16,-2-12 10-16,0-1 3 16,-3-12 17-1,-3-3 13-15,-2-7 14 16,-4-3 2-16,-8-5-8 0,-2-9-9 15,-8-9-14-15,-6-5-8 16,-5 2-8-16,-3 7-5 16,0 22-15-16,-6 13-14 15,-9 23-53-15,2 9-33 16,-9 14-79-16,0 2-125 0,9 2 192 16</inkml:trace>
  <inkml:trace contextRef="#ctx1" brushRef="#br0" timeOffset="184637.64">16704 9171 1310 0,'-9'9'87'16,"-2"9"46"-16,-2 1-21 15,2 11-23-15,2 4-26 16,2 9-36-16,-1 3-15 16,7-4-8-16,2-1 1 0,10-8-8 15,10-4 2-15,6-7-2 16,3-10 1-16,14-10 0 16,-5-8 1-16,2-12 17 15,-1-5 7-15,-15-4 36 16,-6-3 14-16,-11-2 6 15,-8 1-2-15,-18-9-12 32,-5 1-14-32,-17-1-23 0,-4 6-6 0,2 13-34 15,2 15-21-15,7 12-74 16,5 10-61-16,2 5 89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8:56:33.37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16T19:00:54.310"/>
    </inkml:context>
  </inkml:definitions>
  <inkml:trace contextRef="#ctx0" brushRef="#br0">11235 1002 1291 0,'15'-21'109'0,"0"9"69"0,-7-1 2 0,-2 10-28 0,-6 5-22 0,-5 12-38 0,-1 8-23 16,-4 22-29-16,-1 10 1 15,5 21-7 1,-2 15-4-16,5 22-7 0,1 13-4 16,-4 4-14-16,3-3 1 15,1-20-4-15,-1-7-4 16,3-26-5-16,0-10-9 15,-1-27-28-15,1-12-26 0,0-27-61 16,0-19-46-16,3-31 97 16</inkml:trace>
  <inkml:trace contextRef="#ctx0" brushRef="#br0" timeOffset="579.39">11332 873 1527 0,'13'-8'94'0,"-3"-2"39"16,-3 5 2-16,0 4-33 15,1-4-16-15,12 5-31 0,1 3-11 16,17 0-14-16,7-1-6 16,29 1-11-16,13 2-2 15,31-11 3-15,24-5-2 16,34-5-3-16,10-2-1 15,30 0-4-15,-2 0-4 16,-4 2 3-16,-6-1-4 16,-26 6-1-16,-19 3 3 15,-34 0 0-15,-26 7 3 0,-47 1-2 16,-17 8-2 0,-22 4-1-16,-7 2-1 0,-7 7 3 15,-7 4 1-15,4 0-1 16,3 8 3-16,4 4-2 15,10 2-1-15,4 19-1 16,7 12-1-16,4 10-1 16,2 10 4-16,-5 11 0 0,-6 2-1 15,-5-1-10-15,-4 1-12 16,-7-15-2 0,-3-9-2-16,-6-8 11 15,-5-7 8-15,-11-4 5 0,-5 0 2 16,-11-8-2-16,-6-1 1 0,-19-15 2 15,-10-8 0-15,-33-12 4 16,-20-8 1 0,-36-14-4-16,-23-8 1 0,-42-8-17 15,-11-4-20-15,-30 1-46 16,-2 6-22 0,25 11-9-16,9 5-1 0,51 2 5 15,29-9-12 1,47-10 69-16</inkml:trace>
  <inkml:trace contextRef="#ctx0" brushRef="#br0" timeOffset="998.26">11799 1382 1112 0,'-4'-2'113'0,"4"1"132"0,4-2-107 0,4 3-17 0,2 6-20 0,-7 16-45 0,-3 11-14 0,-11 14-5 15,-3 12-5-15,-7 4-5 32,4-3-9-32,3-5-15 0,1-11 3 15,10-17-4-15,1-8-1 0,5-24 8 16,8-7-6-16,4-26 3 15,2-11 2-15,8-25-4 16,2-16 3-16,-2-14-6 16,2 3-1-1,-2 23 4-15,1 20 12 16,-1 41 17-16,0 18 5 0,-6 39 2 16,-3 21-4-16,-5 39-12 15,-3 8-3-15,0 9-7 0,1-6-6 16,8-23-27-16,-2-17-29 15,5-24-46-15,-4-9-38 16,-7-19-51 0,-7-13-22-16,-21-17 112 15</inkml:trace>
  <inkml:trace contextRef="#ctx0" brushRef="#br0" timeOffset="1175">11773 1677 1632 0,'17'17'90'0,"10"-11"16"16,6-4-11-16,17-16-42 16,12-11-20-1,4-12-45-15,7-2-46 16,2-4-90 0,-2 4-123-16,-2-1 150 0</inkml:trace>
  <inkml:trace contextRef="#ctx0" brushRef="#br0" timeOffset="1534.71">12569 1486 952 0,'-12'32'140'0,"-4"-1"213"0,-9 1-255 16,-4-6-4-16,-1 3-33 15,-1-1-20-15,2 4-31 16,7-4-6-16,6-3-7 16,9-1-3-16,14-3 2 15,5-6-6-15,6-8 6 16,5-6 4-16,-1-4 0 15,-3-5 8-15,1-9 9 16,-6-8 4-16,0-16 6 16,-3-10 2-16,-7-15-6 15,-4-10 4-15,-7-14 6 16,-4 0-4-16,0 2 19 16,-1 9 0-16,8 22 2 15,0 13 8-15,4 27-11 16,0 9-4-16,3 25-17 15,0 15-9-15,-1 22-14 16,-1 12-3-16,2 21 3 0,5 2-7 16,5 11-61-16,6-10-30 0,11-18-76 15,3-12-25-15,13-24-207 16,14-9 240-16</inkml:trace>
  <inkml:trace contextRef="#ctx0" brushRef="#br0" timeOffset="1897.66">13074 1670 993 0,'-6'-33'139'0,"-15"-4"174"16,-4 10-157-16,-14 8-38 16,-6 5-23-16,6 17-37 15,0 9-19-15,5 17-22 16,4 4-1-16,19 6-16 16,8-1 1-16,16-8-9 15,11-5-10-15,2-9 5 16,3-5 1-16,4-9 6 15,-3-2 6-15,-5-11 10 16,-1-8 5-16,-7-18 22 16,5-10 9-16,-3-22 3 0,-2-15-1 15,-4-12-7-15,-7-6 0 16,-6 2-9 0,0 10 2-16,-3 26-8 0,0 13 9 0,-2 34 12 15,1 12 0 1,2 35-12-16,2 11-15 15,0 36-19-15,6 12 0 16,10 13 3-16,2 1-3 0,11-7-30 16,6-8-22-1,16-22-79-15,1-17-49 16,12-20 102-16</inkml:trace>
  <inkml:trace contextRef="#ctx0" brushRef="#br0" timeOffset="4541.25">15333 921 951 0,'-11'-4'103'0,"3"-7"68"16,5 0-17-16,6-5-53 0,7 3-9 0,2 4-12 0,1 1-4 15,0 8-6-15,-4 6 0 16,-6 18 3-16,-3 14-3 0,-1 23-4 16,-9 7-7-16,-1 22-22 15,-1 11-7 1,5 19-16-16,-2 9-7 15,7 5-6-15,-1-3-6 0,-2-8-18 16,4-8-20-16,-1-22-18 16,1-16-2-16,1-34-10 15,0-19 5-15,0-34-26 0,1-18-21 32,4-35 65-32</inkml:trace>
  <inkml:trace contextRef="#ctx0" brushRef="#br0" timeOffset="5104.51">15328 902 978 0,'-15'-22'186'15,"1"-1"281"-15,10 2-331 16,3 1-1 0,9 2-48-16,9 4-17 0,13-3-12 15,11 7-7-15,19-1 1 16,8-1-6-1,20-2-11-15,12-2-3 0,26 0-13 16,25 0-7-16,29 2-6 31,9 0-4-31,16 6-1 16,-14 2-3-16,-22 6 0 0,-25 1 4 16,-58 2-1-16,-24 5-1 0,-43-1 0 15,-11 2-2-15,-21 4 5 16,-10 4-2-16,-4 11 2 15,0 6-1-15,3 19-2 16,10 7 2-16,14 20 1 16,8 14-2-1,12 19-1-15,2 10 0 0,1 17-5 16,2-2-4-16,-3-7-10 16,0-13-1-16,-1-16 1 15,-7-7 8-15,-10-10 10 16,1-4 0-16,-5-17 0 15,-8-4 1-15,-6-14 0 16,-8-4 2-16,-5-8 2 16,-8-3 2-16,-12-15 5 15,-13-4 2-15,-31-12-2 0,-24-4-2 16,-38-14-9-16,-21-2-8 16,-37-4-19-16,-10 10-14 15,-6 9-44-15,-5 10 0 16,39 11-3-16,23 1-9 0,37 1-36 15,34-6 5 1,41-10 58-16</inkml:trace>
  <inkml:trace contextRef="#ctx0" brushRef="#br0" timeOffset="5910.41">15579 2672 1045 0,'-11'0'125'0,"5"-3"143"0,-3-2-105 0,7-1-30 0,5-5-20 0,10-2-30 0,6-3-13 15,14-1 6 1,1 1-2-16,4 4-16 0,-3 2-14 16,-2 9-23-16,-4 8-10 0,-7 11-14 15,-10 9 1-15,-18 9-6 16,-11 2-4-16,-13 4 2 16,-7 1-1-16,-2-5 7 15,3-5 3-15,-2-13 3 16,3-7-1-16,19-8 0 15,7-7-1-15,18-3 0 16,15-4 0 0,3 1 1-16,6 2 3 0,9 4 12 15,-2 2 9-15,9 6 10 16,-7 5 0-16,-8 7-10 0,-9-1-10 31,-17 2-9-31,-8 3-3 0,-18 5-3 0,-12 0 6 16,-15 6-6-16,-7-3-9 15,-2 0-23 1,2 1-19-16,1-5-43 16,7-7-17-16,14-13-37 0,14-8-16 0,20-17-283 31,11-4 280-31</inkml:trace>
  <inkml:trace contextRef="#ctx0" brushRef="#br0" timeOffset="6295.89">15990 2640 1276 0,'17'-19'99'0,"-3"5"67"0,-3 0-11 0,-3 3-14 0,-2 0-27 0,4 6-34 0,4-1-11 16,11 6-17-16,7 0-5 0,14 6-20 16,2-1-8-16,4 9-13 15,-4 4-1-15,-15 7-4 16,-8 3-1-16,-15 4 2 16,-10 6-4-16,-22 6-2 15,-8 5-5-15,-21 3-2 16,-4 4 0-16,-2-5 3 15,5-9 4-15,27-5 3 16,11-7 1-16,34-7 0 16,12-5-3-16,29-7 0 15,4-3 3-15,11-7 3 16,-1 1-34-16,-5-5-84 16,2-5-56-16,-15 3 71 15</inkml:trace>
  <inkml:trace contextRef="#ctx0" brushRef="#br0" timeOffset="6941.22">15441 3776 886 0,'0'1'121'0,"-2"-1"92"0,2 0-16 0,-2 5-49 0,1 0-17 0,1 7-14 0,-5 3-8 15,3 11-29-15,1 9-12 16,-1 9-29-16,2 5-20 0,0 0-9 15,-1 2-4-15,-1-10-6 16,1-2 2-16,-3-11 0 16,4-6 1-16,-3-14-1 15,2-8-2-15,-7-12 0 16,1-9 1-16,0-20 3 16,2-8-2-16,-3-9 0 15,0-2 1-15,2-1 0 16,4 1 2-16,13 11 2 15,5 6 3-15,11 15 11 16,4 4 4-16,4 10-3 16,0 1-4-16,3 5-13 15,-2 4-6-15,-1-4-51 0,-2 6-40 16,3 1-92 0,0-1-60-16,2 2 134 0</inkml:trace>
  <inkml:trace contextRef="#ctx0" brushRef="#br0" timeOffset="8040.87">15775 3642 1046 0,'24'5'118'0,"-12"1"126"16,1 3-116-16,-13 2-24 0,-5-1-9 0,-7 2-32 16,-4-2-4-16,-2 1-25 15,4 3-18-15,-8 0-7 0,-2-3-10 16,-4 4-9-16,-4-4 1 15,-5 1-7-15,2 2 5 16,5-3 8 0,3 2-3-16,8-5 5 15,8 0 1-15,11-8 0 16,2 5 5-16,10-5 11 0,7 0 0 0,3 3 17 16,5 1 8-16,2 12 4 15,-3 3-1-15,-4 11-19 16,-3 5-10-1,-3 6-13-15,-3 1-4 16,-2-1-6-16,-2-3-15 0,4-9-35 16,-2-6-22-16,3-12-48 15,4-11-12-15,4-22 78 16</inkml:trace>
  <inkml:trace contextRef="#ctx0" brushRef="#br0" timeOffset="8420.79">16341 3512 1342 0,'-20'0'107'0,"-15"5"40"0,-9 5-33 0,-7 7-9 0,-9 2-46 0,10 5-19 16,3 9-21-16,7-2-5 0,20 15-8 15,-2-3-2 1,18 7-2 0,4 4 4-16,5-2-5 15,6-2-2-15,3-7 5 0,1-2-7 16,0-11 5-16,3-5-1 15,-1-6 1-15,4-10-1 16,9-9-1-16,3-6 1 16,0-10-24-16,3-3 7 0,-9-3-48 15,-3-3-22-15,-12-3-50 16,-9-1-200-16,-14 1 218 16</inkml:trace>
  <inkml:trace contextRef="#ctx0" brushRef="#br0" timeOffset="8583.57">16019 3870 1283 0,'23'7'104'0,"7"-7"39"15,4-2-8-15,15-7-36 16,5-4-36-16,-2-7-29 16,-2 1-18-16,-5-5-72 0,-3 0-36 15,-1 1-314-15,-1-3 248 16</inkml:trace>
  <inkml:trace contextRef="#ctx0" brushRef="#br0" timeOffset="8942.12">16901 3596 1395 0,'-4'-6'109'0,"-12"-4"57"16,-11 1-22-1,-16-5-18-15,-4 4-44 0,-8 9-51 16,-3 1-12-16,4 17-15 15,2 14-3-15,12 14-1 16,12 11 0-16,15 9-6 16,10 0 0-16,8-1-30 15,8-7-11-15,10-11-7 16,4-11 1-16,3-13 21 16,5-8 11-16,1-14 3 15,0-5 2-15,-3-17 12 0,4-3 0 16,-1-7 8-1,-1-2 5-15,-8 5 25 16,-7 6 17-16,-9 13 13 16,-5 8 7-16,-12 18-22 0,-5 5-14 15,-8 13-18-15,-5-2-14 16,1 3-43-16,4-5-24 0,1-7-82 16,4-1-38-1,5-14 105-15</inkml:trace>
  <inkml:trace contextRef="#ctx0" brushRef="#br0" timeOffset="9118.14">16684 3842 1331 0,'22'-8'103'0,"3"0"79"15,5 2-52-15,11 0-34 16,5-4-33-16,-2-1-48 0,2 0-19 15,-8-5-58-15,-9 2-43 16,5-2 54-16</inkml:trace>
  <inkml:trace contextRef="#ctx0" brushRef="#br0" timeOffset="9479.86">17338 3662 1221 0,'0'-11'107'0,"-11"0"109"15,-1 3-71-15,-17 0-28 16,-4 5-19-16,-6 6-61 16,-5 7-5-16,-1 9-5 15,6 6-14 1,11 7 0-16,10-2-7 16,20 0-4-16,10 1 8 0,17 1-4 15,7 1 2 1,-1-2-1-16,-2 1-4 0,0-2-1 15,-8-2 0-15,-9-4-2 16,-6-2 2-16,-23 2 7 0,-11-6 2 16,-14 3 2-1,-12-5-9-15,-5-4-44 0,-5-1-40 16,-18-6-46 0,-10-3 53-16</inkml:trace>
  <inkml:trace contextRef="#ctx0" brushRef="#br0" timeOffset="12272.4">21694 429 1068 0,'0'2'60'0,"0"1"5"0,0 2-9 0,-6-5-29 0,6 1-12 0,-5-1-6 16,-11-1-3-16,4-4-6 15,-10 2-4-15,-7 1-30 16,1 2-25-16,-1 4-5 16,12-3 4-16,0 2 51 15,9-1 45-15,8-2 43 16,3-5 13-16,11 4 0 16,2-4-10-16,4-2-18 15,-5 0-5-15,-8 0-17 16,-5 1-8-16,-11-5-16 15,-4 3-4-15,-3 0-6 0,-4-4-4 16,4 4 4-16,0 1 6 16,7 3 12-16,1 2 5 15,8 2 18-15,-2 2-8 16,-1 4 0-16,3-3 5 16,0 2-18-16,0-2 5 15,0-1-6-15,0-2-6 16,0 1-2-16,0 9-5 15,-8-3-4-15,3 11-6 0,-2 2 2 16,0 7 4-16,-4 11 10 16,6 6 5-16,-1 13 0 15,3 9-3-15,0 18-4 16,-3 6-3-16,-1 4-2 16,-2 4-4-16,-4 6-3 15,1-1-4-15,-1 2-2 16,2 4 0-16,6-6 0 0,5-2 2 15,5-4 1-15,6-2-1 16,5 6-2-16,4 3 1 16,1 6-1-16,-1 4 0 0,2 1 2 15,-6 2-2-15,-3 12 1 32,-4 3 1-32,-9 15 0 0,-1 0 1 0,-12 3-1 15,0 3 4-15,2-5 7 31,2 3 7-31,7-12 2 0,4-8-3 16,6-14-8-16,4-7-5 0,6-15-1 16,1-7 4-16,1-16-4 15,1-7-4 1,-9-13 1-16,-2-3-3 16,-6-11 1-16,0-7 0 15,-3-7 1-15,2-5-1 0,0-3-2 0,-1-4 2 31,3-4-2-31,-2 0-4 0,10-3 0 0,1 0 2 16,9-4-1-16,7 1 4 16,0-2 1-1,8 0 2-15,3-2-2 0,10 2 0 16,15 0 3-16,7 0-6 0,18 0 5 16,8 0-1-16,10 2-4 15,5-1 4-15,3-1-1 31,1 2 1-31,29 0-1 16,6-2-1-16,4-4-2 16,11 1 3-16,-3-5 2 15,1 5 1-15,-11 2-2 16,-15 1 0-16,-37 0 1 16,-15 1-2-16,-33-1 1 15,-9 2 0-15,-29-2 1 16,-17 0 2-16,3-10 0 0,-9-1 3 15,-5-9-4-15,0-10 3 16,8-13-1-16,3-7-5 16,6-20 4-16,7-13 0 15,6-31 7-15,-2-17-2 0,4-28-1 16,-4-19-4 0,-6-15-4-16,-5-2 3 0,-6-9-2 15,-5-4 1-15,-2 0-4 16,2-5-3-16,5-11 0 15,8 10 4-15,8-2-2 16,1 4 0-16,7 17 1 16,4 10 2-16,-3 9 0 15,-1 12-1-15,-12 22 1 16,-4 11-4-16,-8 21 0 16,-6 13 4-16,-5 20 0 15,-6 1-5-15,-9 13 2 0,-4 5 1 16,-6 11-1-1,0 2 3-15,-4 14-1 0,-2 3 1 16,-4 7-2 0,-4 5 2-16,-4 8 0 0,-9 4-6 15,-13 5 3-15,-6 6-1 16,-35 5-5-16,-17 1 7 0,-22 6-6 16,-16-2-5-16,-30 5-2 15,-9 3-2 1,-27 1 3-16,-9-1 7 0,14 2 3 15,6 7-1-15,22 9-11 16,15 1-10-16,47 0-54 16,18-1-28-16,68-5-76 15,21-4 209-15,63-8-48 16</inkml:trace>
  <inkml:trace contextRef="#ctx0" brushRef="#br0" timeOffset="13222.73">22472 5471 1064 0,'0'-24'40'0,"-8"1"-10"15,2 2-1-15,-7 1-10 0,-1 2-2 16,3 0-9-16,-2 2-5 0,1 2-3 15,-1 3-1-15,2 7-16 16,-3-2-11-16,12 6-4 0,2 0 3 0,-3 5 50 16,5 0 39-16,-1-1 54 15,-1 4 28-15,-1 0-2 16,-3-2-13-16,0 5-26 31,0 4-29-31,-7 8-27 0,5 9-8 0,-2 15-28 16,0 7 3-1,5 7-12-15,2 1 0 16,1-7 5-16,0-6-8 16,9-18 3-16,-4-5 1 15,1-17 0-15,-1-7 3 16,-4-17 6-16,3-11-6 16,-4-19 1-16,4-11-1 15,-1-15 1-15,1-3 1 0,8-2-4 16,1-1 5-16,9 10 5 15,0 9 6-15,-1 20 7 16,1 10-3-16,-10 25-13 16,-1 9 0-16,-6 21-6 15,-2 9-2-15,0 11 3 16,0 4-5-16,-1-1 0 16,3-4 0-16,11-11 0 15,-1-10 4-15,6-14 2 0,4-9 11 16,3-15 18-1,2-6 2-15,-4-6 7 0,1-5-4 16,-4 11-16-16,-7 5-8 16,-2 9-9-16,-3 11-6 15,-1 15 0-15,-6 10 0 0,-2 15-1 16,-2 11 0-16,-3 6-26 16,-5-5-22-1,2-12-55-15,4-7-29 0,4-15-34 16,2-11-5-16,18-12-211 15,4-10 236-15</inkml:trace>
  <inkml:trace contextRef="#ctx0" brushRef="#br0" timeOffset="13493.89">23412 5268 1408 0,'8'-18'100'0,"-14"4"44"15,-15 6-24-15,-23 11-21 0,-11 10-21 0,-7 12-26 0,-1 12 1 16,3 13-16-16,2 12-10 16,12 15-11-16,8 3-5 15,26 1-12-15,12-6-1 0,22-12-2 16,11-9-1 0,8-18 0-1,5-7 1-15,-5-17-18 0,-5-4-32 16,-3-11-24-16,0-11-34 0,-11-15 60 15,-6-4 14-15</inkml:trace>
  <inkml:trace contextRef="#ctx0" brushRef="#br0" timeOffset="13991.13">23101 5600 1094 0,'11'2'153'15,"5"-4"207"-15,8-2-184 0,14-9-24 16,4-4-20-16,17-2-53 15,4-5-11-15,3 2-32 0,3 3-14 32,-10 7-19-32,-7 8-4 0,-17 12 0 15,-10 13-4-15,-21 10-4 16,-8 9-6-16,-17 7-12 16,-9 2-2-16,-4 0-9 15,4-10 4-15,7-18 18 0,6-9 4 0,12-18 19 16,12-10 6-1,8-20 7 1,14-11 2-16,12-10 3 0,6-5 0 0,2 3-7 16,-6 6-5-16,-5 22-6 15,-12 9-2 1,-7 25-5-16,-12 11-1 0,-10 19-2 16,-5 5 0-16,-8 8 2 15,2-2-3 1,12-12-7-16,2-9 1 15,13-13 0-15,7-10 7 16,12-14 9-16,-2-9 8 0,4-8 14 0,6-5 8 0,4-7 6 31,2 8-10-31,-5 10-10 16,-3 8-2-16,-16 22-5 16,-8 13 2-16,-12 27-3 0,-4 8-10 15,-11 23-2-15,-4-5 3 16,0-3-51-16,4-12-45 0,7-10-125 15,-2-13-131 1,5 4 194 0</inkml:trace>
  <inkml:trace contextRef="#ctx0" brushRef="#br0" timeOffset="14568.39">23357 6323 1441 0,'5'8'91'0,"-9"4"19"0,-10 4-14 0,-24 11-48 0,-3 7-19 0,-11 15-29 0,-5 7-8 0,5 11-17 0,8-2-11 16,16-8-12-16,11-8 8 15,24-21 14-15,11-3 15 16,16-12 25-16,4-10 6 16,11-8 18-16,0-6-1 15,5-11 4-15,-1 5 6 16,-10-4-4-16,-7 7 0 0,-18 11 8 15,-9 5-6-15,-12 20-7 16,-10 5-1-16,-10 17-13 16,-4 9-5-16,-3 9-8 15,-2 4-7-15,7-6-48 16,8-6-27-16,4-18-53 16,4-9-24-16,9-18-163 15,6-9 185-15</inkml:trace>
  <inkml:trace contextRef="#ctx0" brushRef="#br0" timeOffset="15189.92">24015 6490 1154 0,'9'-8'128'0,"-9"-3"78"0,-14 11-51 0,-11 5-9 0,-13 7-48 0,-5 9-22 0,-6 4-32 32,-3 3-12-32,3 12-16 0,0 2-6 0,13 7-8 31,11 2-1-31,11 2-5 0,11-1-2 15,12-3 6 1,7-3-6-16,14-14-2 16,0-6 0-16,5-13-2 0,-1-7 3 0,-1-7 8 31,0-12 3-31,-3-9 13 16,-6-3 11-16,-3-4 29 15,-4 3 12-15,-6 0 21 0,-2 3 0 16,-7 9-13-16,-2 14-4 15,0 3-23-15,-5 19-11 16,-4 11-14-16,-5 9-12 16,-2 6-13-16,0-2-13 15,2 2-89-15,-2-3-14 16,7-11-84-16,2-7-29 0,6-14 111 16,1-12 10-16</inkml:trace>
  <inkml:trace contextRef="#ctx0" brushRef="#br0" timeOffset="15852.77">23754 6886 1377 0,'2'-16'112'0,"6"2"78"16,0 6-29-16,11 3-16 16,4 4-23-16,7-4-53 15,-1 0-18-15,5-8-31 16,6-1-21-16,4-6-36 15,11 1-14-15,8-2-19 16,5 2-2-16,-13 5 18 0,-3 3 20 16,-22 11 21-16,-15 3 21 15,-14 15 29-15,-10 7 9 16,-4 11 10-16,-3 5-4 0,-7 8-16 16,7 0-13-1,0 0-15-15,5-8-7 16,6-5-12-16,4-7-6 0,2-12-5 15,7-6-2-15,-5-11 1 16,4-6 11-16,-6-20 8 16,-4-8 7-16,3-14 22 15,0-8 0-15,2-9 14 16,4-4 6-16,18-4 10 16,6 5 7-16,15 16-8 15,4 5 0-15,5 26-16 16,-2 7-11-16,0 16-6 15,-1 9-5-15,-14 9-11 16,-7 4 0-16,-19 1-4 16,-12-1-5-16,-26 4 4 0,-8 1-14 15,-18 1-17-15,-1 3-8 16,-6-7-18-16,8-3 5 16,22-16 18-16,8-3 10 15,25-6 20-15,16-1 13 16,17 3 17-16,15 1 6 0,4 9 11 15,-3 1 4-15,3 3-4 16,-7 2-8-16,-6 3-4 16,-7-3-9-1,-22-1-10-15,-13 1 3 16,-34 5-2-16,-7-6-4 0,-25 6-2 16,-8-5 1-16,-6-1-30 15,-4 0-16-15,4-6-50 16,5 2-42-16,11 0-80 0,4-3-23 15,12 11 123 1</inkml:trace>
  <inkml:trace contextRef="#ctx0" brushRef="#br0" timeOffset="18491.62">21508 1275 602 0,'-24'11'90'0,"2"0"74"0,3 3-3 0,5-1-23 0,1-2-13 0,13-7-23 0,7-2 0 0,26-5 1 16,13-8 3-16,26-3-1 15,13-9-5-15,21 5-11 16,12-6-14-16,45 2-19 16,15 0-13-1,22 1-24-15,25 2-5 0,-5 5-9 16,11 6-4-16,-1 8 1 16,-19 2-2-16,-37 6 2 0,-34 4-1 15,-70-1-7 1,-32 2-18-16,-53 0-53 15,-26-1-26-15,-36 2-61 0,-24-1-13 16,-22 0 103 0</inkml:trace>
  <inkml:trace contextRef="#ctx0" brushRef="#br0" timeOffset="18939.27">21360 1601 1358 0,'3'3'12'0,"5"11"2"0,11 1 30 0,6 0 17 0,25 1 28 0,12-3 13 15,25-5 1-15,14-7 3 16,25-5-23-16,28-9-15 15,37-6-23-15,18 2-15 16,33-2-13-16,-2 6-4 16,3 7-6-16,3 4-1 15,-37 4-4-15,-20 3-1 16,-49 2-14-16,-34-2-21 16,-56-5-48-16,-23 0-51 0,-52-3 68 15</inkml:trace>
  <inkml:trace contextRef="#ctx0" brushRef="#br0" timeOffset="23186.19">21241 1300 843 0,'-1'-6'85'0,"1"-2"158"0,0 1-155 0,1 0 8 0,7-3 2 0,0 2-24 15,2 2-4-15,-3 0-4 16,-3-1-1-16,-4-1-3 16,-5 0-1-16,-8-4-12 0,-3-4-2 15,-2-1-10-15,-3 1-9 16,-4-8-5 0,-4-1-8-16,-2-5-11 0,-5-5 5 15,-5-1-3 1,-7-3 3-16,1-2 1 0,0 0 4 15,-7-5 6-15,8 5 3 16,-4 3 1-16,2 0-1 0,4 7-7 16,-5-2 0-1,-3 3-4-15,2-2-2 0,-4 2 0 16,0-3 0-16,-4 1 5 16,-3 4 0-16,-12-2-7 15,-7 3 1-15,-3 2-9 16,-3-3-1-16,1 4-1 15,-4 4-5-15,-10-3 5 16,-4 3-1-16,-4 7 0 16,-3 2 1-16,7 8-2 15,2 2-1-15,8 4 2 0,-8 3-2 16,-9 7 4 0,1 1-1-16,3 3 0 15,3 4 2-15,4-2-3 16,3 3 3-16,-5 1 0 15,-5 3 0-15,10 0-2 0,0 3 2 16,18-2 1 0,3-2 1-16,2 2 1 15,-1-4-3-15,-8 4-2 16,-2-2 0-16,5 4 2 0,4 2 1 0,20-1-3 16,6 5 2-1,11 1-4 1,8-1-1-16,5 6 3 15,2-2-3-15,1 5-3 16,5 2-5-16,-10-2-4 16,-6 4-6-16,-3-6-1 15,-7 4 3-15,1-7 3 16,-6-1 1-16,-4-5-6 16,6 1 0-16,7-5-3 15,6-2 6-15,9-5 14 0,5-1-1 16,15-5 3-16,4-4-1 15,9 2-4-15,2-3 0 16,3-6-1-16,-1 3-3 16,-5-8-4-16,0 0-5 0,-7 0-2 15,1 0 0-15,-2-11-18 16,-5 2-17-16,-4-6-40 16,-1 0 2-16,4-9 44 15</inkml:trace>
  <inkml:trace contextRef="#ctx0" brushRef="#br0" timeOffset="23611.21">16682 1182 711 0,'2'0'102'0,"-2"0"182"0,-4 1-186 0,-7 4-16 0,-1 3-3 0,-1 4-28 16,1-1-8-16,5-1-16 15,3 6-7-15,4-1-10 16,0 6-4-16,-2 3-3 16,-3-1-1-16,-4 4-2 15,-2-2-1-15,-2 2 0 16,4 0 1-16,5-7 0 16,6-1 1-16,11-1-1 15,7-6 6-15,12-7 10 16,9 1 5-16,16-9-1 0,-4-3-8 15,4-2-49 1,-8 0-57-16,-14-4 52 0</inkml:trace>
  <inkml:trace contextRef="#ctx0" brushRef="#br0" timeOffset="24525.91">16176 1588 998 0,'12'5'92'0,"-2"-3"66"0,-1 7-6 0,-6 1-36 0,-1 7-20 0,3 4-35 0,-8 1-14 0,1 6-23 16,-3 2-9 0,-3-2-7-16,4-2-4 15,-3-6-5-15,4 1 3 0,3-9-3 16,6 1 1-16,2-2 0 15,10-5-2-15,1 1 4 16,1-6 2-16,5-1-2 0,1-1 0 16,4-1-1-1,0-3-1-15,7 4 3 16,3 1 1-16,7 0-5 0,1 0-1 16,-4 1 1-16,5 1 0 15,-13-2 4-15,-6 0 1 16,-10 0-4-16,-5-2 2 15,-9-3 2-15,0-1 2 0,-6-2 11 16,2-4-3-16,-1-3 1 16,4-7 0-16,5-4-6 15,4-8 1-15,5-5 0 32,0-5-1-32,3-2-3 0,0 0 1 0,-5 4-7 31,-4 9 1-31,-10 9-2 0,3 10-5 15,-6 12 6-15,0 1-3 0,-8 7 0 16,-3 3 2-16,-3 3-5 16,3-3 4-16,-2 0 4 15,1 1-2-15,-1-9 5 0,1 3-5 16,-4-4 3-16,-2 0-1 16,-15 0-3-16,-6 0 2 15,-13-2-4 1,-3-1 4-16,-10 3-16 0,-5-2-14 15,3 5-23-15,0 9-22 16,-2 3-35-16,9 7-137 16,8 4 150-16</inkml:trace>
  <inkml:trace contextRef="#ctx0" brushRef="#br0" timeOffset="27613.8">18406 742 198 0,'-17'-5'20'0,"6"2"51"0,-3-4-37 16,11 7 71-16,-1 0 36 0,-2 0 55 16,6 5 2-16,0-5-27 15,2 0-13-15,6 0-21 16,1-3-7-16,4-3-16 0,-1-2-6 15,4 0-16-15,-8-2-2 16,-6 10-18-16,-2-1-10 16,-2 6-31-16,-4 15-13 15,-4 18-11-15,-2 8-1 0,2 12-1 16,5 4 1-16,-4-6-2 16,4 3-4-1,-1-12-14-15,3 0-21 16,1-10-42-16,2-4-20 0,0-8-38 15,0-6-15-15,0-18-225 16,3 4 233-16</inkml:trace>
  <inkml:trace contextRef="#ctx0" brushRef="#br0" timeOffset="28038.74">18559 939 1242 0,'0'-7'72'0,"-1"6"32"16,-2 1-12-16,1 12-25 16,2 4-13-16,2 11-28 15,4 5-4-15,7-4-9 0,6 0-8 16,-1-6-1-16,6-4 0 16,0-9-1-16,-2 1 5 15,-5-10 12-15,1-2 11 0,-4-7 18 16,-3-4 10-16,-2-1-6 15,-4 3-8-15,-2 1-19 16,-3 9-12-16,2 1-12 16,1 0 1-16,5 8-7 15,4 3 3-15,15-2-2 16,6 2 0-16,15-4 3 16,4-6 0-16,-2-2 12 15,-6-6 0-15,-6-4 28 16,-9-1 11-16,-10-9 9 15,-7-4 6-15,-12-8-20 16,-3 0-11-16,-19-12-16 16,-2 0-10-16,-6-14-31 15,-3-5-34-15,6-4-90 16,8 5-52-16,13 12 98 0</inkml:trace>
  <inkml:trace contextRef="#ctx0" brushRef="#br0" timeOffset="30776.66">19717 1257 786 0,'-1'0'77'0,"-7"0"82"0,-2 2-60 0,-4 4-10 0,0 2-15 0,5 5-27 16,4-1-5-16,5-1 12 16,6 2 17-16,18 0 23 15,4 1-1-15,26-5-1 16,7-1-9-16,17-3-36 0,2-2-5 16,2-6-36-1,2 0-37-15,-12-4-87 0,-10-4 70 16</inkml:trace>
  <inkml:trace contextRef="#ctx0" brushRef="#br0" timeOffset="33058.9">19733 2364 274 0,'0'0'72'0,"-8"0"86"0,8 0 30 0,0-3 6 0,-3 0-29 16,2 6-62-16,1-3-23 16,-4 2-19-16,-2-1-5 15,6-1-15-15,0 0-1 0,-2 0-11 16,2 2-2-16,-9 6 5 16,7-5 1-16,-5 2-3 15,3 1-5-15,4-4-6 16,4 2-3-16,19 3 12 15,12-6 4-15,17 1 6 16,9-4 5-16,10 2-15 16,8-4-6-16,7 2-15 15,-1 2-21-15,-17-2-75 16,-8-2-79-16,-27-3 92 16</inkml:trace>
  <inkml:trace contextRef="#ctx0" brushRef="#br0" timeOffset="38486.51">21719 2096 626 0,'0'0'109'0,"-3"0"98"0,-9 3-98 0,-1 5-5 0,7-5-32 0,-2 1-6 0,9 0-9 16,-1-4-1-16,5 0-1 15,3 0 0-15,0-6-8 16,-2 0-5-16,-1-5-16 16,-4-3-7-16,-1-5-6 15,-1 1 0-15,-9-1-2 16,2 2-2-16,-7 6-4 15,-1 6-3-15,-8 5-4 16,-3 5-3-16,1 9 0 16,0 7-2-16,11 5-2 15,4 4 0-15,14 0 0 16,9-3 1-16,10-6 3 16,-1-2 4-16,3-8 1 15,-5-3 2-15,-4-2 5 16,0-6 6-16,-3-10 16 0,2-5-1 15,1-7 9-15,-3-4-4 16,-1 4-9-16,0 3 6 16,-9 11-15-16,-1 5-8 0,-1 14-7 15,0 3-3-15,-1 10-3 16,-1 0 1-16,2-7-7 16,3-1-4-16,8-8-13 15,5 1-8-15,3-7-18 16,-1-2-21-16,5-5-31 15,-1-3-220-15,0-4 211 16</inkml:trace>
  <inkml:trace contextRef="#ctx0" brushRef="#br0" timeOffset="38931.58">22038 2211 1149 0,'-3'-6'82'0,"-5"-5"23"0,3-6-4 0,-4-9-32 0,4 3-17 0,-6 1-14 0,3 1-1 0,-1 15-10 16,-4 6-8-1,-6 9-14-15,0 13-6 16,-3 7-11-16,5 1-2 16,7-2-11-16,12-3-1 0,15-6 6 15,4-1 4 1,5-12 12-16,6 2 4 0,0-13 2 15,-2-1-2-15,-5-15 2 16,-3-2 0-16,-9-10 1 16,-6-2 0-16,-7-9-2 15,-7-7 0 1,-5-2 1-16,1-4 1 0,-3 6 1 16,3 9 0-16,2 17 8 15,-1 9 5-15,-1 11 4 16,3 11 1-16,4 9-1 15,-1 8 0-15,5 10 0 16,1 7-5-16,12 6-6 0,3 4-7 16,4 2-3-16,2 2 0 15,2 2-25-15,1-2-46 0,1-8-27 16,-3-4-272-16,4-12 233 16</inkml:trace>
  <inkml:trace contextRef="#ctx0" brushRef="#br0" timeOffset="39749.6">22442 2087 1173 0,'-13'8'54'0,"-6"-2"-1"0,8 7 7 0,-6 6-7 0,4 1-15 0,2 8-21 0,-5 1-5 0,15-2-10 0,1 3-2 16,9-8-8-16,6-3-2 16,2-10-14-16,5-1-11 0,-5-8-14 15,4-6-4-15,-7-1 15 16,0-4 14-16,-4-3 24 16,-2 0 9-16,1-10 15 31,-6-4 13-31,-1-12 19 0,1-7 6 0,-6-11 5 31,3-2-2-31,-2-3-12 16,-1 3-2-16,3 11-2 15,-8 6-12-15,2 21-4 16,-2 10 3-16,-5 20-15 0,4 14 0 16,-4 11-4-16,1 13-14 15,2 12-5-15,4 7 2 16,14 5-19-1,4-2-15-15,14-8-13 0,0-8-4 16,9-15 6-16,-2-11 7 16,7-8 3-16,2-10-8 15,-4-10 9-15,2-14 12 0,-7-11 13 16,0-4 11-16,-8-13 7 16,-3 1 3-16,-8 1 4 15,-7 5 0-15,-4 14 9 16,-3 10 4-16,-6 16-3 15,1 13-2-15,-5 9-14 16,-1 4-7-16,10 1-2 16,1-5-2-16,4-2 0 15,8-4 3-15,2-6 1 16,-3-2 1-16,1-3 3 0,-2-8-3 16,-5-6 0-16,2-4 1 15,-3-9 2 1,-1 2 7-16,3-5 10 15,-3 0 2-15,-3-5 4 0,0-2-2 16,0 0-3-16,0-3-1 16,5 2-4-16,8 3-1 15,7 2-10-15,4 3-5 16,7 3 0-16,4 0-11 16,6 2-12-16,5-4-17 0,6-6-78 15,8-3 66-15</inkml:trace>
  <inkml:trace contextRef="#ctx0" brushRef="#br0" timeOffset="43925.93">13487 8176 825 0,'2'-7'179'0,"-2"3"251"0,5 1-234 0,-7-4-46 0,2 2-28 0,-1 4-32 16,-6-4-9-16,4 4-16 0,3 1-2 15,-6 12-26 1,4 12-14-16,-9 33-15 0,3 18-6 15,0 26-2-15,-1 10 2 16,6-1 0-16,3 2-4 16,3 0-48-16,6-5-37 15,7-9-61-15,0-14-28 16,4-34-140-16,-4-17 187 0</inkml:trace>
  <inkml:trace contextRef="#ctx0" brushRef="#br0" timeOffset="44333.82">13647 8748 1500 0,'0'3'102'0,"0"5"37"15,0 11-18-15,-3 14-51 16,1 11-20-16,4 8-27 16,9 5-9-16,1-6-9 15,6-6-3-15,7-18-2 16,5-9 0-16,0-18-1 15,6-7 7-15,-6-16 18 0,0-1 6 16,-9-3 15-16,-6 2-2 16,-5 11-11-16,-2 3-12 15,0 20-14-15,4 9-5 16,7 24-3-16,0 13-1 0,13 7-3 16,1-4-16-1,14-15-1-15,4-12 4 0,-6-24 20 16,3-7 35-16,-15-19 53 15,-8-5 27-15,-16-19 16 16,-4-10-1-16,-11-18-42 16,-2-5-35-1,-12-6-32-15,-1-1-23 0,0 10-31 16,1 13-13-16,14 16-49 16,4 12-36-16,18 17-101 15,4-6-44-15,39-7 145 0</inkml:trace>
  <inkml:trace contextRef="#ctx0" brushRef="#br0" timeOffset="45241.46">16449 8614 1189 0,'4'3'130'0,"1"4"80"0,-5-7-83 0,-5 0-16 15,-7-5-41-15,-3 0-6 0,-10-3-13 0,-9-3-4 16,-19-3-7-16,-5 0-8 16,-19 8-15-16,-4 6-5 15,12 7-4-15,4 11 0 16,27-2-1 0,10 6 0-16,19-5-7 0,12 5 0 15,20 0 7-15,14 0 7 16,23 0 18-16,9 2 7 15,11-7-2-15,1 4 0 0,-12-2-12 16,-9 3-6-16,-19-3-5 16,-11 3-4-16,-16 0 5 15,-14 2 3-15,-15-6-1 16,-12 3 1-16,-19-5-6 16,-8-2-4-16,-24-1-19 15,-4-1-21-15,-15-1-50 16,6 2-28-16,18-12-28 15,7-2-24-15,25-15-8 16,11-12-211-16,28-15 240 16</inkml:trace>
  <inkml:trace contextRef="#ctx0" brushRef="#br0" timeOffset="45481.36">16042 8064 1552 0,'-4'4'108'16,"-3"15"64"-16,0 8 2 16,-1 27-30-16,5 12-18 0,2 30-41 15,2 8-18-15,7 13-36 16,9-2-8-16,13 0-15 16,8 5-6-1,10 6-35-15,-6 4-36 0,-4-7-101 16,-11-13-58-16,-3-23-285 15,-2-15 295-15</inkml:trace>
  <inkml:trace contextRef="#ctx0" brushRef="#br0" timeOffset="46553.68">16704 8150 1249 0,'2'4'113'0,"1"-1"46"0,6 5-22 0,1 3 6 0,7 3-10 0,1 6-7 16,2 14-13-16,-4 5-13 0,-4 21-39 15,-7 8-12-15,-6 14-28 16,-4 6-8-16,-6 5-10 16,-2 0-3-16,4 6 1 15,6-4-4-15,6-5-11 16,16-10 0-16,12-18 0 15,7-12 1-15,11-15 12 16,3-10 0-16,3-20-1 16,2-7-7-16,-5-24-33 15,-6-11-27-15,-7-15-67 16,-6 0-33-16,-12-8 29 0,-16 5 49 16</inkml:trace>
  <inkml:trace contextRef="#ctx0" brushRef="#br0" timeOffset="46743.1">16671 8663 1432 0,'24'-2'114'0,"3"-5"27"16,20-3-27-16,0-7-8 0,12-8-60 15,2-2-11-15,-4-10-36 16,6-2-29-16,-3 0-62 15,0 1-45-15,5 9-292 16,-6 6 263-16</inkml:trace>
  <inkml:trace contextRef="#ctx0" brushRef="#br0" timeOffset="47028.74">17498 8491 1238 0,'-21'47'98'0,"-4"2"65"0,0 3-40 15,-1-1-52-15,9 2-21 0,9 7-39 31,8-4-3-31,14-8-8 16,12-3-8-16,16-20 4 0,7-9-2 16,11-16 8-16,-5-8 21 15,-3-13 39-15,-4-7 24 0,-21-12 34 16,-2-2 5-16,-19-17-18 16,-3-4-11-16,-14-15-31 31,-12-8-12-31,-17-8-26 0,-9 2-17 15,-6 29-41-15,-8 16-22 0,0 42-47 16,4 11-27 0,15 26-52-16,16 6-30 0,20 8 114 15</inkml:trace>
  <inkml:trace contextRef="#ctx0" brushRef="#br0" timeOffset="47275.28">18004 9038 1253 0,'19'29'168'0,"-2"12"237"16,-4 6-191-16,-13 15-26 15,-9 1-30-15,-14 0-89 16,-2-8-15-16,-10-1-79 0,-6-2-40 16,-1-2-104-16,2-1-73 15,17-18 130-15</inkml:trace>
  <inkml:trace contextRef="#ctx0" brushRef="#br0" timeOffset="49055.28">19837 8332 773 0,'0'1'128'0,"0"-1"164"15,0 2-141-15,3-4-43 0,-3 1-9 0,5-2-13 0,3-4-3 0,-8 1-16 0,0-2-10 0,-13 2-17 0,-2-4-8 16,-17 1-20 0,2 3-2-16,-12-1-4 0,-6 4-5 15,-4 3 2-15,-6 2 0 16,3 7-5 0,2 4-1-16,17 1 2 15,13 3 0-15,15-1 3 0,6 3-1 16,12-3 2-16,8 0 7 15,14 4 1 1,11 2 16-16,6 0 7 16,-1 7 3-16,4-1-7 0,-4 2-8 15,-4 3-10-15,2-3-5 16,-16 3 5-16,-5-1 1 0,-16 2 4 16,-9-2 0-16,-25 1 9 15,-8-5 1-15,-16-1-1 16,-11-3-5-16,-14-4-14 15,-5-9-2-15,-8-7-5 16,5-12-1-16,7-10-29 16,7-7-19-16,13-8-39 15,3 2-20-15,18-1-11 0,11 4-16 16,12-2-71 0,12-3 117-16</inkml:trace>
  <inkml:trace contextRef="#ctx0" brushRef="#br0" timeOffset="49327.49">19478 7969 1530 0,'15'-5'128'0,"3"5"47"0,-4 7-28 0,3 10-18 0,-3 19-44 0,-1 15-17 16,-7 24-15-16,2 15-4 16,-8 27-17-16,2 8-12 0,-4 6-12 15,-1 1-8-15,-2-4-71 16,1-4-33-16,8-15-64 16,4-11-36-16,5-22 25 15,6-18-89-15,-3-26 167 16</inkml:trace>
  <inkml:trace contextRef="#ctx0" brushRef="#br0" timeOffset="49846.04">20636 8382 1004 0,'12'-12'144'0,"-10"2"230"0,-4 4-211 16,-22 6-29-1,-13 0-7-15,-17 6-44 16,-4 7-13-1,-4 3-19-15,1 4-14 16,2 4-25-16,4-4-3 16,17 6-7-16,11-1-1 15,27 5 4-15,16-2 1 16,28 4 16-16,8-1 8 0,15 2 11 16,0 2 6-16,12-2-2 15,0-3-5-15,-5-3-17 16,-4 1-2-16,-28 2-14 15,-13-1-2-15,-29-1 7 16,-18-1-6-16,-31-5 3 16,-12-3 3-16,-20-7-8 15,-5-2-2-15,2-10-5 16,0-8-21-16,17-12-35 16,4-6-15-16,25-12-45 15,14 4-19-15,37 2-12 16,20 2-15-16,19 8 116 0,5-2-386 15,9 1 326-15</inkml:trace>
  <inkml:trace contextRef="#ctx0" brushRef="#br0" timeOffset="50291.05">21106 8373 929 0,'-8'-5'153'0,"0"-6"240"0,0 2-222 0,11-1-10 0,2 1-13 0,15-1-30 0,6 2-8 15,0 5-4-15,12 2-14 0,3 5-23 16,13 4-8-16,4 8-30 15,-1 6-7-15,-2 3-11 16,-7 5-6-16,-17 7-3 16,-15 2-2-16,-29 2-17 15,-13 5-6-15,-25-4-12 16,-7 6-3-16,-7-7 1 16,5 0 7-16,13-8 11 15,10-8 5-15,30-8 14 16,3-1 7-16,25 0 6 15,18-4 4-15,24-2 3 0,13-2-6 16,19-5-12-16,6-3-12 16,-8-5-52-16,-6-3-36 15,-13 2-78 1,-13-3-37-16,-23 7 110 16</inkml:trace>
  <inkml:trace contextRef="#ctx0" brushRef="#br0" timeOffset="53666.28">20279 1713 553 0,'0'0'161'0,"3"-2"123"0,5 1-91 0,1-2-16 0,-5-2-64 0,-4 2-16 0,0 0-14 16,1-5-14-1,6-3-11-15,-7 3-14 0,0-5-23 16,-10 1-6-1,-12 1-11-15,3 0-6 0,-16 9 1 16,-3 4 1 0,4 9-1-16,2 0 1 15,10 3-1-15,6 2 0 0,15-2-1 16,1 0 0-16,14 0 1 16,2 4 0-16,17-4 0 15,-2 3 4-15,7-1-1 0,3 3 0 16,-6-2 1-1,-10 4-4-15,-11-2 2 16,-4 1-1-16,-12-3-6 16,-4 4 3-16,-10-2 1 15,-9 0 0-15,-2-5-8 0,-9-3-3 16,6-11 1-16,0-9 2 16,8-12 10-1,1-1 2-15,9-11 8 0,2 3 4 16,9-2 21-16,1 4 3 15,12 0-2 1,6 6-2-16,8 3-24 0,4-4-4 16,7 6-2-16,-1-7-18 0,-3 4-43 15,3 4-39-15,-10 2-280 16,1 3 236-16</inkml:trace>
  <inkml:trace contextRef="#ctx0" brushRef="#br0" timeOffset="54053.36">20465 1617 1216 0,'2'0'110'0,"-2"0"42"0,0 3-49 0,0 6-18 0,-5 7-27 31,0 8-13-31,-4 3-11 16,-7 0-9-16,2-2-23 15,0 0-2-15,3-1 2 16,6-5-2-16,5-5-11 0,8-3-2 0,4-8 0 31,9-3-2-31,6-5 14 16,-1-3-1-16,9-1-1 16,-5-8 2-16,-3 1-1 15,-3 2 0-15,-12 6 4 0,-1 3 1 16,-11 10 8-16,-3 4 8 15,-6 9 10-15,-4 4 10 16,-1 4-5-16,-3 1-6 16,4 3-8-16,3-1-13 15,1-6-7-15,9-4-13 16,0-5-41-16,0-3-18 16,5-1-63-16,-5-10-134 0,3-2 165 15</inkml:trace>
  <inkml:trace contextRef="#ctx0" brushRef="#br0" timeOffset="54393.58">20722 1759 1434 0,'0'1'104'0,"-1"1"41"15,-4 4-25-15,0 5-20 16,-3 4-33-16,4 7-29 15,-4 3-9-15,6 0-26 0,2 2 0 16,10-5-5-16,4-2 2 16,8-7 0-16,5-3 2 15,6-12 5-15,5-3-6 16,6-12 5-16,-3-2-5 16,-10-5 10-16,-2 1 12 15,-20-4 11-15,-4-2 1 16,-25-8-15-16,-7 0-14 15,-13 9-39-15,-7 3-15 0,3 22-42 16,0 3-30-16,12 7-116 16,7 6 137-16</inkml:trace>
  <inkml:trace contextRef="#ctx0" brushRef="#br0" timeOffset="54707.52">21125 1756 1284 0,'-7'3'76'15,"-2"3"34"-15,-1 7-29 0,7 6 6 16,0 0-34-16,8 1-42 16,-1-1-5-16,12 0-6 15,2-3-1-15,4-7-1 16,0-4 0-1,-2-5 6-15,-7-2 11 0,0-9 18 16,-10 2 9-16,-3-7 17 16,-3 0 0-16,-10-4 0 15,0-4 3-15,-9-1-19 16,3 0-13-16,0 6-16 0,5 8-14 16,3 12-26-1,-2 7-40-15,7 6-81 0,-2 8 75 16</inkml:trace>
  <inkml:trace contextRef="#ctx0" brushRef="#br0" timeOffset="58127.59">21252 10494 911 0,'24'6'107'0,"3"4"94"0,0-4-27 0,1 0-26 0,-1-3-9 0,-10-3-20 0,-7 2-2 0,-10-4-17 15,-7-4-7-15,-15-3-23 16,-6-7-13-16,-12-6-31 16,-2-8-8-16,-5-3-12 15,-4-5-2-15,5 5-3 16,2 8-1-16,3 17-2 15,5 3-1-15,7 14 0 16,7 9-2-16,13 10-1 16,9 1-1-16,11 10 1 15,13-1 0-15,13 1 6 16,3 5 0-16,10 1-1 0,-1 0 0 16,-5 1 0-1,2 5 2-15,-17-6 0 0,-6 1-1 16,-21-5 0-16,-15-6 0 15,-15-9-4-15,-7-2-8 16,-7-10-32-16,-6-7-14 16,1-11-11-16,1-8 7 0,8-17 36 15,11-4 13-15,18-17 27 16,11-5 9-16,23 0 16 16,8-2 9-16,13 14 4 15,1 5-2-15,0 10-21 16,-3 3-9-16,-1 4-27 15,1 1-34-15,-3-6-88 16,-3 1-53-16,-2-8 87 16</inkml:trace>
  <inkml:trace contextRef="#ctx0" brushRef="#br0" timeOffset="58473.47">21711 10256 1479 0,'4'6'136'0,"-6"8"64"0,-17 12-67 16,-5 5-22-16,-13 20-55 0,-3 4-20 16,2 11-25-16,5-1-5 15,13-5-8-15,9-7-4 0,14-13-15 16,9-4-11-16,17-14-4 16,5-8-1-16,7-14 19 15,2-6 6 1,1-11 12-16,-6-7 3 0,-8-5-3 15,-3 1 7-15,-11-2-1 16,-4 8 16-16,-4 8 18 16,-8 11 11-16,-1 6 8 15,-7 14-3-15,-2 19-4 16,1 5-12-16,-2 10-16 16,-2-1-9-16,2 1-31 15,3 1-21-15,7-8-66 16,1 0-44-16,9-15 79 15,4-6-9-15</inkml:trace>
  <inkml:trace contextRef="#ctx0" brushRef="#br0" timeOffset="58773.44">22073 10606 1456 0,'-8'6'123'16,"-5"2"110"-16,-3 11-80 0,2 6-64 15,0 8-20-15,5 7-51 16,7 4-13-16,13-6-24 16,6-8-14-16,18-8-13 15,6-5 1-15,11-9 23 16,8-8 10-16,-3-11 30 16,-7-5 14-16,-13-7 22 15,-12-6 19-15,-17-5 3 16,-11-3-10-16,-18-4-24 15,-7-3-16-15,-20 5-36 16,-2 6-19-16,-12 18-42 16,4 7-35-16,9 18-60 15,10 4-32-15,21 5 106 0</inkml:trace>
  <inkml:trace contextRef="#ctx0" brushRef="#br0" timeOffset="59095.13">22663 10622 1652 0,'-13'6'93'0,"-3"5"32"15,-6 3-23 1,-3 11-30-16,0 5-25 0,12 11-35 16,8 2-2-1,15-4-5-15,14-5-13 0,18-11 2 16,7-9-1-16,14-15 9 15,8-5 20-15,-8-17 25 16,-1 1 18-16,-21-3 27 16,-14-3 8-16,-27-1-24 0,-16-5-13 15,-36-6-36-15,-16-1-27 16,-16 5-56-16,-12 8-28 16,14 2-66-16,5 4-31 15,17-5 56-15,19-3 37 16</inkml:trace>
  <inkml:trace contextRef="#ctx0" brushRef="#br0" timeOffset="59514.75">21555 9426 1104 0,'5'-19'120'0,"6"-1"82"0,-5 10-68 0,7 6-4 0,-4 15-21 16,2 6 6-16,-4 22-17 15,2 10-4-15,2 18-29 16,0 7-20-16,5 6-30 15,3-3-8-15,0-2-33 16,-2-8-31-16,-4-7-67 16,-8-5-51-16,-4-9-276 15,-4-8 276-15</inkml:trace>
  <inkml:trace contextRef="#ctx0" brushRef="#br0" timeOffset="59983.37">21543 9365 1008 0,'4'-2'128'15,"0"-1"99"-15,-11 8-95 16,-13 3-8-16,-7 6-45 15,-2 6-16-15,-7 1-31 16,6 4-13-16,-1 8-15 16,4 4-3-16,11-4-10 15,3 0-10-15,15-14-4 16,11-5-2-16,7-9 8 16,2-5 10-16,8-16 9 0,-3-6 1 15,0-11 4 1,-3-5 0-16,-6-5-4 0,1 2 3 15,-4 2 5-15,-3-1-1 0,-1 4 13 16,-3 5 11 0,2 13 10-16,2 6 8 0,-7 8 9 15,6 4-6-15,3 8-14 16,5 10-3-16,10 8-16 16,0 1-3-16,8 3-11 15,2 2 0-15,10-9-8 16,3-2-13-1,11-1-63-15,0-4-66 0,-1 0 72 16</inkml:trace>
  <inkml:trace contextRef="#ctx0" brushRef="#br0" timeOffset="75511.22">2802 10678 815 0,'8'-12'131'16,"2"-2"173"-16,7-1-166 0,-1 4-17 0,-2 0-7 0,-6 5-20 0,-3 4-4 0,-5 7-22 16,0 3-5-16,-7 9-13 15,-5-2-3-15,1-1-16 16,-2-2-4-16,10 1-4 16,3-2-6-16,8-3-3 0,4 0 5 15,9-2 8-15,7 1 5 16,9-6-6-1,2 1-5-15,10-5-11 16,3 1-3-16,2-4-3 0,9 1 1 16,2-3-1-16,7 3 0 15,-3 4 1-15,-2 1-1 16,-6 3-3-16,-2 5 0 0,-1-4-1 16,7 1 0-1,4-5 0-15,5 0 2 16,15-5-1-16,-1-2-1 15,8-6 2-15,-6 0-1 16,-6 4-1-16,2 3 1 0,1 4-1 16,3 4 1-16,-9 4-1 15,-1-3 0-15,-6 3-1 32,0-2 1-32,5-4 0 0,6-8-1 0,10-7 0 15,8 3-2-15,2-2 3 16,6 1 1-16,-15 2-1 15,-1 1 0-15,-9 6 1 16,3 2 1-16,7 1-1 16,-1 1-1-16,-4-7-1 15,-4 6-2-15,-8-2 2 16,-5 1 1-16,3-3 0 0,4 2 1 16,9 0 0-16,7-2 1 15,3 4-1-15,-5-3-1 0,-2 9 0 16,-2 3 0-16,7 5 1 15,6 4 2-15,5 0-3 32,0 1 1-32,4-1-2 0,2-1-2 0,20-8 3 15,5-3-1-15,15-12 2 16,2 1 3-16,9-7 10 16,4-1 1-16,2 1 5 0,3 1 1 15,-4 2-12 1,-2 4 0-16,-18 3-8 15,-11 4-1-15,-34 7-17 0,-21 2-33 16,-31 4-97-16,-18 0 416 16,-34-11-240-16</inkml:trace>
  <inkml:trace contextRef="#ctx0" brushRef="#br0" timeOffset="120188.2">7740 16222 590 0,'-6'0'92'0,"-5"0"83"0,-2 0 6 0,2-5-34 0,0 0-30 0,2 1-35 0,4 0-8 0,-1 0-9 15,4 2 3-15,-1 4-1 16,3 6 1-16,0 6-3 16,0 0 2-16,2 8-20 15,9-3-2-15,11-2-10 16,6-4-3-16,13-8 8 0,10-7 2 15,24-11-1-15,3-6-5 16,-3 2-13-16,-5 1-8 16,-21 4-18-16,-11 1-26 15,-18 6-33-15,-17 5-19 16,0 5-34-16,-7 3-6 16,-11 1-23-16,-4-1-101 15,-6-6 146-15</inkml:trace>
  <inkml:trace contextRef="#ctx0" brushRef="#br0" timeOffset="120462.49">7609 16401 1020 0,'4'0'134'0,"2"4"91"15,3-3-49-15,4 6-18 16,9-1-22-16,0 3-17 16,3 5-47-16,4 2-13 15,10 0-41-15,7 1-8 0,23-4-8 16,10 0-2-16,10-9-20 16,2 3-16-16,-7-7-66 15,-10-7-44 1,-6-5-118-16,-12-6 137 15</inkml:trace>
  <inkml:trace contextRef="#ctx0" brushRef="#br0" timeOffset="120887.66">8834 16181 1365 0,'-8'-3'101'16,"-3"6"35"-16,-15 6-28 15,0 9-12-15,-1 4-32 16,-2 11-10-16,9 6-23 16,-2 4-8-16,12 7-14 15,9 2-7-15,18 3-4 16,10-3 5-16,15-12-8 0,3-7 2 15,5-16 3-15,-1-9-6 32,0-11 7-32,-10-10-4 0,-2-13 3 0,-7-9 0 15,-4-12 4-15,0-9 11 0,-12-2 17 32,-6-5 13-32,-11 5 9 15,-12 2-8-15,-15 14-17 0,-3 2-7 0,-19 9-13 16,-3 9-4-1,-3 14-40-15,-4 10-29 0,9 21-64 16,2 6-33-16,13 7-251 16,11 2 251-16</inkml:trace>
  <inkml:trace contextRef="#ctx0" brushRef="#br0" timeOffset="142600.37">16362 15444 919 0,'12'-1'102'15,"-1"1"74"-15,1-4-28 0,-8 3-32 0,1-4-13 0,0 4-17 0,-2 1 1 0,-3-5-18 0,0-1-5 0,0-2 0 16,-3-3-3-16,-5-2 6 16,-3 0-1-16,-8 2-4 15,-5 0-6-15,-12 7-15 16,-2 2-11-16,-8 4-21 16,-4 5-4-16,4 11-5 15,5 1 3-15,13 3-1 16,6 1-4-16,12-2-1 15,10 1-1-15,10 2 0 16,7-7 3-16,16 2 2 16,5 0 7-16,11 1 11 15,-7 3 3-15,6-6 2 16,-7 2-5-16,-11 0-8 16,4-2 0-16,-18 2-4 0,-5-5 2 15,-9 0 9-15,-5 1-2 16,-13 2 8-1,-6 2-2-15,-14-5-12 0,-7-1-1 16,-19-2-7-16,-4-5-4 0,1-6-4 16,2 0-7-1,18-6-21 1,10-7-10-16,14-3-25 0,9-6-9 16,10-3-43-16,4-5-18 0,10-13-48 15,9 1-23-15,-1-7 125 16</inkml:trace>
  <inkml:trace contextRef="#ctx0" brushRef="#br0" timeOffset="142855.1">16247 15018 1230 0,'0'-17'159'16,"6"-5"125"-16,-9 14-102 0,-2 3-21 0,-9 16-60 0,-8 7-25 0,8 16-31 0,4 6 0 0,10 12-2 0,11 8-2 0,10 9-5 0,-1 9-7 0,9 10-15 31,-1 6-6-31,-9 4-5 0,1 5-14 0,-10-2-41 16,1-8-19-16,-5-16-50 16,-3-9-8-16,-3-27 17 15,-1-14 14-15,1-26 12 16,0-9-5-16,1-23-30 15,4-15-129-15,3-19 158 16</inkml:trace>
  <inkml:trace contextRef="#ctx0" brushRef="#br0" timeOffset="143595.54">16979 15555 1010 0,'3'0'93'16,"3"0"53"-1,-1-5-41 1,6 0-3-16,3-6-9 15,0 0 5-15,2-3 10 16,-5-3 2-16,-1 2 2 16,-7 1 2-16,-5 3-12 0,-1-2-11 15,-19-2-21-15,-2-6-21 16,-10-4-22-16,-11-2-9 16,-4 10-11-16,4 1-3 15,-4 22-6-15,1 10-8 16,19 25-10-16,5 8 0 0,21 9-10 15,4-2 2 1,15-12 5-16,9-6 1 0,13-16 11 16,3-8 5-1,6-14 6-15,1-10 5 16,-6-10 20-16,-4-5 6 0,-8-13 5 16,-3-2-4-16,-10-5-9 15,-6 2-4-15,-9 10-8 16,-8 5-3-16,1 13 0 15,-6 12 6-15,0 11 4 16,6 14-1-16,-1 10 2 16,6 1-10-16,8 3 1 15,-2-1-1-15,10 4-8 16,1 1 1-16,4 9-3 16,-6 1 4-16,-2 2 0 15,-5 2-3-15,-2-2 1 16,-1 1-2-16,-5-1 0 15,-3-1 5-15,-11-2-2 0,-7-10 2 16,-6-10 7-16,-3-7 14 0,-7-16 11 16,-9-3 2-16,-11-12-1 15,-8-4-14-15,2-11-22 16,11 1-8-16,22 4-31 16,11 0-30-16,18 3-62 15,2 0-45-15,13 4-86 16,7-1-56-16,3 0 180 15</inkml:trace>
  <inkml:trace contextRef="#ctx0" brushRef="#br0" timeOffset="143925.43">17406 15343 1534 0,'10'-3'122'0,"-1"11"91"0,-6 5-11 0,-3 15-18 0,0 7-15 0,-9 12-54 0,-2 5-25 15,1 13-38-15,-1 4-17 0,2 12-19 16,4 4-8-16,5-3-20 16,3 1-24-16,5-15-54 15,2-3-27-15,2-12-53 16,1-2-45-16,-2-15-34 16,0-11-251-16,-11-25 306 15</inkml:trace>
  <inkml:trace contextRef="#ctx0" brushRef="#br0" timeOffset="144271.37">17419 15566 1634 0,'5'-40'115'16,"-2"-2"50"-16,-2 1-15 15,2 1-33-15,4 4-24 16,-1 3-31-16,7 4-11 15,6 9-9-15,1 7-6 0,16 13-9 16,2 7 4-16,11 13-8 16,-5 4-11-16,2 1-7 15,-6 0-1-15,-9-3-8 16,1 2 7 0,-20 0-4-16,-9 1-2 0,-12 5 9 15,-12 3-5-15,-24-1-4 16,-9-1-14-16,-23-7-16 15,-2-9-11-15,0-11-20 16,6-4-4-16,29-7-20 16,8-13-20-16,25-5-34 15,11-10-34-15,13-20 93 16</inkml:trace>
  <inkml:trace contextRef="#ctx0" brushRef="#br0" timeOffset="148137.74">18326 15421 936 0,'-2'-2'97'0,"2"4"61"0,-6 5-26 16,4 6-8-16,-1-2-4 0,0 2-9 0,3-7-25 16,6-1-13-16,7-12-11 0,6-5-11 0,11-6 7 15,5-7-2-15,9 0-15 16,2 0-3-16,4 11-18 16,1-1-4-16,-9 11-10 15,2 8-2 1,-11 11-36-1,-9-1-25-15,-8 3-56 0,-7 4-32 0,-7-9-136 16,-8 1 164 0</inkml:trace>
  <inkml:trace contextRef="#ctx0" brushRef="#br0" timeOffset="148365.76">18403 15555 1560 0,'3'0'107'0,"-3"0"65"16,0 0-30-16,-4-2-36 15,-7-1-33-15,7 3-45 16,3 0-13-16,9-2-6 16,11 2-3-16,11-6-5 15,8-3-1-15,12-2 0 16,5-2-1-16,10-1-7 15,7-2-32-15,6-6-97 16,1-5 77-16,4-20-11 16</inkml:trace>
  <inkml:trace contextRef="#ctx0" brushRef="#br0" timeOffset="149071.97">19799 14597 1389 0,'4'24'120'0,"8"12"125"0,6 5-139 0,2 21-31 0,5 2-10 0,-3 18-29 16,0 8-12-16,-1 19-44 15,-5 2-41-15,-5 1-54 16,-3-12-2-16,-8-27 31 16,-4-19 34-16,-3-24 60 0,-4-8 10 15,-2-18 10 1,-1-7 7-16,-7-20 13 15,4-14 6-15,-5-15 11 0,6-5 6 16,16-2 12-16,3 3 2 16,19 15 7-16,7 7-9 15,7 19-22-15,7 8-14 0,4 14-22 16,3 11-11 0,-2 17-9-16,-4 7-3 15,-9 12-2-15,-10 2-2 16,-20 1-4-16,-9 2-2 15,-21-9-2-15,-2-6-8 16,-14-9-11-16,-4-10-2 0,-4-14-13 16,-3-11-4-16,11-11 4 15,0-12-12-15,18-6-17 16,11-6-6 0,15-1-39-16,14 0-12 0,18 3-138 15,9 0 156-15</inkml:trace>
  <inkml:trace contextRef="#ctx0" brushRef="#br0" timeOffset="149497.88">20774 15528 1376 0,'26'-8'109'0,"-11"-6"52"0,0-4-23 0,-15-12-16 0,-5-3-10 0,-16-11-13 16,-7-6-5-16,-10-7-30 15,-3 5-22-15,-2 11-24 16,4 8-6 0,0 28-9-1,-1 10-3-15,1 33-7 0,9 12-11 16,6 24-23-16,10-1-16 0,15-9-21 16,4-7 2-1,22-28 24-15,5-12 19 16,4-17 30-16,3-8 25 15,-1-17 29-15,3-8 16 16,-3-15 25-16,1-10 0 16,-10 4-13-16,-6 5-14 0,-10 24-20 15,-13 22-13-15,5 14-13 16,-8 24-2-16,1 29-8 16,1 12-9-16,4 8-28 15,8-5-47-15,14-12-56 16,14-8-42-16,9-21-61 15,4-12 19-15,3-22-281 16,-5-11 306-16</inkml:trace>
  <inkml:trace contextRef="#ctx0" brushRef="#br0" timeOffset="149770.73">21443 15244 1530 0,'-14'-25'152'0,"-6"1"84"16,-12 15-94-16,-11 5-30 15,-4 12-59-15,-3 11-15 16,5 10-11-16,12 5 5 16,14 4-5-16,11 0-7 15,16 0-11-15,13 0-10 0,6-4-2 16,9 1 2-16,3-2 1 16,1 0 0-1,-5 0 1-15,-9 1-2 0,-21 3-10 16,-10-3 1-16,-25-9-29 15,-9-2-10-15,-5-13-36 16,-7-5-18-16,2-12-28 16,7-4-19-16,5-8-19 15,17-3-90-15,23-3 162 16</inkml:trace>
  <inkml:trace contextRef="#ctx0" brushRef="#br0" timeOffset="150112.79">21432 15452 875 0,'35'5'174'15,"-7"6"251"-15,-4 9-240 16,-5-1-75 0,-6 3-18-16,5-6-43 0,0-6-16 15,9-9 7-15,7-2 3 0,3-14 12 16,-3-8 2-16,-2-4 3 16,-8-8-8-16,-12-3-10 15,-7 7 2-15,-11-5 4 16,-12 1-6-1,-10 16-7-15,-5 6-6 16,-10 23-19-16,-1 15-2 16,-5 22-5-16,3 12-4 15,21 7 4-15,12-1-3 0,34-7-8 16,15-8-2-16,18-13-11 16,9-4-5-16,0-17-22 15,-5-4-54-15,4-13-62 16,1-9-38-16,0-13 93 15</inkml:trace>
  <inkml:trace contextRef="#ctx0" brushRef="#br0" timeOffset="151047.94">22436 15476 1055 0,'0'1'136'15,"-4"-1"118"-15,3-6-112 0,-9 0 1 0,-4-15-17 0,3 2-9 0,-11-14-19 0,-6 2-11 16,-2-4-40-16,-15 5-13 15,12 13-25-15,2 12-6 16,1 27-4-16,6 17-6 0,7 24-13 16,4 4-8-16,15-3-16 15,14-7 0 1,15-19 14-16,12-6 6 0,6-25 29 16,-1-7 13-1,0-15 19-15,-9-11 8 0,-6-4 5 16,-4-3-3-16,-13 7-19 15,-5 7-4-15,-11 15-14 16,-2 1-3-16,-1 22-2 16,-5 8 1-16,3 5-23 15,4 2-19-15,4-4-47 16,9-5-30-16,15-12-31 16,6-3-9-16,13-17 17 15,6 1 8-15,8-10 49 16,2-4 22-16,2-4 45 15,-2 0 29-15,-10 2 58 16,-11 0 25-16,-28 10 41 16,-12 1 12-16,-26 9-15 15,-13 4-14-15,-12 12-45 0,-2 6-22 16,3 10-32 0,8 6-9-16,17 5-9 15,10-3 0-15,14-5-14 0,11-7-11 16,12-14-7-16,6-9-2 15,9-10 9-15,4-11 9 16,6-10 6-16,-6-8 4 16,-7-18 3-16,-5-9 5 15,-5-22 23-15,-8-8 7 0,-10-16 30 16,-4 0 4-16,-13 5-13 16,1 9-7-16,-5 35-26 15,-2 15-1-15,3 41 3 16,1 20 0-16,1 38-12 15,3 17-8-15,6 35-16 16,5 12-12-16,12 16-56 16,4-5-47-16,11-17-108 15,7-19-44-15,15-28-96 16,10-15-150-16,6-21 318 0</inkml:trace>
  <inkml:trace contextRef="#ctx0" brushRef="#br0" timeOffset="151663.69">23715 15730 1514 0,'-3'-32'157'16,"-15"-9"91"-16,-27 0-81 0,-18 0-27 0,-13 11-58 0,0 14-27 0,11 27-25 15,6 12-9 1,18 27-16-16,6 8-3 16,25 13-22-16,7-1-21 0,24-15-41 15,17-8-12-15,14-22 15 16,11-14 12-16,1-22 53 15,4-11 21-15,-5-20 18 16,-4-13 14-16,-18-18 16 16,-13-11 2-16,-12-24 14 15,-8-20 3-15,-13-19-4 16,-12-4 0-16,-1 15-22 16,4 23-5-16,0 42-4 15,6 25-2-15,-1 49-5 16,-7 27-8-16,3 46-11 15,1 17-9-15,-4 35-7 0,2 12-6 16,12 3-31-16,5-2-22 16,24-28-15-16,12-23-2 15,13-38 8-15,5-12 21 0,2-21 8 16,-1-12 7 0,-3-21 29-1,0-19 16-15,1-16 42 0,-3 0 17 0,-7-1 8 16,0 6-6-16,-15 26-30 15,-7 4-16-15,-15 28-14 16,-9 13-7 0,-12 13-19-16,-2 9-12 15,-5 3-32-15,5-2 0 0,9-11 26 16,5-7 12-16,3-19 46 16,5-7 12-16,-2-19 26 0,4-10 14 15,5-21 9 1,6-12-3-16,6-7-18 0,3 0-6 15,8 3-24-15,1 0-8 0,-3 4-17 16,1-3-27 0,-1 6-74-16,-5-1-73 15,7-3-517 1,6 2 431-16</inkml:trace>
  <inkml:trace contextRef="#ctx0" brushRef="#br0" timeOffset="185700.84">1326 8114 615 0,'-3'-9'19'0,"-2"-2"5"0,2 3 46 0,3 0 35 0,6 5 43 15,-1 1 6-15,4-3-18 16,7 4-14-16,-3-1-25 15,-2 2-8-15,-10 0-24 0,2 0-16 0,1 0-10 16,-9-1-2-16,-8-2 5 16,-3-4-3-16,-1-1-3 15,-3-4-1-15,5-6-19 32,0 1-3-32,-4 3-9 0,5 3-5 15,-5 8 3-15,-2 9-2 16,-1 16 0-16,0 10-2 0,0 13-3 15,-2 9 5 1,13 6-11-16,8-5 2 0,8-9-1 16,10-15-7-16,12-21 8 15,3-9-3-15,5-10 15 32,-5-8 18-32,-2-7 17 0,-4-3 15 0,-11-1 9 0,1-1-5 15,-14 1-13 1,0 6-11-16,-8 5-20 15,-5 9-8-15,9 9 2 0,0 12-1 16,15 14-2-16,4 1 1 31,10 8-3-31,0 2 1 0,2 2-22 16,-3-3-25-16,-4 0-55 16,5-4-41-16,1-6-49 15,5-2-105-15,-1-6 178 16</inkml:trace>
  <inkml:trace contextRef="#ctx0" brushRef="#br0" timeOffset="186699.16">1906 8240 1298 0,'-6'-20'127'0,"-3"3"65"0,-18 2-62 0,-8 4-27 0,-4 5-51 15,-1 3-15-15,9 6-17 0,-3 5 0 0,17 12-10 0,1 4-4 0,10 11-9 0,6 6-4 0,11 3 6 0,3-6-3 0,10-13 7 0,1-11 3 0,5-14-4 16,5-11 9-16,-7-13 5 16,-1-7 1-16,-5-13 8 15,-8-2-1-15,-3-12-7 16,-9 1-3-16,-2-11-3 15,-3 2-4-15,-7-4 0 16,1-2 0-16,4 14 2 16,0 4 2-16,5 32 3 15,0 17-1-15,0 11 0 16,2 24 0-16,-2 22-5 16,-2 10 0-16,2 7-4 15,5 1-4-15,8-1-38 16,9-3-26-16,6-9-63 15,4-5-22-15,12-23-12 16,2-6-3-16,11-16-162 16,-4-7-11-16,-1-10-7 0,-11-10 36 15,-8-7 336-15,-4-2 99 16,-13-1 167-16,-2 4 27 16,-6-1-50-16,-8 2-44 15,-11 6-80-15,-4-2-22 0,-10 16-44 16,-2 5-20-16,-7 13-25 15,5 6-5-15,2 8-23 16,7 4 0-16,17 6-5 16,3-7-3-16,16-7-3 15,4-4 2-15,7-13 1 16,0-6-6-16,-4-11 12 16,1-3-3-16,-8-13 0 15,1-6 12-15,1-11-3 0,-3-14 5 16,3-18 5-16,4-4-5 15,-8-9 7 1,0 3-1-16,-6 11-8 0,-5 8-1 16,3 34-8-1,-1 10 0-15,-5 34 2 0,3 15 0 16,-3 27 0-16,0 12-2 16,-1 11-3-16,1 1-2 15,1-4-3-15,7-7-4 16,6-14-21-16,5-13-6 0,11-15-3 15,-1-10 3 1,1-14 21-16,1-6 2 16,-2-12 10-16,1 3 4 0,-5-4 3 15,-1 1 3-15,-9 7 0 16,-5 2-3-16,-9 9-8 16,4-2-12-16,-13 16-24 15,-4 7-5-15,-10 6-4 16,6 0 6-16,2-5 20 0,4-10 1 15,10-12 47 1,-2-6 14-16,12-16 18 16,1-11 10-16,11-10-32 15,2-4-7-15,3 3-14 0,3 1-8 16,-4 10-22 0,0 3-36-1,-6 3-103-15,-1 2-234 0,6-16 229 0</inkml:trace>
  <inkml:trace contextRef="#ctx0" brushRef="#br0" timeOffset="187377.76">3803 8113 1534 0,'0'14'-2'0,"6"0"9"0,-1 10-3 0,12-10 11 0,5-9 5 0,10-13 23 0,1-11 21 0,3-10 20 0,5-1 5 15,-14-7-7-15,-5-1-12 0,-20 1-25 0,-12 9-6 0,-20 3-21 0,-6 3-11 16,-16 11-37-16,-2 4-20 15,7 9-42-15,3 1-22 16,12 3-34-16,12-4-248 16,20-2 254-16</inkml:trace>
  <inkml:trace contextRef="#ctx0" brushRef="#br0" timeOffset="187615.22">4481 7663 1336 0,'9'-9'122'16,"-9"-1"49"-16,-15 9-66 0,-11 1-19 16,-5 3-40-16,1 8-10 15,2 8-1 1,2-2-5-16,9 12-14 0,6 8-4 16,11 12-13-1,5 5 1-15,7 4-4 0,2-1-10 16,1-7-32-1,0-1-26-15,-4-4-67 0,-4-8-124 0,-7-4 156 32</inkml:trace>
  <inkml:trace contextRef="#ctx0" brushRef="#br0" timeOffset="187798.4">4236 7996 1179 0,'0'-33'144'0,"13"4"202"15,0 1-215-15,12 4-43 16,2-2-20-16,0 2-51 16,10 10-29-16,6 1-67 0,11 4-35 15,10 2-292 1,6-1 257-16</inkml:trace>
  <inkml:trace contextRef="#ctx0" brushRef="#br0" timeOffset="188232.92">5191 7972 1295 0,'11'-36'135'0,"-2"1"47"16,-9 5-30-16,-7 2-11 0,-11 4-51 15,-4 9-17 1,-9 15-38-16,-6 14-12 0,-2 25-22 0,-1 12-3 31,3 16-2-31,2 4-15 0,14-4-25 16,10-9-12-16,18-14-11 0,13-8 12 16,7-20 28-16,3-13 11 31,3-15 32-31,-3-10 12 0,-2-10 21 0,4-6 12 15,-10-4 4-15,-3-2 1 16,-5 7-8-16,-3 9-2 16,-3 17-6-16,-5 8-9 15,-4 22-14 1,-4 7-10-16,0 15-17 0,0 10 0 16,5-1-38-1,5-4-27-15,16-7-61 16,9-7-36-16,12-15-89 15,10-7-154-15,8-20 241 16</inkml:trace>
  <inkml:trace contextRef="#ctx0" brushRef="#br0" timeOffset="188834.34">5961 7974 969 0,'17'8'107'0,"2"-2"96"0,6 5-6 0,7-1-45 0,-2-6-24 0,6 4-48 15,4-5-24-15,-1-1-31 16,-3-1-7-16,-6-2-23 16,-3-1-18-16,-8 1-40 15,-5-1-32-15,-14 2-144 0,-1-1 145 16</inkml:trace>
  <inkml:trace contextRef="#ctx0" brushRef="#br0" timeOffset="189000.01">5984 8305 1539 0,'46'3'127'0,"-5"-1"30"0,2-7-45 16,-5-6-27-16,0-5-56 15,-4-4-17-15,1-2-61 16,-4 1-60-16,10-4 56 16</inkml:trace>
  <inkml:trace contextRef="#ctx0" brushRef="#br0" timeOffset="189625.64">7158 7919 937 0,'0'-7'103'0,"0"3"60"0,0-3-5 0,0 1-31 0,-5 3-15 15,2-3-21-15,2 4-9 16,-7 5-38-16,0 5-15 16,-5 9-12-16,1 5-12 15,1 15-1-15,0 2 6 0,9 2-10 16,2 6 4-1,6-7 0-15,10-7-10 16,5-8 6-16,4-6-7 16,10-11 3-16,1-8 9 0,3-8 10 15,1-4 13-15,-2-14 15 16,-5-1 1-16,-8-10 15 16,0-4 4-16,-9-11-4 15,-10-2 5-15,-10 5-14 16,-15-1-12-16,-15 15-17 15,-10 13-11-15,-9 30-49 16,-7 20-38-16,3 21-90 16,6 6-39-16,26-3 105 0</inkml:trace>
  <inkml:trace contextRef="#ctx0" brushRef="#br0" timeOffset="194315.48">1422 9116 773 0,'-5'-2'82'0,"15"8"18"0,-1-1 58 0,2-10 0 0,-4 1-23 0,7-7-37 0,-8-4-5 0,-3 0-20 0,-1-6-11 0,-2 1-13 15,-5-4-6-15,-8 0-16 16,-4 5-8-16,-11 5-11 16,-1 8-2-16,-9 4-6 15,2 2 1-15,6 7-1 16,7 5-2-1,8 9 0-15,9 4 0 0,6 7-1 16,8 7-1-16,8 5-2 16,-4-3 0-16,10-1-4 31,-7-12-6-31,7-8 6 0,-5-7 3 16,4-13 3-1,-7-8 4-15,0-9 14 16,-1-12 4-16,4-13 22 0,3-1 11 15,3 1-4 1,-5 4-1-16,-2 11-19 0,-2 7-11 16,-6 18-9-16,-5 11-2 15,-1 17-3-15,1 8-5 16,2 18-41-16,0 5-25 0,4 0-57 16,5-7-29-16,5-9 90 15</inkml:trace>
  <inkml:trace contextRef="#ctx0" brushRef="#br0" timeOffset="194734.25">1977 9253 1324 0,'-12'-33'102'0,"-14"1"38"16,-10 1-12-16,-6 12-45 15,-9 5-33-15,9 14-32 16,4 9-15-16,12 16-5 15,7 10-2-15,19 6 0 16,10 3-7-16,17-5-22 0,7-9-2 16,8-4-6-16,2-11 11 15,1-7 20 1,-4-8 4-16,-6-12 14 0,-8-9 0 16,-14-17 10-16,-2-9 5 15,-8-22-2-15,0-2 5 16,-6-16 4-16,-2 2 0 15,-4 8 8-15,-2 9-6 16,6 22 1-16,-1 13 4 0,6 23-8 16,0 10 0-16,1 22-14 15,-1 16-5-15,0 19-6 16,3 13-3-16,2 8-28 16,14 3-17-16,9-7-56 15,2-8-22-15,21-19-30 16,-4-15-47-16,7-16-181 15,-1-12 223-15</inkml:trace>
  <inkml:trace contextRef="#ctx0" brushRef="#br0" timeOffset="195279.81">2488 9179 890 0,'4'-38'131'0,"-4"-2"105"0,-15 6-80 16,-5 5-25 0,-8 9-33-16,-4 12-17 0,-3 10-35 15,-3 10-16-15,8 20-24 16,4 10-1-16,5 12-4 15,10 3-2-15,14-1-1 16,10-5-10-16,9-16-8 16,6-9 0-1,5-16 2-15,-1-7 8 0,3-9 11 16,-1-15 3-16,4-10 6 16,2-10 3-16,-4-24 4 15,-3-11 9-15,-8-18 12 16,-3 1 1-16,-17 7 8 15,-5 8-2-15,-11 13-13 16,-6 13-9-16,4 22-3 16,1 16-3-16,2 28-8 15,4 14 3-15,-2 23-12 16,6 10-2-16,10 9 1 0,2 2 1 16,13-4 2-16,7-3-6 15,2-18-23 1,6-9-5-16,-2-14-6 0,-3-10 5 0,-3-10 25 15,-13 6 2-15,2-10 7 32,-3 3 2-32,-6 0-7 15,4 4-9-15,-8 2-13 0,-3-3-1 16,4 2 5 0,-7-8 7-16,1-5 13 0,-1-1 7 15,8-14 24-15,-5-7 8 16,-1-16 18-16,7-6 4 0,-2-4-15 15,4 1-4-15,8 11-15 16,1 4-10-16,4 12-9 16,1 3-13-16,0 6-75 15,-1 1-59-15,0-4 73 16</inkml:trace>
  <inkml:trace contextRef="#ctx0" brushRef="#br0" timeOffset="195860.94">4014 8838 1213 0,'0'-2'81'0,"-9"9"18"0,-6 4-1 15,-11 17-28-15,-8 12-20 0,6 18-21 0,3 11-9 0,14 6-9 16,6-8-5-16,11-15 0 15,13-14 4-15,13-25 25 0,9-10 13 16,6-17 30-16,2-10 0 16,-17-12-3-16,-2-5-1 15,-18-8-22-15,-10-3 3 16,-12 8-20 0,-7-2-12-16,-22 11-12 15,-6 2-14-15,-5 16-40 0,-4 6-22 16,10 12-66-16,1 10-32 15,18 4-298-15,9-6 282 0</inkml:trace>
  <inkml:trace contextRef="#ctx0" brushRef="#br0" timeOffset="196104.03">4456 8652 1352 0,'19'-27'127'15,"-11"4"52"-15,-13 10-38 16,-16 10-9-16,-7 9-55 16,-2 13-13-16,0 9-19 0,5 9-11 0,11 4-9 15,6 6-5 1,8 0-15 0,0 4-2-16,6-1-30 15,5 1-18-15,-6-9-70 0,1 1-39 16,-6-10-179-16,-6-6 184 15</inkml:trace>
  <inkml:trace contextRef="#ctx0" brushRef="#br0" timeOffset="196269.24">4236 8958 1412 0,'26'-13'150'0,"2"-1"79"15,5 5-87-15,0-2-30 0,0-2-67 16,2 0-20-16,0-2-53 0,3 0-36 15,6-5-94-15,0 3-136 16,0 2 172-16</inkml:trace>
  <inkml:trace contextRef="#ctx0" brushRef="#br0" timeOffset="196663.07">4989 8625 1547 0,'-5'3'97'0,"-1"13"25"16,-5 5-2-16,0 16-33 16,-2 3-28-16,7 10-30 31,-2 6-12-31,3 3-35 16,1 6-12-16,0 5-44 0,4-1-4 15,0-12-2 1,0-10 16-16,2-27 40 0,-2-7 5 15,-2-19 24 1,2-13 7-16,4-16 12 0,5-12 8 16,8-4 21-16,2 3 6 15,5 8 7-15,-2 9 2 16,2 10-15-16,1 10-15 16,-1 13-17-16,-4 5-9 15,-7 11-10-15,-1 2 1 16,-8 6 0-16,-4 2-5 15,-8 2 0-15,-8 1-5 16,-6 1 1-16,-5 3 3 16,-5-7 0-16,-2-4-8 0,-3-15-22 15,-2-7-17-15,-2-16-66 16,2-10-24-16,4-12 74 16</inkml:trace>
  <inkml:trace contextRef="#ctx0" brushRef="#br0" timeOffset="197196.51">6218 8952 1060 0,'-2'-2'122'0,"-1"0"177"0,3 1-209 0,0-5-9 15,3 2-9-15,12 3-6 16,5-1 2-16,18 2-9 16,4-3-10-16,9-2-17 15,-1 2-18-15,-2-1-9 16,-6-3-7-16,-7 4-42 16,-11 1-24-16,-23 2-71 0,-4 4-111 15,-30 4 144 1</inkml:trace>
  <inkml:trace contextRef="#ctx0" brushRef="#br0" timeOffset="197385.47">6199 9150 1480 0,'27'-6'118'0,"3"1"79"16,-5 2-32-16,-1 3-57 15,-1 0-35-15,-2 0-53 16,-2 0-22-16,8 0-53 15,1-6-30 1,10-5-67-16,6-5-26 16,11-8 94-16</inkml:trace>
  <inkml:trace contextRef="#ctx0" brushRef="#br0" timeOffset="197817.83">7445 8497 1261 0,'2'7'109'0,"-5"12"91"15,1 1-33-15,-17 12-32 0,0 6-24 16,-12-1-48-16,1 3-15 0,-10 4-18 16,1 2-10-16,1-1-13 15,0 3-6-15,7 1 1 16,-3-7-2 0,14-9 0-16,3-6 1 0,12-13-4 15,2-3-1 1,11-4 0-16,7 1 3 15,12-4 15-15,9 3 3 16,12-7 6-16,2-2-3 16,5-4-12-16,-1 4-13 0,-5 2-23 15,-6-3-20-15,-10 3-38 16,-11-6-23-16,-8 3-47 16,-3-1-43-16,-8 3 105 15</inkml:trace>
  <inkml:trace contextRef="#ctx0" brushRef="#br0" timeOffset="198034.31">7559 8818 1425 0,'-8'-5'127'0,"2"3"105"0,-4 2-36 15,-1 10-6-15,5 2-24 16,-4 14-46-16,1 5-15 15,3 16-49-15,-4 7-15 16,2 15-22-16,2 1-13 16,4 6-25-16,1-2-52 0,1-10-102 15,6-5-64-15,-6-9 106 16</inkml:trace>
  <inkml:trace contextRef="#ctx0" brushRef="#br0" timeOffset="-181876.28">14895 11000 1335 0,'1'0'89'0,"-1"2"61"0,0-1-9 16,0-1-9-16,2 0-11 0,-2 8-29 0,0 3-6 15,-3 21-26-15,-7 14-10 16,1 21-22-16,-4 11-11 16,2 10-6-16,8 2-5 0,0 1-6 15,3-2-7-15,1-12-3 31,-1-11 0-31,-1-22 3 0,-6-14 8 16,4-19 23-16,0-11 15 16,-3-20 11-1,3-13 3-15,3-19-23 0,1-4-15 0,20 4-8 16,2 10 1-16,11 12 3 16,11 9 5-16,-4 13-1 15,7 8-6-15,-10 13-3 16,-9 3-4-16,-6 14 1 15,-8-3 3-15,-13 6-6 16,-5 3 0-16,-18 3-4 16,-6 1 0-1,-12-5-2-15,-2-2-7 0,-8-13-22 0,2-3-16 32,4-10-26-32,-3-7-7 0,13-10-19 0,2-7-8 15,17-8-26-15,10-4-17 31,20-2-45-31,9-1-167 0,16-1 229 16</inkml:trace>
  <inkml:trace contextRef="#ctx0" brushRef="#br0" timeOffset="-181633.12">15693 11216 1546 0,'-8'22'144'0,"-3"2"63"0,-3 8-55 0,-2-3-18 0,3 8-68 0,10 8-27 0,-1 11-30 16,2-3-5-16,7 10-12 16,-2-9-26-16,0 0-60 15,3-6-40-15,-1-7-66 16,-5-7-197-16,2-19 249 15</inkml:trace>
  <inkml:trace contextRef="#ctx0" brushRef="#br0" timeOffset="-181436.26">15415 11499 1401 0,'29'-8'140'0,"4"1"136"16,3-1-67-16,-3 5-37 15,3-3-22-15,-7 1-58 16,-1-3-28-16,-2 0-46 16,2-1-8-16,13-5-43 15,9 0-36-15,10-5-76 32,2 1-51-32,7 3-147 15,-1-3 188-15</inkml:trace>
  <inkml:trace contextRef="#ctx0" brushRef="#br0" timeOffset="-181126.17">16654 11144 1479 0,'4'-16'108'0,"-4"2"62"15,-1 1 4-15,-15 5-25 16,-8 5-16-16,-12 13-29 15,-5 5-12-15,-6 17-29 16,4 12-8-16,-3 13-28 16,5 6-9-16,10 3-16 15,6 3-1-15,21-7-5 16,11-5-6-16,20-8-4 16,12-12-5-16,11-14-9 15,7-5-14-15,13-14-11 16,-1-4-12-16,4-5-52 15,-4-8-32-15,-12 1 20 0,-11 1 35 16</inkml:trace>
  <inkml:trace contextRef="#ctx0" brushRef="#br0" timeOffset="-180778.57">14619 12249 1625 0,'0'16'110'0,"3"1"31"16,5 2-33-16,6 2-1 15,22-6-30-15,19 0-9 16,46-4-15 0,22-2-1-16,52-9-11 15,23-8-6-15,27-19-15 0,25-9-5 0,10-13-12 16,-1-3-4 0,12-1-11-16,-12-3-16 15,-9 6-53-15,0-2-40 0,-42 5-87 16,-12 1 104-1</inkml:trace>
  <inkml:trace contextRef="#ctx1" brushRef="#br0">20475 18269 0,'0'0'16,"-67"55"-16,-4 4 0,4-8 0,11-11 0,13-9 15,11-7 1,5-4-16,-1-5 16,8 1-1,1-4-15,-1 0 16,4 0 0,4-1-16,-7 1 15,7-4 1,4 0-16,4 0 15,-8 0 1,8 0-16,0 0 16,-4-4-1,4-1-15,1 1 0,-1 0 16,4 0 0,-8 0-16,4 0 15,0 0 1,0 0-1,4 0-15,-8 0 16,4 0 0,0 0-16,0 0 0,4-4 15,-8 0 1,4 0-16,4 0 16,-4 0-1,4 4-15,-4-4 16,4 4-1,-4-4-15,-3 4 0,3-4 16,0 4 15,4 0-31,0-1 0,0 1 16,0-4-16,0 0 31,0 0-31,-4 0 16,-4 0-16,4 0 15,0 0-15,0 0 16,4 0-16,-8 0 16,8 0-16,-4 0 15,0 0 1,0 0 0,4 0-1,0 0-15,-8 0 16,8 0-1,0 0-15,0 0 16,0 0 0,0 0-16,0 4 15,0-4-15,-4 0 16,1 0 0,3 0-16,-4 0 15,4 0 1,0 4-1,0 0 1,0 0 0,0-4-1,0 0 1,-8 0 0,8 0-1,0 0-15,0 4 31,0 0-15,-4 0 0,-8 4-16,-260 142 15,35-87 1,64-59 0</inkml:trace>
  <inkml:trace contextRef="#ctx0" brushRef="#br0" timeOffset="-167604.52">8960 15121 708 0,'3'-11'124'0,"0"0"136"0,-3 5-84 0,-6-2-31 0,-4 3-21 0,2 0-21 0,-4 0-11 0,1 1-23 16,0-6-10-16,-3 1-24 15,-2-4-8 1,-6 2-9-16,-4-1-8 15,-2 4-8-15,-5 1-1 16,4 9-1-16,-4 9 0 16,10 11-7-16,2 6 2 15,4 13-21-15,4 7-9 0,7 5-15 16,6 4-14-16,11-11 5 0,9-7 7 16,7-20 24-1,3-12 17-15,3-19 31 0,-3-3 14 16,-1-12 26-16,-6-1 10 15,-5-9 0 1,-2-1 4-16,-12-1-1 16,4 0-5-16,-5 4-13 15,-3 6-6-15,2 12-18 16,1 6-3-16,3 8-8 16,-1 6-7-16,6 11-9 0,-1 8-4 0,-1 10 0 15,4 6-12-15,-1 7-44 16,6 1-23-1,4 2-50 1,0-1-24-16,5-11-8 0,-1-3-11 0,1-17-134 16,3-7 186-16</inkml:trace>
  <inkml:trace contextRef="#ctx0" brushRef="#br0" timeOffset="-167196.08">9408 15151 826 0,'-3'-25'168'0,"-5"3"196"0,-6 3-198 0,-9 4-23 0,-3 11-48 0,-3 1-18 15,-1 7-43-15,-1 9-14 0,7 11-12 16,4 4-1 0,10 10-8-16,5 4 0 15,12 6-14-15,8-4-22 0,8-8-21 16,2-3-5-16,0-17 16 15,0-7 18-15,-3-9 27 16,-6-9 3-16,-3-15 4 16,1-4 4-16,-3-11 12 15,-5-10 11-15,2-5 10 16,2-3 5-16,-10-6 4 16,0 3 3-16,-10-6-1 15,-2-2 8-15,2 13-12 16,9 8-5-16,1 25-8 15,0 17-11-15,9 6-7 0,-6 18-4 16,8 21-6-16,-3 9-3 16,0 9-5-16,3 7-8 15,3 6-40-15,4-3-27 16,-1 2-73-16,2 0-28 16,9-9-159-16,-1-5 189 0</inkml:trace>
  <inkml:trace contextRef="#ctx0" brushRef="#br0" timeOffset="-166659.65">9842 15225 868 0,'0'-16'142'0,"-2"0"189"0,-4-1-161 0,-7 5-53 16,-3 4-12-16,-9-2-35 0,1 9-16 0,1 1-19 0,-2 3-9 15,4 13-12 1,-1 2-4-16,8 11-10 0,1 7-1 16,4 4 1-16,7 2 1 15,5-1-2-15,7-5-3 16,7-12-10-16,0-2-3 0,2-14 2 16,2 0 0-16,-5-7 4 15,1-4 3-15,-1-8 4 16,-2-5 0-16,-1-7 9 15,-6-7 0-15,1-13 5 16,-3-2 7-16,1-12 9 16,-1-2 10-16,1-4 17 15,-2-1-1-15,-4-7-10 16,-4 5 0-16,-5 1-20 16,1 3 2-16,3 12 6 0,1 6-1 15,4 18-2-15,0 11 1 16,1 10-11-16,2 10-4 15,8 12-4-15,2 10-5 16,3 20-3-16,4 8-1 16,-2 15-1-16,-3 2-5 15,-2 7-42 1,-3 2-29-16,1-7-49 16,-4-2-21-16,6-7-15 0,4-7-5 15,1-20-191 1,5-10 218-16</inkml:trace>
  <inkml:trace contextRef="#ctx0" brushRef="#br0" timeOffset="-166047.39">10239 15044 1281 0,'-11'8'138'0,"5"-2"94"0,-4 3-95 0,2-1-18 0,4 3-55 16,-6 3-17-16,10 9-23 15,0 5-10-15,3 8-5 16,5 10-5-16,-6 4-8 15,-1 2-12-15,3-1-16 16,0-7-3-16,6-9-13 0,6-8 0 16,-4-13-2-16,4-6-5 15,1-15-1-15,1-8 0 16,2-11-28-16,2-4-35 16,-6-12-253-16,0-1 229 15</inkml:trace>
  <inkml:trace contextRef="#ctx0" brushRef="#br0" timeOffset="-165858.02">10231 14779 1477 0,'-3'12'190'0,"-3"1"171"0,1-4-173 16,0 1-31-16,-4-9-77 15,-1-2-63-15,-5-9-114 32,0-5-83-32,-13-23 87 15</inkml:trace>
  <inkml:trace contextRef="#ctx0" brushRef="#br0" timeOffset="-162111.02">11585 14949 554 0,'5'3'137'0,"-2"-1"114"0,6-2-97 0,-7-2-15 0,6-1-58 0,-4-3-11 0,3 3 2 16,-6 3 9-16,-1 0 7 16,0-11-5-1,-9 6-8-15,4-1-6 0,-3 1-1 16,-3-3-3-1,5 3-8-15,-11-7-11 0,-4-1-18 16,-3 3-6-16,-17 4-9 0,2 1-5 16,-8 10-11-16,-1 0-6 15,9 12-5-15,3 5-1 16,15 2 0 0,4 3 4-16,17-5 3 15,9-8 3-15,15-1 5 0,7-5 3 0,15-2 3 31,9 3 4-31,2-6 6 0,-2 7-1 0,-15-2 0 16,-6 3-5 0,-10 6-10-16,-8 1 4 0,-10 7 7 15,-11-2 0 1,-12 6 7-16,-7 2-6 16,-21 2-10-1,1 4-3-15,-16-6-19 0,0 1-9 16,3-12-23-1,0-4-19-15,11-16-22 0,5-8-8 16,13-17-13-16,7-8-5 16,17-8-144-16,5-2 162 15</inkml:trace>
  <inkml:trace contextRef="#ctx0" brushRef="#br0" timeOffset="-161826.75">11446 14591 1219 0,'-2'-24'93'0,"2"1"55"0,-4 12-32 0,2 6 2 0,-4 7-9 16,-7 10-19-16,-1 23-17 15,-3 11-15-15,12 25-16 0,3 7-2 16,6 15-20-16,8 7-1 15,5 7-9-15,4 10-15 16,3 10-53 0,-5-2-36-16,-2-24-33 0,-4-17-1 15,-7-36 5-15,3-10 17 16,2-16-243-16,-4-9 220 16</inkml:trace>
  <inkml:trace contextRef="#ctx0" brushRef="#br0" timeOffset="-161214.18">12061 15001 947 0,'5'-3'110'0,"3"0"85"0,-6-2-75 0,-2-3-15 0,0-3-15 0,-4 2-11 0,-4-7-6 16,-6 0-7 0,-8 0-1-16,-1 4 1 0,-4 5-14 15,0 6-9 1,-2 12-14-16,3 8-11 0,0 3-8 16,1 8-2-16,13-3-11 15,1 1 1-15,12-4-4 0,12-4 4 16,9-1 5-1,6-3 5-15,8 4 0 16,-1-2 1-16,-2 4-3 16,-3-2-3-16,-11 4 3 0,-5 0-2 15,-12 1 3-15,-7 2 4 16,-12-4 0-16,-7 1 1 0,-10-5-5 16,-3 0-3-1,1-8-4-15,-3-8-1 0,5-9-6 16,1-7-4-1,11-9-13 1,8-3-5-16,11 1-19 0,4 0-6 16,10 10-25-1,5 3-24-15,5 7-140 0,-2-4 145 0</inkml:trace>
  <inkml:trace contextRef="#ctx0" brushRef="#br0" timeOffset="-160665.78">12290 15006 1114 0,'-8'1'100'0,"0"1"51"15,5-2-44-15,3-3-13 0,10 0-14 0,1-7 5 0,4 5 0 0,3-6 2 0,2 7-14 16,-6-3-13-16,4 6-21 15,1 2-10-15,-5 3-17 16,2 3-7-16,-7 4 0 16,-4-3-5-16,-3 10-1 15,-2-3-8-15,-7 9-9 16,-4-3-5-16,-6 4-3 16,-4 5 6-16,-1-2 2 15,-3 4 5-15,1-1 12 16,-4-4 1-16,9-3 3 15,3-2 4-15,11 0-5 16,10 0 3-16,8-5 7 16,4 2-6-16,8-6 1 0,2-8-6 15,10-5-3-15,-8-2 3 16,9-11-7-16,3 1-10 16,-1-2-46-16,1-2-21 15,-11-5-63-15,-2 1 70 16</inkml:trace>
  <inkml:trace contextRef="#ctx0" brushRef="#br0" timeOffset="-160111.15">12946 15350 1287 0,'5'12'107'0,"-2"1"69"0,2 1-18 0,-3 0-17 0,-2 2-16 0,-2 1-36 16,4 1-17-16,-4-1-39 0,-4 4-18 15,-7 7-55-15,-6 0-31 16,-9 12-84-16,-9 4 63 0,-23 5 33 16</inkml:trace>
  <inkml:trace contextRef="#ctx0" brushRef="#br0" timeOffset="-159050.95">13653 14872 772 0,'0'-11'143'0,"0"0"171"0,-1 8-135 0,-9-1-62 0,-3 3-17 0,-7 6-30 16,-2-4-15-16,-13 4-16 15,-3 4-5 1,-12 1-15-16,-1 1-3 0,7 5-9 15,8-2-4-15,14 2-4 16,9 6-7-16,13-5 4 16,8 5 0-16,8-3 5 15,7 0 6-15,11-5 1 16,10 3 7-16,3-2 7 16,-1-3-1-16,-5-1 2 15,-3-1-1-15,-11 2-14 16,-7 1 0-1,-9 4 1-15,-11 4-8 0,-11-1 10 16,-2 2 7-16,-13 0-6 16,-6-4-2-16,-12-2-21 15,-8 1-12-15,-3-4-27 0,-5-7-18 0,11-6-34 16,8-5-19-16,12-11-77 16,6-7-108-16,12-14 185 15</inkml:trace>
  <inkml:trace contextRef="#ctx0" brushRef="#br0" timeOffset="-158780.41">13383 14618 1168 0,'0'-21'134'0,"2"4"141"0,-1 4-127 16,7 10-34-16,-3 3-24 15,16 16-25-15,-2 14-16 16,4 22-17-1,2 13 0-15,-7 17-14 16,1 1-5-16,-5 6-7 0,-1-3 3 16,-4 3-31-1,-4-6-17-15,-1-1-38 16,4-8-33-16,3-15-28 0,4-9-11 16,-1-25-204-16,0-9 217 0</inkml:trace>
  <inkml:trace contextRef="#ctx0" brushRef="#br0" timeOffset="-158037.62">14006 14977 653 0,'7'0'132'0,"-1"-7"83"16,4-1-47-16,1-3-21 0,3-7-45 0,-3-1-8 0,-8 4-1 16,-5-6-1-16,-12 7-20 15,-6 1-17-15,-10 2-25 0,-7 6-11 16,1 9-14-16,-3 7-7 15,9 15-3-15,1 4-2 16,12 8-7-16,9 2-1 16,10-6-9-16,9 0-4 15,9-16 7-15,7-3 7 16,3-9 13-16,-2-4 1 0,-4-7 5 16,-5-3 3-16,-2-5 9 15,-4-1 8-15,-5-6 6 16,0-2 4-16,-7 1 3 15,-1 1-5-15,-3 2 8 16,2 6-1-16,1 12-3 16,0-2 5-16,0 2-11 15,4 11-3-15,6 6-7 16,1 7-7-16,5 3-4 16,-1 8-2-16,3 4-5 15,1 2 2-15,-5 5-2 16,-1 3-3-16,-4 1-13 15,-3 1-4-15,-9-4-5 0,-2-5 2 16,-12-7 13-16,-7-7 2 16,-2-7 9-16,-3-12 5 15,2-13-2 1,2-4 0-16,0-14-16 0,3-8-12 0,4-3-29 16,3-5-18-1,5 6-55-15,10 4-28 0,10 6 87 16</inkml:trace>
  <inkml:trace contextRef="#ctx0" brushRef="#br0" timeOffset="-157546.58">14395 14916 1016 0,'-8'2'180'0,"-5"4"271"0,0 3-295 0,1 17-57 0,-1 5-13 0,12 13-37 0,1 5-19 15,11 6-12-15,0 4-13 16,6 4-32 0,0-5-26-16,-1-1-43 0,-2-5-12 0,-9-14 4 31,3-5 22-31,-6-14 41 0,-2-19 17 0,0 0 26 15,-2-21 15-15,-4-21 29 16,3-10 16-16,-5-19 19 16,1 0 4-1,-4-7 4-15,0 3 9 16,5 2-18-16,-2 4-10 0,8 12-15 16,5 14-21-16,11 20 2 15,1 15-3 1,10 9-13-16,3 7-4 0,0 8-9 0,-2 0-5 15,-1 1 0 1,-2 4-2-16,-9-1-4 16,-3 4 1-16,-15-2-11 15,-9 2-8-15,-10-7-21 16,-10 2-18-16,-2-10-34 16,-4 1-17-16,6-5-34 15,4-2-11-15,16-2-159 16,9-1 187-16</inkml:trace>
  <inkml:trace contextRef="#ctx0" brushRef="#br0" timeOffset="-157278.09">14844 15275 1390 0,'0'10'159'0,"-5"1"95"0,4 5-86 0,-9 3-27 0,3 4-68 16,-5 6-29-16,-5 4-34 16,-2 3-31-16,-6 8-82 15,-3-3-45-15,2 2-313 16,-4-1 278-16</inkml:trace>
  <inkml:trace contextRef="#ctx0" brushRef="#br0" timeOffset="-153645.08">15234 14580 1304 0,'3'3'95'0,"3"5"61"16,-3-5-14-16,-3 7-20 0,4-6-13 0,-4 6-33 0,-4 2-20 0,-3 12-14 15,-1 3-12-15,-11 12-15 16,1 1-2-16,1 13-10 16,-3 3-5-16,-1 2-7 15,1-3-3-15,-1-6-11 16,5-5 2-16,7-11 4 15,6-6 1-15,3-6 16 16,0-9-1-16,8-7 2 16,1-2 2-16,10-4-5 15,1-3 5-15,4-3-3 16,3-1 1-16,3-3 1 16,0-2 1-16,-5 5-4 15,0 2-16-15,-3-1-34 16,-4 4-23-16,-6 0-54 15,1 2-20-15,-5-7 86 0</inkml:trace>
  <inkml:trace contextRef="#ctx0" brushRef="#br0" timeOffset="-153391.74">15338 14862 1228 0,'0'-1'128'0,"0"1"136"16,-2 1-85-16,2 13-13 15,-1 9-15-15,-1 5-36 16,2 11-19-16,0 10-37 0,0 3-12 16,3 13-30-1,1 1-9-15,5 10-39 16,0 0-43-16,-1 1-95 0,5-3-58 15,-5-8 117 1</inkml:trace>
  <inkml:trace contextRef="#ctx0" brushRef="#br0" timeOffset="-134353.52">10018 16009 786 0,'-4'-10'131'0,"0"1"167"0,1-2-182 16,-1 3-10-16,4 2-17 0,3-4-1 0,1 9-9 0,1 1-1 15,3 4-3-15,-5 11-6 16,0 10-12-16,2 6-9 0,-3 13-23 16,-2 10-13-16,0 14-9 15,0 8 3-15,-2 4-2 16,-3 7-4-1,2 4-16-15,2-6-14 16,1-4-23-16,1-15-7 16,2-25 3-16,4-13-2 15,-1-26-9-15,2-10-22 0,1-27 55 16</inkml:trace>
  <inkml:trace contextRef="#ctx0" brushRef="#br0" timeOffset="-133928.58">10255 16375 1457 0,'0'14'77'0,"-2"10"11"0,-1 4-22 16,-5 11-34-16,-3 4-14 16,11 7-16-1,7 2-2-15,10 0 0 0,8-1-7 16,4-15 1-16,2-6 1 0,4-24-2 15,1-7 13 1,2-21 23-16,-2-7 11 16,-12-7 9-16,-8-5 3 0,-12 2-15 15,1 1-16-15,-6 13-12 16,1 9-7-16,1 19-9 16,6 14 6-16,7 18-12 15,5 5 1-15,7-3 2 16,4-5-7-16,8-13 13 15,2-7 6-15,-4-12 23 16,-3-11 28-16,-15-14 36 16,-7-10 7-16,-10-9-7 15,-13-9-17-15,-6-6-35 0,-6 4-16 16,1 8-34-16,9 6-32 16,6 14-71-16,5 3-57 15,3 10 92 1</inkml:trace>
  <inkml:trace contextRef="#ctx0" brushRef="#br0" timeOffset="-132920.16">11908 16379 643 0,'2'0'86'0,"-2"-1"73"0,0-1-19 16,1-4 0-16,-1 1-11 0,0 4-5 0,-1 1 0 0,-7 0-10 0,-1 4-4 15,-10 3-29-15,0-3-6 16,-11 0-31-16,0-3-14 0,0-1-8 16,-5-1-14-16,5-1 5 15,2 2-5-15,1 3-8 16,8 3 3-16,5 5-6 15,4 4-5-15,15 4 5 0,4 1-6 32,10 2 4-32,-1-3 6 15,4 2-4-15,-2-6 3 0,7-2 0 0,3-2 1 16,0-3 1-16,0 1 8 16,-2 4 4-1,-5 1-2-15,-14 7 5 0,-4 6-2 16,-12 7-1-1,-7-2-1-15,-13 4-3 16,-6-1-4-16,-3-7-4 16,1 0-2-16,-1-5-2 15,-2-6-5-15,2-9-19 16,3-8-5-16,3-11-19 16,3-5-12-16,3-14-35 15,7-2-25-15,6-16-197 16,3-8 187-16</inkml:trace>
  <inkml:trace contextRef="#ctx0" brushRef="#br0" timeOffset="-132679.36">11684 16048 1090 0,'-1'-8'146'0,"-6"2"176"16,-4 6-181-16,-1 11-39 0,2 10-15 0,6 7-31 0,5 11-1 0,7 15-12 0,1 9-6 0,10 13-12 16,-4 6-8-16,2 14-8 15,2 6-20-15,-3 9-56 16,3-4-33-16,3-15-46 16,3-9 5-16,-1-23-123 15,-6-11-20-15,-8-24 156 16</inkml:trace>
  <inkml:trace contextRef="#ctx0" brushRef="#br0" timeOffset="-132241.54">12134 16056 1042 0,'6'-1'93'15,"-1"2"72"-15,4 12-40 0,-9 17-11 16,4 6-2-16,-4 7-12 16,-4 2-11-16,4 6-27 15,4-1-12-15,3 2-24 16,-3-1-9-16,-1 1-9 15,0 5-4-15,-3 2-5 16,0 5 4-16,1-12-2 16,1 0-5-16,4-13 6 15,5-3-1-15,4-9-2 16,5-3 2-16,4-8-1 0,3 1-5 16,-1-9 2-16,4-3-7 15,4-9-17-15,-6-5-1 16,-1-10-26-16,4-5-14 15,-10-9-16-15,-2 0-19 16,-15-8-228-16,-5-1 214 16</inkml:trace>
  <inkml:trace contextRef="#ctx0" brushRef="#br0" timeOffset="-132031.85">12033 16554 1445 0,'5'0'95'0,"1"0"52"16,2-6-40-16,4-5-23 15,1-2-20-15,11-4-35 16,1 0-19-16,8-1-15 16,8 3-31-16,5 2-67 15,3-3-34-15,0 1 63 16</inkml:trace>
  <inkml:trace contextRef="#ctx0" brushRef="#br0" timeOffset="-131673.86">12525 16400 817 0,'-8'14'127'16,"0"3"141"-16,-1 6-119 0,-1 0-47 15,6 4-22-15,2 0-31 16,2 4-14-16,6 2-14 16,9 2-1-16,4-5-5 15,-1-3-2-15,5-10-2 16,2-7-2 0,0-10 5-16,-1-3 7 0,-9-12 18 15,0-5 7-15,-7-8 10 16,-5-7-4-16,-3-9 5 0,-5-4-3 15,-8-1-5-15,-2 4-2 16,-4-1-23-16,-5 10-10 16,5 10-13-16,-3 8-15 15,0 18-36 1,-2 4-23-16,7 15-59 0,0 2-21 0,12 2-245 16,6-1 244-16</inkml:trace>
  <inkml:trace contextRef="#ctx0" brushRef="#br0" timeOffset="-131421.75">12961 16766 891 0,'3'16'150'0,"5"2"237"0,-2 8-223 0,2-1-25 0,-2 2-6 0,-1 4-33 0,-2 4-21 16,-6 8-39-16,-8 2-15 0,-8 6-84 16,-3-2-50-16,-3-10 57 15</inkml:trace>
  <inkml:trace contextRef="#ctx0" brushRef="#br0" timeOffset="-130383.14">13899 16310 831 0,'-5'8'84'15,"-4"0"56"-15,-2-3-52 0,1-1-16 0,4-2-11 0,0-2 7 0,1-2 12 0,2-6 6 0,-6 0 7 16,-4 1-14 0,-9-4-18-16,-8 7-28 0,-8 0-17 15,-5 10-16-15,-2 7 2 16,7 2-4-16,9 6-1 16,14-4 5-16,5-1 0 15,18-2-3-15,3 0 4 16,19-3 8-16,-2 2 5 15,15-4 26-15,3 3-1 16,-2-6 2-16,0 2 3 0,-15 3-19 16,-6 0-2-1,-18 6-10-15,-8 7-8 0,-18 9-4 16,-7 3 2-16,-12 8-8 16,-2-3-6-16,-6-3-14 15,-2-8-21-15,6-9-15 16,0-13-9-16,3-12-18 0,11-8-2 15,8-17-21 1,7-8-135-16,15-17 159 16</inkml:trace>
  <inkml:trace contextRef="#ctx0" brushRef="#br0" timeOffset="-130129.8">13707 16037 1610 0,'-24'24'95'0,"2"6"33"16,3-2-10-16,5 5-19 16,3 4-12-1,11 8-19-15,5 11-11 16,6 11-29-16,0 6-9 0,0 15-17 16,-5 4-19-16,0 9-45 15,1-5-26-15,-1-9-70 16,-1-9-15-16,3-19-11 15,-5-18-103-15,6-26 188 16</inkml:trace>
  <inkml:trace contextRef="#ctx0" brushRef="#br0" timeOffset="-129688.21">14338 16294 1225 0,'8'-1'118'0,"-4"-4"83"0,-2-3-51 32,-4 2-3-32,-12-1-16 0,0 4-17 15,-16 11-25-15,-3 6-22 16,-7 12-34-16,-10 2-9 15,6 7-21-15,-2-1-1 0,18 4-2 16,6-3-2-16,22-2-1 0,9-5 1 16,19-4 0-16,10-5-3 15,13 0 4-15,1-3 0 16,0-2 2-16,-11 2 2 16,-6-1-1-16,-12 4 1 15,-10 7-1-15,-12 0 0 16,-12 6 2-16,-9 1-2 15,-12-6 2-15,-1-3-2 0,-14-12-4 16,-2-6-3 0,-5-12-19-16,4-8-9 0,15-11-23 15,12-1-12 1,19-7-40-16,4 2-25 0,22-5-174 16,4-1 175-16</inkml:trace>
  <inkml:trace contextRef="#ctx0" brushRef="#br0" timeOffset="-129237.02">14579 16390 1282 0,'0'-6'111'0,"0"1"65"0,0 1-24 0,8-3-24 0,-2 3-18 0,13-7-13 0,2 3-5 0,12 1-24 16,8 4-6-16,6 5-21 15,-1-1-15-15,0 10-11 16,-18 4-7-16,-6 10-8 15,-8 5 0-15,-20 8-8 16,-2 4-3-16,-19 12-15 16,-9-1-9-16,-8 3-12 15,0-4-6-15,4-5 12 16,4-9 9-16,14-11 22 0,8-7 12 16,15-2 20-1,10-6 10-15,26 1 19 0,12-5 3 16,18 0-4-1,6-1-6-15,6-10-23 16,-5-1-9-16,-9-12-34 0,1-2-48 16,-16 1-121-16,-9-5 107 0</inkml:trace>
  <inkml:trace contextRef="#ctx0" brushRef="#br0" timeOffset="-96691.66">9700 17423 597 0,'-5'13'75'0,"0"3"105"0,0 0-139 0,-2-4 6 0,7 1 14 16,-2-7 12-16,2 0 25 0,2-4 9 16,-1-2 3-16,2-2 0 0,4-9-19 15,-9 0-15 1,-3-3-25-16,1 2-9 0,-9-1-16 15,-1 0-8-15,-8 1-8 16,1 1-6-16,-3-2-1 16,1 2 2-16,2 3-4 15,4 0 0-15,7 8-1 16,-2 3 1-16,7 16 3 16,-3 5 0-16,2 14-4 15,-2 4-3-15,5 12-1 16,1 6 3-16,2-8-2 15,5-2 2-15,8-13-1 16,6-15 1-16,-2-11-3 16,0-11 6-16,7-13 13 0,-2-7 6 15,-3-17 15 1,5 0 4-16,-7-3 5 16,-3 2-3-16,-6 11 5 0,-2 2-5 15,-6 13-13-15,0 10-7 16,-6-3-10-16,5 13-1 15,-1 10-5-15,4 4 2 16,5 9-3-16,1 1-4 0,2 9-12 16,1 6-18-16,0-1-48 15,-2 1-33 1,9-6-41-16,1-5-15 0,9-18-126 16,2-9-120-16,-2-18 236 15</inkml:trace>
  <inkml:trace contextRef="#ctx0" brushRef="#br0" timeOffset="-96230.4">10138 17736 687 0,'0'-5'145'0,"-1"3"133"0,-1 2-94 0,-1-1-24 0,-3-2-34 0,2-4-15 0,-7-2-16 0,-1-2-14 0,1-3-16 0,-5 3-9 0,-3 4-24 0,0 7-5 16,-5 11-19-1,4 10-2-15,-1 10-7 0,-1 12 3 0,7 6-8 16,-1 8-10-16,8-7-25 16,6-3-18-16,7-15 8 15,9-8 8-15,11-20 28 16,9-7 16-16,5-21 26 16,8-5 4-16,-4-22 18 15,-4-9 0 1,-2-14-12-16,-12-5-4 0,-8-9-10 15,-4-5-4-15,-13 0-1 16,-2-3 4-16,-9 12-4 16,-4 11 1-16,-3 25-4 15,-2 14-2-15,-2 30-2 16,4 16-3-16,1 39-2 16,0 18-2-16,5 29-1 15,5 12-1-15,8 5-29 0,12 1-27 16,17-16-75-1,9-8-29-15,13-18-53 16,3-14-273-16,-1-25 322 16</inkml:trace>
  <inkml:trace contextRef="#ctx0" brushRef="#br0" timeOffset="-95823.83">10651 17676 1330 0,'-24'-16'110'15,"1"3"53"-15,2 5-61 16,-4 10-20-16,4 15-42 31,-2 4-20-31,7 17-16 0,3 6-3 0,9 8-9 32,4 0-7-32,7 2-13 0,12-4-13 0,2-14-8 15,6-10 13-15,1-20 11 16,2-5 10-16,-6-7 15 15,-1-10 1 1,-7-12 7-16,-3-5 1 16,-10-19 5-16,-1-8-1 15,-4-17 3-15,-3-5 2 16,-3-10 8-16,2-1 3 16,-2 8 6-16,5 8 6 15,3 17 3-15,2 12-4 0,1 29 0 16,3 10-2-16,-6 23-18 15,0 15 0-15,0 26-12 16,3 9-8-16,8 18-4 16,-3 12-13-16,16 11-44 15,9 1-30-15,0-4-98 16,16-10-214-16,-5-24 250 16</inkml:trace>
  <inkml:trace contextRef="#ctx0" brushRef="#br0" timeOffset="-95605.18">11025 17802 1272 0,'0'28'99'0,"0"7"62"0,0 4-47 0,5 4-40 0,2 1-24 0,8-3-40 15,0-3-11 1,8-11-39-16,0 0-17 0,6-13-38 16,-1-5-48-16,-6-9 87 15</inkml:trace>
  <inkml:trace contextRef="#ctx0" brushRef="#br0" timeOffset="-95443.5">11034 17445 1355 0,'-4'10'78'0,"0"3"8"0,3-1-33 16,-1-1-66 0,2-6-46-16,5-19 32 0</inkml:trace>
  <inkml:trace contextRef="#ctx0" brushRef="#br0" timeOffset="-94576.48">12270 17684 1175 0,'-5'-2'107'0,"-8"-1"84"0,4 6-45 0,-13 2-48 0,-7 4-22 0,-13 4-48 0,-9 1-8 16,-6 7-12-16,5 2-5 15,10 4-1-15,4 5 4 0,16-4 0 16,6-1-6-16,14-4 0 15,4-4 0-15,14-1-3 16,9-4 10 0,10-9 14-16,7-1 4 15,12-2 8-15,-4-2 1 0,1-2 0 16,-5 2-3-16,-20 3 1 16,-2 4-2-1,-21 7 2-15,-3 3 3 16,-17 10-5-16,-10 0-3 0,-15 9-16 15,-6 0-5-15,-7-1-16 0,0 1-15 32,4-2-18-32,7-8-13 0,8-13-24 15,1-8-6-15,8-16-23 0,5-7-12 16,8-21-100-16,8-8 127 31</inkml:trace>
  <inkml:trace contextRef="#ctx0" brushRef="#br0" timeOffset="-94340.41">11992 17442 1316 0,'9'-9'99'16,"2"-1"47"-16,0 10-36 15,-1 7 3-15,-5 18-18 0,1 5-16 16,3 22-16-1,4 8-15-15,3 16-26 0,4 4-6 16,9 7-18-16,-4 3-17 16,8-4-44-16,-5-4-38 15,2-4-149-15,4-4 140 16</inkml:trace>
  <inkml:trace contextRef="#ctx0" brushRef="#br0" timeOffset="-90918.63">12795 17584 949 0,'-25'11'95'0,"-5"3"55"0,-8 1-54 0,3 5-10 0,-1-4-17 0,7-2-2 15,12 2-14-15,-3-5-4 16,15-2-8-16,-1 2-4 15,6-7-6-15,7 2-1 0,0 2-5 16,5 0-4-16,6 1-1 31,-1 1-6-31,5 1-1 16,0 0 1-16,8 1 1 16,-5 2 3-16,2 2 3 0,-8 3 3 15,-6-3 5-15,-2 3 3 0,-13 1 6 16,-10 4-1-16,-17 1-1 15,-7 1 0 1,-7-1-15-16,1-3-4 0,-1 0-8 31,1 0-5-31,4-5-4 0,3-4 2 16,13-5-23-16,8-7-13 0,11-2-33 31,-1-7-34-31,8-6-51 0,7-2-2 16,12-9 72-16</inkml:trace>
  <inkml:trace contextRef="#ctx0" brushRef="#br0" timeOffset="-90477.13">12946 17660 1393 0,'-8'0'89'0,"4"3"27"0,7-4-22 0,8-1 3 0,8-4-7 0,3 1-15 15,8 3-22-15,0 1-11 16,-2 1-26-16,4 1-3 15,-2 9-6-15,-2 6-3 16,-9 7-3-16,-8 2 3 16,-12 4-4-16,-12-2-2 0,-12 4-5 15,-4 1-3 1,-4-2-2-16,5 1-1 0,10-4 7 16,4-3 3-16,14-4 7 15,3 1 2-15,8-7 6 16,5-1-3-16,8-9-3 15,4-2 0-15,9-5-28 16,2 0-23-16,2-1-66 16,-2 1-22-16,-1 3-38 15,0 3-101-15,-3 1 177 16</inkml:trace>
  <inkml:trace contextRef="#ctx0" brushRef="#br0" timeOffset="-90304.77">13522 18064 1007 0,'5'-7'139'0,"3"1"139"16,1 3-129-16,9 3-5 16,-3 9-27-16,0 6-14 0,-4 11-45 15,-10 9-16-15,-1 9-41 16,-8 5-32 0,-6 5-91-16,-2 2-46 0,-12-2 80 15</inkml:trace>
  <inkml:trace contextRef="#ctx0" brushRef="#br0" timeOffset="-89545.36">14395 17594 1317 0,'-7'1'108'15,"-2"1"73"-15,-4 3-41 0,-6 1-32 0,-6-5-21 0,-10 1-33 0,-6-2-20 0,-3 0-15 16,0 2-8-16,4 6-15 0,12 4 0 16,12 5-9-16,5 9 3 15,14 2 1-15,10-3 0 0,14-4 10 16,6-9-1-16,6-5 11 16,2-1 4-1,0-4-1-15,-3 1 2 0,-6 0 5 31,-8 2-6-31,-9 6-3 16,-10-2 0-16,-14 12-6 0,-9 2 4 0,-18 6 0 31,1 5-4-31,-9-5-19 0,-6 1-15 0,-6-8-17 16,-2-2-22-16,8-12-16 0,5-6-6 31,12-15-44-31,8-7 4 16,9-24 72-16</inkml:trace>
  <inkml:trace contextRef="#ctx0" brushRef="#br0" timeOffset="-89293.08">14202 17269 1443 0,'14'8'106'0,"-6"8"61"16,0 4-16-16,2 7-34 15,-7 4-22-15,8 15-40 16,0 8-17-16,-3 17-16 16,6 3-6-16,-6 8-9 15,0 1-9-15,-5-1-43 16,-3-4-20-16,9-15-52 16,-4-10-22-16,11-21-13 15,0-13-10-15,2-24-233 16,5-14 250-16</inkml:trace>
  <inkml:trace contextRef="#ctx0" brushRef="#br0" timeOffset="-88753.16">14888 17592 1376 0,'-3'-17'106'0,"-8"1"63"0,-5 0-18 0,-18 2-40 15,-6 1-26-15,-9 7-38 16,0 9-16-16,5 16-10 16,5 11-13-16,10 10-11 15,9 5-6-15,15 4-9 0,7-8-4 16,12-9-5-16,3-10-3 15,10-13 13-15,5-9 9 16,-2-8 6-16,3-7 12 16,-5-11 5-1,-3 0 7-15,-7-6 14 0,-4 5-1 16,-8 5 8-16,-4-1-2 16,-2 10 2-16,0 5 6 15,0 8 1-15,3 8 2 16,5 5-13-16,-3-1-13 15,4 9-14-15,5 4-7 0,-1 5-1 16,1 0 2 0,0 6-3-16,-1 0-1 0,-4 4 0 15,-9-1-1-15,-9 1 0 16,-2-3-5-16,-6 0-15 16,2-7-10-16,-8-5-9 15,1-1 1-15,1-7-1 16,-4-3-10-16,3-8-28 0,0-4-25 15,6-5-72-15,5-5 50 16,6-8 54-16</inkml:trace>
  <inkml:trace contextRef="#ctx0" brushRef="#br0" timeOffset="-88310.61">15147 17761 1383 0,'6'8'91'0,"-2"9"50"0,-3 2-22 0,-1 14-20 0,0 7-31 16,-1 8-49-16,1 5-21 16,0 0-28-16,0-1-7 0,0-3-22 15,1-6-3-15,-1-10 10 0,0-11 12 16,0-19 40-16,-6 0 21 15,1-28 32 1,0-15 8-16,-3-24 16 16,4-12 5-16,-3-14-2 15,7 0 0-15,10 7-8 16,6 7-11-16,4 16-13 16,5 11-10-16,4 19-18 15,2 11-5-15,-1 19-7 16,0 10-2-16,-3 7-4 15,-2 4 0-15,-6 4-4 0,-5 2 0 0,-14 7-5 32,-11 3-3-32,-11 4-9 15,-8-7-7-15,-4-2-28 16,-6-5-23-16,7-11-56 16,-2-2-31-16,12-8-242 15,9-4 242-15</inkml:trace>
  <inkml:trace contextRef="#ctx0" brushRef="#br0" timeOffset="-88073.64">15608 17945 1374 0,'16'19'83'0,"-5"2"50"0,-4 4-28 0,-8 7-45 0,-7 1-15 0,-9 6-69 15,-5 7-40-15,-7-8-207 16,-2 1 165-16</inkml:trace>
  <inkml:trace contextRef="#ctx0" brushRef="#br0" timeOffset="-87406.15">16333 17532 1231 0,'-6'-3'83'16,"1"-8"78"-16,-3-2-18 0,-4-6 6 16,1 2 5-16,-11-3-21 15,-5-1-13-15,-19 2-36 16,-9 0-15 0,-7 8-38-16,-4 7-10 15,14 7-17-15,2 8-5 0,12 11-6 16,3 8 0-16,18 9-2 15,7 5-2-15,21 2 0 16,8-5-5-16,16-5 6 16,4-6 1-16,10-4 4 15,5-3 4-15,9 1-9 16,0 1-9-16,-3-1-21 0,-13 1-13 16,-15 2-3-16,-12 1 2 15,-13 7 6 1,-10-5 11-16,-16-2 12 15,-10-3 7-15,-13-6 14 16,-6-6 6-16,-10-13 15 0,1-9 7 16,10-12 34-16,7-4 6 15,17-4 8-15,10 1 4 16,21-5-15-16,14-2 7 0,21-14-6 16,10-9-7-16,21-11-16 15,5-9-15 1,5-5-54-16,-15-1-54 15,-6 1 47-15</inkml:trace>
  <inkml:trace contextRef="#ctx0" brushRef="#br0" timeOffset="-72811.06">10359 18273 1142 0,'-1'2'75'0,"-1"0"51"0,0 4-7 0,-2-1-10 0,0-4-3 0,3 1-17 0,1 1-14 0,-2 5-26 16,2 4-3-1,0 7-18-15,0 13-7 0,0 17-3 31,-3 8-8-31,-2 21-3 16,1 8-5-16,4 8-1 16,-2-4 1-16,2-6-31 0,2-15-10 0,1-22-36 15,5-7-18-15,-2-21-22 32,5-11-19-32,2-23 78 0</inkml:trace>
  <inkml:trace contextRef="#ctx0" brushRef="#br0" timeOffset="-72398.14">10589 18622 915 0,'10'-6'161'16,"-5"2"242"-16,3 3-271 16,-8 6-32-16,-2 9-13 0,-6 14-33 15,3 5-9-15,-1 18-26 16,4 2-6-16,9 4-14 15,4-2-6-15,19-14-1 16,3-8-3-16,13-23-2 16,-2-15 4-16,0-18 9 15,-6-9-3-15,-8-11 13 16,-2-2 7-16,-9 4-5 16,-6 6 4-16,-5 16-6 15,0 8-6-15,3 14-4 16,1 11-3-16,7 15 0 0,3 2 0 15,11-2 2-15,0-2-10 16,12-15-1-16,-1-6 1 16,-3-23 16-16,-3-14 26 15,-13-14 37 1,-5 0 13-16,-21-7 7 0,-10 1-15 16,-14 2-37-16,-10 7-29 15,0 5-62-15,4 9-29 0,7 8-92 16,10 5-32-1,22 9 116-15</inkml:trace>
  <inkml:trace contextRef="#ctx0" brushRef="#br0" timeOffset="-71353.64">12568 18423 892 0,'0'10'125'0,"1"-2"131"0,-1-7-99 0,0 1-43 0,0-2-8 0,0 1-20 15,-1-2-9-15,-6-1-10 0,-4 1-7 16,-11-1-23-16,-5 5-9 15,-1 10-17-15,-3-1-12 0,4 9 2 16,6 1-3-16,4 0-3 16,7-6 5-1,10-2-1-15,2-1 2 0,11-4 4 32,1-3-3-32,2 2 5 15,1 2 0-15,3-2-7 16,4 1 6-16,0 2-5 15,1 0-3-15,-3 3 1 16,-1 1-3-16,-4 0 2 16,0 3 5-16,-9-3 8 0,0 0 6 15,-8-1 11-15,-8-2 6 16,-4-1-6-16,-6 1-5 16,-10-1-11-16,-9-2-7 15,0 5-22-15,-9 4-15 16,0 8-34-16,2-2-22 15,3 1-16-15,8-4-2 16,8-10-11-16,12-2-4 0,8-15-200 16,5-11 199-16</inkml:trace>
  <inkml:trace contextRef="#ctx0" brushRef="#br0" timeOffset="-71087.7">12531 18198 1267 0,'8'-18'110'0,"-6"9"87"0,-4 4-44 0,-7 18-23 0,-7 10-17 16,-3 22-36-16,-1 3-14 15,5 16-17-15,4 0-12 16,8 4-18-16,3 0-7 15,7 1-5-15,4 4-11 16,3 2-37-16,0-4-22 16,-1-1-59-16,-2-7-17 0,-2-24-19 15,1-7-108-15,-6-32 174 16</inkml:trace>
  <inkml:trace contextRef="#ctx0" brushRef="#br0" timeOffset="-70739.33">12924 18221 1300 0,'0'16'91'0,"-1"5"59"15,-1 4-20-15,-3 6-4 0,1-5-10 16,4 4-32-16,-2 1-16 15,2 4-31 1,0 7-15-16,-3 12-16 0,3 11-2 16,0 14-21-1,0 6-8-15,5-5-4 0,3-4-3 0,9-23 15 16,5-10 11-16,5-21 4 16,3-9 7-16,3-16 2 15,-3-10-1-15,8-22 1 16,0-1-5-16,1-19-27 15,-1-4-28-15,-13 0-66 16,-4-5-37-16,-18 11 82 16</inkml:trace>
  <inkml:trace contextRef="#ctx0" brushRef="#br0" timeOffset="-70534.59">12863 18647 1425 0,'30'-9'96'16,"-2"-4"45"-16,0-1 4 0,-1-2-38 15,2-3-28-15,-7 2-44 16,-2 3-30-16,-2-5-62 31,-1 1-41-31,10 1-255 0,6-5 209 0</inkml:trace>
  <inkml:trace contextRef="#ctx0" brushRef="#br0" timeOffset="-70284.61">13413 18384 1193 0,'11'1'128'0,"-6"4"111"16,3-2-73-16,-6 15-32 0,-2 4-19 16,1 12-33-1,1 6-21-15,6 4-28 0,4 6-13 0,1 1-32 16,9 3-21 0,-5-10-60-16,4-5-44 15,7-11-146 1,-4-5 156-16</inkml:trace>
  <inkml:trace contextRef="#ctx0" brushRef="#br0" timeOffset="-69997.49">13989 18907 1410 0,'2'11'111'31,"4"4"68"-31,-3 2-38 0,-1 5-50 16,-2 2-28-16,0 2-40 15,-5 4-21-15,-3 4-83 16,-1 2-49-16,-4 0 62 16</inkml:trace>
  <inkml:trace contextRef="#ctx0" brushRef="#br0" timeOffset="-69170.48">14931 18485 994 0,'-2'-7'96'0,"1"0"67"0,-1 3-12 0,-3-2-25 0,-1 3-20 0,-6 0-18 0,-4 3-19 16,2-2-20-16,-10 2-9 15,-9 0-20-15,0 2-5 16,-13 3-11-16,3 2-1 0,7 6-3 15,6 1 0-15,10 5 0 16,7 2 2-16,11 1 4 16,5-7 4-1,13 3-3-15,2 2 1 16,10-4 4-16,7 1 3 0,4 1 4 16,-1-2 0-16,-2-4-10 15,-1 2-1-15,-11-1-2 16,-2 1 1-16,-17 5 11 15,-10-2-2-15,-16 9 3 16,-9 2-4-16,-14 5-12 0,-6-1-8 16,-10 1-27-1,4-6-18-15,9-12-33 16,1-4-3-16,20-11 0 16,8-9 7-16,10-12-15 0,8-8-67 15,8-16 99-15</inkml:trace>
  <inkml:trace contextRef="#ctx0" brushRef="#br0" timeOffset="-68940.91">14720 18307 1159 0,'14'-19'129'0,"-2"4"117"16,-1 3-78-16,-4 12-26 16,-1 0-22-16,-4 16-24 15,1 7-4-15,5 20-21 16,-7 10-15-16,-1 17-25 15,2 7-13-15,-4 5-14 16,2 6-10-16,0 1-34 16,0-3-17-16,3-15-49 15,7-8-15-15,2-26-18 16,6-12 1-16,2-38-6 0,2-10-142 16,1-28 188-16</inkml:trace>
  <inkml:trace contextRef="#ctx0" brushRef="#br0" timeOffset="-68564.49">15546 18327 967 0,'10'6'166'16,"1"2"227"-16,-10 3-254 15,1 2-17-15,-15-1-20 16,-4 4-12-16,-12 2-22 15,-8-3-3-15,-11 3-17 16,-2 4-9 0,2 0-19-16,6 9-8 0,12-1-10 15,3 5-4-15,14-3 0 16,7-1-2-16,17-7 0 16,7-7 1-16,10-6-3 0,2-6 2 15,9-5 1 1,2 0 1-1,4 0 3-15,-6 2-2 0,-12 5 3 0,-13 6 0 16,-14 11-2-16,-13 4-1 16,-12 11-26-1,-8 1-12-15,-8-2-22 0,0 0-11 0,5-15-19 16,6-4-9-16,11-11-36 16,6-10-139-1,13-10 174-15</inkml:trace>
  <inkml:trace contextRef="#ctx0" brushRef="#br0" timeOffset="-68123.06">15803 18418 1225 0,'0'0'163'0,"-1"0"159"0,-1 2-159 0,2 0-18 0,8-2-46 15,5-4-17-15,14 3-27 0,2-1-7 16,11-6-13-16,4 4-15 0,0-9-12 16,2 2-4-1,-7 3-3 1,-9 7-3-16,-11 8-11 15,-12 8-5-15,-20 13-14 16,-6 8-3-16,-17 9 2 16,-5 5 4-16,-3 2 4 15,4-3 4-15,12-5 5 16,4-3 5-16,15-11 11 16,9 2 5-16,12-10 10 15,14-2 3-15,18-7 6 16,11-1 1-16,24-10-8 15,8 1-4-15,1-4-15 16,-8-9-26-16,-12-6-89 16,-11-7 294-16,-13-17-167 15</inkml:trace>
  <inkml:trace contextRef="#ctx0" brushRef="#br0" timeOffset="-51238.56">18774 17045 1120 0,'-3'1'100'0,"-4"4"71"0,-2 2-96 0,0-3-8 0,-2 3-26 16,-1-6-9-16,8 1-3 15,1-2 6-15,1 0 12 16,0 0 8-16,1 0-14 15,1 0-7-15,0 0-13 16,0-3-4-16,3-7 15 16,5-1 7-16,-3-6 9 15,3-7 4-15,-7-1-16 16,1-4-8-16,-4-2-14 0,-4 1-8 16,-5 3-4-16,-5 5 1 15,-3 11-15-15,-6 5-5 16,-2 17-11-16,-5 3-1 0,4 14 3 15,3 9 2 1,9 5 9-16,2 5-3 0,7-2 10 16,7 2 1-16,7-3-3 15,4 0 0-15,3-12 1 16,2-7 2-16,7-14 1 16,0-8 5-16,-3-7-3 15,2-9 1-15,0-9 9 16,-3-5 0-16,2-9 14 15,-4-5 6-15,0-5 8 0,1-3 11 16,-7 0-10 0,-6 8-4-16,-5 8-13 15,-4 14-8-15,-4 18 1 0,4 7-3 16,-1 27-1-16,2 5-3 16,3 14-3-16,8 0-1 15,4 2-19-15,6 1-20 0,10-5-33 16,7-2-18-16,11-11-19 15,1 0-17 1,0-18-21 0,-7-7-186-16,-7-17 204 0</inkml:trace>
  <inkml:trace contextRef="#ctx0" brushRef="#br0" timeOffset="-50827.49">19272 17140 1356 0,'-4'-7'108'0,"-1"-2"62"0,-8-1-30 0,1 2-52 0,-6 1-26 0,-2 3-36 16,4 4-10-16,-6 10-14 0,3 6-2 15,-1 12 3 1,5 8-3-16,11 7-12 0,-1 3-12 0,11-4-22 31,1-2-16-31,8-9 2 16,4-10 8-16,-3-10 23 15,0-7 14-15,1-10 15 16,-4-7 3-16,-7-13 7 0,4-9 8 0,-6-14 19 16,3-9 5-16,-4-9 3 15,-3-8 2-15,0-14-6 16,-5 0 1-16,-4-1-6 16,5 9 1-1,0 23-2-15,1 17 1 16,3 27-2-16,-2 9-9 15,-3 29-21 1,-1 15-5-16,3 32-26 0,1 9-8 16,2 20-22-16,2 2-18 0,10 1-29 15,3-5-28-15,10-16-252 16,10-13 243-16</inkml:trace>
  <inkml:trace contextRef="#ctx0" brushRef="#br0" timeOffset="-50365.02">19670 17162 1029 0,'-6'-30'122'0,"1"3"137"16,-6 3-118-16,-5 12-39 31,-6 1-14-31,-5 11-28 0,5 6-13 0,-3 10-20 31,1 3-9-31,2 15-14 16,0 2-4-16,9 10 0 15,2 5-1-15,13-1-13 16,7 1-3-16,14-9-9 16,-1-7-5-16,11-18 14 15,1-7 2-15,-4-15 9 16,-1-14 3-16,-4-11 3 0,-3-8 3 16,-4-11 9-16,2-3 7 15,-10-12 6-15,-3-3 0 16,-7-11-4-16,-4-4-5 15,-11-4 1-15,-5-2 3 16,4 3-1-16,4 9 9 16,4 26 0-16,6 10 2 15,1 26 5-15,1 14-5 0,-2 25-7 16,0 20-8-16,2 33-9 16,5 14-4-16,5 17-2 15,2 4 0-15,7-2-31 16,2-9-24-16,9-14-65 15,0-12-27-15,0-29-25 16,-2-12-27-16,-3-24-106 16,-1-9 179-16</inkml:trace>
  <inkml:trace contextRef="#ctx0" brushRef="#br0" timeOffset="-50018.73">20019 16993 1045 0,'-2'0'89'16,"-4"0"66"-16,-1 5-30 0,-4 7-25 0,-1 9-11 0,-1 6-21 15,4-1-7-15,6 7-22 16,-1-3-11-16,6 0-20 16,1 2-4-16,8-7-8 15,2 0-13-15,1-4-22 0,2-1-16 16,1-9-15 0,-3-6-7-16,-1-3-6 0,-5-4-13 15,0-1-57 1,-2 0-10-16,-6-3-82 15,0 1 127-15</inkml:trace>
  <inkml:trace contextRef="#ctx0" brushRef="#br0" timeOffset="-49200.06">19971 17133 888 0,'2'11'55'0,"4"-6"20"15,1-3-2-15,5-6 8 32,2-5 0-32,7-5 3 15,3-2-4-15,-6-5-18 0,3 3-10 16,-7-3-13-16,-1 2-10 0,-8 5-13 16,-5 3-2-16,-5 6 0 15,-8 10-2-15,-4 3 0 16,-5 8-4-16,-5 6-6 15,0 1-2-15,3 9-1 16,2-5 0-16,11-10 1 16,7-4 0-16,15-15 9 15,3-4 10-15,13-15 18 16,6-1 2-16,-2-6-3 0,4-4-5 16,-5 4-10-1,-3 1-6-15,-8 8 0 0,-10 6-3 16,-14 10-9-16,-12 8 3 0,-13 14-11 31,-5 8-5-31,-2 9-9 16,-1 3-2-16,8-4 12 15,4-5 1-15,20-13 6 0,6-7 2 0,18-15 5 16,12-6 6-16,12-12 10 16,2-3 6-16,10-2 3 31,-5 1-4-31,-13 10-9 15,-4 3-4-15,-29 14-16 0,0 3 0 0,-27 14 0 16,-7 8-11 0,-18 16-7-16,0 7-2 15,6 0-1-15,5 1 10 16,23-17 8-16,5-10 4 16,23-19 17-16,12-12 8 15,22-20 10-15,9-10 4 16,-1-5-8-16,2-4-7 15,-16 14-6-15,-15 8-6 0,-26 25-4 16,0-2-3-16,-36 26-10 16,-6 11-11-16,-20 24-24 15,-1 3-11 1,9 4-23-16,4-7-11 0,21-12-22 16,9-10-8-16,20-28 63 15</inkml:trace>
  <inkml:trace contextRef="#ctx0" brushRef="#br0" timeOffset="-48000.3">21290 16812 600 0,'2'-10'147'0,"-2"2"155"0,0 0-98 0,-2-1-59 0,-7 1-25 0,-7 5-39 0,-1 0-17 16,-9 6-32-16,-7 5-13 15,-6 0-3 1,-10 4-6-16,3 6-6 16,2-3-1-16,16 7-6 15,12-1 2-15,9-2-2 16,12 0 1-16,20 0 6 0,5-4 4 0,19 1 21 15,0-5 1-15,-5-1 7 16,-1-2 3-16,-8 1-5 16,-5 4-4-16,-11 1-4 15,-5 6-3 1,-17 4-14-16,-10 4 2 16,-11 5-11-16,-7 4-8 0,-9 7-16 15,-2-1-20-15,-9-6-28 16,-1 0-14-16,0-14-25 0,5-9-6 31,14-21-198-31,1-15 198 0</inkml:trace>
  <inkml:trace contextRef="#ctx0" brushRef="#br0" timeOffset="-47777.93">21159 16379 1530 0,'3'10'92'0,"-3"14"51"16,-1 4-28-16,-10 26-15 15,-2 13-17-15,1 22-29 16,5 8-22-16,1 9-20 16,4 0-3-16,10 3-11 15,2-2-16-15,10 3-71 16,-1-6-39-16,3-15-65 0,3-20-81 15,-2-30 165-15</inkml:trace>
  <inkml:trace contextRef="#ctx0" brushRef="#br0" timeOffset="-47404.87">21588 16460 1311 0,'10'-2'82'15,"1"1"34"-15,-3 7-24 0,3 8 7 16,-3 13 4-16,-4 9-4 16,-4 18-13-16,-4 9-14 15,-6 14-30-15,1 2-13 16,1 9-20-16,0-6-7 0,5-4-7 15,3-6-4-15,5-13-4 16,9-9-7-16,9-15-2 16,4-10-5-16,5-14-17 15,-7-11-1-15,3-14-19 16,-1-13-9-16,2-16-4 16,4-1-7-16,-11-6-10 15,-5 2-10-15,-7 4-249 16,-10-1 231-16</inkml:trace>
  <inkml:trace contextRef="#ctx0" brushRef="#br0" timeOffset="-47238.38">21462 16905 1356 0,'51'-15'99'0,"7"-5"51"0,-4-7-27 0,1-9-26 16,-3 3-31-1,-11-5-35-15,-5 2-29 16,-7 6-77-16,-9 3-28 16,2 3 45-16</inkml:trace>
  <inkml:trace contextRef="#ctx0" brushRef="#br0" timeOffset="-46810.44">22035 16676 1542 0,'1'-2'128'0,"18"-9"-47"0,-1 3-18 0,12-1 0 16,6-1-9 0,5 7-19-16,5 3-14 0,-10 5-11 0,-11 8-7 15,-17 12-5-15,-9 10-4 0,-17 7-15 16,-7 7-8 0,-14 8-21-16,-6-4-4 0,4-4 6 15,3 0 8-15,13-13 32 31,9-1 12-31,12-17 9 16,5-3 5-16,13-10-3 16,7-5-1-16,15-9-6 15,4-4-2-15,7-1-6 16,5-2-17-16,-1-1-41 16,-4 6-25-16,-8 3-200 15,-12 6 174-15</inkml:trace>
  <inkml:trace contextRef="#ctx0" brushRef="#br0" timeOffset="-46652.49">22458 17198 1269 0,'3'6'130'0,"0"4"95"16,3 4-102-16,-6 5-21 16,-6 9-54-16,-8 7-30 0,-5 7-66 15,-3 6-37-15,-4-3-239 16,3-4 199-16</inkml:trace>
  <inkml:trace contextRef="#ctx0" brushRef="#br0" timeOffset="-46100.71">23245 16564 1237 0,'-25'5'118'0,"-2"3"95"0,-3 9-138 16,-3 3-14-16,0 9-36 15,7-1-10-15,4-1-8 16,8 0 2-16,14-4 6 15,6 1 2-15,15-8 3 16,4 0-3-16,13-4-8 16,1 1-1-16,2-1-7 15,0 1 0-15,-6 3 0 16,-8 3 0-16,-14 0 2 16,-10 3 2-16,-19 9 2 15,-8 1-3-15,-10-1 3 0,-11 1-4 16,0-7-13-16,-6-6-8 15,-7-8-25-15,4-8-10 16,4-11-5-16,6-15-12 16,18-25 57-1,14-7-376-15,15-22 275 16</inkml:trace>
  <inkml:trace contextRef="#ctx0" brushRef="#br0" timeOffset="-45892.97">23193 16236 1481 0,'9'11'119'16,"4"9"84"-16,-2 15-10 0,-10 14-39 16,1 13-22-16,-4 12-51 15,-1 8-21-15,-3 9-36 16,3 4-8-16,3-4-20 16,-2-4-21-16,5-8-55 15,8-7-39-15,1-12-71 16,3-12-23-16,6-23-174 0,-5-16 225 15</inkml:trace>
  <inkml:trace contextRef="#ctx0" brushRef="#br0" timeOffset="-45576.76">23641 16301 1354 0,'-2'22'153'15,"-2"0"184"-15,-8 9-210 16,-2 1-2-16,-8 7-11 16,0 1-11-1,-3 5-30-15,4 4-14 0,2 10-29 16,5 4-9-16,11 8-18 16,3 0-2-16,5 0-18 15,4-7-11-15,9-12-14 16,4-3-5-16,3-19 3 15,0-5 2-15,5-14 5 16,3-7-2 0,-6-14-16-16,3-6-26 0,-5-14-14 15,-1-4-15-15,-2-9-21 0,-6-7 0 0,-13-2 68 16</inkml:trace>
  <inkml:trace contextRef="#ctx0" brushRef="#br0" timeOffset="-45369.66">23412 16712 1148 0,'-5'13'176'15,"5"-2"232"-15,10-11-257 16,7 0-15-16,13-13-26 16,8-1-20-16,9-11-38 15,1 1-14-15,-3-1-29 16,0 1-26-16,-8 1-64 0,1 2-53 15,-5 4-82-15,4 4 78 16,-9 8 52-16</inkml:trace>
  <inkml:trace contextRef="#ctx0" brushRef="#br0" timeOffset="-45102.46">23911 16671 1387 0,'-13'33'81'0,"-3"2"46"15,2 0-34-15,3 4-28 16,0-1-10-16,11 3-28 15,3 0-11-15,10-2-18 16,6-4-11-16,4-13 1 16,-1-9 1-16,7-13 3 15,-1-7 11-15,1-18 24 16,-1-6 21-16,-6-9 36 16,-8-10 18-16,-12-1 10 15,-5 1-3-15,-21-2-32 16,-4 6-17-16,-10 15-46 15,0 5-19-15,2 25-42 16,7 5-25-16,-1 15-61 0,8 2-49 16,14 3-291-16,8-1 284 15</inkml:trace>
  <inkml:trace contextRef="#ctx0" brushRef="#br0" timeOffset="-44905.07">24209 17187 1038 0,'3'36'157'16,"-2"2"214"-16,-1 6-273 16,-6 8-26-16,-6 8-39 15,-3 2-22-15,0-7-52 0,2-3-25 16,3-19-299-1,6-11 238-15</inkml:trace>
  <inkml:trace contextRef="#ctx0" brushRef="#br0" timeOffset="-44454.46">24613 16600 1447 0,'-7'0'104'16,"-5"2"57"-16,-4-2-26 16,-8 3-29-16,4-2-25 15,-10 12-16 1,8 1-13-16,-8 12-17 15,3 7-6-15,11 8-20 16,3 0-8-16,17 1-4 0,5-4-1 0,13-8-3 31,2-2 5-31,7-7 0 0,6-1 1 0,-3 1 1 16,-4-2 2 0,-12-2 1-1,-1 2-3-15,-11-2 2 0,-4 4 0 16,-5-5 0-16,-7 6 2 15,-7-5-12-15,-10 7-14 0,-12-5-36 16,-4 1-6-16,-4-7-27 16,-1-4-9-16,9-9-13 0,3-9-12 31,11-12-299-31,-1-5 281 16</inkml:trace>
  <inkml:trace contextRef="#ctx0" brushRef="#br0" timeOffset="-44190.01">24529 16189 1637 0,'8'20'103'0,"-5"5"79"15,5 7-19-15,-8 9-20 16,-2 5-20-16,2 6-61 15,-1 3-19-15,1 13-22 0,0 3-13 16,1 17-14-16,3 3-15 16,-1 6-50-16,5-11-26 15,3-12-67-15,-2-4-19 16,2-24-6-16,2-7-156 16,-4-17 229-16</inkml:trace>
  <inkml:trace contextRef="#ctx0" brushRef="#br0" timeOffset="-43773.04">24811 16280 1075 0,'4'8'139'16,"-3"5"175"-16,-1 1-139 0,3 3-21 15,-3 2-15-15,3 0-27 16,2 0-15-16,-3 6-23 16,-2 3-6-1,0 17-26-15,-7 8-15 16,1 15-19-16,-3 9-6 0,-2 7-2 15,4 3-7-15,-1-4-20 16,4-10-5-16,5-13-8 16,4-8 10-16,11-18 14 15,4-4 2-15,6-11 2 16,3-11-8-16,8-11-8 16,1-8-8-16,3-13-20 0,1-4-8 15,-13-8-32-15,-9-5-19 16,-9-7-97-16,-3 3-218 15,-8-6 264-15</inkml:trace>
  <inkml:trace contextRef="#ctx0" brushRef="#br0" timeOffset="-43567.36">24680 16739 1417 0,'-6'20'105'0,"-2"-1"65"0,13-3-52 16,8-3 1-16,7-4-10 15,5-2-16-15,2-12-31 16,9 0-17-16,1-8-35 16,5-5-23-16,7-11-52 15,3-1-45-15,-1-9-84 16,-9-5 256-16,3 1-84 16</inkml:trace>
  <inkml:trace contextRef="#ctx0" brushRef="#br0" timeOffset="-43250.9">25193 16367 1186 0,'8'3'133'15,"-5"5"102"-15,0 9-51 16,-3 10 3-16,0 19-22 16,-3 9-34-16,-5 28-56 15,2 7-31-15,-7 14-38 16,2-1-12-16,7-8-45 15,-6-9-38-15,10-12-130 16,0-6 119-16</inkml:trace>
  <inkml:trace contextRef="#ctx0" brushRef="#br0" timeOffset="-28705.24">18996 17915 1361 0,'0'0'22'0,"-1"0"9"0,-1 0 25 0,-1 0 13 0,-3 4 1 0,-7-3-8 0,1 1-9 0,-6 2-12 0,-5 0-3 0,-6-4-10 16,-7 1-2-1,0 2-10-15,-1 2-5 0,7 5-10 16,3 5-3-16,7 1-1 16,4 5 2-16,11 1-1 15,4 0 2 1,7 3 2-16,7-5-3 15,10 1 3-15,1-1 2 16,8-4 1-16,4 2-1 16,2 2 9-16,1-1-6 0,-9 6 6 15,-1 4 9 1,-17 4-5-16,-7 3 10 0,-5 0-2 16,-9-1 2-16,-10 0-2 15,-8-1-5-15,-13-4-5 16,-9-3-6-16,-1-6-2 15,-1-9-6-15,4-12-16 0,6-4-14 16,11-12-24 0,3-2-8-16,15 0-25 15,4-1-11-15,8 6-30 16,9 0-83-16,4 5 131 16</inkml:trace>
  <inkml:trace contextRef="#ctx0" brushRef="#br0" timeOffset="-28221.06">19108 18054 1372 0,'0'2'134'0,"-4"1"92"0,1 2-75 0,-1 3-16 0,1 6-52 0,2 0-28 16,-4 10-40-16,2 2-12 15,11 9-6-15,3 3-3 16,4 0-10-16,3-4-2 16,5-2-2-1,3-7 3-15,-1-7 10 16,2-6-1-16,-5-9 21 16,-5-3 15-16,-1-14 25 0,-2-3 13 0,-3 1 7 31,-1-4-10-31,-7 7-27 0,2 3-7 0,-4 10-29 15,4 5-3-15,6 9-14 32,5 4-14-32,6 4-12 15,5 1 2-15,9 1-8 16,2-7 11-16,-2-5 26 16,-1-8 16-16,-10-8 53 15,-5-4 16-15,-8-7 26 16,-8-2-3-16,-4-8-15 15,-3-11-13-15,-10-5-39 0,-10-5-15 16,-1 2-49-16,4 0-28 16,1 10-75-16,12 4-57 15,-2-1 108-15</inkml:trace>
  <inkml:trace contextRef="#ctx0" brushRef="#br0" timeOffset="-26585.21">21173 18102 684 0,'-1'9'107'0,"-4"0"98"0,5-5-68 0,0-3-50 0,0 1-7 0,3-2-12 16,-6-2-6-16,2-1-9 0,1 3-3 15,0-2-1-15,1 1 3 16,-1-2 2-16,-3-2 2 16,-3 3-4-16,-5 1-2 15,-4 1-6 1,-3-2-7-16,-11-4-2 0,1 1-3 16,-9-4-7-16,0-1 2 0,-3 4-14 15,4 1-3 1,4 2-8-16,4 3-2 0,12 2-2 15,5 2-1-15,8 0 5 16,3 2-2-16,6 5 2 16,1 0 0-16,4 5-6 15,1 3 3-15,2-2-6 16,2 3-1-16,8 1 3 16,6 1-4-16,-2 0 7 15,1 2 1-15,-3-7 1 16,0-1 0-16,0-3 1 0,4-2 6 15,-6 0 8-15,0 0 8 16,-12-3 6-16,-7 1-4 16,-8 2-1-16,-6 3-1 15,-9 5-5 1,-4-3-3-16,-9 8-9 16,-7-5-6-16,-11 3-5 15,-3 0-1-15,0-7-2 0,0 0 5 16,6-6 0-16,8-7 2 0,11-4-3 15,7-7-12-15,9-4-33 16,1-1-18-16,9-8-43 16,1 0-20-16,7-7-16 15,1-4-281-15,3-16 283 16</inkml:trace>
  <inkml:trace contextRef="#ctx0" brushRef="#br0" timeOffset="-26253.8">21011 17911 1070 0,'-6'-2'135'0,"-4"-3"180"0,5 5-216 16,-1 2 2-16,3 3-12 0,1 3-8 0,2 3 4 15,0 3-9-15,4 3-1 16,3 4 1-16,-3 2-19 15,0 4-9-15,-4 6-17 16,-1 2-4-16,-1 12-5 16,2 4 1-1,0 4-6 1,2 13-7-16,1 6-8 0,0 6-4 0,2 2-15 16,-4-4-13-16,3-17-32 15,0-9-15-15,4-20-41 0,2-4-4 16,2-17-13-1,-2-5-12-15,-4-18-86 16,-1-13 132-16</inkml:trace>
  <inkml:trace contextRef="#ctx0" brushRef="#br0" timeOffset="-25834.87">21393 17915 1312 0,'8'11'102'0,"0"2"60"0,1-3-5 15,2 5-6-15,-3 1-9 16,-2 0-21-16,-3 8-5 15,-1 1-28-15,-2 5-17 16,-3 8-28-16,0 6-16 16,-7 0-16-16,2 6-8 15,4 7-2-15,2 1-3 16,2-2-6-16,2-4 5 16,10-10-13-16,1-9-3 0,12-6-19 15,5-3 1-15,8-10 1 16,-2-6 2-16,0-8 5 15,1-8-9-15,-9-8-16 16,-1-6-9-16,-2-8-24 16,-7-4-16-16,-11-6-33 15,3 7-17-15,-16 0 86 16</inkml:trace>
  <inkml:trace contextRef="#ctx0" brushRef="#br0" timeOffset="-25631.94">21252 18313 1529 0,'5'-11'103'15,"3"0"52"-15,5 0-18 16,2-2-14-16,7-1-23 16,5-5-34-16,6-3-21 0,4-6-28 15,5-4-12 1,4 2-60-16,5-5-30 15,2 7-89-15,-2 3-39 0,-6 9 120 16</inkml:trace>
  <inkml:trace contextRef="#ctx0" brushRef="#br0" timeOffset="-25235.02">21775 18013 1074 0,'3'-8'146'0,"5"0"181"0,-2-1-142 0,5 1-19 31,2 2-15-31,4 1-35 0,7 3-14 0,9 2-41 16,0 2-12-16,3 9-27 31,4 2-13-31,-7 7-8 0,-5 5-17 15,-9 7-30 1,-2 6-12-16,-12 4-16 0,-5 4-1 16,-6 5 9-16,-10-3-9 0,-3-3-5 15,-8 0 17-15,2-8 20 16,0-3 24-16,11-4 42 16,6-6 12-16,12-2 10 15,9-6 7 1,9-5-5-16,8-2-11 0,5-9-5 0,12-3-11 31,4-5-28-31,5-1-36 0,1-2-66 0,-11-5-31 16,-7 0 63-16</inkml:trace>
  <inkml:trace contextRef="#ctx0" brushRef="#br0" timeOffset="-24867.72">22544 18482 1416 0,'0'0'139'0,"0"3"69"0,5 6-45 0,6 7-16 0,3 9-50 16,4 8-22-16,-3 2-42 15,-8 4-48-15,-6 4-81 16,-4-4-57-16,-14 4 66 16</inkml:trace>
  <inkml:trace contextRef="#ctx0" brushRef="#br0" timeOffset="-13701.44">23317 18081 833 0,'0'0'87'16,"-4"2"57"-16,-3 1-34 0,1 6-32 0,-2 2-7 0,3 2-4 0,-2-4 1 0,2 2 1 15,-1 0-2-15,2-1-14 16,1 1-6-16,-2-5-20 16,1 4-10-16,-4 5-10 15,0 1-2-15,-2 13-5 16,-2-1-3-16,1 8 0 16,1 1 1-16,6 5-2 15,4-1 3-15,8-3 1 16,1 0 0-16,8-7 0 15,1-7 1-15,7-10 7 16,2-7 4-16,7-19 19 16,0-6 18-16,2-12 25 15,0-7 2-15,-6-7 1 16,0-5-8-16,-17 2-14 16,-7 3-1-16,-14 4-6 15,-9 4 0-15,-10 3-14 16,-5 5-9-16,-4 4-13 0,-3 3-10 15,4 9-7-15,5 6-6 0,8 7-17 16,0 4-14 0,8 9-46-16,3-1-25 0,6 6-61 15,5 4-20 1,3-4 108-16</inkml:trace>
  <inkml:trace contextRef="#ctx0" brushRef="#br0" timeOffset="-13370.03">23832 17800 1303 0,'1'11'98'0,"-1"2"58"0,-1 3-18 15,-2 3-18-15,3 3-4 0,-2 3-20 0,-3 5-4 0,-6 5-22 16,3 4-18-16,-7 10-24 16,-4 6-12-16,-3 22-14 15,-1 7-9-15,1 17-25 16,10 8-17 0,12 3-54-16,8-5-18 0,9-22-26 15,0-14 16-15,9-30 21 16,4-13 5-16,1-24-164 31,7-12 166-31</inkml:trace>
  <inkml:trace contextRef="#ctx0" brushRef="#br0" timeOffset="-12819.65">24318 18070 1400 0,'1'0'101'16,"-1"-2"62"-16,0-2-13 0,-11-4-25 15,-3-3-15-15,-14-2-38 16,-9 1-13-16,-2 5-37 16,-1 7-11-16,-1 11-8 15,2 8-2-15,6 10 0 16,6 5-1-16,11 1-5 15,8 3-1-15,13-4 1 16,11 1 3-16,6-8 2 16,9-8 1-16,-1-2-1 15,7-7-1-15,-1-2 4 16,2 3 3-16,-5-5 6 0,0 0 0 16,-19 7-5-16,-4-1 0 15,-18 9-4 1,-8 4 1-16,-12 0-6 0,-7-4-6 15,-4-2-15-15,1 0-11 16,-2 0-25-16,4 0-17 16,9-7-20-16,2-4-17 15,11-11-5-15,4-8-8 16,9-11-318-16,1-13 301 0</inkml:trace>
  <inkml:trace contextRef="#ctx0" brushRef="#br0" timeOffset="-12598.29">24172 17775 1093 0,'7'-13'198'0,"2"4"276"15,-9 11-330-15,-1 9-27 16,-6 19-39-16,3 14-12 16,2 20-28-16,0 12-5 15,2 14-17-15,4 5-9 16,0 1-15-16,6-6-16 15,1-11-48 1,0-5-33-16,-2-19-56 16,2-5-26-16,7-23 104 0</inkml:trace>
  <inkml:trace contextRef="#ctx0" brushRef="#br0" timeOffset="-12076.89">24644 18160 1413 0,'5'-11'100'0,"-5"-3"62"0,0-5-3 31,-10-3-41-31,-4-4-13 0,-11-4-46 16,-7 5-21-16,-1 16-20 15,0 9-11-15,10 27-7 16,4 12-4-16,11 16-7 16,6 7-7-16,12-6-19 0,7-8-9 15,14-18 1 1,-2-11 8-16,-2-18 29 16,1-2 12-16,-7-14 24 0,-6-8 10 0,-2-4 8 31,-2-1 10-31,-8-7-3 15,-3 0-3-15,-3 10-6 0,-6 4-2 16,1 15-4-16,0 9 3 16,6 23-10-16,2 8-5 0,3 15-12 15,8 6-5-15,8 5-9 32,3-1-6-32,2 4-32 15,-3 3-6-15,-9-6-8 0,-5 0 5 16,-7-11 23-16,-7-5 1 15,-15-6-1-15,-6-2-10 16,-7-12-29-16,-3-9-10 16,-1-11-10-16,2-6-5 15,-2-14-4-15,1-7-12 16,16-12-14-16,6-1-146 16,19-1 169-16</inkml:trace>
  <inkml:trace contextRef="#ctx0" brushRef="#br0" timeOffset="-11601.38">24892 18225 1326 0,'3'9'123'0,"-1"-3"78"0,-1 21-95 0,-1 8-8 0,-1 14-41 0,1 6-16 16,3 13-23-1,1 1-5-15,4-3-26 0,2-3-24 16,1-11-34-16,-2-7-22 16,-1-14 8-16,2-10 18 15,-10-20 53-15,6 4 32 16,-8-19 48-16,-4-13 23 0,-13-22 18 16,-1-9 9-1,-17-20-15-15,3-5-12 0,7-5-19 16,8 4-12-16,19 18-6 15,8 9-3-15,17 13-6 16,10 11-6-16,6 11-23 16,6 11-5-16,-4 11-9 15,-7 7-1-15,-9 11-1 16,-4 7 2-16,-11 8-4 16,-9-3-6-16,-5 6-1 15,-4 1-9-15,-10-7-11 0,-3 1-8 16,-6-9-17-16,-7-9-17 15,4-5-18-15,6-8-7 16,4-10-5-16,7-1-10 16,15-11-21-16,3 2-92 15,1-17 130-15</inkml:trace>
  <inkml:trace contextRef="#ctx0" brushRef="#br0" timeOffset="-11318.63">25034 17761 1016 0,'-5'0'171'0,"2"8"286"0,11 3-270 0,0 9-30 0,3 9 5 0,9-1-33 15,-4 5-9-15,12 5-24 16,7 1-10-16,3 7-26 0,1 3-16 15,1 9-26-15,-2 6-13 16,-13 0-35-16,-6 7-14 16,-16 5-24-1,-11 4-19-15,-14 15-35 16,-8 0-5-16,-9 4-43 0,-7 2-40 0,-9 3 129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7:47:49.00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13964 341 825 0,'12'-16'112'0,"3"1"59"0,-1 0-31 0,0-2-24 0,-6 6-43 16,5 5-13-16,-10 4-19 0,3-3-7 0,-3 5-9 15,0 5 0-15,-1 8 0 16,0 1 4-16,-2 11 2 15,-2 2 5 1,2 9-7-16,0 2-7 0,0 8-8 16,5 4-10-1,-5 13-3-15,0 5 1 16,-10 14-2-16,-2 2 5 16,-4 7-4-16,-5-1-1 0,2-11 0 15,0-7 1-15,7-15 1 0,4-6 3 16,2-9-5-1,2-4-4-15,1-6 3 0,0-9 1 16,2-8 2 0,1-1-2-16,0-5 1 15,0 1-2-15,6-1 0 16,-3-4 1-16,10-2 0 0,1 3-1 0,10-4 3 31,2-1 3-31,11 6 2 16,1 2-4-16,7 7-1 0,7 6 1 15,0 5 2 1,4-2 1-16,2 7-1 16,2-12-3-16,22-1-2 15,11-5 0-15,27-11 4 0,8-1 0 16,12-5-4-16,4 0 2 16,10-8-2-16,12 3 1 15,3 0-1-15,0-2 1 16,4 3-3-16,-4 0 0 15,0 2 3-15,6 2-1 0,-5-1 3 16,-3-1-3-16,-3 0 0 16,-3 0 0-16,-8 1-5 15,2-1 5-15,-7 3-2 16,-17 2-6-16,-16 7 6 16,-4 2-4-16,-4 8 6 15,7 2-2-15,-15 0 1 16,-7 5 0-16,-15-4-10 15,-11 4 4-15,7-5-3 16,-5 2 1-16,-4-2 2 16,4 1-2-16,-8-4 0 15,2-2-2-15,-17-1 8 0,-5-4 0 16,-10 2 2 0,-13-8 2-16,-3 0-1 0,-3-3 2 15,-8-3 5-15,2-6 3 16,0-7 0-16,-7-6 4 15,-6-11 1-15,2-11-1 16,-16-21 5 0,8-6-6-16,-10-25-3 0,-4-4 2 0,1-4-3 15,-6 0-1 1,4 2-2-16,1 1-6 16,0 2-3-16,2 1 2 0,6 16 1 15,-1 6 4-15,7 15-1 16,5 12-4-16,-1 11-9 15,1 8-13-15,4 6-37 16,-1 7-20-16,4 1-221 16,2 10 186-16</inkml:trace>
  <inkml:trace contextRef="#ctx0" brushRef="#br0" timeOffset="919.69">14674 444 1187 0,'0'-5'111'0,"0"-6"47"0,-3 3-39 0,1 3-27 0,-6 4-33 0,0 1-10 15,-1 7-14-15,-1 11 1 16,6 18-8-16,2 7-4 15,2 26-1-15,5 13-9 16,6 10-8 0,0 4-4-16,1-10-13 0,1-8-15 15,0-18-36-15,-1-16-17 16,-1-13-36-16,-3-10-15 16,2-16 76-16</inkml:trace>
  <inkml:trace contextRef="#ctx0" brushRef="#br0" timeOffset="1138.98">14961 376 1391 0,'6'19'109'0,"4"11"14"0,-9 23 4 15,-2 14-5-15,-2 19-34 16,-2 6-26-16,0-4-24 0,5-4-11 15,0-13-26-15,0-13-13 16,0-9-46 0,0-8-16-16,0-11-63 0,0-10-20 15,0-17 92 1</inkml:trace>
  <inkml:trace contextRef="#ctx0" brushRef="#br0" timeOffset="1451.93">14576 712 1205 0,'3'4'110'0,"5"4"143"15,8 0-134 1,9-6-10-16,8-2-12 0,19-10-40 16,7-1-22-16,7 2-18 15,5 1-11-15,-3 2-20 0,-4 4-4 16,-7 4-11-16,-2 5-2 15,-15 17 16-15,-10 6 7 16,-11 17 8 0,-10 5 8-16,-4 0 14 15,-5 1 0-15,3-9-5 0,2-6-1 16,11-16-17 0,1-8 1-16,7-14-25 15,2-7-25-15,4-19-78 0,4-15-161 16,-8-18 172-1</inkml:trace>
  <inkml:trace contextRef="#ctx0" brushRef="#br0" timeOffset="1599.16">15213 366 1610 0,'-9'7'75'0,"-1"-4"7"0,7 0-24 16,5-3-52-16,6 0-41 15,14 1-174-15,13 9 135 16</inkml:trace>
  <inkml:trace contextRef="#ctx0" brushRef="#br0" timeOffset="2025.98">15904 792 1394 0,'-42'-20'69'0,"-7"-4"-7"16,-8-1-14-16,-5 12-27 16,3 10-18-16,3 20-5 15,3 18-4-15,10 15-2 0,10 4-2 16,24-10-13-16,18-6 1 16,24-19 2-16,11-11 6 15,8-14 22-15,2-13 14 16,1-13 29-16,2-6 12 15,-3-7 23-15,-9-1-7 16,-15 2-15-16,-4 9-7 16,-20 13-24-16,0 8 1 15,-4 14-11-15,-2 14-10 0,0 22 3 16,0 7-5-16,3 10-2 16,6 4 3-16,4-11-6 15,1 1-3-15,-1 2 0 16,-4-3-2-16,-10 4 0 15,-12 5-1-15,-9-1-15 16,-5 1-13-16,-11-1-34 16,2-4-16-16,5-10-39 15,-1-7-12-15,19-27-161 16,10-12 169-16</inkml:trace>
  <inkml:trace contextRef="#ctx0" brushRef="#br0" timeOffset="2341.63">16251 410 1547 0,'-4'90'90'0,"-9"3"26"0,-12 10-12 0,-8-7-48 0,1-1-23 0,8-24-32 0,6-10-3 16,14-23-2-16,4-8 1 15,10-19-5-15,4-11 6 16,11-13 3-16,8-10 3 16,12-7 5-16,5 1 6 15,2 15 12-15,0 3-5 16,-5 24-2-16,-4 12-6 16,-7 8-18-1,1 10-5-15,2-5-55 0,1-8-39 16,8-7-139-16,3-7 127 15</inkml:trace>
  <inkml:trace contextRef="#ctx0" brushRef="#br0" timeOffset="2577.87">17108 410 1604 0,'-2'-6'29'0,"9"27"46"0,-1 23 49 0,4 14 11 16,-4 8 7-16,5 15-49 16,-6 4-30-1,2-5-33-15,-2-2-14 0,3-15-25 16,-3-8-22-16,4-9-63 16,2-10-39-16,4-17-76 15,7-6-99-15,4-18 186 16</inkml:trace>
  <inkml:trace contextRef="#ctx0" brushRef="#br0" timeOffset="3505.79">17416 895 907 0,'12'-4'166'0,"1"4"263"0,-2 0-281 16,0 2-19 0,0-2-14-16,5-5-38 0,0-7-21 15,7-9-34-15,2-4-6 16,2-3-11-16,0-4-4 15,-2-1-1-15,-10 5 1 0,-8 2 5 16,-3 6 4-16,-12 9 18 16,0 8 2-16,-17 15-4 15,-10 12-7 1,-6 25-16-16,-3 8-7 0,3 9 0 16,11-3-1-16,17-11-3 15,13-10-1 1,24-15-9-16,4-11 1 0,23-8 3 15,-1-11 2-15,5-13 10 16,5-8 1 0,-8-7 2-16,-1-2-1 0,-9 1 0 15,-1 7-2-15,-9 3 3 0,-7 12 2 16,-17 14 1 0,-8 5 4-16,-9 15-6 15,-10-1 4-15,3 4-3 0,2 0 0 16,12-8-3-16,7-5-3 15,17-9-9-15,3-2-2 0,5-5 4 16,5-4 5-16,1-2 5 16,-1-4 2-16,1-6 5 15,0-4-1-15,-7-6 1 16,-2-5-1-16,-8-7 0 16,-8-1-1-16,-10 6-3 31,-1 10 1-31,-9 19-4 0,-2 4-2 0,1 10 3 15,6 3-6-15,8 7-1 16,14-4 1-16,15-6 0 16,5 0 4-16,10-7-1 15,5-1 3-15,0 0 4 16,-2-1 0-16,-12-1 3 16,-7-3-2-16,-20 1 9 15,-9 0 5 1,-15 3 1-16,-10 1-1 0,-11 5-12 0,-7 7-7 15,-6 15-5-15,7 6 0 16,11 7-9-16,5 1-9 16,25-4-13-16,14 0-7 31,15-14 11-31,10-4 3 16,7-8 16-16,-3-1 9 15,11-13-3-15,-3-7 13 16,3-15-1-16,5-11 3 15,5-16 10-15,1-10 0 0,-6-17 19 16,-6-9-3-16,-12-11-5 16,-13-2-4-16,-13 22-3 15,-6 16 13-15,-12 44 20 16,-10 19 3-16,-15 38-5 16,-7 20-16-16,-12 30-15 15,2 8-2-15,16 1-5 16,15-3-8-16,24-12-17 15,7-8-21-15,27-15-36 16,4-10-13-16,17-18-57 0,11-9-11 16,12-17-36-16,10-10-2 15,17-12 113 1</inkml:trace>
  <inkml:trace contextRef="#ctx0" brushRef="#br0" timeOffset="6471.37">21345 587 950 0,'0'3'114'0,"0"-1"76"0,0-1-74 0,0-1-9 0,2 0-34 15,-2 0-7-15,3 0-11 0,-3 0-5 16,0 0-3-16,-5 5-6 0,-9 0-4 0,-5-2 3 0,-15 3-8 16,-7 2-4-16,-10 6-5 15,-3 2-15-15,-7 11-8 16,-5 6 3-16,-7 14-8 15,5 7 5-15,7 11 3 16,9 1-6 0,23 6 3-16,9-5 4 0,26-14-8 15,11-2 6-15,23-13 2 16,10-7 1-16,25-1 0 16,2-9 2-16,6-9-4 0,1-5-5 15,-4-9-24-15,4-7-26 16,-13-6-51-16,0-2-26 15,-19-4 68 1</inkml:trace>
  <inkml:trace contextRef="#ctx0" brushRef="#br0" timeOffset="36240.37">16646 2465 275 0,'1'-4'70'0,"6"0"75"0,-6 1 29 0,1 2 19 0,-2 1-24 0,-2 1-26 0,2 2-46 0,0 5-3 0,2-6-1 31,1 1-3-31,3 0-7 0,-1-3-3 16,0-1-14-16,-2-4-7 16,-6-3-22-16,-2 2-8 0,-11-2-5 15,-7 5-12-15,-6 3-1 0,-7 6 2 16,-5 10-3-16,-3 0 7 15,1 10 1 1,1 4-11-16,1 8-6 16,6 3 4-16,10 5-7 15,4 3 1-15,19-7 2 16,14-1-8 0,11-9 0-16,10-5 4 15,13-15-20-15,-3-5-1 16,7-12-5-16,2-9-11 0,8-10 17 15,-5-4 5-15,2-9 10 16,-10 4 11-16,-12 8 17 16,-10 5 7-16,-15 8 17 15,-10 8 6-15,-8 4-6 16,-3 1-7-16,5 9-15 16,-2 7-12-16,5 10-6 15,1 1-2-15,5 2-2 16,7 0-4-16,10-12 4 15,12-3-3-15,4-10 1 16,5-5 3-16,0-14-1 0,-2-8 9 16,4-5 16-16,-5-5 13 15,-5 3 15-15,-8 0 1 0,-15 5-1 16,-9 2-15 0,-15 2-19-1,-14-1-12-15,-16 14-26 0,-4 7-10 16,-12 12-27-16,0 7-23 0,-1-2-36 15,7-2-20-15,26-9-47 16,9-6-90-16,28-8 163 16</inkml:trace>
  <inkml:trace contextRef="#ctx0" brushRef="#br0" timeOffset="37115.14">17252 2628 1405 0,'-4'31'92'16,"-8"2"35"-16,-1 1-23 0,1-1-24 0,4-2-14 0,3-6-25 0,3-3-12 0,6-10-14 0,5-8-4 0,7-4-4 16,6-8 1-16,2-11 0 15,1-4-5-15,-5-6 9 0,2 3 3 16,-1 2 8-16,-4 0 1 0,7 12-1 15,-5 2-3-15,1 7-7 16,-4 3-2-16,-5 10-8 16,-6 4-2-16,-7 9-4 15,-2 3-2-15,-4-4 5 16,1-3-1-16,7-8-7 16,5-10 2-16,17-4-2 15,3-8 5-15,13-8 10 0,0 0 4 16,3-1 11-16,-1 1-2 15,-6 5-1-15,-1 1-3 16,-9 5-11-16,-2 6-2 16,-11 14-11-16,-6 2-5 0,0 11-9 15,1-1-3-15,0-10 4 16,12-2 0-16,7-13 10 16,6-10 5-16,7-8 6 31,3-2 5-31,7-4 18 0,-3-3 7 15,7-2 11-15,4 3 4 16,-15 10-8-16,-5 2-1 16,-14 15-4-16,-17 5-7 15,-5 20-4 1,-10 10-2-16,-5 17-9 0,-3 11-1 0,-12 5-3 31,2 5-6-31,3-7-8 0,1-3-8 0,7-11-17 16,1-2-6-16,-2-10-19 15,1-2-1-15,3-10-8 16,1-3 1-16,5-11 19 16,7-12 15-16,1-7 22 0,11-18 15 15,13-23 27-15,1-9 4 16,11-23 24 0,0-8 4-16,9-10-5 15,5-1 11-15,2 17-23 16,-1 14-8-16,-9 26 0 0,-7 13-14 0,-4 15 0 15,3 4-6-15,-8 10-13 32,0 5-6-32,-1 12-3 15,-3 8 1-15,-8 8 0 0,-8 3-5 16,-12 1-16 0,-13 1-10-16,-12-3-22 0,-7 0-10 15,-8-9-18-15,2-6 0 16,-2-16-9-16,7-2-9 15,10-20-12-15,7-5-6 16,19-10-6-16,9-4-260 16,20-4 266-16</inkml:trace>
  <inkml:trace contextRef="#ctx0" brushRef="#br0" timeOffset="37319.01">18823 2522 1134 0,'16'14'191'0,"-1"4"230"0,-11 10-256 0,-6-1-4 0,-11 8-56 16,2-6-32-16,3 0-38 15,2-4-15-15,14-3-19 16,6-4-22-16,16-6-48 16,11-4-29-16,3-8-77 15,4-6-15-15,-6-10 105 16</inkml:trace>
  <inkml:trace contextRef="#ctx0" brushRef="#br0" timeOffset="37462.01">18985 2358 1433 0,'-20'-20'64'16,"2"-6"11"-16,0 1-33 15,11-11-45-15,7 3-49 16,8-7 26-16</inkml:trace>
  <inkml:trace contextRef="#ctx0" brushRef="#br0" timeOffset="38095.28">19296 2128 1535 0,'16'38'117'0,"-11"6"47"0,-5 2-2 16,-13 12-34-16,-3 7-42 0,-6 4-51 15,3 2-9-15,-1-2-22 16,6-4-6-16,14-7-22 16,11-6-7-16,14-14-7 15,11-6 2-15,16-16 20 16,11-13 7-16,10-11 12 16,-4-11 4-16,-6-11 14 15,-9-3 6-15,-18-2 14 16,-6 0 12-16,-19-1 5 15,-11 0-3-15,-19 12-14 16,-9 10-8-16,-13 22-19 16,-8 16-4-16,-5 15-6 15,1 8-3-15,16 4-1 16,12-2 1-16,30-10-4 16,15-7-1-16,28-13 4 0,5-8 4 15,14-18 5-15,7-2 3 16,5-12-1-16,-2-1-2 15,5 3 5-15,-1-1 0 0,-15 12-7 16,-5 6 0-16,-21 12-6 16,-10 7-4-16,-18 12 1 31,-1-1-5-31,-17 2-18 0,-3-2-2 0,-4-2 2 16,-3-8 3-16,8-7 20 15,0-7 9-15,8-12 14 16,2-10 13-16,17-12 10 15,6-6-5-15,19-13-15 16,5 0-11 0,13-3-17-16,4 0-10 0,7 2-46 15,5 3-33-15,8 1-118 16,0 6 279-16,4 7-92 16</inkml:trace>
  <inkml:trace contextRef="#ctx0" brushRef="#br0" timeOffset="41070.89">16696 1111 709 0,'10'0'108'0,"-7"0"83"0,-3 1-16 0,-10 4-60 0,-1-2-23 0,-3 0-23 0,0 4-9 0,3-6-6 15,9 1-9-15,1-2-19 16,-2 4-8-16,7 3-9 16,4-2-4-16,-1 6-3 0,0 4 1 15,-7 9-3-15,0 6 2 16,-7 14 5-1,-1 2 0-15,-10 12 6 0,1 5 1 16,-5 2-5 0,1 4 0-16,1 2-1 15,4-6-3-15,5-2-3 16,6-9 3-16,5-4-7 0,2 4 1 16,1 1 4-16,-1 3-4 15,6 4 1-15,-4-2 0 0,6-4 1 16,1-4 0-16,-3 1-1 15,4-3 1-15,2 2 0 16,2 0 1-16,0 2-1 16,0-2 2-16,-4 1-5 15,1 4 0-15,0 0 5 16,-1 3-3 0,1 3 1-16,0 0 2 15,4-3-4-15,2 0-1 0,1-7 6 16,6-2-3-16,0-4 1 15,3-4 4-15,1-4-4 0,-3 2 3 16,1 2 5-16,4-2-5 16,-9 3 2-1,4 5 0-15,-2 5-1 16,0-4-1-16,5 2 2 16,-1-5 0-16,4-1 5 0,2-5 2 15,7 0 0-15,1-2 2 16,11 1-8-1,2-1 1-15,7-4-5 0,4 0-2 0,4-7 2 16,1-3 2 0,1-7-4-16,1-6-2 15,6-4 1-15,7-8-1 16,13 0 5-16,1-6-1 16,-1 1-2-16,-8-1-2 0,-12-2 2 0,4 2-1 15,0-2 1-15,6-3 4 31,7 0-6-31,3-4 1 0,-7 3 4 16,-3 1-1-16,-11-2-3 16,6 1 2-16,3-1 1 15,5 2-5-15,7-2 2 16,-6-1 4-16,4 0-7 16,-11 1 2-16,1 2 4 15,2 0-6-15,8 5 1 16,-5-2 1-16,-1 5-3 15,2 3 1-15,-7 1 5 16,6 7-5-16,6-1 0 16,7 2 4-16,5 2-5 15,1 0 3-15,-7-3 5 16,4 0-5-16,-3-3 1 16,9 1 3-16,0-4-8 0,-11-2 2 15,-9 1 5 1,-7 2-5-16,-6 4 2 0,-1-3 0 15,4 7-2-15,-5 0-2 16,-1 2 2-16,2 1 0 16,-10 2-2-16,-5 3 5 0,2 0-1 15,1 3 0-15,-6 2 0 16,-4-2-4-16,-17 1 2 16,-7-1 1-1,-11 2 2-15,-7-3 3 0,-4 1-5 16,-5 0-2-16,-7-3-2 15,1 4 2-15,-1 1 6 16,6 0-1-16,-6 6-2 16,1 1 1-16,-2 1 0 15,-2 7-2-15,2 2 1 16,-8-1 0-16,2 4 4 0,-5 1 2 16,-2 4 4-16,1 3 0 15,-1 7-1-15,0 4 1 16,6 3-3-1,2 0 0-15,0 0-9 0,0-2 1 16,2-5 5 0,3-5-5-16,8-3 1 0,5-4 2 15,6-12-11-15,6-4-3 16,2-10-19-16,0-6-17 0,-5-11-34 16,-8-4-21-16,-6-13-252 15,-7-8 228 1</inkml:trace>
  <inkml:trace contextRef="#ctx0" brushRef="#br0" timeOffset="41489.47">22434 5261 853 0,'-6'15'97'0,"-1"-1"78"0,4 0-39 0,6-1-11 0,8 1-11 0,2-2-14 0,1 3-17 16,7 7-36-16,-6 3-11 0,3 6-21 15,2 7-11-15,6 2-3 16,2-4-3-16,10-1-6 16,4-5 5-16,6-11-1 0,4-4-1 15,3-13 22-15,2-10 10 16,0-12 13-16,-5-15 9 0,-10-14-3 31,-9-5-9-31,-14-9-13 0,-6 5-6 0,-11 1-31 31,-4 7-14-31,-4 17-31 16,3 6-25-16,-1 16-51 16,4 9-139-16,4 5 166 15</inkml:trace>
  <inkml:trace contextRef="#ctx0" brushRef="#br0" timeOffset="42722.36">21208 6039 1141 0,'0'0'90'0,"0"1"65"0,0 3-26 16,2-1-17-16,1 1-18 0,2 8-22 0,3 3-20 16,1 18-16-16,-3 7-9 0,1 15-24 15,-3 8-3-15,-4 10-17 16,4-4-6-16,2 2-8 15,2-6 3-15,9-13 11 16,0-11 4 0,9-14 16-16,7-9 0 0,5-18 2 15,6-7 5-15,17-8-2 16,6-4 6-16,10 1-3 16,0-3-7-16,12 1-2 15,2-1-2-15,15 2 0 16,18-1 0-16,4 9-2 15,-2 4-4-15,7 6 2 16,-1 1 3-16,21 4 1 0,2 7 1 16,8-3 3-16,-3 2-3 15,1-2 1 1,5-4-1-16,-11-2-1 16,-2 0 8-16,-21-6 0 15,-4-2-6-15,-24 0-2 0,-14 1 0 16,-35 3 2-16,-15 4 0 0,-23-2 2 15,-4 0-7 1,-2 3-2-16,-7-1 3 0,4 1-2 16,0 3 5-16,2 4-1 15,1-6-1 1,1 6-1-16,-2-9 0 0,-4-1 2 16,0-1-5-16,-4-10-7 15,-2-2-4-15,0-9-5 16,-2-6 2-16,-10-15-3 15,1-14 5-15,-13-20 3 16,4-6 6-16,-4-7 13 16,-1 3 0-16,1 16 11 15,-1 13 7-15,1 6-2 16,-3 12-3-16,10 15 3 16,-4 3-6-16,9 12 0 0,1 7 7 0,3 3-14 15,-3 3 3-15,-2 8 0 16,1 4-10-1,-11 5 6-15,5 2 0 0,-14-3-3 32,-1 2 9-32,-14-6-1 15,-9 0-6-15,-13-1 3 0,-12-2-7 0,-21 3-5 16,-18 4 4 0,-33 6-10-1,-13 5-6-15,-15 11 2 0,-7 4-3 0,4 1-3 16,-4 0-4-16,-3-8-2 15,11-8-5-15,13-15 6 16,9-7 1-16,19-9-7 16,10-9-1-16,15 7 1 15,13 2 6 1,27 2 10-16,16 4 2 16,22 3-8-16,9-2-6 15,11 2-9-15,7 1-3 0,7-2-17 16,4 1-14-16,1-5-91 15,6 0-103-15,5-9 154 16</inkml:trace>
  <inkml:trace contextRef="#ctx0" brushRef="#br0" timeOffset="43951.68">21522 6906 1271 0,'21'0'87'0,"-9"7"68"0,-2 5-44 0,-6 12-12 0,-4 4-10 0,4 12-40 0,-1 2-15 16,6 2-17-16,-1 4-8 0,6-6-8 15,1-1-1-15,0-8-13 16,-2-3-3-1,0-9-15-15,-2-2-5 0,-10-7 3 16,4-1-5-16,-5-3 11 16,0-3 3-16,11-3 5 15,2-2 3-15,20-2 8 16,0-3 6-16,24-1-2 0,10-2 1 16,28-1 0-16,25 1 1 15,16 0 2 1,12-3 3-16,11 0 1 15,7 0 2-15,6 1-2 16,-3 2-1-16,-1-1 0 16,0 4-3-16,-1-1 2 15,-1 3 0-15,-12-2 0 0,-9-3-1 0,-3 5-1 16,-4 1 3-16,-12 6 0 16,-9 7-1-16,-18 3 2 31,-8 5 0-31,-16 1-2 15,-9 2 2-15,-22-6-4 16,-9-3 0-16,-23-1 0 16,-5-9-1-16,-7-3 1 0,0 2 0 0,-8-2 4 15,-3-5-1-15,-4 1-1 0,0-4 0 32,-6-2 14-32,1 4 7 15,2-10 9-15,3-3-2 16,4-12-9-16,-1-6-7 0,6-18-11 15,-5-5 0 1,-8-15-4-16,-1-9 0 16,-7 4-8-16,-5 4-1 0,4 21-2 15,1 6 1-15,5 20 9 16,8 6 3-16,6 9 5 16,3 1-1-16,5 5 4 15,0 6-3-15,0 2 3 16,-3-1 10-16,-10 12-6 15,-12-5 2-15,-16 7-3 16,-14-1-6-16,-21 0 0 16,-7-3 1-16,-28 2 0 15,-6-5-5-15,-10 5-1 16,-3 2-2-16,-18 4-4 0,-16 4 1 16,-5 4-7-16,-9-1-7 15,-7 1-5-15,4-5 1 16,6-4 1-16,0-6 5 15,9-6-6-15,10-4-2 16,1-9-2-16,7 1 1 16,14 0 6-16,4 0-2 0,7 8 11 15,10 2 2 1,40 7 8-16,15 2 6 0,39-1-3 16,11-4-2-16,21 2-7 15,12-6-24-15,27-2-72 16,13-4-311-16,17-5 262 15</inkml:trace>
  <inkml:trace contextRef="#ctx0" brushRef="#br0" timeOffset="45090.2">21880 7971 1175 0,'0'-13'87'15,"-1"2"57"-15,-3 2-22 0,0 5-6 0,4 4-17 0,1 15-12 0,6 5-10 0,4 12-26 0,3 4-6 16,2 11-19-16,-1-1-19 0,3 8-10 15,-4 2-20-15,-6 7-31 32,0 1 2-32,-3-5-8 15,-1-2 16-15,-1-16 25 16,4-4 5-16,4-23 9 0,6-3 3 16,4-19 4-16,12-8-2 0,20-9 0 15,12-2 4-15,20-4-4 16,5 2 3-16,16 10 3 15,3-1-1-15,28 7 2 16,8 2-1-16,3 3-2 16,5 0 0-1,2 5-3-15,0-2 0 16,10 4-1-16,-9-2-2 0,-4-2 3 16,1-3 4-16,-19 0 3 15,0 0 4 1,-27-1-1-16,-18 1-3 15,-20 3 4-15,-7 4-3 16,-17 1 0-16,-11 0 1 0,-14 0-2 16,-6 0-5-16,-1-2 8 15,0-6 8-15,4-3-5 16,5-3 2-16,3-2-6 16,2 0-7-16,-3 2 0 15,-7-2-2-15,-7 1-1 16,-3-1-2-16,-13-5-3 15,-7 1 5-15,-12-15-1 16,-2-4 0-16,-3-15 5 16,-1-11 0-16,2-21-6 15,3-7-1-15,8-10-1 0,3 9 1 16,8 23 1-16,7 19 1 16,-1 25-2-16,1 22 3 15,-11 2-2-15,-2 12 2 16,-9 13 3-16,-5 2-9 0,-1 1 9 15,4 4 1 1,8-9-4-16,5 1 11 0,0-9 0 16,5 1-3-16,-5-5 7 15,-10-3-4-15,-9-4-4 16,-17-1 0-16,-18 0-6 16,-10 0 2-16,-30 3 0 15,-7 7 0-15,-20 2-4 16,-2 4 1-16,-29 6-4 15,-10 2 3-15,-7 1 5 16,-13 2-9-16,6-2 0 16,1-4-7-16,3-7-6 15,6 2 0-15,10-9-7 16,7 1 5-16,9-4-11 16,9 0-3-16,22 1 4 15,10-3-5-15,28-2-8 0,14 0-12 16,36-10-30-16,12-6 39 15</inkml:trace>
  <inkml:trace contextRef="#ctx0" brushRef="#br0" timeOffset="49657.07">21752 6367 1145 0,'10'3'95'0,"-4"2"40"0,7-1-36 0,-1-2-19 0,0-2-35 0,2-3-13 0,5-5-31 16,-2-1-25-16,8-6-102 15,0-2 82-15</inkml:trace>
  <inkml:trace contextRef="#ctx0" brushRef="#br0" timeOffset="49956.78">23111 6384 1139 0,'12'-3'60'0,"-1"1"56"0,-3-9-135 16,0-1-46-1,-5-2 37-15</inkml:trace>
  <inkml:trace contextRef="#ctx0" brushRef="#br0" timeOffset="50449.1">23215 6149 1154 0,'0'0'41'0,"11"5"3"0,3 8 22 0,2 7-8 0,-2 4-24 0,-4 1-59 0,-9-1-42 16,-2-1 40-16</inkml:trace>
  <inkml:trace contextRef="#ctx0" brushRef="#br0" timeOffset="50939.09">23549 6187 1292 0,'0'0'34'15,"-1"5"4"-15,-7 4 24 0,5 7-5 0,0 3-18 16,7-2-25-16,7 5-9 16,13-4-11-1,0-2 0-15,7-7-9 16,7 2 3-16,0-5 3 16,0-1 1-16,-10-5 9 0,-1-8 2 15,-3-6 15-15,-2-2 8 16,-8-4 20-16,-6 2 2 15,-8-1 0 1,-8 2-6-16,-13 4-24 0,-4 6-3 16,-8 5-14-1,-3 4-4-15,-4 4-30 0,2-6-22 16,12 0-56 0,5 0-119-16,20-6 143 0</inkml:trace>
  <inkml:trace contextRef="#ctx0" brushRef="#br0" timeOffset="51287.96">24094 6220 916 0,'-7'-9'131'16,"-1"-1"164"-16,4 2-207 0,2 5 4 15,-1 5-29-15,-2 6-11 0,4 7-24 16,-1 8-9 0,2 2-15-1,2 0-3-15,9-4-3 0,6-1-2 16,10-9 0-16,4-6 1 0,1-7 2 0,3-6 3 16,-2-6 6 15,-3-5 6-31,-2-8 12 15,1-4 8-15,-9-7 3 0,-6 0-2 16,-14 5-11-16,-1 2-13 0,-26 15-11 16,-11 13-2-16,-25 7-45 15,-11 11-30-15,-2 5-333 16,8-3 263-16</inkml:trace>
  <inkml:trace contextRef="#ctx0" brushRef="#br0" timeOffset="51939.34">21562 6187 1090 0,'23'0'102'0,"-9"0"116"0,-3 3-84 0,-7 7-7 0,2 1-6 0,-3 5-23 0,0 2-24 0,-3 14-26 16,-1 1-15-16,1 7-32 15,0-3-11-15,11 0-49 16,0-4-43-16,5-5-77 16,6-1-237-16,4 0 258 15</inkml:trace>
  <inkml:trace contextRef="#ctx0" brushRef="#br0" timeOffset="52288.88">22374 6219 988 0,'-9'-5'79'0,"-2"2"78"0,-4 0-69 16,1 7-8-16,-3 4-10 0,4 14-21 16,1 7-9-16,4 7-19 15,1 2-8-15,7-2-12 16,10 0-1-16,13-9-5 16,6-8 0-16,9-8 0 15,1-8 5-15,4-11 5 16,-1-11 7-1,1-12 13-15,-4-7 1 0,-12-8 0 16,-5 2-1 0,-23 0-10-16,-14 5-9 15,-18 7-21-15,-6 10-12 0,-8 17-26 16,-4 5-26-16,5 8 46 16</inkml:trace>
  <inkml:trace contextRef="#ctx0" brushRef="#br0" timeOffset="52602.85">22819 6252 1384 0,'-14'0'55'15,"-2"3"-1"-15,-6 5-7 0,6 0-16 16,3 4-10-16,12 7-15 15,2-5-4-15,14 2-2 16,4-2-3-16,15-3 3 16,4 0 3-16,8-11 1 15,-2 4 4-15,-5-9 18 16,-1-5 6-16,-14-1 12 16,-10-3 1-16,-11-5-7 15,-6-3-9-15,-11-13-14 16,-8 2-16-16,-10-1-45 15,-4 7-18-15,-5 13-56 16,-3 4-217-16,3 12 220 16</inkml:trace>
  <inkml:trace contextRef="#ctx0" brushRef="#br0" timeOffset="53465.78">22145 7029 1071 0,'2'10'92'0,"1"-1"69"0,2 2-61 0,4-6-24 0,2 4-24 0,-4 1-33 15,0-1-11-15,-2 12-14 16,-5 4-11-16,-1 5-40 15,-4 3-40-15,-6-4 54 16</inkml:trace>
  <inkml:trace contextRef="#ctx0" brushRef="#br0" timeOffset="53981.52">22508 7036 576 0,'2'0'122'0,"6"0"183"15,-5 1-158-15,3 2-33 16,2 4-18-16,-3 4-46 16,-5-2-11-16,-5 15-19 0,-6-2-3 15,0 3-11-15,5 2-3 16,6-10-3-16,4 2 0 15,17-8 1-15,4-9 0 0,7-4 6 16,4-7 5 0,0-12 15-16,0-1 10 0,-7-8 16 15,-6-1 3-15,-15-6 1 16,-6 1-6-16,-15-3-19 16,-6 1-4-16,-15 8-21 15,-7 6-7-15,-8 21-9 16,0 5-6-16,13 12-30 15,2 3-18-15,23 0-53 16,10-1-90-16,15-5 126 16</inkml:trace>
  <inkml:trace contextRef="#ctx0" brushRef="#br0" timeOffset="54317.11">23011 6772 1087 0,'7'3'127'15,"-3"0"73"-15,-2 10-30 0,0 4-2 0,-1 15-20 0,-1 1-13 0,-1 13-32 0,-1 3-23 16,0 4-42-16,1-1-12 16,1-1-19-16,0-5-3 15,1-7-46 1,-1-4-23-16,4-13-61 0,5-5-36 16,4-15-21-1,6-5-155-15,3-16 212 0</inkml:trace>
  <inkml:trace contextRef="#ctx0" brushRef="#br0" timeOffset="54631.05">23349 7099 1989 0,'5'8'-6'15,"7"12"-17"-15,1-7-40 16,0-2-35-16,1-18-51 16,0-5-197-16,2-10 214 15</inkml:trace>
  <inkml:trace contextRef="#ctx0" brushRef="#br0" timeOffset="55027.38">23758 6715 926 0,'0'2'114'16,"-2"1"92"-16,0 3-85 15,1 5 2-15,-1 4-18 16,2-1-4-16,-1 10-27 15,-4-2-17-15,0 8-23 16,2 0-9-16,3-1-17 16,-3 1-1-16,11-6-12 15,8-5-3-15,14-6 2 16,4-4-3-16,9-7 2 16,-2-4 5-16,-8-11 1 15,0 2 3-15,-11-6 4 16,-9-5 3-16,-13-5 5 0,-8 0-2 15,-8-4 0 1,-9 6-6-16,-13 7-6 0,-3 7-5 16,-6 11-24-16,7 3-22 15,7 4-61 1,5-4-22-16,12-2 67 0</inkml:trace>
  <inkml:trace contextRef="#ctx0" brushRef="#br0" timeOffset="55692.53">24258 6804 1115 0,'-2'3'65'0,"0"2"14"0,1 1 3 0,1 5-19 0,-3 0-8 0,3 5-19 0,0 1-11 16,4 4-10-1,8-7-8-15,8-3-1 0,2-3 0 16,14-5 1-16,2-3 3 15,-1-10 8 1,-1-1 4-16,-8-3 10 16,-10-2 5-16,-7-3 14 15,-7 1-1-15,-18-1-5 0,-9 1-6 16,-17 4-34 0,-1 5-15-16,-5 5-46 15,-4 4-29-15,4 5-328 16,3 3 268-16</inkml:trace>
  <inkml:trace contextRef="#ctx0" brushRef="#br0" timeOffset="69056.88">22562 8236 556 0,'3'-4'83'0,"2"1"61"0,-1-3-69 0,4 0-14 0,-1-2-35 16,2 2-8-16,-7 2-8 0,-2 4-4 15,0 0 3-15,0 0-3 0,0 4 4 16,-5 0 19-16,-3 7 34 16,5-1 20-16,-2-2 28 15,4-2-4-15,1-6-20 16,0 0-6-16,6-3-22 16,-3-5-11-16,-3-2-19 15,0 4-7-15,-3 1-5 16,-7 4-2-16,-2 1-1 15,-2 6 4-15,-7 2 0 0,1 8 6 16,-3 4 7-16,-3 6 2 16,2 7-3-16,2 5-7 15,-3 12 4-15,4 8-4 16,-4 15 2-16,-7 6 6 16,4 7-6-16,-2 0-7 15,5 8-3-15,1 4-5 16,4 1-8-16,4-6 3 15,5-11-4-15,6-15 0 0,5-15-13 16,5-5-18 0,6-17-24-1,1-2-15-15,4-10-34 16,0-12-3-16,-8-9-84 0,0-10-244 16,-8-10 277-16</inkml:trace>
  <inkml:trace contextRef="#ctx0" brushRef="#br0" timeOffset="69347.5">21855 9357 1275 0,'22'-10'108'0,"-5"-1"33"0,-1 4-29 0,-3-1-11 0,-8 11-49 0,-5 6-11 0,-7 16-12 15,-2 5-7-15,4 8-12 16,0 3-5-16,7 2-6 0,9-4 2 0,8-6-1 16,9-1 1-16,7-8 4 15,4-7-1-15,10-9 16 16,5-8 8 0,4-17 2-1,-2-2-8-15,-12-10-8 0,-14-2-29 16,-16 2-58-1,-9 2-36-15,-10 5-362 0,-6 11 300 0</inkml:trace>
  <inkml:trace contextRef="#ctx0" brushRef="#br0" timeOffset="70038.89">21790 9926 1316 0,'2'11'99'0,"-2"2"67"0,3-2-16 0,-3-2-17 0,-3-5-11 0,1 0-42 15,-1-2-6-15,3 4-24 16,0-1-15-16,0 9-9 16,0 7-8-16,0 16-12 0,2 12-1 15,1 18-3-15,2 2-2 16,1 15-1-16,-4 1-1 15,2 5-10 1,-1 3-31-16,1-10-14 16,0-9-21-16,3-20-9 15,-1-8 22-15,3-26-9 0,2-2 5 16,-1-18-26-16,2-10-16 0,0-14 62 16</inkml:trace>
  <inkml:trace contextRef="#ctx0" brushRef="#br0" timeOffset="71069.5">22254 10589 1014 0,'8'-8'87'0,"-3"-3"64"0,3-2-48 0,0-4-18 16,1 1-16-16,-1-5-20 0,-8 2 1 0,-6-3 2 0,-5 2-5 15,-8-1-8 1,-5-2-9-16,-11 4-17 16,-1 1-3-16,4 14-6 0,-1 4-4 0,5 16-4 15,4 10-1-15,2 20-2 16,-2 3 0-1,2 9-17-15,3 2-9 0,12-8-3 16,3-9 1-16,9-13 19 16,9-8 11-16,10-13 19 15,3-7 13-15,6-12 15 16,2-7 6-16,2-8 6 16,8-7-4-16,-4-9 3 15,-5-1 0-15,-9-6-10 16,-8 6-6-16,-7 10-9 15,-4 10-4-15,-8 21-3 16,0-4-3-16,-12 27-8 16,-12 10-4-16,-1 20-13 15,-4 4-7-15,7-2-15 16,11-4-4-16,14-12-2 0,15-3 5 16,18-13 19-16,7-3 2 15,4-14 17-15,-5-4 5 16,-2-7 2-16,-5-7 6 15,-1 1 0-15,-2-7-1 0,-4 9-9 16,-6 3-2-16,-9 11-9 16,-10 14-6-16,-6 2-8 15,-6 5-8-15,1-4-1 32,-2-5 10-32,10-15 4 15,0-1 11-15,3-17 3 16,8-10 1-16,2-11 19 15,3-9 3-15,9-4 17 0,0 1-3 16,8 10-8-16,-4 9-4 16,-4 18-13-16,-8 5-3 15,-2 19-6-15,-6 7-6 16,-7 17-8-16,-2 10-6 16,0 1-35-16,-2 1-28 15,11-7-71-15,6-7-31 16,8-14-157-16,7-5 187 15</inkml:trace>
  <inkml:trace contextRef="#ctx0" brushRef="#br0" timeOffset="71570.38">23317 10641 1210 0,'11'-32'112'15,"-12"1"109"-15,-10 2-69 0,-16-7-17 0,-9 9-24 0,-4 7-53 0,-1 15-18 0,3 17-37 0,4 15-3 16,12 11-4 0,4-2-23-16,18-7-17 15,7-1 4-15,15-7 0 0,9-9 19 16,4-9 22-16,3-3 1 16,-4-3 7-16,-4-5 0 15,-11 2 12-15,-8-2 8 16,-11 8 9-16,0-1 7 0,-7 2-9 15,-4 17-8-15,-7 13 1 16,1 9-5 0,3 8-5-16,4 3-3 0,7 4-10 15,0 0-3-15,11 7-1 16,0 2 2-16,1 1-1 16,-1-3-3-16,-8-12 3 15,-5-9-1-15,-9-6 3 16,-3-10 0-16,-7-9-1 15,-1-4 0-15,-2-12 0 16,3-8-3-16,-1-18-7 16,1-4-10-16,5-24-18 0,-4-7-12 15,10-10-35 1,8 3-24-16,10 14-45 16,9 10-13-16,10 12 88 15</inkml:trace>
  <inkml:trace contextRef="#ctx0" brushRef="#br0" timeOffset="72638.23">23557 10529 1407 0,'-8'-11'111'0,"4"3"38"0,-3 3-24 15,6 3-14-15,-1 9-49 0,2 1-14 0,3 22-22 16,4 1-2-16,-4 15-9 16,-2 1-7-16,4-3-20 0,3-6-10 15,12-13-4 1,-1-9 1-16,7-11 20 16,2-5 0-16,2-11 10 15,-6-5 9-15,1-12 4 16,-5-2 7-16,-5-3-1 0,4 3-5 15,-13 11-1-15,-5 17 0 0,6 2-4 16,-12 19-5-16,5 2-9 16,5 2 0-16,11-7-4 15,7-5 1-15,13-11 3 16,-1-3-2-16,8-11 6 16,-4-7 3-16,-4-2 12 15,-2-3 9 1,-16-5 2-16,-6-1 0 0,-15 4-13 15,-15 7-8-15,-14 17-14 16,-12 10-6-16,-5 19-11 16,6 7-4-16,11 4-9 15,14-3-2 1,19-12 8-16,6-2 6 0,15-13 21 16,4 0 5-16,3-6 7 15,-1-8 6-15,-2-1 8 16,-3 1 9-16,-4-3-2 15,-1 3-2-15,-12 3-11 0,-4 5-10 16,-2 2-6-16,-4 7 1 0,-3 5-2 31,-1 4 1-31,10 4 2 16,7-3-3-16,5 0-2 16,9-7 1-16,2-4 0 15,-1-1 3-15,9-4 4 16,-2-3 3-16,-3-5 9 15,-2-3 0-15,-6 2 5 16,-8-2 0-16,-7 5-2 16,-4 1-3-16,-3-3-8 15,-6 10-7-15,-7 9-5 0,-4 12-1 16,4 15-2-16,-2 12-1 16,3 13 0-16,0 9-5 15,1 11-3-15,0-4-28 16,-8 0-11-16,1-11 3 15,-4-16 3-15,0-7 30 16,1-21 15-16,1-13 3 16,4-21 9-16,1-13 4 0,11-30 3 15,-1-14 6-15,12-21-4 16,12-3-4-16,11 11-3 16,6 12 2-16,14 24-1 15,13 6 0-15,11 9-1 16,13 0-10-16,7 1-3 15,1-3 5-15,-2-7 0 16,-2-3 0-16,-9-3 1 16,-9-3-3-16,-15 5 3 15,-14 1 14-15,-27 3 18 0,-14 0 8 16,-27 15 1 0,-11 13-7-16,-20 31-11 0,-2 9-4 15,2 19-6-15,7 5-14 16,31-6-9-16,10-4-6 15,29-6-10-15,24-8-6 16,26-11-35-16,23-9-26 16,18-15-68-16,-6-9-31 0,-1-16-273 15,-6-11 273 1</inkml:trace>
  <inkml:trace contextRef="#ctx0" brushRef="#br0" timeOffset="73825.16">22688 11803 587 0,'-16'-22'68'0,"-4"-5"69"0,5-1-26 0,3-1 17 0,2 2 9 0,7 4-1 0,3 5-7 0,3 6 1 0,5 9-4 15,-1-2 2-15,0 6-9 16,6 6-7-16,0 7-13 15,-2 10-8-15,1 13-10 16,1 16-13-16,0 16-26 16,-2 5-16-16,-3 8-22 15,1 2-2-15,-4-7-5 16,1 0-30-16,-3-14-34 0,0-3-29 16,2-19-52-1,-3-5 3-15,-1-17-40 0,-1-6-3 16,0-13 110-16</inkml:trace>
  <inkml:trace contextRef="#ctx0" brushRef="#br0" timeOffset="74079.09">23030 11642 1541 0,'2'0'121'0,"-1"0"73"16,-1 0-33-16,0 0-21 15,-1 0-22-15,1 6-31 16,3 10-23-16,-3 14-30 16,2 14-14-16,-4 21-13 15,-1 6-7-15,1 5-44 16,-2 1-23-16,2-11-88 16,0-4-43-16,-2-9-171 15,-6-6 201-15</inkml:trace>
  <inkml:trace contextRef="#ctx0" brushRef="#br0" timeOffset="74274.97">22587 11956 1623 0,'33'-6'100'15,"3"-4"66"-15,9 9-40 16,5-1-41-16,4 2-21 0,-1-6-50 15,7 2-24-15,-6 1-40 16,-2 3-30-16,-3 0-86 16,-10 0-27-16,1 0-193 0,-2 2-52 31,-8-4 238-31</inkml:trace>
  <inkml:trace contextRef="#ctx0" brushRef="#br0" timeOffset="74645.34">23314 11885 745 0,'3'0'169'0,"-3"0"167"16,0 3-66-16,-4 8-96 15,-6 8-29-15,-2 13-42 16,-4-1-19-16,0 15-39 16,2-5-6-16,11-2-23 15,4-4-6-15,15-11-4 16,6-9-1-16,7-5 2 16,4-9 0-16,1-10 19 15,-2-7 7-15,-2-11 19 16,1-7 6-16,-4 4-16 15,-3 0-10-15,-5 12-18 16,3 14-14-16,-8 10-9 0,5 13 1 16,0 12-34-1,3 6-11-15,10-6-16 0,5 1-3 16,9-9 33-16,2-5 18 16,0-6 33-16,0-4 30 15,-1-16 41-15,-4-7 28 16,-7-25 19-16,-8-9-21 15,-15-11-29-15,-13-6-27 16,-24-3-46-16,-4 1-31 0,-10 17-50 16,0 14-34-16,4 16-75 15,4-1-54 1,30 3 129-16</inkml:trace>
  <inkml:trace contextRef="#ctx0" brushRef="#br0" timeOffset="78919">23269 12803 830 0,'3'-8'116'0,"5"-5"142"0,-5 2-158 0,1 0-11 0,-7 3-22 0,-1 2-10 0,-7 4-15 16,4 1-3-16,-1 2-13 15,0 3-3-15,8 7-7 16,7 3-1-16,7 9 9 16,10 6 2-16,7 9 6 15,7 1 1-15,5 12-3 16,2 2-3-16,4 12 2 15,5 7-5-15,1 10-4 16,0 10 0-16,-12 10-5 0,-4 6-7 16,-4 0 1-16,-10 3 6 15,-4 2 7-15,-1 4 19 0,-7 4 0 16,0 2-11-16,-1-1-16 31,1-2-14-31,-2-10 0 0,1 1-3 16,-8-15 3-16,-4-10 0 0,-10-11 1 15,-7-9 5-15,-19-5 3 32,-4 1 1-32,-17-9-4 0,-15 3-2 0,-20-4-3 15,-12 0-4-15,-16-8-3 16,8-13-1-16,-11-9 0 16,-8-7 3-16,-9-11 1 15,-10 1-4 1,2-5-4-16,-10 0-1 0,-5 6 4 15,-12 5 7-15,-6 1 1 16,-7 3 2-16,2 0 7 0,-2-4 0 16,-6-7 1-16,5 1 2 15,3-10-5 1,-2-4 5-16,5-12 0 16,2-6-1-16,4-10-7 15,-1-4-7-15,-4 1-7 16,2 2 1-16,-6 10-9 0,-11 4 4 15,-5 12-2-15,0 5-7 16,-23 14-8-16,-4 5-5 0,8 9 6 16,-9 7 11-16,1 4 17 15,13 1 5-15,-7-5 8 32,6 2-5-32,15-5 10 0,1-2 2 15,-4 0-10-15,3-7-1 16,8 0-7-16,-1-7-4 15,8-6-2-15,14-3-10 16,3-9-1-16,-2 1 2 16,9-6 0-16,2-7 9 15,2 6 8-15,4-4 4 0,2 9 4 16,-1 2 5-16,4 5 3 16,9 2-7-16,17-9 1 15,1 1-3 1,12-4-6-16,-6-6 0 0,12 0-3 15,7 2-1-15,0 4 1 16,3 12-2-16,-17 12 2 16,-1 8 6-16,-7 17-3 15,-5 3 3-15,4 2 3 16,-5 0-3-16,3-6 4 16,1 0-3-16,10-10-1 15,6 0-4-15,4-11-3 16,1-4 1-16,-11-7 0 0,6-3 6 15,2 2-2-15,2-2-1 16,5-2-4-16,3 0-5 16,-7-4-5-16,1 0 0 15,3-5 1-15,-9-2 3 16,19-1 1-16,2 0 0 0,6-8 3 16,14 1 3-16,-3-4 3 15,5 1 0-15,13 2 2 16,4 2-5-16,15 5 2 15,2 4-1-15,7 8-2 16,-2 3-4-16,2 8-4 16,2-3-5-16,-1 9-13 15,2 0-11-15,7 4-42 16,2 1-19-16,2-7-50 16,8-1-198-16,8-4 224 15</inkml:trace>
  <inkml:trace contextRef="#ctx0" brushRef="#br0" timeOffset="79520.08">9965 15055 1446 0,'-5'20'87'0,"-9"1"16"0,0 2-38 0,-9-1-37 0,0-1-19 0,-4-1-8 16,-1-5-4-16,-9-3-16 0,-1-1-7 0,-3-4-14 16,-6 0-3-16,-7 9 3 31,-7 2 6-31,-7 12 17 0,-4 0 11 0,2 4 19 31,7-1 14-31,16-3 12 0,6-8 1 16,22-9 0-16,14-10-3 15,2-1-8-15,0 2-4 0,17-8-3 16,8-1-8-16,11 5-8 16,5 5 1-1,11 18-9-15,-2 7 3 0,7 22 1 0,-2 10 3 31,5 7-3-31,6 4-2 16,22-10 1-16,6-5 0 0,29-25 3 16,11-11-13-16,-4-28-74 15,7-11 53-15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7:51:25.8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10130 5973 1357 0,'2'1'39'0,"-2"6"-13"0,0-6-19 16,-5 2 0-16,5-1 0 0,8-4 4 0,-5-1 3 0,11-5 1 0,2 2-4 16,2 0-4-16,10 1-5 15,2 2-2-15,19-7 4 16,19 1 11-16,18-1 21 16,17 1 10-16,34 1 13 15,4 0-5-15,23 0-11 16,12 2-8-16,17-2-4 15,12-3 2-15,22 11 1 16,-3-5-5-16,3 10-8 16,5 3-6-16,-14 9-11 15,-2 4 2-15,-6 4 0 16,-7-1-6-16,-7-4-35 0,0-4-34 16,-20-11-332-1,-1 1 261-15</inkml:trace>
  <inkml:trace contextRef="#ctx0" brushRef="#br0" timeOffset="12010.31">7026 9630 286 0,'-29'22'3'0,"1"-5"49"15</inkml:trace>
  <inkml:trace contextRef="#ctx0" brushRef="#br0" timeOffset="12696.92">6866 9746 873 0,'-1'8'105'0,"-2"3"78"16,3-1-43-16,-8 1-50 16,8 0-13-16,-3-3-20 15,3-5-12-15,3 0-25 16,1 0-9-16,9 2-11 16,1-5-2-16,10-2-2 15,1-2-2-15,7-1 0 16,-1 5 0-16,6 2 5 0,-1 2 1 15,2 7 0 1,3 0 4 0,8 2 3-16,3 0 3 0,11-4 10 15,3 2-3-15,10-3 1 16,-1 1-1-16,1 2-8 16,-3 0 0-16,-4-3-3 15,-1 5-3-15,9-2-3 16,4 0 0-16,2 0-1 15,3 0 1-15,-4 0 1 16,-4-3 0-16,0 5 1 16,-2-1-3-16,1 6 1 15,0-4-1-15,10 0-2 0,-4-1 5 16,4-5-1-16,-2 1 0 16,-3-7 1-16,8-2-3 15,8-2 0-15,2-3 3 0,7 4-1 16,-9-6 1-1,-5 4 5-15,-2 2 2 0,-10 1 1 16,7-2-1-16,-1 2-4 16,-5-1-4-16,6 1-1 15,-9-4 3-15,5 0-2 16,-2 0-2-16,0-5 1 16,12 4 0-16,9-6 2 15,0-1-1-15,2-1-1 16,-2 2 3-16,-2 0 3 15,-2 3 3-15,5 0 1 16,2-3-1-16,0 0-9 16,-5-3 4-16,-8 0-4 15,-5 1-8-15,-4 0 3 16,-4 1-1-16,5 4-2 0,-3 0 4 16,-3 0 3-16,-1 7-3 15,-12-3 7-15,-3 0 7 16,-2 4 9-16,2 0 8 15,-3 3-1-15,0 0-7 16,2-1-13-16,-2 2-19 0,-19 6-81 16,-2-2 62-1</inkml:trace>
  <inkml:trace contextRef="#ctx0" brushRef="#br0" timeOffset="22709.24">10244 9581 924 0,'8'1'80'0,"-8"6"59"0,0 2-37 0,-11 1-42 0,4 2-14 0,1-1-18 0,-6-1-4 0,8-5-3 16,4-5 2-16,-4 4 11 15,12-2 2-15,-4 4-2 16,1 4-2-16,-3 12-17 16,-7 4-3-16,2 15-7 15,-10 5-3-15,-1 9-1 16,3 7-1-16,-5-2-1 15,5 8 1-15,6-7 1 16,-4 2 1-16,9 0-2 16,3-3-1-16,10-3 1 15,9-2 0-15,3-12 4 16,0-1 1-16,2-9 8 16,-5-6 6-16,2-3-1 15,-5-4 0-15,3-2-5 0,-3-2-9 16,4-5 1-1,4-2 4-15,6-7 7 0,-1-7 6 16,3-8 7-16,-5-6 3 16,4-9 3-1,3-5 3-15,2 3-5 0,5 0-1 16,0 9-13-16,-3 10-7 16,-1 13-2-16,-7 7-6 0,-3 17-4 15,-3 4 3-15,-7 7-5 16,-2 3 2-16,-4-4-6 15,-2-1-3-15,1-13 3 16,-2-3-2-16,-2-8 2 16,-2-9 2-16,2-6 4 15,2-5 5-15,-3-4 0 16,3-1 0-16,2 0 2 16,3 3-3-16,6-2 0 15,3 5 0-15,10 7-7 16,1 1-2-16,3 9 6 0,4 2-3 15,7 2 1-15,1 1-2 16,1-3-1-16,-3-6 0 16,-3 0 4-16,-4-5 2 15,-4-7-5-15,-6-2 1 16,-4-5 5-16,-1-2 1 16,-7-5 2-16,1-4 1 15,-7-8 0-15,-1-5 2 0,-1-6 0 16,-4-2 6-1,-6-4-4-15,-2-1 1 16,-14-5 5-16,-5 0 2 16,-14-4-1-16,-7 1 0 0,-10-12-8 15,-6 1-7-15,-7-7-1 16,3 1-1-16,5 10 2 16,2 3 0-16,4 14-3 15,-2 8-3-15,7 16-3 16,-3-2 1-16,7 6-7 15,2 4-5-15,15-3-21 16,8 2-17-16,6-4-70 16,7 3 117-1,21-4-23-15</inkml:trace>
  <inkml:trace contextRef="#ctx0" brushRef="#br0" timeOffset="23667.33">11299 11052 677 0,'10'0'118'15,"6"-6"116"-15,4-4-45 0,4-7-32 0,-5 3-27 0,-5 0-36 0,-6 3-14 0,-11 4-32 16,-12 6-9-16,-16 2-25 15,-2 6-1-15,-10 12-10 16,2 1-4-16,3 12 0 16,5-1-6-16,9 2-10 15,6-6-4-15,16-2 4 16,11-7 1-16,14-4 11 16,6-2 3-1,9-4 7-15,3-3 6 0,8 0 3 16,-1-4 2-16,-7 6-5 15,-11 1 1-15,-10 4 5 16,-14 6 6-16,-18 8 1 0,-4 9-4 16,-22 8-7-16,-6 4-8 15,-5 2-5 1,-5-5-2-16,4-6-19 0,-2-2-8 16,9-11-31-1,9-3-19-15,11-15-26 0,11-7-30 31,12-16-239-31,12-8 240 0</inkml:trace>
  <inkml:trace contextRef="#ctx0" brushRef="#br0" timeOffset="23999.82">11610 11158 1168 0,'10'1'96'16,"-1"4"40"-16,-6-2-40 15,2 0-16-15,-7 1-29 16,2 2-13-16,4 8-22 16,-3 2-6-16,12 8-10 0,-4 2-1 15,9 8-2-15,7-6-3 16,8-1 5-16,2-7-2 16,2-13 3-16,4-6 8 15,1-7 18-15,-3-8 16 16,-9-18 11-16,0-6 0 15,-10-14-6-15,-7-3 1 16,-15-7-14-16,-12 7-1 0,-17 10-19 16,-7 5-14-16,-13 16-29 15,-4 12-22-15,-2 20-35 16,-3 9-16-16,5 13-15 16,8-2-10-16,11-4-264 15,17-10 255-15</inkml:trace>
  <inkml:trace contextRef="#ctx0" brushRef="#br0" timeOffset="25190.62">12094 10924 1218 0,'0'37'48'15,"0"-1"2"-15,7-3-7 16,-1-8-5-16,7-3-5 15,6-9-3-15,1-8 4 0,2-4-3 16,5-1-4 0,5-3-5-16,-10-2-3 15,6-4 2-15,-9 0 9 0,-5 2 8 16,-4 3 2-16,-9 4-8 16,4 0-2-16,0 7-13 15,-4 4-2-15,1 2-8 16,1 0-5-16,5-12-2 15,-2-1 0-15,5-9 2 16,2-5 6-16,1-8 5 16,2 1 9-16,-5-4 9 15,0-2 4-15,0 2 1 16,-2 0-4-16,-2 4-17 16,-1 7-5-16,-4 12-8 15,-2 1 0-15,0 1 5 16,0 0-3-16,0 0 0 15,0 0-4-15,0 0-1 16,0 0 3-16,0 0-3 0,0 0 1 16,0 0 1-16,0-2 1 15,0 1 2-15,0-3 1 0,0 4-5 16,0 0-7-16,0 0 3 31,0 0-2-31,0 0 5 0,0 0 0 0,0 0 0 16,1 0 0-1,1 0-2-15,-1 0 4 16,3 0-4-16,-3 0 2 0,1 0 5 16,-2 0 0-16,-2 0 3 15,1 0-4-15,-3 0-5 16,1-1 0-16,2-1 2 16,1 1 0-16,-2-1 4 15,0 0-4-15,1-2-2 16,-4-12 1-16,5 11-1 15,-3-3 5-15,1 4 2 16,-4-3 1-16,6 7-2 0,-1 0-4 16,-6 2 2-1,6 3 5-15,1 6 3 16,3-2 0-16,3 8-6 0,4-2 0 16,2 2-4-1,2 4 0-15,4-3 3 16,-4 3-3-16,0 4-2 15,-1 0-1-15,-5-1-4 0,4-3 0 0,-1-9 2 16,4-4-4-16,5-8-9 16,2-9 0-16,8-18-6 15,5-8-1 1,3-11-6-16,0 1-9 16,-12 2-15-16,-5-3-15 0,-12 12-3 15,-6-3-6-15,-3 12 14 16,-7 5 10-1,-4 12 26 1,0 5 11-16,-5 9 23 0,6 0 14 16,2 4 21-16,5 1 12 15,3 0 16-15,0 1 9 0,7 1-8 16,-3 6-1 0,10 5-24-16,-1 2-17 0,1 11-13 15,0 0-9-15,-4 11-10 16,3-6 1-16,-2-4-7 15,-8-8-2-15,8-12 5 16,1-11-5-16,-5-10 10 16,-1-8 3-16,-4-17-3 15,-1-8 4-15,-1-15-2 16,-1-3-2-16,-1 1 3 0,-4-4 2 16,9 10-3-16,0-1 1 15,10 19 0-15,1 3-2 16,2 9-7-16,6 9-19 15,1-1-49-15,6 4-20 16,5 0-50-16,6 0-131 16,3-3 175-16</inkml:trace>
  <inkml:trace contextRef="#ctx0" brushRef="#br0" timeOffset="25647.17">13439 10652 1267 0,'-18'1'100'0,"-5"4"39"0,-7 1-46 0,-5 1-9 0,-3 2-28 0,0 5 0 0,5 10-21 15,-2 6-7-15,5 8-12 0,10 3-10 16,10 3-9 0,10 5-5-16,18 3 0 0,12-6-1 15,12-2 4-15,6-10 2 16,5-15 0-1,10-6 1-15,4-19 6 0,-4-9 7 16,0-13 3-16,-5-7 4 16,1-9 14-16,-4-8 3 15,-5 2 21-15,-4-4 11 16,-18-3-4-16,-9 5 8 0,-19 8-15 16,-15 3-5-1,-17 19-16-15,-14 14-8 0,-6 27-13 16,2 13-5-16,4 28-8 15,5 4 0-15,24 1-5 16,7-4-4-16,27-17-4 16,13-6-1-16,22-17 5 15,7-9 1-15,12-12-8 16,5-6-39-16,2-5-38 16,1-2-23-16,-3-2-37 15,-5-3-3-15,-16-2 89 16</inkml:trace>
  <inkml:trace contextRef="#ctx0" brushRef="#br0" timeOffset="26474.9">9154 9532 784 0,'0'5'114'16,"-3"-2"139"-16,3 6-121 0,-2-1-22 0,2 0-9 0,0 0-12 0,0-5-2 0,2-1-13 16,1-2-10-16,-2 0-24 0,3 0-4 15,-4 0-7 1,-4 3-3-16,-2 11-3 0,-8 8-1 16,-16 19-10-16,-5 10-5 15,-15 20-2-15,-2 7-4 16,-22 12-16-1,-7 3-6-15,-17 7-13 0,-3-1-10 16,15-6-6-16,7-3-5 0,23-27-4 16,6-11-18-16,15-31-21 15,8-10-27 1,15-22-182-16,4-10 192 0</inkml:trace>
  <inkml:trace contextRef="#ctx0" brushRef="#br0" timeOffset="26744.54">8315 10152 1341 0,'1'0'83'0,"-1"0"14"16,2 3-20 0,-4 8-7-16,-6 13-31 15,3 7-12-15,-7 27-21 16,1 10-7-16,6 13-12 15,4-4-8-15,13-12-2 0,9-13-3 16,18-21 13-16,8-10 5 0,10-15 4 16,11-8 2-1,1-15-8-15,7-3-17 16,-8-15-53 0,-5-1-177-16,-14-18 155 0</inkml:trace>
  <inkml:trace contextRef="#ctx0" brushRef="#br0" timeOffset="27994">6453 10964 1013 0,'6'1'94'16,"7"1"76"-16,-2 0-46 0,0-2-26 0,-2-2-13 0,-5 0-17 0,-3-1 1 0,-2-3-7 16,-6-2-6-16,-2-3-16 15,-10-2-9-15,-6 2-23 16,-4 2-5-16,-5 3 0 15,2 6-2-15,0 12-4 16,6 7-3-16,8 19-5 16,6 11-6-16,7 11-13 15,5-2-4-15,9-3-14 16,4-9 2-16,9-13 18 0,3-7 4 16,1-19 17-1,2 0 6-15,-3-20 5 0,2-11 5 16,-2-17 2-16,2-11 1 15,5-20 1-15,-4-7 5 16,-1-11 3-16,-2-1 3 0,-12 1 7 16,-5 0-1-1,-12 13-1-15,0 6 4 16,-7 26-1-16,0 17 8 0,-4 22-4 16,-2 9-4-16,-3 27-18 15,1 11-10 1,-2 25-5-16,7 8-7 0,8 16 4 15,2 2-6-15,14 4-15 16,7 2-5-16,21-12-1 16,13-12 2-16,13-26 17 15,7-10 5-15,-3-21 1 16,-2-15 6-16,-6-25 1 16,2-11 4-16,-10-21 11 15,-6-7 3-15,-10-6 11 0,-9 4 0 16,-19 7-1-16,-13 8 1 15,-19 16-10-15,-7 11-1 16,-2 25-11-16,-4 13-7 0,9 28-6 31,-4 14-4-31,17 18 0 0,4 1-2 16,14-12-4-16,9-8-2 0,12-24-2 16,9-10 4-16,3-15 4 15,4-9 3-15,1-15 3 16,0-9 1-16,1-16 5 15,4-10 2 1,-6 1 1-16,-4-4 0 16,-9 10 1-16,-4 6-3 0,-12 19 2 15,-9 18-1-15,9-4-5 0,-11 19 1 16,5 18-1 0,4-1-1-16,7 5 8 0,0 1 0 15,8-3 0-15,1-4 3 16,-11-1-8-1,-1-3 3-15,-12-3-2 16,-1-3 1-16,-14-3-9 16,-5-1-13-16,-17-3-34 15,-5-2-39-15,-10-11-32 16,2-3-22-16,10-16 76 0</inkml:trace>
  <inkml:trace contextRef="#ctx0" brushRef="#br0" timeOffset="28190.8">7551 10309 1281 0,'14'10'102'0,"-1"17"83"0,-2 12-35 0,-5 34-28 0,-3 7-8 15,2 15-37-15,1-4-17 16,4-6-29-16,2-3-17 15,-1-9-34-15,5-4-15 16,0-6-42-16,-2-6-43 16,-1-6 34-16,-1-9 21 0</inkml:trace>
  <inkml:trace contextRef="#ctx0" brushRef="#br0" timeOffset="28524.53">7609 10861 1147 0,'-1'0'94'0,"-1"2"96"15,2 6-88-15,0-2-8 0,0 0-16 16,10-6-30-16,7-7-2 16,13-3-17-16,5 1 1 15,7-2-4-15,9 3 6 16,1 6-7-16,8 2-1 0,-10 10 1 15,-6 2-15 1,-14 6 0-16,-11 5 0 0,-14 2-6 16,-5 5 3-16,-3 4-7 15,1 0-2 1,-4 3-24-16,3-1-15 0,4-3-33 16,4-5-25-16,3-14-15 15,5-6-18-15,-4-17-207 16,4-7 219-16</inkml:trace>
  <inkml:trace contextRef="#ctx0" brushRef="#br0" timeOffset="28661.1">7754 10563 1214 0,'-9'15'59'16,"3"-1"16"-16,4-3-95 0,2-10-62 15,8-4 41 1</inkml:trace>
  <inkml:trace contextRef="#ctx0" brushRef="#br0" timeOffset="28993.96">8231 10991 1191 0,'0'28'52'0,"-2"2"15"16,1-3-5-16,-1-3-11 16,2-6-17-16,0 3-21 0,0-7-7 15,0-6-6-15,0-5-1 16,3 0 2-16,5-6 6 16,0-13 15-16,5-1 14 15,4 1 17 1,0-3 7-16,6 11 0 0,-3 1-6 15,1 10-25-15,2 5-11 0,-7 14-23 16,0 3-17 0,-2 3-30-16,-3-2-24 0,3-8-57 15,2-3-139 1,1-11-112 0,5-4 193-16</inkml:trace>
  <inkml:trace contextRef="#ctx0" brushRef="#br0" timeOffset="29477.49">8624 11134 1052 0,'1'-8'145'0,"-2"-3"111"0,-12 2-98 16,-4 6-27-16,-7 4-59 16,-6 4-23-16,2 6-37 0,1 3-8 15,8 4-9-15,2-3-10 16,12-2-16 0,5-2-5-16,5-8 6 15,7 2 5-15,7-5 18 16,-3-2 7-16,1-1 12 15,1 2 11-15,-9 1 8 0,1-2-2 0,-4 2-13 16,-1 3-11 0,-2 7-14-16,3-1-4 15,-3 4-12-15,2 2-11 16,3-7-7 0,4 0 0-16,6-8 14 15,4-8 11-15,3-7 18 0,5-3 10 16,2-7 10-1,-1 0 7-15,-4-2 12 16,-5-5 7-16,-4 2-4 16,-9-9-6-16,-1-7-8 15,-8-4-4-15,-6-15-2 16,1-6 12-16,-8-11-6 0,-3-1-6 16,1 16 4-16,4 17-7 15,4 28 16-15,7 22 2 16,8 33-8-16,2 11-3 15,2 27-22-15,4 6-4 0,-6 7-10 16,1 4-12 0,-4-1-41-16,-3-5-36 0,5-9-73 15,-4-9-111-15,4-13 163 16</inkml:trace>
  <inkml:trace contextRef="#ctx0" brushRef="#br0" timeOffset="29754.27">8769 10986 1181 0,'28'-11'125'0,"4"3"62"0,7-3-69 0,1 2-16 0,5-4-37 0,0 2-8 0,-3 1-17 16,6 6 1-1,-11 5-13-15,0 6 1 0,-12 12-12 16,-6 6-4-16,-8 17-3 16,-8 9-8-1,-8 12-6-15,-4 0-6 16,3-6-31-16,-1-10-12 16,9-22-35-16,6-7-24 0,4-20-187 15,1-9 184-15</inkml:trace>
  <inkml:trace contextRef="#ctx0" brushRef="#br0" timeOffset="29928.94">9133 10729 1450 0,'-9'14'75'0,"-4"-1"9"0,2-5-20 15,-1-8-48-15,4-5-19 16,8-8-42-16,6-2-36 15,11 0 40-15</inkml:trace>
  <inkml:trace contextRef="#ctx0" brushRef="#br0" timeOffset="30464.64">9449 10926 1316 0,'-3'22'81'0,"-10"3"43"15,5-1-7-15,2 4-19 16,-5 4-18 0,1 3-39-16,4 4-18 0,1 4-19 15,5-6-4-15,19-7-9 16,3-11 1-16,8-12 0 16,7-7 5-16,-4-13 12 15,0-9 11-15,-6-5 22 0,-4-4 9 16,-12 1 6-16,-7 1 1 15,-16 2-21 1,-3-4-9-16,-11 6-16 0,-2 6-8 16,4 16-12-16,1 4-5 0,2 15-11 31,7 3-10-31,12 1-6 0,12-2-4 16,15-9 8-16,5 1 9 0,8-7 13 15,-2 3 6-15,2 2 8 16,0 3 1-16,-11 5 1 15,0 1-1 1,-10-1-1-16,-6-3-2 16,-5-2 4-16,-6-10 3 0,-1-2-6 15,-7-10-5-15,5-10 0 16,3 1 4-16,3-10 15 16,9 1 10-1,3 4 23-15,5 3 5 0,1 8-3 16,-1 6 2-1,4 8-23-15,-4 9-7 0,1 21-8 16,-1 10-12-16,-9 13-62 16,-4 9-35-16,-7 2-228 15,-10 3 187-15</inkml:trace>
  <inkml:trace contextRef="#ctx0" brushRef="#br0" timeOffset="62221.66">5719 13913 522 0,'0'13'115'0,"-4"-1"63"0,4-1 6 0,1-3-15 16,6-2-44-16,0-2-25 0,6-4-40 16,3-4-10-1,-2 3-26-15,2-5-10 0,-4 2-10 16,1 4-4-16,3 0 0 15,0 5 0-15,7 3 1 16,7-3 0-16,11-5-1 16,11-2 2-16,11-3 17 15,4-7 10-15,5-4 16 16,-4-4 4-16,6-1-9 16,0 1-3-16,13 2-17 15,6 1-3-15,7 6-11 16,-1 4-5-16,0 1-1 15,-4 3-2-15,4 1 3 0,9 1 1 16,10-1 1-16,5-4-2 16,5 1-2-16,-2-7 2 15,13-1-1-15,0 0 7 16,9 2-2-16,-4 2 1 16,-4 4 5-16,13 5-2 0,-3 0-2 15,3 10-4 1,-8 1-2-16,-6 6-1 15,3 2 3-15,-2 5-1 0,-2-2-2 16,-1 1 3-16,2-5 10 16,-1-3 10-1,3-2 6-15,-4 0 2 0,3-2-7 16,2 1-1 0,10 10-11-16,-5-4-2 15,-7 10-10-15,-7-1-4 0,-4-5 2 0,10 2 2 16,-5-12 6-16,3 2-6 31,0 1 0-31,-1-6 2 0,12-4-6 0,-3 0 4 16,1-9 2-1,-1 1-6-15,1 0 5 16,4 2 0-16,-1-1 2 16,0 2 1-16,-3 2-4 15,2 5 5-15,-5 9-10 16,-5-3 5-16,-9 1 1 15,2-1-1-15,14-5 3 16,2 1-3-16,0-6-3 16,1-3-1-16,3-6 4 15,4-4 0-15,3 1 5 16,-4 1 0-16,9-5-5 0,-4 2-1 16,4 2 0-16,-7 3-3 15,-3 2 4-15,1 4 0 16,-7 7-1-16,-5 4 1 15,-16 0 1-15,-1-2 3 16,-5-1-2-16,4-3 0 0,-5-5-3 16,-4-3-1-1,0-7 3-15,11 1 0 0,2-2 4 16,0 0 5-16,-8 3 7 16,-8 2 9-16,5 6 1 15,-2 0-1-15,11-7-5 16,-1 6-3-16,-2-7 2 15,1-3 1-15,6 0-4 16,-1-3-2-16,-6-1-7 16,-16-4-4-16,-29-1-39 0,-20-2-36 15,-38-10-96 1,-8-4 84-16</inkml:trace>
  <inkml:trace contextRef="#ctx0" brushRef="#br0" timeOffset="63512.17">12197 14643 915 0,'0'0'97'0,"-2"0"66"0,-2-5-90 0,1 2-8 0,-4-2-16 0,9-1 10 15,7-2 13-15,5-3 6 0,9-1 11 16,-3-1-1-16,13 0-16 15,-3 4-12-15,5 9-31 16,-7 3-9-16,-6 13-16 16,-7 4-4-16,-8 13 1 15,-5 1 1-15,-11 10-5 16,-6 0-7-16,-8 5-17 16,-3 1-12-16,-5-2-7 15,-2-7 6-15,3-10 16 0,1-9 10 16,14-12 13-16,11-10 4 15,-2 0 7-15,14-10 9 16,9-1 7-16,12 0 5 16,2-1 10-16,9 2-3 15,4 1-5-15,-3 5 4 0,3 9-15 16,-1 11-1-16,-9 12-6 16,0 5-3-16,-22 12-7 15,-7 0 0-15,-18 15-3 16,-12 6-2-16,-14 9 5 15,-4-6-2-15,-7-3 2 16,2-7-3-16,-5-28-5 16,-1-7-6-16,-11-24-3 15,4-11-15-15,6-18-29 16,4-4-18-16,24-1-29 0,7-4-1 16,21 0-9-1,12 0-123-15,11-8 153 16</inkml:trace>
  <inkml:trace contextRef="#ctx0" brushRef="#br0" timeOffset="64012.11">12880 14679 1311 0,'2'0'93'0,"1"0"55"0,-3 0-16 0,0 2-10 0,0-2-11 16,0 0-26-16,0 0-9 15,11-2-23-15,-5-2-15 0,12 2-18 16,0 2-7-16,8 3-8 15,4 4-1 1,1 4-3-16,-2-2 1 0,-1 7-3 0,-1 4-1 16,-5 12-12-16,-6-2-4 15,-16 17 1 1,-13-4 0-16,-15 9 0 16,-10 3-8-16,-13 2-5 15,-4-4 1-15,-5-2 8 0,5-7 15 0,16-9 1 16,12-5 4-1,19-8 17 1,9-2 6-16,23-6 19 0,1-1 5 0,23-11-6 16,1-4-8-16,6-11-14 15,9-7-13-15,0-9-55 16,5 0-44 0,2-8-91-1,-2-1 86-15</inkml:trace>
  <inkml:trace contextRef="#ctx0" brushRef="#br0" timeOffset="64583.57">14317 14413 1412 0,'-11'42'88'0,"-3"14"26"0,-8 5-18 0,1 13-34 0,4 7-23 0,4 1-28 0,6-2-6 15,7-3-30-15,4-2-16 16,3-17-19-16,0-3-5 16,1-22 24-16,3-8 17 15,-9-12 23-15,1-11 9 16,-1-1 21-16,-10-15 10 15,5-16 19-15,-5-8 8 16,8-8-13-16,6-1-4 0,11 0-18 16,4 7-9-16,11 14-1 15,2 5-5-15,1 20 6 16,3 8 3-16,-8 12-8 16,-7 10-2-16,-7 7-5 15,-3 2-9-15,-12 1-1 16,-2 4 0-16,-15-1-4 15,-6 3-14-15,-5-3-19 16,-3-4-21-16,-8-10-39 16,2-4-5-16,0-15-20 15,7-4 2-15,10-16 75 16</inkml:trace>
  <inkml:trace contextRef="#ctx0" brushRef="#br0" timeOffset="64795.53">14813 14867 1589 0,'-8'33'140'0,"-5"3"62"15,-11 5-74-15,-1 0-32 0,5-7-61 16,9-11-19-16,11-5-19 16,12-6-9-16,15-1-32 15,8-6-23-15,6-3-48 16,1-4-27-16,-5-6-191 15,-1-1 199-15</inkml:trace>
  <inkml:trace contextRef="#ctx0" brushRef="#br0" timeOffset="64925.7">14890 14686 1051 0,'-44'-30'164'0,"4"3"260"15,10 6-341-15,13 6-21 0,4-9-47 31,9-4-29-31,8-17-84 16,20 1-66-16,8-6 88 16</inkml:trace>
  <inkml:trace contextRef="#ctx0" brushRef="#br0" timeOffset="65105.17">15284 14246 1266 0,'-4'50'384'0,"-3"-3"-277"16,-2 4 138-1,-4 6-157-15,1-1-21 0,-3 9-33 16,3 5-14-16,5-3-17 16,-2 0-21-16,6-6-70 15,0-7-44-15,-2-5-303 0,5-1 261 16</inkml:trace>
  <inkml:trace contextRef="#ctx0" brushRef="#br0" timeOffset="65288.33">15111 14714 1538 0,'34'-6'125'16,"6"-2"80"-16,7-5-103 16,4-3-16-16,2-9-52 15,10-3-16 1,2-10-58-16,-2-3-57 0,-6-3 58 0</inkml:trace>
  <inkml:trace contextRef="#ctx0" brushRef="#br0" timeOffset="65657.25">16455 14738 1444 0,'1'14'131'0,"-1"11"100"16,-1 7-29-16,-5 10-32 0,-5 2-33 15,-2 4-67-15,2 1-25 16,3-7-36-16,2-1-4 16,-1-8-12-16,6-7-21 15,2-9-53-15,7-8-37 16,3-9-72-16,2-11-22 15,0-14 118-15</inkml:trace>
  <inkml:trace contextRef="#ctx0" brushRef="#br0" timeOffset="65847.87">16378 14380 1668 0,'-4'6'118'0,"-5"5"38"16,4 5-37-16,-6-2-65 15,3-3-24-15,4-5-38 16,4-1-39-16,15-8-64 16,6 1-34-16,15 7-51 15,5 1-90-15,8 18 176 16</inkml:trace>
  <inkml:trace contextRef="#ctx0" brushRef="#br0" timeOffset="66090.63">16709 14929 1128 0,'0'80'84'0,"-3"-15"46"15,-4-15-32-15,4-25-19 0,2-10-1 0,2-22 0 16,2-15 0-16,7-19 3 16,6-11-3-16,7-14-5 15,3-2-7 1,8 11-9-16,1 15-2 16,-2 24-11-16,2 14-4 15,-8 30-15-15,-4 17-12 16,-4 28-23-16,3 5-17 0,-4-4-64 15,5-6-1-15,15-29-24 16,0-15 4-16,11-27 51 16,1-15-8-1,-2-29-19-15,-1-14-199 0,-6-35 186 16</inkml:trace>
  <inkml:trace contextRef="#ctx0" brushRef="#br0" timeOffset="66417.47">17791 14580 1804 0,'-16'14'102'0,"-10"0"69"15,-11-3-132 1,-7-4-13-16,-11 1-19 16,8 0-5-16,1 1-8 0,8 10-8 0,21 5-14 15,9 6-6-15,28 7-12 16,12 4 6-16,23 0 12 15,-3-1 10-15,3 1 26 32,2-3 10-32,-11 1 9 0,-8 1-3 0,-24-7-4 15,-6 1-15 1,-19-1-3-16,-11-4-2 16,-19-1-25-16,-8-3-7 0,-18-9-34 0,-4-6-23 15,0-15-42 1,2-16 6-1,23-15 61-15</inkml:trace>
  <inkml:trace contextRef="#ctx0" brushRef="#br0" timeOffset="66640.09">18290 14261 1507 0,'-10'35'115'0,"-6"5"94"16,-1-1-66-16,-2 10-36 15,2 1-16-15,4 6-47 0,1 5-10 16,8 4-19 0,4 3-13-16,2 6-41 0,3-5-33 15,-1-3-76-15,-4-3-32 16,2-11 95-16</inkml:trace>
  <inkml:trace contextRef="#ctx0" brushRef="#br0" timeOffset="67016.47">17998 14815 1356 0,'33'-30'129'16,"3"3"70"-16,13 13-50 15,0 6-9-15,8 11-39 16,-4-1-12-16,-2 6-38 16,-2 3-19-16,-8 5-18 15,-3 6-6-15,-8 1-24 16,-5-1-18-16,-11 10-46 16,-3-2-18-16,-12 8-11 0,-6 3 8 15,-4-2 35-15,-6-6 16 16,3-9 30-16,1-8 18 15,5-8 50-15,8-8 17 16,2-13 50-16,4-11 17 16,15-23 6-16,2-8-9 15,12-5-43-15,11 2-23 16,7-4-48-16,12 4-20 0,6 1-56 16,9-5-43-16,1 2-109 15,4 2 279 1,5-3-94-16</inkml:trace>
  <inkml:trace contextRef="#ctx0" brushRef="#br0" timeOffset="76865.85">5611 13978 881 0,'0'0'123'16,"-2"1"93"-16,-1 4-20 0,1-2-68 0,-1 0-6 0,1-3-16 16,2 0-6-16,0 0-25 15,2 0-13-15,-2 0-25 16,3 3-17-16,-3 13-11 0,-6 11-7 15,4 22-4 1,2 12-2-16,3 13 4 0,5 1-3 0,2-9 5 16,2-9 1-1,-2-13-4-15,3-8 3 0,1-8-2 32,-2-2 0-32,1-11 1 0,-2 1 0 0,0-6-1 15,2-6 1 1,2-8 11-16,8-7 5 0,7-11 14 15,7-5 0 1,23-5-5-16,13-6-4 16,12-4-13-16,7 1-1 0,2 0-4 15,-1 3-3 1,5 9 1-16,5 4-2 0,-4 14-1 16,0 11 0-16,-12 14-3 15,-17 10-1-15,-20 12-14 16,-14 2 1-16,-12-5-4 15,-10-1 5-15,-12-13 10 16,-1-5 4-16,-1-11 9 16,0-1 3-16,2-10 9 15,4-3 3-15,1-3-1 16,4-2 0-16,3 3-3 16,6-1-2-16,6 1-5 0,4-1-5 15,14 3-5-15,6 3 0 16,12 7-3-16,9 1-1 15,6 1-10-15,0 4-5 16,12-3-9-16,-9-2 0 16,12 0 4-16,7 0 5 0,0 0 9 15,-2 1 5-15,-11 4 7 16,-13 0-1 0,-18-5 5-16,-7-5 5 0,-14-9 12 15,-1-4 10-15,-6-21 10 16,2-12-2-16,-3-21 0 15,-5-5-2-15,-10-5-4 16,-6-2-3-16,-8 18-13 16,-4 9-9-16,-2 18-8 15,-5 4-8-15,-5 11-43 16,1 2-27-16,1 3-75 16,7-3-52-16,14 5 114 15</inkml:trace>
  <inkml:trace contextRef="#ctx0" brushRef="#br0" timeOffset="78829.83">6431 15195 1180 0,'9'-13'113'0,"-2"-4"57"0,-7 3-49 0,-2 1-5 0,-7 1-34 0,-1-3-7 0,-9 4-17 16,3-1-5 0,-9 2-9-16,0-1-8 15,-3 5-22-15,2 4-12 0,-2 10-2 16,-2 7-1-16,3 14-17 15,3 9-9-15,12 8-25 16,7 5-5-16,15-12 13 16,2-11 6-16,13-13 25 15,1-12 10-15,1-11 27 16,1-10 18-16,-3-8 16 16,2-6 12-16,-7-6-4 15,-4-1 1-15,-6 1-6 16,-6 5-10-16,-4 14-19 15,-1 5-12-15,-5 14-14 16,1 6-3-16,5 22-5 16,0 9-2-16,5 15-1 0,6 5 2 15,8-5-15-15,-1-7-10 16,8-12-22-16,2-6-17 16,7-9-24-1,3-6-31-15,11-6-15 0,4-7-23 16,4-20-1-16,1-1 10 15,-4-9 36-15,-5-2 33 16,-8 1 89-16,-5-3 57 0,-12 10 57 16,-10 5 27-16,-12 4 8 15,-12 2-3-15,-7 3-33 16,-10 3-17 0,-11 2-47-16,0 4-23 0,0 10-20 15,8 4-7-15,8 17-8 16,7 12-2-16,13 9-11 15,5 1-12-15,15-10-25 16,8-10-4-16,7-17 11 0,-4-9 12 16,4-11 33-16,-3-16 14 15,-3-18 7-15,-2-5 8 16,-8-14 15-16,-6-4-2 0,-9-3 6 31,-2 1 2-31,-13-4-7 16,-1 3-1-16,-3 6-11 0,1 8-7 15,7 23-9 1,9 26-1-16,-5 2-3 0,6 26-3 16,4 28-5-16,6 14-4 0,3 16-4 15,7 7-4-15,6 2-38 16,1-9-28-16,8-10-55 16,4-13-44-16,4-29 16 15,7-13 6 1,7-20 57-16,-1-17 45 15,4-16 25-15,-1-4 18 0,-9-10 29 16,-9 3 17-16,-18 2 42 0,-10 5 29 31,-23 9 8-31,-7 3 0 0,-19 13-24 16,-7 4-23-16,-6 21-34 16,4 8-9-16,6 18-22 15,10 11-3-15,9 14-10 16,14-2-17-16,11-3-26 15,17-15-13-15,14-21-4 16,6-17 13-16,7-16 32 16,-1-13 18-16,0-16 23 15,-11-11 9-15,0-21 19 16,-6-6 7-16,-7-12 12 16,-2-5 4-16,-13-1 2 15,-12 0-3-15,-9 5-12 0,-3 15-7 16,3 33-20-16,3 23-8 15,7 57-13-15,1 31-1 16,0 45-7-16,3 15 0 16,6 26-45-16,4 13-54 15,9 14 57-15</inkml:trace>
  <inkml:trace contextRef="#ctx0" brushRef="#br0" timeOffset="81213.45">9441 14064 924 0,'-6'-6'61'0,"1"6"37"0,-5 2-17 15,-2 4-7-15,-1 7-7 0,2-1 3 0,5 2 4 0,0 10 1 0,4 1-3 16,2 13-24-16,2 3-12 16,7 11-23-16,5 3-8 15,4 2-4-15,5-8-1 16,1-16-2-16,1-6 0 15,0-18 2-15,-4-9 2 16,6-8 1-16,-5-7 5 16,6-14 18-16,2-9 9 0,5-7 22 15,3 1 8-15,7 4-18 16,3 4-8-16,-7 14-23 16,0 12-7-16,-8 13-9 15,-5 7 1-15,-1 10-3 16,-2 6-8-16,-1 1 0 15,-2-1-3-15,-3 0 0 16,2-4 0-16,-7-8 5 16,3-2 2-16,-4-10 5 15,-5-4 4-15,4-5 5 16,-5-3-2-16,10-3 6 0,10 1 2 16,0-4-6-16,4 3 4 15,15 6-11 1,4 2-4-16,17 10 3 15,5 6-7-15,13 4-6 0,12 1 2 16,10-2-2-16,-1 1 9 16,-2-4 2-16,-6 0 0 15,-12-3 2-15,1-7 3 16,-18-2 14-16,1-9 13 0,-29-4 25 16,-14 0 3-1,-24-10-3-15,-9-4-8 16,-12-10-28-16,-4-10-8 0,-3-7-7 15,-2-8-1-15,10 2-3 16,4 7-1-16,12 13-21 16,1 10-22-16,1 16-63 15,-1 12-62-15,3-11 92 16</inkml:trace>
  <inkml:trace contextRef="#ctx0" brushRef="#br0" timeOffset="86929.33">10257 15083 1064 0,'3'-1'92'16,"-3"-1"67"-16,0 2-24 0,-5 0-40 0,3 0-10 0,1 0-19 0,-4 0-10 15,4 0-17-15,-1 0-10 16,0 0-19-16,2 0-1 15,0 0 4-15,-3-8 6 16,3-5 8-16,0-4 3 16,0-5 1-16,-1 0-6 0,-7 1-8 15,-2 1-4-15,-4 9-13 16,-2 5 0-16,-6 6-5 16,2 11-2-16,-13 8-6 15,6 9-6-15,0 8-4 16,2 4-6-16,12 5-1 15,2-4 1-15,11-4 5 16,6-3 6-16,9-15 8 16,3-5 3-16,9-7 8 15,5-7 1-15,-4-8 2 16,1-5 3-16,-3-6 7 16,-3-6 3-16,-8-10 17 15,1 2 4-15,-5 0 1 16,-3-2 10-16,-2 7-8 0,-1-3 1 15,-2 10-5 1,-1 8-5-16,-2 12-10 16,0-2-3-16,6 3-14 0,-4 12-5 15,1 18 0-15,-3 3-2 16,0 13 2 0,-2 5-3-16,4-1-18 0,9-4-12 15,3 0-15-15,5-5-10 0,14-8-10 16,5-5-1-16,9-22-30 15,1-9-19 1,-1-25-266-16,2-18 241 0</inkml:trace>
  <inkml:trace contextRef="#ctx0" brushRef="#br0" timeOffset="101925.47">12598 15605 1107 0,'-11'16'126'0,"-2"1"129"0,-4 2-168 0,2-2-23 15,4-7-26-15,5-5 1 0,6-4 3 0,0-1 1 0,3 3 2 0,5-3-5 0,3-3-16 16,3 0-9-16,2 2-12 0,5-1-4 15,-1 2 1-15,7 0 5 16,8-2 9-16,1 1 4 16,10-4 6-16,4-1 1 15,2-7-3-15,0 2-3 16,2-3-11-16,-5 0 1 16,11 1-9-16,3 0-1 15,5 2 5-15,6 2-1 16,13 3 2-16,-4-2 0 0,3 3-7 15,-4 0 2-15,-8 7 1 16,3 1 1-16,2 3 2 16,1-2-2-16,7-6 1 15,9-4-3-15,5-9 2 16,2-3 2-16,-2-1 4 16,0-2 3-16,11 4 0 15,9 7-6-15,2 12 0 16,-1 4-2-16,-15 10-1 15,-6 0 0-15,6-4-1 16,7 3-2-16,1-8 1 0,-1 0 2 16,-1-1-2-1,1 0 0-15,21 1-2 0,12-3 0 16,6 4 1-16,7-5 7 16,2 5 12-16,5 2-2 15,8 1 0-15,4 0-5 16,5 1-18-16,-10-2-23 15,-10-2-111-15,-13 4-216 16,-58-1 208-16</inkml:trace>
  <inkml:trace contextRef="#ctx0" brushRef="#br0" timeOffset="161868.29">6862 17777 1662 0,'-10'0'-17'0,"4"0"-2"0,3 0-1 0,4-2-5 0,6-6 6 0,0 3 5 15,3-6 13-15,3 2 8 0,4 4 16 0,0-1 5 0,4 6 9 0,2 6 4 0,3 5-5 0,0 2 1 0,8-2-9 0,2-2-8 0,6-2-12 0,9-6-4 0,12-2-7 16,11-9-1 0,8-2 2-16,3-4 0 0,8 3 2 15,-6-1 1-15,5 5 1 16,9 5 4-16,-7 11 2 16,9 10 1-16,-4 5-2 15,-10 8-1 1,-7 3-1-16,-3 0-2 15,7-4-2-15,7-4-1 0,23-9 0 16,0-5 2-16,7-3 1 16,-6-7 1-16,5 2-8 15,9-1 1-15,3 6 4 0,1-2-1 16,-1 4 8 0,7 2 1-16,9-1-3 0,0 0 1 15,10 0-6 1,-2-3 3-16,9 3-4 15,5 0 0-15,-3 11 7 16,0-3 7-16,1 5 32 16,7 3 12-16,1-5-3 0,2-6-5 15,2-8-30-15,-7-7-21 16,-19-18-117-16,-24-18 81 0</inkml:trace>
  <inkml:trace contextRef="#ctx0" brushRef="#br0" timeOffset="200228.76">21044 4531 1309 0,'-1'2'2'0,"5"-10"6"0,6-3 57 0,-7 5 7 0,0 2 31 0,-3 4 4 0,0 0-26 0,-2 5-13 0,-1 6-15 0,2 2 0 0,-1 7-11 0,-1 4 0 0,9 19-10 0,1 2-5 16,4 29-12-16,1 18-5 15,-5 34-2-15,-4 18-4 16,-11 24-2-16,-5 14-1 16,-4 8-15-16,-8-2-6 0,-2-11-8 15,0-21 2-15,3-22 20 16,4-8 2-16,12-19 12 16,2-7-3-16,14-20 6 15,3-9 1-15,6-17 1 16,2-5 5-16,3-13-3 15,0-8 3-15,3 1-11 16,8-3-2-16,1 8-5 16,3 0 1-16,14-2-1 0,14 1-1 15,32-8-11-15,17-6-7 16,22-3 1-16,13-5-2 16,20 0 10-16,11 0 10 15,5 2 0-15,2 1 1 16,-4 2 3-16,-7-1-4 15,-19 6 1-15,-7 1 5 16,-33 2-12 0,-11 2-1-16,-20 4-2 0,-11 7-3 15,-30-1 5-15,-10-3 5 0,-21-9-2 16,-6-4 2-16,-8-18 9 16,-6-1 1-1,3-28 11-15,-1-14 0 0,6-36-1 16,9-25-1-16,3-40-6 15,5-21-3-15,3-29 0 16,2-7-5-16,-2-1-3 0,-3 6 0 16,5 9-8-1,-5 6 1-15,1 7-3 16,-3 3 2-16,-1 7-7 0,-2 5 3 16,-7 9-5-16,1 5-1 15,-7 23 5-15,-6 6-2 16,-7 28 4-16,-9 5 2 15,-4 21 2 1,-10 7 3-16,-9 12-3 16,-14 12 1-16,-26 7 3 0,-7 10-4 15,-21 8 8-15,-3-2 3 0,-1 4-3 16,-18 2-3 0,-16 2 2-16,-10 3 0 0,-23-2-4 15,-4 3 5-15,-16 5 2 16,-10 2-6-16,-11 1 3 15,8 3 1 1,15-2-1-16,7 5-1 16,37 1-42-16,16-1-33 15,40-7 95-15,32-10-55 0</inkml:trace>
  <inkml:trace contextRef="#ctx0" brushRef="#br0" timeOffset="201033.13">21240 7431 1346 0,'0'8'97'0,"0"2"56"0,0-1-5 0,0 4-24 0,0 4-11 0,0 10-37 0,0 9-17 16,-2 13-20-16,1 3-19 0,-6 3-21 16,3 4-17-16,0-7-48 15,-2-2-27-15,6-9-67 0,-2-5-27 16,7-9 107-16</inkml:trace>
  <inkml:trace contextRef="#ctx0" brushRef="#br0" timeOffset="201348.12">21651 7513 1358 0,'-22'19'70'0,"-8"3"35"15,0 8-16-15,-7 8-2 16,-1 3-24-16,3 11-39 16,7 0-13-16,4 2-11 15,8-2-7-15,13-13-14 16,8-4-8-16,18-16 7 16,14-10 7-16,16-12 16 15,4-11 9-15,5-8 3 16,-9-5 3-16,-13-6 11 15,-7 0 5-15,-21-5 4 16,-5 0-5-16,-20 2-15 16,-7-2-19-16,-25 2-34 0,-10 4-20 15,-6 7-46-15,2 9-21 16,12 5 68-16</inkml:trace>
  <inkml:trace contextRef="#ctx0" brushRef="#br0" timeOffset="201694.56">21956 7731 1327 0,'-24'17'75'0,"-1"1"75"16,-3-6-74-1,4 1-11-15,3 1-9 0,14 5-43 16,0 5-6-16,7 4-14 15,7-3-10-15,10 1-15 16,7-4-9-16,15-7 7 16,4-4 9-1,2-12 19-15,-2-4 9 0,3-12 22 0,-8-2 15 16,-12-6 21-16,-7-2 16 16,-20-8-4-16,-7 0-11 15,-17-10-19-15,-5-9-23 0,4-1-16 16,4 4-4-1,13 17-21 1,1 10-7-16,8 22-58 0,-3-7-26 16,0 18 61-16</inkml:trace>
  <inkml:trace contextRef="#ctx0" brushRef="#br0" timeOffset="202119.41">22779 7884 1667 0,'4'17'75'0,"3"-1"0"0,3 1-5 0,7 2-16 0,5 3-16 0,0 4-30 0,8 0-2 15,-11 1-31-15,0-3-14 16,-6-2-60-16,-8-9-36 0,-4-13 79 16</inkml:trace>
  <inkml:trace contextRef="#ctx0" brushRef="#br0" timeOffset="202289">22784 7696 1491 0,'5'0'37'15,"-2"-4"-35"1,0-4-17-16,5 0-73 0,-5-5-270 0,7 5 225 31</inkml:trace>
  <inkml:trace contextRef="#ctx0" brushRef="#br0" timeOffset="202624.73">23010 8073 1331 0,'28'27'90'0,"-6"-6"34"15,-8-4-7-15,-4-5-33 0,-8 1-32 16,-4-7-38-16,2 2-11 16,-11 2-3-16,0-4 4 15,-5 4-2-15,2-6-2 16,0-1 6-16,1 1 8 16,7-12 29-16,3-2 13 15,6-10 20-15,6-7 3 0,13-5-7 16,5 6-4-16,2 8-2 15,0 6-7-15,-5 7-15 16,1 5-6-16,-1 8-23 16,-5 4-13-16,1 4-3 15,-1 3-7-15,2-2-42 16,-1 1-28-16,-1 1-63 16,2-5-24-16,-2 0-47 15,3-3 39-15,-3-9 94 16</inkml:trace>
  <inkml:trace contextRef="#ctx0" brushRef="#br0" timeOffset="202939.47">23874 7963 1458 0,'-6'-11'108'16,"-18"-3"61"-16,-9 3-36 15,-11 7-42-15,-8 3-23 16,-3 12-32-16,-4 5-12 15,10 6-12-15,10 1-4 0,26 4-10 16,18-2-1-16,19 1-1 16,12 0 1-16,16 1 0 15,5-2 2-15,3 1 0 16,-2-1-2-16,-6 2 4 16,-6-2-1-1,-18-1 0-15,-7-7-1 0,-21-3-3 16,-13-1-11-16,-18-4-32 15,-10-1-22-15,-11-8-55 16,1-5-17-16,-2-12-318 16,5-8 294-16</inkml:trace>
  <inkml:trace contextRef="#ctx0" brushRef="#br0" timeOffset="203150.12">23980 7572 1618 0,'5'9'146'16,"-1"13"66"-16,1 27-31 16,-3 11-24-16,-4 17-45 15,-1 4-28-15,1 1-41 16,1 1-17-16,1-13-33 16,3-1-21-16,3-12-71 15,-2 1-32-15,-1-15-98 16,-3-4-32-16,0-17 148 15</inkml:trace>
  <inkml:trace contextRef="#ctx0" brushRef="#br0" timeOffset="203490.65">23868 8097 1454 0,'22'-25'143'0,"2"1"106"0,10 3-79 16,9 6-3-16,11 7-39 15,6 8-27-15,7 8-43 0,-2 6-9 16,-8 10-27-16,-7 1-10 0,-18 6-14 16,-4 4-24-16,-18 1-27 15,-2 2-2-15,-8-2-9 16,-5-6 12-16,-8-4 28 16,-2-11 12-16,-1-15 19 15,2-4 10-15,3-25 24 16,4-7 5-16,7-14 9 15,2-1-5-15,14-1-20 16,7 0-6-16,7 2-26 16,5 2-17-16,4 9-44 15,-1-1-32-15,2 12-65 16,5 3-38-16,-2 6-50 16,1 9 117-16</inkml:trace>
  <inkml:trace contextRef="#ctx0" brushRef="#br0" timeOffset="203776.23">24936 7868 1236 0,'21'8'115'16,"-7"0"111"-16,-8 0-43 16,-6-5-1-1,-11-3-11-15,-17 0-52 16,-13 2-21-16,-15 1-49 16,-4 6-23-16,4 2-19 15,7 3-6-15,20 2-5 0,12-3-6 0,31 9-2 16,13 2 6-16,22 2 7 15,11 6 10-15,9 3 2 32,4 1 0-32,-7 2 2 0,-8 0-7 0,-26-7 0 15,-11 4-6 1,-21-10-7-16,-10-1-3 16,-33-7-18-16,-13-1-12 15,-26-8-49-15,-10-4-32 0,-3-5-66 0,6-5-24 16,2-13 115-1</inkml:trace>
  <inkml:trace contextRef="#ctx0" brushRef="#br0" timeOffset="204329.72">22707 7972 924 0,'11'5'151'0,"2"-3"221"0,2 4-186 0,-2-3 0 0,0 0-10 0,-7 13-47 15,-6 0-29-15,-10 9-43 16,-2 13-16-16,-1 1-11 15,2 10-8-15,3 3-11 0,0 2-2 16,7-4-29-16,1 1-29 16,0-12-83-16,1-6-65 15,6-17 100-15</inkml:trace>
  <inkml:trace contextRef="#ctx0" brushRef="#br0" timeOffset="207418.47">21730 8805 1104 0,'5'0'78'0,"0"0"57"0,6 0-9 0,6 0-3 0,5 0-10 16,22 0-18-16,9 0-9 0,10 0-30 16,9 3-7-1,6 0-30-15,7 2-10 0,-5-2-16 16,-6-3-16-16,-23 2-29 16,-18-1-26-16,-19-1-47 31,-8 2-28-31,-17-4 82 15</inkml:trace>
  <inkml:trace contextRef="#ctx0" brushRef="#br0" timeOffset="207604.42">22052 8751 1506 0,'3'3'100'15,"-1"7"45"-15,1 4-13 0,-1 11-48 16,-1 8-15-16,-1 24-36 0,0 10-9 15,-3 16-9-15,1 7-7 16,2-2-32-16,2-6-25 16,1-20-77-16,5-7-45 15,-6-23 88 1</inkml:trace>
  <inkml:trace contextRef="#ctx0" brushRef="#br0" timeOffset="207780.65">21663 9474 1668 0,'-13'12'113'0,"10"1"47"15,7-1-11-15,30-8-25 16,8-3-8-16,34-4-24 16,6-5-20-16,17 0-39 0,9-1-30 15,-6 4-70-15,5-1-51 16,-13 1-104-16,-8-1 85 15,-2 1 51-15</inkml:trace>
  <inkml:trace contextRef="#ctx0" brushRef="#br0" timeOffset="208142.07">23152 8903 1664 0,'-14'-21'82'0,"-9"2"17"16,-13 2-5-16,-21 7-11 15,-6 6-14-15,-16 10-24 16,1 13-16-16,7 14-24 16,14 11-4-16,20 7-1 15,11 4-2-15,26 0 2 16,14 2-2-16,24-5 0 15,15 0 3-15,21-3-1 16,4-8 2-16,-9-2-6 16,-7-2-4-16,-28-6 3 0,-18-1-5 15,-28-9 7-15,-18-1-11 16,-33-7-27-16,-13 1-10 16,-5-5-36-16,1-5-13 0,23-6-12 15,5-9-23 1,27-11 78-16</inkml:trace>
  <inkml:trace contextRef="#ctx0" brushRef="#br0" timeOffset="208535.23">23562 9038 1652 0,'14'49'86'0,"-15"5"21"16,-15 9-22-16,-21 5-35 15,0 0-20-15,-1-1-24 16,1-2-5-16,8-8-21 16,-3-4-17-16,10-8-16 0,1-12-1 15,10-14 21-15,5-10 17 16,6-20 21-16,3-16 7 16,13-30 9-16,9-10 5 15,11-34 2 1,9-14 8-16,8-5 7 0,4 3 12 15,3 30 25-15,-3 24 8 16,-11 36 1-16,-15 16 0 0,-9 33-18 16,-8 19-10-16,-6 35-21 15,-3 8-12-15,-2 10-18 16,2-2-6-16,0-15-10 16,-2-6-26-16,6-8-58 15,1-6-33-15,-2-14-56 16,1-2-19-16,1-15-4 15,-6-5-156-15,4-21 228 16</inkml:trace>
  <inkml:trace contextRef="#ctx0" brushRef="#br0" timeOffset="208770.94">23308 9329 1565 0,'28'14'91'0,"15"0"44"0,12-6-8 0,22-5-29 0,10-6-25 0,-5-10-88 16,-4-1-55-16,-15-5-379 15,-3-12 287-15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7:58:00.29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16T17:58:29.877"/>
    </inkml:context>
  </inkml:definitions>
  <inkml:trace contextRef="#ctx0" brushRef="#br0">2834 6477 1088 0,'3'22'57'0,"-3"0"8"0,-1-1-2 0,-6-5-27 0,3-8-4 0,4-4-6 16,7-1-1-16,6-4 0 31,3-1 2-31,4-4-3 0,1 1-3 16,6 5-7-16,6 0 0 15,0 2 6-15,13 3 4 16,9 2 0-16,8-3-4 16,25 2-13-16,2-4-4 0,18-4-3 15,5-6-1 1,13-6 1-16,16-2 1 0,16-3-1 16,8 3 0-16,21 7 1 0,-5 3-1 15,9 6 8-15,3 1 9 16,8 10 8-1,1 2 5-15,-2-5-7 16,15 4-11-16,3-5-9 16,0-7 0-16,31-5-2 0,-1-3 1 15,16-5 1-15,9 1-3 16,7 5 5-16,11 4 0 0,5 11 13 31,7 3 7-31,-1 7 12 16,0 12 11-16,-2 7-5 15,-7 8-2-15,2 0 0 0,-2 1-12 0,4-7-8 16,-3-7-3-16,-2-7-24 31,-4-4-13-31,-30-17-63 0,-9-4-60 16,-29-18 78-16</inkml:trace>
  <inkml:trace contextRef="#ctx0" brushRef="#br0" timeOffset="7798.81">3981 8540 808 0,'-14'14'41'15,"1"-3"23"-15,-7-1-58 0,5 2-2 0,0 1 35 0,2 0 22 16,4-1 26-16,2-1 9 16,1-1-20-16,4-1-9 15,1 1-13-15,1-1-4 0,3-1 2 16,2 5 0-16,-2-2-1 15,0 0 0-15,3 1-11 0,-4 1-8 16,-1-1-11 0,3 0-8-1,3-6-9-15,4 2 0 0,10-4 1 16,4 0 6-16,18-1 3 16,-1-3 1-16,10-3-1 15,1 1-1-15,0-1-4 0,7 0-5 0,3 1-2 31,3-4-3-31,10 3 1 16,6 1 6-16,5 2-7 16,-2 0 0-16,-3 3 1 15,-3 7-1-15,-2-4 7 16,2 2 2-16,2 1-4 16,4-5 2-16,16-1-5 15,-2-3 1-15,2-3 3 16,-6-4-5-16,-5-2 4 15,9-4 0-15,5-1-6 16,12-2 2-16,-9 7-1 0,0-4-4 16,-14 4 5-16,0-1 0 15,7 5-1-15,4 1 5 0,-2 4-3 16,4-3-2 0,-7-1 4-16,-6 3-3 15,-1-7 0-15,6 3 3 0,1-1-3 16,2 0 0-16,-2-4 3 15,-1-2-3-15,-8-3 1 16,-1 3 4-16,10-1-7 16,0 0 2-16,10 7 1 15,-5-2-2-15,-14 5 1 16,0 3 0-16,0 2-3 16,0 1 1-16,8 5 2 15,-5-4 3-15,-2 4-3 16,-5-3-1-16,-8-2 5 15,1-3-2-15,0 5 0 16,8-3-1-16,8-1 2 16,4 1 4-16,-7 1 10 0,-1 2 5 15,-4-4 5-15,-7 10 1 16,7-4-4-16,0 2-2 16,-2 4-11-16,2-4-1 15,-8-1-6-15,-4 1 0 0,4-5-4 16,3-3-1-16,8-1 3 15,8-3-1 1,3-5 3-16,-2 2-2 0,1 4-3 16,-9-4 1-16,-7 6 0 15,4 0 1-15,-3 0 1 16,-7 0 1-16,-6 0-21 16,-7 3-19-16,-18-1-40 15,1-2-31-15,-11 4-29 16,0 6-18-16,-9-2 87 15</inkml:trace>
  <inkml:trace contextRef="#ctx0" brushRef="#br0" timeOffset="22718.26">17720 6111 854 0,'3'0'94'0,"0"-3"52"0,2-1-2 0,-2-1-47 0,-3 2-13 0,2-7-12 0,-2 1 3 0,3-5-8 16,-3-1-5-16,-2 1-20 15,-9-2-12-15,-6 4-15 16,-5 1-5-16,-6 6-5 15,-7 5-3-15,-3 13-2 16,-5 4-3-16,1 8-2 16,2 4 1-16,4 8 0 15,6 3 1-15,14 2 1 16,5-2-6-16,14-9-1 16,4-4 3-16,15-11 0 0,2-5 4 15,9-6 6-15,-2-7 9 16,2-10 14-1,-3-6 6-15,-4-9 16 0,5 1 0 16,-10-8-1-16,-2 4 3 16,-8 1-7-1,-7 5-6-15,-4 7-9 0,0 5-5 16,0 12-6-16,-1 5-6 0,-2 11-2 16,-5 9-4-16,5 11-6 31,1 1-5-31,10-1-34 0,-2 2-27 0,10-3-43 15,3-2-26-15,6-13-24 16,4 1 11 0,8-17 81-16</inkml:trace>
  <inkml:trace contextRef="#ctx0" brushRef="#br0" timeOffset="23112.85">18088 6280 1319 0,'0'-27'108'0,"-8"1"68"0,-11-1-6 0,-6 1-29 0,3 8-27 0,-4 13-49 16,1 5-15-16,-2 14-31 16,-3 8-10-16,7 3-13 0,4 2-14 15,8 3-22 1,7-2-15-16,6 4-15 0,9-7-2 0,5-4 10 31,8-2 16-31,1-7 18 0,2-2 17 16,-5-10 7-1,-2-5 2-15,2-12 4 0,0-5 4 0,0-18 14 16,-1-7 5 0,-7-18 12-16,-1-6-2 15,-12-8 6-15,-1-4 6 0,-4 6 0 16,-7 7 0-16,3 23-6 0,0 15-5 31,-2 26-6-31,1 15-6 0,1 23-10 0,-1 14-10 31,9 22-7-31,1 9-1 0,12 8-19 16,7-1-20-16,9-7-68 16,2-6-20-16,13-21-47 15,2-7-37-15,9-20 140 16</inkml:trace>
  <inkml:trace contextRef="#ctx0" brushRef="#br0" timeOffset="23478.78">18646 6124 1390 0,'-22'-27'103'0,"-6"10"38"16,-5 14-19-16,-8 25-39 15,-2 9-24-15,4 21-24 0,-1 5-17 16,10-2-5-16,11-3-18 16,13-11-30-16,11-9 3 15,12-12-14-15,7-7 10 16,4-8 20-16,5-5 2 15,-3-14 12-15,2-10 2 16,-6-12 10-16,3-5 13 16,-5-18 15-16,-1-7 1 0,-9-14 7 15,-9-7 0-15,-5-5 1 16,-5 4 0-16,-4 14-3 16,-1 14-9-16,3 30-4 15,-6 22-4-15,-6 35-10 16,3 23-7-16,-4 32-9 15,2 18-5-15,10 6-6 16,4-6-18-16,16-10-54 16,14-11-23-16,16-20-76 15,17-15 10-15,21-18 96 16</inkml:trace>
  <inkml:trace contextRef="#ctx0" brushRef="#br0" timeOffset="24366.67">20281 6124 940 0,'0'-11'79'0,"0"-2"65"0,4 1-31 0,-7 1-4 0,8 0-14 15,-5 4-30-15,0 1-11 0,0 3-18 16,-10 1-4-16,9 1-8 0,1 1-7 15,-13 0-9 1,4 0-5-16,-9 3-2 16,-5 5 3-16,-14-2-1 15,-4 5 0-15,-7 10 3 16,-3-1-6-16,7 15-1 16,4 4 1-16,14 7-4 15,5-5 2-15,18-3-2 16,3-10 2-16,8-6 1 15,9-6 1-15,10-13 5 16,3-3 3-16,8-14 14 16,1-8 6-16,-2-8 13 15,2-3 4-15,-6 0 2 0,-3-4-4 16,-8 9-7-16,-9 3-3 16,-8 11-6-16,-5 11 1 15,-2-2-11-15,-6 16-8 16,-1 12-7-16,-4 7-2 15,-3 7-1-15,10-1-2 16,4 2-14-16,5-3-11 16,18-1-32-16,4 1-16 0,8-10-46 15,4 0-25-15,-1-10 85 16</inkml:trace>
  <inkml:trace contextRef="#ctx0" brushRef="#br0" timeOffset="24545.41">20852 6469 1657 0,'8'27'76'0,"-1"-5"7"0,-5 0-5 0,-5-7-24 0,-5 0-11 15,-6-5-24-15,-4 1-19 0,-5 3-69 16,-6 0-53-16,-2-1 61 15</inkml:trace>
  <inkml:trace contextRef="#ctx0" brushRef="#br0" timeOffset="25031.58">21472 5541 1245 0,'23'25'72'0,"-10"30"85"15,-4 13-59-15,-12 25 8 0,-3 5-9 0,-2-5-44 16,0 0-13-16,0-18-27 16,2-2-10-16,1-19-27 15,4-6-20 1,1-16-19-16,1-7 0 15,1-17 16-15,3-8 11 0,-1-16 29 16,4-9 6 0,5-11 27-16,3 0 15 15,6 4 15-15,4 0 6 0,6 10-2 16,4 7-6-16,2 5-8 16,-6 9-3-16,1 7-10 15,0 8 3-15,-13 8-8 16,3-1-6-16,-20 2-6 15,-3 1-2-15,-16 4-7 16,-9 1 2-16,-13-2-5 16,-8-2-11-16,-3-6-24 15,0-10-25-15,8-14-28 16,8-7-10-16,16-20-14 0,9-6-7 16,20-9-116-16,15 1-162 0,19 2 225 15</inkml:trace>
  <inkml:trace contextRef="#ctx0" brushRef="#br0" timeOffset="25252.75">22249 6149 1009 0,'16'33'174'0,"-5"4"257"15,-19-3-265-15,-7-4 2 0,-1-4-43 0,-2-6-37 0,-1-7-60 0,4-1-10 0,-7-5-18 16,-2-1-10-16,8 0-42 16,0 0-40-16,9-4-77 15,7 0 31-15,15-2 60 0</inkml:trace>
  <inkml:trace contextRef="#ctx0" brushRef="#br0" timeOffset="25599.58">23141 5995 797 0,'19'-13'130'0,"-4"2"175"16,-4 2-152-16,-6 4-11 16,-5-1-1-16,-11 2 0 15,-6 1 6-15,-16 5-15 16,-5 9-15-16,-13 14-46 16,2 7-27-16,-9 13-29 0,8 7-10 15,15 0-4-15,16 4 3 16,28-6-4-16,13-3-1 15,24-6-13-15,8-1-11 16,3-5-43-16,-4-10-29 16,1-6-62-16,-4-5-29 15,2-8 105-15</inkml:trace>
  <inkml:trace contextRef="#ctx1" brushRef="#br0">24722 16577 0,'87'-51'0,"-4"4"0,-24 15 0,-28 16 15,-11 5-15,-8 3 16,-4 4-16,0 0 15,-8 0 1,0 0-16,0 0 16,0 4-16,0 0 15,0 0 1,0 0-16,0 0 16,0 0-1,0 0-15,0 4 16,0 0-1,0-4-15,0 0 16,0 0-16,0 0 16,0 0-1,0 0-15,0 0 16,0 0 0,0 0-16,0 0 15,0 0-15,0 0 16</inkml:trace>
  <inkml:trace contextRef="#ctx0" brushRef="#br0" timeOffset="29841.3">17868 11431 1746 0,'2'3'22'0,"-8"-9"-2"0,-9 6 30 0,0-4-4 16,-9 3 13-16,-3-1-8 0,-7-1-20 0,-3 3-8 0,-4 6-23 0,2 1-4 0,1 8 3 16,5 1 1-16,14 0-2 15,3 6 2-15,18-8 0 16,4 0 0-16,16-1 6 15,8-2 2-15,8-1-1 16,1-4 0-16,7 8-1 16,-6 2-5-16,-9 12 4 15,-3 1 1-15,-15 2 2 16,-8 5 10-16,-13-1 5 0,-6 3 0 16,-16 1-6-1,-8 1-8-15,-14-4-13 16,-8 0-10-16,-5-9-27 15,-1-9-8-15,6-9-37 16,6-9-24-16,21-6-21 0,11-2-33 16,14-10 91-16</inkml:trace>
  <inkml:trace contextRef="#ctx0" brushRef="#br0" timeOffset="30674.45">17902 11555 1328 0,'17'-6'136'0,"-3"0"130"16,-6 1-93-16,-6 3-34 15,-4-2-17-15,-3 4-46 0,-3 4-21 16,-1 12-46-16,4 1-9 16,5 15-5-1,2 0-4-15,9 2-13 16,5-1 0-16,6-4 0 0,3-7 1 15,6-10 15 1,4-5 3-16,5-7 4 0,-4-10 6 16,-9-5 17-16,-4-4 4 15,-7-8 11-15,-3-2 3 0,-4 4-5 16,-6 3-3-16,-4 16-12 16,-6 6-7-16,-5 22-15 15,2 8-5-15,1 14-20 16,-1 2-10-16,22-10-15 15,2-8-5-15,17-17 11 16,-1-7 9-16,2-11 22 16,-1-5 11-16,-10-17 16 15,4-4 6-15,0-19 9 16,-3-8 1-16,7-9 1 16,-7-12 7-16,-5-4 7 15,-6-5 6-15,-6-9 3 16,-8 7 2-16,-2 26 1 15,-3 16-5-15,4 31-5 0,0 17-12 16,0 23-21-16,4 17-3 16,-4 18-16-1,4 9 4 1,8 6-3-16,-1-6-5 0,10-7-15 0,-1-1-20 0,-2-7-18 16,0-4-4-16,-1-8 2 15,-1-5 10-15,1-14 23 16,-2-2 9-16,0-15 23 15,-3-2 9-15,5-13 1 16,1-4 2-16,5-5 3 31,0-3-2-31,6 1 7 0,2 0-2 0,3 12-4 16,-2 7-1 0,-1 6-8-16,-2 14-1 0,-3 10-11 15,-8 3-2-15,-7 9-11 16,-7 2-12-16,-13 4-13 15,-4 1-4 1,-10-6 10-16,-6-7 10 0,0-9 21 16,-4-6 8-16,3-16 7 0,2-5 5 15,4-17-3-15,-2-5 0 16,9-6-7-16,2 0-9 16,13 8-24-16,1-2-28 15,10 7-66-15,1 2-47 16,10-4 91-16</inkml:trace>
  <inkml:trace contextRef="#ctx0" brushRef="#br0" timeOffset="31968.33">20453 11754 817 0,'-5'0'105'0,"0"0"117"0,5 0-127 0,0-8-1 0,0-3-10 0,2-3-6 0,-2-3-14 15,0-7-4-15,-5-1-16 16,-5-2-7-16,-2 0-14 16,-2 0-4-16,-10 2-5 15,3 0-1-15,-2 7-1 16,-1 11 6-16,-1 3 0 16,-2 9 0-16,-5 12-5 15,-1 9-8-15,-5 13-2 16,2 7-4-16,0 14-12 15,8 3-3-15,4 0-13 0,7-3 2 16,17-10 6-16,4-10 6 16,18-15 12-16,7-8 3 15,12-17 15-15,8-6 8 16,6-16 15-16,-1-6 5 16,-9-12-4-16,-8-4 2 15,-17-7-3 1,2-1-3-16,-9 0 6 0,-2 0 1 0,-2 8-10 15,-6 6-1 1,1 15-3-16,-6 7 1 16,0 16-4-16,-1 11-3 15,-6 16-11-15,7 7-9 0,1 14-1 16,2 2 0-16,6 1-1 16,8-1 0-16,7 1-3 15,8-2-5-15,2-8-31 16,3-5-22-16,-7-16-42 15,5 1-20-15,-3-16-21 16,5-5-5 0,3-18 82-16</inkml:trace>
  <inkml:trace contextRef="#ctx0" brushRef="#br0" timeOffset="33026.82">21136 12139 1148 0,'0'1'80'0,"0"-1"51"0,0 0-18 0,0-1-16 0,0 2-1 0,4 1 3 16,4 3 8-16,5 6 1 15,-1 3-2-15,-2 6-35 16,-2 7-15-16,-7 2-32 16,-2 4-10-16,-13 1-10 15,-8 4-3-15,-12 2-26 16,-11-2-34-16,-11-7-48 16,3-3-39-16,-1-7-39 15,7-15-68-15,18-15 148 0</inkml:trace>
  <inkml:trace contextRef="#ctx0" brushRef="#br0" timeOffset="33604.44">21875 11226 1401 0,'5'0'99'0,"-2"0"61"16,-1 4-5-1,-2 9-23-15,0 1-6 0,-5 11-22 16,-4 13-11-16,1 14-21 16,-2 10-16-16,-1 12-30 15,2 8-7-15,-2 2-15 0,5 1-5 16,-2-3-27-16,3-2-15 15,-5-14-27-15,7-4-6 16,-6-18 2 0,7-8 9-16,1-18 27 0,1-14 5 15,0-8 30 1,0-15 10-16,0-19 19 0,8-6 10 0,-1-10 16 16,6-1 6-16,9 4-6 15,2 6 1-15,7 18-12 16,6 8-4-16,1 14-2 15,3 8-6-15,-5 7-8 16,0 9-6 0,-7 6-14-16,-6 3-3 15,-9 7-4-15,-6-2-1 0,-16 5 3 16,-12-2-1-16,-12 1-8 16,-9-3-2-16,-9-5-9 15,-12-6-6-15,1-16-22 0,-1-7-14 16,13-15-18-1,5-8-18-15,16-9-7 16,12-6-15-16,16 1-8 16,14 8-12-16,19-1-207 15,5 10 227-15</inkml:trace>
  <inkml:trace contextRef="#ctx0" brushRef="#br0" timeOffset="33944.75">22729 11992 1177 0,'11'6'101'0,"-2"-1"92"0,1 6-23 0,-2-1-4 0,3-2 8 0,-5 4-20 0,2 1-10 0,3 7-35 16,-5 7-17-16,-2 8-35 16,-12 6-13-16,-16 8-27 15,-6 0-25-15,-11 6-52 16,-3-3-23-16,6-11-56 15,2-5-25-15,10-19-35 16,8-7-14-16,10-24 120 16</inkml:trace>
  <inkml:trace contextRef="#ctx0" brushRef="#br0" timeOffset="34329.68">23575 11576 1525 0,'0'0'112'0,"-4"-5"62"0,-2 2-8 0,-13 0-16 16,-12-4-17-16,-15 4-27 16,-13 3-25-16,-7 10-25 15,0 7-20-15,3 19-23 16,12 12-11-16,17 10-16 16,15 11 4-16,19 2-11 15,9 2-3-15,27-10-13 16,13-9-12-16,33-17-15 15,15-8-30-15,21-20-55 16,10-10-43-16,6-23 96 16</inkml:trace>
  <inkml:trace contextRef="#ctx0" brushRef="#br0" timeOffset="70220.63">10523 14850 1028 0,'3'17'76'0,"0"2"54"0,-3-2-19 0,-4 7-28 0,-6 1-8 0,-2 0-12 15,2 1-5-15,2-12-9 16,0-2-2-16,5-8-9 0,2 2-3 15,-9-3-5-15,2 0-1 16,-14 4-11-16,-6-3 3 16,-10 1-2-16,-6 0 1 15,-11-10 3-15,-7-4-7 16,-17-21-16-16,-8-4-7 0,-3-14-8 16,1-4 3-1,19-5 5-15,7-3 2 0,16-5 4 16,12-3 0-16,11-1 11 15,4 3 6-15,14-8 1 16,6 0 9-16,4-9 2 16,7-6-2-16,4-1-1 15,-3-3-9-15,5 8-13 16,2 7-3-16,-1 15-1 16,5 6-2-16,4 4 2 15,3 7 1-15,3 5-2 16,2 5 2-16,-5 3 3 0,-2 4-1 15,4 6 7-15,0-1 4 16,1 5 0-16,-5 0 2 16,4 0 0-16,1-3-1 15,6-6-1 1,7-2-5-16,8-8-2 0,1 0-2 0,22 0 1 16,11 0 1-16,18 5-2 15,9 5-2 1,-1 6-3-16,-7 4-2 0,-11 9 2 15,-6 4 0 1,-16 5 0-16,-4 0 1 0,-9 7-2 16,-4 0 1-1,-9 6-4-15,0 1 1 0,-8 2 4 16,-1 3-5-16,-2 1 5 16,0 3 2-1,-5 0-3-15,-7 1-1 0,-3 4 3 0,-12 2-3 16,-9 6 2-16,-1 1 6 15,-1-1-4-15,-9-4-1 16,10-6 3 0,-3 3-3-16,3-2 1 0,3-1 1 15,4 11-1 1,4 2-1-16,-2 4-1 16,-1 5 1-16,-3 8-1 0,-5 5 1 0,1 13 0 15,6 7 0-15,-4 7-2 16,-2 2-3-16,4 0 1 15,-2 0-8-15,2-10-6 16,6 1-4-16,-5-7-4 16,5-2 6-1,0-9 9 1,-3-4 6-16,-3-9 3 0,-5-4 2 0,-2-10-1 0,-7-6 3 31,-4-6-3-31,-1-1 0 0,0-5 0 0,-6 1-2 16,2 1 4-16,-4 4-1 15,-3 1 2 1,0 0-3-16,-5 2-3 16,3 3 3-16,-8 3-2 15,-3-4 4-15,-6-3 3 16,-13-2 8 0,-12-8 10-16,-10-7 5 0,-22-10 1 0,-14-13-7 15,-29-13-9 1,-4-3-11-16,-7 11-32 15,10 6-22-15,21 24-56 16,5 8-43-16,12 14-230 16,9-6 230-16</inkml:trace>
  <inkml:trace contextRef="#ctx0" brushRef="#br0" timeOffset="72110.03">10471 15414 1280 0,'-1'0'83'0,"1"0"46"0,0 0-27 0,-2 3-29 0,-3-3-11 0,4 0-15 16,-1 2-5-16,2-2-10 0,0 2-5 15,10 7-10-15,-3 5-8 16,4 19 3-16,-1 7 0 0,-7 18-2 15,-3 12-4-15,-3 15-3 16,-10 11-3-16,-2 16-6 16,-8-2 1-1,3-12-1-15,3-18 0 0,7-26 6 16,9-11 2-16,12-15 7 16,11-6 2-16,11-11 11 15,13-1 6-15,10-14 4 16,12-7 1-16,13-6-18 15,-1-5-9 1,-6-3-18-16,-9 1-23 0,-19 5-56 16,-7-1-36-16,-9 4-133 15,-9 3-187-15,-10-1 269 16</inkml:trace>
  <inkml:trace contextRef="#ctx0" brushRef="#br0" timeOffset="72362.86">11015 16078 970 0,'-3'-9'145'16,"0"-1"164"-16,3 7-151 16,-2 3-11-16,6 3-20 15,0 5-18-15,9 0-27 0,4 2-20 0,10-1-29 16,5 4-12-16,12-1-19 31,3 4 2-31,4 8-6 0,-2 1 2 16,-12 2 2-16,-8 7-3 15,-21 7-17-15,-15 4-14 16,-21 5-25 0,-11 2-13-16,-10-6-25 0,-5-1-9 0,2-8-32 31,-2-9-82-31,15-17 136 0</inkml:trace>
  <inkml:trace contextRef="#ctx0" brushRef="#br0" timeOffset="72954.9">11998 15812 1714 0,'0'-2'46'0,"-3"7"-3"0,0 22 60 15,-2 1-9-15,2 16-16 0,-3 7-15 0,3 13-33 0,1 7-20 0,0 11-10 0,-2 0-9 0,0 3-37 16,3-6-21-16,-1-12-46 0,2-6-16 15,3-20-15-15,4-11-7 16,-2-21 92-16</inkml:trace>
  <inkml:trace contextRef="#ctx0" brushRef="#br0" timeOffset="73314">11995 15838 1460 0,'8'-26'110'0,"6"4"55"15,5 6-29-15,9 5-32 16,9 3-21-16,12 6-16 16,1 1-8-16,7 2-25 15,-3 6-8-15,-10 5-23 16,-10 2-6-16,-13 16-14 0,-8 5-3 16,-17 14-8-1,-10 3-16-15,-19 0-13 16,-8 0-14-16,-20-9-10 0,-1-9 16 15,-14-8 22-15,7-9 16 0,11-6 27 16,10-2 9 0,28-7 24-1,13 0 7-15,18-2 23 16,13 4 0-16,23 4 3 0,10 3 3 16,11 8-22-1,0 3-8-15,-3 8-27 0,-9 0-31 16,-2 0-88-16,-10-5-49 0,-1-7-36 15,-1-6 72-15</inkml:trace>
  <inkml:trace contextRef="#ctx0" brushRef="#br0" timeOffset="73632.5">12733 16299 1312 0,'24'14'101'0,"-2"-1"43"0,-3-8-45 16,6-5-11-16,2-7-32 16,3-7-10-16,0-8-10 15,-5-3-2-15,-3-4-7 16,-4-2 4-16,-10-1 1 16,-8 4-1-16,-16-4-3 15,-13 7-9-15,-16 9-17 16,-6 8-4-16,-6 31-1 15,9 13-4-15,8 19 3 16,10 6-1-16,19 1-17 16,9-5-7-16,25-7-15 15,11-2-5-15,23-19-18 0,5-6-9 16,7-19-28-16,-1-8-23 16,4-12 76-1</inkml:trace>
  <inkml:trace contextRef="#ctx0" brushRef="#br0" timeOffset="74357.98">13588 16190 1452 0,'-12'-17'149'0,"-7"1"89"0,-19-1-85 15,-8 4-35-15,-11 13-65 16,2 8-27-16,8 20-26 16,6 10-6-16,16 13-12 15,9 9-13-15,16-5-21 16,8-2-15-16,17-15-13 15,8-9 5-15,16-20 18 16,3-9 18-16,2-19 21 16,-2-12 13-16,-13-18 24 15,-4-10 12-15,-8-21 30 16,-8-15 7-16,-13-18 9 16,-3-9-7-16,-12-2-1 15,-9 2-4-15,-5 7-5 16,5 13-4-16,4 24-8 0,3 20-4 15,10 39 3-15,-4 21-6 16,-3 40-19-16,5 23-4 16,-2 38-28-1,5 15-4-15,3 25-27 0,2 4-26 16,11 3-42-16,6-13-14 16,12-35 4-16,4-21 9 0,6-42 46 15,-1-15 22-15,4-24 30 16,2-13 18-16,-8-23 31 15,0-8 18-15,-6-14 23 16,-7-7 12-16,-7-11 5 16,-8-1-10-16,-10 3-10 15,0 12-16-15,-3 31-21 16,-2 18-10-16,-1 32-20 16,0 19-1-16,0 25-37 0,6 10-21 15,10-4-30-15,7-9-13 16,20-22 22-16,7-15 16 15,5-19 37-15,-2-8 16 16,-7-13 33 0,0-8 17-16,-13-15 32 15,-8-4 8-15,-10-14-1 16,-7 0-9-16,-3 7-22 0,-2 13-2 0,0 22-4 16,-2 16 3-1,2 23-23-15,0 16-9 0,2 24-20 16,9 6-13-16,4-2-29 15,8-6-23-15,3-23-65 16,4-8-33-16,3-14-31 16,-1-8-15-16,3-10-21 15,-1-6 117-15</inkml:trace>
  <inkml:trace contextRef="#ctx0" brushRef="#br0" timeOffset="75138.27">14873 15829 1575 0,'-19'22'131'0,"-2"6"84"0,-4 6-35 0,-4 3-63 0,-2 4-32 0,6 4-50 16,7 4-14-16,9-2-14 16,10-3-7-16,22-8-22 15,3 1-6 1,22-11-3-16,-1 1 5 15,10-10 17 1,-5-4 5-16,-2-13 7 0,1-6 1 0,-5-13 10 16,1-3 9-16,-8-14 17 15,1-2 15-15,-9-2 9 16,-5-4 0-16,-19 8 8 16,-3 1-4-16,-15 8-4 15,-10 8-6-15,-9 15-18 0,-1 8-12 16,2 20-20-16,4 11-15 31,4 15-34-31,6 1-9 0,15-1-40 16,11-4-20-1,15-8-14-15,11-7-5 0,10-10 24 16,7-9 18-16,10-10 20 16,4-4 16-16,6-10 13 15,-4-4 10-15,-5-6 14 0,-6-3 1 16,-3-2 12-1,-4-3 5-15,-16 3 42 16,-6 5 24-16,-25 6 41 16,-8 4 21-16,-24 8-10 15,-11 0-22-15,-6 12-40 16,0 4-27-16,7 13-34 16,12 5-4-16,9 8-32 15,15-1-16-15,7-12-28 16,18-6-13-16,7-19 12 0,4-8 20 15,12-14 32 1,-7-7 22-16,-2-12 27 0,-5-8 12 16,-10-17 26-16,-2-9 8 15,-15-22 23-15,-1-4 0 16,-10-9 5-16,-1-2-8 16,-4 14-34-16,4 15-12 15,1 42-5-15,2 15 4 0,0 39 3 16,-3 20 1-16,3 35-26 15,-1 12-12-15,4 28-9 16,7 7-8-16,12 0-33 16,9-3-24-16,15-25-80 15,12-20-27-15,16-26-48 16,5-9-22-16,1-29 152 16</inkml:trace>
  <inkml:trace contextRef="#ctx0" brushRef="#br0" timeOffset="75543.7">17239 15730 2044 0,'0'8'108'0,"0"47"-55"0,0-3-29 0,5 16-17 0,1-1-17 0,7-5-58 0,7-12-32 0,2-23-76 0,8-9-21 0,0-25 106 15</inkml:trace>
  <inkml:trace contextRef="#ctx0" brushRef="#br0" timeOffset="75720.9">17302 15417 1857 0,'-20'10'97'0,"-3"-7"20"16,5 0-47-16,10-4-74 15,1-6-27-15,15-5-53 16,6-3-32-16,7 3-25 16,4 2 64-16</inkml:trace>
  <inkml:trace contextRef="#ctx0" brushRef="#br0" timeOffset="75970.39">17695 15816 1461 0,'25'76'94'16,"-8"-10"48"-16,4-6-41 15,-15-23-32-15,2-17-13 16,-3-15-4-16,4-13-5 16,1-21 0-16,-1-10 1 15,4-21-6-15,0-5 3 16,7-1 10-16,5 6-2 16,10 18 10-1,-2 15-6-15,0 19-19 0,0 10-8 0,-1 28-32 16,-4 4-21-16,-1 23-45 15,-6 1-30-15,-6-1-83 32,0-11-37-32,10-18 115 15</inkml:trace>
  <inkml:trace contextRef="#ctx0" brushRef="#br0" timeOffset="76238.53">18712 15687 1048 0,'24'-9'201'0,"-13"2"284"0,-12 6-237 15,-26 4-77 1,-14 8-47-16,-13 3-80 16,0 7-30-16,2 5-15 15,13 3 0-15,14 1-6 16,11-2-3-16,28-3-11 16,13-3 1-1,23-1 5-15,15-5 4 16,10 7 15-16,3 4 6 15,-12 5 1-15,-8 4 3 16,-32 0-8-16,-12 2-13 0,-36 0-36 16,-18-6-32-16,-20-2-87 15,-4-8-27-15,1-10 91 16</inkml:trace>
  <inkml:trace contextRef="#ctx0" brushRef="#br0" timeOffset="76443.75">18992 14990 1603 0,'36'-41'141'0,"-1"10"61"16,-10 40-54-16,-3 23-19 16,-6 38-31-16,-2 19-8 15,-6 31-15-15,-5 7-16 16,2 6-32-16,-2-9-23 0,-3-19-79 15,1-9-37-15,-2-19-104 16,-5-4-36-16,6-14 134 16</inkml:trace>
  <inkml:trace contextRef="#ctx0" brushRef="#br0" timeOffset="76789.05">18944 15758 1641 0,'24'-46'176'15,"-2"5"113"-15,18 7-104 16,-3 8-17-16,9 19-41 16,1 2-17-16,1 14-50 0,-6 5-22 15,-1 9-33-15,0 3-19 16,-9 11-57 0,-4 2-33-16,-10 7-49 0,-3 1-7 15,-8 0 48-15,1-7 36 16,-7-13 61-1,-1-5 28-15,-3-19 46 0,-3-9 12 16,3-24 31-16,-4-11 2 0,14-16-23 16,5-2-10-16,17 0-22 15,12 5-11-15,9 7-20 16,4 2-5-16,4-7-34 16,-4 0-47-16,7-17-111 15,2-2-73-15,7-5 115 16</inkml:trace>
  <inkml:trace contextRef="#ctx0" brushRef="#br0" timeOffset="77368.73">21211 15492 1551 0,'7'-7'106'0,"-3"2"43"0,-7 2-25 0,-16-1-23 0,-9 2-10 0,-18 7-12 0,-4 3-13 16,-10 12-28-16,-2-1-14 0,2 3-18 16,8 0-3-16,25-3-4 15,13 2-6-15,28-2 2 16,18 3 0-16,28 1 9 16,12-1 10-16,1-3 10 15,-2 3-1-15,-17 2-1 16,-7-3-2-16,-19 4 1 15,-13 3-2-15,-22 5-2 16,-15 4-11-16,-30 4-33 0,-8 1-18 16,-17 1-47-16,-2-9-22 15,10-15-61-15,2-15-26 32,33-20 110-32</inkml:trace>
  <inkml:trace contextRef="#ctx0" brushRef="#br0" timeOffset="77928.32">21625 15621 1621 0,'20'36'97'0,"-4"-6"36"16,0-3-37-16,-2-7-23 16,2-7-21-1,6-11-16-15,5-1-2 16,6-9 0-16,-2-1 5 15,6-4-1-15,-4-4-2 0,-13 3-5 16,-2-4 2 0,-22 4 8-16,-13-3-2 0,-18 3-6 0,-9 7-2 15,-11 10-21 1,-7 13-9 0,-1 20-12-16,0 9-11 0,13 10-3 15,15 2-5-15,32-1-4 16,20-8-2-16,32-15 3 15,13-8 8-15,12-19 7 16,3-9 4-16,5-20-19 16,3-11-16-16,-6-16-29 15,2-7-16-15,-9-9-5 16,-6-5 12-16,-12-6 28 16,-10-12 21-16,-23-13 41 15,-9-2 10-15,-12-10 39 16,-4 10 24-16,-7 27 20 15,4 15 19-15,-1 40 23 16,5 19-12-16,-6 32 4 16,1 15-8-16,2 28-38 0,-2 23-14 15,3 15-29-15,2 13-18 16,0 11-20-16,0 2-25 16,6-7-44-16,5-3-30 15,6-28-58-15,13-21 1 0,6-32-10 16,-5-23 2-16,8-32 2 15,-9-13 1-15,2-33 88 16</inkml:trace>
  <inkml:trace contextRef="#ctx0" brushRef="#br0" timeOffset="78103.06">22212 15268 1641 0,'3'23'115'0,"17"2"70"0,10 1-38 0,22-7-43 15,10-11-31-15,9-16-55 16,12-14-15-16,1-16-63 16,4-10-56-16,4-5-323 0,-5 2 265 15</inkml:trace>
  <inkml:trace contextRef="#ctx0" brushRef="#br0" timeOffset="78830.9">17632 17042 1331 0,'-3'1'120'0,"-5"-1"61"16,6-4-45-1,-6-3-3-15,-6-4-21 0,-2-3-13 0,-20 3-23 16,-5 6-21-16,-13 8-36 16,-6 20-11-16,0 16-18 15,4 16-15-15,15 30-24 16,6 4-13-16,25 2-27 15,10-10 15-15,26-28 28 16,13-15 14-16,20-29 55 16,15-9 20-16,6-22 33 15,-3-11 10-15,2-16 6 16,-12-4-10-16,-20-1-15 16,-9 8-3-16,-22 13-29 15,-5 13-10-15,-15 17-15 0,-5 11-7 16,-2 26-4-1,0 9-9-15,6 17-10 16,5-8-3-16,13-11 4 16,9-14 10-16,16-26 5 0,4-6 7 15,9-18 25-15,1-4 9 0,-5-11 19 16,-4-1 6-16,-15 1-5 31,-15-2-11-31,-29 3-12 0,-19-1-6 0,-20 8-37 16,-10 4-28-16,1 17-64 15,-3 12-40-15,9 10-73 16,16-1-27-16,18-12 135 16</inkml:trace>
  <inkml:trace contextRef="#ctx0" brushRef="#br0" timeOffset="79682.06">18157 17083 1355 0,'109'12'155'0,"-21"10"126"0,-10 2-39 0,-41 9-78 0,-13 3-51 0,-24 6-82 16,-11-1-27-16,-5-4-19 16,-3-2-6-16,8-11-10 15,0-10 1-15,5-20 2 0,6-12 4 0,9-18 20 16,4-7 11-16,14-7 21 16,3 1 9-16,9 2 17 15,7 6-4 1,1 9-5-1,-2 5-13-15,-6 12-20 16,-3 8-5-16,-12 18-18 16,-2 8-4-16,-8 14-17 15,-1 7-5-15,-1 4 1 16,-2 0 5-16,14-8 9 16,2-7 6-16,8-12 6 15,0-4 3-15,-1-10 3 16,4-3 1-16,1-2 3 15,-1-1 2-15,1 2 4 0,-1 1 3 16,-4-2 8-16,1-1 2 16,3-10 0-16,-6-4-1 15,4-2-7-15,0-3-2 16,-7 6-2-16,-1 2-2 16,3 6-3-16,-3 6 1 0,1 12-2 15,-6 3 0-15,-3 1 2 16,-2-2 1-16,2 1-4 15,-3-7 7-15,0-1 14 16,4-3 5-16,-9-4 21 16,-1-3 9-16,-1-1-3 15,-5-2 7-15,3 3-5 16,-7 5-17-16,7-4-6 16,-4 10-10-16,-3 7-9 15,-5 5 2-15,0 16-11 0,2 10-3 16,-6 27-37-1,-2 12-18-15,-8 28-41 0,-2 9-46 16,-6 10-45 0,1 0-34-16,7-18-73 0,3-16 50 15,16-33 124-15,6-20 79 16,7-40 169-16,3-17 33 16,-1-51 13-16,6-19 12 0,-4-43 1 15,1-22-9 1,2-18-37-16,-1 0-41 0,13 16-36 15,-4 17-22-15,18 42-13 16,-4 18 5-16,-1 36-12 16,5 16-7-16,-6 22-6 15,-1 13-2-15,-9 13-4 16,-5 6-3-16,-15 12-23 16,-13 2-21-16,-23 9-36 15,-12 3-19-15,-15-1-46 16,-10 2-26-16,-8-15-56 15,4-6-13-15,3-23 133 0</inkml:trace>
  <inkml:trace contextRef="#ctx0" brushRef="#br0" timeOffset="80632.82">20126 17067 1734 0,'36'6'116'0,"-1"10"58"0,-10 8-50 0,-14 12-54 0,-6 10-22 0,-10 11-37 16,-6 4-13-1,2 7-26-15,6-7-7 0,10-13-27 16,16-15-9-16,13-25 15 16,2-8 13-16,0-19 43 15,-7-8 30-15,4-13 37 16,-5-2 12-16,4 1 7 15,0-3-4-15,-9 15-23 0,-6 12-17 16,-10 20-19-16,-9 13-18 16,-6 20-52-16,1 8-27 15,4 4-45 1,2-6 0-16,13-10 42 16,10-15 21-16,3-11 41 15,8-13 8-15,4-20 11 16,4-10 21-16,9-19 32 0,1-15 17 0,3-21 23 15,-9-12 0-15,-11-24 7 32,-4-9-5-32,-15 8-8 0,-3 11-4 0,-3 40 2 15,-9 29-5 1,-2 46-7-16,-5-6-14 16,-14 45-37-16,3 18-10 0,-9 36-21 15,3 15-1-15,6 15-14 16,1-2-9-16,4 5-32 15,3-4-18-15,4-9-30 16,8-3-18 0,18-29 6-16,5-20 7 0,23-31 24 15,5-11 26 1,10-24 29-16,6-10 16 0,6-20 34 16,12-7 18-1,2-14 28-15,4-4 16 0,-18-6 27 0,-12 1 5 16,-29 13-1-16,-16 3-4 15,-23 16-24-15,-16 10-18 16,-22 17-28-16,-11 15-20 16,-20 24-43-1,1 14-14-15,9 18-24 16,13 1-6-16,37-8-2 16,13-11 1-16,37-15 12 0,16-14 11 0,20-15 29 15,6-4 12 1,2-9 16-1,-3-1 12-15,-3 3-2 16,-8 6 2-16,-10 7-6 16,-14 6-15-16,-22 12-32 0,-12 8-34 15,-18 10-27-15,-14 8-2 16,-8-5 29-16,-5 0 38 0,5-16 28 16,-1-11 19-1,12-17 32-15,9-19 14 16,18-19 32-16,13-8 6 0,23-15-10 15,6-4-13-15,18-3-22 16,11 0-21-16,8-5-24 16,-2 4-31-16,-19 5-62 15,-14 6-23-15,-23 15-67 16,-9 7-13-16,-24 15-24 16,-14 10-9-16,-29 9 128 15</inkml:trace>
  <inkml:trace contextRef="#ctx0" brushRef="#br0" timeOffset="80854.03">21025 16717 1444 0,'-52'38'127'0,"10"-4"90"0,7-4-31 0,29-11-41 0,9-12-21 0,44-14-29 16,16-8-26-16,32-17-29 15,20-6-14 1,27-12-56-16,11-5-40 16,2-12-133-16,-1 1 113 15</inkml:trace>
  <inkml:trace contextRef="#ctx0" brushRef="#br0" timeOffset="88850.59">13014 13441 928 0,'0'13'98'0,"0"1"124"16,0 2-143-16,0 4-36 0,0 1-10 0,0-2-21 16,0 1-3-16,0-2 6 15,3-2 4-15,-1-4 13 16,3-1 2-16,-5-8-2 15,0-3-2-15,-2-8 2 16,-3-14 4-16,4-14 2 0,1-13 2 16,0-8-2-16,3-6 4 15,5 2 1-15,-3 4 0 16,6 7-7-16,0 2 0 16,1 6-11-16,4 2 3 15,5 1 2-15,2 1 9 16,2 2-3-16,-1 7 0 15,-7 9-15-15,-1 4-15 0,-6 10-11 16,-9 4-30-16,-1 1-71 16,-9-4-53-16,1 3 77 15</inkml:trace>
  <inkml:trace contextRef="#ctx0" brushRef="#br0" timeOffset="89262.68">12975 12812 1043 0,'8'16'97'0,"-2"-8"84"0,8 1-26 0,0-17-24 0,8-4-1 0,0-15-19 0,-1 0-16 0,6-9-37 16,1 4-17-16,2 7-33 16,5 1-5-1,-5 6-4-15,3 2-1 0,2 3 1 16,4 4 1-16,4 4 0 16,-1 3 1-16,-2 2 9 15,-6 4 3-15,-10 5 5 16,-3 0 1-1,-12 7-4-15,-7 0 0 0,-5 17-5 16,-18 0-2-16,2 15-13 16,-5 2-13-16,2-6-27 15,8-1-18-15,5-21-27 16,9-8-31-16,11-11-99 0,1-6-234 16,3-13 268-1</inkml:trace>
  <inkml:trace contextRef="#ctx0" brushRef="#br0" timeOffset="89833.54">13817 12006 1472 0,'2'-1'102'0,"-2"-2"69"16,1-1-11-16,-2 0-33 16,-6 4-28-16,-4 6-52 15,-4 8-25-15,-1 22-22 0,-8 12-3 0,2 26-4 32,2 13 0-32,-3 6-8 15,12 0-8-15,11-18-18 0,11-15 3 0,13-23 7 16,3-20 7-1,5-17 24-15,2-6-2 16,-1-20 22 0,-4-5 11-16,-2-9 16 0,-4 1 10 15,-10 3 4-15,-4 4-7 0,-7 16-6 16,-7 4-9-16,0 15-17 16,-6 8-7-16,7 16-15 15,-1 9-7 1,13 4-23-16,4-7-3 15,11-14-9-15,5-5 3 0,11-21 14 16,1-5 7-16,6-13 25 16,-7-5 14-16,-9 0 29 15,-5-2 11-15,-15 4 8 16,-9-1-1-16,-17 1-19 16,-12-5-13-16,-5 4-20 15,-3 3-13-15,1 11-44 16,5 6-26-16,2 14-78 15,1 6-34-15,8 1-52 16,8 1-14-16,11-7 141 16</inkml:trace>
  <inkml:trace contextRef="#ctx0" brushRef="#br0" timeOffset="90623.04">14360 12248 1033 0,'5'20'167'0,"1"2"202"0,-12 10-249 0,-2 4-27 16,-2 3-46-16,2-4-15 0,5-5-10 16,3-3-11-16,10-21-2 15,-2-3 7 1,3-18 10-16,0-6 15 16,0-10 28-16,1-7-1 0,6-2 22 15,4 2-5-15,3 5-11 16,-3 8-11-16,-6 12-39 15,0 10-11-15,-5 10-18 16,0 10-3-16,-2 13-12 16,-1 1 0-16,2 3-26 15,2-6 1-15,2-11 13 16,7-7 1-16,1-12 34 16,2-6 3-16,-1 0 9 15,1-3 6-15,-10 5-5 0,0 6-1 16,-3 6-3-16,0 5-9 15,-1 4-2-15,-2-3-1 16,3-5-3-16,1-7 3 16,11-7 1-16,-5-12 11 15,12-8 17-15,-3-4 3 16,0-5 14-16,0 1-4 16,0 5-6-16,-2 5-8 15,-1 11-14-15,-9 4-7 16,0 13-7-16,-6 10 0 15,-7 15 9-15,-2 12-2 0,-5 16-10 16,-1 8-4-16,4 8-48 16,2-1-12-16,0-8-17 15,2-3 1-15,1-17 33 16,-3-7 12-16,4-9 16 16,0-7 3-16,-3-12 2 15,6-6 2-15,-4-12 15 16,0-12 12-16,5-19 23 15,-2-8 15-15,3-22 17 0,-5-6-3 16,8-11-10-16,4 3 10 16,5 9-8-16,4 11-2 15,0 26-1 1,2 4-20-16,-2 19-12 16,-1 13-4-16,-8 6-11 0,-2 10-5 15,-8 11 2-15,-9 1-5 16,-7 3-12-16,-9 4-9 0,-4-1-46 15,-2-5-34-15,-4-6-46 16,2-3-19-16,4-15-41 16,5-2 7-16,6-16-257 15,1-6 281 1</inkml:trace>
  <inkml:trace contextRef="#ctx0" brushRef="#br0" timeOffset="91161.96">15450 11711 1565 0,'24'-3'128'0,"-9"8"92"0,-4 8-17 0,-15 15-36 0,-3 4-28 0,-10 18-56 16,4 10-24-16,-2 9-42 0,5 7-8 15,2 9-9 1,7-1 1-16,15 1-14 0,6-6 1 15,14-13-33-15,5-8-1 0,7-17 13 16,-4-9-2-16,7-13 29 16,-5-13 3-16,12-6 3 31,-4-6 3-31,0-16 16 16,1-3 1-16,-12-7 8 15,0-6 3-15,-11 0 6 16,-9 2 5-16,-15 0-2 15,-11 4-2-15,-4 2-12 0,-10 11-3 16,0 10-6-16,-1 9-5 16,-4 20-9-16,2 10-10 15,3 22-14-15,5 10-11 0,12 6-5 16,5-5 5-16,18-14 8 16,7-10 10-16,12-22 6 15,10-6-1-15,15-11 3 16,-2-9 7-16,8-10 18 15,0-6 15-15,-2-4 6 16,4-8 2-16,0-9-9 16,2-3-11-16,-1 0-8 15,4 2-11-15,-18 10-2 16,-11 9-3-16,-24 15-54 16,-24 12-39-16,1-1-97 15,-5-2-47-15,-18 11 0 16,-2 3 107-16</inkml:trace>
  <inkml:trace contextRef="#ctx0" brushRef="#br0" timeOffset="91400.51">16477 12244 1610 0,'-19'8'129'0,"0"2"71"0,3 4-22 0,5 6-45 0,5 4-27 0,17 6-25 0,8 6-16 0,14 7-28 16,5 1-14-16,8-3-19 15,-2 2-3-15,0-5-28 16,-6-4-37-16,-7-1-99 16,-2-1-52-16,-5 1 103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7:55:30.2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7816 5482 1083 0,'-11'-12'86'0,"6"-1"56"0,-3 0-17 0,7-1-45 0,-2 0-21 0,-2-5-32 0,2 2-14 0,0-2-9 0,-5 5-2 16,3 7-2-16,-5-1-2 15,9 8-5-15,-7 4 1 0,6 2 1 16,4 5 2 0,7-8 12-16,7 2 14 15,14-5 29-15,5 0 12 0,14-3-2 16,8-1-7-16,-2 1-29 16,6-1-9-16,-9 4-10 15,-9 0-5-15,1 1 2 16,-4 2-2-16,2 0-2 15,7 2-1-15,5 3-1 16,6 2 1-16,8-1 1 16,10 2 0-16,16 0 0 15,3 0-1-15,7-1 3 16,4-6 5-16,5-1 2 16,15 2 2-16,9-2 1 0,4 7-1 15,1 2-9-15,-10 3 4 16,6-1-8-16,-1-2-1 15,-2 1 1-15,6-5-2 16,10-5 5-16,13-8 0 16,11-7-2-16,4-6 1 15,18 3 0-15,-3-4 7 16,5 14 25-16,7 5 10 16,-4 13 0-16,-8 7-4 0,-12 10-22 15,-7-2-11 1,-19 7-5-16,-9-5-2 15,-26 3-18-15,-7-3-28 0,-24 2-87 16,-5-1-59-16,-28-18 97 16</inkml:trace>
  <inkml:trace contextRef="#ctx0" brushRef="#br0" timeOffset="5400.42">3129 8141 1120 0,'0'17'97'0,"-2"1"53"0,2-6-22 0,2-7-57 0,1-2-13 0,2-4-16 0,4-4-11 0,2-6-8 16,4 0-8-16,2 5-12 15,3-2 0 1,17 4-3-16,8 0-1 0,26-3 0 16,8 1-1-16,22-3-1 15,8-6 2 1,27-2 32-16,3 0 10 0,-5 3 11 15,-10 1 2-15,-38 4-33 16,-22 7-13-16,-37 2-48 16,-19 3-38-16,-25 3-1 15,-13-1 16-15</inkml:trace>
  <inkml:trace contextRef="#ctx0" brushRef="#br0" timeOffset="5828.69">4124 7753 1208 0,'7'13'78'15,"1"-1"10"-15,-5-4-3 0,3 2-36 16,0 2-10-16,-1 4-2 16,6 3 2-16,5 6-1 15,4 2-4-15,10 1-9 16,0 6-8-16,5-5-10 16,3 5-3-16,-3-8 6 0,-2-5 11 15,0-2 12 1,-6-5 7-16,-11 2 4 15,-7 1-10-15,-18 7 0 0,-10 6-3 16,-18 11-13 0,-4 3 2-16,-4 5-10 0,0 1-9 15,-5-6 2-15,-1 1 0 16,-10-6-22-16,-4-1-22 0,-9-7-95 16,-10 1-332-1,-1-7 294-15</inkml:trace>
  <inkml:trace contextRef="#ctx0" brushRef="#br0" timeOffset="15020.76">7545 8565 961 0,'8'7'99'0,"12"-4"64"0,-4-2-10 0,15-2-32 0,7-7-9 0,3-6-12 0,3-1-10 0,13 1-22 16,8 2-12-16,17 4-28 15,5 0-4 1,4 0-21-16,-4 5-9 0,-18-5-28 0,-2 2-23 15,-17-5-49-15,-7-2-30 16,-24-3-300 0,-8-1 271-16</inkml:trace>
  <inkml:trace contextRef="#ctx0" brushRef="#br0" timeOffset="15336.8">6803 8436 1038 0,'22'13'12'0,"2"-2"-169"15,3-2 109-15</inkml:trace>
  <inkml:trace contextRef="#ctx0" brushRef="#br0" timeOffset="23328.62">15136 8572 1874 0,'33'1'0'0,"3"-7"46"0,29 1 29 0,17-6-6 0,43-3-11 0,-8-2-30 0,18-3-13 0,-5 2-46 0,-15 1-104 16,-5-3 108-16,-10-17-38 0</inkml:trace>
  <inkml:trace contextRef="#ctx0" brushRef="#br0" timeOffset="24295.92">15101 9513 510 0,'-22'17'48'0,"2"-2"41"0,-1 0-63 15,-2-8-7-15,0 2 10 16,8-7 38-16,2-1 18 15,11 1 20-15,1-2 3 16,-4 0-7-16,-3 5-7 0,-1-1-9 16,4 4-7-16,-3-1-15 15,0 2-10-15,7-7-10 16,1 1-9-16,4-3 1 16,4 0 4-16,14 0 18 15,8-5 5-15,26 2-2 16,8-7-7-16,22 1-13 15,22-2-14-15,22-3-13 16,9-2-2-16,4 3-17 16,-6 1-20-16,-6 4-57 15,-4 3-44-15,-12 0 58 0</inkml:trace>
  <inkml:trace contextRef="#ctx0" brushRef="#br0" timeOffset="52830.18">13992 9606 1071 0,'-19'16'81'0,"-7"1"77"0,-9 2-120 16,0 2-13-16,5-9-11 0,5-5 0 0,12-7 1 15,1-5 0-15,10-6-3 16,2-2-1-16,10-1-6 0,7 0-2 16,8 0 1-1,10 1 6-15,3 0 17 16,4 1 10-16,10 2 8 0,5 4 7 16,5 0-1-16,-4 4-5 15,-6 2-3-15,-8 2-4 16,-9 1-10-16,-5 0-2 15,-17-3-13 1,-9 0-4-16,-2-3-1 0,-15 0-5 0,-15 0-6 16,-15 1-10-16,-6 5-16 15,-9 7 1-15,-7 2 0 32,4 2-1-32,9 2 4 0,9-2 0 0,18-3 7 15,6-1 9-15,17-7 9 16,12-3 5-16,15-3 13 15,13-7 9-15,17-2 9 0,10-4 5 16,3 3-4 0,-7-2-10-16,-7-1-8 15,-10 3-6-15,-17 5-6 0,-5 2-1 16,-22 6-6-16,-6-3 1 16,-23 8-26-16,-12 7-9 15,-31 10-14 1,-7 10-7-16,-8 1 13 0,5 5 6 0,17-4 15 15,15-5 9-15,23-7 11 16,8-8 2-16,25-3 7 16,12-6 6-16,24-7-2 15,12-2-2-15,15-12-13 16,-1-3-29-16,5-6 19 16</inkml:trace>
  <inkml:trace contextRef="#ctx0" brushRef="#br0" timeOffset="87597.59">9214 5446 142 0,'6'8'9'0,"4"-5"-3"0,1-3-4 0,-2 2 2 0,-4-2 34 0,3 1 18 16,-7-1 17-16,-1 0 8 0,0 0 8 0,0 2 18 0,0-2 37 31,0 0 7-31,0 0-16 16,-1 0-26-16,-9 4-40 0,2-2-8 0,2 0-15 16,-5-2-5-16,3 1-1 15,2-1-3 1,-2 2 0-16,3-2 4 15,-1 1-5-15,1 4-4 16,0-2-8-16,-4-1-7 16,1 2-8-16,3 3-3 0,4-1-1 0,-1 0 0 15,2 1 4-15,0-1 3 16,5-4-1 0,6 2 0-16,8 1-2 0,4-3 5 15,12-1-3 1,0-1 3-16,7 0-2 15,1 3-1-15,6 7-2 0,-2-1-3 0,2 1-2 16,-1 1-3-16,4 0 1 31,8-2-2-31,7-2 2 16,9-1-1-16,12-6 3 16,10 0 0-16,6 0 4 15,-3 0 1-15,5 11 7 16,0-2 3-16,-2 7-8 15,9 0 0-15,-2 3-6 16,-5-2 1-16,-2-7-2 16,1-4-1-16,7-8-2 15,11-7-1-15,10-12 1 0,1-2 2 16,5-9-2-16,3 2-2 16,6 5 3-16,-3-2 0 15,-7 4-15-15,-9 2-26 16,-23 1 78-16,-5-4-47 15</inkml:trace>
  <inkml:trace contextRef="#ctx0" brushRef="#br0" timeOffset="100894.46">19806 4350 1118 0,'14'-10'106'0,"-1"4"55"15,-7 3-29-15,-5 0-11 0,-12 1-23 0,-3 2-14 16,-16-1-30-16,-6 1-13 16,-16 1-21-16,-8-1-2 15,-19 0-2-15,-3 0-7 16,-5-1-6-16,4-3 2 0,18-2-9 16,11-3 7-16,23 4 6 15,7-1-4-15,13 4 29 16,11 2-1-16,0 0 2 15,5 2 6-15,7 2-7 16,3 4 3-16,0 11 0 16,-2 5-7-16,-4 20-5 15,1 11-8-15,-4 21-1 16,-4 9-7-16,-4 16-5 16,-4 8 0-16,4 6-16 15,2 0-17-15,2-14-26 16,4-16-20-16,1-30-12 0,-3-14 1 15,1-22-28 1,-5-16-6-16,2-3-35 16,-2-12-277-16,9-15 287 15</inkml:trace>
  <inkml:trace contextRef="#ctx0" brushRef="#br0" timeOffset="101108.82">19110 4870 1253 0,'-2'19'127'16,"1"-5"77"-16,6-3-45 16,13-7-1-16,8-4-17 15,5-2-19-15,6-6-29 16,-7 2-29-16,4-4-41 16,-2 2-16-16,4 4-61 0,5-6-43 15,10 1-98 1,1-1-35-16,15-7 121 0</inkml:trace>
  <inkml:trace contextRef="#ctx0" brushRef="#br0" timeOffset="101431.72">19979 4304 1395 0,'8'-14'114'0,"2"3"53"16,1 3-12-16,-3 8-18 16,-4 5-24-16,-4 18-10 15,0 7-14-15,-3 30-22 16,2 7-7-16,-3 10-21 0,4 6-7 15,4-2-15-15,0-4-5 16,1-6-12-16,3 2-19 31,0-9-56-31,-4-2-43 0,0-9-89 16,-3 1-24-16,2-5 123 16</inkml:trace>
  <inkml:trace contextRef="#ctx0" brushRef="#br0" timeOffset="101864.43">20427 4929 1171 0,'5'0'100'0,"1"-5"60"16,-3 3-13-16,-3-2-26 0,0 2-14 15,0-3-24-15,-6 4-12 32,0 5-21-32,-4 1-16 0,-5 17-21 0,-1 7-3 15,-8 8-8-15,0 4-4 16,9 10-25-16,-3-7-8 16,22-6-20-16,3-5-2 15,19-17 21 1,7-7 7-16,6-12 18 0,2-8 7 0,10-8 3 31,-1-6 11-31,-6-5 16 16,-4 2 13-16,-12-9 8 0,-7 3-1 0,-15-1 2 31,-14-3-13-31,-17-4-9 16,-7 8-14-16,-15 11-25 15,-2 10-7-15,3 18-29 16,4 3-25-16,21 8-52 15,7 4-33-15,17-1 86 16</inkml:trace>
  <inkml:trace contextRef="#ctx0" brushRef="#br0" timeOffset="102515.52">21145 5004 1358 0,'10'-34'100'0,"-6"1"75"16,-4 1-15-16,-12 4 0 16,-1-1-32-16,-9 10-60 15,3 7-17-15,-5 13-25 16,-1 10-9-16,-2 19-12 16,-6 7-7-16,6 5-11 15,12 2-8-15,13-7-19 16,8-9-3-16,18-4 11 15,1-10 9-15,0-8 18 16,2-6 9-16,-3-6 4 0,-5-5 6 16,-2-5 15-1,-6-1 3-15,-6-4 4 0,-5-4-7 16,0 6-12 0,-2 5-3-16,2 12-11 15,-7 4-2-15,2 21 0 0,3 11-1 16,2 11 0-16,5 3-1 15,12-7-11-15,1-7-5 16,8-10-7-16,3-11 4 16,6-13 12-16,2-10 14 0,3-12 27 15,-1-8 17 1,-7-17 36-16,-2-8 2 0,-13-23-12 16,-3-8-15-16,-14-20-31 15,-1-9-11-15,-12-2-13 16,-1 2-3-16,0 22-5 15,3 19 6-15,6 34 5 16,-3 14 8-16,8 26 0 0,0 9-11 16,0 32 2-16,2 8-5 15,6 33 2-15,-4 8 6 16,9 11-9-16,1 3-6 16,8-6-24-16,5-2-24 15,3-13-47-15,6-5-6 0,1-12-39 16,-6-11 0-1,-6-19-3-15,1-9-15 0,-6-16 13 32,-6-11-1-32,-3-12 92 0</inkml:trace>
  <inkml:trace contextRef="#ctx0" brushRef="#br0" timeOffset="102753.1">21298 4703 1683 0,'5'8'121'0,"14"-5"59"0,14 0-11 16,24-6-32-16,22-6-39 0,14-7-51 15,-3-5-17-15,1 1-57 0,-9-4-54 16,-1 2 29-16,-4 11-4 16</inkml:trace>
  <inkml:trace contextRef="#ctx0" brushRef="#br0" timeOffset="103309.36">19213 5946 738 0,'-30'-11'131'0,"0"1"179"0,15 4-188 0,9 6 16 0,19 0-11 0,15 0 0 0,37 0 10 0,36 0 11 15,64-14 1-15,28-7-4 16,67-9-49-16,21-8-25 0,53-1-37 16,20 3-16-16,21 1-14 15,2 5-2-15,-15 5-34 16,-15 1-32-16,-46 2-96 15,-38 0-48-15,-75-14 106 16</inkml:trace>
  <inkml:trace contextRef="#ctx0" brushRef="#br0" timeOffset="-33347.36">6148 6968 942 0,'10'-16'89'0,"-7"0"54"0,0 4-24 0,-1 1-32 15,-5 3-6-15,1-2 2 0,1 2 2 0,-3 2 4 0,-4-5-5 16,8 0-13-16,-1-3-3 16,-7-2-22-16,6-3-5 15,-2 0-16-15,-6 3-11 0,2 4-7 16,-3 4-7-16,-9 13-7 15,-10 10-4-15,-6 14-6 16,-2 9 3-16,1 12-4 16,12 2 0-16,14-1 11 15,11-4-8-15,14-6 8 16,8-10 4-16,15-16-3 16,1-9 10-16,3-19 18 15,-4-7 2-15,-5-9 14 16,-10-8 3-16,-8-3-12 15,-4 1-8-15,-12-1-5 16,1 4-10-16,-7 11-5 0,3 1 4 16,5 13-2-1,0 11 6-15,3 3 8 16,0 15 0-16,7 10-2 0,2 10-6 16,-1 12-6-16,0 1-1 15,2 2-16-15,-3-1-17 16,2-11-40-16,-2-3-29 15,9-16-43-15,1-7-20 16,13-17-220-16,0-12 232 16</inkml:trace>
  <inkml:trace contextRef="#ctx0" brushRef="#br0" timeOffset="-32869.5">6660 6878 1331 0,'0'0'107'0,"1"0"53"0,-1-3-25 0,0 1-10 0,-5-3-41 0,-6 2-21 16,-7 0-37-16,-6 3-11 0,-8 6-8 16,-1 7-2-16,2 12-1 0,-4 4 1 15,8 12-1-15,5 3-3 0,9 0-2 16,9-1-2-16,13-12-5 15,7-4-1 1,8-15 0-16,4-5-2 0,10-9 9 31,1-4 3-31,2-18-1 0,2-4 5 16,-12-10 4-16,-5-1 4 16,-6-10 13-16,-7 0 2 0,-8-5 5 15,-5 1-4 1,-5-11-8-16,-8 1-3 15,-3-1-8-15,2-1 0 0,9 16-1 16,5 10 9-16,7 25 10 16,5 12 0-16,-1 16-2 15,-1 15-8-15,1 23-12 16,0 9-4-16,2 18-1 16,-2 5-5-16,4 7-33 15,1 0-52-15,6-4-24 0,7-8-15 16,-1-27-37-1,4-12 31-15,-2-28-46 0,4-13-238 16,-2-23 282 0</inkml:trace>
  <inkml:trace contextRef="#ctx0" brushRef="#br0" timeOffset="-32406.51">7157 6816 1024 0,'-4'-8'151'0,"1"4"186"0,2 1-176 16,-4 3-46-16,-3 0-28 0,-5 7-44 0,1 9-20 0,-4 9-13 0,-1 7-2 0,4 7-7 15,7 2 1 1,3 7-4-16,3 1-9 0,4-8-8 0,7 1-10 16,4-10-10-16,0-10 2 15,3-11 8 1,-3-8 4-1,1-9 18-15,0-8 3 16,-2-12 10-16,4-10 8 16,-6-11 0-16,-1-5 6 0,-4-8 8 15,0-7 5-15,-7-5 4 16,-7-2-1-16,-8-3 2 16,3 4-5-16,-6 10 7 15,3 14 5-15,7 16 1 16,-2 11 5-16,10 20-4 15,-1 2-9-15,-1 24-14 16,1 12-9-16,-6 26-12 0,4 4 2 16,3 13-3-16,3 3-1 15,16 0-14 1,2-3-30-16,12-10-29 0,6-1-19 16,4-21-21-16,4-9-6 15,5-17-42-15,-6-9-188 16,1-21 213-16</inkml:trace>
  <inkml:trace contextRef="#ctx0" brushRef="#br0" timeOffset="-31060.04">8755 6706 829 0,'1'0'131'0,"-1"0"145"0,-1 2-169 0,1-2-10 0,-2 0-12 0,2 0-4 0,-3-2 5 16,-7-1-1-16,-4 1-28 16,-8-4-10-16,-6 3-25 0,-5 0-10 15,-5 3-4-15,3 0-4 16,2 6-4-16,5 5 0 15,10 3 0-15,6 5-1 16,7-3-3-16,5 4 2 0,9-2 0 16,6 4 5-1,7-5 4-15,4 5-3 0,4-6 5 16,4 4 1-16,-3-4 6 16,1-2 4-16,-12 1 7 15,-2-1 2-15,-12 0 1 16,-6 0 4-16,-13 0-6 15,-3 4-6-15,-14-6-7 16,-7 3-7-16,-3-3-10 16,-4-1-14-16,6-3-37 15,5-2-17-15,3-1-44 16,5 0-15-16,11-11-23 0,6-6-115 16,5-14 164-16</inkml:trace>
  <inkml:trace contextRef="#ctx0" brushRef="#br0" timeOffset="-30804.8">8512 6435 1437 0,'11'-2'133'0,"0"2"50"16,-2 11-42-16,-2 13-21 15,0 15-52-15,-3 9-21 0,-4 21-23 16,1 5-4-16,1 13-13 15,3 7-3-15,-1 4-2 16,6 2-8-16,-2-11-35 16,4-2-17-16,-1-24-68 15,0-11-25-15,2-22-98 16,0-11 130-16</inkml:trace>
  <inkml:trace contextRef="#ctx0" brushRef="#br0" timeOffset="-30313.68">8955 6663 1344 0,'0'-1'96'0,"2"1"71"15,-1-5-8-15,2 3-27 16,5-2-10 0,3-3-40-16,7 3-5 0,7 4-16 15,5 0-11 1,3 9-20-16,-1 2-10 0,-7 5-15 16,-3 8-4-1,-13 1-5-15,-7 3-6 0,-12 2-14 0,-4 2-4 16,-11-5-5-1,-2-2 4 1,0-8 12-16,-3-3 5 0,10-6 10 16,7 0 2-16,12-2 0 15,2 5 0-15,12 0 8 0,9 4 6 0,6-1 11 32,4-2 6-32,1 4 4 0,-1 0-1 15,-10 3-8 1,-3-3-5-16,-16 6-8 15,-11-2-1-15,-9 6-1 16,-12 0 0-16,-7-5-11 16,-2-4-13-16,0-6-26 15,-1-3-21-15,10-2-48 0,7-4-19 16,10-4-40-16,8-4-16 16,11-8 105-16</inkml:trace>
  <inkml:trace contextRef="#ctx0" brushRef="#br0" timeOffset="-30148.37">9472 7239 1338 0,'5'33'117'0,"-10"2"80"0,-9-5-123 0,-6-5-29 0,-13 0-94 0,3 0-60 0,-2-4 51 15</inkml:trace>
  <inkml:trace contextRef="#ctx0" brushRef="#br0" timeOffset="-29515.37">10328 6725 1073 0,'-10'-3'147'16,"-6"0"137"-16,-11 1-166 0,-6-1-15 0,-8 3-47 16,-3 0-18-16,-5 3-18 15,0 6-7-15,8 9-6 16,0 4-1-16,22 3-2 16,7-1-1-16,23-4 3 15,9 5 8 1,23 1 8-16,9 2 9 15,2 5-4-15,-2-3 3 0,-8 5 0 16,-8 3-5 0,-11 0 3-16,-6-1-3 0,-17 0-5 15,-10-9 0-15,-11-1-9 16,-11-3-2-16,-11-10-30 0,-5-3-15 16,-12-11-26-1,3-11-23-15,-5-13-26 16,8-6-22-16,12-14 69 15</inkml:trace>
  <inkml:trace contextRef="#ctx0" brushRef="#br0" timeOffset="-29282.83">10067 6640 1279 0,'3'0'181'15,"-3"-2"179"-15,-3 7-202 0,-3 4-12 16,0 12-60-16,1 7-18 0,5 16-37 16,3 13-9-16,10 16-13 15,1 10-4-15,2 21-19 0,-2 0-34 32,-6-6-66-32,0-9-44 15,-8-30-53-15,4-5 37 16,6-19 90-16</inkml:trace>
  <inkml:trace contextRef="#ctx0" brushRef="#br0" timeOffset="-28244.83">10798 6739 955 0,'0'-2'105'0,"0"-5"105"0,-3 2-63 0,1-6-24 0,-8 3-7 16,3 2-14-16,-3-2-4 0,-3 8-32 16,-2 1-12-16,-7 15-24 0,0 6-7 0,-4 16-14 31,-1 9 0-31,5 16-9 0,3 4-5 0,15 4 2 16,4-2-4-16,8-15-3 15,11-7 0-15,11-16-3 16,7-8 4-16,4-17 6 15,8-6 3-15,-5-13 12 16,1-3 16 0,-19-2 24-16,-7-8 16 15,-12 0 15-15,-7-6-6 16,-11 4-12-16,-7 1-15 0,-15 5-25 16,-3 7-13-1,-5 15-19-15,-3 13-16 16,3 15-37-16,4 6-31 15,15-3-73-15,10-1-41 0,16-14 108 16</inkml:trace>
  <inkml:trace contextRef="#ctx0" brushRef="#br0" timeOffset="-28047.14">11143 7151 1697 0,'10'14'114'0,"-9"10"44"15,-1 2-27-15,-11 12-68 0,-5 0-28 16,-9 3-67-16,-3 0-40 16,-1 6-99-16,4-3-101 15,8-7 146-15</inkml:trace>
  <inkml:trace contextRef="#ctx0" brushRef="#br0" timeOffset="-27344.42">11822 6755 1419 0,'14'3'101'0,"-3"-1"45"16,-3-2-5-16,-12 0-40 0,-5 0-28 0,-15-2-30 0,-7 0-13 0,-9 2-21 15,3 2-1-15,-1 6-9 16,3 4-2-16,2 6-2 16,6-2-2-16,13 4-2 15,3-3-5-15,14 2 3 16,6-1 0-16,13 1 11 15,5-4 6-15,8 1 3 0,0 0 5 16,3 1 4 0,-2-1 0-16,-1 6 1 15,-7-5-1-15,-11 4-8 0,-4-4-2 0,-13-2 6 16,-5-3 3-16,-15-2-1 31,-6-2-1-31,-7-2-9 0,-3-5-11 16,-13-1-30-16,5-3-15 0,-13-6-44 15,2-1-21-15,4-7-28 16,3-4-25-16,16-5-243 16,5-4 256-16</inkml:trace>
  <inkml:trace contextRef="#ctx0" brushRef="#br0" timeOffset="-27045.08">11590 6545 1447 0,'4'5'121'0,"4"4"78"0,-6 5-21 0,4 5-35 0,-1 8-32 0,6 14-50 0,3 2-16 16,2 17-27-16,-2 4-5 15,0 15-9-15,-6 10-1 0,-8 2-3 16,0 2-14 0,-5-9-43-1,-2-13-27-15,-1-16-45 16,1-9-14-16,7-12 15 0,0-9 10 16,7-17 5-16,1-8-100 15,6-19 135-15</inkml:trace>
  <inkml:trace contextRef="#ctx0" brushRef="#br0" timeOffset="-26463.24">12049 6752 924 0,'0'0'134'0,"0"-2"179"0,0 2-150 16,4-3 5-16,9 3-3 0,-3 3-10 0,-4 0-13 0,-1 10-35 16,-4 6-19-16,-1 15-44 15,2 12-19-15,1 13-19 16,-2 4-4-16,7 9-2 15,2-6-5-15,-5-7-37 16,4-2-21-16,-4-21-54 16,-2-6-23-16,8-16-35 15,2-8-19-15,4-17 112 16</inkml:trace>
  <inkml:trace contextRef="#ctx0" brushRef="#br0" timeOffset="-26009">12449 6856 1361 0,'2'-10'106'16,"0"-1"51"-16,-1-1-15 0,-6-3-39 16,-2-2-20-16,-9-3-12 15,-5 1-4-15,-7-2-12 16,-1 7-14-16,3 14-34 15,0 3-7-15,3 19-10 16,2 8-3-16,5 10-3 16,10 1-8-16,8-8-8 0,10-2 1 15,14-10 4 1,-1-4 9-16,3-11 12 16,-1-4 4-16,-5-8 11 0,2-9-5 15,-7-10 13-15,4-6 6 16,-7-1 17-1,0-1 9-15,-6 13 18 16,-2 2 2-16,-4 18-8 16,-2 10-8-16,-3 21-26 15,-5 12-7-15,1 10-11 16,0 9-6-16,3-4-4 0,4-1-12 0,2-10-32 16,4-4-19-16,-1-15-57 15,4-2-26 1,-2-11-63-1,1-2 104-15</inkml:trace>
  <inkml:trace contextRef="#ctx0" brushRef="#br0" timeOffset="-10354.98">18861 7640 840 0,'8'-15'52'0,"1"0"37"0,-9-1 4 16,-3 8-10-16,-2-3 4 0,2 5-4 0,3 1-5 0,6 0-9 0,1-3 2 15,4 3-1 1,1-2 4-16,3 3 2 0,-4-2-5 16,3 5-20-16,-10 1-6 15,1 4-17-15,-2 1-2 16,-3 6-2-16,-4 5 1 16,0 9-6-16,1 11-4 0,13 18 0 15,1 15 0 1,8 28 1-16,6 15-4 0,2 25-4 15,3 17-2-15,-5 21-3 16,-3 2 2-16,-5 6-5 16,-9-2 0-16,-3-7 0 15,-5-7-1-15,0-25 7 16,2-13 0-16,2-23-4 16,3-7 2-16,-3-18-3 15,1-7-1-15,0-18-7 0,-3-7-10 16,-2-14-34-16,-2-5-18 15,0-14-27-15,-2-7-26 16,4-12-65 0,0-11 106-16</inkml:trace>
  <inkml:trace contextRef="#ctx0" brushRef="#br0" timeOffset="-9342.09">19145 7195 935 0,'-7'20'78'0,"4"-4"47"0,2 5-41 0,2-9-6 0,1-4-5 0,14 0 10 0,6-3 3 16,12-5-1-16,7-7-8 0,19-5-14 15,13-4-13-15,25-4-6 16,7 4-11-16,22-5-13 16,-1 4-2-16,22 3-12 15,13 0 1-15,14 7-7 16,11 4 1-16,30-3-4 16,2-1 0-16,28-2 11 0,2-2 0 15,-10 5 2 1,8-1 3-16,-20-1 9 0,-13-1 0 15,-16 6 10-15,-16-8-3 16,-24 8-13 0,-17-2 0-16,-26 3-10 0,-21 2-2 0,-27 8 2 15,-12-3-2 1,-23 6-3 0,-14 3 1-16,-15 2-5 0,-4 3 2 15,-9-5 2-15,4 0 3 16,-1 2 1-16,6-2 0 0,4 4 5 15,6 2 4-15,3 4 13 16,0-1 3-16,1 9 4 16,1-1-5-16,-2 7-12 15,2 13-5 1,-4 7-7-16,0 16-3 16,-4 37-2-16,3 12-7 0,-5 31-11 15,0 16-9 1,-1 17-16-16,4 7-5 0,5 4-10 0,2-2 8 15,0-13 18-15,-4-10 13 16,2-17 21-16,-3-14 12 16,-8-12 14-16,-2-4 5 15,-18-13 13-15,-2-13-7 0,-10-21-9 16,-6-18-9 0,-1-15-14-16,-12-8-3 0,-1-13-10 15,-1-6-2-15,-7-10-6 16,5-1-2-16,-18-8-7 15,-9-3 0-15,-25-5 4 16,-12-3 2-16,-12-3 14 16,-9-2 1-16,-32-6-2 31,-17-2 4-31,-37-2-5 0,-20-3 2 16,-13-6-10-16,-21 5-3 15,-8 5 6-15,1 5 1 16,0 10 16-16,21 7 4 0,4 0-7 31,20 1 2-31,37-4-7 0,11-7-7 0,44-7-38 16,19-10-44-1,40-13 47-15</inkml:trace>
  <inkml:trace contextRef="#ctx0" brushRef="#br0" timeOffset="-8763.92">19272 10522 1469 0,'0'3'101'0,"2"4"50"0,0 4-15 0,1 9-33 16,2 7-32-16,-1 16-38 0,6 9-14 0,-6 14-15 0,4 3-4 16,-6 6-40-16,-2-3-23 15,-2-3-67-15,-4-10-14 16,3-18-100-16,0-10-195 15,-4-28 275-15</inkml:trace>
  <inkml:trace contextRef="#ctx0" brushRef="#br0" timeOffset="-8431.87">19235 10445 1533 0,'26'-36'103'0,"11"4"60"16,5 4-7-16,20 12-19 15,4 3-33-15,-6 15-52 16,-6 9-25-16,-21 11-25 16,-21 5-5-16,-7 8-11 15,-13 6-8-15,-19 1-17 16,1 6-6-16,-23-9 0 0,-2-1 8 16,-4-19 16-16,1-8 11 15,17-10 10-15,3-2 8 16,22-1 26-16,12 2 4 15,6 7 20-15,13 4 8 16,19 12-1-16,11 2-4 16,4 13-19-16,6 2-15 0,-9 1-29 31,-6 3-21-31,-6-6-53 16,-8-2-36-16,3-6-109 0,-14-6 23 0,14-18 92 15</inkml:trace>
  <inkml:trace contextRef="#ctx0" brushRef="#br0" timeOffset="-7739.14">19908 10805 1513 0,'-1'8'92'0,"-1"1"20"16,4-6-46-16,9-3-14 15,1-5-25-15,12-6-11 16,6-3-4-16,6-5 5 15,2-1 0 1,-2-1 10-16,-10 4 21 0,-11 4 0 16,-15 1 16-16,-12 2-5 15,-26 5-18-15,-9-4-8 16,-4 11-23-16,-1 7-6 16,9 16-6-16,12 10-3 15,9 8-3-15,11 4-9 16,23-5-18-1,10 1-2-15,20-5-2 0,8-7 10 16,16-9 22-16,10-3 6 0,8-12 4 16,2-3 1-16,-12-11-2 15,-9-6 9-15,-16-12 16 16,-9-7 7-16,-9-12 11 16,-4-5-4-1,-16-6-9-15,-11 0-9 0,-21 4-7 0,-5 10-11 16,-8 18-7-16,6 13-3 15,4 20-4-15,9 9-1 16,4 12 2 0,7-3 3-16,9-1 2 0,6-5 2 15,8-6 1 1,2-5 1-16,1 2 26 0,-5-8 19 0,-4 2 26 16,-1-2 7-16,-10 6-2 15,-2 10-16-15,-13 10-29 16,-1 15-8-16,-10 12-21 15,2 5-5-15,3 5-28 16,-3 2-18 0,7-9-20-16,-1-6 0 0,-2-6 26 15,1-6 20-15,3-10 32 16,-10-11 14-16,7-11 33 16,-7-5 4-16,-3-15-13 15,1-4-11-15,-1-10-43 16,6-3-28-1,10-5-55-15,11-5-40 16,24-5-103-16,14-7 324 0,28-9-116 16</inkml:trace>
  <inkml:trace contextRef="#ctx0" brushRef="#br0" timeOffset="-7362.89">21368 10734 1646 0,'9'9'85'0,"-4"10"89"0,3 8-70 0,-7 17-16 0,1 8-12 0,-4 10-53 16,-4-4-13-16,1-6-24 0,5-5-24 15,0-12-50-15,5-10-20 16,3-11-31-16,1-9-2 15,-6-14-109-15,-1-12-94 16,-4-15 192-16</inkml:trace>
  <inkml:trace contextRef="#ctx0" brushRef="#br0" timeOffset="-7203.84">21347 10871 666 0,'-32'-76'160'16,"7"12"142"0,9 10-40-16,9 18-73 15,7 14-27-15,11 9-16 16,6 3-14-16,19 3-17 15,12-3-13-15,10-6-25 16,11-3-21-16,5-1-31 16,-1-4-12-16,-7 4-50 15,-4 2-34-15,-10 9-97 16,-8 4-53-16,-14 5 114 0</inkml:trace>
  <inkml:trace contextRef="#ctx0" brushRef="#br0" timeOffset="-7014.72">21402 10934 1609 0,'19'-3'113'16,"5"-2"43"-16,6-6-67 16,3-2-8-16,6 1-86 15,-1-1-50-15,5 7-89 16,1 0-113-16,6 4 149 15</inkml:trace>
  <inkml:trace contextRef="#ctx0" brushRef="#br0" timeOffset="-6857.54">21948 10931 1499 0,'-5'17'181'16,"-1"-3"102"-16,1 2-100 15,2-3-27-15,3-2-95 16,0-2-34-16,3-1-67 0,5 3-38 15,5-3-92-15,4 0-41 16,1-10 108-16</inkml:trace>
  <inkml:trace contextRef="#ctx0" brushRef="#br0" timeOffset="-6745.63">21953 10568 1216 0,'-7'-46'24'0,"6"-3"31"0,6 2-79 16</inkml:trace>
  <inkml:trace contextRef="#ctx0" brushRef="#br0" timeOffset="-6364.91">22355 10319 1552 0,'6'55'166'0,"-7"7"190"15,-4 1-161-15,-8 3-64 16,-1-3-38-16,0 5-60 16,0 3-20-16,6-3-27 0,8 7-18 15,14-5-49-15,15-1-10 16,10-14 6-16,7-6 13 16,4-17 29-1,4-6-9-15,9-11 9 0,3-11 7 0,-1-15 18 16,0-6 31-16,-13-18 33 15,-7 1 11-15,-27-6 26 16,-13-1 4-16,-29 3-5 16,-14 12-8-16,-11 15-16 15,-3 15-15-15,2 31-26 16,9 11-6-16,15 9-19 16,14 2 1-16,27-7-27 15,22-6-12-15,27-14-11 16,22-6-12-16,16-21-22 15,2-3-38-15,11-17-57 16,2-9-52-16,17-27 126 16</inkml:trace>
  <inkml:trace contextRef="#ctx0" brushRef="#br0" timeOffset="-2757.07">19082 8182 524 0,'9'0'117'0,"1"-2"83"0,2 2-28 0,2 2-16 0,-11 3-36 16,-7-2-14-16,-10 6-27 15,1-1-7-15,-8 2-19 16,1 1-5-1,9-5-10-15,0 0-5 0,12-2-7 16,6-1 1-16,7 1 3 0,3-2-1 16,12-4-1-16,2-1-9 15,4-3-11-15,1 3 1 16,5-4-4-16,2 6-2 16,7-1 4-1,13 2 1-15,10-1-1 0,-4-1 14 0,12-6 4 16,-5 0 7-1,1 1 1-15,0-6-8 16,2 0-10-16,5 2-8 16,-2 0-3-16,3 2-4 0,-20 4 0 15,-12 0 0-15,-18 5-3 32,-16 0 1-32,-8 2-1 0,-3-1-1 15,-3 1 2-15,2-2 2 16,0 0 0-16,7-3 3 0,2-5-3 15,1 2-1-15,5-4 0 16,-5 1-1-16,4 4 2 16,0 2 2-1,-7-2-2-15,-2 4 1 0,-10 1 0 16,1 0 0 0,-1 0 0-16,-2 0 0 0,0 0 0 15,-2 0-1-15,-1 0 1 0,3 0-1 16,-2 3 0-16,2-3 2 15,0 3 9-15,2-2 2 16,-2 1 6-16,3-2-2 0,-3 2-3 31,3 7-3-31,-3-3-1 0,0 4 2 0,0 4-4 16,0 2 0-16,5 6-1 16,0 6 1-16,1 12-1 15,3 5 1-15,-2 17-4 31,2 4-3-31,1 10-1 16,-4-4 0-16,3 4 0 16,4-5 0-16,-2-6-4 15,2-4-16-15,-4-9-2 16,-2-8-3-16,4-6 0 0,-7-3 12 16,4-11 2-16,-5-9 3 15,-1-7 5-15,-2-5 3 16,-3-1 2-16,-2-10 1 15,-4-3 0-15,-4 2-5 16,-1-7-1-16,-7 8-3 16,1-1 2-16,-7 4 2 15,-8 0 1-15,-3 2 1 0,-9 1-1 16,4 2 1-16,-10-1 0 16,-4-1-3-16,-14-3-6 15,-14 2-4-15,-7 3-9 16,-7-1 3-16,0-1 7 15,-1 2 1-15,-12 0 13 16,0 0-6-16,8 2 3 16,6 4 8-16,24 0-6 15,11 4 7-15,25-5 1 16,5 4-5-16,14-3 5 16,6 2-7-16,9-3-8 0,-1 3-13 15,2-5-32 1,3 5-15-16,0-7-34 0,-3 4-12 15,1-6 65-15</inkml:trace>
  <inkml:trace contextRef="#ctx0" brushRef="#br0" timeOffset="-1913.37">18072 8438 1118 0,'-3'6'93'0,"-5"-3"87"0,2-3-38 0,-10 0-31 0,-3-2-22 0,2-2-41 0,-7 4-19 16,-3-3-15-16,-5-2 1 16,1 5-10-16,-4-2 1 0,7 9-7 15,3 5-2-15,7 2-2 16,7 5-1-16,8-3 2 16,8 0-1-16,11 6 4 0,7-8-2 15,17 7 4-15,7-3 3 16,2 0 7-16,5 1 3 15,-9-3 8-15,-1-1-5 0,-14-2-3 32,-8-4-5-32,-22 2-3 15,-11 0 2-15,-22 4-5 0,-6-1 1 16,-7 0-26 0,-6-1-21-16,3-4-34 0,0-1-24 0,8-8-111 15,5-2-197-15,12-12 243 16</inkml:trace>
  <inkml:trace contextRef="#ctx0" brushRef="#br0" timeOffset="-1662.85">17930 8154 1170 0,'8'4'140'0,"-3"4"173"16,2 5-145-16,0 9-26 15,1 5-23-15,-4 22-54 16,4 7-19-16,-6 26-32 0,1 4-7 16,-1 7-8-16,-2-5-13 15,0-11-39-15,0-4-26 0,4-12-53 16,-1-7-23-16,4-13-102 16,4-6 146-1</inkml:trace>
  <inkml:trace contextRef="#ctx0" brushRef="#br0" timeOffset="-1220.5">18365 8348 1339 0,'4'-10'90'0,"5"2"77"15,0-3-32 1,7 3-2-16,-3 2-11 0,9-2-39 0,-2 5-22 16,3 3-30-16,2 3-10 15,-9 7-18-15,-4 4-4 16,-9 6-17 0,-6 2-8-16,-13 8-13 0,-6 0-4 0,-6 5 1 31,-4-8 4-31,7-4 13 0,3-7 7 0,11-5 14 15,11-4 1 1,11 5 1-16,3 2 1 0,15 5 10 16,2 2 8-1,1-1 13 1,4 2 9-16,-4-3-3 16,-4 2-1-16,-15-7-15 15,-12 3-7-15,-21 1-7 16,-15-3 1-16,-19 1-1 15,-6 2-12-15,-22-1-29 16,2-4-24-16,-7-10-49 16,5-3-32-16,21-13-155 15,10-7 172-15</inkml:trace>
  <inkml:trace contextRef="#ctx0" brushRef="#br0" timeOffset="89.38">23330 7569 543 0,'17'3'57'0,"-7"-2"71"15,-5 7 31-15,-10 3 20 0,-8 2 0 0,-10-1-22 0,-4 1-20 0,-2-3-42 0,-4-6-19 16,2-4-26-16,-6-1-8 16,3-4-18-16,-1-6-4 15,-19 1-11-15,-12 3-6 16,-22-1-2-16,-7 6-2 16,-11 2-4-16,4 3 3 0,-1 8-3 15,-4 2 1-15,11 6 1 16,3 1-2-16,23 4 7 15,17 1-1-15,26 0-2 16,5-4-4 0,19-2 2-16,3-5 2 0,4-1 10 15,9-2 4-15,0 1 10 16,-2 3 2-16,-4 2-4 16,-5 3-2-16,-2 12-7 15,-2 4-2-15,-9 12-6 16,-1 7-1-16,-2 11-3 15,-2 10-1-15,-1 18 1 0,2 4 0 16,7 0-13-16,-1-10-9 16,6-22-6-16,3-12-4 15,1-18 14-15,3-9 7 16,-3-13 10-16,5-6 1 16,4-6 1-16,4-2 3 15,10-7 1-15,7 3 4 16,17 1-1-16,13-2-1 0,21 5 11 15,8 0-2-15,5 6 2 16,9-1 4-16,8 4-14 16,9 2-1-16,15-6-5 15,-7 1-8-15,-9-9-7 16,-8 0-9 0,-23-2-24-16,-18-4-31 0,-30-4-224 15,-24-3 193-15</inkml:trace>
  <inkml:trace contextRef="#ctx0" brushRef="#br0" timeOffset="750.48">24084 7699 1373 0,'13'-9'78'0,"-10"-4"26"0,-6 1-12 0,-19-1-34 0,-8 2-21 0,-8 10-27 0,-10 2-3 0,6 12-3 15,6 9-1-15,9 5-5 16,8 1 1-16,16 7 2 16,3 3-1-16,12-5 5 15,6 3 1-15,15-1-1 16,3-2 6-16,8 1 4 15,5 0 3-15,2-8 7 16,-1 1 5-16,-12-9-6 16,-8 0-1-16,-17-5-7 15,-12-5-6-15,-18 1-5 0,-12 1-2 16,-15-7-4-16,-3 0-8 16,-7-3-16-16,1-1-7 15,2-4-19-15,7-3-19 16,8-3-27-16,1-5-19 15,13-6-214-15,5-5 210 16</inkml:trace>
  <inkml:trace contextRef="#ctx0" brushRef="#br0" timeOffset="1018.77">23832 7411 1297 0,'17'1'130'15,"5"1"111"-15,2 4-117 16,3 5 11-16,-2 7-35 16,-8 9-17-16,-9 14-29 15,-6 7-6-15,-9 19-14 16,-4 4-2-16,-1 7-14 16,1 4-4-16,8-6-9 15,4 0-3-15,10-11-2 16,3-6 0-16,2-5-33 0,3-7-24 15,3-6-42-15,0-4-37 16,-6-12-38-16,-3-5-99 16,-2-20 160-16</inkml:trace>
  <inkml:trace contextRef="#ctx0" brushRef="#br0" timeOffset="1476.01">24565 7401 1392 0,'11'-7'83'0,"-1"-1"44"15,-7 3 3-15,-3 6-12 0,-2 6-10 16,-10 12-24-16,-1 6-7 15,-15 16-20-15,-5 8-11 16,1 14-20 0,5 3-9-16,7 8-9 0,7-1-3 15,12-5-4-15,1-4 0 16,17-10-4-16,3-12-5 0,14-7-9 31,7-10-3-31,3-10-2 0,8-6 7 16,-2-11 7-16,4-7 6 0,-7-7 5 15,-7-7 2-15,-17-4 11 16,-13-6 6-16,-21-7 3 16,-19 2 0-16,-16 8-9 15,-8 5-8-15,-6 20-8 16,-1 10-2-16,7 11-26 16,2 8-33-16,18 1-84 15,16-1-54 1,18-7 100-16</inkml:trace>
  <inkml:trace contextRef="#ctx0" brushRef="#br0" timeOffset="2224.77">21940 9543 964 0,'3'-6'115'0,"0"-7"159"16,1-1-164-16,0 1-13 0,0 2-3 0,-3 10-12 0,2 2-13 0,5 23 2 0,-5 11 0 16,-1 31-13-16,1 11-4 15,-3 15-29-15,0-1-13 0,0-9-14 0,0-11-14 16,5-19-13 0,4-11-23-16,-1-17-60 0,3-9-23 15,-1-16-318-15,-4-7 280 16</inkml:trace>
  <inkml:trace contextRef="#ctx0" brushRef="#br0" timeOffset="2553.69">21983 9426 1070 0,'-3'-3'82'0,"-5"2"37"16,5-1-11-16,-1 2-20 0,1 0-1 15,2 0-8 1,1 0-12-16,6 0-14 16,0 2-2-16,13-2-9 0,3 3 1 15,13 5-10-15,12-4-16 16,21 7-2-16,13 2 3 15,21-2-12-15,5 0 4 16,13-8-6-16,13-3-6 16,15-3 6-16,-6-5-4 15,-14-1-30-15,-24-2-22 16,-33-2-87-16,-17-1-209 0,-34 4 218 16</inkml:trace>
  <inkml:trace contextRef="#ctx0" brushRef="#br0" timeOffset="3238.42">23977 9824 1328 0,'-2'1'93'0,"-1"-1"76"0,2 2-47 0,-7-5-21 0,0-2-25 0,-8-8-41 0,0 1-11 0,-12 1-10 16,-5 8-3-16,-8 7-11 0,0 10-1 16,0 9-1-16,9 3-2 15,15 0 5-15,4-3 2 16,23 6-9-16,5-3 4 15,14 3 3-15,7 1 0 16,5-5 1-16,3 2 2 16,-4-2-7-16,-9-3 2 15,-7-1 4 1,-15-1-3-16,-10-4 10 0,-9-3-5 0,-13-6-7 16,-7 1-9-1,-8-6-33-15,-5-4-20 0,2-9-46 16,0-6-20-16,2-15 68 15</inkml:trace>
  <inkml:trace contextRef="#ctx0" brushRef="#br0" timeOffset="3490.48">23721 9472 1632 0,'0'2'110'0,"3"4"74"15,1 0-23 1,5 12-14-16,-3 5-25 0,9 18-42 16,2 10-16-16,0 18-27 15,7 4-9-15,-8 10-13 0,-5-2-13 16,0-1-25-16,-6-3-19 0,6-12-51 31,1-5-23-31,-1-13-66 0,3-9-25 16,-3-17-286-16,2-10 297 0</inkml:trace>
  <inkml:trace contextRef="#ctx0" brushRef="#br0" timeOffset="3773.77">24337 9655 1047 0,'-2'2'167'0,"-1"7"254"16,3 4-243-16,-3 4-9 15,3 8-25-15,3 13-41 16,-2 6-21-16,10 13-31 16,-1 4-9-16,-7 7-18 0,-3-5-16 15,-3-7-35-15,-3-6-14 16,4-12-37-16,2-3-22 0,0-10-55 15,0-6-14-15,8-13-16 16,3-11 80-16</inkml:trace>
  <inkml:trace contextRef="#ctx0" brushRef="#br0" timeOffset="4340.03">24725 9862 1283 0,'3'-4'77'16,"-2"-7"37"0,4 0-18-16,1-6-2 0,-2 4-13 0,-4-9-6 31,-4 3-9-31,-8-4-5 16,-9-1-5-16,-7 10-21 0,1 1-5 0,-9 13-16 15,-1 5-9-15,6 15-2 16,-1 6-3-16,15 5-12 15,8 6-4-15,18-3-11 16,4-7 4 0,17-2 4-16,-4-9 7 0,9-7 15 15,1-1-3 1,-7-8 4-16,4-3 9 0,-13-8 6 16,1-1 13-16,-8-9 18 15,-2-3-1-15,-7 9 3 0,0-1-4 16,-4 16-1-16,-7 5-8 15,1 20-7-15,0 8-6 16,2 17-16 0,3 4 0-16,2 1-7 0,3-7-3 15,2-4-33-15,0-3-25 0,-6-7-61 16,2-2-52-16,-2-12-65 16,0-7 121-16</inkml:trace>
  <inkml:trace contextRef="#ctx0" brushRef="#br0" timeOffset="9011.34">22663 7960 527 0,'6'-8'90'0,"0"1"127"0,-4 6-46 0,-2 4 0 15,-2 0-13-15,-6 7-39 0,4-1-9 0,2-7-17 16,2-1-4-16,2 2-7 15,1-3-9-15,8-1-11 16,-3-1-12-16,-3-1-32 16,4 0-3-16,-6 3-11 15,-1 5-5-15,-2 3 6 0,-3 1-8 16,-13 13 3-16,-6 2-2 16,-5 7 0-16,-9 4-1 15,2 3-10 1,1 1-7-16,5 2-8 15,7 2 9-15,7-2 5 16,13-6 7-16,7-9 7 0,7-5 2 0,9-7-2 16,-2-4 2-16,4-10 1 15,6-7-2-15,3-2 8 16,2-7-5-16,-1-1 1 16,-2 1-6-16,-7 5-29 15,0 1-5 1,-1 7-37-16,-2 2-15 15,-4 2-14-15,4 2-14 0,-7 1-141 16,-2-4-136-16,0-7 221 16</inkml:trace>
  <inkml:trace contextRef="#ctx0" brushRef="#br0" timeOffset="9276.41">22740 8075 843 0,'0'3'139'0,"0"5"202"0,0 3-204 0,5 5 4 0,1 1-10 16,0 3-17-16,4 9-34 0,1 2-17 0,-5 12-23 31,2 1-13-31,-5 5-11 0,2 2-7 16,-5 1-15-16,0 0-20 0,2-2-52 15,1-1-20-15,5-11-73 16,-1-10-255-16,3-4 281 16</inkml:trace>
  <inkml:trace contextRef="#ctx0" brushRef="#br0" timeOffset="10448.87">22494 9693 568 0,'3'-2'100'0,"-1"-1"145"0,-1 0-98 0,4 6 3 15,-3 3-15-15,-2 9-30 0,0 5 1 0,-2 8-5 0,-3 9-9 16,0 5-28-16,2 6-19 15,-1-7-27 1,2-2-11-16,4-6-21 16,-1-6-9-16,4-8-29 15,-2-6-15-15,-1-12-30 16,-1 2-26-16,1-1 71 0</inkml:trace>
  <inkml:trace contextRef="#ctx0" brushRef="#br0" timeOffset="10924.32">22735 9781 697 0,'0'-1'176'15,"3"-1"58"-15,1-6-32 16,5 3-75-16,-4-3-19 16,3 5-7-16,-2-1-22 15,3 0-11-15,1 3-12 16,1 1 1-16,6 0-5 16,5 0-3-16,7 0-3 15,2-2-10-15,6 2-8 16,-1 0-5-16,-11 3-13 15,-1 5-7-15,-15 0-6 16,-2 5-5-16,-12 3-10 16,-8-1-3-16,-14 4-14 15,-14 2-5-15,-4 4-7 0,-7-1-2 16,3-2 13 0,3 0 9-16,19-2 13 15,10-4 6-15,12-3 8 0,5-2 2 16,16-5 14-16,9 2 10 15,16-3 3-15,11 1 2 16,14-3-4-16,5 2-14 16,-12 0-26-16,-4-4-33 15,-14 1-82-15,-3-1-135 16,0 1 152-16</inkml:trace>
  <inkml:trace contextRef="#ctx0" brushRef="#br0" timeOffset="19609.88">19579 8433 901 0,'-4'0'85'0,"1"-2"98"16,3 2-69-16,0-3-23 0,7 3-9 0,0 0-20 0,1-3-7 0,-6 3-16 16,-2 0-1-16,0 3-11 0,-2 5 2 15,-6 3-4-15,8 0-1 16,-3 2-1-16,2-2 2 15,1-2-3-15,0 5 1 0,1 5-5 16,6 6-4-16,-1 4-6 16,5 6-3-16,-8-2-1 15,2 3-6 1,1-3-3-16,-6-6-6 16,2-5-27-16,-1-8-13 0,1-9-37 15,4 0-18-15,-3-9-264 16,-3-7 242-16</inkml:trace>
  <inkml:trace contextRef="#ctx0" brushRef="#br0" timeOffset="20139.3">19960 8289 506 0,'-1'2'97'0,"-2"-1"150"0,3-1-70 15,0 4-21-15,4-3-18 0,-1 1-52 0,1 1-17 0,-6 0-17 16,-6 2-7 0,-1 4-19-16,-4 4-1 0,-3 4-11 15,-1 5-3-15,-7 8 0 0,7 2-1 16,-2 6-5-16,8 1-1 16,8-1-4-1,3-2 0-15,11-6-2 16,3-1 2-16,3-6 1 15,4 1 0-15,-2-8 1 0,1-5 0 0,-2-7-3 16,4 1 1-16,1-11 3 16,0 1 1-16,-6-6 4 31,-5-2 1-31,-2 4 1 16,-8-4 3-16,-9-1 4 15,-1 2 0-15,-15 0-2 0,-4 6-4 16,2 6-8-16,-1 0-5 15,6 8-28-15,7 8-21 16,5-8-50-16,2 3-205 16,14 3 192-16</inkml:trace>
  <inkml:trace contextRef="#ctx0" brushRef="#br0" timeOffset="60243.84">23163 10336 780 0,'-7'10'102'0,"4"-4"121"0,2-1-102 15,1-7-29-15,4-6-15 0,4-4-18 0,0-3-6 0,-3 0-17 16,-5-3-7-16,0 7-11 16,0 3 0-16,0 8 3 0,-2 0 6 15,1 0 12-15,-9 2 11 16,9 9 20-16,1-3 6 15,0 3 9-15,0-2-4 0,1 2-22 16,7 1-2 0,2 2-24-16,7 5-4 15,2 12-9-15,5 5-9 16,-2 13-5-16,1 8-4 0,-2 14-1 16,-2 6 1-1,-7 10-4-15,-4 6 1 0,-1 10 0 16,-4 4-3-16,-3 6 0 15,0-1-3-15,0 2-2 16,-8-4 4-16,0-1 1 16,-5 2 1-16,2-3 3 15,-1 3 0-15,4 2 0 16,0-2 2-16,-1 1-1 0,1 3 0 16,0 1-1-1,-5 3-2-15,1-1-3 0,-6-1-5 16,1-7-7-1,1 5 1-15,-8-3 0 0,4 2 3 16,1-7 12-16,2-5-2 16,4-15 6-1,0-8 3-15,7-19-3 0,3-14 2 0,1-19-1 16,2-9-1-16,-1-6-4 16,1-11-6-1,0 1-33-15,0-1-18 0,-7-5-34 16,7-3-29-16,-1-4-16 15,1-3-202 1,-3-5 214-16</inkml:trace>
  <inkml:trace contextRef="#ctx0" brushRef="#br0" timeOffset="60611.58">22754 13659 1038 0,'-5'11'107'15,"-2"3"125"-15,5 0-115 0,4 9-14 0,7-1-7 0,5 6-27 0,4 4-10 0,7 9-25 0,-1 4-13 0,2 10-10 0,0 5-12 0,-3 10-32 0,-2-2 5 0,-2-12-4 0,4-5 5 0,-4-28 32 16,14-10 4-16,-6-24 25 16,2-11 16-16,5-10 25 0,-2-7 4 0,10-7-18 15,-1 1-21-15,7-6-48 16,-6 1-39-16,-4-7-101 0,-6 2-268 15,-12 1 253-15</inkml:trace>
  <inkml:trace contextRef="#ctx0" brushRef="#br0" timeOffset="61760.16">21737 14747 697 0,'1'3'130'16,"1"-1"120"-16,-2 3-59 0,3-4-63 0,-3-1-19 0,2 0-23 0,-4 0-1 0,-1-1-7 15,-2-4-8-15,5 3-10 16,-5-2-9-16,7-7-9 16,7-4 6-16,10-4 4 0,-1 1 2 15,12 2 3-15,4 3-9 16,3 5-20-16,-6 8-10 16,-4 11-15-16,-5 2-2 15,-11 7 0-15,-6 9-1 16,-7 2-7-1,-2 4-9-15,-17 3-10 0,-3-8-6 16,-6 0-10 0,-1-2-1-16,-1-7 6 15,7-2 4-15,8-8 19 0,-2-7 6 16,11 0 20-16,8-3 8 16,5-2 8-16,10-1 13 0,12-1-2 15,6 1-6-15,7-2-7 16,2 4-10-16,1 6-10 31,-10 5-2-31,-8 8-2 0,-3 8 0 0,-17 6 3 16,-5 5 2-16,-12 6 1 15,-9 1 1-15,-15 4-4 0,-10-1-2 16,-4-4 0 0,1-5-2-16,-3-14-9 0,-4-9-8 15,11-16-17-15,-1-5-18 16,17-18-26-16,14-4-15 15,15-16-53-15,12-1-19 0,18-5 91 16</inkml:trace>
  <inkml:trace contextRef="#ctx0" brushRef="#br0" timeOffset="62217.18">22360 14687 1408 0,'1'2'100'0,"6"3"51"0,-1-4-6 0,2-1-20 0,-3-1-12 0,7-3-13 0,1 3-2 0,6 1-23 31,3 5-6-31,-2-2-23 16,7 1-13-16,6 4-18 15,-6 3-7-15,-2 5-8 16,-10 1 0-16,-8 7-1 0,-7 0-9 0,-15 4-16 16,-6 5-8-16,-12-3-11 15,2 3 4 1,-6-3 13-1,7 3 8-15,-3-3 13 0,8 0 2 0,11-6 9 32,7-3 8-32,20-4 14 0,6-3 11 15,9-4 10-15,5-1-1 16,8-9-11 0,2 0-11-16,6-6-37 0,0-1-19 15,-3-2-77-15,3-1-46 16,1-2-80-16,10 1-255 0,-10 3 306 15</inkml:trace>
  <inkml:trace contextRef="#ctx0" brushRef="#br0" timeOffset="62705.58">23186 14487 1362 0,'-6'-13'141'0,"3"4"151"15,1 9-85-15,-4 9-47 16,1 10-23-16,4 21-68 16,-2 10-27-16,3 21-27 15,0 6-7-15,1 2-22 0,4 0-17 16,6-6-39-16,0-13-20 16,5-8-18-16,-4-5 6 15,1-12 27-15,0-7 18 16,-10-14 39-16,-3-12 8 0,-3-4 27 15,-5-14 11-15,1-17 13 16,4-3 12-16,6 3 1 16,7 1 0-1,6 12 3-15,6-1 2 0,5 12-10 16,1 4-2-16,0 5-20 16,-1 5-9-16,-5 8-12 15,-6 2-4-15,-6 7-4 16,-6 4-6-16,-7 5-11 15,-9-1-12-15,-6-1 1 16,-9-3 1-16,-4-8 12 16,-1-10 10-16,-2-13-2 15,-1-9-2-15,6-15-27 16,3-5-28-16,11-4-43 16,3 1-40-16,10 6-209 0,7 4 221 15</inkml:trace>
  <inkml:trace contextRef="#ctx0" brushRef="#br0" timeOffset="63662.21">22000 16048 1385 0,'10'2'103'0,"-3"3"45"0,-2-4-15 0,-5 10-43 0,-1 3-37 16,-3 13-39-16,1 8-12 16,3 7-12-16,5 1-4 0,3-4-4 15,5-4-5 1,5-14 9-16,6-7 13 0,6-16 3 15,-1-9 14-15,12-11 32 16,-4-6 12-16,-3-5 33 16,-9-4 7-16,-16 4-14 15,-1 2-13-15,-6 9-30 16,-2 4-16-16,6 18-22 16,-4 11-1-16,13 24-11 0,6 3-5 15,6 0-5-15,9-5-2 16,-3-14 8-1,7-8 5-15,4-11 7 16,-5-5 9-16,-1-9 19 16,-6 0 0-16,-13-4 7 0,-15-4 1 15,-12 0-17 1,-14-8 2-16,-12-3-10 0,-3 0-11 0,7-2-2 16,7 10 0-16,8 8 0 15,8-1-3-15,10 1 2 16,6 1-3-16,15-3 0 15,9 5 4-15,11 1 5 16,7 7 7 0,5 0 12-16,3 4 1 0,1 5 1 15,-7 5-3-15,-7 10-8 16,-16 5-6-16,-16 14-8 16,-12 8-5-16,-4 6-7 15,-1-4-4-15,3-9-17 16,3-5-13-16,11-17-21 15,2-5-8-15,10-11-31 16,5-13-17-16,-3-9-53 0,2-6-16 16,-3-12-218-1,-3 1 241-15</inkml:trace>
  <inkml:trace contextRef="#ctx0" brushRef="#br0" timeOffset="63791.64">22983 15673 1373 0,'-39'-10'109'0,"2"-2"27"0,10 4-23 15,16 0-62-15,10 0-50 0,18 2-73 0,16 3-39 0,18 3 57 0</inkml:trace>
  <inkml:trace contextRef="#ctx0" brushRef="#br0" timeOffset="64453.21">23535 15919 1568 0,'-20'9'141'0,"-1"-4"99"16,-9-5-57-1,-3-5-58-15,-3-4-35 0,-2 4-49 16,0 5-20-16,10 21-20 16,-1 13-3-16,12 22-12 0,4 10-19 15,12-5-26-15,7-4-16 16,8-13-31-1,10-11 6 1,7-15 10-16,6-9 16 0,2-15 39 16,-1-8 14-16,-6-15 29 15,1-5 11-15,-8-18 33 16,-6-8 15-16,-7-16 19 16,-7-8 4-16,-14-9-6 15,-7-4-8-15,-17-3-16 16,1 1-2-16,5 20-11 15,4 14 5-15,9 29 10 16,4 12-11-16,9 24-5 16,-7 0-13-16,14 27-19 0,2 13-4 15,9 21-12-15,2 9 0 16,14 10-1 0,4 4 0-16,11 4-17 15,6 3-11-15,-2-6-31 0,3-4-4 16,-4-21 10-16,-2-11 7 15,-4-26 28-15,0-7 5 0,-11-16 12 16,-2-9 2-16,-8-15 10 16,-7-11 8-16,-3-10 14 15,-3-9 9-15,-11-8 5 16,-9 6 7 0,-9 4 0-16,1 9-9 0,-4 21 0 15,1 14-7-15,3 24-13 16,-4 14-2-16,12 23-14 15,4 11-6-15,14 5 0 16,12-4-4-16,10-13-2 16,12-10 5-16,11-10-13 15,6-10-2-15,7-11 0 16,-2-10-21-16,-10-7-35 16,-6-8-32-16,-19-16-97 15,-5 2-59-15,-7-28 141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8:00:41.3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5186 5356 1276 0,'-14'21'58'0,"0"-6"0"0,3-1-24 0,6-7-29 0,0-2-1 0,7-7 6 0,6-8 0 0,4 1 0 16,4-2 1-1,8 5-6-15,3 4-2 0,1 4-3 16,-1 2 0-16,-2 7 11 16,-3 5 7-16,-1 3 18 15,-6 2 6-15,1 4 3 16,3 2 4-16,-2 3-11 15,4-4-5 1,7 4-7-16,2-3-7 0,10 0 0 16,4 1-2-16,0-7-5 15,7-1 0-15,12-5-4 16,5-4 0-16,18-7-3 16,14-2 0-16,5-7-3 0,4-7-2 0,0-3 1 15,-5 3 1 1,13-1-2-16,4 4 4 0,-2 4-3 31,-2 0-4-31,-13 5 7 0,0 0-8 0,5 5 3 16,1-7 3-1,2 2-2 1,-5-4 0-16,-7 1 0 0,-2 3 3 0,-1 0-7 16,6-2 6-16,4-4-1 15,0-1-5-15,-2-8-1 0,3-6 1 16,3 1-7-1,10-1 4-15,2 8 7 16,0 2 0-16,-4 10 5 0,-10 1 0 16,-12 9 1-16,8-1 3 15,-6 3 10-15,-1-3 0 16,-5-8-5-16,-3-6-2 16,1-10-10-1,7 2-3-15,1-5 2 16,2 3-1-16,-1 4-9 15,-6 2 0-15,3 7 1 16,-4 3-6-16,3 1 10 16,2 6 5-16,1-2-1 0,1 2 3 0,4 1-2 15,0 0-1-15,0 0 4 32,10-5 2-32,5 4-1 15,1-1 1-15,3-3 2 0,4 3 0 16,5-3 1-16,12 2 0 15,-1 5-4-15,-2 1-7 16,-1 1 2-16,0 1-2 16,7 1-2-16,1-1 8 15,-1-2-4-15,-3-8-9 16,-5-3-28-16,1-3-34 16,-11-15-145-16,-6-1 127 0</inkml:trace>
  <inkml:trace contextRef="#ctx0" brushRef="#br0" timeOffset="13381.78">7488 8631 650 0,'-17'8'135'0,"5"-6"159"0,3 3-110 0,6-7-56 15,6-1-20-15,3-2-28 0,7-6-8 0,3-3-30 16,7-3-6-16,15 10-17 16,5-4-9-16,18 11-6 15,6 2-1-15,12 1-4 16,18 8-3 0,14-3-20-16,5 5-20 0,4-6-51 15,-8-7-148-15,-9 0 147 16</inkml:trace>
  <inkml:trace contextRef="#ctx0" brushRef="#br0" timeOffset="17822.45">7654 9516 777 0,'9'0'96'0,"-9"2"116"0,0 6-132 0,-2 3 4 0,-9-3 20 0,7 3 9 15,-6-5-9-15,10-6-11 16,6 0-38 0,7-6-15-16,12-1-20 15,7-4-6-15,6 5-4 16,8 0-2-16,21 7-11 0,7 7 0 15,16 9-1 1,3 7-9-16,-1 1-35 0,-1 1-28 16,9-7-287-16,-2-7 234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16T18:02:57.7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16T18:03:00.528"/>
    </inkml:context>
  </inkml:definitions>
  <inkml:trace contextRef="#ctx0" brushRef="#br0">17828 7793 0,'0'0'0,"0"0"0,63-39 0,20-8 0,4-1 15,0 1-15,-16 11 16,-24 9-1,-11 7-15,-13 8 16,-3 4 0,-4 1-16,3 3 15,-7 0-15,0 4 16,-4 0 0,4 0-16,-8 0 15,8 0 1,-8 0-16,-4 0 15,3 0 1,1 0-16,0 0 16,4 0-16,-8 0 15,4 0 1,0 0-16,0 0 16,4 0-1,-8 0-15,4 0 16,0 0-16,-4 0 15,0 0 1,0 0-16,0 0 16,0 0-1,0 0-15,0 0 16,0 0-16,0 0 16,0 0-1,0 0-15</inkml:trace>
  <inkml:trace contextRef="#ctx1" brushRef="#br0">11963 1434 1199 0,'23'-10'88'15,"-1"-5"41"-15,-5 1-33 16,-1-4 6-16,-2 4-37 16,-3 1-15-16,-5 2-27 15,-4 2 0-15,-7 4 6 16,-1-3 2-16,-8 2 10 15,-5-7-5-15,-3-1-7 16,-8-5 0-16,0-4-9 16,0 0-10-16,-2 1-3 15,-3 8 2-15,4 13-12 16,-4 1 3-16,-1 14 0 16,3 5-1-16,-5 17-2 15,0 11 2-15,2 21 0 0,4 13-7 16,2 13 5-16,10 2-5 15,6-7-7-15,6-12 6 0,16-25 1 32,11-11 0-32,14-19 8 0,-2-8 0 0,15-14-2 31,-5-4 4-31,9-22 4 0,2-8 7 16,-4-17 5-16,-1-2 2 0,-11-12-3 15,-2-9-10-15,-17-2 4 31,-4-3-4-31,-10 5 1 0,-3 6 5 0,-2 19-2 16,2 10 5-16,0 22 3 16,0 2 0-1,-1 15-5-15,-4 8-6 0,-5 24-8 16,-2 12-4-16,-1 27 4 0,4 17 2 16,5 10-3-1,4 5 1-15,13-7-2 0,4-6-12 16,18-16-20-16,3-13-8 0,14-18-16 31,2-16-5-31,4-26-22 0,-4-9-21 16,-2-23-148-16,-2-10 148 15</inkml:trace>
  <inkml:trace contextRef="#ctx1" brushRef="#br0" timeOffset="253.2">12505 1301 1292 0,'-7'10'73'0,"6"-7"37"0,4-3 6 0,21-3 9 0,4-10-20 0,13 1-26 0,11-1-17 0,13 0-15 0,4 1-6 0,-4-1-29 16,-10 2-4-16,-16 0-34 16,-7 2-33-16,-19 4-76 15,-12 5 4-15,-6-2 57 16</inkml:trace>
  <inkml:trace contextRef="#ctx1" brushRef="#br0" timeOffset="426.29">12599 1546 1264 0,'27'5'133'0,"3"-1"72"15,16-4-52-15,1-6-11 16,10-10-70-16,-3-3-25 16,-4-14-47-16,-1-5-43 15,-5-6-90-15,0-5-219 16,4-3 205-16</inkml:trace>
  <inkml:trace contextRef="#ctx1" brushRef="#br0" timeOffset="887.19">13502 776 1088 0,'-10'29'173'16,"4"5"252"-16,-5 15-286 15,-2 3 14-15,2 11-52 16,-1 2-34-16,2 6-32 16,5 5-15-16,5 3-9 0,-3 3-6 15,3-2-4 1,-1 0-28-16,-4-10-3 0,5-13-4 16,0-23-10-1,5-12 26-15,-1-22-1 16,11-17 5-16,7-24 14 0,-2-9 5 15,13-6 11-15,-6 6 4 16,9 15 6-16,-4 10 1 16,1 14-12-16,-1 9-3 15,1 15-6-15,-3 9-1 0,-5 10 2 16,-5 2-4-16,-10 4-2 16,-7 0-3-1,-12 3 2-15,-7 3 0 0,-11-4 0 16,-9-6-1-16,-4-5-10 15,-2-10 3-15,-6-10-7 16,1-9-4-16,1-13-17 16,2-9-21-16,16-17-48 15,7-5-23-15,21-5-46 16,8 0-240-16,17-5 272 16</inkml:trace>
  <inkml:trace contextRef="#ctx1" brushRef="#br0" timeOffset="1170.97">14459 1133 1404 0,'-6'3'119'0,"0"6"37"0,-4 4-22 0,2 7-3 0,5 14-44 0,3 7-18 16,5 19-23-16,1 10-13 0,0 8-21 16,2-6-6-16,3-10-18 15,0-10-22 1,-6-13-59-16,-2 1-41 0,-4-13-90 16,-7-7 112-16</inkml:trace>
  <inkml:trace contextRef="#ctx1" brushRef="#br0" timeOffset="1379.12">14194 1421 1339 0,'29'10'80'15,"8"-4"48"-15,9-3-9 0,6-3 2 16,2-1-27-16,6-4-43 15,1 5-13-15,7-2-26 16,0 1-5-16,-3-2-44 16,-2-5-38-16,-14-5-164 15,-8-4 139-15</inkml:trace>
  <inkml:trace contextRef="#ctx1" brushRef="#br0" timeOffset="1746.73">15562 1201 1391 0,'3'-2'54'0,"-14"7"20"0,-17 3 90 0,-5-1 1 16,-12-2-5-16,-13 3-39 16,1-3-54-16,-4 6-17 15,2 13-28-15,6 5-8 16,7 22-13-16,0 10-3 0,23 10-5 16,15 5 2-16,22-3 1 15,16-2-1 1,19-15 2-16,6-5 0 0,16-20-13 15,5-7-5 1,7-13-19-16,2-6-23 0,-14-11-43 16,-7-9-31-16,-14-13-101 15,-9-5-182-15,5-24 251 16</inkml:trace>
  <inkml:trace contextRef="#ctx1" brushRef="#br0" timeOffset="23246.27">15764 2196 666 0,'8'-21'86'0,"-3"4"73"0,1-4-21 0,-5 6-18 0,-1 0-22 0,0 6-23 0,-1 4-7 16,-1 4-15-16,-1 1-1 15,2 6 3-15,1 5 4 16,-2 3-4 0,2 3 0-1,3 4-13-15,5 4-6 0,5 7-7 16,2 2-4-16,11 7-10 16,2 2-3-1,5-2-11-15,13-3 1 16,9 0 1-16,11-8 2 0,26-5-3 15,6-5 0-15,9-15 2 16,10-5 2-16,12-8 8 16,16-6 9-16,10-6 2 15,1-10-2-15,10-2 6 16,2-6-9-16,3-1-1 16,6-1 0-16,-10-1-13 15,-5 3 0-15,-12 2-3 16,-11-2-3-16,-25 10-9 15,-12-2-8-15,-23 10-25 0,-3-1-14 16,-16 4-20-16,-13-2-11 16,-12 3-21-16,-7 0-22 15,-20 0 73-15</inkml:trace>
  <inkml:trace contextRef="#ctx1" brushRef="#br0" timeOffset="23522.38">18514 1931 1201 0,'6'-3'72'0,"10"-7"87"0,9 4-50 0,13-4 12 0,9-1 0 0,16 10-40 15,2 1-19-15,3 4-26 16,6 9-9-16,-14 8-10 15,-11-3 0-15,-13 6-14 16,-11 3-3-16,-15 6-8 16,-10 3-5-16,-25 5-7 15,-5-3-13-15,-21-2-18 0,-4-7-22 16,-4-9-40-16,6-1-28 16,9-19 73-16</inkml:trace>
  <inkml:trace contextRef="#ctx1" brushRef="#br0" timeOffset="24569.53">19927 1652 863 0,'0'-11'122'0,"3"-1"237"0,-3 1-290 0,2-1 5 0,-1-1 7 0,-1-1-10 0,2 1-1 0,1 4-8 31,-3 7 0-31,0 2-15 16,3 2 0-16,-1 14-11 15,-2 7 1-15,0 20 4 16,-2 6-6-16,-6 11-12 16,2 4-7-16,-5-5-12 15,-1-2-3-15,-1-5-5 16,2-8-6-16,1-10-17 15,6-4-1-15,-1-17 8 16,5-10 4-16,0-11 7 16,5-14 3-16,7-19 1 0,2-11 0 15,2-20 10 1,-2-9-3-16,-3-9 7 0,-1 2 7 16,3 6 7-16,-4 11 10 15,-1 27 1-15,0 15-4 16,-3 22-8-16,-4 8-7 0,2 21-10 15,-3 5-3-15,3 20-2 16,-1 2 1-16,11 0-1 16,2-3-4-16,12-15 2 15,8-4 2-15,14-14 0 16,1-8 5-16,4-15 1 16,-4-7-1-16,-10-20 1 15,-2-7-1-15,-10-11 4 16,-1-6 3-16,-5 4 7 15,-3 5 6-15,-10 17-2 16,2 13-3-16,-9 30-1 0,-2 16-6 16,-3 28 0-1,-8 14 1-15,-3 21-8 0,1 4-3 16,0-10-3-16,2-7 0 16,8-18-34-16,2-7-31 15,4-8-71-15,9-8-38 16,7-14-34-16,10-9-178 15,9-17 249-15</inkml:trace>
  <inkml:trace contextRef="#ctx1" brushRef="#br0" timeOffset="25299.1">20795 1838 1355 0,'-6'20'67'0,"-6"-1"25"0,5-3 1 0,2-7-15 0,6-9-17 0,15-6-32 16,8-2-9-16,11-11-9 16,4-1-4-16,2-4 0 0,-5-3 5 15,-7 0 16-15,-7-3 4 16,-19-1 1-16,-3-9 6 16,-17-1-16-16,-15 5 0 15,-12 17-7 1,-7 15-3-16,-2 29 0 0,-4 13-2 15,8 17-6-15,3 6-5 16,15 1-3 0,9-10-4-16,19-10 1 0,7-5-1 0,18-10-7 15,8-4 5 1,19-13 0-16,6-7 1 0,23-14 13 16,7-7 6-1,3-15 13-15,-4 2 12 0,-10-10 15 16,-9 3 1-16,-13 6-14 15,-6 6-6-15,-26 13-25 16,-15 11-6-16,0 7-3 16,-20 9-5-16,-8 10 3 0,-7 1 2 15,4-3 2 1,4-4 0-16,13-9-9 16,7-7 1-16,2 2-2 15,11-10 4-15,13-8 4 0,6-8 1 16,16-8 3-16,3-5 0 15,9 7 1 1,0 7 1-16,-6 17-3 0,-4 4-1 0,-14 6 0 16,0 8-4-1,-17 2-6 1,-6-2-6-16,-8-3-12 0,-3-5-6 16,0-4 4-1,2-2 7-15,7-5 14 0,-1-7 5 0,6-7 5 16,2-2 7-16,9 1 15 15,2 5 7-15,6 12 6 16,0 5-2-16,-4 20-18 0,-4 6-4 16,-9 13-6-1,-8 0-6-15,0-8-26 0,-2-6-29 16,5-9-109 0,8-7-51-16,8-10 108 0</inkml:trace>
  <inkml:trace contextRef="#ctx1" brushRef="#br0" timeOffset="26162.75">22295 1696 1378 0,'-30'14'77'0,"-5"2"22"0,-7 9-25 0,1 3 18 0,8 5-32 16,9-4-20-16,19-6-22 15,5 3-14-15,15-12-12 16,13 2-2-16,22-8-3 0,7-7 3 16,9-2 13-16,-1-7 12 15,-11-3 18-15,-4-2 13 16,-21-1 20-16,-10-5 2 16,-26-11-11-16,-9-3-12 15,-21-11-30-15,-14-1-9 16,-10 12-10-16,-2 11-2 15,-2 7-12-15,13 8-7 16,22 7-17-16,16 0-7 0,33 5 8 16,15 0 4-16,26-1 18 15,6 6 7-15,4 6 8 16,4 4 4 0,-1 2 2-16,-2 0 0 0,-8-1 3 15,-5-4-1-15,-19-6 1 16,-9-4 0-16,-17-4 3 15,-5-8 2-15,-11-6-5 16,-4-3-2-16,0-5-6 16,3-3-1-16,14-4 4 15,9 1 0-15,22-2 0 0,6 4 0 16,12 4-1-16,-4 0 2 16,0 6 15-1,2 2 4-15,-2 5-5 16,-3 0 4-16,0-2-2 0,-3-3 1 15,-14-2 13-15,-10 2 0 16,-23-2-2-16,-12-1 1 16,-20 0-4-16,-14 3-2 15,-10 8-3-15,4 6-1 0,7 18-5 16,5 5-2-16,15 25-9 16,-1 6-1-16,13 29 0 15,3 9 0-15,0 18 0 16,0 7-1-16,2 3-10 15,-3 0-19-15,-15-19-23 16,-6-7-9-16,-33-20 1 16,-5-12 14-16,-8-23 18 15,1-18 10-15,18-27 25 16,6-21 20-16,28-31 32 0,15-13 8 16,42-31-12-1,23-4-8-15,52-4-13 16,17 0-6-16,21 14-7 15,19 11-9-15,18 6-43 16,7 2-38-16,8-5 492 0,-13-24-344 16</inkml:trace>
  <inkml:trace contextRef="#ctx1" brushRef="#br0" timeOffset="28259.36">20482 3527 699 0,'12'-11'132'0,"-9"0"153"0,5 0-82 0,-8 3-29 0,0 3-6 0,-7-1-30 15,4 2-21-15,3-2-21 16,0-3-20-16,10 1-16 15,-3 0 3-15,5 3-27 16,-3 5-4-16,2 19-15 16,-5 11-9-16,2 33 0 0,-5 14-4 15,-3 35 1-15,0 19-3 16,2 54 0-16,0 28 0 16,1 58-1-16,1 32-1 15,-2 17-32-15,7 2-16 0,-4-37-9 31,1-25-1-31,-4-36 13 0,-2-25 9 0,-3-32 4 16,-3-17-11-16,4-44 7 16,0-21-5-16,1-43-41 15,1-24-16-15,1-47 53 16</inkml:trace>
  <inkml:trace contextRef="#ctx1" brushRef="#br0" timeOffset="29147.35">20356 3524 1338 0,'27'-19'97'0,"8"-5"30"0,15-3-5 0,4 2-1 0,9 1-38 0,0 7-15 0,-3 4-26 16,-2 5-15-16,4 5-4 16,3 3-4-16,4-1-4 15,8 1 5-15,16-5 3 16,15 0 3-1,43-1 2-15,15-2 2 16,34-5-6-16,26 2-6 0,9-4-7 16,19-3-1-16,17-2-5 0,-6-1 1 31,3 1-4-31,-15-2-2 0,-39-2 1 0,-18 3-1 31,-51 6 2-31,-23 8 1 0,-42 1-3 16,-20 6 0-16,-36 5-1 15,-13-2 1-15,-18 3 0 16,3 4 0-16,-12 4 2 16,3 0-2-16,-1 5 1 15,-2 2-1-15,8 10-1 16,-3 5-1-16,3 12 0 16,4 10 1-16,4 19 0 15,1 10 1-15,7 20 2 16,5 18 0-16,-7 28-3 15,2 17 1-15,-5 32 0 16,-3 12-2-16,-3 29-19 16,-6 0-13-16,-12 8-20 0,-3-5-13 15,1-16 9-15,1 0 12 16,1-12 21-16,2-5 19 16,2-14 6-16,-2-13 5 15,3-22 11-15,2-13-2 0,-5-31 14 16,0-16 3-16,-5-36-9 15,-1-18 1-15,-2-21-5 16,-1-12-4-16,-10-7-1 16,2-6-2-16,-7-2 2 15,-1-2-1-15,0-5-3 16,-8-6-3-16,-16-11-2 16,-5-2-2-16,-13-10 3 15,-6 1-1-15,-9-5-1 16,-9-2-3-16,-40-1-2 15,-22 0-1-15,-43 3-2 16,-35 9 1-16,-33 8-1 16,-26 16 0-16,-22 18 0 0,-4 9 1 15,13 5-26-15,16-10-37 16,33-6 28 0,30-16-5-16</inkml:trace>
  <inkml:trace contextRef="#ctx1" brushRef="#br0" timeOffset="31980.16">20670 4184 541 0,'0'-6'121'0,"0"1"127"0,0 5-62 0,0 0-57 0,2 0-25 0,-2 0-40 15,0 0-10-15,0 0-7 16,0 2-6-16,0 4-14 15,-5-1-3-15,-1 6-12 16,-4-5-3-16,-2 4-4 16,-1 2-3-16,5-5-2 15,-3-1 2-15,10-5-2 16,-3 1 1-16,3-2 1 16,-1 0 1-16,4 2 6 15,7-2 4-15,7-2 12 16,3 0 4-16,1 1 9 0,4-2 1 15,9-2-7-15,0 2-2 16,16 0-1 0,10-2-3-16,10-3 0 0,7 2 1 15,3-5-10 1,6 1 4-16,8-2-8 0,10-1-10 16,10 2-1-16,1 2-1 15,-7 4-4-15,-3-3 3 0,-8 3-2 16,-10 0-3-16,-11 5 1 15,-10 0 2-15,-21 4 0 16,-14-3 1-16,-17-1-1 16,-10 0 0-16,-2 0 2 15,3 0-4-15,-4-1 9 16,3-9-5-16,1 9-3 16,4 1-1-16,-1 0-3 15,-1 3 8-15,-4 5-6 0,-2-2 4 16,0 5-2-16,0 3-2 15,-4 7 8-15,-7-2 0 16,-3 6 0 0,2 2 1-16,2 10-1 15,2 9 0-15,3 6 0 16,2 11 4-16,5 7-4 16,1-2-3-16,8-5 0 0,-3-5-1 0,-2-9-6 15,1-8 7 1,-4-3-7-16,-2-2-6 15,-1-11 10 1,0-6-2-16,0-9 3 0,0-9 3 0,0 1 2 16,-8-5 1-16,5-7 5 15,0-1-1 1,-8-3 0-16,-3 1-6 16,-15-1 0-16,-4 0 3 15,-6 3-4-15,-2 1-1 16,-10 4 0-16,-7 3-1 15,-4 0-8-15,-1 3 3 16,-9 3-9-16,-5-1 0 0,-15-2 1 16,-6-5-4-16,2 0 5 15,4 0-3-15,12-4 5 16,3-2 10-16,12 0 3 16,7 1-2-16,1 6 0 15,10 2-1 1,6 2 0-16,9 3-1 0,16-1-1 15,5 2-4-15,10-4-25 16,-4 0-14-16,13-6-47 16,4 1-32-16,7-7 69 15</inkml:trace>
  <inkml:trace contextRef="#ctx1" brushRef="#br0" timeOffset="33005.68">20120 4462 729 0,'0'6'136'0,"1"-3"159"0,-1-3-175 0,-1 0-6 0,-4-3-34 15,5-6-9-15,3-2-10 16,2-5-7-16,3 0-10 16,-4-4-1-16,1-4-7 15,0-1-4-15,-4-4-8 16,-2-2-3-1,-7-2-9-15,-3 4-2 16,-5 7-4-16,-1 6-2 0,-10 9-5 16,-1 7 1-16,-6 14-4 15,-2 6-6-15,0 21-6 16,1 7-11-16,7 7-18 16,4 2-2-16,12-12 13 0,10-1 7 31,16-15 19-31,7-4 4 15,7-14 4-15,7-5 8 16,1-10 14-16,2-4 1 0,-5-10 9 0,0-5-1 16,-12-6-5-1,-2-5-2 1,-10 2-5-16,-4-4-1 0,-5 6-10 16,-2 8 1-1,1 8 6-15,1 10 1 0,0 9 8 16,0 9-5-16,0 12-4 15,3 5-7-15,5 7-2 16,1 1 2-16,12-1-4 16,-2-5-5-16,14-6-23 15,3-3-13-15,3-10-61 16,1-3-38-16,-1-8 77 16</inkml:trace>
  <inkml:trace contextRef="#ctx1" brushRef="#br0" timeOffset="34172.78">20606 5558 1148 0,'-4'0'57'0,"0"0"0"0,-1 1-5 0,-3-1-15 0,0 0-18 15,8 0-14-15,3 4 6 16,4-1 14-16,5 3 10 0,7-1 18 0,0 1 4 15,11-1 3-15,11 0-1 16,11-2-8 0,7-3-2-16,16-5-5 15,3-1 2-15,2-4 0 0,0-1-11 16,6-1-4 0,4-1-10-16,14-1-11 0,6 0 6 0,-4 1-16 15,-4 2 3-15,-2 6 1 16,-6 4-6-16,1-4 3 15,-3 0 5-15,-15 4-4 16,-12-7 6 0,-21 3 4-1,-22 3-4-15,-24-6 5 16,-9 5-1-16,-17 0-10 16,1-2-1-16,2 2-1 15,1 0-2-15,13-5 2 16,8 4 1-16,3-6-2 0,3 2 2 15,5-3-1-15,-5-5 1 16,-3-3 5-16,-9-6-1 16,-7-11 5-16,-2-8-4 15,-8-26-7-15,-4-10-11 0,4-18-28 16,4 2-12 0,5 12-28-16,1 18-21 15,4 35-30-15,-3 10 66 0</inkml:trace>
  <inkml:trace contextRef="#ctx1" brushRef="#br0" timeOffset="34886.24">19933 5028 1312 0,'-1'9'88'0,"1"6"41"0,-2-1-4 0,2 9-24 15,0 11-23-15,0 5-45 0,0 5-17 16,0 2-15-16,3 3-3 16,-1-10-22-16,1 1-11 0,-3-7-23 15,2-3-5-15,-2-13 15 16,0-4 9-16,0-13 23 15,3-3 8 1,5-13 11-16,-2-8 8 0,7-7 18 16,3-3 6-16,6 0 7 15,3 5 0-15,5 4 1 16,5 9-1-16,-2 7 8 16,0 6 3-16,-5 6-19 15,2 8-7 1,-17 8-13-16,-10 1-13 0,-11 6 2 15,-12-1 1-15,-15 2-5 16,-5-2 4-16,-12-5-11 16,2-1-8-16,7-9-23 15,5-9-22-15,8-12-35 0,12-9-25 16,10-7 67-16</inkml:trace>
  <inkml:trace contextRef="#ctx1" brushRef="#br0" timeOffset="35774.46">20572 6383 866 0,'11'-2'112'0,"0"-4"134"0,4 4-104 0,2-1-32 0,7 0-12 0,10-7-17 31,7 1-3-31,11 1-14 16,8-1 1-16,8 5-19 15,5 0 1-15,1 4-10 16,-1 0-2-16,7 3-9 16,7-2-6-16,9-1-10 15,3-6-5-15,-1 1-1 16,-9 2-3-16,-18-6 8 0,-2 1 0 16,-11 2 1-16,2-2 2 15,-6 5-11-15,-5 3 1 16,-14 0-1-16,-9 1-1 15,-13-1-3-15,-10-1 3 16,-8-1-3-16,-6 0 2 16,0 2 0-16,2-3 0 15,7 3-2-15,1 0 0 16,1-1 3-16,0-12-3 0,6 5 11 16,0-4 5-16,1-12 14 15,2-11 8-15,1-17-6 16,-7-16-5-16,-5-26-13 15,-7-10-7 1,-7-18-9-16,2 6 0 0,1 16-3 16,4 18-3-16,5 36-1 15,4 18-13-15,0 28-43 16,0-2-28-16,-7-5-65 16,0 10 206-16,-4 3-62 15</inkml:trace>
  <inkml:trace contextRef="#ctx1" brushRef="#br0" timeOffset="36288.46">20287 5842 1204 0,'3'0'99'0,"-1"0"78"0,-7 0-70 0,-8 1 6 0,-14 1-5 0,-7-1-9 16,-6-1-28-16,-10 0-15 15,-1 2-32 1,-1 4-12-16,11 12-12 0,5 7-4 0,11 11-6 16,12 7 5-16,13 3-4 15,8-5-8-15,24-5 1 16,15-5-8-16,16-12-34 16,17-8-31-16,6-17 51 15</inkml:trace>
  <inkml:trace contextRef="#ctx1" brushRef="#br0" timeOffset="40068.86">21211 4367 158 0,'-3'-1'-17'0,"-2"-4"-5"0,1 0-29 16,-4 0 35-16</inkml:trace>
  <inkml:trace contextRef="#ctx1" brushRef="#br0" timeOffset="40279.6">21162 4345 572 0,'4'8'126'0,"0"-2"108"0,-2 1-20 16,-1-4-39-16,-1-2-32 0,0-1-33 16,0 0-12-1,2-1-19-15,0-1-6 0,4 2-18 16,-1 0-12-16,-2 7-22 15,2 8-9 1,-4 6-12-16,1 6 0 0,-2 4-6 0,0 1 0 16,-2-2-21-16,-3-8-19 15,2-2-41-15,2-6-25 16,1-1-42-16,0-2-166 0,0-11 204 16</inkml:trace>
  <inkml:trace contextRef="#ctx1" brushRef="#br0" timeOffset="40720.37">21369 4391 725 0,'13'0'134'16,"2"-5"217"0,6-1-198-16,3-4-11 0,-4 4-18 15,2-3-50 1,-4 5-9-16,-1 3-21 16,-3 1-9-16,-1 3-13 15,1 3-7-15,0 5-13 16,0 0-1-16,2 5-2 15,-5 2-7-15,-4-1-14 16,-7 0-7-16,-15 5-9 16,-7 2 3-16,-16 1 8 15,-3-3 3-15,-3-3 8 16,5 2 2-16,10-9 8 16,10 1 1-16,10-7 3 15,9 2 1-15,6-5 1 16,15 5 0-16,7-2 8 15,10-1-3-15,12 0-1 16,3 0-2-16,0-5-48 0,-4 1-25 16,-13-4 35-16</inkml:trace>
  <inkml:trace contextRef="#ctx1" brushRef="#br0" timeOffset="41712.51">20919 5097 1110 0,'21'0'101'0,"-7"0"58"0,-8 0-53 0,4 0-8 0,-8 5-39 16,7 8-12-16,-4 12-15 16,-1 8-6-16,-2 6-12 15,0-1-3-15,-2-1-14 16,0-4-17-16,-2-8-29 0,-3-3-22 15,5-9-48-15,3-2-91 16,2-11 131-16</inkml:trace>
  <inkml:trace contextRef="#ctx1" brushRef="#br0" timeOffset="42089.66">21175 5045 1152 0,'2'0'75'16,"-2"2"60"-16,3 3-24 0,0 3-5 15,0-4-13-15,0-2-24 16,7-2-5-16,4-2-21 15,2-1-3-15,11-2-11 16,6-4-7-16,3 1-4 16,2 2-2-16,-4-1-13 15,1 6-3-15,-10 1 0 16,-7 6-4 0,-9 0-9-16,-6 9 0 0,-9 11-7 15,-8 4-3 1,-8 13-1-16,-2 0-4 0,4 5-16 15,-1 0-14-15,10-12-32 16,2-4-27-16,7-10 62 16</inkml:trace>
  <inkml:trace contextRef="#ctx1" brushRef="#br0" timeOffset="51488.68">13883 10369 472 0,'5'5'97'0,"1"3"136"0,-1-3-40 15,-3-1-22-15,-2 1-24 0,0-3-55 0,-2-2-18 0,-1-2-22 0,-5-4-7 0,5-5-9 16,-5-5-2-16,7-1-3 16,-1-9 2-16,0 0-8 15,-6-6 1-15,-3 4 2 0,-4 3-3 0,-3 6-1 16,-1 6-3-16,0 5-13 15,-3 8 1-15,2 13-9 32,-2 4-4-32,1 16 2 15,1 5-1-15,4 12-14 16,5 3-8-16,-2 8-14 16,5-6-5-16,8-4 18 15,0-10 6-15,15-16 14 16,0-6 3-16,7-14 3 15,2-5 4-15,-5-8 16 16,2-7 10-16,1-8 19 0,-5-7 6 16,-3-10-4-16,0 1 0 15,-4-2-19-15,-1 2-1 16,-4 7-6-16,5 7-5 16,-3 14 0-16,3 8-1 15,3 11-2-15,-2 6-4 16,3 14-2-16,-2 5-7 15,1 2-8-15,1 3-10 0,0-5-28 16,7 3-22-16,-2-4-36 16,6 1-28-16,8-8-78 15,-4-6-208-15,12-11 248 16</inkml:trace>
  <inkml:trace contextRef="#ctx1" brushRef="#br0" timeOffset="52038.12">14472 10379 1088 0,'12'-5'91'0,"-4"2"74"0,0 0-29 0,-6-4-13 0,-2 4 0 0,-8-6-19 0,-2 3-11 16,-10-5-28-16,-4-1-23 16,-3 9-23-16,-1 3-10 15,-3 8-11-15,2 13 2 0,1 15 1 16,4 7 1-16,10 10-4 16,1 4-9-16,13-8-24 15,11-5-10-15,4-12-7 16,5-7 0-16,2-8 12 15,3-7 6-15,1-7 13 16,-4-8 5-16,1-12 15 0,-7-5 7 16,1-21 10-16,1-7 14 15,-10-23 14-15,1-7 6 16,-9-12 14-16,-1-4 7 16,-9 1-1-16,2 2-2 0,-3 14-11 15,0 13-6-15,3 33-5 31,5 9 5-31,0 29-10 16,1 17-10-16,1 29-20 16,1 15-8-16,-3 19-3 15,3-1 0-15,8-1-34 0,4-2-30 16,13-7-72-16,2-5-64 0,10-9-25 16,2-9-99-16,2-20 190 15</inkml:trace>
  <inkml:trace contextRef="#ctx1" brushRef="#br0" timeOffset="52505.28">15015 10302 1249 0,'-8'-30'144'0,"-2"1"105"15,-10 7-100-15,5 5-16 0,-10 10-60 0,0 4-19 0,-2 13-35 16,2 2-11-16,3 15-2 15,3 5-7-15,11 7-26 16,3 4-16-16,10-4-26 16,11-1-4-16,6-10 17 15,5 1 4-15,1-10 6 16,-3-7-2-16,-3-9-1 16,-4-3 5-16,-1-9 21 15,-3-4 8-15,1-12 18 16,-3-5 13-16,-2-16 28 15,-2-1 16-15,1-14 19 0,-1-9 6 16,-3-12-6-16,-5-9 3 16,-2-5-3-16,-6 4 4 15,2 15-13-15,-2 14-3 16,2 28-13-16,-2 11-7 16,-2 18-4-16,6 14-6 0,-4 24-20 15,5 18-7-15,1 29-5 16,8 11-1-16,5 12-2 15,2 1-3-15,9 4-45 16,-1-4-22-16,5-7-65 16,4 0-17-16,7-27-25 15,-1-9-17-15,2-22-91 16,3-13 154-16</inkml:trace>
  <inkml:trace contextRef="#ctx1" brushRef="#br0" timeOffset="53044.14">15914 10674 1173 0,'1'-8'96'0,"1"-3"52"0,0 6-31 0,2 0 0 0,-1 12-12 0,8 7-8 0,0 11-31 16,2 5-10-16,0 8-28 15,-4 1-7 1,-4-1-26-16,-5 3-20 0,-14 3-50 16,-5-4-40-1,-2-1-140-15,-4-7 144 0</inkml:trace>
  <inkml:trace contextRef="#ctx1" brushRef="#br0" timeOffset="53964.05">17192 10369 884 0,'0'0'72'0,"0"-8"60"0,1 2-32 0,4-10-12 0,3-1-6 0,-3-5-7 0,4-2 2 0,-6-2-5 15,-3-1 1 1,-1 0-13-16,-9 0-10 16,-1-1-22-16,-3 1-9 0,-7 0-12 15,-7 2-6-15,-7 14 0 16,-4 11-2-16,-2 23 0 15,1 11 3-15,3 21-15 16,5 5-10-16,7 3-16 16,12 0-8-16,13-10 6 15,14-5 6-15,15-12 13 16,2-9 8-16,6-11 12 16,-3-8 8-16,6-18 16 15,-2-6 11-15,-4-14 17 16,-5-3 6-16,-12-5-5 15,-4-1-3-15,-9 4-15 16,-4 5-5-16,0 7-5 16,0 8-3-16,0 15-1 0,-3 4 3 15,-2 18-12-15,2 4 0 0,2 12-7 16,1 2-6 0,4 2 2-16,4 2-7 15,14-6-5-15,5-5-8 0,6-4-14 16,7-9-7-1,4-12-35-15,5-5-16 16,5-15-3-16,-1-4 39 16</inkml:trace>
  <inkml:trace contextRef="#ctx1" brushRef="#br0" timeOffset="54492.93">18072 10478 1353 0,'20'6'148'0,"-1"2"74"0,3 13-45 0,-6 3-22 0,-2 5-71 16,-1 8-24-16,-11 1-46 15,-7-1-11-15,-11 1-26 16,-6 2-23-16,-5-7-55 16,0 0-33-16,2-8 117 15,0-12-33-15</inkml:trace>
  <inkml:trace contextRef="#ctx1" brushRef="#br0" timeOffset="54930.12">18777 9838 1672 0,'32'9'87'16,"-12"18"29"-16,-6 16-20 0,-14 26-23 16,-4 8-16-1,-17 15-31-15,2-1-10 0,-4-1-16 16,-3-3-13-16,6-16-24 15,1-6-10-15,9-17-7 16,7-11 10-16,0-20 26 16,3-12 13-16,2-4 27 15,1-15 12-15,8-19 3 16,1-8 4-16,11-1-20 16,7-4 0-16,9 16 2 15,10 3-3-15,3 16 1 16,-2 11-5-16,-10 13-11 15,-5 6-2-15,-10 7-4 16,-11 6-5-16,-9 6-2 16,-5 0-1-16,-14-1-2 15,-10-2-2-15,-14-3-7 0,-1-2-8 0,-13-11-16 32,1-7-15-32,7-15-23 0,-3-6-25 0,18-15-37 15,9-9-221 1,20-11 228-16</inkml:trace>
  <inkml:trace contextRef="#ctx1" brushRef="#br0" timeOffset="55130.41">19296 10628 1687 0,'11'39'125'0,"0"-4"50"0,-1-6-33 0,-7-9-62 0,-2-1-31 0,-5-5-35 16,-7-1-7-16,-5-2-45 0,3-2-50 16,1-6-88-16,1-1-44 15,9-7 110 1</inkml:trace>
  <inkml:trace contextRef="#ctx1" brushRef="#br0" timeOffset="55420.97">20375 10202 1340 0,'10'-17'107'16,"-7"4"92"-16,-6 5-20 0,-23 4-15 15,-10 2-9 1,-24 8-46-16,-11-1-2 0,-3 8-36 15,-2 1-21-15,21 8-33 0,11 5-13 16,20 12-9 0,15 7-4-16,17 8-5 15,17 1-7-15,24 5-23 16,17-2-3-16,27 0-26 16,7-9-25-16,15-8-44 0,-10-6-47 15,-4-13 105 1</inkml:trace>
  <inkml:trace contextRef="#ctx1" brushRef="#br0" timeOffset="61366.58">15341 13850 1321 0,'16'3'79'0,"0"-3"39"0,-2-2-10 0,3-5-7 0,1-1-11 0,-9-3-18 0,-1 6-8 16,-5 0-17-16,-3 5-6 15,0 2-7-15,2 6-10 16,1 7-3-16,-2 6-3 31,3 10-9-31,-3 7-2 0,1 8-6 0,2 4 1 16,-4 4-1-16,-7-3 1 15,-3 1 1-15,2-2-3 16,-3-1-2-16,2-8-6 0,6-2-3 16,-2-4 2-16,10-14 1 15,1-2 3 1,14-13 5-16,-2-3 2 0,15-3-2 31,-5-3 0-31,12-3-2 0,1-4-1 0,6 1 1 16,-4 2 1-16,6-1-5 15,3 2-1-15,1 0-13 16,6 4-5-16,4 7-8 31,5 3-4-31,20 3 18 16,3 0 7-16,10-5 11 16,2 2 11-16,1-5 17 0,10 2-1 15,17-7 12-15,4-4-4 16,7-3-17-16,2-4 2 15,12 0-11 1,6 2-6-16,7 7-2 0,0-3-3 0,9 10 1 16,-3 1 2-16,1 2 2 15,3 2-1 1,0 1 0-16,-1-1 0 16,10-2-1-16,-1 1 1 0,1-1 2 15,5-1 5-15,-4 3 2 16,-3-4 3-16,-5 6-3 15,2-7-4-15,-1-1-2 16,1-2-4-16,-8 0 3 16,-3-2-3-16,3 2 0 15,-5 6 0-15,-5-2-4 16,-5-1-2-16,-7-2-5 16,-3-1 1-16,3-4-3 15,-8-3 0-15,-1-2 3 16,-7-2 1-16,2-2 7 0,-6 0 2 15,-7 6-1-15,-11-3 0 16,-8 4-10-16,7 3 3 16,-2-2 2-16,-6 5 1 15,-13 3 8-15,-13-1 0 16,-20-1 0-16,-3-1 0 16,-16-1-1-16,-3-1 0 15,-13-4-3-15,-6 3 2 0,-8-7 2 16,-2-2 2-16,-9-6 5 15,-7-5-4-15,-11-7-3 16,-2-7-3-16,-7-8-3 16,0-4 0-16,2-13-1 15,6-9 0-15,3-11 1 16,0-11-1 0,12-1 0-16,-1 0 4 0,6 8 1 15,3 7 0-15,-3 17 5 16,-1 12-4-16,-1 9 8 15,-7 8 5-15,3 12-5 16,-6 2 2-16,5 13-3 16,-1 3-2-16,6 3 3 0,-10 2 0 15,4 2-10-15,-2 6 3 16,-4-2 0-16,1 3 5 16,-1-2 9-16,-4-1 1 15,-15-6-7-15,1-1-5 16,-17-1-6-16,-12-1-5 0,-6-6 2 15,-8 3-1-15,-7 0 0 16,1 0 0-16,-7 4-2 16,-1 0 4-16,-13 4-2 15,-5-4 2-15,-9 2-1 16,-2-4 1-16,13-6-1 16,-2 4-2-1,-10-9 0-15,-3 4 1 0,-10-1 2 16,1 2 3-16,5-1 0 15,-9-1-1-15,-6 4 0 16,-8-2-2-16,1-1-4 16,-1 1-3-16,-3-8-5 15,-6 5 0-15,-1 0 8 16,1 0 4-16,-7 9 4 16,-6 2-1-16,0 5-2 15,-11 6-3-15,1 5 2 0,1 3-1 16,5 0 0-16,-1 3 2 15,9 2-2-15,0-6 3 16,4 5 0-16,11-1-1 16,0-7 1-1,6 0 0-15,4-4-4 0,8-7-2 0,24 4 3 16,9-1-4-16,5-1 7 16,1 0 4-16,2-4-2 15,5-2 0-15,9 0-2 16,12 0-2-16,1 0 1 15,1-2 3-15,2-3-1 16,-11 2-1-16,-3-5-9 16,2 5-3-16,-6 2-6 15,6 1 1-15,7 1 6 16,2-1 3-16,9 2 8 16,4-1 1-16,2 1 4 15,7 0 3-15,0 2 0 16,-4-2 2-16,0 1-5 15,-2 6-3-15,1-1-2 16,2 3-1-16,6 0 0 16,7 0 1-16,1 5 2 15,1 5 1-15,9-7 8 0,-2 2 1 16,6-7 8-16,0 1-1 16,4-9-6-16,-3-1-5 15,0 0-6-15,-3-1-3 16,-7 1-2-1,-5 0 0-15,-1 3-7 0,2 1 3 0,-2 8 0 16,5-1-6-16,6 0 10 16,-2 1 0-16,11-7 0 15,6 3 5-15,3-8-2 16,-1 1 3-16,2-1 7 16,-1 0 1-16,1 0 4 15,-3-11-3-15,6 2-7 16,0-2-1-16,-2 3-4 15,1 2 0-15,-1 4-4 16,0 1-3-16,-6 1-6 16,-1 7-16-16,3 6-40 15,-4 1-36-15,3 5-49 0,-6 8 72 16</inkml:trace>
  <inkml:trace contextRef="#ctx1" brushRef="#br0" timeOffset="65015.36">17643 13465 725 0,'3'3'140'0,"0"-4"165"0,7-6-203 0,-3-2-26 0,-7 6-29 0,2 0-2 0,-8 1 0 16,-1 7-1-16,-2 4 2 0,-4 2 4 0,1 16-3 15,-1 5 3-15,2 7 0 16,6 11 0-16,4 6-10 16,-6 7-1-16,4 12-8 15,2 3-4-15,-7 10-11 0,5-4-6 16,1-1-9-16,-4-10-2 15,6-17-4 1,6-5-15 0,4-23-32-16,-4-1-29 0,5-8-49 15,2-8-68-15,1-3 113 0</inkml:trace>
  <inkml:trace contextRef="#ctx1" brushRef="#br0" timeOffset="66242.14">16171 14015 939 0,'2'0'91'0,"-4"-3"51"0,-3 3-55 0,-7-4-52 0,1 4-15 0,-2 1 3 15,2-1 1-15,3 3 7 16,6-3-3-16,-1 5-3 16,3 0-3-16,2-2-4 15,-1-2-2-15,1 1-2 16,7-2-1-16,-7-6 4 16,4-1 4-16,-6-4 6 15,-4-1-1-15,-1-9-3 16,-5-1-5-16,-4-1-8 15,0-1 0-15,0 10 2 16,-4 1-1-16,0 12-4 16,-1 1-3-16,-3 6-5 0,-4 8-1 15,9 7-3-15,-4 7 0 16,9 8-7-16,1 2-3 16,8 3-5-16,1-3 2 15,5-5 2-15,8-8 4 16,3-12 4-16,4-4 0 15,4-9 4-15,2-1 3 16,-2-12 3-16,-2-6 4 16,2-8 5-16,2-6 1 0,-7 2 10 15,-1 1 4-15,-8 5 12 16,-8 4 2-16,0 7-6 16,-5 6-7-16,-3 11-10 15,5 8-4 1,-2 14-8-16,5 7-1 0,7 3-4 15,5 2-2-15,7-2 6 16,2-3-2-16,2-9-27 16,3-2-19-16,2-7-41 15,-3 2-43-15,2-5 74 16</inkml:trace>
  <inkml:trace contextRef="#ctx1" brushRef="#br0" timeOffset="66698.42">16564 13997 1169 0,'-16'0'111'0,"-1"-2"96"0,-5-3-88 0,-4-3-44 0,-1 2-23 0,7 4-33 31,-1 2-3-31,7 13-7 0,3 6-5 0,5 16 0 15,0 3-8-15,6 3-33 16,1 3-9-16,7-13-15 16,5-4 4-16,4-16 15 15,5-8 10-15,3-12 14 16,1-10 3-16,-3-14 13 16,-1-7 6-16,-1-15 11 15,-7-6 2-15,-3-12 15 16,-1 1 1-16,-10-3 12 15,-7 9 7-15,-1 14 8 0,-1 14-2 16,-1 19 1-16,4 18-8 16,-3 18-14-16,-1 11-7 15,7 18-20-15,3 6-4 16,6 10-9-16,7 7 0 16,7-1-21-16,1 0-22 15,6-7-34 1,3-6-39-16,0-12-17 0,3-13-105 0,3-13 141 15</inkml:trace>
  <inkml:trace contextRef="#ctx1" brushRef="#br0" timeOffset="67123.34">17028 13902 1447 0,'-18'-10'75'0,"-1"4"19"0,-8 0-24 0,-4 6-28 0,3 5-14 16,-1 7-13-16,5 6-6 0,12 13-12 0,-1 7-7 15,13 11-21-15,3 1-5 16,8-4-10-16,4-7 2 16,7-13 14-16,1-9 3 15,4-15 5-15,6-7 2 16,-3-17-2-16,-3-10 7 15,-2-15 12-15,-7-5 5 0,1-11 23 32,-7-2 10-32,-9-1 28 0,4-5 10 0,-15 3 4 31,-3 2-9-31,-3 8-10 0,1 10-11 0,2 20-1 16,9 25-3-16,-1 6-9 15,3 22-4-15,2 27-13 16,2 13-7-1,6 15-4-15,4 10-3 16,2 2-21-16,6 4-48 0,3-6-34 16,0-7-22-16,2-24-29 15,2-12 24-15,-2-22 67 16</inkml:trace>
  <inkml:trace contextRef="#ctx1" brushRef="#br0" timeOffset="71479.61">19601 13279 882 0,'4'-6'64'0,"-4"-5"37"0,5 1-63 15,-5 4-17-15,2-5-4 0,6 8 13 0,-8-4 29 0,0 7 17 0,1 0 1 16,-7 8-5-16,6 5-19 15,0 3-3-15,5 9 8 16,6 3 2-16,-2 18-1 16,1 3-8-16,2 16-23 15,-9 1-5-15,4 9-15 16,-3 6-6-16,-4 4-1 0,-1 5-2 16,-1 1 4-1,-1 1-2-15,-5 2 1 16,3-4 1-16,4-6-4 15,1-13-8-15,9-27-35 16,10-14-20-16,-1-30-21 0,5-13-7 16,6-29-259-16,12-12 237 15</inkml:trace>
  <inkml:trace contextRef="#ctx1" brushRef="#br0" timeOffset="72164.73">21601 13361 1156 0,'-5'17'106'0,"-3"-2"71"0,5-6-38 0,3-1-33 0,0-7-17 0,11 3-16 0,-3-4-4 0,3-4-22 16,3 4-6-16,-6 8-19 15,5 11-10-15,0 24 0 16,-9 15-5-16,4 26-4 0,2 15-3 16,-12 16 1-1,2 2 2-15,-3 0-16 16,0-5-37-16,9-23-44 0,2-11-35 16,8-23-128-16,-1-11 155 15</inkml:trace>
  <inkml:trace contextRef="#ctx1" brushRef="#br0" timeOffset="89294.3">21932 7507 973 0,'3'-3'85'0,"2"1"48"0,-3 2-13 0,1 0-17 0,0 0-27 0,2 0-23 0,-4 0-5 16,3 0-3-16,-1 2 1 15,3-2 10-15,-3 3-3 16,2-3-8-16,1 3-7 0,-4-1-12 31,-2 3-6-31,-2 4-7 0,-1 2 1 16,-8 13-6-16,-6 1-3 0,-13 14-3 15,-7 7-1-15,-7 12-1 16,-5 6 0-16,-1 0-16 16,1-1-3-16,6-14-3 15,4-9 2-15,10-18 15 16,7-5 2-16,15-11 2 16,8 1 0-16,18-7 1 0,5-5 3 15,15-1 8-15,5-2 1 16,7-3 3-1,2 3 0-15,9-5-6 0,1 5 3 16,0 0-8 0,-1 0 3-16,-17 8-8 15,-2 0-8-15,-13 8-5 0,-11-1-28 16,-10 2-44 0,-2-3-22-16,-14-1-231 15,-2-5 212-15</inkml:trace>
  <inkml:trace contextRef="#ctx1" brushRef="#br0" timeOffset="89553.64">22038 7783 1048 0,'0'-3'174'15,"5"1"270"-15,-2-7-304 0,0 6-11 0,3-2-19 0,-1 3-42 0,3 9-13 0,0 10-27 16,3 11-9-16,3 17-6 31,2 8-8-31,1 9-5 16,-3 4 0-16,-3-1-13 16,-4-2-19-16,-4-5-50 15,2-1-33-15,-7-7-67 16,2-6-52-16,0-20 135 15</inkml:trace>
  <inkml:trace contextRef="#ctx1" brushRef="#br0" timeOffset="90120.81">22997 7652 885 0,'-1'2'96'0,"2"-7"-24"0,7-6 118 0,-6 0-50 16,-4 1 15-16,-6-2-11 15,-4-1-29-15,-9-3-6 16,-9 1-28-16,-5-4-7 15,-7 6-31-15,-2 7-13 16,-1 11-27-16,4 12-3 0,-4 19-4 16,-3 18 3-16,-1 26-1 15,1 12-2 1,10 5 4-16,9-3-5 16,21-20-2-16,8-13-8 0,21-12-2 15,6-3 3-15,12-16 8 16,12-3 5-16,5-10 3 15,4-11 0-15,0-6-18 16,-6-11-6-16,-10-13-8 16,0-7 2-16,-17-5 12 15,-13-1 4-15,-4 1 10 16,-7 3-1-16,-5 9 8 16,1 7 6-16,1 17 5 0,-7 2 6 15,6 17 12-15,-1 4-2 16,4 7-6-16,-2 5 0 15,6 3-15-15,-3-2-4 16,-1-1-17 0,-2-5-25-16,0-5-48 0,-8-1-56 15,3-6-107-15,-6-8 134 0</inkml:trace>
  <inkml:trace contextRef="#ctx1" brushRef="#br0" timeOffset="90358.79">22727 8015 1238 0,'-3'0'117'0,"-1"0"127"0,-1 8-76 0,5-4-18 0,0 3-19 16,9-6-46-16,2 1-15 16,11-2-29-16,13-2-9 15,22 1-19-15,4-4-9 16,12 2-2-16,-8 3-13 15,-12 0-51 1,-4 0-33-16,-9 0-80 16,-9-3-34-16,-6-11 116 15</inkml:trace>
  <inkml:trace contextRef="#ctx1" brushRef="#br0" timeOffset="90566.31">23382 7693 1301 0,'11'-14'142'16,"0"4"88"-16,-6 12-67 0,0 11-1 16,-2 17-47-16,-2 4-20 15,-1 22-35-15,0 3-13 16,2 11-29-16,0-2-8 16,-1-5-16-16,2-3-23 15,-3-8-56-15,-3-5-52 16,-2-3-72-16,-4-6-208 15,4-14 254-15</inkml:trace>
  <inkml:trace contextRef="#ctx1" brushRef="#br0" timeOffset="91089.68">23269 7854 1456 0,'18'-11'119'15,"5"-2"38"-15,11 1-24 16,6-4 3-16,10 0-40 0,4 4-6 16,10 5-24-1,9 7-10-15,-5 13-14 0,-2 6-10 16,-11 9-15-16,-12-1-8 16,-16 1-7-16,-7-2-5 15,-24-1-11-15,-11 0-11 16,-18-4-15-16,-8 1-8 15,-8-2-4-15,-4-6 5 16,-3-1 15 0,6-7 11-16,9-4 15 0,5 3 6 0,20-10 9 15,6 0 8-15,20 0 9 16,7-4 6-16,18 6 5 16,4-4 1-16,12 4-2 15,-1 3-4-15,1 3-8 16,-2 5-6-1,-4 7-3-15,1 0-1 0,-9 7-8 16,-8 4-3-16,-13-1-2 16,-6 5 0-16,-10 1-1 15,-10 1 0-15,-9 3-2 16,-12-7-1-16,-9-3 6 16,-4-3 0-16,-6-12 0 15,-2-4 1-15,-8-9-3 16,8-8 3-16,-8-10-12 0,6 1-17 15,13-12-32 1,5 2-24-16,12-3-58 0,7 3-52 0,4-1 108 16</inkml:trace>
  <inkml:trace contextRef="#ctx1" brushRef="#br0" timeOffset="153739.51">20053 12486 387 0,'-4'0'127'0,"0"0"94"0,-3 3-11 0,2-2-19 0,3 3-55 0,1 0-27 15,1-2-29 1,0 0-1-16,3 1 4 0,2-2 5 15,1 6-13-15,-3-6-4 32,0 2-10-32,0 4-14 0,-3 7-10 0,-3 2-5 15,-2 15-18-15,-4 5 2 0,-5 12-9 32,0 2-5-32,-1 2-2 15,-4 2-1-15,8-5-5 16,2-7-6-16,3-7-13 15,3-8-17-15,3-8-20 16,1-4-20-16,5-13-43 16,1-4-16-16,7-10-259 15,3-10 249-15</inkml:trace>
  <inkml:trace contextRef="#ctx1" brushRef="#br0" timeOffset="154087.01">20178 12765 1221 0,'2'3'95'16,"-2"0"76"-16,0-3-39 16,-8 6-27-16,-3 1-22 15,-2 5-44-15,-3 6-14 16,7 7-12-16,-1 2-9 0,17 3-4 16,1-3 0-16,14-9-2 15,8 3 2-15,4-10 4 16,4-8 5-16,2-3 9 15,-4-8 0-15,-5-7 10 16,-1-1 3-16,-11-9-2 16,-8-2 5-16,-7-8-4 15,-6 2-5-15,-14-2-6 16,-6-3-8-16,-6-1-6 16,-4 0-6-16,-3 4-19 15,-2 8-6-15,10 8-24 16,3 11-10-16,7 7-31 15,7 1-14-15,10 6-36 0,2 3-159 16,10-7 193-16</inkml:trace>
  <inkml:trace contextRef="#ctx1" brushRef="#br0" timeOffset="154578.34">20675 12180 987 0,'5'0'155'16,"1"6"229"-16,-4 18-265 0,-2 10-8 0,0 11-23 0,0 5-17 15,1 7-27 1,2 0-6-16,0 1-20 0,2-3-16 15,0-3-6-15,1-1-12 16,-1-13-18-16,1-5 0 16,-3-11 8-1,1-7 4-15,0-11 18 0,-1-8 8 16,2-11 0-16,2-9 13 16,-1-4 11-16,5-4-7 0,1 4 11 15,3 3-3-15,0 10-8 16,1 9 0-1,-5 6-14-15,2 6-3 0,0 9-6 16,-2 2 2 0,-4 3 5-16,-5 4 0 0,-7 3-1 15,-6 4-1-15,-9-4-16 16,-1 8-13-16,-2-7-24 16,-1-3-15-16,3-9-36 15,4-5-4-15,9-6 3 16,8-5-1-16,-3-5 7 0,11-6-34 15,-2-3 77 1</inkml:trace>
  <inkml:trace contextRef="#ctx1" brushRef="#br0" timeOffset="154985.49">21071 12673 1250 0,'0'-7'117'0,"-3"-5"63"0,3 12-41 0,0 0-17 0,0 13-35 0,0 4-26 0,3 17-25 31,-2-1-10-31,3 6-23 0,5-4 7 0,1-7-26 31,1-3-12-31,-3-7-46 16,3-9-23-16,0-9-40 16,1-6 19-16,-1-19 69 15</inkml:trace>
  <inkml:trace contextRef="#ctx1" brushRef="#br0" timeOffset="155286.31">21167 12412 1454 0,'-9'-10'99'0,"-7"7"43"16,2 3-26-16,1 0-46 0,-1-2-34 16,11-7-50-16,3-5-20 15,4-5-37-15,12-3-21 16,2-2-31 0,8 4-17-16,0 5-5 0,2 3 21 15,-1 7 70-15,-2 5 61 0,-6 11 106 16,-3 6 35-16,-7 13 32 15,-4 7-11-15,-2 10-29 16,2 2-28-16,-2 3-45 16,-1 2-19-16,6-4-32 15,-1-4-5-15,4-8-44 16,1-5-33-16,0-5-101 16,-4-4-29-16,-6-10 100 15</inkml:trace>
  <inkml:trace contextRef="#ctx1" brushRef="#br0" timeOffset="155435.29">21219 12642 1534 0,'29'-13'97'16,"8"-3"62"-16,9-6-13 0,16-15-23 16,10-6-34-16,-2-12-71 15,2-4-53 1,-4-10-140-16,-3 0 109 0</inkml:trace>
  <inkml:trace contextRef="#ctx1" brushRef="#br0" timeOffset="155952.07">22341 12413 1284 0,'1'-5'103'0,"3"-1"58"0,-4 14-45 0,0 6-4 0,-5 22-17 0,2 10-17 15,-5 20-27 1,-5 10-9-16,5 1-26 16,-4-1-12-16,4-14-44 15,2-10-26-15,4-19-50 0,5-17-12 0,7-16-14 31,5-13-235-31,7-19 255 0</inkml:trace>
  <inkml:trace contextRef="#ctx1" brushRef="#br0" timeOffset="156253.46">22535 12449 1454 0,'-3'15'85'0,"-7"7"32"0,6 6-24 16,-4 15-24-16,-3 6-22 15,11 12-40-15,0-4-11 16,11 0-35-16,11-10-18 16,6-16 1-1,7-4 7 1,3-14 32-16,-7-8 21 0,-1-5 28 16,-8-7 9-16,-7-5 12 15,-6-10 0-15,-11-7-1 16,-7-4-3-1,-8-11-15-15,-10-6-7 16,-8-3-15-16,2-3-11 0,3 21-7 16,3 11-18-16,7 24-55 15,4 4-30-15,5 16-253 16,9-1 220-16</inkml:trace>
  <inkml:trace contextRef="#ctx1" brushRef="#br0" timeOffset="156742.51">23128 12268 1229 0,'-3'19'136'0,"3"9"153"0,-10 17-180 15,6 5 0 1,-4 2-26-16,3 2-13 0,4-2-27 15,1-3-10-15,0-4-22 16,0-2-9-16,0-8 0 16,0 1 0-16,-2-11-2 15,-3-1 2-15,5-10-2 16,0-5 0-16,0-9 13 16,0-1 9-16,8-7 17 15,2-3 2-15,5 0 2 16,3 0-5-16,5 1-16 15,3-1-5-15,0 7-12 16,1 4-3-16,-3 3-2 16,-7 6-1-16,-6 4-2 15,-3-2 2-15,-11 2 0 16,-6 2 1-16,-15 1-6 0,-3 3-9 16,-8 1-12-16,-1-2-8 15,5-9-13-15,1-1-10 16,9-16-19-1,10-1 2-15,13-10-1 0,9-6 14 0,12-8-10 16,3-1-7 0,10 0-12-16,3 1-14 15,5 3-120-15,5 1-144 0,2-2 211 16</inkml:trace>
  <inkml:trace contextRef="#ctx1" brushRef="#br0" timeOffset="156918.4">23535 12615 1210 0,'2'30'162'0,"-2"6"137"0,-8 4-88 0,-5 4-17 0,-1-2-66 0,6-4-36 0,0-8-64 16,8-3-22-16,11-6-11 15,2-14-16-15,12-7-53 0,0-6-34 16,2-16-79-16,2-5-27 16,-3-12 118-16</inkml:trace>
  <inkml:trace contextRef="#ctx1" brushRef="#br0" timeOffset="157069.84">23571 12405 977 0,'-26'0'197'15,"2"5"284"-15,2-3-320 16,12-9-57-16,7-2-37 0,11-20-63 16,8-4-29-16,19-5-52 15,2-1-38-15,9 1-58 16,2 5-174-1,-4 13 213-15</inkml:trace>
  <inkml:trace contextRef="#ctx1" brushRef="#br0" timeOffset="157219.9">23892 12218 1171 0,'8'42'171'0,"-2"7"151"15,-6 5-162-15,-8 6-24 16,2 4-48 0,-4 3-18-16,2-1-29 0,5-2-14 15,3-4-46-15,0-8-33 16,3-11-81-16,5 0-37 15,-3-12 85 1</inkml:trace>
  <inkml:trace contextRef="#ctx1" brushRef="#br0" timeOffset="157363.94">23898 12683 1330 0,'35'-13'79'0,"3"2"21"16,3-5-46-16,1-2-20 16,2-9-89-16,-4-8-297 15,-6-15 228-15</inkml:trace>
  <inkml:trace contextRef="#ctx1" brushRef="#br0" timeOffset="193726.69">4614 5585 985 0,'0'-2'152'0,"3"-3"178"0,-2 4-211 16,-2-2-6-16,-4-1-35 0,2-5 0 0,3 0-11 0,0 2-1 0,0 6-9 15,0-2-10-15,8-1-14 16,-4 14-5-16,4 9 2 16,-3 12-3-16,-5 20-4 15,0 12-6 1,-8 16-9-16,0 6-4 0,-1 5-2 16,4-5 1-16,2-8-8 15,3-4-4-15,5-26-25 16,-1-4-14-16,7-24-33 0,-1-7-10 15,1-12-19 1,-3-11-19-16,3-17-16 16,0-10-249-16,1-13 251 0</inkml:trace>
  <inkml:trace contextRef="#ctx1" brushRef="#br0" timeOffset="194635.69">4708 5618 1212 0,'-5'-13'107'0,"1"-3"47"0,-1 7-27 16,-3-1-20-16,-3-1-35 16,6 4-11-16,-4 2-26 15,3-3-2-15,2 3-9 16,4-1-9-16,10 1-5 16,7 0-5-16,16-2 1 15,5 2 6-15,14-3 6 16,11 0 4-16,10 0 14 15,11-1-5-15,16-2-5 16,16 3-3-16,8-5-10 0,-2 2-3 16,-9 0-8-16,-9 2 0 15,-3 5-2-15,0 4 0 16,-8 0 4-16,-4 7-2 16,-13-2-1-16,-12-1 0 0,-10 3-3 31,-1-6 0-31,-2 4-2 15,-1-2 0-15,-1 2 0 0,2-4 2 0,-4 1 2 16,-3-2 1-16,-6-2-1 16,-9-6 0-16,-7 2 0 31,0-3 0-31,-8 1 0 0,-3 0 0 0,-6 0 1 16,-5 6-1-1,0 1 2-15,0-1-3 0,0 2-2 0,0-1-1 16,1 1 0-16,-1 0 4 15,7 4 1 1,-3 1 1-16,0 3 0 16,-1 3 0-16,1 5-2 0,-4 4 3 15,2 6 0-15,1 4 4 16,0 7 1-16,5 11-2 16,-3-1 1-1,1 10-1-15,1 4-4 0,-3-2 3 0,1 7-5 16,-2-1 0-16,-3 2-5 31,0-2-11-31,-3-8-17 16,3-5-5-16,6-17 7 15,1-6 7-15,4-13 21 0,1-3 3 0,-7-5-1 32,5 0 3-32,-9-7 0 15,1 1 3-15,-1-2 3 0,2 1 0 16,-1 1 5-16,-2-2-2 15,-11-2 2-15,-2 2-4 0,-10-1-4 0,-4 1 2 32,-17 3-5-17,-5-1 1-15,-22 2 1 0,-2-2-1 16,-12 3-1-16,-11 2-1 0,-8 8 0 16,-16 0 1-16,-19 11 1 15,-5 2-2-15,1 0-2 16,4 2-2-16,-1-6-7 15,2-15-4 1,18-5-8-16,8-11-7 16,45-12-12-16,7-4 4 0,30-2-9 15,8-1-14-15,22 1-39 16,7 0-29-16,19-10 62 16</inkml:trace>
  <inkml:trace contextRef="#ctx1" brushRef="#br0" timeOffset="195312.96">5096 5897 1143 0,'13'-2'102'0,"-1"7"118"0,0 5-117 0,-9 13-8 0,-3 2-18 0,-7 15-30 0,-2 1-12 0,-5 6-27 16,0 0-5-16,2-10-8 16,1-4-9-16,8-16 1 15,-1-6 0-15,4-11 1 16,-2-1 9-16,2-17 7 16,0-8 5-16,3-23 10 15,2-3 4-15,-2-11 2 16,2-2 4-16,4 0 6 15,4 5 5-15,3 18 2 16,1 9 3-16,-1 22 2 16,6 15-1-16,-5 18 1 15,7 16-9-15,1 19-17 16,2 6-6-16,1 2-11 0,1-5-2 16,-6-7-11-16,1-7-24 15,-11-10-50-15,-1-7-27 16,-10-9-60-16,-4-7-23 0,-10-13 110 31</inkml:trace>
  <inkml:trace contextRef="#ctx1" brushRef="#br0" timeOffset="195516.53">5099 6022 1507 0,'11'12'121'0,"0"1"33"0,-1-5-32 0,-4-4-22 15,4-10-53-15,1-3-25 16,5-10-74 0,6 0-33-16,9-6-66 15,5-2-35-15,15-3-218 16,1 1 248-16</inkml:trace>
  <inkml:trace contextRef="#ctx1" brushRef="#br0" timeOffset="195674.33">5558 5816 1273 0,'-1'13'104'16,"-7"3"77"-16,3 8-15 0,-6 10-36 16,7 1-16-16,-3 4-42 15,2-1-22-15,7-5-28 16,0-3-12-16,7-8-21 16,7-1-19-16,-4-13-46 15,1 0-43-15,0-12 18 16,-10-7 35-16</inkml:trace>
  <inkml:trace contextRef="#ctx1" brushRef="#br0" timeOffset="195938.58">5469 5764 1402 0,'4'-9'101'16,"4"3"55"-16,6-4 1 0,13 4-26 15,6 0-9-15,10 6-30 16,3 0-15-16,-2 12-34 15,5 2-14-15,-10 10-16 16,-3 4-6-16,-17 7-8 16,-4 3-2-16,-20 5-4 15,-9 4-7-15,-13 3-25 16,-9-2-15-16,-2-3-38 16,1-5-11-16,9-13-13 15,3-10-10-15,14-20 0 16,6-15 3-16,10-19 67 15</inkml:trace>
  <inkml:trace contextRef="#ctx1" brushRef="#br0" timeOffset="196132.13">6092 5599 1488 0,'9'39'131'0,"1"9"52"0,-10 15-35 16,-2 3-22-16,-7-1-50 15,1-1-18 1,-2-18-41-16,4-2-11 0,6-14-44 16,3-6-37-16,2-13-71 15,-2-8-43-15,3-9 98 16</inkml:trace>
  <inkml:trace contextRef="#ctx1" brushRef="#br0" timeOffset="196408.5">5896 5717 1461 0,'6'-1'109'16,"5"1"72"-16,8 0-9 15,19 0-18-15,10 0-16 16,7-4-33-16,3 3-21 16,1 1-32-16,-1 1-14 15,-3 12-18-15,-3 1-7 16,-9 11-11-1,-9 4 3-15,-19 4-7 0,-11 8 2 16,-23 3-7-16,-9 2-13 16,-19-5-19-16,-7-2-22 0,-11-6-26 15,2-4-11-15,-5-6-31 16,4-7-27-16,4-5-36 16,8-4-260-1,17-9 285-15</inkml:trace>
  <inkml:trace contextRef="#ctx1" brushRef="#br0" timeOffset="205523.76">8598 5307 595 0,'0'-5'124'0,"0"-3"173"0,0 1-145 0,0-6-32 0,2-4-20 0,0 1-25 0,1 2 0 0,0 3-5 15,-3 3 2-15,0 8 3 16,-6-2-4-16,-1 13-6 16,-2 3-1-16,-4 12-18 15,2 7 0-15,6 8-4 16,4 8-2 0,6 15-8-16,4 10 0 15,7 24-20-15,-2 13-5 0,2 7-5 31,-2 8-3-31,-1 5-20 0,2 6-2 16,-2 2-18-16,-3-10-6 0,-3-26 5 0,-7-20-9 16,0-26 2-16,0-16-12 15,-1-20-27 1,1-17-17-16,-3-19-242 16,3-20 219-16</inkml:trace>
  <inkml:trace contextRef="#ctx1" brushRef="#br0" timeOffset="206719.96">8652 5336 607 0,'0'-8'108'0,"0"0"128"0,0 3-84 0,-1 5-6 0,-1 3-22 0,2 2-14 16,-2 3-5-16,2-3-15 15,4-1-4-15,8-4-13 16,6-4 1-16,16-6-6 16,9-6 1-16,6-1-20 15,3 0-6-15,9-1-20 16,4 2-4-16,15 2-8 16,15 3-6-16,12 5-1 15,16-2-5-15,2 5 2 16,8 3 2-16,-4-2-2 15,3 1 0-15,6-2 2 16,-15 3-1-16,0-4-1 16,-10 0-1-16,-10-3-2 15,1 1-1-15,-8-5 4 16,-6 3 3-16,-6-3-2 0,-8-2 0 16,-2 4-4-16,3-5 1 15,8 4 1-15,7 2-1 16,2 4 2-16,-4 1-1 15,-14-2 2-15,-11 6-1 0,-26 3-1 16,-10-3-1 0,-15 1 1-16,-3-1 1 15,-10 4-1-15,3 0-3 0,-1-5 1 16,-2 1 2-16,4 3 0 16,4 2 1-16,-2 0-1 15,2 4-1-15,1 1 0 16,-6-3 1-16,6 3-2 15,-7 0 3-15,0 6-1 0,0 3 0 16,-3 4 4 0,-4 3-2-16,-1 4 2 15,-3 4 0-15,3 11-5 16,-1 6-1-16,4 13 1 0,1 10 1 0,1 12 0 16,0 9 2-1,3 0-3-15,0 1-4 16,0-7 3-16,4-1-5 0,0-7-9 15,3-4-4 1,3-14-4-16,1-7 2 16,2-17 7-16,6-4 5 15,-5-9 5-15,3-1 0 0,-8 1 6 16,-5-2-1-16,-2-1 4 31,-2-7-2-31,-3 4-1 0,0-7 0 0,0 2 0 16,0-2 1-16,-1-4 3 15,-1-4 3-15,2-3 14 16,-9 0 5-16,-2-1 9 0,-10 1 0 16,-10-1-12-1,-7 2-4-15,-13-1-10 16,-2 1-4-16,-12-1-6 16,-8 1 0-16,-15-4-10 0,-7 5-3 15,-20 3-7 1,-2-2-2-16,-17 2 2 15,-3 2-2-15,-14-4 6 16,-12 3 0-16,5 3 7 0,-6-8 4 16,7 3-6-1,-1-4-2-15,5-3-11 16,1 0-1-16,-2 3 3 16,2 0 1-16,9 5 7 15,9 3-2-15,26 0 6 16,7-5-6-16,19 1 3 0,8-4-2 15,27-11-8-15,17 0-6 16,27-14-54-16,6-5-36 16,16-9 61-16</inkml:trace>
  <inkml:trace contextRef="#ctx1" brushRef="#br0" timeOffset="207591.31">9053 3796 1188 0,'16'0'96'0,"-5"3"63"0,-3-3-12 0,-5 0-33 0,-3 0-6 0,-7 0-30 0,-5-3-11 15,-10 2-29-15,-5-6-17 0,-8 0-13 16,2 3-1-16,-10 3-7 16,2 1 0-16,5 12-4 15,1 4-5-15,9 8-7 16,4 3-5 0,12-1 5-16,10 0 3 15,13-4 5-15,6-2 3 0,9-2 5 16,2-4-3-1,11-2 2-15,6-4 0 0,2 0-1 16,-3 2 2-16,0 1 14 16,-8 1-2-16,-21 1 5 15,-6 1 7 1,-17 0-3-16,-15 4 6 0,-9 2-9 16,-9-6-7-16,-7 5-4 15,-1-1-7-15,-7-9-22 16,2 1-22-16,1-9-48 0,6-4-25 0,10-6-28 15,8-6-52-15,16-8 118 16</inkml:trace>
  <inkml:trace contextRef="#ctx1" brushRef="#br0" timeOffset="207844.31">9416 3870 972 0,'0'7'157'0,"1"1"296"0,-2 3-328 0,2 9 2 0,-1 7-13 0,2 12-49 0,-2 12-13 0,0 15-30 16,1 2-5-16,9 1-16 15,-2-4-10-15,9-13-42 16,-3-2-27-16,-1-10-64 0,0-7-17 0,-13-8 86 15</inkml:trace>
  <inkml:trace contextRef="#ctx1" brushRef="#br0" timeOffset="208133.55">9387 3888 1370 0,'0'-38'103'0,"0"3"47"0,-3 5 5 16,5 7-33-16,10-3-24 16,6 12-29-16,-1-2-10 15,10 16-22-15,1 5-4 16,15 13-11-16,1 8-4 16,-3 12-11-16,-3 8-2 15,-14-2-1-15,-9 2-4 0,-18-5 0 16,-9 0-1-1,-18-7-16-15,-8-5-14 16,-17-9-30-16,-2-5-18 0,-5-15-19 16,1 0-14-16,16-11-10 15,9-4-11-15,25-5-175 16,11-4 195-16</inkml:trace>
  <inkml:trace contextRef="#ctx1" brushRef="#br0" timeOffset="208642.97">10058 3981 1165 0,'6'-16'96'0,"2"-6"78"15,-3-5-34-15,-7-6-25 16,-7-3-19 0,-12-2-30-16,-6 3-9 0,-6 13-21 15,0 8-4-15,3 20-15 16,2 13-2-16,2 14-12 16,1 13-4-16,13 11-9 15,7 3-6-15,10-5-17 16,9-5-4-16,11-10 2 0,8-9 6 15,0-13 20 1,8-9 5-16,0-12 14 16,-4-10 6-16,-6-13 14 15,1-11 7-15,-10-8-1 0,0-1-2 16,-14-6-4-16,-3 1-1 16,-4 12-12-1,-7 6 0-15,3 28-3 0,1 7-3 0,-11 26 0 16,6 8-5-1,2 10-5 1,2 0-1-16,7-2-14 0,9-3-13 16,1-5-42-1,8-1-22-15,4-4-42 0,2-7-19 0,7-7-208 16,1-4 224-16</inkml:trace>
  <inkml:trace contextRef="#ctx1" brushRef="#br0" timeOffset="209056.81">10641 4017 1337 0,'-15'-30'99'0,"-9"8"55"0,-3 0-16 0,-7 9-42 0,-4 7-27 0,-5 9-34 16,4 7-8-16,9 13-12 16,6 3-3-16,15 7-14 15,9-5-12-15,11 2-7 16,3 2-4-16,11-7-5 15,2-6 0-15,0-5-3 16,1-6 2-16,-3-10 8 16,1-9 7-16,-6-12 13 15,-3-7 6-15,-4-8 10 16,0-10 7-16,-10-8 6 16,-3-12 0-16,-7-11 3 0,-5-5-1 15,2 9 6-15,4 12 13 16,0 25 20-1,3 16 8-15,-1 22-10 0,-5 11-13 16,4 28-29-16,-1 12-9 16,6 21-5-16,8 5 1 15,6 1-8-15,2 1-2 16,11-5-25-16,9 1-22 0,3-8-31 16,10-3-39-16,3-20-52 15,0-9-125-15,10-24 167 16</inkml:trace>
  <inkml:trace contextRef="#ctx1" brushRef="#br0" timeOffset="211248.51">11654 3965 1541 0</inkml:trace>
  <inkml:trace contextRef="#ctx1" brushRef="#br0" timeOffset="211666">11911 3831 1322 0,'0'-6'110'0,"0"-4"29"16,4 2-11-16,0 5-11 15,4 3-31-15,3 3-12 16,5 16-1-16,3 5-3 16,-3 14-14-1,4 3-9-15,-4 0-26 0,-2 6-9 16,2-6-16-16,-2-1-13 0,-3-6-30 15,-1-12-16-15,-10-11-38 16,0-9-7-16,-3-4-10 16,-7-6 6-16,5-12 20 15,-3-2 17-15,5-7 36 16,-6 0 21-16,-2-9 48 16,3-3 26-16,-8-5 41 15,2 5 9-15,6 2 12 16,0 2-7-16,8 9-21 15,10 3-16-15,5-1-20 16,7 3-13-16,8 9-16 16,7 1-6-16,2 2-15 0,4 3-1 15,-1 2-30-15,-2-1-28 16,1 7-67-16,-2 7-39 16,-4 2-116-16,-3 4 154 15</inkml:trace>
  <inkml:trace contextRef="#ctx1" brushRef="#br0" timeOffset="212410.26">12498 3790 1143 0,'10'-3'89'0,"-1"-3"67"0,4 1-28 0,1-1-12 0,7-1-22 15,-1-4-38-15,-1 0-12 0,2-1-6 16,-4-1-7-16,-8 2-8 16,-4-2 0-16,-5-3-6 15,-2 1-2-15,-10-1 7 16,-5-3-2-16,-9 8-6 16,-1 5 3-16,-4 10-5 15,1 17-6-15,3 10-2 16,2 14-4-16,8 8-2 0,9 2 0 15,11 5-5-15,17-4-10 16,12-12-15-16,9-11 2 16,6-14 10-16,4-13 8 0,9-9 12 15,6-10 0-15,2-9 1 16,-4-5 7-16,-13-7 19 16,-12-4 10-1,-13-3 5-15,-6 0 2 16,-15 1-12-1,-7 4-8-15,-17 11-7 16,-4 8-6-16,-12 17-7 0,-1 4-2 16,-2 15-2-1,6 3 0-15,7 0 2 0,6 2-4 16,19-5-3-16,6-2 1 16,12-4 1-16,2 1 5 15,-1-1 13-15,0 2 8 16,-3 8 11-16,-8-3 3 15,4 12-6-15,-4-1-7 0,2 12-10 16,-4-2-3-16,-6 4-6 16,0 3-2-16,-6-6-1 15,-7 3-2-15,-7-6-22 16,1 2 1-16,-7-6-2 16,-5-4 2-16,-1-9 20 15,-4-8-1-15,0-7 11 16,6-4 10-16,6-11 23 15,4-8 8-15,4-12-8 16,2-10-10-16,4-6-20 16,5 1-12-16,9 9-10 0,7 0-17 15,9 9-41 1,9 0-21-16,7 0-52 0,8 3-25 16,6 0-98-16,3 1 147 15</inkml:trace>
  <inkml:trace contextRef="#ctx1" brushRef="#br0" timeOffset="212651.5">13216 3754 1478 0,'0'-5'115'0,"2"-6"53"0,-1 3-11 0,9 7-39 0,-4-1-29 0,3 18-37 0,1 9-14 16,-7 10-20-16,0 4-9 16,-1-3-20-16,3 2-22 0,-1-11-39 15,6-8-20-15,1-6-59 16,1-7-17-16,-2-8 95 16</inkml:trace>
  <inkml:trace contextRef="#ctx1" brushRef="#br0" timeOffset="212787.67">13270 3585 1261 0,'0'-11'39'16,"0"-5"-7"-16,11 0-252 0,1-6 165 15</inkml:trace>
  <inkml:trace contextRef="#ctx1" brushRef="#br0" timeOffset="213088.84">13718 3607 1534 0,'-10'-11'97'0,"-4"0"26"0,-2 2-26 15,-10 4-43-15,-8 5-21 16,-2 5-17-16,1 6-9 15,7 8-3-15,11-1-3 16,17 6-4 0,14 0 0-16,10-4 0 0,4 4-4 15,8 4 7-15,-3 2 2 0,2 0-5 16,0 0 0 0,-15-1 5-16,-4-1-2 15,-19-4 1-15,-18-4 1 0,-15 1-18 16,-7-6-17-16,-10-5-47 15,2-2-22-15,2-10-101 16,-1-6-225-16,20-6 265 16</inkml:trace>
  <inkml:trace contextRef="#ctx1" brushRef="#br0" timeOffset="213356.28">13883 3383 1472 0,'18'2'88'0,"1"7"36"16,-4 12 13-16,-5 13 8 16,-4 12-23-16,-3 16-41 15,2-2-17-15,-5 6-36 16,0-2-15-16,0-7-24 15,0 3-25-15,-3-9-86 16,1-7-28-16,-2-8-183 16,2-8 180-16</inkml:trace>
  <inkml:trace contextRef="#ctx1" brushRef="#br0" timeOffset="213905.56">13965 3714 1314 0,'0'10'118'0,"0"1"152"0,0 5-183 16,4 1 5-16,3 0-19 15,6-6-26-15,12-3-25 16,4 2-7-16,12-9-12 16,6-1 6-1,5 0 3-15,0-8 4 0,-3-4 20 0,-9-2 7 16,-17-7 10-1,-7-4 2-15,-18-11-11 16,-12-1-10-16,-9 4-19 0,-4 5-6 16,-6 21-7-16,1 9-1 15,-4 15-7-15,1 12-2 16,4 9-5-16,4 6-7 16,17-5-15-1,13-3-5-15,18-9 1 16,7-1 8-16,10-9 21 15,-2-1 7-15,5 3 4 16,0-1 2-16,2 3-3 16,-2 3-3-16,-3-7 3 15,-8 3-9-15,-6-4-25 16,-7-2-16-16,-9-1-13 16,-7-2 2-16,-4-9 32 0,-5-4 28 15,2-11 33-15,-5-9 23 16,0-9 32-16,2-9 7 15,5-7-10-15,4 5-14 16,11-3-37 0,8 9-15-16,13 9-17 0,7 4-1 15,9 10-4-15,4 4-14 16,1-2-49-16,1-2-43 0,-11-3 166 16,-1-3-89-16</inkml:trace>
  <inkml:trace contextRef="#ctx1" brushRef="#br0" timeOffset="214471.95">15709 3487 649 0,'0'0'147'0,"0"3"195"0,0 2-125 0,-3 8-44 0,-7-1-10 0,1-1-25 16,-2 2-8-16,-4-10-43 0,0 0-10 15,-9-4-34 1,-4-4-12-16,-1 3-11 0,-2-2-10 16,5 12-10-16,7 9 0 15,-1 19-5-15,6 12 1 0,1 22 4 16,7 8-1 0,6 7-8-16,6 2-9 0,15-9-35 15,-2 0-20 1,3-12-31-16,0-8-19 0,-3-13-15 15,-2-11-21-15,-3-16-265 16,-11-12 272 0</inkml:trace>
  <inkml:trace contextRef="#ctx1" brushRef="#br0" timeOffset="-214740.41">15299 3910 1422 0,'34'0'97'16,"7"-2"48"-16,10-1-3 16,2-3-34-1,10-2-21-15,-6 5-32 16,0 0-9-16,-13 9-20 16,-6 7-6-16,-13 7-15 0,-6 12-1 15,-14 7 8-15,-7 5 1 0,-4 0 1 16,1-4 1-16,5-9-11 15,8-5-3-15,5-12-10 16,3-6-12 0,3-12-45-16,3-8-25 0,0-13-57 15,-5-8-29-15,-3-12 100 16</inkml:trace>
  <inkml:trace contextRef="#ctx1" brushRef="#br0" timeOffset="-214591.28">15810 3519 1403 0,'-16'0'102'16,"-3"-2"56"-16,5-3-35 0,7 1-56 15,0-4-32-15,7-8-63 0,3 0-36 16,6-3-109-16,4 0 99 0</inkml:trace>
  <inkml:trace contextRef="#ctx1" brushRef="#br0" timeOffset="-214194.26">16029 3536 1464 0,'0'27'89'15,"-3"4"49"-15,3 4-9 0,0 6-11 16,0 3-17-16,3 16-40 16,-1-3-17-16,4 6-29 15,-1-1-7-15,7-10-9 16,4-2-2-16,9-12 3 31,7-10 0-31,9-7 0 0,-2-9 0 16,1-12-3-16,2-7 0 0,-4-19 3 31,2-2-1-31,-4-10 2 0,-3-1 3 16,-16-2 0-16,-4 0 3 15,-16 3 4-15,-8 9 5 16,-11 25 12-16,-5 4 5 0,-5 25 5 15,-2 8-3-15,0 10-7 16,14 1-4-16,12 2-13 16,14-7-3-16,21-3-6 15,11-7-1-15,14-14-2 16,5-4-14-16,9-9-33 16,4-2-24-16,-10-3-53 15,-2-5-39-15,-16 0-274 16,-12-3 268-16</inkml:trace>
  <inkml:trace contextRef="#ctx1" brushRef="#br0" timeOffset="-206304">12175 6165 839 0,'0'0'128'0,"1"0"108"0,-1 0-94 0,0 0-9 0,0 0-15 0,-1 0-3 0,2 0-24 31,1 0-10-31,0-5-22 0,6-1-4 0,-2 0-8 15,10-4 2-15,4-1-7 16,-1-1 0-16,11 1-3 16,-6-1-3-16,2 8-11 15,0 4-7 1,-14 4-16-16,-4 8-4 16,-8 2-7-16,0 3-3 0,-6-1-1 15,-4 0-1-15,-2 3 2 16,-2-5 2-1,3-3 5-15,-4-5 1 0,3 0 5 0,1-2 1 16,0-4 0-16,6 0 5 16,5 0 0-1,2 0 1-15,7-4 7 0,7 1-3 16,1 0-1 0,4 0 1-16,4 3-3 0,-1 0 1 0,-4 1-6 15,1 7 2 1,-6 5-6-16,-2-2-1 0,-7 6 0 15,-4 2 0 1,-8 3 1-16,-5 2 0 0,-10 1 0 31,-11-1-2-31,1-4 2 16,-7 1-2-16,2-10-13 16,6-6-11-16,1-7-29 15,9-1-17-15,15-8-25 0,2-3-23 16,20-7-41-16,4 2-111 15,6-4 161-15</inkml:trace>
  <inkml:trace contextRef="#ctx1" brushRef="#br0" timeOffset="-205863.34">12569 6064 886 0,'-3'0'94'0,"2"0"71"0,1 0-14 0,4 0-41 0,6 0-2 0,2-3-6 16,4 3 6-16,-2-2 2 15,4 2 8-15,-3 2-7 0,6 0-2 16,1-2-22-1,3 0-15-15,1 0-35 16,4 1-9-16,-8 2-19 16,-3 2-8-16,-4 1-2 0,-13 4-4 15,-4 4-10-15,-7 5-6 0,-20 1-14 16,-5 6-11 0,-9 5-3-16,-1-1 5 15,1 0 15-15,9 2 13 0,12-6 10 16,3 0 1-16,19-6 5 15,8-1 5 1,12-6 8-16,8-4 6 16,12-6-3-16,2-3-3 0,7 0-11 15,2-11-25-15,-4-5-67 16,-6-9-58-16,-3-2 73 16</inkml:trace>
  <inkml:trace contextRef="#ctx1" brushRef="#br0" timeOffset="-204876.13">13560 6223 861 0,'-5'0'158'16,"4"-3"202"-16,-2 0-241 0,1 0-12 0,2 3-26 0,2 0-10 0,1 3-34 0,5 8-7 16,-4 11-24-16,4-1-6 15,2 9 3 1,-2-2-2-16,-4-1 1 0,4-2-3 15,-8-8-5-15,0-4-1 16,0-4 0-16,-3-5 4 16,-5-6 5-16,2-3 1 15,-5-9 1-15,1-6 4 0,1-6-2 16,1-2 8-16,0-10 22 16,2-1 7-1,6-1 4-15,5 2 5 16,7 7-20-16,7 6-4 0,2 7-11 15,-1 4-6-15,-1 2-23 16,6 2-26 0,10 4-65-16,3-2-51 0,3 5-316 15,-5-4 289-15</inkml:trace>
  <inkml:trace contextRef="#ctx1" brushRef="#br0" timeOffset="-204069.8">13915 6162 1106 0,'9'-10'74'0,"-1"-1"28"15,5 0-6 1,1 3-25-16,2-3-10 16,-2 2 1-16,3 3 5 15,1-1-5-15,-2 3-4 16,-2-1-13-16,-2 0-4 0,-2-3-14 15,-7 0-4-15,-3-1-8 16,-8 3-6-16,-6-4-2 16,-3 7-1-16,-5 3-2 15,-4 3-2-15,3 10 0 16,-1 1-3-16,2 10-5 16,1 1 2-16,13 3 4 15,4 2-3-15,12 0-3 0,6-1 0 16,8-9-6-16,0 2 1 15,10-6 4-15,-1 0 1 16,13-8-2-16,0-7 5 16,13-6 3-16,-3-6 1 15,-4-8 16-15,-4-4 11 16,-3-2 10 0,-5-4 13-16,-10-6 8 0,-4 1 0 0,-12-6-8 15,-7 4-7 1,-8 5-23-16,-8 5-8 0,-11 17-11 15,-2 6-4-15,-6 12-8 32,-3 7-1-32,3 9-12 15,5 0-8-15,12 4-10 0,10-4-2 16,5-5 11-16,7-4 14 16,4-3 11-16,1-7 4 0,3-4 4 0,-1-2 4 31,3-3 18-31,-7-2 9 15,-7-5 18-15,2 3 4 16,-7 0-7-16,0 4-6 16,0 3-13-16,0-2-7 0,-2 2-8 15,-8 4-2-15,7 10-5 16,0 9-2-16,0 9 0 16,3 4 0-16,0 5-3 15,-2 2 0-15,1-1-3 16,-9 1-1-16,-1-4-2 15,-3 4-8-15,-2-11 1 16,-4-2-1-16,-2-5-1 16,-7-8 6-16,-2-3 0 15,-4-9-5-15,5-5-15 16,5-3-9-16,0-11-39 0,7-8-12 16,7-8-43-1,7-8-26-15,13-2-278 16,7 3 270-16</inkml:trace>
  <inkml:trace contextRef="#ctx1" brushRef="#br0" timeOffset="-203865.47">14530 6137 1363 0,'8'-4'119'0,"-6"0"114"0,1 4-67 0,-3 8-38 0,0 3-20 0,0 11-50 0,1 6-22 0,1 2-18 16,1 2-9-16,3-2-35 16,6-7-26-16,-1-7-46 15,3-8-29-15,3-8-46 16,0-8-241-16,-1-14 265 16</inkml:trace>
  <inkml:trace contextRef="#ctx1" brushRef="#br0" timeOffset="-203706.55">14649 5943 1585 0,'0'0'94'0,"-2"0"53"0,7-7-93 16,-1 3-14-16,9-9-70 16,3-1-66-16,8 0 49 31</inkml:trace>
  <inkml:trace contextRef="#ctx1" brushRef="#br0" timeOffset="-203404.63">15021 6036 1045 0,'-19'0'189'16,"-5"-2"245"-16,-3-9-277 16,-9 0-8-16,0 0-74 0,1 0-31 15,-3 11-38-15,5 3-2 16,11 5-2-16,8 9-4 15,19 1-7 1,4 4 3-16,21 3 2 16,3 2 2-16,7 4 2 0,1 2-1 15,-8-1-2-15,-6 1-1 16,-10-8 4-16,-3 2 2 16,-19-8-2-16,1 2 2 15,-22-7-13-15,-7-3-18 0,-11-2-28 31,-14-6-21-31,4 2-28 0,2-5-14 16,13-3-169-16,12-5 180 0</inkml:trace>
  <inkml:trace contextRef="#ctx1" brushRef="#br0" timeOffset="-203162.35">15182 5823 1183 0,'1'-2'137'16,"-1"2"204"-16,0 5-191 0,0 9-18 16,0 7-2-16,2 16-35 15,4 11-11-15,4 13-26 16,2 6-16 0,6 8-27-16,-3 3-11 0,1 4-14 31,2-5-26-31,-11-5-47 15,3-4-33-15,-5-11-73 16,-1-8-23-16,-4-16 116 16</inkml:trace>
  <inkml:trace contextRef="#ctx1" brushRef="#br0" timeOffset="-202596.91">15130 6204 1067 0,'1'2'142'0,"-1"3"179"16,5-4-200-16,3 1 4 15,8-1-24-15,4 1-9 16,7 0-34-16,5-1-6 0,5 6-14 16,9-6-3-16,5 2-2 15,2 4 3-15,-1-7 4 16,-3 0-4-16,-9-2 0 15,-9-4-2-15,-10-1-14 16,-7-4-5-16,-11-3-9 16,-4-3-1-16,-12-1-1 15,-3 4 0-15,-12 2 2 16,-5 1-2-16,1 9-5 16,1 5-5-16,5 11 1 15,7 7-2-15,11 4 3 16,8 2 3-16,15 0-3 15,5 0 2-15,15-1 2 0,0 1 0 16,1-6 1-16,3 4 1 16,-4-8 1-16,-3 4 1 15,-4-6-4-15,-9-3 0 16,-3 0-2-16,-7-7-6 16,-7-5 4-16,-4-2-2 15,-9-12 2-15,-2-2 4 16,-1-9 4-16,8 0 2 0,-2 0 9 15,10-1 3-15,9 3 4 16,3-1 3-16,13 0-11 16,6-1-4-16,8 0-20 15,1-3-20-15,7-2-54 16,0-3-49-16,-5 3-76 0,2 4-34 16,-6 9 129-16</inkml:trace>
  <inkml:trace contextRef="#ctx1" brushRef="#br0" timeOffset="-202281.55">16310 6045 1209 0,'-3'3'178'0,"-5"2"163"16,-5-3-146-16,0-2-8 0,-9-2-49 0,-4-3-19 0,-14 4-54 16,-9 1-15-16,-4 3-29 15,-1 5-13-15,15 1-8 16,5 7-1-16,28-2-10 15,8 2-3-15,23 8 5 16,6 4 5-16,17 8 6 16,4 2-1-16,6 5 7 15,-7 1 0-15,-12-5 6 16,-9 2 5-16,-19-8-9 0,-11 2-4 16,-27 0 3-16,-11-5-4 15,-23 1-3-15,-4-5-10 16,-9-11-47-16,-2 1-33 15,-4-13-76-15,-5-3-64 16,-18-3 129-16</inkml:trace>
  <inkml:trace contextRef="#ctx1" brushRef="#br0" timeOffset="-198131.16">9061 5400 1390 0,'-2'0'24'0,"2"0"7"16,0 0 34-16,0 0-4 0,2 3 8 0,1-1-10 0,-2 3-1 0,6 3-5 0,-2 7-14 0,1 3-8 0,2 7-20 0,0 0-8 15,-2 5-4-15,0-2-5 16,-4 1-42-16,-1-1-26 16,-1-4 45-16,-1-5-18 0</inkml:trace>
  <inkml:trace contextRef="#ctx1" brushRef="#br0" timeOffset="-197392.77">9051 5995 886 0,'7'0'100'0,"-1"0"66"0,5-2-22 0,5-7-29 0,6 1-21 0,-2 0-21 0,1-3-11 16,1 1-17-16,3 4-13 15,-3 1-20-15,-6 5-3 16,-11 8-12-16,-4 5-6 15,-5 1-7-15,-7 2-8 16,-4 3-1-16,-2-3 0 0,0-2-1 16,2 0 2-16,8-3 7 15,-1 0 5-15,4-3 10 16,3 0 3-16,-2 3 3 16,1 1 3-16,2-1 3 15,5-3 0-15,0 2-1 16,7-1-3-16,6-6-2 15,4 1 0-15,6-4-3 16,4-5-4-16,-2-1-45 16,4-1-15-16,-5 4 32 15</inkml:trace>
  <inkml:trace contextRef="#ctx1" brushRef="#br0" timeOffset="-196724.83">9228 6354 1082 0,'-3'0'98'0,"-4"0"60"0,4 2-33 0,0-1-27 0,3 1-17 0,5-4-11 16,6 1-3-16,2-2-9 15,4-2-1-15,3 3-8 0,3 2-6 16,-6 8-20-16,-1-3-5 16,-7 1-18-16,-7-4 0 0,-2 10-4 15,-10-4-9-15,-6 5-7 16,-1 3-17-16,-7-7-8 15,4 4 2-15,4-1 8 16,7 1 9-16,6-7 17 16,6 1 0-1,8-3 8-15,1-2 7 0,9 1 2 16,4 0 7-16,-1 2 7 16,-4-2 2-16,2 0 7 15,-6 4-5-15,-5-1 1 16,0 3-6-16,-20-1-2 15,-7 3-5-15,-14 7-9 16,-11-3 0-16,-2 3-21 0,1 2-3 16,-2-2-23-1,4 1-36-15,12-12-34 0,6 1-26 16,8-8 67 0</inkml:trace>
  <inkml:trace contextRef="#ctx1" brushRef="#br0" timeOffset="-183879.57">4035 11090 846 0,'0'0'85'0,"-4"2"47"0,1-1-29 16,-6-1-39-16,4-1-8 0,-3-1-1 0,7-1 2 0,-1-2-10 0,2 0-6 15,-3 4-11-15,3 1-4 16,0-2-4-16,-6-9 1 15,15 3 3-15,4-1 0 16,10-5 9-16,9-4 8 16,6 1 16-16,1-5 11 0,2 8 3 15,-1 1-3-15,-7 7-26 16,-8 6-13-16,-12 11-22 16,-10 5-6-16,-8 7-5 15,-6 9-2-15,-10 6-10 16,4 1-2-16,-8 1-14 15,0 2-7-15,-2 1 3 16,0-1 3-16,2-2 12 16,1-2 7-16,10-8 12 15,3-4 1-15,9-7 5 16,10-5 5-16,8-7 9 0,3-3 3 16,16-10 17-1,4-3-4-15,10-4-4 16,3-4-4-16,-2-2-20 0,2-3 2 15,-4-5-31-15,-2-1-23 16,1-6-61-16,-8 1-37 16,-7-1-281-16,-7-4 257 15</inkml:trace>
  <inkml:trace contextRef="#ctx1" brushRef="#br0" timeOffset="-183409.66">4585 10682 1084 0,'-11'9'103'0,"6"-6"74"0,-3 2-24 0,13-5-29 0,0 3-7 0,4-3-15 0,2-3-12 0,-7 3-30 16,-1 3-20 0,-6 3-30-16,-10 5-5 15,0 10-1-15,-2-2-2 16,4 1 4-16,1-2-1 15,10-4-5-15,3-3 2 16,13 0 0-16,3-5-2 0,8 1 9 16,6-3 4-16,-5 0 11 15,4 0 3-15,-9 1-5 16,0 3-4-16,-11 0-13 16,1 0-5-16,-12 3-5 15,-2 1-2-15,-12 6-11 16,-4 1-18-16,-5-1-52 15,-2 1-34-15,-1-6-19 0,-2-5 57 16</inkml:trace>
  <inkml:trace contextRef="#ctx1" brushRef="#br0" timeOffset="-183172.04">4626 10658 1243 0,'-3'0'80'0,"1"0"38"16,2-2 0-16,10-4-26 15,6-5-16-15,9-8-24 16,2 0-8-16,11 0-13 16,1 3-7-16,7 2-52 15,-4 5-44 1,-1 1-282-16,-3 0 221 0</inkml:trace>
  <inkml:trace contextRef="#ctx1" brushRef="#br0" timeOffset="-182808.67">5211 10924 1372 0,'-3'4'80'15,"3"-3"30"-15,2-2-2 0,12-4-20 16,7-6-7 0,10 1-12-1,7-1-10-15,1 2-22 16,1-2-12-16,-7 6-29 16,-6 4-25-16,-11 5-52 15,-1 1-40-15,-8 6-268 16,-12-5 244-16</inkml:trace>
  <inkml:trace contextRef="#ctx1" brushRef="#br0" timeOffset="-182619.05">5222 11120 1263 0,'0'13'146'0,"0"1"117"16,4-5-127-16,7-1-7 15,6-5-56-15,10 0-20 16,9-3-34-16,5 0-8 16,5-1-31-16,-4-1-26 15,3 1-83-15,-3-7-43 0,4-3 87 16</inkml:trace>
  <inkml:trace contextRef="#ctx1" brushRef="#br0" timeOffset="-182039.87">5984 10784 1329 0,'10'-3'97'15,"-2"-3"56"-15,-5 3-7 0,-1 3-19 16,2-2-20 0,4 2-35-16,6-2-17 15,2 2-30-15,6-4-7 0,3 4-12 16,1 0 1-16,0 8-8 16,-5-1-1-16,-8 1-8 15,-5 3-6-15,-10 4 4 16,0 5-6-16,-20 1-5 15,-1 4-7-15,-11 3-11 16,0-4-4-16,-1-4 12 16,8-2 12-16,10-10 10 15,15-7 8-15,1 5 17 16,15-4 9-16,13 0 13 16,1 2 12-16,7 4-7 15,-2 2-6-15,-3 2-6 0,-2 2-6 16,-2 5-9-16,-9 3-1 15,0 4-6-15,-9-3-2 16,-8 4-2-16,0 2 0 0,-11 5 5 31,-6 1-2-31,-12 0 2 16,-5-2-2-16,-7-5-15 0,3-3-17 0,-2-14-31 16,3-3-9-1,11-11-8-15,6-3-2 0,20-7-13 16,6-3-17-16,11 1-121 15,6-3 133-15</inkml:trace>
  <inkml:trace contextRef="#ctx1" brushRef="#br0" timeOffset="-181569.73">6499 10872 1298 0,'-5'-3'112'0,"-6"-8"48"0,5 3-25 16,-2-1-7-16,8 1-21 0,0 2-19 0,4 1-12 0,8 3-8 15,3-4-14-15,9 0 1 0,11 4-10 16,3 1-7-16,9 1-13 0,-5 1-7 16,-5 2-11-16,-9 2-3 15,-11 6-4 1,-4 3-6-16,-11 7-4 0,-9 4-5 0,-13 5-20 16,-2 5-6 15,-19 12-23-31,-3 2-6 0,-7 8 3 15,2-1 9-15,11-4 20 16,10-4 20-16,15-13 13 16,9-9 5-16,10-8 29 15,14-4 13-15,20-5 27 16,10-7 0-16,18-5-23 16,6-7-15-16,5-2-25 15,-3-1-7-15,3-4-63 16,1-7-28-16,1-4 42 0</inkml:trace>
  <inkml:trace contextRef="#ctx1" brushRef="#br0" timeOffset="-172806.69">18223 14405 767 0,'5'-2'88'0,"3"-1"62"0,5-3-2 0,-9 1-30 16,4 2-18-16,2-3-24 16,-10 3-9-1,3 1-6 1,-3 2 6-16,0 0-16 15,-2 0-10-15,-10 11-21 16,-4 2-11-16,-3 2-9 16,-5 4 2-16,5 2-2 15,-3 1-4-15,6-5 3 16,5 1 0-16,10-3 1 16,2-5 0-16,12-1-1 15,3 1 9-15,8-4 13 0,1 0 2 16,5 5 19-16,0-4-6 15,0 4 1-15,-4 1 3 16,-3 6-14-16,-9 5-6 16,-9 14-11-16,-5 8 1 15,-7 3-3 1,-4-3 5-16,-6-4-4 0,-2-7-9 16,-3-12-1-16,0-3-9 0,-4-8-16 15,-7-5-14-15,-3-6-48 16,-3-2-24-16,1-13-143 15,5-4 146-15</inkml:trace>
  <inkml:trace contextRef="#ctx1" brushRef="#br0" timeOffset="-172602.09">18187 14482 1157 0,'13'-8'130'0,"2"-1"129"0,3-4-144 0,-4-1-16 0,10-6-40 0,-4 2-16 0,7-1-24 0,0 5-11 0,3 8-14 0,-2 0-28 16,-1 6-66-16,3 0-33 16,-6 0 63-16</inkml:trace>
  <inkml:trace contextRef="#ctx1" brushRef="#br0" timeOffset="-172040.08">18722 14298 1213 0,'-3'12'107'0,"-4"3"71"16,4 2-26-16,-3 8-27 0,1 5-25 16,4 3-42-16,-1 7-11 15,4 5-24 1,1 0-15-16,5 0-6 16,0 1-5-16,3 1-28 0,0 1 0 15,-2-6-37-15,-6-4-3 16,-3-10 10-16,2-7-2 0,-1-10 30 15,1-9 6-15,6-12 21 16,-5-3 19-16,5-17 28 16,-2-9 8-16,1-18 14 15,-3-3-7-15,7-1-2 16,0 4 2-16,8 22-11 16,3 5 6-16,2 21-10 15,1 4-4-15,2 13-9 16,-2 6-10-16,-1 10-7 15,-7 1-4-15,1 2-4 16,-9 3 0-16,-2 3-3 16,-7-3 0-16,-16 0 0 0,-8 0 4 15,-7-5-16-15,-7-6-13 16,-8-5-21-16,-1-3-7 16,-1-7-3-16,6-4 4 15,12-7-3 1,4-4-11-16,14-1-27 0,4-1-10 15,10-1-214-15,5 0 200 0</inkml:trace>
  <inkml:trace contextRef="#ctx1" brushRef="#br0" timeOffset="-168321.08">20675 14425 1229 0,'0'-6'101'0,"2"3"63"0,-4 0-81 0,-3 3-9 0,-4 6-29 16,-4 5-10-16,1 11-23 16,-6 4-6-16,-2 5-4 15,2 2-2-15,-1 5-12 16,5-6-1-16,8-7-2 0,1-3 0 16,15-8 15-16,1-1 6 15,8-2 23-15,4 0 14 16,6 1 15-16,7-5 11 0,2 4-16 15,0 0 5 1,-5 3-10-16,-6 2-10 0,-15 1-4 16,-5 0-10-16,-15 7-13 15,-13 0-2-15,-12 4-27 16,-8 1-25-16,-5-3-49 16,-3 0-46-16,0-14-77 15,7-6-260-15,9-17 291 16</inkml:trace>
  <inkml:trace contextRef="#ctx1" brushRef="#br0" timeOffset="-168124.47">20593 14452 1315 0,'20'0'123'0,"7"-1"129"0,10-10-120 0,8-4-37 16,3-5-19-1,10-4-40-15,-3 4-17 0,-3-2-68 16,-4 4-44-16,-14 6-299 16,-2 2 241-16</inkml:trace>
  <inkml:trace contextRef="#ctx1" brushRef="#br0" timeOffset="-167673.04">21196 14195 1442 0,'1'-1'118'15,"1"-1"58"-15,-5 10-60 16,-4 8-3-16,4 17-33 0,0 9-17 16,-2 15-21-16,0 2-10 15,5 5-23 1,-3 4-5-16,0-3-20 0,6-5-19 15,-3-8-21 1,0-8-8-16,2-17 9 0,-2-5 15 0,0-14 26 16,0-7 3-16,0-1 13 15,3-1 5-15,-3-15 22 16,0 0 11 0,5-9 13-16,3-10 8 0,4 8-11 15,1 2 5-15,4 11-8 16,4 6-6-16,-4 8-10 15,4 6-11-15,-9 16-13 16,-1 2-1-16,-9 8-3 16,-2 2 0-16,-8 1-2 15,-6 3-1-15,-5-5 0 16,-5-2-8-16,-1-7-17 16,1-3-13-16,-4-10-22 0,-5-10-14 15,1-7-10-15,-7-11-12 16,9-10-33-16,8-3-17 15,9-18 79-15</inkml:trace>
  <inkml:trace contextRef="#ctx1" brushRef="#br0" timeOffset="-94721.79">662 556 748 0,'0'-11'118'0,"6"-1"80"0,0 3-47 0,2 1-29 15,2 0-26-15,-9 3-2 0,1 5-3 0,-2 0 5 0,0 0-8 16,3 5-8-16,-3 5-21 16,0 4-19-16,2 8-18 15,2 8-7-15,3 19-15 16,2 11 2-16,0 12-1 15,3 2-3-15,-6 2-4 16,0-7-4-16,-6-10-32 16,0-9-9-16,-5-12-4 15,2-11-6-15,2-10-7 16,1-6-9-16,-3-11-36 16,-4-9-115-16,4-19 147 15</inkml:trace>
  <inkml:trace contextRef="#ctx1" brushRef="#br0" timeOffset="-94347.93">565 581 1240 0,'-12'-21'97'15,"1"2"44"-15,9-1 4 16,5 2-33-16,8 6-18 16,15-1-10-16,2 1-11 15,15 4-6-15,1 3 1 0,6 5-18 16,2 6-9-16,-3 10-20 15,-6 1-10-15,-8 7-10 16,-13 1-3-16,-18-1-2 16,-7-2 3-16,-19-3 0 15,-3-2 0-15,-13-4-7 16,-1-4 0-16,1-9-2 16,1-1 2-16,11-5 7 15,7 1-1-15,6 5 0 16,7 11 1-16,12 9 1 15,2 10 4-15,12 13 7 16,6 6 4-16,4 1-2 16,9 2-5-16,2-8-6 15,5-1-8-15,-4-13-54 0,1-3-27 16,1-7-78 0,-1-10-35-16,1-10 117 15</inkml:trace>
  <inkml:trace contextRef="#ctx1" brushRef="#br0" timeOffset="-93746.73">1114 895 1205 0,'16'4'89'0,"9"-2"49"16,2-10-6-16,10-5-21 16,0-1-14-16,4-9-31 15,-3 4-11-15,-8-7-8 16,0 1-9-16,-20 0-13 15,-4-2 1-15,-14 2-7 16,-11 0 1-16,-17 10 0 16,-7 3-11-16,-6 13-7 15,2 10-2-15,12 18-1 0,9 12 3 16,19 12-4 0,9 4-2-16,25-5 1 0,10-8-2 15,20-10 8-15,2-11-2 0,15-15 3 16,-2-8 0-16,1-14 9 31,1-5 9-31,-11-16 6 16,-8-6 10-16,-17-4-2 15,-8-4-4-15,-22 3-8 0,-8 7-6 0,-17 12-11 16,-12 9-4-16,-5 25-6 16,-9 18-2-16,2 27 0 15,8 6 2-15,12 21-1 16,9 0 0-16,13-3-2 0,9-4-1 31,4-2-5-31,3-4 4 0,-2-3 1 16,-4-8 0-16,-10-6 7 0,-4-10 1 15,-13-10 0-15,-7-6 4 32,-6-13-3-32,-7-10-3 0,-2-14 1 0,-1-11 0 15,-1-21 1-15,7-5 1 0,16-4-20 31,7-2-7-31,21 13-10 16,13 3-9-16,15 3-13 0,10 0-14 16,8-1-30-16,3 1-16 0,5-1-11 15,4 6-7-15,4 0 79 16</inkml:trace>
  <inkml:trace contextRef="#ctx1" brushRef="#br0" timeOffset="-93435.4">2283 765 1338 0,'-11'2'133'0,"-9"3"83"0,-18 1-58 0,-5 2-12 0,-6-2-53 0,7 0-26 16,7-6-37-16,12 2-17 16,10-4-13-16,10 2-5 15,9 2 1-15,11 7 0 16,17 6 2-16,-1 2 2 0,3 8-1 15,-1 0-3-15,-9 9 0 16,-7-4 4-16,-11 6-1 16,-11-3 5-16,-21-2 1 15,-4 1-1-15,-18-12 0 16,-1-5-2-16,1-15-35 16,-3-3-20-16,10-15-51 15,1-1-29-15,21-4-31 16,4 1-174-16,18-4 216 15</inkml:trace>
  <inkml:trace contextRef="#ctx1" brushRef="#br0" timeOffset="-93218.64">2706 620 1347 0,'-1'11'166'0,"-7"-8"172"16,-6 2-171-16,1-6-75 15,0-6-41-15,4-2-68 16,6-1-27-16,4 4-61 16,6-3-52-16,-3 5 82 15</inkml:trace>
  <inkml:trace contextRef="#ctx1" brushRef="#br0" timeOffset="-93069.02">2670 950 1619 0,'0'14'137'16,"0"-8"68"0,0 2-25-16,1-11-90 0,3-8-58 0,4-6-131 15,-4-4-78 1,6-1 83-16</inkml:trace>
  <inkml:trace contextRef="#ctx1" brushRef="#br0" timeOffset="-92167.32">3572 503 704 0,'10'-6'95'0,"2"1"68"0,-2 2-9 0,-4 2-34 0,-4 1-3 16,-4-3-1-16,-3-1-4 0,-6 3-29 15,-1-1-15-15,-9-1-38 16,-4 3-8-16,-3 0-13 15,-1 0-4-15,-1 5-1 32,7 3-4-32,-4 4 0 0,6-1 0 15,7 7-2-15,1-1 3 16,13-1-1-16,4 1 0 16,13-3 1-16,2-1-1 15,5 3 8-15,6 1 3 16,6 2 9-16,2-2 6 15,7 2 4-15,-4-3-1 16,-12-2-3-16,-4 2-2 16,-14-2-11-16,-9 5-4 0,-15-3 1 15,-11 0-9-15,-15 3 0 16,-4-4 2 0,-7 3-21-16,-4 1-16 0,2-10-29 15,-1-6-21-15,12-3-32 16,11-3-15-16,7-14-201 15,14-4 201-15</inkml:trace>
  <inkml:trace contextRef="#ctx1" brushRef="#br0" timeOffset="-91818.64">3467 382 1129 0,'0'-2'124'0,"-4"-1"108"0,-3 0-112 0,3-2-12 0,-3 1-27 0,5 1-10 0,2 3-17 0,3 0 0 15,5 6-6-15,0 6-1 0,-3 9-9 16,-4 4-11-16,-1 15-11 15,0 4-6-15,0 16-6 16,-1 6 2-16,2 13-6 16,5 3 1-16,2-3-2 15,10-4-11-15,-2-10-37 16,-4-11-22-16,-1-13-40 16,-3-7-24-16,2-19-70 15,-1-8 113-15</inkml:trace>
  <inkml:trace contextRef="#ctx1" brushRef="#br0" timeOffset="-91332.54">3902 541 689 0,'0'0'107'0,"3"0"105"15,-1-1-39-15,1 1-36 16,-3 1-11-16,-6 3-18 15,1 3-7-15,-5 3-20 16,-1 2-14-16,-1 9-26 16,1 3-14-16,4 9-14 0,1 1-3 15,12 7-7-15,5 4 1 16,5-11-2-16,3-1 2 16,3-11-2-16,3-7 5 15,5-12 8 1,4-5 7-16,-6-14 16 15,0-9-1-15,-4-13 10 16,-3 1-4-16,-10-3-4 0,-11-4 0 16,-11 1-12-16,-8 2-5 0,-10 4-14 15,2 8-4-15,-12 13-8 16,1 10-12-16,-1 12-43 16,2 5-22-16,11 4-67 15,8 2-34-15,13-3 104 16</inkml:trace>
  <inkml:trace contextRef="#ctx1" brushRef="#br0" timeOffset="-91101.43">4326 909 1213 0,'4'6'114'0,"2"5"103"0,-3 3-120 0,5 5-5 0,-8 8-39 0,-3 3-20 0,-7 0-37 15,-7 5-24-15,-4-5-64 16,-1-2 23-16,8-6 15 16</inkml:trace>
  <inkml:trace contextRef="#ctx1" brushRef="#br0" timeOffset="-90478.4">5156 502 1220 0,'0'-10'113'0,"-3"3"123"0,-3-1-110 0,-15-3-24 0,-6 3-30 15,-4 1-47-15,-7 6-14 16,-3 1-11-16,-3 3-1 0,4 8 2 16,9 0-2-16,12 5-6 15,16-2 5-15,15 5 3 16,10 0-1-16,13 3 12 16,8-5 2-16,1 4 0 15,5-5-2-15,-7 7-5 16,-2-2 2-16,-18 9-13 15,-9-2 4-15,-21 4-1 16,-11 2-2-16,-19 3 7 16,-3-4-6-16,-8-8-14 15,0-6-12-15,6-14-34 16,-1-5-17-16,10-18-25 16,-1-10-20-16,8-21 73 0</inkml:trace>
  <inkml:trace contextRef="#ctx1" brushRef="#br0" timeOffset="-90253.68">4904 335 1306 0,'9'-3'123'16,"-2"7"85"-16,-7 11-76 16,6 8-17-16,-5 13-41 15,4 7-25-15,5 15-24 16,2 10-10-16,4 5-10 15,-3 4-2-15,-1-3-32 16,-1-9-18-16,0-8-67 16,-1-10-33-16,-5-16 81 15</inkml:trace>
  <inkml:trace contextRef="#ctx1" brushRef="#br0" timeOffset="-90015.3">5369 392 1563 0,'-3'34'118'0,"-2"6"29"16,-7 13-25-16,-1 2-25 0,4 5-55 15,1 2-13-15,11-5-29 16,2-1-12-16,7-10-43 15,-2-6-31-15,-1-9 0 16,2-10 22-16</inkml:trace>
  <inkml:trace contextRef="#ctx1" brushRef="#br0" timeOffset="-89831.05">5778 975 1392 0,'6'30'71'16,"-6"0"7"-16,-5 5-12 16,-10 1-52-16,-11-5-22 0,-2 3-50 15,-8-8-38-15,6-4 46 16</inkml:trace>
  <inkml:trace contextRef="#ctx1" brushRef="#br0" timeOffset="-89169.48">6614 571 990 0,'5'-1'137'0,"-4"-1"120"0,-9 1-138 0,-4-6-15 0,-17 1-53 16,-5 4-18-16,-4 4-26 0,-3 6-6 0,9 8 2 16,1-1-4-16,13 1-1 15,6 0 0-15,13 3 2 16,9-5 5-16,12 5 6 15,6 0 6-15,7 0-1 16,7 0-1-16,3-5-8 16,2-1-4-16,-11 1-4 15,-9-3-1-15,-19 1 3 16,-10 1 3-16,-26 1 4 16,-11 5-2-16,-21 3-3 15,0 2-13 1,-2-10-40-16,2-4-30 0,13-10-178 0,6-10 159 15</inkml:trace>
  <inkml:trace contextRef="#ctx1" brushRef="#br0" timeOffset="-88964.03">6409 382 1581 0,'-3'17'88'15,"-2"5"34"1,-5 10-8-16,1 11-30 0,3 4-24 0,6 14-32 31,3 3-9-31,6 5-16 16,4-3-4-16,1-4-55 16,2-7-33-16,0-13 50 15,3-10-14-15</inkml:trace>
  <inkml:trace contextRef="#ctx1" brushRef="#br0" timeOffset="-88601.97">6792 505 1416 0,'11'-11'77'0,"5"2"33"15,-2-1 2-15,11 5-21 16,5 4-15-16,4 10-33 16,2 4-11-16,-9 11-12 15,-4 1-4-15,-10 3-12 16,0 2-3-16,-13 3-10 16,-8 4-7-16,-11 2 0 15,-8 0-1-15,-5 1 1 16,2-1 4-16,8-7 6 15,7-2 0-15,10-15 6 16,6 1 5-16,14-3 2 0,3-2 10 16,19-6-3-16,4-5-4 15,5-8-11 1,4-6-26-16,-1-9-64 0,3 0-42 16,0-4 63-16</inkml:trace>
  <inkml:trace contextRef="#ctx1" brushRef="#br0" timeOffset="-88422.26">7639 824 1766 0,'0'0'60'0,"2"-8"-14"15,-1-2-27-15,7-9-27 0,0-3-32 0,2-5-55 16,5-2 51-16</inkml:trace>
  <inkml:trace contextRef="#ctx1" brushRef="#br0" timeOffset="-88267.59">8097 797 1698 0,'0'0'88'0,"-2"-6"25"15,2-2-65-15,0-14-59 0,2-7-42 16,3-4-104 0,6-2 91-16</inkml:trace>
  <inkml:trace contextRef="#ctx1" brushRef="#br0" timeOffset="-88121.52">8591 792 1169 0,'-7'10'130'0,"-5"-7"155"16,-3-5-239-16,3-15-93 15,1-7-73-15,11-14 66 16</inkml:trace>
  <inkml:trace contextRef="#ctx1" brushRef="#br0" timeOffset="-87960.58">8999 697 1617 0,'0'27'93'0,"-1"-3"26"16,-7-5-44-16,-2-13-65 16,1-6-41-16,4-11-119 0,7-5 95 15</inkml:trace>
  <inkml:trace contextRef="#ctx1" brushRef="#br0" timeOffset="-87183.86">9859 489 1276 0,'-2'-1'77'0,"2"-4"52"0,-1 2-12 0,-5 0-10 0,-2-4-16 15,-16 3-35 1,-4 2-8-16,-17 2-27 0,0 3-4 16,-6 8-5-16,2 5-9 0,7 6-4 15,4-1-1-15,14-2 2 16,12-1-5-16,18 1 5 16,14-3 1-16,10 2 4 15,8 2 7-15,6 4 5 31,-3-2 6-31,2 0 4 0,-2 0 1 16,-9 0 2-16,-7-2-6 16,-24-1-10-16,-5-1-1 0,-18-2-6 0,-10-1-3 15,-4-1 1 1,-5-2-7-16,-2-8-30 0,0 1-15 16,-5-8-35-16,-6-8-30 15,0-5-38 1,5-8 18-16,12-10 59 15</inkml:trace>
  <inkml:trace contextRef="#ctx1" brushRef="#br0" timeOffset="-86921.77">9580 212 1360 0,'12'9'139'0,"-1"5"94"16,-11 10-74-16,-3 4-17 16,-5 17-42-16,-1 2-29 0,3 14-31 15,4 6-10 1,7 5-20-16,3-1-4 0,4 2-6 16,1 2-1-16,1-7-27 15,2 0-26-15,-4-5-59 16,-2-5-42-16,-2-9-3 15,-3-11 67-15</inkml:trace>
  <inkml:trace contextRef="#ctx1" brushRef="#br0" timeOffset="-86234.39">10033 478 1078 0,'-15'3'91'0,"3"-1"79"0,1-2-39 0,1-6-19 0,5-5-11 0,7-5-25 16,3-3-4-16,15 0-20 16,2-1 0-16,11 4-1 15,5 2 7-15,0 6 3 16,3 5-4-16,-6 12-12 15,-7-1-15-15,-10 12-16 16,-9 4-9-16,-1 3-7 16,-10 1-2-16,-9 7-3 0,-7-4-2 15,-6 3-3 1,5-6 0-16,-3-4 1 16,6-5 2-16,3-10 5 15,13-7 2-15,-1-1 5 16,-9 5 3-16,17-6 0 0,-3 0 1 15,11 0-5-15,0 2 0 0,9 3 0 32,1 3 1-32,7 4 0 15,-2 1 3-15,-2 6 9 16,1 3 5-16,-6 3 11 16,-5 0-1-16,-22 4 6 0,-5-2 1 15,-23-4-11-15,-4 1-3 0,-10 0-16 16,-2-10-7-16,-12-2-9 31,4-7-13-31,6-10-28 0,1-4-16 0,21-10-35 0,7-5-15 16,21-9-38-16,11 2-23 31,19-7-279-31,3 0 283 0</inkml:trace>
  <inkml:trace contextRef="#ctx1" brushRef="#br0" timeOffset="-85885.05">10575 362 1537 0,'0'0'125'0,"-3"0"63"0,-5 4 0 0,2-2-24 0,-2 4-29 0,0 0-43 16,3 7-21-16,5 14-24 16,0 11-10-16,8 14-11 15,0 8-12-15,3 12-12 16,0-2 1-16,3 4-17 16,1-5-17-16,4-9-79 15,-1 2-77-15,5-18 377 16,-1 3-215-16</inkml:trace>
  <inkml:trace contextRef="#ctx1" brushRef="#br0" timeOffset="161543.82">18681 15074 1228 0,'0'4'88'0,"-3"-2"70"0,0 3-83 0,-1 3 3 0,-5-1-7 0,3 4-5 16,-5 4-27-16,-5 4-13 0,-5 4-16 0,-2 2-7 16,-3 4-3-16,0-2 0 15,-1-2-3 1,-8 2-1-16,-4-7 4 15,-1-4 2-15,-10-5 14 0,-1-8 3 0,-15-14 12 16,-8-8 5 0,-2-17-8-16,4-3-6 15,10-12-8-15,8 1-5 16,16-2 2-16,7 0-2 0,17 1 4 16,3-3 0-1,11-7-6-15,4-2 9 16,7-5 1-16,7-5 4 15,-2 1 7-15,3 1-2 16,-1 0-3-16,1 5-6 0,0 11-10 16,5 3-3-16,0 9-3 15,4 8 1-15,10 5 8 16,3 8 3-16,19 5 8 0,-2 1 5 16,12 3 11-1,-1-2 3-15,7-1-3 16,1-5-2-16,11-1-18 15,7 5-10-15,3 8-6 0,1 9-1 16,-10 18 0-16,-12 8 0 0,-19 15 0 16,-4 4-6-16,-7 14 2 15,-6 2 2 1,-6 6 2-16,-8-1 0 0,-4 0-2 16,-5 0 2-1,-9 0-8 1,-10-4-5-16,-20-4-19 15,-6-1-11-15,-18-2-3 16,-12-3 2-16,-20 2 6 16,-17 0 6-16,-21 1-1 15,0 0 3-15,0-12-17 0,12-7-18 16,26-17-46-16,11-13-29 16,20-20-159-16,19-13 173 15</inkml:trace>
  <inkml:trace contextRef="#ctx1" brushRef="#br0" timeOffset="162426.35">21033 15331 1483 0,'5'11'76'0,"-4"-3"11"0,-1-4-35 0,-12-2-26 0,-10-4-5 0,-26-2-4 16,-5-9 0-16,-21-8-2 15,-5 1-9-15,-8-10-7 16,-3-2-8-16,-2-1 0 16,6 2-1-16,5 4 7 15,6-5 12-15,11 1 12 0,12-7 11 16,22-6 21-16,10-10-4 15,21-2-2-15,7-9-4 16,16-11-15-16,4 4 5 16,10-6 6-16,10 3 2 0,-3-1 2 15,3 3-8 1,-6 7-14-16,2 5-7 0,5 4-7 16,7 5-5-1,4 6 5-15,6-3 1 0,3 4 4 16,4 0 4-16,1 6 5 15,-2 1-2-15,-7 16-1 16,-3 8-1 0,-10 12-5-16,-8 9 1 0,-1 16 0 15,-6 7-5-15,4 11-5 16,4 2 1-16,7 4-4 0,8-4 1 16,11 4-1-16,1-3-3 15,2 10 4 1,-11 2 10-16,-14 11 11 0,-12 5 1 15,-20 4 4-15,-6 3-7 16,-25 0-11-16,-8 3 2 0,-30 1-20 16,-16-4-19-1,-28-5-35 1,-12-8-21-16,-12-9-40 0,-1-5-9 16,-8-12-9-16,-10-9-12 0,-3-20-90 31,4-19 142-31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1-16T18:14:25.8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1-16T18:14:26.186"/>
    </inkml:context>
  </inkml:definitions>
  <inkml:trace contextRef="#ctx0" brushRef="#br0">11037 11929 0,'0'0'0,"0"0"0,0 0 0,0 0 16,0 0-16,39-43 15,-31 35 1,-8-4-16,12 0 16,-12 0-1,0 0-15,0 1 16,0-1 0,0 0-16,0 0 15,0 4-15,0 0 16,0 1-16,0 3 15,0 0 1,0 0-16,0 0 16,4 0-1,-4 0 1,0 0-16,0 0 16,0 0-16,0 0 15,0 0-15,0 0 31,0 4-31,0 0 0</inkml:trace>
  <inkml:trace contextRef="#ctx1" brushRef="#br0">3852 5539 1435 0,'3'2'36'0,"6"-7"33"0,7-3 5 0,14-9 2 0,9-1-1 0,4-2-25 0,0 4-5 16,-6 5-27-16,-8 8-12 0,-7 3-7 0,2 1 0 0,2 6-2 15,1-1 3-15,9-6 9 16,10 0 2-16,11-10 18 16,16-4 12-1,21-8 2-15,9-3-1 16,14 3-10-16,9-2-7 0,2 7-5 0,10 1-6 16,12 10-2-16,-2 1-3 15,-1 5-6-15,-2 5 0 16,2-4-2-16,9-1 0 31,-1-3 1-31,-5-3 1 0,-13-4-3 16,-6 3-2-16,-13-3-1 15,-4-1 1-15,-35 6-3 16,-19-1-15-16,-37 4-59 0,-16 4-49 0,-36 7 65 31</inkml:trace>
  <inkml:trace contextRef="#ctx1" brushRef="#br0" timeOffset="6457.02">4719 8590 895 0,'3'4'111'0,"4"2"102"0,-1-3-93 0,-4 0-36 0,1 5-14 0,-3-6-6 0,1-1 0 0,7 2 0 15,-3 2-7-15,11-5-11 16,-2 0-2-16,11-5-21 16,10 2-2-16,12-1-4 15,8-3-11 1,13 1 2-16,2 0 3 0,9 1-4 15,10 5 6-15,9 0-2 16,-2 1-5-16,1 1 0 16,-9-2 0-1,4-3-2-15,9 0 4 0,14-5 5 16,1 2-8-16,3-7 12 16,-6-3-6-16,1 0-5 15,7 4 5-15,6 7-8 0,-1 5 3 16,-11 13-6-16,-14 2 1 0,-16 6-1 31,5 1 0-31,-5-1 4 0,4 1-1 16,2-3-1-1,-4-4 2-15,1-5-2 0,-3-2 3 16,5-8 3 0,13-5-1-16,1 2 5 15,5 0 1-15,-3 3 2 16,-7 1 2-16,-3 2-3 15,4 5-3-15,2-3-4 16,1 6-3-16,-2-2-2 0,-7 4 0 16,4-11 0-16,3-4-1 15,17-6-1-15,10-1 2 16,13-4-1-16,-1 2-1 16,8-2 0-16,4-2-1 15,9 8 1-15,1-2 2 16,8 9 0-16,1 3-2 0,4 3 0 15,-6-1 0-15,-8 3 1 16,0-5 0-16,-10 7-24 16,-9 1-35-16,-21-3-99 15,-16 9 86-15</inkml:trace>
  <inkml:trace contextRef="#ctx1" brushRef="#br0" timeOffset="27188.9">4053 9710 931 0,'15'2'144'0,"-1"2"187"0,-2-2-245 0,-2 1-22 0,-7-1-28 16,-3-1-7-16,2 3 3 0,2-3 1 0,9-1-2 0,6 0-2 16,6-5-8-16,7 1-3 0,15-4 7 15,4 0 2-15,9-2 9 16,6 6 5-16,14-3-3 15,5 3 0-15,1 4-12 16,0 0-2-16,0 0-11 16,-4 0-6-1,8-4 0-15,3-3-5 16,14-4-3-16,2-4 1 0,4 1 3 16,1 0 0-16,-10 3 2 15,-1 6-3-15,15 2-4 16,2 3-1-16,0 0 0 15,6-2-2-15,-8-2 7 16,16-6 0-16,11-5 2 16,2-4-2-16,8-3-4 15,-2-2 2-15,14 5-2 16,5 3 1-16,-2 7 10 16,2 4 3-16,-6 5 0 0,-10 2 1 15,-6 7-9-15,-22 2-2 16,-11 6 3-16,-4 4-2 15,-12-2-2-15,-11 3-13 16,-24-3-49-16,-12 0-48 16,-15-8 56-16</inkml:trace>
  <inkml:trace contextRef="#ctx1" brushRef="#br0" timeOffset="30965.7">15742 8551 928 0,'-8'0'74'0,"-5"0"66"0,10 0-57 0,-6 0-3 0,9 0 1 0,-3-2-5 15,3 1-22-15,0 1-12 0,0 1-19 16,0 1-9-16,1 6-9 16,2-2 2-16,5 4 8 15,5-1 7-15,6-6 17 16,8 2 4 0,12-3 14-16,7-2-7 0,7-2-11 15,9-1-2-15,12 0-22 16,6-2-2-16,14-1 2 15,-3 4-2-15,4-4-6 16,-2 1-2-16,8 5 1 16,6 0-10-16,5 5 5 0,-5 3 0 15,-4-5-3-15,-1 3 6 0,10-6-3 16,13 2 1-16,9-2 1 16,2 0-6-16,7-5 5 15,3 3 2-15,14 2-7 16,9 5 3-16,3 5 2 15,5 2-4-15,-4 2 7 16,-4 5-4 0,-24-4-6-16,-9-3-14 15,-32 2-63-15,-14-4-42 0,-39-4 62 16</inkml:trace>
  <inkml:trace contextRef="#ctx1" brushRef="#br0" timeOffset="47509.83">2405 11968 639 0,'12'-4'131'0,"0"1"101"0,-1-4-55 0,-7 7-84 0,-1 0-30 0,-3-1-22 0,-3 1-8 0,0-3-7 16,3 3-5-16,-1 0-9 16,1-2-1-16,0 0 1 15,3-7 3 1,9 6 10-16,7-7 7 16,11-1 8-16,5 3-1 15,6-6-1-15,-2 3-7 0,9 2-9 16,-6-2-2-16,9 0-8 15,1 3-1-15,-2-2-2 16,2 1 1-16,8-1-6 0,3 1-1 16,7 1-3-1,4 2 0-15,7 3 0 16,-3-1 4-16,9 4-1 16,-8 0-6-16,-2 0 4 15,4 2-1-15,-1 1 6 16,5 3 4-16,5-4 2 15,5 3-5-15,-5 1-3 0,0-3 2 0,-10 0-3 16,2 0-2-16,11-3-1 16,2 4-2-16,4-8 0 15,2 4 5-15,-6 0-2 16,-7 4 0 0,4-1 2-16,-5 2-5 0,6 2 2 31,8 4-1-31,0 2-1 0,-8 1 5 0,-11 4 0 15,-5 2-3-15,-3-4 5 16,8 1 1-16,2-4 3 0,9 1 3 16,0-4-9-1,-3 2-3-15,-8-1 0 0,-9 0 0 16,-4 2 1 0,5-2 1-16,2 1-1 0,3 1-2 15,-2 1 3-15,0-1 2 0,-7 1-5 16,-1 2 2-16,-3-2 2 15,-1-1-6-15,9-2 4 32,-1-2-1-32,12-3-2 15,5 1 2-15,1-4 3 16,-1-3 3-16,-8 0-1 16,-7 0-2-16,-3-2-2 15,5 1-4-15,10-7 0 16,-3 5 3-16,1 0 3 15,-6-2-1-15,-5 2-2 16,-6 0-1-16,6-4-3 0,-1 4 4 16,4 0 3-16,5 0-3 15,6-7 4-15,-4 2-3 16,-2-4-4-16,-11-4 3 16,0 0-2-16,-3 4 2 15,4 2 6-15,-1 1-5 16,7 2 4-16,2 1-6 15,-6 0-2-15,0 3 6 16,-9-2-6-16,-2 0 9 0,3 7-1 16,4-1-6-16,2 3 10 15,10 2-1-15,-6-6 3 16,1 0 4-16,-18-6 0 16,-13 1-25-16,-29-9-102 15,-15-13 77-15</inkml:trace>
  <inkml:trace contextRef="#ctx1" brushRef="#br0" timeOffset="64529.74">19255 12692 855 0,'3'-12'78'0,"-1"-2"50"0,1 1-36 0,0 2-42 0,-1 0-13 0,-4 1-8 0,-4 4-5 0,-5-3-14 15,-3-1-9-15,-5 7-13 0,4 1-2 0,0 1 5 16,1 1 1-16,2-6 9 31,1 2 6-31,11 3 17 0,-1 1 10 0,-4-13 11 32,2 10 4-32,1-5-9 15,-1 5-3-15,3-3-6 0,0 6-4 0,0-2 2 16,2 1-3-16,4-4-4 15,-1 5-2-15,6 3-5 32,2 3 0-32,1 2 5 0,6-3 8 0,9 0 0 31,7-5 5-31,18-7-2 0,9 1-2 16,17-8 2-16,2 0-3 15,5-2-4-15,-3 2-2 16,-4-1-15-16,-3 1 1 15,-3 2-8-15,-4 1-2 16,-9 4 5-16,-4-1-3 16,-8 5 1-16,-8 3-1 15,-8 2-8-15,-9 3 0 0,-10 6 1 16,3 1-2-16,-6 7 4 16,12 0 3-16,-9 6-5 15,3 2 2-15,5 6 8 16,-9-3-2-16,10 11 1 15,-4-1 2-15,3 5-2 16,2 4 3-16,-6-1-1 16,2 2 2-16,-6 7-3 15,-3 0-1-15,-3 7-1 16,0 7-1-16,-6 6 0 16,1 7 0-16,-5 12 0 0,1 5-4 15,1 3-2-15,1 5-4 16,-1 11-7-1,-1 6-7-15,-6 8-9 16,-2-5 0-16,-2-12 13 0,3-6 8 0,5-12 12 16,-2 2 2-1,-1 1 1-15,1-2 0 16,-4-10-3-16,4-5 0 0,-2-14 0 16,1 0 0-16,-3-15 3 15,-1 0-2-15,2-11-1 16,-3 3-3-16,-1-7 3 15,-3 1 1-15,0-1 6 16,-3 2 4-16,1-4 3 0,1 1 0 16,-6-2-5-16,2-1-3 15,-1-4-3-15,-3 4-2 16,-2-3-1 0,-8-4 2-16,3-6 1 15,-7-2 7-15,-6-14 7 16,-3-2 3-16,-9-7-6 0,1-7-4 0,-11-2-4 31,1 3 0-31,-15-1-4 0,-5 3 0 0,-13 3 0 31,-10-4-1-31,3 3-5 0,-7 1-5 16,6-4 0-16,-6 1-3 0,-9-3 9 31,-6 2 3-31,1-5-3 0,8 2 2 0,3-2 5 16,-10-4 0-1,-4 1 7-15,-1 0 1 0,-1-2-6 16,4 2 3-16,-12 0 1 16,-2-2 1-16,-4 0-3 15,0 4 1-15,-2 5-9 16,-6-2 0-16,-14 9 4 0,-3 0-4 16,-16 6-3-16,-1 2-10 15,-13 0-58-15,-5 0-50 16,-14-2 64-1</inkml:trace>
  <inkml:trace contextRef="#ctx1" brushRef="#br0" timeOffset="69326.53">10824 1704 594 0,'-4'15'97'0,"-4"1"67"0,-2-8-12 0,1 0-11 0,9 1-37 0,-3-9-24 0,6 5-1 16,-3-5-11-16,0-5-2 16,0-4-18-16,0-4-10 0,2 1-22 15,-1-6-2-15,1-2 5 16,-2 2-1-16,-5-4 2 16,2 7 1-16,-10 2-9 15,-6 0 1-15,0 1-2 16,-4 4-1-16,-3 5-3 15,1 3-2 1,0 4-6-16,0 6-5 16,6 12 4-16,-5 6-1 0,4 15 2 15,2 7-2-15,1 9-1 16,6 2-3 0,6-5-6-16,5-8-2 0,13-16-3 15,9-10 3-15,8-17 6 16,9-8 5-16,9-15 10 15,2-7 9-15,2-13 21 16,-8 2 11-16,-6-4 13 16,-5 1-2-16,-14 1-11 15,-8 5-6-15,-14 8-16 0,-6 6-11 16,-7 19-4-16,-8 6-9 16,0 24 0-16,4 5 1 0,-1 9-2 15,10 0 1-15,16-1-6 31,3-10-2-31,24 0-31 0,9-6-22 16,-2-7-36-16,10-1-26 16,-6-6-32-16,1-7-109 0,9-6 162 15</inkml:trace>
  <inkml:trace contextRef="#ctx1" brushRef="#br0" timeOffset="69735.92">11419 1953 1241 0,'2'-18'97'0,"-12"1"58"0,-4 0-11 0,-11-4-34 0,0 5-20 0,-4 7-38 16,-2 4-21-16,2 8-12 0,4 7-10 0,6 14-5 15,2 2 1-15,9 12-11 16,3 2-6-16,11-7-17 16,9-2-9-1,8-12-3 1,4-5 8-16,3-7 14 15,2-7 6-15,-4-11 9 16,-3-5 4-16,1-17 3 16,-9-7 9-16,0-9 17 15,-3-7 1-15,-9-12 12 16,2-11 2-16,-11-12-8 16,-4-4 2-16,-3 7-7 15,-1 10-12-15,-1 31-3 0,10 19-4 16,-5 29 5-16,3 20 3 15,-4 29-10-15,6 18-3 16,6 25-7-16,2 10-1 16,15-1-9-16,5-1-24 15,16-5-87-15,7-12-8 0,5-18-57 16,-1-17-2 0,-1-29 132-16</inkml:trace>
  <inkml:trace contextRef="#ctx1" brushRef="#br0" timeOffset="70147.34">11998 1699 1200 0,'-22'-8'82'0,"-6"8"26"0,-2 6-7 0,-8 24-32 0,0 7-11 15,3 11-18-15,2 3-14 0,14 4-16 16,7-4-6-16,12-7-12 0,6-6-6 15,14-16-8-15,6-7-3 16,7-10 5-16,-2-6 6 16,4-15 9-16,1-3 3 15,-4-14 6-15,3-7 4 0,-7-9 11 16,-9-6 7 0,-13-13 8-16,-6-10 1 15,-12-17-4-15,-6-1 1 16,-5-4 0-16,-1 14 2 15,2 26 2-15,6 12-5 0,5 37-6 16,5 19-5-16,-2 32-4 16,0 15-3-16,5 38-10 15,3 14 2-15,11 11-5 16,3 2-4-16,19-11-43 16,7-8-50-16,13-22-42 15,9-11-24-15,1-23 86 16</inkml:trace>
  <inkml:trace contextRef="#ctx1" brushRef="#br0" timeOffset="71099.39">14447 1544 901 0,'3'-11'102'0,"-2"0"73"16,3-6-59-16,-4 3-14 0,-4 1-25 0,-8-4-10 0,-6 6-21 15,-4 0-15-15,-16 1-12 16,-1 5-7-16,-15 1-5 0,-6 4-1 16,4 4-4-1,4 4 4-15,11 10-5 0,11-3 2 16,17 9 1-16,7-3-4 15,10 4 4-15,9 2 2 16,12-8 6-16,7 1-2 16,18-1 2-16,-2 2-1 0,2 1-6 15,1 3 2 1,-12-3 3-16,-3-3 2 0,-7 3 7 16,-15 0 4-16,-13 3 5 15,-5 0 1-15,-25 2-3 16,-7 0-8-16,-22-2-9 15,-2-1-3-15,-10-10-7 16,2-3-3-16,5-11-22 16,2-11-14-16,12-9-26 15,6-4-20-15,15-9-44 16,7-11-221-16,18-15 224 16</inkml:trace>
  <inkml:trace contextRef="#ctx1" brushRef="#br0" timeOffset="71353.23">14166 1095 1267 0,'3'11'81'0,"-6"6"43"0,-8 7 8 0,-13 12-1 0,0 8-16 16,1 18-35-16,4 10-18 0,6 18-16 15,12 5-13-15,7 12-16 16,8-1-3-16,7-2-15 16,-4-2-18-16,0-9-42 15,-6-4-30 1,-6-18-63-16,5-8-20 0,-7-24 98 0</inkml:trace>
  <inkml:trace contextRef="#ctx1" brushRef="#br0" timeOffset="72556.02">14846 1458 996 0,'-2'0'103'0,"-3"-4"40"0,2 0-29 0,5-6-9 0,-1-4-25 0,7-3-5 0,5-2-19 16,3 0-10-16,9 5-12 16,2 4-3-16,1 5-9 15,-3 7-3-15,5 9-13 16,-4 10-6-16,-9 2 0 15,-1 4-1-15,-15 3 0 16,-1 5 0-16,-15-2-7 16,-8 3 0-16,-3-4 1 0,-3-4 1 15,12-12 6 1,0-4 0-16,10-10 8 16,1-2 0-16,9-3-2 0,5 0 1 15,14 3-2 1,3 1 0-16,1 12 7 0,0-1 0 0,-4 3 0 15,-3 7 3 1,-4-3-2-16,-8 6-1 0,-13 2 6 16,-8-2 3-16,-16 2-6 15,-6 0 1 1,-8-2-3-16,-12-2-11 0,1-2 0 16,0-8 0-16,4-10-26 15,10-3-15-15,8-3-35 16,10-5-27-16,15 5-36 15,5 1-237-15,6-3 240 16</inkml:trace>
  <inkml:trace contextRef="#ctx1" brushRef="#br0" timeOffset="72750.1">15398 2131 1381 0,'8'39'58'0,"-5"1"-14"0,-14-9-6 0,-11 1 1 0,-7-16-24 16,-4-4-20-16,3-7-87 0,0-7 64 16</inkml:trace>
  <inkml:trace contextRef="#ctx1" brushRef="#br0" timeOffset="73317.75">16739 1404 1165 0,'-32'11'69'0,"-7"2"22"16,-15-4-46-16,-4 1 1 16,6-4-17-16,1-5-8 0,12 6-6 15,1 2-2 1,13 2-4-16,1 10-3 0,23-2-4 15,10 3 1-15,19 3 12 16,12 2 9-16,12-2 12 16,6 0 10-16,7 2-4 15,1 0 0-15,-3-3-3 16,-1 1-6-16,-20-2-4 16,-15-4-4-16,-27 2-3 15,-16-4-6-15,-32-1-1 16,-16 1-4-16,-11-2-30 15,-4-4-24-15,2-8-49 16,9 0-25-16,11-6-159 16,3-8 170-16</inkml:trace>
  <inkml:trace contextRef="#ctx1" brushRef="#br0" timeOffset="73793.4">16474 1171 1017 0,'8'0'87'0,"1"1"84"0,4 9-41 0,-2 5 2 0,0 11 1 0,-3 16-20 0,0 15-11 16,-7 22-34-16,-1 15-22 0,-4 18-18 15,-6 2-12-15,-1 3-16 32,2 1 6-32,4-6-29 0,-3-8-12 0,8-24-28 15,5-13-29 1,1-23-27-16,5-17-25 0,2-16 78 15</inkml:trace>
  <inkml:trace contextRef="#ctx1" brushRef="#br0" timeOffset="74540.77">17092 1374 899 0,'2'0'115'0,"1"2"83"0,13-2-69 0,4 0-3 0,-2 0-21 0,2 0-7 16,-6-2-22-16,4-3-8 0,2-1-21 16,7-2-8-1,9-8-18-15,5 1-9 16,10-9-6-16,4 3 4 0,3 6 8 15,-6 5 2-15,-9 10-7 16,-8 6-9-16,-19 15-4 16,-4 11-1-16,-18 20 2 15,-16 11 1-15,-16 15 4 16,-6 11-6-16,-12 1 1 16,6 0 1-16,4-7-33 15,2-7-7-15,14-15-30 16,6-10-24-16,17-16-26 0,0-10-69 15,14-21 106 1</inkml:trace>
  <inkml:trace contextRef="#ctx1" brushRef="#br0" timeOffset="74740.92">17911 2136 1361 0,'13'47'63'0,"-9"-4"8"0,-18-2-39 16,-14-7-1-16,-12-4-29 15,-5-4-31 1,2-4-188-16,4-8 147 0</inkml:trace>
  <inkml:trace contextRef="#ctx1" brushRef="#br0" timeOffset="75238.9">19118 1388 1397 0,'-3'-1'70'0,"-8"-3"23"0,-10 0-2 15,-25 1-11-15,-7-2-15 16,-15 5-21-16,2 6-5 16,4 5-12-16,12 5-4 15,20 6-21-15,8 2-3 0,22 4-10 16,9 5-2-16,19 5 8 16,17-2 3-16,18 2 4 15,5-2 0-15,-4 1 0 16,-9-4 0-16,-17-3-1 15,-14-3 3-15,-21-4-1 16,-11-2-1-16,-19-1-3 16,-7 4-11-16,-25-8-16 15,-10 1-20-15,-7-9-34 16,4-3-17-16,15-10-270 16,5-16 244-16</inkml:trace>
  <inkml:trace contextRef="#ctx1" brushRef="#br0" timeOffset="75464.34">18921 943 1483 0,'0'27'63'0,"0"17"46"16,-3 13-10-16,-2 27 18 15,-3 9 0-15,3 16-50 16,0 11-17-16,4 1-29 15,6-3-18 1,-1-9-26-16,-1-6-29 0,2-15-78 16,-3-3-42-16,-1-14-245 15,-2-10 247-15</inkml:trace>
  <inkml:trace contextRef="#ctx1" brushRef="#br0" timeOffset="76589.89">19620 1530 685 0,'-5'-3'88'0,"3"-2"55"0,-10 1-45 0,1 2 7 0,3 0-27 16,-2-2-7-16,9 2-6 0,1-1-1 16,0-3-11-16,3-2-1 15,11-3-5-15,8 0-3 0,3-2 9 16,10 0-1-16,4 4 9 16,1 3-7-16,1 6-22 31,-2 6-3-31,-6 10-24 0,-10 3-3 15,-11 14-1-15,-9 5-4 0,-15 7-4 16,-10 11 0-16,-15 3-14 16,-4 5-9-16,-6-3-20 15,4-7 2-15,6-7 12 16,10-12 8-16,11-7 27 16,5-11 2-1,14-2 6-15,7-4 6 0,16 0 18 16,4-5 8-16,18-4 4 0,1-2-2 15,6-8-20 1,-2-5-15-16,7-9-15 0,-6-3-19 16,-4-5-43-16,3-3-30 15,-17 1 53-15</inkml:trace>
  <inkml:trace contextRef="#ctx1" brushRef="#br0" timeOffset="77699.22">20375 1401 843 0,'0'0'125'0,"5"0"117"0,-2 0-126 0,5 0 2 0,-2 0-29 0,2-6-5 0,-3 2-17 16,-2 4-9-16,-6 10-13 15,-2 7-11-15,-6 18-19 16,-5 4-4-16,-10 12-11 15,-8 6-1-15,-2 1 1 16,8-6-5-16,9-8-4 16,1-6-5-16,18-14 0 15,7-4 1-15,15-7 4 0,5-7 4 16,6-3-1-16,6-3 6 16,-4-1-1-16,1-6-2 15,-4-4-17 1,1-3-15-16,-6-8-35 0,-5-2-21 0,-14-4-31 15,0 3-76 1,-8-2-115 0,0 3-5-16,0 5 90 0,0 0 145 15,0 13 289-15,-4 0 65 16,3 15 9-16,-5 9-29 0,2 12-93 16,1 7-20-16,-1 6-22 15,4 7-17-15,6 1-34 16,-1 1-13-16,6-3-25 15,-2-3-6 1,-3-1-28-16,1-4-6 0,-4-4-55 16,-2-4-37-16,-1-3 58 15</inkml:trace>
  <inkml:trace contextRef="#ctx1" brushRef="#br0" timeOffset="96713.67">7306 14708 1009 0,'-23'19'112'0,"2"1"82"0,-1-1-56 0,8-5-60 0,1-6-20 0,10-6-12 0,2-4-3 16,5-7 4-16,9-4-2 16,4 4-14-16,7-1-8 15,11 2-6-15,4 7-8 16,13 2 0-16,10 7 2 0,15-2 8 16,5 2 4-16,17-3 24 15,20-2 4-15,34-3 10 16,12-3 2-1,28 3-16-15,10-1-12 0,3-1-20 16,8 4-9-16,-3 4-10 16,-13-5-35-16,-26 10-94 15,-27-4 240-15,-52-7-128 16</inkml:trace>
  <inkml:trace contextRef="#ctx1" brushRef="#br0" timeOffset="102443.59">21265 4910 813 0,'5'0'88'0,"1"1"51"0,-1-1 5 0,-1-1-23 0,1-2-11 15,-2-7-2-15,2 4-7 0,-5-5-1 0,0 1-19 0,-6 1-36 0,-7-1-16 16,-4-1-23-16,-7-1-2 0,-6 5-3 16,-5 3 1-16,-6 4-2 15,-4 11-4-15,1 3 3 16,-1 5 0-16,15 1-1 16,5 1 0-16,16-2 1 15,7 1-2-15,15 2-1 16,4 2 5-16,15 0 10 15,1 4 3-15,11-4 8 16,-1-2 1-16,2-3-3 16,-2 0 4-16,-4 0-12 15,-2 1-4-15,-15-1-6 16,-10 0-5-16,-20-3 8 0,-7 4-5 16,-18-3 3-16,-5-1-1 0,-5-5-31 15,-9-1-4 1,5-7-20-16,-4-3-10 15,-4-5-29-15,12-6-15 16,-4-8-138-16,8-3 138 0</inkml:trace>
  <inkml:trace contextRef="#ctx1" brushRef="#br0" timeOffset="102712.4">20949 4610 1325 0,'-6'-8'87'0,"0"0"36"0,6 0 0 0,3 5 0 0,0 3-13 15,7 5-15 1,2 9-11-16,-2 18-23 0,2 10-11 0,-4 31-13 31,-8 10-9-31,10 28-19 16,-4 4-3-16,8 2-6 0,5-9-6 0,-3-13-39 15,1-16-23-15,-6-18-54 16,3-13-23-16,2-23-34 16,-5-6-127-1,10-24 189-15</inkml:trace>
  <inkml:trace contextRef="#ctx1" brushRef="#br0" timeOffset="103122.75">21483 4905 1593 0,'-5'0'169'0,"-3"3"-80"15,0 10-29 1,3 4-10-16,2 16-26 15,2 7-8-15,2 15-6 16,2 6-2-16,5 4-4 0,-3-4 1 16,8-8-6-1,1-8-7-15,11-15-20 16,5-5-6-16,11-13 3 0,2-11 8 0,1-14 21 16,0-2 3-1,-8-15 12-15,-6-2 4 16,-4-9 14-16,-8-9 2 0,-10-12 3 15,-12-4 0-15,-20 3-12 16,-8 8-2 0,-10 18-20-16,-10 15-9 0,-16 27-11 15,-6 6-10 1,3 10-25 0,12 2-21-16,23 3-55 0,14-4-28 0,24-2 83 15</inkml:trace>
  <inkml:trace contextRef="#ctx1" brushRef="#br0" timeOffset="103742.55">22317 5187 1144 0,'0'0'2'0,"-14"-8"1"0,0 2 14 0,0-5 31 0,4 2 11 0,9 5 11 0,-3 3-10 15,9 2-19-15,5 3-4 0,12 3 9 16,11-2 15-16,5 5 16 15,12 1 0-15,1-3-10 16,2-2-13-16,4-3-26 16,0-3-17-16,-8-6-41 15,-8-4-34 1,-14-1-64-16,-4-3 64 0</inkml:trace>
  <inkml:trace contextRef="#ctx1" brushRef="#br0" timeOffset="104241.23">23406 4744 1017 0,'4'5'89'0,"0"-2"25"0,-14 8 10 16,-12 0-6-16,-16 3-34 0,-9 0-17 16,-5 1-32-1,-2-3-16-15,7 1-14 16,6-2 1-16,14 0-4 15,16-2-2-15,9 4 1 16,6 3 1-16,8 1 3 0,1 7 1 16,17 3 7-16,1 4 1 0,15 5 15 15,-3-1 4-15,7 1 1 16,-1-1-2 0,-16-2-11-1,-4 3-7-15,-28-7-7 16,-10-2 1-16,-21-5-3 15,-8-3 7-15,-13-5-5 0,-4-3-12 16,3-9-33-16,5-2-15 0,3-13-48 16,3-3-25-16,4-11-274 15,6-7 246-15</inkml:trace>
  <inkml:trace contextRef="#ctx1" brushRef="#br0" timeOffset="104478.64">23234 4493 1266 0,'9'-4'118'0,"1"0"58"0,-7 4-50 16,3 8 8-16,-3 5-24 15,1 4-11-15,7 13-19 16,-2 7-12-16,7 13-31 0,0 10-9 15,-2 17-17-15,-3 12-7 16,-10 15-4-16,-1 0-16 16,-3-5-53-16,-6-7-35 15,6-17-62 1,1-9-11-16,0-13-77 0,1-11 142 16</inkml:trace>
  <inkml:trace contextRef="#ctx1" brushRef="#br0" timeOffset="104986.59">23579 4924 934 0,'-4'0'126'0,"-4"5"136"15,3-4-152-15,3 4 8 16,4-3-23-16,7-1-6 16,7-1-22-16,3 0-3 15,13 0-10-15,-4-1-12 0,11 2-12 16,-1 2-7-16,7 0-18 15,-6 2 0-15,-4 3-5 16,3 3 3-16,-16 0-5 16,0 3-4-1,-22 4-4-15,-10 7-4 0,-17 8 5 16,-7-3 3-16,-7 8 5 16,3 0 2-16,8-2 1 15,6-3 2-15,13-6-4 0,0-5-3 16,19-2 3-1,3-5-2-15,10-3 4 16,9-7 2-16,9-5 1 0,2-5-8 16,0-7-20-16,5-7-16 15,-5-7-35-15,-2 1-24 0,-1-5-37 32,0 2-146-32,-13-8 172 0</inkml:trace>
  <inkml:trace contextRef="#ctx1" brushRef="#br0" timeOffset="105815.62">24166 5052 991 0,'0'12'121'16,"-1"-1"140"-1,2-8-183-15,7 4 4 16,5-7-12-16,4 0-7 0,11-3-17 16,4-7-6-1,0-1-23-15,2 3-3 0,-5-1-5 0,1-4-2 16,-8 2 4-16,-2-2 6 15,-15-1 14-15,-7 0-1 16,-15-10-3-16,-8-1-5 16,-15 0-17-16,-4 6 3 15,-8 14-8 1,0 10-1-16,0 20 2 0,1 7-5 0,14 14-1 16,7 1-1-1,20 2-10-15,10-5-1 0,18-6 4 31,15 0-2-31,9-5 6 16,10-8 2-16,8-9 5 16,2-2 2-16,-5-8 5 15,-1-6 5-15,-8-3 7 0,-6-3 0 16,-10-7 6-16,-5 1-4 0,-15 2-2 31,-10 8-2-31,-2-2-5 0,-10 10 0 0,-10 10-10 31,-5 1-1-31,1-3 1 16,0 1-2-16,10-4-5 0,9-7-1 16,4-4 4-16,1 2 0 15,-6-5 4-15,1-7 8 16,3-7-8-16,2-5 2 16,3-10 1-16,7-7-3 15,7-10 5-15,7-3-3 16,11 0 1-16,-2 3 0 15,3 14 0-15,2 7 0 0,-3 15-1 16,-2 5 1-16,1 8-10 16,-7 5 0-16,-2 9 2 15,-4 4-1-15,-8 4 1 16,-9 3 0-16,-2 3 5 16,-4 4 0-16,-2-4-1 15,-4 2 1-15,-2-1 0 16,7-1 1-16,3-9 2 15,0-2-2-15,13-7 2 16,2-2 0-16,11-5-2 0,0-3 1 16,9-3 1-16,3-7 1 15,2-6 3-15,-7-2 11 16,-13-5 14-16,-1-5 8 16,-17-2 13-16,-2-1-3 15,-15-6-21-15,-11 1-10 0,-7 9-18 16,-2 7-1-1,2 13-6-15,0 6-9 16,4 1-51-16,2 1-35 0,12-1 295 16,5-6-188-16</inkml:trace>
  <inkml:trace contextRef="#ctx1" brushRef="#br0" timeOffset="142230.01">23570 6689 1309 0,'-6'0'29'0,"15"0"5"0,0 0 52 0,-4 0-3 0,-5 1 9 0,0-1-11 16,-9-1-32-16,2-1-13 0,-10-3-19 0,-3 2 2 0,-6 0-6 0,-5 0-6 0,-2 0-3 0,-4 0-3 0,-2 4-1 0,-1 7 4 15,7 5-3-15,5-1-5 0,14 1-2 16,3-1 2-16,11 3-1 15,9-1 6-15,12-2 8 0,9 1 3 16,11 0 20-16,6 1 6 16,0-2 9-1,4 1-6-15,-7 4-7 0,-6 2-13 16,-21 7-13 0,-14 0-3-16,-18 6-2 15,-14-1 1-15,-12 1-3 16,-5-2 5-16,1-3-8 0,-4-7-1 0,1-5-19 15,7-4-13 1,4-11-22-16,5-5-13 0,10-9-26 16,1-12-14-16,9-5-103 15,-2-9-200 1,7-7 253-16</inkml:trace>
  <inkml:trace contextRef="#ctx1" brushRef="#br0" timeOffset="142543.54">23406 6252 1070 0,'-2'6'86'0,"-9"7"83"0,-3 4-44 16,-5-1 14-16,3 3-8 0,7 0-27 0,6 1-12 0,10 12-17 0,8 6-8 15,5 23-19-15,2 12-12 0,0 23-23 16,-6 8-7-16,-6 20-13 16,-6 6-19-16,4 1-58 15,-3-4-36-15,6-23-49 16,0-15-31-16,0-28-102 15,3-15-62-15,-3-24 195 16</inkml:trace>
  <inkml:trace contextRef="#ctx1" brushRef="#br0" timeOffset="143266.47">23841 6307 982 0,'13'-10'124'0,"-2"3"107"0,5 7-94 0,-4 1-8 0,-4 9-23 0,0 5-7 15,-5 6-27-15,-1 9-6 16,-4 12-26-16,-1 9-16 15,-5 17-15-15,-1 4-6 16,-4 10-5-16,-1 2-14 16,6-2-22-16,8-5-7 0,13-6-15 15,4-6 2 1,8-13 15-16,7-11 5 16,1-21 22-16,6-12 7 0,7-22-7 15,-5-10-15-15,-6-15-46 16,-8-7-54-16,-18-6 70 15</inkml:trace>
  <inkml:trace contextRef="#ctx1" brushRef="#br0" timeOffset="143455.01">23767 6668 1304 0,'22'5'90'0,"3"-5"69"15,4-5-45-15,-2-9-26 16,3-3-23-16,-4-6-44 0,3 1-17 16,-1 3-66-16,1-1-45 15,4 7 53-15</inkml:trace>
  <inkml:trace contextRef="#ctx1" brushRef="#br0" timeOffset="143752.81">24346 6829 1084 0,'8'19'104'0,"-7"0"137"16,-1-3-140-16,-7-4-20 16,-4 4-16-16,3 3-33 15,-2 1-11-15,2 4-10 16,8 1-5-16,8 0-11 16,3-4-2-16,7-5-2 15,7-4-2-15,3-10 13 16,5-2 5-16,-1-8 20 15,-4-11 12-15,-6-12 8 16,-3-3 14-16,-14-7 5 16,-5-4 0-16,-11 4-16 0,-3 8-15 15,-10 14-34 1,-1 8-8-16,-7 20-30 16,-6 5-28-16,2 12-59 15,3-3 6-15,0-7 50 0</inkml:trace>
  <inkml:trace contextRef="#ctx1" brushRef="#br0" timeOffset="144271.64">23425 7846 911 0,'0'3'146'0,"-5"7"248"0,-1-1-242 0,-13 4-11 0,-8-1-19 0,-11-1-48 16,-9-1-24-16,7 3-27 0,4-2-2 15,11 0-13 1,11 0-5-16,10 0-2 0,4 1-1 16,13 1 1-16,9 1 3 15,6-1 0-15,7-1 5 16,5 6-5-16,-1-3 3 15,-9 4-7-15,-3 5 2 16,-16-3 0-16,-8 2-2 16,-11 4 0-16,-14 0-2 0,-11 3-15 15,-6-3-16-15,-4-4-28 16,3-7-15 0,6-8-28-16,5-5-6 0,14-16-113 15,2-9 128-15</inkml:trace>
  <inkml:trace contextRef="#ctx1" brushRef="#br0" timeOffset="144475.14">23272 7663 1667 0,'0'16'106'0,"-2"8"56"16,1 7-25-16,-1 13-31 0,0 10-25 15,4 12-48-15,0 2-15 16,5 3-12-16,-2-5-19 16,5-3-62-16,-4-1-43 15,11-7-98-15,-4-1-225 16,4-21 272-16</inkml:trace>
  <inkml:trace contextRef="#ctx1" brushRef="#br0" timeOffset="144789.37">23852 7674 1488 0,'21'14'86'0,"-4"13"31"16,-9 3-4-16,-6 16 8 15,-2 4-27-15,-8 4-28 16,-5 8-18-16,-4-3-24 15,-1 0-10-15,7-2-14 16,5 1-9-16,3-8-27 16,11 2-4-16,4-1-21 15,6-7 9-15,12-8 16 16,-4-9 1 0,4-16 3-16,5-3-12 0,-3-19-17 15,2-9-6-15,-5-12-19 0,2-11-10 16,-15-4-235-16,-10-2 212 15</inkml:trace>
  <inkml:trace contextRef="#ctx1" brushRef="#br0" timeOffset="144961.63">23709 7964 1407 0,'-4'27'99'0,"8"-8"62"15,8-3-29 1,9-11-3-16,7-9-20 0,13-11-30 15,-3-7-19-15,8-10-42 32,-5-4-42-32,0-2-92 0,5 0-52 0,1 2 75 15</inkml:trace>
  <inkml:trace contextRef="#ctx1" brushRef="#br0" timeOffset="145134.91">24412 7922 1707 0,'-3'31'97'0,"2"4"59"0,-9 1-33 16,8 1-17-16,1-1-27 15,-1-5-48-15,-4 3-13 16,1-6-39-16,-1-1-41 16,3-2-124-16,3 0-178 15,6-12 199-15</inkml:trace>
  <inkml:trace contextRef="#ctx1" brushRef="#br0" timeOffset="146548.71">23513 10240 839 0,'-2'0'145'0,"-2"-3"137"0,-4-2-103 0,2 2-14 0,-7-8-35 0,-4 2-17 0,-7-4-57 16,-6 0-23-16,-8 7-25 15,-1 0-6-15,-1 4-1 16,4 2-1-16,9 6-2 16,5-1-2-16,9 6 2 15,9 0-2-15,13 5 1 16,7 3 3-16,19 6 9 15,9 5 13-15,9 0 27 0,4 0 2 16,-3 2 7-16,-7-2-9 16,-17 1-26-16,-13-1-5 15,-20 2-7-15,-14 1-4 16,-19-2 0-16,-12 1-3 16,-7-7-16-1,-6 0-11-15,4-11-31 0,2-4-15 16,12-15-25-16,5-14-11 15,14-15-17-15,9-7-9 0,10-19-215 16,5-5 216-16</inkml:trace>
  <inkml:trace contextRef="#ctx1" brushRef="#br0" timeOffset="146768.24">23256 9797 1446 0,'0'0'114'0,"-2"8"82"15,2 0-11-15,-1 15-24 16,-1 6-17-16,2 20-48 16,2 11-23-16,2 15-32 0,6 6-17 15,4 16-12 1,7 9-4-16,1 6-23 0,3 2-31 16,-5-7-99-1,-2-11-49-15,-6-19-158 16,-1-7 180-16</inkml:trace>
  <inkml:trace contextRef="#ctx1" brushRef="#br0" timeOffset="147255.47">24127 10221 1185 0,'0'8'113'0,"-3"-3"94"16,-7 4-75-16,-6-7 5 15,-9-2-19-15,-8-2-18 16,-5-6-20-16,-6 2-14 16,-5-2-34-16,2 7-11 15,4 10-22-15,4 5-4 16,12 11 0-16,6 5 1 16,21 2 0-16,10 1 1 0,23 5 0 15,-2 1-2 1,20 5 3-16,3-3 2 0,4-4 3 15,0-6 2-15,-9-4 1 16,-1-2-1-16,-23-3-6 16,-9 1 2-1,-27-8-1-15,-8-1-5 16,-24 1-23-16,-1-4-22 0,-2-8-40 16,3-2-21-16,15-7-18 15,4-6-5-15,12-9 79 16</inkml:trace>
  <inkml:trace contextRef="#ctx1" brushRef="#br0" timeOffset="147569.88">24404 10339 1561 0,'-12'37'93'15,"-9"2"61"-15,-2 7-83 16,5-4-4-16,7-4-18 15,11-5-8-15,21-15-21 16,-1-9-6-16,21-10-8 16,3-6-7-16,2-8-3 15,5 0 2-15,-9-4 15 16,-10-1 14-16,-4-2 32 16,-7-3 14-16,-10-2 13 15,-10-2-5-15,-16-5-27 16,-8 5-20-16,-18 6-49 15,-4 10-24-15,-14 13-47 16,-5 3-44-16,-4 5-92 16,8-2-261-16,8-7 290 15</inkml:trace>
  <inkml:trace contextRef="#ctx1" brushRef="#br0" timeOffset="148183.28">23701 11543 1443 0,'-2'0'115'0,"-20"-2"54"0,-11-1-48 0,-27 1-60 0,-3-2-27 0,-3 2-23 15,1 2-7-15,18 8 1 0,4 3-3 0,21 5 0 16,9-2-6-16,17 5-5 15,14 3 7-15,16 3 2 16,10 0 5-16,11 2 17 16,8 0 7-16,-5-2 13 15,-4 0 5-15,-18-1-13 16,-10 0-14-16,-22 1-14 16,-10 2-3-16,-22-2 0 15,-13 0-2-15,-16-6-23 16,-3-1-14-16,-6-15-35 15,4-5-19-15,8-17-44 16,9-9-22-16,16-21 87 0</inkml:trace>
  <inkml:trace contextRef="#ctx1" brushRef="#br0" timeOffset="148387.41">23493 11197 1569 0,'-4'33'111'0,"3"5"77"16,1 6-25-16,6 16-20 16,2 3-24-16,14 15-55 15,2 1-21 1,1 7-24-16,-3-1-9 0,-8 2-68 16,-6-6-58-16,2-9-107 15,-1-9 12-15,5-22 96 16</inkml:trace>
  <inkml:trace contextRef="#ctx1" brushRef="#br0" timeOffset="148748.99">24165 11555 1522 0,'-8'0'109'0,"-10"2"64"31,-5 3-16-31,-14-2-30 0,-4 1-32 0,2 4-50 16,3 2-24-16,10 4-19 15,6 0-2-15,14 5-7 16,9 2-2-16,17 2 0 16,13 3 2-16,10 2 2 15,7 2 5 1,4 6 4-16,1 2 2 0,-7 0 1 15,-11 0 1-15,-22 0-2 16,-12-5 0-16,-22-3-5 16,-14-7-5-16,-13-9-27 15,-6-6-18-15,-3-9-35 16,3-4-15-16,9-20-41 31,5-4-22-31,16-13 94 16</inkml:trace>
  <inkml:trace contextRef="#ctx1" brushRef="#br0" timeOffset="148969.41">24515 11508 1725 0,'-3'24'124'0,"1"10"89"16,-1 7-49-16,-3 16-26 15,2-3-34-15,1-2-53 16,3-3-22-16,3-8-40 16,4-5-32-16,2-8-88 15,4-2-47-15,-1-1-245 16,7 0 243-16</inkml:trace>
  <inkml:trace contextRef="#ctx1" brushRef="#br0" timeOffset="149566.29">24106 12744 1698 0,'8'0'129'0,"5"0"51"0,-1-1-59 0,1-7-59 0,0-3-26 0,-6-6-22 15,-2-2-20-15,-3 1-75 16,-2 4-53-16,-2 11-174 16,-6 4 163-16</inkml:trace>
  <inkml:trace contextRef="#ctx1" brushRef="#br0" timeOffset="149707.28">24166 13276 1690 0,'11'9'69'0,"2"1"34"16,-12-13-78-16,-1-5-10 0,-9-13-53 16,-5-2-46-1,-4-3 45-15</inkml:trace>
  <inkml:trace contextRef="#ctx1" brushRef="#br0" timeOffset="149833.6">24138 13643 1410 0,'12'19'360'0,"-1"-9"-311"16,2-2 90-16,-11-15-159 15,-9 1-60-15,-18-8 48 16</inkml:trace>
  <inkml:trace contextRef="#ctx1" brushRef="#br0" timeOffset="153712.03">23297 14454 1315 0,'20'-3'111'0,"-2"-5"63"0,-7 3-32 0,-5 4-4 0,-17 2-46 0,-11 2-28 0,-17 8-39 0,-12 3-14 15,-6 10-15-15,-4-3-10 0,-6 9-31 16,0-2-9-16,11 0-4 15,12 4 5-15,25-4 29 32,19 2 15-32,29 3 26 0,9-1 14 0,12-8 3 15,1-4 3-15,1-10 3 16,-7-3-5-16,-8 1 2 16,-7-1-2-16,-18 5-21 15,-4 2-3-15,-19 7 1 16,-9 4-5-16,-12 2-6 15,-4 0-13-15,-13-4-37 16,0-2-15-16,-5-8-13 16,2-4-4-16,6-9-32 15,12-3-22-15,10-24 76 16</inkml:trace>
  <inkml:trace contextRef="#ctx1" brushRef="#br0" timeOffset="153931.97">23152 14129 1813 0,'-10'19'130'0,"-5"8"71"15,-1 0-32-15,-6 4-53 16,7-3-18 0,3 9-41-16,7 5-8 0,7 17-24 15,-2 5-13-15,8 20-20 16,-1 7-30-16,3 15-67 15,4-2-43-15,-3-9-99 16,0-7-23 0,-3-20 151-16</inkml:trace>
  <inkml:trace contextRef="#ctx1" brushRef="#br0" timeOffset="154419.99">23754 14667 1236 0,'2'-8'145'0,"4"-2"159"0,-1-9-170 16,-5 1 0-16,2-9-29 16,-4-2-21-16,-11 4-25 15,2 3-17-15,-15 14-25 16,-1 8-12-1,-13 21-12-15,-4 15-2 0,2 24-4 16,2 8 0-16,13 6-20 16,10-5-12-16,17-15-6 15,6-10 0-15,19-19 26 16,9-11 17-16,0-14 11 0,4-3 22 16,-3-19 21-1,-2-1 3-15,-3-9 25 0,-5-7-3 16,-3-9 19-16,-8 1 6 15,-6 4-11-15,0 9-9 16,-8 16-23-16,0 18-5 16,-3 5-17-16,-5 16-9 0,3 16-15 31,-2 4-11-31,5 8-8 16,2 0-8-16,13-8-49 0,-1-3-20 15,14-6-90-15,-1-6-14 16,2-8-62-16,4-9 207 0,2-14 11 15</inkml:trace>
  <inkml:trace contextRef="#ctx1" brushRef="#br0" timeOffset="154703.34">24101 14780 1580 0,'-14'-19'131'0,"-8"4"81"16,3 2-31-16,0 5-45 0,5 7-34 0,8 8-43 0,0 8-9 0,6 13-26 0,6 10-8 16,3 6-40-16,7 0-20 15,3-8-26-15,8-7-5 16,6-15 23-16,5-8 14 16,3-14 25-16,0-6 9 0,-2-13 12 15,-2-4 16 1,-17-9 27-16,-14-2 16 15,-10-2 16-15,-18 0-15 0,-18-2-19 16,-6 5-21-16,-6 17-81 16,0 13-21-16,5 27-66 15,0 12-49-15,7 10 119 16</inkml:trace>
  <inkml:trace contextRef="#ctx1" brushRef="#br0" timeOffset="155284.64">23254 15619 926 0,'-14'0'81'0,"1"0"78"0,-1 0-27 0,3 0 3 0,-1 0-2 0,-1 2-5 0,0 3 1 16,-9 1-34-16,0 2-15 15,-11 1-42-15,-6 2-18 16,2 3-14-16,11 7-5 0,3-2-4 16,17 6 1-16,11 2-2 15,14 3-1-15,12-2 5 16,6-2-1-16,2-11 8 15,-1-4 10-15,1-6 10 16,-1-3 2-16,-9 2-2 16,-9-2-6-16,-17 9-5 15,-11-2 1-15,-17 9-9 16,-3-1-1-16,-12-1-32 16,1-3-20-16,-5-6-40 15,-5-2-27-15,1-2-24 16,9-3-10-16,15-6-143 15,12-5 177-15</inkml:trace>
  <inkml:trace contextRef="#ctx1" brushRef="#br0" timeOffset="155473.59">23221 15318 1433 0,'0'-6'150'15,"-6"6"120"-15,-2 11-74 0,-9 23-72 16,-1 14-34-16,1 23-52 15,6 6-13-15,8 2-18 16,6 4-6-16,8-1-22 16,0-3-28-16,9 2-73 15,-4-1-53-15,2-3-287 16,4-1 276-16</inkml:trace>
  <inkml:trace contextRef="#ctx1" brushRef="#br0" timeOffset="155960.99">23870 15786 1237 0,'9'-7'115'0,"-3"0"64"16,2-5-44-16,-6-1 5 15,-2-1-16-15,-3-4-4 16,-8 4-15-16,-8 2-6 16,-2 5-28-16,-9-1-19 15,-1 8-29 1,-7 10-15-16,5 14-16 0,4 7-2 0,6 21-25 16,10 5-17-16,7 1-50 15,7-1-19-15,15-16 12 16,9-13 13-16,10-18 60 15,-7-10 21-15,9-17 29 16,-11-9 11-16,4-7 22 16,2-3 15-16,-13-2 24 15,1 2 16-15,-7 6 4 16,-3 5 3-16,-9 12-22 16,-1 10-8-16,-6 14-28 15,1 9-22-15,-6 20-19 0,6 6-10 16,-3 12-17-16,7 2-11 15,1-2-45-15,3-6-29 16,8-17-63-16,5-5-35 16,3-11-125-1,-2-7 177-15</inkml:trace>
  <inkml:trace contextRef="#ctx1" brushRef="#br0" timeOffset="156164.88">24220 15693 1721 0,'1'2'146'0,"3"6"80"0,-3 11-42 0,1 17-55 0,-2 5-44 0,1 10-54 16,-1 1-11-16,2-4-40 15,1-3-31-15,3-6-84 16,1-1-41-16,0-8 158 15,1 1-54-15</inkml:trace>
  <inkml:trace contextRef="#ctx1" brushRef="#br0" timeOffset="156478.93">23765 16813 1562 0,'-1'-3'89'15,"-1"-3"31"1,4-5-59-16,-1-2-7 0,1-3-68 16,0 0-49-16,-4 2-229 31,0-3 175-31</inkml:trace>
  <inkml:trace contextRef="#ctx1" brushRef="#br0" timeOffset="156620.1">23764 17351 1693 0,'1'-6'58'15,"3"-1"-15"-15,-1-5-30 16,5-3-39-16,-5-7-61 16,3-4 51-16</inkml:trace>
  <inkml:trace contextRef="#ctx1" brushRef="#br0" timeOffset="169849.54">16616 14957 1336 0,'-10'13'72'0,"1"-1"28"0,3-1-16 0,-5 0-4 0,3 0-8 0,4-4-16 0,4-3-11 0,12-4-10 15,6-6-8-15,20 0-5 16,18-5-5-16,26-2-4 16,22 0 3-16,22 1 17 15,16-2 11-15,35-5 10 16,4 3-7-16,16 2-9 15,13 3-8-15,-11 1-8 16,-5-6-2-16,-8 2-11 16,-19-2-8-16,-33-2-49 0,-9 2-37 15,-51 0-109-15,-27 0-280 16,-56-14 290-16</inkml:trace>
  <inkml:trace contextRef="#ctx1" brushRef="#br0" timeOffset="170384.28">3112 15864 267 0,'-46'4'0'0</inkml:trace>
  <inkml:trace contextRef="#ctx1" brushRef="#br0" timeOffset="170703.51">2862 15812 954 0,'-1'-2'118'0,"-2"4"97"0,3 1-60 0,0 11-44 16,-5 7-13 0,5 2-5-1,-2-1-13-15,4 0-25 0,7 0-9 0,10-4-27 16,7 1-4-16,16-5-7 16,5-6-4-1,24-2 8-15,19 0-6 16,24-4-2-16,7 1 2 0,17-1-9 15,4-2 3 1,17 0 4-16,13 0-4 16,14 3 15-16,16 0 5 0,14 3 9 0,3-3 9 15,34 7 3-15,-5-2 1 32,9 1 8-32,14 4-1 15,-7 6 0-15,10-3-7 16,2 3-12-16,-6 3-5 15,8 0-13-15,-13-2-5 0,-7 1-7 16,-7-2-14-16,-36-2-59 16,-2-4-49-16,-29 1 61 15</inkml:trace>
  <inkml:trace contextRef="#ctx1" brushRef="#br0" timeOffset="173420.02">7475 14703 930 0,'-8'-8'76'0,"2"0"57"0,1 2-19 0,5 0-19 0,0 1-10 0,-3 3-16 16,3 1-6-16,3 4-14 0,0 6-3 16,9 1-5-16,0 4 1 15,13 3-6-15,4-6-1 16,18-6-6-16,5-2 2 16,13-3 5-16,9-1-2 15,19 1-11-15,8 1-2 0,16 7-16 16,3-2-3-16,-5 4 6 15,6-2-4-15,7-8-2 16,3-2 3-16,2-6-7 16,-4 4-2-16,-14-3 2 15,-1 6-3-15,-9-1-1 16,-4 4-7-16,-15 6-4 16,-17-2-5-16,-22 7-13 15,-20 1 0-15,-16 5-12 16,-14-4-4-16,-19 0 1 15,-2-3-1-15,-18-7 4 16,-10-5 8-16,-19-6 20 16,0-9 8-16,-10-7 13 15,2-1 1-15,0-2-1 0,-4 6 1 16,-18 1-2-16,-11 4-1 16,-11 6 1-16,-2-3-1 15,-1 0-2 1,3 3-2-16,1 2-2 0,-4-5 1 15,11 0 2-15,11-2 1 0,27-3 5 16,13 2 4-16,23 0 13 16,5-5 12-16,16 5 19 15,5 0 8-15,17 1 4 16,6 2-2 0,9 5-11-16,13 1-11 15,8 7-20-15,9 6-6 16,13 4-14-16,18 2 1 0,16 2-2 15,6 0-1-15,16-8-3 16,0 0-1-16,10-7 6 16,16 1-2-16,8-2 3 0,-7 1 0 15,-5 1-5-15,-17 3 3 16,-11-1 4-16,-7 6 2 16,-26-2-3-1,-20 1-9-15,-30 5-42 0,-18 4-23 16,-31 5-48-1,-20 7-22-15,-36 3 77 0</inkml:trace>
  <inkml:trace contextRef="#ctx1" brushRef="#br0" timeOffset="-202205.2">20131 5711 1078 0,'-10'14'70'0,"-1"0"18"15,-1 2-2-15,1 0-3 0,-1-2-8 0,8-6-2 0,-1 1-7 0,8-2-6 0,0-3-2 16,10 1-8-1,7 0-6-15,14 0-13 0,14-4-5 16,16-1-5-16,0 0 4 16,-1-3-8-16,2-2-2 15,1 5-7-15,10 0-2 16,16 5 7 0,13-2-8-16,15-1 4 0,-2 1-1 15,-1 2-8-15,-2-2 3 16,2-3 2-16,8-3-5 0,1-7 3 15,-5-1-1-15,-4 2-3 16,-2 2 5-16,10-2-3 16,4 4-1-16,-2-3 1 15,-1 0-4 1,-3-1 2-16,9-2 2 0,7-8 2 16,0 5-1-16,11-5 4 15,-10-3-2-15,12 4-3 16,-2-4 8-16,-8 10-2 0,-4 1 0 15,-15 7 5 1,0 4-5-16,-7 5-1 16,-9 2 0-16,-16-1-5 0,-13-1 4 0,-17-1-17 31,-4 1-11-31,-8 1-27 0,-5 1-12 0,-6 1-17 31,-2 3-7-31,-4 3 7 0,-5 0-2 0,-8-5-12 16,-1-5-119-1,-13-12 137-15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6T18:18:43.49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8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1-16T18:21:51.694"/>
    </inkml:context>
  </inkml:definitions>
  <inkml:trace contextRef="#ctx0" brushRef="#br0">2432 5589 1086 0,'0'4'56'0,"3"0"21"0,0-4 11 0,0 2-12 0,3-2-5 0,2 0-9 0,3 1-5 0,2-1-11 15,4 2-7-15,4 1-13 0,4 2-7 16,2 0-8-16,3 1 2 0,8-3 8 16,1 0 0-16,10 4 1 15,8-3-2 1,1-1-7 0,4 4 0-16,6-6-3 15,7 1 2-15,12 1 1 0,8-3 0 16,7-2-1-16,-2-1-1 15,-1-3-8-15,-7 3 1 0,-1 0-1 16,7 1 1-16,0 2-3 16,4 0-1-1,-4 2 0-15,-3 4-2 0,-8 3 2 16,-2 3 4-16,5-1-4 16,3 1-1-16,0-1 3 15,6-4 2 1,-4-6 4-16,-1-2 1 0,7-12 6 15,7-1 1-15,8-2-1 16,3-3 2-16,-7 3-11 0,-10 5-3 16,-13 0 3-1,-6 5-4-15,-1 4 2 0,-1 1-2 16,-2-2-3 0,0-1 1-16,-8 0-1 0,-5-3 0 15,-8 1 5 1,-1-2-1-16,-7 3 6 15,3-2 5-15,-5 2 0 0,4-1 5 16,7 4-1-16,-1 2-4 0,7 2-8 16,-5 2-3-1,-3-2-6-15,-5 1 0 0,1 3 2 16,-2-3 1 0,-5 2 2-16,-4 1 1 15,-9-4-8-15,-7-2-26 0,-15-8-81 16,-10-6 602-1,-18-21-392 1</inkml:trace>
  <inkml:trace contextRef="#ctx0" brushRef="#br0" timeOffset="25583.87">2701 3675 731 0,'-3'1'131'15,"0"-1"145"-15,3 0-182 0,2 0-14 0,-2 0-26 0,-5-3-3 0,0 0-3 32,1-3 1-32,4 3 2 0,0 3 2 15,0 0 9 1,0-7 8-16,-10 0-7 15,2 2-6-15,-12-3-14 0,-2 2-12 16,-8 2-10 0,-10 1 1-16,-1 3-16 15,-1 0-4-15,7 13-4 16,2 4-4-16,7 8 0 16,8 1 2-16,8 4-1 15,4-5 2-15,14 0-2 0,4-1 1 16,14-4 1-16,8-2 3 15,14 4 1-15,7-3 2 16,0 7 0-16,5 3 1 16,-21-1 3-16,-4 5 1 15,-16 2-8-15,-17 0-2 16,-12 3 0-16,-6-1-1 16,-12-5 1-16,0 0-3 0,-7-10-6 15,-3-5-2-15,0-15 5 16,0-6 1-16,4-18 9 15,4-5 5-15,7-23 5 16,8-4 6-16,13-7 5 16,4-1 4-16,15 9 9 15,11 4 5-15,12 8-5 16,3 3-3-16,1 10-17 16,0 1-8-16,-13 3-41 15,3 2-41-15,-4 5-99 16,3-5-367-16,8-4 336 15</inkml:trace>
  <inkml:trace contextRef="#ctx0" brushRef="#br0" timeOffset="26289.03">3200 3443 1148 0,'-2'0'126'0,"1"-2"81"0,-2 2-74 0,-2 0-8 0,3 0-34 0,2 4-9 16,0 7-28-1,2 8 4-15,1 17-12 16,-3 10-2-16,0 14-8 16,0 9-14-16,0 7-5 0,0-1-3 0,-3-2-9 15,3 1-2-15,0 0-6 31,5-3-4-31,-1-8-20 0,4-6-14 0,-3-19-24 16,3-8-19-16,-7-16-28 16,-1-11-20-16,2-8-273 31,-2-18 259-31</inkml:trace>
  <inkml:trace contextRef="#ctx0" brushRef="#br0" timeOffset="27136.62">3262 3995 580 0,'0'-2'118'0,"0"2"143"0,-2 0-127 0,2 0-38 0,-2-1-21 0,4-2-13 0,0 1-1 0,-1-1-3 16,5 0 1-16,-1-3-4 15,-2 1-5-15,8 2 0 16,0-4-4-16,2 3-1 16,0 0 8-16,-4-3-13 15,1-1 0-15,-1 0 8 0,4-2-9 16,1 1-1-1,-2 1 1-15,3-1-12 0,2 4-1 16,-4 0-2-16,1 0-8 16,0 5-10-1,0 0-4-15,-1 5-3 0,-1 5-2 0,-4 2 3 16,-3 5 0 0,-3 7 2-16,-2 0 1 15,0 1-1-15,-2 0 2 0,4 0-3 16,4 1 1-1,-1-3-2-15,4-2 0 0,-4-1 0 16,-2-2 0 0,-3-1 0-16,-2-3 2 0,-4 2-3 15,-5-2-1-15,-8 0 4 16,-3-1-2-16,-8-3 2 16,0-4 1-16,-8-1-1 15,2-4 1-15,-3-1 0 16,4-1-2-16,10 1-5 15,6-2-10-15,6 2-32 16,4-5-15-16,5 2-63 0,4 3-41 16,-4-8 93-16</inkml:trace>
  <inkml:trace contextRef="#ctx0" brushRef="#br0" timeOffset="30541.59">5547 3648 850 0,'2'3'82'0,"-4"-3"60"0,-2 0-13 0,-4-4-45 15,5-3-11-15,0 1-15 0,3-2-3 0,0-1-4 16,0 1-6-16,0 8-5 16,0-2-1-16,-2 1-2 15,-6-11-1 1,8 12-5-16,0 0 0 0,0 0-3 0,0 0-1 15,0 0-2-15,-8-1 1 16,8 6 2-16,0 3 0 16,0-5 1-1,0 5-1-15,-3 7-7 16,3 3 7-16,2 12-5 16,2 7-3-16,1 12-9 0,-8 2-7 15,1 4-3-15,2-3 1 16,-4-5-1-16,4 1 1 0,0-9-19 15,-2-1-16 1,0 0-25-16,1-2-17 0,-5-6-14 16,1 0-16-1,-3 3-41-15,2-8-152 16,4-10 180-16</inkml:trace>
  <inkml:trace contextRef="#ctx0" brushRef="#br0" timeOffset="31206.16">6194 3593 1130 0,'8'-13'78'0,"2"4"55"0,-6-2 2 16,-4 8-23-16,0-2-3 0,-3 5-27 0,0 6-7 0,-3 10-21 15,1 6-11-15,-3 11-3 16,3 5-1-16,2 19-11 16,-3-4-3-16,4 12-18 0,-1 1-7 15,0 1 1 1,0-4-16-16,1-7-22 0,2-11-14 16,2-12-36-16,6-14-9 15,-4-13-14-15,8-6-21 16,-3-22 72-16</inkml:trace>
  <inkml:trace contextRef="#ctx0" brushRef="#br0" timeOffset="31940.92">6188 3572 949 0,'2'-4'102'0,"-1"-6"93"0,-1 7-43 16,0-2-28-16,5 1-16 15,1 0-13-15,2-3-8 16,-2 2-13-16,4-5-1 15,2 1-11-15,3-2-1 16,7-2-15-16,-3 1 0 16,12 2-5-16,-2-1-4 0,4 3-10 15,-2 5-3-15,-5 9-18 16,-4 10 0-16,-11 6-3 16,-7 10-3-16,-8-1-2 15,-7 4-3-15,-8 3-5 16,0-2 0-16,-7 0-1 15,-2-1-9-15,-3-2-10 16,2-1-5-16,1-7-2 16,-4-6 9-16,9-8 14 15,2-5 7-15,7 1 7 16,4-7-3-16,10 0 4 0,-4-7 2 16,8 1 1-16,9-5 1 15,3-2-1 1,7 1 5-16,3 1 13 0,2 0 5 15,5 7 2-15,-3 4-3 16,3 4-15-16,-3 8-5 16,0 6-6-16,2 2 0 15,-7 7 0-15,0 6 0 0,-9-1 1 16,-3 2 0-16,-10-1-2 16,-3-1 1-16,-11-4-1 15,-3 2 0 1,-10 0-1-16,-3-5-1 0,-11-4-7 15,-3-2-1-15,-8-7-5 16,4 0-2-16,-4-12-5 16,6-7-13-16,7-9-20 15,4 1-10-15,15-7-31 16,7 1-20-16,10 4-198 16,10-1 193-16</inkml:trace>
  <inkml:trace contextRef="#ctx0" brushRef="#br0" timeOffset="52888.44">2339 7529 427 0,'-19'11'91'0,"-7"3"78"0,0 1 3 0,-3-4-48 0,10 1-22 0,4-4-30 0,5-5-27 0,1-1 4 0,-2-2 3 0,9 0 2 15,-11 0 6-15,10 0-25 16,-2 1-6-16,-2 6-14 0,3-3-3 0,-5 4-3 15,-2 5 2-15,5 0 12 32,-4-1 2-32,9-1 10 0,1-1-2 0,3-2-8 31,9-4-4-31,9 1-3 16,6-5 3-16,4-8 3 15,5 2 3-15,2-5-10 16,3 0-1-16,-1 3-9 15,4 2 0-15,-3-2-5 16,0 3 0-16,2 3-2 16,2-2-5-16,6 2 5 15,-4 0 1-15,2 2 2 0,0 2-2 16,3 3-1 0,0-2-1-16,3-1 5 15,1-2 2-15,-4 3 4 16,1-2 1-16,-4 1 0 15,3 3 1-15,-4-4-2 0,-3 4 0 16,3 1-6-16,-6-1 6 0,6-4-8 16,4-2-1-16,0-4 2 15,6-7-8-15,2-1 5 16,0 0 0-16,3 2-2 16,0 2 7-16,3 4-4 15,-3-1-1-15,-1 3-2 16,-5 1-2-16,1 0 4 15,-3 1 0-15,-1 1 0 16,0-5-1-16,-4 0 1 16,4 2 6-16,4-6-6 15,7 4 1-15,4-1-1 16,2 1 0-16,-3 2 0 0,-5 0 0 16,3 1 0-16,-2 2-4 15,2 0 5 1,2-1 2-16,-1-1-4 15,8 0 1-15,8 1 0 0,4 1 2 16,1 0 0-16,-4 3 1 16,-8 2 3-16,1 1 0 15,0 0-2-15,5-1 0 0,11-3-2 16,-3-1-2-16,5-2 1 16,-2 1-1-1,-9-2 1-15,2-1 0 16,1 3 0-16,6 3 0 0,-4 0 2 15,-1 7-8-15,-8 2 4 16,-1 1 2-16,5 3-3 16,-4 3 2-16,13-2 2 0,7-3 1 15,9-3-3 1,11-4 4-16,1-1 8 16,8-5 7-16,21-1 8 15,5 0-2-15,6-1-12 0,1-5-7 16,4 2-1-16,-2 3-4 15,-1 1 3 1,-4 1-16-16,-14 9-61 0,-5-7-54 16,-12-14 64-16</inkml:trace>
  <inkml:trace contextRef="#ctx0" brushRef="#br0" timeOffset="76392.12">9359 7524 914 0,'0'-1'80'16,"0"1"40"-16,-3 1-17 0,-2 4-35 15,-3 1-17-15,-5 1-13 0,6 1 0 0,2 1 4 0,-5-3 5 0,7 2 4 16,0-1-5-16,-3-1-7 16,4-1-5-16,1 1-14 15,-4-3-6-15,-5 0-9 16,1 0-4-16,-4 2-1 16,-1-3 4-1,-2-2-2-15,-7 1 0 0,-1 1 0 16,-1-1-2-16,-4-1 0 15,3 2 2-15,-11-2-1 16,-2-3 1-16,-1 0-2 16,3 1 0-16,-1-7 0 15,9 1-2-15,4-5 4 16,0-1 0-16,0-3-1 0,6-1 4 16,-2-4 0-16,-3 2-1 15,-4-1 0 1,-8-2-2-16,0 2-3 0,4 2 2 0,0-1-1 15,4 2-1-15,4-9 1 16,-1-2-2-16,1-6 2 16,4-5 2-16,-1-8 4 15,6-1-2-15,0-2 2 16,4 4-5-16,0 4-1 16,5 2 3-16,0 8 0 15,4 2 5-15,1 5 9 31,1-2 3-31,0 0 7 0,0 1-2 0,3 0 5 16,3 0-4-16,2-1-2 16,6-1 5-16,3-4-10 0,1 2-2 15,2-6-2-15,1 3-4 16,1 4 4-16,5-2 2 16,-2 2 3-1,8 2-1-15,3-4-1 0,9 2 3 31,4 2-1-31,-5 3 1 0,-2 1 2 0,1 2-6 0,-10 3-4 16,-1 5-6-16,-6 3-5 16,-4 0-1-1,1 3-3-15,3 0 2 0,9 2 2 32,1-1-2-32,1 7 1 15,4 0 0-15,-3 8 0 16,1 3 0-16,-1 2 1 15,0 4-1-15,-7 1-1 16,2 5-1-16,2 1 0 16,-3 4 0-16,4 1 1 15,0 4 4-15,-3-2-3 16,-3 4 1-16,-4-2-1 16,0 2-2-16,-5 3-2 15,1 0 0-15,-6 4 1 16,-2 2 1-16,-6-1 1 0,-3 0 0 15,1 1-4-15,-3-2-3 16,5 4-16-16,-3 0-6 16,1 3-4-16,-1 0 2 15,-2 3 9-15,-3-2 6 0,-3-7 11 16,-8 1 3 0,-4-3-2-16,-5-5-2 15,-15 3-22-15,-9 1 0 0,-14-1 6 16,-12 5-5-16,-9-1 0 15,2-2-20-15,8-11-43 16,9-3-13-16,22-8-20 16,11-11-300-16,14-10 290 15</inkml:trace>
  <inkml:trace contextRef="#ctx0" brushRef="#br0" timeOffset="84170.03">12394 6141 239 0,'-12'2'53'0,"-3"3"54"16,-4-2-50-16,4-2-35 0,0 1-19 0,1-2-13 0,3-2 3 0,3-1 43 15,-3-1 55-15,10 4 72 16,-7-2 20-16,0 2-9 15,5 6-33-15,-11-1-38 16,4 3-8-16,-1-2-10 16,6 0-2-16,1-1 3 15,4-2 3-15,0 1-7 0,3-1 7 16,5 3-16 0,-2 3-3-16,-1 14-5 15,-1 0-17-15,-7 18-17 16,2 10-10-16,-4 15-16 0,-3 2-1 15,2 3-1-15,-2-2 0 16,3-12-13-16,-3-5-18 16,8-19-31-1,0-3-24-15,2-21-37 0,4-2-24 16,10-20-12-16,0-12 72 0</inkml:trace>
  <inkml:trace contextRef="#ctx0" brushRef="#br0" timeOffset="84562.38">12599 6085 1390 0,'-4'3'100'16,"-3"1"24"-16,-4 4-15 16,-1 3-14-16,-1 0-35 0,2 4-8 15,0 8-27-15,-2 7-8 16,-3 18-3-16,1 7-4 15,-1 20-13-15,3 7 2 16,7 8-1-16,6-4-8 16,14-12 1-1,8-11 0-15,16-22-3 16,2-3 3-16,7-21 9 16,0-6 4-16,-1-11 11 0,-2-3 5 0,-11-11 14 15,-14-4 5-15,-14-1-3 31,-16-4 5-31,-25-4-13 0,-5-2-7 0,-10-2-11 16,2 1-5 0,13 14-8-16,4 0-3 15,7 16-1-15,3 5-13 0,6 13-31 32,-1 5-24-32,7 6-62 0,3-1-31 15,13-8 91-15</inkml:trace>
  <inkml:trace contextRef="#ctx0" brushRef="#br0" timeOffset="85278.97">13413 6059 1359 0,'0'-4'126'0,"2"0"44"0,4 4-17 0,-1 0-8 0,4 10-44 0,-2 9-13 0,5 19-34 15,-4 9-14-15,6 18-19 16,-1 2-10-16,-4 4-4 15,-2 4-4-15,-2-9 0 16,-2-3-9-16,-3-13-32 16,-2-9-12-16,-4-14-24 15,-1-3 0-15,-4-10 14 16,4-3 8-16,-8-11 22 16,3 0 7-16,4-8 18 0,-2-4 4 15,10-6 14-15,0-7 13 16,15-8 7-1,0 0 10-15,14 1 11 0,4 2-8 16,-5 11 20-16,4 10-2 16,-2 4-23-16,-3 11-3 15,1 7-28-15,-1 3-6 16,-7 7-3 0,-5 1 1-16,-6 5-1 0,-7 0-1 0,-12 5-11 15,-6-6-6-15,-9 2-17 16,-2 0-8-16,-1-11-13 15,-2-3-12-15,8-13-6 16,0-8-6-16,6-12-19 16,7-7-13-16,9-11-26 15,9 2-113-15,18-8 152 16</inkml:trace>
  <inkml:trace contextRef="#ctx0" brushRef="#br0" timeOffset="85460.59">13923 6439 1404 0,'24'16'104'0,"-9"3"68"0,-2 6-24 0,-12 10-50 0,-1 3-15 16,-3-7-43-16,-1 1-12 0,2-13-16 15,4-5-21-15,4-6-22 16,-1-5-22-16,4-6-47 16,4-8-29-16,-1-5-267 15,3-4 252-15</inkml:trace>
  <inkml:trace contextRef="#ctx0" brushRef="#br0" timeOffset="85604.67">13926 6111 1222 0,'-6'-14'69'15,"-2"-5"16"-15,8-4-58 16,8-4-19-16,4-3-120 0,4 0 81 15</inkml:trace>
  <inkml:trace contextRef="#ctx0" brushRef="#br0" timeOffset="85794.09">14227 5916 1470 0,'11'44'108'0,"-1"8"62"0,4 8-14 16,-3 6-34-1,-1 7-28-15,-1-5-54 0,-4-1-14 0,3-8-25 16,-2-4-30-16,0-8-69 16,-1-4-59-1,-5-7 73-15</inkml:trace>
  <inkml:trace contextRef="#ctx0" brushRef="#br0" timeOffset="85959.86">14103 6310 1413 0,'15'0'102'16,"9"0"123"-16,5 0-83 15,10-5-31-15,5-4-16 16,8-8-58 0,2-2-37-16,3-8-84 0,7-2-58 0,22-2 66 31</inkml:trace>
  <inkml:trace contextRef="#ctx0" brushRef="#br0" timeOffset="86473.95">15246 6411 1554 0,'-12'-3'78'0,"-1"3"10"15,-4 5-12-15,-2 14-37 16,3 6-22-16,7 16-23 0,6 8-3 16,15-7 1-1,9-2 0-15,15-17 4 0,13-8 3 16,14-15 21-16,3 0 26 15,-4-12 34-15,-9 0 17 16,-21-5 7-16,-13-6-9 16,-24 0-20-1,-19-4-15-15,-34-3-39 0,-13 2-24 16,-17-4-53-16,-1 8-22 16,15 7-34-16,10 6-11 15,24 5-29-15,20-4-21 16,24-2-292-16,18-4 289 15</inkml:trace>
  <inkml:trace contextRef="#ctx0" brushRef="#br0" timeOffset="86858.96">15717 6348 1258 0,'42'35'162'16,"-6"6"96"-16,-23 15-95 16,-13 9-30-16,-20 8-68 15,-6 4-22-15,-2 3-28 16,3-6-7-16,7 2-15 15,3-5-29-15,10-6-38 16,3-8-15-16,5-18-7 16,4-9 20-16,-4-21 38 15,-2-9 15-15,-1-20 19 16,0-16 3-16,-4-24 4 16,-6-10 2-16,-1-18 9 0,0-7 10 15,-1-7 21-15,5-5 17 16,10 18 10-16,8 12 9 15,15 31 2-15,0 18 3 0,12 20-10 16,2 13 0 0,-2 14-16-16,1 6-14 15,-12 13-14-15,-5 1-11 16,-16 4-14-16,-6 1-4 16,-12-3-11-16,-12-2-20 15,-11 1-35-15,-12-4-34 16,4-9-64-16,1-8-32 0,10-14-290 15,15-12 295-15</inkml:trace>
  <inkml:trace contextRef="#ctx0" brushRef="#br0" timeOffset="87362.02">16209 6534 1574 0,'-2'25'95'0,"-1"-4"32"0,-5-2-7 0,5-10-29 16,3-6-28-16,13-4-25 16,12-7-6-16,6-8 7 0,10 0 3 0,-1-7 0 15,-5-3 9-15,-2 4-5 16,-13 3-2-16,-12 0-4 16,-8 5-11-16,-22 3-15 31,-5 8-7-31,-14 9-12 0,-6 12-1 0,-5 13-5 31,0 6-1-31,12 5-9 0,13 2-9 16,24-6-3-16,14-8 3 15,23-8 11-15,10-4 9 16,12-7 10-16,0-2-1 16,8-6 4-16,4 2 1 15,-5 0-1-15,-1-1 3 0,-16 6-3 16,-7 1 0-16,-25 0-3 15,-7-2-3-15,-15-2-1 16,-7-3 4-16,-5-4 2 16,-1-6 5-16,2-13 8 15,4-4 3-15,13-9 13 16,4-3 2-16,18 2-10 16,7-1-6-16,11 0-14 15,5 6-4-15,1 6-32 16,6 0-29-16,-1 3-91 15,2 3-58-15,-3 4-208 16,-5 4 230-16</inkml:trace>
  <inkml:trace contextRef="#ctx0" brushRef="#br0" timeOffset="88439.88">17244 6550 1397 0,'1'0'110'0,"-1"-8"82"0,-1 0-20 0,-7-11-22 0,-2 0-18 0,2-3-50 15,-3 0-5-15,-1 5-32 16,-2-1-14-16,-7 7-18 16,-4 10-6-16,-4 7-10 15,-7 15-6-15,0 10-1 16,6 12-3-16,3 1-3 16,5 2-7-16,19-10-13 15,3-6-3-15,12-13 9 16,6-3 5-16,5-9 19 15,11-5 4-15,-1-16 2 16,3-3 5-16,0-3 16 16,-7-6 11-16,1 1 17 15,0 2 11-15,-10 9-9 0,-1 0-8 16,-17 16-21-16,-1 3-11 16,-15 13-9-16,-6 9-2 15,-3 1-16-15,1-1-7 16,11-9-21-16,8-4-5 15,5-4 12-15,1-8 7 16,10-6 22-16,2 0 8 0,14-10 13 16,-1 0 2-16,2-1-3 15,3 1-1 1,-8 6-11-16,1 7-4 0,-6 8-10 16,4 6-16-16,3 6-56 15,9 2-29 1,10-6-53-16,3 1-1 0,17-8 29 15,-1 2 26-15,7-1 73 16,2-1 29-16,-9 3 80 16,-2-2 41-16,-17-1 62 15,-15-3 26-15,-15-3 5 0,-16-1-19 16,-27-17-51-16,-12-4-33 16,-20-14-72-16,-4-2-18 0,3 10-26 31,-1 4-8-31,17 29-3 0,4 14-10 15,15 11-32-15,8 8-12 16,25-2-22-16,15-5 5 0,17-7 31 16,7-7 16-16,8-9 40 15,0-6 16-15,-4-9 29 16,-2-8 24 0,-10-17 23-16,-2-9 2 15,-7-22-7-15,-5-9-13 16,-13-25-19-16,-2-13-8 0,-13-10-21 15,-5-1-6-15,5 29-2 16,-5 23 11-16,6 44 22 16,-3 14 0-16,-7 36-13 15,-5 17-8-15,-6 34-20 16,0 16 3-16,5 15 0 16,12-8-13-16,19-15-27 15,14-17-10-15,17-19 8 0,12-7 8 16,1-14 26-16,3-4 5 15,-11-18 2 1,-8-10 6-16,-11-22 8 0,-3-12 2 0,-7-11-2 16,-5 4-6-1,-6 14-14-15,-4 9-9 16,6 34-6 0,2 6-1-16,4 22-7 0,3 9 6 15,4 1-2 1,1 3 3-16,1-7 15 15,-3 0 1-15,-7-4 4 16,-11 0 0-16,-16-7 3 16,-15 3 0-16,-16-14 2 0,-12-4 1 15,-7-13-13-15,1-9-30 16,0-14-62-16,-2-10-49 16,12-14-2-16,1-1 60 15</inkml:trace>
  <inkml:trace contextRef="#ctx0" brushRef="#br0" timeOffset="89446.11">19687 6200 1229 0,'0'0'41'16,"-1"-2"7"-16,1-7 82 0,-3-1-3 0,4-7 19 0,1 3-15 15,10-7-31-15,11 4-14 0,3-2-19 0,6 0 2 0,12 5-10 0,-1 1-5 0,9 5-13 16,3 8-6-16,2 10-17 16,-2 2-9-16,-16 14-9 15,-6 4-6-15,-31 11-4 0,-16 4-1 16,-26 7-2-16,-15 4-4 16,-9 3-3-16,-4 5 3 15,3-9 2 1,2-5 5-16,19-10 8 15,9-6 1-15,21-8 2 16,8-1 2-16,23-8 12 16,13-1 3-16,23-5 9 15,11-5 2-15,11-12-15 0,4-2-4 16,8-12-35-16,-3-3-42 0,-9-8-75 16,-4-7-55-16,-25-11 101 31</inkml:trace>
  <inkml:trace contextRef="#ctx0" brushRef="#br0" timeOffset="89658">20530 5973 1678 0,'0'14'131'16,"0"9"72"-16,1 12-20 0,4 8-27 15,5 9-35-15,2 8-63 16,1 4-17-16,-4 3-29 15,-2-3-12-15,0-2-9 16,-3-7-22-16,0-14-60 16,3-3-37-16,-6-15-88 15,1-7-26-15,-2-16 135 16</inkml:trace>
  <inkml:trace contextRef="#ctx0" brushRef="#br0" timeOffset="90102.39">20508 5993 1581 0,'11'-30'128'16,"3"2"80"-16,11 3-1 15,5 1-35-15,8-1-24 16,13 7-59-16,5 4-20 0,11 14-44 16,0 5-12-16,-7 15-9 15,-12 7-5-15,-18 11 0 16,-15 1-1-16,-18 10-7 15,-16-3-7-15,-22 3-11 16,-12-2-4-16,-10-7-3 16,1-4 5-16,13-11 9 15,7-9 3-15,19-5 6 16,8-6 7-16,15 3-2 16,12-5 1-16,17 6 6 15,13-1 1-15,15 11 13 16,8 0 6-16,-1 12 5 15,-5-4 4-15,-18 6-11 16,-13-1-6-16,-15-2-6 0,-5 3-6 16,-26-3 5-16,-7 2 5 15,-21-9-2-15,-14 1 2 16,-6-13-4 0,-8-3-5-16,8-18-27 15,3-7-31-15,12-18-60 16,7-6-51-16,13-4-87 0,12 0 129 15</inkml:trace>
  <inkml:trace contextRef="#ctx0" brushRef="#br0" timeOffset="92102.62">14360 7308 938 0,'-11'-1'150'0,"1"-2"206"0,4 1-198 16,0-7-33-16,1-1-7 0,7-1-36 0,4 2-13 0,-3-1-16 15,-3 10-18-15,2 2-16 16,-2 15 0-16,0 27-13 15,0 10-2-15,0 25-3 16,0 9-1-16,0 15-5 16,0 1-9-16,0-11-25 15,3-10-6-15,8-26-3 16,1-11 9-16,-2-29 36 16,-4-7 7-16,4-18 31 15,1-11 14-15,1-19 3 16,-2-8-1-16,-2-11-21 15,0-7-12-15,-2 4-6 16,5 5-1-16,3 15 12 0,3 9 1 16,1 18 1-16,6 8 1 15,-7 21-11-15,5 8-2 0,-8 15-7 16,0 10-4-16,1 3-5 16,0 0-8-1,6 2-37-15,-4-2-30 0,5-3-68 16,2-2-28-16,11-8 129 15,-1-10-22-15</inkml:trace>
  <inkml:trace contextRef="#ctx0" brushRef="#br0" timeOffset="92467.82">15104 7772 1312 0,'-6'-28'135'0,"0"2"69"0,-7 15-60 0,1 8-23 0,-12 16-72 0,2 10-25 0,-5 18-21 16,0 8-6-16,8 3-4 16,8 2-6-16,11-8-20 31,3-12 4-31,19-11 4 16,1-9 4-16,5-14 19 0,0-3 4 15,2-18 17-15,0-7 15 16,-9-10 15-16,1-2 12 0,-14-1 21 15,-5 4 1-15,-5 11-9 16,-4 6-14-16,1 18-34 16,-3 10-13-16,4 21-7 15,1 4-4 1,6 6-3-16,8 2-7 0,6-3-24 16,8-7-24-16,4-7-43 15,2-3-17-15,-1-9-45 16,-1-4-28-16,-6-11 113 0</inkml:trace>
  <inkml:trace contextRef="#ctx0" brushRef="#br0" timeOffset="92688.76">15412 7245 1086 0,'16'-17'214'16,"3"11"263"-16,-2 25-283 15,-4 14-19-15,4 20-64 16,-3 9-24-16,-1 18-40 16,-2 1-10-16,0 7-24 15,0-1-8-15,2-15-37 16,1-2-25-16,-1-17-64 0,-1-4-49 16,1-16-47-16,-5-9-208 15,11-16 265-15</inkml:trace>
  <inkml:trace contextRef="#ctx0" brushRef="#br0" timeOffset="92945.13">16116 7253 1491 0,'-2'-27'119'0,"-14"2"64"15,-4 5-28-15,-16 20-30 16,-2 1-32-16,-3 26-33 15,0 9-3-15,6 12-6 16,7 8-5-16,10 12-18 16,12 3-3-16,11 10-18 15,6 2-6-15,3 2-18 16,0-6-26-16,-3-11-51 16,0-2-38-16,-3-14-68 15,-2-6 3-15,1-21 105 16</inkml:trace>
  <inkml:trace contextRef="#ctx0" brushRef="#br0" timeOffset="93122.6">15797 7599 1609 0,'22'4'116'0,"0"4"57"15,5-5-35-15,1-3-44 16,-1-1-34-16,0-7-60 15,5-5-36-15,12-6-89 16,6-3-54-16,29-6 90 16</inkml:trace>
  <inkml:trace contextRef="#ctx0" brushRef="#br0" timeOffset="93556.03">16374 7835 1141 0,'-1'0'85'0,"4"0"74"0,2 3-12 0,15-3-13 0,5 0-13 0,10-4-45 0,3-1-24 0,8-8-37 15,4-1-25-15,-1-7-74 16,2-2-48-16,2-7 58 16</inkml:trace>
  <inkml:trace contextRef="#ctx0" brushRef="#br0" timeOffset="93970.63">17035 7630 1607 0,'-4'8'95'0,"-1"5"31"16,-1 2-15-16,9 12-39 16,5 9-25-16,3 15-36 0,5-4-4 15,10-11-14-15,1-7-9 16,6-20 7-16,-4-2-7 15,1-11 12 1,0-5 9-16,-7-11 13 0,-4 2 17 16,-8-4 20-16,-3 5 10 0,-8 4-11 15,-3 2-12 1,0 16-31-16,1 6-11 0,5 13-8 16,7 4 0-16,6-1-4 15,7-4 1 1,15-8-1-16,5-9-2 0,14-12 11 31,-2-2 7-31,-5-11 33 0,-9 3 27 16,-12-1 41-16,-9-7 10 15,-15-8-20-15,0-2-22 0,-18-14-47 16,-7-2-20-16,-9-2-41 16,-4 3-29-16,3 17-60 0,5 9-41 15,14 10-68-15,8 4-32 0,17 4 142 16</inkml:trace>
  <inkml:trace contextRef="#ctx0" brushRef="#br0" timeOffset="94517.1">17842 7627 1470 0,'-8'16'99'0,"-5"4"43"0,0 5-20 0,2 4-38 0,2 2-35 0,11-1-36 0,9-4-11 0,19-12-4 16,9-3 0-16,10-11 8 16,11-2 8-16,1-10 22 15,4-6 13-15,0-7 20 16,-10-5 6-16,-16 0 11 16,-7-5-2-16,-30 2-19 0,-12-1-5 15,-29-3-36-15,-15 4-19 16,-15 13-36-16,-1 4-21 15,7 14-28-15,9 2-7 16,21 7-18 0,13-6-4-16,25-1 12 0,20 0 12 15,17 0 46 1,14 2 16-16,15 7 21 16,7 2 4-1,-2 10 15-15,-2 2-1 16,-23 4 6-16,-12 0-3 0,-12 6-14 15,-10 5-1-15,-10-2-7 16,-7-3-4-16,-8-7 3 16,3-6 4-16,4-18 32 15,-11-2 19-15,11-13 36 16,-5-12 22-16,6-8 5 16,7-7-6-16,6-5-42 15,6-1-22-15,9 3-44 16,4 2-5-16,14 3-21 15,-2 2-19-15,10 1-46 16,5 6-35-16,-5 8-31 16,1 8-22-16,1 13-14 0,-9 8-114 15,-5 5 182 1</inkml:trace>
  <inkml:trace contextRef="#ctx0" brushRef="#br0" timeOffset="94911.96">19091 7477 774 0,'10'24'168'0,"-3"-2"207"0,-7-5-76 0,-4-6-67 0,-7-1 4 0,-7-10-49 15,1 0-28-15,-10-8-76 16,2 3-30-16,-5 5-47 16,0 6-4-16,0 18-7 15,5 11-10-15,12 7-7 16,10 6-11-16,14-6-18 16,6-4 0-16,10-11-4 15,6-3 7-15,-1-13 30 16,-7-8 2-16,-3-10 19 15,-6-15 9-15,-7-14 12 16,-2-10 6-16,-6-20 3 16,-1-6 0-16,3-20-6 15,-9-6-4-15,1-7-1 16,1 2-2-16,-1 26 8 16,6 20 16-16,1 41 17 0,-2 16-2 15,0 35-20-15,-3 15-12 16,1 28-19-16,4 12-4 15,3 3 0-15,12 1-3 16,11 1-15-16,7-4 0 0,9-7-44 16,5-4-17-16,3-13-57 15,3-12-51 1,-2-8-57-16,-3-7 115 0</inkml:trace>
  <inkml:trace contextRef="#ctx0" brushRef="#br0" timeOffset="103177.4">13011 9034 709 0,'3'4'143'0,"0"6"191"0,-3-2-174 16,0 3-45-16,-3 0-19 0,-5-3-27 0,7-4-7 15,-4-2-11-15,5-2 4 16,-8 0 6-16,3-3 4 16,-4-3-16-1,-5-1-9-15,-12-2-21 16,-2-4-7-16,-18 1-10 0,-1-3 0 15,-4 9-6 1,3 0-5-16,11 9 7 0,10 6-7 0,15 10 8 16,7-1 1-16,8 5-3 15,7 4 3 1,7-2-2-16,7 1 0 16,3 0-2-16,3 6-1 15,3 1 5-15,-3 5 0 16,1 0 4-16,-4 0-5 15,0 1-33-15,-2-6-9 16,-4 2-12-16,-6-1-2 0,-8-2 27 0,-6 1 3 16,-9-1 17-1,-12-2 1-15,-7-10 7 16,2-1 3-16,-8-14 2 16,0-5 10-16,-7-16 32 15,-2-9 8-15,10-16 20 16,10-10 2-16,19 1-6 15,11 3 8-15,20 4-2 16,10-1 0-16,12-2-26 16,-2 0-16-16,7 2-19 15,-8 5-12-15,-4-1-56 0,-4 4-53 16,-10 1 200-16,-1 5-121 16</inkml:trace>
  <inkml:trace contextRef="#ctx0" brushRef="#br0" timeOffset="104094.7">13975 8963 1317 0,'0'-3'74'0,"-2"-1"47"0,1 0-8 0,1 2-3 0,0 0-9 0,0 2-20 0,1 5-19 16,2 9-11-16,1 10-10 16,2 23-20-16,-4 16-2 0,-1 19-19 15,-1 4-1-15,-3-3-23 16,-3-2-10-16,1-14-7 15,-5-3-5-15,1-12 9 16,1-10 12-16,-1-17 14 16,-1-4 7-1,2-21 5-15,-1-13 5 0,1-14 0 16,5-10-5-16,9-4 8 16,8-5 3-16,10 11 12 15,4 5 14-15,4 13 13 16,4 6 3-16,4 14-11 0,1 6-9 15,-7 10-16 1,-7 3-11-16,-6 7-5 16,-13 4-2-16,-5 0-2 0,-3 5 0 15,-21-2-5-15,-1 0-5 0,-20 1-19 16,-6-9-11-16,1-6-32 16,-2-9-16-1,13-21-37-15,9-9-14 0,13-21-282 16,6-8 268-16</inkml:trace>
  <inkml:trace contextRef="#ctx0" brushRef="#br0" timeOffset="104311.43">14412 9396 1189 0,'9'26'159'0,"-2"4"172"0,1 4-199 0,-5 4-23 0,-2 0-45 0,1-5-24 0,6-1-22 16,1-7-10-16,7-9-18 16,1-5-13-16,7-11-41 15,1-11-22-15,1-13-12 16,-6-6 40-16</inkml:trace>
  <inkml:trace contextRef="#ctx0" brushRef="#br0" timeOffset="104422.49">14530 9139 1600 0,'-25'-8'97'0,"0"-4"10"15,0-2-36-15,13-8-96 0,6-7-47 16,12-7-164 0,10-2 139-16</inkml:trace>
  <inkml:trace contextRef="#ctx0" brushRef="#br0" timeOffset="104610.76">14767 8920 1557 0,'-3'14'111'15,"1"5"61"-15,-1 3-8 16,3 16-31-16,0 5-23 0,11 17-43 16,3 6-18-16,8 5-35 15,-1-3-14-15,4-5-45 16,-3-8-39-16,-1-5-109 15,-10-1-23-15,-5-11 102 16</inkml:trace>
  <inkml:trace contextRef="#ctx0" brushRef="#br0" timeOffset="104797.66">14639 9297 1545 0,'16'-9'95'15,"1"2"76"-15,8-1-49 16,10 2-14-16,6 0-21 0,10-7-47 16,-1-6-31-16,12-6-75 15,-6-3-42-15,15-7-330 16,7-3 274-16</inkml:trace>
  <inkml:trace contextRef="#ctx0" brushRef="#br0" timeOffset="105643.38">16018 9461 1317 0,'-10'0'84'0,"-4"0"39"16,-2 0-12-16,2 6-21 15,-2 4-19 1,4 12-27-16,-2 3-12 0,4 15-21 16,1 8-9-16,9 8-7 15,6-1-5-15,15-9 0 16,12-15 2-16,16-20-4 16,9-11 5-16,7-17 20 15,-1-10 14-15,-12-17 18 16,-12 1 10-16,-21 2 5 15,-18 0-9-15,-18 0-13 0,-19 2-13 0,-27 4-47 16,-10 2-27 0,0 11-41-16,4 9-16 15,26 10-19-15,10 3-3 16,32 0-66-16,2-3-21 0,31 3 55 31,7 0 70-31,17 2 164 16,7 2 70-16,6 9 37 0,2 1-25 15,-5 8-15-15,-3 10-6 16,-15 7-24 0,-14 4-18-16,-15 12-42 0,-9 3-25 15,-15 5-55-15,0 4-9 16,-6-3-57-16,7-2-30 16,0-20-4-16,3-7 10 15,6-18 56-15,-2-7 43 16,-3-12 56-16,0-10 13 15,-8-22 14-15,0-8-2 16,-3-20-12-16,0-12 0 16,-2-17 5-16,2-2 3 0,11 12 9 15,7 12-4-15,13 30 6 16,8 12-9-16,6 20-10 16,3 3-5-16,3 13-20 15,-2 5-4-15,-7 8-7 16,-2 4-8-16,-20 0-15 15,-1 6-13-15,-19 3-37 16,-6-1-14-16,-18-4-42 16,-3-3-31-16,0-14 84 15</inkml:trace>
  <inkml:trace contextRef="#ctx0" brushRef="#br0" timeOffset="106199.33">16950 9423 1397 0,'-20'24'88'0,"2"1"61"0,4-6-86 0,-3 0 1 0,17-11-23 0,5-2-19 0,12-6 0 0,10 0 1 0,7-9 4 15,7-2 6-15,8-5 17 16,-6-2 7-16,-2 0 15 15,-6-1-2-15,-21-3-14 16,-5 7-12-16,-10-4-18 16,-12 5-8-16,-14 8-16 15,-3 4-3-15,-6 9-13 16,-7 7-12-16,4 11-19 0,1 7-2 16,18-1-14-16,4 4-3 15,24 1 4 1,4-6 7-16,14-5 24 0,4-1 11 15,9-10 19-15,2 4 4 16,2-4 8 0,-4-2 10-16,4-2 4 0,1-1 1 0,-11-7-9 15,-1 1-9 1,-18-3-4-16,-8-3-3 16,-6-2-6-16,-1-3 1 0,-7-1 3 15,-3-2-4-15,0-3 3 16,-2-4 14-16,10-9 21 15,-2 1 18-15,8-11 23 16,2 1-6-16,11 6-15 16,4 0-16-16,9 10-20 15,1-4-11-15,6 3-33 16,3 2-20-16,1 5-74 16,-4 2-37-16,3 9-42 15,-1-2 89-15</inkml:trace>
  <inkml:trace contextRef="#ctx0" brushRef="#br0" timeOffset="107194.16">17941 9486 1273 0,'0'0'91'0,"0"-11"97"15,0-1-54-15,0-14 5 0,0-2-14 0,0-5-41 0,0 1-9 0,-9 1-18 16,-6 6-15-16,-8 17-18 15,-7 6-14 1,-5 19-13-16,-3 12-1 16,0 15-4-16,7 2-3 15,5-1-22-15,8-2-11 0,16-8-17 16,8-5 5-16,13-11 19 16,8-7 13-16,5-10 24 15,-6-4 10-15,3-9 27 16,-1-6 6-16,4 1 21 0,-2-1 0 15,-5-2-9 1,-3 1-5-16,-16 9-20 16,-3 7-10-16,-6-2-18 15,-6 5-6-15,-8 12-14 16,1-1-9-16,0 1-5 0,3 0 1 0,13-13-3 16,0 3 12-16,15-6 8 15,2-2 3 1,8 2 11-1,7 1-4-15,7 5-4 16,5 7-15-16,15 7-22 16,1 4-44-16,3 2-32 15,-3-4 7-15,3-1 11 16,-2-9 50-16,-7-4 50 16,-2-4 31-16,-11-2 60 15,-5-9 30-15,-14-4 44 16,-6 0 5-16,-17-10-3 0,-14 1-23 15,-16-9-49-15,-2-3-30 16,-11 10-47-16,1 9-16 16,5 16-15-16,3 13 3 15,7 14-26-15,12 9-12 0,8 4-25 16,7-1-18 0,23-9 12-16,5-3 18 0,12-13 35 15,8-6 17-15,-1-10 22 16,3-9 11-16,-8-14 32 15,0-5 13-15,-8-19 14 16,-4-6-5-16,-7-18-13 16,-8-5-20-16,-6-4-18 15,-7 7-4-15,-2 25-10 16,-6 18 13-16,-4 37-4 16,-4 12-5-16,-1 34-10 15,-5 12-7-15,9 13-12 16,5-7-5-16,12-9-15 0,14-9-13 15,11-22 8-15,11-2 8 16,8-16 17-16,1-8 14 16,-7-6 13-16,1-6 6 15,-9-4-3-15,-11 1-1 0,-1 4-3 16,-10-3-7 0,3 11-12-16,3 3-9 0,-2 11-19 15,8 8-5-15,-4 5 10 16,-2 4-8-16,0 10 11 15,-7-1 5-15,-12-1 7 16,-9-2 20-16,-16-9 7 16,-10 0 5-16,-11-7-4 15,-12-7-3-15,-4-14-18 16,2-11-25-16,2-22-72 16,15-10-45-16,18-15-145 15,12-2 162-15</inkml:trace>
  <inkml:trace contextRef="#ctx0" brushRef="#br0" timeOffset="107712.18">20364 8967 1843 0,'0'4'316'0,"-5"2"-168"0,5 8-69 0,4 19 6 0,-3 18-7 0,7 26-5 0,0 11-14 0,-3 4-32 0,3-9-11 0,-1-12-17 0,-3-6-13 15,0-15-46-15,3-4-32 16,-4-14-61 0,-2-10-34-16,3-19-51 15,3-6-123-15,11-21 217 0</inkml:trace>
  <inkml:trace contextRef="#ctx0" brushRef="#br0" timeOffset="107893.99">20787 9112 1676 0,'13'26'148'0,"-1"8"71"0,-7 28-70 16,-5 9-3-16,-10 1-38 15,-2 3-20-15,-4-6-34 16,3-3-17-16,2-9-45 0,5-5-28 15,1-11-60-15,4-6-52 16,1-15-63 0,5-9-25-16,-1-20 131 15</inkml:trace>
  <inkml:trace contextRef="#ctx0" brushRef="#br0" timeOffset="108315.18">20670 9158 1507 0,'7'-30'92'0,"8"3"76"16,9 1-11 0,15 2-4-1,13 0-9-15,19 9-50 16,0 5-21-16,4 16-25 0,-6 10-12 0,-14 13-17 16,-7 5-9-16,-22 6-15 15,-10-1-4-15,-19 5-17 16,-13 0-8-1,-15-1-9-15,-9-2-4 16,-12-8 8-16,-6-6 0 16,4-11 7-16,7-8 6 15,23-7 10-15,19-1 7 16,10 0 14-16,19 0 0 16,22 3 14-16,6 7 9 15,6 4 11-15,-1 8 8 16,3 3 8-16,3 2 1 15,-8 3-14-15,-3 3-5 0,-25-3-20 16,-13 3-3-16,-26 0-3 16,-17 2-6-16,-26 0-2 15,-7-5-4-15,-15-5-15 16,-3-1-19-16,-15-13-67 16,-3-10-45-16,-4-13-87 15,2-9-120-15,21-21 210 16</inkml:trace>
  <inkml:trace contextRef="#ctx0" brushRef="#br0" timeOffset="113110.42">15807 10311 713 0,'-7'0'154'0,"6"-2"182"0,-3 2-175 0,4-1-93 0,-6-1-21 0,5-2-28 0,-1-1-9 0,2 2-2 15,0 3 1-15,0 0-2 0,2 0 3 16,-2 4 6 0,0 4 7-16,0-3 12 0,-2 1-2 15,2-1 0-15,0-2-5 16,5 5-1-1,3-5-3-15,0 8-6 16,-2 5-3-16,3 11-10 16,-4 6 2-16,3 13-4 0,-2 9-2 0,-1 3 3 31,0 5-3-31,-4-3-14 16,1-6-19-16,-2-12-38 0,0-7-17 0,5-6-84 15,-4-7-200-15,1-11 231 16</inkml:trace>
  <inkml:trace contextRef="#ctx0" brushRef="#br0" timeOffset="113547.13">15731 10355 791 0,'16'-22'144'0,"6"2"223"16,0 1-232 0,9-2-12-16,-1 4-11 0,2 4-28 15,-1 2-12 1,6 11-28-16,-3 10-16 0,-2 9-17 16,1 7-6-16,-17 12-14 15,-7 6-5-15,-15 4-3 16,-7 2-8-16,-10 1 0 15,-4-4 3-15,-2-11 3 16,1-7 4-16,6-12 8 16,5-6 5-16,7-9 6 15,9-4 1-15,10-4 8 16,8-1 5-16,13 7 10 16,10 0 2-16,6 7 1 15,2-4-4-15,-7 8-12 16,-3 0-1-16,-12 5-10 0,-11 6-1 15,-18 3 2-15,-16 3 0 16,-23 4 0-16,-10 1-7 16,-11 5-26-16,6-8-14 15,0-8-46-15,6-6-16 16,17-13-33-16,4-8-170 16,35-12 200-16</inkml:trace>
  <inkml:trace contextRef="#ctx0" brushRef="#br0" timeOffset="113961.57">16343 10609 1487 0,'3'25'65'0,"-3"2"12"16,5 3-9-16,7 3-14 0,4-1-17 0,11-5-30 0,5-4-11 0,7-16-2 0,0-7 0 15,10-12 8-15,-3 0 11 16,-10-4 23-16,-3-1 6 16,-18 1 23-16,-6-5-2 15,-9 6-9-15,-6 1-2 16,1 7-16-16,-3 7-7 16,5 14-10-16,1 8-7 15,6 15-5-15,7-1-7 0,11 5-2 16,1 3-2-16,6 10 0 15,-1 3 4-15,-7 1 1 16,-2 0 3-16,-18-6-4 16,-1-3-3-16,-25-9-1 15,-5-4-2-15,-13-11-9 16,-2-8-9-16,-6-7-37 16,1-10-15-16,2-19-35 15,4-11-17-15,10-19-110 16,4-6 138-16</inkml:trace>
  <inkml:trace contextRef="#ctx0" brushRef="#br0" timeOffset="114187.07">16925 10248 1553 0,'13'-3'107'0,"1"3"63"0,-2 9-16 0,-2 16-20 15,-1 9-31-15,4 24-40 16,-4 5-15-16,14 10-19 16,-3 2-10-16,2-4-21 15,2-8-23-15,-8-9-67 16,-4-5-36 0,-2-10-108-16,-6-6-169 15,3-9 242-15</inkml:trace>
  <inkml:trace contextRef="#ctx0" brushRef="#br0" timeOffset="114727.39">17029 10653 1110 0,'40'-1'146'16,"-1"-4"154"-16,2 2-154 0,5-2-14 0,3-6-31 15,3 0-18 1,1-10-20-16,-1-1-4 0,1-9 1 15,-3-1-1-15,-14 1 2 16,-15 1-6-16,-23 5-10 16,-14 4-12-16,-29 8-23 31,-4 10-5-31,-11 22-5 0,6 10-6 16,8 21 4-16,10 5 1 0,20 5-11 15,15-6-2-15,21-5-7 16,10-10-9-16,13-10 6 15,12-4 3-15,5-14 9 16,9-6 10 0,-1-12 6-16,-3-12 9 0,-8-12 10 15,-11-4 3-15,-5-4 12 16,-5 1-4-16,-11 9-5 16,0 3-1-16,-9 15-11 0,0 9-10 15,0 18-7-15,-2 11 0 16,0 7-6-16,0-4 5 0,-1 2 1 31,-1-4-3-31,-5-1-1 0,-4 0 0 16,-6 1 2-1,-10 1 2-15,-7-6 1 16,-9-2 1-16,-9-7-2 16,1-5-12-16,-3-10-27 15,-1-9-11-15,5-5-57 16,0-8-15-16,-1 9-60 15,7 0-16-15,-1 9 106 16</inkml:trace>
  <inkml:trace contextRef="#ctx0" brushRef="#br0" timeOffset="115038.58">15778 11331 1349 0,'62'7'83'0,"15"1"27"15,24 6-21-15,38-3-39 0,18-8-21 0,55-3-23 0,10-8-6 0,9-14-53 0,13-10-38 16,-18-12 48-16</inkml:trace>
  <inkml:trace contextRef="#ctx0" brushRef="#br0" timeOffset="123271.65">16449 595 690 0,'-8'2'92'0,"3"-2"97"0,-5-2-15 0,7-3-27 0,3-4-20 0,3-2-50 16,2 1-6-16,3 2-5 15,-2-1-1-15,-1 6 8 0,-3 3 8 16,-2 0-3-16,0 0 3 15,0 0-7-15,0 0-7 16,0 0 6-16,0 0-5 0,1 0-4 16,1 0-4-16,-1 1-26 15,6 6-10-15,-6 10-16 16,1 8-8-16,1 19 0 16,3 15-1-16,-2 15 1 15,-1 6-6 1,6 4 2-16,-1 1 4 0,2-9-4 15,2-5-21-15,-2-11-22 16,1-8-17-16,-7-13-35 16,4-4-1-16,-6-18-51 15,1-6-23-15,2-14 97 16</inkml:trace>
  <inkml:trace contextRef="#ctx0" brushRef="#br0" timeOffset="124165.28">16909 980 917 0,'5'-2'113'15,"-2"-7"124"-15,-3 2-98 0,-3-2-32 0,-5-4-11 0,3 12-35 0,4 1-7 16,-10 8-20-16,6 11-10 0,-12 11-11 16,1 9-1-16,5 11-5 15,8 7-4-15,9-3-3 16,10-5 0-16,11-8 1 15,1-11-1-15,0-8 1 16,6-10-1-16,-6-10 5 0,-1-4 19 16,-4-10 15-1,-4-10 18-15,2-4 14 16,-9-2-13-16,1 3-15 0,-2 4-17 16,-8 13-17-16,-1 7-4 15,4 6-1-15,-4 9-2 16,1 8-2-16,8-3-4 15,5-7 0-15,7-4-5 0,12-6 3 16,0-4 1-16,3-1 4 16,-4-3 3-16,-5 3 1 15,-2 3 2 1,-9 1-1-16,-5 2 0 0,-7-3 2 16,1-1 4-16,-4-10 5 15,-3-5 6-15,0-8 11 16,-2-1 7-16,-1-6 8 15,-5-9-3-15,4-17-14 16,-4 1-7-16,3 4-18 16,0 6-5-16,4 21-26 15,4 7-28-15,5 7-61 16,0 5-44-16,7-5 87 0</inkml:trace>
  <inkml:trace contextRef="#ctx0" brushRef="#br0" timeOffset="125174.05">16534 2055 675 0,'1'-9'141'15,"3"1"210"-15,-3 2-204 0,-6 4-44 0,2 0-19 0,0 2-23 0,-2 0 0 0,2 2-7 16,0 4-6 0,3 13-17-1,-2 8-8-15,1 11-12 0,-1 12-4 16,2 4-7-16,5-2-2 0,8-8 0 31,1-6 1-31,9-17 3 0,0-6 2 0,-3-15 2 16,1-6 2-16,-4-13 11 15,2-5 14-15,-7-4 12 0,-4-2 9 16,0 3-4-16,-3 2-7 16,1 5-17-16,-1 5-8 15,5 12-15 1,1 3-6-1,4 16 3-15,6 8-6 16,7 6 4-16,1 1 1 16,12-10-1-16,3-9-1 0,2-5 2 15,-1-7-1-15,-8-10 17 16,-7 2 22-16,-13-11 34 16,-1-1 16-16,-16-7-4 15,-3-5-13-15,-7-7-39 16,-6 0-12-16,2 2-19 15,0 4-3-15,4 16 0 16,1 3-11-16,6 7-21 16,3 3-18-16,8 2-28 15,4 2-6-15,3 6-10 16,-1 1-8-16,0-1-33 0,-5 0-21 16,2-7 86-16</inkml:trace>
  <inkml:trace contextRef="#ctx0" brushRef="#br0" timeOffset="125975.01">16196 1805 1153 0,'-12'-5'142'0,"2"-8"127"0,-1-1-140 0,5 0-7 16,-4-4-41-16,4 4-15 0,0 8-9 0,6 4-2 0,1 9-10 15,6 15-4 1,-1 17 5-16,0 12 0 16,-1 13-2-16,1 4-9 0,-1 8-20 15,0 1-7-15,1-3-6 16,0-6-1-16,2-8-8 16,3-3-14-16,0-12-44 15,0-7-33-15,-1-12-81 16,-1-11 73-16,-1-2 34 15</inkml:trace>
  <inkml:trace contextRef="#ctx0" brushRef="#br0" timeOffset="126909.4">16314 3344 1086 0,'0'-5'119'0,"0"-3"100"0,0 3-74 0,0 4-7 16,0-1-21-16,0 2-13 0,5 10-23 0,0 7 0 0,-2 16-17 16,5 13-11-16,-2 19-15 15,2 9-11-15,6 5-16 16,-1 4-3-16,0-1-6 15,-1-6 2-15,-2-12-29 16,-2-4-16-16,1-14-39 16,2-6-19-16,-5-18-37 15,1-13-20-15,-1-15 92 0</inkml:trace>
  <inkml:trace contextRef="#ctx0" brushRef="#br0" timeOffset="127461.08">16799 3471 1325 0,'0'-11'135'16,"0"5"71"-16,-2 8-45 15,2 12-10-15,0 19-49 16,0 8-21-16,5 17-33 15,3 10-5-15,-3 5-25 16,4 4-9-16,1-4-5 16,-4-4-7-16,3-6-16 0,-4-5-29 15,1-12-11-15,-3-3-9 16,1-17 1-16,0-11 25 16,-4-14 5-16,-4-1 18 15,0-12 14-15,3-6 5 16,-1-9 5-16,4-6-2 15,1-1 5-15,5 1 5 16,5-5 18-16,1 0 7 16,3 3 9-16,2 5 2 0,3 5 8 15,-3 6-4-15,0 13-7 16,3 6-7-16,0 6-22 16,-1 7-2-16,-2 4-11 15,-4 0-1-15,1 5-3 16,-2-1-3-16,-6 4 1 15,0 2 2-15,-11 3 0 16,-3-3 0-16,-10 0 0 16,-3-2 0-16,-8-3 2 15,0-6-1-15,-11-4 0 0,2-5-3 16,3-9-12 0,0-3-7-16,9-14-25 0,5 0-17 15,11-6-78 1,5 1-41-16,2 7 97 0</inkml:trace>
  <inkml:trace contextRef="#ctx0" brushRef="#br0" timeOffset="130185.58">18132 1171 670 0,'1'-11'117'0,"1"1"110"15,-2 4-34-15,-2-1 0 0,2 3-29 0,2 2-31 0,9-3-12 0,11-2-14 0,5-1-10 0,14 1-17 16,2-2-13-16,5 7-31 16,3 1-13-1,-1 1-11-15,1 0-6 16,-10 0-22 0,0-3-25-16,-6-1-71 0,-1 0-48 0,-5-7 82 15</inkml:trace>
  <inkml:trace contextRef="#ctx0" brushRef="#br0" timeOffset="130437.09">19015 477 1273 0,'13'-11'101'15,"-5"9"77"1,1 7-54-16,-6 23 8 15,2 16-29-15,-5 23-30 16,-5 11-12-16,-1 20-37 0,-3-2-2 16,7 1-18-1,-4-12-5-15,6-14-43 16,5-5-56-16,7-14-58 16,2-5-97-16,10-15-189 15,0-10 261-15</inkml:trace>
  <inkml:trace contextRef="#ctx0" brushRef="#br0" timeOffset="130705.34">19258 1164 885 0,'-4'-22'141'16,"2"5"203"-1,-3 6-197-15,-1 14-50 0,1 3-22 16,-3 16-47-16,5 7-10 16,2 7-7-16,2 2-2 15,12-5-8-15,4-3-1 0,13-14 5 16,3-5-1-16,10-11 11 15,3-10 10-15,2-5 20 16,-3-9 15-16,-11-3 14 16,-10 0-7-16,-24-4-10 15,-13-2-11-15,-26-4-24 16,-10 3-8-16,-11 0-21 16,5 3-18-16,14 12-39 15,5 5-23-15,20 4-64 16,5 9 36-16,15 1 54 15</inkml:trace>
  <inkml:trace contextRef="#ctx0" brushRef="#br0" timeOffset="131431.91">19984 1134 1484 0,'-11'-1'93'15,"-5"-6"27"-15,-3 0-12 0,-11-5-18 16,3 5-33-16,-4 5-27 16,-4 5-14-16,-3 18-11 15,2 4 1-15,8 6-11 16,7 3-2-16,16-4-21 16,15-5-9-16,10-8 1 15,6-4 7-15,13-12 20 16,-4-5 10-16,3-6 7 15,-2-7 8-15,-12-2 27 16,-7-2 11-16,-3 2 15 16,-3-1-8-16,-5 10-24 0,-6 7-14 15,-4 13-19-15,-1 6 1 16,-1 9-3-16,3 3-10 16,9-1-42-16,8-3-25 15,18-10-52-15,7-3-38 0,13-6 21 16,8-5 10-1,3-10 50-15,-1-2 44 16,-12-4 48-16,-7-5 42 16,-20 5 60-16,-7-4 30 15,-6 3 31-15,-20-7-17 16,-10 7-56-16,-6-2-27 16,-10 12-43-16,1 9-8 15,-2 15-5-15,-1 10 1 16,12 8-14-16,9 1-10 0,23-11-33 15,17-4-4-15,14-12-2 16,3-1 9-16,-1-13 32 16,-4 1 4-16,-13-10 5 15,3-9 12-15,-6-8 29 0,-1-9 13 16,4-21 18-16,-7-12 1 16,-2-21-20-16,-2-15-6 15,-11 3-11-15,-5 16-13 16,-4 37-4-16,-2 26 4 15,-5 46-12-15,-6 27 0 16,-5 44 5-16,10 12-15 16,4 12 3-16,13-10-2 15,10-22-9-15,9-8-24 0,17-17-99 32,5-2-40-32,14-27-46 0,11-14 80 0</inkml:trace>
  <inkml:trace contextRef="#ctx0" brushRef="#br0" timeOffset="132062.62">21368 1055 1369 0,'-5'18'69'0,"-5"7"25"0,-2 10-14 0,-1 7-3 0,2 6-25 0,11-6-34 0,8 4-3 0,12-16-7 15,10-5-5-15,7-11 2 16,8-6-2-16,-2-14 2 16,4-5 9-16,-6-11 18 0,-4-8 12 15,-12-3 12-15,-9 1 5 16,-8 7-18-16,-7 8-10 15,-1 17-18 1,0 3-9-16,0 20-4 16,0 11 1-16,3 3-3 0,7-2-5 0,9-11-12 15,12-4-4-15,6-15-3 16,0-3 7-16,6-6 17 16,-4-4 14-16,-5-4 43 15,-4-4 22-15,-18-8 13 16,-7-2-4-1,-10-12-41 1,-12-5-21-16,-16-6-23 0,-7 0-10 16,2 5-29-16,1 5-20 15,10 15-42 1,6 4-19-16,16 12-56 16,5 3 42-16,21 8 61 0</inkml:trace>
  <inkml:trace contextRef="#ctx0" brushRef="#br0" timeOffset="132770.81">22458 1033 1352 0,'3'4'40'0,"-10"-11"18"0,-18 1 52 0,-2 6 9 0,-14 16-15 0,-3 9-30 0,-3 10-36 0,6 7-8 0,17-6-14 15,18-1-11-15,22-10-5 0,17-3-1 16,13-10 3 0,4-8 2-16,1-5 13 0,-3-6 17 15,-8-7 22 1,-9-3 16-16,-5-7 7 16,-14-3-12-16,-12-4-23 0,-12-10-12 15,-18-5-21-15,-7-1-14 0,0 7-37 16,0 10-18-16,6 16-49 15,9 6-24-15,20 8-39 16,13 5-18-16,24 4-53 16,9 3 22-16,16 8 74 15,0 7 44 1,8 4 181-16,-5 2 50 0,-8-1 80 16,-3 0 27-16,-14-6-48 15,-7 0-36-15,-13-7-59 16,-10-1-31-16,-13-2-30 15,-8-3-4-15,-7-1-23 16,1-4-6-16,6-3-6 0,2-5-5 16,7 0 1-1,-1-5 2-15,2-4 29 16,3-5 23-16,8-12 36 16,-4-10 16-16,15-14-4 0,2-10-18 15,6-2-42-15,7 4-18 16,-2 19-21-16,1 2-24 15,2 17-58-15,-2 10-33 16,9 1-92-16,1 9-26 16,9 5-277-16,0-1 304 15</inkml:trace>
  <inkml:trace contextRef="#ctx0" brushRef="#br0" timeOffset="133133.31">23472 1019 1399 0,'-14'11'121'0,"-10"-9"105"0,-7-2-47 0,-14-5-44 15,1-1-33-15,-3 6-73 16,4 9-16-16,9 13-3 16,5 0-7-16,15 10-14 15,8-4-4-15,15-2-4 16,10-3-6-16,11-7 6 0,0-5 6 16,5-9 6-16,-5-4 7 15,-2-12 9-15,-1-7 13 16,-5-12 18-1,2-9 9-15,-9-18 13 0,1-13-5 16,-3-25-14-16,-2-10-13 16,-2-9-20-16,4 2-5 15,-2 36 8-15,-5 17 7 16,-2 61 14-16,-4-6 0 16,-16 56-8-16,0 22-6 15,-3 35-7-15,0 12-5 0,14 13-3 16,5-3 6-1,16-7-35-15,13-9 8 0,18-12-85 16,5-10-42-16,14-13-72 16,0-13 28-16,9-7 102 15</inkml:trace>
  <inkml:trace contextRef="#ctx0" brushRef="#br0" timeOffset="136934.1">16621 1727 770 0,'15'-20'150'0,"0"-4"242"0,0 2-244 0,-8 6-12 15,-1 2-13-15,-6 5-40 0,-3 4-11 0,-2 2-11 16,-4 3-15-16,-2 15-8 16,-2 8-5-16,7 21-8 15,-4 8-3-15,9 14-2 16,1 10-4-16,7 14-11 0,1 6 0 15,2 11-3 1,-1-3-5-16,-6-12 0 16,1-7 0-16,-3-28-7 0,-1-10 3 15,0-20 3-15,-1-12 1 16,-1-16 4-16,0-13 2 16,2-21 1-16,2-8 2 15,0-26-9-15,-2-8 0 0,-2-16-21 16,-1-4-3-16,-7 1 10 15,6 14-3-15,-7 21 16 16,0 15 4-16,-4 27 7 16,0 10 6-1,-8 10 8-15,-3 12 3 0,0 12 2 16,3 10 5-16,5 15 0 16,1 12-2-16,11 15-9 15,-1 2-10 1,7 11-5-16,7-4-1 0,-3-11-4 15,6-1 0-15,-2-19-10 16,-2-6-9-16,5-15-2 16,2-10 0-16,4-18 0 15,2-7 8-15,-2-21-2 0,7-11-1 16,-3-19-6 0,-4-11-5-16,-3-18-17 0,-1-13-10 15,-12-17-1-15,1-2 6 16,-2 8 21-16,-3 12 11 15,-2 29 15-15,-3 12 3 16,-3 22 23 0,3 8 8-16,-3 14 19 0,2 3 5 0,4 5-4 31,5 0-7-31,-5 6-14 0,5 5-12 0,7 10-10 16,-4 6-2-16,-2 7-1 15,-1 9 2 1,-4 14-1-16,-6 6-3 15,1 16 0-15,2 3-3 16,-1 4 0-16,7 3 2 0,1-14-3 16,1-8-1-16,9-14-14 15,1-5-5-15,3-17-10 16,-1-7-1-16,-1-15 7 16,-4-10 5-16,-1-23 11 15,-6-14-9-15,-2-23-13 16,-6-13-7-16,-2-23-8 0,-5-13 14 0,-4-7 15 15,2 4 3 1,4 21 11-16,-2 18 2 0,6 30 18 16,3 17 20-16,5 26 14 31,0-7-4-31,0 30-4 0,0 3-8 0,0 26-5 31,0 8 1-31,0 23-10 16,0 10-7-16,-3 14-10 15,-3-1-2-15,2-10-3 16,1-5-3-16,3-26-4 16,0-8-9-16,3-20-2 15,-1-8-4-15,1-18-7 0,2-10-2 16,0-26-10 0,-1-10 3-16,3-21-2 0,2-14 4 15,-4-11 14-15,0-4 1 16,1-1 15-16,-1 10 11 15,3 26 20-15,-4 20 13 16,-4 29 10-16,-3 13 0 16,-8 29-11-16,0 10-4 0,-2 18-12 15,6 3-6-15,2-2-8 16,5-10-8-16,8-14-2 16,3-4-2-16,3-12 0 15,-1-7-1-15,-4-10 3 16,-4-2-6-16,-4-10-10 15,-1 0-2-15,0 0-20 16,-1-2 0-16,1-1 3 16,0 2 5-16,-5-12 17 15,7 5 9-15,2-9 4 16,6-2 1-16,1-10 8 0,3-5-2 16,0-9 8-16,2-6 5 15,0-1-7-15,3-1 0 16,-2 12 6-16,5 7-1 15,3 12 15-15,2 4 1 16,0 5-5-16,0 2-2 0,4 7-6 16,-4 0-2-16,-5 4 2 15,2 7 0-15,-7 7-7 16,-2 5 3-16,-11 13-4 16,3 7-1-16,-7 10-4 15,0 1-4-15,-4-3-2 16,1-3 1-16,3-9 2 15,0-3-2-15,7-1 2 16,-4-8 1-16,-2-1-3 16,4-7 0-16,1-1-12 15,-1-4-10-15,3-4-9 16,-6-2-5-16,1-7 6 16,5-4 2-16,-2-12 10 15,3-4-1-15,-1-10 8 16,-3-2-1-16,-7-15 2 15,-6-2 4-15,-7-12-4 16,-3 1 10-16,-5-10 0 0,-4 5 3 16,-6 12-2-16,4 5 0 15,-7 16 3 1,1 13-3-16,1 8 3 16,-11 9-3-16,8 10-4 0,-3 8 6 15,1 9-3-15,-1 3-1 0,6 6 3 16,2 5-6-1,10 1 5-15,6 7 2 0,7 0-5 16,6 3 4-16,4-10-2 16,5-3-4-16,2-14 5 15,2-4-4-15,-2-12 3 16,-4-4 4-16,1-9-3 16,3-5-2-16,-6-14-5 15,2 0-3-15,3-15-8 16,-4-3 8-16,8-1 3 15,1 7-3 1,6 1 9-16,4 4 2 0,3 4 2 16,2 1 1-16,5 3 6 0,-2 2 3 15,6 6 14 1,0 1 3-16,-4 7 3 16,1 3 0-16,-3 6-2 0,-5 3 2 15,2 9-7-15,-4 4-8 16,-4 9-11-16,3 7-4 15,-7 10-4-15,-4 4 1 0,-3 3-1 16,-5 2 0 0,-2-1 0-16,-1-4-3 0,2-4 2 15,-2-9-3-15,0-3-1 16,1-4 3-16,4-11-1 16,-2 0 1-16,-3-6 0 15,0-7-3-15,0-2-4 16,0-8-5-16,-3-6-10 15,3-5-5-15,0-7 0 0,0-2-2 16,5-5 12 0,-3-3 12-16,-1-5 0 15,-1-5 8-15,-5 2 3 16,-7-4-4-16,-1 7 8 0,-1 7 2 16,-10 8 0-16,-1 6 1 15,-10 9-8-15,1 1-1 16,-9 12-2-1,-3 6-1-15,1 8 0 16,2 7 1-16,8 6-2 16,7 4-1-16,4 2 1 0,7 9-2 0,7-2 1 15,7 6 3-15,5-11-49 16,2-3-36-16,6-12-79 16,-4-7 71-16</inkml:trace>
  <inkml:trace contextRef="#ctx0" brushRef="#br0" timeOffset="137676.12">16606 1685 1065 0,'-28'19'102'0,"1"-4"45"0,-3-2 3 0,11-8-59 0,3 1-19 0,9 4-28 16,7 2-7-16,9 13-7 16,2 7-9-16,2 9-6 15,-1 11-5-15,3 6-8 0,-6 5-4 16,0 2-21-16,1-3-9 16,-9-9-14-16,3-7-1 15,-4-21 13-15,1-1 2 16,4-27 11-16,-2-5 1 15,5-24 3-15,0-14 5 16,1-15 6-16,-6-5 3 16,-1-10 7-16,-4 5 6 0,-9 2 14 15,-1 2 13-15,-6 14 9 16,6 4 4-16,-1 17 3 16,2 12-6-16,6 12-4 15,-2 5-1-15,3 15-8 16,0 12 0-16,-3 16-6 15,6 8-11-15,-1 4-12 16,2 1-2-16,0-1-15 16,2 0-10-16,1-4-16 15,2-7-3-15,-4-11 11 16,1-6 11-16,-2-22 17 0,-2 1-1 16,-4-24 5-16,1-12 5 15,-4-17-1-15,2-5-3 16,0-2 8-1,-1-3 1-15,-2 8 6 0,1 11 5 16,1 16-3-16,6 20-4 16,-4 8-7-16,0 16 2 15,6 14-35-15,8 0-34 0,4 0-111 16,4-1 88-16</inkml:trace>
  <inkml:trace contextRef="#ctx0" brushRef="#br0" timeOffset="138244.28">17671 2320 1042 0,'10'-5'120'0,"5"4"71"0,-10-2-46 0,8 0-20 0,4 3-41 0,-3 3-10 0,15 0-24 31,5 2-7-31,14-1-16 0,7-2-4 0,2 0-42 16,6-1-33-16,9-1 8 15,-2-3-2-15</inkml:trace>
  <inkml:trace contextRef="#ctx0" brushRef="#br0" timeOffset="138733.31">19006 1868 1306 0,'-5'0'93'0,"-1"3"40"0,1 5 8 0,-1 9-12 0,4 10-14 0,4 22-21 15,3 12-21-15,-1 18-34 0,-2 9-15 16,1 1-20-16,5-4 0 16,-3-17-10-1,6-7-20-15,-2-18-47 0,4-5-25 0,1-15-36 16,0-5-12-16,10-18-200 15,-7-11 214-15</inkml:trace>
  <inkml:trace contextRef="#ctx0" brushRef="#br0" timeOffset="139016.04">19238 2287 1313 0,'0'0'69'0,"1"3"34"0,1 7-28 0,-1 15-15 31,-1 8-16-31,-3 11-31 16,2 2-9-16,1-3-2 16,8-12 3-16,1-7 8 15,7-7 12-15,1-7 22 0,2-6 8 16,5-7 12-16,1-3-1 16,-3-13 7-16,-8 2-4 15,-9-12-8-15,-8-6-8 16,-14-7-28-16,-9-7-8 15,-5-1-13-15,1 2-13 16,3 17-30-16,3 5-26 16,7 14-69-16,-2 6-34 15,13 6 92-15</inkml:trace>
  <inkml:trace contextRef="#ctx0" brushRef="#br0" timeOffset="139378.4">19714 2405 1400 0,'11'-11'101'0,"-9"-8"28"15,-1-7 2-15,-5-6-31 16,-6 1-43-16,-4 4-44 16,-2 8-3-16,-7 17-8 15,-3 13-3-15,-7 21-1 0,3 10 0 16,8 3-6-16,6 0-3 15,24-10-8-15,8-3-4 16,11-14 5-16,6-3 7 16,-3-11 9-16,-3-4 2 15,-4-12 16-15,1-2 7 0,-8-9 9 16,-4 1 4 0,-7 3-10-16,-2 1 1 0,-6 7-18 15,3 9-6-15,-5 8-3 16,1 7-19-16,4 6-22 15,1 1-22-15,17-2-52 16,7-4-17-16,11-8-87 16,0-1-102-16,2-5 190 15</inkml:trace>
  <inkml:trace contextRef="#ctx0" brushRef="#br0" timeOffset="139804.31">20148 2429 858 0,'9'-22'153'0,"1"-2"211"16,-10-1-234-16,-3 5-7 15,-5-1-31-15,-9 8-13 16,1 10-41-16,2 5-15 16,-8 15-18-16,3 7-5 15,1 6-1-15,6-3-2 16,7-1-7-16,5-5-4 16,8-2-1-16,0-2 0 0,4-7 4 15,1-1-4 1,-2-6 6-16,0-3 6 0,-8-1 2 15,0-10 2-15,2-5 2 16,-3-9 0-16,2-18 1 16,3-3 5-16,-4-23 6 15,-3-4 2-15,-2-9 6 16,-1 0 5-16,-2 13 6 16,5 9 2-16,5 27 11 15,-3 14 8-15,2 21-8 16,0 10 1-16,-4 23-12 15,0 11-13-15,-4 26-5 16,4 10-7-16,8 13-9 0,5-4-1 16,9-2-22-16,8-10-17 15,-2-10-35-15,2-11-27 16,0-14-46 0,0-7-11-16,-3-22 86 0</inkml:trace>
  <inkml:trace contextRef="#ctx0" brushRef="#br0" timeOffset="140529.99">21159 1934 848 0,'7'-17'119'16,"-1"1"162"-16,-5-5-142 0,-1 5-10 0,0 4-16 0,-1 2-36 0,-4 7-9 0,4 16-10 16,-6 12-7-16,7 26-6 0,0 12-1 15,0 20-19-15,5 9-5 16,1-4-15 0,-1-1-3-16,6-19-3 0,-5-10-7 15,4-19 0-15,1-4-5 16,-8-16 2-16,5-5 8 0,-6-14-2 15,-1-6-3-15,1-18-2 16,-1-9-1-16,4-17 1 31,-2-10 8-31,8-11-2 0,2 3-2 0,10 10 6 16,7 15-4-16,7 22 9 16,-1 14 7-16,-6 24 0 15,-3 18 3-15,-7 15-7 16,-4 5-3-16,-10 0-4 15,2 1-3-15,2-15-30 16,-4-10-27 0,8-6-57-16,7-6-24 15,2-11-194-15,-4-5 202 0</inkml:trace>
  <inkml:trace contextRef="#ctx0" brushRef="#br0" timeOffset="141085.31">21868 2278 1375 0,'0'-26'105'0,"-5"0"25"16,-6 5-22-16,-14 10-46 16,-5 2-34-16,-4 12-23 15,-2 9 5-15,6 14-6 16,0 4-1-16,22 3-7 16,7-2-6-16,13-2-7 15,7-7-6-15,7-3-2 16,0-5-4-16,3-3 6 15,-2-11 6-15,-2 0 9 16,-3-10 14-16,-2-4 25 16,-4 0 10-16,-9-5 13 15,-1 3-9-15,-6 5-17 16,-2 5-3-16,-4 14-16 16,-2 11 2-16,-3 15-5 0,0 3-4 15,9 1 3 1,4-5-7-16,14-10-2 0,6-7-3 15,6-5 3-15,4-8 4 16,-5-3-1-16,-5-6 1 16,0-13-3-16,-2-3 5 15,-6-14 6-15,-2-12-3 0,-8-15 12 16,1-9 4-16,-2-21 2 16,-3-3-2-16,0-2 4 15,0 11 0-15,2 35 18 16,-1 20 15-16,-1 28-3 15,0 13-6-15,-1 26-6 16,-4 15-8-16,2 18-5 16,1 9-2-16,5 4-18 15,7-4-5-15,3-7-4 16,2-11-9-16,6-10-40 16,-2-4-24-16,3-17-62 15,0-4-19-15,2-12-30 16,-6-9 107-16,8-12 32 15</inkml:trace>
  <inkml:trace contextRef="#ctx0" brushRef="#br0" timeOffset="141305.04">22514 1842 1632 0,'-17'15'110'0,"-5"4"14"0,0 4 9 0,-2 6-15 0,5 10-36 0,7 11-30 16,7 2-10-16,5 13-26 16,2 3-9-16,9 3-3 15,-2-5-12-15,0-7-50 16,3-4-31-16,-5-14-86 16,-2-3-27-16,-5-12 111 0</inkml:trace>
  <inkml:trace contextRef="#ctx0" brushRef="#br0" timeOffset="141494.56">22265 2183 1361 0,'0'2'117'0,"5"4"175"16,8-3-216-1,9-3 3-15,12-5-22 0,-2-3-31 16,9-3-52-16,1 0-37 15,3 2-80-15,7 4 66 0,9 4 19 16</inkml:trace>
  <inkml:trace contextRef="#ctx0" brushRef="#br0" timeOffset="142913.01">22997 2300 1241 0,'-12'0'112'16,"-3"1"124"-1,1 2-117-15,6-3-32 0,5-1-16 16,9-1-51-16,7 1-12 16,12 1-13-16,10 0-22 15,3 0-21-15,4 0-19 16,6-8-62-16,-2 3-49 0,-1-4-118 16,-1-2-49-1,-10 3 16-15,-8-2 113 16,-13 4 300-16,-11 4 130 15,-6-1 122-15,-8 14-30 0,-4 2-128 16,0 4-53-16,2 7-47 16,3-2-17-16,6 10-25 15,8-1-8-15,10-4-16 16,6-8-6 0,11-8-1-16,3-5 1 0,5-3-3 15,0-4 2 1,1-10 7-16,1 0 2 0,-4-5 16 0,0-6 7 15,-7 4 4 1,-10-4-6-16,-2 7-5 0,-11 7 1 31,-1 8-18-31,-3 9 0 0,-2 10-11 0,0 0-5 16,4 5-12-16,12-7-13 16,6-1-9-1,5 3-3-15,6-5 21 0,-1 0 15 0,6-3 8 16,-2-5 2-1,-5-4 36-15,2-2 21 16,-7-8 40 0,-4-4 3-16,-8-14-39 15,-12-13-19-15,-6-12-43 16,-5-1-8-16,-4 5-15 16,1 9-13-16,1 11-50 15,4 2-27-15,1 6-54 16,6 3-10-16,13 7 4 15,10 3 8-15,12 6 58 16,4 8 25-16,6 4 73 16,-1 2 44-16,-5 5 63 0,-1 0 29 15,-19-1 18-15,-6 0 0 16,-15-2-22-16,-14 2-31 16,-14 2-41-16,-1-1-18 15,-5 3-27-15,7 2 0 0,9 1-11 16,7-4-8-1,21-4-13-15,6-1-1 16,19-4 4-16,2-1 8 0,9-4 7 16,-3-1 3-16,-6-6 18 15,-7-2 11-15,-12-9 21 16,-13-1 3-16,-9-14-13 16,-15-4-13-16,-10-17-32 15,-4 1-16-15,5 2-27 16,3 5-17-16,16 17-37 15,5 6-11-15,17 14 7 16,9 2 18-16,10 15 49 16,7 4 22-16,5 12 24 15,4-1 11-15,-3 5 14 16,-2 3 10-16,-7-12-6 16,-8 1-9-16,-6-8-11 0,-10-3-4 15,-10-10-2-15,-2 1 0 16,-4-7-2-16,-4-4-4 15,2-4 1-15,4-3-2 16,4 0 0-16,3-3 0 16,8 3-4-16,5 5 1 0,4 0-1 15,2 6 1 1,0 0-5-16,7 0-7 0,4-4-27 16,6-3-15-16,5-1-5 15,-3 1 6-15,-6 4 26 16,-3 2 16-16,-12 1 42 15,-2 0 22-15,-11 0 43 16,-7 0 17-16,-4 3 22 16,-7-3-11-16,-7-2-41 15,-4 1-16-15,-6 2-52 16,-1 2-9-16,1 8-3 16,-2 2-5-16,14 1-21 15,5 2-4-15,13-3-9 16,6 1-2-16,14-6 14 0,3 0 6 15,5-5 11-15,0-3 5 16,3-11 3-16,-3-2 0 16,0-15 6-16,0-9 5 0,-5-21 8 15,-7-11 7-15,4-21-1 32,-11-8 0-32,-10 2-2 0,-1 12-5 15,-8 32 6-15,-6 19 1 16,-1 33-2-16,-9 13 3 0,-5 20-12 15,4 14-6-15,8 15-5 16,6 4 1-16,14 6-3 16,14-1-13-16,15-3-46 15,6 0-37-15,7-10-91 16,-5-3-34-16,6-7 119 16</inkml:trace>
  <inkml:trace contextRef="#ctx0" brushRef="#br0" timeOffset="143558.13">18159 3956 1168 0,'3'-11'115'0,"6"6"63"0,-9 0-34 0,2 4-10 0,-2 4-40 15,-3 5-16 1,4 7-22-16,9 6-7 16,10-4-16-16,13 4-11 0,13-7-17 0,13-5-5 15,10-7-37-15,7-7-34 16,9-11-82-16,5-3-242 16,-2-10 247-16</inkml:trace>
  <inkml:trace contextRef="#ctx0" brushRef="#br0" timeOffset="144062.2">19249 3459 1432 0,'3'-5'115'15,"0"4"30"-15,3 13-2 16,-1 13 1-16,3 21-52 0,-5 14-28 0,0 19-30 15,2 8-15-15,-3 1-13 16,-1-4-2-16,4-10-26 16,3-5-20-16,9-12-40 15,5-11-24-15,7-16-23 16,5-13 6 0,4-19 9-1,0-12 12-15,3-19 35 0,-5-5 16 0,-9-1 48 16,0-1 35-16,-17 10 60 15,-9 5 15-15,-2 12-5 16,-11 13-15-16,-6 13-47 16,2 11-16-16,0 9-10 15,3 5-8-15,17-2-4 0,5-8 0 16,18-7-1-16,9-9 11 16,4-8 33-16,4-4 8 0,0-10 27 15,-8-2 5-15,-15-7-7 31,-1-5 9-31,-20-4-11 0,-11-9-21 0,-14-5-23 32,-5-6-21-17,-14 3-39-15,3 4-19 0,4 15-44 16,4 9-33-16,18 11-76 16,11 6 2-16,1-2 98 15</inkml:trace>
  <inkml:trace contextRef="#ctx0" brushRef="#br0" timeOffset="144770.31">20151 4036 1397 0,'32'2'126'0,"-5"-4"40"16,-23-7-32-16,-4-6-30 0,-11 0-59 0,-8-1-15 15,-9 5-21-15,-5 8-7 16,-10 14-2-16,-1 9 1 15,3 20-10-15,5 5 5 16,20 0-7-16,5-3-17 16,20-15-8-16,7-8-2 0,14-10 14 15,3-6 14-15,5-7 10 16,-3-14 4-16,-5-4 24 16,4-5 8-16,-8-6 30 15,-7 0 7-15,-8 3-20 16,-10 2-7-16,-2 12-30 15,1 11-16-15,-2-1-18 16,2 19-11-16,5 7-43 16,9 4-21-16,16-1-52 15,11 3-8-15,11-3 9 16,3-1 25-16,15-6 58 0,-12 2 21 16,5-7 68-1,-1-3 25-15,-23-8 64 16,-3-12 27-16,-23-5 27 15,-11-3-13-15,-23-13-46 0,-9 1-34 16,-12-1-58-16,-9 9-9 16,1 19-14-16,1 10 1 15,11 17-10-15,8 7-16 0,20 4-20 16,10-2-6-16,15-5-4 16,10-3 13-16,11-7 25 15,0-8 9-15,2-8 11 16,-3-11 1-1,-2-16 11-15,-1-11 7 0,-2-14 15 16,-2-8 9-16,-6-14 0 16,-3-10-8-16,-5-15-5 15,-3 1-7-15,-1 16-5 16,-4 22 16-16,-6 42 10 16,-5 24 0-16,-7 35-7 15,-4 17-14-15,-3 27-15 16,3 5 1-16,13 0-3 15,5-3-2-15,15-10-20 0,8-6-24 16,19-3-73-16,9-11-35 16,14-16 64-16,9-11 5 15</inkml:trace>
  <inkml:trace contextRef="#ctx0" brushRef="#br0" timeOffset="145387.69">22046 3494 1220 0,'3'-26'88'0,"-1"3"81"0,-2 2-60 0,-7 18-1 0,-5 11-9 0,-7 25-17 0,0 16-10 16,-2 23-27-16,2 6-14 16,5 2-22-16,2-1-4 15,2-10-2-15,-1-6 0 0,6-11-25 16,1-4-6-16,4-12-8 16,1-9-1-16,7-16 18 31,0-13 8-31,6-20 17 0,5-6-2 0,8-12 2 15,6 4 1-15,3 8-4 16,5 4 9-16,2 15 15 16,6 4-1-16,1 16-4 15,1 5-2-15,-12 9-12 16,-12 0-8-16,-11 5 4 16,-11 2-2-16,-18 1-4 0,-9 0 6 15,-27 3-5-15,-6-7-1 16,-12-6-4-16,3-1-19 0,13-18-33 31,6-8-29-31,16-21-42 0,13-11 12 0,10-21 59 16</inkml:trace>
  <inkml:trace contextRef="#ctx0" brushRef="#br0" timeOffset="145794.7">22424 3809 1036 0,'24'19'149'15,"-3"6"192"-15,-13 11-231 16,-1 4-7-16,-7-1-41 16,0-1-22-1,2-8-22-15,9-6 0 0,13-10-10 16,3-5 2-16,10-9 15 16,3-8 3-16,-4-6 12 0,-4-2 2 15,-5-9 5 1,-5 3-4-16,-10-5 8 15,-4 1-5-15,-6 10-10 16,-2 3 0-16,-2 13-8 0,-1 14-2 16,1 12-1-16,2 7 1 15,10 12-9-15,1 7-3 16,6 16-8-16,4 5-7 16,1 3 4-16,-5-1-1 0,-3-10-1 31,-9-4 2-31,-10-13-5 0,-10-4 2 0,-22-14-10 15,-1-5-5-15,-9-15-22 16,1-10-16-16,-1-15-22 16,3-10-23-16,6-17-32 15,3-11-20-15,13-17-105 16,6-14 145 0</inkml:trace>
  <inkml:trace contextRef="#ctx0" brushRef="#br0" timeOffset="146013.57">23030 3393 1409 0,'32'7'103'0,"-2"14"100"0,-7 14-46 0,-7 28 13 15,2 14-11-15,-6 15-42 0,2 1-26 0,-1-4-40 16,-2-5-22-16,2-13-21 15,1-2-7-15,-1-15-35 0,-1-2-20 0,-4-14-64 32,3-7-30-32,-5-13-58 0,-1-10 44 15,1-19 85-15</inkml:trace>
  <inkml:trace contextRef="#ctx0" brushRef="#br0" timeOffset="146391.44">23150 3904 1525 0,'-11'0'85'0,"8"0"26"16,5 6-13-16,12 0-11 16,6 0-7-16,15-1-18 15,9-3-17-15,13-2-30 0,6 0-10 16,13-5 4 0,1-1 7-16,8-2 17 15,-6 0 10-15,-13-5 19 16,-10 1 2-1,-25-2 2 1,-13-4-2-16,-22-2-14 0,-18-9-3 16,-19-2-16-16,-11 2-4 15,-16 17-7-15,-4 12-6 0,4 23-5 16,3 15-4-16,23 8-1 16,16 6-3-16,31-3-1 15,13-2-1-15,32-4-1 16,13-2 3-16,14-3-3 15,9-2 0-15,8 0-13 16,1-4-19-16,4-2-50 16,2-2-27-16,-19-7-82 15,0-6-45-15,-17-7 139 0</inkml:trace>
  <inkml:trace contextRef="#ctx0" brushRef="#br0" timeOffset="165960.81">2321 9813 894 0,'-12'1'53'0,"1"4"19"0,0 0 15 0,6 1-3 0,0-4-2 0,5-1-10 0,3 4-16 0,0 1-17 0,-1 5-2 15,7-4-1 1,-1 0 5-16,14-5 2 0,7 3 2 0,9-5 5 31,12-5 7-31,16-6 1 0,7-5-3 0,17-7-10 16,0 2-12 0,3 2-13-16,2 5-1 15,-13 1-13-15,0 2-2 0,-19 8 3 16,-3 0-10-16,-21 6 4 0,-14 0 3 31,-17 8-14-31,-8 0 4 16,-23 2-3-16,-3 1-4 15,-15-3 2-15,-8-1 1 0,-4-2-3 16,-9-5 3-16,-7-3 7 16,-4-3-4-16,-13-7-1 15,-1 2-7-15,-9-4-21 16,-1 2-7-16,15 10 2 15,3 6 6-15,23 13 24 16,11 2 7-16,14 3 4 16,6 5-3-16,18 0 3 15,6-2 10-15,16-2 8 0,19-9 6 16,18-7 19-16,14-7 5 16,25-4 3-16,17-4-1 15,13-4-9-15,2-1-9 16,-3-9 1-16,-8 2-2 15,-12 0-13-15,-11 2-4 0,-18 6-11 16,-23 6-3-16,-23 2 0 16,-20 2 0-16,-5-2-12 15,-19 6-12 1,-25 7-17-16,-8 3-9 0,-26 3 6 16,-5 2 8-16,-10-3 7 15,-10-2-1-15,-7-4-4 16,-6 1 5-16,6-10 2 15,7 2 11-15,26 7 8 16,14 1 8-16,35-3 15 16,23-7 5-16,2 4 12 15,28-5 5-15,26-6 17 16,23 1-3-16,27-5 2 0,9-5-11 16,15-6-24-1,-5-1-15-15,-4-13-86 0,-4-2-52 16,-11-19 66-16</inkml:trace>
  <inkml:trace contextRef="#ctx1" brushRef="#br0">14082 16562 0,'63'-28'0,"39"-19"0,1-1 0,-32 13 0,-20 7 16,-19 9-16,-9 7 15,-3 0 1,-8 0-16,4 0 16,-12 4-1,3 0-15,1 5 16,-8-1-16,0 0 16,0 0-1</inkml:trace>
  <inkml:trace contextRef="#ctx0" brushRef="#br0" timeOffset="189374.84">7611 9677 1204 0,'0'0'25'0,"0"2"13"0,-2-2 27 0,2 0-9 0,-1 0 6 0,4 0-5 16,0-4 2-16,7 0 2 0,2-1-6 15,7 2-10-15,2-2 0 0,4 4-9 16,0-1 8-16,15 2 2 16,2-2 1-1,26 1 0-15,9 1-10 0,5 0-9 16,5 3-12-16,-3 2-6 15,-7-1 1-15,0 1-6 16,-4 3-2-16,-23-2 0 16,-5 4-1-16,-27 1 1 15,-11-3 3-15,-15 3-1 16,-14-2-1-16,-18 1 1 16,-7 1-2-16,-8-7-1 15,-8 1-2-15,-5 2-5 16,-5-1-2-16,-13-1-1 0,2-2-7 15,-1-3-5 1,4 0-1-16,26-3 4 16,3-5 9-1,16 3 7-15,3-1 3 0,15 2-4 0,6 3 2 16,12 1-1-16,0 0-2 16,6 0 4-16,13 1 5 15,9 3 5-15,9-4 4 16,11 0 2-16,9 0-7 15,22-4-8-15,6 1-1 16,-1-1-3-16,-4 0 0 0,-12 1 1 16,-3 2 0-16,-21 1 3 15,-6 3 1-15,-25 6 3 16,-10-1-2-16,-24 8 1 31,-17 0-5-31,-28 4-6 16,-11-1-6-16,-34-3-16 15,1 0-12-15,-4-8-25 0,-1 3-2 0,17-11 10 16,12 1 18-16,16-1 25 16,20 2 8-16,26-1 16 15,21 1 2 1,28-2 19-16,16 3 7 16,36-3 8-16,9-5 0 15,19-1-9-15,23-7-6 16,3-1-16-16,5-2-6 15,-13 7-60-15,-16 0-29 16,-25 2-172-16,-11-1 134 16</inkml:trace>
  <inkml:trace contextRef="#ctx0" brushRef="#br0" timeOffset="-200630.99">2670 9642 953 0,'14'10'94'0,"10"4"75"0,-1-1-85 15,9 1-31-15,4-3-18 0,18-11-16 0,12-2-16 0,27-21-192 16,5-12 135-16</inkml:trace>
  <inkml:trace contextRef="#ctx0" brushRef="#br0" timeOffset="-194541.22">2463 11904 1618 0,'2'-3'100'0,"37"-7"-20"0,-1 2-14 0,17-6 11 0,13-5-3 0,11 0-15 0,9-1-2 0,15 4-23 0,6 3-7 0,19 1-19 15,3-1-3-15,-1 1-3 16,-6-1-1-16,-22-1 2 16,-14 1-2-16,-26 0-22 15,-18 2-41-15,-33-3 56 16,-27 2-24-16</inkml:trace>
  <inkml:trace contextRef="#ctx0" brushRef="#br0" timeOffset="-179578.32">10432 11808 907 0,'-18'7'83'0,"1"3"39"0,-5-1-67 0,3-4-25 0,5-3-20 0,1-2 13 0,5 0 27 0,7 0 10 16,-3 6 18-16,6-4 4 0,8 9 6 16,7 0 2-16,19-5 8 15,7 3-6 1,18-4-21-16,6 0-8 16,11-3-28-16,8-2-10 0,7 0-13 15,-7 0-9-15,-8-2-1 16,-14-4-4-16,-13 6 1 15,-10 0 0-15,-16 3-3 16,-11 5-4-16,-18 6 1 16,-17 2-1-16,-21 6 3 0,-14 5 8 15,-24-5-5-15,-12 3 0 16,-12-13 1-16,0-5-3 16,2-7 1-16,7-7-2 0,27-5-3 15,18-1 2 1,32 4 6-16,18 4 6 15,35-3 15-15,17 2 8 16,28-7 11-16,25-1 3 0,21-14-11 16,-3-4-7-1,5-9-60-15,-10-8-82 0,-28-3 67 16</inkml:trace>
  <inkml:trace contextRef="#ctx0" brushRef="#br0" timeOffset="-163095.4">2594 13848 1272 0,'-27'0'65'0,"-1"0"-4"16,-2-1-11-16,2-2-3 0,12-4-6 0,6-1 10 0,10-1 13 16,7-2-1-16,19-3 5 15,8-2 0-15,24 6-8 0,11 1-11 16,17 12-13-16,4 7-13 15,12 1-8-15,4 1 2 16,11-12-11-16,7-6-1 16,-4-7-39-16,-5-4-23 15,-20-7-93-15,-16 2 76 0</inkml:trace>
  <inkml:trace contextRef="#ctx0" brushRef="#br0" timeOffset="-148129.68">21170 11196 668 0,'2'-3'130'0,"-2"-4"78"0,-2 4-47 16,-1 0-26-16,3-3-51 0,0 2-7 0,3 1-16 0,-3 0-1 0,0 3-11 15,0 0-9-15,0 0-15 16,-3 3-9-16,6 4-1 16,-1 1 8-16,1 3 5 15,5 1 5-15,-5-1 5 16,0 3-9-16,7 4 3 15,-6 4 0-15,4 14-8 16,-3-1 3-16,-5 9-7 16,2 6-5-16,-2 2-2 15,-2 2-1-15,2 11 4 16,-2 7 8-16,2 17 16 16,2 4 1-16,-2 23 5 0,0 3-6 15,-3 8-18 1,-2 6-4-16,-3 1-12 0,5-6-2 15,-3-12-2 1,4-2-2-16,1-13 0 16,1-2 1-16,-3 1-1 0,-2-4 2 15,3-17-2 1,2-10-2-16,2-17-14 0,3-5-7 0,-1-9-27 31,4-2-11-31,-2-7-20 16,4-1-5-16,-4-4-13 0,1-2-18 15,-4-13-114-15,-2-5 132 0</inkml:trace>
  <inkml:trace contextRef="#ctx0" brushRef="#br0" timeOffset="-145728.78">21213 11208 300 0,'3'0'118'0,"5"3"121"15,-5 2 2-15,5-3-39 0,-3-1-43 0,-5-1-64 0,0 4-8 16,0-1-11-1,-2 1-3-15,1 1-3 0,1 1 2 16,-2-4-2-16,2-2-4 16,0 0-7-16,0-2-1 15,5-9-15-15,-1-6-6 16,6-3-18-16,1-7-10 0,-2-5-6 16,-4 1-5-16,-2-9 1 15,0 2-2 1,-6-1-1-16,-1 0 4 15,-7 1-2-15,1 5 1 0,-4 6-3 16,3 3-1-16,1 8 5 16,-1 2 3-16,3 3-2 15,4 2 0-15,-3 2-1 16,6-1-1-16,1 8-1 16,0-1 1-16,1-1-1 15,-1 1 1-15,0 1 2 16,0 0 0-16,0 0-2 15,0 0 0-15,0 0-3 0,4 0 2 16,-3 0-2-16,1 0 2 16,-1-2 0-16,1-1 0 15,9-3 5-15,-6 4-1 16,4-4-1-16,2 0 0 16,5-1-5-16,8 1-1 15,4-5 1-15,7 1 2 16,3 3 2-16,1-1 1 0,4 0 0 15,7 1 3 1,7 1-3-16,0-3-2 0,3-1-2 16,-5 1-2-16,5 1 1 15,-2-2 4-15,7 4 0 16,4 0 1-16,-1-1 1 16,6 4-1-16,-1-1 1 15,9 2 2-15,-10-3-4 16,-4-1 1-16,-5-2-3 15,-3-1-4-15,10-2 3 16,-2-5 0-16,9-3 5 16,5 0-1-16,1-2-1 15,-5-1-2-15,-14 5-15 0,-11 0 8 16,-6 4-8-16,-1 4 0 16,1-1 11-16,2 7-3 15,-5-5 2-15,2 3 2 16,0 1 4-16,1 0-1 15,3 1 2-15,1 3 0 16,-9 0 0-16,-2 3-1 0,-7 1 1 31,-8 2 2-31,-7 0-1 0,0 2-2 0,-6 3 2 16,-8 0 2-16,-1-3-4 16,-4 3 3-16,-1 0 2 15,1 0-6-15,-2 0 2 16,-1-3 2-1,3 3 0-15,1 0 3 0,-2 2 0 16,2-2 0 0,-1 5 3-16,1-1-5 0,-4 4 4 15,0 2-3-15,-1 2-8 16,0 1 7-16,1 9-1 16,0 2-4-16,0 6 2 0,-4 0-2 15,-2 8-2-15,4 0 7 16,0 12 1-16,-1 10-5 15,-2 8 1-15,4 11-3 16,-4 6 2-16,1 2 2 0,0 4 2 16,-3 3-6-1,0 5-13-15,-2-3 2 16,5 5-5-16,2-8 5 16,-2-1 12-16,7-2-4 0,-4-7 1 15,-3 4 6-15,5 5-1 16,0-3-2-1,-5-2 3-15,1 0-6 16,0-8 4-16,2-2 4 0,0 1-6 16,2 0 0-16,-2 11-7 15,-3 2 1-15,0 7 8 16,5-2 1-16,-1-4 12 16,-4-1 8-16,8-1 5 15,0 0 5-15,0-8 0 16,1-3-8-16,-1-13-10 0,-3-2-2 15,0-11-5-15,-7-4 2 16,-1-6 3-16,-1-10-1 16,-1-8-4-16,1-3 0 15,-1-15 2-15,0-4-4 16,-2-8 2-16,0-3 0 16,-5-3-5-16,2-6 4 0,-7 1-3 15,-2 2-1-15,1-5 0 16,-9 3-3-16,3-4 2 15,-2-2-4-15,-4 0 4 16,0-3-1-16,-6-4-4 16,-7-1 1-16,-12-3-1 15,-9-1 1 1,2-4 5-16,-4-5 0 0,6 4 0 16,3 0 0-16,1 4-1 15,-6 2-2-15,-5 8-3 16,-9 3-1-16,-14 4 0 15,-1 4 4-15,6 3-2 16,3 0 0-16,13 3 1 16,6-1-6-16,7-2 2 15,5 0 4-15,-1-2-3 0,4-4 7 16,11-2 4-16,8-1 1 16,12 1-1-16,3 0 3 0,8 2-8 15,-2-1-2-15,-3 3 3 16,2-3-3-16,-4 4 0 31,4 0 1-31,-4 3-5 0,4 0-3 16,-2 3 8-16,5-3-7 15,6 0 4-15,0 2 4 0,7-1 0 16,1-1 1-16,0 2 2 16,0-2-4-16,0 0 0 15,1 1 3-15,-1-1-2 16,2 0 7-16,-2 0-6 15,0 0 6-15,-2 0-7 32,1 0-5-32,1 0 5 0,-2-1-4 0,0-1 2 0,-6-10 1 15,7 1 2-15,1-2-2 32,1-4 3-32,3-7 3 15,4-11-2-15,-4-6 5 16,6-12 0-16,-9-12-11 15,-2-11-36-15,-7-1-31 16,-8-10-45-16,-1-4-14 16,4-12 18-16,4-2-269 15,20-10 268-15</inkml:trace>
  <inkml:trace contextRef="#ctx0" brushRef="#br0" timeOffset="-144219.87">21765 15348 905 0,'-13'-11'70'0,"1"5"38"0,-1-1-27 0,1 4-24 0,8-2-2 0,-2 1 8 16,3 2 3-16,3 2 6 15,0 0 9-15,0 0 5 0,0 0-2 0,9-1 4 16,-2-3-5-16,5 0-4 16,1-4 0-16,6-2-14 15,1-1-4-15,3 0-26 16,2 5-11-16,0 11-18 15,0-1-8-15,0 15-17 16,-1 2-14-16,-16 10-19 16,0 1-9-16,-11 7-10 15,-10 2 4-15,-9 4-15 0,-6-6 1 16,-4-1 12 0,5-7 10-16,10-10 36 15,6-7 13-15,9-9 21 0,7 0 11 16,8-7 25-16,9 2 11 15,6-3 21-15,5 0 9 16,-1 1 1-16,3 2-6 16,-12 3-25-16,-5 4-18 15,-7 7-19-15,-11 5-3 16,-10 12-1-16,-6 2 1 0,-14 11-11 31,-7 7-3-31,-8 1-4 0,3 0 0 0,-6 0-4 16,6-5-8-16,-1-9-24 15,-1-9-13-15,6-17-25 16,5-9-5-16,11-15-29 16,8-7-18-16,17-16-31 15,16-4-228-15,3-7 251 16</inkml:trace>
  <inkml:trace contextRef="#ctx0" brushRef="#br0" timeOffset="-143812.02">22152 15638 1123 0,'6'-20'106'0,"-6"-4"110"0,0 5-103 0,-3 3-15 0,0 4-5 0,3-1-16 15,0 1-8-15,11 0-4 16,6 0-5-16,18-1 2 15,4 4-4 1,13-2-4-16,0 0-9 0,-3 11-23 16,-11 4-9-16,-13 14-14 15,-9 4-6-15,-13 11 0 16,-4 5 0-16,-17 9 0 16,-2 0 2-16,-12 5 0 15,-4 1 4-15,4-3-7 16,-1-3 0-16,11-9 1 15,8-6-4-15,17-7 10 16,13-5-2-16,11-5 2 16,11-4 4-16,1-11-1 15,2-2 0-15,3-11-44 16,-1-1-36-16,7-11-88 0,-4-7-31 16,3-5 105-1</inkml:trace>
  <inkml:trace contextRef="#ctx0" brushRef="#br0" timeOffset="-143529.56">23084 15772 1452 0,'11'24'93'0,"-2"4"34"16,-1 1-29 0,-3 4-39-16,-2-3-24 15,-3-7-45-15,3-4-16 0,-1-11 6 16,3-3 1-16,-5-5 17 15,0 0 10-15,0-13 18 16,-5-2 14-16,0-14 28 16,-4-9 11-1,1-14-2-15,5-8-15 0,3 2-33 16,11-2-15-16,0 10-32 16,5 4-27-16,-2 5-65 0,0 11-35 15,6 9-39-15,-4 6-85 16,2 13 173-16</inkml:trace>
  <inkml:trace contextRef="#ctx0" brushRef="#br0" timeOffset="-142868.08">23500 15690 1131 0,'22'10'78'15,"-4"-2"52"-15,-4-5-43 0,-6-3-22 31,-5-5-5-31,2-4-5 16,-4-4 1-16,1-8 15 16,0 3 6-16,-2-11-14 15,-5-2-4-15,-6 2-15 16,0 2-13-16,-10 13 6 16,4 3-1-16,3 11-11 0,-2 10-1 15,3 16-14 1,2 6-12-16,3 14-15 0,7-5-14 15,9-3-16-15,9-5 1 16,18-11 0 0,7-3 12-16,18-10 13 0,7-3 13 15,-1-6 6-15,-3-6 12 16,-8-11 36-16,-6-5 6 0,0-5 24 16,-10-1-7-16,-12-2-13 15,-14-4-5-15,-23 6-8 16,-7 1-2-16,-18 7-13 15,-1 9-11-15,1 19-14 16,-4 9-3-16,6 19-6 16,-2 4 2-16,8 5 2 15,11-4-3-15,13-3-14 16,5 3-3-16,14 2-3 16,6 3 5-16,6 10 14 15,-3 7 4-15,1 10-16 16,-6-1-10-16,-9-1-6 15,-3-3 0-15,-16-6 18 16,-3 1 11-16,-13-8 8 0,-7-1 12 16,1-23 30-16,-8-7 18 15,0-26 30-15,3-12-1 16,2-30-21-16,-1-8-14 16,18-5-30-16,5-1-8 15,22 9-8-15,8 8-8 16,12 3-27-16,2 0-24 15,7-4-63-15,6-7-39 0,9-8-97 16,5 0-29-16,8 4 148 16</inkml:trace>
  <inkml:trace contextRef="#ctx0" brushRef="#br0" timeOffset="-142553.25">24546 15594 1585 0,'-26'-13'156'0,"-6"2"105"0,-12-1-112 0,-5 2-32 0,-9 7-59 16,1 3-25-16,9 8-24 16,11 0-1-16,19 6-16 0,10 3-7 15,23 2-6-15,10 2 1 16,16 4 11-16,3-1 3 15,6 3 3-15,-2-2 1 16,-10 3 2-16,-13 7 8 0,-14 4 17 16,-11 1 7-1,-22 1 4 1,-8-2-6-16,-27-4-16 0,-14-8-16 0,-11-16-45 16,-8-11-39-16,8-16-127 15,2-5-203-15,-2-13 245 16</inkml:trace>
  <inkml:trace contextRef="#ctx0" brushRef="#br0" timeOffset="-133926.31">20757 10902 772 0,'-2'0'130'0,"1"-3"181"0,1 2-175 0,0 1-45 0,1-2-11 0,-1 2-22 0,0 2-5 0,-4 1-10 16,-3 6-7-16,1 1-8 16,-5-1-3-16,2 10-10 15,-1 2-3-15,-1 7-2 16,2 0-5-16,-1 6-3 15,5-1 2-15,5-2-8 16,2-1 0-16,7-6 6 16,4-5-2-16,3-7 0 15,4-2 0-15,2-10 0 0,2 0 4 16,3-11 12-16,-2 1 7 16,-1-7 7-16,-2-8 6 15,-6-2 11-15,-2-6 6 16,-8 1 6-16,-9-2 5 15,-2-3-13-15,-9 4-5 0,3-2-19 16,-2 9-10-16,2 0-12 16,2 8-4-16,-1 8-20 15,-1 1-16-15,-9 9-50 16,-4 1-41-16,-6 9-67 16,2-2-323-16,-4 7 329 15</inkml:trace>
  <inkml:trace contextRef="#ctx0" brushRef="#br0" timeOffset="-131893.05">18790 10936 434 0,'9'-2'110'0,"-2"-3"137"0,0 2-91 0,1 0-51 0,-6-3-14 0,-1-1-31 0,-1 1-6 0,2 1-4 15,-2 5 3-15,0-1 3 16,0 1 0-16,0-2-4 16,9-6-2-16,-5 8-8 15,0 0-1-15,-2 0-7 16,4 3-4-16,-6 4-9 15,0-4-4-15,-6 3 6 16,0 0-2-16,-2 7-5 16,-2 1-3-16,-5 8-11 15,0 5-2-15,4 9-1 16,2 2 2-16,9 6-3 16,5 2-6-16,12-6 0 0,11-4 0 15,7-14 4-15,0-3 9 16,1-19 2-16,-6 0 7 15,-3-14 15-15,7-7 5 16,-15-9 16-16,3-5 6 0,-6-4-4 16,-8-2-10-1,-8-3-9-15,-8 4-12 0,-14 1-10 16,-1 3 0-16,-14 6-15 16,4 8-12-16,-2 14-34 15,1 8-20-15,-1 12-36 16,5 3-19-16,13 0-6 15,-1 3-235 1,23-2 245-16</inkml:trace>
  <inkml:trace contextRef="#ctx0" brushRef="#br0" timeOffset="-131492.59">19276 10852 1258 0,'0'-2'95'0,"-2"-1"52"0,2 2-20 0,0 1-32 0,0 3-20 0,0 6-24 0,2 5-12 0,-2 12-11 32,0 2-4-32,0 11-18 0,0 7-9 15,0-2-13-15,1 4-4 0,9-17-12 16,4-4 2-1,13-18 10-15,3-7 6 0,8-13 15 16,-2-6 4 0,2-10 13-16,-8-2 10 0,-5-4 7 15,-5 2 3-15,-20-5 2 16,-3-1-9-16,-19-1 1 16,-8 2-2-16,-5 3-16 15,2 2-12-15,7 13-21 0,5 12-21 16,1 12-48-16,4 5-25 15,5 3-46 1,11-1-246-16,14 3 265 0</inkml:trace>
  <inkml:trace contextRef="#ctx0" brushRef="#br0" timeOffset="-131092.09">19823 10831 955 0,'0'2'162'16,"-3"1"203"-16,-7 7-222 16,-7 2-26-16,-2 6-46 15,-6 2-24 1,6 7-23-16,3 1-7 15,10 5-10-15,1-1-4 16,7-2-23-16,7-2-1 16,7-10-9-16,12-4-3 15,2-8 17-15,2-4 9 16,1-9 7-16,-8 1 3 16,-3-11 12-16,-4-2 3 15,-9-8 20-15,-4 0 2 0,-4-9 4 16,-1 0 2-16,-3-4-19 15,-5 2-11-15,1 7-14 16,-4-2-22-16,-1 17-31 16,1 8-13-16,5 16-81 15,-3 5-19-15,9 1 90 16</inkml:trace>
  <inkml:trace contextRef="#ctx0" brushRef="#br0" timeOffset="-130710.13">20148 10885 907 0,'0'-6'145'16,"-3"4"204"-16,3 1-218 15,0 4-34-15,5 6-14 0,1 7-26 16,-6 6-16-16,-3 11-26 15,-7 2-5-15,1 7-13 16,-1-1-7-16,9-3-8 16,2-6-4-16,18-7-14 15,-1-4 4-15,10-10 18 16,5-10 8-16,5-7 35 16,-6-7 11-16,-6-7 31 15,-2-5 7-15,-11-9 13 16,-1 3 2-16,-12-7-24 15,0 3-11-15,-14-1-31 0,-10 5-17 16,-10 5-34 0,-4 7-23-16,3 13-60 15,-1 6-41-15,11 0-347 0,-10 6 311 16</inkml:trace>
  <inkml:trace contextRef="#ctx0" brushRef="#br0" timeOffset="-117827.41">19730 11674 1214 0,'6'-2'82'0,"-4"2"36"0,-1 2-21 0,-1 2-26 16,0-1-17-16,0 2-16 0,-1 1-9 0,-1 1-13 0,2-1-7 15,0 0-56-15,-1 2-33 0,2-1 40 16</inkml:trace>
  <inkml:trace contextRef="#ctx0" brushRef="#br0" timeOffset="-117660.2">19730 12437 1492 0,'8'-2'41'0,"3"-6"-35"16,-8 2-17-16,-5-3-68 0,-2 2-214 15,-9 3 187 1</inkml:trace>
  <inkml:trace contextRef="#ctx0" brushRef="#br0" timeOffset="-117535.1">19771 12871 1488 0,'11'15'61'0,"-5"-1"0"15,-7-4-92-15,-10-5-34 16,-5-5 26-16</inkml:trace>
  <inkml:trace contextRef="#ctx0" brushRef="#br0" timeOffset="-117408.86">19687 13199 1744 0,'15'22'109'0,"-4"-7"69"15,4-5-91-15,-8-18-109 0,-6-9-74 16,-16-23 46-1</inkml:trace>
  <inkml:trace contextRef="#ctx0" brushRef="#br0" timeOffset="-113941.98">21429 13668 1045 0,'0'-1'98'0,"2"-5"62"0,-2 1-45 0,0-1-33 0,-2-1-17 0,2 4-10 16,3-3-4-16,7 1 9 16,4-3-3-16,8 3 8 0,-2-2 3 15,12 5-4-15,-7 0-1 16,0 2-15-16,-4 0-9 15,-7 5-18-15,-6 1-10 16,-14 2-6-16,-2 5-6 16,-17 3-7-16,1-1-4 15,-3 3-11-15,0 2-5 16,2-5 3-16,3-3 8 16,9-2 7-16,12-9 8 0,1 1 5 31,-2 1 6-31,13 2 16 15,5 1 2-15,1 3 7 16,5 1-6-16,4-1-4 0,-1 1-3 0,0-1 0 16,-6-2-2-16,-6 2-1 15,-5 2-2-15,-8 2-5 16,-3 1 0-16,-9 2 0 16,-2 4-4-16,-8-2 0 15,-1 5-1-15,-6-5-4 16,-1 2-1-16,-1-6-8 15,2 0-14-15,1-10-28 16,1-3-18-16,3-6-42 0,4-6-5 31,6-4-22-31,7-6 1 0,9 1-128 16,4-4 158-16</inkml:trace>
  <inkml:trace contextRef="#ctx0" brushRef="#br0" timeOffset="-113664.34">21838 13553 1316 0,'8'4'99'0,"-4"7"79"16,-4 0-11-16,-9 12 19 0,-4-1-13 0,1 10-36 0,-1 4-32 15,3 5-58-15,6 3-21 16,1 4-22-16,-1 1-7 16,4-1-32-16,7-2-44 0,-6-5-78 15,4-8-51-15,6-8 101 16</inkml:trace>
  <inkml:trace contextRef="#ctx0" brushRef="#br0" timeOffset="-107576.2">18788 13659 570 0,'8'-9'130'0,"0"1"170"0,-2 1-142 0,-6 6-21 0,0 4-16 16,-9 10-16-16,-1 1-2 0,-2 6-5 16,1 4-13-16,6 0-24 15,2 1-15-15,3 3-25 16,4 7-4-1,6 6-12-15,3 5-2 0,-1 4-4 16,2 2-6 0,4-8-32-16,1-3-21 15,-4-11-43-15,3-6-15 16,-7-15-56-16,-2-7-158 0,1-16 210 0</inkml:trace>
  <inkml:trace contextRef="#ctx0" brushRef="#br0" timeOffset="-107245.14">19198 13530 1250 0,'0'14'93'0,"-4"8"59"0,0-3-20 15,0 11-25-15,4-2-23 16,0-1-36-16,0 5-14 16,9 5-25-16,-1 1 0 15,5 6-12-15,-1-1-12 16,-1 4-22-16,2-2-22 0,-4 3-34 15,-4 1-16-15,3-8-117 16,-3 0-116-16,0-12 196 16</inkml:trace>
  <inkml:trace contextRef="#ctx0" brushRef="#br0" timeOffset="-106897.15">19615 13615 902 0,'6'-10'126'0,"0"-2"138"16,2 4-146-16,5 2 1 0,-11 7-20 15,1 5-1-15,-5 10-1 16,-3 2-8-16,5 10-1 16,2 5-11-16,-2 7-24 15,3-1-6 1,5 2-30-16,-3 5-8 0,4-5-6 16,4-2-5-16,-7-3-25 15,0-7-24-15,5-6-45 16,-7 1-41-16,8-5-26 15,-9-5-232-15,7-14 249 16</inkml:trace>
  <inkml:trace contextRef="#ctx0" brushRef="#br0" timeOffset="-106548.48">20058 13668 780 0,'11'-7'145'0,"2"2"123"0,-8 5-82 15,-2 1-15-15,-3 10-25 16,-3 2-4-16,-1 6-14 15,-5 2-17-15,6 4-31 16,1 3-22-16,4 7-27 16,7 3-10-16,4 6-15 15,1 3-6-15,2 2-23 16,1-6-18-16,4-7-42 0,-6-6-22 16,-2-10-54-1,3-1-13-15,-7-9 98 0</inkml:trace>
  <inkml:trace contextRef="#ctx0" brushRef="#br0" timeOffset="-106186.56">20487 13702 879 0,'0'3'158'0,"0"2"200"0,0 6-193 15,0 4-2-15,-5 9-18 16,-2 4-10-16,5 9-49 15,2 4-19-15,8 9-33 16,5 5-16-16,2 7-18 16,6-1-29-16,1-9-60 15,0-4-52-15,0-18-301 16,-3-5 275-16</inkml:trace>
  <inkml:trace contextRef="#ctx0" brushRef="#br0" timeOffset="-77171.9">19042 11628 739 0,'-1'0'143'0,"-4"0"102"0,3 0-81 0,-2 0-23 0,-3 0-46 0,2-6-10 0,-2 1-20 16,3 2-4-16,4 3-13 16,0-4-3-16,-1 3-3 15,1 7-1 1,-5 5 7-16,-7 3 9 15,-4 7-15-15,-5 4-8 16,-4 11-16-16,1 5-11 16,4 8-6-16,4-1-1 15,11-7-2-15,8-7 1 16,15-18-1-16,10-11 1 16,12-11 1-16,1-9 1 0,-2-15 15 15,1 2 10 1,-10-2 15-16,-5 2 6 15,-14-4-5-15,-5 4-4 0,-14-1-14 16,-12 3-9-16,-12 2-12 16,-9 3-13-16,-11 10-24 15,-3 5-11-15,1 8-29 16,10 2-16-16,16 3-22 16,7-3-31-16,29-2-138 15,13-2 166-15</inkml:trace>
  <inkml:trace contextRef="#ctx0" brushRef="#br0" timeOffset="-76816.36">19400 11595 1240 0,'5'-5'75'0,"3"2"38"0,-3-2-3 0,-5 7-15 16,-2 4-15-16,-9 11-18 0,-2 7-4 0,-4 12-8 0,-2 4-3 0,6 4-22 0,7 0-7 0,9-1-14 15,8-1-2 1,8-9 2-16,11-3 2 0,8-17-3 16,6-4 1-16,5-12 4 15,-8-8 14-15,-1-11 33 16,-4-9 12-16,-11-9-2 0,-3-4-10 15,-19 0-35-15,-3 4-8 16,-15 2-17-16,-7 5-13 16,-5 8-31-16,0 6-23 15,-1 10-26 1,2 6-30-16,14 4-37 0,1 2-269 0,15 5 271 16</inkml:trace>
  <inkml:trace contextRef="#ctx0" brushRef="#br0" timeOffset="-76370.43">19979 11751 1276 0,'3'0'62'0,"-4"0"34"16,-2 6-7-16,-12 7 12 16,0-1-4-16,-3 6-13 15,1 1-1-15,0 0-31 16,2 6-5-16,9 2-22 16,0 6-7-16,7-3-11 15,7 0-1-15,3-2-6 0,5-3 0 16,-2-7-2-16,10-1-3 0,1-8-11 15,2 1 0-15,0-10 3 16,1 0 1-16,-4-13 27 16,-4-4 13-1,-9-4 20 1,-6-2 15-16,-8-6 2 0,-10-2-4 16,-13-4-20-16,-9-3-14 0,-3 4-31 15,2 5-12-15,7 9-42 16,4 9-24-16,11 11-51 0,1 1-48 15,13 10-246-15,3 0 259 16</inkml:trace>
  <inkml:trace contextRef="#ctx0" brushRef="#br0" timeOffset="-75974.13">20415 11672 1189 0,'-7'8'94'0,"1"4"80"0,-8 9-32 0,-8 3-19 0,9 2-13 0,0 4-48 0,4-3-11 15,6 5-35 1,0 1-12-16,3 6 1 0,3-2-6 0,9-3-9 0,7-1-15 16,4-9-8-16,2-10-1 15,0-12 13-15,3-5 18 16,6-10 20-16,-8-7 18 16,-4-6 35-16,-4-4 15 15,-10-4 6-15,-7 2-8 16,-15-6-39-16,-10 2-17 0,-9 6-41 15,-3-2-11-15,4 18-52 16,2 8-21-16,5 11-51 16,3 6-36-16,11 0 110 15</inkml:trace>
  <inkml:trace contextRef="#ctx0" brushRef="#br0" timeOffset="-75707.42">20705 11655 1063 0,'11'-16'154'0,"0"3"228"16,0 2-196-16,0 11-7 15,-6 8-17-15,1 16-34 16,-3 7-25-16,-3 13-37 15,0 8-21-15,-1 8-29 16,-1 2-29-16,-1 1-88 16,3-3-17-16,0-8-131 15,3-6-338-15,-1-8 388 0</inkml:trace>
  <inkml:trace contextRef="#ctx0" brushRef="#br0" timeOffset="-68306.16">21767 16638 1116 0,'-38'22'87'0,"-3"0"60"0,0-14-102 0,-8-3-7 0,13-10-2 15,9 0 9-15,6-4 21 16,15-1 12-16,6 3 0 16,11-6 6-16,13 2-15 0,6 1-4 15,7 6-15-15,4 4-14 16,10 14-10-16,4 6-4 15,30 9 2-15,16 4 3 16,51-2-7-16,18-10 1 16,42-21 1-1,27-13 1-15,17-29 1 0,23-12-6 16,4-12-14-16,-11-7-15 16,-8-4-95-16,-26-7-84 0,-61-43 99 15</inkml:trace>
  <inkml:trace contextRef="#ctx0" brushRef="#br0" timeOffset="-65068.87">18408 14315 1322 0,'22'-3'110'0,"-8"1"45"0,-1-1-52 16,-10-2-43-16,0 5-24 0,-6 2 5 0,0 3 8 0,-2 1 5 16,-3 4-3-16,5 7-6 15,2 3-18-15,1 10-16 16,0 2-2-16,7-1-6 16,6 3 2-16,6-6 1 0,0 0-4 15,1-6-1-15,-2 2 0 16,4-10-2-1,-5 0-1-15,4-1-2 0,-6-3 0 16,4-4 5-16,-1 0-1 0,5-4 0 16,4-2-1-16,14-7 1 15,13 3 3-15,18-6 2 16,9 1-1-16,14-1-2 16,-2 1-2-16,11 7-1 15,6 4 0-15,10 7-2 16,-3-1 1-16,1 3 3 15,-9 0 0-15,-3 2-1 16,6-4 3-16,-5-4-3 16,2 1 0-16,-18-2 4 15,-10-4-4-15,-12 3 0 16,-4-3 1-16,-5 0-1 16,0-2 1-16,-11-6 2 15,-2 0-3-15,-8-4 2 16,-2 1-1-16,-14 0-2 15,-8 3-1-15,-9 3 0 0,-4 2 2 16,1-3 3-16,5 1-1 0,4 2 2 16,1-5-4-1,4 3 0-15,0-4 1 16,4 5-1-16,-4-3-1 0,-2 2 0 16,-3-3-2-1,-6 2 0-15,-2-4 3 0,-4-2 1 16,0-4 1-16,3-16 6 15,6-1 0-15,-1-14 3 16,0-2 2-16,-3-3-6 16,-8 0-1-1,-1 8-2-15,3-2-5 0,1 18-5 16,0 1-17-16,0 9-75 16,-3 9-48-16,-16-7 70 15</inkml:trace>
  <inkml:trace contextRef="#ctx0" brushRef="#br0" timeOffset="-50642.02">20623 17520 572 0,'0'-2'92'0,"0"-3"80"0,0-3-7 0,0 7-23 0,-2-5-21 0,2 4-18 0,2 2-10 0,-2 0-4 16,0 0 4-16,0 2-12 15,0-2-4-15,0-2-29 16,1-1-10-16,3-8-17 16,4 0-4-16,-2 4 7 15,5-2-4-15,6 1 21 16,1 2 1-16,7-2 12 16,5 3 8-16,4-1-13 15,3 1-2-15,-1 4-17 0,-3 1-10 0,2 3-10 16,-5 6-7-1,-8 4-2-15,-6 4 2 16,-8 7-1-16,-7 1 0 16,1 7 1-16,-4 2-4 15,-3 4 2-15,-4 0-1 16,-10 3-16-16,-1 3-5 16,-15-3-21-1,-5 5-8-15,-4-2-1 0,-3-1 3 0,6-2 10 16,5-7 13-1,10-7 8-15,6-5 9 0,15-9 9 16,2-9-4-16,8-2 11 0,7 1 8 16,14-1 13-1,4-1 12-15,12-1 7 0,5 0-5 16,13 0-12 0,0 4-6-16,5 0-23 0,-10 1-21 15,-6-5-62-15,-3 0-33 16,-10-5-77-16,0-3-127 15,-7-14 197-15</inkml:trace>
  <inkml:trace contextRef="#ctx0" brushRef="#br0" timeOffset="-49838.09">21278 16990 816 0,'0'-5'136'0,"0"-1"180"0,0-2-159 0,0 3-55 15,0 3-7-15,-2 2-21 0,-1 2-11 0,-5 11-33 0,3-1-11 0,-4 9-19 16,-1 4-1-16,4 2 3 15,-3 3-1-15,2-7-1 16,4-2-1-16,3-5 2 16,6-4 0-16,2-2 11 15,3-2 9-15,11-7 17 0,2-1 17 16,6 0 14-16,6-3 6 16,-6-3-15-16,3 3-8 15,-12 3-29 1,-4 1-10-16,-12 9-6 0,-5 2-5 15,-6 7-11-15,-10 5-17 16,-9 9-58-16,-4 2-31 16,1 1-36-16,-2 2-10 0,5-8-108 15,1-5 162-15</inkml:trace>
  <inkml:trace contextRef="#ctx0" brushRef="#br0" timeOffset="-49646.74">21257 16953 1566 0,'8'-1'92'16,"1"-7"51"-16,2-1-18 16,5-4-35-16,2-6-17 15,5 0-42-15,3 2-31 16,7 1-92-16,-2 3-61 15,10 1 76-15</inkml:trace>
  <inkml:trace contextRef="#ctx0" brushRef="#br0" timeOffset="-48649.86">21890 17865 931 0,'1'0'103'0,"-1"2"110"0,3-1-80 0,-1 1-46 0,-2 2-10 15,3 0-9-15,2-1-5 0,0 1-5 0,6 1 4 32,4-5-2-32,0 0 3 15,5-5 6-15,-1-2-3 0,2-8-10 16,1-2-1-16,-5-5-24 16,2-6-2-16,-2-6-9 15,5-5-1-15,5-8 15 16,0-5 2-16,-2-5-1 15,-6-5-2-15,-11-2-19 16,-6 1 2-16,-10 1-12 16,0 7-4-16,0 16-1 15,5 2-4-15,1 17 3 16,2 4 1-16,2 11-11 0,-2 1-8 16,3 4-34-16,-5 4-18 15,1 3-48 1,-2 0-33-16,-4-3-34 0,9-1-128 15,-2-6 192-15</inkml:trace>
  <inkml:trace contextRef="#ctx0" brushRef="#br0" timeOffset="-48238.32">22153 17010 1013 0,'-17'14'93'15,"-4"5"132"-15,2 2-201 16,-3 2-4-16,6 4-5 16,-4 3-5-16,7-1-9 15,2-4-1-15,8-11-5 16,3-3 1-16,8-11 6 16,3-6 7-16,-1-12 15 15,5-5 12-15,-2-6 17 0,1 3 13 16,4-9 14-16,2 5 4 15,1-5-9 1,1 4-5-16,-3 2-19 16,1 6-1-16,-7 4-4 0,-2 8-4 15,0 8-10-15,-3 7-6 0,7 14-10 16,3 8-3 0,4 11-2-16,-5 1-4 15,8 3-4-15,-1-4-3 16,3-7-9-16,0 0-14 0,-4-1-51 15,-2-7-20-15,-1-3-63 16,-2-11-194-16,2-12 227 16</inkml:trace>
  <inkml:trace contextRef="#ctx0" brushRef="#br0" timeOffset="-46338.05">19668 17539 766 0,'0'-4'137'0,"-3"1"134"0,-1 2-126 0,0 1-11 0,-3 1-17 0,5 1-1 16,-3-1-6-16,5-1-11 0,-3 0-9 15,3 0-2 1,-5-3-12-16,2-3-4 16,-5 0-27-16,-4-4-13 0,-10 4-19 15,-10-2-7-15,-20 5-19 16,-8 0-9-16,-5 3-21 16,-3 0-12-16,10 3-11 15,1 2-2-15,15 4 2 16,4 2 5-16,11 2 1 15,7-1-6-15,8-9-25 16,11-3-17-16,1-3-235 16,1-8 218-16</inkml:trace>
  <inkml:trace contextRef="#ctx0" brushRef="#br0" timeOffset="-45989.02">19648 17616 1509 0,'3'-2'79'0,"2"1"6"0,-13 2 15 0,-3 6-1 0,-8 0-5 0,-9 3-14 0,-12-1-22 16,-2-2-16-16,-11-7-26 0,-10-5-10 15,8 0-25-15,-2-1-16 16,12 3-32-16,7 3-8 15,3 3-41-15,7-2-13 0,2-1-286 16,1-3 253-16</inkml:trace>
  <inkml:trace contextRef="#ctx0" brushRef="#br0" timeOffset="-45706.19">19160 17223 1372 0,'-25'36'74'0,"-6"5"7"16,-2 0-23-16,-15 10-32 0,4-1-15 16,-13 2-16-1,0 2-6-15,5-5-8 0,11 0-6 16,18-10 7-16,9-1 5 15,20 1 23 1,16-2 18-16,32-4 23 0,12-3 8 16,21-13-2-16,4-3-15 15,-4-14-37-15,3-4-44 16,0-17-282-16,-2 2 212 16</inkml:trace>
  <inkml:trace contextRef="#ctx0" brushRef="#br0" timeOffset="-44899.32">14596 16786 1867 0,'-1'0'9'16,"18"-9"-5"-16,23-4 9 0,1 1-9 0,4-1 0 0,3 7-2 0,-6 1-5 0,-7 2-8 0,-8 3-18 0,-8 1-10 0,-16-1-16 0,-1 0-16 0,-7-6-40 15,-6 0-139-15,-11-5 148 16</inkml:trace>
  <inkml:trace contextRef="#ctx0" brushRef="#br0" timeOffset="-44663.57">14644 16851 849 0,'1'8'172'16,"7"-2"265"-16,0-1-259 0,3 4-41 15,0-1-14 1,-3 2-53-16,-3 7-17 16,-2 4-36-16,3 10-13 0,-2 5-15 15,0-3-21-15,4 1-27 16,3-6-12-16,-5-4-8 16,2-7-1-16,-8-1-4 15,-3-1-24-15,-14-2-220 16,-4-3 215-16</inkml:trace>
  <inkml:trace contextRef="#ctx0" brushRef="#br0" timeOffset="-44459.21">14413 17222 1403 0,'21'6'136'15,"-4"2"71"-15,9 0-35 16,-1 0-2-16,2 1-47 0,7-4-24 15,-1 1-58-15,5-3-20 16,11-3-18-16,3 0-15 16,11-3-46-16,4-6-33 15,4-6-92-15,-5-7-34 0,2-5 115 16</inkml:trace>
  <inkml:trace contextRef="#ctx0" brushRef="#br0" timeOffset="-44049.45">15901 17064 1524 0,'0'28'48'0,"-3"1"-3"0,3 2-10 16,0 2-3-1,0-6-20-15,3-3-31 0,0-8-3 16,4-7-1 0,-3-9 8-16,0-13 21 0,2-7 9 0,-3-12 22 15,3-6 11-15,4-3 10 16,9 0 13-16,4 8 15 15,6 5 5-15,2 6-1 16,4 6-12-16,-2 18-40 16,2 9-13-16,-8 17-20 15,3 12-4-15,-15 8-21 16,0 4-24-16,-3 0-70 16,2-3-57-16,5-11-245 15,-3-9 245-15</inkml:trace>
  <inkml:trace contextRef="#ctx0" brushRef="#br0" timeOffset="-43169.44">16477 17070 1048 0,'0'13'145'16,"0"1"220"-16,5 0-282 0,6 0-10 0,3-4-17 15,8-5-11 1,5-9-12-16,1-5 2 0,5-5 0 15,-1-4 4-15,-1-4-7 16,-5-3 1-16,-10-2-1 16,-4 2-5-16,-15 3-7 15,-8 3-6-15,-16 11-8 16,-6 5-2-16,-2 20-5 16,2 13-2-16,6 14-4 15,5 10-5 1,14 3-11-16,8 0-7 0,18-8-21 15,7-7 0-15,13-12 6 16,8-9 3-16,12-14 25 0,5-3 3 16,3-9 9-1,-1-8 3-15,-2-9-1 16,-9-3 9-16,-5-10 15 16,-7-4 14-16,-10-1 23 0,-7 3 8 15,-19 5 9 1,-4 7 4-16,-8-2-12 0,-7 5-10 0,-9 9-25 15,-3 9-11 1,-1 8-15-16,1 14-1 0,3 15-5 16,5 8-5-16,6 12-5 15,8 4-5-15,12-5-12 16,10-6-8-16,14-11-16 31,0-7-11-31,11-12-17 0,2-10-5 0,6-6 2 16,7-5 3-16,5-6 9 15,1 0 11-15,3-3 24 16,1-5 13-16,-17 0 52 16,-9 2 18-16,-15-4 39 15,-7 7 18 1,-18 0 14-16,-5 1 6 0,-15 1-19 0,-8-1-9 16,-13 4-43-1,-2 5-17-15,-4 9-27 0,6 9-12 31,10 12-5-31,12 7-11 0,13 0-22 0,8 2-12 16,17-9-24-16,5 0-8 16,11-15 8-16,-4-7 13 15,3-7 27-15,-6-9 18 16,-10-14 22-16,-1-7 7 16,-9-17 24-16,-3-9 9 15,-2-10 26 1,-6-10-1-16,-3-8-10 0,-6-2-1 0,-2 10-27 15,0 11 1 1,7 35 2-16,1 23-3 0,3 32-7 16,-3 16-4-16,3 27-18 15,6 4-17-15,4 4-42 16,-2-2-31-16,14-11-91 16,0-8-46-16,10-14 123 15</inkml:trace>
  <inkml:trace contextRef="#ctx0" brushRef="#br0" timeOffset="-42664.94">18488 16711 1254 0,'4'12'130'0,"-1"-1"85"0,-3-8-67 0,-3 1-8 0,-8-6-45 15,-5-4-23-15,-8-2-44 0,-1 5-17 16,-4 9-21 0,3 11-2-16,-1 12-22 0,9 13-5 15,15 1-4-15,5 1-10 16,20-14-3-16,-3-10-4 16,14-13 16-16,-5-7 9 0,1-14 39 15,1-2 23 1,-13-9 21-16,-3-4 16 15,-7-2 13-15,-3-1 7 0,-4 7 6 16,0 4-2-16,0 20-14 16,-3 7-13-16,-2 27-30 15,4 15-11-15,-1 19-20 16,2 6-11-16,3-10-25 16,5-5-24-16,11-18-61 15,5-9-16-15,11-18-29 16,6-12-12-16,0-12 109 15</inkml:trace>
  <inkml:trace contextRef="#ctx0" brushRef="#br0" timeOffset="-41880.78">14153 17777 1524 0,'0'-2'92'0,"-9"4"20"0,4 2-27 0,-17 14-30 0,-3 2-10 0,-4 15-5 0,-2 3-9 0,9 1-14 16,0 1-7-16,9-4-14 15,2-1 6-15,11-13-1 16,11-2-6-16,8-10 4 15,12-7 1-15,14-5 6 16,7-9 13-16,15-1 22 0,-5-3 8 16,0 3 2-16,-6 1-1 15,-15 11-17 1,-9 1-10-16,-13 10-12 0,-11 5-5 16,-11 6-2-16,-10 5-5 15,-12 3-29-15,-8 5-25 16,-15-2-79-16,-2-5-41 15,-5-11-172-15,-5-7 189 16</inkml:trace>
  <inkml:trace contextRef="#ctx0" brushRef="#br0" timeOffset="-41687.99">14207 17742 1126 0,'9'0'186'0,"-4"-2"230"15,4 2-241-15,-4 2-71 16,5 4-30 0,7 1-42-16,4 0-13 15,15-5-17-15,-1-2-1 0,12-8-24 0,5 2-30 16,2-10-96-16,4 5 81 16</inkml:trace>
  <inkml:trace contextRef="#ctx0" brushRef="#br0" timeOffset="-41137.43">15011 17603 1080 0,'0'-5'186'0,"0"5"250"0,-6 10-293 0,3 10-75 15,-7 12-26-15,7 18-32 0,2 9-6 31,-1 13-14-31,2 2-9 0,2-4-17 0,1-4-9 16,5-11 9-16,-5-14 6 16,2-16 18-1,1-12 9-15,-6-21 17 0,2-8 18 16,-1-14 14-16,1-7 6 0,9-8 9 16,5 8-11-1,7 5 4-15,6 7-1 0,2 12-11 16,-2 10-1-16,-4 9-20 15,-2 10-7 1,-7 9-11-16,-2 5-2 0,-10 5-3 16,-6 4-2-16,-14 6-10 15,-6 4-8-15,-11-8-21 16,-6-2-13-16,-6-15-29 16,3-9-13-16,2-16-18 15,7-15-6-15,14-17 34 31,10-5-245-31,18-5 238 0</inkml:trace>
  <inkml:trace contextRef="#ctx0" brushRef="#br0" timeOffset="-40948.69">15418 17914 1360 0,'11'30'167'0,"2"6"112"16,-13 7-80-16,-3-1-32 0,0 1-76 15,-2-7-36-15,16-6-42 16,11 2-10-16,10-7-20 16,10-5-12-16,2-13-48 15,1-14-29-15,-3-18-62 16,-7-8-22-16,-5-14 106 16</inkml:trace>
  <inkml:trace contextRef="#ctx0" brushRef="#br0" timeOffset="-40808.28">15504 17691 1377 0,'-18'5'71'0,"1"-3"10"16,7-2-48-16,7-13-83 0,8 1-141 16,9-15 116-1</inkml:trace>
  <inkml:trace contextRef="#ctx0" brushRef="#br0" timeOffset="-40665.44">15759 17498 1511 0,'11'39'127'15,"-4"10"79"-15,2 0-37 16,-4 14-67-16,1 1-29 0,-1 7-51 16,4 4-15-16,2 0-33 15,2-1-31-15,1-12-88 16,2-9-43-16,0-13 95 15</inkml:trace>
  <inkml:trace contextRef="#ctx0" brushRef="#br0" timeOffset="-40477.39">15676 17947 1428 0,'41'-17'132'0,"1"-4"63"15,12 2-47-15,6-1-25 16,-7 2-61-16,1-1-33 16,-5 7-111-16,-6 2-63 15,-12 6 75-15</inkml:trace>
  <inkml:trace contextRef="#ctx0" brushRef="#br0" timeOffset="-39563.64">16838 18070 1619 0,'14'-13'114'0,"5"2"41"0,-9 7-50 0,-4 4-24 15,-1 9-46-15,-7 13-18 16,2 27-16-1,-3 14-2-15,-8 13-1 0,-2 1 4 16,1-11-2 0,4-12-1-16,5-15-23 15,3-10-20-15,3-23-44 0,2-8-34 16,1-31-52 0,2-14 87-16</inkml:trace>
  <inkml:trace contextRef="#ctx0" brushRef="#br0" timeOffset="-39421.82">16680 17826 1336 0,'-20'30'153'15,"6"-5"157"-15,6-5-147 0,5-12-84 16,3-3-23 0,3-10-84-16,6-3-35 0,12-11-36 0,4 2 35 15</inkml:trace>
  <inkml:trace contextRef="#ctx0" brushRef="#br0" timeOffset="-39108.03">17106 18010 1422 0,'-1'52'107'0,"-2"0"57"16,-5-5-68-16,-2-2-51 16,4-1-17-16,0-3-25 15,3-3-8-15,3-2-10 31,4-6-1-31,3-7 5 0,-3 0 5 16,4-19 7 0,-1-4-1-16,0-15 18 0,-2-9 16 0,3-12 20 15,2-7 3-15,4 2 7 16,0-3-5-16,2 3-8 16,4 5 2-16,5 9-17 15,2 5-6-15,2 12-13 16,-1 6-8-16,-3 10-13 15,-1 11-19-15,-2 18-52 0,-1 7-29 16,1 7-85-16,0 0-97 16,3-8 169-16</inkml:trace>
  <inkml:trace contextRef="#ctx0" brushRef="#br0" timeOffset="-38415.1">17772 18236 1436 0,'3'-19'121'0,"-1"1"97"16,-5 7-22-16,-10 8-46 16,-9-2-31-16,-6 12-67 0,1 4-28 0,-3 12-22 31,5 4-4-31,9 13-12 16,8-1-7-16,11 0-28 15,8-1-13-15,11-11-24 16,3-8 3-16,7-11 22 15,-2-8 17-15,2-11 36 16,-6-6 5-16,-8-17 19 0,1-3 16 16,-7-15 15-16,-1-5 16 15,-4-14 4-15,1-2-9 16,-8-13 4 0,-8-4-6-16,-5-2 4 0,-1 2-1 15,-2 15-18-15,2 8-9 16,4 31-11-16,2 11-2 15,4 25 3-15,4 12-2 0,0 25-10 16,4 10-5 0,8 26-5-16,-1 9 1 15,3 20-2-15,2 10-11 0,4 2-20 16,-1-4-8-16,6-26-3 16,8-10 0-16,-4-24-1 15,7-12-5-15,2-17-8 16,3-15 8-16,8-19 20 15,-2-14 13-15,-3-14 20 16,-3-12 6-16,-6-9 10 16,-7-10 7-16,-15-1 13 15,-11 2 4-15,-15 14 2 16,-6 13-2-16,-6 29-14 0,-4 10-6 16,-5 25-15-1,7 17-8-15,-1 18-6 0,5 11-6 16,23 7-4-16,8-6-3 15,22-8-5-15,7-14-6 16,5-11 1-16,6-9 3 16,4-13 11-16,-4-7 8 15,1-10 3-15,2-4 2 16,-1-13 2-16,-1-7-1 0,-1 3 0 16,-7-7-15-16,-18-1-57 15,-9 0-32-15,-17 1 186 16,-9 1-108-16</inkml:trace>
  <inkml:trace contextRef="#ctx0" brushRef="#br0" timeOffset="-38209.73">18403 18007 1501 0,'2'25'149'0,"9"5"115"0,1 10-52 0,14 10-64 0,4 4-33 15,3 2-54-15,0 1-27 16,10-6-24-16,-2-3-27 16,6-5-81-16,-1-5-33 15,3-7-90-15,1-4-20 16,0-13 142-16</inkml:trace>
  <inkml:trace contextRef="#ctx0" brushRef="#br0" timeOffset="-22427.15">8021 439 1198 0,'0'-5'76'0,"3"0"47"0,7 4-11 0,1 6-25 0,-3 7-14 0,3 18-19 0,-2 2-6 0,-6 13-9 16,2 1-7 0,-5 6-20-16,0-1-7 15,-3-4-4-15,3-3 1 0,0-11-14 16,0-1-14-16,0-10-37 16,3-6-31-16,-1-15-140 15,1-9 146-15</inkml:trace>
  <inkml:trace contextRef="#ctx0" brushRef="#br0" timeOffset="-22072.52">8267 549 1233 0,'0'-1'96'15,"3"-1"24"-15,-6 8-26 0,2 2-13 16,-3 13-37-16,-2 2-12 15,6 9-13-15,8 4-3 16,2 1-6-16,4-6 0 0,6-9-7 16,4-6 6-16,4-8 24 31,2-10 8-31,-1-17 19 0,-3-1-1 16,0-16-10-1,-6-1 1-15,-13 1-7 0,-6 4 1 0,-14 1-12 16,-5 4-9-16,-17 3-15 15,-5 5-8 1,1 5-30-16,0 3-15 16,4 11-29-16,8 0-15 15,14 7-31-15,9 0-21 0,12 4-196 16,14 1 203 0</inkml:trace>
  <inkml:trace contextRef="#ctx0" brushRef="#br0" timeOffset="-21843.09">8668 836 1415 0,'19'-27'108'31,"-5"4"15"-31,2 10-15 0,-2 10-8 16,-6 9-55-1,-7 12-21-15,-1 13-18 16,-9 7-4-16,-7 5-29 0,-4 6-27 16,1-5-55-16,-5 0-41 0,7-14 76 15</inkml:trace>
  <inkml:trace contextRef="#ctx0" brushRef="#br0" timeOffset="-21423.05">9050 529 1268 0,'-2'4'84'0,"-9"8"47"16,0 0-13-16,3 10-32 0,-1 5-28 0,6 9-37 31,3 4-13-31,6 1-6 16,8-3 0-16,13-13-5 16,6-11 3-16,3-8 2 15,4-6 3-15,-2-8 22 16,-5-7 11-16,-3-11 19 0,-11 1-1 15,-8-8-4-15,-11 3-10 16,-10-8-17-16,-9-1-2 16,-14-5-20-16,0 4-11 15,-2 7-33-15,5 5-13 0,10 14-33 16,-2 7-20-16,8 9-35 16,6 7-84-1,8 4 129-15</inkml:trace>
  <inkml:trace contextRef="#ctx0" brushRef="#br0" timeOffset="-21104.79">9545 492 1156 0,'-11'2'92'0,"-5"6"117"15,0-2-110-15,-1 10-8 16,4 3-11-16,12 3-41 15,1-3-8-15,14 3-16 0,7-1-8 16,4-6-6-16,-1-2 1 16,5-10 17-16,-3-3 13 15,-6-2 22-15,1-5 9 16,-9-4 1-16,-8-2 2 16,-4-4-5-16,-10 1-4 15,-10-8-22-15,-7-1-13 16,-11-2-22-16,-2 3-12 15,1 10-31-15,3 2-21 0,4 12-41 16,12 3-29-16,10 5-41 16,10-4-30-16,18 0 110 15</inkml:trace>
  <inkml:trace contextRef="#ctx0" brushRef="#br0" timeOffset="-20820.75">9861 507 1450 0,'-4'8'104'16,"-7"-4"54"-16,-1 6-25 16,-2 2-49-16,1 1-29 15,8 1-33-15,5 4-12 16,13-4-4-16,7-2-2 16,17-4-4-1,8-3 5-15,3-5 10 0,-1 0 11 0,-4-6 20 31,-7-5 13-31,-17-2 5 16,-8-1 0-16,-21-2-15 0,-13-3-10 0,-20 3-19 16,-9 5-18-16,-9 11-45 15,-9 5-30 1,13 8-75-16,5-1-47 16,25-5 105-16</inkml:trace>
  <inkml:trace contextRef="#ctx0" brushRef="#br0" timeOffset="-20181.05">10886 645 1273 0,'8'-6'88'0,"-10"-3"49"0,-4-4-6 0,-18 0-31 0,-4 1-28 0,-11 2-46 0,-9 9-11 0,1 10-16 16,-2 7-2-16,13 9 3 15,7 4-4-15,18 5 2 16,11-2 2-16,13 3 1 16,11-5 3-16,15 1 5 15,10-3 1-15,11-4-6 16,4-7-1-16,-4-1 0 15,-11-5-1-15,-20-1 0 16,-13 1 2-16,-18-5 1 0,-9 4-3 16,-19 1 4-16,-17-5-9 15,-17 0-41-15,-5-3-21 16,1-3-44-16,8-6-28 16,21-7-166-16,12 1 189 15</inkml:trace>
  <inkml:trace contextRef="#ctx0" brushRef="#br0" timeOffset="-19975.99">11034 261 1477 0,'3'-4'91'0,"2"4"51"15,-2 2-15-15,0 25-11 16,-1 9-16-16,0 18-30 15,-1 9-14-15,1 3-36 16,3 0-7-16,-2-3-19 16,6-1-29-16,-3-7-64 0,1-4-64 15,-4-9 78-15</inkml:trace>
  <inkml:trace contextRef="#ctx0" brushRef="#br0" timeOffset="-19517.09">10973 683 1436 0,'5'-19'89'0,"1"2"44"16,-1 1-8-16,2 4-28 16,1 1-27-16,10 0-43 15,2 0-7-15,13 6-2 16,7-3-4-16,6 6-3 15,2 2 0-15,1 2-2 16,-1 4-1-16,-12 1 0 16,-8 4 0-16,-17 6-9 15,-7 3 0-15,-8 9 1 0,-7 2 0 16,3-2-5-16,4-1-5 16,4-6-12-16,11-6-2 15,3-16 15-15,10-2 4 16,-4-12 8-16,5-6 9 0,-1-6 4 15,0-4 13-15,-9 1 13 16,0-6 4 0,-4 8 0-16,-3 3-7 15,-2 13-8-15,-3 10-9 0,-1 4-11 16,-2 11-5-16,-2 11-6 16,4 7 2-16,2 1-28 15,6 0-31-15,10-3-79 16,6-3-44-16,7-15-34 15,3 1-120-15,2-14 211 16</inkml:trace>
  <inkml:trace contextRef="#ctx0" brushRef="#br0" timeOffset="-18383.67">11965 625 1274 0,'0'-35'154'16,"-3"-1"74"-16,-14 3-72 0,-9 8-23 15,-7 18-68 1,-5 9-19-16,2 22-23 15,1 4-8-15,12 13-11 16,7 2-7-16,16-1-33 0,5-7-7 16,10-5-29-16,9-13-3 15,6-4 25-15,2-4 7 0,-4-12 35 16,-3-8 9 0,-3-14 22-16,-3-8 10 0,-6-8 18 15,-2-5 2-15,-11-11 3 31,-8-3-5-31,-1-11-9 0,-4-1-3 0,3 10-7 16,7 16 9-16,-1 23 3 16,2 18 2-16,2 22-15 15,0 13-7-15,0 16-14 16,0 8-1-16,0-1 0 16,6 1-4-16,2-4-5 15,10-1-2-15,2-6-8 16,10-1-7-16,2-10-20 15,5 0-11-15,3-10 6 16,-1-2-27-16,1-9 23 0,-6-5 14 16,-2-12 4-1,3-10 35-15,-4-14-1 0,1 0 9 16,-7-7 12 0,-3-1 6-16,-9 0 15 15,-8 2-2-15,-5 4-4 0,-10 5-2 0,-6 10-15 31,-1 11-8-31,-15 10-8 16,2 11-3-16,-3 11-6 16,3 6-1-16,16 6-2 15,0 0-7-15,15-2-7 16,7-3-7-16,10-6-4 16,5-2 1-16,6-8 6 0,2-7 8 15,2-5 3-15,5-5 5 16,-3-11 3-16,0 0 0 15,-2-5 2-15,-5 2 1 16,-4 1 0-16,-11 2 3 16,-12 9-4-16,1 1-3 0,-2-4-12 15,-3 11-12-15,-2 4-6 16,0 1-2-16,10 0 5 16,1-2 10-16,13 1 7 15,0-4-2-15,9 2 8 16,7-3-5-16,6-4 0 15,6 1 7-15,-2-4-9 16,0-2 4-16,-7-3 3 16,-9-2-2-16,-3-12 9 15,1-2 1-15,-8-10 2 16,-1-8 11-16,-3-7 30 16,-2-9 12-16,-4-10 20 0,-4-8-5 15,-10 0-28 1,-4 5-11-16,1 28-9 15,-3 13 6-15,0 39 0 0,2 21 1 16,-3 23-8 0,5 11-6-16,-4 6-3 0,3 0-1 15,8-8-6-15,0-2-8 16,14-13-24-16,-5-3-10 0,12-8-12 16,-1-9 2-1,-1-14 23-15,0-4 9 16,-5-18 14-16,5-5 9 0,0-12 6 15,3-4 1-15,2 4-2 16,-5 5-4 0,0 12-6-16,-3 8-2 0,-1 5 1 15,4 7-2-15,-4 10 1 16,-3-1 0-16,-7 9 1 16,-4 0-1-16,-5-3-23 15,-7-1-24-15,-7-7-48 16,-7-5-27-16,-10-3-38 15,-2-9-15-15,-1-8-291 16,0-12 295-16</inkml:trace>
  <inkml:trace contextRef="#ctx0" brushRef="#br0" timeOffset="-18192.79">12782 421 1378 0,'18'12'133'0,"13"6"132"0,5 0-76 0,10 1-62 0,8-4-27 0,4-10-58 16,7-5-46-16,1-3-108 0,7-8-46 0,-20-2 64 16</inkml:trace>
  <inkml:trace contextRef="#ctx0" brushRef="#br0" timeOffset="-11854.32">9865 1453 910 0,'3'0'97'0,"-1"1"77"0,-2 3-42 0,-3 3-38 0,-3-3-14 0,1 4-18 0,-5-4-6 0,7 6-9 16,-5-4 0-16,4 3-10 16,2 1-8-16,-1-4-6 31,-3 5-5-31,1 2-7 16,-3 4-4-16,-2 8-4 15,4 7-3-15,-3 6 2 16,4 3 1-16,8-3 1 15,5-2-4-15,8-8-2 16,3-4 3-16,4-8-2 16,3-8 4-16,7-13 10 0,0-6-1 15,9-10 17-15,-1-4 9 16,-7-6 5-16,-1-2 4 0,-21-2-2 16,-2-3-9-1,-23-1-10-15,-10-1-6 16,-18 4-14-16,-7 4-6 0,2 7-15 15,2 6-5 1,14 11-29-16,0 2-10 0,13 8-41 16,1 5-28-16,10 4-228 15,6 2 214-15</inkml:trace>
  <inkml:trace contextRef="#ctx0" brushRef="#br0" timeOffset="-10870.52">7726 1677 716 0,'-9'-11'49'0,"1"1"20"0,0-1 10 0,0 0-1 0,5 2 8 0,1 4 17 16,2 2 4-16,-1 0-1 15,1 3 4-15,0 0-1 0,-2 3-9 16,-4 0-34-16,6 6-11 16,-2 7-37-1,1 5-9-15,1 12-5 0,0 5-2 0,1 4-2 16,7 4-3-1,3-14-7-15,3-6-9 16,5-8 4-16,3-14 4 0,0-4 10 16,-1-4 14-16,1-9 13 15,0-6 3 1,-5-6 10-16,-2-3-1 16,-4-7-6-1,0 0 6-15,-10 2-5 0,1 5-6 16,-2 13-1-16,0 14-8 0,0 1-10 15,1 17-4-15,7 16-6 16,2 1-1 0,7 0 3-16,10-4 2 15,3-8 2-15,3-4-4 16,-6-9-1-16,-2-4-3 16,-9-5 4-16,-2 0 3 0,-4-8-3 0,-3-2-9 15,-3-1-26 1,-1-1-11-16,0 4-19 15,2-3-3-15,-2-2-23 16,2-1-14-16,2-10-95 16,3-1 109-16</inkml:trace>
  <inkml:trace contextRef="#ctx0" brushRef="#br0" timeOffset="-10632.52">8037 1453 1414 0,'12'8'73'0,"1"4"14"0,3 7-4 0,-3 7-33 0,4 7-10 0,-1 9-27 0,-2-2-9 16,2 1-2-16,1-2-4 0,0-4-30 15,5-5-16-15,-6-7-42 16,-2-2-35-16,-9-15 76 16</inkml:trace>
  <inkml:trace contextRef="#ctx0" brushRef="#br0" timeOffset="-10394.51">8046 1227 1368 0,'-6'2'95'0,"4"-2"66"0,2 0-51 0,8-3-20 16,2-2-26 0,7-6-36-16,-1 2-31 15,9 4-86-15,2 5-10 16,19 11 41-16</inkml:trace>
  <inkml:trace contextRef="#ctx0" brushRef="#br0" timeOffset="-9995.14">8507 1623 1219 0,'0'-6'100'0,"-2"-13"82"15,-4-5-47-15,-5-7-20 16,-2-4-28-16,-1 10-50 15,0 7-14-15,3 17 3 0,3 10-8 16,5 23-5-16,3 7 0 16,8 12-18-16,3-1 5 15,3-9-13 1,7-3-16-16,-2-11-3 16,4-5 1-16,-7-9 8 15,0-12 9-15,-4-12 10 0,-2-12 0 16,-7-17 11-16,-3-7 7 15,-5-12 3 1,-7-8 8-16,-6-9 2 0,-2 0-1 0,6 13 13 16,4 14 5-16,7 30 18 15,3 16 2-15,0 9-14 16,0 20-12-16,6 23-25 16,2 9-1-1,5 14-8-15,7 4-3 0,7-6-16 16,3-4-22-1,13-9-37-15,4-7-38 16,3-12-50-16,-7-10 26 0,6-10 64 16</inkml:trace>
  <inkml:trace contextRef="#ctx0" brushRef="#br0" timeOffset="-9635.75">9070 1607 919 0,'13'2'128'0,"3"1"93"0,3-3-94 0,10 5-37 0,6-5-57 0,6-5-21 15,3 0-61-15,-3 2-146 0,-9-8 124 16</inkml:trace>
  <inkml:trace contextRef="#ctx0" brushRef="#br0" timeOffset="-8289.15">9944 2069 748 0,'6'-7'133'0,"4"2"182"0,-1 3-164 0,-2 5-19 0,2 7-5 0,-6 7-19 15,-1 7-7-15,1 12-29 16,-1 4-14-16,1 2-20 16,2 2-15-16,2-4-10 15,3-1-4-15,-5-7-26 16,-1 1-16-16,1-9-57 16,-5-7-29-16,0-6-175 15,-5-5 168-15</inkml:trace>
  <inkml:trace contextRef="#ctx0" brushRef="#br0" timeOffset="-7720.75">10165 2891 1482 0,'3'2'92'0,"5"-1"11"0,-5-1-20 0,5-4-51 0,-3-3-24 0,3 1-45 0,-4-4-28 0,-5 7-264 16,2 2 208-1</inkml:trace>
  <inkml:trace contextRef="#ctx0" brushRef="#br0" timeOffset="-7587.17">10268 3274 1459 0,'0'15'92'16,"0"-3"14"-16,1-10-41 16,2-2-33-16,0-5-83 15,1-4-45-15,-4-4 49 16</inkml:trace>
  <inkml:trace contextRef="#ctx0" brushRef="#br0" timeOffset="-7454.21">10304 3599 1505 0,'1'-1'75'0,"-1"-4"11"15,2-14-75 1,0-5-52-16,-2-7 17 16</inkml:trace>
  <inkml:trace contextRef="#ctx0" brushRef="#br0" timeOffset="-7312.57">10324 3815 1300 0,'-6'16'171'0,"-2"-7"183"0,3-10-273 16,5-12-28-16,2-14-114 0,6-4-49 16,8 1 53-16</inkml:trace>
  <inkml:trace contextRef="#ctx0" brushRef="#br0" timeOffset="-6266.58">10548 4096 1140 0,'-3'8'107'0,"-3"1"72"0,1-2-66 0,-3-6-9 0,5-1-23 16,-3-1-13-16,4-9-7 16,1 1-6-16,-1-4-13 15,1-1-3-15,-4 0-13 16,-5 1-2-16,-9 2-5 16,-3 2-7-16,-9 4-9 15,1 5-5-15,-2 8 1 16,7 6-8-16,6 11-20 15,-3 5-15-15,11 10-19 0,5-3 7 16,7 0 23-16,7 1 17 16,6-13 13-16,2-2 3 0,6-7 8 15,3-13 8 1,5-6 16-16,5-9-2 0,-3-14 1 16,1 0-2-1,-16-6-4-15,0 0 0 0,-9 7 0 16,-6 3-4-1,-4 14 6-15,-1 2 6 0,-3 15-3 16,1 6 0-16,2 13-12 16,-2 5-8-16,2 8-6 15,2 2-4-15,-1-1-1 16,2-2 0-16,0-6-3 16,0-2-6-16,0-7-27 15,0 0-17-15,0-6-38 16,2 0-21-16,-1-5-44 15,2-1-118-15,5 0 165 0</inkml:trace>
  <inkml:trace contextRef="#ctx0" brushRef="#br0" timeOffset="-5735.39">10968 4110 1205 0,'5'0'99'0,"0"-1"70"0,-5-6-23 0,-2-4-27 0,0-3-22 0,-9-3-41 0,0 1-18 0,-5-1-22 0,-6 7-10 15,-4 5-4-15,-8 12 3 16,-3 10-7-16,0 10 2 16,7 9-6-1,7 5-3-15,10-1 1 16,8-3 0-16,15-11 1 16,10-4-1-16,9-13 8 15,1-7 0-15,4-9-4 16,1-5 6-16,-7-7 9 15,-4-5 4-15,-8-4 21 16,-5-7 11-16,-6 5 8 16,-4 0-5-16,-1 10-7 15,-1 7-10-15,-6 12-8 16,1 4 1-16,3 19-8 16,-5 6-3-16,3 13-11 0,5 5-2 15,0 0 0 1,0-1-3-16,8-4-9 15,-3-3-14-15,4-2-29 0,-1-4-22 16,0-8-45-16,3-4-18 16,-6-20 36-16,4-9 32 15</inkml:trace>
  <inkml:trace contextRef="#ctx0" brushRef="#br0" timeOffset="-5139.76">11344 4096 990 0,'1'-2'117'0,"7"-4"74"0,-2 0-44 0,5-5-9 0,-6-3-26 0,1-5-13 15,-7 0-13-15,-7-7-16 16,-6 0-33-16,-12-4-13 16,-2 8-25-16,-8 1-4 0,6 20 7 15,-3 7-2 1,6 19-1-16,2 8 0 0,9 5-3 15,6 1-9 1,15 1-1-16,8-4-2 16,7-4-5-16,4-4 5 0,1-12 6 15,-1-4 1-15,1-12 4 16,-3-1 5-16,3-16 10 16,-1-2 4-16,1-10 5 15,-1-4 4-15,-8 5 3 16,3-1-1-16,-15 9 11 15,0 9 2-15,-8 12-3 0,-8 14-3 16,-4 16-13 0,-6 10-8-16,8 11-9 15,3 3-1-15,9 2 0 0,2-6-1 16,10-7-8 0,1-5-5-16,4-3-15 0,0-2-13 15,-4-8-24-15,-5-7-13 16,0-8-40-1,-3-1-8-15,-4-13-288 0,-2-7 264 16</inkml:trace>
  <inkml:trace contextRef="#ctx0" brushRef="#br0" timeOffset="-4567.74">11897 3967 1262 0,'2'0'88'0,"-1"-5"48"0,-4 5-14 0,-5-2-11 0,-6 2-14 0,-6 0-28 16,-7-3-11-16,-8 2-27 0,-3-3-13 15,2 0-6-15,0 4-4 0,4 9-8 16,7 7 0-16,4 9-2 16,7 4-5-16,11 5-3 15,3 1-3-15,14-5-8 16,7-3 4-16,6-7 10 15,3-6-2-15,-4-7 7 0,3-3 4 32,1-8-2-32,-3-3 11 0,-2-7 15 0,-5 0 3 15,-2-8 18-15,-10 0-3 32,-2 3-1-32,-3-3-3 15,-3 12-3-15,-2 7-2 0,-4 17-4 16,0 13-6-16,-5 16-11 15,0 1-1-15,8 5-9 16,3 0-3-16,1-3-30 16,7-2 3-16,0-5-53 15,1-6-22-15,1-8-24 16,-2-4-40-16,-2-7 99 16</inkml:trace>
  <inkml:trace contextRef="#ctx0" brushRef="#br0" timeOffset="6746.86">7324 496 1051 0,'5'7'121'0,"4"0"68"0,-9 5-56 0,0 1-13 0,-9 4-27 0,-9-1-5 16,-12-2-26-16,0 1-9 15,-6-3-22-15,0-1-6 0,-2 0-5 16,-3-4-9-16,-11-1-4 16,-3-5-1-16,-16-1-8 15,0 0 4 1,-15-1-2-16,0-1-13 0,5-2-13 16,9 4-15-16,26 0-14 15,10 0-3-15,24-2-25 16,11-3-7-16,23-3-30 15,8-3-102-15,24-3 139 0</inkml:trace>
  <inkml:trace contextRef="#ctx0" brushRef="#br0" timeOffset="7003.71">7196 734 883 0,'5'-8'140'0,"-2"3"248"0,-5 4-291 0,-10 1-16 31,-10 1-13-31,-13 2-33 0,-11 2-12 0,-9 1-14 32,-11 1-2-32,-8-1-5 0,-7 0-1 15,-9-1-3-15,3-3-13 16,7 2-25-16,6 4-9 15,23 2-18-15,6-2-7 16,15-1-89-16,6-5-142 16,22-10 170-16</inkml:trace>
  <inkml:trace contextRef="#ctx0" brushRef="#br0" timeOffset="7288.49">6606 414 1387 0,'-25'19'91'15,"-7"3"9"-15,-10 6-20 0,-6 0-12 16,-5 2-32 0,-7-4-7-16,3-3-20 0,-1-2-6 15,13 2-3-15,9 3 0 16,19 7 0-16,6-3 0 15,20 12 2-15,16 4 5 16,18 0 11-16,17-2 5 16,19-8 0-16,3-9 0 15,19-13-28-15,3 0-34 0,-3-10 93 16,-8-3-57-16</inkml:trace>
  <inkml:trace contextRef="#ctx0" brushRef="#br0" timeOffset="7980.61">4121 581 1065 0,'5'0'144'0,"1"-2"116"0,-4 2-123 0,-2 2-13 0,1 4-31 16,3 5 1-16,-8 13-20 0,1 9-8 15,-3 13-24-15,-2 10-12 0,-1 3-22 16,6-1-8-16,1-6-2 16,4-9-21-16,10-7-36 15,-6-4-22-15,12-12-61 16,-6-4-11-16,3-19 82 15</inkml:trace>
  <inkml:trace contextRef="#ctx0" brushRef="#br0" timeOffset="8345.32">4388 620 909 0,'0'0'150'0,"-3"0"266"31,0 3-316-31,-1 5-11 16,3 5-16-16,-2 6-36 0,1 11-9 16,2 11-19-16,0 0-4 0,3 8-4 15,7-10-1 1,6-6 4-16,7-3 1 0,7-16-3 16,2-1 0-16,4-10-1 15,3-4 0-15,-5-7 21 16,-4-5 5-1,-8-7 19-15,-10-7 9 16,-10-16-15-16,-4-4 2 16,-10-13-25-16,-9-3-7 15,-10 3-5-15,-4 5-3 16,2 20-3-16,-2 11-1 16,10 16-6-16,-5 8-15 0,5 8-37 15,-1 0-19-15,12 2-52 16,5 1-21-16,7-5 87 15</inkml:trace>
  <inkml:trace contextRef="#ctx0" brushRef="#br0" timeOffset="8912.39">4934 158 1284 0,'6'3'76'0,"-4"5"20"0,-2 0 3 0,-4 8-32 0,3 1-17 0,-7 7-11 0,0 4-11 16,-4 8-10-16,-4-6-2 16,-6-1-5-16,4-1-4 15,4-9-6-15,1-2 1 0,10-5-1 16,2-3 0 0,4-4-1-16,6-1-1 15,7 0 1-15,0-4 0 16,11 0 8-1,1-2 3-15,4-4-6 0,-2-2 1 16,-5-5-3-16,-1 2-5 0,-7-3-31 16,2 1-24-16,-7 2-62 31,-4-1-154-31,-4 4 166 0</inkml:trace>
  <inkml:trace contextRef="#ctx0" brushRef="#br0" timeOffset="9148.58">5032 305 1387 0,'-4'-7'122'0,"-2"1"36"15,5 1-6-15,-1-2-22 0,2 3-46 32,2 4-13-32,-1 8-46 15,5 8-7-15,-4 19-9 0,-2 3-5 0,0 6 1 16,-3-2-4-16,3-4-9 15,1-3-19-15,4-8-58 16,3-4-42-16,-2-7-159 16,5-2 162-16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2753875A-5763-478F-8540-43C76821DA8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4A01DEA3-1F05-4239-912E-738167E156E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CCE6825-9CBA-4A1A-B1E8-E401FDC8E6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A7629C3-3AD9-4361-9F59-5D2915E515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87E539A4-D598-436D-9266-8A00F20C6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6871185-BF4B-4C5D-A30E-EF4E83B040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B8B179C-C9B4-4F57-AD9B-3649B2415A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660EB67-8C88-45FC-B616-0335A6BE4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C32752-DDEC-468A-B979-0F37A635AB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4A9451-0B53-43AA-98AD-6F3D20DE2D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879C836-A08E-4D54-BD06-5F430CF74C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CD14881-BA5D-4D43-B382-628BC3AE03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0FF28-1500-4BB8-8740-C9D863F41347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6B662F8-A54D-4487-96D4-81D57027E9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B53A810-C727-4AF8-9EC9-C6B32437AA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411897C8-AF61-4F2C-8EC7-E867649B2C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C00237-0354-4513-936E-4C47449447F6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390A1F2-9AF4-4BE3-8783-667CB290DA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7A956D0-66C6-4A7D-8BA4-77A171C52C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BEE93A-A263-4DF8-83B7-7BB657B488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C4D2F-520E-4549-B627-1B6C57B3BC0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38D5B-080A-42F8-8298-CF624E017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AE4E28A-C079-416F-AE0E-E8BBD8A30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413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679ABB-489E-432C-984D-474CDE66B4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25E11F-7021-4E6E-A301-257E1995BB29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30484EE-D9C2-473D-B5C0-B256AEE9D6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F11A3B77-DBB9-42F8-89BF-FF88913412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981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4C1F191B-A7F6-45E1-A816-14BF1BF661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514E94A-D3DD-4A1D-B7A1-AC8C4DC7D973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6BF6B30-F865-4C7F-99C5-3403C98F0E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8E4F93B-C0FF-4124-B0D5-79AACF60B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CF1F38E2-34D0-478A-A1FE-0934D600B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AA1A21-98F3-45D7-9FB9-DFB3325AEAD7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58F2FC9-7B86-41B0-A69C-C9EA99479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8EAB255F-B9A5-4641-8A41-590991D24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D23DECE-D567-44ED-9108-69957F582E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A09BF1-93DE-4158-B460-EC6249798DC0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D547E7D-7873-4379-8C0F-1C66DCCBC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F53C381-FB00-4C34-89EF-F1541C70D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DDC5CA0B-A935-4A7A-8FDD-3516BC60D4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EFD15-3BC2-4EC7-B20B-F34FB998E8CB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150A25B-9B91-4A93-8646-AF090E613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36713E0-2141-41E6-8201-83BA23D75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03675C96-6629-4860-AD95-F6BB12083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67A7F3-DDA0-41C5-9825-BE0D588F90C8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CD27EDF-2872-4288-895C-FE50ABC35E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5799178-B653-47EF-87E3-786068C2E4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21CE36-DC27-431C-8779-63D47C4661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364148-EB5A-40D9-8D4E-B9D8B3C22367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085E6A5-A17F-4A0D-A0C9-13A9826ECC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9F16A57-A748-4AFB-9C09-BF76F3EAB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899441D4-D8DC-4D4D-95B2-D14D41C7C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61CF35-5EBB-4E11-B2BD-A1ADA5C4EC4A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90B7A378-8A96-4C3B-A58A-B62DC77C06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B303490-72A8-4446-954A-11CB24321A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D3D855A-20C9-4849-868E-47EF8E0456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C02533-0933-4AE4-A196-45B98BAB566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69BD674-3EF6-4235-8084-8A61365D71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A2C899C-A9CA-41DF-8573-D5CE2E744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CB64B79-8EF8-409E-909E-A3FC7DD0E9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171D31-4E88-4692-A44E-0E115E5B73E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D9764B-41FE-44D8-8839-B91B5C2A41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95711E67-A1AE-4F39-AA9C-4C7781F5E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F8DDA68-B900-43DB-806D-DECE08ADE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E3D48F-22D1-49EF-BA36-90D85E7D07BD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2A54A25-7520-47E6-9A1E-274ED41BC4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E5962B7C-BA8B-430D-82CC-7C301FD29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046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E9026C-05BA-4021-A888-51BB94D1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838E24-C0BB-4EC8-97B7-94D22F6D7D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DB51DF-32CA-44CA-957A-850414453F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A7C14-F66E-483E-B539-F9E89CA80C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08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CF1016-4DB7-455D-B955-836A2D8817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2BA54-8EE4-4B46-816D-844D9F8AC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5245BD-4267-4B36-A222-57A0CB922A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2E85F-D430-48E5-8FB0-9674194EF8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65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C1943E-2898-4D75-8B27-ACF22F4941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E6A468-2C8F-4C63-9328-F66DC41BBE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A3414E-F8BC-43C0-A555-390F10E99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8D88D-7471-4EC9-A405-75D08CCDE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0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397BE3-F74F-49C9-92BB-8357DBF52D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B26C52-F8E8-4DD9-91E0-2D625EAD0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417924-5BA8-4939-8C0F-46A88B2CF1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2EBD3-4775-44EB-9862-AC3229DA9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F85178-8D12-4775-86EF-572051AD17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39D59C-6C0B-4128-9546-BFCF1D88CE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6C1A2-1F93-4F57-A047-4E47D8686D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ED509-A04B-4B47-BC48-549855CD07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83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F505C8-D2B9-43D3-9453-A6A72AE3E2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185A3-AE20-4CC3-B1EC-1AE38FB0D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AF08A7-1734-45C9-959E-DC17E7F66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0093A-F30E-48D2-A8D6-4AE0604D97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263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09E904-9018-4A48-B9D8-535340892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60CD235-3663-4829-99CE-B2B6222309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C167F8-9755-4DD2-9741-294A322C48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ECDE-71A3-4072-8C18-9C47DFAB92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58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8BD8636-308F-4E21-B767-7DDA3AF61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1D13B7-EBD5-4922-BD5B-2E936AD0D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80192C-D1FE-4210-A722-4AD5852D1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766FE-1E61-4702-949A-C0B1379EC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36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CC4C03-66C9-4ABF-841C-1158778E29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FA73C5-FAD7-48C0-BEBE-CBB54A0BD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678EEFA-3BAC-49E5-9F8F-DA8DCD0337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9807-19A3-4236-A040-A3C1981F73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71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584A98-D03B-4204-B3E7-55899CC8A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211DEB-DA00-46E3-B9B3-DF276C338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18AB9-35D4-4C40-B7F8-8F05A40665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1ABB-F6A4-4BED-B415-6D165E6AC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0D5F30-B6BC-402E-93F4-CA91D2881E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308BCC-0EA0-4760-AD8C-D7400C6376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8B6F3B-F555-4A40-BBCE-A50BDB5E1E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B977F-7AA8-4541-8BA3-8D848B93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18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7E7E69-F0FA-488B-98FF-FD8FD6775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709FE7-78AC-4D77-B2FB-35A4CF6CB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D3CFC7-DA51-46AF-BFF2-BC06958505F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7A67EC7-12BC-4441-806B-EA8C87C1CB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8F0C4C3-C410-4340-80BC-3E9811B019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4669F37-8FDB-48F2-9271-5F00837C63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DA29FE5-620F-4C2C-BDDD-84EF7C9B406E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A76FDB-DCD6-45FB-AFB4-FD322C77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44EE1-5F1C-4EDE-8543-63A9E3EE8483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CD46024-13A8-4A76-AC97-453B83ED4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3165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4: MIPS Instruction Set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A1F4056B-BBA8-488E-9273-A6A25B1975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ADEDD3EE-59C2-4762-8866-4CFA64BC2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1358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MIPS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Code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HW 1 due today/tomorrow!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1211226-6331-4EE6-7E97-AD9211C180C2}"/>
                  </a:ext>
                </a:extLst>
              </p14:cNvPr>
              <p14:cNvContentPartPr/>
              <p14:nvPr/>
            </p14:nvContentPartPr>
            <p14:xfrm>
              <a:off x="4058280" y="4174560"/>
              <a:ext cx="4560120" cy="1524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1211226-6331-4EE6-7E97-AD9211C180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48920" y="4165200"/>
                <a:ext cx="4578840" cy="154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7FC921E-0FD7-4C7F-A411-4F20AAF30AC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F6E72B5C-E849-4C79-BFDB-8935F299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8DCA1-60D8-4EBD-8962-0C519FA8F5CB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DE8A97BF-CE8C-49E8-B9CC-D4E01F8CF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24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Operands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A3829A5B-7ECB-4C6C-B708-4D2FB711C4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F37BB547-6262-437C-84E3-83F7B2380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7898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Values must be fetched from memory before (add and sub)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can operate on them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Load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Store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$t0, memory-address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is memory-address determined?</a:t>
            </a:r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03CFE2D-C9A1-4DF4-BE84-6FF0E52BB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743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B11C3A04-F9E1-4CE8-8854-35178C209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438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511CE4FC-B0AC-42A6-9487-0637E29DCE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2971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D5E86C53-94AA-4C34-8F6F-7DF541206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267200"/>
            <a:ext cx="1066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Register</a:t>
            </a: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42D02ABC-3E66-4182-910F-DCE8142DC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962400"/>
            <a:ext cx="13716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4020C255-52EF-4046-B218-CAAA2A5B4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4958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380502B-AEF0-B0DC-AF10-2944FFF12A9A}"/>
                  </a:ext>
                </a:extLst>
              </p14:cNvPr>
              <p14:cNvContentPartPr/>
              <p14:nvPr/>
            </p14:nvContentPartPr>
            <p14:xfrm>
              <a:off x="288000" y="18720"/>
              <a:ext cx="8812080" cy="5943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380502B-AEF0-B0DC-AF10-2944FFF12A9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640" y="9360"/>
                <a:ext cx="8830800" cy="596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549BE7-4C56-41DD-9AC7-A27FB6024C1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lide Number Placeholder 3">
            <a:extLst>
              <a:ext uri="{FF2B5EF4-FFF2-40B4-BE49-F238E27FC236}">
                <a16:creationId xmlns:a16="http://schemas.microsoft.com/office/drawing/2014/main" id="{4FEF012C-89CB-4401-8802-C7C793398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CFFBA-1B3D-46FB-98FC-BC36A1DE9FE0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5DB3E09-9E93-4591-B9DA-2BE0B7C5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394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Address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07EF4838-D2D9-4F5F-A41F-E63BDB0684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2CCC507D-FCEF-40A0-A3BB-0EA7E28F5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0335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compiler organizes data in memory… it knows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location of every variable (saved in a table)… it can fill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the appropriate mem-address for load-store instructions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int  a, b, c, d[10]</a:t>
            </a:r>
          </a:p>
        </p:txBody>
      </p:sp>
      <p:sp>
        <p:nvSpPr>
          <p:cNvPr id="24582" name="Rectangle 5">
            <a:extLst>
              <a:ext uri="{FF2B5EF4-FFF2-40B4-BE49-F238E27FC236}">
                <a16:creationId xmlns:a16="http://schemas.microsoft.com/office/drawing/2014/main" id="{A285F9B0-E015-4473-9BA8-F7A08E27A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Rectangle 6">
            <a:extLst>
              <a:ext uri="{FF2B5EF4-FFF2-40B4-BE49-F238E27FC236}">
                <a16:creationId xmlns:a16="http://schemas.microsoft.com/office/drawing/2014/main" id="{431A089B-418A-4366-B552-21B31CF38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4" name="Rectangle 7">
            <a:extLst>
              <a:ext uri="{FF2B5EF4-FFF2-40B4-BE49-F238E27FC236}">
                <a16:creationId xmlns:a16="http://schemas.microsoft.com/office/drawing/2014/main" id="{3B020452-85EE-42E7-A77D-D3ED708F0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5" name="Rectangle 8">
            <a:extLst>
              <a:ext uri="{FF2B5EF4-FFF2-40B4-BE49-F238E27FC236}">
                <a16:creationId xmlns:a16="http://schemas.microsoft.com/office/drawing/2014/main" id="{8F2FBE0D-EC35-4924-BDE6-D06FD37AD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6" name="Rectangle 9">
            <a:extLst>
              <a:ext uri="{FF2B5EF4-FFF2-40B4-BE49-F238E27FC236}">
                <a16:creationId xmlns:a16="http://schemas.microsoft.com/office/drawing/2014/main" id="{3E26F245-E966-4338-B006-C9E2B8AC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7" name="Rectangle 10">
            <a:extLst>
              <a:ext uri="{FF2B5EF4-FFF2-40B4-BE49-F238E27FC236}">
                <a16:creationId xmlns:a16="http://schemas.microsoft.com/office/drawing/2014/main" id="{4EA29B5F-256B-4E38-B320-51E5C0D0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8" name="Rectangle 11">
            <a:extLst>
              <a:ext uri="{FF2B5EF4-FFF2-40B4-BE49-F238E27FC236}">
                <a16:creationId xmlns:a16="http://schemas.microsoft.com/office/drawing/2014/main" id="{33044398-C9A7-4494-9294-79FFC18E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9" name="Rectangle 12">
            <a:extLst>
              <a:ext uri="{FF2B5EF4-FFF2-40B4-BE49-F238E27FC236}">
                <a16:creationId xmlns:a16="http://schemas.microsoft.com/office/drawing/2014/main" id="{D3491933-28F3-4F1F-A97A-329AC06F1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0" name="Rectangle 13">
            <a:extLst>
              <a:ext uri="{FF2B5EF4-FFF2-40B4-BE49-F238E27FC236}">
                <a16:creationId xmlns:a16="http://schemas.microsoft.com/office/drawing/2014/main" id="{9F97A109-F02D-4F80-BD94-0F24E9354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1" name="Rectangle 14">
            <a:extLst>
              <a:ext uri="{FF2B5EF4-FFF2-40B4-BE49-F238E27FC236}">
                <a16:creationId xmlns:a16="http://schemas.microsoft.com/office/drawing/2014/main" id="{9DF70B83-0C2A-4C0B-B0A2-3BACE61B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2" name="Rectangle 15">
            <a:extLst>
              <a:ext uri="{FF2B5EF4-FFF2-40B4-BE49-F238E27FC236}">
                <a16:creationId xmlns:a16="http://schemas.microsoft.com/office/drawing/2014/main" id="{98B84146-58E2-48F0-BABA-740AC65E9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3" name="Rectangle 16">
            <a:extLst>
              <a:ext uri="{FF2B5EF4-FFF2-40B4-BE49-F238E27FC236}">
                <a16:creationId xmlns:a16="http://schemas.microsoft.com/office/drawing/2014/main" id="{05797B96-FBFF-42B2-9483-B4993EF95A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4" name="Rectangle 17">
            <a:extLst>
              <a:ext uri="{FF2B5EF4-FFF2-40B4-BE49-F238E27FC236}">
                <a16:creationId xmlns:a16="http://schemas.microsoft.com/office/drawing/2014/main" id="{E987D00C-882F-4EE5-8667-DA10A4E9E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5" name="Rectangle 18">
            <a:extLst>
              <a:ext uri="{FF2B5EF4-FFF2-40B4-BE49-F238E27FC236}">
                <a16:creationId xmlns:a16="http://schemas.microsoft.com/office/drawing/2014/main" id="{04E3DB17-34C5-4BCD-BD31-477B7458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6" name="Rectangle 19">
            <a:extLst>
              <a:ext uri="{FF2B5EF4-FFF2-40B4-BE49-F238E27FC236}">
                <a16:creationId xmlns:a16="http://schemas.microsoft.com/office/drawing/2014/main" id="{459A1DEB-538D-4A4F-A942-E1969C377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7" name="Rectangle 20">
            <a:extLst>
              <a:ext uri="{FF2B5EF4-FFF2-40B4-BE49-F238E27FC236}">
                <a16:creationId xmlns:a16="http://schemas.microsoft.com/office/drawing/2014/main" id="{6F26CB64-8569-489F-B24B-147014154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8" name="Rectangle 21">
            <a:extLst>
              <a:ext uri="{FF2B5EF4-FFF2-40B4-BE49-F238E27FC236}">
                <a16:creationId xmlns:a16="http://schemas.microsoft.com/office/drawing/2014/main" id="{BCB04E9B-9EED-44FC-BDB8-D1A956DF0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99" name="Rectangle 22">
            <a:extLst>
              <a:ext uri="{FF2B5EF4-FFF2-40B4-BE49-F238E27FC236}">
                <a16:creationId xmlns:a16="http://schemas.microsoft.com/office/drawing/2014/main" id="{CB45DDC1-0FBD-4E14-B46D-655DE4995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0" name="Rectangle 23">
            <a:extLst>
              <a:ext uri="{FF2B5EF4-FFF2-40B4-BE49-F238E27FC236}">
                <a16:creationId xmlns:a16="http://schemas.microsoft.com/office/drawing/2014/main" id="{471B6A92-9448-49BE-B063-4BA310E4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1" name="Rectangle 24">
            <a:extLst>
              <a:ext uri="{FF2B5EF4-FFF2-40B4-BE49-F238E27FC236}">
                <a16:creationId xmlns:a16="http://schemas.microsoft.com/office/drawing/2014/main" id="{9895D613-B15F-4573-8939-268EFD1D6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2" name="Rectangle 25">
            <a:extLst>
              <a:ext uri="{FF2B5EF4-FFF2-40B4-BE49-F238E27FC236}">
                <a16:creationId xmlns:a16="http://schemas.microsoft.com/office/drawing/2014/main" id="{B0360580-E4E7-4B44-B93E-52854BC53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3" name="Rectangle 26">
            <a:extLst>
              <a:ext uri="{FF2B5EF4-FFF2-40B4-BE49-F238E27FC236}">
                <a16:creationId xmlns:a16="http://schemas.microsoft.com/office/drawing/2014/main" id="{666426DE-0D2B-4C81-8623-6089FC41B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4" name="Rectangle 27">
            <a:extLst>
              <a:ext uri="{FF2B5EF4-FFF2-40B4-BE49-F238E27FC236}">
                <a16:creationId xmlns:a16="http://schemas.microsoft.com/office/drawing/2014/main" id="{6DCAF7B5-9F73-4FD5-BAD5-1EC1F5677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5" name="Rectangle 28">
            <a:extLst>
              <a:ext uri="{FF2B5EF4-FFF2-40B4-BE49-F238E27FC236}">
                <a16:creationId xmlns:a16="http://schemas.microsoft.com/office/drawing/2014/main" id="{198651AB-6965-45DC-AB24-77548DE3F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6" name="Rectangle 29">
            <a:extLst>
              <a:ext uri="{FF2B5EF4-FFF2-40B4-BE49-F238E27FC236}">
                <a16:creationId xmlns:a16="http://schemas.microsoft.com/office/drawing/2014/main" id="{981B4BE0-D559-4834-8D70-70288BA85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7" name="Rectangle 30">
            <a:extLst>
              <a:ext uri="{FF2B5EF4-FFF2-40B4-BE49-F238E27FC236}">
                <a16:creationId xmlns:a16="http://schemas.microsoft.com/office/drawing/2014/main" id="{95D5E3AE-6718-4B54-8DE3-9BC5F7206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8" name="Rectangle 31">
            <a:extLst>
              <a:ext uri="{FF2B5EF4-FFF2-40B4-BE49-F238E27FC236}">
                <a16:creationId xmlns:a16="http://schemas.microsoft.com/office/drawing/2014/main" id="{ECEEDD0C-877F-498A-AC9F-B2EE447FA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09" name="Rectangle 32">
            <a:extLst>
              <a:ext uri="{FF2B5EF4-FFF2-40B4-BE49-F238E27FC236}">
                <a16:creationId xmlns:a16="http://schemas.microsoft.com/office/drawing/2014/main" id="{1E14B5B3-AFDB-437A-9593-955F13E6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0" name="Rectangle 33">
            <a:extLst>
              <a:ext uri="{FF2B5EF4-FFF2-40B4-BE49-F238E27FC236}">
                <a16:creationId xmlns:a16="http://schemas.microsoft.com/office/drawing/2014/main" id="{04FB279A-42D1-4D13-AC82-4A56C2F79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1" name="Rectangle 34">
            <a:extLst>
              <a:ext uri="{FF2B5EF4-FFF2-40B4-BE49-F238E27FC236}">
                <a16:creationId xmlns:a16="http://schemas.microsoft.com/office/drawing/2014/main" id="{DB4028AB-00BE-4C70-970C-C782EE4E1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2" name="Rectangle 35">
            <a:extLst>
              <a:ext uri="{FF2B5EF4-FFF2-40B4-BE49-F238E27FC236}">
                <a16:creationId xmlns:a16="http://schemas.microsoft.com/office/drawing/2014/main" id="{88B52FB3-43E5-4163-995C-CA6A4E9D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3" name="Rectangle 36">
            <a:extLst>
              <a:ext uri="{FF2B5EF4-FFF2-40B4-BE49-F238E27FC236}">
                <a16:creationId xmlns:a16="http://schemas.microsoft.com/office/drawing/2014/main" id="{08254AA9-D51A-4028-B5F4-F729E3E42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4" name="Rectangle 37">
            <a:extLst>
              <a:ext uri="{FF2B5EF4-FFF2-40B4-BE49-F238E27FC236}">
                <a16:creationId xmlns:a16="http://schemas.microsoft.com/office/drawing/2014/main" id="{14C0BBE0-B8E4-426A-B8F0-E3C3220AD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5" name="Rectangle 38">
            <a:extLst>
              <a:ext uri="{FF2B5EF4-FFF2-40B4-BE49-F238E27FC236}">
                <a16:creationId xmlns:a16="http://schemas.microsoft.com/office/drawing/2014/main" id="{B8EE4293-BCBC-46B9-8C47-5DA0D4B9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6" name="Rectangle 39">
            <a:extLst>
              <a:ext uri="{FF2B5EF4-FFF2-40B4-BE49-F238E27FC236}">
                <a16:creationId xmlns:a16="http://schemas.microsoft.com/office/drawing/2014/main" id="{F0DA6C49-7604-4A85-A9EF-B9EF1525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7" name="Rectangle 40">
            <a:extLst>
              <a:ext uri="{FF2B5EF4-FFF2-40B4-BE49-F238E27FC236}">
                <a16:creationId xmlns:a16="http://schemas.microsoft.com/office/drawing/2014/main" id="{85411FCD-CAF8-4B3F-A135-BEB73638A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8" name="Rectangle 41">
            <a:extLst>
              <a:ext uri="{FF2B5EF4-FFF2-40B4-BE49-F238E27FC236}">
                <a16:creationId xmlns:a16="http://schemas.microsoft.com/office/drawing/2014/main" id="{B15A4BFA-B96D-4D19-AB52-FA7351A44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19" name="Rectangle 42">
            <a:extLst>
              <a:ext uri="{FF2B5EF4-FFF2-40B4-BE49-F238E27FC236}">
                <a16:creationId xmlns:a16="http://schemas.microsoft.com/office/drawing/2014/main" id="{DF0BB5C8-6C15-4799-B16C-0E96C17B5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0" name="Rectangle 43">
            <a:extLst>
              <a:ext uri="{FF2B5EF4-FFF2-40B4-BE49-F238E27FC236}">
                <a16:creationId xmlns:a16="http://schemas.microsoft.com/office/drawing/2014/main" id="{B883D1BA-A587-455B-B058-2BC1C9C6D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1" name="Rectangle 44">
            <a:extLst>
              <a:ext uri="{FF2B5EF4-FFF2-40B4-BE49-F238E27FC236}">
                <a16:creationId xmlns:a16="http://schemas.microsoft.com/office/drawing/2014/main" id="{75789DF9-FDF3-427A-860E-C1B097703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2" name="Rectangle 45">
            <a:extLst>
              <a:ext uri="{FF2B5EF4-FFF2-40B4-BE49-F238E27FC236}">
                <a16:creationId xmlns:a16="http://schemas.microsoft.com/office/drawing/2014/main" id="{06EA68C8-F085-420B-B4A6-D6257465B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3" name="Rectangle 46">
            <a:extLst>
              <a:ext uri="{FF2B5EF4-FFF2-40B4-BE49-F238E27FC236}">
                <a16:creationId xmlns:a16="http://schemas.microsoft.com/office/drawing/2014/main" id="{4BEBA9E3-EE82-4392-86AA-8180CDD96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4" name="Rectangle 47">
            <a:extLst>
              <a:ext uri="{FF2B5EF4-FFF2-40B4-BE49-F238E27FC236}">
                <a16:creationId xmlns:a16="http://schemas.microsoft.com/office/drawing/2014/main" id="{CEA7E6EA-D152-452D-891A-FC97F885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5" name="Rectangle 48">
            <a:extLst>
              <a:ext uri="{FF2B5EF4-FFF2-40B4-BE49-F238E27FC236}">
                <a16:creationId xmlns:a16="http://schemas.microsoft.com/office/drawing/2014/main" id="{05DEF0C3-EDAB-4BA6-AF77-11D466FD8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6" name="Rectangle 49">
            <a:extLst>
              <a:ext uri="{FF2B5EF4-FFF2-40B4-BE49-F238E27FC236}">
                <a16:creationId xmlns:a16="http://schemas.microsoft.com/office/drawing/2014/main" id="{816E827F-26FD-481F-A0CB-ADCE55847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7" name="Rectangle 50">
            <a:extLst>
              <a:ext uri="{FF2B5EF4-FFF2-40B4-BE49-F238E27FC236}">
                <a16:creationId xmlns:a16="http://schemas.microsoft.com/office/drawing/2014/main" id="{F1E09025-DB6D-4AA9-A69C-9ED4896F1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8" name="Rectangle 51">
            <a:extLst>
              <a:ext uri="{FF2B5EF4-FFF2-40B4-BE49-F238E27FC236}">
                <a16:creationId xmlns:a16="http://schemas.microsoft.com/office/drawing/2014/main" id="{DAD5CF9A-9146-4058-87AA-C381C8C55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29" name="Rectangle 52">
            <a:extLst>
              <a:ext uri="{FF2B5EF4-FFF2-40B4-BE49-F238E27FC236}">
                <a16:creationId xmlns:a16="http://schemas.microsoft.com/office/drawing/2014/main" id="{CF1816C7-4960-42C3-AADC-BD015EAA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0" name="Rectangle 53">
            <a:extLst>
              <a:ext uri="{FF2B5EF4-FFF2-40B4-BE49-F238E27FC236}">
                <a16:creationId xmlns:a16="http://schemas.microsoft.com/office/drawing/2014/main" id="{01957B68-2CAC-401A-9874-B16125E04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1" name="Rectangle 54">
            <a:extLst>
              <a:ext uri="{FF2B5EF4-FFF2-40B4-BE49-F238E27FC236}">
                <a16:creationId xmlns:a16="http://schemas.microsoft.com/office/drawing/2014/main" id="{60AFD95D-983B-4FD4-B368-261F2E711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2" name="Rectangle 55">
            <a:extLst>
              <a:ext uri="{FF2B5EF4-FFF2-40B4-BE49-F238E27FC236}">
                <a16:creationId xmlns:a16="http://schemas.microsoft.com/office/drawing/2014/main" id="{518EB8CB-6ED5-4137-BCD9-D8365D92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3" name="Rectangle 56">
            <a:extLst>
              <a:ext uri="{FF2B5EF4-FFF2-40B4-BE49-F238E27FC236}">
                <a16:creationId xmlns:a16="http://schemas.microsoft.com/office/drawing/2014/main" id="{139EC6FC-365D-4124-926F-D01651125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4" name="Rectangle 57">
            <a:extLst>
              <a:ext uri="{FF2B5EF4-FFF2-40B4-BE49-F238E27FC236}">
                <a16:creationId xmlns:a16="http://schemas.microsoft.com/office/drawing/2014/main" id="{8775C302-28DA-4C80-A004-82BFE2523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5" name="Rectangle 58">
            <a:extLst>
              <a:ext uri="{FF2B5EF4-FFF2-40B4-BE49-F238E27FC236}">
                <a16:creationId xmlns:a16="http://schemas.microsoft.com/office/drawing/2014/main" id="{6278C8A0-00C9-4E13-8AA8-70F695879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6" name="Rectangle 59">
            <a:extLst>
              <a:ext uri="{FF2B5EF4-FFF2-40B4-BE49-F238E27FC236}">
                <a16:creationId xmlns:a16="http://schemas.microsoft.com/office/drawing/2014/main" id="{F76E78F8-BAF0-45A1-9BC8-C0EDBB372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7" name="Rectangle 60">
            <a:extLst>
              <a:ext uri="{FF2B5EF4-FFF2-40B4-BE49-F238E27FC236}">
                <a16:creationId xmlns:a16="http://schemas.microsoft.com/office/drawing/2014/main" id="{EF08AE6E-156B-4827-A48A-06C2566A1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8" name="Rectangle 61">
            <a:extLst>
              <a:ext uri="{FF2B5EF4-FFF2-40B4-BE49-F238E27FC236}">
                <a16:creationId xmlns:a16="http://schemas.microsoft.com/office/drawing/2014/main" id="{F672D0DF-588A-4325-AA10-C6BC5CC2D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39" name="Rectangle 62">
            <a:extLst>
              <a:ext uri="{FF2B5EF4-FFF2-40B4-BE49-F238E27FC236}">
                <a16:creationId xmlns:a16="http://schemas.microsoft.com/office/drawing/2014/main" id="{8358C4C2-65D6-4FAB-8BCB-AAE14259C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0" name="Rectangle 63">
            <a:extLst>
              <a:ext uri="{FF2B5EF4-FFF2-40B4-BE49-F238E27FC236}">
                <a16:creationId xmlns:a16="http://schemas.microsoft.com/office/drawing/2014/main" id="{3B30EB10-7833-4444-B88F-E4C34393C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1" name="Rectangle 64">
            <a:extLst>
              <a:ext uri="{FF2B5EF4-FFF2-40B4-BE49-F238E27FC236}">
                <a16:creationId xmlns:a16="http://schemas.microsoft.com/office/drawing/2014/main" id="{E1CDBA7F-C79C-4EA6-AFC1-04976214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2" name="Rectangle 65">
            <a:extLst>
              <a:ext uri="{FF2B5EF4-FFF2-40B4-BE49-F238E27FC236}">
                <a16:creationId xmlns:a16="http://schemas.microsoft.com/office/drawing/2014/main" id="{FBC19C54-0634-4B47-BE49-FB27158A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3" name="Rectangle 66">
            <a:extLst>
              <a:ext uri="{FF2B5EF4-FFF2-40B4-BE49-F238E27FC236}">
                <a16:creationId xmlns:a16="http://schemas.microsoft.com/office/drawing/2014/main" id="{1B5E888C-BF32-4783-A1FC-BF223C5A5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4" name="Rectangle 67">
            <a:extLst>
              <a:ext uri="{FF2B5EF4-FFF2-40B4-BE49-F238E27FC236}">
                <a16:creationId xmlns:a16="http://schemas.microsoft.com/office/drawing/2014/main" id="{4563F251-031B-4220-A04E-5A54915F8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5" name="Rectangle 68">
            <a:extLst>
              <a:ext uri="{FF2B5EF4-FFF2-40B4-BE49-F238E27FC236}">
                <a16:creationId xmlns:a16="http://schemas.microsoft.com/office/drawing/2014/main" id="{89436237-4E88-4FA0-B815-EFEEB0C1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6" name="Rectangle 69">
            <a:extLst>
              <a:ext uri="{FF2B5EF4-FFF2-40B4-BE49-F238E27FC236}">
                <a16:creationId xmlns:a16="http://schemas.microsoft.com/office/drawing/2014/main" id="{2ED27860-F4AC-4158-B45D-CB08214C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7" name="Rectangle 70">
            <a:extLst>
              <a:ext uri="{FF2B5EF4-FFF2-40B4-BE49-F238E27FC236}">
                <a16:creationId xmlns:a16="http://schemas.microsoft.com/office/drawing/2014/main" id="{08037D10-BDDE-443A-A11B-1C5FBE0C5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8" name="Rectangle 71">
            <a:extLst>
              <a:ext uri="{FF2B5EF4-FFF2-40B4-BE49-F238E27FC236}">
                <a16:creationId xmlns:a16="http://schemas.microsoft.com/office/drawing/2014/main" id="{708F47F8-B398-4E67-9B1E-488360328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49" name="Rectangle 72">
            <a:extLst>
              <a:ext uri="{FF2B5EF4-FFF2-40B4-BE49-F238E27FC236}">
                <a16:creationId xmlns:a16="http://schemas.microsoft.com/office/drawing/2014/main" id="{8E2A219C-5E8F-486E-8D41-CE7371F6B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0" name="Rectangle 73">
            <a:extLst>
              <a:ext uri="{FF2B5EF4-FFF2-40B4-BE49-F238E27FC236}">
                <a16:creationId xmlns:a16="http://schemas.microsoft.com/office/drawing/2014/main" id="{C275C644-6098-4D6D-8061-C70DC880D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1" name="Rectangle 74">
            <a:extLst>
              <a:ext uri="{FF2B5EF4-FFF2-40B4-BE49-F238E27FC236}">
                <a16:creationId xmlns:a16="http://schemas.microsoft.com/office/drawing/2014/main" id="{EFFB060C-9DCE-41BF-915F-1B001EED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2" name="Rectangle 75">
            <a:extLst>
              <a:ext uri="{FF2B5EF4-FFF2-40B4-BE49-F238E27FC236}">
                <a16:creationId xmlns:a16="http://schemas.microsoft.com/office/drawing/2014/main" id="{16F72138-8B34-49A9-8473-3407D116C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3" name="Rectangle 76">
            <a:extLst>
              <a:ext uri="{FF2B5EF4-FFF2-40B4-BE49-F238E27FC236}">
                <a16:creationId xmlns:a16="http://schemas.microsoft.com/office/drawing/2014/main" id="{C937A9BC-3E10-40BD-882E-8CD7CFF59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4" name="Rectangle 77">
            <a:extLst>
              <a:ext uri="{FF2B5EF4-FFF2-40B4-BE49-F238E27FC236}">
                <a16:creationId xmlns:a16="http://schemas.microsoft.com/office/drawing/2014/main" id="{72408B4F-623C-431D-ACA3-E67A6CA2B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5" name="Rectangle 78">
            <a:extLst>
              <a:ext uri="{FF2B5EF4-FFF2-40B4-BE49-F238E27FC236}">
                <a16:creationId xmlns:a16="http://schemas.microsoft.com/office/drawing/2014/main" id="{EAA652D2-F46E-422C-ABEA-5C5D1C03C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6" name="Rectangle 79">
            <a:extLst>
              <a:ext uri="{FF2B5EF4-FFF2-40B4-BE49-F238E27FC236}">
                <a16:creationId xmlns:a16="http://schemas.microsoft.com/office/drawing/2014/main" id="{A65A67F6-06AF-4A45-A3E3-4AD2C1CA3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7" name="Rectangle 80">
            <a:extLst>
              <a:ext uri="{FF2B5EF4-FFF2-40B4-BE49-F238E27FC236}">
                <a16:creationId xmlns:a16="http://schemas.microsoft.com/office/drawing/2014/main" id="{09F4AAF6-050C-473B-AEDA-4BAC78D4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8" name="Rectangle 81">
            <a:extLst>
              <a:ext uri="{FF2B5EF4-FFF2-40B4-BE49-F238E27FC236}">
                <a16:creationId xmlns:a16="http://schemas.microsoft.com/office/drawing/2014/main" id="{680AD3EB-6561-4637-9D0C-7E221C4A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59" name="Rectangle 82">
            <a:extLst>
              <a:ext uri="{FF2B5EF4-FFF2-40B4-BE49-F238E27FC236}">
                <a16:creationId xmlns:a16="http://schemas.microsoft.com/office/drawing/2014/main" id="{F7AB99AD-C1AB-456D-A65E-45557E2C9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0" name="Rectangle 83">
            <a:extLst>
              <a:ext uri="{FF2B5EF4-FFF2-40B4-BE49-F238E27FC236}">
                <a16:creationId xmlns:a16="http://schemas.microsoft.com/office/drawing/2014/main" id="{9AC5B623-662A-4A45-B5B4-14A65ABB5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1" name="Rectangle 84">
            <a:extLst>
              <a:ext uri="{FF2B5EF4-FFF2-40B4-BE49-F238E27FC236}">
                <a16:creationId xmlns:a16="http://schemas.microsoft.com/office/drawing/2014/main" id="{C325AC47-2378-491B-BD19-033CE70FF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2" name="Rectangle 85">
            <a:extLst>
              <a:ext uri="{FF2B5EF4-FFF2-40B4-BE49-F238E27FC236}">
                <a16:creationId xmlns:a16="http://schemas.microsoft.com/office/drawing/2014/main" id="{9C0CF39D-D59F-474A-8719-4A5A6176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3" name="Rectangle 86">
            <a:extLst>
              <a:ext uri="{FF2B5EF4-FFF2-40B4-BE49-F238E27FC236}">
                <a16:creationId xmlns:a16="http://schemas.microsoft.com/office/drawing/2014/main" id="{8A5F022D-6FA3-4BB6-8684-1532764E7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4" name="Rectangle 87">
            <a:extLst>
              <a:ext uri="{FF2B5EF4-FFF2-40B4-BE49-F238E27FC236}">
                <a16:creationId xmlns:a16="http://schemas.microsoft.com/office/drawing/2014/main" id="{0BD01BFE-7E40-4AF7-B051-835899E3F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5" name="Rectangle 88">
            <a:extLst>
              <a:ext uri="{FF2B5EF4-FFF2-40B4-BE49-F238E27FC236}">
                <a16:creationId xmlns:a16="http://schemas.microsoft.com/office/drawing/2014/main" id="{48093B81-616F-4740-BEB2-C82550B5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6" name="Rectangle 89">
            <a:extLst>
              <a:ext uri="{FF2B5EF4-FFF2-40B4-BE49-F238E27FC236}">
                <a16:creationId xmlns:a16="http://schemas.microsoft.com/office/drawing/2014/main" id="{1E3B98CC-0E79-450C-B2EC-78FFD0E0D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7" name="Rectangle 90">
            <a:extLst>
              <a:ext uri="{FF2B5EF4-FFF2-40B4-BE49-F238E27FC236}">
                <a16:creationId xmlns:a16="http://schemas.microsoft.com/office/drawing/2014/main" id="{A0A928FC-BB8F-45A5-9279-08A97155C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8" name="Rectangle 91">
            <a:extLst>
              <a:ext uri="{FF2B5EF4-FFF2-40B4-BE49-F238E27FC236}">
                <a16:creationId xmlns:a16="http://schemas.microsoft.com/office/drawing/2014/main" id="{BAFF0D66-98A2-4E6F-9F43-967F6FE92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69" name="Rectangle 92">
            <a:extLst>
              <a:ext uri="{FF2B5EF4-FFF2-40B4-BE49-F238E27FC236}">
                <a16:creationId xmlns:a16="http://schemas.microsoft.com/office/drawing/2014/main" id="{6446EDBB-1E00-4380-86B2-35CF5AF00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0" name="Rectangle 93">
            <a:extLst>
              <a:ext uri="{FF2B5EF4-FFF2-40B4-BE49-F238E27FC236}">
                <a16:creationId xmlns:a16="http://schemas.microsoft.com/office/drawing/2014/main" id="{3027EE15-4C5D-46E6-8D54-39DE298B8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1" name="Rectangle 94">
            <a:extLst>
              <a:ext uri="{FF2B5EF4-FFF2-40B4-BE49-F238E27FC236}">
                <a16:creationId xmlns:a16="http://schemas.microsoft.com/office/drawing/2014/main" id="{148795E8-A4DE-4286-A28B-A4865DB1E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2" name="Rectangle 95">
            <a:extLst>
              <a:ext uri="{FF2B5EF4-FFF2-40B4-BE49-F238E27FC236}">
                <a16:creationId xmlns:a16="http://schemas.microsoft.com/office/drawing/2014/main" id="{92DC071A-C697-402D-97B4-44826463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3" name="Rectangle 96">
            <a:extLst>
              <a:ext uri="{FF2B5EF4-FFF2-40B4-BE49-F238E27FC236}">
                <a16:creationId xmlns:a16="http://schemas.microsoft.com/office/drawing/2014/main" id="{0931EAE5-304A-4330-9E07-1878FF16F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4" name="Rectangle 97">
            <a:extLst>
              <a:ext uri="{FF2B5EF4-FFF2-40B4-BE49-F238E27FC236}">
                <a16:creationId xmlns:a16="http://schemas.microsoft.com/office/drawing/2014/main" id="{CEE3CC1A-8E84-4144-AE88-333F8F9D7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5" name="Rectangle 98">
            <a:extLst>
              <a:ext uri="{FF2B5EF4-FFF2-40B4-BE49-F238E27FC236}">
                <a16:creationId xmlns:a16="http://schemas.microsoft.com/office/drawing/2014/main" id="{E5D00C9F-5472-46CF-BA0A-F0A4C96E7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6" name="Rectangle 99">
            <a:extLst>
              <a:ext uri="{FF2B5EF4-FFF2-40B4-BE49-F238E27FC236}">
                <a16:creationId xmlns:a16="http://schemas.microsoft.com/office/drawing/2014/main" id="{C51F3DBC-7313-495A-90CA-040FEC579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06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7" name="Rectangle 100">
            <a:extLst>
              <a:ext uri="{FF2B5EF4-FFF2-40B4-BE49-F238E27FC236}">
                <a16:creationId xmlns:a16="http://schemas.microsoft.com/office/drawing/2014/main" id="{4D5946A9-260B-490A-8F56-F316AF2B1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4876800"/>
            <a:ext cx="76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678" name="Text Box 101">
            <a:extLst>
              <a:ext uri="{FF2B5EF4-FFF2-40B4-BE49-F238E27FC236}">
                <a16:creationId xmlns:a16="http://schemas.microsoft.com/office/drawing/2014/main" id="{FE47F6CC-065C-4285-A8EF-421A2673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00600"/>
            <a:ext cx="1100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24679" name="Line 102">
            <a:extLst>
              <a:ext uri="{FF2B5EF4-FFF2-40B4-BE49-F238E27FC236}">
                <a16:creationId xmlns:a16="http://schemas.microsoft.com/office/drawing/2014/main" id="{6CFE024B-A43A-4A9B-898A-46B79D4730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0" name="Line 103">
            <a:extLst>
              <a:ext uri="{FF2B5EF4-FFF2-40B4-BE49-F238E27FC236}">
                <a16:creationId xmlns:a16="http://schemas.microsoft.com/office/drawing/2014/main" id="{46D91EE6-E6CF-4A2E-850E-58153C993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733800"/>
            <a:ext cx="457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1" name="Line 104">
            <a:extLst>
              <a:ext uri="{FF2B5EF4-FFF2-40B4-BE49-F238E27FC236}">
                <a16:creationId xmlns:a16="http://schemas.microsoft.com/office/drawing/2014/main" id="{58500EA2-466E-44E4-B0C8-52F555ADEA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733800"/>
            <a:ext cx="533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2" name="Line 105">
            <a:extLst>
              <a:ext uri="{FF2B5EF4-FFF2-40B4-BE49-F238E27FC236}">
                <a16:creationId xmlns:a16="http://schemas.microsoft.com/office/drawing/2014/main" id="{C215E1F0-E005-41B6-8E14-FBBFE7DB91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38100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3" name="Line 106">
            <a:extLst>
              <a:ext uri="{FF2B5EF4-FFF2-40B4-BE49-F238E27FC236}">
                <a16:creationId xmlns:a16="http://schemas.microsoft.com/office/drawing/2014/main" id="{BC09F575-32BE-4BB6-B266-47B8A728A3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3810000"/>
            <a:ext cx="304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4" name="Line 107">
            <a:extLst>
              <a:ext uri="{FF2B5EF4-FFF2-40B4-BE49-F238E27FC236}">
                <a16:creationId xmlns:a16="http://schemas.microsoft.com/office/drawing/2014/main" id="{8B4D4198-A194-43E2-B955-644697CCB8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810000"/>
            <a:ext cx="76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5" name="Line 108">
            <a:extLst>
              <a:ext uri="{FF2B5EF4-FFF2-40B4-BE49-F238E27FC236}">
                <a16:creationId xmlns:a16="http://schemas.microsoft.com/office/drawing/2014/main" id="{F4AF4D64-B782-437F-A862-23F98D3F1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38100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6" name="Text Box 109">
            <a:extLst>
              <a:ext uri="{FF2B5EF4-FFF2-40B4-BE49-F238E27FC236}">
                <a16:creationId xmlns:a16="http://schemas.microsoft.com/office/drawing/2014/main" id="{18D5A5FD-B865-487F-A21C-1C2C83E2F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3776663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24687" name="Line 110">
            <a:extLst>
              <a:ext uri="{FF2B5EF4-FFF2-40B4-BE49-F238E27FC236}">
                <a16:creationId xmlns:a16="http://schemas.microsoft.com/office/drawing/2014/main" id="{37FAD523-5936-4404-9565-5A6206A2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88" name="Text Box 112">
            <a:extLst>
              <a:ext uri="{FF2B5EF4-FFF2-40B4-BE49-F238E27FC236}">
                <a16:creationId xmlns:a16="http://schemas.microsoft.com/office/drawing/2014/main" id="{F17FB0A2-1815-4172-BEF2-1C7D9784C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15000"/>
            <a:ext cx="15438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Base address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A204211-CABC-9BF7-DB01-E1FC4E38A41C}"/>
                  </a:ext>
                </a:extLst>
              </p14:cNvPr>
              <p14:cNvContentPartPr/>
              <p14:nvPr/>
            </p14:nvContentPartPr>
            <p14:xfrm>
              <a:off x="397800" y="24120"/>
              <a:ext cx="8730000" cy="68731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A204211-CABC-9BF7-DB01-E1FC4E38A41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8440" y="14760"/>
                <a:ext cx="8748720" cy="6891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C10CE4A-733E-4951-8483-B12F879269AA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880CB4B3-0EA8-4C56-848B-0661320B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B5EFF-516B-4EB8-BC02-7AA91E85BF7A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51EFB126-D248-427D-867D-8AEB6E71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256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Organization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C3BD772E-CCE0-44B7-8932-FC4704BE6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5015750B-CBEA-4A01-A723-CCF9B821A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42" y="1852613"/>
            <a:ext cx="7268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points to area in memory that saves global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8" name="Rectangle 5">
            <a:extLst>
              <a:ext uri="{FF2B5EF4-FFF2-40B4-BE49-F238E27FC236}">
                <a16:creationId xmlns:a16="http://schemas.microsoft.com/office/drawing/2014/main" id="{723B55D1-49B7-478F-AF70-F604FD558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32766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Stack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Dynamic data (heap)</a:t>
            </a:r>
          </a:p>
        </p:txBody>
      </p:sp>
      <p:sp>
        <p:nvSpPr>
          <p:cNvPr id="38919" name="Rectangle 6">
            <a:extLst>
              <a:ext uri="{FF2B5EF4-FFF2-40B4-BE49-F238E27FC236}">
                <a16:creationId xmlns:a16="http://schemas.microsoft.com/office/drawing/2014/main" id="{A18B566F-5851-42E4-8583-A69AAD64A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495800"/>
            <a:ext cx="25908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Static data (globals)</a:t>
            </a:r>
          </a:p>
        </p:txBody>
      </p:sp>
      <p:sp>
        <p:nvSpPr>
          <p:cNvPr id="38920" name="Rectangle 7">
            <a:extLst>
              <a:ext uri="{FF2B5EF4-FFF2-40B4-BE49-F238E27FC236}">
                <a16:creationId xmlns:a16="http://schemas.microsoft.com/office/drawing/2014/main" id="{1B68EF6C-1253-4973-8A0D-E32243158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25908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Text (instructions)</a:t>
            </a:r>
          </a:p>
        </p:txBody>
      </p:sp>
      <p:sp>
        <p:nvSpPr>
          <p:cNvPr id="38921" name="Line 8">
            <a:extLst>
              <a:ext uri="{FF2B5EF4-FFF2-40B4-BE49-F238E27FC236}">
                <a16:creationId xmlns:a16="http://schemas.microsoft.com/office/drawing/2014/main" id="{BE3A6E3C-0FF8-4D3E-AE53-10E378F69E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Line 9">
            <a:extLst>
              <a:ext uri="{FF2B5EF4-FFF2-40B4-BE49-F238E27FC236}">
                <a16:creationId xmlns:a16="http://schemas.microsoft.com/office/drawing/2014/main" id="{BDB1A9D1-470F-41B1-9101-1D43B91A1E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0" y="3962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93E48449-EAA2-491D-8A5D-CFF61008A1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8E16F56-2943-4B76-86A5-C88C7651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7511" y="4762500"/>
            <a:ext cx="7152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139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96F790-A7CD-4F7D-B353-37F70E1CAEC2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load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402BEE8-3F6D-4840-A479-90DE02D420C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CB2B5E69-A7A3-4748-B956-269684D0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EE5BB-0A84-4BB3-81B9-1E4A7AD5B864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86E24DB2-4E3A-44A1-94A4-B7DB3248C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149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Instruction Format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C710373B-53BB-443D-AE2F-AB7ADCD1D1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0C07256D-9305-466B-8408-5217E1C0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08958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format of a store instruction: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 address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$t0,   8($t3)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4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any register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</a:t>
            </a:r>
            <a:r>
              <a:rPr lang="en-US" altLang="en-US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constant that is added to the register in parentheses</a:t>
            </a:r>
          </a:p>
        </p:txBody>
      </p:sp>
      <p:sp>
        <p:nvSpPr>
          <p:cNvPr id="28678" name="Line 5">
            <a:extLst>
              <a:ext uri="{FF2B5EF4-FFF2-40B4-BE49-F238E27FC236}">
                <a16:creationId xmlns:a16="http://schemas.microsoft.com/office/drawing/2014/main" id="{22E926EA-E06D-4C5A-B5E6-6522A14A7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9300" y="2590801"/>
            <a:ext cx="76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6">
            <a:extLst>
              <a:ext uri="{FF2B5EF4-FFF2-40B4-BE49-F238E27FC236}">
                <a16:creationId xmlns:a16="http://schemas.microsoft.com/office/drawing/2014/main" id="{577AF308-8DB5-4721-A913-12A8AF75F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2895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7">
            <a:extLst>
              <a:ext uri="{FF2B5EF4-FFF2-40B4-BE49-F238E27FC236}">
                <a16:creationId xmlns:a16="http://schemas.microsoft.com/office/drawing/2014/main" id="{735A4C5C-7628-494A-B3E7-0193049D7C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0700" y="36576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8">
            <a:extLst>
              <a:ext uri="{FF2B5EF4-FFF2-40B4-BE49-F238E27FC236}">
                <a16:creationId xmlns:a16="http://schemas.microsoft.com/office/drawing/2014/main" id="{ACFC1C2F-C365-4C18-AA32-11CD14E44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3045" y="3657600"/>
            <a:ext cx="1098755" cy="4447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9">
            <a:extLst>
              <a:ext uri="{FF2B5EF4-FFF2-40B4-BE49-F238E27FC236}">
                <a16:creationId xmlns:a16="http://schemas.microsoft.com/office/drawing/2014/main" id="{19C3A360-D840-40B1-A152-04E76F02EC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514600" y="3657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F145B8-AD01-4380-B98D-0DCE43DEC05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209435-FBFB-46BC-8A7C-E2B7575F3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E80A1-2434-470C-A034-6EB8820626DB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DB2DA947-E71B-40C8-82E3-7965D374C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52451001-006B-4110-A199-50444261B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325381A-33DE-4436-BB35-C6034CDAE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8152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int a, b, c, d[10];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$zero, 1000   # assume that data is stored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base address 1000; placed in 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$zero is a register that always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# equals 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$s1,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a into register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$s2, 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b into register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$s3, 8($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  # brings value of c into register $s3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$s4, 12($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d[0] into register $s4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$s5, 16($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   # brings value of d[1] into register $s5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554404C-3597-4DD5-AA16-1687777512A8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8CE501E-FEAC-4802-83F9-33749F1A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06055-CE4B-4252-8384-B3983EF933D8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D6ABD684-ED8C-48B7-A13F-F0BCB35B0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3535B286-578F-45DF-A8B7-71DF2AC47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D187E1E3-B466-4337-8050-2CBA0CB3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334322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CABD2EA-BA7A-4157-89EB-114102A3CF4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D210A2C-2FA9-4A1C-84DB-B458D2E91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4D3A0-133A-4C7C-9994-113357EE8A71}" type="slidenum">
              <a:rPr lang="en-US" altLang="en-US"/>
              <a:pPr>
                <a:defRPr/>
              </a:pPr>
              <a:t>17</a:t>
            </a:fld>
            <a:endParaRPr lang="en-US" altLang="en-US" dirty="0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A67A3CA9-0B22-4C85-9114-05B8CBDC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17C8626-74B2-48A2-962B-8CCD601C25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B4FF2278-FD5A-4042-9F79-A7106DDF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156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code:     d[3]  = d[2] + a;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(same assumptions as previous example):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$s0, 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 #  a is brought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$s1, 20($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#  d[2] is brought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$s2, $s0, $s1  #  the sum is in $s2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$s2, 24($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   #  $s2 is stored into d[3]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Assembly version of the code continues to expand!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8BD6FA7-10F3-45AE-851F-48313E35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BA294-5FE4-4DBC-9F1B-E73F82652C72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95EE98-25E0-4C8E-A702-4951A3A27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40A72F2-2BF6-442B-A786-7F8A9496D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795AC8A2-45C3-4D95-9F5C-82E6950E2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06634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Understanding the language of the hardware is key to understanding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the hardware/software interface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 program (in say, C) is compiled into an executable that is composed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machine instructions – this executable must also run on future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machines – for example, each Intel processor reads in the same x86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instructions, but each processor handles instructions differently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Java programs are converted into portable bytecode that is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into machine instructions during execution (just-in-time compilation)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are important design principles when defining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set architecture (ISA)?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279E23-AB83-CC72-7624-0502F5BFA1D5}"/>
                  </a:ext>
                </a:extLst>
              </p14:cNvPr>
              <p14:cNvContentPartPr/>
              <p14:nvPr/>
            </p14:nvContentPartPr>
            <p14:xfrm>
              <a:off x="3298320" y="91440"/>
              <a:ext cx="5773680" cy="5650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279E23-AB83-CC72-7624-0502F5BFA1D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88960" y="82080"/>
                <a:ext cx="5792400" cy="566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73A6D71-83CF-4F3A-9409-6B7F1D1F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7E5D9-CDBB-4178-A0A0-FF0E30B1AF4C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F725270-16ED-4CB5-981D-19A462884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2164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Basic MIPS Instruction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2CD009E-F3C5-441B-8A64-E8202846C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88243162-6456-4E15-B76C-26D32A667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105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  code:                                  a = b + c 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Assembly code: (human-friendly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add   a, b, c      #  a is the sum of b and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Machine code: (hardware-friendly machine instructions)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00000010001100100100000000100000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Translate the following C code into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a = b + c + d + e;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ADD5E8-AA10-1217-AE76-99A252877272}"/>
                  </a:ext>
                </a:extLst>
              </p14:cNvPr>
              <p14:cNvContentPartPr/>
              <p14:nvPr/>
            </p14:nvContentPartPr>
            <p14:xfrm>
              <a:off x="2014560" y="1540800"/>
              <a:ext cx="7021440" cy="5006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ADD5E8-AA10-1217-AE76-99A2528772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5200" y="1531440"/>
                <a:ext cx="7040160" cy="5024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021C989-8D97-4928-95B7-334789A439DF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4D4AB72-0698-476B-90AF-6F26A76F3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6910A-88B0-41E6-A30B-BDBCF9A05D02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DC26E704-5559-4724-8D72-25503612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176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 Set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3247C51D-CAD9-4573-9A3A-192D0E6D1A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330CB683-6564-442C-BB7A-47DFADCA6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69978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Important design principles when defining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set architecture (ISA):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hardware simple – the chip must only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implement basic primitives and run fast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keep the instructions regular – simplifies the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decoding/scheduling of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will later discuss RISC vs CISC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562F097-0C11-1E34-94E1-A5C401654425}"/>
                  </a:ext>
                </a:extLst>
              </p14:cNvPr>
              <p14:cNvContentPartPr/>
              <p14:nvPr/>
            </p14:nvContentPartPr>
            <p14:xfrm>
              <a:off x="1017000" y="1994760"/>
              <a:ext cx="7994160" cy="4601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562F097-0C11-1E34-94E1-A5C40165442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07640" y="1985400"/>
                <a:ext cx="8012880" cy="461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F860381-06A7-4320-936E-A9418E9CCA9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65636FD-597D-4FAF-A4C9-97DEB7DE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A7690-0274-4951-8A17-CC5E09D9D0F5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DD6F5ECE-6F7F-42FE-AA0B-134EA6F50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0715210E-5D23-4FCF-ACFD-C9FAB9988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710EB550-C398-499D-8F92-E332DEF9E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648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a = b + c + d + e;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b, c                    add  a, b, 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d         or       add  f, d,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a, a, e                    add  a, a, 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simple: fixed number of operands (unlike C)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single line of C code is converted into multiple lines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assembly code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Some sequences are better than others… the second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sequence needs one more (temporary) variable  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A6F1F57-672F-475E-31B8-829925F39311}"/>
                  </a:ext>
                </a:extLst>
              </p14:cNvPr>
              <p14:cNvContentPartPr/>
              <p14:nvPr/>
            </p14:nvContentPartPr>
            <p14:xfrm>
              <a:off x="1125720" y="1515600"/>
              <a:ext cx="7817040" cy="4366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A6F1F57-672F-475E-31B8-829925F393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6360" y="1506240"/>
                <a:ext cx="7835760" cy="438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CF90F96-52BA-4C00-BB46-11632D361D9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2FB3A7-CE96-4FB0-8BF9-02BDA4641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540808-16C4-4A8F-9B71-5C1D179823D5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CE62D1E0-72F2-433D-8006-934DCE991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93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Subtract Example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4B78D68-606B-4340-AB49-42127CA40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DF16AEBC-CA73-4D38-A531-A7C5BC45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9122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C code    f = (g + h) – (i + 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translates into the following assembly code: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t0, g, h                add  f, g, h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add  t1,  i, j         or     sub   f, f, i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sub  f,   t0, t1              sub   f, f, j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version may produce a different result because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floating-point operations are not necessarily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associative and commutative… more on this later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F79DF92-E1F5-A793-2FD4-BBB4D5917A86}"/>
                  </a:ext>
                </a:extLst>
              </p14:cNvPr>
              <p14:cNvContentPartPr/>
              <p14:nvPr/>
            </p14:nvContentPartPr>
            <p14:xfrm>
              <a:off x="1849320" y="1928160"/>
              <a:ext cx="3079080" cy="15490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F79DF92-E1F5-A793-2FD4-BBB4D5917A8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39960" y="1918800"/>
                <a:ext cx="3097800" cy="156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358373D-DF4D-4DA6-8B17-82D478B067B4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4950EC-B591-4F83-9D54-49D2FF7CB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1280B3-5C01-43AE-9826-20F62BEE979C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50A5BA4-9DC7-466B-91B6-34B0EF76B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017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Operands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0BC2AC38-A735-4B29-8055-BAE6E272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03E38448-0CDC-4C7B-A7C9-423DB402A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2871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C, each “variable” is a location in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 hardware, each memory access is expensive – if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</a:t>
            </a:r>
            <a:r>
              <a:rPr lang="en-US" altLang="en-US" sz="24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accessed repeatedly, it helps to bring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variable into an on-chip scratchpad and operate on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scratchpad (registers)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instructions, we require that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(add, sub) only operate on registers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Note: the number of operands (variables) in a C program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very large; the number of operands in assembly is fixed…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there can be only so many scratchpad registers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D7FF513-0273-A351-D71C-03B1720D42C6}"/>
                  </a:ext>
                </a:extLst>
              </p14:cNvPr>
              <p14:cNvContentPartPr/>
              <p14:nvPr/>
            </p14:nvContentPartPr>
            <p14:xfrm>
              <a:off x="194400" y="76320"/>
              <a:ext cx="8583120" cy="54522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D7FF513-0273-A351-D71C-03B1720D42C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040" y="66960"/>
                <a:ext cx="8601840" cy="5470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79AB07-34C2-460B-BCF7-E08E629956D6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6810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88359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MIPS ISA has 32 registers (x86 has 8 registers) –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Why not more? Why not less?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register is 32 bits wide  (modern 64-bit architectures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have 64-bit wide registers)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entity (4 bytes) is referred to as a word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make the code more readable, registers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partitioned as $s0-$s7 (C/Java variables), $t0-$t9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(temporary variables)…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 add  $s0, $s1, $s2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542A78-4AC7-8708-E075-2F81F4A2DAE4}"/>
                  </a:ext>
                </a:extLst>
              </p14:cNvPr>
              <p14:cNvContentPartPr/>
              <p14:nvPr/>
            </p14:nvContentPartPr>
            <p14:xfrm>
              <a:off x="865800" y="339480"/>
              <a:ext cx="8156520" cy="5907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542A78-4AC7-8708-E075-2F81F4A2DA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6440" y="330120"/>
                <a:ext cx="8175240" cy="592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06108A4-EE0E-4E52-85DA-E09E285E9DA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0B678BF-5798-482E-9ECB-36E348EB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4371D7-F321-43EB-8B8C-D5F482AE7D8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22FEACB6-9673-4991-B31C-CA80BC489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1286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Binary Stuff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34CBAEE9-6E25-4D41-A58D-4CC9EC507F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EED7555B-4784-4C56-AAD6-4C3290D96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2329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8 bits = 1 Byte, also written as 8b = 1B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 word = 32 bits = 4B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1KB =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1MB =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1GB = 1024 x 1024 x 1024 B =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32-bit memory address refers to a number between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0 and 2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1, i.e., it identifies a byte in a 4GB 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02262CA-1AC9-BC54-9018-C33B27C01BBC}"/>
                  </a:ext>
                </a:extLst>
              </p14:cNvPr>
              <p14:cNvContentPartPr/>
              <p14:nvPr/>
            </p14:nvContentPartPr>
            <p14:xfrm>
              <a:off x="757440" y="56880"/>
              <a:ext cx="8279640" cy="6629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02262CA-1AC9-BC54-9018-C33B27C01BB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8080" y="47520"/>
                <a:ext cx="8298360" cy="6647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18633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46891</TotalTime>
  <Words>1264</Words>
  <Application>Microsoft Office PowerPoint</Application>
  <PresentationFormat>On-screen Show (4:3)</PresentationFormat>
  <Paragraphs>232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263</cp:revision>
  <dcterms:created xsi:type="dcterms:W3CDTF">2002-09-20T18:19:18Z</dcterms:created>
  <dcterms:modified xsi:type="dcterms:W3CDTF">2025-01-16T19:38:59Z</dcterms:modified>
</cp:coreProperties>
</file>