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562" r:id="rId3"/>
    <p:sldId id="543" r:id="rId4"/>
    <p:sldId id="560" r:id="rId5"/>
    <p:sldId id="554" r:id="rId6"/>
    <p:sldId id="555" r:id="rId7"/>
    <p:sldId id="556" r:id="rId8"/>
    <p:sldId id="559" r:id="rId9"/>
    <p:sldId id="557" r:id="rId10"/>
    <p:sldId id="544" r:id="rId11"/>
    <p:sldId id="545" r:id="rId12"/>
    <p:sldId id="546" r:id="rId13"/>
    <p:sldId id="547" r:id="rId14"/>
    <p:sldId id="548" r:id="rId15"/>
    <p:sldId id="551" r:id="rId16"/>
    <p:sldId id="513" r:id="rId17"/>
    <p:sldId id="51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3" autoAdjust="0"/>
    <p:restoredTop sz="94404" autoAdjust="0"/>
  </p:normalViewPr>
  <p:slideViewPr>
    <p:cSldViewPr>
      <p:cViewPr varScale="1">
        <p:scale>
          <a:sx n="74" d="100"/>
          <a:sy n="74" d="100"/>
        </p:scale>
        <p:origin x="10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8852795-40EF-4DA1-9C9A-68EF15B4D5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4384B7A-9844-43C5-9370-499369195DB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290B4698-D991-4341-9AE0-14EB3CCFCA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A547C113-420D-4997-8AEB-B412CC0C588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DF74D3-B45A-40F8-8E43-959E686112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7:46:19.8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7601 10625 942 0,'-23'9'52'0,"4"1"13"0,6-7-30 0,1-8-23 0,4-6 1 0,3-8 19 0,0-4 9 0,5-7 6 0,0 3-3 0,0 6-19 16,0-1-10-16,-3 11-10 15,2 10-2-15,-1-1 0 16,0 0 9-16,2 2 27 16,4-6 15-16,10 3 30 15,6 0 4-15,7-7-4 16,3 4-9-16,8-2-21 0,-2 0-11 15,4 5-22 1,-4 0-8-16,0 3-11 0,-1 5-2 16,-7 4-2-16,4 7-1 15,4 3 1-15,7-3 0 16,7 9 1-16,2-6 0 0,3 0 1 16,-1-2 1-16,3 2 1 15,1-2 1 1,1 5 1-16,2-1-1 0,-1-2 0 15,3-3-2 1,-4 1-1-16,1 2 0 16,-4-6 0-16,0-1-2 0,-4 1 0 15,-2-9-2-15,-6 6 0 16,8 1 0-16,2-6 0 16,4 4 1-16,7 1 3 15,1-2 1-15,8 4 4 16,-6 1 1-16,6-1 7 15,-6 3 3-15,-6-8-1 16,4 0 0-16,-1-4-9 16,4-8-3-16,7-7-3 15,6-3 1-15,8-4 1 0,1-1 1 16,1 1 1-16,-5-1 0 16,3 4 0-16,-1 3 0 15,9 1-1-15,6-1-1 16,-3-1 0-1,-4 0-1-15,4-2-1 16,1-2 1-16,1 3 4 16,10-4 4-16,4 3 4 15,-2 0 3-15,2 10-1 16,-2 3 1-16,3 3 0 0,7 3 1 16,-5 2-3-16,3 1-1 15,-6-1-4-15,1 1-2 0,7-3 1 16,4-3-2-1,-3-3-2-15,-6-2-2 0,9 0-3 16,2 4-5-16,8 2-3 16,2 7-22-16,-14 2-82 15,-2-4-75-15,-18 5 94 16</inkml:trace>
  <inkml:trace contextRef="#ctx0" brushRef="#br0" timeOffset="68544.44">11325 12940 158 0,'-7'11'54'0,"-1"2"60"0,7-4 5 16,4-1 13-16,5 0-3 0,1-3-15 0,4-4-35 0,0-1-13 0,-2 0-4 15,0 0 2-15,-2 2-1 16,2 1-6 0,2 0-19-16,-1 0-5 15,3 3 3-15,-3-2 5 16,4 0 15-16,3 3 1 16,0-6-15-16,6-1-10 0,7-3-16 15,-2-8-4 1,17-6 6-16,3 1 7 0,18 2 13 15,10 0 6-15,16 2 0 16,17 3-6-16,9 1-13 16,4 2-8-16,15 0-13 15,6-4-2-15,19-4-3 16,0 0-3-16,11-8-4 16,5 0 0-16,3-5-2 15,2 1 0-15,-4 0-17 16,5 0-55-16,-1 4 52 15</inkml:trace>
  <inkml:trace contextRef="#ctx0" brushRef="#br0" timeOffset="92912.99">3607 8564 176 0,'0'11'46'0,"0"1"43"0,3-4-39 0,8 0-2 0,-1-5 34 0,2 4 68 0,1-4 24 16,0 6-9-16,2 2-27 15,1 5-54-15,5 3-19 16,-6 5-29-16,9-2-6 16,1 3-7-1,2-6-5-15,8-2-4 0,3-3 0 16,11-7 0-16,9-1 2 0,8-6 0 15,2 0-3-15,5-2-8 16,-1-2-2-16,4-3-4 16,3 3 1-16,6-4 0 15,2 0 0-15,1-3 6 16,0-2 0-16,-1 1 2 16,-3-3 0-1,6 1-3-15,1 5-1 0,15 1-2 16,-2 2-1-16,3 6 1 15,1 1-1-15,-3 4-1 16,4-4 0-16,16 1-1 16,3-2-1-16,-2 2 2 15,-3-2 5-15,0 0 10 0,6 0 1 16,4 0 0-16,4-4-4 16,-3-2-10-1,-6 0-1-15,9-2-1 0,4 2 0 16,1-1 0-1,-12 1 1-15,-3 0 1 0,0 4 0 16,-10 2 1 0,-3 0 0-16,-10 2 0 0,-16-4-2 15,-3-1 0-15,1 0-1 16,0-7 1-16,6 6 2 16,-2-3 17-16,-3 3 7 15,-13-1 12-15,-14 3 3 16,-5 2-8-16,-11 7-5 15,-11-6-8-15,-4 4-1 0,-15-4 8 16,-5 3 4-16,-7-4 14 16,-1 0 5-16,-1 1-7 15,-12-1-9-15,-12 5-20 16,-6 1-8-16,-19-3-10 16,-6-1-2-16,-18-2 0 15,-5-2 0-15,-25-4 1 16,-4 3 1-16,-15 0-1 15,-2 1 1-15,-10 2-3 16,-10-1-1-16,-12-4 3 16,-4 5 1-16,0-3 6 0,-6 0 4 15,-4 1 17 1,1-1 9-16,6 3 11 16,-7 3 1-16,9-3-9 15,-6-3-5-15,3-2-5 16,-2 2-4-16,-3-8-6 0,4 0-4 15,-6-2-7 1,-2-1 0-16,4 1-1 0,-3-2 0 16,11 2 0-16,3-1-1 0,4 1 0 15,5 5 0 1,10 5 1-16,10 3-1 16,11 0-2-16,4-3-3 15,9 0-8-15,7-2-11 16,17-3-25-16,6 0-15 0,13-6-36 15,7-2-8-15,7 2-3 16,7 2 8-16,11 4 35 16,4 0 16-16,5 5 21 15,20 3-3-15,8 9-5 16,22-1 1-16,24 6 1 16,11 4 7-16,21-4-9 15,9 0-63-15,33-5 64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47:07.2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3531 8062 433 0,'2'2'118'0,"4"1"133"16,-3 2-79-16,-3-2-31 0,2 0-17 0,-2 0-26 0,-2 0-8 0,2-3-25 0,0 0-9 0,0 0-7 16,0 0-9-16,0 0-20 15,0 0-11-15,0 0-13 16,7-4-3-16,2 11-1 15,2-2 2-15,10 3 3 16,1 3 1-16,11-5 2 16,5 1 0-16,14-4-1 15,3 0 0-15,19-3-2 16,3 0 1 0,10 0-1-16,2-2 0 0,0 2-1 15,3 2-1-15,9 0-1 16,6-2-1-16,8 0 2 15,2 0 0-15,5-4 2 16,-2 1 2-16,9 3 1 16,3 0 0-16,1 2 1 0,-8 3 1 15,-6 1 0 1,-7-3 0-16,15 0-2 0,5 2 0 16,-6-8-2-1,1-4 0-15,-12-4-1 16,8-1 0-16,5-4 1 0,-5 3 1 15,8 1 0-15,-12 2 0 16,6 6 1 0,4 4 0-16,4 0-1 0,4 0 1 15,-6 0 0-15,0 0 0 0,8 0 0 16,-7 0 1 0,6 0 0-16,-9 0 0 0,-1 4-1 15,0 3 1-15,3-3-1 16,0 1 0-16,-7 1 0 15,1 1-1-15,-2-1-1 16,9 3 1-16,-2-1 0 16,-9 3 1-1,2 5 0-15,-6 5 0 16,11 2 0-16,1 3 1 0,-9 0-1 16,5 1 0-16,1-3 0 15,5-5 0-15,12 0 1 16,-7-5 0-16,3-3 1 15,-5-3 0-15,6 0-1 0,13 4 1 16,-11-5-2-16,0 1 1 16,-1 1-1-16,2-4 0 15,1 4 0-15,-4-3 0 16,5 1 0 0,-1-1 0-16,11-1 0 0,1-5-2 15,8-5 1-15,1 2-1 16,3-2 2-16,8-3 0 15,1 5 0 1,9-5 1-16,-4 8 2 0,-2-1 0 0,4 1 3 16,1 3 1-1,-1-3-1-15,4 1-1 0,4-2-3 16,-4-2-1 0,1 0-1-16,4-5 0 0,6 5 0 15,-10-2-2-15,11 2 1 16,7 1-2-16,-3-1 1 15,-1 1 1-15,18 2 1 16,-3 0 1 0,-2 3 1-16,14 7 2 15,-6 1 0-15,2-2 0 0,20 7-2 16,-8-3-3-16,-3-1-80 16,18-5-247-16,-18-21 209 15</inkml:trace>
  <inkml:trace contextRef="#ctx0" brushRef="#br0" timeOffset="18668.82">17277 6791 739 0,'5'0'98'0,"-2"-8"84"0,1 0-66 0,4-1-3 16,-1-7-31-16,1-3-6 0,-2 2-16 15,0 1 4-15,-4 5 20 16,-1 0 1-16,-1 11-15 15,0 0-15-15,2 5-26 16,3 9-10-16,1 16-9 16,3 3-1-16,1 6-5 0,-1 1-2 15,1-7-2 1,1-3 0-16,-2-8 0 16,-4-6-1-16,0-8 1 15,-5-8 2-15,0-4-2 16,-3-7 0-16,-4-11 0 15,-4-1 0-15,0-4 1 0,-3-3 1 16,3-2 1-16,6 1 2 16,7-2 4-1,4 1 3-15,16 1 8 0,2 2 3 0,9 6-2 16,2 4-3 0,1 6-10-16,-1 4-6 15,-15 5-30-15,2 4-46 16,-4 5-128-16,-4 2-156 15,6 4 192-15</inkml:trace>
  <inkml:trace contextRef="#ctx0" brushRef="#br0" timeOffset="19022.31">17769 6726 1086 0,'-8'5'121'0,"-3"1"70"0,10-2-66 0,-7-1-14 0,8 0-51 0,8-3-18 0,4 0-23 0,2-6-7 16,12-4-8-1,-1-2-1-15,5-1-1 16,1 5-2-16,-5-1 2 16,-9 2 0-16,-15 7 4 15,2-6 0-15,-23 4 1 16,-4-4 1-16,-10 0-1 15,-4-1 0-15,-1 6 0 0,4 4 0 16,1 14-2 0,3 2-2-16,12 13-2 0,2-2-1 15,16 3-3-15,5-5 0 0,17-2-4 16,7-6-4 0,9-1-61-16,1-2-28 15,10-6-95 1,1-1-66-16,1-10 153 0</inkml:trace>
  <inkml:trace contextRef="#ctx0" brushRef="#br0" timeOffset="19593.79">18275 6821 788 0,'0'-13'182'0,"-4"1"138"0,-9-4-77 16,-4 2-36-16,-12-2-67 15,-1 0-22-15,-9 10-51 16,-8 4-20-16,7 13-25 15,2 5-13-15,8 9-11 16,8-1-5-16,14-3-19 16,8-2-6-16,10-7 0 0,7-7 4 15,13-5 19-15,2-3 7 16,6-7 2 0,3 4 3-16,-11-3 2 15,-5 2 2-15,-8 4 0 16,-7 3 0-16,-6 8-3 15,-4 5-2-15,-1 10-2 16,-4 6-2-16,-1 1-3 16,4-2-2-16,15-8-48 0,4-5 0 15,16-14 2-15,7-6 2 16,-1-9 51-16,4-6 3 0,-5-4 11 16,-4-1 9-16,-1-5 25 15,-7-3 10-15,4-11 14 16,-2-8-4-16,0-10-22 15,1-6 2-15,-18-1-9 16,-5 4 2 0,-9 8 14-16,-6 12-5 0,-9 18 5 15,-4 8-2 1,0 19-12-16,5 5-8 0,-5 17-21 16,9 16-5-16,3 12-7 15,6 12 0-15,8 5-1 16,4 0 0-16,8-6-1 15,8-4-3-15,4-10-6 16,5-6-10-16,7-9-33 16,1-12-38-16,5-10-123 15,4-5-80-15,10-12 152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48:18.7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8711 8799 209 0,'26'-2'45'0,"-5"-3"29"0,2 1 4 0,-8-4-3 0,5 1 3 0,7 3 4 0,-2-6-7 0,5 4-7 15,-5-5-17-15,-2 1-9 16,0 4 5-16,4 1 11 0,1 7 20 16,-1-4 8-16,8 9-3 15,0-6-11 1,-4-1-22-16,6-3-8 16,0-3-13-16,3 1-3 15,2-4-3-15,7-2-1 0,-1-7-5 16,4 2-2-1,1-4-4-15,-2-1-2 16,14 9-2-16,-10-4-1 0,11 11-3 16,5-4-1-16,-2 6 1 15,7 1 2-15,-14 2-16 16,-1 0-17-16,-7 0 11 16,-2 3-2-16,11 0 21 15,13 2 26-15,14-2-22 16,3 0 1-16,12 2 9 15,3 2-24-15,-3 4 9 16,-5 1-1-16,-6 2-11 16,-2 1 13-16,4-3 1 15,0-1 1-15,4 2-2 16,-2-2 0-16,-2-5-1 16,5 0 0-16,1-6-1 15,12-6 0-15,6 0 0 16,4-4 0-16,9 3 0 15,6 0 0-15,12-1-2 16,-6 4 0-16,-3 0-11 0,7 0-29 16,7 4 27-16</inkml:trace>
  <inkml:trace contextRef="#ctx0" brushRef="#br0" timeOffset="9225.96">15691 5807 441 0,'-4'-3'115'0,"-1"1"171"0,-6 2-92 0,-5 0-48 0,-8 0-16 0,-6 0-56 0,-12 3-14 15,-15 2-16-15,-8 3-8 16,-6 5-13-16,2 7-1 15,11 7-12-15,6 1-8 16,9 17-4-16,5-1-6 0,11 8 0 16,11 3 4-16,15 3 0 15,6-1 1-15,18-5 3 16,7-3 0-16,7-11-1 16,4-10 0-16,-2-9-2 15,4-14 0-15,-4-10 1 16,-1-11 1-16,-3-9 1 15,-1-3 2-15,-7-4 4 16,-3-4 1-16,-12 6 9 16,-2-2 8-16,-7 15 10 15,-1 3 6-15,-2 14-7 16,-4 13-6-16,-3 12-15 16,-3 6-7-16,7 9-5 15,0 1 0-15,8 1-5 16,9-2-21-16,3-9-77 15,2 2-69-15,11-7-164 0,-10-11-44 16,-13-16 74-16,-10-15 69 16,-16-27 166-16,-7-7 66 15,6 4 5 1,-1 8-1-16,-1 10 106 0,-4 4 59 16,-9-1 87-16,-5 0 39 15,1 1-51 1,11 8-44-16,12 4-73 15,6 2-31-15,17-1-48 0,15 0-9 16,23-4-9-16,11-1-5 16,7 0-5-16,-6 0-5 0,-9 4-10 15,-10 2-11-15,8 2-47 16,-3 5-46-16,2 0-123 16,3 3-53-16,-9 3-56 15,-6-1 45-15,-7 1 125 16,-11-3 65-16,-2-2 107 15,0-1 23-15,-6 0 82 16,-2-2 47-16,-3 5 91 16,-2 0 0-16,0 2-51 15,-3 4-37-15,-2 11-84 16,-3 7-16-16,-3 16-23 16,-2 2-10-16,1 5-14 15,-2 1-5-15,1-3-7 0,3 0-3 16,6-6-21-1,4-4-20-15,3-13-89 16,6-2-42-16,6-7-81 0,-4-8-19 16,-8-12 76-16,0-10 45 0,-3-13 101 15,-2 0 44 1,-1-9 122-16,2-7 41 16,-10-6 67-16,1-2 28 0,-3 1-49 15,4 1-30 1,1 3-49-16,5 8-27 0,3 4-43 15,2 9-11 1,1 6-11-16,3 8-5 16,-3 7-13-16,3 7 1 0,2 13-6 15,5 8-3-15,1 9-1 16,0 6-1-16,7 2-2 16,-2 0 0-16,6-4-1 15,3-5 0-15,1-6 0 16,-1-5 2-16,-3-4 0 15,1-5 0-15,-3-7 2 16,-4-4-1-16,7-10 0 16,-4-7 0-16,6-13 0 15,7-6-1-15,-4-9-1 16,6-8 1-16,-3-7 1 0,-4-1 0 16,-3 6 1-1,-5 5 1-15,-8 19 1 0,-4 10 4 16,-9 21-1-16,1 1 0 15,-5 29-4-15,-3 10-3 16,1 25-2-16,-6 3-2 0,0 8 0 16,3 0-1-16,8 0-11 15,6-3-16-15,13-4-114 16,6-9-70 0,10-15-191-1,-2-18 13-15,-6-28 113 16</inkml:trace>
  <inkml:trace contextRef="#ctx0" brushRef="#br0" timeOffset="11334.33">17136 5518 140 0,'-3'-3'0'0,"19"8"0"0,6-16 0 0,-9 2 0 0,-4-1 0 0,-6 5 0 0,-3 8 0 16,2 4 0-16,-4 10 0 0,-2 5 0 15,-1 5 0-15,2 9 0 16,7-7 0-16,17-1 0 16,4-7 0-16,4-7 1 15,4-3-1-15,-5-11 0 16,4-13 0-16,15-1 0 0,27-16 0 15,5 3 0-15,8-1 0 16,-11-1 0-16,-20 3 0 16,-5 0 0-16,-13 4 0 15,-4-4 0 1,-13 16 0-16,1 5 0 16,-9 5 0-16,1 19 0 0,-13-3 0 15,-2 1 0-15,-9 5 0 16,-7-6 0-16,4 0 0 15,-4 0 0-15,1-2 0 16,4-3 0-16,-12-6 0 16,-4-2 0-16,-25 0 0 15,-3 6 0-15,-20 9 0 16,2 2 0-16,20 12 0 0,2 1 0 16,27 3 0-1,9-3 0-15,5-14 0 0,9-5 0 0,1-17 0 31,1-14 0-31,1-10 0 0,3-4 0 16,5 4 0 0,-3 3 0-16,4 8 1 15,-7 4-1-15,2 1 0 0,-2 1 0 16,0 7 0-16,3 3 0 16,-4 2 0-16,0 1 0 15,-2 3 0-15,0-3 0 16,-4 0-1-16,-2 1 1 15,-3-4 0-15,-4-2 0 16,0-1 0-16,1 1 0 16,5 2 0-16,7 2 1 0,0-2 31 15,-1 0 36-15,-1-2 75 16,-6-10 41-16,4 9 57 16,-6-7-6-16,-2 2-44 15,-1 2-33-15,-4-4-68 16,-7 1-22-16,-11 6-25 15,-3 3-5-15,-6 11-19 16,-5 13-6-16,-9 15-6 16,0 13-6-16,-2 25-1 15,4 12-1-15,15 13-1 16,10 2-1-16,25-1 0 0,10-1-3 16,26-12-22-16,8-13-35 15,25-14-145 1,11-6-171-16,7-21 10 15,-2-10 35-15,-19-18 147 16,-15-19 174-16,-13-21 12 16,-5-7 1-16,-4-13 0 15,3-5 0-15,0 3 0 0,6 4 0 16,4 6 0-16,5 12 0 16,2 2 0-16,1 8 0 15,0 0 0-15,-6 5 0 16,-11-2 0-16,-5 3 0 15,-19 0 102-15,-3-4 67 0,-12-4 66 16,-4 0 34 0,-9 2-35-16,-12-1-47 15,-7 7-47-15,-6 0-28 0,-7 11-65 16,0 8-18-16,7 23-22 16,2 8-5-16,15 18-4 15,8 4-2-15,19-1-5 16,4-13-4-16,16-16 0 15,11-11 1-15,12-16 9 16,1-9 4-16,1-9 4 0,-1-6 2 16,-10-8 6-1,-1-3 9-15,-10-7 15 16,-6 2 7-16,-1 5 1 16,-5 8-5-16,1 18-17 0,-8 10-9 15,6 19-9 1,2 8-2-16,3 7-3 15,10 4 0-15,2 0-1 16,2-2-2-16,7-1-10 16,4-3-24-16,3 4-108 0,6 5-96 15,1-11-180-15,-3-5 25 16,-14-17 108-16,-11 0 96 16,-7 0 191-16,2 0 1 0,-4 9 0 15,0-1 0 1,0 4 0-1,1 4 1-15,4-4-1 0,2-2 0 16,9-10 0-16,-3-5 0 0,18-13 72 16,-2-4 131-16,-3-5 91 15,-6-3 41-15,-17 8-33 16,-6 3-123-16,6 9-86 16,-7 6-41-16,-3 10-36 15,-3 5-8-15,-8 4-2 16,-5 6-2-16,-9 2-12 15,-7 7-26-15,-4 3-112 16,4 3-98-16,-1-11-145 16,6-7 21-16,12-17 109 15,2-11 98-15,13-16 158 16,2-12 2-16,9-35 1 16,6-28-1-16,7-29 1 15,7 3 0-15,13 21 0 16,16 27-1-16,10 20 1 0,9 1 0 15,-10-5 0-15,-15-7 0 16,-15-1 0-16,-17 3 0 16,-11 27 0-16,-8 9 163 0,-6 12 122 15,-5 9 30-15,4 0 37 16,-4 1-153-16,0 13-110 16,2 13-28-1,-2 13-33 1,5 14-10-16,3 6-9 0,0 1-2 15,0-1-3-15,0-5 0 16,0-5 0-16,1-4 0 0,2-7-1 16,2-6-1-16,-3-8-3 15,-1-6 0-15,-1-10 1 16,5-7 1-16,3-14 4 16,0-2 0-16,4 0 3 15,4 3-1-15,1 1 1 16,5 0 0-16,5 7-1 15,-1 1 0-15,0 5 0 16,-2 8 0-16,-10 2 0 16,0 1-1-16,-4 3-1 15,-4 3 0-15,-6-3-2 16,-1-1 0-16,-6 1 2 16,-5-1-1-16,-6-1 2 15,-1 1 1-15,-6-7-2 0,-3-1-4 16,3-5-7-1,2-3-1-15,8-5-56 16,5-5-35-16,15-1-90 16,8-8-126-16,15-6 22 0,-1-5 35 0,-2 0 93 15,0-2 123 1</inkml:trace>
  <inkml:trace contextRef="#ctx0" brushRef="#br0" timeOffset="11790.86">18979 5689 244 0,'-8'-7'202'0,"-12"-13"-14"0,2 7 99 0,18 5-36 0,-4-3-50 0,-7-1-30 0,9 2-89 0,2-1-23 0,3 5-21 16,18 1-10-16,2 10-7 15,3 3-3-15,16 16-7 16,2 4-2-16,8 16-4 16,5 7 4-16,-14 10-7 15,-4 7 0-15,-15 1-2 16,-10 1-4-16,-14 7 14 16,-3 5 0-16,-22-5-12 15,-10 2-5-15,-16 0-29 16,-5 6-18-16,-9 8-92 15,3 0-179-15,-16-20-97 16,0-21 16-16</inkml:trace>
  <inkml:trace contextRef="#ctx0" brushRef="#br0" timeOffset="12699.49">20203 5391 36 0,'-3'68'0'0,"24"-15"0"0,-21 1 0 0,6-7 0 0,-6-4 0 0,-2-7 0 0</inkml:trace>
  <inkml:trace contextRef="#ctx0" brushRef="#br0" timeOffset="13500.62">19828 6111 37 0,'0'0'0'0,"-5"0"0"16,-11 0 0-16,-1-1 0 0,0-4 11 16,2-1 118-16,6-1 44 15,7 4 79-15,2 3 21 16,0-1-64-16,-6-2-24 15,6 3-45-15,-2 0-20 16,1 0-32-16,1 0-12 16,0 1-25-16,-2-1-11 15,2 2-11-15,3 2-2 16,26 1-4-16,7-2-3 16,13 2-11-16,-2 1-8 15,-1 4-19 1,-2-2-20-16,-12 0-80 15,-4 0-70-15,-20-2-259 0,-9-3 15 0,-22-3 78 16,-3-2 73-16,-9-1 273 16,2 3 5-16,-16 3 3 15,-16 5-1-15,-25 5 1 16,-3 1 0-16,19 5 0 16,16 2 0-16,40-1 1 15,18 1-1-15,13-1 0 16,22 1 0-16,-2-4 289 15,0-8 61-15,-5-9 52 16,-13-6 30-16,-3-5-246 16,-1 3-35-16,-11 2-17 15,0 6-18-15,0 0-29 16,0-2-20-16,0 1-36 16,-1 1-13-16,2 1-17 15,12 6-4-15,14 0-2 0,12 6 0 16,16-2-1-1,13-1 0-15,9-3-3 16,4 3-24-16,6-10-132 16,3-2-192-16,-13-20 197 0</inkml:trace>
  <inkml:trace contextRef="#ctx0" brushRef="#br0" timeOffset="14649.66">22254 6165 494 0,'3'3'97'0,"0"-1"104"0,-1 1-15 0,0-3 0 0,-2-3-11 16,0-4-23-16,0-2-20 15,-7-5-29-15,3-2-13 16,-6-9-15 0,-3 0-6-16,-5-5-14 0,-6-5-1 15,-6-3-9-15,-3 3-5 16,4 4-11-16,-5 4-6 0,5 6-7 16,-4 7-3-1,-5 13-7-15,-1 1-2 16,1 12-5-16,3 12-4 15,4 14-3-15,5 9-1 16,9 16-2-16,-5 10-1 0,13 4-1 16,4-1-1-1,13-12-15-15,9-5-8 0,10-17-8 16,6-9 1-16,10-10 19 16,-2-11 11-16,3-12 16 15,-2-5 3-15,-10-25 8 16,-1-3 3-16,-4-16 5 15,0-3 2-15,-6-8 5 16,-4 2 1-16,-8-3 4 16,-2-1-2-16,-4 21 0 15,0 5 3-15,0 19 3 16,-3 5 1-16,0 12-8 16,3 2-5-16,-1 20-10 0,-2 8-4 15,-5 19-2 1,2 5-2-16,3 7-5 0,5-1-2 15,12 3-4-15,13 0-3 16,-1-6-40-16,10-3-24 16,4-12-78-16,-1-7-60 15,12-10-191-15,-1-11 221 16</inkml:trace>
  <inkml:trace contextRef="#ctx0" brushRef="#br0" timeOffset="15114.94">23242 6018 992 0,'4'-4'129'0,"4"4"117"0,-3 0-29 0,1 6-17 0,-4 0-14 0,-7 8-26 15,-6 5-20-15,-13 11-45 16,-2 8-28-16,-12 13-42 16,-3 4-11-16,-10 6-17 15,-5 2-22-15,-4-1-47 16,0-8-31-16,11-12-63 15,8-7-22-15,23-15-134 16,7-7-175-16,10-13 290 16</inkml:trace>
  <inkml:trace contextRef="#ctx0" brushRef="#br0" timeOffset="15366.58">22768 5990 1081 0,'-1'-3'117'16,"1"3"70"-16,-3 9 0 16,3 10-21-16,1 10-11 0,15 7-14 15,12 8-21-15,20 2-46 16,10 4-18 0,7 2-24-16,1-1-8 0,-3-2-17 15,-3-2-4-15,0-11-20 16,-2-7-21-16,-6-4-67 15,-7-2-41-15,-15-8-130 16,0-1-145-16,-19-3 244 16</inkml:trace>
  <inkml:trace contextRef="#ctx0" brushRef="#br0" timeOffset="15667.48">23535 5545 1382 0,'11'0'152'0,"2"2"83"15,3 4-74-15,-1 5-5 16,11 21-45-16,-4 2-10 0,8 28-34 15,-4 10-22 1,1 20-27-16,-1 9-10 16,-9-3-23-16,-3-1-22 15,-4-8-48-15,-3-9-42 16,0-10-110-16,-1-9-64 16,5-7 160-16</inkml:trace>
  <inkml:trace contextRef="#ctx0" brushRef="#br0" timeOffset="16032.47">23769 6140 1363 0,'0'-14'104'0,"0"1"37"15,0 2 13-15,-2 0-18 0,2 3-19 16,11-1-8 0,2 2-17-16,10 7-36 15,6 5-11-15,9 11-22 16,3 7-9-16,9 7-7 0,2 5-2 16,-1 1-2-16,1-3-1 15,-13-1 0 1,-4-5-1-16,-19-2 0 0,-8 0-1 15,-21 0-1-15,-11-1-5 16,-22-7-5-16,-9 1-5 16,-11-9-15-16,-3-4-15 0,10-11-57 15,6-7-40-15,12-11-70 32,11-4-127-32,17-11 204 15</inkml:trace>
  <inkml:trace contextRef="#ctx0" brushRef="#br0" timeOffset="17111.66">21061 6573 770 0,'-18'0'93'0,"-12"0"120"0,4 0-71 0,1 0 16 0,5 0 2 0,7 2-20 0,11 0-24 0,10 7-43 15,13 4-14-15,20 12-23 16,9 5-2-16,15 9-16 0,9 2-8 15,7 2-10 1,7-1-6-16,2 1-29 16,-2-4-16-16,-18-2-16 15,-12-7 4-15,-31-10 26 16,-8-4 12-16,-11-11 6 16,-8-10 1-16,-2-16 3 15,-9-12 4-15,-8-23 17 0,-6-11 5 16,-8-27 10-16,-4-10 5 15,1-24 29-15,5-8 6 16,1-9 8-16,1 2 3 0,10 10-16 16,-1 5-7-16,9 17-14 15,3 8-6-15,5 16-13 16,-1 8-1 0,11 10-4-16,1 6-3 15,7 9-4-15,0 2-1 16,0 14 0-16,1 1 0 0,2 13 0 15,-4 7-1-15,0 1 1 16,2 3 0 0,-2 5-1-16,5-4 0 0,0-1-2 15,1 2 0-15,7-2 0 16,-2 1 0-16,7-1-1 0,9 1 0 16,6-3-1-1,15 0 0-15,17 0-1 0,12 0 0 16,35 2-3-16,4 5 1 15,26-4 3-15,19-1 1 16,19 0 3-16,13-7 1 16,36-1-1-16,-2-2-1 0,2-3-1 31,3 1 0-31,-31 0-1 0,-15 1 1 16,-33-1-81-16,-20 0-110 15,-57 1-361 1,-30-6 310-16</inkml:trace>
  <inkml:trace contextRef="#ctx0" brushRef="#br0" timeOffset="83905.26">12397 11691 652 0,'0'3'89'0,"0"8"83"0,0 0-19 0,0-1-53 0,3 1-20 0,9-3-42 0,3-5-5 15,15-3 6-15,2-3 3 16,7-4-5-1,10 1-9-15,5 4-19 16,12 2-5-16,11 7-3 16,7 2-1-16,-2 7-2 15,3 3 0-15,18-7-2 0,9-2 0 16,22-5-2-16,8-5-2 16,9-13 3-16,-1 0 0 15,19-2 4-15,5-7 1 16,18 3 0-16,18 0 0 0,4 9 4 15,9 7 1-15,13 5 2 16,-7 7 0-16,8-4-3 16,20 3-2-16,-1-8-2 15,20-7-2 1,11-7-45-16,6-3-77 16,27-10 73-16</inkml:trace>
  <inkml:trace contextRef="#ctx0" brushRef="#br0" timeOffset="109962.32">3041 14348 688 0,'-37'30'145'0,"-2"5"91"15,14-10-84-15,-1 2-39 0,12-5-71 0,5-6-17 0,4-5-15 0,5-6-3 0,0-4-3 0,0 1 0 0,0-1 0 0,0 2-1 0,2-1 0 16,4 3-1-16,0 3-1 0,1-1 1 15,8 3 0 1,0-1 2-16,7 2 2 16,3-4 2-16,10-3 5 15,6 0 2-15,14-6 5 0,5-4-4 16,17-5 1-16,8 1-4 16,4-2-4-16,4 1-1 15,3 0-6-15,3 3 0 16,13 1-2-16,3-2 0 15,2 4-2-15,2-3 2 0,4 4 2 16,9-1 5 0,5 5 2-16,-3 5-1 0,5 1-2 15,-8 5-2-15,10 5 1 16,5-2 2-16,-7 2 2 16,-3-10-2-1,-2-3-1-15,3-3-4 0,8-6-2 16,0-4 0-16,5 6 3 15,-1-4-2-15,12 8 0 16,-2 8 0-16,2 7-2 16,-7 9 1-16,-4 14-2 15,10 6 0-15,-4 6-16 32,6-1-10-32,5-11-8 0,-4-11 2 0,3-14 16 0,-1-4 11 15,-1-6 7-15,0 0-3 16,-1 5-91-16,1 2-128 15,-13-2 127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50:57.2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1569 2697 477 0,'-11'0'65'0,"0"2"44"0,-5 7-20 16,0 5-7-16,-4 1 11 0,-1-3 12 0,-1-1-7 0,6-9-32 0,4-2-10 0,4-7-13 0,0 1-4 15,2-3-17-15,4 2-13 0,2 1-16 16,3 3-3-1,14-3 0-15,4 2 1 0,15 3 4 16,2 1 0-16,14 0 0 16,0 1-3-16,8 3-2 15,0-1-1-15,13-2 2 16,7 1 3-16,7-2 6 16,11 0 0-1,3 3 0-15,3-1 2 0,14 6 0 16,4-2 1-16,9 6-1 0,1 3 0 15,-3 8 0-15,1 4 1 16,1 5-1-16,1-2 0 16,-1 1-1-1,-3 2 0-15,1 0-1 16,4-6 0-16,10 3 1 16,4-8-1-16,1 2 0 15,13-5 0-15,-3-2 0 16,11-1 1-16,3-2 0 0,-2 4-1 15,10 0 1-15,-2 0 0 16,1 2 0-16,-3-2-1 16,-4-3 1-16,3 0-1 15,-3-8 1-15,-3-3-1 16,-6-4 0-16,-7-4 0 0,-13 1 1 16,-2-1-1-16,-6 0 1 15,-4 3 0-15,-6-1 1 16,-10 2 3-16,-8 0 8 15,4-1 2-15,-7-7 2 16,-1-2-2-16,-10-7-4 16,-7 0 0-16,-18-15 2 15,-5 1 1-15,-12-14-1 16,-9 0-3-16,-7-12-6 16,-6-1-1-16,-14-13-3 15,0 0 0-15,-8-11 0 16,-3 1 1-16,0-2 0 15,1-4 0-15,-5-3 1 0,0-6 4 16,0 1 14-16,-3 4 3 16,-2-2 2-16,-1 6-3 0,-7 0-14 15,-7 2-2 1,-1 5-1-16,-9-1 2 0,-1 5-2 16,-7 2-1-1,0 3-7-15,0 0-4 16,2 8-4-16,4 0 0 15,4 8 3-15,-1 3 1 16,9 11 2-16,-2 3 5 16,-10 13 8-16,-2 1 3 15,-25 15 5-15,-4 3-5 16,-8 7-7-16,-6 5 0 0,-4 1-2 16,-5 2 0-16,-12-6-2 15,-5-3 0-15,-7 2-5 16,-4-2-9-16,-6-2-11 15,2-4-3-15,-2 1 0 16,-8 2 7-16,-6 3 10 16,0 0 4-16,3 5 6 15,-6 3 1-15,-13-2 0 16,0 4 1-16,-11-6 0 16,5 3 1-16,1-9 0 15,1-6 0-15,-1-6 0 16,4 0-1-16,1-7 2 15,-1 2 1-15,-1-1 0 16,-3-1-1-16,-9 1-1 16,2 4-2-16,-5-3 0 15,-4 0 0-15,4 0 0 16,0-1 1-16,3 6 0 0,6 1 1 16,7 2 0-16,10 8-2 15,9 3 1-15,5 1-1 0,14 9 0 16,6-1 1-16,10 5 1 15,9 4 3-15,3-1 2 16,9 7 3-16,13 1-1 16,3 3-2-16,17 9-4 15,6 1-2-15,2 12-2 16,3 2-1-16,1 8 0 16,-1 6-1-1,5 8 0-15,1 13-1 0,-4 23-1 16,0 12-1-16,-10 20-6 15,1 11-9-15,-7 19-22 16,3 3-11-16,13 5-43 16,13-5-68-16,25-11 100 15</inkml:trace>
  <inkml:trace contextRef="#ctx0" brushRef="#br0" timeOffset="90268.91">13954 442 656 0,'0'-3'100'0,"-1"-3"135"15,1 4-79-15,0 0 13 0,1 2 3 0,-1 2-10 0,-1 0-16 0,-2 7-33 0,-5 4-17 0,1 12-29 0,-4 10-13 0,4 12-22 0,0 16-7 16,-1 27-8-16,2 12-4 0,-3 31-4 16,-4 6-2-16,-1 20-4 0,0 8-1 15,3 0-1-15,1 0-1 16,8-14-2-1,2-4 0-15,4-15 0 16,2-16-2-16,-4-19-3 16,1-9-5-16,-3-25-53 15,1-8-48-15,-2-23-193 16,-1-10 171-16</inkml:trace>
  <inkml:trace contextRef="#ctx0" brushRef="#br0" timeOffset="91232.56">13940 533 1382 0,'29'8'87'0,"4"-3"26"0,8 1-4 0,3-6-21 0,0-7-17 0,18-5-18 0,-9-3-10 0,15-6-15 0,6 1-11 0,15-6-10 0,13 8-2 15,26-1-3-15,12-2 0 16,5 7-2-16,5 4 0 16,8 6 0-16,-3 2-1 15,12 5 1-15,0 4 0 16,-3 0 1-16,2 5 1 15,-35 2 0-15,-16 0 1 16,-42 3 1-16,-21-3 2 0,-26 7 18 16,-7 3 10-16,-19-1 11 15,-3 4 2-15,-13 0-17 16,1 3-11-16,5 5-12 16,-1 10-5-16,13 9-2 15,6 7-1-15,7 20-4 16,7 10 1-16,15 24-2 15,2 16 0-15,4 10 0 16,3 7-1-16,-7 0-7 16,-1-1 1-16,-8 1 2 15,1-9 4-15,-10-5 7 16,-16-14 1-16,-2-13 1 16,-11-5 0-16,-9-18 1 0,-2 0-2 15,-13-21 0-15,-3-5-1 16,-9-14-2-16,-6-4-1 15,-9-15 3-15,-4-12 2 16,-6-1 4-16,-7 2 0 16,-30-9 2-16,-7 8 0 15,-29-12-1-15,-21-9 1 0,-6 10-8 16,-17 3 2 0,-14 1-3-16,-11 5 1 0,-24-2 6 15,4-5-2-15,-4-4 0 31,5-2-4-31,28-3-3 0,9-4-8 16,25-2-66-16,4-5-67 16,22-23-374-16,17-17 3 0,5-22 65 15,-8-12 68-15,18-51 374 16,6-32 4-16</inkml:trace>
  <inkml:trace contextRef="#ctx0" brushRef="#br0" timeOffset="92214.84">15403 355 106 0,'-16'125'0'0,"-9"12"0"0,-9-25 0 0,-10-6 0 0,-3 1 0 0,-5-6 0 0,8-2 0 0,11-18 0 0,-5-17 0 0,-2-4 0 15,7 2 0-15,-3 18 0 16</inkml:trace>
  <inkml:trace contextRef="#ctx0" brushRef="#br0" timeOffset="92751.24">15281 1833 106 0,'0'3'0'15,"3"-11"0"-15,-1-1 5 0,1 1 115 0,-1-2 55 0,-4 9 110 0,0-1 27 0,-1 2-63 0,3 0-34 0,0 2-86 0,-3 1-26 0,3 5-39 0,-1-3-16 0,1 9-20 16,0 2-4-16,0 7-11 16,1 10-5-1,-1 7-4-15,0 7-2 16,-1 5-1-16,-6-5-1 15,4-2-10-15,-5-4-9 0,5-15-48 16,3-4-36-16,0-15-107 16,8-10-88-16,-2-21 165 15</inkml:trace>
  <inkml:trace contextRef="#ctx0" brushRef="#br0" timeOffset="93403.72">15259 1850 448 0,'0'0'119'15,"2"2"129"-15,1 1-11 16,5 3-31-16,-4-6-14 0,6-3-31 15,1 0-19-15,5-8-39 16,4 0-23-16,4 0-40 16,-5-8-10-16,6 8-13 15,0 0-7 1,-1-2-6-16,9 10-1 16,-5 2-1-16,2 1 1 0,2 9 1 15,-13-6 0 1,3 5 0-16,-5-3 1 0,-7 0-2 15,-2 2 6-15,-8-7 16 16,0 0 1-16,-7 2 3 16,-2-2-3-16,7 0-15 15,2 0-3-15,-4 3-3 16,7 5-3-16,-2 5-2 16,-1 2-1-16,0 9 0 0,5 6 0 15,-2 8-1-15,4 4 0 16,-4-5 0-1,3-1-2-15,0-11 1 16,-7-4 0-16,7-9 2 16,-1 1 1-16,-2-8 0 15,-1-4 2-15,1 1 1 0,-3 1 1 16,-8-8-1-16,-3 1 0 16,-5 4-1-16,-1 0 1 15,-7 3 1 1,-9 3 0-16,-8-3-1 0,-2 2 0 15,-9-4-2-15,3-1-1 16,5-7-27-16,2-6-23 0,5-11-120 16,1-3-195-16,11-12 215 15</inkml:trace>
  <inkml:trace contextRef="#ctx0" brushRef="#br0" timeOffset="95567.69">15518 2038 86 0,'1'0'83'0,"7"0"65"0,6 0 74 0,4-3 28 0,7 3-11 0,7-2-50 0,-4 2-8 0,8 0-21 15,-6-1-14-15,24-1-43 16,3-3-18-16,23-1-38 15,18 0-13-15,17-5-9 0,7-5-4 16,18-1-2-16,-1-1-2 16,14-5-8-16,-8 0-3 15,-5 6-7-15,-12-5-7 16,-28 8-36-16,-7 1-38 16,-37 4-148-16,-10 1-138 15,-44 5 198-15</inkml:trace>
  <inkml:trace contextRef="#ctx0" brushRef="#br0" timeOffset="95902.99">17105 1704 1073 0,'-2'0'28'0,"5"-2"26"0,-1-3 95 0,7 4-7 0,-1-1 27 15,2-1-30-15,12 6-60 16,0-1-17-16,19 2-29 16,11 7-6-16,14 7-11 15,8 6-2-15,-10-2-1 0,-4 4-4 16,-26 1 5-16,-16-2 4 0,-25 5 42 16,-20 2-11-1,-36 6-32-15,-20 1-25 0,-20 1-143 31,-6-1-96-31,12-12-261 0,15-13 17 16,34-22 94-16</inkml:trace>
  <inkml:trace contextRef="#ctx0" brushRef="#br0" timeOffset="96283.92">18268 1581 1471 0,'0'0'44'0,"6"7"13"0,0 12 84 0,0 7-10 0,4 5 11 0,-5 15-2 0,4 8-38 0,4 7-40 0,-7 4-12 0,0 1-28 0,-10-1-8 0,2 1-50 16,-6-8-46-16,0-6-168 15,5-6-163-15,-8-24-122 16,13 0 41-16</inkml:trace>
  <inkml:trace contextRef="#ctx0" brushRef="#br0" timeOffset="96480.41">18755 1388 86 0,'-2'-1'489'0,"10"5"-155"0,-6 7 136 0,1 0 32 16,-3-4-312-16,0 1-71 16,-2-7 6-16,1-1-29 15,-4-5-64-15,-1-4-33 16,-4-15-100-16,1-1-95 0,3-11-383 16,2-4 10-16</inkml:trace>
  <inkml:trace contextRef="#ctx0" brushRef="#br0" timeOffset="96702.79">19284 721 761 0,'0'0'288'0,"1"0"-138"0,2 11 286 0,0 3-281 0,5 13 24 15,-5 11 37-15,1 20-23 16,-4 13-52-16,-8 29-74 15,-6 15-41-15,-16 9-34 16,-4 15-17-16,-5 0-98 16,-5-10-71-16,6-21-150 15,6-19-165-15,10-38 44 16,11-18 70-16</inkml:trace>
  <inkml:trace contextRef="#ctx0" brushRef="#br0" timeOffset="96883.89">19506 1388 702 0,'0'0'385'0,"2"7"-153"0,-1 24 231 0,2-4-193 0,-3 1-119 16,-1-4-27-16,-1-13-10 16,-7-9-53-16,-9-6-135 15,-9-8-113-15,-3-20-361 16,-1-4 3-16</inkml:trace>
  <inkml:trace contextRef="#ctx0" brushRef="#br0" timeOffset="146519.49">12544 13512 595 0,'-6'-9'114'0,"-1"3"123"0,3-2-29 0,4 1-37 0,0 6-15 0,1-2-35 0,6 3-16 15,-3-2-29-15,1 2-17 16,3-5-30-16,3 2-11 15,0-2-13-15,5-4-4 16,3 0-3-16,6-6-2 16,18 7 0-16,2-4 1 15,15 6 2-15,2 4 1 16,1 2 2-16,-3 5 0 0,3 1 2 16,10 7 4-16,4-2 10 15,11 1 6-15,8-1 16 16,1-1 5-16,-3 1-4 15,3-2-5 1,3 2-16-16,6-4-7 16,16-3-7-16,10-2-2 0,5-7-3 15,13-3 1-15,13-1-2 16,6-2 1-16,6 5-1 16,8-2 1-16,0 6 0 15,-5 0-1-15,3-1 0 16,2-1 1-16,4 0-1 15,0 1 0-15,10-5 0 0,10 5 1 16,-2-8-1-16,3 6 1 16,18 2 0-1,-5 2 0-15,-2 9 1 16,10-7 0-16,-8 12 0 16,0 1 1-16,9 3-1 0,-6 9 0 15,-16-1 0-15,5 5-1 16,-12-8-1-1,-9 2 1-15,-1 1-1 0,-10-3 0 16,-17 1 0-16,-7-4-2 0,-12-4-27 16,-8-4-31-1,-6-7-123-15,-2-10-326 0,-18-13 310 16</inkml:trace>
  <inkml:trace contextRef="#ctx0" brushRef="#br0" timeOffset="148317.59">3934 14605 712 0,'3'13'114'0,"0"1"134"0,-2 2-76 0,4 7-34 16,-5 0-24-16,6-1-55 0,-1 0-29 15,9-3-48-15,7 0-6 0,4-4 6 16,5-2 6-16,2-5 22 16,7 1 4-16,7-4-1 15,6 6 0 1,11 2-2 0,6-2 2-16,10 1 13 0,11-4 9 0,5 6 16 15,4-3 6-15,13 2-2 16,-6-2-6-16,22-1-16 15,14-1-9-15,8-6-16 16,3 2-2-16,6-5-6 16,5 0 0-16,5-3-6 15,1-8-1-15,7-5 0 16,1 0 1-16,-4-6 5 16,-1 0 0-16,2 2 1 15,-4-6 0-15,2 4 0 16,1 6 0-16,7 10-8 15,-2 6 1-15,-4 10 0 16,0 5 0-16,0 6 7 16,3-2 1-16,-3 4 1 0,8 0-1 15,-1-8 2-15,-6-2 0 16,6-4 0-16,-7-7 0 16,0-2-2-16,-9-8 9 15,-21-9-183-15,-6-9 130 16</inkml:trace>
  <inkml:trace contextRef="#ctx0" brushRef="#br0" timeOffset="173554.35">16365 11115 357 0,'-2'0'81'0,"2"0"102"0,0 0-12 0,2 0-13 0,1-1 0 0,-3-1-8 0,5 2-1 0,-7-3-4 15,2 3-6-15,0 0-26 16,0-2-10-16,0 1-12 16,-3-1-6-16,-9-2-6 15,2 4 3-15,-12 3 1 16,-3 3-4-16,-8 7-7 0,-1 1-12 16,-13 8-19-1,1 3-10-15,-3 13-17 16,-3 9-5-16,5 13 18 0,6 11-42 0,5 14 2 31,3-3-2-31,17-4-46 0,13-6 51 16,15-25-8-1,10-4 1-15,8-18 20 0,7-6-10 16,-1-11 10-16,2-8 6 16,-3-11 6-16,-2-8 8 15,-7-9 7-15,-3-2 2 16,-20-8 7-16,-6-2 2 15,-18 3-20-15,-7 2-4 0,-4 11-10 16,-3 10-11-16,-4 16-12 16,-4 10-19-1,1 15-69-15,4 6-19 0,13 3-117 16,9-4-53 0,17-10-220-16,15-9 263 0</inkml:trace>
  <inkml:trace contextRef="#ctx0" brushRef="#br0" timeOffset="173879.45">16666 11350 1502 0,'-6'7'150'0,"0"-3"59"0,-16 14-77 0,-4 4-24 0,-7 14-67 0,2 8-11 0,5 2-17 0,6 3-9 15,15-11-10 1,10-7-4-16,19-9 2 0,10-6 1 16,7-11 18-16,5-7 15 0,-3-7 19 15,-2-7 17-15,-10-6 20 32,-6-7 0-32,-17-12-3 0,-6-3-19 15,-16-8-29-15,-7-3-11 16,-13 6-23-16,-3 2-5 15,-1 20-49-15,0 13-50 0,5 9-132 16,2 8-128-16,29-1 197 16</inkml:trace>
  <inkml:trace contextRef="#ctx0" brushRef="#br0" timeOffset="174075.58">17558 11193 1543 0,'15'20'137'16,"-4"10"36"-16,-9 22-47 15,-8 6-27-15,-7 20-67 16,-3 4-18-16,-3-5-44 16,7-3-58-16,2-17-332 15,2-8 267-15</inkml:trace>
  <inkml:trace contextRef="#ctx0" brushRef="#br0" timeOffset="174271.5">17300 11391 1597 0,'4'0'120'0,"7"10"89"15,8-1-40-15,7 7-32 16,6-2-20-1,12-4-53-15,3-6-23 16,6-4-71-16,5-4-53 16,-1-9-132-16,4-6-91 15,10-8 157-15</inkml:trace>
  <inkml:trace contextRef="#ctx0" brushRef="#br0" timeOffset="174623.61">18362 11025 1022 0,'2'0'197'16,"-2"0"226"-16,-2 5-248 0,1 6-20 15,-4 11-62 1,0 8-26-16,-7 18-28 16,-9 5-7-16,-9 10-25 15,-9 3-13-15,-2-2-12 16,1-5-27-16,18-21-32 15,13-9-2-15,18-18 13 0,10-8 16 16,17-5 38 0,1-9 11-16,4-8-4 0,1-1 12 15,-9-5 10-15,4-1 6 16,-12 4 24-16,-8 5 11 0,-6 8 31 16,-9 9 13-16,-1 12-11 15,-5 15-10-15,-7 23-38 16,-4 12-21-16,1 7-40 15,2 1-5 1,4-17-74-16,5-9-47 16,10-17-144-16,4-9 146 0</inkml:trace>
  <inkml:trace contextRef="#ctx0" brushRef="#br0" timeOffset="175044.11">18823 11205 1528 0,'-14'8'156'0,"-5"9"83"15,-7 10-102-15,1 8-26 16,2 17-62-16,4 5-13 16,4 6-18-16,6 5-13 15,12-10-25-15,11-12-13 16,16-16-10-16,10-15 4 0,13-11-34 15,4-9 89-15,3-11 12 16,-6-8 20-16,-4-10 88 16,-10-4-61-16,-10-13 40 15,-10-4 9-15,-21-16-6 16,-15-6-6-16,-9 6-46 16,-12 8-40-16,-18 28-56 15,-6 23-59-15,-29 26-105 16,-3 6-484-16,11-7 0 15</inkml:trace>
  <inkml:trace contextRef="#ctx0" brushRef="#br0" timeOffset="180010.95">16157 10294 410 0,'-2'0'163'0,"-7"0"180"0,-1 0-31 0,4 0-43 0,-4 0-39 0,7-2-50 0,0-4-19 16,-3 1-34-16,1-4-16 16,0 2-34-1,2-1-13-15,-3 7-20 0,-5 1-4 16,-13 12-4-16,-12 6-4 16,-4 18-9-16,-10 11-9 0,1 18-13 15,3 6-3-15,2 11-12 16,13-3-7-16,16-5-22 15,8-6-5-15,18-15-6 16,7-4 6-16,16-17 21 16,5-7 8-16,2-15 21 0,3-9 6 15,-9-10 21 1,-2-7 8 0,-11-3 13-16,-8-5 3 0,-14-1-6 15,-6 0-9-15,-11-2-14 16,-9-5-7-16,-4 6-12 15,-4-3-2-15,7 12-10 16,0 3-8-16,7 9-47 16,4 7-34-16,5 9-112 15,8 6-107-15,9 10 177 0</inkml:trace>
  <inkml:trace contextRef="#ctx0" brushRef="#br0" timeOffset="180421.59">16491 10355 1225 0,'-16'6'152'0,"-7"7"94"0,-1 11-85 0,-3 6-34 0,2 8-51 0,-2 7-17 0,5 7-29 0,9 0-12 0,9 2-14 15,5-5-4-15,15-11-5 16,6-8-1-16,14-15 0 16,2-7 2-16,7-16 7 15,3-6 7-15,3-13 30 16,-4-1 25-16,-12-7 39 15,-4-4 10-15,-18-4-8 0,-10-2-16 16,-15-7-29-16,-15 1-10 16,-14 10-32-16,-7 10-13 0,-4 20-45 31,-1 11-38-31,1 14-107 16,3 11-91-16,8 2 146 15</inkml:trace>
  <inkml:trace contextRef="#ctx0" brushRef="#br0" timeOffset="180969.93">17644 10196 1267 0,'-1'0'216'0,"1"1"133"0,-5 6-89 0,2-2-39 0,-3 7-94 0,-2 7-33 0,6 9-45 15,2 12-17 1,0 13-22-16,0 9-6 0,-1 4-23 16,-9 0-19-16,-1-6-92 15,-3-3-59-15,4-11-158 16,6-7-227-1,-4-2 339-15</inkml:trace>
  <inkml:trace contextRef="#ctx0" brushRef="#br0" timeOffset="181198.06">17206 10647 1181 0,'9'0'156'0,"12"-3"122"15,9-7-57-15,19-5-52 0,11-3-66 16,7-2-70-16,9 2-16 16,1 6-39-16,-1 1-78 15,0-2 62-15</inkml:trace>
  <inkml:trace contextRef="#ctx0" brushRef="#br0" timeOffset="186498.63">19460 14209 790 0,'0'10'69'0,"0"-1"67"0,7 2-53 0,5-3 7 0,5-3 7 0,23 1 28 0,10-3 2 0,25 10-14 16,11 9-9-16,12 5-39 0,16 9-6 0,29 4-15 31,7-2-9-31,32-7-9 16,12-4-11-16,6-13-18 15,-4-8-18-15,-12-14-62 16,-12-7-78-16,-39-11-285 0,-18 1 11 16,-77-5 58-16,-43-3 78 15,-69-9 294-15,-15-10 4 16</inkml:trace>
  <inkml:trace contextRef="#ctx0" brushRef="#br0" timeOffset="186956.46">11881 15048 151 0,'26'-1'0'0,"-228"9"0"15,-150 4 0-15,-55 3 0 16,-6 0 0-16,10 1 0 0,-2 3 0 15,15-5 0 1,4 5 0-16,-10 2 0 16,11 1 0-16,11-2 0 15,22-1 0-15,22 5 0 16,23-5 0-16,24 12 0 0,-1-4 1 16,27 0-1-16,-3 6 0 15,15-16 0 1,18-3 0-16,-25-2 0 0,28-9 0 15,23 8 0-15,-27-7 0 16,43 0 0-16,5-4 0 16,19-16 0-16,40-2 0 0</inkml:trace>
  <inkml:trace contextRef="#ctx0" brushRef="#br0" timeOffset="187222.12">2940 15285 152 0,'1'-5'0'0,"-23"34"111"16,-13 5 55-16,1-2 74 15,10-9 35-15,10-16-79 16,9 4-40-16,-3-6-53 15,-6-5-38-15,1 3-25 16,-1-10-21-16,14 7-30 16,14 10 3-16,35 1 1 15,19 5 7-15,44-1 5 16,21-2-1-16,45-11-5 16,19-7 0-16,40-14 7 15,9-13 9-15,22-15-1 0,18-10-12 16,31-9-61-1,24-3 39-15</inkml:trace>
  <inkml:trace contextRef="#ctx0" brushRef="#br0" timeOffset="189602.97">18518 10209 420 0,'-17'-15'95'0,"6"7"47"0,-8-3-66 0,13 0-27 0,1 0 58 15,-4-8 4-15,12 13 52 0,-2 5 17 16,2 1-104-16,2 0-16 16,-3 1-43-16,-2-1-25 15,-7 6-53-15,3 2-1 16,-9 5-8-16,-3 3 18 0,-15 6 45 16,-6 1 8-1,-8 7 13-15,-4 3 2 16,6-3-5-16,5 4-2 15,13-14-6-15,9 2-4 0,10-8-12 16,6-3-8-16,9 2-14 16,1-2-5-16,-4-8-20 15,5 2-13-15,8 1-2 16,2-3 5-16,20 10 33 16,0 0 19-16,-5-1 27 15,-1-2 4 1,3 4 8-16,-13-2 4 0,14 14-20 15,-2-3-30-15,-17-13-160 16,23 18 118-16</inkml:trace>
  <inkml:trace contextRef="#ctx0" brushRef="#br0" timeOffset="190082.25">18594 10306 339 0,'-8'-20'70'0,"0"2"130"0,-1-2-15 16,-2 7 27-16,1 5-4 0,-2 2-34 0,4 5-46 0,-5 1-126 0,-17-2-20 0,8 0-52 16,0 2-17-16,5 5-8 15,17 11-2-15,6 15 8 0,4 6 24 16,-4 8 63 0,0 9 37-16,-4 3 21 15,9 11-6-15,-3 3-53 0,1-5-29 16,-7-3-263-16,4-9 188 15</inkml:trace>
  <inkml:trace contextRef="#ctx0" brushRef="#br0" timeOffset="195337.64">20083 11489 522 0,'-9'13'126'0,"-4"1"123"0,1 2-55 0,1-4-80 0,6 1-20 0,3-7-5 0,2-3 0 0,2-1 13 0,3-1-3 15,7 1-42-15,7 1-11 16,11-1-31 0,11-1-12-16,11 10-6 0,2-1-2 15,1 7-7-15,-6-4-8 16,-10 1-21-16,-5 0-16 15,-11 0-94-15,-4-1-82 0,-17-4-126 16,-10-5 18-16,-22-6 103 16,-16-1 92-16,-26-5 150 15,-4 2 1-15,3-2-1 16,10 3-1 0,30-1 0-16,0 3-1 0,12 1 0 15,4 2-1 1,3 5 1-16,4 4-1 0,-1 4 134 15,3-2 41-15,-1-3 57 16,6 0 24-16,-2-5-101 16,3 0-24-16,2-3-23 15,0 3-4-15,10-1-8 16,-10-12-98-16,-10-12-91 0,-1-3-33 16,7-8-31-1,27 9 82-15,45 16 64 16,24 7 8-16,40 15-281 15,-20 5 209-15</inkml:trace>
  <inkml:trace contextRef="#ctx0" brushRef="#br0" timeOffset="195962.12">20918 11259 400 0,'-10'-5'108'0,"-1"-4"76"0,-1-2-35 0,-1 3-12 0,4 1-24 0,-4 4-5 0,2 0-14 16,0 1-12-16,0 4-31 15,0 4-25 1,6 21-32-16,-3 9-9 16,8 20-3-16,5 8 11 15,1 7 11-15,5-3 3 16,2-3 16-16,0-4-11 0,4-17-8 16,5-1-8-16,5-15-134 15,-2-4-42-15,29-10 88 16</inkml:trace>
  <inkml:trace contextRef="#ctx0" brushRef="#br0" timeOffset="211438.05">21254 11462 552 0,'0'0'29'0,"0"2"14"0,-2-2-31 0,-1-2-14 15,-6-1-2-15,-1-2 1 0,-2 1-1 0,-1 0-32 0,0 1-29 0,6 3-7 16,-3-1 1-16,10 1 32 16,0-2 30-16,-3-10 6 15,3-1 1-15,0 2 1 16,1-8 0-16,3 3 0 15,4-1 1-15,-4 1-1 16,4 3 1-16,-2 2-1 16,4 0 1-16,-4 4 0 15,2-3-1-15,2 2 1 16,-4 2 0-16,5 3 0 16,0-5-1-16,2 6 1 15,-1 1 0-15,-1-7 0 16,2 3 0-16,3-6 0 15,-4 8 0-15,-1 3 0 16,-1 5 0-16,-10 7 14 16,-7 2 78-16,-4-1 88 0,-4 3 42 15,-1-4 9-15,-3 6-71 0,-2-4-82 16,-1 2-37 0,5-4 13-16,-2 1 14 15,5 3 13-15,1-1-2 0,2 8-38 16,0 0-20-16,-1 2-27 15,-1 4-12-15,3 4-15 16,1-3-3 0,7 6 3-16,4 0 3 15,12-7 14-15,4-1 5 0,7-6 13 16,5-4 14-16,-3-10-38 16,-8-4-50-16,-10-2-37 15,2-2 32-15</inkml:trace>
  <inkml:trace contextRef="#ctx0" brushRef="#br0" timeOffset="211576.64">21183 11489 70 0,'-17'-3'8'0,"1"-3"-1"0,16 4-8 0</inkml:trace>
  <inkml:trace contextRef="#ctx0" brushRef="#br0" timeOffset="212457.1">21841 11424 94 0,'-8'0'16'0,"2"0"21"0,-4 2-5 0,-2-2 9 0,-1-2 11 0,0 1 10 0,7 1-1 15,3 0-8-15,3 0-11 16,0 0-15-16,0 0-21 16,-2 0-6-16,1 0-5 15,-1-2 5-15,2-1 22 16,-13-6 17-16,1 10 25 16,2 2 9-16,-9 5 2 15,-4 2-6-15,-6 1-14 0,-4 0-7 16,6 8-17-1,2-4-10-15,3 3-16 16,5 2-9-16,9-2-33 16,8 4-18-16,19 1-40 15,0-2-17-15,11 4-3 16,-2 0 10-16,-3 1 34 16,-1-3 23-16,-8 1 28 15,-2-5 5-15,-5-2-23 0,-1-4-23 16,8-7 31-1</inkml:trace>
  <inkml:trace contextRef="#ctx0" brushRef="#br0" timeOffset="212707.72">21909 11492 281 0,'-71'10'62'0,"-2"-4"66"0,18-1-79 0,3-5-21 0,8 0-40 0,14-2-33 0,6-1 24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59:26.8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5150 14337 818 0,'0'27'98'0,"-2"3"59"0,2 1-43 0,5-5-72 0,0-7-22 0,0-7-15 0,4-1 1 16,4-9 6-16,1-1 5 15,3-5 0-15,7-1-2 16,4-3-9-16,5 3-5 0,8 2-1 16,-4 3-2-16,5 7 1 15,1 4 1-15,10-4 0 16,9 3 1-16,6-2 2 16,12-7 10-16,20-5 25 15,15-4 7-15,13-5 5 16,4-6-9-16,12 0-21 15,7-1-8-15,8 7-3 16,2 7 3-16,3 4 7 16,4 4 4-16,7 1-3 15,0-3-3-15,25-3-11 16,-4-11-3-16,12-13-3 16,5-8-1-16,2-6-1 15,-6-3-1-15,0 1-3 16,-3 4 0-16,-21 12-2 15,-15 4 1-15,-23 15-25 0,-19 14-37 16,-34 18-165-16,-15 7 139 16</inkml:trace>
  <inkml:trace contextRef="#ctx0" brushRef="#br0" timeOffset="705.16">7417 15495 863 0,'-10'6'133'0,"6"-1"168"0,-6-5-225 0,10-2-72 0,0 2-4 0,0 0-1 0,5 0-1 0,3 0 2 0,4-1 8 16,6-7 21-16,4 5 8 0,16-1 4 15,1 1-2-15,16 8-17 16,5 6-8 0,3-2-5-1,10 10-2-15,11 2 8 0,7 3 7 16,9 6 19-16,12-7 11 0,4-4 10 15,12-3 1-15,28-8-8 16,11-4-12-16,26-7-17 16,14-6-6-16,21 4-7 15,7-7-1-15,24 0-1 16,5 5-3-16,16 0-3 0,3 7-2 16,4 5-7-1,0 6-5-15,-11 11-94 0,7 8-92 16,-15 16 109-1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9:00:54.9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13672 5372 383 0,'92'19'60'0,"1"-4"73"0,0 3-83 0,6 2-4 0,-6-7 7 0,3 0 6 0,1-10 13 0,-7-3-1 15,4-3-19-15,4-1-14 16,5-2-23-16,-2 3-6 15,-8 3-1-15,1-3 2 0,-10-2 5 16,4 0-1-16,-1-1-2 16,3 0-2-1,5-2-5-15,-1 2-1 0,2-2-2 16,5 3-1-16,4-5 1 16,10 1-1-16,6 3 1 15,2-4 1-15,-6 4 1 16,-10-4-1-16,-6 4-1 15,3 1 2-15,5 2-1 16,-2 2-1-16,-1 1 0 16,-8 1-2-16,-3 7-2 15,1 2 0-15,0 1 1 16,13 0-1-16,5 3 0 16,1 0-1-16,8 2 0 15,11-2 0-15,19 2 3 0,5-8 1 16,9 0 6-16,5-2 3 15,4 0 3-15,6 5-14 16,23 16 2-16</inkml:trace>
  <inkml:trace contextRef="#ctx0" brushRef="#br0" timeOffset="885.52">8122 5406 1021 0,'-9'-11'33'0,"16"2"-78"0,12 3-71 0,18-7-48 0,1 2 30 0,6-2-1 0,-2-1 84 0</inkml:trace>
  <inkml:trace contextRef="#ctx0" brushRef="#br0" timeOffset="12731.06">4787 15824 1066 0,'-30'-11'71'0,"5"0"-1"0,15 6-89 0,4-1-282 0,4 3 185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7:48:39.7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17752 697 365 0,'-15'-4'107'0,"6"-6"95"0,-4 2-26 0,7-3-66 16,-2 5-31-16,-3-7-31 0,3 6-3 16,-3 0 22-1,0 3 16-15,0 2 28 16,3 2 11-16,-3 2 5 0,3 2-2 15,2-1-8-15,0 1-9 16,6 2-17-16,0 2-9 16,6 11-25-16,0 9-14 0,1 23-23 15,-3 12-10 1,-4 26-7-16,-3 8 1 16,-6 23-1-16,-1 9-1 0,-7 16-1 15,3 11 0 1,3 5 0-16,-2 3 0 15,16-5-1-15,7-1 0 0,2-7 0 16,7-2 1-16,2-20 0 16,-1-6-1-16,-1-14-8 15,-1-19-14-15,4-23-72 16,0-8-48-16,-3-31-165 16,1-4 161-16</inkml:trace>
  <inkml:trace contextRef="#ctx0" brushRef="#br0" timeOffset="1398.16">17808 410 757 0,'-4'4'138'16,"1"2"172"-16,1-1-129 0,-1-4-41 0,0-1-23 0,1 0-37 0,4 0-6 0,1 0-10 0,2 0-9 0,4 0-8 15,2 0 6-15,19 0 11 16,6 0 3-16,21-1 0 16,19-3-8-16,26-3-18 15,10-1-11-15,19-5-14 16,11-4-4-16,27-4-8 15,9-2-1-15,15-7-1 16,9 0-1-16,-3-2-1 16,3-1 0-16,14 3 0 15,-7 5-2-15,-5 4 1 16,-2 9 0-16,-18 2 1 16,-5 7 0-16,-29 3 2 0,-21 0 1 15,-39 10 3-15,-16-4 2 16,-23 0 3-16,-9-3 1 15,-18-3-1-15,-7 0-1 0,-4 0-3 16,-1 0-3-16,3 2-2 16,2-1-1-16,3 3-1 31,3 2 1-31,0 2 1 0,-7-2 1 16,-2 7 8-16,-1 1 6 15,-4-1 11-15,-4 2 5 0,4 1-1 16,-4 1-3-1,3 2-13-15,-3 5-5 0,1 3-8 16,-3 1-2-16,-3 13-4 16,5 0-2-16,1 21-1 15,-4 7-1-15,7 19 1 16,6 15 1-16,0 6 0 16,7 6 1-16,7 6 2 15,-4 1-1-15,13 15-1 16,3 2 1-16,8 3-1 0,-7-2 2 15,4-6 2-15,-5-3 0 16,-8-11 2-16,-4-11 1 16,-10-15 2-16,0-13 1 15,-8-20 0 1,-5-10 1-16,-4-17 2 16,-4-2-1-16,-1-13 0 15,-5 1 0-15,5-6-3 0,0 1-2 16,-4-1 0-1,7-2-1-15,0-2 1 0,0-1 0 16,0-7-3-16,0-2-3 16,0 0-8-16,-6-2-7 0,-3-5-8 15,-3 2-1 1,-3-3 6-16,-9 5 6 0,-8-5 13 16,-13 3 4-16,-10 0 3 15,-5 1 3-15,-7-1 5 16,-1-3 1-16,-17 3 4 15,-3-4 2-15,-15 1 4 16,-1 2 1-16,6-1 5 16,2 1-3-16,-6 3-5 15,-9-2-4-15,-9 4-7 16,0-1-2-16,2 2-3 16,12 0-1-16,-6 2-3 15,2-1-1-15,-7 5-2 16,-7-2 0-16,7 0-1 15,2 3 1-15,-5-6 1 16,-6 2 0-16,-10-3-2 16,2 2 1-16,1 1 0 15,1 0 0-15,2 0 2 16,4 5 0-16,13-3 0 16,16 3 2-16,23-5-1 0,14 2 0 15,19 0-3-15,11-2-3 16,7 1-6-16,5 3-4 15,6 1-2-15,1 1-1 0,0 1 4 16,0 1 2 0,-4-4-1-16,-2 3-5 15,-7-1-8-15,-2-4-8 16,-8 3-39-16,4-5-23 16,-6 0-63-16,9-3-51 15,5-1-294-15,8-6 306 16</inkml:trace>
  <inkml:trace contextRef="#ctx0" brushRef="#br0" timeOffset="1946.48">22481 1268 1116 0,'0'-6'186'0,"2"4"169"0,-1 1-143 0,4 1-10 0,1 3-61 15,-1 8-29-15,2 6-50 16,-4 9-20-16,0 21-26 16,-2 11-9-16,-5 24-8 15,-1 7-2-15,-3 4 1 16,-5-2-1-16,6-6-34 15,0-6-36-15,-1-16-94 16,4-6-86-16,-7-18 137 16</inkml:trace>
  <inkml:trace contextRef="#ctx0" brushRef="#br0" timeOffset="2223.92">22424 1322 1238 0,'8'-30'174'0,"3"3"229"16,4 4-160 0,7 4-62-16,0-2-17 0,8 5-69 15,-2 4-31-15,-1 7-36 16,3 5-12-16,-5 14-20 16,-3 11-7-16,-4 16-8 15,-3 8 0-15,-10 10 2 0,-5-1 0 16,-8-8-9-16,-1-1-10 15,-12-16-16 1,2-4-18-16,-4-12-19 16,1-10-14-16,4-14-68 15,-2-13-63-15,2-23 129 16</inkml:trace>
  <inkml:trace contextRef="#ctx0" brushRef="#br0" timeOffset="2767.07">22907 1262 699 0,'70'39'201'16,"-9"7"183"-16,-28 9-206 15,-17 7-39-15,-16-8-86 16,-13-4-13-16,-4-6-18 16,-2-11-7-1,2-9-9-15,1-8-6 0,7-10 2 16,7-6 5-16,-4-8 7 15,6-16 6-15,9-18-2 16,1-15-3-16,4-12-4 16,0 2 7-16,-1 6 12 15,1 11 5-15,3 16 5 16,5 12-4-16,2 13-5 16,3 6 1-16,-5 3-7 15,-2 3-4-15,4 9-11 0,0 1-9 16,-4 4-2-16,-6 6-2 15,-10 2-4-15,-4 0-1 16,-4 2-3-16,-5 1 0 16,7 4 6-16,1-5 5 15,4-5 0 1,10 3 2-16,10-6 0 16,7-3 1-16,14-7 1 15,2-9 2-15,11-13 2 0,0-6 3 16,-4-7 4-16,-2-1 6 15,-18-5 26 1,-16-2 20-16,-10-4 16 0,-17-3-5 16,-21-5-32-16,-9 2-24 15,-13 6-22-15,0 6-4 0,11 6-15 16,7 7-25 0,11 0-82-16,9 5-77 0,15 12 106 15</inkml:trace>
  <inkml:trace contextRef="#ctx0" brushRef="#br0" timeOffset="3026.41">24169 1210 1626 0,'-1'0'134'15,"-2"0"129"-15,-8-2-163 0,-4-2 6 0,-2 1-42 0,-7 1-29 0,-9 10-30 16,-3 8-10-16,-8 18-11 16,-5 7 1-16,9 18 1 15,12 2 1-15,22 10-4 16,17-5-3-16,30-1-19 16,17-3-6-16,21-15-54 15,9-5-62-15,4-13 95 0</inkml:trace>
  <inkml:trace contextRef="#ctx0" brushRef="#br0" timeOffset="3351.33">19059 800 751 0,'24'19'31'0,"-3"0"11"0,-6-5-38 15,-2 3-7-15,-10-1-29 16,-3-5-9-16,-8 2-28 16,-1-4-61-16,-13-1 85 15</inkml:trace>
  <inkml:trace contextRef="#ctx0" brushRef="#br0" timeOffset="4112.85">17756 477 1350 0,'21'12'148'16,"-2"4"105"-16,-2 6-56 0,-7 5-66 16,-7 3-47-16,-6 16-55 15,-7 7-14-15,-2 18-12 16,-3 2-2-16,3 4-1 15,1-3 0-15,9-8-2 16,1-4 0-16,5-19-2 16,6-6 0-16,13-15 0 15,4-4-1-15,14-9 3 16,11-6 1-16,10-1 1 16,4 3 4-16,10-2 0 15,-2 2-1-15,-6-1 0 16,-5-1-2-16,-16-3 0 15,-4 0 1-15,-8 2-1 16,-7 0 0-16,-1-1 1 16,-4-1-1-16,1 0-1 15,1-3 1-15,4 0 0 0,-2-3 1 16,-5-2 3-16,-5-2 1 16,-6-2 4-16,-5-4-3 15,1-9-3-15,-3-7-3 16,6-12-2-16,1-5 1 15,5-12 1-15,6-4 1 16,1-3 4-16,4-1 1 16,0 12 5-16,-3 10 6 15,-10 15 5-15,-6 8 8 16,-8 10 3-16,-7 5-4 0,-2 1-7 16,3-2-11-1,-5 3-6-15,0-1-3 0,-7-2-2 16,-2 1-1-16,-10-1 0 15,-11 2 0-15,-16-3-4 16,-16 3 0-16,-12 4-6 16,-11 2-2-16,-19 7-14 15,-5 6-12 1,11 5-66-16,10-2-65 0,42-3 94 16</inkml:trace>
  <inkml:trace contextRef="#ctx0" brushRef="#br0" timeOffset="4881.6">19536 631 1175 0,'9'7'175'0,"1"0"152"0,2 8-146 0,3 5-9 0,-12 10-76 0,0 8-34 0,-8 16-40 16,-7 5-12-1,-17 6-10-15,-5 3 0 0,-1-7-24 16,5-5-8-16,14-12-9 16,8-9-2-16,19-12 15 15,7-1 6-15,24-4 6 16,6 1 3-16,21-2 8 15,10 3 1-15,12-4-1 16,12 1 0 0,25-1-35-16,-1 2-4 0,0-6-29 15,-9 2-13-15,-17-1-3 16,-13 0-6-16,-23-1 28 16,-13-5 15-16,-28-1 45 15,-9-1 12-15,-16-4 20 16,-10-1 5-16,-3-6 4 15,-8-2 6-15,4-9 7 16,-2-7 8-16,5-4 23 16,3-7 4-16,2-14-8 15,7-9-3-15,6-27-16 16,7-9-9-16,6-22-10 0,4-9-5 16,-6 7-6-16,2 4 3 15,-6 32-4-15,-7 16-3 16,-6 31-11-16,-8 10-10 15,-19 20-17-15,-19 10-2 16,-25 9-2-16,-12 4 4 0,-34 7 11 16,-1 0 3-1,-7-1-3 1,4-4-12-16,24-10-75 0,18-4-64 0,17-6-265 16,17 6 238-1</inkml:trace>
  <inkml:trace contextRef="#ctx0" brushRef="#br0" timeOffset="5816.74">18190 1789 1111 0,'19'11'173'0,"-3"-5"107"0,-3 7-114 0,-2 1-14 0,-11 8-102 0,0 10-30 0,-11 9-20 16,-4 3-5-16,3 6-10 0,2-1-8 0,9-8-6 15,7-3 2-15,7-11 11 0,2-5 9 16,11-3 8-16,4 1 1 16,6 2-1-16,2-3 0 0,3 2 2 15,0-6-2-15,3-5-1 16,-1-2-1-16,7-10-11 15,1-4-2 1,8-11-1-16,-2-5 1 16,6-13 11-16,4 0 1 15,-3 0 2-15,-4 1 1 0,-11 13 0 16,-14 7 0-16,-8 11 0 16,-5 4 2-16,-11 4 3 15,-10-2 6-15,1-1 9 16,0-2 2-1,-2 0 0-15,-7-2-5 0,4-7-8 16,-3-2-3-16,6-5 0 16,0-3 3-16,3-8 10 15,3-4 3-15,-4-9 16 16,3-4 3-16,-2 0 5 16,-3-3 4-16,-5 7 1 15,2 3 2-15,-7 7-1 16,7 4-5-16,-5 11-13 15,2 2-30-15,3 10-14 16,-7 1-5-16,1 2-3 16,3 6 19-16,-7-6 3 15,0-1-1-15,-4-4-3 0,-3-1-1 16,-17 4-4-16,-10-6-3 16,-30 5-3-16,-9 3-3 15,-16 0-27-15,1 5-23 0,3 4-36 16,5 4-16-1,8-2-84-15,6-6-62 16,24-2 150-16</inkml:trace>
  <inkml:trace contextRef="#ctx0" brushRef="#br0" timeOffset="6299.02">18550 2069 624 0,'11'26'105'0,"11"12"97"0,6 12 1 0,17 16-48 0,2 10-41 0,13 12-69 0,5-1-22 0,6 6-17 0,-2-1-4 0,-7-3-2 15,-9-3 4 1,-4-4-103-16,-8-5-91 0,-5-20 106 15</inkml:trace>
  <inkml:trace contextRef="#ctx0" brushRef="#br0" timeOffset="6574.95">19284 2893 1249 0,'3'36'85'0,"9"0"38"16,6-1-17-16,5 3-11 0,1-2-41 16,-8 0-44-16,1 1-4 15,-6-4-2-15,-1-2 0 16,-9-6 5-16,-2-1 2 16,-14-8 15-16,-7 0 8 0,-11-7 0 15,-13-4-4 1,-6-5-23-16,-4-3-17 15,0-7-51-15,9 2-44 0,6-11-219 16,14 1 194-16</inkml:trace>
  <inkml:trace contextRef="#ctx0" brushRef="#br0" timeOffset="6986.18">19940 3582 1780 0,'-10'-35'124'0,"-7"7"45"0,-5 3 2 0,-13 9-36 0,-6 5-44 0,-3 14-56 0,-5 13-23 15,2 17-30 1,7 6-9-16,7 13-22 0,14 5-23 16,15 0-76-16,7 0-50 15,20-10-154-15,12-6 184 0</inkml:trace>
  <inkml:trace contextRef="#ctx0" brushRef="#br0" timeOffset="7205.31">20326 3634 1383 0,'-28'27'199'15,"-7"3"286"-15,-6 3-362 16,-5 3-2-16,7-1-59 16,9 4-36-16,8-3-37 15,12 4-14-15,17-4-23 16,9-1-34-16,21-12-47 15,12-8-27-15,16-14-50 16,1-2-21-16,1-17 132 16</inkml:trace>
  <inkml:trace contextRef="#ctx0" brushRef="#br0" timeOffset="7438.13">20618 3202 1393 0,'-9'-13'155'0,"-2"12"69"16,6 5-38-16,5 28-29 0,0 7-50 16,8 29-25-1,4 14-3-15,6 11-36 0,-4 0-17 16,-5-4-13-16,1-9-5 16,-1-11 15-16,1-4-61 15,2-21-29-15,3-4-51 16,0-17-143-16,3-9-19 15,4-14 134-15</inkml:trace>
  <inkml:trace contextRef="#ctx0" brushRef="#br0" timeOffset="7602.32">20533 3453 1580 0,'13'28'167'16,"1"0"109"-16,16 1-96 15,8-2-27 1,14-12-65-16,8-8-27 0,7-12-68 16,4-9-44-16,-3-16-135 15,2-5-133-15,4-12 170 16</inkml:trace>
  <inkml:trace contextRef="#ctx0" brushRef="#br0" timeOffset="8069.1">21626 3430 1993 0,'7'18'77'0,"-3"39"6"0,-2-4-12 0,-5 21-32 16,-5-1-27-16,-6 1-16 15,-2-1-5-15,3-17-33 16,-3-5-12-16,4-17-4 16,2-10 5-16,6-14 27 15,4-7 19-15,4-14 20 16,9-8 6-16,14-11 9 15,11-6-2-15,3 6-10 16,3 4-1-16,-2 14 4 16,-1 12 9-16,-6 15 3 0,-8 9-3 15,-14 8-9 1,-12 1-10-16,-10 1-14 16,-9 0-8-16,-16-1-13 15,-1-2-2-15,-9-4-23 16,-5-8-18-16,6-16-54 15,2-8-42-15,-3-32-131 16,14-14-116-16,10-26 232 0</inkml:trace>
  <inkml:trace contextRef="#ctx0" brushRef="#br0" timeOffset="8271.58">21937 3164 1555 0,'9'14'166'15,"3"10"132"-15,-5 18-161 16,-2 15 6 0,0 25-78-16,1 13-27 0,-4 9-28 15,-2 0-3-15,0-9-7 16,-2-4-20 0,2-17-87-16,2-8-60 0,7-20-338 15,7-8 293 1</inkml:trace>
  <inkml:trace contextRef="#ctx0" brushRef="#br0" timeOffset="8512.76">22301 3061 1905 0,'4'60'113'0,"7"19"78"15,1 16-66-15,-1 18 3 0,-3 3-35 16,0-5-53 0,-5-6-14-16,4-14-16 0,-3-7-6 15,1-18-4-15,1-2-23 0,-6-11-99 32,-6-6-34-32,4-14-236 15,-1-5 212-15</inkml:trace>
  <inkml:trace contextRef="#ctx0" brushRef="#br0" timeOffset="8751.08">22686 3539 1789 0,'-1'3'-1'0,"-9"5"1"0,-20 14 31 0,-12 2 13 16,-2 4 16-16,-2 2 10 0,13 2-28 15,11-2-8-15,12 1-14 16,7-1-9-16,16 10-9 16,10 1-2-16,15-2-6 15,8-1-25-15,14-11-84 16,1-8-86-16,15-13 100 16</inkml:trace>
  <inkml:trace contextRef="#ctx0" brushRef="#br0" timeOffset="9042.29">23218 3599 1706 0,'-20'13'148'0,"-6"-2"75"16,-5 1-112-16,2 1 5 15,-5 0-70-15,4-1-19 0,6 3-22 16,10 3-12-1,14 8-16-15,12 5-6 16,12 7 6-16,3 0 11 16,0 6 8-16,4 5 3 0,-6 1 3 15,-2 2 0 1,-12-3 5-16,-8 0 4 0,-16-8 12 16,-12-9-5-16,-16-7-38 15,-11-4-32-15,-30-21-126 16,-13-13-102-16,-14-19 155 15</inkml:trace>
  <inkml:trace contextRef="#ctx0" brushRef="#br0" timeOffset="9351.01">19561 4279 1486 0,'-68'9'168'0,"13"-1"113"0,39 5-125 15,35-2 0-15,49 9-51 16,24-1-21 0,42 7-15-16,25 5-7 15,54 2-31-15,25 5-5 16,71 0-16-16,20-5-9 15,41-6-3-15,15-4-3 16,-3-4-45-16,3 2-22 16,-25 4-73-16,-21-1-81 0,-28-2 133 15</inkml:trace>
  <inkml:trace contextRef="#ctx0" brushRef="#br0" timeOffset="20749.71">14275 4526 843 0,'-5'10'194'0,"-3"-1"120"0,5-5-69 0,3-1-21 0,0-2-82 0,0 2-20 0,-3-3-27 0,1 0-11 16,-15 2-25-16,-2-2-16 15,-13 13-26 1,-9 1-11-16,-3 13-8 16,-2 1 2-16,2 8 0 15,8 2 1-15,11 9-1 16,7-2-1-16,18 4-1 15,5 1 0-15,20-7-1 16,5-2 0-16,16-8-1 0,3-7 0 16,1-8-34-16,-4-9-45 15,-6-9-68-15,-4-6-60 16,-3-18-259-16,6-9 289 16</inkml:trace>
  <inkml:trace contextRef="#ctx0" brushRef="#br0" timeOffset="21003.75">14502 4086 1467 0,'0'0'148'0,"0"2"100"15,5 6-26-15,2 9-75 16,3 10-32-16,-4 25-53 15,2 11-18-15,-5 21-23 16,5 1-8-16,-3 3-9 16,-4 1-2-16,6-4-6 15,-4-3-12-15,0-7-87 16,3-4-69-16,1-19-185 16,2-11 180-16</inkml:trace>
  <inkml:trace contextRef="#ctx0" brushRef="#br0" timeOffset="21250.91">14814 4009 1345 0,'5'-1'159'15,"-2"4"109"-15,0 9-51 16,-1 26-42-16,7 17-45 15,1 27-29-15,-2 10-18 16,7 7-31-16,-2-6-14 0,1-11-24 16,2-6-6-16,-5-14-6 15,-3-9-20-15,0-12-103 16,-5-8-70-16,2-14 92 16</inkml:trace>
  <inkml:trace contextRef="#ctx0" brushRef="#br0" timeOffset="21471.92">15284 4358 1435 0,'-17'11'114'0,"-11"3"42"16,-7 6-12-16,-16 4-59 15,-4 1-29-15,3 4-28 16,8 2-9-16,11 2-9 0,12 1-4 15,21 2-2 1,13 5-2-16,18 3-3 0,9-1 1 16,15-4-119-16,0-3-150 15,4-7 157 1</inkml:trace>
  <inkml:trace contextRef="#ctx0" brushRef="#br0" timeOffset="23085.37">16322 5408 776 0,'2'-2'155'0,"-2"1"197"16,5-5-124-16,-7-1-51 0,1 4-18 0,-1-3-46 0,0 3-11 0,2 3-21 0,0 4-9 0,2 11-1 15,-2 5 3 1,0 16 1-16,2 5-5 0,5 22-26 16,1 12-12-1,11 18-18-15,5 8-7 16,-4 17-4-16,2 13-3 0,-3 11-1 16,-1 6-2-16,-7-5-1 15,-5-4-11 1,2-24-6-16,-5-14-15 0,-3-31-36 15,0-10-7-15,0-31-52 16,0-8-43-16,0-21-132 16,2-17 170-16</inkml:trace>
  <inkml:trace contextRef="#ctx0" brushRef="#br0" timeOffset="23618.77">16195 5239 1107 0,'22'13'148'0,"-7"1"99"0,-16 10-90 0,-12 3-28 0,-9 9-54 0,-8 0-20 16,-9 5-28-16,-2 2-11 0,6-4-12 15,3-3-3-15,18-9 1 16,5-6-1-16,9-12-1 15,3-3 2-15,5-7 1 16,4-7 1-16,6-11 2 16,1-5-2-16,8-15-1 15,4-2 0-15,-1-8 2 16,-3 2 1-16,-2 6 3 16,-3 1 12-16,-8 15 24 15,2 3 9-15,-2 9 15 0,2 9-9 16,6 12-24-1,2 7-10-15,4 14-16 0,-2 4-4 16,5 8-2 0,-4-5-2-16,-5 0-2 0,6 1-18 15,-5-9-100-15,0-1-89 16,4-8 106-16</inkml:trace>
  <inkml:trace contextRef="#ctx0" brushRef="#br0" timeOffset="25195.97">16466 5187 210 0,'-13'0'17'0,"2"0"35"0,-1 0 0 0,7 0-2 15,-3-6 16-15,5 4 15 16,3 1 9-16,0-1 20 16,0 2-5-16,0 0 15 15,0 0 6-15,0 2 17 16,-10 1 4-16,7 2-22 0,-6-4-15 16,4 1-26-1,-1 3-9-15,3-1-19 16,3-2-7-16,6 3-2 15,2 1-1-15,1-3-7 0,-1 0-6 16,-2 0-17-16,1 1-5 16,1-4-5-16,1-4-2 15,5 4-3-15,4-3-1 16,5 5 0 0,7-1-1-16,14 4 1 0,5 0 7 15,16-2 14 1,6 2 5-16,10-10 9 0,-1 3-1 15,-3-2-7-15,-4 1-3 0,-12 3-11 16,-1-4-2-16,0 4-6 16,-6 4-2-16,0-1 0 15,-4-2-1-15,1 1 0 16,8-2 1-16,-5-3-1 16,-2 0 0-16,0-5 0 15,-9 3 0-15,6-3 1 16,1 3-1-16,-1-6 2 15,-5 2-1-15,-6 2 1 0,-3-2 1 16,-10 7-1 0,-3 1-1-16,-4-4 0 15,0 4-1-15,0-1-1 16,-4-1-1-16,0 3 0 16,4 0-3-16,4 0 0 15,1 5-1-15,-1 1 0 16,-4-3-2-16,-7 3-1 0,-2 1 2 15,-9-6 3-15,0 1 3 16,0-1 6-16,0 1 1 16,0 1 2-16,2-3 0 15,-1-3-2-15,1 1-1 0,-2 1-1 16,0-1 0-16,0 1 2 16,0-3 0-16,-3-7-1 15,-7 5 0 1,2 3 0-1,8 3-1-15,0 0-2 0,0 0-2 16,-4 5-3-16,-4-1 1 16,5 4-1-16,-4 5 1 0,0 4 1 15,-1-3 0-15,1 4 0 16,-2 1 0-16,6-2 0 16,1 5-1-16,1-3 0 15,1 5-1-15,1-1 1 16,2 6 1-16,7 4 3 15,-2 2 0-15,1 4-1 16,2 5 1-16,-1 7-3 16,-4 4-1-16,3 6-2 15,2 2 0-15,2 5 1 16,1-2 1-16,0-4 0 0,1 1 1 16,0-1 0-16,-4-6 1 15,2 1-1-15,1-3 1 16,-7-2 1-16,0-6-2 0,-7-2 3 31,-3-5-1-31,-1-3 0 16,-4 4 0-16,8-2 0 0,-2 0-1 15,2-7 1-15,0 1 1 16,3-10-1-16,4-2 0 16,-4-6-1-16,5-3-1 15,-7-4-15-15,2-3-19 16,1 3-36-16,0-1-16 0,-1 7-16 15,-3-1-12 1,0 4-63-16,-3 1-131 0,6 2 177 16</inkml:trace>
  <inkml:trace contextRef="#ctx0" brushRef="#br0" timeOffset="26869.75">18416 6717 236 0,'-13'-2'25'0,"2"1"39"0,6-4 9 0,-1 4 41 0,5-1 9 0,4 4 27 0,1 2-2 0,3-1-10 16,1 2 11-16,-8 1 9 16,0-1-8-16,-10 3-28 15,1-5-19-15,-1 0-42 16,1 4-15-16,1-6-8 16,5 4-4-16,3 3-7 0,1-3-2 15,9 2 1 1,-1 6 2-16,1 0-4 15,1-1-4-15,0 7-10 0,-3 3-6 16,-5 4-2-16,-2 2-1 16,-2-1 1-16,-4 0 0 0,-1-4 1 15,4 2-1 1,2-2 1-16,0-1 0 0,3-5 2 16,-1-6 1-1,4-5 11-15,-3-1 7 16,1-8 10-16,2 0 0 15,-3-4-10 1,0 0-8-16,-3 5-12 0,3 0-3 0,-1 2-1 16,-2-1-2-1,0-4 1-15,0 2 0 0,2-8 1 16,-1 9 0-16,2-1 0 16,5 0 1-16,-6-3 0 15,7 3 0-15,-4-1 1 16,3 0-1-16,-3 4 1 15,-5 0 0-15,1 0-1 16,1 0 1-16,6-5-2 16,-4 3 1-16,4 1-1 15,2-2-1-15,-1 1 1 16,1-1-2-16,4 3 1 16,0 0 0-16,5 1 1 15,-2 6 2-15,4-6 3 16,-4 2 2-16,0 1 4 15,4-4 0-15,-1 0 0 16,-1 0-2-16,5 0-5 16,1 0 0-16,1 0-2 0,0 1-1 15,4 2 0-15,5-1 1 16,3 0-1-16,-2-2 1 16,-6-2 1-16,3-6-1 15,-1 5 0-15,-1 1 0 16,-1 2-1-16,-1 5 0 15,-2-3-1-15,4 4 0 16,1-4 0-16,4-2-2 16,11 1 0-16,5-1 1 15,8-1 1-15,8 1 0 0,-2-4 0 16,-1 0 0-16,-5 2 2 16,-6 0-1-16,-1 1 1 15,-2-1-1-15,-10 2 1 16,-3 0-1-16,-11 0-1 15,-4 2-2-15,-9-1-19 16,2 1-15-16,-6 4-41 16,-1-2-27-16,-3 0-54 15,2 1-39-15,-3-2-200 16,6 0 229-16</inkml:trace>
  <inkml:trace contextRef="#ctx0" brushRef="#br0" timeOffset="29645.71">19981 5435 730 0,'-8'-10'133'0,"3"1"108"0,7-2-81 0,6 0-9 0,-4 3-15 0,1 2 2 0,0 6 3 0,-5 0-3 16,1 1-12-16,-7 7-6 15,0 6-18-15,3 4-24 0,-2 10-33 16,5 7-17-16,1 12-12 16,6 2 3-16,2 9-2 15,4 7-2-15,-4 15-14 16,2 7-2-16,-1 20-3 15,-5 8-2-15,-2 10-37 16,-3 3-25-16,-7 1-57 16,3-6-26-16,4-16-17 15,4-7 26-15,15-26 59 16,3-16 29-16,13-23 4 16,0-16-30-16,6-24-226 15,-2-19 178-15</inkml:trace>
  <inkml:trace contextRef="#ctx0" brushRef="#br0" timeOffset="30170.71">19844 5004 1362 0,'-2'29'127'0,"-4"-1"75"0,-2 12-77 0,-6 1-37 0,-7-2-40 0,-7 0-23 16,-1-4-4-16,-5-8-11 16,2-2-3-16,10-11-3 15,0-6 0-15,20-8-1 16,-7-1-2-16,17-9 3 16,6-6 1-16,10-6 2 15,6-3 5-15,1-3 15 16,-1 1 5-16,-2 0 3 0,-2 0-2 15,-4 7 4 1,-10 4 4-16,-1 10 11 16,-6 3 1-16,0 6-19 15,1 8-10-15,5 11-14 16,2 6-5-16,3 15-2 16,6 1-1-16,5 0-3 0,4 0-1 15,5-7-34 1,2-6-48-16,-5-7-216 0,4-2 181 15</inkml:trace>
  <inkml:trace contextRef="#ctx0" brushRef="#br0" timeOffset="31188.04">20175 5099 682 0,'-8'-2'142'0,"-3"-4"85"0,3 0-40 0,0-4-23 15,13 4-64-15,-2-5-17 0,6 3-28 0,-1 3-7 0,0 4-12 16,2 2-8-16,-6 6 0 16,0-1 4-16,5 8 9 15,2-4 3 1,5-3-2-16,12 3-1 15,12-2-9-15,4-5-4 0,22-3-8 16,8 0-4-16,29-2-7 16,15 1-3-1,21-5-2-15,-5 4-2 0,-6 0 0 16,-3 2-1-16,-18 10 1 16,-5-4 0-16,-10 5 1 15,-15 0 0-15,-26 2 2 16,-14-2 2-16,-19-8 6 15,-12 3 2-15,0-6 3 16,-4 0 1-16,0 0-4 16,-1-4-1-16,-1 2-3 15,0 0 1-15,0 1 3 0,0 1 0 16,0 3 0-16,0 8 0 16,0 3 0-1,-1 2 1-15,-1 6 2 0,2 3 0 0,0 5-6 16,3 8-4-1,8 11-3-15,0 5-4 16,5 10 1-16,-6 9-2 0,2 6 0 16,-6 1 0-1,-4 5 2-15,0-3 0 16,-7 3 1-16,-1 4 0 16,-5-9 2-16,1 1-1 15,5-10 1-15,1-8 0 16,11-10-1-16,0-2 0 0,4-7-2 15,1 2 2 1,-2-4-2-16,-1-1-1 16,-4 2 0-16,3-2 0 0,-5-2 0 15,-1 1 1-15,-1-1 0 16,2-3 1-16,5-6 2 16,-6 2 0-16,6-12 1 15,-5 1 0-15,-3-9-11 0,3-4-17 16,-3-8-73-1,-3 4-65-15,0-9-201 16,3-2 197-16</inkml:trace>
  <inkml:trace contextRef="#ctx0" brushRef="#br0" timeOffset="31925.8">21852 6849 315 0,'-10'-1'67'0,"-2"-1"102"0,-1 1-15 0,4-1 19 0,-2 2-4 0,9 0-19 0,2 2-8 16,6 1-20-1,10 3-7-15,-2-3-13 16,8 2-10-16,-3 0-12 16,0-4-11-16,2 4-21 0,-1 1-9 15,1-2-6-15,4 5 0 16,5-4-1-16,6 4 0 15,20-2 5-15,8 2-1 16,21 4 1-16,-4-1 10 16,7 9 2-16,4-1-4 15,10 4-6-15,13 0-12 16,5-7-16-16,-6-5-2 16,-15-4-4-1,-21-3 2-15,-22-5-72 0,-8 0-58 16,-25-5-131-16,-7-1-93 0,-6-2 187 15</inkml:trace>
  <inkml:trace contextRef="#ctx0" brushRef="#br0" timeOffset="32496.63">23519 5381 737 0,'7'-27'140'0,"1"2"72"0,-7 6 23 0,-1 8-8 0,-9 6-42 0,2 5-6 0,-5 8-36 0,1 5-6 0,0 6-10 16,3 5-9-16,5 7-36 16,3 2-21-16,9 15-15 15,2 5-11-15,6 21-17 16,6 7 1 0,-5 12-16-16,5 8-2 0,-6 4-2 15,-4 4-1-15,-4 8-3 16,-1 1-2-16,-7 4-19 15,3-6-20-15,7-12-42 0,0-7-8 16,4-17-8 0,0-9-5-16,5-10-12 15,-6-1-19-15,-3-14-30 16,-3 0-26-16,-3-19 117 16</inkml:trace>
  <inkml:trace contextRef="#ctx0" brushRef="#br0" timeOffset="33031.94">23447 5302 1459 0,'0'16'100'0,"-2"2"43"0,-1 0-28 0,-5 0-45 0,-6 2-26 0,-8 1-31 0,-7 1-10 0,-10 5-6 15,1 1-2-15,8-4-25 16,7-2-3 0,11-8 4-16,5-5-24 0,8-7 11 15,9-4 7-15,10-12 4 16,5-5 27-16,13-7 32 16,3-1 19-16,0-3 25 15,-1-5 14-15,-4 4 20 16,-6-3-1-16,-5 11-13 15,-3 5-1-15,-14 7-17 16,-6 10-15-16,-2 1-19 16,-2 0-15-16,4 11-24 15,6 3-5-15,17 7-4 16,2 7-2-16,14 8-7 16,1 10 0-16,-1 9-35 0,7 3-39 15,5-4-94-15,7-2 95 16</inkml:trace>
  <inkml:trace contextRef="#ctx0" brushRef="#br0" timeOffset="33817.76">23130 7002 264 0,'0'-1'98'0,"0"-4"105"15,-3 5 13-15,-9-1-12 0,5 1-28 0,-1 1-38 0,-2 1-12 0,9-1-20 0,1-1-17 16,8 0-29-16,6-1-17 16,13-1-24-1,7-4-6-15,12 4-7 0,11 2-5 16,4 3 2-16,2 2-38 15,-4 3-112-15,-9 0 98 16</inkml:trace>
  <inkml:trace contextRef="#ctx0" brushRef="#br0" timeOffset="34377.83">23652 5299 528 0,'0'0'152'0,"3"2"207"15,5-1-113-15,3-1-46 0,3 0-10 0,-1-3-48 0,-2-5-26 0,5 0-49 0,-4 1-19 0,4 0-28 16,-2 4-3-16,5 3-2 15,2 10-4-15,15 1 7 16,11 1-2-16,23 4 10 16,21-2 4-16,32 0-9 0,10 1 0 15,17-8-17 1,-4-5 9-16,7-8-129 16,-4-4-85-16,-18-7 113 15</inkml:trace>
  <inkml:trace contextRef="#ctx0" brushRef="#br0" timeOffset="37197.1">16927 7652 72 0,'-15'3'9'16,"1"-1"3"-16,2-2-12 0</inkml:trace>
  <inkml:trace contextRef="#ctx0" brushRef="#br0" timeOffset="37814.14">16744 7703 813 0,'0'0'133'0,"-7"0"113"0,-2-2-49 0,-5-3-69 15,-4 2-14-15,-4 3-11 16,5 2-3-16,-4 2-11 16,4 0-3-16,7-1-6 15,6 5-3-15,4-4 2 16,6 6-1-16,15-7 4 0,2-1 1 15,14-2-7-15,5-5-10 16,12-3-25-16,-1 0-10 16,7 0-14-16,0 7-1 0,2 1 2 15,6 4-1-15,9 4 1 32,5 2-1-32,19-2-7 0,13-1-2 15,1-2-3-15,-2-2-3 16,-5 2 0-16,-6-2-1 15,2-3-1-15,0 0 1 16,-3-3 1-16,-4-8 1 16,-15-2 1-16,-5-1 1 0,-1-2 0 15,-1 1-1-15,7 7-2 16,5 8-2-16,3 1-2 16,0 10-1-16,-3 5 1 15,-2 5 0 1,2-1 2-16,1 2 0 0,5 4 0 15,-3-3-1-15,-5-1 1 16,-7 0 1-16,-14-3-1 16,-2-3 1-16,-20-3-11 15,-4-4-16-15,-16-6-36 16,-6 2-15-16,-5-2-8 16,-5 3 8-16,2-1 36 15,3 1 14-15,2 2 21 16,1-3 8-16,-1-3-40 15,1-4-45-15,-6-7-142 16,-2-6-141-16,-3-5 199 0</inkml:trace>
  <inkml:trace contextRef="#ctx0" brushRef="#br0" timeOffset="38368.18">19891 7605 744 0,'-3'0'151'0,"-7"1"148"0,-2 4-34 0,-1-3-52 0,2-1-28 0,9 2-48 0,2 4-10 16,5 1-31-16,8 4-16 0,7 7-22 16,-2 0-17-16,4 6-19 15,3 2-5-15,2 0-6 16,1 1 0-16,-6-6-5 16,-8-3-1-16,-12 2-1 15,-7-4 2-15,-15-1 2 16,-5 1 0-16,-5 1-1 15,-4-3-1-15,0 1 0 16,-4-2-7-16,-6-7-19 16,4-1-18-16,-1 0-58 15,3-1-46-15,2 8-170 16,-5 7 177-16</inkml:trace>
  <inkml:trace contextRef="#ctx0" brushRef="#br0" timeOffset="39210.94">16684 7509 950 0,'12'0'152'0,"-4"1"146"0,-5 1-71 0,-6 1-61 0,-5 3-30 0,-1 1-44 0,-2 0-17 0,3 3-26 0,-2-4-15 16,3 4-19-16,2-4-5 15,-8 2-6-15,-1-2-2 0,-7 4-2 32,-5-1-1-32,-3 7-2 0,-1 4 1 15,-3 7 1-15,3-2 1 16,6 5 1-16,7-1 0 0,9-4 5 16,10-1 0-16,9-2 6 15,13 3 9-15,12-5 4 16,10 1 0-16,18 1-7 15,14-6-9-15,8 0-32 16,6-4-57-16,-7-4 49 16</inkml:trace>
  <inkml:trace contextRef="#ctx0" brushRef="#br0" timeOffset="40663.91">17428 8426 919 0,'2'7'182'0,"4"-1"178"0,-4-1-157 16,-2-5-9-16,0 0-52 0,-5-3-24 0,-1 0-18 0,-5 1-9 15,-10-6-13-15,-7 5-8 16,-13 3-22-16,-8 6-9 0,0 7-22 15,-5 4-10-15,13 12-11 16,2 4-6-16,12 6-2 16,6 2 0-16,18 2-2 15,5 1 1-15,22-6 1 16,6-5-1-16,15-11 2 16,7-5-2-16,8-12-45 15,2-7-57-15,4-13-108 16,0-6-81-16,-6-10 154 15</inkml:trace>
  <inkml:trace contextRef="#ctx0" brushRef="#br0" timeOffset="41137.3">17771 8412 1096 0,'-5'-1'198'16,"3"-1"189"-16,-4 5-113 16,-3 10-89-16,-1 3-55 15,-4 12-67-15,1 2-26 0,1 9-32 16,5 10-7-16,3 2-5 31,4-5-2-31,12-2-3 0,7-13 0 16,10-10 1-16,8-9 2 15,4-12 9 1,8-6 4-16,-5-13 31 0,2-1 17 16,-9-10 39-16,-9-8 20 15,-8 0 7-15,-4-3-8 16,-14 8-34-16,-2 12-17 0,-8 9-23 15,0 7-13 1,-1 16-15-16,1 13-8 0,3 17-13 16,5 8 1-16,5 12 5 15,10 5 0-15,3 10 2 16,4 0 2-16,-2 3 2 16,2-4 1-16,-1-9 1 15,-5-2 1-15,-12-12 4 16,-4-5 4-16,-14-14 6 0,-3-6-2 15,-15-16-7 1,-5-3-7-16,-1-21-24 16,-5-11-12-16,-6-24-21 15,3-14-19-15,1-14-51 16,8-2-20-16,20 13-97 16,4 10-85-16,20 18 195 0</inkml:trace>
  <inkml:trace contextRef="#ctx0" brushRef="#br0" timeOffset="41413.69">18444 8688 1491 0,'11'-4'179'0,"-3"0"187"0,-3 3-90 0,-13-1-52 0,-8 2-45 15,-9 3-94-15,-3 7-27 0,-2 6-29 16,-5 7-15-16,14 2-17 16,4 4-6-16,15 7-5 15,7 2-1-15,13 3 5 16,-1-3 1-16,11-8-11 16,7-10-16-16,4-9-46 15,10-11-41-15,2-12-95 16,4-13-115-16,-3-16 188 15</inkml:trace>
  <inkml:trace contextRef="#ctx0" brushRef="#br0" timeOffset="41634.68">18736 8214 1369 0,'-22'-35'253'16,"3"10"173"-16,5 21-130 15,1 11-30-15,5 15-99 16,5 9-29-16,5 20-31 15,3 7-21-15,6 18-31 0,4 6-16 16,3 6-22-16,-3 4-8 16,1-4-14-16,-2-1-17 0,1-13-61 15,-3-9-47 1,4-20-135-16,-2-8-100 16,0-15 201-16</inkml:trace>
  <inkml:trace contextRef="#ctx0" brushRef="#br0" timeOffset="41950.99">19011 8859 1320 0,'14'7'132'0,"6"-2"59"16,-2-2 21-16,15-3-34 16,5-4-29-16,9-7-20 15,-1-4-8-15,-1 0-27 16,-5-6-11-16,-15 5 4 15,-6-3 8-15,-17 2 12 16,-9 0 7-16,-16-7-14 16,-4 0-12-16,-11 9-28 0,-1 4-16 15,-4 22-30-15,-3 11-11 16,15 19-14-16,9 8-4 16,12 7-1-16,10 1 1 15,19 2-4-15,5-6-6 16,17-9-1-16,3-3-25 15,14-12-29-15,4-9-29 0,10-12-123 16,4-6-46 0,11-15 142-16</inkml:trace>
  <inkml:trace contextRef="#ctx0" brushRef="#br0" timeOffset="42505.18">18168 9480 1470 0,'10'19'265'0,"5"0"197"0,1 11-159 0,-3 0-27 0,3 17-129 0,-1 7-47 0,-2 15-61 16,0 10-16-16,-1 9-17 15,2 2-5 1,4 0-37-16,-7-5-43 0,0-8-106 16,-3-4-81-16,3-16 138 15</inkml:trace>
  <inkml:trace contextRef="#ctx0" brushRef="#br0" timeOffset="42837.57">17933 10109 1551 0,'33'0'175'0,"7"-5"170"15,12-4-94-15,9-10-49 0,4 3-50 16,-5-6-81-16,-3 8-23 16,-7 8-27-16,-1 6-10 15,-11 19-10-15,-5 0-1 16,-8 15 0-16,-3 6 2 0,-4 9 0 16,-1 3 1-16,-1 1 1 15,-2 2 1 1,2-3-2-16,3-6 0 15,-5-14-7-15,-1-9-23 0,-6-15-60 16,5-6-47-16,-3-7-117 16,-1-11-43-16,-2-18 155 15</inkml:trace>
  <inkml:trace contextRef="#ctx0" brushRef="#br0" timeOffset="43004.47">18596 9778 1420 0,'-21'2'239'0,"4"2"253"16,3 3-245-16,6-7-160 0,3-10-72 15,3-12-132 1,2-3-99-16,8-11 117 16</inkml:trace>
  <inkml:trace contextRef="#ctx0" brushRef="#br0" timeOffset="43720.34">18801 10062 1482 0,'14'66'162'0,"2"0"90"0,-2-4-129 15,-1-10-28-15,-9-10-74 32,-1-7-16-32,2-10-11 0,1-6-4 15,-2-8-5-15,-4-9 0 16,1 1 9-16,6-6 15 15,-4-14 35-15,5-12 22 0,-4-23 29 16,-4-16 3-16,10-11-9 16,2 9-1-16,9 17 8 15,10 16-4-15,-2 26-4 16,1 11-4-16,1 22-40 16,-2 8-12-16,-2 14-19 15,-2 2-11-15,-8 6-42 16,-4-4-5-16,-5-2-31 15,-5 0-13-15,-2-10 35 16,3-7 3-16,-1-12 31 0,0-6 13 16,6-11 11-16,-2-8 14 15,1-20 20-15,1-12 7 16,4-17 3 0,4-1-5-16,8 8-6 15,7 7 1-15,4 26 3 0,4 6 8 16,-3 20-5-1,6 10-4-15,-7 14-11 0,-3 5-12 16,-6 5-7 0,-6 4-6-16,-7-4-4 0,0-6-4 15,3-7-6 1,6-8 1-16,11-7 2 0,6-6 3 16,5-14 5-16,4-3 6 0,-1-14 9 15,-3-6 13 1,-2-11 21-16,-8-9 1 0,-5-7 5 15,-10-5-29-15,-13 8-11 16,-7 11-2 0,-12 21-14-16,-2 13 17 0,-14 10-13 15,-7 15-4-15,-3 15-7 16,-4 9-7-16,7 15-11 16,10-2-1-16,22 4-6 15,14-4 5-15,22-9 9 16,13-2 0-16,18-13 10 15,2-7-12-15,17-10-29 16,2-3-23-16,-13-12-66 16,-1-2-33-16,3-18 308 15,2-7-156-15</inkml:trace>
  <inkml:trace contextRef="#ctx0" brushRef="#br0" timeOffset="72388.14">16004 4225 807 0,'9'0'185'15,"-4"0"220"-15,1 0-166 0,-6 5-83 0,-8 1-36 0,-6 1-47 0,-5 1-9 16,0 3-14-16,-3-2-11 15,3 0-20 1,-6 4-10-16,-5 3-8 16,-2 0-3-16,7 3-4 15,0-2 0-15,9 0-1 16,7-1-1-16,10-2 1 16,9 2 0-16,7 1 7 15,8-2 6-15,9-3 14 0,2 2 6 16,-5 2-2-16,4 3-2 15,-10-3-10-15,-7-2-6 16,-12-1 4-16,-12-1 2 0,-16 2 1 16,-10 2-2-1,-14 2-14-15,-7-3-21 16,1-4-54-16,0-4-29 16,12-6-80-16,5-2-68 15,16-4 148-15</inkml:trace>
  <inkml:trace contextRef="#ctx0" brushRef="#br0" timeOffset="72643.28">16064 3878 1236 0,'33'-8'187'0,"1"2"129"0,-8 6-118 15,-10 2 13-15,-9 9-94 16,-7 6-34-16,0 16-35 16,-7 7-16-16,5 13-20 0,2 10-5 15,0 8-6 1,0 5-1-16,0-5 3 16,3-6-29-16,-4-13-140 15,-1-2-103-15,-3-4 127 16</inkml:trace>
  <inkml:trace contextRef="#ctx0" brushRef="#br0" timeOffset="72873.95">16094 4186 1032 0,'1'-8'185'15,"-2"3"293"-15,-7 2-265 0,-8 0-46 16,2 3-37-16,0 0-84 15,9 0-20-15,5-3-13 16,5 0-6-16,12 3-7 16,10-2-4-16,9 4-6 15,3 1 0-15,1 6-55 16,1 4-68-16,-6 1 76 16</inkml:trace>
  <inkml:trace contextRef="#ctx0" brushRef="#br0" timeOffset="73719.61">16471 4344 891 0,'-5'-15'183'0,"-3"1"148"15,2 6-121-15,-4 0-16 16,4 2-52-1,-4 5-18-15,-4-1-34 0,3 2-23 16,-9 6-39-16,-2 4-16 0,-2 12-17 16,-3 3-5-1,0 8-4-15,5 3-1 0,0-1-4 16,8 1-4 0,12-9 0-16,2-3 2 15,21-8 11-15,1-7 6 0,10-9 10 16,4-6 6-1,-5-12 22-15,-2-2 10 0,-2-7 22 16,-4 0 6-16,-2 2-14 16,-5 3-11-16,-5 6-25 15,-2 5-12-15,-7 11-11 16,1-1-2-16,-3 8-3 16,0 6 1-16,0 1 2 15,-2 4 1-15,2-6 1 16,0-1 1-16,0-9 0 15,2 1 3-15,7-5 4 0,2-4 1 16,0-8 8 0,5-3 1-16,1-1 1 0,4 2 1 15,-1 7-7-15,3 4-5 16,-4 5-7 0,1 0-6-16,-6 3-7 0,0 4-3 15,-1 5-11-15,0 1-1 16,-2-2 3-16,1-2 4 15,4-7 17-15,3-2 6 16,-3-5 6-16,6-6 1 16,-8 2-3-16,0-1-2 0,-3 4-4 15,0 4-2-15,-1 4-3 16,-2-4-1 0,6 2-27-16,6-4 1 0,1-9 3 15,4-4 2-15,-1-10 35 16,0-1 8-16,-2-15 22 15,-5-3 4-15,-4-18 3 16,-6-12-1-16,-7-9-10 16,0 1 0-16,-6 5-4 15,-3 7-1-15,2 31 5 16,-4 8 6-16,3 28-4 16,4 8-4-16,-1 19-14 15,-1 14-10-15,3 18-2 16,3 11 1-16,0 17-5 15,0 6-1-15,0 2-3 0,0-3-1 16,-2-13-45 0,-3-11-37-16,5-21-105 15,-3-4-79-15,6-12 147 16</inkml:trace>
  <inkml:trace contextRef="#ctx0" brushRef="#br0" timeOffset="73901.66">16799 4009 1476 0,'1'0'163'0,"12"5"155"0,12 8-96 0,13 9-42 0,11 0-25 16,9-5-56-16,4-7-30 16,17-14-58-16,8-11-56 0,28-17 27 15</inkml:trace>
  <inkml:trace contextRef="#ctx0" brushRef="#br0" timeOffset="75546.78">20173 6980 623 0,'2'0'81'0,"6"0"67"15,0 0-17-15,1 2-35 0,2-1 3 16,-11-1 9-16,-1 4 19 0,-7 0 5 0,-2 1-11 0,5-3-14 0,5-1-5 16,0 1-8-16,0-2-3 0,2 1-15 0,9 1-6 0,2 1-5 0,-2-1-2 0,-2 1-12 0,-2 2-8 15,-4 2-11-15,5 6-6 0,-5 9-8 16,6 7-3-16,9 21-9 15,7 7-1-15,17 22 5 16,1 6 3-16,19 14 23 16,5 4 7-16,12 4 1 15,10-6-4-15,-3-11-16 16,-4-8-7-16,-7-19-7 16,-14-6-2-16,-20-16-11 0,-14-10-24 15,-11-14-122-15,-7-5-118 16,-9-19 139-16</inkml:trace>
  <inkml:trace contextRef="#ctx0" brushRef="#br0" timeOffset="75917.27">21150 7766 1642 0,'0'11'193'0,"-2"-3"154"16,-1 1-94-1,-5 2-51-15,3-1-76 16,1-4-75-16,4 0-18 0,0 1-36 16,0 2 6-16,9 5 3 15,2 2 2-15,2 6 0 16,1 5 0-16,-1 8-4 16,1 4-2-16,2 2-3 15,-2 2-1-15,5 2-1 16,-2-5-2-16,4 5-1 15,-4 1 2-15,3 3 1 16,-4 3 3-16,-3-3 4 16,-10-5 1-16,-9-8 2 15,-13-4 1-15,-11-13-5 16,-6-7-2-16,-5-8-17 16,-10-8-21-16,-6-11-41 0,-4-7-29 15,-17-5-81-15,0-8 5 0,-3-12 91 16</inkml:trace>
  <inkml:trace contextRef="#ctx0" brushRef="#br0" timeOffset="76875.66">21792 8089 428 0,'0'3'42'0,"3"5"-25"0,-1 1 27 0,1-1-110 16,-6 2 50-16</inkml:trace>
  <inkml:trace contextRef="#ctx0" brushRef="#br0" timeOffset="77276.39">22022 8553 774 0,'-1'-5'166'16,"-3"-5"119"-16,4 3-56 16,-3-1-21-16,0 0-66 15,-6-5-30-15,-7 4-31 16,-5-1-7-16,-12 4-14 15,-5 6-4-15,1 6-16 16,5 4-10-16,4 7-12 16,9-3-6-16,8 5-3 15,1-1 2-15,18-4 5 0,3 5 3 16,13 1 6-16,7 5-2 16,18 4 6-1,8 4-2-15,1-5-7 0,-6 1 2 16,-14-3-6-16,-11 0 2 15,-27 0 5-15,-5 0 2 16,-26-1 0-16,-9-3-4 0,-13-3-19 16,-10-3-10-1,3-13-30-15,3-3-10 0,14-11-36 16,7-3-19-16,3-13-44 16,6-5-56-16,14-2-260 15,13-4 277 1</inkml:trace>
  <inkml:trace contextRef="#ctx0" brushRef="#br0" timeOffset="77519.14">22292 8150 1913 0,'16'-1'194'0,"-2"1"99"0,-8 6-24 16,-4 15-111-16,1 6-60 0,-3 15-54 0,0 12-25 0,2 17-19 0,-2 3 1 0,3 5-3 0,1 0-4 15,-4 1-32-15,2-4-35 0,0-4-98 32,-4-7-73-32,-1-8 129 15</inkml:trace>
  <inkml:trace contextRef="#ctx0" brushRef="#br0" timeOffset="77897.95">22224 8671 1583 0,'41'-6'179'0,"-1"4"120"15,-4 2-12-15,-5 0-102 16,-4 3-48-16,2 2-73 15,-3 1-27-15,-3-4-24 16,5 1-9-16,-1 5-4 16,-5 3-6-16,2 6-9 15,-6 5-5-15,-13 5-7 0,-3 5 1 16,-7 10 5-16,-6 1-7 31,0-1 3-31,8-2-3 0,8-13-5 16,7-7 14-16,13-9 7 15,9-9 6-15,-1-7 14 16,5-8 6-16,1-10 16 0,-3-6 6 16,-3-12 20-16,-7-1 7 15,-22-1 1-15,-7-6-6 16,-27 2-21-16,-8 3-32 0,-12 9-48 16,-5 5-26-16,6 21-95 15,-2 6-84-15,17 7 142 16</inkml:trace>
  <inkml:trace contextRef="#ctx0" brushRef="#br0" timeOffset="78355.24">23127 8885 1994 0,'4'49'116'0,"-4"2"29"0,-4-2-37 15,-8 3-35-15,1-5-38 16,-1 0-35-16,4-1-22 16,-3-5-48-16,1 0-22 15,7-5-37-15,-6 1-5 16,7-12 33-16,-3-6 20 0,-4-10 45 16,6-6 26-16,-7-7 37 15,10-15 18-15,0-18 40 16,4-10 17-16,8-35 32 15,1-11 3 1,3-14-8-16,-1-5-9 16,3 25-43-16,-4 19-14 15,8 38-16-15,-6 13-10 0,9 23-12 16,2 8-6-16,6 12-14 16,-1 4-8-16,-7 4-3 15,-5 4-2 1,-17 0-4-16,-6-2-4 0,-19-6-19 15,-6-4-12-15,-9-11-35 16,0-4-27 0,-4-12-71-16,1-12-76 15,-12-14-327-15,-6-17 342 0</inkml:trace>
  <inkml:trace contextRef="#ctx0" brushRef="#br0" timeOffset="78940.44">24217 8316 1283 0,'1'2'172'0,"6"2"225"16,-3 3-175-16,4 2-38 0,-5 2-33 0,7 13-66 0,-4 9-20 0,2 14-25 0,-5 12-14 16,-8 15-25-16,-7 5-4 0,-7 9-14 0,-5 3-27 0,1 1-93 0,0-4-72 15,1-6 102-15</inkml:trace>
  <inkml:trace contextRef="#ctx0" brushRef="#br0" timeOffset="79465.84">23923 8925 1632 0,'24'-6'134'0,"-4"-6"81"16,-2 1-19-16,-4-4-66 15,0-7-14-15,5-5-34 0,-2-2-18 16,9-5-21-1,2 1-5-15,10-5 3 0,9 3 6 16,7-3 4-16,11 2-3 16,-2 6-13-16,-7-3-5 15,-3 15-5 1,-9 3-1-16,-16 19-4 0,-4 9-1 16,-12 19-10-16,-10 13-5 0,-10 22-12 15,-11 5-4-15,-11 12-45 16,-11 2-25-16,-8 7-49 15,-4-4-9-15,5-14 33 16,4-7 29-16,20-27 60 16,10-9 18-16,17-23 37 15,8-9 9-15,13-19 13 16,8-6-5 0,1-3-20-16,1 1-11 15,1 13-16-15,-5 7-4 0,6 17-2 16,-9 3 0-16,3 4-3 15,0 0 0-15,2-10 1 16,7 0 1-16,10-11 1 16,3-4 3-16,2-5 17 15,-2-10 15-15,-5-1 31 16,-11-6 13-16,-18-3 18 16,-4 3-5-16,-27 6-15 0,-4 8-13 15,-22 20-38-15,-10 16-25 16,-2 26-17-16,4 7-5 15,19 6-24 1,12-2-6-16,28-10-51 0,14-1-37 16,26-12-7-1,14-2-208-15,25-4 228 0</inkml:trace>
  <inkml:trace contextRef="#ctx0" brushRef="#br0" timeOffset="80089.35">22469 9335 922 0,'-15'-5'142'0,"3"-3"141"0,10 8 5 15,-4 0-16-15,6 2-17 0,0 9-52 0,-2 5-27 0,4 15-56 0,1 9-28 0,0 15-37 0,2 13-15 0,-2 21-24 16,-1 9-11-16,-2 6-9 0,-2 7-8 0,-1-10-66 0,3-7-48 0,0-9-174 15,0-14-116-15,16-22 227 0</inkml:trace>
  <inkml:trace contextRef="#ctx0" brushRef="#br0" timeOffset="80642.5">22792 10097 1144 0,'13'-2'209'0,"-1"-4"278"15,-9-9-222-15,-3-8-55 16,-7-9-39-16,-12-12-79 16,1-2-17-16,-7 1-31 0,1 8-10 15,-2 25-16-15,-8 12-16 16,1 30-20 0,-5 15-23-16,5 19-49 15,10 2-19-15,18-11-30 16,5-6 13-16,17-14 53 15,7-5 31-15,9-16 62 16,0-6 21-16,2-16 46 16,3-10 22-16,-4-8 23 0,1-12 0 15,-2-2-31-15,-7-4-21 16,-11 16-32-16,-5 9-9 0,-13 19-16 16,-5 14-7-16,-6 18-18 31,1 9-20-31,5 3-14 15,8-6 3-15,17-10 2 0,9-6 13 16,13-16 15-16,2-1 3 16,2-16 18-16,-1-8 6 15,-10-9 5-15,-2-1 0 0,-5-5-11 16,-4 4-4-16,-4 8-8 16,-4 12 0-16,1 15-3 15,-2 11-1-15,4 14-2 16,-2 4 0-16,1 9-1 15,0 3 1-15,1-9-1 16,1 0 1-16,-9-9-16 16,-6-3-4-16,-7-10-17 0,-12-4-15 15,-12-8-15-15,-2-3-39 0,-7-14-54 16,3-9-37-16,4-16-93 16,-2-11-87-16,15-17 214 15</inkml:trace>
  <inkml:trace contextRef="#ctx0" brushRef="#br0" timeOffset="80836.13">23392 9530 882 0,'60'-31'272'0,"-1"7"237"0,-10 23-87 0,-11 12-57 0,-17 28-118 0,-9 16-63 0,-12 29-117 0,-4 7-26 0,-9 2-21 16,0 2-9-16,9-11-9 15,2-7-11-15,2-11-58 16,5-4-34-16,4-20-121 16,-6-6-71-16,8-13 161 15</inkml:trace>
  <inkml:trace contextRef="#ctx0" brushRef="#br0" timeOffset="81036.64">23275 9915 1411 0,'16'18'207'16,"9"0"257"-16,28 5-299 15,22-3-18-15,10-7-68 16,3-7-23-16,-3-8-131 16,-12-6-81-16,-4-4 90 15</inkml:trace>
  <inkml:trace contextRef="#ctx0" brushRef="#br0" timeOffset="81404.96">22522 10511 1014 0,'-4'7'167'0,"-4"5"224"15,8 6-109-15,0 2-45 16,1 7-16-16,6 11-68 16,-1 7-33-16,8 14-49 15,2 12-22-15,0 11-33 16,-2 8-9-16,-9 4-40 16,-2-2-39-16,-3-15-117 0,-3-9-83 15,4-7 140 1</inkml:trace>
  <inkml:trace contextRef="#ctx0" brushRef="#br0" timeOffset="82038.92">22145 10961 1595 0,'46'12'144'0,"17"-1"119"16,13-1-41-16,12-4-32 15,12-3-54-15,7-3-83 16,13 0-30 0,4 7-16-16,-8-1-2 15,-27 10 1-15,-11 3 3 16,-32 6 16-16,-12-5 12 16,-16-1 23-16,-17-3 6 0,-20-3-10 15,-8-4-16-15,-14 4-42 16,-1-2-20-16,-10 5-59 15,-3 9-19-15,4 0-38 16,8 2-11-16,25-5 8 16,10-5 20-16,20-6 60 15,12-6 36-15,7-8 68 16,1-7 16-16,1-8 28 16,0-6 6-16,-6-3 5 0,0-5-4 15,-5 7-25-15,-6 6-11 16,-16 18-16-16,4 1-10 15,-5 23-12-15,-2 6-17 0,0 9-30 16,-2-7-3-16,10-6-2 16,2-6 9-1,14-14 15-15,3-2 4 0,6-9 12 16,6-8 6-16,2-7 16 31,1-2 8-31,-2-7 6 0,-4 4-1 16,-8 9-10-16,-3 8-1 15,-8 20-10-15,0 8-1 16,-3 14-4-16,-1 6-7 16,6-1-4-16,-4-2-2 15,1-6-2-15,-2-1-4 16,-13-7-23-16,-9-5-9 0,-11-6-50 16,-6-2-31-16,-2-9-46 15,-3-6-29-15,1-21-44 16,2-15 121-16</inkml:trace>
  <inkml:trace contextRef="#ctx0" brushRef="#br0" timeOffset="82230.23">23513 10532 1299 0,'47'-7'276'0,"-7"7"268"0,-2 7-144 0,-12 24-131 0,0 10-74 0,-9 24-78 0,2 9-40 0,-8 16-44 16,-3 3-8-16,0-1-17 15,-3-3-14 1,2-11-38-16,-3-7-30 0,-1-13-78 31,1-8-38-31,-2-13-141 16,0-9 178-16</inkml:trace>
  <inkml:trace contextRef="#ctx0" brushRef="#br0" timeOffset="82416.22">23429 10921 1705 0,'15'19'220'0,"5"6"206"0,38 10-228 15,9 3-17-15,10-8-86 16,2-6-38-16,-3-15-56 16,-2-9-44-1,2-14 324-15,6-11-229 0</inkml:trace>
  <inkml:trace contextRef="#ctx0" brushRef="#br0" timeOffset="83702.72">24013 10786 718 0,'27'-7'109'0,"-5"-4"116"0,0 3-76 0,-9 4-24 0,-7-3-1 0,-4 6 34 0,-4 1-1 0,-7 3 7 0,-1 5 3 16,-4 3-29 0,-3 3-12-16,1 7-36 0,0-6-22 0,-3 1-36 15,2-2-13 1,-9-1-17-16,1 0-12 0,-11 1-24 16,-2 3-6-1,-3-1 0-15,3 1 12 16,11-3 19-1,5-1 5-15,14-2 5 16,8 0 0-16,7 0 5 16,5 2 1-16,12-1 6 15,4 7 1-15,10 5-1 16,3 3-3-16,3 9-10 16,-3 7-2-16,-4 9-4 0,-6 4-6 15,1 1-13-15,-4-2-7 16,-4-7-52-16,0-3-39 15,-4-16-99-15,1-7-171 0,-6-19 227 16</inkml:trace>
  <inkml:trace contextRef="#ctx0" brushRef="#br0" timeOffset="84236.67">24901 10917 1521 0,'29'12'144'16,"-12"2"98"-16,-1 4-65 0,-15 1-58 0,-1 7-47 0,-7 19-50 0,-3 4-14 0,-3 10-8 0,1 1-2 0,4 0-4 0,3-11-8 0,7-11-33 0,-2-5-22 16,0-9-35-16,-3-7-13 0,-8-7 9 0,-2-7 22 0,-14-6 37 0,-6-10 28 0,-6-7 57 0,-4-9 30 0,2-6 45 0,5 2 10 0,18 2-6 15,9 9-8-15,18 6-25 16,9 6-7-16,20 10-16 15,9 0-13-15,13 10-18 16,9 6-7-16,5-2-45 16,-1 0-41-16,0-4-114 15,-7-7 41-15,11-16 47 16</inkml:trace>
  <inkml:trace contextRef="#ctx0" brushRef="#br0" timeOffset="85467.36">22407 12054 1381 0,'0'14'152'0,"0"0"117"0,-1-1-20 16,2 7-61-16,4-4-30 0,3 12-65 0,-5 5-22 0,-2 7-37 0,4 2-20 15,-11 4-17-15,3-5-14 0,-5-3-15 0,0-5-5 0,-3-11-4 0,0-3 6 0,0-13 10 0,11-4 3 0,1-15 14 0,9-6 9 0,7-26 18 16,4-12 12-16,13-14 7 16,6 0 0-16,1 10 1 15,2 15-3-15,-4 25-3 16,-3 13-5-16,-12 21-15 16,-2 11-14-16,-8 21-32 15,-4 7-13-15,-6 4-33 16,1-1-4-16,1-8 22 15,-2-6 11-15,7-16 37 16,-2-7 12-16,8-15 12 0,1-11 15 0,5-14 21 16,3-10 7-1,-3-13-7 1,4 4-10-16,-2 6-12 16,-1 13 0-16,-7 14 3 15,-4 10 0-15,0 18-9 0,-1 12-8 16,-2 12-27-16,-2 1-11 15,-2 1-16-15,3-2-2 16,7-10 9-16,6-9 8 16,-1-13 4-16,4-12 5 15,5-9 12-15,0-8 9 16,5-17 24-16,-5-3 5 16,3-6 20-16,-5 4 5 15,-14 12 9-15,-3 6 8 0,-15 21-15 16,-4 8-16-16,-6 14-32 15,-1 10-18-15,8 6-18 16,5 1-5-16,15-4 0 16,9-7-1-16,14-3 12 15,8-9 8-15,5-6 20 16,3-6 15 0,-5-4 26-16,1-4 14 15,-21-6 23-15,-13-2-3 16,-28-14-25-16,-15-4-19 0,-21-8-56 15,-15 2-27-15,-9 8-63 16,0 1-34-16,7 3-79 16,12 1-39-16,27-3 143 15</inkml:trace>
  <inkml:trace contextRef="#ctx0" brushRef="#br0" timeOffset="85958.14">23702 12339 1782 0,'27'62'90'16,"-11"-6"12"-16,1-2-29 0,-9-10-42 0,3-6-21 0,5-11-31 0,3-5-7 0,0-16 1 0,3 0-1 15,3-7 40-15,-3-9 35 0,-4-8 48 0,-6-6 20 0,-7-17 35 0,-2-3-23 0,-8-2-40 0,-1 5-13 16,0 16-51-16,3 7-6 0,3 18-23 0,-2 0-10 16,5 13-16-16,8 0-6 0,11 1 12 0,7 0 4 15,12-5 12-15,9 2 4 16,13-11 6-16,4 0 4 15,-6-11 7-15,-7-1 13 0,-18-2 34 0,-9-7 21 16,-16-1 33-16,-11-5-6 16,-13 2-21-1,-14 5-17-15,-18 10-39 16,-7 13-5-16,-2 22-21 0,4 9-9 16,21 11-18-1,10 4-8-15,35-1-5 16,12-6-4-16,31-4-9 15,10-7-24-15,12-13-84 16,7-6-57-16,-9-12-168 16,4-1 199-16</inkml:trace>
  <inkml:trace contextRef="#ctx0" brushRef="#br0" timeOffset="86802.69">22022 12830 1444 0,'-12'3'174'0,"-3"3"140"0,3 5-32 15,2 13-72-15,7 6-34 0,3 11-59 0,5 9-25 0,4 18-36 16,6 6-19-16,-4 13-25 0,0 6-8 16,-7 5-22-1,3 1-30-15,-6-11-84 16,1-7-57-16,-2-21-423 15,0-15 377-15</inkml:trace>
  <inkml:trace contextRef="#ctx0" brushRef="#br0" timeOffset="87174.06">21571 13235 1226 0,'36'5'249'16,"4"1"304"-1,12-6-326-15,3 1-19 0,18-2-86 16,2-5-36-16,-2 1-55 16,1 3-13-16,-14 7-11 15,-11 8-3-15,-19 12-10 16,-11 6-9-16,-14 10-23 16,-10 8-19-16,-3 10 1 15,-3 4 5-15,11 0 16 16,5-2 13-16,17-20 1 15,14-4-1-15,13-19 4 16,-2-10 6-16,4-12 11 16,-7-15-4-16,-13-11 21 15,-4-8 15-15,-17-2 25 16,-9-8 22-16,-17-8-12 16,-10-4-13-16,-19 5-35 0,-2 3-33 15,-11 18-67 1,-1 11-55-16,4 17-519 15,3-8 428-15</inkml:trace>
  <inkml:trace contextRef="#ctx0" brushRef="#br0" timeOffset="87454.96">23280 13088 2321 0,'25'22'165'0,"-8"10"85"0,0 1-68 0,-15 11-81 0,-4 5-40 0,-7 8-49 0,-4 7-8 0,-2 12-37 15,-4 1-40-15,1-1-119 16,-2-7-76-16,6-13-215 16,4-12 253-16</inkml:trace>
  <inkml:trace contextRef="#ctx0" brushRef="#br0" timeOffset="88072.23">22839 13374 1649 0,'16'0'164'0,"20"-7"161"0,10 3-125 15,16-11-29-15,1 0-30 0,5-14-46 16,3-1-22 0,6-6-18-16,2 0-3 0,-3 4-5 15,-4 7 1 1,-15 14-11-16,-14 8-5 0,-18 19-7 15,-6 9-6 1,-16 22-17-16,-3 8-15 0,-8 21-34 16,-6 4-36-16,-7 6-17 15,-1 0-4-15,-5-15 6 16,4-6 27-16,8-24 16 16,8-10 15-1,14-18 26-15,5-13 11 0,5-14 20 16,10-16 13-16,1-14 6 15,4-4-1-15,-1 7-8 16,1 13-7-16,-4 17-2 0,-3 13 0 16,-7 18-3-1,-1 5-5-15,-1 4-10 0,1 2-3 16,16-2-4-16,5-9 1 16,5-7 2-1,9-5 2-15,5-13 13 16,-1-5 9-16,3-13 20 0,-6-9 18 15,-21-9 16-15,-10-8 7 16,-20-3-4-16,-9 8-13 16,-15 17-11-16,-5 16-12 15,-9 33-24-15,0 11-11 16,8 26-26-16,4 5-12 16,24 3-19-16,16-1-13 15,23-14-40-15,12-6-29 0,10-16-6 16,5-3-117-16,1-12-77 15,4-8 186-15</inkml:trace>
  <inkml:trace contextRef="#ctx0" brushRef="#br0" timeOffset="88784.66">22746 14175 1487 0,'3'22'183'0,"-9"6"146"0,-6 12-195 0,-4 7-39 0,-6 8-71 0,4 3-15 15,3-1-18-15,0-5-6 0,9-14-10 16,4-5-1 0,4-20 2-16,4-8 4 0,2-15 19 15,3-10 7-15,5-21 23 16,6-16 8-16,7-9-3 15,7 1-3-15,13 13 7 16,4 12 5-16,-2 22 5 16,-10 10 4-16,-13 14-17 15,-9 16-12 1,-9 14-32-16,-4 5-15 0,0 8-24 16,2 0-2-16,13-6 16 15,4-5 7-15,16-13 13 16,3-6 5-16,19-13 14 15,5-6 14-15,1-16 18 16,1-7 11-16,-15-11 19 16,-12 1 1-16,-21 0 27 15,-16 5-2-15,-22 9-18 16,-12 5-11-16,-16 14-50 16,-7 4-18-16,-4 12-37 0,0 9-18 0,1 13-25 15,7 2 1 1,25 5-3-16,15 1 9 15,26 2 25-15,15-6 8 16,21-4 27-16,13-2 15 16,25-14 33-1,6-4 19-15,0-17 24 0,2-2 6 16,-14-12-17-16,-10-6-17 0,-10 0-21 16,-12 3-12-16,-22-3-78 15,-12 2-31-15,-21-5-177 16,-10-2 143-1</inkml:trace>
  <inkml:trace contextRef="#ctx0" brushRef="#br0" timeOffset="89021.41">23609 14274 1354 0,'13'21'288'0,"4"5"352"0,7 15-398 0,-2 11-48 0,6 15-89 16,-4 5-36-16,6-1-41 0,-2 0-12 16,4-8-20-16,-2-9-12 15,6-13-61 1,2-6-25-16,3-17-50 16,-1-6-60-16,-1-27-281 0,8-15 306 15</inkml:trace>
  <inkml:trace contextRef="#ctx0" brushRef="#br0" timeOffset="89285.09">24494 14170 1943 0,'10'5'230'0,"-1"9"175"16,1 5-90 0,-6 12-133-16,1 7-49 0,-10 13-71 15,2 7-22-15,-11 10-75 16,-5 8 2-16,-3 12-5 15,-2 5-4-15,1 8 35 16,2-2-22-16,12-12-24 16,-1-5-6-16,13-21-4 15,12-12-4-15,16-19-25 16,9-12-5-16,9-18 1 16,-2-7-16-16,11-15-23 15,1-11-15-15,-3-8-88 16,-2-6-68-16,-16-12 186 15</inkml:trace>
  <inkml:trace contextRef="#ctx0" brushRef="#br0" timeOffset="89456.57">24196 14391 1410 0,'17'22'137'0,"20"2"140"0,18 1-62 0,22 3-76 16,12-1-30-16,8-3-80 15,9-5 6-15,3-13 226 16,5-16-185 0</inkml:trace>
  <inkml:trace contextRef="#ctx0" brushRef="#br0" timeOffset="110692">17867 926 284 0,'-8'3'109'0,"-3"5"88"16,1-5-34-16,3 4-3 0,3-1-17 0,4-1-11 0,7-4-20 0,-3 2-12 0,9-7-27 0,-2-1 14 16,5-1-3-16,1 1-9 15,1 3 4-15,-3 1-21 0,-7 1-8 16,-3 0 3-1,-3 0-8-15,-2 0-1 0,-2 3 3 16,-6-2 5 0,0 6 1-1,-3-4-1-15,0 2 2 0,-3 1 0 16,-2-3-1-16,-3 2-3 0,2 1 0 16,-7-1 0-16,-6 3-10 15,-4-2-3-15,-19 5-11 16,-8 8-2-16,-21 2-4 15,-14 2-2-15,-10 7-6 16,-8 0-6-16,13-3-2 16,8 1-2-16,11-4-2 15,10 0 0-15,7-9-1 16,10 1 0-16,19-3-1 16,4-1 0-16,24-4-3 0,2-1-1 15,7-1-7-15,4-4-6 16,-2-2-46-16,5-7-40 15,-3 1-112 1,-4-2-94-16,-2 0 168 16</inkml:trace>
  <inkml:trace contextRef="#ctx0" brushRef="#br0" timeOffset="111076.54">16565 992 803 0,'3'0'107'0,"7"2"100"0,3 6 0 0,2 0 6 0,1 6-18 0,-5 3-29 0,-3-1-16 15,-14 3-37-15,-10-2-21 0,-9 2-33 0,-13 2-15 0,-2 1-22 0,-2 1-7 0,1 7-10 16,6-1-3-16,11 6-3 16,9-6-3-16,18 8 0 15,9-6 0-15,17 4-1 0,10 1 1 16,12-3-2-1,7-1-5-15,7-7-63 0,1-6-70 16,-11-14 80-16</inkml:trace>
  <inkml:trace contextRef="#ctx0" brushRef="#br0" timeOffset="112386.85">14369 710 449 0,'-4'-3'115'0,"2"-3"135"15,2 2-23-15,3 3-24 0,3-2-20 0,-1 0-44 0,2 3-7 0,-4-2-14 0,-2 2-9 16,-1 6-13-16,-1-1-14 16,-9 6-30-16,-1 2-17 0,-1 10-22 15,-4 3-8-15,0 11-4 16,0 4-1-16,4 5 0 15,2 3-1-15,10-2 0 16,2-2 0 0,9-8-1-16,1-7 1 0,14-12 0 15,-3-4 0-15,9-11 3 16,3-6 3-16,4-14 4 16,-3-7 2-16,-4-9 3 15,-1-5 2-15,-10-6 8 16,-2-2 1-16,-18-3 3 15,-4-8-3-15,-19-4-9 16,-3 6-7-16,-11 6-11 16,2 13-5-16,-8 17-11 15,4 8-1-15,-3 17-10 16,3 5-18-16,5 13-72 0,0 2-60 16,12 3-259-16,7-10 249 15</inkml:trace>
  <inkml:trace contextRef="#ctx0" brushRef="#br0" timeOffset="112677.76">14863 773 1504 0,'-1'14'188'0,"-3"4"116"0,-8 1-37 16,-7-7-97-16,1-4-64 0,6-5-63 0,-1-3-8 0,8-4-14 0,1-3-11 15,1-4-40-15,3-3-39 16,-2 0-158-16,-4-5-276 15,-2-14 295-15</inkml:trace>
  <inkml:trace contextRef="#ctx0" brushRef="#br0" timeOffset="113491.24">15311 445 1285 0,'13'-1'149'0,"-1"-1"64"0,1-1 10 0,-2-3-86 0,-8 2-41 0,-3 1-35 0,-6-2-9 0,-11 4-26 16,-2 1-10-16,-15 5-14 15,-3 1-2-15,-6 5-3 16,-3 5-2-16,7 3 1 16,6-4 1-16,11 0-1 15,11-3 0-15,11-2 0 16,9-2 2-16,2-2 2 15,-5 3 2-15,5-1 3 0,0 3 1 16,-6 2 2-16,3 1-1 16,-9 5-1-16,-7-3-2 15,3 3-2-15,-8 0-1 0,5 4 1 16,4-7-1 0,-3-2 1-16,6-3 0 0,-2-8 2 15,3-1 0-15,3-2 1 16,9-6 0-1,7-1-2-15,2 1-2 0,6 0 1 16,3 6-1-16,3 5 4 16,1-1 5-16,3 10 8 15,-6 5 2-15,-7 2 1 16,-4 3-1-16,-13 2-7 16,-6 1 1-16,-13 3-3 15,-6-6-2-15,-12 4-1 16,-6-1 0-16,-2-2-4 15,-1-3-4-15,1-4-30 16,2-7-22-16,7-11-66 16,2-7-41-16,5-8-127 15,2-6-169-15,17-4 264 16</inkml:trace>
  <inkml:trace contextRef="#ctx0" brushRef="#br0" timeOffset="114172.94">15459 773 1271 0,'5'3'136'0,"3"5"62"0,-2-3 4 0,-1 11-59 0,3 3-47 0,-3 11-42 0,-2 3-12 0,-3 0-24 15,0 0-4-15,-3-8-7 16,1-4 0-16,-1-9 2 16,3-2 3-16,0-10 6 0,-2-2 3 15,2-12-1-15,4-8-2 16,8-8-3 0,7-8-3-16,10-9 4 15,-3 1 2-15,9 0-4 16,-5 10 0-16,-5 17-6 0,0 8-3 15,-10 14 1-15,-1 7-1 16,-3 9-1-16,-6 4-1 16,-1 9-2-16,0-2 1 15,-1 4-1-15,5-2 0 16,-2-8 0-16,7-1 0 16,4-10 2-16,0-2 0 0,10-8 3 15,0-4 0 1,0-10 4-16,3-7 1 15,0-7 2-15,1-11 0 16,4-12 1-16,3-5-2 0,0-10-3 16,-1 1-3-1,-10 12-6-15,-5 7 0 0,-17 19-6 16,-5 12-3-16,-6 15-6 16,-4 10 0-16,-5 12 4 15,2 6 3-15,3 1 7 16,3 1 0-16,14 2 0 15,11-1 0-15,6 3 1 16,2-1 0-16,0 2 0 16,-3-2 1-16,-1-4 1 15,-9-1 0-15,-10-10 2 16,-11-1 1-16,-9-7-2 16,-5-5-5-16,-8-8-22 15,-6-3-17-15,-6-12-60 16,1 0-33-16,4 2-70 15,0 3-45-15,7 10 142 0</inkml:trace>
  <inkml:trace contextRef="#ctx0" brushRef="#br0" timeOffset="119594.01">16341 10980 988 0,'0'0'125'0,"0"1"116"0,7 2-23 0,4-1-29 0,3 0-24 0,0 1-49 0,-8 0-29 0,5 2-53 15,-4-4-11-15,-1 1-16 16,7 1-4-16,7 3-2 16,7 1-1-16,16 2 4 15,7 2 1-15,13-5 1 16,3 1-1-16,-4-4-1 15,-12 0-25-15,-15-3-77 16,-18-3-47-16,-18-2-251 16,-13-4 228-16</inkml:trace>
  <inkml:trace contextRef="#ctx0" brushRef="#br0" timeOffset="119790.79">16289 11193 1219 0,'-4'26'180'0,"4"-2"166"16,3-5-110-16,12 1-20 0,6-10-42 15,4-5-32 1,11-7-64-16,1-6-24 0,2-6-35 16,1-2-28-1,1 4-94-15,-2-3-62 0,2 3-198 16,0-2 189-1</inkml:trace>
  <inkml:trace contextRef="#ctx0" brushRef="#br0" timeOffset="120244.33">17223 11082 1176 0,'16'6'182'0,"-3"1"170"15,-2 2-119-15,-10 4-74 16,-4 3-40-16,-11 6-42 0,-10 5-12 16,-1 9-19-16,-2 3-12 15,0 12-18-15,0 1-8 16,12 1-10-16,2 1-2 15,18-2-2-15,6-5-1 16,9-9 0-16,6-3-1 16,5-16-1-16,7-5 2 0,3-12 2 15,3-7 2-15,4-11 5 16,-1-9 5 0,-6-8 13-16,-3-4 6 0,-13-7 13 15,-12-3 6 1,-21-2 1-16,-13-3-3 0,-21 6-13 15,-6 8-10-15,-12 12-17 16,-3 5-9-16,0 15-17 16,2 0-16-16,16 7-46 15,8 4-37-15,13 0-154 16,14 2 157-16</inkml:trace>
  <inkml:trace contextRef="#ctx0" brushRef="#br0" timeOffset="120423.32">17761 11413 1440 0,'-8'30'228'0,"5"-4"248"0,2-4-246 0,-1-13-85 0,2-3-62 0,0-7-78 0,-6-5-29 16,9-7-82-16,-8-8-70 15,7-5 96-15</inkml:trace>
  <inkml:trace contextRef="#ctx0" brushRef="#br0" timeOffset="121067.17">18558 10936 1128 0,'12'14'164'16,"-1"1"174"-16,1 1-71 15,-11 2-32-15,-4-6-41 16,-16-1-68 0,-5-6-23-16,-9-5-40 15,-5-3-21-15,-9-11-32 16,8-4-10-16,-4 4-11 16,7 5-2-16,9 12 0 0,0 0-1 15,16 13-2-15,0 3 1 16,11 9 8-16,0 4 2 15,0 7 7-15,-8 5 0 16,-8-1-1-16,-6-2-1 16,-6-3 0-16,1-4 0 0,8-8 0 15,6-3 0 1,7-15-2-16,6-2 2 0,14-6 3 16,8-3 2-1,15-6 2-15,4 2-3 16,0 4-2-16,-3 3-3 0,-2 8 0 15,-6 6 0-15,1 8 2 16,-2 5 3-16,-9 3 1 16,-4 5 2-16,-11-2 1 15,-5 2 0-15,-5 3-1 16,-6-2-2-16,-9 3-5 16,-1-6-2-16,-12 0-4 0,-3-3 1 15,-12-7-1 1,-7-3-1-16,-8-14-25 15,1-4-33-15,3-16-114 16,0-12-67-16,15-15 122 16</inkml:trace>
  <inkml:trace contextRef="#ctx0" brushRef="#br0" timeOffset="122055.32">18908 11609 527 0,'5'0'155'0,"-2"-2"184"0,6-1-55 0,4 2-40 0,-7-4-16 0,7 5-60 0,-4 0-21 16,-7 5-46-16,3 7-30 15,-10 7-31-15,3 11-14 0,-10 6-22 16,-4 9-8-16,-1-1-7 15,-4-2 1-15,12-12 2 16,4-1 2-16,8-14 6 16,7-4 4-1,-1-14 8-15,5-6 3 0,7-18 8 16,-4-5 4-16,4-20 10 16,1-9 0-16,3-7-4 15,5-1-6-15,0 17-6 16,0 14 2-16,-8 24 10 15,-5 10 4-15,-1 12 0 16,-2 11-4-16,-3 13-14 16,0 6-5-16,-6 11-18 15,1 4-3-15,-2 7-24 16,-1 0-2-16,8-6-1 0,1-9-4 16,6-13 21-1,7-4 1-15,8-18 16 16,2-7 2-16,4-14 12 15,1-6 7-15,-1-17 17 16,-1-3 7-16,0-15 12 16,-5-5-3-16,-3-8-14 15,-8 4-7-15,-5 20-2 0,-9 4 0 16,-8 23 11-16,-3 5-1 16,-11 7-22-1,1 7-10-15,1 11-18 0,2-2-7 16,12 5-3-1,6 3 1-15,9 6 1 0,7 7 4 16,4 3 8-16,4 0 3 16,-7-1 1-16,-6-3 2 0,-11-3 0 15,-8-6-1 1,-14-7-3-16,-10 2-3 16,-14-10-8-16,-1-1 3 15,-9-6-17-15,-2-4-19 0,-2-7-65 16,0-8-43-16,12-11-69 15,10-6-375-15,10-14 390 16</inkml:trace>
  <inkml:trace contextRef="#ctx0" brushRef="#br0" timeOffset="123644.72">15448 12132 802 0,'26'4'181'16,"-7"2"193"-16,-1 5-90 0,-13 2-41 0,-3 2-24 0,-13 4-25 0,-7 0-12 0,-8-3-57 16,-11 1-28-16,-4 2-49 15,-4-1-18-15,2 4-16 16,-8 3-6-16,10 10-9 15,0 6-7-15,5 15-9 16,3 6-4-16,14 12-30 16,5-5-9-16,17-2-15 15,11-6-16-15,18-14 19 16,9-2-9-16,6-15-47 16,12-10-31-16,7-14-193 15,8-7 195-15</inkml:trace>
  <inkml:trace contextRef="#ctx0" brushRef="#br0" timeOffset="124041.14">15841 12506 1273 0,'-16'2'137'0,"-2"1"79"16,-6-3-19 0,-3-3-83-16,-3 1-34 0,5 2-41 15,3 7-9-15,0-1-9 16,9 2-4-16,8 6 0 16,5 0 4-16,10 7 9 15,9-1 5-15,9 2 19 16,7 2 5-16,6 3-4 15,3 1-4-15,-6 0-17 16,-5 6-9-16,-19-3 1 16,-4 1 5-16,-18-2 5 15,-6-5-2-15,-15-5-20 16,-7-5-27-16,-11-12-66 16,-4-5-41-16,1-9-85 15,2-6-24-15,-1-10-36 16,8-8-27-16,7-12 177 15</inkml:trace>
  <inkml:trace contextRef="#ctx0" brushRef="#br0" timeOffset="124308.66">15990 11929 1653 0,'15'2'208'15,"-4"6"177"-15,-8 4-103 16,-6 20-91-16,-9 1-59 0,1 24-76 16,0 10-19-16,7 15-24 15,4 15-7 1,4 0-6-16,7 4-5 0,4-9-9 16,6-7-26-16,1-17-91 15,0-7-75 1,3-20-197-16,1-6-229 0,-3-19 359 15</inkml:trace>
  <inkml:trace contextRef="#ctx0" brushRef="#br0" timeOffset="124555.18">16311 12692 1402 0,'0'-1'204'0,"-4"4"152"16,-3 10-107-16,4 10-134 15,-5 4-57-15,8 3-52 0,7 5-10 16,0-4-14-1,9-1-2-15,13-11-1 0,-1-6 3 16,7-10 14 0,6-3 18-16,-7-11 47 15,-2-3 32-15,-5-5 48 0,-7-3 7 16,-17-7-8-16,-4 2-26 16,-20-10-48-1,-7 0-27-15,-8 9-61 0,-8-4-35 16,-7 18-101-16,2 8-66 0,-1 6-367 15,1 6 348-15</inkml:trace>
  <inkml:trace contextRef="#ctx0" brushRef="#br0" timeOffset="125359.34">16696 12602 1422 0,'14'13'228'16,"-1"1"169"-16,-8 11-216 15,-2 4-70-15,-3 15-95 16,0 5-13-16,13 9-31 16,4-1-4-16,18-8-24 15,7-7 0-15,9-18 27 16,1-8 5-16,-10-11 42 16,-4-5 18-16,-11-18 37 15,-3 1 21-15,-10-5 11 16,-6 0-12-16,0 3-32 15,-8 6-23-15,0 13-38 16,0 0-9-16,4 14-24 0,9 5-10 16,9-1 1-1,5 1 6-15,12-10 15 0,2-1 12 16,7-5 9 0,-1-3 5-16,-3-5 10 0,-3-4 12 15,-12-5 28-15,-1-7 15 16,-18-7 23-16,-10-8-2 15,-15-10-8-15,-8 0-3 0,-3 8-34 16,1 10-3-16,11 18-22 16,3 9-21-16,11 9-12 15,8 4-11-15,17 1-2 16,10 1 7 0,14-8 12-16,7-1 3 0,-2-5 6 15,-3-1 6-15,-2-6 11 16,-8 1 11-16,-12-7 23 15,1-2 11-15,-15-6 19 16,-12 1 8-16,-6 1-42 16,-7-2-12-16,-4 12-31 15,0 7-23-15,-2 20-2 16,0 7-11-16,4 16-23 0,7 8-7 16,10-5-8-16,10 3 1 15,14-12 19-15,-1-4 12 16,12-9 24-1,1-6 6-15,3-13 7 16,0-3 7-16,2-12 3 16,-4-4 4-16,9-5 0 15,-7 3-5-15,-6 11-1 0,-3 7-1 16,-12 14 0-16,-1 7-2 16,-7 7-2-16,-4 4-2 15,-4-4-3-15,3 2 0 16,-9-3 0-16,6-2-2 15,-7-6-10-15,-8-1-8 16,-6-9-34-16,-2-6-22 0,-9-3-64 16,-10-5-36-16,-12-14-95 15,-9-6-101-15,-3-8 214 16</inkml:trace>
  <inkml:trace contextRef="#ctx0" brushRef="#br0" timeOffset="125638.66">18302 12263 1611 0,'25'-8'182'0,"-2"10"143"0,-6 9-42 0,-6 22-84 0,-3 11-36 0,1 21-70 15,-1 3-17-15,-5 12-38 0,7 4-15 16,-5-7-15-1,1 0-4-15,5-7-4 16,-2-1-4-16,9-10-29 16,-1 0-20-16,7-16-41 15,3-5-18-15,10-13-37 0,6-6 21 16,8-17-29-16,-1-9-35 16,0-13-60-16,-2-12-178 15,-20-13 249-15</inkml:trace>
  <inkml:trace contextRef="#ctx0" brushRef="#br0" timeOffset="125802.46">18481 12579 1077 0,'-27'23'208'15,"5"7"191"-15,22 7-152 16,14-1-32-16,24-9-53 16,12-10-34-16,21-7-39 15,5-7 1-15,6-8-110 16,-2-4-73-16,-2-7 58 15</inkml:trace>
  <inkml:trace contextRef="#ctx0" brushRef="#br0" timeOffset="126584">15807 13719 978 0,'0'2'149'0,"1"-1"136"0,2-1-11 0,2 0-38 0,1-1-19 0,-4-3-31 0,-1-2-14 0,-2 3-40 16,-7-5-16-16,-9 2-28 16,-9-1-18-16,-5 7-30 15,-1 7-9-15,-2 12-26 16,2 11-9-16,-3 12-17 16,5 10-6-16,8 10-6 15,10-4 0 1,21 2 0-16,15-3 2 0,9-11 2 15,13-10-3-15,6-17-43 16,0-10-37-16,11-14-126 16,2-10-111-16,-6-31 194 15</inkml:trace>
  <inkml:trace contextRef="#ctx0" brushRef="#br0" timeOffset="126885.78">16483 13810 1469 0,'3'0'161'16,"-10"0"114"-16,-6-1-29 16,-17-1-50-16,-6-1-30 15,-8 6-41-15,-4 5-21 16,1 14-50-16,4 7-22 15,1 12-32-15,10 4-12 0,19 6-14 16,15-2-2-16,33 1 0 16,7-3 3-16,20-1 4 15,-2-8 8-15,0-14-59 16,0-15-38 0,4-17-124-16,1-15-67 0,-2-17 164 15</inkml:trace>
  <inkml:trace contextRef="#ctx0" brushRef="#br0" timeOffset="127189.37">16763 13322 1409 0,'-2'0'248'16,"0"1"203"-16,1 9-165 15,-4-1-31-15,5 10-82 16,0 5-34-16,6 2-53 15,-2 11-27-15,3 8-36 16,0 9-10-16,2 19-10 16,-1 9-3-16,-3 8-4 0,0 6-2 15,2-5-14-15,3-4-8 16,7-19-8-16,7-7-50 16,0-21 7-16,2-9-6 0,3-12-27 15,-1-9 48 1,8-18-42-16,2-7-8 15,-8-16-42-15,-4-10-58 16,-9-14-137-16,-11-16 186 0</inkml:trace>
  <inkml:trace contextRef="#ctx0" brushRef="#br0" timeOffset="127381.02">16518 13528 1448 0,'-3'25'194'0,"4"-1"178"15,12-7-83-15,14 4-78 16,8-9-44-16,10-7-70 16,11-3-27-16,0-12-40 15,-2-4-42-15,-2-3-129 16,-3-4-82-16,11-6 103 0</inkml:trace>
  <inkml:trace contextRef="#ctx0" brushRef="#br0" timeOffset="128012.73">17771 13533 1026 0,'12'5'257'0,"4"-4"286"0,0 2-249 16,0 2-24-16,-1 9-97 15,-2 5-51-15,-5 17-75 0,1 9-21 16,-2 18-24-16,1 8-8 16,-7 6-42-16,2 0-22 15,2-9-57 1,-3-5-28-16,1-12-21 15,3-12 20-15,-1-15 57 16,3-10 44-16,0-17 95 16,3-10 25-16,7-15 21 0,0-4-1 15,9 2-17-15,9 2-14 16,3 14 1-16,1 9 0 16,-4 14-8-16,-6 7-2 15,-9 11-20-15,-9 8-7 0,-9 2-13 16,-6 3-6-16,-8-2-9 15,-5-4-1-15,-12-4 2 16,1-4 4-16,-6-11-4 16,-5-5-8-16,5-20-13 15,2-10-3 1,-3-23-19-16,8-7-25 0,2-10-106 16,7 0-150-1,15-13 184-15</inkml:trace>
  <inkml:trace contextRef="#ctx0" brushRef="#br0" timeOffset="128242.32">18209 13566 1410 0,'11'-11'219'0,"0"3"210"0,-4 3-171 0,-7 5-33 0,3 11-49 0,1 5-27 15,1 25-66-15,5 13-26 16,5 17-33-16,3 8-10 15,2 7-13 1,-2-4-2-16,2 0-22 16,-4-8-20-16,3-12-76 15,-2-5-53-15,-4-19-126 0,-2-10-73 16,2-15 203-16</inkml:trace>
  <inkml:trace contextRef="#ctx0" brushRef="#br0" timeOffset="128491.93">18504 13558 1201 0,'2'2'292'16,"-1"4"344"-16,6 11-337 16,-4 9-45-16,2 21-106 15,4 11-46-15,4 24-60 16,1 3-10-16,3 10-13 15,4-2-7-15,-4-6-10 16,4-8-21-16,-9-13-42 16,2-8-28-16,-1-18-89 15,-4-14-36-15,-2-18-192 0,2-11 223 16</inkml:trace>
  <inkml:trace contextRef="#ctx0" brushRef="#br0" timeOffset="128738.65">18960 13935 1454 0,'3'24'209'0,"-11"1"191"0,-4 6-137 15,-15-10-119-15,-6 4-44 0,-2-4-54 16,-9-7-12-16,8 5-12 16,4-5-8-16,12-1-16 15,12 2-5-15,11 9-2 16,9 1-3-16,18 7 3 15,13 2 1-15,9 3-2 16,5-7 18-16,-3-2-80 16,-2-4-37-1,-7-8-92-15,-8-5-75 16,-6-8 166-16</inkml:trace>
  <inkml:trace contextRef="#ctx0" brushRef="#br0" timeOffset="129054.77">19217 13586 1707 0,'0'-18'160'0,"-1"3"110"0,1 4-10 15,1 11-44-15,4 5-39 16,3 6-62-16,4 10-29 0,11 4-34 15,11 5-2-15,15 16 1 16,10 7 3 0,15 17 0-16,-2 12-6 15,-7 1-13 1,-8 4-8-16,-7-4-15 16,-12-5-3-16,-8-3-10 15,-8-2-2-15,-17 1-13 0,-10 2-7 0,-20 6-24 16,-11 3-20-16,-26 6-71 15,-15 6-35-15,-34-3 91 16</inkml:trace>
  <inkml:trace contextRef="#ctx0" brushRef="#br0" timeOffset="177085.91">16354 15020 810 0,'14'0'133'0,"-3"0"131"0,2 0-43 0,-4-2-36 0,-4 2-22 0,1 4-46 16,-4 2-16-16,7-3-44 16,-1 5-17-16,13-5-18 15,6-1-7-15,15 1-6 16,7-3-2-16,13 0 0 15,2-3-3-15,1-2-4 16,-10-5 0-16,-11-1-54 16,-15 0-65-16,-20 0 69 0</inkml:trace>
  <inkml:trace contextRef="#ctx0" brushRef="#br0" timeOffset="177290.65">16422 15268 2070 0,'27'9'143'0,"-5"-3"54"16,1-4-63-16,-8-10-103 16,2-5-19-16,0-5-49 15,7-8-42-15,7-7-109 16,7 2-84-16,14-6 143 0</inkml:trace>
  <inkml:trace contextRef="#ctx0" brushRef="#br0" timeOffset="177931.58">17479 14862 764 0,'6'13'213'0,"2"-5"265"16,1 0-142-1,-5-4-85-15,-4 1-47 16,-10-5-82-16,-6-5-30 0,-12-4-38 16,-8-4-11-16,-12 2-20 15,-4 0-11-15,5 10-13 16,1 1-5-16,7 9-5 16,13 4 0-16,12 6-4 15,3 3 1-15,13 5 3 16,6-1 2-16,0 3 7 15,7 5 1-15,-8-2 1 16,1 3 1-16,-7-2 0 0,-4-3 0 16,-5-3 0-1,-5-4 0-15,2-7-1 0,2-3-1 16,7-7-2-16,4-3 0 16,11-3 0-16,4 0 0 0,18 5 14 31,9 3 6-31,11 4 8 0,8 1 4 15,-1 1-11-15,-6 2-3 16,-8 6-7-16,-13-2 0 16,-20 10-4-16,-13-3 2 15,-16 6 0-15,-12 0-2 16,-22 4-4-16,-6-1-5 0,-12-6-14 16,-9 3-6-16,14-9-14 15,1-4-7-15,14-9-12 16,8-8-21-16,13-6-45 15,11-8-59-15,16-6 99 16</inkml:trace>
  <inkml:trace contextRef="#ctx0" brushRef="#br0" timeOffset="178311.93">17826 15222 1813 0,'-5'12'136'0,"-3"1"65"0,0-2-29 0,-1-1-70 0,-1 5-31 0,2 4-42 0,1 7-11 16,5 8-15-16,-3 6-3 16,5 4-11-16,5 5-4 0,4 3-36 15,6-3-12-15,7-10-20 16,9-6 0-1,6-19 38-15,7-9 21 16,-2-10 45-16,6-12 28 16,-9-10 49-16,2-3 12 0,-9-9 13 15,-10-1-7 1,-16-4-22-16,-17-8-11 0,-19 5-24 16,-14 0-15-16,-7 20-35 15,-4 14-27-15,2 13-61 16,1 3-37-16,9 4-114 15,16-7-85-15,27-5 176 16</inkml:trace>
  <inkml:trace contextRef="#ctx0" brushRef="#br0" timeOffset="178644.11">18394 15234 1095 0,'0'26'208'0,"-3"1"241"15,-2 2-148-15,-5 5-105 0,-2-6-34 16,9 8-81-16,-1 4-30 16,8 1-37-16,4 6-13 15,4-3-7-15,5 2-4 16,4-13-5-16,1-3 1 16,5-11 0-1,0-3 3-15,1-7 5 0,5-1 14 16,-6-10 26-16,0-9 24 15,-5-1 39-15,-3-17 7 16,-10-12 0-16,-4-4-13 16,-13-14-22-16,-17-1-15 0,-13 2-17 15,-9 9-14-15,-4 19-37 16,1 16-27-16,4 14-75 16,8 3-50-1,13 5-149-15,15-2 169 0</inkml:trace>
  <inkml:trace contextRef="#ctx0" brushRef="#br0" timeOffset="179202.16">19071 15433 1237 0,'12'11'159'0,"1"-3"144"0,1 0-33 0,6-3-37 0,-5-1-24 0,0 12-49 0,0 5-29 0,-4 15-61 0,1 8-22 0,1 21-33 15,-7 7-9-15,1 14-26 0,-7-1-37 16,1 0-68-16,-1-9-54 15,-1-17-107 1,-3-10-49-16,-2-20-73 16,3-10 19-16,1-19 209 0</inkml:trace>
  <inkml:trace contextRef="#ctx0" brushRef="#br0" timeOffset="179420.87">19124 15827 963 0,'-25'-115'202'0,"9"13"151"15,4 10-56-15,15 29-95 16,9 16-36-16,17 26-14 15,5 9 0-15,7 15-20 16,7 17-17-16,1 6-36 16,0 2-21-16,-10 0-30 15,0 2-10-15,-21 4-8 16,-7-3-6-16,-16 1-15 16,-14-1-12-16,-12-9-39 15,-9 2-22-15,-6-11-65 16,4-4-41-16,6-6-70 15,1-1-39-15,19-7 165 0</inkml:trace>
  <inkml:trace contextRef="#ctx0" brushRef="#br0" timeOffset="179791.64">19866 15298 1793 0,'15'1'189'0,"-5"1"153"0,-9-1-79 16,-5-1-105-16,-17 0-42 15,-4 7-64-15,-2 0-24 0,-11 14-18 16,8-1-7-16,0 10-12 16,5 0-5-16,17 5-8 15,8-2-1-15,11 0-1 16,10-4 4-16,12-1 8 15,3 1 4-15,7-3 7 16,-5 1 1-16,-12 0 2 16,-3 1 4-16,-23-4 3 15,-10 0 0-15,-20-4-6 16,-12-1-6-16,-11-5-22 16,-3-1-14-16,-6-4-28 15,2-6-20-15,0-4-68 16,3-10-58-16,10-5 118 15</inkml:trace>
  <inkml:trace contextRef="#ctx0" brushRef="#br0" timeOffset="187010.12">1198 4186 583 0,'0'-2'92'0,"-2"-2"70"0,1 2-31 0,-2-1-48 0,-4 1 7 0,3 2 34 0,-4 0 23 0,3 0 35 16,-3 0 4-16,3 0-12 15,-2-1-18-15,-5-7-42 16,-2 3-21-16,-8-4-26 0,-8 4-11 16,-8 2-20-16,-4 7-11 15,-1 14-19 1,-3 12-3-16,10 14-4 15,11 5-2-15,20 1-3 0,13-1-2 16,24-3 0-16,5-2 0 16,14-1 3-16,6-9 1 15,1-4 3-15,-4-9 0 16,-2-5-44-16,-3-12-55 16,-8-12-258-16,-2-7 213 0</inkml:trace>
  <inkml:trace contextRef="#ctx0" brushRef="#br0" timeOffset="187241.72">1518 3647 1922 0,'0'14'129'15,"-1"8"109"-15,-6 6-21 0,-4 16-75 16,-3 4-32-1,-2 19-44-15,12 11-22 0,7 18-31 16,6 5-9-16,4 3-4 16,1-2 3-1,2-5-56-15,-5-6-41 0,0-6-145 16,-6-9-106-16,3-19 187 16</inkml:trace>
  <inkml:trace contextRef="#ctx0" brushRef="#br0" timeOffset="187492.48">1810 3547 1633 0,'11'-16'212'0,"-3"4"118"16,-3 24-80-16,-4 18-63 15,-1 32-81-15,-1 12-34 16,-6 21-33-16,1 7-10 0,-3 8-16 15,4 7-5-15,-3-10-4 16,5-4-2-16,0-18-47 31,-2-19-37-31,5-15-108 16,2-13-79-16,6-35 146 0</inkml:trace>
  <inkml:trace contextRef="#ctx0" brushRef="#br0" timeOffset="187700.77">2171 3986 1415 0,'-15'15'140'0,"-19"7"99"15,-3 7-64-15,-22 5-60 16,-2 3-31-16,-4-6-40 0,15 1-11 16,24-7-21-1,15 2-6-15,30 6-4 16,13 8-3-16,18 3 1 15,10 3 1-15,0 6-30 16,2-8-95-16,10 1 79 16</inkml:trace>
  <inkml:trace contextRef="#ctx0" brushRef="#br0" timeOffset="188248.86">3427 4230 1215 0,'-28'-5'208'0,"-12"-3"136"0,-12 7-114 0,-9 1-48 0,-10 0-101 0,3 0-35 0,8 8-33 0,8-2-8 16,23 13-10-16,11 0-4 15,14 8 1-15,14-2 1 0,17 2 8 16,12 0 4 0,15-2 3-16,4 6 0 0,-6 1 1 15,-4 4 3-15,-26 10 16 16,-13-2 5-16,-18 5 12 15,-15 0-2 1,-22 0-15-16,-11-7-6 16,-6-10-23-16,0-9-19 0,10-16-59 15,5-14-50-15,17-16-143 16,13-7-81-16,29-13 186 16</inkml:trace>
  <inkml:trace contextRef="#ctx0" brushRef="#br0" timeOffset="188602.13">3359 4358 687 0,'35'38'191'0,"-2"9"198"15,-6 14-169-15,-7 12-97 0,-2 9-53 16,-2 8-45 0,-2 3-6-16,-6-5-80 0,-4-1-23 15,1-19-30 1,-8-15-1-16,0-20 58 15,0-15 16-15,-10-23 46 0,2-17 33 16,-3-30 72-16,-2-21 24 16,-1-31 14-16,-1-14-8 15,10-7-21-15,5 12 4 16,19 31 26-16,6 20-11 0,14 36-37 16,2 13-21-1,3 16-52-15,-1 10-12 16,-4 10 2-16,-11 0 0 15,-4 8 0-15,-9 2 1 0,-18-1-10 16,-6 4-15-16,-20 0-60 16,-11 1-50-16,-12-8-157 15,2-3 149-15</inkml:trace>
  <inkml:trace contextRef="#ctx0" brushRef="#br0" timeOffset="189076.88">3839 4558 1392 0,'9'24'148'15,"-2"-7"109"-15,2-9-132 16,2-7 7-16,8-15-44 16,11-8-14-16,5-11-15 0,3-2-6 15,-5-2 5-15,-8 0 6 16,-23 1 8-16,-2 8-5 15,-21 6-14-15,-10 6-11 16,-7 19-32-16,-8 6-13 16,5 23-20-16,5 12-1 15,10 8 3-15,12 6 1 16,22-1 3-16,8-8-1 16,22-13 3-16,15-4 2 15,15-16 8-15,3-7 1 16,8-12 5-16,-5-13 5 0,-1-11 6 15,-5-4 6-15,-5-10 7 16,-11-3 4-16,-18 1 14 16,-15-4 2-16,-19 9 6 15,-12 2 0-15,-17 15-18 16,-8 9-12-16,-3 15-22 16,1 17-13-16,2 20-9 15,11 7-1-15,13 10 1 16,11-2-13-16,18-8-42 15,14-6-40-15,17-17-129 16,15-10-89-16,17-14 179 16</inkml:trace>
  <inkml:trace contextRef="#ctx0" brushRef="#br0" timeOffset="189416.26">5085 4508 1415 0,'7'-29'239'0,"-15"4"211"0,-10 4-80 0,-20 18-172 0,-6 3-71 0,-3 16-106 15,-2 9-25-15,3 12-10 16,8 2-10 0,24-1-41-16,11-7-16 15,20-9-34-15,18-6 2 16,9-14 44-16,4-7 20 0,5-11 43 16,4-7 9-16,-11-17 11 15,1-1 11-15,-9-16 40 16,-11-14 10-16,-15-15 36 15,-7-12 7-15,-13-14-19 16,-9 0-5-16,3 27-37 16,-2 20-9-16,6 46-25 15,3 21-14-15,-3 45-12 16,1 19-15-16,7 32 2 16,4 13 5-16,7 4 2 15,7-2-86-15,8-18-72 16,4-8-132-16,11-20 131 15</inkml:trace>
  <inkml:trace contextRef="#ctx0" brushRef="#br0" timeOffset="190049.62">5749 4353 860 0,'-3'11'187'0,"0"-6"136"0,8 0-109 0,0-1-16 0,7-4-73 0,7 2-17 0,2-4-14 0,2 2-11 0,4-4-27 16,1-1-11-16,6-3-28 16,0 0-8-16,4-6-6 15,-2 0 6-15,2-2-68 0,-8 0-74 16,-3-1 79-16</inkml:trace>
  <inkml:trace contextRef="#ctx0" brushRef="#br0" timeOffset="190227.67">5719 4563 1378 0,'-4'16'183'16,"4"-1"143"-16,12-10-123 0,12 3-16 15,12-7-76-15,4-1-31 16,12-1-55-16,5-4-9 0,4 2-129 16,5 1-81-1,7 1 103-15</inkml:trace>
  <inkml:trace contextRef="#ctx0" brushRef="#br0" timeOffset="192258.65">7005 3765 1392 0,'5'-13'157'0,"1"8"117"0,-1-1-16 0,-5 14-94 0,0 6-38 0,-2 22-68 0,-6 15-26 15,4 21-22-15,-7 14-4 16,-4 16-5-16,1 2 0 16,0 0-1-16,1-3 1 15,4-16-19-15,7-10-3 16,-1-19 1-16,3-13 1 0,2-21 19 16,-2-20 3-16,6-4 5 15,4-23 0-15,2-16 6 16,10-11 1-1,5-7 5-15,2 4 7 16,5 17 5-16,-4 5 0 0,-9 19-11 16,-4 9-11-16,-4 19-11 15,-2 12-4-15,-7 12 3 16,6 3 2-16,-4 0 3 16,5-2-2-16,7-12 0 15,-1-8 2-15,7-15 2 16,1-4 5-16,-1-14 10 15,2-9 12-15,-5-14 24 16,-8-7 6-16,1-6-5 0,-3 7-13 16,-3 7-31-16,4 12-13 15,-7 21-17-15,4 8-1 16,3 18 1 0,2 12 1-16,8-2 11 15,-3 0 2-15,17-7 2 0,2-9 1 16,4-8 11-1,-2-4 9-15,-7-6 19 0,-11-4 12 16,-9-6 21-16,-9-2-4 16,-16-9-4-16,-12-3-11 15,-20-13-63-15,-8-3-43 0,-11-2-116 16,1 4-63 0,4 12-245-16,1 4 268 0</inkml:trace>
  <inkml:trace contextRef="#ctx0" brushRef="#br0" timeOffset="192648">7750 4252 1420 0,'17'11'176'0,"-4"2"112"0,-4 3-53 16,-12 7-106-16,-5 1-52 0,-1 3-55 15,4 3-10-15,7-4-13 16,10-4-4-16,13-9 0 15,10-7 2-15,9-6 15 16,5-1 11-16,0-5 16 0,-6-6 9 16,-10 3-5-1,-8 3-5-15,-12 1-17 0,-5 5-10 16,1 8-14 0,-3 4-5-16,12 12-4 15,-1 3 0-15,16 4 3 16,2-1 4-16,3-14 4 15,4-2-10-15,-10-9 65 16,-4-2 36-16,-7-9 60 16,-9-3 37-16,-10-12-35 0,-5-4-31 15,-18-23-60-15,2-4-28 16,-12-9-68-16,1-7-37 0,-3 8-86 16,1 0-41-16,16 0 106 15</inkml:trace>
  <inkml:trace contextRef="#ctx0" brushRef="#br0" timeOffset="193281.88">9263 4145 1658 0,'1'36'105'0,"-7"8"23"0,-4 7-73 0,-5 1 5 0,-3-3-49 0,3-4-5 16,-3-8-6-16,9-4 0 0,2-14-1 15,7-16 0-15,-3 3 15 16,6-18 27-16,7-17 39 16,4-4 14-16,2-14 21 15,3-5-12-15,6-2-26 16,-3 5-8-1,7 16-35-15,-7 11-18 0,1 22-22 16,-2 9-10-16,-5 20-4 16,6 7-9-16,-8 4-19 15,3 1-8-15,2-5-1 16,-3-5 12-16,0-12 33 16,-4-6 13-16,1-13 23 15,-2-8 17-15,2-12 27 0,-2-10 8 16,3-13-6-1,5 0-12-15,6-5-24 16,7 7-11-16,-7 11-9 16,-6 11-6-16,3 23-8 15,-6 12-1-15,1 17-4 16,0 10 1-16,1 7 2 16,2 2-7-16,-2 0-54 0,4-4-35 15,1-12-162-15,6-6-54 16,13-21 164-16</inkml:trace>
  <inkml:trace contextRef="#ctx0" brushRef="#br0" timeOffset="194184.96">10471 4247 962 0,'-3'-33'269'0,"-18"-1"349"0,-7 0-231 0,-16 1-138 0,0 10-76 0,6 16-128 0,-2 7-35 0,3 26-29 15,2 5-6-15,6 16-3 16,7 4 3-16,14-5-16 16,8-4-7-16,13-15-3 15,9-2 1-15,3-14 28 16,9-6 13-16,-8-8 11 16,1-5 3-16,2-9 27 15,1-2 13-15,0-7 20 16,-1-2 0-16,5 6-23 15,-8 0-11-15,-11 11-14 0,-6 11-3 16,-18 11-7-16,-4 11-2 16,-11 10-8-1,-1 5-2-15,6-7 2 16,5-3 1-16,14-6-5 0,2-9 1 16,13-12 6-16,4 0 3 15,3-11 17-15,5-5 5 16,5-10 12-16,-1-11 2 15,6-2-7-15,8-5-7 0,-2 11-18 16,3 6-7 0,-10 17-6-16,-3 10-3 15,-19 24 1-15,-4 3 0 0,-18 11 4 16,-8 0 2 0,3-5 2-16,-1 0 3 0,13-11-2 15,5-6 1-15,15-15 1 16,2-4 1-16,7-16 2 15,5 0 0-15,4-4-3 16,-1 2-1-16,-6 12-1 16,-5-1-1-1,-11 13-4-15,-3 10-2 0,-9 9-3 16,0 8 2-16,-1 5 1 16,4-9-1-16,9-3-3 15,2-11 1-15,19-12 6 16,4-8 4-16,7-7 9 15,4-8 4-15,-2-5 9 16,2 1 1-16,-11 2 14 0,-2 0 7 16,-18 6-5-1,-8 6 4-15,-11 9-15 0,-3 4-12 0,-8 9-13 16,3 8-8 0,3 16-6-16,5 7 1 15,8 12 5-15,4 6 2 16,3 10 2-16,-3 0 0 15,-4 4 4-15,-2-1 1 16,-9-3-2-16,-5-2 1 0,-7-10-4 16,-11-4-5-1,-13-10-4-15,-8-2-21 16,-20-6-35-16,-7-1 4 0,-3-14 4 16,1-8 24-16,11-20 41 15,9-12 1-15,7-26-43 16,3-6-16-16,19-14-2 15,11 0-10-15,12 10 50 16</inkml:trace>
  <inkml:trace contextRef="#ctx0" brushRef="#br0" timeOffset="194840.62">6773 5547 1505 0,'3'0'191'15,"-3"-2"171"-15,2 1-82 0,-12-2-55 0,-4 1-66 0,-11 2-82 0,-8 6-29 16,-10 7-29-16,1 7-8 16,-9 20-16-16,7 13-6 0,9 15-6 31,7 0-2-31,19 5 1 0,9-9-1 0,22-13-30 31,6-9-23-31,24-20-86 0,10-11-55 16,7-28-181-16,8-14 210 15</inkml:trace>
  <inkml:trace contextRef="#ctx0" brushRef="#br0" timeOffset="195235.13">7120 5490 1170 0,'0'-20'309'16,"-4"4"257"-16,-3 19-276 15,-4 16-65-15,-6 23-159 16,-2 9-39-16,3 10-27 16,5 1-4-16,14-5-5 15,10-12-1-15,14-13 1 16,4-12 2-16,1-13 8 16,3-6 5-16,-7-12 34 15,-1-3 16-15,-7-13 26 16,-4-11 10-16,-8-3-16 15,-5-3-8-15,-3 13-21 16,-2 7-6-16,1 24-22 0,1 19-10 16,6 25-9-16,5 8-9 15,13 22 4 1,1-3 1-16,7 8 0 16,1 2 1-16,0-4 0 15,-6 0 1-15,-13-9-5 0,-6 0-1 16,-22-16-1-1,-7-5-5-15,-17-15 1 0,-11-4-4 16,-9-22-23-16,-7-4-40 16,1-16-56-16,-1-21-67 15,11-25-113-15,10-19 14 0,24-19 139 16</inkml:trace>
  <inkml:trace contextRef="#ctx0" brushRef="#br0" timeOffset="195988.89">7813 5623 1746 0,'3'3'187'0,"-12"1"130"0,-7 4-69 0,-17 5-69 0,-7 9-81 0,1 11-87 0,6 10-16 0,9 10-15 15,13 1-3-15,19 0-4 0,9-1-3 16,15-9-19 0,6-7-17-16,9-17-42 15,3-9-30-15,6-14-38 16,8-18 16-16,-2-15 27 0,-1-10 34 16,-12-18 75-16,-6-12 37 15,-16-12 93-15,-13-5 49 0,-14-16 66 16,-8 2-1-1,-9 15-34-15,1 17-15 16,2 34-37-16,1 18-29 16,-7 30-37-16,1 15-36 15,-7 28-39-15,-2 15-5 0,1 31 1 16,7 7 0 0,15 4 2-16,10-3 2 0,25-17 0 15,3-12 1-15,9-19 0 16,4-7 0-16,5-23 1 15,-1-8 0-15,7-21 5 16,-4-13 2-16,3-22 9 16,-4-9 3-16,-11-9 11 15,-8-2 7-15,-14 0 18 16,-14 1-3-16,-9 27-7 0,-11 13-18 16,-9 31-33-16,-3 19-4 15,0 13-25-15,5 3-4 16,21-8-12-1,7-5-2-15,19-13 20 16,8-4 10-16,7-9 26 16,7-5 9-16,4-5 22 15,1-5 11-15,3-8 11 0,-2-3 2 16,1 1-19-16,-3 7-10 16,-4 11-14-16,-4 11-4 15,-7 11-5-15,-3 9-1 16,-17 3 0-16,0 0-6 15,-13-1-18-15,-5 0-10 0,-7-6-16 16,-9 0-2 0,-9-6-5-16,-7-7-11 0,-7-7-58 15,-11-9-31-15,-7-20 81 32</inkml:trace>
  <inkml:trace contextRef="#ctx0" brushRef="#br0" timeOffset="196345.88">9922 5708 1849 0,'2'20'214'0,"-1"5"107"0,-1 20-125 0,0 2-51 0,0 11-100 16,7-1-23-16,0-5-20 15,6-3-8-15,8-14-64 16,2-7-53-16,2-17-151 16,5-11 141-16</inkml:trace>
  <inkml:trace contextRef="#ctx0" brushRef="#br0" timeOffset="196494.2">9809 5470 2130 0,'-4'-4'120'0,"4"-3"25"0,0-3-66 16,13-1-83-16,0-2-66 15,9 6-175 1,3 0 151-16</inkml:trace>
  <inkml:trace contextRef="#ctx0" brushRef="#br0" timeOffset="196744.99">10247 5921 827 0,'13'55'147'16,"-5"-9"184"-16,-1-9-122 16,-5-21-26-16,-2-8-30 0,-8-21-62 15,3-10-18-15,1-17-13 16,2-10 3-16,2-15 45 16,5 2 18-16,0 3 12 15,7 16-11-15,9 19-41 16,2 18-14-16,15 28-28 15,8 15-6-15,-2 21-14 16,0 6-7-16,-15 8-7 16,-6-3-2-16,-8-11-40 15,-3-2-47-15,-2-14-77 16,-4-5-65-16,3-15 113 0</inkml:trace>
  <inkml:trace contextRef="#ctx0" brushRef="#br0" timeOffset="197093.81">11097 5443 1338 0,'2'4'211'0,"3"3"263"0,-2-4-171 0,0 0-37 15,2 3-47 1,-1 9-78-16,6 2-21 0,6 19-40 16,3 13-18-16,-2 14-27 15,4 5-10 1,-6 9-17-16,-1 4-4 15,1-2-22-15,-1 1-16 16,0-19-67-16,2-4-55 0,1-19 376 16,-3-11-225-1</inkml:trace>
  <inkml:trace contextRef="#ctx0" brushRef="#br0" timeOffset="197544.73">11976 5777 1997 0,'0'-9'147'0,"-3"2"50"0,-10-2-5 15,-13 6-77-15,-11 3-54 0,-10 14-58 0,0 6-14 0,-1 13-9 0,12 5-5 0,23 0-10 0,9-2-6 16,19-2 2-16,6-1 7 0,12-5 15 16,3 2 10-16,-7 0 6 15,-7-5 1 1,-11 0 3 0,-10-1 1-16,-16 1-4 0,-12-3-13 0,-16-7-37 15,-3-4-7-15,-1-10-87 16,5-1-89-16,4-17 145 15</inkml:trace>
  <inkml:trace contextRef="#ctx0" brushRef="#br0" timeOffset="197856.72">12154 5957 1097 0,'24'12'135'0,"1"-4"211"15,-11-3-185-15,1-10 15 0,-4-3-23 16,-2-4-56-16,4-1 1 16,-8 1 14-16,-2-1 15 15,-6 0 18-15,-5 5-14 16,-5 2-45-16,-4 1-28 16,-7 10-43-1,-1 6-13-15,-2 11-13 0,0 10-5 16,13 9 0-16,6 1 1 15,13 4-1-15,7-2 2 16,7-6-21-16,5-5-19 16,3-14-50-16,9-6-57 0,0-16-162 15,5-13 184 1</inkml:trace>
  <inkml:trace contextRef="#ctx0" brushRef="#br0" timeOffset="198055.21">12587 5880 1640 0,'-5'0'272'16,"-1"0"201"-16,-9 0-184 16,-4 6-53-16,-9 3-116 0,-2 7-40 15,-5 9-45 1,1 7-16-16,13 7-20 16,9 1-11-16,15-1-12 15,19-1-6-15,20-6-26 16,14-1-14-16,15-14-81 15,7-1-64-15,0-16 119 16</inkml:trace>
  <inkml:trace contextRef="#ctx0" brushRef="#br0" timeOffset="199206.84">5719 7379 361 0,'-17'5'131'0,"1"3"100"0,12-5-18 0,-1 2-13 0,10 0-2 0,2-4-10 0,11 1-3 15,4-2 7-15,9 0-32 16,3 0-14-16,3-2-54 16,3-3-29-16,-2 4-42 0,1-2-10 15,-1 0-7-15,1 1-3 16,-4-4-20-16,1 1-13 15,-6-1-56 1,-8 1-42-16,-9 3-150 0,-11 2-199 16,-4 3 275-16</inkml:trace>
  <inkml:trace contextRef="#ctx0" brushRef="#br0" timeOffset="199369">5691 7654 1678 0,'19'12'149'16,"8"1"93"-16,11-4-22 0,9-7-89 16,8-2-34-16,7-9-64 15,-4-6-63-15,11-5 18 16</inkml:trace>
  <inkml:trace contextRef="#ctx0" brushRef="#br0" timeOffset="200591.46">7773 7015 1285 0,'2'2'141'0,"0"2"157"0,-2 7-57 0,0 5-4 0,-4 3-29 0,-3 16-81 0,2 6-41 15,-5 11-57-15,-1 5-16 16,8-5-13-1,-5-7-3-15,7 0-32 16,1-6-29-16,3-6-119 16,2-3-81-16,-2-13 139 15</inkml:trace>
  <inkml:trace contextRef="#ctx0" brushRef="#br0" timeOffset="200978.56">6615 7766 1160 0,'21'0'155'0,"1"3"121"0,3-2-34 0,-3 6-71 16,-1-6-32-16,4 4-39 15,2 1-11-15,6 2-10 16,8 6-19-16,21 7 4 16,9 1-6-16,47-5-10 15,29-1 5-15,34-6-27 16,23-3-9-16,27-5-12 15,1-2-5-15,15-11-1 16,2 0-5-16,-33-5-68 16,-6-6-53-16,-48-3-119 15,-10 8 114-15</inkml:trace>
  <inkml:trace contextRef="#ctx0" brushRef="#br0" timeOffset="202076.58">7089 8452 1379 0,'-3'4'189'0,"-1"1"135"0,-2 0-126 0,0 1-32 16,-5-1-66-16,-2 3-23 0,-1 4-36 0,0 9-17 15,-5 15-20-15,1 8-5 16,6 13-7-16,-2 5 0 16,12 2-2-16,2 1-1 15,16-11-7-15,11-7-3 16,9-20 2-16,7-10 5 0,4-17 27 15,-1-6 18-15,-1-19 39 16,4-10 14-16,-11-8 9 16,-8-7 1-16,-14-9-11 15,-8 12-4-15,-21-13-14 16,-14 2-8-16,-22 6-28 16,-6-7-22-16,-6 20-30 15,-1 4-14-15,9 15-24 16,4 6-5-16,19 7-30 15,9 1-15-15,21 4-137 16,5-5-48-16,28-11 155 16</inkml:trace>
  <inkml:trace contextRef="#ctx0" brushRef="#br0" timeOffset="202244.46">7609 8548 2064 0,'0'19'193'0,"0"-2"96"16,-1-15-97-16,-6-7-53 16,1-8-86-16,0-2-43 15,4-9-109-15,4-3-67 16,12-12 84-16</inkml:trace>
  <inkml:trace contextRef="#ctx0" brushRef="#br0" timeOffset="202860.69">8345 8184 1153 0,'7'12'189'0,"-5"-2"182"0,0 1-35 15,-13 0-52-15,-4 0-66 16,-12-3-98 0,-9-2-33-16,-5-6-44 15,0-5-13-15,-6-3-19 16,7-3-9-16,1 8-8 15,1 0-6-15,13 8-8 16,3 3-5-16,19 9-4 0,3 2 3 16,0 8 8-16,8 4 8 15,-7 6 8-15,-1-4 2 16,-5 3-1-16,-1-1 0 16,-10-5 0-16,-1-4 0 0,0-4-2 15,4-6 0-15,3-5-2 16,7-3-3-16,5-5-13 15,7-1-1-15,10-2 5 16,13 0 9-16,9 0 16 16,3 5 5-16,2 6-2 15,-5 4-3-15,-3 6-3 16,-7 3-5-16,-12 1 1 16,-3-2 0-16,-10 6 1 15,-6-1 8-15,-12 7 2 16,-10-2 0-16,-10 3-10 15,-4 1-4-15,-16-7-27 16,-10-7-16-16,-1-15-64 16,-2-6-33-16,12-12-118 15,12-10 5-15,17-2 134 0</inkml:trace>
  <inkml:trace contextRef="#ctx0" brushRef="#br0" timeOffset="203526.27">8417 8739 1201 0,'3'4'201'0,"7"7"302"0,-6 2-279 16,6 1-28-16,-7 5-47 0,3 6-88 0,-1 7-22 0,-5 1-27 15,-3 5-7-15,-7 0-3 16,3-3 0-16,0-10-1 16,-1-2 0-16,4-10-1 15,4-8 0-15,1-5 18 16,7-5 5-16,2-15 31 16,9-10 8-16,4-10 0 15,6-6 10-15,8 4-31 16,3 4-3-16,-2 11-17 15,0 8-12-15,-12 13-2 16,-2 6-2-16,-7 9-4 16,-2 7-1-16,-4 11-2 15,3 3 0-15,-2 1 0 16,4-2 1-16,8-13 2 16,-4-7 1-16,7-10 5 15,-8-7 1-15,3-8 5 0,2-5 2 0,-10-7 7 31,5-4 1-31,-3-7-4 16,-2 1-4-16,0 3-8 0,0 9-5 16,2 11-2-16,2 8-2 15,1 10-5-15,4 5 1 0,-1 15 6 16,-1 1 1-16,-1 6 3 16,-2 3 1-1,1-5 0-15,-4 2 4 16,-10-1 7-16,-5 2 2 0,-14-2 7 15,-5-1-4 1,-8 2-4-16,-4-5-4 0,2-6-7 16,-1-3-2-16,3-7-7 15,2 1-6-15,1-10-37 16,1 0-30-16,-6-17-83 16,7-6-20-16,7-27 91 15</inkml:trace>
  <inkml:trace contextRef="#ctx0" brushRef="#br0" timeOffset="-214295.67">6055 10029 393 0,'-11'0'33'0,"0"-2"41"0,-3 2-64 0,8 2-9 0,0 6-1 0,1-4-1 0,0 6 1 0,2 2 2 16,-7-2-2-16,-1-1 0 0,2 2-12 15,-7 0-29 1,0-1 26-16</inkml:trace>
  <inkml:trace contextRef="#ctx0" brushRef="#br0" timeOffset="-214061.33">5904 10074 756 0,'-3'-6'148'0,"-7"3"131"15,-2 1-46-15,-1 4-62 16,0-2-20-16,2 8-21 15,2-3-6-15,3 4-13 16,-4 4-7-16,10-4-11 0,2 2-9 16,10-3-25-16,12-3 3 15,22-5-8 1,9-2 4-16,19-9-4 16,-4-1-14-16,-6-6-14 15,-12 1-11-15,-12-5-7 16,-7 0-22-16,-9 0-80 0,-9 3-82 15,-7 5-271-15,-6 12 251 16</inkml:trace>
  <inkml:trace contextRef="#ctx0" brushRef="#br0" timeOffset="-213801.59">5797 10368 889 0,'4'6'212'0,"6"2"274"0,6-5-164 0,7-3-71 16,7 0-44-16,16 0-88 15,5 0-37-15,5 2-48 16,4 1-13-16,-6 2-90 15,-5-4-73-15,1-1-212 16,1 2 182-16</inkml:trace>
  <inkml:trace contextRef="#ctx0" brushRef="#br0" timeOffset="-212084.74">6999 10205 713 0,'0'-1'192'0,"0"1"182"0,5-7-146 16,-2 1-26-16,-2-3-51 0,1-1-12 16,1 1-19-16,3-4-6 15,5 4-6-15,4-2-4 0,4 0-10 16,7 0-8-16,11 0-14 15,8 3-12-15,4 6-27 16,-1 2-12 0,-9 6-15-16,-6 2-1 0,-17 10-1 15,-5 4 0-15,-13 5-1 16,-9 7-3-16,-15 9-15 16,-14 6-12-16,-7 3-34 15,-5 4-20-15,3 1-39 16,-3-3-4-16,6-15 30 15,-1-2 25-15,7-14 53 16,13-5 20-16,7-6 27 16,12 1 10-16,13 1 22 15,6-1 10-15,19 4-1 16,9 2-10-16,21-3-19 0,8 6-15 16,23-6-23-1,10-5-5-15,11-7-88 0,0-4-15 16,-1-6 45-1</inkml:trace>
  <inkml:trace contextRef="#ctx0" brushRef="#br0" timeOffset="-208085.03">8502 10294 701 0,'3'0'159'0,"1"0"134"0,-3-2-68 0,4-1-16 0,0 0-34 0,-2 0-19 0,-3 1-13 15,0 2-7-15,-10 2-19 16,-1 7-13-16,-8 5-33 15,-6 12-16-15,-8 3-24 16,0 9-9-16,-11 8-12 0,-1-3-5 16,-3 6-11-16,5-7-11 15,-3-6-39 1,8 1-26-16,12-18-45 16,5-4-23-16,13-15-48 15,5-8-42-15,3-17-191 0,3-8 240 16</inkml:trace>
  <inkml:trace contextRef="#ctx0" brushRef="#br0" timeOffset="-207882.01">8094 10259 945 0,'9'-3'118'0,"5"0"98"16,-3 0-29-16,11 9-35 16,1 5 6-1,2 14-7-15,3 10-6 0,-6 15-29 16,0 5-31-16,-3-1-42 15,-1-2-16-15,4-9-22 16,-6-5-5-16,9-13-13 16,2-5-34-16,1-12-133 15,7-6-176-15,1-16 191 16</inkml:trace>
  <inkml:trace contextRef="#ctx0" brushRef="#br0" timeOffset="-207600.46">8963 10231 1275 0,'-5'6'157'0,"4"5"148"15,-1 6-57-15,2 10-44 16,0 3-35-16,3 19-68 16,0 3-25-16,2 11-41 15,0 3-16-15,-5-3-19 16,5-6-7-16,1-11-58 0,-3-7-59 16,8-12-154-16,-1-3 146 15</inkml:trace>
  <inkml:trace contextRef="#ctx0" brushRef="#br0" timeOffset="-207218.33">9330 10268 1135 0,'-7'2'188'0,"-1"4"235"15,-5 2-183-15,-4 5-69 16,1 4-41-16,0 5-71 15,0 5-19-15,7 6-22 16,1 7-6-16,14 4-13 16,5 3-4-16,8 4-4 15,8 1-1-15,8-5-4 16,1-6-10-16,4-14-22 16,-6-10-4-16,6-11 8 15,-6-6 10-15,-4-12 32 16,-3-7 21-16,-9-8 26 15,-4-9 18-15,-2-8 36 16,-2-7 3-16,-12-14 12 0,-6-1-1 16,-3 0-35-16,-4 4-15 15,-1 23-30 1,-5 12-20-16,-10 21-49 16,-7 11-44-16,-13 10-104 0,-4 11-86 15,3 0-249-15,5 4 291 16</inkml:trace>
  <inkml:trace contextRef="#ctx0" brushRef="#br0" timeOffset="-206450.79">9883 9567 1075 0,'4'0'147'0,"1"-2"135"0,-3 1-23 0,-4-1-57 0,-6 2-29 0,-3-2-42 0,-3-1-21 0,-3 0-19 16,-9 1-3-16,-7-1-30 15,3-1-18-15,0 4-35 16,-1 6-11-16,7 16-19 15,2 5-8-15,3 12-17 16,8 5-4-16,11 2 6 16,6-5 6-16,9-8 21 15,3-9 8-15,5-15 9 16,2-6 3-16,10-10 5 16,-4-11 2-16,2-10 4 15,-3-4 3-15,-9-7 11 16,-4-4 10-16,-9 10 16 15,-3 2 7-15,-5 12 5 0,-4 5 4 16,-3 12-8 0,0 7-8-16,-2 18-20 15,-1 15-13-15,6 14-15 16,-3 11-1-16,7 2-2 16,5 0-2-16,-2-10-3 0,0-5-4 15,-1-9-43-15,3-4-33 16,-5-9-84-16,0-8-75 15,3-4 136-15</inkml:trace>
  <inkml:trace contextRef="#ctx0" brushRef="#br0" timeOffset="-205883.38">10575 9915 1108 0,'-1'0'166'0,"-6"-1"216"0,4 4-121 0,2 6-20 0,-1 5-37 0,0 16-74 0,-2 7-21 0,-1 23-44 15,-3 12-18-15,2 20-31 16,-7 7-11-16,4 5-13 0,-4-8-30 16,7-11-98-16,-4-9-63 15,10-22-153 1,5-4-245-16,12-23 359 16</inkml:trace>
  <inkml:trace contextRef="#ctx0" brushRef="#br0" timeOffset="-205647.87">10886 9819 1243 0,'9'-5'210'0,"1"2"249"16,-7 3-141-16,-1 3-83 16,-2 4-33-16,0 15-74 15,3 6-25-15,-2 18-35 16,3 12-16-16,-4 15-28 15,0 1-9-15,-5 8-15 16,0 0-15-16,-4-7-52 16,5 0-36-1,-3-20-124-15,7-6-79 0,4-7 168 16</inkml:trace>
  <inkml:trace contextRef="#ctx0" brushRef="#br0" timeOffset="-205443.99">10474 10314 1627 0,'-1'6'150'0,"10"1"123"0,8-1-74 16,21-6-37-16,13-6-26 16,15-4-53-16,10-5-24 0,3-4-38 15,-5-2-16 1,-11-1-85-16,-11-2-87 15,-3 2 91-15</inkml:trace>
  <inkml:trace contextRef="#ctx0" brushRef="#br0" timeOffset="-205019.43">11126 10081 1274 0,'1'1'144'0,"9"6"139"15,4-6-39-15,3 4-16 16,7 1-35-16,3 1-60 16,6 2-24-16,2 2-42 15,6 2-15-15,1-2-24 16,-1 1-9-16,-4-4-11 15,0 2-1-15,-18-1 0 0,-3-4 0 16,-13 4-1-16,-12 1-7 16,-7 6-27-1,-11 6-19-15,-17 8-33 16,0 7-9-16,-8 11 11 16,1-4 17-16,14 2 31 15,11-5 18-15,15-5 13 0,11-3 7 16,14-1 20-16,13-4 11 15,17-4 21-15,9-2-4 0,10-11-18 16,0-3-13 0,5-7-40-16,-4-4-26 15,-1-5-99-15,4-4 82 0</inkml:trace>
  <inkml:trace contextRef="#ctx0" brushRef="#br0" timeOffset="-200416.86">13196 8397 458 0,'0'-8'135'0,"-4"1"149"0,1 1-89 0,-6 4-12 0,-4 7-5 0,1 1-3 0,-1 6 5 0,-1-1 6 15,3 7-3-15,1 3-16 16,-1 6-41-16,0 1-21 16,-9 7-44-1,-6-4-15-15,-11 12-25 0,-3 3-9 16,-6 12-7-16,1 10-4 16,7 19-3-16,5 6-1 0,31 17-1 15,16-6 0-15,24-14-2 16,8-11-3-16,7-22-47 15,-2-10-56 1,4-14-152 0,5-11 143-16</inkml:trace>
  <inkml:trace contextRef="#ctx0" brushRef="#br0" timeOffset="-200168">13454 8512 1484 0,'-3'14'148'0,"2"6"80"16,-1 1-23-16,-4 12-83 15,4 6-38-15,-1 12-44 16,0 4-15-16,-2 11-16 15,5 5 2-15,6-1-76 16,-2-1-76-16,8-14-396 0,4-1 315 16</inkml:trace>
  <inkml:trace contextRef="#ctx0" brushRef="#br0" timeOffset="-199932.54">13732 8289 1424 0,'0'-4'224'16,"5"4"153"-16,1 18-138 15,-6 11-40-15,0 21-98 16,-2 7-22-16,-2 9-51 16,4 5-11-16,3-3-10 15,-2-3-3-15,3-5-16 16,5-4-43-16,-4-5-112 15,4-5-84-15,4-15 119 16</inkml:trace>
  <inkml:trace contextRef="#ctx0" brushRef="#br0" timeOffset="-199739.52">13457 8718 1646 0,'5'8'194'16,"6"-5"92"-16,5-3-80 0,9 0-41 16,-3-11-95-1,-1-1-30-15,10-1-35 0,-2-1-2 16,13 1-62-16,7 4-87 16,13 2-206-16,6 3 186 0</inkml:trace>
  <inkml:trace contextRef="#ctx0" brushRef="#br0" timeOffset="-199206.82">13962 8578 983 0,'-22'12'170'16,"-3"3"124"-16,1-1-105 0,2-2-24 15,6-2-46 1,10-7-17-16,8 2-7 16,9-2-7-16,5-3-16 15,6 2-3-15,1-4-11 16,1-1-5-16,0-5-11 0,1 3-8 15,8-3-9-15,3 4-4 16,4-1-1-16,-1 2 3 16,1 3-2-16,-12 1 0 15,-3 7-8-15,-6 3-4 16,-14-1-3-16,-2 7-1 16,-9 4-1-16,-5 2 0 0,-13 9-2 15,0-1-1-15,-13 9-1 16,-6 1 0-16,2 8 0 15,0-1 0-15,11 1 1 16,11-6 0 0,11-7-1-16,6 0 0 0,15-9 0 15,8-3-1-15,15-8 1 16,10-5 0-16,10-13-4 16,6-6-23-16,0-7-104 15,1-11 83-15,1-13-13 16</inkml:trace>
  <inkml:trace contextRef="#ctx0" brushRef="#br0" timeOffset="-198526.59">14667 8674 503 0,'-1'-5'85'0,"-9"2"125"16,1 2-48-16,-5 1 19 0,3 0-10 0,3 0-20 0,3 1-10 0,10 2-23 0,1-1-4 15,13 1-8-15,0-3-7 0,14-5-15 16,2 1-12-16,1-3-34 15,2-2-14 1,-3-1-27-16,-8-2-36 16,-2 4-111-16,-8 3-82 15,2 4 111-15</inkml:trace>
  <inkml:trace contextRef="#ctx0" brushRef="#br0" timeOffset="-198338.64">14658 8866 1151 0,'32'4'163'0,"-2"-1"130"16,9 0-47-16,-6-2-107 0,-3-2-47 16,-3-5-65-16,-2-2-13 15,-1-5-47-15,-1-3-62 16,0 1 56-16</inkml:trace>
  <inkml:trace contextRef="#ctx0" brushRef="#br0" timeOffset="-198050.31">15418 8165 1526 0,'11'-7'232'16,"-1"4"156"-16,-7 10-133 15,-3 5-34-15,-3 13-112 16,-5 5-41-16,3 19-46 16,4 3-13-16,1 13-8 15,3 0-1-15,8-4-1 16,0-7-4-16,2-9-65 15,-4-4-53-15,-3-12-151 0,4-4 137 16</inkml:trace>
  <inkml:trace contextRef="#ctx0" brushRef="#br0" timeOffset="-197819.04">15136 8854 869 0,'-2'3'175'0,"2"-3"286"0,10 0-207 0,10 2 3 16,6-1-23-1,8 2-72-15,12 4-22 0,16-3-39 16,7 3-22-16,16-6-35 16,-1-1-15-1,-1-8-24-15,-7 2 3 16,-14-5-56-16,-7-2-61 0,-20 2 63 15,-5 7-26 1</inkml:trace>
  <inkml:trace contextRef="#ctx0" brushRef="#br0" timeOffset="-197262.75">15573 9204 1271 0,'0'0'158'0,"3"0"139"0,0 0-32 0,2 3-39 0,-7-3-30 0,-1 0-61 0,-6-1-23 0,-15 1-46 0,4 3-24 0,-24 3-27 16,-7-3-7-16,2 8-14 15,-1 3-6 1,15 5-7-16,10 5-2 0,20 0 0 16,7 1 1-1,15-2 8-15,11 1 3 0,20-8 7 32,2 0 2-32,4-4 0 0,1-1 1 15,-12 0 2-15,-13 0 0 0,-16 2 2 16,-11 1 3-16,-9-1 4 15,-10 1 1-15,-14-1 1 16,-2-2-3-16,-13-10-7 16,-3-2-10-16,-7-12-35 15,8-9-29-15,6 0-108 16,9 1-57-16,23 12 123 16</inkml:trace>
  <inkml:trace contextRef="#ctx0" brushRef="#br0" timeOffset="-196783.74">15963 7818 1239 0,'-5'0'185'0,"-5"4"233"0,-1 1-125 0,-1-2-33 0,-2 1-49 0,4-4-90 16,7 3-28-16,8 5-26 16,9 4-10-16,21 13-11 15,15 13 1-15,20 24-14 16,8 10-2-16,11 36-14 16,-4 10-6-16,-17 3 1 0,-5 5-2 15,-16-14-3-15,-7-8 1 16,-23 4-5-16,-8 4-7 15,-23 4-51 1,-19 6-45-16,-19-2-111 0,-8 6-88 16,-17 8-88-16,-8 5 183 15</inkml:trace>
  <inkml:trace contextRef="#ctx0" brushRef="#br0" timeOffset="-193467.03">5719 11871 600 0,'-12'3'173'0,"2"3"140"0,10-1-80 0,5-4-24 0,14 3-37 0,-2-1-29 0,10 3 2 16,2 4-13-16,2-3-47 0,-1 3-16 16,8-5-29-16,5-1-14 15,2-4-10-15,4-4-2 16,-3-3-7-16,-7-4-2 16,-6 0-19-16,-7-1-63 15,-14 2-212 1,-4 2 179-16</inkml:trace>
  <inkml:trace contextRef="#ctx0" brushRef="#br0" timeOffset="-193302.22">5716 12151 1568 0,'-1'24'218'16,"1"0"148"-16,9-5-129 15,8-5-47-15,15-8-84 16,0 0-29-16,7-9-44 15,7-8-9-15,7-12-82 16,11-4-93-16,21-11 90 16</inkml:trace>
  <inkml:trace contextRef="#ctx0" brushRef="#br0" timeOffset="-192557.92">6959 11778 1052 0,'-3'11'163'0,"2"-3"118"0,-1-5-55 0,0-3-13 0,4-3-40 0,1-1-23 0,7-5-28 15,5-1-9-15,12-1-24 16,2 4-13-16,9-3-29 0,-1 5-13 16,1 2-20-16,2 3-7 15,-2 10-6-15,-2 5-1 16,-9 11-3 0,-5 5 1-16,-21 10-1 0,-7 7-5 0,-19 4-22 15,-7 1-18 1,-14 1-35-16,-2 1-9 0,-6-3 14 15,-1-5 18-15,6-6 43 32,3-3 14-32,11-5 20 0,10-1 12 15,17 1 21-15,8-3 9 16,18 1 10-16,7-5-4 16,16-9-17-16,11-3-10 0,11-7-20 15,6-7-8 1,13-8-18-16,2-5-46 0,4-7-137 15,1-3-66-15,2-11 113 16</inkml:trace>
  <inkml:trace contextRef="#ctx0" brushRef="#br0" timeOffset="-191950.53">8445 11633 1229 0,'2'1'211'16,"-4"1"119"-16,-1-4-53 0,-6-3-25 0,-7-7-79 0,-3-2-23 0,-8-2-42 0,-1-3-14 0,-12 8-26 16,-7 6-13-16,-5 11-22 15,0 18-15-15,-3 22-21 16,1 12-6-16,4 19-4 15,2 4 0-15,20 1 1 16,7 0 2-16,18-2 1 16,3-2 4-1,11-12 0-15,8-5 2 0,16-20-2 16,4-8-1-16,9-14 1 16,-7-8 1-16,1-15 2 15,1-9-1-15,-4-9 0 16,1-8-2-16,-10-2 1 15,-3 1 1-15,-8-1 7 0,-12 4 4 16,-2 4 4-16,-3 9 2 16,-2 15 0-1,0-5-3-15,0 24-4 0,1 8-2 16,1 10-6-16,1 12-1 16,3-1 0-1,-2-1-18-15,5-3-77 0,-1-6-55 16,1-10-116-16,6-12 127 15</inkml:trace>
  <inkml:trace contextRef="#ctx0" brushRef="#br0" timeOffset="-191716.53">8174 12044 1318 0,'-9'6'261'0,"2"-1"324"16,1 3-281-16,6-2-124 0,6 2-40 0,12-3-64 0,5-5-19 0,15-5-21 0,3-7-11 0,11-7-16 15,-1-6-4-15,6-4-34 16,1-2-37-16,2-1-120 16,-5 7-415-16,-17-4 375 15</inkml:trace>
  <inkml:trace contextRef="#ctx0" brushRef="#br0" timeOffset="-191479.52">8895 11667 1237 0,'0'-36'286'16,"2"9"250"-16,1 15-189 0,-5 10-31 15,-1 16-127 1,2 10-55-16,-7 26-73 0,3 9-20 16,5 18-26-16,-3 7-8 15,6-2-8-15,2 3 1 0,3-8-51 16,6 0-19-16,-5-1-162 16,2-7-26-16,14-9 133 15</inkml:trace>
  <inkml:trace contextRef="#ctx0" brushRef="#br0" timeOffset="-191264.78">9189 11658 1828 0,'3'1'222'15,"3"12"140"-15,0 20-170 0,4 11-52 16,-4 22-83-1,4 4-18-15,-1 7-18 0,-3 0-9 16,1-1-4 0,-3-3-25-16,4-9-107 0,-1-2-66 15,4-16 84 1</inkml:trace>
  <inkml:trace contextRef="#ctx0" brushRef="#br0" timeOffset="-191068.44">8960 11929 1916 0,'-2'27'192'15,"2"-3"114"-15,10-2-138 16,5-5-36-16,12-9-74 16,8-2-23-16,6-12-22 15,9-7-12 1,9-3-55-16,12-4-42 0,6 3-81 15,0-1 84-15</inkml:trace>
  <inkml:trace contextRef="#ctx0" brushRef="#br0" timeOffset="-190632.83">9575 12025 1187 0,'0'-1'203'15,"3"-2"241"-15,8 3-236 0,3-2-14 16,10 4-39-16,3-2-31 0,9 4-37 16,4-1-16-16,10 1-21 15,2 2-4-15,3 0-15 16,-3 2-7-16,-3 5-7 15,-9-1-2-15,-15 2 0 16,-8 4 2-16,-20 4 0 16,-9 2-3-16,-17 4-21 15,-10 5-14-15,-9 8-15 16,1 10-1-16,3-4 16 16,9 2 8-16,15-8 12 15,10 0 4-15,23-10 17 16,11-1 6-16,17 2 12 15,9-7 1-15,21-6-16 16,9 0-6-16,7-13-15 16,-2-1-10-16,13-5-40 15,5-5-27-15,10-1-96 0,4 0-177 16,0-13 209-16</inkml:trace>
  <inkml:trace contextRef="#ctx0" brushRef="#br0" timeOffset="-182084.5">3889 13553 361 0,'29'18'34'0,"-6"2"7"0,1-4-7 16,-11-2-43-16,-1-3-30 0,-10-6-64 0,0-5-11 0,1-5 17 15,-6-6 22-15,1-3 62 16</inkml:trace>
  <inkml:trace contextRef="#ctx0" brushRef="#br0" timeOffset="-181610.12">3952 13347 585 0,'-18'-7'162'0,"2"3"175"0,0-3-66 16,3 4-79-1,1 2-34-15,2 1-62 0,2-2-25 0,2-1-36 31,5 3-12-31,1-3-10 16,-2 3 6-16,0 0 18 0,1 3 17 16,1-1 20-16,0-2 4 15,3 7 0-15,0-2-6 16,3-5-9-16,2 0-1 16,3-6 1-16,10 0 0 0,7-7-11 15,7 2-4-15,9 0-19 16,3 1-10-16,-1 10-10 15,0 0-4-15,-7 13-4 16,-7 6-1-16,-12 8 0 16,-4 4 0-1,-16 15 1-15,-6 3 0 0,-18 8-20 16,-12 4-24-16,-16 12-61 16,-10-4-35-16,-18 1-60 15,-8-1-4-15,6-12 47 16,0-1 37-16,28-11 80 15,11-6 31-15,26-12 38 16,14-10 16-16,22-12 49 16,11-4 20-16,30-4 9 15,7-6-8-15,22-2-48 16,2-7-24-16,1 0-21 16,-1-1-55-16,-9-14-149 0,0 3 125 15</inkml:trace>
  <inkml:trace contextRef="#ctx0" brushRef="#br0" timeOffset="-180966.6">5685 13137 1569 0,'-2'5'216'0,"1"1"139"0,2 16-168 0,1 13-34 16,-2 20-107-16,0 14-25 0,0 12-19 0,-7 1-11 0,1 3-43 0,-3-6-26 0,-1 0-55 16,5-5 0-16,-2-17 44 0,0-12 29 0,4-24 90 0,1-18 37 0,-4-12 37 15,9-15 8-15,8-12-14 16,10-5-16-16,7 0-22 16,7 4-9-16,8 11-20 15,2 3-12-15,1 19-14 16,1 5-4-16,-7 14 1 15,-4 8 0-15,-9 10 4 16,-13 2 2-16,-14 11 4 16,-6-2 2-16,-24 3 2 0,-6-4-1 15,-15-2-5-15,-6-10-7 16,-6-17-38 0,-1-2-36-16,10-25-109 15,7-1-65-15,20-12-401 16,22-11 383-16</inkml:trace>
  <inkml:trace contextRef="#ctx0" brushRef="#br0" timeOffset="-180781.43">6261 13664 1688 0,'3'57'203'16,"-3"1"113"-16,0-1-126 15,0-2-54-15,0-9-90 16,-2-12-25-16,4-8-23 15,1-9-16-15,11-16-54 16,7-10-43 0,-3-21-155-16,6-9 149 0</inkml:trace>
  <inkml:trace contextRef="#ctx0" brushRef="#br0" timeOffset="-180642.64">6276 13361 1390 0,'-25'13'218'0,"0"-1"216"16,3-4-244-16,4-9-177 0,3-15-105 16,10-25 44-1</inkml:trace>
  <inkml:trace contextRef="#ctx0" brushRef="#br0" timeOffset="-180465.32">6511 12953 1683 0,'-1'55'179'16,"-6"13"127"-16,-2 4-87 16,-2 20-90-16,0 2-57 15,8 10-60-15,0 2-12 0,3 6-46 16,4-3-57-16,12-10-139 16,9-11-46-1,20-28-218-15,0-17-40 16,7-38 315-16</inkml:trace>
  <inkml:trace contextRef="#ctx0" brushRef="#br0" timeOffset="-180140.12">6869 13752 628 0,'23'-123'237'16,"-9"-5"207"-16,-17 4-61 15,-10 5-4 1,-6 34-82-16,3 24-35 0,4 48-120 16,7 29-55-16,0 50-63 15,5 24-33-15,5 30-11 16,0 6-19-16,6 0-58 15,-2-6-76-15,16-17-73 16,2-17-34-16,13-34 21 16,1-15 81-16,4-31 95 15,1-11 75-15,-6-22 109 0,-4-12 49 16,-6-11 65-16,-2-4 11 16,-9 2-21-16,5 6-22 15,-10 24-53 1,0 16-24-16,-4 25-44 0,-7 17-27 15,0 27-28 1,0 11-28-16,2 0-85 16,4-6-59-16,10-19-507 15,14-16 425-15</inkml:trace>
  <inkml:trace contextRef="#ctx0" brushRef="#br0" timeOffset="-180018.81">7396 13375 2020 0,'-19'-11'104'0,"-3"-3"12"16,8-7-78-16,11-4-294 15,-2-11 173-15</inkml:trace>
  <inkml:trace contextRef="#ctx0" brushRef="#br0" timeOffset="-179530.58">7816 13568 1544 0,'-9'64'54'0,"2"-1"5"15,1-1-50-15,8-7-10 16,7-6-5-16,16-13-35 16,11-7-2-16,18-20 6 0,8-9 11 15,2-13 68-15,-2-7 31 16,-12-7 63-16,-10 0 25 0,-18-4 20 15,-6-1-3-15,-26-4-35 16,-12-2-29-16,-19-3-55 16,-8 3-28-1,-9 15-53-15,3 7-19 0,15 21-24 16,15 7-6 0,31 1 11-16,18-4 12 15,26-9 20-15,6-1 12 16,10-9 31-16,-3 1 10 0,5 6 12 15,3 3 4 1,-5 11-11-16,-4 4-7 0,-10 12-10 16,-7 5-4-1,-12-4-3-15,-7-1 1 16,-12-7 5-16,-9-5 3 0,-5-15 0 16,-2-11-4-16,-1-19 21 15,3-15 10-15,14-3 32 16,13 5 22-16,14 16 3 15,3 15-7-15,2 23-29 16,0 8-17-16,-5 26-32 16,4 6-12-16,-11 7-70 15,-1 0-56-15,-5-7 65 16</inkml:trace>
  <inkml:trace contextRef="#ctx0" brushRef="#br0" timeOffset="-178646.05">10067 13538 1376 0,'8'-4'255'0,"-6"3"188"0,-7 2-175 0,-12 6-52 0,-10 12-126 0,-2 4-39 0,-1 17-47 0,-3 13-15 16,10 18-35-1,7 11-23-15,19-1-31 0,16-12-3 16,22-22 24-16,14-17 23 16,18-20 44-1,-1-16 22 1,-5-13 38-16,-11-8 16 0,-7-17 33 15,-8-2 5-15,-6-11 1 16,-13 0-3-16,-17 16-22 0,-5 5-11 16,-14 24-23-16,-1 12-19 15,0 23-29-15,2 10-12 16,13 16-22-16,5 2-5 16,20-10 6-16,11-8 5 0,7-17 16 15,4-13 8-15,-1-16 28 16,1-7 16-1,-4-17 28-15,-4-4 13 0,-13-11-4 16,-6 2-10 0,-12 3-25-16,-3 9-10 0,-2 28-11 15,5 15-3-15,3 36-6 16,-3 16-4-16,12 25-7 16,-2 1-3-16,2-4-27 15,4 3-4-15,-7-12-22 16,-1-4-20-16,-7 3-25 15,-9-6-17-15,-14-8-34 16,-8-3-10-16,-8-14-36 16,-11-6-3-16,-9-15-66 15,-12-10-58-15,-3-19 204 0</inkml:trace>
  <inkml:trace contextRef="#ctx0" brushRef="#br0" timeOffset="-177773.95">11230 13725 1549 0,'-13'19'292'0,"-9"-1"310"0,-11 4-345 0,-10 1-46 0,2-2-110 0,8 1-40 0,13 3-51 16,7 2-15-16,16 9-18 16,7 0-5-16,15-1-2 15,10 1 2-15,6-7-16 16,3-6-21-16,2-15-45 16,-2-5-29-16,-2-17-34 0,-2-11 4 15,-5-14 7-15,-4-12 20 16,-7-12 56-1,-5-13 24-15,-8-17 62 16,-3-4 42-16,-11-12 88 16,-4-2 42-16,-5 15 51 0,-1 6 2 15,5 30-31-15,3 21-22 16,5 37-38-16,-4-6-28 16,0 35-58-16,4 17-28 15,8 27-31-15,-3 15-8 0,8 27-23 16,-4 13-4-1,4 11-63-15,9 5 5 16,6-17-9-16,13-13 7 16,13-38 64-16,4-17 3 0,10-24 39 15,3-16 7 1,2-18 19-16,2-13 14 16,-5-21 22-1,-10-5 18-15,-16-5 43 0,-14 1-39 16,-21 9-17-16,-5 10-16 0,-15 18-70 15,-7 10 12-15,-5 26-47 16,-4 9-36-16,13 20-68 16,6 5-55-16,30-9-112 15,12-4-28-15,23-26 47 16,8-12 69-16,1-16 219 16,-1-10 114-16,-4-9 70 15,-1-8 42-15,-9-15 3 16,-2-9-26-16,-19-14 9 15,-5-7-35-15,-8 11-63 16,5 10-20-16,4 36-40 16,5 21-9-16,1 31-5 15,-2 9-10-15,-4 10-13 16,-3 2-1-16,-1-3-1 16,-5-4 1-16,-4-5-4 15,-2 3-1-15,-18-6-8 0,-7 0-8 16,-16 1-11-16,-8-2-1 15,-17-10-17-15,-8-4-19 16,-10-24-64-16,-2-11-44 16,7-29-34-16,-3-10-118 15,19-1 209-15</inkml:trace>
  <inkml:trace contextRef="#ctx0" brushRef="#br0" timeOffset="-177421.58">13057 13828 1601 0,'8'23'178'0,"-4"4"115"0,4 5-3 0,-3 4-75 0,1 0-58 15,-3-1-84-15,2 1-28 0,6-7-42 0,2 1-14 0,9-8-67 0,3-7-51 16,5-10-171-16,5-11-153 0,-5-24 248 0</inkml:trace>
  <inkml:trace contextRef="#ctx0" brushRef="#br0" timeOffset="-177252.58">13096 13353 1949 0,'-14'5'188'0,"0"0"92"0,6 4-97 15,2-4-123-15,4-1-61 0,2-7-122 16,5-1-56-16,14-18 85 16</inkml:trace>
  <inkml:trace contextRef="#ctx0" brushRef="#br0" timeOffset="-176931.33">13527 13976 1126 0,'-13'50'99'0,"1"-7"168"0,7-19-242 0,2-10-7 0,3-16 13 15,8-7 11-15,3-8 21 16,-2-10 53-16,1-6 92 16,-4-2 30-16,-6-11 30 15,0-4-31-15,-2-10-96 0,6 3-38 16,8 13-48-16,5 9-15 15,10 19-5-15,3 12 3 16,5 16-12-16,3 14-4 16,-2 13-5-16,0 8-13 15,-10 5-20-15,-4 3-15 16,-14 5-46-16,-2-3-36 0,-4-6-100 16,-1-6 460-16,10-5-226 15</inkml:trace>
  <inkml:trace contextRef="#ctx0" brushRef="#br0" timeOffset="-175830.32">5861 14728 650 0,'0'-8'115'16,"0"-4"169"-16,-3-7-84 0,8 1 24 0,-2 7 1 0,5 2 2 0,-2 4 8 0,2 7 6 0,-3 7-4 0,1 10-42 0,1 8-34 0,2 17-73 0,-1 2-28 0,3 11-40 0,0-1-8 0,3 6-12 16,-1 1 0-16,4-1-33 0,-3-4-35 15,2-9-112 1,0-2 409-16,0-23-214 0</inkml:trace>
  <inkml:trace contextRef="#ctx0" brushRef="#br0" timeOffset="-174765.78">7628 14738 981 0,'13'-10'165'0,"-4"7"189"0,-4 2-60 0,-14 1-48 16,-12 11-37-16,-15-2-88 0,-7 0-32 0,-9 10-48 0,-6-3-18 15,1 5-23-15,5-4-5 16,13 7-12-16,12-1-5 16,20 4-5-16,17 3-1 0,18 5 7 15,12-4 8-15,16 2 20 16,-3-3 8-16,2-1 16 16,-8-1 8-16,-14 1 1 15,-3-1 2-15,-22 2 9 16,-6 1-2-16,-20-4-7 15,-12-1-5-15,-20-8-51 16,-12 1-23-16,-13-9-67 16,0-7-50-16,11-3-115 15,12-9-122-15,28-17 216 16</inkml:trace>
  <inkml:trace contextRef="#ctx0" brushRef="#br0" timeOffset="-173932.16">7745 15086 1459 0,'30'13'136'0,"-3"-1"93"15,0-4-60-15,3-8-45 16,3-3-9-16,6-16-4 0,5-4 3 16,-1-7-18-16,-8-3 1 15,-15-1-7-15,-6 3-6 16,-14 4-4-1,-3 7-14-15,-20 7-18 0,-6 5-7 16,-15 18-23-16,-3 10-15 16,-1 21-19-16,6 13-10 0,10 13-19 15,9 11-11-15,19 5-17 16,12-5-6-16,21-17 10 16,15-4 13-16,28-27 25 15,4-10 11 1,6-18 16-16,-6-10 1 0,-10-17 9 15,-4-7 9-15,-9-13 21 16,-1-3 16-16,-15-1 23 16,-6 0 5-16,-17 12-7 15,-9 7-10-15,-8 11-19 16,0 12-8-16,-7 11-18 16,6 8-5-16,-3 15-15 15,6 6-4-15,5 8-4 16,4 2 1-16,8 1 0 15,6-3-1-15,5-8 1 0,0-5 1 16,8-10 3-16,-5-4 2 16,6-3 3-16,-5 0 0 15,1-8 2 1,-7-1 1-16,-8-2 0 0,-4-2 1 0,0 1-1 16,-2 1 1-1,-2-2-2 1,-4 0 1-16,3-1-1 0,-5 2-2 0,2-1-1 31,3 0 0-31,1 1 1 0,-1-1 0 16,1 1 0-16,-1-6 1 0,-1 1-1 15,1-6 0-15,-4-7 0 16,6 1-1-16,-4-7 1 16,0 5 2-16,5-1 0 15,-6-1 8-15,6 1 8 16,0 1 6-16,-9 1 9 15,-2 2-4-15,-11-1-1 16,-3-4-4-16,-13-6-3 16,0-5-5-16,-1 6-6 15,-2 3-3-15,15 20-7 16,0 4-8-16,8 14-9 16,3 9-6-16,4 7-12 15,0 5-2-15,-2-3-7 16,-4-1-7-16,-1-10-22 15,4-2-27-15,2-15-146 0,-3-4-67 16,8-12 159 0</inkml:trace>
  <inkml:trace contextRef="#ctx0" brushRef="#br0" timeOffset="-173417.7">8859 15078 963 0,'-13'13'178'0,"1"3"171"0,-4 6-85 16,-2 3-123-16,3 3-44 0,-3 4-72 0,7 6-21 0,11 6-9 0,2-3-3 0,23-2 3 15,2-7 2-15,11-13 3 16,8-7 9-16,-5-12 26 0,-2-7 11 16,-4-8 14-16,-9-2 0 15,-13-7 1 1,-2-1 2-16,-12-8 1 16,-10 0-4-16,-8-13-13 0,-2 0-8 15,-3 4-13-15,9 9-4 16,2 12-6-16,2 12-2 0,2 7-2 15,4 4-16 1,-3 3-97-16,3-1-50 0,8 4 68 16</inkml:trace>
  <inkml:trace contextRef="#ctx0" brushRef="#br0" timeOffset="-173037.23">8662 14701 1056 0,'0'2'113'0,"-7"3"-7"0,1 14 144 0,-5-5-16 0,-2 3 29 0,2-4-20 0,0-7-47 0,-3 4-26 0,-3-1-62 0,-7-3-24 0,-4 9-37 0,-6 3-15 15,6 19-38-15,0 12-11 16,13 25-16-16,9 14-4 15,20 11-30-15,12-6-14 16,16-14-49-16,7-12-33 16,14-28-69-16,5-11-68 0,1-26 170 15</inkml:trace>
  <inkml:trace contextRef="#ctx0" brushRef="#br0" timeOffset="-172389.75">9233 14916 784 0,'-10'0'184'0,"-1"2"147"0,5 10-79 0,3 10-13 0,1 16-50 15,2 6-20-15,0 15-70 16,-1 5-30-16,-4 1-46 15,0-2-31-15,2-13-40 16,-2-9-5-16,10-15-8 16,-2-11 9-16,10-15 29 15,-1-12 9-15,3-20 25 0,-1-10 22 16,-2-17 23 0,1-5 2-16,-4-9 16 0,7 5-6 15,5 16-1-15,-1 8 5 16,12 25-14-16,-5 7 1 15,-1 26-12-15,3 9-12 16,-6 18-32-16,1 11-10 16,-8 15-50-1,3 5-29-15,-10 4-49 0,-1-5-51 16,6-13 105-16</inkml:trace>
  <inkml:trace contextRef="#ctx0" brushRef="#br0" timeOffset="-171980.56">10066 15105 1327 0,'12'-5'318'0,"-2"2"271"0,-20 2-218 16,-6 1-70-16,-18 0-139 16,-6 0-59-16,-1 3-66 15,3 3-11-15,12 13-28 16,4 6-13-16,17 19-16 15,5 1-18-15,11 4-22 16,6-7-7-16,8-10-14 16,5-15 7-16,4-12 16 15,-4-7 10-15,-4-22 19 16,0-7 10-16,-6-18 5 16,-3-9 30-16,-1-15 29 0,-8-6 12 15,-6-7 51 1,-2-4-5-16,-14-3 13 15,-2 3-3-15,3 24-21 0,0 15-4 0,12 46-11 16,-2-1-15 0,3 47-26-16,9 19-16 15,12 31-26-15,-4 12 3 0,10 10-36 16,-2-1-40-16,4 0-38 16,1 0-60-1,11-6 104-15</inkml:trace>
  <inkml:trace contextRef="#ctx0" brushRef="#br0" timeOffset="-130934.55">1793 15891 1226 0,'0'0'143'0,"-3"0"125"0,-1 0-16 0,1 1-54 0,-3-1-24 0,1 0-57 0,1-1-22 0,-1-1-18 0,5 2-2 0,-2 2-4 16,2 5-9-16,3 12-14 16,4 10-9-16,-3 21-14 15,4 10-3-15,-6 16-15 16,-1 9-3-16,-2 10-5 16,-7 2-1-16,3 4-28 15,-3-5-25-15,4-12-31 16,4-11-15-16,3-23-49 0,6-14-36 15,2-26-207-15,2-13 218 16</inkml:trace>
  <inkml:trace contextRef="#ctx0" brushRef="#br0" timeOffset="-130497.04">2181 16073 1565 0,'3'15'163'0,"2"4"109"0,-5 4-129 16,-2 6-34-16,-1 8-61 16,-3 3-17-16,-1 6-22 15,4 1-5-15,2 5-3 16,2 0-4-16,1-3-3 16,1-2-4-16,6-12-16 15,1-7 2-15,-5-18-3 16,-4-7 4-16,9-6 19 15,-10-15 3-15,-2-23 9 16,-6-12 7-16,5-29 17 16,-3-8 7-16,-1-13 25 15,4-4 16-15,3 6 3 16,3 8 2-16,16 17-22 16,7 15-17-16,2 25-21 15,2 15-10-15,-5 20-10 16,-1 5-2-16,0 23 0 15,-7 9 2-15,-4 9 0 16,-9 5-1-16,-8 4-3 16,-6 1-2-16,-9-8-26 0,-6 1-25 15,-10-14-57-15,4-5-36 16,-7-14-83-16,0-10-59 16,8-16 161-16</inkml:trace>
  <inkml:trace contextRef="#ctx0" brushRef="#br0" timeOffset="-130177.7">2992 15939 1252 0,'0'-1'217'0,"-11"-5"100"0,-15 6-32 0,-10 6-37 0,-21 8-93 0,-6 3-26 0,-14 18-55 16,1 3-27-16,4 14-34 15,10 5-12 1,18 14-12-16,16 4-5 16,31 4-5-16,17 3-1 15,24-8 2-15,18-9 3 16,14-19 3-16,1-15 3 0,3-21-68 15,-1-10-69 1,3-27 84-16</inkml:trace>
  <inkml:trace contextRef="#ctx0" brushRef="#br0" timeOffset="-129447.58">4098 16266 1524 0,'-13'12'147'0,"-6"7"89"15,-5-1-28 1,-10 10-93-16,1 4-41 16,-1 7-57-16,8 10-17 15,11 9-13-15,6 9-3 0,15-4-4 16,8-10-5-16,16-21-7 15,11-13 1-15,12-22 7 16,2-7 11-16,-8-17 34 16,-3-4 19-16,-15-9 41 15,-12-5 14-15,-11-1 2 16,-14-5-5-16,-20 1-32 16,-8-1-12-16,-21 10-28 15,-3 8-13-15,5 18-25 16,4 7-13-16,18 11-22 15,13 2-16-15,21-2-2 16,15-3 7-16,27-3 22 16,15-4 19-16,13-1 18 15,0 1 3-15,3 8 2 16,-6 1 1-16,-11 17 2 16,1 4 1-16,-18 7 1 0,-7 10-30 15,-16 5-67 1,-8-4-26-16,-12-3-11 0,-3-8 31 15,-5-12 68-15,0-11 34 16,-2-11 79 0,1-14 34-16,-1-15 48 15,5-9 9-15,5-4-39 0,9-5-23 16,10 12-37-16,8 0-18 16,15 15-30-16,9 0-13 15,5 10-14-15,2 3 2 16,4-6-116-16,-2-4 217 15,14-20-106-15</inkml:trace>
  <inkml:trace contextRef="#ctx0" brushRef="#br0" timeOffset="-128970.78">6029 16185 1298 0,'-26'-7'207'15,"-5"3"186"-15,1 6-59 0,-8 11-99 0,-1 1-58 0,-10 8-86 0,1 3-35 0,3 7-40 0,0 4-12 0,14 10-15 16,9-4-11-16,20 18-11 16,12 2-1-16,23-2 3 15,16 0 5-15,15-13 9 16,14-14 2-16,8-20-5 16,4-7-80-16,-1-20-119 15,-3-12-120-15,-8-22 149 16</inkml:trace>
  <inkml:trace contextRef="#ctx0" brushRef="#br0" timeOffset="-128529.52">6522 16081 1845 0,'-14'10'197'0,"0"6"111"16,1 7-89-16,10 17-136 15,-2 4-41-15,13 16-34 0,2 4-4 16,4 7-6-16,2 3-4 15,4-1-33-15,1-4-9 0,2-10-93 16,1-7-24 0,-8-19-38-16,-2-5-49 15,-12-20-29-15,-4-8-1 16,-14-19 68-16,-6-8 89 16,-6-23 222-1,-4-10 92-15,-6-20 94 0,-1-10 15 16,4-10-50-16,8 6-36 15,16 18-40-15,11 13-28 0,13 28-36 16,9 10-22-16,10 14-44 16,13 11-12-16,12 8-9 15,5 3-2-15,-5 3-5 16,-5-1-1-16,-19 4-2 16,-5 4-1-16,-14 2 1 15,-4-4 1-15,-12 3-14 16,-12 2-18-16,-22 1-42 15,-12 2-51-15,-16 0-44 16,-1 1-29-16,8-6-111 16,8-4-29-16,26-12 170 15</inkml:trace>
  <inkml:trace contextRef="#ctx0" brushRef="#br0" timeOffset="-128080.09">7106 16004 952 0,'0'0'188'16,"-3"0"243"-16,0-2-153 0,3 2-58 0,-2 0-33 0,2 0-65 0,0 4-25 0,3 10-29 16,5 8-11-16,3 16-19 15,2 6-8 1,4 16-15-16,7 9-7 16,0 15-6-16,-1 4-4 15,-1 2-59-15,4-6-47 0,-1-12-139 16,-3-15-129-16,2-19 206 15</inkml:trace>
  <inkml:trace contextRef="#ctx0" brushRef="#br0" timeOffset="-124580.95">8154 16351 332 0,'-2'-2'112'0,"-3"2"133"0,-4 4-45 0,-5 7-47 0,1 1-5 0,0 1-17 0,1-1-17 0,4-4-34 0,6-4-14 16,2-3 11-16,10-1 14 0,7-1 37 16,7-4 15-1,12 5-24-15,2 0-19 0,5 6-46 16,2 2-21-16,-2 0-23 16,1 3-5-16,-3-2-20 31,-3-2-33-31,-5 1-119 0,0-4-90 0,-8 1 129 15</inkml:trace>
  <inkml:trace contextRef="#ctx0" brushRef="#br0" timeOffset="-124333.35">8171 16646 1583 0,'14'0'147'0,"5"0"85"16,5 0-37-16,4-11-96 0,7-2-37 16,4-3-53-16,-1-6-45 15,9 5-156-15,4-2-277 16,1 11 266-16</inkml:trace>
  <inkml:trace contextRef="#ctx0" brushRef="#br0" timeOffset="-123680.91">9378 16349 1659 0,'-10'0'167'0,"-5"5"83"15,-19-2-64-15,-7 10-112 16,-9 6-37-16,3 6-27 16,4 13-8-16,16 9-8 15,5 10-6-15,19 5-12 16,6-6 0-16,19-7-1 15,7-13 4-15,12-20 12 16,8-5 3-16,9-17 12 16,2-10 12-16,-2-14 33 15,-6-14 19-15,-8-6 28 16,-7-1 10-16,-21 5 7 16,-9 10-12-16,-8 14-22 0,-10 11-21 15,0 14-39-15,3 11-11 16,3 15-15-16,4 9-4 15,12 3-3-15,1-4 0 16,13-13 3-16,2-10 3 16,0-15 5-16,1-9 1 0,-4-9 16 15,-2-11 0 1,-11-3 11-16,-4-3 8 16,-7 6-11-16,0 0 4 0,0 14-12 15,0 15-5 1,7 2-6-16,3 15-1 15,17 27-4-15,4 6-1 0,6 18-2 16,2 4 1-16,-6 0 2 16,-3-4 1-1,-14-4-6-15,-3-7-5 0,-17-4-20 16,-11-6-14-16,-11-8-17 16,-5-8-9-16,-7-16-33 15,-5-6-26-15,-4-17-61 16,-3-14 3-16,5-19-31 15,0-13 4-15,11-10-60 16,11 2-64-16,20 11 195 16</inkml:trace>
  <inkml:trace contextRef="#ctx0" brushRef="#br0" timeOffset="-122929.61">10203 16387 1612 0,'8'5'207'0,"-18"9"155"0,-10 2-67 0,-23 14-132 0,-10 0-56 0,1 6-76 0,3 5-20 0,25 0-27 0,16 3-6 16,29-4-7-16,15-4-2 15,16-8 3-15,3-7 1 0,4-13 4 16,-7-8 2-16,-7-14 7 15,-7-10-18-15,0-14 2 16,0-11 2 0,-3-15 4-16,-4-9 29 15,-7-12 30-15,-5-5 13 0,-16-8 30 16,-3-6 7-16,-8 0 0 16,2 11 2-16,-1 30 8 15,3 22-3-15,4 28-11 16,-2 13-17-16,-1 26-36 15,3 13-13-15,-3 29-16 16,3 12-8-16,8 18-14 16,-4 3-7-16,7 3-35 15,2-2-5-15,9-15 2 16,5-14 3-16,8-26 38 16,6-12 10-16,1-24 14 15,6-10 4-15,-7-13 8 0,-5-10 7 16,-6-7 17-16,-10-4 10 15,-4 2 13-15,-3 2 3 16,-13 6-6-16,0 4-7 16,-7 14-19-16,-8 8-11 15,2 21-19-15,5 6-11 16,8 14-16-16,5-5-5 0,14-6-2 16,3-9 5-16,10-16 13 15,-4-6 7-15,0-10 13 16,-1-7 0-1,-3-5 19-15,-1-4 6 0,0-3 6 16,-6 2 4-16,5 6-22 16,-2 7-5-16,6 12-10 15,-1 6-3-15,0 15-10 16,-3 7-7-16,-4 10-17 16,-6 3-8-16,-9 3-6 15,-6 2 1-15,-11-5 9 16,-5-3-2-16,-8-13-6 15,-4-2-30-15,-2-21-74 0,-2-10-110 16,10-33 145-16</inkml:trace>
  <inkml:trace contextRef="#ctx0" brushRef="#br0" timeOffset="-122547.49">12042 16324 1474 0,'13'29'237'0,"4"7"236"0,2 16-307 0,2 5-24 0,-13 18-98 0,-4 4-20 0,-2 5-34 0,0-4-23 0,-1-1-73 16,1-5-58-16,-2-8-234 16,0 1 227-16</inkml:trace>
  <inkml:trace contextRef="#ctx0" brushRef="#br0" timeOffset="-122286.66">12107 16468 1534 0,'24'-38'168'16,"3"2"128"-16,4 6-43 0,1 8-65 16,2 6-31-16,3 14-51 15,2 4-29 1,-6 15-37-16,0 10-11 16,-11 8-8-16,-9 2-4 15,-13 6-7-15,-8 3-8 16,-11 0-22-16,-11-2-17 0,-11-5-46 15,-6-4-43-15,-10-19-78 16,3-12-29-16,6-18-106 16,11-10 180-16</inkml:trace>
  <inkml:trace contextRef="#ctx0" brushRef="#br0" timeOffset="-121788.2">12606 16521 1208 0,'23'19'176'16,"2"-3"178"-16,4-10-156 15,-2 1-9-15,6-15-6 16,-2-5-16-16,3-12-10 0,-3-3-10 16,-3-7-47-16,-10 2-15 15,-7-4-21-15,-10 7-11 16,-12 5-8-16,-3 3-4 0,-21 19-22 15,-6 5-15 1,-9 21-44-16,-4 9-19 16,9 17-27-16,7 4-1 0,27-1 19 15,8-3 9-15,23-17 25 16,16-10 9 0,21-13 28-16,13-4 16 15,2-5 18-15,-2 0 4 0,-11 2-10 16,-8 4-10-16,-5 3-12 15,-5 1-10-15,-18 7-28 16,-7-4-20-16,-17 3-42 16,-14 3 7-16,-8-1 29 15,-4 0 26-15,3-7 60 16,2-8 20-16,5-8 37 16,6-4 5-16,11-9-2 15,9-5-10-15,13-4-30 16,8-5-10-16,19-1-20 15,11-5-10-15,13-7-26 16,10-7-30-16,-4-5-50 16,2-1-655-16,-1-7 506 15</inkml:trace>
  <inkml:trace contextRef="#ctx0" brushRef="#br0" timeOffset="-121423.12">14137 16556 1698 0,'7'17'243'0,"4"4"183"0,-8 6-224 0,5 4-33 0,-10 15-115 0,-1 4-31 0,0 7-30 0,0 2-19 0,3-9-59 0,1-11-56 15,12-13-144-15,4-15-95 0,9-21 199 32</inkml:trace>
  <inkml:trace contextRef="#ctx0" brushRef="#br0" timeOffset="-121246.58">14106 16239 1711 0,'24'33'131'0,"-2"-8"112"16,8-4-144-16,7-8-71 16,1-9-16-16,6-2-99 15,2-1-58-15,3 15-163 16,-8 11-183-16,-3 23 281 16</inkml:trace>
  <inkml:trace contextRef="#ctx0" brushRef="#br0" timeOffset="-120910.55">14513 16824 1040 0,'-8'14'159'15,"5"-3"156"-15,0-11-47 16,9-19-59-16,10-6-19 0,12-6-38 31,5 2-13-31,5 9-49 0,3 9-20 16,0 14-60-16,-5 3-41 16,9 8-40-16,-3-1-7 15,6-10 14-15,-7-8 28 16,0-15 32-16,-8-7 10 15,-6-8 43-15,-1 1 24 16,-13-10 44-16,0-1 14 16,-5 6-24-16,-4 6-18 15,-4 19-20-15,0 14-9 16,0 28-13-16,0 11-3 0,10 20-27 16,-6 4-16-1,9-6-11-15,0-4-5 16,-1-9-14-16,-1-3-1 0,-9-7-8 15,-2-6-11-15,-13-4-38 16,-2-5-28-16,-9-7-72 16,-6-6-58-16,-5-21 139 15</inkml:trace>
  <inkml:trace contextRef="#ctx0" brushRef="#br0" timeOffset="-120716.14">15183 15958 1490 0,'49'0'270'16,"-8"18"232"-16,0 10-96 16,-14 29-181-16,-5 4-66 15,-11 13-90 1,-3 5-28-16,-6 10-41 16,-2 4-25-16,-2-2-84 0,2-4-65 15,3-19-98-15,0-7 128 16</inkml:trace>
  <inkml:trace contextRef="#ctx0" brushRef="#br0" timeOffset="-120399.89">15313 16736 1100 0,'39'-13'244'0,"8"4"294"15,7-1-198-15,1 13-103 16,-4 2-67-1,-9 16-98-15,-10 2-39 0,-5 9-72 16,-2 4-41-16,-11-4-92 16,-3 2-35-16,-3-5 8 15,-5-1 36-15,-3-9 104 16,0-8 62-16,0-11 101 16,-4-11 46-16,-1-17 66 15,2-9 7-15,3-19-21 16,9-1-35-16,7-1-72 15,9 5-25-15,15 9-44 16,2 6-5-16,4-1-58 0,4 0-39 16,-5-7-538-1,-3 5 408-15</inkml:trace>
  <inkml:trace contextRef="#ctx0" brushRef="#br0" timeOffset="-97791.96">8393 17375 711 0,'-14'20'131'0,"-2"2"89"0,4 0-61 0,4-4-22 0,8-6-40 15,8-2 1-15,11-7 12 0,6 0 11 16,16 2-1-16,6-2-15 16,2 0-43-16,0-1-23 15,-8-2-27-15,-3 0-7 0,-19-4-58 16,-3 4-51-16,-16-3-160 15,-5-5-207-15,-9 2 267 16</inkml:trace>
  <inkml:trace contextRef="#ctx0" brushRef="#br0" timeOffset="-97612.02">8352 17647 1209 0,'0'13'189'15,"2"0"162"-15,1-1-110 16,7 1-25-16,2-5-72 16,4 0-33-16,8-5-73 0,4-3-26 15,10-5-8-15,9-4-34 16,12-9-155-16,10-5-131 16,16-12 153-1</inkml:trace>
  <inkml:trace contextRef="#ctx0" brushRef="#br0" timeOffset="-97320.72">9485 17288 1423 0,'3'-3'143'0,"-14"9"-21"0,2 16 184 0,-4-1-80 0,5 7 4 15,5 0-36-15,3 9-67 16,10 2-32-16,-1 7-49 0,5 6-13 16,-3 9-22-1,-6 2-6-15,-3 0-34 16,-2 0-59-16,-7-10-203 15,12-9-258-15,0-21 298 16</inkml:trace>
  <inkml:trace contextRef="#ctx0" brushRef="#br0" timeOffset="-96696.9">10894 17531 1271 0,'-6'4'200'0,"-1"4"183"0,-4-1-88 0,0 2-94 0,-1 2-60 0,5 2-80 0,1 2-25 0,6 9-30 16,8 8-5-16,3 4-3 16,-2 3-4-16,10-6-24 15,-5-7-32-15,2-14-113 16,-2-9-109-16,5-10 151 15</inkml:trace>
  <inkml:trace contextRef="#ctx0" brushRef="#br0" timeOffset="-96561.84">10867 17327 1537 0,'2'5'118'0,"-1"1"95"16,-1-12-156-16,0-5-60 15,11-10-190-15,5-2 135 16</inkml:trace>
  <inkml:trace contextRef="#ctx0" brushRef="#br0" timeOffset="-96304.45">11498 17294 1360 0,'-33'17'156'0,"-2"-10"161"16,-9-4-147-16,-5-11-47 16,-1-5-20-16,6 2-31 15,3 3-12-15,14 13-12 16,5 9-9-16,14 20-12 16,8 11-9-1,12 17-18-15,7 6-3 0,2 9-2 16,4 3-13-16,3 5-60 15,-1-3-51-15,-9-6-121 16,-6-6-72-16,-2-28 171 16</inkml:trace>
  <inkml:trace contextRef="#ctx0" brushRef="#br0" timeOffset="-96119.9">11090 17496 1171 0,'0'28'210'15,"4"9"207"-15,6 10-115 16,9 3-96-16,1-4-56 0,12-8-71 16,2-8-25-1,9-24-38-15,3-6-7 16,12-22-6-16,-3-11-74 16,16-14 50-16</inkml:trace>
  <inkml:trace contextRef="#ctx0" brushRef="#br0" timeOffset="-94598.72">12752 17222 891 0,'-3'1'118'16,"-2"-1"119"-16,4-1-27 0,-1-9-37 0,-2-3-8 0,2-2-26 0,0-6-15 15,2 4-16-15,0-2-14 0,4 11-31 16,2 0-12-16,-5 7-24 15,3 1-9-15,3 7-7 16,-3 8 0-16,5 11-4 16,-3 14-1-1,1 15-4-15,-3 8-1 16,1 11-6-16,-5-3-18 16,0 0-51-16,-6-1-26 15,0-7-37-15,-2-2-2 0,0-9 9 16,1-3 14-16,-2-9 22 15,4-10 17-15,-1-12 41 16,6-3 19-16,5-14 51 16,1-4 21-16,8-19 31 15,7-6 11-15,6-17 6 16,2-2 3-16,9-2 7 16,0 0-5-16,-5 21-30 0,-6 7-18 15,-9 20-28-15,-7 10-7 16,-7 17-4-1,-4 5-2-15,-8 12-8 16,-11 6-2-16,-11 1-4 16,-4 2-4-16,-14-3-10 15,-8-10-10-15,-1-9-27 0,-3-14-12 16,13-11-53-16,9-7-36 16,14-10-73-16,4-4-79 15,23-6 170-15</inkml:trace>
  <inkml:trace contextRef="#ctx0" brushRef="#br0" timeOffset="-93999.83">13090 17665 1102 0,'11'19'255'0,"-5"-2"258"0,1 0-241 0,-9-1-58 0,-4 0-101 0,1 0-38 0,-1 1-56 0,1 5-13 0,5 5-11 16,3 0-3-16,13 4-5 16,7-1-2-16,11-5 1 15,2-3 3-15,-1-14 3 16,1-3 4-16,0-13 3 16,0-6 2-16,-7-10 4 15,-2-1 3-15,-7-2 9 16,-9 2 3-16,-4 0 1 0,-7 6-3 15,0 0-8 1,0 8-3-16,1 8-6 16,7 4-1-16,3 14-2 15,3 5-1-15,7 8 0 16,9 4 0-16,0-5 3 0,4-4 0 16,3-8 0-16,-6-7 0 15,7-13 0-15,-8-6 0 16,0-19 3-16,-3-5 5 15,-10-12 21-15,-3-1 10 0,-9-8 13 16,-5 4-2 0,-5 8-13-16,2 7-3 15,3 23-4-15,8 12-1 16,6 17-6-16,7 10-8 0,12 14-11 16,3 1-2-1,-1 4-2-15,8 3 0 0,-6 1 1 16,-3 0 1-16,-12-7 4 15,-14-1 1-15,-21-7 0 16,-15-1-7-16,-13-10-20 16,-12-7-22-16,-10-15-62 15,-8-1-42-15,-3-13-139 16,6-7-74-16,23 5 191 16</inkml:trace>
  <inkml:trace contextRef="#ctx0" brushRef="#br0" timeOffset="-93550.86">14248 17673 1418 0,'11'25'166'0,"-10"5"128"0,-2 6-96 0,-7 7-107 0,2 4-32 0,4 0-38 0,7-3-14 0,11-9-13 16,9-10-2-1,11-17-1-15,0-5 15 16,4-18 40-16,-4-6 32 16,0-15 47-16,-6-5 5 15,-3-5 3-15,-3 2-19 0,-11 9-34 16,-4 10-12-16,-7 23-23 16,1-5-10-16,-2 30-15 15,1 10-4-15,6 19-15 16,4 0-3-16,6 5-4 15,4 2-1 1,6-1 1-16,4 2 1 16,-10 0 3-16,-2 4 1 0,-16 1-1 15,-8-2-1-15,-19-3-5 16,-9-6 1-16,-10-18-4 16,-6-6-2-16,-9-25-12 15,-1-5-26-15,-8-29-42 16,-7-10-36-16,-7-26-64 15,-2-7-17-15,19-4-195 16,30 3 236-16</inkml:trace>
  <inkml:trace contextRef="#ctx0" brushRef="#br0" timeOffset="-92097.39">15622 17706 915 0,'-3'12'193'0,"-2"-5"201"16,5-3-165-16,0-7-84 0,3-2-22 0,7-2-15 0,-2-4-12 15,4-4-29-15,9 0-8 0,2-6-10 16,-4-6-4-16,8-3-4 16,0-1-2-16,0-4-6 15,3 4-2 1,-18 5-6-16,-9 6 1 0,-15 4 0 16,-10 8-1-16,-7 11-9 15,-1 10-8-15,-4 20-23 16,-1 6-17-16,8 17-29 15,2 11-4-15,19 11 12 16,6 5 11-16,8-12 27 16,12-9 6-16,5-24 3 15,2-16 1-15,14-21 18 16,8-9 15-16,3-23 23 16,6-9 8-16,-2-23 3 15,-6 0-4-15,-7 0-9 0,-4 10-4 16,-9 18-6-1,-11 8-3-15,-5 27-5 0,-4 8-3 16,1 20-15-16,3 13-10 16,3 15-17-16,7 5-7 15,6 1-18 1,3-7-3-16,8-16 6 16,0-9 3-16,3-24 19 0,-4-4 7 15,-1-15 7 1,-4-6 4-16,-10-14 8 15,-4-6 7-15,-13-10 12 16,-8-5 6-16,-13-1-2 0,-6 3-6 16,3 14-12-16,0 12-4 0,9 19-6 15,2 7-4-15,5 13-7 16,9 1-6-16,9 5-2 16,8-5 1-16,11-1 4 15,7-2 3 1,11-6 2-1,0-4 1-15,8-6 1 0,-3-7 3 0,-4-6 5 16,-4-4 3-16,-14 0 0 16,-7 0 11-16,-10 0 14 15,-10 0 10-15,-11 2 18 16,-13-1-3-16,-9 7-12 16,0 0-10-16,-8 9-21 15,3 13-10-15,3 11-14 16,10 12-11-16,13 15-11 15,5 1-2-15,15 4 1 16,2-4 4-16,13-12 11 16,3-4 3-16,5-12 6 0,4-5 3 15,-3-6 2 1,4-3 2-16,-11-2 1 16,-4-3 0-16,-12 0-6 0,-10 2-16 15,-12 1-27-15,-6 5-14 16,-12 1-31-16,-2-1 6 0,4-3 17 15,4-4 10 1,17-4 36-16,13-3 11 16,17-5 17-16,15-2 8 15,18 4 7-15,5-2-3 16,12-2-7-16,-4-6-3 0,-11-6-5 16,-8 0 1-16,-13-4 7 15,-12 4 10-15,-14 5 30 16,-7 4 15-16,-16 5 18 15,-7 3-2-15,-7 5-19 16,-1 4-11-16,-4 18-25 16,7 5-8-16,3 20-13 15,6 10-6-15,8 18-7 16,7 6-2-16,7 5-1 16,1 1 3-1,-1-7 5-15,-4-1 1 0,-12-12 2 16,-4-1 1-16,-18-4 5 15,-4-2-2-15,-13-12 6 16,-1-7 3-16,-12-14 27 16,-1-15 5-16,-8-23 4 0,-3-21-4 15,19-20-28-15,11-8-5 16,33 2-15-16,19 5-1 16,20 0-39-16,9-1-35 0,18-20-708 15,3-7 540 1</inkml:trace>
  <inkml:trace contextRef="#ctx0" brushRef="#br0" timeOffset="-91333.87">18870 17586 1397 0,'-8'-3'264'0,"-9"6"253"0,-11 0-208 0,-10 16-162 0,-3 6-63 0,-7 16-67 16,3 14-17-16,7 18-27 15,9 4-7-15,21-4-22 16,19-15-11-16,24-25 7 0,13-14 5 15,23-22 26-15,7-11 19 16,3-24 31-16,-4-9 23 16,-12-10 51-1,-13-2 23-15,-17 9 11 0,-9 9-13 16,-15 22-34 0,-9 8-19-16,-7 25-31 0,-7 11-14 15,1 21-39-15,0 8-18 16,9-1-13-16,7-7 2 15,15-19 15-15,7-10 12 16,9-18 11-16,4-10 5 16,2-18 25-16,7-9 14 0,-3-10 26 15,-2 0 7-15,-15 6-8 16,-7 10-9-16,-11 23-11 16,-8 10-5-16,-2 29-14 15,3 16-9-15,2 25-29 16,3 5-14-16,1 10-15 15,1-2 0-15,2-2 16 16,-1-2 3-16,-13 1 19 31,-4-4 7-31,-25-6-1 0,-6-6 5 16,-12-24-13-16,-12-11-10 0,4-24-11 16,-11-8-21-16,-1-31-10 15,1-9-25-15,3-17-149 16,11 1-57-16,31-4 145 15</inkml:trace>
  <inkml:trace contextRef="#ctx0" brushRef="#br0" timeOffset="-90702.85">19968 17714 2280 0,'13'14'204'0,"-16"8"151"0,-15 0-109 0,-20 8-133 0,-6 5-31 0,2 4-84 0,-4 7-13 0,19 7-6 0,5 3-4 15,19-1 6-15,4-2-18 0,23-4-31 16,4 0-19-16,20-19-58 16,4-8-26-16,13-23-51 15,2-17 2-15,9-27 28 16,3-12 16-16,-8-22 69 15,-5-9 21-15,-23-10 47 16,-7-9 45-16,-23-4 74 16,-13-6 40-16,-14-4 102 15,-4 3 15-15,-7 20-14 16,1 18-16-16,9 39-52 16,-3 18-13-16,12 30-20 15,0 16-21-15,7 31-44 16,7 17-17-16,1 30-28 15,-2 8-4-15,1 9-13 0,1 2-10 16,4-7-21-16,4-7-8 0,12-29-9 31,7-17 2-31,16-30 18 0,8-11 8 16,8-20 16-16,6-12 6 16,-5-23 12-1,2-10 12-15,-12-12 25 16,-7-5 15-16,-26-2-7 0,-5 8-6 15,-29 19-15-15,-9 16-7 16,-18 27 2-16,-9 22-9 16,-7 36-33-16,2 17-23 0,21 20-33 15,15-1-8-15,39-12-23 16,23-19-25-16,29-20-10 16,12-14-11-16,10-17 12 15,-2-14 6 1,12-22-54-16,5-11-43 15,16-42 121-15</inkml:trace>
  <inkml:trace contextRef="#ctx0" brushRef="#br0" timeOffset="-54433.21">15926 10379 1228 0,'-1'-14'119'0,"-2"-2"117"0,-2 0-164 0,2 0-8 0,-5 5 16 16,3 7 22-16,-6 2 21 15,0 7-2-15,-6-1-17 16,-4 7-15-16,-9 5-17 0,-3 3-5 15,-8 0-27-15,-2 3-9 16,-15-4-15-16,-11 0-7 16,-24-3-1-1,-16-7 1-15,-10-2-2 0,-7-6-1 16,-17-2-6-16,-15-2-4 0,-8-1-1 16,2 3 1-1,10-1 0-15,10-2 2 16,5 1 0-16,8-3 1 15,24 1 1-15,16 4 3 16,23 2 1-16,9 0-1 0,7 4 0 16,5 3-1-16,0-3 0 15,-2-1 2-15,9-5 2 16,6-1 2-16,7-8 1 16,0 0 1-16,-2-5-5 15,1-1-3-15,-8-4-3 16,3-4 1-16,3-6 2 15,1-3 1-15,7-7 3 16,-1-9-6-16,-6-8 1 16,-7-4 0-16,-10-4 0 15,-3-4 1-15,-8-8 1 16,4-8-1-16,4-5 0 16,6-2 0-16,15-6 3 15,3-1 7-15,9-7 14 0,-3-3 8 16,6-7 4-1,-1 0-5-15,2 4-18 0,-1 4-11 16,-3-3-7 0,-4 0-2-16,2 9 8 0,-2 6 8 15,7 16 1-15,4 10-4 0,2 8-8 32,4 3-9-32,2 7-5 0,-1 5-1 15,-3 7 8-15,1 2 3 16,0 4 5-1,-5 2 3-15,-1-3 0 0,3 6-3 16,-9 0-3-16,6 3-3 0,1 11-6 16,-1 4-3-16,10 10-4 15,-1 2-3-15,-1-6 1 16,9 9 1-16,8 0 4 16,3-1 4-16,7-2 6 15,5-3 2 1,17-10-1-16,8-4 1 0,18-4-2 15,12-4 0-15,0 1 1 16,2 1 0-16,-2 4 0 16,-6 0 0-16,6 8-3 15,9 4-2-15,13 4 1 16,-1 0 0-16,2 1 2 16,-2 1 2-16,6-1 1 15,0 1 1-15,24 1 1 16,-1 0 1-16,-8 0 0 0,4 0 0 15,-15-2 0-15,4 1 1 16,6-6-1 0,-9 3 0-16,-5-1 1 0,-14 2 1 15,-8 3 0-15,0 3 0 16,6 2-2-16,-1-2 0 16,4 0 0-1,-6-3 0-15,7-3-1 0,1 0 1 16,1-4 0-16,4 4 2 15,-8 1 1-15,-20 1 0 16,-24 1 2-16,-13 0 1 0,-20 0 0 16,-4 5 0-16,-1-4-2 15,-5 1 0-15,1 1 0 16,-1-6 0-16,4 1 1 16,4-1-1-16,3 0-1 15,3 1-1-15,-3-2-1 16,2-1 0-16,-9 2 2 0,0-4 0 15,-4 6 5 1,-2-1 1-16,-4 2 0 16,4 2 0-16,-1 6-6 15,0-4-2-15,3 7-2 16,3 5-2-16,-1 6 3 16,1 5 0-16,-3 8-1 15,0 3 0-15,-6 9-2 16,1 11 0-16,-6 20-1 15,0 5 0-15,2 18-2 0,-1 6 1 16,9 5-1-16,3 11 1 0,7 8 0 31,12 2 1-31,-4-6 3 0,8 0-4 16,-9 2 4 0,-10 7 0-16,-9 4-10 0,-8-1-2 15,-12-10-1-15,-4-9 2 16,-6-8-16-16,-3-10 6 15,10-21 2-15,1-9-1 16,3-28 29-16,2-6 1 0,-2-8 1 16,1-1 0-16,-6-3 1 15,1 1 1-15,-1-6 0 16,3-2 0-16,1-5-1 16,-1-3-1-16,4-9-7 15,1 1 0-15,0-3 2 16,-3 0-3-16,1 0 3 0,-1 0-2 15,-1 0-5 1,-1 1 0-16,-6 6-1 0,3-3 1 16,-6 9 2-1,-3 3 6-15,-3 4 9 16,1 4 3-16,-11 1 2 16,-5 2-3-16,-17 1-4 15,-15-1-4-15,-22-3-11 16,-13-2-16-16,-27-8-25 15,-12-8-30-15,-53-6-80 16,-29-3 90-16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7:56:31.8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1897 6583 262 0,'1'0'106'0,"1"0"87"0,-2 0-30 0,0 0-13 0,-2 2-25 0,-5 1-14 0,2 5-16 0,-5-2-2 0,4 3 3 0,-2-2 5 0,0 1-13 15,4 3-10-15,4-7-30 16,0 4-9-16,11 0 1 16,3-2 4-16,9-2 13 15,6-3 3 1,4-1-5-16,3-1-7 16,8-3-16-16,-3-2-8 0,8 3-14 15,-6-2-2-15,3 4-4 16,-5-6-1-16,-3 3-1 15,4-4 0-15,4 3 0 16,0-1-1-16,6 2 0 16,3 3 1-16,0 1 1 15,0 5 3-15,-3 1 3 16,-3-3 2-16,-3 0 4 16,-5 2 0-16,-3-2 3 15,0 0 0-15,-2 0 0 16,2 2 0-16,1-3-4 0,4-1-2 15,6 1-3-15,0-2-1 16,1 6-1 0,2-3 0-16,-1 2 0 0,-2 1 0 15,-3-2-3-15,-4 0 0 16,-2 3-3-16,4-4 1 16,-3 0-1-16,1 0-1 0,4-1 1 15,-2-2 0-15,5 0-1 16,5-2 0-1,6 2 0-15,4-5-1 0,0 4 1 16,0-1 0-16,-2 1 0 16,-9-1 0-16,4 2 1 15,-5 0 0-15,-1 2-1 16,-1-1 1-16,-2 7-1 16,-1-5 1-16,7-1-1 15,1 1 1-15,3-3-1 16,-3-3 0-16,-4-2 0 15,4-1-1-15,5 1 1 16,1 0 0-16,-1 2 0 16,0 0 0-16,-1 3 1 15,-1-2 0-15,7 1 0 16,4-2 1-16,1-2-1 0,-4 2 0 16,-5-5-1-16,-4 2 0 15,2-2 1-15,-6 3 0 16,9-1-1-16,1 4 1 0,3 2-1 15,4 3 0 1,1 4 1-16,-2-4-1 16,-6 1 0-1,-3 3 1-15,2 2 0 16,-4-2-1-16,5 2 2 0,2 0 0 16,9-1 6-16,5 2-1 15,6 1 1-15,-3 1-1 0,-6 1-3 16,-2 0-1-16,-6-1 1 15,1 1-1 1,-1-5 0-16,6 1-1 16,0-2-1-16,7-4 0 15,-1-3-1-15,-3-2 0 0,-1 1 0 16,-6-4 1-16,2 3-1 16,2 2 1-16,7 0 0 15,5 0 0-15,-7 2 0 16,-1 3 0-16,-14-5 1 15,-2 0 0-15,3 0 4 16,1-5 2-16,2 0 3 16,6-3 0-16,6 2-4 15,5-4-1-15,-7 3-4 0,-3 0 0 16,-7-1 0-16,-1 2 0 16,2 0 0-16,4-1-1 15,1 1 0 1,6 1-1-16,4-1 0 15,-2 1 0-15,-5 2 0 16,-6 2 0-16,-3-1 0 16,3 2 0-16,0 3 0 0,3 2 0 15,2 1 0-15,1-1 1 16,-4-2-1-16,-1 2 1 16,-7-4-1-16,-2 1 1 0,10 1 0 15,-2 0 0-15,3 2 0 16,8 0 0-1,-10 1 0-15,6-3 0 0,-4-1 0 16,-6 1 0-16,-4-1 0 16,-4 1 1-16,8-3 0 15,1 0-1-15,2-3 1 16,4-1 0-16,-9 3-1 16,6-1 0-16,-5 2 0 15,-4-1 0-15,1 1 0 16,-2 0 0-1,4 1 0-15,2-1 1 0,6 2-1 16,4-1 1-16,-3 3 0 16,-1-1 1-16,-6 0 3 15,0-2 0-15,-8 1 0 16,0 1 0-16,0 0-1 16,0 0 0-16,-5-3-1 0,-1 0-1 15,-10 0 0-15,-3 0-1 16,0-3 1-16,-5-3-1 0,-1 1-2 31,-7-4-2-31,-7-1-7 0,1 4-4 16,-2-3-17-16,-4 4-14 15,0-1-42-15,-3 1-42 16,-4-1-199-16,1 6 195 16</inkml:trace>
  <inkml:trace contextRef="#ctx0" brushRef="#br0" timeOffset="23569.27">1990 5358 272 0,'-2'7'44'0,"-9"-2"20"15,-3 6 38-15,-5 0 12 0,0 2 25 0,5-5 21 0,1 0-26 16,2-5-7-16,11-3-30 15,4 1-15-15,10-4-18 16,3-1-8-16,4-1 6 16,1 0 2-16,-5 3-6 15,2 2 3-15,-5 2-13 16,-1 1-1-16,-1 4-3 0,3-4-7 16,5 0-6-1,1-2-7-15,7-1-6 16,4 0 0-16,7 0-1 0,0-1 2 15,9-1-3-15,-4 1-3 16,5 1-5 0,11 0-4-16,1 3-2 15,12 2-1-15,1-4 0 0,-6 4 0 16,3 1 1-16,-6-1-1 16,1 0 1-16,0 1 0 15,4-4 0-15,2 1-1 16,7-3 4-16,5 1 1 0,-12 2 3 15,-1-1-1-15,-9 1 0 16,-7-1-2-16,6 4-1 16,1-3-1-1,4-3-1-15,2 0-1 0,8-6 0 16,1 3-1-16,-8 0 2 16,2-1-1-16,-11 4-1 15,-6 0 2-15,-2 4-2 16,-3-1 1-16,-5 3 1 15,4-1-2-15,-6-2 1 16,10 3 0-16,7-6 0 16,-3-3 0-16,6 1 1 15,-5-2 1-15,-8 2 2 16,1-1 1-16,1 0 2 16,-3 3 1-16,1 5-2 0,-1-2 0 15,-3 6-4 1,6 1-1-16,-2-1 0 15,4 1-1-15,6-1 1 0,6-4-1 16,1-2 1-16,-5 2-1 16,-2-5 2-16,-6 0-2 15,9-5 3-15,-5 2-1 16,10 0 3-16,3-2 2 16,10 2-2-16,4 0 0 15,0 3-2-15,-1-2-1 16,-6-4 1-16,1 1-1 15,-1-3-2-15,10-3 1 0,6 0 0 16,-2-2-1-16,9-2 1 16,-9 5-1-16,-1-1 0 15,8 0-1-15,5 3 1 16,9 2-1-16,-2 4 0 16,-3 2 0-16,-6 2 1 15,-12 1-1-15,-9 2 2 16,-7 0-1-16,-13-5-1 15,-12 0-1-15,-14-2-58 16,-11-6-62-16,-13-3 68 16</inkml:trace>
  <inkml:trace contextRef="#ctx0" brushRef="#br0" timeOffset="24708.68">3232 3634 433 0,'0'1'139'0,"1"3"167"16,1-3-48-16,1 1-3 0,5-4-31 0,-5 1-45 0,5-3-28 0,-5 4-51 0,-5-1-17 0,-7-4-25 15,-1 4-13-15,-7-6-19 16,1 7-6-1,-11-4-4-15,-6-1-2 16,-1 2-6-16,2 3-3 16,4 1-3-16,2 10-2 15,4 3-2-15,2 10-2 16,2 5-4-16,4 7-1 16,6 16 0-16,4 3 0 0,4 10 3 15,0 4 1-15,4-1 2 16,9-7 1-16,4-9 1 15,-1-7-2-15,-3-12-51 0,-7-6-56 16,-6-9-212 0,-3 1 181-16</inkml:trace>
  <inkml:trace contextRef="#ctx0" brushRef="#br0" timeOffset="25327.85">2826 4036 1088 0,'10'-9'171'16,"-6"-1"78"-16,1-3-42 0,-3-4-35 15,4-2-78 1,5-1-13-16,16 1-35 0,9-2-15 0,5 9-15 16,8 4-7-16,-5 8-9 15,0 1-3 1,-12 15-4-16,-2 8 0 15,-16 9 1-15,-9 9 3 16,-10 9 5-16,-9 1 1 16,-3 2 1-16,2-5 0 15,12-20-3-15,5-5-1 0,10-18 3 16,6-7 2-16,4-10 5 16,0-7 3-16,-8-8 4 15,-1-1 1-15,-13-8 0 16,-2 0 0-16,-14-2-4 15,-7 0-3-15,-3 1-10 16,1 1-1-16,9 9-7 16,7 5-2-16,9 7-5 15,5 8-2-15,17 1 0 16,5 5 0-16,6 5 8 0,3 7 3 16,5 2 2-1,-2 8 0-15,-4 7 0 16,-5 1-1-16,-13 8 1 15,-5 3 2-15,-3 1 1 16,-6-7 1-16,3-10 3 16,1-6 2-16,-6-16 3 0,3-3 5 15,-4-11 5-15,-2-8 4 16,-4-14 8-16,-4-3 7 16,2 0 12-16,5 2 0 0,9 8-7 15,1 0-8 1,10 6-20-16,4 3-5 0,7-4-10 15,5 4-6-15,10 3-46 16,6-1-71-16,7 4 73 16</inkml:trace>
  <inkml:trace contextRef="#ctx0" brushRef="#br0" timeOffset="25776.56">4598 3975 1358 0,'-3'-8'175'0,"-8"-5"132"0,-5 2-67 0,-13 0-94 0,-4 3-47 0,-5 8-54 0,-1 6-19 0,-1 18-22 0,3 4-7 15,7 15-11-15,4 3-2 16,17-7-4-16,7-1 0 16,13-13 1-16,7-9 3 15,4-8 12-15,-2-11 5 16,1-10 11-16,-2-7 4 15,0-7 6-15,-5-8 6 16,0 0 4-16,0 7-2 0,-4 14-7 16,1 12-11-16,-5 21-10 15,5 13-2-15,3 18-2 16,5 1 2-16,11-4 3 16,7-3-33-16,5-19-122 15,5-6-117-15,13-19 129 16</inkml:trace>
  <inkml:trace contextRef="#ctx0" brushRef="#br0" timeOffset="26451.69">5278 4038 825 0,'3'6'54'0,"0"-3"110"0,0 2 187 0,0 1-169 0,0 0 18 0,5 4-76 16,0 2-16-16,2 11-53 15,-1 3-25-15,-1 19-21 16,-3 5-5-16,-5 12-4 15,0 1 0-15,-2 0 0 16,2 0-3-16,2-11-25 0,7-8-4 16,-1-13-2-16,0-12-2 15,0-11-7-15,-5-8-1 16,-1-11 3-16,-2-9 6 16,0-20 45-16,1-10 13 15,1-20 30-15,4-8 14 16,0-4 13-16,5 8 9 0,12 15-5 15,-6 15-9-15,7 19-13 16,1 4-15-16,-3 15-23 16,-2 3-8-16,4 9-16 15,-2 7-3 1,-5 7-1-16,2 1 2 0,-12 2-1 16,-3 3 1-16,-8-3-10 15,-7-2-16-15,-7 1-64 16,-2-2-32-16,-9-13-136 15,6-1-228-15,-10-19 297 16</inkml:trace>
  <inkml:trace contextRef="#ctx0" brushRef="#br0" timeOffset="26934.26">5776 4045 1269 0,'27'13'148'0,"-2"0"57"0,-9 7-56 0,-7 2-38 0,-7 0-64 0,-2-4-10 0,-2-4-19 16,-1 0-6-16,-3-4-6 15,1-1-2 1,4-4 1-16,-1-5 2 0,-3-7 0 16,7-10 2-16,7-7 2 15,4-5-1 1,11-1 6-16,3 3 4 15,10 5 1-15,1 6 2 16,0 3-6-16,-6 5-7 0,-2 4-6 16,-11 2-4-16,-4 5-3 15,-2 5-2-15,-8 2 0 16,-2 8 0-16,-3 8 3 16,-8 4-1-16,13 4 2 15,3 1 0-15,12-7 0 16,10-1 1-16,3-9 2 15,-4-9 4-15,4-10 2 16,-5-6 2-16,1-9 4 16,-3-1 3-16,-7-8 27 15,-14-2 10-15,-11-11 4 0,-15 0-3 16,-12-6-36-16,-8 2-23 16,0 10-28-16,-2 2-14 15,12 17-46-15,10 9-32 16,18 4-156-16,0 3-280 15,35 8 330 1</inkml:trace>
  <inkml:trace contextRef="#ctx0" brushRef="#br0" timeOffset="27302.67">6761 4019 1326 0,'-8'-8'150'0,"-5"-2"69"0,-14-4-93 0,-17 2-56 0,-5 7-55 15,-1 6-8-15,12 14-5 16,5 3-2-16,23-3-9 16,4-1-1-16,19-3 4 15,7-8 4-15,8-1 24 16,1-4 10-16,-1-6 27 16,-2 0 19-16,-4-6 9 15,-5-2 2-15,-4 1-11 16,-4 2-16-16,-7 7-33 15,-1 4-12-15,1 12-20 16,3 8-3-16,-1 19 3 16,4 4 2-16,-2 9 1 15,4 1 1-15,-7-4 1 0,2 0-1 16,-8-6 0-16,-2-4 1 16,-12-3 0-16,-9-4-10 15,-16-11-49 1,-4-5-30-16,-3-18-106 15,2-6-79-15,9-26 155 16</inkml:trace>
  <inkml:trace contextRef="#ctx0" brushRef="#br0" timeOffset="27614.58">6746 4022 710 0,'45'39'134'0,"-8"4"82"15,-7 1-39-15,-9-3-101 16,-4-2-38-16,-6-12-20 16,0-5 11-16,-7-11 26 15,2-3 16-15,-6-8 32 16,-5-6 6-16,-3-13-2 16,-1-8-6-16,-5-15-3 15,1-7-9-15,0-5-24 16,4 2-12-16,9 11-33 15,6 3-14-15,8 13-10 16,4 4-3-16,5 7-10 16,4-1-2-16,8 2-62 0,3 2-48 15,3 5-212 1,3-2 188-16</inkml:trace>
  <inkml:trace contextRef="#ctx0" brushRef="#br0" timeOffset="28320.15">7373 4017 1297 0,'-8'0'174'0,"-5"-5"99"0,-1-6-21 15,-8-8-125-15,-2-6-47 16,-1 3-41-16,0 6-14 0,1 16-25 16,4 13-9-1,-4 17-11-15,2 6-1 0,9 5 8 16,7-3 1-16,9-6-5 15,8-6-3 1,6-11-7-16,6-6 2 0,0-14 10 16,4-1 6-16,-2-8 14 15,2-7 7-15,-3-1 24 16,-4 0 11-16,-1-2 13 16,-5 2-2-16,-7 10-19 15,-4 10-7-15,-8-1-19 16,-1 11-3-16,-5 14-8 15,-2 5-4-15,5 6 1 16,2 0 1-16,6-9 2 16,3-4-1-16,13-12 3 15,4-3 2-15,4-5 6 16,0-10 2-16,4-5 1 16,1-4-1-16,4 0-6 15,0 3-4-15,0 7-4 0,-5 7-6 16,-2 10-4-16,-11 8 1 15,-5 3-2 1,-4 4 3-16,-12-1 2 0,3-3 1 16,-5-5 4-1,1-4-1-15,7-9 3 0,0-1 2 16,2-4 2-16,3-9 2 0,9-1-1 16,0-5-3-16,8 5-6 15,-1 4-5 1,-2 7-6-16,4 5-3 0,1 6-22 15,-3 4-5-15,-1 1-7 16,-4-1-5-16,-2-4 14 16,-1-3 9-16,-2-5 17 15,0-5 11-15,3-7 14 16,6-2 1-16,9-2 38 16,1 0 16-16,4 13-1 15,1 4-2-15,-8 25-44 16,-6 7-17-16,-6 14-6 15,-5 4-2-15,-2-4-82 16,-7-8-97-16,-1-1 106 16</inkml:trace>
  <inkml:trace contextRef="#ctx0" brushRef="#br0" timeOffset="54882.96">1359 7521 218 0,'14'-8'53'15,"-3"-4"43"-15,3-1-32 0,-9 4-41 0,-5 1 7 0,0 1 33 0,-3 6 20 0,0 2 38 0,-2 4-6 0,3-2-23 16,2 4-12 0,-1 1-13-16,-2 1 1 15,-4-4 7-15,3 3 6 16,-9-5 0-16,2 0-4 16,-3-1-10-16,-4 1-8 15,-4-3-19-15,0-5-9 16,-8 3-13-16,2 2-6 0,-10 2-7 15,2 4 0 1,-2 5-3-16,3 3-1 0,7 7 0 16,1 4 1-16,7 8 3 15,1 5 1-15,-4 8 3 16,5 9 1-16,-3 2 1 16,5 4-2-16,4-2-3 15,4 1-3-15,5 0-3 16,6 0-1-16,6 9-1 15,1 8 1-15,4 12 0 16,-3-1 0-16,5-8 0 16,1-6 0-16,8-26-3 15,8-4-1-15,10-21-1 16,11-7 0-16,18-14-41 16,13-7-58-16,23-25 61 15</inkml:trace>
  <inkml:trace contextRef="#ctx0" brushRef="#br0" timeOffset="56168.61">20751 9472 1029 0,'6'0'106'0,"-3"-2"81"0,-3 2-13 0,-6 2-40 0,1 1-18 0,-1 5-24 0,3-3-3 0,6 3-12 0,8-2-12 0,11 0-11 16,5-3-13-16,12 2-14 15,12 2 0-15,2-4-15 16,6 3-1-16,-6 3-4 16,-2 1-1-16,-7 4-2 15,-1 0-1-15,-4 7 2 16,-9-2 0-16,-6 8 2 15,-9 6 0-15,-11 8 1 16,-6 9-2-16,-14 12 0 16,-6 2 0-16,-2 6-4 15,6 1 1-15,5-2-3 16,3 4 0-16,9 2-2 16,2 4 0-16,10 5 1 15,4-2-1-15,5-3 2 16,-1-1 0-16,3-2 0 15,2 1 2-15,-10 4 2 16,-3 1 0-16,-12-3 8 0,-12-1 10 16,-17-5 32-16,-9-7 15 15,-12-12 15-15,-4-4-1 16,-13-12-11-16,-6-6-15 0,-16-12-24 16,-11-10-12-16,-16-10-83 15,-7-11-11 1,-18-11-120-16,-19-4-108 0,-29-21 188 15</inkml:trace>
  <inkml:trace contextRef="#ctx0" brushRef="#br0" timeOffset="61302.55">1665 9564 486 0,'17'-2'117'0,"-4"2"104"0,-2 0-50 0,-9 3-41 0,-2 5-23 0,-2-2-22 15,-4 2-12-15,1-6-31 16,5-2 1-16,0-2 2 16,3-6 2-1,8-3-10-15,5 0-8 0,11 2-9 16,6-1-6-16,6 9-4 15,2 1-1-15,7 1 3 16,-1 4 1-16,-4 1 2 16,4-4 2-16,-4-1-5 15,4-1-2-15,5-3 3 16,-2-5 3-16,7-3-1 16,6-3 0-16,15 8-9 15,2-2-4-15,10 8-1 0,1 6-1 16,-9 4 0-1,-6 2 1-15,-8 6 1 16,-3-4 0-16,-1 0-1 0,4-3 0 16,8-8 1-1,6-3-1-15,3-1 1 16,2-9-2-16,0 1 0 16,1 1 0-16,7 3 0 15,12 5-1-15,5 7 1 0,-2 4 0 16,-7 3 10-16,-10-2 6 15,-5-1 4-15,6-3 1 16,6-1-7-16,3-3-4 16,0-4-3-16,-2-3 0 15,-5-3-1-15,6-2 2 16,13 5 3-16,9-3 1 0,-5 6 0 16,1 1-3-1,-5 5-4-15,-3-1-4 0,16-2-1 16,8 4 0-16,-5-4 0 15,-5 1 3-15,-11 1-1 16,2 0 0-16,0 1 0 16,-4-1 0-16,-9-2 0 15,-6-1 0-15,-3-5 1 16,4-2 0-16,7-5-1 16,6 6 1-16,-5 0-1 15,5 8-1-15,-8 5 0 16,-3 8-1-16,8 2 1 15,-1 2 0-15,-3-1 1 16,-5-2-1-16,-14-7 1 0,4-7 1 16,0-7-1-16,5-3 0 15,3-2-1-15,-2-3-1 16,-9 0 0-16,-5 5-1 16,-7 1-1-16,1 2-2 15,3 3-21-15,-2 0-29 16,-4 0-122-16,-10 0-239 15,-28-10 243-15</inkml:trace>
  <inkml:trace contextRef="#ctx0" brushRef="#br0" timeOffset="79572.41">19752 6394 1664 0,'0'0'39'0,"-2"-2"0"0,2 2 44 0,-4 2-13 0,-9 2-1 0,-6 6-8 0,-11 7-5 0,-6 4 1 0,-16 9-13 0,-2 9-10 0,-7 12-21 16,-2 5-7-16,7 9-8 16,7 1-2-16,24 5-3 15,8-1-2-15,17-6-2 16,9-2-1-16,24-17-1 15,9-7 2-15,21-16 8 16,9-7 5-16,-4-14 13 0,-5-4 5 16,-22-10 8-16,-8-1 13 15,-25-6 31-15,-6 2 3 16,-21-7-6-16,-11-6-15 16,-29-3-41-16,-4-2-13 15,-3 11-15-15,1 8-7 0,18 10-55 16,9 6-38-1,21 10-174-15,4 2 159 16</inkml:trace>
  <inkml:trace contextRef="#ctx0" brushRef="#br0" timeOffset="79974.57">20372 6316 569 0,'6'-3'98'0,"-4"-1"104"0,-2 4-1 0,-3 4-29 0,-7 4-3 0,6 8-21 0,-6 1-15 0,9 7 1 15,-3-4-13-15,8 9-21 16,-3 4-5-16,4 13-40 16,1 7-14-16,-4 7-23 15,-2 8-10-15,0-2-3 16,-7-4-3-1,3-9-2-15,-7-1-11 0,4-12-43 16,-1-4-24-16,-3-15-46 16,7-9-37-16,1-12-64 15,-5-6-46-15,8-21 141 16</inkml:trace>
  <inkml:trace contextRef="#ctx0" brushRef="#br0" timeOffset="80405.83">20270 6626 921 0,'-8'-54'140'0,"-2"5"112"15,4 13-32-15,6 12-37 16,5 4-18-16,7 1-13 16,7 3-6-16,10 5-25 0,-1 5-16 15,10 6-27-15,1 0-15 16,12 9-26-16,1 7-13 0,-3 4-16 16,-5 5-5-16,-19 10-3 15,-8 3-3-15,-18 5-1 16,-12 4 1-1,-17-3 2-15,-8-3 1 16,-4-8-8-16,-1-4-5 16,9-10-3-1,7-7 1-15,16-7 5 0,9-5 2 0,-3 1 0 16,15 1 0 0,6 4 4-16,6 2 2 15,6 10 1-15,4 5 1 0,-2 4 1 16,4 0 0-16,-13 1 1 15,-4 1 0-15,-12 2 1 16,-7-2 0-16,-18-6 2 16,-9-2 0-16,-15-9-6 0,-5-2-13 15,-4-7-35 1,-1-6-16-16,7-10-56 16,-2-3-53-16,11-9-106 15,5-3-74-15,27-1 182 16</inkml:trace>
  <inkml:trace contextRef="#ctx0" brushRef="#br0" timeOffset="80995">21197 6726 1595 0,'-1'-6'138'0,"-7"0"53"0,-5 4-52 0,-7 4-58 0,1 3-48 0,-2 13-26 16,4 3-6-16,-1 12-7 15,-2 3-2-15,7 4-4 16,9-2-7-16,8-7-9 15,9 2-2-15,9-12 4 0,3-2 10 16,2-11 15 0,1-5 6-16,-1-13 7 15,-2-4 4 1,1-6 9-16,-3-1 1 0,-8-3-4 16,-3 6-3-16,-7 6-10 15,-5 11-6-15,0-1-6 16,-5 15-4-16,-4 11-1 15,4 2-1-15,3 3 0 0,6-6-1 16,18-2-4 0,4-7 3-16,12-8 8 15,3 4 4-15,4-7 11 0,-3 0 6 16,-2-1 14-16,-10-1 1 16,-5 4 2-16,-2 3 1 15,-11 9-11-15,-1 4-1 16,-11 10-8-16,1 4-7 15,-6 3-7-15,2 0-2 16,-1-8-5-16,-11 3-10 16,-4-13-18-16,-6 1-10 15,-8-4-18-15,-6-3-8 0,-7-3-81 16,-6 0-99 0,4-1 140-16</inkml:trace>
  <inkml:trace contextRef="#ctx0" brushRef="#br0" timeOffset="81276.96">21950 6905 1399 0,'-8'-4'219'0,"-13"0"266"0,-2-3-324 0,-7-2-4 0,1-2-70 15,-1 1-22-15,3 10-36 0,7 8-13 0,-4 16-18 0,5 8-7 0,11 13-11 0,1-4-4 16,13 2-23-16,6-4-17 16,11-9-55-16,10-3-31 0,9-13-160 15,7-1 176-15</inkml:trace>
  <inkml:trace contextRef="#ctx0" brushRef="#br0" timeOffset="81871.27">22137 6457 1184 0,'-4'-30'154'0,"-3"16"100"15,3 14-40-15,-4 14-50 16,3 9-36-16,3 20-31 15,-1 4-7-15,6 16-37 16,1 10-17-16,-3 4-20 16,1-1-5-16,-4 1-5 0,-1 0-3 15,1-10-2-15,2-4-1 16,15-10-4-16,0-10-1 0,11-11-1 31,5-9 1-31,2-13 7 16,4-4 6-16,-4-15 13 15,3-10 9-15,-1-21 26 16,-8-12 4-16,-4-5-1 0,-12 2 0 16,-8 16-25-16,-4 12-6 15,-13 22-20-15,-5 15-10 16,-5 24-9-16,2-4-1 0,5 5 2 16,12-2-4-1,19-12-6-15,10-1-1 0,12-14 6 16,-3-4 9-16,5-7 9 15,1-1 5 1,-2-10 7-16,-1-9 2 0,-6-8 0 16,2-3-1-16,-9-2-8 15,-1 9-7-15,-1 18-9 16,-4 11-5-16,5 21-4 16,3 10 4-16,4 15 7 15,2 1 5-15,-4 2 6 16,-3-5 3-16,-10-7 1 15,-11-7 2-15,-12-10 6 16,-9-2 4-16,-18-12-1 16,0-5-12-16,-8-12-39 0,-4-4-34 15,4-12-100-15,-6-5-105 16,2-10 152-16</inkml:trace>
  <inkml:trace contextRef="#ctx0" brushRef="#br0" timeOffset="86410.39">3478 6526 944 0,'3'-17'35'0,"-3"4"29"0,0 5 30 0,-7 8 26 0,0 7 7 0,-1 4-21 0,1 4-24 0,0 6-15 15,0-2-8 1,7 0-17-16,0-3-8 15,14-10-3-15,13 0 0 0,13-11 7 16,13 1 3-16,26-6-13 16,11 6-10-16,43 2-19 15,9 2-3-15,17 2-1 16,10-1 2-16,3 4 3 16,-5 3 0-16,-20 1 0 15,-16 1 3-15,-38 7-70 0,-24-3-129 16,-31 13 119-16</inkml:trace>
  <inkml:trace contextRef="#ctx0" brushRef="#br0" timeOffset="87584.2">23609 6704 874 0,'21'5'161'0,"1"5"135"0,-6-1-99 0,-8 2-14 0,-4 3-56 16,1-1-24-16,-10-2-46 15,2 3-12-15,-10-1-18 0,-10 1-5 16,-12 3-9-16,-9 4-8 15,-11-5-73 1,-5 2-35-16,-5-3-82 16,0-1-99-16,7-3 173 15</inkml:trace>
  <inkml:trace contextRef="#ctx0" brushRef="#br0" timeOffset="87789.47">23161 6622 1453 0,'-1'7'123'0,"-3"4"67"0,9 12-73 16,6 3-15-1,16 5-33-15,11 2-10 16,25-3-23-16,10-3-8 0,13-2-21 16,4-1-26-16,-9-2-102 15,-9-2-75 1,-15 1 97-16</inkml:trace>
  <inkml:trace contextRef="#ctx0" brushRef="#br0" timeOffset="88138.76">24490 6301 926 0,'20'4'155'0,"-6"9"235"0,2 6-192 0,-8 12-38 31,-8 9-20-31,-2 15-50 16,-6 5-17-16,2 16-25 0,-5-5-11 16,-2 3-19-16,4-2-10 0,-2-9-24 15,5-4-30-15,1-9-99 16,0-2-71 0,-1-9 109-16</inkml:trace>
  <inkml:trace contextRef="#ctx0" brushRef="#br0" timeOffset="88397.43">24051 7373 1275 0,'38'8'136'0,"14"-3"144"0,11 3-143 16,13-7-33-1,12 2-34-15,8-3-49 16,8-1-8-16,5-2-18 16,-3 3-10-16,-5 0-164 15,-21 0-229-15,-18 12 234 0</inkml:trace>
  <inkml:trace contextRef="#ctx0" brushRef="#br0" timeOffset="89455.56">22964 7971 816 0,'8'0'105'0,"0"-2"112"0,-3-3-54 0,-4-1-7 0,1-2-21 0,-4-1-24 0,1-1 0 0,-3-2-3 16,0 1-8-16,4-2-26 0,3 2-16 16,11 3-33-16,2 2-7 15,11 4-1-15,7 5 2 16,7 7 1-16,7-2-1 15,2 11-8-15,-6-5-2 16,-9 5-4-16,-11-2-3 0,-20-3-5 16,-7 2-11-1,-19 0-9-15,-6 1-9 0,-10-1-12 16,-3 0 7-16,-2-2 10 16,9-1 10-16,4-6 17 15,12-3 0-15,7 2-2 16,6-3-2-16,9 8 1 15,8 3 2-15,2 2 4 16,12 8 1-16,-3-2-1 16,1 0 0-16,3 3-3 15,-8 0 0-15,-5-1 0 16,-6-2 0-16,-13 2 2 16,-6-7-1-16,-11 5-7 15,-6-6-6-15,-9-3-26 0,-1 1-23 16,-3-6-55-1,0-7-26-15,5-2-29 16,3-10-26-16,6-10 121 16</inkml:trace>
  <inkml:trace contextRef="#ctx0" brushRef="#br0" timeOffset="90004.59">24127 7914 1304 0,'3'0'130'0,"-6"-5"68"0,-10-3-29 0,-18-6-20 0,-14-3-26 0,-4 3-14 0,-6 4-11 15,3 12-43-15,-3 10-23 0,0 20-26 16,7 4-10-16,3 15-9 15,5 7-3-15,13 3-5 16,7-1-5-16,14-3-33 16,6-2-13-16,14-9 3 15,2-8 0-15,7-13 36 16,2-9 19-16,5-13 19 16,2-3 19-16,-2-16 19 15,3-6 12-15,-6-8 26 0,-3 3 3 16,-7 4 6-16,-8 9 0 15,-9 14-21-15,2 4-14 0,-10 22-23 16,-5 8-14-16,1 7-39 16,-4 7-21-1,0-7-66-15,5-4-15 0,2-11-88 16,2-3-87-16,6-2 186 16</inkml:trace>
  <inkml:trace contextRef="#ctx0" brushRef="#br0" timeOffset="90206.13">23612 8190 1251 0,'-6'0'148'0,"1"6"178"16,4 5-178-16,10 10-69 16,9-5 0-16,18-7-25 15,3-4-9-15,6-15-23 16,5-7-28-16,8-8-62 15,-4-4-49-15,1 1-124 16,-3-4-74-16,-14 2 168 16</inkml:trace>
  <inkml:trace contextRef="#ctx0" brushRef="#br0" timeOffset="90370.44">24199 7938 526 0,'19'-13'179'16,"0"7"213"-16,-5-1-32 15,-3 7-65-15,-3 7-47 16,-5 8-85-16,-3 15-39 15,0 21-50 1,0 7-13-16,-1 7-26 0,-2 0-12 16,-12-7-16-16,0 0-13 0,-6-7-60 15,-1-10-40 1,6-11-156-16,2-7-208 16,3-5 274-16</inkml:trace>
  <inkml:trace contextRef="#ctx0" brushRef="#br0" timeOffset="90586.75">24479 7848 2126 0,'-10'15'112'0,"2"61"-55"15,2-2-16-15,0 4-3 16,-1-11-9-16,1 1-8 15,-4-14-55-15,6-1-55 16,-6-7-177-16,2-6-305 0,0-10 326 16</inkml:trace>
  <inkml:trace contextRef="#ctx0" brushRef="#br0" timeOffset="90790.44">24286 8149 2115 0,'-6'-5'42'0,"20"11"-9"0,11 2 34 15,-3-3-20-15,-3-10-32 16,10-7-16-16,2-10-76 16,1-8-65-16,17 3-419 15,3 8 349-15</inkml:trace>
  <inkml:trace contextRef="#ctx0" brushRef="#br0" timeOffset="91124.14">24628 8114 1106 0,'22'0'150'0,"2"-1"103"0,8 1-85 15,6 0-5-15,1 0-61 16,2 3-25-16,2 6-28 16,-6 4-12-16,-7-1-9 15,-7 4 11-15,-23 2-4 16,-12 1-3-16,-24 6-8 16,-3 3-15-16,-12 7-5 15,4-4-1-15,12 4-1 16,7 0 0-16,23-4-1 15,7 4 0-15,23-8 1 0,11 1 0 16,24-4-1 0,10-7-3-16,15 1-23 15,-5-11-27-15,-4 1-115 0,-5-8-91 16,0-6 135 0</inkml:trace>
  <inkml:trace contextRef="#ctx0" brushRef="#br0" timeOffset="91672.86">21437 9179 510 0,'11'9'105'0,"-3"-4"92"0,-3 0-41 0,-5-2-4 0,-4-3-14 0,1 1 8 0,-3-1 0 15,3 2-27-15,3 1-19 16,0 5-33 0,0-3-9-16,12 7-7 0,9-2 10 15,14 1 11 1,14-3-5-16,9-2-19 16,-3-1-13-16,-3-5-24 0,-6 0-9 15,-3-3-29-15,-2 1-40 16,-8-3-150-16,-5 1-98 15,-14 4 158-15</inkml:trace>
  <inkml:trace contextRef="#ctx0" brushRef="#br0" timeOffset="91910.41">21498 9478 1335 0,'0'8'70'0,"2"-1"47"15,-2-1-14-15,5 0 3 16,1 0 13-16,13-6-13 16,8 0-8-16,11-3-39 15,3-8-27-15,6 0-68 16,0-3-40-16,15 1-131 16,6 2-113-16,12 3 175 15</inkml:trace>
  <inkml:trace contextRef="#ctx0" brushRef="#br0" timeOffset="92416.18">22223 9256 746 0,'14'-6'159'0,"3"3"179"16,5-1-112-16,3 3-42 15,2-1-24-15,0-6-38 16,0 5-7-16,6 3-22 15,-3 0-17-15,2 10-24 16,1-4-15-16,-10 5-25 16,-5 3-7-16,-12 10-5 15,-9 6-3-15,-8 8-3 0,-8 6 0 16,-10 0-14-16,-4 5-15 16,-1 4-17-16,-7 0-3 15,0-3 19-15,0-1 18 16,3-10 22-16,8-1 5 15,11-9 17 1,6-7 8-16,23-5 24 16,10-4 15-16,23-2 3 0,9 0-8 15,5-11-26-15,12 1-18 16,-1-9-37-16,4-1-26 16,1-12-62-16,0-1-41 0,-2-5-152 15,0-4 166 1</inkml:trace>
  <inkml:trace contextRef="#ctx0" brushRef="#br0" timeOffset="92839.5">23499 9406 990 0,'9'1'174'16,"-7"1"232"-16,-2 3-182 0,-16 3-61 0,-6-7-21 16,-11 2-52-16,-3-1-13 0,-9-2-21 15,1 0-15-15,0 6-23 16,1-1-9-16,15 6-13 15,4 0-9-15,13 3-12 16,11 7-2-16,15-1 3 16,8 5 6-16,17 7 11 15,5-2 3-15,3 6 4 16,1 2 3-16,-8-3 2 16,-7-1 3-16,-18-2 6 15,-6-4 5-15,-23-7 4 16,-7-2-4-16,-23-7-22 15,-8-5-20-15,-10-9-49 0,3-6-32 16,4-8-115-16,7 1-185 16,13-14 237-1</inkml:trace>
  <inkml:trace contextRef="#ctx0" brushRef="#br0" timeOffset="93233.48">23639 9612 1044 0,'11'5'170'16,"-6"5"221"-16,-3-4-250 0,-4 0-62 15,-1-3-12-15,3-1 1 16,0 0 17-16,12-4 21 16,1-3-10-16,12-1-31 15,-3-2-23-15,8-3-32 16,-4-2-4-16,0 1 2 15,0-4 14-15,-9-3 20 16,-1 2 6-16,-11 3 22 16,-5-4-7-16,-13 10-14 15,-3 0-9-15,-17 10-29 16,-3 9-11-16,-7 11-7 16,1 6-1-16,5 9-1 15,4 1-1-15,22 1-3 16,10-1-1-16,21 0-10 15,10 0-27-15,14-8-26 16,0-2-3-16,7-8-32 16,-1-7-13-16,-1-8-56 15,-3-7-59-15,-2-12-170 16,-6-8 227-16</inkml:trace>
  <inkml:trace contextRef="#ctx0" brushRef="#br0" timeOffset="93477.81">24220 9595 1108 0,'6'-6'255'0,"0"-5"297"0,-6 1-298 16,-1-2-41-16,-5 4-74 15,-7-2-35-15,-6 10-42 16,-5 7-16-16,-6 12-21 16,-8 7-11-16,-3 14-9 15,4 5-3-15,11 1-8 16,6 2-8-16,23-9-18 15,8-3-17-15,17-9-49 16,6-3-15-16,7-12-48 16,4-4-54-16,4-14-124 15,6-15 182-15</inkml:trace>
  <inkml:trace contextRef="#ctx0" brushRef="#br0" timeOffset="93806.11">24726 9491 1701 0,'0'-3'168'15,"-9"1"109"-15,-9 2-146 16,-10 0-24-16,-8 2-47 0,-10 1-9 16,3 2-6-16,5 1-11 15,5 2-19-15,10 0-13 16,15 4-18-16,0 7-10 0,19 7-3 15,5 2 3 1,20 10 12-16,3 3 8 0,9 6 8 16,1 5 3-1,-8-3 4-15,-8-5 3 16,-13-9 8-16,-16-2 4 0,-28-8 8 16,-9-3-2-16,-26-8-19 15,-8-2-23-15,-11-12-65 16,-7-2-44-16,-11-9-106 15,-7 1 120-15</inkml:trace>
  <inkml:trace contextRef="#ctx0" brushRef="#br0" timeOffset="100389.21">16701 5742 1237 0,'8'10'191'16,"-3"-1"124"-16,-2 7-94 0,-3 9-38 0,-3 13-87 0,1 8-31 0,2 26-44 15,2 7-10-15,7 11-9 16,2 0-27-16,2-5-141 16,-1-8-121-16,-7-6 142 15</inkml:trace>
  <inkml:trace contextRef="#ctx0" brushRef="#br0" timeOffset="100638.3">16644 5818 1715 0,'30'-17'134'15,"5"1"59"-15,3 6-5 16,1 1-69-16,-1 6-36 15,3 3-46-15,-3 1-15 0,-5 12-17 16,-14 0-2-16,-8 6 1 16,-11 4-2-16,-16 4 3 15,-7 0-1-15,-15 3-21 16,-11-5-31 0,-6-6-87-16,-4 3-84 15,13-6 116-15</inkml:trace>
  <inkml:trace contextRef="#ctx0" brushRef="#br0" timeOffset="101136.79">17105 5853 1451 0,'5'27'79'0,"-2"10"14"15,-3 0-23-15,0 2-10 16,6 2-33-16,0-8-22 0,7-1-3 15,3-13 2-15,-4-4 0 16,-7-11 8-16,0-4 4 16,-2-19 4-1,-3-7 1-15,0-13 2 0,0-5-1 0,2-7-2 16,1 6 3-16,9 12 6 31,1 6 1-31,11 14 4 16,-4 5 0-16,4 10-9 15,-2 7-5-15,-8 5-5 0,-1 2-6 16,-12 5-5-16,-2 1-2 16,-7 6-2-16,-2 1-2 15,1 4-4-15,7-2-4 0,9-1 1 16,7-1 2 0,11-14 5-16,8-2 4 15,10-13 8-15,4-9 10 0,2-10 12 16,2-7 10-16,-22-5 27 15,-3-1 8-15,-18-1 6 16,-13 3-5-16,-20-1-29 16,-13-1-24-16,-19 10-31 15,-6 5-16-15,0 14-43 16,11 4-33-16,22 5-171 16,11 2 159-16</inkml:trace>
  <inkml:trace contextRef="#ctx0" brushRef="#br0" timeOffset="101523.66">17906 5913 1494 0,'7'-13'153'0,"-9"-3"103"15,-9-1-88-15,-11-2-78 0,0 3-35 0,1 13-40 0,-1 6-13 16,0 19-14-16,5 4-8 15,7 4-26-15,10-4 2 16,11-7 7-16,10-9 6 16,6-6 32-16,1-4 11 15,0-9 43-15,-1 0 20 16,-6-9 38-16,-5 2 20 16,-5 2-19-16,-2-2-14 0,-6 16-43 15,-1 5-26-15,1 14-25 16,-1 13-7-16,2 2-1 15,-1 11-1-15,1-4-1 16,-3 4 0-16,-2-2-6 16,-6-1-10-16,-13-7-30 15,-5-3-11-15,-9-9-25 16,-5-2-13-16,4-16-69 16,1-7-76-16,13-14-219 15,1-12 246-15</inkml:trace>
  <inkml:trace contextRef="#ctx0" brushRef="#br0" timeOffset="101810.15">18075 5764 867 0,'47'-1'205'0,"-4"2"229"0,-2 6-147 16,-13 12-122-16,-9 4-48 15,-6 4-70-15,-5 0-23 16,-8 1-18-16,0-1-2 15,0-5-2-15,0-6 0 16,3-7 4-16,-5-7 6 16,-2-5 9-16,-4-10 3 0,-6-10 20 15,3-4 9-15,-5-16 19 16,3-3 1 0,4 5-24-16,9-3-13 15,11 6-36-15,1 7-11 16,15-1-50-16,2 2-40 0,13 8-108 15,1 3-84-15,7 13 160 16</inkml:trace>
  <inkml:trace contextRef="#ctx0" brushRef="#br0" timeOffset="102406.6">18720 5651 938 0,'0'11'200'0,"-4"-6"235"16,-3-4-117-16,-12-7-79 15,0-7-56-15,-9 4-97 16,-5 3-28-16,3 6-35 16,-3 9-14-16,4 19-22 15,3 2-3-15,7 8-6 16,9-6-5-16,15-2 3 0,6-10 0 16,13-2 2-16,-4-9 4 15,10-6 11-15,0-3 5 16,0-11 11-16,3-6 14 15,-1-2 23-15,1-2-2 0,-5 2 5 16,4 4-5 0,-15 5-22-1,1 4-3-15,-11 12-14 16,-7 8-6-16,-3 10-7 0,-3 0 0 16,0-2 2-16,-1-2 2 0,4-7 2 15,3-2 2-15,5-11 4 16,3 0 2-1,4-13 2-15,3-1 1 0,8-10-1 16,4 4-2-16,0 3-5 16,0 4-4-16,-4 11-8 15,-8 2-5-15,-3 13-15 16,1 0-13-16,-7 2-12 16,-6 0-5-16,2-4 7 0,-2 0 21 15,3-10 1-15,8-1 11 16,-5-4 18-1,2-7 3-15,2-7 47 16,-1 1 6-16,10 1 6 16,-2 2-7-16,7 3-22 15,1 8-5-15,-1 6-11 16,1 9-6-16,-8 9-8 0,2 7-4 16,-12 1 0-16,-1 1-23 15,-4-2-60-15,-1-4-85 16,10-4 86-16</inkml:trace>
  <inkml:trace contextRef="#ctx0" brushRef="#br0" timeOffset="104306.78">19820 5621 986 0,'9'-6'140'0,"1"2"113"15,-4 4-27-15,2 5-81 0,-6 6-34 0,-2 11-57 0,0 4-14 0,-4 2-23 16,-2 8-8-16,3-6-7 16,0-1 0-16,3-6-1 15,-2-2 2-15,1-9 2 16,1-1 1-16,0-9 6 15,-8-4 3-15,5-9 2 0,-4-3 1 16,4-10 2 0,-2-4 7-16,5-8 12 15,0-4 2-15,4-4-8 16,-3 5-9-16,9 7-20 16,-2 5-5-16,9 7-7 15,-1 4-5-15,7 2-37 16,-2 1-44-16,10 6-141 0,1 2-125 15,7 8 191-15</inkml:trace>
  <inkml:trace contextRef="#ctx0" brushRef="#br0" timeOffset="105489.88">20225 5667 811 0,'3'20'128'0,"2"-1"100"0,-5 2-43 15,0-2-60-15,0-1-41 16,2-2-41-16,1-3-12 15,5-4-13-15,-2 4 3 0,7-5 9 16,-1 0 2-16,3 3-1 16,-4-5-5-16,1 0-12 15,1 1-3-15,-2-1-4 16,2-6 0-16,-1 3-1 16,1-3 8-16,-1-1 12 15,-1-1 9-15,-3-11 31 16,2 2 6-16,-1-4 14 15,-4-4 7-15,4-2-17 16,-4-3-6-16,6 1-16 16,-1 5-8-16,1 7-8 15,-3 5-6-15,0 6-14 16,-4 5-10-16,-4 3-11 16,2 1-5-16,-2 9-2 15,0 0 2-15,0 3 1 16,-3-1 2-16,3 4 2 15,0-5 3-15,-2 0 2 16,1-5 2-16,-6-3 2 16,2-6 0-16,5-4 0 15,0 1-1-15,0-2-4 0,0 3 0 16,-3-1-1-16,6 1-1 16,-3 2 0-16,4 1 2 15,-3-6 2-15,2 0 3 16,-3 0 2-16,0-2-1 15,0 1-2-15,0-2-1 16,2 1-3-16,0 1 0 0,-1-1-1 16,-1-1 0-16,0 3 0 15,0-5 1 1,0 3 0-16,2 1 1 0,4-4 0 16,-6 5-1-16,0 0 1 15,0 0-1-15,-3 0 0 16,3 0 0-16,0 0-1 15,0-1 0-15,0 1-1 16,3 1 0-16,-3-1-1 16,0 0 1-16,0 2 1 15,-3-1 0-15,1-1 2 16,1 0-1-16,-1 0-1 16,-3 2-2-16,5 6-1 0,-4-7 1 15,4 1 0 1,0 0 2-16,0-1 1 15,6 7 0-15,-1-8 1 16,6-3-1-16,5 0-1 16,4-5 0-16,7 0 0 15,0-2 1-15,1-2-5 0,4-4 0 16,-7-3 0 0,0-5-1-16,-8-7 6 0,-1 3-1 15,-6-4 1-15,-6-6-1 16,-4 7 1-16,0 4 0 15,0 11-1-15,0 14-1 16,0 1-3-16,-3 7 0 0,2 8 0 16,1 5 1-16,0 7 2 15,0 2-1-15,1 8 0 16,1 0-1 0,-2-2 1-16,0-1 0 0,-2-6 0 15,1-4 0-15,1-7 1 16,0-5-1-1,0-9-2-15,0-2 0 0,-2-4 0 16,2-5 1-16,2-7 5 16,2-3 2-16,6-8 1 15,1-3 0-15,5-6-2 16,6 5 0-16,6 1 1 16,8 6 2-16,-4 11 8 15,1 6 6-15,-6 11 1 0,-3 9 0 16,-10 9-8-16,0 3-5 15,-9 2-8-15,-5 0 0 16,3 0-1 0,2-4-9-16,7-1-48 15,4-7-44-15,6-9-142 16,0 0-397-16,8-1 397 16</inkml:trace>
  <inkml:trace contextRef="#ctx0" brushRef="#br0" timeOffset="105789.25">21405 5561 1031 0,'-9'-5'144'16,"-4"-4"129"-16,-7 9-134 0,-5 6 5 0,-10 13-47 0,-3 6-24 0,5 8-26 15,4 8-17-15,12-6-24 16,6 0-6-16,14 1-6 15,7-9 1-15,16 11 0 16,9-2 3-16,6-1 2 16,3 1-2-16,-7-3 8 15,-7-6-27-15,-24-10-12 16,-6 2-37-16,-24-13-27 16,-6 2-13-16,-17-12-103 15,-2-4-108-15,10-3 171 16</inkml:trace>
  <inkml:trace contextRef="#ctx0" brushRef="#br0" timeOffset="106070.03">22077 5069 1188 0,'2'-5'155'0,"-5"5"155"16,-8 8-80-16,-14 8-23 15,-5 8-42-15,-11 6-50 0,-4 4-23 16,4 15-40-16,4 3-14 16,10 11-26-16,8 5-8 15,6 12-7 1,2 2-4-16,8-1-36 15,-3-2-46-15,2-5-163 16,4 0-336-16,-6-8 345 16</inkml:trace>
  <inkml:trace contextRef="#ctx0" brushRef="#br0" timeOffset="106691.83">21609 5649 1243 0,'36'-12'176'0,"5"5"164"15,-5 3-85-15,7 7-39 16,4 3-59-16,5 5-69 0,1 2-17 16,-12 3-35-16,-5 1-17 15,-24 5-23-15,-8 3-6 16,-17 5-2-16,-1 5 2 15,-10 1 6-15,7-3 2 16,7 0-4-16,10-7 0 16,13-7 0-16,11-7 1 15,7-6 7-15,7-6 3 16,9-7 2-16,2-8 2 0,-6-7 3 16,3 0 1-16,-26-16 0 15,-9-1 0-15,-16-10-3 16,-14-5-6-16,-12 9-9 15,-7 5-5-15,-6 23-9 16,4 7 2-16,12 15 2 16,11 6-1-16,9 3 2 15,9 5-2-15,17-1 4 16,1 4 1-16,19 5 4 0,3 3 1 16,9 3 3-1,0-3-1-15,-7 1-5 16,-10-2-25-16,-17-4-41 15,-2 2-14-15,-19-8-15 16,-6-1 22-16,-3-6 42 0,-8-6 18 16,10-5 30-16,10-1 7 15,-4-7 50-15,7-6 18 16,4-8 32-16,4-4 19 16,4-13-16-16,4-4-16 15,10-10-43-15,8 1-22 16,12 4-75-16,-3 1-40 0,10 13-96 15,-2 5-72-15,-1 12 131 32</inkml:trace>
  <inkml:trace contextRef="#ctx0" brushRef="#br0" timeOffset="110088.07">22038 10268 1263 0,'11'13'90'0,"8"3"58"0,3-2-7 0,21 5-19 0,4-5-4 0,22-1-15 0,-1-1-5 15,13-7-22-15,13-2-13 16,37-3-24 0,27-3-16-16,38-2-15 15,18-3-5-15,15 7-3 0,-7 1-2 16,-2 5 1-16,-12 3 1 0,-46 1 1 15,-18-3 2-15,-45-3-36 16,-26-3-39-16,-43-4-163 16,-24 1-75-16,-52 1 154 15</inkml:trace>
  <inkml:trace contextRef="#ctx0" brushRef="#br0" timeOffset="110385.11">21830 10833 1097 0,'39'-9'216'0,"15"-7"240"16,42-11-285-16,24-3-27 15,16-3-87-15,7-2-27 16,17 8-22 0,5 8-7-16,20 13-5 0,7 6-6 15,15 10-33-15,-5 4-67 16,9 5-149-16,-3 3 144 16</inkml:trace>
  <inkml:trace contextRef="#ctx0" brushRef="#br0" timeOffset="120892.66">1682 12565 886 0,'2'3'87'0,"1"0"67"0,3-2-28 0,-1 4-30 0,3-5-17 0,-5 2-28 0,2-2-3 0,0 1-8 15,-4 3 7-15,1 3 13 16,-1 4-4-16,7 0-10 0,0-1-7 15,8 1-2-15,1-3 7 16,10-2 7-16,6-1 1 16,10-5-6-16,4 0-7 15,8-3-13 1,2 1-6-16,5-3-8 0,-1 4-5 0,-1 1-3 16,3 0-2-1,-4 1-2 1,7 3 1-16,5-3-1 15,3 1 0-15,5 2 1 16,-2-4 0-16,-4 0-1 0,-1 0 0 16,4-1 0-16,1 1-1 15,12 1 0-15,4 4 0 0,6 6 0 16,-9-1 1-16,-2 1-1 16,-7-2 1-16,-1 4 0 15,7-4 0-15,6 1 0 16,8-4 0-16,8 4-2 15,-6-3 1-15,4-2 0 16,-3 3 1-16,14-8 0 16,5 3 0-16,2-6 0 15,-5-5 0-15,-8 0 0 16,-3-1 2-16,4 1 0 16,4 3 1-16,-2-3-1 15,-1 5-1-15,-12-6 0 16,-1 4-1-16,8-6 1 15,14 3 0-15,-1 2 1 16,1-5 0-16,-11 8-10 16,-7-4 25-16,9 2 11 0,1 4 2 15,-1-7 20 1,-7-1-23-16,-4-7-1 0,-6 0 0 0,9-9-3 16,11 4-5-16,-2 2-8 15,-1 5-3-15,-9 3-5 16,-4 3 0-16,2 5 0 15,3 2 0-15,-2 1 1 16,-5 0 0 0,-7-4 0-16,-9 1 1 0,-1-2 0 15,8 1 0-15,5-3 0 16,4 3 1-16,-3 4-1 16,-9 0 2-16,-6 3-3 15,-9 6 1-15,-1 2-2 16,3 4 0-16,-1-1 1 15,3 2 0-15,2-4 3 16,-2-1 2-16,0-5 4 16,-5-1 3-16,3-5 2 15,5 0-1-15,3-6 3 16,6 1-1-16,2 4-6 16,-1-1-2-16,-9 4-9 15,-3 2-1-15,-1 6 2 16,-2 1-1-16,5-5 1 15,5 2 0-15,10-5 2 16,-1-3-2-16,5-5 2 16,-8-6 2-16,5-4 1 15,-2-4 1-15,14 0 3 0,8 0 3 16,1 5-3-16,-4 3 0 16,1 11-4-16,-1 4-2 15,-3 6 2-15,1 1 2 16,-9 0 0-16,-4 2-1 15,-12-4-3 1,-8-3-1-16,-3-4-1 0,-8-2-1 0,-4-8-1 16,-4-6-2-1,1-5-31-15,-2 0-24 0,3-8-53 16,3-3-35 0,-5-3-89-16,2-10 65 0,14-2 73 15</inkml:trace>
  <inkml:trace contextRef="#ctx0" brushRef="#br0" timeOffset="138692.56">14775 12427 1172 0,'12'0'175'0,"6"2"151"0,9 1-165 0,1 2-20 0,-1 0-57 16,1 2-23-1,4 9-19-15,-2 2-11 16,12 10-21-16,7 0-7 16,17 4-7-16,12-1-2 15,34-8-8-15,8-6-4 16,25-6-28-16,3-6-62 0,16-10 66 15</inkml:trace>
  <inkml:trace contextRef="#ctx0" brushRef="#br0" timeOffset="144820.75">21145 11861 1008 0,'2'2'163'0,"1"-2"110"0,-2-5-84 0,1-3-23 0,-4 2-48 0,1-2-8 15,1 6-9-15,0 1-3 16,11 1-6-16,1 0-5 16,7 1-16-1,8-1-11-15,11 10-26 16,9 2-11-16,4 7-20 15,-2 5-3-15,-18 8-8 0,-5 2 0 16,-22 4-7-16,-8 0-6 16,-20 6-9-16,-9-6-5 15,-15 5-8-15,0-4-4 16,0-11 7-16,6 1 6 16,15-15 18-16,6-3 13 0,18-9 6 15,0 4 9-15,16 0 26 16,10 7 8-16,17 7 17 15,7 6-5-15,-1 0-20 16,1 4-10-16,-15 2-13 16,-12-5-4-1,-12 4 0-15,-13-4 2 0,-14 3 1 16,-9-3 0-16,-18-7-5 16,-6 1-8-16,0-7-22 15,-1-1-17-15,4-5-36 16,3-5-15-16,6-6-63 15,7-9-42-15,11-2-95 16,11-8-89-16,24-14 212 0</inkml:trace>
  <inkml:trace contextRef="#ctx0" brushRef="#br0" timeOffset="145174.19">21715 12156 1833 0,'-5'24'176'0,"-6"-5"85"0,-3 3-110 0,-7 0-37 0,7-8-74 0,6 3-20 16,3 5-24-16,5 4-6 0,13 4-8 16,-4 4-4-1,15-5 0-15,-3-1 3 0,10-7 6 16,-1-6 5-16,10-5 12 15,-1-10 14-15,-1-6 32 16,0-4 14-16,-15-10 29 16,-8-6 10-16,-14-10-5 15,-2-6-4-15,-20-11-31 16,-7-2-20-16,-6 6-33 16,-3 8-18-16,-6 18-36 15,0 5-30-15,-15 17-85 16,-8 2-43-16,-4 9-180 15,4 2 207-15</inkml:trace>
  <inkml:trace contextRef="#ctx0" brushRef="#br0" timeOffset="145406.95">22260 11961 1951 0,'-4'28'130'15,"8"8"51"-15,1-1-15 0,9 9-76 16,-1-1-31-16,4 6-47 16,-6 1-20-16,-1 0-100 15,-2-5-72-15,-11-11 92 16</inkml:trace>
  <inkml:trace contextRef="#ctx0" brushRef="#br0" timeOffset="145888.63">22232 11898 1833 0,'16'-19'185'16,"1"3"131"-16,10 0-139 15,-2 0-13-15,12 5-73 16,-4 0-29-16,4 5-36 16,3 6-10-16,-2 8-13 15,0 9-3-15,-2 15-8 16,-5 1-5-16,-16 8-2 16,-12 0-2-16,-16-2-17 15,-12 1-16-15,-10-3-6 0,-7 1 0 16,2-9 16-16,2-7 16 15,12-10 13-15,5-7 4 16,19-5 7 0,1 2 0-16,17-1 8 15,9 6 6-15,10 2 13 16,4 4 6-16,10 4-1 0,1 7 8 16,-1 2-2-16,-4 3-3 15,-19 1-5-15,-7 1-13 16,-19-4-11-16,-9 2-1 0,-16 2-4 15,-7-2-2-15,-11-6-14 16,-1-4-10 0,0-9-21-16,3-7-16 0,2-8-28 15,5-8-15-15,0-10-16 16,-4-4-35-16,6-5-232 16,9-1 244-16</inkml:trace>
  <inkml:trace contextRef="#ctx0" brushRef="#br0" timeOffset="146558.5">23177 12109 1406 0,'9'6'164'0,"-4"-6"177"0,3 0-120 0,-8-5-30 0,-5-2-36 0,-3-3-57 0,-4 5-24 16,-10 5-31-16,-3 3-16 16,-7 23-27-16,-1 4-8 0,-2 15-15 15,5 6 1-15,18-1-8 16,2-4 0-16,27-8 0 15,2-3 2-15,19-16 14 16,2-2 7-16,5-16 12 16,3-7 7-16,4-13 15 15,-2-6 9-15,-6-10 27 16,-6-4 12-16,-19 7-3 0,-8 2-1 16,-9 16-21-1,-5 11-18-15,-10 14-15 16,-7 8-10-16,2 11-16 15,4 0-12-15,12-3-9 16,4-4-2-16,15-5 7 16,5-4 10-16,4-5 17 0,-1-4 6 15,-6-5 12-15,1-8 8 16,2-6 10-16,-3-10 3 16,2 1-10-1,-5 2-9-15,1 15-15 0,2 7-5 0,-3 25-2 16,4 10-2-1,-1 16-2-15,3 8-3 16,-4 5-4-16,-7 1-17 0,-5-5-16 16,-9-1-5-1,-10-8-20-15,1-4 4 16,-18-11 12-16,-5-7-2 0,-9-11 3 16,-7-8-8-1,2-15-53-15,-3-9-39 0,8-18-122 16,-2-18-45-16,20-25 165 15</inkml:trace>
  <inkml:trace contextRef="#ctx0" brushRef="#br0" timeOffset="146859.26">23956 12186 1246 0,'0'11'238'0,"-4"2"320"0,4-1-256 0,-4-1-84 0,-2 0-45 0,-3 2-90 0,-4 0-29 16,-6 4-32-16,2 5-11 15,6 3-13-15,0 5-5 0,11 5-6 16,8 1 0-1,9 2-12-15,10-5-5 16,6-1-48-16,8-7-25 16,0-11-56-16,3-7-30 15,-3-12-127-15,2-8-181 16,-7-20 291-16</inkml:trace>
  <inkml:trace contextRef="#ctx0" brushRef="#br0" timeOffset="147455.48">24139 11544 1201 0,'-9'-6'202'0,"4"8"228"15,-3 12-137-15,8 22-85 0,2 5-13 16,6 16-46 0,3 6-31-16,3 11-50 15,2 3-22-15,-4 4-28 16,1 1-9-16,-2 1-7 15,-3 1-1-15,1-8-3 0,7-7-2 16,1-9-20-16,9-7 0 16,2-13-5-16,7-5 2 15,3-18 23-15,0-8 5 16,3-12 21-16,0-13 4 16,4-15 22-16,-2-8 1 0,-5-21 6 15,-3-2 3-15,-18 4-21 16,-5 6 9-16,-13 25-16 15,-12 10-13-15,-10 23-11 16,-3 10-16 0,-2 18-11-16,3 4 4 15,12 2 1-15,8 1-5 0,20-5-13 16,4 0-1-16,17-7 5 16,5-4 9-16,8-11 23 15,0-3 10-15,-7-11 13 16,-1-6 8-16,-8-13-5 15,-1-5-2-15,-10-4-10 16,0 2-8 0,-11 8 0-16,-5 10-4 0,-2 9-4 15,4 12 0-15,-1 10-7 0,0 6 1 16,5 7 1 0,1 2 0-16,1 0 1 15,0-2-9-15,-9-4-16 16,-5-4-13-16,-8-1-11 15,-6-5-1-15,-11-5-16 0,-13-4-23 16,-13-15-103-16,-2-10-50 16,-13-6 124-16</inkml:trace>
  <inkml:trace contextRef="#ctx0" brushRef="#br0" timeOffset="147893.26">21003 12771 1211 0,'-20'18'78'0,"-1"2"47"0,2-3-7 0,8 2 4 0,10-3-15 0,16-5-29 16,18-5 4-16,26 4 1 15,17-1 19-15,47 4 17 16,30 1-2-16,50 13-16 15,35 8-21-15,42 7-18 16,5 9-13-16,20-7-22 16,-4 2-1-16,0-9-11 0,-14-5-1 15,-15-5-5-15,-17-7-5 16,-43-6-20-16,-21-6-69 16,-54-12-238-16,-24-14 202 15</inkml:trace>
  <inkml:trace contextRef="#ctx0" brushRef="#br0" timeOffset="157706.53">9383 5457 854 0,'-11'-2'103'0,"-1"-2"73"0,0 2-17 0,2-1-21 0,-1 1-18 0,2 2-4 0,6-1-1 0,-2 1-22 15,5 0-10 1,0 0-31-16,0 0-16 0,8 1-15 16,1 2 0-1,6 4 5-15,0-4 1 0,11-3 3 16,0 2 0-16,8-2-4 15,5 0-1-15,2-2-5 16,0 0-2 0,8-2-4-16,-5 2-2 15,14 2-3-15,4 5-3 16,1 1-1-16,6 4-1 0,2 2-2 16,2 1 1-16,1-1 0 15,-3 1-1-15,-6-5 22 16,1-2 3-16,5-4 7 15,2-2 2-15,4-5-18 0,3-6-2 16,2-2-3 0,2 1-3-16,1-1-1 15,-14 2 0-15,7 3-1 16,-4 2 0-16,6 6-2 16,7-2 0-16,0 2-2 0,-5 2 0 15,-7 0-1 1,0-1 0-16,-3-1 0 0,5-1-1 15,9-1-1-15,11 0-1 16,9 2 0-16,0 0-1 16,0 5-1-16,-10 6-1 15,2 3 1-15,3 7 2 0,9-7 0 16,2 3 1 0,-5-1 0-16,-4-5 0 15,-5-1 1-15,4 1 0 0,10-5 1 16,7 3 0-16,-14 2 0 15,-2 1 0-15,-12-6 0 16,-1 2 0-16,2-7-3 16,5-1 1-16,6-1 1 15,0-6 0-15,-10 0 1 16,-7-3-2-16,-11 1 1 16,-9 2 0-16,-1 1 1 15,-2 1 0-15,-11 5-1 16,1 0 1-16,-7 2 1 15,-5-2 1-15,-11-2 1 16,2 1-1-16,-12-4-1 16,1 2-1-16,-7 1 3 0,-11 1 4 15,-5-1 11 1,-7-6 2-16,-12-3 3 0,-4-5-4 16,-8-7-8-16,3-4 0 15,2-3-2-15,2-5 0 0,6-6 0 16,6 0 0-16,3-9 0 31,8-2 0-31,-4-10 1 16,4-2-2-16,0-9-3 0,1 2-17 15,1 5-1-15,1 4 0 16,1 12 0-16,1 6 16 0,0 3-3 16,-1 1 1-16,-4 2 2 15,-2 1 0-15,-6-1 0 16,-1 0-1-16,-6-2-3 15,1 1-2-15,3 1-3 16,-4 0 1-16,6 7-2 16,-1-4 1-16,2 5 2 15,-2 5-1-15,-1-2 1 16,-3 7-1-16,-1 5 0 16,-2 3-1-16,3 7-1 15,-7-3 2-15,-1 3 0 16,-2-1 0-16,-9 1 2 15,-2-2 0-15,-8 0 0 16,-8-5 0-16,-15-1 0 16,-7-1 0-16,-4-4-1 15,-10 1-1-15,5 3-1 16,-2 1-2-16,-8 1-2 16,-7 2-1-16,-15 1-3 15,-14-1-1-15,3-1-1 0,-1 0 1 16,-12 3 4-16,3 2 0 15,-15 0 3-15,0 3 0 16,4 3 0-16,-5 0-1 16,-6 3-2-16,4 3 2 15,6-3 0-15,0 5 1 0,-1 0 2 16,-2 1 1-16,8 2 1 16,6 0 0-16,2 2 1 15,6-2 0-15,-6-3-1 16,10 3 0-16,14 0-1 15,-2 0-1-15,1 2 2 16,-1-1-1-16,4-1 0 16,9-1 1-16,21 1-2 15,6 0 0-15,10 2 0 16,7-1 1-16,9-1 2 16,1 0 0-16,15 2 0 15,6-2 0-15,10-2-1 16,4 4 0-16,6-4 1 15,0 2 0-15,-1-1 4 16,-3-5 3-16,-3 4 2 0,-3-6 0 16,-5 5-3-16,4-3-1 15,3 0-2-15,-1 1 4 16,6-3 5-16,-1 3 0 0,-1 1 2 31,1 1-3-31,0-1 0 16,-2 3-1-16,3 3 0 15,1 2-2-15,-2 0-5 0,1 0-3 16,-1 1-3-16,0 6-4 16,5 8-3-16,0 8 0 15,3 12-2-15,3 6 0 16,1 16 3-16,9 4 1 16,5 9 1-1,9 3 1-15,8 7 2 0,4-2 1 0,7-3 2 16,2 0 0-16,-4-3 1 15,3-4 2-15,-15-2-37 16,-5-6-40-16,-10-4-144 16,0-5 122-16</inkml:trace>
  <inkml:trace contextRef="#ctx0" brushRef="#br0" timeOffset="163576.7">9603 5626 409 0,'0'1'79'0,"-6"-10"-41"0,-11 4 41 0,-2 0-30 0,-2 1-15 0,2 0 5 0,-1 1 41 0,9 3 21 0,1-1 33 0,1-2 6 0,7-4-26 16,-2-1-22-16,8-1-50 15,-1-7-15-15,2 4-21 16,-5 2 0-16,-1-1 9 16,1 5 6-16,0 4 12 15,-5-4 2-15,5 3-11 16,-2 3-7-16,2-2-2 0,7 2 14 15,13 0 38-15,4 0 17 16,7-5 7-16,6-1-15 16,1 3-35-16,1 1-16 15,0 5-19-15,4 4-3 16,1 4-1-16,-3-3-1 16,8 4 1-1,-5 1 0-15,15-5 0 0,2-3 0 16,7-5 2-16,6-5 0 15,-4-8 5-15,5-1 6 16,12-6 4-16,3 2 1 16,13 4-5-16,-7 0-4 0,-6 4-7 15,-8 2 0 1,-18 5 1-16,-5 0 0 0,-2-5 4 16,1 2-1-16,5-7 6 15,3-4 16-15,8-2 9 16,2-3-2-16,0-2 0 15,-2 4-18-15,-6-4-9 16,-5 0 0-16,2 2-6 16,-1 3-3-16,6 1-1 15,4 5 0-15,0 8-1 16,-1 2 1-16,-9 1 1 16,-7 2-1-16,-8 2 2 0,-10 0 1 15,1-2 1 1,-5 0 1-16,-5-4 2 15,4 1 0-15,-4 3 0 16,5 0-1-16,-4 3-1 16,4 1-2-16,-5 2-1 15,5 3 0-15,3 6-1 16,0-3 0-16,9 1 1 0,-4-1-1 0,5 1 0 16,-7 1 0-1,-1-3 0-15,-2 0 1 0,-7-1 0 16,2-4 0-16,4 0 0 31,4-1-1-31,9 0 0 0,4 0-1 16,7 6-1-16,4-2-1 15,4 8 0-15,-1-2 0 0,-1 4 2 16,-9 0 0-16,3-4 1 16,6 3 1-16,5-3 0 15,1-2 0-15,1-7 1 16,2 2 0-16,-4-6 1 15,-4-2 1-15,-10 1-1 16,-9-2 2-16,-9-4-2 16,-9 2 0-16,-7 0 0 15,-7 1 0-15,-7 2-2 16,-4 0 0-16,-6 0-2 0,2 0 0 16,-1 0 2-16,-1 0 5 15,-8 0 10-15,1-1 2 16,-16-7 2-16,-3 1-1 15,-19-5-6-15,-7-1-4 0,-14 1-4 16,-8-1-2 0,-8 2-3-1,-8 3-1-15,0 5 0 16,0 1-1-16,0 2-2 16,0 2 0-16,-12-1 0 0,-1 1 1 15,-7-2 1-15,3 0 0 16,13-2 0-16,3-1 0 15,-10 0 0-15,-8 0 0 16,-9 3-1-16,-2-2 1 0,13 2 0 16,4-3 0-16,1 0 1 15,-3-5 0-15,1 5 0 16,0-5 0-16,13 3 0 16,4-2 2-16,8 0-1 15,0 3 0-15,-9 0 0 16,-2 1-1-1,-6 2 0-15,-1 1 1 0,9 0 0 16,3 0 0-16,0 0-1 16,-2 0 1-16,-5-2-1 15,1-1 0-15,12 1 1 16,5 2 0-16,16-3-1 16,7 0 2-16,13-3 1 0,8-1 0 15,7 1 1-15,2 0-1 16,-4 3-1-1,0-2-1-15,-12 3-1 16,-2 1 0-16,-13 2 0 0,1 1-1 16,2 6 1-16,4-4-1 15,18 4-1-15,5-4-1 16,14-1-7-16,8-2-2 16,0 4 0-16,13-2 1 15,12 5 6-15,9-3 2 16,15 4 1-16,7 2 0 0,4-1 0 15,-2 1 0-15,7-3 1 16,10 1 1-16,15-6 3 16,14 0 1-16,19-1 2 15,-3 1 0-15,-3 2-1 16,-2-4-2-16,-1 6 0 16,1-1-1-16,2 5 0 15,-10-5 0-15,-9 2 2 16,-10-5 0-16,-4-3 1 15,3 0 0-15,1-3-1 16,2 3 0-16,-3 0-2 16,-10 0-1-16,-5 5 1 15,-2 3-2 1,-4 3 1-16,10-3 0 0,-5 0 0 16,8-2 2-16,3-6 0 15,0 0 1-15,-2-2-2 16,-7 1-1-16,-2-2 0 0,0 1-1 15,14 2 0-15,5-1 1 16,8 1 0-16,4-2 1 16,-7-1-1-1,-4 1 1-15,-2 1-1 0,-7-1 0 16,-5 2 0-16,-4 0 0 16,-18 2-1-1,-9-1 0-15,-16 4-3 0,-8-2-9 0,-22-3-59 16,4 5-38-1,-24-2-37-15,-15 2 54 16</inkml:trace>
  <inkml:trace contextRef="#ctx0" brushRef="#br0" timeOffset="168724.23">14761 697 332 0,'-2'7'100'0,"0"-2"118"0,2-5-29 0,2-2-21 0,3-4-13 0,1 1-8 16,-4-6-3-16,-2 6 1 15,0-1-11-15,-5 3-30 16,-3 3-9-16,-3 0-19 16,1 0-6-16,-2 4-1 15,-2 4-5-15,-2 5-9 16,-3 0-6-16,-14 4-20 0,-2 7-11 15,-7 5-13 1,-1 6-4-16,7 8-6 0,-1 1-2 16,20 5-5-16,8-5-2 15,13-9 0-15,17-9 0 0,9-11 5 16,11-6 2 0,12-12 7-16,6-8 8 15,10-14 23-15,1-8 14 16,-10-8 11-16,-13 1-1 15,-16 1-16-15,-15 2-13 0,-8 19-13 16,-3 11-7-16,-13 23-9 16,-2 9-4-16,-7 21-4 15,0-3 1-15,7-2 2 16,9-5 0-16,12-14 4 16,6-6 3-16,5-12 6 15,3-5 4-15,-7-7 9 16,-1-11 8-16,-9 0 6 15,0-3 1-15,3 8-8 16,-5 1-6-16,5 12-12 16,4 5-1-16,2 18 4 15,0 5 2-15,2 11 5 16,3 1 0-16,-1 1-5 16,-4 1 0-16,-6 0-4 0,-3-3-1 15,-8 0 0 1,-8-2 1-16,-12-1-2 0,-7-9-3 15,-11-2-22-15,-5-10-25 0,-4-11-70 16,1-3-58 0,1-17-127-1,5-8-81-15,16-15 203 0</inkml:trace>
  <inkml:trace contextRef="#ctx0" brushRef="#br0" timeOffset="168976.66">15370 926 1302 0,'45'-5'181'0,"-8"2"179"0,-11-1-64 0,-15-9-30 0,-11 11-49 0,-11-2-89 0,-1-1-27 0,-12 14-50 16,-4-6-19-16,-1 9-17 15,-4 3-8-15,9 9-13 16,6 1-5-16,7 8-3 15,7-1-10-15,6-2-13 16,12-2-11-16,11-9-63 16,9-3-16-16,11-8-93 15,6-8-63-15,2-11 167 16</inkml:trace>
  <inkml:trace contextRef="#ctx0" brushRef="#br0" timeOffset="169593.34">15712 535 1024 0,'-13'-8'177'16,"1"2"197"-16,7 6-149 15,5 14-44-15,-2 5-40 16,4 13-49-16,-4 7-18 0,-2 16-27 16,-1 5-18-1,0 14-20-15,-3 2-4 16,7-4-3-16,2-7-2 0,10-16-3 15,3-5-3-15,16-14-2 16,4-6 2-16,7-13 4 16,7-6 2-16,0-10 9 15,4-6 0-15,-5-11 29 16,2-5 13-16,0-5 30 16,-10-4 23-16,-13-2-3 15,-9 3-3-15,-22 10-15 16,-6 6-21-16,-16 19-26 15,1 3-14-15,-4 16-25 16,0 0-6-16,14 5-7 16,5-2-2-16,16-6 0 15,4 0 1-15,12-2 6 16,2-3 6-16,6-2 5 0,1-1 2 16,3-3 4-1,-3-5 0-15,1-6 2 16,-7-5 1-16,-2 3-1 15,0 1-1-15,-6 4-2 0,4 5-2 16,-5 7-1 0,-1 4 0-16,3 6 2 0,0 1 1 15,-2 4 1-15,-3-4-1 16,1-1-1-16,-2 0-1 16,2-1-2-16,-4-4-1 15,-3 0 0-15,-4 0 0 16,-16 0-16-16,-8 1-12 0,-11-4-43 15,-10-2-34-15,8-7-104 16,-25-4-52-16,19-7-408 16,-3-1 394-16</inkml:trace>
  <inkml:trace contextRef="#ctx0" brushRef="#br0" timeOffset="169859.88">17043 914 1139 0,'5'-7'231'0,"-7"-1"178"0,2 4-140 0,-3 0 8 0,-1 3-108 15,7 2-33-15,8-1-38 0,5 0-16 16,18-1-28-1,1-1-18-15,15-4-15 0,10 0-14 16,10 3-9-16,10-5-5 16,1 12-86-16,-12-4-47 15,-14 5-169-15,-23-3-183 0,-26 9 282 16</inkml:trace>
  <inkml:trace contextRef="#ctx0" brushRef="#br0" timeOffset="170060.05">17198 1171 1672 0,'25'-2'222'0,"4"-4"64"16,10 1-56-16,8-3-23 16,4 3-142-16,2-3-25 15,7 4-25-15,-6 1-41 16,-2-2-109-16,0 6-68 15,10 7 90-15</inkml:trace>
  <inkml:trace contextRef="#ctx0" brushRef="#br0" timeOffset="171223.06">18572 685 891 0,'0'5'139'0,"0"1"66"0,2 2-30 0,2 1-19 0,1 4-46 0,5 1-15 0,4 3-15 16,2-7-7-16,9-4-10 0,5-1 1 15,6-8 9-15,5-2-1 16,6-11-11-16,1-1-10 16,-10-7-18-16,-8 4-8 15,-16-5-7-15,-6 1-1 16,-18 0-10-16,-9 2-2 16,-16 5-10-16,-9 4-7 15,-8 10-6-15,2 6-3 0,2 19-2 16,0 8 2-16,10 18 6 15,3 4 2-15,16 4 5 16,6 3 1-16,12-6 1 16,2-1 1-16,14-8 0 15,10-1 2-15,10-13 3 16,7-3 7-16,12-11 25 16,9-7 14-16,13-9 20 15,1-5 0-15,2-12-15 16,-5-2-12-16,-8-9-20 15,-7-2-8-15,-14-2-33 16,-5 1-27-16,-12 4-83 16,-7-2-61-16,-12 6-294 0,-9 2 287 15</inkml:trace>
  <inkml:trace contextRef="#ctx0" brushRef="#br0" timeOffset="171434.78">18989 721 1608 0,'4'27'140'0,"9"4"45"0,3 4 6 0,7 5-52 0,10-1-63 0,2 2-50 0,1-5-13 0,1 1-13 0,1-1-17 15,1-8-70 1,5 5-39-16,4-4-118 15,2-4-173-15,5 2 251 0</inkml:trace>
  <inkml:trace contextRef="#ctx0" brushRef="#br0" timeOffset="171644.22">19612 920 1446 0,'0'0'107'0,"3"5"25"15,3-4 12-15,7 5-36 16,1 2-40-16,0-6-31 16,8 3-18-16,-3-2-19 15,3-3-3-15,8-5-30 16,0 0-35-16,0-7-106 16,0 1-95-16,-1-4 142 15</inkml:trace>
  <inkml:trace contextRef="#ctx0" brushRef="#br0" timeOffset="172074.83">19921 792 526 0,'1'-3'115'0,"3"0"112"16,-1-4-159-16,-2 1-10 15,1 6-58-15,-1-1-9 16,-1 1 6-16,2 4 4 15,-4 4 51-15,1 2 37 16,-1-2 60-16,-6 1 23 16,7-4-13-16,-1 3-19 15,2-8-32-15,0 1-18 16,2 1-23-16,-1-2-10 0,3-8-21 16,-11 0 5-1,-4-1 12-15,-5-1 3 0,-7 4 6 16,-2 3-5-1,-7 3-17-15,-6 4-6 16,2 9-12-16,-2 3-7 0,3 6-8 16,7 6-3-16,11 2-3 15,-2 3 1-15,15 2 2 16,3-2 5-16,7 2 4 16,10 1 2-16,9-8 3 15,0-2-2-15,5-9-6 16,-1-4-3-16,-1-9-25 0,5-2-33 15,-4-8-115-15,4-2-86 16,-5-6 129 0</inkml:trace>
  <inkml:trace contextRef="#ctx0" brushRef="#br0" timeOffset="172408.16">20370 850 1114 0,'0'-1'181'0,"0"-4"174"0,-4 4-99 0,-12-3-29 0,-6 1-68 0,-11-1-81 0,-5 2-5 0,-6 16-32 0,-2 5-16 16,3 14-15-16,7 3-6 16,17 7-4-16,7-2-4 15,16 0-1-15,9-5-1 16,23-7-3-16,4-2-14 16,10-15-38-16,5-2-42 0,1-14-106 15,-9-8-81-15,14-10 154 31</inkml:trace>
  <inkml:trace contextRef="#ctx0" brushRef="#br0" timeOffset="172607.3">20807 387 1185 0,'4'6'243'0,"-3"5"248"0,1 18-275 16,-2 8 16-16,1 20-115 0,-1 9-42 15,4 18-35-15,2 4-11 16,-5-3-17 0,3-6-19-16,-3-17-87 15,2-7-75-15,0-9 83 16</inkml:trace>
  <inkml:trace contextRef="#ctx0" brushRef="#br0" timeOffset="172907.35">20598 761 1098 0,'25'-10'220'0,"2"4"214"16,11-4-215-16,-2 2 13 16,5 2-103-16,0 1-40 15,5 5-35-15,-4 5-6 0,-5 3-16 16,-3 5-6-16,-13 9-2 15,-2 3-2-15,-15 8-5 16,0-3-2 0,-4 3-8-16,-2-4-1 15,2-3-3-15,6 0-1 16,7-8-7-16,0 0-10 16,4-12-60-16,-1-4-40 0,4-7-168 15,-4-4-175-15,8-7 261 16</inkml:trace>
  <inkml:trace contextRef="#ctx0" brushRef="#br0" timeOffset="173022.85">21047 581 1004 0,'-11'0'94'16,"-1"0"193"0,1 0-177-16,6-2-60 15,2-6-44-15,7-1-19 16</inkml:trace>
  <inkml:trace contextRef="#ctx0" brushRef="#br0" timeOffset="173459.09">21226 742 1072 0,'4'56'147'0,"4"-2"142"0,-5-5-83 16,-1-10-10-16,-2-10-61 15,-3-14-73-15,0 0-11 16,-2-11-13-16,3-4-6 15,2-11-1-15,2-4-3 16,7-11-7 0,6-4 5-16,5-3 3 0,2-5 1 15,8 12-7-15,-3 2-10 0,3 21-13 16,1 6-6 0,-4 21-3-16,-2 2 0 0,-7 0 4 15,-4-1 3-15,-6-6 1 16,-5-7 1-16,0-4 2 15,4-6 3-15,-6-5 2 16,7-8 0-16,0-8-1 16,1-3-1-16,7-10-1 15,5 1 0-15,-1 5-3 16,4 6 1-16,-2 12-2 16,-2 2 0-16,-2 6 2 15,-4 3 1-15,0 9-3 16,0 3 1-16,1 7-4 0,2 1-3 15,0 6 0-15,7-2-3 16,6-2-100-16,8-3-101 16,9 5 116-1</inkml:trace>
  <inkml:trace contextRef="#ctx0" brushRef="#br0" timeOffset="174192.28">21981 715 778 0,'0'0'182'0,"0"0"207"0,2 1-219 0,7 4 15 0,-1-3-47 0,6-1-16 0,4 1-25 0,-6-1-13 15,2 6-23-15,-1-3-10 0,1-2-10 16,2-2-9-16,12-5-13 16,6-1-4-16,0-2-5 15,-2-4 0-15,-8-1 5 16,-9-1 3-1,-8-7 10-15,-12 2-1 0,-12-4-5 16,-6-3-5-16,-13 11-17 16,-5 2-8-16,-3 16-9 15,-8 13-2-15,0 22 4 16,0 9 4-16,6 10 6 16,7 4 3-16,24-1 2 15,14-6 0-15,28-10 1 16,9-3 0-16,18-11-15 15,4-3-28-15,11-10-90 0,2-4-71 16,5-5 103-16</inkml:trace>
  <inkml:trace contextRef="#ctx0" brushRef="#br0" timeOffset="174927.22">17968 1388 857 0,'38'3'113'0,"4"5"140"0,6-3-69 0,2 4 14 0,2-2-39 0,-9 1-51 16,-1 3-15-16,-4-5-22 15,-2 3-6-15,12-4-14 16,7 1-9-16,25-1-3 16,14-3-7-16,30 3-11 15,13-4-9-15,24-1-10 16,13 3-2-16,21 0-4 15,7 4 2-15,33-7 0 16,-7 0 0-16,10-2 4 16,6-6-1-16,-9-1 5 0,5 2 2 15,-2-2 1-15,-15 4 2 16,-15 4-1-16,-12 2 0 16,-34 4-3-16,-13 6 0 0,-53 0 0 15,-22-5-19-15,-46 1-131 16,-17-3-57-1,-44 3 87-15</inkml:trace>
  <inkml:trace contextRef="#ctx0" brushRef="#br0" timeOffset="176378.41">18690 1803 405 0,'3'-3'142'0,"-3"-5"189"0,2 3-47 0,-4 2-27 16,-4-5-42-16,-5 5-79 0,-5 1-28 0,-9 4-47 15,-2 1-11-15,-3 8-25 16,-1 0-6-16,2 5-18 15,1 6-4-15,1 6-7 16,5 4-1-16,8 1-1 16,6 2-2-16,14-8-1 15,9-7 0-15,13-1 3 16,2-6 3-16,14-7 9 16,-1-6 6-16,7-6 20 15,4-9 5-15,-2-8 27 0,-2-1 14 16,-12-1 7-1,-6 3 6-15,-20 6-13 16,-7 3-11-16,-5 10-22 16,-8 3-14-16,-4 7-24 0,2 4-7 0,4 4-13 15,6 3 2-15,16-4 3 16,12-1 2 0,7-2 5-1,3-3 2-15,1-2 2 16,-3-1 2-16,-3-5 4 0,-3 0 2 15,-8-5 8-15,-3-3 5 16,-8-5 20-16,-4-1 12 0,-3-3 13 16,0 3-1-16,-3 1-13 15,-1 10-12-15,5-3-27 16,-3 15-6-16,2 13-10 16,6 10-4-1,2 12 5-15,6 6 1 16,2 4 0-16,-2 3 1 0,-4-5 3 15,-3 0 0-15,-11-3 4 16,-2-10 1-16,-12-1 1 16,-7-11-1-16,-10-8-23 15,-5-7-29-15,-1-12-73 16,3-6-42-16,1-13-117 16,-7-8 147-16</inkml:trace>
  <inkml:trace contextRef="#ctx0" brushRef="#br0" timeOffset="176624.71">19575 1961 1189 0,'5'0'188'0,"-10"0"267"0,-4 0-240 0,-19 0-10 0,-6 3-57 16,-7 2-99-16,0 7-13 0,10 12-26 0,9 4-16 0,19 8-13 0,6 2 0 16,19-1-2-16,5-6 0 0,14-4-59 15,6-7-41 1,3-9-122-16,-4-9-172 0,8-24 244 16</inkml:trace>
  <inkml:trace contextRef="#ctx0" brushRef="#br0" timeOffset="177027">19791 1682 1013 0,'-14'-30'196'0,"3"11"306"0,3 11-272 15,8 16-17-15,0 4-28 16,0 13-66 0,4 7-22-16,-6 14-33 15,0 6-23-15,-4 3-27 16,0 3-5-16,-2-2-5 15,8-3-1-15,1-1-5 16,10-1-2-16,16-6-8 16,6-5-2-16,12-13-14 0,7-2-3 15,12-14 2-15,9-8 5 16,1-3 17-16,-5-11 7 0,-18-5 21 16,-12-4 16-16,-26-10 37 15,-15-3 12 1,-18 0 6-16,-10-4-12 0,-13 15-37 15,-1 10-16-15,2 16-27 16,2 9-6 0,18 7-13-16,11 9-2 15,22 1-3-15,13-3-9 16,18 1-31-16,10-6-29 0,8-6-79 16,3-2-40-1,-1-12-93-15,1 4 154 0</inkml:trace>
  <inkml:trace contextRef="#ctx0" brushRef="#br0" timeOffset="177225.21">20983 1670 1918 0,'-8'0'187'0,"3"7"130"0,-9 12-186 0,0 8 2 0,-1 17-79 0,3 6-19 0,2 15-17 15,-1 6-6-15,2-3 2 16,-1 4-45-16,2-14-60 16,1-1-80-16,2-14-153 15,3 4 183-15</inkml:trace>
  <inkml:trace contextRef="#ctx0" brushRef="#br0" timeOffset="177509.9">20561 1989 1367 0,'16'-17'114'0,"5"1"169"15,7 5-98-15,11 1 47 0,9 4-34 16,7 3-88-16,3-3-22 16,1 7-28-16,-1 6-11 15,-9 5-17-15,-8 4-3 16,-11 8-3-16,-8 1 0 15,-11 5-2 1,-6 4-3-16,-7 7-10 16,-2 5-8-16,2-3-18 15,-1-4-18-15,11-9-47 16,3-8-34-16,8-9-103 0,4-4-44 16,9-10 138-16</inkml:trace>
  <inkml:trace contextRef="#ctx0" brushRef="#br0" timeOffset="177629.23">21197 1805 1187 0,'-25'0'103'16,"1"-2"194"-16,2-3-322 0,10-7 14 16</inkml:trace>
  <inkml:trace contextRef="#ctx0" brushRef="#br0" timeOffset="178256.18">21325 2047 1171 0,'17'51'83'0,"-4"-5"32"16,-5-7-4-16,-11-12 17 15,-2-4-41-15,-8-13-27 16,1-4 1-16,1-6-2 15,0-8 10-15,6-9 30 16,5-3-2-16,1-12-3 0,10-7-16 16,13-6-46-1,1 3-6-15,5 12-15 16,8 6-7-16,-3 24-5 16,0 2-2-16,-2 21 0 15,-6 4-14-15,-7 10 17 16,-6-4-36-16,-9 0 0 15,4-3 15-15,-7-10-15 0,1-6 41 16,-3-14 12-16,0 0 6 16,7-7 20-16,-1-6 4 15,11-9 5-15,-3-8-4 16,4 3-20-16,2 0-6 16,-2 15-21-16,4 8-7 15,-10 8-7 1,2 10-6-16,-2 6 2 0,0-2 4 15,7 1 5-15,6-4 6 16,13-5 1-16,5-4 2 16,7-7 5-16,-1-3 6 0,-2-7 24 15,-2-3 18-15,-7-8 43 16,-2-2 6-16,-11-4 25 16,-12 0-5-16,-18 2-28 15,-16 3-14-15,-16 12-52 16,-8 8-17-16,-11 15-22 15,2 13-3-15,15 16 0 16,10 5-1-16,28-3 1 16,13-1 0-16,31-7-22 0,9 0-19 15,25-8-50 1,10-7-33-16,3-7-30 16,1 6-101-16,-4-2 165 15</inkml:trace>
  <inkml:trace contextRef="#ctx0" brushRef="#br0" timeOffset="178942.45">15734 1838 1225 0,'11'6'140'0,"-9"2"80"0,-2 3 17 0,-10 3-18 0,4-1-32 0,-4 6-18 16,7 4-10-16,-5 10-30 16,-1 1-15-16,2 8-29 15,-5-1-12-15,-9 8-24 16,2 3-15-16,-15 6-18 15,-4 9-6-15,-19 11-2 16,-9 8-4-16,-15 13-3 16,-1 10 0-16,5 9-2 15,0-8 0-15,14-12-2 16,4-8-3-16,20-25-15 16,10-2-11-16,7-17-28 15,7-5-22-15,2-19-56 16,7-3-36-16,1-8-47 15,5-10-19-15,0-1-198 16,-2 2 265-16</inkml:trace>
  <inkml:trace contextRef="#ctx0" brushRef="#br0" timeOffset="179311.05">14655 3000 1183 0,'1'-2'198'16,"3"-1"176"-16,2 3-143 15,-3-1 26-15,-3 1-72 16,0 3-37-16,2 6-53 16,-2 9-25-16,0 15-36 15,1 11-11 1,-1 14-13-16,-1 8-3 0,-1 9-5 15,-1-3-1-15,1-1-1 16,2-2-1-16,7-10 1 16,4-10-1-16,6-15 1 15,7-4 0-15,4-15 1 16,18-3 4-16,-2-17 16 16,7-2 3-16,8-12 0 15,-10-10-4-15,16-1-30 16,-7-9-36-16,-1-8-75 0,-5 4-24 15,-12-8 63 1</inkml:trace>
  <inkml:trace contextRef="#ctx0" brushRef="#br0" timeOffset="191826.69">16957 3505 304 0,'-4'4'92'0,"-3"6"108"0,-3 1-5 0,-10 1-5 0,1-4-31 0,-7 3-38 16,4-1-6-16,7-5 0 0,10-4 0 0,0 4-8 15,16-5 4 1,14-5-3-16,8 0-1 0,12-4-9 16,0 3-18-1,11-7-35-15,-6 2-15 16,2 5-17-16,-5-1-8 15,-7 4-19-15,-4-3-37 0,-14 1-105 16,-6 2-92-16,-16 3 125 16</inkml:trace>
  <inkml:trace contextRef="#ctx0" brushRef="#br0" timeOffset="192061.32">16944 3714 1116 0,'0'13'143'0,"5"-2"142"16,1-2-61-16,7-4-64 15,2-5-51-15,6 0-81 16,4 0-19-16,2-1-9 16,6-3-3-16,3-5-69 15,5 3-61-15,15-9-208 0,-1-2 183 16</inkml:trace>
  <inkml:trace contextRef="#ctx0" brushRef="#br0" timeOffset="192593.75">17749 3478 759 0,'-5'12'112'15,"-3"-2"88"-15,3 1-4 0,2 0-13 16,3-2-23 0,11-1-13-16,2 0-9 0,9-3-27 15,-3-5-16-15,4-6-34 16,1-4-10-16,3-4-15 15,0-2-6-15,-4 0-7 16,1-6-1-16,-11 2 2 16,-4 1 6-16,-9-3 3 15,-2 3-3-15,-10 0-8 0,-9 3-9 16,-7 7-12 0,-7 6-5-16,-4 14-6 15,-1 4-1-15,3 20-1 16,-1 4 0-16,8 12 2 15,8-1 1-15,6 2 2 16,10-6 2-16,15-8 2 16,4-2 1-16,12-9 4 15,5-2 2-15,8-4 11 16,7-7 6-16,9-12 21 0,1-4 3 16,10-12-3-16,8-7-4 15,-1-1-19-15,1-3-5 16,-10-3-7-16,-3-1-2 0,-21 4-1 15,-4 1-17 1,-13 9-53-16,-3 0-36 0,-13 4-101 16,2 2-76-16,-8 3 158 15</inkml:trace>
  <inkml:trace contextRef="#ctx0" brushRef="#br0" timeOffset="192835.04">18116 3391 1488 0,'10'9'157'0,"7"6"85"0,3 2 1 0,12 11-78 0,-5 6-51 0,4 7-62 0,-4 4-18 15,-3-4-23-15,6 5-5 16,-8-3-1-16,3-6-22 15,0-8-70-15,1-2-42 16,-4-10-149-16,-5-3-155 0,7-4 253 16</inkml:trace>
  <inkml:trace contextRef="#ctx0" brushRef="#br0" timeOffset="193174.42">18668 3612 1166 0,'0'0'165'0,"-3"0"122"16,6 0-138-16,2-2 10 0,8 1-84 15,7-7-28 1,4 0-18-16,9-2-8 16,5-2-10-16,1-2-3 15,-1-1-3-15,-8-2-1 0,-9 8 4 16,-9-2 4-16,-12 0 11 15,-11-2 7-15,-13 0 5 16,-4 4-1-16,-11 9-12 16,-2 6-9-16,-8 19-12 15,-2 7-5-15,9 17-6 16,2 3-1-16,15 0 2 16,8-3-1-16,18-13 3 15,10-6-24-15,14-6-57 16,4-12-46-16,9-12-170 15,4-1 171-15</inkml:trace>
  <inkml:trace contextRef="#ctx0" brushRef="#br0" timeOffset="193371.22">19183 3487 1513 0,'-21'8'157'0,"-4"3"99"0,-2 3-71 16,-3 5-45-16,-3 0-55 15,9 3-46 1,4-3-12-16,9 3-24 0,0 2-4 16,11-4-8-16,8 3-3 15,9-9-47-15,8-3-41 16,13-7-77-16,1-7-83 0,6-5 146 16</inkml:trace>
  <inkml:trace contextRef="#ctx0" brushRef="#br0" timeOffset="193596.21">19530 3203 1414 0,'-10'-4'223'0,"2"4"155"0,-4 11-149 16,-3 6-30-16,8 18-92 15,-3 3-28-15,7 9-40 16,3 8-17-16,3-3-20 15,0 3 0-15,4-3-62 0,-4-4-99 16,-3-7-120 0,1 6 129-16</inkml:trace>
  <inkml:trace contextRef="#ctx0" brushRef="#br0" timeOffset="193863.04">19381 3539 1219 0,'32'-19'138'0,"-2"4"132"16,6-3-57-16,5 4-27 16,-1 6-41-16,1 2-61 15,1 3-16-15,-12 6-18 16,-1 6-9-16,-6 4-10 15,-10 3-6-15,-5 4-8 16,-8 2-5-16,-7 8-10 0,1 0-1 16,-2 3-15-16,0-4-30 15,7-1-102-15,1-4-50 0,9-2 90 16</inkml:trace>
  <inkml:trace contextRef="#ctx0" brushRef="#br0" timeOffset="194061.97">19815 3440 1359 0,'-8'-3'63'0,"2"-2"76"16,6-3-117-16,6-3-38 15,7-5-119-15,20 7 62 16</inkml:trace>
  <inkml:trace contextRef="#ctx0" brushRef="#br0" timeOffset="194805.21">19943 3647 756 0,'-2'31'135'16,"1"1"110"-16,-1-7-53 0,2-11-44 15,0-9-58-15,-3-7-28 16,3 1-2-16,0-10-8 15,3 1 5-15,-1-3-16 16,1 1 2-16,0 4-2 16,7-3-7-16,1-2-14 15,3 7-8-15,3 1-9 16,4 4-1-16,-4 1-3 16,4 0 0-16,-7 1-3 15,-2 1-1-15,-1 4-3 16,-4-3-5-16,-1-1-5 15,-3-2-1-15,2-2 4 0,3 1 6 16,1-10 15-16,2 1 16 16,-3-1 35-16,6-1 11 0,7-4 3 15,-2 0-14 1,4 0-33-16,1 1-13 0,0 10-11 16,-7 5-3-16,2 11-3 15,-3 1 0 1,1 7 2-16,-3 0 2 15,7-3 4-15,3-3 1 16,-5-5 3-16,7-5 2 16,-2-3 14-16,0-2 15 0,7-4 20 15,-1-2 1-15,-1-8-10 16,-1 2-14-16,-1-5-20 16,-4-1-4-16,0 5-9 15,-6 1-1-15,-8 6-53 16,-1 2-39-16,-8 6-73 15,0 0-33-15,0 0 21 16,2 0 38-16,-1 2 77 0,4 1 47 16,1-3 78-16,-1 0 37 15,2 0 75-15,-3-2 15 16,-1-1 0 0,2 0-9-16,-5-5-37 15,-6 3-26-15,-4-3-35 0,-4 4-17 16,-5-3-35-1,-3 7-5-15,3 8-13 0,-3 8-11 16,10 9-4 0,0 4-2-16,11 4 2 15,4-3 2-15,8 3 1 0,5-6 2 0,4-4-1 16,4-4 1 0,1-3-3-16,4-5 13 15,9-2-53-15,-1-4-35 0,4-6-113 16,-3-4-88-1,-6-8 153-15</inkml:trace>
  <inkml:trace contextRef="#ctx0" brushRef="#br0" timeOffset="195338.63">21752 3517 963 0,'0'-6'164'0,"0"3"195"16,-3 1-47-16,-1 5-25 0,-1 7-31 0,-8 4-92 0,1 2-37 0,-4 9-60 15,-6 8-28-15,-4 2-23 16,-3 6-8-16,-13 0-8 15,-3 3-2-15,-3 2-20 16,6-5-35-16,2-5-132 0,3-8-93 16,11-6 140-1</inkml:trace>
  <inkml:trace contextRef="#ctx0" brushRef="#br0" timeOffset="195565.84">21295 3473 1688 0,'46'44'132'15,"-5"-3"47"-15,9 7-8 16,-2-7-16-16,-1-4-53 0,2 1-51 16,-2-6-2-1,-7 2-29-15,-3-5-10 0,0-4-17 16,-7-3-27-16,0-9-126 15,-2-5-127-15,10 3 151 16</inkml:trace>
  <inkml:trace contextRef="#ctx0" brushRef="#br0" timeOffset="196220.04">22421 3609 899 0,'-14'0'121'0,"-10"3"150"0,-4 6-88 0,-5 4-17 0,0 0-24 0,-2 2-60 0,10 7-10 16,3 5 3-16,9 5-11 15,18 2-10-15,6 3-5 16,19-4-26-16,8 1-5 15,3-7-5-15,-3-5-8 16,0-7-21-16,-2-4-33 16,-6-11-78-16,1-7-55 15,2-10 90 1</inkml:trace>
  <inkml:trace contextRef="#ctx0" brushRef="#br0" timeOffset="196447.23">22607 3177 1103 0,'-4'-2'220'16,"1"5"255"-16,3 14-260 15,0 2-7-15,3 21-69 32,6 6-34-32,4 12-47 0,1 13-14 0,-1 6-26 15,-2 0-9-15,1 1-6 16,-1-3-3-16,0-7-27 15,-3-5-37-15,3-9-130 16,0-5-118-16,-1-13 165 16</inkml:trace>
  <inkml:trace contextRef="#ctx0" brushRef="#br0" timeOffset="196693.22">22838 3216 1422 0,'28'-3'227'0,"-4"3"106"0,1 20-81 15,-6 10-31-15,-8 25-122 16,-1 15-31-16,-10 10-31 16,-5 1-12-16,5 4-16 15,0-6-2-15,6-4-4 16,-3 1-16-16,7-21-62 15,-4-3-45-15,4-17-120 0,2-8-59 16,1-15 162-16</inkml:trace>
  <inkml:trace contextRef="#ctx0" brushRef="#br0" timeOffset="196950.18">23186 3531 1173 0,'0'11'188'0,"0"-1"94"0,-7 6-91 16,0-2-2-16,-12-3-94 15,0 3-16-15,-11 2-17 16,0 8-16-16,5 2-19 16,2 0-7-16,10 2-15 15,11 0-3-15,13 2-2 16,13 2 0-16,8-2-9 15,2 0-21 1,6-10-98-16,1-1-101 16,6-6 121-16</inkml:trace>
  <inkml:trace contextRef="#ctx0" brushRef="#br0" timeOffset="197292.44">23652 3650 1553 0,'5'-16'172'0,"-10"-5"89"16,-9 4-43-16,-19 4-79 0,-8 1-62 16,-7 15-48-16,1 6-9 0,0 9-20 15,7 5-5-15,16 3-4 16,10 0-1-16,14-2 1 15,13 3 3 1,11 3 4 0,2 3 2-16,6 6 3 0,6 1-1 15,-2 6 1-15,0-5 0 16,-10-5-1-16,-14-5 0 16,-12-4-5-16,-12-2-17 0,-18-4-57 15,-7-2-59-15,-7-6-98 16,0 1 116-16</inkml:trace>
  <inkml:trace contextRef="#ctx0" brushRef="#br0" timeOffset="197712.5">23750 3825 1483 0,'17'8'122'0,"-4"9"88"15,-1 3-61-15,-9 15-2 0,-6 3-60 16,-1 6-64-16,-9 5-8 16,5 0-11-1,0-5-2-15,3-1-24 16,2-5-12-16,-3-13-32 16,3-5-15-16,1-10-3 15,2-10 10-15,-1-2 41 0,-1-12 19 16,2-21 43-16,0-9 25 15,2-28 38-15,2-7 18 16,0-11 3-16,3 5-12 16,6 22-31-16,0 12-7 15,12 34-11-15,2 9-10 0,6 19-9 16,0 9-6-16,-5 7-5 16,-4 5 1-16,-11-1-2 15,-7-4-4 1,-12-2-7-16,-7 1-5 15,-14-1-3-15,-3-5-21 16,-6-1-61-16,1-5-58 16,12-10-129-16,7-4-339 0,14-8 369 15</inkml:trace>
  <inkml:trace contextRef="#ctx0" brushRef="#br0" timeOffset="198551.6">24007 3872 1635 0,'0'6'99'0,"0"-6"37"15,5-1 4-15,6-10-26 0,3-2-29 0,9-7-42 16,3 2 0-16,-1 2-2 16,-5-4 4-16,-1 3 26 15,-8-5 5-15,-7 1 4 16,-4 2-5-16,-10 8-36 0,-4 6-19 15,-11 10-25-15,-5 11-8 16,-7 14-5-16,3 3 3 16,10 11 2-1,8-3-1-15,16-1-17 0,11-4-16 16,16-5-58-16,6-5-42 16,8-8-45-16,8-8-17 15,3-7 1-15,2-6 26 0,-2-5 65 16,-2-6 41-16,-10-8 114 15,-10 0 70-15,-11-7 85 16,-13 1 26-16,-6 1 16 16,-1 2-26-16,-15 11-77 15,-2 6-33-15,-15 8-67 16,-1 9-23-16,4 7-10 16,1 5-4-16,10 7-13 15,13-3-16-15,7 2-43 16,12-2-26-16,11-7-52 15,4 0-12-15,13-3 12 16,8-4 7-16,8-5 44 16,1 2 27-16,-4-8 44 15,-4-2 39-15,-12-7 79 16,-5-2 47-16,-15-5 80 16,-6-1 8-16,-12 3-19 15,-11-1-39-15,-14 7-86 0,-3 1-27 16,-10 7-44-16,-2 0-9 15,4 9-7-15,5-1-18 16,10 3-55-16,10-2-15 0,22 2-4 16,10-4 13-1,13-1 59-15,12-4 20 0,6-4 33 16,5-9 17-16,0-5 26 16,-5-7 17-16,-16-11 23 15,-8-3 5 1,-13-9 7-16,-8-12-8 0,-7-24-21 15,-3-10 0-15,-1-17-20 16,0 2-13-16,0 30-16 16,2 15-14-16,2 59-30 15,-8 2-3-15,0 54-11 16,4 23-4-16,-3 29 18 16,7 9 4-1,7 0-3-15,5-9 6 0,9-10-79 16,2-5-51-16,7-15-115 15,5-2-410-15,0-19 417 16</inkml:trace>
  <inkml:trace contextRef="#ctx0" brushRef="#br0" timeOffset="200605.78">1895 6649 873 0,'-25'0'89'0,"0"-1"60"0,3-9-9 0,8-4-36 0,3 1 6 0,9-1 3 0,2 3 6 0,3 5-7 16,7 6-19-16,4 6-27 15,5-1-20-15,15 7-23 16,17 3 4-16,12-3 10 15,14 2 10 1,23-3 11-16,7-1-5 0,36 1-10 16,22 0-10-16,18 0-12 15,17-3-3-15,10 1-4 16,3 2 2-16,17 2 5 16,-6-2 6-16,-5 5 2 15,5-2 1-15,-17 3 0 16,-10 2-2-16,-12-3-1 15,-15 0 0-15,-18 3-7 16,-17-5-1-16,-34 5-4 16,-22 0 1-16,-43 0 1 0,-12 3 5 15,-37 5 6 1,-18 1 2-16,-53-1-1 0,-20 1-5 16,-41-7-10-16,-16-5-7 0,-19-5-5 15,-6-5-1 1,-6-6 3-16,1-8 5 15,-2-3 2-15,7-5 2 16,13 0 3-16,-4-3-2 16,8-6 1-16,0-2-3 15,-1-3-5-15,11 4-1 16,10-3-6-16,9-4 0 0,28 3-2 16,6-1-2-16,46 2-1 15,11 2-1-15,29 4-12 16,15 1-7-16,22 6-12 15,20 0-1-15,35 11 12 16,20 1 6 0,36 10 14-16,9 0 2 0,22 7 0 15,10 0 1-15,19-4 4 16,11 0 3-16,26-12 5 16,4-5 1-16,14-15-1 15,14-4-2-15,-6-12-1 16,8-2-2-16,4 3-3 15,-17 1 2-15,-1 12 1 16,-17 13 2-16,-35 5 1 16,-21 10 0-16,-54 5 4 15,-25 10-1-15,-47-3 5 16,-18 3 3-16,-37 2-1 16,-24 1 1-16,-35 2-8 0,-20 1-5 15,-29-2-9-15,-22-1-5 16,-19-4 2-16,-7-6 0 15,-17-5 7-15,-7-1 1 0,-2 1 1 16,-2 1-1 0,-4 2 0-16,3-1 0 15,7 3-1-15,4-1 0 0,-4 1 0 16,8 1 0-16,7-2 0 16,-5 1 0-16,16-7 0 15,-2 3 0-15,21-7-1 16,13-5-1-1,41-1 0-15,15-5 0 16,27 1-1-16,15 4 1 0,29 4-18 16,-1-4-8-16,30 8-6 15,14 4-2-15,33 2 17 16,21 0 8-16,52 1 7 16,13-4 3-16,28-4 2 15,19-1 1-15,20-3 4 16,6-1 2-16,34-6 5 15,1 1 1-15,8 5-4 16,0 1-1-16,-36 3-5 16,-11 3 6-16,-40 7 22 15,-17-4-479-15,-38-9 331 16</inkml:trace>
  <inkml:trace contextRef="#ctx0" brushRef="#br0" timeOffset="211583.42">15459 12596 812 0,'-41'8'72'0,"-3"-2"50"0,6 1-94 0,1-3-72 0,5-4-5 0,11 0 24 0,9-1 37 0,4 1 76 16,3 1 24-16,4 6 14 16,-6 1-16-16,1-2-44 15,-2 0-22-15,3 0-32 16,4-6-6-16,2 8 24 0,14-1 23 16,13-1 45-16,18 2 15 15,29 0-16 1,11-4-21-16,26 8-41 15,8-5-13-15,7 3-13 0,7-2-2 16,-6 0-3-16,-11-2 0 0,-38-4 1 16,-19-2 2-1,-35 0-2-15,-23 0-5 0,-10 0-13 16,-21 0-7-16,-37 1-14 16,-19 1-1-16,-30 2 10 31,-11-2 4-31,-4 3 7 0,-2 1 2 15,-9 0 2-15,2 4 3 0,8-4 7 16,15 0 7-16,23-1 14 16,15-3 13-16,28 1 35 15,15-3 5-15,30-3-10 16,18 0-8-16,28 3-22 16,11 0 2-16,27 3 5 15,11 1-1-15,33-2-12 0,9 0-8 16,10 1-12-1,2-3-2-15,-10-2-2 16,-9-1 0-16,-9-3 1 16,-13 3 1-16,-32 1 1 15,-20-3-1-15,-50 5-17 16,-18 0-12-16,-56 3-24 16,-26 10-8-16,-34 8 5 15,-9-1 3-15,-11 5 14 16,-3 2 5-16,8-5 10 15,4-3 9-15,31-9 12 0,24-1 10 16,36-11 10-16,23-4 0 16,30-7-4-1,15-4-3-15,36-2 6 0,15 0 5 16,35 7 6-16,16 2-1 16,15 10-15-16,4 2-6 15,1 7-9-15,-17 5-1 16,-25-3-10-16,-11 1-41 0,-45-5-137 15,-14 1 117-15</inkml:trace>
  <inkml:trace contextRef="#ctx0" brushRef="#br0" timeOffset="-213550.78">16966 4137 820 0,'0'8'119'0,"-5"-3"83"0,-4-2-19 0,-2-3-56 0,0 0-21 0,4-5-14 0,3 2-5 16,2-3-24-16,4 2-11 0,-2 4-21 16,0 0-4-16,12-1 13 15,1 2 5 1,11 1 20-16,9 0 8 0,1-1 5 31,0-1-9-31,3-1-26 0,1-3-12 0,-9 1-24 16,-1-1-4-16,-6 0-66 15,-4 1-65-15,-9 3-210 16,-7 0 182-16</inkml:trace>
  <inkml:trace contextRef="#ctx0" brushRef="#br0" timeOffset="-213312.38">16879 4309 647 0,'-16'6'112'16,"4"8"-16"-16,2-3 145 15,7-4-30-15,11-4 19 16,6-3-29-16,15 0-45 16,13 1-20-16,3-1-47 15,5 2-23-15,2 1-41 16,-11-1-15-16,14 6-36 0,-1-4-84 15,3 7 70 1</inkml:trace>
  <inkml:trace contextRef="#ctx0" brushRef="#br0" timeOffset="-211886.23">18290 3968 880 0,'6'2'145'0,"-4"9"134"15,-4-3-7-15,-4 9-33 0,1-3-16 0,-1 4-51 0,4 2-25 16,0-1-69-16,-5 3-28 0,7 8-31 15,0 5-12-15,4 11-7 16,7 4-3-16,-8 4 0 16,1-1 0-16,-3-1-78 15,-4-3-47-15,0-16-174 16,1-4 149-16</inkml:trace>
  <inkml:trace contextRef="#ctx0" brushRef="#br0" timeOffset="-211494.88">18529 4061 1385 0,'2'0'125'0,"0"0"66"0,1 0-23 15,1 8-27-15,-2-2-50 16,-2 15-51-16,-2 3-12 15,-5 10-23-15,2 10-5 16,-1 7-2-16,2-1-2 16,9-5-1-16,6-6 0 0,13-7 1 15,4-7-1 1,10-13 3-16,8-4 2 0,-5-12 5 16,0-8 5-1,-6-5 11-15,-9-7 7 16,-13-5 17-16,-7-6 7 0,-14-16 16 15,-10-2 0-15,-12-9-14 16,-8 9-8-16,0 12-29 16,-2 11-10-16,3 19-16 15,0 6-4-15,10 8-60 16,5 6-50-16,14 9-186 16,1 2 167-16</inkml:trace>
  <inkml:trace contextRef="#ctx0" brushRef="#br0" timeOffset="-211017.66">19358 4038 1375 0,'-2'0'172'0,"-1"-2"71"0,0-1-66 0,-7 0-22 0,-4-4-92 0,-2 4-20 0,-3 3-31 15,-1 5-11-15,-1 8-8 16,-1 4-5-16,7 2-2 0,8 3 0 16,7 3 1-16,3-4 3 15,10 2 3 1,1 1 1-16,5 1 1 16,2 0 2-16,4-1 3 15,-1 0 1-15,-9-2 2 0,-2-3 4 16,-21 0 8-16,-8 0 6 15,-12-7 6-15,-8 1 1 16,-4-10-7-16,1-5-7 0,-10-9-36 16,8-4-31-1,3-11-34-15,8 4-64 0,8 5 88 16</inkml:trace>
  <inkml:trace contextRef="#ctx0" brushRef="#br0" timeOffset="-210376.18">20389 4194 1282 0,'15'4'153'0,"-3"-2"126"0,-5 0-65 0,-4-1-13 0,-8 1-56 0,-3 6-63 16,-3 3-19-16,-9 6-32 15,-4 5-15-15,-9 5-12 16,-7 8-2-16,-15-2-20 16,1 3-9-16,1-6-74 15,1-2-48-15,14-9-139 0,8 2-122 16,6-13 230 0</inkml:trace>
  <inkml:trace contextRef="#ctx0" brushRef="#br0" timeOffset="-210112.75">20017 4184 1334 0,'2'-3'195'0,"-1"0"85"15,9 0-75-15,1 1-6 16,8 2-104-16,4 5-26 15,14 14-24-15,0 3-18 16,6 14-14 0,-2 5-2-16,-5 7-3 0,-2-1-3 15,-5-1-5-15,-3-1-3 16,2-5-84-16,1-4-74 16,8-6 87-16</inkml:trace>
  <inkml:trace contextRef="#ctx0" brushRef="#br0" timeOffset="-206851.65">21049 4213 588 0,'-6'6'120'0,"1"0"136"0,-2-1-45 0,6 1-21 0,1-6-19 0,1 0-44 0,1-8-15 0,3 4-28 0,4-6-15 16,1 1-15-16,4 2 1 15,0-4 0-15,2 2-6 0,3 3-2 16,-2-2-2-16,5 6-15 16,2 2-6-16,-7 11-14 15,-4 3-9-15,-4 5-3 16,-7 2-1-16,-4 3 3 16,-6-4 3-16,-4-1 1 15,-2 3 1-15,-10-6-2 16,0-2-2-16,-1-3 0 15,3 2-1-15,5-5 1 16,6-1 2-16,9-5-2 16,2 0 0-16,5 2-1 15,4-1-3-15,7 8 2 16,1 4-2-16,7 2 3 16,0 4 1-16,1 4 3 15,0-2 2-15,-7-4 1 16,-3 3 0-16,-7-4 5 0,-6-2 4 15,-12-1 6-15,-5-7 1 16,-12 0-6-16,-6-3-5 16,-8-4-27-1,-7-1-22-15,-2 0-31 0,-5-1-23 16,6-4-44 0,9 5-12-16,12-6-113 0,12 3-105 15,16 3 212-15</inkml:trace>
  <inkml:trace contextRef="#ctx0" brushRef="#br0" timeOffset="-206230.85">21830 4213 662 0,'8'-2'212'0,"-4"2"158"0,-2-1-60 15,0 1-30-15,-2 0-63 0,-4-4-25 0,-4 3-64 0,1-1-28 0,-6 1-54 16,-1 1-6-16,-8 0-15 16,-4 0-6-1,-2 9 0-15,-5 2-13 0,-5 5-6 16,-3 6-1-16,-6 8-4 16,1 5-3-1,2 6-5-15,4 8-4 0,12-4-3 16,11 3-1-16,10-9-2 15,9-3-1-15,17-7-5 16,4-4 1-16,9-9 5 16,9-5 4-16,5-8 9 0,1-3 6 15,-3-11 7 1,-6-7 3-16,-3-7 8 16,-7-3 0-16,-4-5 5 15,-7 0 1-15,1 3 3 16,-6 4 5-16,-5 17 13 15,-6 7 6-15,-1 6-7 0,-1 11-8 16,-6 14-21 0,3 5-10-16,2 4-3 0,-1 2-3 15,-2-4-15-15,7-5-34 16,1-4-69-16,0-6-46 16,-3-7-165-16,0-5 188 15</inkml:trace>
  <inkml:trace contextRef="#ctx0" brushRef="#br0" timeOffset="-206016.64">21598 4476 1198 0,'-3'-6'220'0,"1"-1"236"0,7 3-257 0,1 1-7 0,23 1-68 0,-1-4-29 0,10 2-37 0,0 0-17 0,-5-3-29 15,3 4-6-15,2 2-6 16,-2-4-5-16,2-1-73 16,-6-4-52-16,-1-4-137 15,-2 0-102-15,-3 0 204 16</inkml:trace>
  <inkml:trace contextRef="#ctx0" brushRef="#br0" timeOffset="-205817.02">22166 4198 1210 0,'0'4'170'16,"0"0"141"-16,-2 4-51 16,1 3-69-16,-3 5-45 0,3 11-62 15,-4 6-23 1,2 8-37-16,3 8-14 16,-2 3-12-16,1-2-16 15,-1 1-70-15,-1-7-50 16,0-6-165-16,1-5 158 0</inkml:trace>
  <inkml:trace contextRef="#ctx0" brushRef="#br0" timeOffset="-205586">22407 4139 1622 0,'0'-4'191'0,"0"6"151"15,0 9-70-15,-9 14-61 16,-2 12-67-16,1 7-79 16,1 6-15-16,7-3-41 15,4-1 0-15,2 0-3 16,3-5-5-16,-3 1-5 16,3-4-26-16,-4-3-77 0,-3-5-51 15,0-10-191-15,0-2 192 16</inkml:trace>
  <inkml:trace contextRef="#ctx0" brushRef="#br0" timeOffset="-205385.79">22096 4430 1383 0,'4'5'173'0,"0"3"270"16,12-3-199-16,3 1-19 15,8-6-49-15,9-6-123 16,0-5-28-16,4-4-38 16,1 1-39-16,0 2-133 15,1 7-92-15,9 10 140 16</inkml:trace>
  <inkml:trace contextRef="#ctx0" brushRef="#br0" timeOffset="-204935.74">22637 4329 1003 0,'13'2'155'0,"1"0"174"15,0 5-74-15,-1-3-23 0,1 2-43 16,5-3-84-16,-1 0-12 16,7 0-31-1,3 2-15-15,7-3-14 0,3-1-9 16,-2 4-17-16,-4 0-2 16,-7-4-2-16,-9 4-2 15,-13-5 1-15,0 6-1 0,-24-3-1 16,-2 8 0-16,-23 4-2 15,-6 4 0-15,-6 4 0 16,-1 2-2-16,10 4 2 16,7 1 2-1,13-5 0-15,14 0 2 0,16-4 11 16,9-1 7-16,15-1 14 16,6 0 4-16,15-2-11 15,8-1-10-15,12 0-12 16,7-8-22-16,4 1-74 15,0-2-51-15,10-3 65 16</inkml:trace>
  <inkml:trace contextRef="#ctx0" brushRef="#br0" timeOffset="-200101.07">20981 12951 930 0,'-35'0'90'0,"7"0"75"0,1-2 12 0,11-4-4 0,7 1-12 0,7 4-34 16,4-1-15-16,1 4-26 16,6 2-6-1,-2 6-20-15,5 6-14 0,17 6-26 16,-1-2-8-16,23 2-2 15,9 2 6-15,12-2 10 16,17-8 3-16,16-1-8 16,14-8-5-16,2-7-9 15,-15-3-2-15,-18-6 0 16,-20-1 1-16,-22 4 6 16,-18 3 1-16,-28 5-15 15,-24 0-16-15,-21 10-29 16,-17 2-4-16,-31 6-5 15,-13 0 1-15,-14 1-4 16,2-4-12-16,14-8 12 16,8-3 14-16,17-8 25 15,9-5 14-15,7 0 1 16,11-1 11-16,30 4 0 16,16-1 8-16,42 0 28 15,18-4-8-15,25-4 11 0,3 0 1 16,20-4-8-16,10 4 0 15,13 6-5 1,0 3-3-16,-24 6-7 0,-23 1 0 0,-40 2 6 16,-16 1 14-1,-23-1 2-15,-10-2-5 16,-26-1-18-16,-11 5-19 0,-41 3-13 16,-18 3-1-1,-19 2 0-15,-4 1-3 0,14 0-5 16,2 2 1-16,10 1-1 15,12 4-2-15,26-4 12 16,22 0 5-16,38-7 4 16,17-1 6-16,41-9 5 15,20-3 1-15,37-10 6 16,2-1 1-16,20-5-1 16,3 4-3-16,4 2 1 15,-7 7-3-15,-31 2 5 16,-26 4 2-16,-50 5 26 15,-12 3 19-15,-21 2-3 0,-16 1-10 16,-32 4-48-16,-16 4-30 16,-29 6-20-1,-9 2-3-15,9 0 0 16,12-2 6-16,25-6 10 16,22 0 7-16,20-13 15 0,21-4 6 15,13-2 7-15,18-8 4 16,27-4 7-16,15-1 4 15,23 2-2-15,11 0-1 16,-1 6-4-16,-11-1 0 16,-33 6 4-16,-17 0 7 0,-37 3 14 15,-9 2-2-15,-33 7-16 16,-15 3-17 0,-28 2-67-16,-6 3-43 0,0-10 369 15,5-23-237-15</inkml:trace>
  <inkml:trace contextRef="#ctx0" brushRef="#br0" timeOffset="-198731.8">21325 4851 507 0,'0'0'93'0,"1"0"88"0,1-3 1 0,0-2-25 0,-2 2-25 0,0-3-32 15,-2 3 4-15,2 3 8 0,0 0-2 16,0 0-11 0,-2 0-15-16,2 1-19 15,4 1-2-15,8-5 1 0,10-2 5 16,8-6-1-16,11-3-3 15,19 1-14 1,2-1-9-16,3 3-16 0,-10 2-7 16,-5 5-8-16,-9 0-4 15,-8 4-1-15,-6 0 2 0,-13 4 2 16,-10-2 5-16,-8 4 3 16,-5 1 0-16,-7 2-3 15,-1-3-6-15,-15 1-14 16,-4-4-4-1,-18-2-6-15,-9 1 1 0,-8 1 8 16,-1 0 2-16,7 2-1 16,13 0 2-16,16 3 0 15,7 0 1-15,17-5-5 16,12-2 0-16,3 4 2 16,19-3 1-16,16-2 9 15,14-2 1-15,14-1 0 0,10 0 0 16,-2 1 0-16,-6-3-1 15,-19 2 2-15,-15 2 1 16,-19-1 8 0,-14 2 6-16,1 0 2 0,-17 2-1 0,-13 1-7 31,-7 5-6-31,-20-4-5 0,-8 4-4 16,-10 0-1-16,1 2 0 15,17-1-3 1,14 2 0-16,15-5-4 0,14 2-8 15,21-6-5-15,13 1 0 16,26-1 3-16,18 1 8 16,18-3 5-1,-4 0 3-15,-4-3-1 0,-12 0 14 16,-26-1-62-16,-11 1-36 16,-17-3-92-16,-12 1-309 0,-33-9 313 15</inkml:trace>
  <inkml:trace contextRef="#ctx0" brushRef="#br0" timeOffset="-197138.48">22399 12973 429 0,'-19'-5'84'0,"-3"1"102"0,-3-3-43 0,9 3 17 0,2 0-16 16,14 3-15-16,3 1 4 0,7 0-5 0,-1 1 4 0,-3 1-4 16,1 1-9-16,-3-3-20 15,8 2-8-15,-1-2-15 16,3 0-12-16,9 0-25 16,7 0-10-16,13 0-8 15,4 0-4-15,16 0-5 16,-1 0 0-16,1 0-4 15,-1-2 1-15,-15-1 2 16,-11 1 4-16,-20-2 16 16,-13 0-7-16,-22 0-13 15,-11 2-9-15,-17-4-29 16,-11 6-8-16,-12 6-3 0,-4-1 0 16,-2 11 9-16,7 4 10 15,10-1 12-15,12 2 4 16,16-6 8-16,13 0 3 0,18-8 0 15,13 3 6-15,23-5 5 16,5-2 3-16,13-3 2 16,7 0-2-1,6-3-7-15,7 1-2 0,-2-4-2 16,1-1 0-16,-21 6 2 16,-10-4 2-16,-21 4 13 15,-13 1 2-15,-27 0-10 16,-11 1-8-16,-21 5-21 15,-12-1-10-15,-14 6-9 16,0 3 1-16,-7 5 7 16,5-3 4-16,13-2 16 15,6-1 3-15,17-8 3 16,17-1-1-16,26-4-5 16,15-1 2-16,33-4 0 0,5 0 4 15,14 5 6 1,4-1-2-16,4 1-2 0,4 1-4 15,-1-1-1 1,-9 2 1-16,-22 0 6 16,-18-2 7-16,-28 1-8 0,-13 1-7 15,-23 1-17-15,-12 0-11 16,-18 6 0-16,-3 1 5 16,5 4 12-16,5-1 4 15,23-1 9 1,8-4 3-16,22 0-10 0,5-5 0 0,26 0-5 15,5-1-2 1,20 0 5-16,9 1-2 0,9-6-22 16,8-1-35-1,4-7 230-15,-4-8-151 16</inkml:trace>
  <inkml:trace contextRef="#ctx0" brushRef="#br0" timeOffset="-153188.25">9993 16750 829 0,'5'2'173'0,"6"1"197"0,3-3-246 0,3 0-31 0,2 0-59 15,-3 1-14-15,-3 7-2 0,-2 2 6 0,0 7 14 16,0 5 4 0,-2-3 8-16,4 2 1 15,14-3 13-15,1 0 2 16,12-4 8-16,2-3-3 16,18-9-21-1,10 4-4-15,15-3-22 0,8 0-5 0,8 7-6 16,0-2-2-16,-8 7 0 15,-3-2-1-15,-5 6-1 16,-1-5-3-16,13 0-2 16,8-3-3-16,3-1-1 15,4-7-2-15,8-5 0 16,13-2 0-16,20-4 2 16,5-2 0-16,12 4 0 15,8 1 1-15,5 4 1 16,2 1 0-16,3 6 0 15,4-1 0-15,-12 3 0 16,3-4 1-16,-13 1 0 16,-3 0 0-16,1-5 0 15,-4 1 0-15,-7-1 7 16,-3-1 5-16,-1 1 7 16,-4 0 1-16,-14 3-3 15,-9 0-5-15,-22 0-7 0,-6 2 1 16,-26-5-111-16,-12 0 71 15,-60-10-10-15</inkml:trace>
  <inkml:trace contextRef="#ctx0" brushRef="#br0" timeOffset="-150865.91">2342 5522 308 0,'-7'-7'108'16,"-2"-1"123"-16,6 2-2 0,0 0-27 0,0 1-12 0,3 2-24 0,0 0-19 0,0 1-27 15,0 2-14-15,-2 0-21 16,-4 3-12-16,-1 0-24 16,3 4-7-16,4-4-12 15,0 0-4-15,11-1 1 16,4 1-2-16,15-8-3 16,8 0-2-1,22-6-6-15,14 2-2 0,10 3-3 16,3 2-3-16,-2 6-3 15,-3 4 0-15,2 7-1 16,1 3-1-16,3 3-1 16,10-4 0-16,-3 4-1 15,1-5-1-15,-2-1 1 16,-8-3 0-16,0-1-1 16,9-1-1-16,6-3 0 0,6-2 0 15,-3 2 2-15,-1-5 0 16,-7 0 1-1,-3 0 1-15,11-2-1 0,2-4 0 16,-2-1 0-16,-3-4-1 16,-9 0 1-16,-6 0 3 15,3 0 0-15,1 3 0 16,0-1 2-16,1 6 0 16,-4 0 2-16,-10 1-2 15,-11 2-1-15,-6 0 0 16,0-2 0-16,3-1-1 15,5 0 2-15,6-3-1 0,4 3 1 16,-1 1 1-16,-3 5-2 16,-8 7-1-16,-7 2 0 15,-6 1 0-15,1 1-2 16,4-3-1-16,7-5 0 16,9-2 0-16,10-4 0 15,4-5 2-15,2-3 0 16,-8 0 1-16,-1-5 4 15,-4 6 2-15,-1 0 2 16,-2 1 0-16,-2 1-3 16,-4 4 0-16,-6-1-1 15,-12 2-1-15,-12 3 2 16,-11-1 1-16,-13 3 4 16,-4 1 5-16,-10 3 14 15,-5-4 5-15,-16 3 7 0,-4-3 0 16,-17-4-10-16,-9 1-4 15,-18-5-7-15,-2-2-2 16,-7-8-2-16,-1 2 1 16,-1 0 1-16,1-3 2 0,-11 6 2 15,-12 2-5-15,-13 1-6 16,-9 4-4-16,1 1-5 16,7-2 3-16,-14 0-3 15,1 1-2 1,-10-4-1-16,-1-1-6 15,20 1 8-15,-8-4-5 16,-6-1-1-16,1 5 3 0,-4-3-4 16,8 4 7-1,-1 2 2-15,-2-1 4 0,-7 3-1 16,-1 3 0-16,10 0-5 16,3 2-2-16,-9 3-2 15,2-2-1-15,-3 5-1 16,7 3 0-16,12 4 0 15,1-2 0-15,-11 7 2 16,5-2-1-16,14 1 2 16,7 1 1-16,14 0-1 15,-1-8-1-15,10 1-1 16,0-3-2-16,18-9 8 0,7 1 1 16,15-5 1-16,9-5-9 0,11 4-10 15,8 1 0 1,9 0-4-1,2 0 7-15,-1 0-6 0,1 0-1 16,4-6-2 0,7 4 2-16,12 0 3 0,2-2 1 15,16 4 1 1,8 1 2-16,14 2 1 0,6-1 2 16,9 1 1-16,-1-1-1 0,10-1 1 15,-1 1 0-15,19 3-1 16,8-4 1-16,7 1 1 15,-2 1 1-15,-3-3-1 16,-3 0 0-16,10-5-1 16,12-1 1-16,2 0 2 15,1-4 2-15,0 5 1 16,7-1 1-16,-2 6 1 16,0 6-1-16,-11 5-1 15,-10 5 2-15,1 2-1 16,-1-3-1-16,-4 4 0 15,-2-1 0-15,-17 0 1 0,3 0 0 16,1-1 0 0,10 1 0-16,0-4 0 15,-11 0 1-15,-11-3 3 16,-20-6 2-16,-18-8-66 16,-3-12 150-16,-21-46-85 15</inkml:trace>
  <inkml:trace contextRef="#ctx0" brushRef="#br0" timeOffset="-149347.41">10566 17330 917 0,'4'8'151'0,"1"-1"135"0,-2-1-116 0,5 0-23 0,-1 4-57 0,0 1-28 0,6 0-36 0,1 1-11 16,7 3 13-16,-1-3 7 16,13 2 17-16,-1-1 15 15,6-8 15 1,-2-1 6-16,2-10 4 15,-5-3-11-15,-6-6-28 0,-2-2-11 16,-12 0-13-16,-4-4-2 16,-2-1-3-16,-7 2-2 15,-2-4-5-15,-6 4-1 16,3 2-2-16,-4 4-2 0,-2 1-4 16,-2 5-3-16,-10 7-21 15,-6 1-16 1,-13 13-39-16,-7 2-16 0,-5 12-1 15,-3 3 12-15,12 5 25 16,0 3 14-16,20 1 18 16,6 5 1-16,10-4 11 15,6 1 6 1,9-5 7-16,5-1 8 0,3-7 11 16,5-4 1-16,0-7 4 15,3 0-2-15,13 1-2 16,6-6 3-16,9-5 4 15,4-3 2-15,9-13 18 16,3-1 9-16,4-13 11 16,1-3 8-16,9-5-25 0,5-4-16 15,-3 2-23-15,-1-2-11 16,-26 1-10 0,-11 1-35-16,-20 3-117 15,-7 6-67-15,-14 2 101 16</inkml:trace>
  <inkml:trace contextRef="#ctx0" brushRef="#br0" timeOffset="-149144.15">11075 17313 1956 0,'0'24'127'0,"3"2"66"0,7 4-40 0,6 13-74 0,11 3-24 0,7 9-50 16,7 0-5-16,8 0-68 16,6-1-60-16,4-5-217 15,-1-3 184-15</inkml:trace>
  <inkml:trace contextRef="#ctx0" brushRef="#br0" timeOffset="-148764.05">11702 17639 1035 0,'25'19'148'16,"3"-1"103"-16,7-4-118 15,0-1-29-15,9-6-48 16,-2-5-9-16,4-4-6 0,0-9-1 15,-2-4-7-15,-4-6 0 16,-14-6 10-16,-5-1 7 16,-15 0 12-16,-6-7 19 0,-16 8 5 15,-9 2-4-15,-11 6-2 16,-4 11-6-16,-7 10-19 16,5 13-9-1,-3 15-19-15,1 8-22 0,11 11-20 16,3 8-8-1,16 9-11-15,8 3-4 0,15 4-10 16,15-5-7 0,9-15-53-16,8-8-35 15,5-28-118-15,9-11-67 0,11-26 178 16</inkml:trace>
  <inkml:trace contextRef="#ctx0" brushRef="#br0" timeOffset="-148518.68">12451 17570 1464 0,'-16'17'197'0,"2"5"182"0,-10 2-78 15,-2 1-90-15,-6 2-50 16,0 3-94 0,2 5-28-16,5 3-43 15,5 3-12-15,18 4-14 0,2 0-6 16,19-3-6-16,9 1-1 15,13-15 4-15,4-4-17 16,10-18-41-16,-2-4-65 16,0-17-90-16,0-10-107 0,-5-19 188 15</inkml:trace>
  <inkml:trace contextRef="#ctx0" brushRef="#br0" timeOffset="-148348.46">12785 17166 942 0,'-3'-20'244'16,"-1"9"282"-16,-4 12-148 0,-5 25-102 16,10 13-57-1,3 21-97-15,5 11-37 0,15 13-64 16,-6 5-14-16,2 3-28 16,5 2-43-16,-6-5-140 15,1-4-91-15,0-24 142 16</inkml:trace>
  <inkml:trace contextRef="#ctx0" brushRef="#br0" timeOffset="-148064.12">12634 17710 1332 0,'58'-12'196'15,"-1"-2"126"-15,13-1-91 0,-15-4-39 16,-2 15-67-16,-4-6-27 16,-11 10-31-16,-5 5-13 15,-15 4-12-15,-7 7-2 16,-10 8-6-16,-1 7-6 16,0 9-23-16,-3 1-19 15,2 11-47-15,1 0-19 16,4-5-47-16,6-7-29 0,12-13-75 15,6-15-56-15,4-12 153 16</inkml:trace>
  <inkml:trace contextRef="#ctx0" brushRef="#br0" timeOffset="-147884.14">12972 17434 1050 0,'0'10'109'0,"0"-2"162"16,6-18-251-16,8-4-47 15,11-19 15 1</inkml:trace>
  <inkml:trace contextRef="#ctx0" brushRef="#br0" timeOffset="-147347.52">13363 17609 627 0,'-3'75'98'16,"-8"-9"86"-16,4-5-53 16,-4-18-20-16,2-12-11 0,6-21 0 15,1-12 43 1,4-21 55-16,1-7 22 0,-2-10 19 16,6-1-30-16,1 7-70 15,4 10-36 1,7 13-47-16,2 11-21 0,4 19-25 15,6 1-9-15,-4 17-45 16,-2-1-30-16,-6 2-55 16,0 0-25-16,-1-12 37 15,-3-2 29-15,-2-18 63 16,-3-6 45-16,-6-14 54 16,4-8 26-16,-3-6 6 15,4-2-8-15,-1-2-39 16,0 5-25-16,10 10-7 15,-6 8-10-15,17 10-11 16,-6 5-4-16,10 7-5 0,10-5-3 16,4 1-2-1,12-2 2-15,5-7 3 0,1-8 3 16,0-6 10-16,-4-2 18 16,-7-6 51-16,-26 0 31 0,-15 3 31 15,-7 3-10-15,-28-6-31 31,8 9-46-31,-15 7-27 0,-5 9-7 16,-1 18-40-16,2 10 0 16,9 15-49-16,13 4-21 0,30-1-25 15,14 0-11 1,30-16-29 0,5-9-19-16,11-16-44 0,6-14-31 0,5-13-250 15,-1-8 296-15</inkml:trace>
  <inkml:trace contextRef="#ctx0" brushRef="#br0" timeOffset="-146907.25">15201 17190 282 0,'6'-6'119'16,"-1"1"138"-16,1 5-50 0,-6 9-45 0,-2 4-26 0,-4 6-46 0,3-2-13 0,0 7-34 0,0-4-19 16,3 3 8-16,3-1 14 15,0-5 36-15,0 3 23 0,3-5 23 16,-2-3 8-1,-3-2 13-15,2-2-2 0,-1 0-16 16,1-8-11 0,2 3-14-16,4-3-7 15,7-3-6-15,1-4-12 16,17-1-20-16,5-3-7 16,15-4-17-16,7-1 1 15,4-2-14-15,-2 3-7 0,2 2-7 16,-1 2-6-16,1 3 1 15,-7 2-2-15,-13-1-43 16,-11 3-45-16,-18-1-156 16,-5-6 74-16,-11-2 50 15</inkml:trace>
  <inkml:trace contextRef="#ctx0" brushRef="#br0" timeOffset="-145998.36">15341 17518 725 0,'-3'13'132'16,"-2"1"130"-16,0 3-36 0,2 1-78 0,2-6-24 0,4-6-28 0,5 2-5 0,1-8 17 15,5 2 11-15,2-8 0 16,0-2 1-16,6-2-14 16,-5 2-16-16,6 2-21 15,-1-2-14-15,0 3-6 0,6 2 0 16,1-3 1-16,-1 1 4 15,11 5-6-15,9 0-6 16,18 2-15-16,8 1-7 16,8-5-13-1,3-7-3-15,-11-10 6 16,-6-5-34-16,-24-9-97 16,-7-12 84-16</inkml:trace>
  <inkml:trace contextRef="#ctx0" brushRef="#br0" timeOffset="-142713.85">9327 15408 379 0,'-26'0'90'0,"2"6"108"0,0-4-2 0,4 6-27 0,2-2-6 0,4 3-25 0,2-4-14 15,2 3-8-15,7-5-6 16,1 0-23-16,2-1-14 0,2 4-29 16,4-1-16-16,2 4-16 15,5 3-3-15,-1 2-6 16,6 0-2-16,10 3 1 16,5-6 5-16,19 2 9 15,11-4 8-15,13-1 18 16,3 0 0-16,9 2-5 15,7 1-11-15,25 1-18 16,14 4-7-16,8 5-2 16,9-1 2-16,6 4 0 15,7-1 0-15,1 1 0 16,-7 1-1-16,-8-7 2 16,-13-3-1-16,-6-2 10 15,-16-4-22-15,-25-7 161 16,-12-4-112-16</inkml:trace>
  <inkml:trace contextRef="#ctx0" brushRef="#br0" timeOffset="-141097.4">16919 17234 660 0,'-5'0'153'0,"5"0"137"0,0 0-106 0,2 0-19 0,2-3-20 0,1 1-3 0,8-2 13 15,4 2 2-15,5-4-21 16,-3 3-19-16,11-1-47 16,0 4-19-1,8 0-31-15,1 0-7 16,7 2-5-16,-2 3-3 15,2 4-3-15,-3 4 0 0,-17 7 0 16,-2 2 1-16,-21 10 4 16,-3 6-7-16,-17 3-35 15,-13 3-25-15,-13 0-47 16,-6-3-13-16,-3 5 9 16,0-10 21-16,8 2 43 15,-2-5 20-15,16-4 56 0,10-3 19 16,15-5 21-1,7-5 10-15,15-4 9 16,13 1 2-16,13-2-2 16,7 0-6-16,15-3-36 15,4-2-18-15,4-6-17 0,6-1 10 16,-7-6-106 0,-9-4-54-16,-9 3-280 0,-11-1 213 15</inkml:trace>
  <inkml:trace contextRef="#ctx0" brushRef="#br0" timeOffset="-140866.41">17821 17119 1478 0,'2'8'253'0,"1"6"308"0,-3 5-370 0,0 6-34 0,0 12-81 16,0 2-23-16,1 19-39 16,6 5-8-16,-1 8-6 15,3-4-3-15,1-6-27 0,-1-9-36 16,2-12-109-16,1-7-74 16,-1-11 126-1</inkml:trace>
  <inkml:trace contextRef="#ctx0" brushRef="#br0" timeOffset="-140379.16">17785 17154 1249 0,'1'-5'249'0,"9"-3"327"0,4-5-379 15,5-1-7 1,11 2-64-16,2-1-26 15,4 7-40-15,2 4-20 0,-8 4-22 16,1 4-7 0,-9 7-6-16,-1 6-3 0,-10 1-16 15,-8 5-17-15,-11 7-36 16,-8 1-17-16,-3 2-2 16,-3-1 15-16,2-8 37 15,6-6 18-15,9-10 18 16,5-9 3-16,3 5 6 15,8-4 5-15,14 1 20 16,5 5 5-16,18 3 9 0,4 5-3 16,1 1-7-1,-4 5-8-15,-11 4-8 16,-5-4 2-16,-20-2-9 16,-7 5 7-16,-7 2 3 15,-12 3-2-15,-15-1-3 16,-7 0-10-16,-20 0-19 15,-9-2-7-15,-8-8-28 0,-5-5-12 16,9-13-11-16,2-5-2 16,13-22 3-16,6-2 1 15,25-8-76-15,8-2-60 16,20 0 107-16</inkml:trace>
  <inkml:trace contextRef="#ctx0" brushRef="#br0" timeOffset="-139881.53">19190 17187 1547 0,'0'3'202'0,"-1"-1"170"0,1 2-144 0,-2-1-25 0,1 7-53 0,-7 3-26 0,2 5-48 16,-7 9-16-16,-11 8-29 15,-1 6-17-15,-13 3-50 0,-3 0-30 16,-6 5-46 0,4 0-18-16,-6-5-31 15,10 2-18-15,1-15-60 16,6-5-92-16,7-6 191 16</inkml:trace>
  <inkml:trace contextRef="#ctx0" brushRef="#br0" timeOffset="-139630.42">18736 17259 1616 0,'11'5'190'16,"0"5"176"-16,-1-6-102 15,1 6-77-15,1 4-50 16,6 10-72-16,1 2-20 15,11 17-33-15,4 6-1 0,9 6-12 16,6 3-3-16,1-2-1 16,-1-4-29-16,6-5-79 15,2-9-51-15,2-11 71 16</inkml:trace>
  <inkml:trace contextRef="#ctx0" brushRef="#br0" timeOffset="-136631.66">20318 16711 1059 0,'2'3'189'0,"-4"5"194"0,-1 0-76 0,0 10-70 0,-3 3-23 0,3 10-50 0,3 1-35 0,0 6-59 0,0 8-24 16,9 10-33-16,2 7-5 15,2 7-9-15,1-2-10 16,-6-10-50-16,3-1-34 16,0-19-93-16,0-10-50 0,0-11-109 15,-3-7 177 1</inkml:trace>
  <inkml:trace contextRef="#ctx0" brushRef="#br0" timeOffset="-136197.05">19473 17534 898 0,'16'14'194'0,"-2"-3"208"15,3-2-200-15,4-4-15 16,-4-2-58-16,4 4-21 16,-3-6-32-16,8-1-12 15,8 2-11 1,6-2-1-16,15 0-11 15,7-2-9-15,15 1-10 0,18-6-8 16,24 4-7 0,4 0-2-16,15 3-4 15,2 0 9-15,2 0 5 0,10 0 8 0,-7 0 10 16,-6 0-7-16,-10 3-4 16,-8-4-8-16,1-3-9 15,-7-7-16-15,-28-4-113 16,-18-9-42-1,-18-12 74-15</inkml:trace>
  <inkml:trace contextRef="#ctx0" brushRef="#br0" timeOffset="-134595.2">19932 17923 1058 0,'0'5'167'0,"0"0"180"0,1 3-103 0,1 4-57 0,-2 2-23 0,3 12-47 0,-1 4-24 0,1 17-38 0,5 5-15 0,-3 6-22 16,-2 5-6-16,5-1-13 15,-7-2-8-15,4-8-39 16,0-6-29 0,-2-12-49-16,6 1-25 15,-4-19-76-15,4-7-97 0,4-17 189 16</inkml:trace>
  <inkml:trace contextRef="#ctx0" brushRef="#br0" timeOffset="-134431.2">20263 18172 1275 0,'13'26'252'15,"-1"-6"303"-15,-7-9-393 0,0-3-57 16,-10-9-107-16,-1-10-51 15,-7-10-138-15,-1-3-184 16,1-9 211-16</inkml:trace>
  <inkml:trace contextRef="#ctx0" brushRef="#br0" timeOffset="-133708.61">20841 17781 1481 0,'6'-3'130'0,"-8"2"82"16,-6 1-37-16,-17 3-52 16,-5 3-32-16,-9 2-44 15,-4 5-16-15,1 1-22 16,-4 2-8-16,5-4-14 0,3 4-5 15,10-3-3-15,4-1 2 16,13 1 7-16,8-2 3 0,3-3 3 16,3 1 2-16,0 5 3 15,3 2 1-15,-4 3-3 16,-2 6-11-16,-10 1-9 16,6-1-4-1,-6 2 1-15,1-4 11 0,2-5 9 16,-2-3 1-16,7-7-2 15,2-8 0-15,2 2 3 16,9-4 4 0,8-4 17-16,9 4 11 0,4-2 13 15,4 0 3 1,5 4-3-16,0 4-3 0,-3 0-11 16,0 6-4-16,-10 1-4 15,1 3-3-15,-10 8 1 16,-5-1 2-16,-6 10 2 15,-7-2-1-15,-12 7-3 16,-3-6-1-16,-6 4-5 16,-7-2-3-16,-3-2-3 0,-5-2-2 15,2-4-3-15,-3-5 0 16,-2-6-21 0,0-4-16-16,8-9-61 15,0-8-34-15,13-6-104 0,6-3-86 16,11-5 185-16</inkml:trace>
  <inkml:trace contextRef="#ctx0" brushRef="#br0" timeOffset="-133112.87">21468 17841 1252 0,'12'0'152'0,"-8"2"130"0,-2-2-54 0,-2 0-41 0,-6 0-24 0,-6 0-23 0,0 0-15 0,-12 0-21 16,-1 1-13-16,-10 7-33 0,-6 2-17 15,0 6-23-15,3 7-11 16,5 9-16-16,6 6-8 16,10 14-15-16,3 8-6 15,4 3-5-15,9 3-5 0,4-8 0 16,6-10 0-16,9-11 8 15,2-3-1-15,6-19 5 16,4 1 5 0,4-8 7-16,2-10 10 15,-4-7 10-15,1-7 2 0,-6-6 4 16,-3-2 5 0,-7-2 18-16,2 0 10 15,-11-2 26-15,0 4 5 0,-7 9 14 16,-1 10 2-1,-4 0-12-15,-1 16-9 0,2 16-31 16,1 1-14 0,1 10-19-16,1 2-9 0,3-3-33 15,5 1-24-15,-1-8-48 16,4-6-45-16,1-11-120 16,-9-6-80-16,-2-10 189 15</inkml:trace>
  <inkml:trace contextRef="#ctx0" brushRef="#br0" timeOffset="-132914.53">21301 18163 1232 0,'-3'16'185'0,"6"1"189"0,10-3-118 0,15-6-82 0,7 0-19 0,8-8-45 0,5-1-32 16,-5-15-47-16,1-3-16 15,-12-5-42-15,-5-4-41 16,-7-2-172-16,-4-3-125 16,-3-4 188-16</inkml:trace>
  <inkml:trace contextRef="#ctx0" brushRef="#br0" timeOffset="-132699.58">21932 17814 1853 0,'0'19'230'0,"-1"4"179"16,-9 6-223-16,-2 6-52 0,-6 6-91 15,-2 6-28-15,4 15-24 16,0 4-15-16,7 8-35 16,6-3-21-16,1-8-74 15,5-4-68-15,0-20-271 16,13 1 283-16</inkml:trace>
  <inkml:trace contextRef="#ctx0" brushRef="#br0" timeOffset="-132497.52">22070 17673 2014 0,'15'12'231'0,"4"13"159"0,-1 15-181 15,-4 10-59 1,-13 17-86-16,-2 5-32 16,-12 12-34-16,-1 4-13 15,5-1-68-15,-1-5-38 0,5-19-124 16,4-10-54-16,-6-4 161 16</inkml:trace>
  <inkml:trace contextRef="#ctx0" brushRef="#br0" timeOffset="-132294.48">21790 18141 1400 0,'26'27'241'16,"4"-2"333"-16,18-9-436 0,11-7-46 15,-4 1-52-15,-1-9-13 16,6-2-22-1,-5-6-40-15,5-13-109 16,-5-2-107-16,8-13 122 16</inkml:trace>
  <inkml:trace contextRef="#ctx0" brushRef="#br0" timeOffset="-131941.9">22548 17999 1712 0,'-4'6'135'16,"0"-3"118"-16,7-3-117 16,2-1-42-16,6-1 3 15,6 2-14-15,7 5-12 16,6 5-28-16,6-1-11 16,0 7-17-1,4 0-4-15,-3 4-6 0,-3-3-2 0,-6 4 0 16,-11-5-3-16,-15-1-14 15,-5 3-14-15,-21 2-17 16,-1 4-4-16,-13 3 5 16,-5 9 11-16,-2 0 35 15,0 1 20-15,9 4 25 16,11-10 4-16,23 4-14 16,10-7-11-16,25-4-20 0,15-5-8 15,20-13-6-15,14-6-26 16,12-13-97-1,9-9-74-15,17-8 98 16</inkml:trace>
  <inkml:trace contextRef="#ctx0" brushRef="#br0" timeOffset="-129560.96">18357 16797 1145 0,'7'0'140'0,"-7"3"138"0,0 1-51 0,-13 8-50 0,1 7-27 0,-14 5-53 15,-2 7-17-15,-7 9-22 16,-4 9-13-16,-1 15-25 16,4 12-8-16,0 22-5 15,4 14-25-15,4 14-84 16,-4 6-52-1,7 9-270-15,6 2 242 0</inkml:trace>
  <inkml:trace contextRef="#ctx0" brushRef="#br0" timeOffset="-128511.17">21484 17351 552 0,'0'0'170'0,"0"0"207"0,0 0-90 0,0 3-62 0,-1 0-20 0,-1 5-28 0,2 5-5 16,-1 12-11-16,1 3-1 15,0 20-21-15,-2 5-17 16,-4 21-42-16,-4 11-20 15,-9 27-41 1,-6 16-11-16,-11 25-14 16,-1 6-9-16,6 12-52 15,-4-1-43-15,16-11-106 0,3-9-75 16,24-24 159-16</inkml:trace>
  <inkml:trace contextRef="#ctx0" brushRef="#br0" timeOffset="-116929.62">21868 16594 690 0,'-11'0'100'16,"0"0"83"-16,-2-2-39 0,5-2-46 0,0 0-16 0,0 3-8 0,2-1 6 15,4 2 15-15,2 0 9 16,0 0 17-16,0 0-1 0,0 5-4 16,4-2-3-1,7 5-12-15,1 0-6 16,10-2-7-16,8 4-4 16,8-1-22-16,2-4-9 15,-1 0-29-15,0-1-10 0,-2-4-12 16,1 0-7-16,-12-1-57 15,0-6-58-15,-12 3-165 16,-3-6 152-16</inkml:trace>
  <inkml:trace contextRef="#ctx0" brushRef="#br0" timeOffset="-116578.55">21869 16908 1315 0,'0'17'90'16,"-1"-1"66"-16,-7-8-70 0,1-4-33 16,-4-2 5-16,10-4-13 15,-2-2-3-15,6-3-3 16,2 3-5-16,6-4 26 15,7 5 9-15,3 3 19 16,4 1 3-16,8 9-17 16,1-2-2-16,3 1-7 15,9 0-12-15,6-4-15 16,-1-2-12-16,1-3-17 16,-3-1-5-16,-16-4-37 15,-3-4-60-15,-14-1-194 0,-5-4 166 16</inkml:trace>
  <inkml:trace contextRef="#ctx0" brushRef="#br0" timeOffset="-116042.47">22792 16211 1116 0,'0'12'223'0,"-2"2"228"0,2 2-181 16,2-2-22-16,6 4-39 0,-3 1-19 0,7 8-57 16,1 7-27-1,0 14-50-15,-2 4-21 16,-10 11-21-16,2 3-4 0,-6-1-7 16,0 1-3-16,-5-6-21 15,2-13-28-15,-5-9-100 16,1-7-58-16,2-16-181 15,8-4 200-15</inkml:trace>
  <inkml:trace contextRef="#ctx0" brushRef="#br0" timeOffset="-115863.74">23138 16600 1802 0,'0'32'234'16,"0"-5"228"-16,0-10-298 16,-2-8-54-16,-6-9-77 15,2-6-30-15,-1-8-80 16,4-5-59-16,2-6-256 16,5-13 227-16</inkml:trace>
  <inkml:trace contextRef="#ctx0" brushRef="#br0" timeOffset="-115030.7">23308 16135 801 0,'9'-2'137'16,"1"1"121"-16,-5-4-43 0,-1 4-45 31,-4-1-10-31,0 0-5 0,0 2-8 16,0 0-17-16,0 0-12 15,0 0-21-15,0 0-6 0,0 0-8 16,3 0 1-16,-1 0 4 16,4 0-5-16,4 0-16 15,-5-3-5 1,6-2-9-16,0 4-7 0,1-2-6 15,6 0-2-15,2 4-15 16,7 2-1-16,0 4-5 16,1-1-6-16,-4 2-1 15,-4-2-3-15,-7 5-5 16,-8 3-2-16,-8 7-6 16,-5-2-4-16,-10 11-10 15,-4-2-4-15,-6 5-7 16,1 2-1-16,0-2 7 15,0-5 7-15,4-2 9 16,2-3 6-16,5-7 3 16,2 1 3-16,2-2-1 15,4-3 2-15,6-1-2 16,2-3 0-16,10 3 1 0,2-6-1 16,12 3 1-16,3 3 2 15,7-3 6-15,4 3 2 0,-3 5 2 16,0 2 4-16,-8 0 3 15,-7 4 0 1,-6 2 2-16,0 1-9 0,-14 3-7 16,0 4-2-16,-14-1 0 15,-14-1 0-15,-7-1-1 16,-3-4-3 0,-4-3-3-16,-3 0-1 15,4-6-8-15,-1-2-5 0,7-9-13 16,0-1-4-16,10-11-17 15,5-4-8-15,2-5-44 16,9-3-57-16,6-5-127 16,7-7-312-16,14-21 351 15</inkml:trace>
  <inkml:trace contextRef="#ctx0" brushRef="#br0" timeOffset="-114235.64">23832 16160 848 0,'-3'3'160'0,"-4"-3"178"0,6 0-63 0,1 0-53 0,0 0-26 0,0 0-46 0,0 0-20 0,-2 0-15 15,2 0-7-15,0 0-17 16,0-1-7-16,0-1-14 16,0 1-10-16,8-10-5 15,-3 7-3-15,7 0-4 0,-1-1-3 16,7 2-11-16,5 3-5 16,6 0-10-16,2 5-12 15,4 2-1 1,0-2-1-16,1 8-3 15,-6-2 6-15,-6 6-5 16,-4 2 1-16,-12 5-3 16,-2-2 1-16,-9 5-4 15,-6 3-1-15,-10 0-2 16,0 3-1-16,-5-7 0 0,-1-5-3 16,1-4 0-16,1-6 0 15,4-6 4-15,-2-2 1 16,7-1 3-16,3 1 1 15,9-3 0-15,1 0 0 0,-1 2-1 16,-1-1 1 0,8 4 0-16,6 3 0 0,5-2 4 15,6 4 1-15,9 4 1 16,2 1 1 0,4 4-1-16,-4 5 3 0,-2 1-9 15,-4 4-2-15,-11-2 0 16,-5-1-2-16,-11 0 8 15,-11-3 2-15,-10 2-1 16,-7 1-5-16,-5-7-5 16,-8 1-5-16,-2-3-4 15,4-4-7-15,6-3-28 0,0-1-24 16,3-9-63-16,-2 0-51 16,8-9-254-16,7-12 263 15</inkml:trace>
  <inkml:trace contextRef="#ctx0" brushRef="#br0" timeOffset="-111210.5">24876 16329 400 0,'8'2'16'0,"-5"2"-13"0,-1-2-8 0,-4 3-44 0,1 4-22 0,-4 2 36 0</inkml:trace>
  <inkml:trace contextRef="#ctx0" brushRef="#br0" timeOffset="-110618.1">24947 16441 920 0,'24'0'188'16,"-7"1"143"-16,4 11-100 15,-7-3-25-15,-3 0-66 16,1 4-20-16,-10-3-22 16,0-1-8-16,-4-4-21 15,-7-2-12-15,5-3-16 16,-7-5-7-1,-1 0-3-15,-2-6 1 0,-10 0-2 16,-1 2-1-16,-5 1-10 16,-2-1-8-16,-4 7-7 15,4 0-1-15,-1 6 1 16,5-1 0-16,7 8 1 16,2 0-2-16,10 5-1 15,3-1 0-15,2 4 0 16,1-3 0-16,8 6 0 0,0-1-1 15,10 2-2-15,6 2-2 0,6 4 0 32,6-4 0-32,5 2 3 15,1 1-1-15,2 1 1 0,-1 1 2 16,-12-2 2 0,-3 2 0-16,-14-3 2 15,-11 0 1-15,-3-2-6 0,-16-2-1 0,0-2-2 16,-6-1 0-1,-11-2 13-15,1-2 7 0,-7-7 21 16,-9-3 7-16,2-12 3 16,0-8-3-16,8-8-17 15,5-3-20 1,11-1-58-16,-1 3-34 0,8-10-124 16,8 6-344-16,12-13 344 15</inkml:trace>
  <inkml:trace contextRef="#ctx0" brushRef="#br0" timeOffset="-109702.95">23472 17368 337 0,'-17'14'97'0,"-5"4"100"16,-2-2 0-16,-3-5-48 0,-1-4-10 0,-5 0-14 0,-1-7-23 0,3 0 9 0,2 3 3 16,9 2 9-1,3 4-2-15,4 1-15 16,5-1-13-16,8-4-30 0,6 3-1 16,12-4 13-16,5 6 8 0,20-5-2 15,14 2-10-15,14-3-35 16,19-3-16-1,17-1-11-15,7-3-4 0,17-2-5 16,1 2 0-16,20-2-2 16,1 4 1-16,-7-4 0 15,-1 5 1-15,-23 6 1 16,-4-1 0-16,-18 1 2 16,-18-1-21-16,-29-2-72 15,-23-3-44-15,-28 0-142 16,-1-3-92-16,-45-11 209 15</inkml:trace>
  <inkml:trace contextRef="#ctx0" brushRef="#br0" timeOffset="-109280.2">23332 17499 1216 0,'-13'6'137'0,"0"2"128"0,7-8-123 0,0 5-10 0,4-3-23 15,2-1-13-15,0 4-25 0,5 1-1 16,6 4-11-1,3 2-6-15,8 2-14 0,8 2-8 16,10 6-13-16,13-6 4 16,17-3 1-16,15-4-1 15,17-6-4-15,6-3-9 0,19 0-6 16,17-8-3-16,6 2 0 16,6-5-1-16,-20 2 1 15,-15 4 0-15,-20-1 3 16,-17 1 0-1,-31 3-15-15,-21-4-46 16,-30 6-73-16,-6 5-50 0,-29-2-107 16,-6 3-48-16,-24 2 187 15</inkml:trace>
  <inkml:trace contextRef="#ctx0" brushRef="#br0" timeOffset="-108982.49">23308 17693 1299 0,'-6'-8'154'0,"6"0"122"0,6 4-47 16,19 0-44-16,11 1-28 16,15 3-43-16,14 5-29 15,17 3-43-15,4 3-19 16,14 8-16-1,-6-2-3-15,18 5-4 16,8-6 0-16,18-2-1 0,-3-1-1 16,-8-4 0-16,-8-7-1 15,-11-4 3-15,-3-7-26 16,-18-10-106-16,-11-6-87 16,-29-10 103-16</inkml:trace>
  <inkml:trace contextRef="#ctx0" brushRef="#br0" timeOffset="9873.27">9676 5662 817 0,'-14'16'88'15,"4"-2"112"-15,6-6-77 0,10-5 24 0,8-3-4 0,13-10-12 0,16-1-7 0,10-3-35 0,12-2-13 0,14 5-33 16,7 4-17-16,9-1-21 16,6 5-5-16,22 3-5 15,10 0-1 1,34-5 0-16,2 0 3 0,17-6 0 15,9-2 0-15,-2-2 2 16,10 0-2-16,1 9 1 16,-15 1 1-16,-15 10 2 15,-20 3 2-15,-34 3 1 16,-12 3 2-16,-36-3 3 16,-10 2 2-16,-29-7 8 15,-16-1 8-15,-20-8 8 0,-11 0-1 16,-21-13-8-16,-7 0-13 15,-22-8-13-15,-10-2-3 0,-14 0-8 16,-13 1-4 0,-25 11-6-1,-8 3-4-15,-19 11 7 16,1 3 4-16,4 8 10 0,-2 2 5 16,5 1 2-16,6-1 1 15,25-4 1-15,12-4 2 16,20-5 3-16,6-2 0 15,15 1 5-15,10 1 3 16,26 0 7-16,9 0 3 0,18 0-2 16,10 0-3-16,28 0-10 15,17 0-6-15,26-2-4 16,9 0-3 0,31-1 0-16,12 2 0 0,33-4 0 15,8 3 0-15,9 2 2 16,3-1 0-16,-10 1 1 15,-11 1-1-15,-20 4 1 16,-16 3 1-16,-24 6-1 16,-12-1 2-16,-39-1 0 15,-14 1 2-15,-42 0 8 16,-21 1 0-16,-34-2-5 16,-19 0-2-16,-23-6-9 15,-4 0-1-15,-11-7-2 16,-6-6-3-16,-10-5 0 0,-11-6-1 15,-4-1 3 1,7 0 5-16,-3 7 3 16,4 1 0-16,5 9 1 0,11 2-1 0,33 5 0 31,23 3-1-31,29 1-1 0,15-1-2 16,19 3 1-1,6 0 3-15,36 5 4 0,17 5 4 16,43-1-5-16,25 2-2 15,26 0-4-15,11 3-2 16,11-6 2-16,5 2 0 0,-13-7 3 16,-16-3 1-16,-29-8 0 15,-21-3-47-15,-37-5-181 16,-15-12 150-16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02:49.2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19844 6739 345 0,'0'0'-59'16,"0"2"107"-16,-27 10-163 0,17-9 119 0,-18 8 91 0,-2 0 91 0,-3 2-39 15,3 0-72-15,-3-2-35 16,7-2-11-16,7 2 24 16,7 0 55-16,4 2 26 15,8 6 17-15,9-3-15 16,17 3-47-16,8-1-26 0,17-3-41 15,7-3-14 1,18-10-10-16,11-2-3 16,17-10-7-16,11-2-1 0,11-7-4 15,4-2 1-15,7 1 1 16,5-4-2-16,5 4-6 16,-5 2 2-16,-16 7 6 15,-11 3 6-15,-25 4 12 16,-8 2 5-16,-24 2 5 15,-20-3 4-15,-36 3 6 16,-24-3-1-16,-43 3-8 16,-14 5-6-16,-27-4-12 15,-10 2-5-15,-17-3-20 16,-4-1-1-16,-2-2 4 16,2-4 4-16,23 2 22 15,2-1 0 1,10 3 0-16,1 1-1 0,14 2-14 15,10 2-9-15,25 4-6 16,9-3 1-16,18 4 18 0,12-1 11 16,13 0 32-16,16 1 12 15,15-3 24-15,17 4 4 0,29-5-7 16,15 2-5-16,21 0-11 16,-2 0 0-16,13 3-6 15,1-2-4 1,18 2-10-16,-1-2-5 0,-12 4-7 15,-12 1-2-15,-31 3-4 16,-5 2-3-16,-27 2-5 16,-6-2-3-16,-35 2-12 15,-14-3-2-15,-39-5-9 16,-17 1-4 0,-30-3-6-16,-17-5 1 0,-33-2 8 15,-9-2-10-15,-11-2-1 16,0 3-4-16,8-5 0 15,6 5 17-15,12 5 18 16,10-5 4-16,34 1 6 16,15 2 2-16,31-3 8 0,17-1 10 15,26-1 13-15,16-1-1 16,30-8-5-16,15-2-12 0,39-5-14 31,14-3-2-31,13-3-3 16,9-1 2-16,2 2 2 0,-7 0 2 15,5 9 3-15,-10 3 0 16,-22 10 0-16,-17 1 0 16,-35 6 4-1,-15 0 1-15,-23 5 1 0,-9 0 2 0,-19 2 2 16,-14 3-2 0,-30-2-8-16,-18 0-5 15,-42-3-47-15,-16 0-27 0,-21-3-31 16,-1-3-12-16,4-4 35 15,7-1 24-15,22 0 37 16,17 0 13-16,48 0 10 16,17 0 14-1,37 2 24-15,15 4 15 0,42 1 28 16,30 4-1-16,30 0-3 16,19 0 1-16,14 0-19 15,4 0-9-15,13-7-11 16,-8 0-12-16,-15-8-11 15,-13 1-4-15,-34-5-9 0,-9 2-4 16,-38-2-24-16,-21-1-63 16,-42 2-132-16,-35 1 122 15</inkml:trace>
  <inkml:trace contextRef="#ctx0" brushRef="#br0" timeOffset="5306.67">1476 5900 611 0,'-3'0'96'0,"-2"0"82"0,5 0-18 0,1 0 4 0,3-2-5 0,0 2 12 0,-2 2-8 0,1 3-27 16,-3 0-13-16,0 4-36 15,0-7-19-15,5 2-35 16,3 3-14-16,9-7-6 0,3-2 4 16,15-4 8-16,5 1 6 15,15-3-2 1,6 2-6-16,14 4-8 16,3-4-7-16,11 4-5 0,-3 2 0 15,4 0 0-15,-4 0 1 16,4 2-1-16,7 1 0 15,6 2-1-15,3 0 0 16,4 1-1-16,-6-1 1 16,2 4-1-16,6-4 0 0,1 4-1 15,4 4 0-15,-5-1-2 16,-5 1 2-16,4-2 0 16,-4-1-1-1,13-1 1-15,5 1-1 0,4-6 2 16,-1-2 1-16,9-5 1 15,0-4 1-15,7-2-2 16,-1-4 1 0,-7 2-2-16,-3 3-1 0,4 8 0 15,-1 0-1-15,-12 7 0 16,-4 2 1-16,-17-4 0 16,-1 4 1-16,-1-1 2 15,-1-1-2-15,-15 2 3 16,-8-4-1-16,-15 3 0 15,-7-4 0-15,-3 1 0 0,-3 1 0 16,-2-4 0-16,-3 0 1 16,-3-1 0-16,0-1 1 15,-1 0 1-15,-1 0-2 0,-7 0 1 32,-2 0 0-32,-13 0 1 0,-6 0 2 15,-11 0 7-15,0-5 2 16,-9 1 0-16,-6 0-3 15,-7 0-7-15,-8-3-2 16,-9 6-2-16,-10 1 0 0,-8 6-1 16,-14 0-2-16,-8 4 0 15,-3 3 2-15,-25-2 2 16,0 1 2-16,-12-4-1 16,-5 0 1-16,9-3 0 15,9-1 0-15,-9-4 0 16,1-4 0-16,1-1-1 15,-1 0 1-15,13-4-1 16,6-1 0-16,4-2-1 16,-2-1 0-16,-5 0 0 15,-3-1 0-15,-1 2-1 16,1-3 1-16,7 3-3 16,5 1 1-16,-11 1-2 15,4 1 1-15,-2 1-1 16,-1 3 1-16,12-3 0 15,-3 5 2-15,5 0-1 16,4-2-1-16,-10 4-1 16,-2 1 0-16,-3 1-1 15,-5 6 0-15,8-3 0 0,6 4-1 16,-3 2 0-16,6 1 0 0,2 1-1 16,-3-1 1-1,16 0 1-15,2 1-1 0,18-3 0 16,2-4 1-1,12-1-1 1,1 0 2-16,7-4 0 0,2-4 0 16,1 1 0-16,8 0-1 15,-7 0 0-15,5-2 1 16,-7 4-1-16,0-1-1 0,-8 2 0 16,3 2-1-16,-5-1 0 15,0 4 0-15,10-2-1 16,4-3-1-16,9 0-2 15,10 0 0-15,-1 0-6 16,8 0-1-16,12 0-2 16,10 0 1-16,19 0 6 15,3 0 1-15,15 0 1 16,4 0 0-16,13 0 0 0,7 0-1 16,24 0-23-16,9 0-34 15,17 0-105-15,7 2-126 16,6 7 160-1</inkml:trace>
  <inkml:trace contextRef="#ctx0" brushRef="#br0" timeOffset="17765.45">8289 6189 1200 0,'-6'11'87'0,"4"-3"37"0,1-1-55 0,7 1-21 0,-3-6 0 0,4-2 38 0,7-8 18 0,14-5-2 16,2-1-14-16,13-2-42 15,9 4-20-15,16 4-22 16,12 3-3-16,10 5-4 15,3 0 1-15,8 7 0 0,0 4 2 16,17 4 4-16,20 4 2 16,4 0 8-16,0 0 7 15,4 0 8-15,7 0 3 16,10-5-1 0,9-3-3-16,14-9-6 0,6-1-1 15,10-4-9-15,8-3-2 16,5 1-3-16,-9 4-1 15,-7 7 1-15,1 11-1 16,-18 7-1-16,-10 6-1 16,-16 6 0-16,-17-4 0 15,-29 2 0-15,-9-4 1 16,-36-3-12-16,-21-3-58 0,-53-1 43 16</inkml:trace>
  <inkml:trace contextRef="#ctx0" brushRef="#br0" timeOffset="48602.19">8581 6250 424 0,'-22'-3'57'0,"-3"-2"64"0,0-1-10 0,1-5 46 15,0-2 6-15,8 1 11 0,4-2-14 0,7 1-42 0,5 2-14 0,3 3-24 0,4 6-17 0,4 6-27 0,1 3-10 0,7 8-17 16,2 2-3-16,18 5 8 0,10-1 2 0,33-6 6 15,13 0 4-15,25-8-5 16,17-2 1-16,30-5 3 16,16-3-1-16,40-3 3 15,16-1 1-15,14-5-1 16,7 1 1-16,5-2-3 0,-8 0-4 16,-1 2-6-16,-21 2-2 15,-33 1-4-15,-27-1 2 16,-62-1-2-16,-24 4-2 15,-51-2-34-15,-19 2-31 16,-41-4-116-16,-15 7-93 16,-20 3 146-16</inkml:trace>
  <inkml:trace contextRef="#ctx0" brushRef="#br0" timeOffset="50059.6">14792 7026 943 0,'27'8'94'0,"-2"-5"47"16,0 2-28-16,-6-2-49 0,3-3-8 0,-6 0 12 0,2-6 6 0,-1 3 5 0,-4-5-10 0,4 3-26 0,5 3-11 15,11 2-18-15,10 0-4 16,4 3 6-16,11 2 9 0,9 2 18 15,12-1 4-15,15-1 0 16,1-5-5 0,4-7-6-16,4 3-1 15,6-8-6-15,12 1-5 16,10 2-12-16,-5 0-5 0,-7-3-5 16,-4 3-2-16,-6 3 0 15,14 1-1-15,11 5-1 16,6 0-1-16,10 6 0 15,6-3 2-15,21 2-1 16,0 1 1-16,6-2 2 16,-5-3 0-16,-11 1 2 15,-3-2 0-15,-27 0 1 16,-14 1 0-16,-29-1 0 0,-17 0 2 16,-31 0 0-1,-20 4 1-15,-33-8-3 0,-22 3-3 16,-37-1-4-1,-16 2-2-15,-29 2 0 16,-9 4 1-16,-28 0-12 0,-10-1-4 16,-15-3-2-16,-10-1 1 15,-13-2 6 1,-4 1-2-16,-8 0-25 0,-5 0-3 16,19 3-15-16,4-2 3 15,11 7 29-15,19 0 6 16,29 8 22-16,14-2 4 15,45-3 8-15,20-1 5 0,36-4 19 16,19-4 3-16,45-4 29 16,19-6-1-16,56-6-14 15,21 0-5-15,47-2-34 16,23-1-6-16,22 9-7 16,11 1-1-16,12 7-22 15,-16 7-43-15,-10-3-153 16,-10 3 131-16</inkml:trace>
  <inkml:trace contextRef="#ctx0" brushRef="#br0" timeOffset="73017.41">1488 10934 560 0,'-8'2'41'0,"-6"-2"22"0,2 3-14 0,-4 0 3 0,3 3 29 0,2-3 69 0,8 0 18 0,3 2 2 0,0-3-23 15,2-1-57 1,5 2-20-16,0 1-20 0,4 0-5 16,0 0-2-1,3 0 1-15,0 3 3 16,2-3 1-16,1 3-4 16,-2-6-5-16,5 1-8 0,2-2-4 15,13-3-3-15,0-5-1 16,9 1-6-16,2-2-2 0,4 6-5 15,10-5 2-15,3 3 9 16,0-3 1-16,2 0 3 16,-4-1-2-16,2-4-9 15,-1-4-3-15,4 3-4 16,4-2-1-16,7 3-3 16,10 4-2-1,1 4-1-15,-1 4 0 0,-5 1 1 16,-5 1-1-16,-1 6 1 15,1-3 0-15,5-1-1 16,10 1 0-16,7-3 0 16,2-1 2-16,-5 0-1 15,1 0 1-15,-6-1-2 16,4-1 1-16,10 2 0 16,3 0 1-16,-4 0-1 15,-3 3 0-15,-11 3 0 16,0 1 1-16,4 1-1 15,6 3 1-15,2 0-1 16,-1 0 0-16,-11-2 0 16,-2 1 0-16,-1-1 1 15,5 2-1-15,10-5 1 0,6 2 0 16,-3-3-2-16,-2 5 0 16,-9-4 2-16,-4 0 1 0,3 7 2 15,10-4 2-15,-2 1-1 16,-6 1 0-16,-9-2-1 15,-10 1 0-15,-10-7 1 16,-7 2 2-16,-20-4-7 16,-9 4-10-1,-17-4-71-15,-13-1-68 0,-3 0-250 16,-12 7 226-16</inkml:trace>
  <inkml:trace contextRef="#ctx0" brushRef="#br0" timeOffset="76082.1">7919 11022 521 0,'3'7'109'15,"3"4"102"-15,-1 0-15 0,-1-3-42 0,4 1-17 0,-3-1-15 0,1-5-9 0,-1-1-7 0,3-1-4 16,2-1-23-16,-1-1-12 16,11-1-29-16,-1 0-13 15,10-1-16-15,1-1-4 16,8-3-5-16,3 3 0 15,20-3 0-15,4 4 0 16,20-2 0-16,10 4 0 16,23-1 0-16,8-1 7 15,15-2 7-15,9 1 3 16,20-3 3-16,13-4-1 0,19-6 0 16,17-2 3-16,-3-3-7 15,15 5-1-15,19-2 5 16,-11 9-6-16,2 4 6 15,-9 3-9-15,-27 9-6 16,-8 3 1-16,-28 9 1 16,-19 2 10-16,-38 2 3 15,-27-1 7-15,-34-2 8 16,-20-5 3-16,-28-1 3 16,-3-2-7-16,-16 0-12 0,-2-5-9 15,0-3-20-15,1 0-19 16,1-3-55-1,-1-4-32-15,-1-3-114 16,3-4-130-16,-6-3 208 16</inkml:trace>
  <inkml:trace contextRef="#ctx0" brushRef="#br0" timeOffset="79913.7">14275 10959 622 0,'-11'8'67'0,"-8"2"58"0,3-1-8 0,3-6 2 0,-1-1 10 0,14-2-1 16,2 0-11-16,1 0-40 15,-3 0-24-15,0 3-26 16,0 3-4-16,3 0-4 15,5 2 1-15,-7 2 4 16,3-2 12-16,10 0 21 16,-3 1 14-16,13-3 11 15,-1 2-8-15,9 0-20 16,6 0-16-16,10 1-20 16,3-2-6-16,6 1-2 15,6-5 2-15,13 3 10 16,6-3 2-16,-2-1 0 0,-3 1-2 15,1 0-10-15,-9 2-4 16,4-2-2-16,1 2-2 16,6 0 1-16,9-5-1 15,13 0 2-15,-7 0 1 0,4-8 2 16,-3 1 1-16,1-1-1 16,7 4 0-1,6-3-3-15,-1 4-1 16,-2 0-2-16,-9-2-1 0,-3-1-1 15,-4 3 1-15,10-7 0 16,3-1 1-16,-7 0-1 16,0 0 1-16,-13-1-2 15,-2 4 0-15,2-2 0 16,4 2 0-16,11 5 0 16,-4 0-1-16,3 0 0 15,-10-2 1-15,-9 1 0 16,-2 0 1-16,2 1 1 15,7 0 0-15,3 3 0 16,3-1-1-16,-4 1-1 16,-6-2 0-16,-3 0 0 15,5 2 0-15,-1-4 0 0,12 2 1 16,3 0 2 0,3 1 0-16,-3 1 2 0,-5 0-1 15,0 3-1 1,1-3-2-16,15 2-1 15,-1 1 0-15,-1-3 0 0,-1 0 0 16,-13 0 0-16,6 0 2 16,7 0 0-16,4 0 0 15,-3 1-1-15,-1-1 1 16,-11 2-2-16,-2-2 1 16,5 0 6-16,6 0 4 0,3-2 9 15,4-2 6-15,-6 2 1 16,-5-3-1-16,4 4-3 15,6-1-2-15,8-1-5 16,1 3-2 0,-6 0-2-16,-4 0 1 0,-3-2-8 15,-2 1-2-15,2-4-3 16,-7 0-3-16,-17-2 3 16,-17-5-15-16,-24 0-94 15,-10-2-17-15,-27-18 49 16</inkml:trace>
  <inkml:trace contextRef="#ctx0" brushRef="#br0" timeOffset="82108.85">9536 6083 649 0,'-16'-11'-79'0,"-5"3"-38"16,-7 8-21-16,-7 3 84 0,-9 8 247 0,-8 3 120 0,-6 5 18 16,4 0-54-16,-1 3-123 15,-4 0-52-15,10-1-50 16,2-4-11-16,1-9-19 15,7-1-4-15,-10-11 6 16,-1-4 3-16,-20-1 2 16,-9-2-2-16,-15 3-13 15,-3 0-6-15,-2 3-5 16,7 4 0-16,6-9 1 16,7-1 0-16,2-8-1 15,-1-6 18 1,14-11 33-16,0-3 13 0,23-12 25 15,5-3-14-15,3-7-29 16,1-4-11-16,4-7-15 16,-8-6-2-16,1-2-5 15,4-5-1-15,-6 1-8 16,4-2-3-16,6 2-3 16,7 0 0-16,9-2-4 0,11-3-5 15,12-1-5-15,4-1-1 16,13 7 4-16,1 4 4 0,-2 7 6 15,-1 2 3 1,-8 13 3-16,-2 3 0 16,-11 11-1-16,4 3 0 15,-5 9-6-15,4 5-4 0,4 12-7 16,2 0-5-16,11 6-3 16,11 0-2-16,34 2 2 15,19-4 5 1,32-3 2-16,14-2 2 0,18-7 1 15,17-1-3-15,19 2 3 16,8-2 2-16,26 4 0 16,-11-1 2-1,7 4 0-15,16 3 0 0,-16 1 1 16,12 2 2-16,19 2 1 16,-16 4 1-16,19-2 1 15,5 3-1-15,-5 1 1 16,14-1 0-16,3-2 0 15,-4 3 0-15,17-2 1 16,-9 2 0-16,10 3-1 16,-4 0 1-16,-5 0-1 15,2 0 0-15,-9-1 1 16,9-3 0-16,-7-7 0 0,1 2 0 16,1-2-1-16,-11 0 0 15,7 4 0 1,-4 6 0-16,-8 1 0 15,2 3 0-15,-14 8 1 0,1 0-1 16,3-3 1-16,-11 3 1 16,13 2-1-16,-13-2 0 15,-10 0 0-15,-8 3 0 16,-11-3 1-16,-11 0-1 16,-5-3 2-16,-7-2-1 0,-23 1 0 15,-1-1 0 1,-28 2 0-16,-8 0 0 0,-11 4 0 15,-4 1-2-15,-18 1 0 16,-16 2 0-16,-18 3-1 16,-3-2 1-16,-2 4 2 15,6-1 0-15,-3 4-2 16,1 3 0-16,-6-1-1 16,0 6-2-16,-3 1 0 15,-6 0-1-15,-4 5 0 16,2-2 0-16,-6 1 2 15,1 4 1-15,-3-2 1 16,2 5 0-16,6 3 0 0,-3 2 1 16,8 5 1-16,-2 6-1 15,6 6 3-15,2 5 0 16,-3 3 3-16,-1 0 0 0,-6 4-1 31,-2-1-1-31,-6 10-3 16,-4 4-2-16,-7 16-2 15,-8 8-2-15,-7 10 0 0,-6 1 3 16,-2-9 0-16,0 0 1 16,1-2 0-16,2 3 0 0,9-3 0 15,-3-1 0 1,5-9 0-16,0-5 0 16,-3-9 0-16,-3-6 0 15,-8-14 0-15,-1-5-2 16,-12-17-1-16,-4-4-3 15,-20-17-13-15,-5-11-18 0,-18-7-1 16,-6-1 0-16,-21-7 6 16,-1-2 15-16,-10 1-1 15,-11-1 0-15,-22 0 8 16,-11 2 3-16,-21 1 5 16,-2 2 2-16,-10-2 1 15,-5-1 3-15,-5 1 0 16,-9 3 0-16,-1-6 0 15,-1 0 1-15,-14-2 7 16,-1-4 7-16,-1 6 4 16,1 0 2-16,-11 8-5 15,-2 0-5-15,-5 3-8 16,-9 0-3-16,1 2-4 16,3-2 0-16,-12-2-2 0,14-4-1 15,-4-5 1 1,-1-2 0-16,21-10 1 0,6-7 1 15,2-3 0-15,8-4 0 16,9 0 0-16,0 2 2 0,17 3 3 16,2 4 4-1,5 6 13 1,-2 0 8-16,1 6 7 0,-8 4-1 16,4-2-13-16,-3 1-9 0,0-1-10 15,3 0 0-15,7-7-2 16,12 1-1-16,15-1-6 15,-2-2-16-15,15-4-65 16,7 0-46-16,17-1 166 16,-2-12-83-16</inkml:trace>
  <inkml:trace contextRef="#ctx0" brushRef="#br0" timeOffset="-17764.59">2558 12839 660 0,'5'-2'100'0,"-5"-1"92"16,-4 2-24-16,-2-4-51 0,-3 7-12 0,-7 2-14 0,-3 7-6 16,3-3-3-16,0 0-2 15,16-8-19-15,-1 2-10 16,2 6-13-16,14-8-6 0,10 1 4 16,2-1 3-16,3 2 0 15,0 2 0-15,-2 4-11 16,0-3-7-16,7 3-10 15,-5-2-3 1,5 1-4-16,0 4 0 16,-5-5-1-16,4 2 1 0,-4 0 0 15,5-2 0-15,-4-4 6 16,7-1 3-16,8-4 6 16,6-5 2-16,11 0-3 15,8-8-2-15,13 4-7 16,-4 1-2-16,1 1-3 15,-7 4-1-15,-2 1-2 16,-1 1 0-16,7-6-1 16,9 4-1-16,10-2 0 15,1 3 0-15,2 0 0 16,-11 2 0-16,-7 2 1 16,4-6 1-16,11 3 0 15,1-3 1-15,0-1-1 16,-5-3 1-16,-6 4-2 15,-8 0 0-15,4 6 1 0,1 1-1 16,6 3 1-16,9 3-1 16,-7 5 0-1,-4-3 0-15,-9 0 0 0,-3-2 0 16,14-6-1-16,12-1 0 16,17-12-4-16,7 0-1 0,5-2 2 15,0-1 3-15,28 6 4 16,2 1 1-16,14 7 0 15,5 6-3 1,0 7-1-16,0 12-2 16,-5 6-22-16,-8 8 1 0,-22 14 9 15</inkml:trace>
  <inkml:trace contextRef="#ctx0" brushRef="#br0" timeOffset="-7789.58">23281 11658 437 0,'-5'3'91'0,"-2"3"80"0,2 7-24 0,-2-1 22 0,4 1 8 16,0 0-10-16,5-2-5 0,-1-3-13 16,4 0-28-1,3 1-10-15,-3-6-23 0,-2-3-10 16,-3 2 0-16,-5 2 4 16,-11 0 10-16,-6-1-3 15,-9 1-20-15,-7 3-10 0,-3 1-24 16,-2 1-5-16,-4 8-6 15,-4 7 0 1,-7 9-1-16,4 7-4 16,13 9-7-16,8-4-6 15,28 7-7-15,9 4-2 16,22 0 1-16,14 6 1 16,15 1 1-16,2-9 0 0,3-7-4 15,-10-8-4-15,-2-20-45 16,-1-6-50-16,0-18-141 15,1-9-162-15,-3-22 223 16</inkml:trace>
  <inkml:trace contextRef="#ctx0" brushRef="#br0" timeOffset="-7303.21">23497 11847 1378 0,'-3'25'201'15,"-6"5"233"-15,-2 5-192 16,0 9-97-16,-4 2-38 0,4 6-62 16,5 5-22-16,1-1-12 15,4 1-6 1,7-5-20-16,0-6-23 16,5-8-43-16,2-10-23 15,-2-9-60-15,-3-3-15 16,-8-15-1-16,0 3 12 15,-10-14 71-15,-2-7 49 16,-1-13 93-16,-1-14 45 16,3-19 76-16,-3-10 26 15,3-9 28-15,1 5-12 16,10 12-37-16,2 12-24 0,9 18-67 16,1 5-11-16,4 16-27 15,2 7-13-15,2 14-7 16,4-1-7-16,7 13-11 15,1-2 3-15,4 7-7 16,4 3 0-16,-4 1-4 16,-6 5-1-16,-6-4-21 15,-9 4-3-15,-10-3-2 16,-11-2-5-16,-21-3-8 16,-1-3-16-16,-23-11-64 15,-3-3-32-15,2-12-75 16,0-6-69-16,21-1-273 15,4-6 327-15</inkml:trace>
  <inkml:trace contextRef="#ctx0" brushRef="#br0" timeOffset="-7044.01">23802 11927 1847 0,'-3'15'167'0,"3"5"123"0,0 1-73 0,4 10-49 0,1 7-51 0,1 6-67 0,-1 5-16 0,-5 2-27 16,5 2-6-16,1-6-61 15,-3-6-49-15,5-7-131 16,-5-8-71-16,10-10 163 15</inkml:trace>
  <inkml:trace contextRef="#ctx0" brushRef="#br0" timeOffset="-6790.25">24217 11901 1472 0,'22'-2'159'0,"1"1"105"0,1 1-29 16,0 1-94-16,-2-1-37 16,1-1-57-16,3-4-20 15,-3 0-26-15,-2 0-31 0,-1-3-94 16,-5 5-117-16,4-5 125 15</inkml:trace>
  <inkml:trace contextRef="#ctx0" brushRef="#br0" timeOffset="-6595.47">24218 12131 1407 0,'24'1'187'0,"3"-1"144"16,3-1-57-16,1-1-101 16,-1 2-58-16,2-1-72 15,-5-7-23-15,1 2-65 16,-3-5-55-16,4-2-244 16,5 0 205-16</inkml:trace>
  <inkml:trace contextRef="#ctx0" brushRef="#br0" timeOffset="-6014.54">24791 11664 1387 0,'25'-3'144'0,"4"-2"102"16,2 2-24-16,7 1-53 16,1 2-19-16,6 4-24 15,-9 2-15-15,-8 7-32 16,-4 1-17-16,-16 3-32 15,-3 2-9-15,-13 2-9 16,-8 1-2-16,-11-2 0 16,-5 2-1-16,-9 0-3 0,0-3 0 15,-1 0-3 1,1-5 2-16,17-6 0 16,5 0 3-16,18-2 17 15,1 1 9-15,15 4 22 16,9 0-1-16,14 5-4 15,11 7-7-15,3-1-14 16,-3 7 4-16,-8 1-4 16,-11-2-1-16,-5 7-7 0,-9-4-6 15,-7 4-8 1,-6 1-2-16,-12 0-1 0,-10-2 0 16,-6 0 1-16,-4 1-1 0,-13-7 1 31,-5-2-2-31,-9-11-13 0,-4-4-13 15,8-7-23-15,3-4-20 0,8 0-62 16,2 1-59 0,6 7-193-16,6 3 208 0</inkml:trace>
  <inkml:trace contextRef="#ctx0" brushRef="#br0" timeOffset="-5610.32">23115 12837 1271 0,'-15'15'215'0,"1"-3"157"0,2-1-79 0,9 0-35 0,3-8-63 0,15 7-34 0,0-10-47 16,1 0-11-16,27 1-33 15,1-1-14-15,44 4-29 16,30 10-16-16,26 3-9 16,17-1-4-16,22-5 2 15,6-8 0-15,7-1-2 16,4-2-1-16,-9 6 1 15,-16-3-1-15,-28 2-22 16,-29 1-19-16,-51-1-47 16,-26 4-78-16,-35 2-106 15,-16 4-65-15,-34 4-154 16,-17 3 263-16</inkml:trace>
  <inkml:trace contextRef="#ctx0" brushRef="#br0" timeOffset="-5370.52">23663 13147 1200 0,'-144'15'143'0,"15"4"130"15,14-5-47-15,31-1-58 0,21 1-7 16,32-4-10-16,12-4-17 16,23 2-17-16,14-2-6 15,32 2-22-15,21 2-13 16,57 2-15-16,23 4-20 0,34 8-33 15,12 1-2 1,11 0-9-16,4-3 2 16,-2-1 0-16,-7-7-18 15,-25-3-103-15,-17-3-25 0,-14-13 58 16</inkml:trace>
  <inkml:trace contextRef="#ctx0" brushRef="#br0" timeOffset="49837.43">1575 13656 598 0,'-5'20'94'0,"-1"9"71"0,-5-1-33 0,-2 10-48 0,-1-2-17 0,3-6 15 0,-3-5 1 16,6-9 2-16,5-6 1 15,4-9-25-15,10-2-6 0,2-1-14 16,0-3-7-16,3 4-15 16,-1 1-6-16,6 6-8 15,1-3-1-15,-3 5-1 16,6-3 0-16,-1 0 9 16,3-2 5-16,6-3 6 15,0-5 2-15,11 0-7 16,0 2-5-16,5 0-6 15,5 3-2-15,-5 0-2 16,-1 3-2-16,-2 2 1 0,-6-2-2 16,2 5 2-1,-7 3-1-15,-2-3-1 16,0 3 1-16,-1 5-1 16,4-4 0-16,0-2-1 15,7 1 0-15,11-10-1 16,9-1-1-16,11-3 5 15,-3-8-4-15,3 0 0 0,-1 2 1 16,-2 2-3 0,4 4 4-16,1 3 0 0,1 0 0 15,5 3-1-15,0-1 0 0,-4 1 2 32,4 2-1-32,-2-8 0 15,-3 1 0-15,7-4 2 0,1-5 2 16,10-3 5-16,6 1 5 15,-2 0 1-15,-4 1 0 0,-8 2 0 16,-8 4-3 0,7-4-3-16,4 3-1 0,0 0-3 15,-1 3 0-15,-15-1-1 16,-5 3 0-16,-3 1 0 16,2-2-1-16,5-2 1 15,1 0-1-15,10-3 0 16,2 2 0-16,4-5 0 15,0 0 0-15,-16 6 1 16,-1 0-1-16,-4 5 2 16,1 7 0-16,7-1-2 15,8 2 0-15,2 3 0 16,-7 0-1-16,-1-3 0 16,-5 1-1-16,-1-2 2 15,3-3 1-15,4 1 0 16,2-2 1-16,2 2-2 0,-2 0 1 15,-8-2 0-15,-9 2 2 0,-9-4 1 16,3 2-1 0,-4 4 1-1,7-3-1-15,-4 7 0 16,-1-1 1-16,6 2 20 0,-2-4 6 16,-4 2 6-16,3 1 2 15,-5-6-18-15,7 1-8 16,3-9-6-16,1-4-4 15,10-2-3-15,1-2-1 0,11 3-1 16,2-1 0-16,-8 5 3 16,-1 3 0-16,-14 1 0 15,-2 3 0-15,0 0-1 16,-2 3 1 0,2-1 0-16,9 3 0 0,-2-2 2 15,1 2 1-15,-5-1-1 16,-7 0 0-16,-10-2-4 15,-2-3 12-15,-18-5 93 16,5-15-74-16</inkml:trace>
  <inkml:trace contextRef="#ctx0" brushRef="#br0" timeOffset="53963.1">2096 14804 385 0,'-7'22'43'0,"-4"-5"30"0,-3 2-59 0,-8-6-138 0,2 4 82 0</inkml:trace>
  <inkml:trace contextRef="#ctx0" brushRef="#br0" timeOffset="54589.85">1774 15017 389 0,'-13'0'106'0,"2"0"123"16,0-2-7-16,6-2-31 15,-2 2-18-15,3 0-55 16,3-1-23-16,1 2-38 0,0 1-9 15,1 0-6 1,10-5-5-16,2 8-9 0,3 2-8 16,19 6-11-1,12 0 0-15,21 3 4 16,12-3 7-16,23-3 8 16,1 0 1-16,16-3 5 15,11-1 0-15,0-2 0 0,4-2 0 16,-16 3-9-16,-17 0-5 15,-23 5-3-15,-14 2 0 16,-27 2 2-16,-13 2 3 16,-28 4-13-16,-19 5-21 15,-24 6-39-15,-13 2-17 16,-21-2 2-16,-10-4 16 16,-20-12 34-16,-9-10 13 15,-4-19 9-15,5-9 3 0,15-13 9 16,13-2 8-16,13 4 27 15,14 6 15 1,14 8 22-16,13 8 4 0,18 6-12 16,17 6-16-16,2-1-30 15,23 3-14-15,25 7-16 16,14 1-2-16,22 1-3 16,16-1-1-16,29 0-3 15,9-2 1-15,-1-6-1 16,-8-3 0-16,-26-7-26 15,-11 1-63-15,-17-7-451 16,-7 8 358-16</inkml:trace>
  <inkml:trace contextRef="#ctx0" brushRef="#br0" timeOffset="67459.75">6686 15228 1076 0,'0'-6'160'0,"2"-4"140"0,-2 6-52 0,-3 2-68 0,-3-1-29 0,-1 6-30 0,-2 0-5 0,6 7-11 0,-1-1-11 0,1 13-22 0,2 7-11 16,-1 20-16-16,1 10-6 15,-4 14-17-15,0 9-6 16,2 2-13-16,3 4-8 16,0-3-3-16,2-6-1 15,5-18-9 1,1-7-12-16,0-22-55 15,5-12-54-15,-2-22-164 16,-5-18 169-16</inkml:trace>
  <inkml:trace contextRef="#ctx0" brushRef="#br0" timeOffset="67844.39">6972 15369 948 0,'-2'9'204'0,"-1"4"276"0,-8-1-254 16,0 1-54-16,0 3-43 16,5 4-60-16,-4-1-23 15,10 13-30-15,2 5-8 16,1 6-8-16,8 7-4 16,6 4-3-16,1-7-1 15,10-1-2-15,7-6 1 0,-2-15 3 16,5-6 1-16,-3-19 5 15,1-11 2-15,-5-18 4 32,3-7 5-32,-9-13 18 0,2-3 22 15,-15-5 24-15,-2-1 9 16,-17 1 2-16,-10-6-9 16,-18 2-25-16,-4 4-12 15,-2 14-22-15,-2 15-16 16,7 25-10-16,0 11-7 0,3 17-35 15,4 5-36-15,13-2-97 16,7-3-82-16,17-10 140 16</inkml:trace>
  <inkml:trace contextRef="#ctx0" brushRef="#br0" timeOffset="68358.7">7884 15444 1523 0,'-6'0'204'0,"-9"0"122"16,-7 2-124-16,-6-1-45 0,-4 7-79 0,4 3-17 0,1 5-25 0,2 3-11 0,11 3-18 15,3 0-7-15,11 5-8 0,11-2-2 0,6-3 1 0,5-1 2 0,10-4 3 16,1 2 2-16,1 2 2 16,0-3 0-16,-11 5 4 15,-1 2 0-15,-18 5 5 16,-6 3 1-16,-14 3 1 16,-9-3 0-1,-10-1-2-15,-3-9-1 16,-1-8-1-16,-4-11-3 15,1-8-6-15,-1-9-5 0,12-4-38 16,2-1-52-16,17 4-150 16,12 0-312-16,17-8 324 15</inkml:trace>
  <inkml:trace contextRef="#ctx0" brushRef="#br0" timeOffset="68984.61">8821 15638 1438 0,'19'-6'120'0,"0"-4"66"0,3 1-16 0,5 3-70 0,1-1-17 0,5 3-33 0,4 2-11 0,-3 2-18 0,-1-2-10 16,-1 4-8-16,1 1-4 15,-8 5-23-15,1-2-26 16,-11 2-97-16,1-3-84 16,-8 1 123-16</inkml:trace>
  <inkml:trace contextRef="#ctx0" brushRef="#br0" timeOffset="69272.92">8865 15779 1407 0,'2'1'116'0,"-10"4"73"16,5-2-45-16,-5 2-37 15,-2-1-17-15,10-2-24 16,-3-2-2-16,14 2 3 15,7 1 1 1,12 5 3-16,9 0-4 16,10 9-24-16,9 0-12 15,10 2-19-15,1-3-4 16,-1-7-124 0,2-5-57-16,-18-8 89 0</inkml:trace>
  <inkml:trace contextRef="#ctx0" brushRef="#br0" timeOffset="78449">2839 12834 425 0,'-2'0'97'0,"-3"0"104"0,2 0 11 0,-1-1-16 0,4 1-11 0,0 1-34 0,-2-1-30 0,-1 3-49 15,-7-1-19-15,-2 0-21 16,-1-2-3-16,-12 0-1 16,3-2-5-16,-15 2-8 15,-4 0-6-15,-12 6-8 16,-10 1-2-16,-5 4-12 15,-8 1-19-15,0-1-43 16,-2 0-10-16,-11-9 0 16,-9-4 22-16,-6-12 49 15,0-6 16-15,11-7 26 0,0-2 9 16,8-1 11-16,7 5 2 0,-13 0-15 16,3 1-9-16,-7 2-18 15,-1-1-6-15,17-3-4 16,3 3-3-16,24-9-2 15,3-6-2-15,22-9 0 16,13-5 1-16,14-5 7 16,10-4 9-16,9-4 31 15,4 2 18-15,6 5 28 16,1 1 7-16,-2 5-2 16,-1 6-7-16,-5 4-6 15,0 4-6-15,0 9-16 16,0 2-3-16,3 2-12 15,4 3-7-15,6-5-7 16,9 1-3-16,17-12-4 16,-4 1 1-16,14-2-1 15,-2 3-7-15,4 6-6 16,3-2-2-16,4 10-4 16,9-2 1-16,11 9-1 15,5-3-2-15,0 3-1 16,-2-1 2-16,-1 3 0 0,10 1 1 15,7-1-6-15,4 5 0 16,-3 2 0-16,-5-1 0 16,3 7 6-16,8 5 0 0,5 5 0 15,-1 1 0-15,-7 4-1 16,-5 3 1-16,7-6 0 16,4 1 0-16,8-7 1 15,-7-4 0-15,-7-2 1 16,3 5-1-16,5-2 1 15,4 8-1-15,-5 1 0 16,-6 0 0-16,-4-3-1 16,13 2 1-1,4-3-1-15,2 1 0 0,-2 1 0 16,-11-4 0-16,20 5 0 16,-6-3 1-16,0 2 0 15,-6-1 0-15,-7-1 0 16,2 0 0-16,-3 0 1 15,-3-5 0-15,-12 6 0 16,-9-6 1-16,-12 4 1 16,3-1-1-16,-3-6 0 15,-3 0 0-15,-7-9-1 16,-4-1 0-16,-5-6 0 16,-5-1 1-16,-2-2 0 0,-3 0 0 15,-7 5 1-15,2 1 0 16,1 5 1-16,-3 2 1 15,-10-5-1-15,-6 2-1 0,-7-4 2 16,-5 2-2-16,-1 3 1 16,0-5 0-16,-6 2-1 15,5 0 2-15,-8 4-1 16,-1 2 0-16,-2 2-1 16,-2-2 0-1,-2 3 1-15,-2 1 0 16,-4 1 0-16,-1 0 0 15,2 3 0-15,-4-3 0 0,0 1 1 16,0 3 0-16,0 0 0 16,0 1 0-16,-1 1-1 15,1 1 1-15,-2 1-1 16,-1 1-1-16,-2 2-1 16,0 2-3-16,-2 4-1 15,-1 5-2-15,-3 5 0 16,3 3 0-16,0 5-1 15,0 1 0-15,5-1 2 16,-2-2 0-16,5 3 2 16,0-1 0-16,-3 6-1 15,-7 0 1-15,-4 1-4 16,0 9 0-16,-2-4-3 16,1 3-2-16,4-4-4 0,-2 0 1 15,10-2 2-15,-4 2 2 16,7-7 6-1,0 4 0-15,2-8 2 16,3 2 1-16,-5-7 0 0,-5-1 0 16,0 1-1-16,2 0 0 15,-2-2-1-15,2-1-1 16,2 1-3-16,-3 1-1 16,-2-1-2-16,3 5-2 15,1-4-1-15,1-1 2 16,-5-3 1-16,4-3 6 15,0-8 4-15,2-1 3 0,-3-13 8 16,-6 3 4-16,-9-4 2 16,-4-1-1-16,-20-4-7 15,-4 4-3-15,-3-1-5 16,-3 3 0-16,11 0-3 16,-5 0-8-16,2-2-32 15,-2 1-40-15,-7-10-121 16,-3 0-121-16,-37-19 173 15</inkml:trace>
  <inkml:trace contextRef="#ctx0" brushRef="#br0" timeOffset="84000.02">10998 15225 142 0,'-3'2'11'0,"0"-2"18"15,0 0 3-15,3-2 11 0,0-3 1 0,0-4-14 0,1-1-6 0,1-1-9 16,2 3 4-16,1-1 37 0,-2 4 24 0,-3 5 31 0,3-3-1 16,-3 2-37-16,0 1-23 0,0-2-32 0,0 0-8 0,0 1-6 0,0-1-1 0,0-1 0 0,0-2 9 15,0 2 33-15,0 2 20 0,0 1 33 0,-3 0 10 0,3 0 5 16,0 1 3-16,-1-1 3 0,-4-1 3 16,3-7-5-16,1 3-6 15,1-3-14-15,0 7-4 0,0-1-7 16,-3 0-5-16,1 2-12 15,-3 0-11-15,5 10-17 16,0 2-6-16,-3 11-7 16,3 8-3-16,0 18-8 15,0 6-6-15,3 13-5 32,-3 4-3-32,4-7-1 15,5-2-1-15,-3-12-1 0,4-9-1 16,1-5-3-16,-3-9 1 0,0-4-18 15,1-1-33-15,-1-9-99 16,-2-1-69-16,-3-10-359 16,7-3 341-16</inkml:trace>
  <inkml:trace contextRef="#ctx0" brushRef="#br0" timeOffset="84724.18">9857 15947 461 0,'0'11'119'0,"0"0"141"0,0 0-31 16,-1-1-27-16,1-2-14 0,0-2-28 0,0-4-11 0,0 1-31 0,0-3-19 0,3 1-29 0,5-1-15 15,3-1-7-15,6-1 1 0,13-1 9 0,13 3 4 16,14-2 6-16,9 2 2 0,8 2-2 0,-5 0-3 0,15 9-15 16,3 0-4-16,22-2-18 0,18 2-7 0,15-3-8 0,11-3-8 0,18-5-3 15,4-2 0-15,3-12 0 0,-1-2 3 0,-10-7-4 16,-4 1 0-16,-7 3-5 0,-11-5-2 16,-20 2 3-16,-17 5 1 15,-18-4 0-15,-4 7-29 16,-31 3-101-16,-16 5-68 0,-18 1 93 15</inkml:trace>
  <inkml:trace contextRef="#ctx0" brushRef="#br0" timeOffset="86451.25">9977 16556 954 0,'5'0'136'0,"-2"0"121"0,-3 0-29 15,3 0-52-15,-1-2-18 0,4-2-31 0,-1 1-13 0,9-7-23 0,7 2-10 16,5-3-25-16,8 0-10 0,-3 6-20 0,-1 1-10 0,0 8-7 0,-3 4-2 0,-3 11-1 15,-7 2 1-15,-6 6 2 0,-2 2 0 0,-5 5-1 16,-3-1-2-16,-4 3-6 0,-6-6-3 0,-4 0-11 0,-3 0-8 16,-15-3-18-16,-2 6-10 15,-24 0-21-15,-2 3-6 16,-5 4 1-16,-1-1 2 16,14 4 23-16,3-6 15 0,14-3 20 15,8-6 10-15,11-11 8 16,11-1 8-16,7-13 20 0,8-1 14 15,8-2 29-15,6-2 10 16,5-7 3 0,5 2-4-16,11-2-17 15,6 1-15-15,12 2-22 16,3-2-10-16,-6 6-13 0,-6 1-2 16,-7 1-13-16,-3 3-25 15,0-1-99-15,3-1-95 16,4-4 119-1</inkml:trace>
  <inkml:trace contextRef="#ctx0" brushRef="#br0" timeOffset="88097.7">11086 16728 1055 0,'-4'8'156'0,"-1"3"139"0,3-3-34 0,-1-2-64 16,-2 2-28-16,1 0-49 0,-1 1-19 0,-8 2-38 0,1 5-17 0,-7 3-28 15,1 5-9-15,-7 9-37 16,-8-2-32-16,-3 10-75 15,-1 3-43-15,-5-6-94 0,2-1-54 16,12-15 187 0</inkml:trace>
  <inkml:trace contextRef="#ctx0" brushRef="#br0" timeOffset="88370.35">10706 16636 1304 0,'-3'8'158'16,"1"0"127"-16,2 2-63 16,4 4-76-1,8 2-33-15,17 6-46 16,5 3-13-16,17 11-23 0,-1 5-7 16,-1 7-11-16,-6 2-4 15,-4 0-4-15,-1 1-3 0,0-5-63 16,1-2-50-16,-5-13-135 15,-5-2-103-15,-2-15 192 16</inkml:trace>
  <inkml:trace contextRef="#ctx0" brushRef="#br0" timeOffset="88634.68">11361 16763 1401 0,'8'9'206'0,"-5"1"123"0,0 8-87 16,2 8-36-16,-5 2-80 16,0 7-32-16,3 11-49 15,0 2-17-15,10 12-25 16,-1-3-3-16,4-6-26 15,0-4-18-15,1-17-83 16,2-6-68-16,2-15-167 16,-1-9 188-16</inkml:trace>
  <inkml:trace contextRef="#ctx0" brushRef="#br0" timeOffset="88988.4">11667 16816 1639 0,'-5'13'138'0,"-4"3"77"16,1 3-33-16,2 4-69 15,-1 4-33-15,6 6-47 16,-3 3-16 0,9 12-15-16,3 2-5 15,8-6-10-15,8 4-5 0,1-18-6 16,2-4-8-16,10-13-1 15,0-7 5-15,-3-12 10 16,-2-8 20 0,-7-10 34-16,-4-6 20 15,-9-8 37-15,-4-1 11 16,-11-15 12-16,-8 7-4 0,-11-7-25 16,-10 1-12-16,-2 9-39 15,-3 3-12-15,7 17-23 16,4 13-25-16,0 11-61 15,4 5-43-15,5-1-104 16,4 3-66-16,13-7 167 16</inkml:trace>
  <inkml:trace contextRef="#ctx0" brushRef="#br0" timeOffset="89640.02">12206 16261 563 0,'-1'0'182'0,"1"-1"203"0,-2-1-91 0,-9-1-95 16,-1 0-35-16,-10 3-57 0,-5 1-9 0,-2 1-24 0,1 3-20 0,-4-1-31 0,6 6-15 15,8 2-21-15,2 6-9 0,9 9-8 0,7-1-3 0,4 1-17 0,12 2 0 16,9-11 2-16,-1-2 6 0,8-6 26 16,-6-4 7-16,3-9 9 0,-4-3 3 0,-1-9 17 15,-7-5 14-15,0-5 34 0,-6-1 19 16,-3-2 33-16,0 1 8 0,-6 8-4 16,-2 5-3-16,-2 11-20 15,-4 8-16-15,1 17-26 16,-4 9-17-16,9 12-32 15,0 7-7 1,9 2-6-16,4-1-4 16,-1-9-19-16,1-2-21 15,0-7-68-15,-4-6-55 0,4-10-143 16,-4-7 166-16</inkml:trace>
  <inkml:trace contextRef="#ctx0" brushRef="#br0" timeOffset="90292.55">12861 16338 1327 0,'-6'13'159'0,"-4"1"122"0,4 2-51 0,1 4-64 0,2-1-28 0,3 11-33 0,2 3-16 16,-1 20-30-16,4 8-15 0,3 15-29 0,-8 1-5 0,3-1-17 0,2 1-33 0,-5-9-91 0,5 0-52 15,-4-10-172-15,5-6 186 0</inkml:trace>
  <inkml:trace contextRef="#ctx0" brushRef="#br0" timeOffset="90517.4">13150 16405 1641 0,'-3'-2'211'0,"0"2"131"16,-7 6-104-16,1 4-37 0,-4 10-76 15,0 4-36-15,4 11-47 16,1 10-16-16,5 17-27 15,1 4-2-15,2 11-7 16,0 1-27-16,0-4-78 16,5-5-49-16,0-14-140 0,-1-4-110 15,8-18 236 1</inkml:trace>
  <inkml:trace contextRef="#ctx0" brushRef="#br0" timeOffset="90725.65">12798 16709 1412 0,'10'2'149'15,"2"7"119"-15,5-1-79 0,9 6-69 16,5 3-27-16,9-4-41 31,-1-3-17-31,2-6-19 0,-3-4-10 16,1 0-70-16,2-1-86 15,8-15 86-15</inkml:trace>
  <inkml:trace contextRef="#ctx0" brushRef="#br0" timeOffset="91142.99">13361 16663 1177 0,'16'8'165'0,"-2"-3"165"0,2 3-104 0,1-3-55 15,1 2-30-15,7-2-35 16,6 3-9 0,-2-3-20-16,-1 4-15 0,-6-2-27 15,2 2-15-15,-8-1-10 16,-4 0 0-16,-7 0-5 15,-2 3 1-15,-9 1-14 16,0 7-15 0,-12 6-34-16,-2 2-17 15,-12 5-12-15,4 4 1 32,-5 3 27-32,6 2 15 0,10-3 25 0,6-1 9 15,17-9 17-15,8-3 6 0,14-11 9 16,9-1 5-16,5-8-5 15,9-4-7-15,6-7-9 16,1-5-2-16,10-6-54 16,-2-5-58-1,-3-8 61 1</inkml:trace>
  <inkml:trace contextRef="#ctx0" brushRef="#br0" timeOffset="98064.67">14035 14981 452 0,'1'-10'132'15,"3"2"109"-15,-4 2-81 0,0 3-36 0,-4 3-43 0,-3 3-9 0,5 5-2 0,-6-3 3 16,5 4 6-16,3 2 7 0,0 2-3 0,0-1 3 0,3 2 18 0,-3-1-1 0,0 4 2 16,0 4-3-16,-8 3-31 0,-6 4-14 0,-10 5-23 15,-9 8-12-15,-8 3-14 0,0 5-5 0,0 0-15 0,0-6-18 0,10-6-59 16,4-7-37-16,5-11-101 0,4-3-100 16,10-6 188-16</inkml:trace>
  <inkml:trace contextRef="#ctx0" brushRef="#br0" timeOffset="98306.95">13743 15007 1328 0,'2'-14'144'0,"-2"3"102"15,-2 6-32-15,-9 7-77 16,-2 9-17-16,1 8-27 15,1 3-6-15,8 2-15 16,-4-1-13-16,14-1-22 16,2 7-12-16,13 2-18 15,13 7-3-15,12 10-4 16,5-6-2-16,5 4-24 16,3-5-51-16,5-10-160 15,-1 1-137-15,9-15 187 16</inkml:trace>
  <inkml:trace contextRef="#ctx0" brushRef="#br0" timeOffset="99646.94">15168 14746 818 0,'-2'0'128'0,"-3"0"116"0,5 1-18 0,0-1-37 16,0 0-9-16,3 3-7 0,1 7-5 0,-4 4-18 0,-4 5-23 0,-2 11-47 0,-3 1-20 0,-1 15-32 16,1 6-10-16,-5 10-11 15,1 4-2-15,-3 8-4 16,0 3-1-16,2-4-1 31,2-7-12-31,5-17-34 0,-1-8-22 16,7-21-48-16,1-7-15 0,4-11-30 15,4-12-28 1,5-10-201-16,0-15 233 16</inkml:trace>
  <inkml:trace contextRef="#ctx0" brushRef="#br0" timeOffset="99859.08">15431 14749 1228 0,'21'-3'170'0,"-6"-2"134"15,-5 8-61-15,-9 5-76 16,3 11-26-16,-8 8-29 0,0 10-9 16,-11 11-40-16,-5 9-15 15,-5 17-27-15,-2 5-12 16,-6 10-8-16,3 1-24 15,5-6-73-15,6-13-61 0,8-21-197 16,1-10 195-16</inkml:trace>
  <inkml:trace contextRef="#ctx0" brushRef="#br0" timeOffset="100111.8">14934 14985 1383 0,'-5'3'139'0,"2"-1"115"15,13 4-101-15,5 2-11 0,14 3-2 16,10 0-5-16,9-3-36 16,2 0-20-16,2 2-40 15,-1-6-18-15,-4 6-12 16,-3-4-34-16,-8 2-109 15,-6 0-70-15,-8-3-201 16,-7-1 208-16</inkml:trace>
  <inkml:trace contextRef="#ctx0" brushRef="#br0" timeOffset="100328.24">14928 15061 1214 0,'-3'19'189'16,"-1"0"205"-16,11 1-178 0,2 4-13 0,4-5-45 16,6 0-30-1,9-11-57-15,5-2-21 16,16-1-31-16,-1-4-9 0,7 4-17 16,5-3-28-1,9-1-118-15,8-1-102 16,13-1 127-1</inkml:trace>
  <inkml:trace contextRef="#ctx0" brushRef="#br0" timeOffset="100601.51">15871 15074 1401 0,'0'0'155'0,"-6"6"140"0,3 5-83 16,-10 9-48-1,-4 7-41-15,-4 17-63 0,-2 5-24 16,4 11-31 0,1 5-6-16,10-2-8 15,2-5 1-15,14-13-31 16,3-12-49-16,8-19-111 15,5-8-64-15,1-12 127 16</inkml:trace>
  <inkml:trace contextRef="#ctx0" brushRef="#br0" timeOffset="100826.17">15794 14894 1100 0,'-24'0'234'0,"4"5"264"0,6-2-287 15,7 6-153-15,-1-4-33 0,8-5-57 16,0-2-27-16,11-4-102 16,7 1-112-16,13 7 156 15</inkml:trace>
  <inkml:trace contextRef="#ctx0" brushRef="#br0" timeOffset="101027.27">16005 15234 599 0,'3'53'115'0,"-3"-3"132"0,-1-7-53 0,-2-9-3 16,-5-12-41-16,3-15-12 16,4-6-14-16,2-12-6 15,1-8 22-15,9-17-24 0,1-2-5 16,9-3-37 0,6 2-13-16,11 13-18 15,3 4-6-15,1 16-13 0,-6 3-6 16,-4 11-5-16,-2 9-3 15,-17 10-5 1,1 6-4-16,-8 8-42 0,-1-1-29 16,3-6-73-1,1-7-82-15,7-13-247 0,8-6 275 16</inkml:trace>
  <inkml:trace contextRef="#ctx0" brushRef="#br0" timeOffset="101316.43">16693 15104 1239 0,'-5'-5'247'0,"-1"5"192"0,-14 5-200 0,-4 1-58 0,-8 8-113 15,-2 7-28 1,4 4-27-16,4 0-3 16,14 3-7-16,2 2-2 15,20 2-7-15,7-5-5 0,15 3 1 16,1 3 2-16,5 0 5 15,1 6 3-15,-7-4 0 16,-5 1 3-16,-21-7 1 16,-6-4-14-16,-19-3-31 15,-10-8-23-15,-10-3-36 16,-8-3-6-16,4-11-22 16,-1-10-27-16,16-15-140 15,2-13-142-15,23-28 236 0</inkml:trace>
  <inkml:trace contextRef="#ctx0" brushRef="#br0" timeOffset="101532.86">16892 14752 1072 0,'39'-17'214'0,"-13"6"209"16,-6 11-78-16,-17 28-97 0,-3 11-51 15,-6 21-83-15,-10 13-28 16,-3 6-50-16,-4 9-18 0,0 2-15 15,6-5-9-15,12-11-71 16,1-9-50-16,13-24-149 16,1-11-101-1,7-22 206-15</inkml:trace>
  <inkml:trace contextRef="#ctx0" brushRef="#br0" timeOffset="102083.08">16813 15209 862 0,'-5'-6'226'0,"1"-2"251"16,13-5-185-16,16 1-134 16,4 1-23-16,15 9-39 0,-3 2-15 15,6 11-36 1,-4 3-17-16,-2 15-18 0,-3 4-6 16,-12 6-38-16,-2 1-42 15,-11-1-62 1,-10-1-37-16,-3-8 13 15,-3-2 43-15,-10-13 83 16,2-6 62-16,0-9 87 16,-2-9 24-16,2-17 29 15,5-5-6-15,3-18-34 16,6-5-22-16,11 1-43 0,7 1-17 16,9 6-29-16,4 5-7 15,6 6-19-15,1 4-24 16,9 2-94-16,2-1-67 15,8 10-113-15,0-1-16 16,-1 9 81-16,-7 2 72 16,-21 4 158-16,-4 4 85 15,-17 2 102-15,-10 2 38 16,-10 1 36-16,-10 7-19 16,-17-1-40-16,-4 4-28 0,-17 2-52 15,-2 3-28-15,2 9-45 16,4 4-15-16,18-4-20 15,15 0-9-15,24-2-10 16,10 0-3 0,20 5 3-16,11 3 6 15,10 2 10-15,1 6 1 16,-14-3 4-16,-8-3 2 0,-20-2-3 16,-16-3-2-16,-22-4-17 15,-15-2-13-15,-20-3-44 16,-1-9-29-16,-9-10-134 15,1-2 137-15</inkml:trace>
  <inkml:trace contextRef="#ctx0" brushRef="#br0" timeOffset="109774.17">19048 15157 849 0,'-3'11'141'0,"-1"-1"142"0,-3-1-44 0,3 1-31 0,-1 2-17 0,2-2-27 16,3-2-12-16,-4 3-26 16,4 3-17-16,-9 6-25 15,-4 1-20-15,-15 10-22 16,-10 6-11-16,-14 8-20 15,-13 7-1-15,-6 10-11 16,-1 1-4-16,2-1-19 16,6-9-20-16,13-9-49 15,7-9-26-15,17-15-39 16,4-8-52-16,12-17-236 16,9-9 271-16</inkml:trace>
  <inkml:trace contextRef="#ctx0" brushRef="#br0" timeOffset="110075.76">18451 15118 1281 0,'18'-8'153'0,"1"3"116"15,-3 4-26 1,-2 2-53-16,-3 4-24 0,2 15-23 16,0 4-18-16,2 15-18 15,3 12-21-15,12 14-27 16,0 2-30-16,15 4-28 16,8-1-4-16,7-13-17 15,9-4 16-15,0-9-9 16,-2-7-25-16,-4-12-117 0,-5-5-82 15,-1-5 116 1</inkml:trace>
  <inkml:trace contextRef="#ctx0" brushRef="#br0" timeOffset="111550.29">20082 15149 600 0,'0'0'114'0,"-2"0"112"0,-3 2-12 0,2-2-43 0,2 0-16 0,1 0-25 0,1-2-7 15,4-1 7-15,5 0 4 0,1-5 8 0,3 3-4 16,6-6-10-16,-1 3-11 16,6 1-24-16,9-4-11 15,-4-2-18-15,0 0-7 16,3 2-14-1,-3 2-5-15,3 4-16 16,-2 5-4-16,-1 3-11 16,-8 7-3-16,-1 4-4 0,-9 5-4 15,0 6-3-15,-9 5 0 0,-5 3-10 16,-7 5-6-16,-7 6-30 16,-9-3 0-1,-1 0 10-15,-2-6 9 0,-7-16 31 16,7-2 3-16,-1-15 8 15,4-2 1-15,14-5 6 16,11-1 0-16,5-2 2 16,9 3 3-16,15-1-2 15,0 1-1-15,11 13-1 16,-2 0-5-16,6 11 0 16,2 0-1-16,-5 7-1 15,-2 4 1-15,-14-1 2 16,-4 2 3-16,-16 4-2 15,-5 0 3-15,-13-5 4 16,-6 0-3-16,-20-11-1 16,-9-2-9-16,-5-9-14 15,-9-7-12-15,-4-4-33 0,-11-8-16 16,-10-3-40 0,0-10-30-16,16 1-87 15,10-3-73-15,23-5 162 16</inkml:trace>
  <inkml:trace contextRef="#ctx0" brushRef="#br0" timeOffset="116579.01">21967 697 631 0,'0'0'85'0,"0"0"13"0,0 0 172 16,0 0-19-16,0 0 42 0,0 0-19 0,0 0-72 0,-2 0-29 0,2 2-45 0,0-2-30 0,-4 8-41 0,1 5-14 0,-1 13-20 0,-2 14-7 0,3 15-5 15,-2 11-2-15,0 7-6 0,4 2-1 16,-1-4 1-16,-1 2-1 16,-6-5-1-16,-4-5-12 15,-1-6-81-15,0-13-58 16,4-16-186-16,5-9-205 0,20-30 309 15</inkml:trace>
  <inkml:trace contextRef="#ctx0" brushRef="#br0" timeOffset="116810.92">22193 779 1273 0,'34'-56'141'0,"-5"8"89"16,-6 15 13-16,-10 14-31 15,-4 8-29-15,-9 11-40 16,-4 7-29-16,-10 13-49 16,-4 13-19-16,-2 24-19 15,-2 11-4-15,1 8-7 16,1 1-6-16,4-3-6 16,5-2-2-16,3-7-6 15,-3-2-26-15,-3-8-151 0,-7-6-102 16,5-6 139-1</inkml:trace>
  <inkml:trace contextRef="#ctx0" brushRef="#br0" timeOffset="117045.2">21653 980 1433 0,'8'-10'150'0,"8"6"90"0,12-3-51 15,-1 1 10-15,16 0-62 16,-1-1-35-16,7 1-57 16,2 6-18-16,-1-2-23 15,-3 4-2-15,-4 1-27 16,0 2-59-16,-10 6-148 16,-5 0-234-16,-17 11 254 15</inkml:trace>
  <inkml:trace contextRef="#ctx0" brushRef="#br0" timeOffset="117231.11">21683 1145 1413 0,'-13'10'178'0,"4"-2"94"0,12-2-59 16,16-4-1-16,13 1-87 15,2-3-42 1,12 1-46-16,3-1-13 0,9 0-19 15,5 2-23-15,5-2-114 16,10 0-94 0,15 0 108-16</inkml:trace>
  <inkml:trace contextRef="#ctx0" brushRef="#br0" timeOffset="117426.39">22727 1055 1418 0,'0'0'78'0,"0"4"10"0,-1-3 193 0,-2 5-71 0,-2-1 16 16,2 5-41-16,3 9-119 15,-3 4-23-15,1 12-27 16,2-3-6-16,3 1-7 0,2-2-24 16,4-9-131-16,-4-1-89 15,8-7 114-15</inkml:trace>
  <inkml:trace contextRef="#ctx0" brushRef="#br0" timeOffset="117596.98">22674 907 1732 0,'-11'-3'153'0,"-2"-2"83"15,5-4-70-15,2-2-51 0,0-5-58 16,4-4-97-16,2-1-57 15,8-3-163 1,3 9-103-16,9 7 190 0</inkml:trace>
  <inkml:trace contextRef="#ctx0" brushRef="#br0" timeOffset="117891.49">22885 997 599 0,'21'49'175'15,"-4"0"178"-15,-1-2-169 0,-4-4 29 16,1-5-84-16,-4-2-35 15,-5-9-33-15,2-2-20 0,-8-11-18 16,-6-3-1 0,8-11 6-16,-1 0 0 0,-1-5-10 15,2-1 20-15,0-6 16 16,3-4 10-16,9-8 19 16,8-4-11-16,2-9 9 15,3 0 2-15,2-1-8 16,-5 3-13-16,0 10-37 15,-4 7-15-15,-7 15-18 16,-2 3-7-16,-4 14-8 16,-2 4 0-16,3 5-9 15,-2 0-52-15,16-8-164 16,7-4-123-16,27-7 178 16</inkml:trace>
  <inkml:trace contextRef="#ctx0" brushRef="#br0" timeOffset="118157.19">23702 1021 1312 0,'7'-16'164'0,"-1"2"121"16,-8 4-12-16,-12 7-95 16,-5 3-52-16,-11 0-74 15,-14 0-20 1,-3 5-18-16,-2 6-5 16,13 3-7-16,9 2-5 15,24 4-3-15,6-2 1 16,22 5 1-16,8 3 3 15,13 7 1-15,3-2 0 0,-7 9 0 16,-5 4 0-16,-14-5 1 16,-12 1 0-1,-12-4 0-15,-17-9-5 0,-13-13-73 16,-13-1-47-16,-10-13-134 16,0-7-162-16,2-13 245 15</inkml:trace>
  <inkml:trace contextRef="#ctx0" brushRef="#br0" timeOffset="118378.18">23631 696 1499 0,'33'-14'181'0,"-3"3"58"16,-7 11-36-16,0 9-35 15,-9 21-90-15,-1 11-25 16,0 21-23-16,-1 5-4 0,1 6-14 15,1 3-6-15,-1-10-3 16,-1-1-40-16,-4-10-123 16,-3-6-125-16,0-2 138 15</inkml:trace>
  <inkml:trace contextRef="#ctx0" brushRef="#br0" timeOffset="118654.09">23769 1131 1881 0,'15'-25'153'0,"6"3"71"16,4 3-29-16,2-3-32 15,3 3-54 1,5 2-55-16,2 6-19 16,1 14-36-16,2 6-10 0,-4 18-5 15,-3 4 4-15,-3 4 6 16,-5 1 0-16,-9 1-17 15,-2-3-8-15,-6-2-11 16,-6 0-19-16,-7-7 16 16,0-8 0-16,1-6-5 15,1-11 3-15,3-12-54 16,6-9-40-16,-1-11-168 0,4-7-225 16,4 1 307-1</inkml:trace>
  <inkml:trace contextRef="#ctx0" brushRef="#br0" timeOffset="118938.88">24565 931 1210 0,'7'0'162'0,"-4"1"200"0,-3 1-108 16,-13 3-9-16,-4-4-65 16,-16 1-112-16,-2 1-22 0,-4 3-30 15,9-1-9 1,3 8-11-16,5 7-6 15,17-1-5-15,5 8-2 0,14 4 5 16,5 3-1-16,6 10 5 16,-3-2 2-1,-1 7 1-15,-10-5 6 16,-3-1 0-16,-3-7 2 0,-9-6-2 16,0-9-12-16,-20-9-59 15,-1-4-47-15,-13-9-135 16,-5-12 132-16</inkml:trace>
  <inkml:trace contextRef="#ctx0" brushRef="#br0" timeOffset="119631.33">20080 914 1183 0,'10'0'132'0,"2"3"84"0,6-2 2 0,1 6-44 0,6-6-39 0,8 2-49 15,0 2-16-15,3 1-32 16,1-6-11-16,-3 5-15 15,-5 0-5-15,-2-5-10 16,-1 1-32-16,1-2-81 16,-2-4-57-16,1 5-286 15,-1 2 270-15</inkml:trace>
  <inkml:trace contextRef="#ctx0" brushRef="#br0" timeOffset="119832.75">20020 1133 1281 0,'8'4'156'15,"6"4"72"-15,5-4 22 16,18-1-90-16,2 1-33 16,11 0-43-16,6 0-19 0,-14 1-45 15,1-2-12-15,-15 0-126 16,-4-1-57-16,22 6 87 15</inkml:trace>
  <inkml:trace contextRef="#ctx0" brushRef="#br0" timeOffset="122630.02">13109 680 568 0,'-6'0'129'0,"-4"0"146"0,7 0-45 0,-2 0-16 0,0 0-18 0,4-3-31 0,-1 3-11 15,2-2-22-15,0 2-17 16,0-1-39-16,2 1-23 16,4 6-44-16,-4 10-10 15,1 20-4-15,0 10 3 0,5 17 2 16,-3 5 2-1,6 3 0-15,-2-3 1 0,-1-5 1 16,2-3-14-16,-1-15-53 16,-3-2-34-16,4-16-97 15,1-7-72-15,1-15 151 16</inkml:trace>
  <inkml:trace contextRef="#ctx0" brushRef="#br0" timeOffset="123033.34">13391 724 888 0,'-8'-8'175'0,"-3"1"155"0,3 0-136 0,-1 6-6 16,-1 9-83-16,-1 3-29 15,0 11-43-15,2 11-10 16,6 16-12-16,1 3-7 0,10 12-2 15,0 3-1 1,12-6 1-16,-1-3 1 16,11-10 1-16,-3-7 1 15,3-10 1-15,-1-10-1 16,1-15 7-16,-4-6 4 16,-5-20 17-16,6-7 16 0,-5-14 27 15,1-5 12-15,-8-11 15 16,-7-4-11-16,-8-5-25 15,-8 1-15 1,-7 10-32-16,-2 6-8 0,-8 20-12 16,-7 6-7-16,-7 13-5 15,-5 7-27-15,-4 3-64 16,6 3-53-16,17 2-162 16,15 1-140-16,26-1 257 15</inkml:trace>
  <inkml:trace contextRef="#ctx0" brushRef="#br0" timeOffset="123602.92">14018 909 920 0,'-5'3'206'0,"-6"-1"119"0,-2-1-93 0,-1-1-59 0,-8-1-108 0,-2 1-30 0,-6 0-21 16,3 0-7-16,2 6-9 15,5 2-7-15,12 4-8 16,1 1 0-16,12 6 4 15,1 1 4-15,15 6 9 16,1 0 1-16,8 0 1 0,0 0 0 16,-3 1 0-16,-2 0 0 15,-6-3 1 1,-5-1 20-16,-11-4 19 16,-3-1 7-16,-11-7 19 15,-4-5-14-15,-12-4-11 0,-6-4-4 16,-4-7-17-16,-1-7-6 15,8-2-31 1,4-2-21-16,13 3-72 0,4 1-89 16,15 3 112-16</inkml:trace>
  <inkml:trace contextRef="#ctx0" brushRef="#br0" timeOffset="124906.01">14821 779 806 0,'3'0'166'0,"-2"0"148"0,-1 4-31 0,0-3-53 0,-1-1-55 0,-1 2-67 0,-1 1-17 0,-8 8-35 15,-5 6-10-15,-9 13-16 16,-8 0-11-16,-7 8-12 16,-2 6-4-16,-1-1-4 15,2-2-17-15,11-3-76 16,2-8-52-16,7-7-285 16,9-1 249-16</inkml:trace>
  <inkml:trace contextRef="#ctx0" brushRef="#br0" timeOffset="125136.87">14407 773 1139 0,'-5'0'164'0,"5"2"165"16,11 7-192-16,4-1 10 15,8 13-44 1,4 4-29-16,9 6-27 0,4 2-15 15,9-1-29-15,-3 0 5 16,7-7-3-16,-5-2 3 0,-1-4-59 16,-8 0-80-16,-9-6 77 15</inkml:trace>
  <inkml:trace contextRef="#ctx0" brushRef="#br0" timeOffset="125560.4">15117 568 1107 0,'3'-9'154'0,"7"-1"156"16,-6 2-67-16,4-3-8 15,2 3-53-15,2 4-76 16,3 1-24-16,5 4-37 16,5 4-15-16,5 6-17 15,2 5-4-15,1 3-5 0,-5 0-2 16,-9 4 0 0,-6 1-1-16,-15 4 3 15,-12 4 0-15,-13-2-2 16,-9 8 0-16,-2-2-2 15,0-6 0-15,12 0 1 16,5-5-1-16,13-6-2 16,7-3-1-16,5-2 0 0,11 0 1 15,10 0 2-15,8 2 3 16,9-8 1-16,7 0-1 16,5-8 0-16,6 0-23 0,-3-10-114 15,-2 6-36-15,2-6 69 16</inkml:trace>
  <inkml:trace contextRef="#ctx0" brushRef="#br0" timeOffset="126331.84">16333 611 333 0,'2'0'175'0,"-2"0"-47"0,0 0 167 0,0 0-53 0,-2 0-6 0,2 1-40 0,-1-1-60 0,-4 0-12 0,4 5-33 0,-1-2-13 0,-8 8-17 0,6 7-3 0,-15 7-23 16,-3 10-11-16,-18 2-15 16,-5 6-5-16,-11 4-3 15,4-3-1-15,5 2-27 16,1-10-35-16,15-9-111 15,1-5-67-15,12-11 120 0</inkml:trace>
  <inkml:trace contextRef="#ctx0" brushRef="#br0" timeOffset="126599.2">15889 608 897 0,'9'0'172'0,"-1"3"113"0,3 5-80 16,2 6-7-16,4 9-68 31,0 4-23-31,2 6-36 0,2 5-18 16,6 6-28-16,6-1-7 15,1-4-1-15,7-2-1 16,4-4-3-16,-8-5 0 15,1-3-6-15,-1-4-6 16,-9-8-79-16,-3-2-90 0,-3-5 92 16</inkml:trace>
  <inkml:trace contextRef="#ctx0" brushRef="#br0" timeOffset="126896.79">16554 636 1161 0,'2'-5'196'0,"-2"-3"162"0,1 8-194 16,3 7 7-16,3 12-89 15,1 9-28-15,0 16-12 16,2 2-11-1,-1 3-19-15,-3 1-4 16,2-2-3-16,-3-6-2 0,5-2-17 16,-6-6-41-1,6-7-139-15,1-3-119 16,3-7 158-16</inkml:trace>
  <inkml:trace contextRef="#ctx0" brushRef="#br0" timeOffset="127314.43">16961 603 1376 0,'-6'-5'154'0,"3"0"134"15,-8 5-85-15,1 0-21 16,2 4-58-16,-9 5-69 15,8 7-9-15,-9 11-27 16,6 6-10-16,7 8-8 16,2 3-2-16,6 2-1 15,2 1 2-15,9-12 0 0,8 1 0 16,2-11 3 0,2-3 0-16,11-9 1 15,-10-7 2-15,7-7 4 16,-2-6 2-16,-5-13 11 15,-2 1 12-15,-3-10 23 16,-8 1 12-16,-11-8 12 16,-3-5-9-16,-11-14-19 15,-6-2-16-15,-8 3-25 0,-1 7-11 16,0 15-15-16,-1 9-4 16,-5 16-13-16,2 1 6 15,0 12-74-15,3 5-52 16,7 4-160-16,3-1 151 15</inkml:trace>
  <inkml:trace contextRef="#ctx0" brushRef="#br0" timeOffset="127983.15">17532 295 737 0,'15'-12'153'0,"-6"-1"144"0,-6 0-41 0,-3 4-42 0,0 3-51 15,-3 1-71-15,-10 2-18 16,-4-2-34-16,-11 5-10 16,-9 0-7-16,4 10-5 15,-6 2-11-15,3 1-6 0,10 10-7 16,3 1-4-16,13 4 0 16,2-1 1-16,8-3 3 15,11-2 2-15,4-9 4 16,0-4 0-1,9-4 5-15,-2-5 1 0,0-5 3 16,0-3 1-16,2-4 5 16,-2-1 2-16,-5-8 9 15,-1 3 5-15,1-3 2 16,-7 4-2-16,-1 6-6 16,-1 9-9-16,-8 15-4 0,0 12-1 15,-8 14-7 1,2 2 3-16,-2 2-2 15,-3 0-1-15,2-12 0 16,2 1-1-16,4-13-44 16,-2-2-62-16,5-6 60 15</inkml:trace>
  <inkml:trace contextRef="#ctx0" brushRef="#br0" timeOffset="128628.11">17886 480 931 0,'0'0'2'0,"0"0"51"0,-3 0 126 0,-1 0 21 0,3 3 24 0,-1 5-6 0,2 4-74 0,3 1-30 0,4 8-41 0,-1 4-14 15,4 13-34 1,-4 9-11-16,2 10-8 0,-7 3-1 0,-1-2-1 15,-1-4-1 1,-7-9-30-16,3-4-39 0,5-6-126 16,0-3-91-1,2-15 145-15</inkml:trace>
  <inkml:trace contextRef="#ctx0" brushRef="#br0" timeOffset="128880.03">18160 464 941 0,'14'-20'164'0,"-1"9"260"0,-3 4-144 16,-9 6-26-16,-1 1-30 16,-9 8-91-16,4 4-27 15,-3 13-32-15,3 8-16 16,2 4-29-16,0 4-10 15,9 8-6-15,-3-2-3 0,5 8-6 16,-3-1-1-16,-6-8-8 16,-4-1-28-1,-3-8-111-15,-2-4-78 0,6-3 107 16</inkml:trace>
  <inkml:trace contextRef="#ctx0" brushRef="#br0" timeOffset="129092.08">17865 783 1485 0,'-14'3'195'0,"0"0"94"0,12 0-91 16,4-1-29-16,12-4-94 16,10-3-25-16,14 1-25 15,3-6-6 1,9 2 8-16,2 5-51 15,8 0-85-15,6-3-69 16,-4 1-444-16,4 3 388 16</inkml:trace>
  <inkml:trace contextRef="#ctx0" brushRef="#br0" timeOffset="129431.33">18444 668 1100 0,'0'-5'147'0,"7"0"190"16,-1 2-155-16,10-2-20 15,4 2-31-15,5 1-68 16,1 1-7-16,2-1-27 16,5 2-15-16,-3 2-10 15,-1 1-3-15,-12 6-2 16,-9-1-1-16,-10 10-3 15,-10-1-3-15,-17 10-6 16,-7 6-11-16,-4 6-8 16,1 4 2-16,11 1 8 15,6-4 10-15,18-7 9 16,6-2 0-16,17-2-1 16,9-4 1-16,16-9-34 15,9-4-50-15,22-10-210 0,17-2 177 16</inkml:trace>
  <inkml:trace contextRef="#ctx0" brushRef="#br0" timeOffset="130745.69">13552 1812 796 0,'-3'-3'132'0,"6"-6"152"0,7-1-90 0,-4-4-47 16,8-2-25-16,-1 4-37 16,-4-4-6-16,7 5-2 15,1 0-6-15,5 0-13 16,12 6-8-16,7-4-7 0,17 6-3 16,22-7-10-16,23-1-6 15,36 2-14 1,6-4-2-16,27 3-4 0,14-2-1 15,11-4 0 1,19 2-3-16,21 6 0 0,-11-3 0 16,18 0 4-1,7 1-1-15,-19-1 2 0,6-1 0 16,-9-2 12-16,-11-2 13 16,7 2 7-16,-6 1 0 15,-23 11-8-15,0 2-11 0,-20 7-5 16,-13 2-1-16,-28 2-3 15,-19 2-1-15,-41-8-7 16,-18 3-31-16,-27-8-114 16,-9-7-125-16,-15-13 135 15</inkml:trace>
  <inkml:trace contextRef="#ctx0" brushRef="#br0" timeOffset="131508.53">15489 1904 997 0,'0'-2'140'0,"0"-6"124"0,0 2-22 0,2-5-28 16,1 0-39-16,7 0-53 0,2-2-12 0,6 2-30 0,2 2-17 16,7-1-29-1,3 3-10-15,6 3-14 16,2 4-5-16,1 8-5 0,-1 0-1 15,-5 5-1-15,-9 3-1 16,-8 2 1-16,-5 1 1 16,-13 3 2-16,-6 1 3 15,-15 0 4-15,-2-2 0 16,-4-1 6-16,-4-6 1 16,6-3 3-16,2-7-1 15,8-4-3-15,7 0-4 0,9 0-10 16,1 0-5-16,12 1-4 15,4 2 0-15,11 5 3 16,4 2 3-16,7 4 2 16,3 0 1-16,-1 8 3 15,-2-3 3-15,-13 8 3 16,-8 3 5-16,-11-10 8 16,-6 2 7-16,-12-6 11 15,-12 3-1-15,-15-3 4 16,-13-4-8-16,-8-7-14 15,-5-5 1-15,-9-11-15 16,0-3 0-16,-15-13-25 16,3-4-27-16,13-12-104 15,15 0-168-15,23 1 184 16</inkml:trace>
  <inkml:trace contextRef="#ctx0" brushRef="#br0" timeOffset="138916.33">14002 559 771 0,'-2'0'115'0,"1"0"99"0,-4 0-3 0,2-3-63 0,1-1-27 0,2-3-41 16,0 3-10-16,2 0-13 0,-2 4-10 0,3 3-21 15,-3 3-8 1,-2 15-9-16,-1 7-2 0,-10 27-5 16,-4 16-1-16,-13 25-1 15,0 13 0-15,-5 0 10 16,6-2-25 0,8-9-119-16,5-2-127 15,12-4 128-15</inkml:trace>
  <inkml:trace contextRef="#ctx0" brushRef="#br0" timeOffset="140128.14">18561 221 572 0,'0'0'143'0,"0"2"217"0,0-2-119 0,0-2-30 0,0 2-23 0,0-1-61 0,0 1-6 15,0 1-10-15,0 1-15 16,-3 7-28-16,1-1-8 16,-10 17-10-16,-1 10-1 15,-15 19 0-15,-9 7-6 0,-12 16-11 16,-4 12-5-16,-25 13-15 15,-5 9-2-15,-9 9-6 16,1-2-1-16,17-5-4 16,14-9-21-16,22-23-90 15,13-15-81-15,25-20 97 16</inkml:trace>
  <inkml:trace contextRef="#ctx0" brushRef="#br0" timeOffset="152198.32">18716 2410 926 0,'6'-1'220'0,"-3"1"251"0,2 1-271 0,1 4 3 0,-4 12-79 0,1 10-29 0,-2 19-43 0,4 12-14 0,-3 11-28 0,-1-1-8 0,4 2-2 16,1-3 0-16,4-8-17 15,-4-4-36-15,2-11-101 16,-5-3-86-1,-1-8 119-15</inkml:trace>
  <inkml:trace contextRef="#ctx0" brushRef="#br0" timeOffset="152647.76">19104 2580 864 0,'-21'2'187'16,"4"0"148"-16,-1 2-129 15,7 3 2-15,4-1-69 16,-5 2-24-16,8 4-25 16,-4 4-20-16,6 8-35 15,2 6-12-15,2 16-17 0,7 4-4 16,-2 5-5-16,5 0-2 15,9-9-2-15,2-3-1 16,7-13 0-16,0-5-2 16,2-14 3-16,-4-5 1 15,-1-9 6-15,2-16 6 16,2-9 35-16,-1-8 13 16,-5-7 26-16,-4-6 5 0,-20-6-10 15,-10-5-12-15,-19 3-26 16,-10 0 9-16,-11 18-45 15,0 7-7-15,-6 14-14 16,-1 6-22-16,9 6 1 16,8 6-19-16,10 0-41 15,9 0-41-15,10 6-194 16,9 2 202-16</inkml:trace>
  <inkml:trace contextRef="#ctx0" brushRef="#br0" timeOffset="153366.82">19569 1995 646 0,'14'-6'141'0,"-1"-3"131"0,-4-2-2 0,-6 3-44 0,-6 0-32 0,-8-2-47 16,-9-1-20-16,-7 2-43 16,-3 3-23-16,-3 4-36 15,4 2-12-15,4 6-17 16,3 7-6-16,10 12-7 16,4 5 0-16,0 6 2 15,8 2 3-15,3-3 5 16,5-5 1-16,4-10 2 15,1-2 2-15,1-10 3 16,-1-8 3-16,-1-10 4 16,4-6 2-16,2-10 0 15,-1-1 0-15,7-5-4 0,-1 4 3 16,-5 10 9-16,-4 6 2 16,-6 17 7-16,-7 9-1 15,-1 22-12-15,0 11-1 16,-8 10-9-16,4 1-3 15,-7-6 2-15,3-7-3 16,3-9-17-16,3-3-44 16,4-6-140-16,-2-3 121 15</inkml:trace>
  <inkml:trace contextRef="#ctx0" brushRef="#br0" timeOffset="161980.28">16875 2350 749 0,'0'-8'123'0,"-2"2"99"0,0-5-32 0,-1 1-28 0,0 1-48 0,3 1-38 0,0 0-5 0,0 5-2 15,0 3 10-15,-2 2 6 16,-10 1-1-16,-5 5-2 15,-13-2-14-15,-8 11-19 16,0 2-10-16,-3 10-23 16,1 2-5-16,4 9-8 15,1-1-4-15,7 10-5 16,9 1-1-16,10 1-1 16,7-2 1-16,13-5-1 15,3-5 1-15,13-2 4 0,1-11 1 16,6-7 5-1,-4-4 3-15,1-11 5 0,-4-4 5 16,0-11 8-16,-2-5 4 16,-3-7 5-16,-3-4 4 15,-8-6 7-15,-8 3-1 16,-14-6-4-16,-8-1-8 16,-17 6-24-16,0 6-10 0,-5 12-17 15,1 8-7 1,4 13-8-16,1 6-18 0,13 7-54 15,6-2-34-15,15 1-190 16,6 1 190-16</inkml:trace>
  <inkml:trace contextRef="#ctx0" brushRef="#br0" timeOffset="162218.65">17133 2595 1749 0,'-14'8'174'15,"0"-1"50"-15,3-5-88 0,3-2-1 0,6-5-110 0,1-1-23 0,2 1-68 0,7 2-62 0,2-2 69 16</inkml:trace>
  <inkml:trace contextRef="#ctx0" brushRef="#br0" timeOffset="162934.83">17695 2229 1055 0,'-2'0'150'0,"-6"4"112"0,1-2-21 0,-12 4-40 0,-3 2-47 16,-7 6-59-16,-1 7-29 0,-8 7-49 15,-4 10-10-15,1 8-10 16,0 9-4-16,11 0 0 16,8 7-2-16,14-10 0 15,6-2-1-15,12-10-6 16,7-9-2-16,8-7-6 16,2-2 1-16,5-16 9 15,-2-4 7-15,1-7 14 16,-6-6 7-16,2-8 19 15,-10-4 10-15,-4-6 29 16,0-4 13-16,-16-5 12 0,1-1-4 16,-14 3-39-16,0 6-18 15,1 15-36-15,-7 3-15 16,-2 12-11-16,3 1-19 16,-5 10-63-16,0 4-37 15,6 7-148-15,6-3 157 0</inkml:trace>
  <inkml:trace contextRef="#ctx0" brushRef="#br0" timeOffset="163346.01">17876 2189 1296 0,'0'-3'136'0,"-6"2"62"0,1 4-15 0,-6 13-46 0,-3 6-46 16,-3 14-39 0,-5 8-12-16,-1 14-26 15,3 1-9-15,3 5-6 16,1 6 0-16,11-13-3 0,4 1-1 15,5-17-2-15,9-5-3 16,11-15-1-16,-4-6 1 16,12-15 4-16,-1-9 4 0,5-8 4 15,1-5 4-15,-7-5 11 16,-7 2 8-16,-13 1 27 16,-10 0 8-16,-13 7-1 15,-10-2-10-15,-14 13-38 16,-4 6-16-1,3 6-47-15,8 7-36 0,10 1-132 16,12-2-207-16,14-2 244 16</inkml:trace>
  <inkml:trace contextRef="#ctx0" brushRef="#br0" timeOffset="163651.88">18417 2505 1223 0,'-11'6'155'0,"-1"5"101"0,-4 3-59 0,-5 5-23 16,7-1-69-16,-6 7-54 0,-2 2-12 0,-2 6-35 0,-3-2-6 15,0 6-56-15,2-1-67 16,-2 0-296-16,5-6 250 16</inkml:trace>
  <inkml:trace contextRef="#ctx0" brushRef="#br0" timeOffset="163887.27">18108 2483 1123 0,'-1'8'165'0,"1"-1"133"0,12 12-161 16,12 2 11-16,9 4-81 15,10 5-21-15,-1 2-27 16,-1 2-15-16,-3 4-4 16,-5-2-39-16,-6-1-173 15,0 1 147-15</inkml:trace>
  <inkml:trace contextRef="#ctx0" brushRef="#br0" timeOffset="166818.46">20254 2620 1380 0,'1'8'102'0,"6"1"54"0,1 4-23 0,7 7 2 0,1 1-43 0,-2 12-46 16,-1-2-15-16,-2 3-24 16,-8-3-4-16,3-2-23 0,-1-7-33 15,-3-3-161-15,1-5 131 16</inkml:trace>
  <inkml:trace contextRef="#ctx0" brushRef="#br0" timeOffset="167000.42">20307 2374 1281 0,'-4'-10'105'0,"-6"1"101"0,4 4-163 15,-2-1 1-15,3-2-40 16,-1 0-41-16,3-3-167 16,3-2 132-1</inkml:trace>
  <inkml:trace contextRef="#ctx0" brushRef="#br0" timeOffset="167333.5">20535 2650 1199 0,'-2'25'143'0,"0"-1"115"0,4 1-166 15,0-6 4-15,-1 1-69 16,5-2-18-16,-1-1-4 16,6-3-1-16,-4-3 2 15,0-4 12-15,-5-6 50 16,0-1 28-16,4-6 42 15,-6-11 3-15,0-15-18 16,-2-6-25-16,-1-9-29 16,3 0-13-16,8 6-31 0,0 9-6 15,5 16-22-15,2 7-7 16,1 12-6-16,5 8-4 16,-2 13 3-16,3 6 1 15,-3 6 0-15,-1 2 31 16,-3 0-103-16,-1-2-54 0,0-3-150 15,7-2-218-15,2-16 308 16</inkml:trace>
  <inkml:trace contextRef="#ctx0" brushRef="#br0" timeOffset="167682.67">21304 2390 895 0,'-1'4'179'0,"-12"4"333"16,-3-5-283-16,-9 7-40 15,-2-4-19-15,-3 7-101 16,4-1-19-16,7 1-25 16,-2 0-17-16,18-1-21 15,3 1-5-15,14 3 1 0,8 3 3 16,5 4 11-1,5 4 3-15,2 3 1 16,1 5-1-16,-8-5 1 16,-8 3 0-16,-14-6-4 15,-13 1-3-15,-18-3-36 0,-4-3-39 16,-4-11-71-16,5-8-50 16,-4-12-214-16,10-16 246 15</inkml:trace>
  <inkml:trace contextRef="#ctx0" brushRef="#br0" timeOffset="167894.45">21532 2085 1440 0,'11'13'186'16,"-3"4"47"-16,4 13-60 15,-1 3 20-15,2 15-121 16,-2 2-19-16,1 12-24 0,0-4-14 16,-6 5-22-16,-1-5-44 15,-5 1-149 1,-7-4 127-16</inkml:trace>
  <inkml:trace contextRef="#ctx0" brushRef="#br0" timeOffset="168267.11">21364 2492 1310 0,'0'-1'165'0,"5"-6"317"16,6 3-312-16,16-3-28 0,9 4 4 15,16 3-85-15,2 8-12 16,7 6-20-16,-7 3-15 15,-8 12-14-15,-5 4-3 0,-14 6-5 32,-4-1-3-32,-10-1-19 15,-5-6-8-15,-3-7-5 0,-2-2 2 16,-2-14 32-16,-1-5 17 16,-4-11 29-16,-6-8 25 15,5-19 55-15,-4-7 2 16,9-15 3-16,2-1-24 15,9 1-61-15,3 10-13 16,9 9-25-16,1 2-7 16,3 12-22-16,-2 0-43 0,4 10-107 15,7 0-71-15,3 4 119 16</inkml:trace>
  <inkml:trace contextRef="#ctx0" brushRef="#br0" timeOffset="168565.05">22454 2327 908 0,'-9'3'220'0,"-4"-3"303"15,1 0-230-15,-10 0-56 0,-5 1-65 16,-3 6-107-16,-10 4-17 16,-4 3-26-1,5 3-11-15,9 1-12 16,9 0-4-16,20 0 1 15,10 1 0-15,18 0 5 16,6 3 1-16,10 5-1 16,-2 6-1-16,-5 1 0 15,-6 1 2-15,-8-2 1 16,-12-4 0-16,-9-4 3 0,-7-5-1 16,-16-2-16-16,-8-4-21 15,-11-13-84-15,-10-1-67 16,-12-14 96-16</inkml:trace>
  <inkml:trace contextRef="#ctx0" brushRef="#br0" timeOffset="171946.48">985 15742 660 0,'-3'-8'122'0,"-2"-4"141"0,5 2-4 15,-1 1-6-15,-1 3-5 0,0-1-25 16,-2 6-19-16,-7-1-30 0,1 8-18 16,-4 4-48-16,-8 2-12 15,1 12-31-15,-2 1-14 16,-9 10-14-16,-4 3-8 0,-5 12-15 15,-8 2-6-15,0 15-8 32,5 5-2-32,4 2-9 0,9 7-3 15,26-7-5-15,8 0-3 16,24-9-3 0,13-7-2-16,15-22-2 0,-2-14 1 15,11-17 8-15,-3-13 5 0,-4-14 9 31,-4-5 5-31,-15-4 6 0,-9-1 6 0,-20 1 9 16,-7 4 6-16,-13 2 7 16,-10 1-1-16,-15 8-8 15,-5-3-6-15,-11 8-12 16,0 2-5 0,3 6-12-16,3 9-11 0,10 7-50 15,7 9-34-15,14-5-120 16,4 0-84-16,22 2 170 15</inkml:trace>
  <inkml:trace contextRef="#ctx0" brushRef="#br0" timeOffset="172118.7">1204 16159 2184 0,'-9'14'149'0,"-5"0"51"0,-7-3-63 0,1-6-103 0,-2-7-56 16,12-15-144-16,7-10 210 0,11-33-95 15</inkml:trace>
  <inkml:trace contextRef="#ctx0" brushRef="#br0" timeOffset="172570.21">1827 15624 1439 0,'-1'-2'244'16,"-2"6"130"-16,-10 7-75 15,-4 9-40-15,-13 12-111 16,0 6-34-16,-11 12-47 16,-2 10-17-16,2 5-31 15,2 10-11-15,7 4-14 0,5 2-5 16,12 5-38-16,10-2-22 16,19-7-45-16,11-6-8 15,16-17 7-15,8-13 11 16,5-22 49-16,4-8 10 0,-9-21 35 15,0-7 15-15,-11-13 22 16,-7-3 15-16,-16-3 42 31,-14-1 19-31,-18 7 18 16,-15-1-8-16,-18 10-36 0,-7 1-23 16,-4 17-41-16,4 6-16 15,9 13-53-15,9 4-40 16,15 2-117-16,13-3 156 0,25-6-10 15</inkml:trace>
  <inkml:trace contextRef="#ctx0" brushRef="#br0" timeOffset="173031.18">2309 15697 1759 0,'-21'18'193'0,"-4"8"104"0,-4 7-27 0,-4 5-121 0,2 3-58 0,4 0-63 15,2 3-18-15,0 0-14 16,2 8-9-16,12 8-8 16,11 3-20-16,21 3-33 0,4-1-14 15,16-8-11 1,8-7 3-16,3-17 25 16,5-14 18-16,-7-12 22 15,-2-9 20-15,-10-15 22 16,-5-2 18-16,-18-8 44 0,-10 2 22 15,-16-4 36 1,-14-2-6-16,-18 5-27 0,-9 6-23 16,-3 11-48-16,-2 9-16 15,15 11-58-15,4 3-40 16,20 5-162-16,9 1-154 16,31-1 222-16</inkml:trace>
  <inkml:trace contextRef="#ctx0" brushRef="#br0" timeOffset="173341.56">2965 15809 1256 0,'-3'3'240'0,"-7"11"295"0,6 8-161 0,-7 8-73 0,-1 5-71 0,3 4-123 0,6 2-50 16,6 9-45-16,8 7-10 15,6 6-8-15,7 2-16 16,1 8-57-16,2-7-35 15,-2-8-168-15,-1-4-35 16,-2-16 163-16</inkml:trace>
  <inkml:trace contextRef="#ctx0" brushRef="#br0" timeOffset="173850.12">2823 15925 1735 0,'-3'-16'204'16,"3"5"138"-16,5-8-134 16,7 4-46-16,13-7-74 15,10 0-24-15,12 3-26 16,12 3-9-16,10 6-8 16,7 7-3-16,6 5-9 15,-5 9-1-15,-18 5 2 0,-9 6 4 16,-26 5-5-16,-13-1-9 15,-24 11-34-15,-7 2-16 16,-23 0-22-16,-7 1-8 16,-4-4-2-16,-4-9 8 15,17-11 23-15,1-4 18 16,18-4 38-16,8-1 9 16,14-4 7-16,6 3 7 15,10-6 6-15,8 2 3 16,9-1 11-16,9 2 2 0,10-3 1 15,4 5 2 1,0-2-1-16,-10 2-7 0,-3 14-13 16,-9 5-8-16,-7 5-1 15,0 9-4-15,-19 2 9 16,-10 2 2-16,-20 2-10 16,-3-1 4-16,-13-2-9 15,-3-3-3-15,-19-8-11 16,2-13-8-16,-15-10-45 0,5-7-34 15,12-15-113 1,13-2-63-16,24 1 138 16</inkml:trace>
  <inkml:trace contextRef="#ctx0" brushRef="#br0" timeOffset="174296.37">963 16823 1656 0,'-11'3'106'0,"-3"1"61"0,0 4-85 0,-5-1-2 0,9-1-28 0,4-1-12 0,17 3 3 15,13-1 27-15,29 6 28 16,24 6 15-16,62-3-15 15,17-8-11-15,62-15-37 16,27-10-11-16,34-10-21 16,27 0-18-16,3 1 5 15,-9 2 0 1,-33 2 5-16,-32 8 1 16,-33-1 1-16,-26 3 0 0,-34 2-19 15,-14 4-26-15,-43 6 20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04:31.6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1081 5627 322 0,'-17'22'31'0,"-7"4"29"0,1 7-41 0,4 3-16 0,-2-1-1 0,9-12 17 0,4-9 22 0,8-9 52 16,6 0 34-16,3-2 28 0,4 2-10 16,1 1-30-16,0 5-22 15,1-1-20-15,-1-1-4 16,2 4-7-16,3-4 1 15,-4 2-5-15,7-6-2 16,-1 4-5-16,4-4-10 16,8 5-19-16,2-1-8 15,8 4-10-15,4 1-2 0,5 3-2 16,2 7 0-16,1 1-1 16,0 0 1-16,8 1 9 15,5 0 8-15,3-4 14 16,17-3 5-16,7-3-4 15,1-3-6-15,8-4-13 16,-9-1-4-16,4-6-6 16,13-2-1-16,10-10 0 15,1 1 1-15,6-4-1 16,2-3-2-16,6 1 0 16,16-4-1-16,2 1 0 15,-2 3 0-15,3-4 0 16,7 3 1-16,1 3 2 15,2 1 1-15,5 2 2 16,-11 4 1-16,4-5 1 0,0 1-1 16,-8 3-1-1,5-9-1-15,0 2-3 16,-2 4-1-16,-6-6 0 16,-3 7-1-16,3-2 0 15,2 3 1-15,-2 5 0 16,-3 1 0-16,-2 2 0 0,3 0 0 15,-4 2 0-15,-5 1 2 16,-1 3 0-16,7-4 0 0,-1-2 3 16,1 0-1-16,-6 3 1 15,5 6 0-15,1-2-2 16,3 1-1-16,-6 4-1 16,-6-5 0-16,14 2 0 15,-1-1 0-15,6-5 0 16,6-1 0-16,8-2-1 15,6-2 1-15,6-1-1 16,12-3 1-16,-7 1-1 16,12-3 1-16,16 5 0 15,1 1-1-15,-3 1 0 16,-1 1 1-16,-4 1-1 16,-10-1 11-16,2 10 10 15,2-2 1-15,-10 1 3 16,0 2-7-16,9-5-12 15,-7 1-2-15,4-6-1 16,5 1-2-16,2-1 1 16,-2 1 0-16,7 6 0 0,8 1 0 0,-11 4-1 15,-3 3-1 1,4 4 0 0,-6 2 2-16,-2 2-1 0,4 0 0 15,1-5 1-15,4-1 0 16,21-6 1-16,2-5 0 15,-7 1-1-15,2-3 0 0,-5 3-1 16,-13-3 0-16,4 3-1 16,2 1 1-1,-23-4-1-15,2 1 1 0,-4-1 2 16,-12-5 0-16,0 0 0 16,3 0 0-16,-3 1-1 15,0 2 0-15,-2 4-1 16,4-4 0-16,-3 2 0 15,1-1 1-15,3-2 0 16,-1-2 2-16,-12-5-1 16,-4 1 1-16,-5-1 1 15,-10-2-2-15,4 3 0 16,-1-1-2-16,-10 0 0 16,-2 2 0-16,-3 0 0 15,1 0-1-15,-4 3 1 16,-4 5 0-16,-13 1 1 0,-15 2 0 15,-2 4 0 1,-4 3 1-16,-8 0 0 16,-6 4 0-16,-17-3 1 15,-5-3 1-15,-15-1 2 16,-4 1 0-16,1-10 1 0,-5 6-1 16,-2-5-2-16,-7-1-1 15,-7 2 0-15,-5-2 1 0,-7-3 4 16,-3-3 4-16,-4-4 4 15,1 2-2 1,0-7-7-16,-2-5-2 16,2-6-5-16,1-2 2 0,-3-6 8 15,2-1 3 1,1-6 2-16,-3-3 1 16,1-8-4-16,0-3 0 0,-1-6-3 15,-1-8-1-15,4-15 0 16,-1-9-1-16,0-12 2 15,3-7 0-15,0 0-1 16,-4 5 0-16,1 5-3 16,-5 1 3-16,-2 0-7 15,1 2-2-15,-9 2-3 16,6 5-3-16,-7 10 5 16,1 12 0-16,1-1 1 15,-2 9 1-15,1 7-5 16,1 0-3-16,1 8-4 15,-2 6 0-15,1 7 4 16,1 6 2-16,0 9 3 0,-1-2-1 16,-2 11-3-1,1-5-2-15,-6 1-1 0,-1 2 2 0,0-5 4 32,-5 0 2-32,-2-4 1 0,2-2 1 15,0-1-3-15,-3 1-3 16,-9 1-9-16,3 1-1 15,-18 4-3-15,-9 0 1 16,-20 1 6-16,-4-5 2 16,-11 0 0-16,-6 2 1 15,3-1-3-15,-2 3 0 16,-24 3 0-16,-2 1-1 0,-22 4 1 16,-3 1 0-16,-15 5-1 15,-7 0 0-15,-15 3 0 16,0 7 2-16,-18-7 2 15,1 5 2-15,-2-6 2 16,-13-1 2-16,13 2 1 16,0-1 0-16,-11-1 1 15,0-1 0-15,6 4 0 16,-13-3 0-16,-2-1 3 16,7 2-1-16,-17-1-1 15,-2 2 0-15,4 4-1 16,-16-6-1-16,-2 4 1 0,5 3-2 15,-34-2 0-15,14 2 1 16,-21 2-1-16,-7-4 2 16,10 3 0-1,-14 2 1-15,5-3 5 0,-5 2-1 16,9-2 7-16,-3 0-1 0,14-2-5 16,2-1 1-16,-8-4-5 15,13 4 0 1,-22-5 1-16,9 0 0 15,1 0-1 1,-4-6 2-16,17-1-1 0,-7-5 6 0,15-1-5 16,-6-7 6-16,2 2 9 15,8-1-2-15,-18 4 10 16,14 2-6-16,-10 2-9 16,-7 6-5-16,8 4-2 15,-18 1-2-15,12-2 1 16,-12-3 0-1,6 4 2-15,12-4-1 0,-8 2 1 16,19-4 0-16,-5 4-3 16,7-3 0-16,28 0-6 15,-8-2 0-15,25 0 3 16,6-3 0-16,10-3 41 16,9 1-5-16,15 0-4 15,6 2 3-15,4-3-29 16,7 3-5-16,1 0 1 15,4 0-5-15,10 8-5 16,-7-5 8-16,1-3 0 0,-1 5 0 16,3-7 0-1,14 2-1-15,3 2-2 16,0 1 0-16,10 0-2 16,-2 3 0-16,16 0 3 15,8 2 0-15,-8 3 1 0,-4 3 1 16,1 7-19-16,-3-1-1 15,10 4-2 1,3 1-1-16,-1 3 17 0,-2 2 2 16,3 0 3-16,3 2-1 0,11-7 0 15,13 3-1-15,12 1-8 16,6-4 0-16,13 0 3 16,7-1-1-16,8-2 7 15,4 0 0-15,7 0 3 16,8 5 3-16,-1-2 3 15,6 6 1-15,0 4-1 16,-3 0-1-16,-2 4 1 16,-4 4 0-16,-4 5 2 15,-1 6 0-15,-6 9-3 16,-1 3-2-16,-3 10-7 16,1 7-2-16,7 14 0 15,2 5-1-15,9 12 4 16,5 2 1-16,9 9 1 15,2 1 0-15,4-9 0 0,-1-4 0 16,0 1-41 0,-4 7-4-16,-9 7-11 0,-1-2-12 15,-5-5-31-15,-1-9-67 16,14-13 91-16</inkml:trace>
  <inkml:trace contextRef="#ctx0" brushRef="#br0" timeOffset="2464.55">17586 918 930 0,'-5'8'175'0,"1"-3"109"0,4-2-38 0,4 0 9 0,3 2-65 16,4 6-27-16,6 16-40 16,-3 9-13-16,-3 19-52 15,-3 8-17-15,-8 18-28 16,-1 7-5-16,-1 16-3 15,-7 0-13-15,1 3-125 16,-3-6-76-16,-4-28-104 16,7-10-102-16,8-25 248 15</inkml:trace>
  <inkml:trace contextRef="#ctx0" brushRef="#br0" timeOffset="2778.36">17515 1062 1540 0,'17'-30'131'16,"-2"-6"84"-16,5 6 24 15,-3 11-16-15,2-11-29 16,8 17-81-16,-8-1-34 16,3 4-49-16,7 15-21 0,2 3-9 15,1 8 2-15,9 3-7 16,4 8-2-1,-2 12 4-15,-2 2 1 16,-19 6-2-16,-12 2-1 16,-29-2 0-16,-11 2-4 15,-13-4-39-15,-4-4-30 0,-15-12-72 16,4-3-32 0,-13-12-80-16,2-6-114 0,10-10 227 15</inkml:trace>
  <inkml:trace contextRef="#ctx0" brushRef="#br0" timeOffset="3362.25">18006 1547 1897 0,'12'8'123'16,"10"-4"-16"-16,0-6-25 0,12-4-14 15,0-5-13 1,-2-8-22-16,-1 3-4 16,-12-6-6-16,-6 3-1 0,-13-3 0 15,-10-2 0-15,-18 7-8 16,-8-1-5-16,-18 18-10 16,-1 7-7-16,-7 24-4 15,6 13-1-15,8 21-2 16,7 6 2-16,19 10 3 15,8-9 1-15,16-14 2 16,9-7 3-16,19-20 3 16,9-7 1-16,13-13 7 15,11-8 1-15,16-14 12 16,6-8 6-16,4-9 13 0,-11-5 3 16,-10-3-6-16,-11 4-9 0,-16 13-20 31,-6 13-10-31,-19 18-8 15,-4 14 0-15,-10 5 5 16,-4 7 4-16,-6 0 0 16,4 0 0-16,-6-10 3 15,2-4 2-15,0-12 5 0,0-2 5 16,7-10 23-16,-7-6 1 16,5-12 26-16,3-7 9 0,8-16-1 15,4-5 11-15,4-11-30 16,9 5-17-1,7 2-23-15,1 6-14 0,3 15-10 16,-3 9-3-16,-3 7-71 16,7 1-65-16,4-6-184 15,6-7 173-15</inkml:trace>
  <inkml:trace contextRef="#ctx0" brushRef="#br0" timeOffset="3642.44">19388 1169 1168 0,'-27'-36'197'0,"-6"3"187"0,-5 9-194 0,-2 5 20 0,3 14-66 15,0 5-19-15,9 16-29 16,-1 8-19-16,7 14-27 0,7 6-12 15,4 22-15-15,6 11-5 16,-2 19-8 0,6 5-3-16,1-1-2 15,-2-3 0-15,-1-18-7 16,3-5-41-16,-5-17-132 16,1-6-135-16,1-15 155 0</inkml:trace>
  <inkml:trace contextRef="#ctx0" brushRef="#br0" timeOffset="3829.26">18832 1581 1472 0,'-1'-8'237'16,"-1"3"321"0,4 10-398-16,2 3 6 0,11-2-46 15,5 2-19-15,13-8-38 16,10-10-16-16,12-4-34 15,0-2-15-15,19-4-102 16,5 6-79-16,24-2 97 16</inkml:trace>
  <inkml:trace contextRef="#ctx0" brushRef="#br0" timeOffset="4176.18">19826 1383 1230 0,'-1'12'106'0,"1"-1"142"16,0 0-71-16,12 0 55 16,4-2-28-16,9-4-75 15,7 4-13-15,14-7-43 16,4-2-24-16,2-6-30 16,0-2-8-16,-11-3-69 15,-5-2-65-15,-12 7-157 16,-22 4-183-16,-7 2 254 15</inkml:trace>
  <inkml:trace contextRef="#ctx0" brushRef="#br0" timeOffset="4329.14">19820 1658 905 0,'-27'28'178'0,"7"1"286"0,5-3-178 16,19-2-12-1,8-3-28-15,20-9-87 16,10-9-35-16,14-6-42 0,7-8-26 15,4-12-87-15,8-6-90 16,7-7 70-16</inkml:trace>
  <inkml:trace contextRef="#ctx0" brushRef="#br0" timeOffset="4743.35">21648 816 871 0,'11'11'195'0,"2"9"262"16,3 10-186-16,3 22-43 15,1 11-34-15,1 15-53 16,-4 2-23-16,-6 10-47 15,-1 1-20-15,-6-5-38 16,-2-6 0-16,3-18-53 16,-1-10-67-1,1-13-233-15,5-4 192 0</inkml:trace>
  <inkml:trace contextRef="#ctx0" brushRef="#br0" timeOffset="4996.14">20901 1762 1463 0,'17'11'142'0,"8"0"91"16,10-3 36-16,18-2-25 15,4-6-42-15,30-6-63 16,25 1-30-16,38 5-52 15,25 5-21-15,40 8-30 16,9-1-2-16,14-7 0 16,0-8-2-16,-8-4-33 15,-25 0-37-15,-33-1-111 16,-28-3-129-16,-60 4 168 0</inkml:trace>
  <inkml:trace contextRef="#ctx0" brushRef="#br0" timeOffset="5629.53">20555 2391 906 0,'0'3'139'0,"0"4"57"16,8-4 9-16,9 2 23 0,12-1-53 0,9-2-7 0,15-2-26 16,9-5-9-16,7-1-23 15,5-2-9-15,-9-8-32 16,-11-3-17-16,-13-9-13 16,-8 1-9-16,-10 2-6 15,-8 3 1-15,-15-2-13 16,-13 4-6-16,-15 4-23 15,-15 3-9-15,-14 13-3 0,-9 8 0 16,-8 11 6 0,0 9 3-16,18 10 2 15,9 3 1-15,27 7 6 0,9-1 1 16,18 2 4 0,14-7 2-16,22-1 11 15,15-3 12-15,21-8 25 0,3-8 8 16,11-11 17-1,-3-8-4-15,4-9-16 0,7-13 2 16,2-8-28 0,0-3-5-16,-26-3-8 0,-12 3-18 15,-31 4-58-15,-12-1-46 16,-12 5-121-16,-10 1-97 0,1 12 184 16</inkml:trace>
  <inkml:trace contextRef="#ctx0" brushRef="#br0" timeOffset="5866.46">21226 2315 1430 0,'3'21'225'0,"3"6"273"0,13 11-291 0,5 3 32 0,7 3-85 0,2-2-50 0,0-2-53 16,-3-2-19-16,-3-8-21 15,0-2-9 1,5-7-76-16,-4-7-65 0,8-10-157 16,7-4-42-16,18-7 168 15</inkml:trace>
  <inkml:trace contextRef="#ctx0" brushRef="#br0" timeOffset="6212.4">21999 2454 1854 0,'-18'7'128'0,"6"-1"46"0,1-3 16 16,9-3-13-1,4-2-45-15,12 1-47 16,9-2-28-16,9-5-32 0,4 0-10 16,8-1-10-16,-1-4-1 15,6 2 1-15,-8-2-1 16,-13 4 5-16,-6-2 9 15,-20-5 7-15,-2 2 3 16,-16-5-1-16,-11 1-4 16,-18 14-18-16,-9 4-9 15,0 14-12-15,-6 11-6 16,10 15 7-16,6 4 5 16,12 0 4-16,12-1 0 15,13-2 0-15,14-4 2 16,10-2-7-16,7-10-10 0,6-11-104 15,6-4-47-15,10-15-113 16,7-4-35-16,15-13 186 16</inkml:trace>
  <inkml:trace contextRef="#ctx0" brushRef="#br0" timeOffset="6408.17">22525 2374 1349 0,'-33'20'229'15,"-1"6"277"-15,0 2-318 16,6 0 38-16,14-4-97 16,1 0-44-16,18-4-47 15,4-1-14-15,14-5-18 16,8-1-19-16,12-8-36 16,9-5-29-16,16-2-47 0,7-6-19 15,9 0-241-15,12-1 243 16</inkml:trace>
  <inkml:trace contextRef="#ctx0" brushRef="#br0" timeOffset="6611.11">23314 2109 1658 0,'-19'9'217'16,"-1"1"65"-16,-1 12-48 15,-1 5 3-15,10 7-123 16,4 14-26-16,8-1-38 15,0 8-18-15,0 0-23 16,0 1-5-16,3-3-23 16,-2 2-33-16,3-9-111 15,0-2-73-15,-1-12 117 16</inkml:trace>
  <inkml:trace contextRef="#ctx0" brushRef="#br0" timeOffset="6910.03">22923 2293 1163 0,'36'-3'144'0,"4"3"192"16,-1-3-129-16,9 3 35 16,-3-1-46-16,12-1-61 15,6 4-15-15,-4 2-19 16,-1 6-3-16,-17 4-21 15,-6 2-14-15,-20 6-23 16,-2 0-15-16,-10 6-11 16,-1 5-4-16,-2 10-4 15,4 1 0-15,0 2-3 16,5-7 0-16,5-9-1 16,0-8-14-16,2-9-68 15,6-8-81-15,-7-9-213 16,2-7 203-16</inkml:trace>
  <inkml:trace contextRef="#ctx0" brushRef="#br0" timeOffset="7071.87">23456 2096 1861 0,'-14'3'65'15,"1"-7"-14"-15,2-9-15 16,7-12-53-16,4-7-120 15,8-2 69-15</inkml:trace>
  <inkml:trace contextRef="#ctx0" brushRef="#br0" timeOffset="7746.6">23721 2443 1378 0,'8'49'108'0,"-5"-9"31"15,-4-3 1-15,-2-10-49 0,-1-3-42 16,-2-8-33-16,5-5-4 16,-1-7 3-1,2-2 0-15,0-2 25 16,0 0 28-16,-2-16 27 16,2-3 13-16,0-19 5 15,2-9-22-15,11 1-27 0,1 1-16 16,8 12-37-16,2 10-8 15,7 17-10-15,-1 8-5 16,5 17 3-16,-2 3-1 16,-8 6 4-16,-4 1 4 15,-10-4 1-15,0 0 0 0,-10-9 0 16,1-4 1-16,-2-4 2 16,0-6 4-16,1-2 8 15,6-8 0-15,1-8 3 16,7-4 0-16,3-7 1 15,5-3-3-15,4 5-7 16,2 3-8-16,2 15-11 16,-1 7-2-16,-3 13 0 15,-2 4 0-15,-4 7 4 16,-9 1 3-16,-2-6 4 16,4 2 2-16,3-7 3 0,7 0 2 15,4-5 1-15,1-5 0 16,9-4 4-16,0-5 1 15,6-9 8 1,2-7 6-16,-2-7 5 16,1-10 2-16,-15-11 22 15,-3 2 16-15,-17 3 9 16,-10 6-2-16,-24 20-38 16,-6 6-23-16,-16 16-19 0,-1 14-2 15,8 16-1-15,2 6 4 16,23 9 2-16,14 1 2 15,19-4 7-15,17-2 1 16,7-6-1-16,14-6 4 16,7-2-29-16,6-8-22 15,15-3-57-15,3-2-52 0,-7-9 78 16,4-2 0-16</inkml:trace>
  <inkml:trace contextRef="#ctx0" brushRef="#br0" timeOffset="24531.91">1665 5801 886 0,'0'17'61'0,"0"5"30"0,0-3 20 0,3-3 5 0,3 0-3 0,13-10 18 16,8-3-11-16,14-3-5 15,10 0-6-15,17 0-34 16,7 0-16-16,10 3-24 16,4-1-11-16,7 3-12 15,7 1-4-15,34-3 1 16,10 2 7-16,28-4 13 15,16-2 5-15,15-6-2 16,9-5-7-16,17-7-11 0,1 3-6 0,-4 0-2 31,9 8-2-31,-14 5-1 16,-14 3 1-16,-16 5-1 16,-11 1 1-16,-22-4 0 0,-10-1 2 15,-29-2 2-15,-20-7 0 16,-26-5 4-16,-11-2 0 15,-26 2 5-15,-15 0 4 0,-24-1-7 16,-16 6-5 0,-28 4-12-16,-16 4-9 0,-28 9 0 15,-13 4 2-15,-30 2 5 16,-18 8 2-16,-13 0 4 16,-8 1 3-16,-1 1 3 15,-2-3 0-15,-6-8 0 16,-2-1 2-16,-7-7 1 15,-3-6 0-15,2 2-2 16,-8-1-1-16,-4 9-6 16,3 3-1-16,-14 1-2 15,4 3 0-15,17 4 0 16,8-3 1-16,16 3 1 16,20-4 1-16,24 2 0 15,21-3 1-15,42-7 0 0,22-1-4 16,33 0-10-16,18 0 0 15,40 0-1-15,33 0 6 16,46-7 7 0,24-1 0-16,57-9 0 15,10-2 0-15,42-6 1 16,22 1-1-16,17-6 0 0,9 0-1 16,1-8 20-16,-5-5-40 15,-9-20 21-15</inkml:trace>
  <inkml:trace contextRef="#ctx0" brushRef="#br0" timeOffset="52804.39">2187 7622 764 0,'5'3'130'0,"1"-1"64"0,5-2 3 0,-1 1-16 0,-2-1-56 16,-1 0-10-16,-2 0-37 15,-2 0-8-15,5 4-3 0,-1-1-5 16,4 0-22-16,3-1-7 16,3 2-16-16,7 3-5 15,4-1-8-15,9 2-2 0,15-2-2 16,9-1 0-16,15-5-1 15,4 0 0 1,5-7-1-16,5 1 1 0,2 0 0 16,3 3 0-16,17 4 0 15,-4 6-1-15,8 2 0 16,-1 7 1-16,-3 0 0 16,3 1 0-16,13 0 0 15,6-6 3-15,13-6 12 16,-2-3 5-16,12-9 9 15,4-2-1 1,3-5-9-16,-4-2-4 16,-6 3-6-16,3 5-4 15,-3 8 0-15,-4 0-2 0,-13 5 0 16,-11 5 0-16,-2 5 0 16,0 7 0-16,-18 2-2 15,-8 5 0-15,-24 2-1 16,-14-1 3-16,-10 0-74 15,-9-2-120-15,-20 1 117 16</inkml:trace>
  <inkml:trace contextRef="#ctx0" brushRef="#br0" timeOffset="79622.33">11998 8977 901 0,'2'-10'172'0,"-2"4"166"0,3 1-40 0,2 5-73 0,-4 4-24 0,2 3-53 0,2 9-17 0,8 13-36 0,1 8-24 15,5 25-29-15,-5 4-23 0,-1 13-16 0,-1 1-8 16,-10-1-24-16,-1-1-28 16,-2-14-107-16,-1-7-51 0,-1-19-112 15,3-11-60 1,2-16 229-16</inkml:trace>
  <inkml:trace contextRef="#ctx0" brushRef="#br0" timeOffset="79833.92">11976 9049 1509 0,'3'-25'172'0,"4"0"140"0,2 4-23 15,5 6-62 1,4 0-36-16,8 1-66 16,8-5-35-16,5-3-35 15,4-1-28-15,5-6-18 16,5-1-6-16,-3 3-17 15,-1-3-17-15,0 4-123 0,-3 0-109 16,-5 15 133-16</inkml:trace>
  <inkml:trace contextRef="#ctx0" brushRef="#br0" timeOffset="80049.62">11979 9464 1500 0,'10'0'177'0,"4"-5"144"15,10-7-41-15,13-13-83 0,-2-13-45 16,16-8-103 0,-4-4-25-16,3-4-34 0,3 3-46 15,-9 7-117-15,-3 5-103 16,-13 18 137-16</inkml:trace>
  <inkml:trace contextRef="#ctx0" brushRef="#br0" timeOffset="80361.92">12522 9358 1355 0,'8'15'124'16,"1"2"31"-16,-1 4-18 0,-3 4-90 15,3 0-31-15,-2 2-11 16,5-2-1-16,-3-1-1 16,-2-5 1-16,1-8 11 15,-7-10 29-15,-3-1 51 16,-2-12 21-16,-5-14 32 16,4-5-15-16,-2-16-12 0,7-6-3 15,-1-6-32 1,2-6-12-16,9 0-45 15,1 8-22-15,10 16-17 16,-1 7-2-16,7 16-77 16,2 6-52-16,4 7-158 15,2 8-139-15,7 4 246 16</inkml:trace>
  <inkml:trace contextRef="#ctx0" brushRef="#br0" timeOffset="81143.82">12973 9261 1007 0,'10'11'157'16,"-1"-2"112"0,8-10-48-16,-2-9-45 0,4-7-53 15,1-13-33-15,2-5-36 16,2-1-9-16,-4-2-4 16,-4 3 5-16,-16 5 17 15,-8 5 10-15,-15 9 0 16,-9 5-5-16,-3 18-23 15,1 10-18-15,-6 19-17 16,-1 8-7-16,11 8-9 16,5 4 2-16,22-3-3 15,6 1 0-15,19-10-1 16,6 2 1-16,9-13-5 16,4 0-11-16,1-9-55 0,10-9-27 15,7-15-44-15,10-6-13 16,13-11 15-1,-1-7 26-15,1-3 53 16,-10-1 32-16,-13-7 113 16,-15 4 44-16,-13-6 88 15,-12-2 22-15,-14-2-5 16,-8-6-17-16,-15 7-59 0,-2 9-19 16,-8 18-62-16,2 10-26 0,-4 17-31 15,4 11-13 1,-1 12-13-16,3 4-7 0,15 3-20 15,5-5-12-15,15-7-13 16,7-5 6-16,15-10 26 16,-3-8 16-16,9-9 23 15,-2-7 6 1,-3-14 9-16,-2-4 10 16,-4-8 21-16,2-4 3 0,-9 6 7 15,-1 6-4-15,-13 10-14 16,-4 14-3-16,-10 1-21 15,-2 16-10-15,-7 15-16 16,-1 10-7-16,-5 22-11 16,-5 10-15-16,-6 21-60 15,1 11-47-15,-7 19-132 16,-2-4-16-16,5-5 14 16,-1-11 40-16,14-19 145 15,8-7 32-15,9-23 55 0,1-8 26 16,13-22 85-1,6-15 41-15,15-32 57 0,6-16 13 16,15-27-39 0,5-12-31-16,19-13-54 15,10-6-26-15,11 1-46 0,2 2-11 16,1 6-40-16,-5 9-75 16,-14 16-436-16,-6 15 353 15</inkml:trace>
  <inkml:trace contextRef="#ctx0" brushRef="#br0" timeOffset="81509.64">11605 9962 1271 0,'-26'23'142'0,"5"2"111"0,5 0-22 0,15 3-30 0,10 1-12 0,32-1-3 0,21-1 2 0,50-8-16 0,34-10-40 0,53-18-65 0,27-7-31 0,42-20-34 0,13-5 7 0,17-10-46 16,-6-4-35-16,-26 2-100 16,-21-3-77-16,-46 4 135 15</inkml:trace>
  <inkml:trace contextRef="#ctx0" brushRef="#br0" timeOffset="82472.44">15207 8799 1920 0,'0'0'64'0,"0"-2"-4"0,0 5 164 0,0 5-45 0,0 14 23 0,0 8-13 0,0 24-101 0,0 15-30 0,0 21-28 0,0 2-16 0,-2 4-7 0,1-6-3 15,-4-7-4-15,2-4-17 16,1-11-91-16,-2-3-87 16,-3-15-297-16,6-4 273 15</inkml:trace>
  <inkml:trace contextRef="#ctx0" brushRef="#br0" timeOffset="82947.33">15120 8813 1395 0,'-12'-10'227'0,"-3"6"200"0,-2 4-272 16,-10 6-7-16,-7 8-110 15,0 11-20-15,-7 13-15 16,0 11-4-16,-4 8-1 15,0 4 1-15,12-7-1 16,7-7-1-16,22-20-3 16,6-10 0-16,20-18 7 15,5-10 7-15,11-18 13 0,4-12 4 16,4-18 3 0,3-5-4-16,-5-5 15 15,-3 0 4-15,-1 2 8 16,-7 6 7-16,-10 14-6 15,-5-1 1-15,-7 18 9 16,0 7 4-16,-5 10-8 16,2 2-8-16,3 9-25 0,0 2-10 15,5 7-9-15,3 4 1 16,6 14 1-16,5 10 3 16,3 15 1-16,8 5-2 15,5 10-1-15,-7 0-4 0,-1-5-2 16,-11-8-3-1,-3-14-73-15,-2-12-69 16,0-7 77-16</inkml:trace>
  <inkml:trace contextRef="#ctx0" brushRef="#br0" timeOffset="89802.68">13669 5739 629 0,'-13'24'62'0,"2"-5"67"0,6-7-8 0,7-4 20 0,3-8 10 0,12-1 14 0,2-9-7 0,5-1-27 16,1 0-22-16,-1 0-48 15,-4-1-19-15,2 4-24 16,5-3-5-16,8 7 5 0,6 1 5 16,8 2 16-1,11-1 3-15,11-1-5 16,8 0-3-16,7-7-13 0,1 2-2 16,-3-3 1-16,4 4 1 15,16-4-3-15,11 3-2 0,10 3-7 16,1 5-4-1,-6 8-2-15,6-2 1 16,7 4-2-16,6-3 1 0,9-7-2 16,-1 0 0-1,9-7 3-15,11-6 3 16,5-8 6-16,3-2-1 16,13 4-3-16,-7 0-2 0,23 11-6 15,1 6-1-15,-2 15 0 16,-1 8 0-16,-17 15 2 15,-7 5 1-15,-33-2 4 16,-6 4 1-16,-33-10-1 16,-16-1 1-16,-19-15 0 15,-18-8 0-15,-23-9-89 16,-9-14 512-16,-34-51-335 16</inkml:trace>
  <inkml:trace contextRef="#ctx0" brushRef="#br0" timeOffset="91980.21">2307 11680 618 0,'-11'5'96'0,"0"2"70"0,8-7 28 0,1 2-7 0,2-2-21 0,2-2-17 0,4-2-60 0,4-3-14 0,4 4-19 0,3-5-12 16,7 5-19-16,7 0-6 16,4 3-9-16,12 3-4 15,12 7-3-15,2 1-2 16,15 6 0-16,-3 0-1 15,5-1 0-15,3-3 0 16,14-5 0-16,9-5 0 16,23-5 0-16,8-2-1 0,10-7 1 15,5-1 1-15,17 3 0 16,5 1-1-16,16 5 1 16,15 8-1-16,1 3 2 15,5 9 0-15,15 0 1 16,-9 4 0-16,-16-4-1 15,6-1 0-15,-5-11 1 16,-7-10 1 0,2-14 1-16,7-13 6 0,-14-13-109 15,3-6 75-15</inkml:trace>
  <inkml:trace contextRef="#ctx0" brushRef="#br0" timeOffset="156588.19">14254 5805 755 0,'-3'0'109'0,"3"0"122"0,-5 0-129 0,2 2-11 0,2 1-3 0,-3 0 2 0,11-3 21 16,4 0 3-16,12-6-5 15,6 1-11-15,12-4-32 16,11 4-18-16,13-3-22 16,12 7-7-16,29 1-6 15,15 3 2-15,18-2 0 16,4 6 0-16,25-3 4 15,2 4-1-15,19-6-1 16,9-2-1-16,3-2-16 16,-5-2 6-16,-2-3 1 15,-5 1 0-15,-23 6 10 16,-14 0-11-16,-37 6-2 16,-25 5-1-16,-46 3-4 0,-10 2-1 15,-41 5-1 1,-19-5 1-16,-30-1 2 15,-20-7-3-15,-39-6-3 16,-18-4-1-16,-26-6 3 16,-15-1-3-16,-24 1 3 0,-9 0 0 15,-22 3-4-15,-9 5 4 16,4 0 2-16,-2 7 0 16,2 5 21-16,21 2-27 15,26-4 12-15,21-1 3 16,49-9-18-16,18-1 31 15,47-9 0-15,19 2-2 16,42-1-3-16,27-2-1 0,54-3-6 16,22-5 3-1,51 6 3-15,36 7-1 16,29 6-1-16,25 1-1 0,29 12 1 16,-3 3 3-16,23 1-4 15,-15 1 0-15,-8-4-3 16,-23-2-5-16,-48-5 2 15,-22-1-38-15,-63-9-167 16,-28-5 137-16</inkml:trace>
  <inkml:trace contextRef="#ctx0" brushRef="#br0" timeOffset="157984.84">20407 5791 630 0,'-14'14'56'0,"-7"4"31"0,-7-1 1 0,4-1 20 0,5-3 32 0,5-2 21 0,17-4 14 16,5 0 4 0,14-4-22-16,11-2-25 0,11-2-41 15,18-4-26 1,21 0-34-16,11-2-10 16,35-3-11-16,0-1-2 15,13 0 0-15,5 3 0 0,0 0 0 16,-7 7-1-16,-11-1-2 15,-15 2-2-15,-27 5 0 16,-16 0-2-16,-25-2-6 16,-18 0-7-16,-31 0-13 15,-27 2-3-15,-25 1 6 16,-15 2 6-16,-34 5 10 16,-8-6 4-16,-27 3 0 15,-3-1 0-15,0-2 3 0,-3 1 1 16,8-7 2-16,4-1 0 15,21-1 4-15,15-3 0 16,35-3 1 0,15 0 1-16,25 1 2 15,22 6-5-15,0-3-7 16,15 4 0-16,30 1-3 16,10 1 2-16,30 0 4 0,17-1 1 15,23-1-2-15,11 3 1 16,4-1 2-16,1 1 1 0,-3 1-1 15,0 3 0-15,-22 0-1 16,-18 0 0-16,-44 0 3 16,-23-5 4-1,-31-3-2-15,-22-8-3 16,-36-3-3-16,-21-6-8 0,-41 1 2 16,-11 3-1-16,-9 5-2 15,1 7 3-15,16 2 0 16,19 6 1-16,33-3 2 15,22 6-2-15,52-2-7 16,30 3 0-16,48-2-5 16,16-1-7-16,23-8-94 15,10-6-104-15,5 1 120 16</inkml:trace>
  <inkml:trace contextRef="#ctx0" brushRef="#br0" timeOffset="159336.79">2012 14810 778 0,'-9'0'107'0,"-1"0"79"0,5 0-80 0,-4 3-18 0,3 7-9 15,-2 1 11-15,6 2 1 16,2-4-10-16,11 2-20 15,5 0-17-15,16 0-12 0,5-5-3 16,23-1-9-16,8-5 1 16,13-8-10-1,9-3-1-15,6-3 3 0,5 0-1 16,-11 1 1-16,-11 1 2 0,-34 5 3 16,-19 3 13-16,-26 4 2 31,-23 9-9-31,-25 5-21 0,-11 7-22 15,-28-1-34-15,-7 4-6 0,1-5-1 16,0-7 8 0,4-7 28-16,-2-3 11 0,4-2 18 15,10 3 6-15,23-3 15 16,16 0 9-16,27-5-6 16,17 0-4-16,34-10-13 15,15 0-6-15,24-3 2 16,9-1 1-16,2 1-4 0,8 4-1 15,9 0 5 1,9 1 1-16,-6 1 3 16,-14 4 1-16,-30 5-2 15,-20 1 1-15,-35 2 13 16,-17 6-14 0,-32 9-57-16,-19 2-25 0,-34 2-56 0,-9 3-9 15,-2-13 30-15,10-1 18 16,29-8 45-16,13 0 26 15,28 0 18-15,17 0 2 0,18 2-13 16,12-2-14 0,16-2 13-16</inkml:trace>
  <inkml:trace contextRef="#ctx0" brushRef="#br0" timeOffset="192930.12">1567 10262 650 0,'0'-1'148'0,"2"-1"178"0,4-1-100 0,-4 3-20 0,-2 0-20 0,-2-2-13 0,-6 2-13 16,-3-1-37-16,0 1-15 15,-14-3-43-15,-4 1-17 16,-8 0-18-16,-9 2-7 0,-13 0-10 15,-5 0-3-15,-2 2-6 16,1 4-1 0,6 2-2-1,6 5-1-15,12 9-7 0,3 6-1 16,3 18 0-16,7 9 3 0,-2 18 5 16,-5 4 3-1,5 14-3-15,-3 10-4 0,5 27-6 31,1 14-2-31,5 14 2 0,4 0-1 0,12-3 5 16,6-8 0 0,11-4 3-16,7-4 1 0,11-19 1 15,12-7 0-15,13-22-1 16,8-8 2-16,18-13 3 16,8-5 1-16,32-16-1 0,11-7-1 15,13-20-6-15,7-12 3 16,17-14-93-1,3-12-110-15,25-15 120 16</inkml:trace>
  <inkml:trace contextRef="#ctx0" brushRef="#br0" timeOffset="193938.81">11640 11898 493 0,'14'-15'124'0,"0"-2"129"0,-2 1-37 0,-5 2-45 0,3 1-15 16,-2 4-16-1,4 3-1-15,-2-5-7 16,-7 1-9-16,8 1-31 16,-5-2-22-16,12 0-36 15,4 0-14-15,11-1-11 16,8 3-2-16,19 3 0 15,6-1-1-15,13 7 3 16,0 5 3-16,-10 3 5 16,-15 6 7-16,-19 7 8 15,-13 2 3-15,-14 10 0 0,-7 8-6 0,-13 5-12 32,-4 14-6-32,-6 8-12 15,3 9-4-15,8 8-9 0,4 4-4 16,7-6 0-16,5 1 2 15,2-12 7-15,4-1 4 16,1-8 5-16,1-9 3 0,-5-3 4 16,-7-7 5-16,-9-11 9 15,-6-3-16 1,-13-7 13-16,-11 0 2 0,-26-3 6 16,-13-3 18-16,-24-10-14 15,-13-1-8-15,-4-6-34 16,-9 2-24-16,-18-1-114 15,-14 1 12-15,-34-1 55 16</inkml:trace>
  <inkml:trace contextRef="#ctx0" brushRef="#br0" timeOffset="195760.8">12964 12298 1530 0,'15'-9'125'0,"0"2"72"0,5 3-32 0,-7 4-55 0,-1 0-32 0,4 4-42 0,3-1-13 16,16 12-14-16,14 0-5 16,25 7-5-16,19 1-3 0,16-5-2 15,0 1-1-15,4-11 1 16,-9-1 3-16,-14-9-127 16,-11-6-194-16,-32-8 192 15</inkml:trace>
  <inkml:trace contextRef="#ctx0" brushRef="#br0" timeOffset="196059.69">13317 12103 1441 0,'-9'-15'115'0,"-7"12"139"15,-8 2-126-15,-17 8-28 16,-9 16-4-16,-10-5-30 16,-5 9 0-16,-3 11 0 0,-4 3-2 15,-6 6-8-15,9 2-8 16,18-3-21-16,17 3-7 0,43 0-11 16,20 4-2-1,32-4 1-15,16 0 0 0,13-12-13 16,3-15-53-16,18-18-172 15,12-12 147 1</inkml:trace>
  <inkml:trace contextRef="#ctx0" brushRef="#br0" timeOffset="196846.99">14682 12159 1322 0,'22'14'169'0,"-6"9"176"0,-2 10-158 0,-14 14-69 0,0 11-42 0,-14 9-57 0,-1 7-10 15,1-8-24-15,2-3-11 16,2-14-7-16,5-14 3 15,5-16 17-15,0-12 11 0,3-18 22 16,1-11 10 0,4-22 15-16,-5-8 5 15,6-8 5-15,-3-5-3 16,7 4-11-16,8 3-5 16,2 20-17-16,6 6-4 0,-3 23 4 15,1 9-1-15,0 19-1 16,2 8-5-16,2 12-9 15,-4 10-2-15,0 3-2 16,4 0-2-16,10-2 0 16,2-9 0-16,9-12-1 15,8-7 1-15,8-22 3 16,9-8 1-16,5-17 3 16,0-8 2-16,-17-15 3 15,-13 1 3-15,-27-7 9 16,-9 2 6-16,-16 10 6 0,-5-1 2 15,-12 16-2 1,-4 8-9-16,-6 13-19 0,-4 9-8 16,-9 16-22-16,3 11-5 15,7 16-1-15,6 4 3 0,24 1 6 16,11-1 7 0,27-10 8-16,8-4 18 15,21-14 16-15,6-3 5 16,15-6 0-16,4-10-15 0,4-6-4 15,-1-4-20-15,-21-7-67 32,-9-2-58-32,-28 1-209 0,-15-6 190 0</inkml:trace>
  <inkml:trace contextRef="#ctx0" brushRef="#br0" timeOffset="197060.11">15862 12161 1664 0,'19'14'188'0,"4"11"187"0,4 10-155 0,6 23-79 0,-3 2-46 0,0 11-65 0,3-1-17 0,2-6-13 15,0-4-7-15,7-9-70 0,-2-13-58 16,2-13-233-16,4-9 204 15</inkml:trace>
  <inkml:trace contextRef="#ctx0" brushRef="#br0" timeOffset="197255.05">16471 11923 1715 0,'-5'8'167'16,"2"17"151"-16,1 11-99 15,2 27-82-15,3 11-23 16,2 18-53-16,1 1-24 16,7-2-29-16,1-4-9 0,10-14-36 15,4-9-37-15,2-23-98 16,7-4-91-16,-7-17 138 16</inkml:trace>
  <inkml:trace contextRef="#ctx0" brushRef="#br0" timeOffset="197419.42">16324 12219 1938 0,'68'18'121'0,"1"-3"39"16,12 3-35-16,-1-18-61 15,5 0-36-15,-1-21-142 0,4-7 83 16</inkml:trace>
  <inkml:trace contextRef="#ctx0" brushRef="#br0" timeOffset="197773.18">18198 11956 1485 0,'-14'-32'248'0,"-8"4"260"15,-11 3-291-15,-13 4-25 16,-8 18-102-16,-10 3-32 15,2 17-18-15,5 15-20 16,4 15-3-16,10 13-10 16,7 21-23-16,9 7 6 0,13 13-5 15,9 3-24-15,5-2-54 16,3-4-47-16,4-17-172 16,2-9-215-1,4-12 302-15</inkml:trace>
  <inkml:trace contextRef="#ctx0" brushRef="#br0" timeOffset="198425.57">17461 12449 1735 0,'27'-22'166'0,"5"7"111"16,4 5-47-16,11 10-72 0,4 2-32 15,6 6-43-15,6 1-24 16,6-4-41-16,7 1-8 15,8-6-8 1,4-1-6-16,-16-7 8 16,1-3 4-16,-24-8 3 15,-11 1 4-15,-22-4 11 0,-7 2 7 16,-17-7 8-16,-5-1-3 16,-9 7-18-16,-8 7-13 15,-11 17-26-15,-12 14-9 16,-6 29-7-16,6 8-3 0,15 10-3 15,10 3-14 1,21-11-9-16,14-11-2 16,16-12 19-16,12-11 22 0,22-11 28 15,6-6 7 1,3-15 12-16,0-4 4 16,-3-13 13-16,-9-3 7 0,-3 3 0 15,-14 4-4-15,-18 7-16 16,-14 14-6-16,3-1-18 15,-10 14-5-15,-2 7-8 16,0 5-9-16,1 1-12 16,6-8-6-16,13-5-7 15,6-7 3-15,8-7 20 16,8-2 11-16,-2-7 19 16,-4-5 13-16,-5 2 7 15,-5 1-3-15,-9 6-10 0,-4 5-13 16,-4 11-20-1,-2 5-12-15,5 12-20 16,3 0-23-16,9 0-29 0,12-4 4 16,12-4 22-16,8-9 28 15,3-8 92-15,-4-5 16 16,-12-7 45-16,-9-7 23 16,-17-6-36-16,-8-7-11 0,-20-22-75 15,-5-10-71 1,-13-12-116-16,-4-1 309 15,4 7-148-15</inkml:trace>
  <inkml:trace contextRef="#ctx0" brushRef="#br0" timeOffset="199354.54">19807 12103 2241 0,'0'4'108'0,"5"12"29"0,-5 3-42 0,0 6-25 0,-5 8-25 0,4 8-35 0,1 2-10 16,9 7-12-16,7 2-6 15,8-9-12-15,2 1-5 16,9-12 5-16,0-4 4 16,4-9 20-16,-1-8 11 0,-6-9 16 15,1-2 16 1,-14-8 27-16,-3-3-1 0,-7-8-7 15,-3-6-24 1,-4 1-35-16,-1 3-12 16,-1 20-26-16,2-6-8 0,6 20-15 15,0 1-3-15,15 8-2 16,4-4-5-16,10-7 4 16,7-5 9-16,-3-8 24 15,-7-4 22-15,0-5 26 16,-11-3 27-16,-4-5 27 15,-3-2 12-15,-8-7 2 16,-7-5-22-16,1-2-24 16,0 5-11-16,1 11-1 15,-2 18-8-15,12-5-13 16,0 10-5-16,13 7-9 0,6 2 3 16,12-2 11-1,8-6 0-15,10-5 4 16,4-3 3-16,-3-9 19 15,-12 0 13-15,-17-2 24 0,-10-1 14 16,-23-7 17-16,-1 0 2 0,-23 2-24 31,-12-5-18-31,-15 17-43 16,-4 8-15-16,-3 20-14 0,11 9-7 16,16 7-29-16,15 3-10 15,26-1-11-15,12 0 7 16,26-5 34-16,13-3 16 15,18-9 27-15,1-4 5 0,-1-17 11 16,-6-10 1-16,-11-13 9 16,-9-4 8-16,-16-8 3 15,-14-3 6-15,-20 5 2 16,-5 2-6-16,-18 21-10 16,-11 12-10-16,-10 29-28 15,-1 15-5-15,11 19-9 16,8 0-14-16,22-2-22 15,11-10-23 1,18-9-29-16,12-7-14 0,19-17-26 16,4-6-32-16,12-20-180 15,1-16-263-15,-6-35 352 16</inkml:trace>
  <inkml:trace contextRef="#ctx0" brushRef="#br0" timeOffset="199569.99">21675 11495 2133 0,'-11'21'143'0,"5"15"81"0,-5 15-64 0,6 23-57 0,5 12-30 16,0 23-41-16,3 6-14 15,-8 15-13-15,2-3-3 16,-8 0-12-16,7-9-38 0,2-19-165 15,2-17-108-15,5-16 153 16</inkml:trace>
  <inkml:trace contextRef="#ctx0" brushRef="#br0" timeOffset="200006.48">21932 12263 1631 0,'-41'22'152'16,"0"5"152"-16,-6 2-195 16,9 2 6-16,10-4-48 15,4-5-24-15,11-1-36 16,7 2-20-16,19 7-26 16,10 3-2-16,25 2 4 15,13-5 14-15,15-8 25 0,1-6 9 16,4-11 29-16,-2-5 14 15,-7-13 33 1,-12-4 4-16,-9-10-8 16,-14-2-7-16,-14-2-25 0,-8 6-8 15,-13 6-7-15,-5 8-1 16,0 14-14-16,-10 11-1 16,7 18-7-16,2 2-5 15,14 10-1-15,4-4-3 16,2 4 3-1,6 0-3-15,-11-1-1 0,-3-2-1 16,-18-5-5-16,-12-1-4 0,-17-5-11 16,-12-5-11-16,-24-14-36 15,-4-10-46-15,-13-16 296 16,-5-14-177-16</inkml:trace>
  <inkml:trace contextRef="#ctx0" brushRef="#br0" timeOffset="201122.19">1239 13285 1644 0,'-2'-8'124'0,"-1"1"57"0,-3-3-62 0,-7 7-65 0,-6 3-26 0,-11 6-21 15,-7 7-3-15,-12 7-4 16,-2 9-4-16,-1 7-8 16,-1 10-1-16,7 10-1 15,3 3-1-15,20 10 2 16,10 7-1-16,14 6 3 16,14 9 2-16,13 13 3 15,-4-1 2-15,-1-1 0 16,-1-1-5-16,1-14-1 0,-8-5-1 15,4-12 5-15,2-11 3 0,2-10 3 16,7-3-2-16,16-16-2 31,9-2-1-31,34-15 1 0,13-7 8 16,32-18-3-16</inkml:trace>
  <inkml:trace contextRef="#ctx0" brushRef="#br0" timeOffset="201873.47">12219 14829 718 0,'-39'-3'150'0,"12"-6"143"0,11 1-80 0,13-14-69 16,12 0-26-16,17 1-11 0,7-1 0 0,11 8-19 15,0 6-12-15,-1 9-34 0,-2 12-15 16,-10 12-9-1,-4 12-2-15,-10 13 0 0,-4 7-2 16,-5 19-6 0,-3 4-5-16,-1 5-7 0,4 10-3 15,5-5-3-15,1-4 0 16,2-12 7-16,3-9 3 0,-11-13 7 16,0-5 5-1,-10-9 8-15,-11-8 4 0,-18-6 13 16,-5-7 5-1,-13-6 9-15,-8-4-3 16,-2-9-19-16,-10-9-11 0,-8-11-30 16,3 0-17-16,3-3-41 15,19 4-30-15,25 4-144 16,14 4-204-16,30 5 261 16</inkml:trace>
  <inkml:trace contextRef="#ctx0" brushRef="#br0" timeOffset="202290.86">14540 15476 1673 0,'-13'-11'129'0,"-12"1"81"0,-10-4-23 0,-19-3-58 0,-9-4-37 0,-28 4-65 15,-15 1-23-15,-20 15-15 16,-3 5-12-16,12 9-31 16,10 1-27-16,17 2-85 15,9-2-63-15,17-3 123 16</inkml:trace>
  <inkml:trace contextRef="#ctx0" brushRef="#br0" timeOffset="202552.62">13440 15055 1453 0,'-19'0'201'0,"-3"0"175"15,-5 6-186-15,-3 5-32 16,-14 13-73-16,-8 6-34 16,-3 9-27-16,-4 5-10 15,17 11-14-15,4 4-6 16,22-1-9-16,7-1-3 0,18-7-9 16,16-5-1-16,29-9-9 15,17-1-30-15,40-18-134 16,15-6-261-16,20-13 264 15</inkml:trace>
  <inkml:trace contextRef="#ctx0" brushRef="#br0" timeOffset="203279.5">15683 15526 876 0,'-1'-6'108'0,"-5"1"86"16,2 0-29-16,0-1-40 0,1-2-18 0,-2 4-17 0,3-4-1 0,1 3-6 0,-3-1-4 0,-5-1-13 15,-4-1-12-15,-9 7-21 16,2-1-16-16,-13 12-28 15,-5 2-19-15,0 17-39 16,-3 13-29-16,6 14-49 16,8-3-1-16,12-7 12 15,11-8 23-15,20-16 63 16,9-10 29-16,17-13 81 16,6-12 38-16,1-12 41 0,-3-2-1 15,-11-11-23-15,-7-1-5 16,-9 1-9-16,-6-1 2 15,-10 6-18-15,-2 6-11 16,-1 17-3-16,-1 9-9 0,-1 21-15 16,2 9-11-1,8 19-34-15,3 4-12 16,13 12-62-16,3-1-15 16,9-10-74-16,10-2-58 15,-2-15-179-15,6-9 218 0</inkml:trace>
  <inkml:trace contextRef="#ctx0" brushRef="#br0" timeOffset="203525.34">16501 15137 1938 0,'-13'-2'145'0,"-7"1"93"0,1-1-56 0,-11 2-57 0,0 5-26 15,-5 12-50-15,8 7-17 0,-1 23-31 0,1 16-12 0,11 24-11 0,2 6-17 16,15 2-60-16,4-2-49 0,11-11-174 31,-3-4-105-31,9-8 230 0</inkml:trace>
  <inkml:trace contextRef="#ctx0" brushRef="#br0" timeOffset="203705.16">16070 15633 1560 0,'27'-6'156'15,"12"0"91"-15,16 4-45 16,7 4-104-16,6 1-34 0,0-1-47 15,-5-2 0-15,11-7-103 16,-2-12-80 0,14-1 96-16</inkml:trace>
  <inkml:trace contextRef="#ctx0" brushRef="#br0" timeOffset="203924.54">16748 14988 1726 0,'-28'30'172'0,"4"13"140"16,12 9-90-16,12 16-88 0,0 4-33 15,12 12-59 1,6 3-20-16,2 3-21 16,-4-5-14-16,-2 0-50 0,-4 2-51 15,-10-16-205 1,0-5 186-16</inkml:trace>
  <inkml:trace contextRef="#ctx0" brushRef="#br0" timeOffset="204401.75">16609 15622 1036 0,'27'-3'194'0,"8"2"208"16,27 4-224-16,-1 6-19 15,18 4-61-15,0 1-24 0,-3-6-35 16,-1-2-16-16,-10-6 1 16,-2-6 3-16,-19-7 28 15,-6-1 11-15,-21 2 15 16,-9-4 9-16,-20-6-15 16,-15 3-6-16,-14 0-26 15,-6 6-20-15,4 18-23 16,-4 1-14-16,6 15-25 15,4 4-10-15,11 0-16 0,13 2-1 16,27-5 17-16,11-6 14 16,21-3 33-16,1-10 11 15,13-2 10-15,7 4 1 16,5 1-6 0,4 4-2-16,-11 4-7 15,-9 0-5-15,-19 7-19 16,-18-4-17-16,-19 5-23 15,-8-3 5-15,-16 3 38 0,-1-3 30 16,0-8 47-16,1-5 14 16,10-17 7-16,11-9-1 15,14-13-10-15,9-7-10 16,20-4-29-16,8 2-13 16,9 2-15-16,-2 2-5 15,2 4-58-15,0-1-57 0,1 0 65 16</inkml:trace>
  <inkml:trace contextRef="#ctx0" brushRef="#br0" timeOffset="206129.92">19137 15733 708 0,'-2'-14'89'0,"2"-4"99"0,0 4 2 16,3 1 20-16,4 1 28 0,-4 6 23 0,-3 1-6 0,-5 11-37 15,-6 2-34-15,-13 8-76 16,-4 0-27-16,-15-2-41 16,-1 3-17-16,2 2-13 15,-3-2-5-15,17 2-7 16,6-3-8-16,27 3-9 16,12 3-2-16,32 5 1 15,6 4 4 1,18 3 10-16,-4 5 2 15,-4 10 5-15,-8 1 3 0,-19 6 11 16,-16-6 5-16,-22-6 8 16,-10-4 1-16,-26-10-19 15,-15-4-18-15,-10-4-57 16,-7-9-49-16,-5-13-94 0,6-8-72 16,2-19 149-1</inkml:trace>
  <inkml:trace contextRef="#ctx0" brushRef="#br0" timeOffset="206526.98">19588 15809 1732 0,'38'53'131'0,"-3"4"118"16,-23 19-203-16,-7 9-58 0,-8 5-44 15,-8 0-4-15,-2-18 1 16,0-4 8-16,10-27 0 15,-1-11-14-15,0-19 11 16,1-11 15-16,-1-25 46 16,-6-15 41-16,5-24 67 15,1-15 25-15,-1-24 38 16,16-9 6-16,-5-3-43 16,8 11-17-1,12 28-42-15,-6 15-26 0,15 32 4 16,-10 7-8-16,15 29-17 15,-6 12-4-15,9 17-21 16,-1 11-3-16,-12 1 2 16,0-6-2-16,-12-2-8 15,-6-4-12-15,-13-8-26 16,-13-4-24-16,-20-8-74 16,-8-7-53-16,-24-9-116 0,-18-9 153 15</inkml:trace>
  <inkml:trace contextRef="#ctx0" brushRef="#br0" timeOffset="206805.79">19956 15695 1476 0,'77'47'173'0,"-17"8"124"0,-10 1-121 15,-23 5-137-15,-17-4-20 16,-7-5-15-16,-3-6 1 0,-5-15 2 15,5-9 4-15,0-12 40 16,-2-10 9-16,-2-19 21 16,-7-3 10-16,1-24 4 15,4-8 3-15,6-10 2 16,6-1-14 0,18 5-35-16,4 8-19 0,15 17-27 15,4 7-4-15,2 11-12 16,3-2-21-16,10 0-92 15,-1-2-74-15,9 1 95 16</inkml:trace>
  <inkml:trace contextRef="#ctx0" brushRef="#br0" timeOffset="207253.56">21287 15082 1774 0,'6'3'197'0,"5"16"163"16,4 9-111-16,-4 35-109 15,-8 16-40 1,-6 22-58-16,-8 4-17 0,-5 0-20 16,-2-6-3-16,3-9-13 15,1-10-14-15,6-15-30 16,0-8-13-16,-3-24-15 15,-2-8 1-15,5-17 28 16,-4-10 17-16,4-26 59 16,5-8 20-16,6-13 17 15,11 1 3-15,14 7-18 16,12 7-1-16,12 15 7 16,8 5 4-16,4 15-16 15,3 7-8-15,-15 11-19 16,-7 8-12-16,-18 3-16 0,-16 1-19 15,-11-2-33 1,-12-1-12-16,-25 4-26 16,-2-2 6-16,-26-4-7 15,-7-5-25-15,1-16-52 16,4-7-28-16,17-20-100 16,6-5-133-16,28-14 271 0</inkml:trace>
  <inkml:trace contextRef="#ctx0" brushRef="#br0" timeOffset="207782.99">21844 15660 1227 0,'0'8'131'0,"-2"6"102"0,2 5-54 0,0 14-82 0,0 7-22 0,-1 6-41 0,-1 1-13 0,-3 0-14 16,5-3-7-16,-3-4-5 15,0-6-1 1,0-8 0-16,-3-4 3 0,3-14 1 16,-5-2 3-16,3-6 30 15,3-9 23-15,-2-9 46 16,0-7 18-16,1-13 8 15,2-9-11-15,1-8-37 16,1-4-19 0,12 7-33-16,0 6-11 0,9 12-7 15,3 7-5-15,8 11-27 16,3 5-25-16,4 2-75 16,-1 1-51-16,2 3-137 15,-1-3-90-15,-6 5 221 16</inkml:trace>
  <inkml:trace contextRef="#ctx0" brushRef="#br0" timeOffset="208151.36">22292 15083 1432 0,'0'-9'175'0,"-2"5"159"0,2 9-66 0,2 17-57 0,6 13-22 0,0 20-42 0,1 18-11 0,4 15-38 0,-1 8-28 0,-4 5-36 16,-3 2-16 0,-6 4-26-16,-11-1-6 15,-3-9-21-15,0-5-15 0,-8-23-53 16,-1-12-29-16,8-22-75 16,-4-9-44-16,14-18-162 15,2-17-105-15,3-38 287 16</inkml:trace>
  <inkml:trace contextRef="#ctx0" brushRef="#br0" timeOffset="208398.93">22622 15686 1943 0,'-2'11'141'16,"-6"0"68"-1,-3 1-37-15,-14 2-53 0,-7 5-30 16,-10 2-22-16,1 1-4 15,8-5-11-15,4 5-7 16,12-1-21-16,6 4-11 16,20 11-16-16,6 4-4 15,21 10-6-15,5 2 0 0,14 2-6 16,8-4 20 0,8-2-61-16,-5-7-22 15,1-7-95-15,-4-5-56 0,-5-6 135 16</inkml:trace>
  <inkml:trace contextRef="#ctx0" brushRef="#br0" timeOffset="-204050.72">1155 6529 405 0,'-23'5'132'0,"-1"-2"98"0,4 5-37 0,-2-5-26 0,7-3-64 0,4-3-25 0,11-8-17 0,5-8 2 0,3 2 7 0,-5 3-1 0,-5-1-8 15,-7 6-12-15,-13 7-19 16,-10 1-5-16,-12 12-17 0,-13-2-3 16,1 10-3-1,-8-1-2-15,5 8 0 16,6 9-2-16,3 3 1 15,7 4 0-15,15 7 0 16,6 0 1-16,14 13-2 16,5 4 0-16,3 13 0 15,6 9 1-15,4 7-1 0,7 1 1 16,11-16-1-16,4-4 2 16,15-13 1-16,7-8 5 0,7-6 13 15,7-5 4-15,13-10 4 16,4-11-5-1,24-15-15-15,9-8-27 16,19-20-217-16,8-12 164 16</inkml:trace>
  <inkml:trace contextRef="#ctx0" brushRef="#br0" timeOffset="-203069.73">8556 8611 504 0,'-5'2'107'0,"2"-1"142"0,3 2-56 0,0 4-17 0,0-4-20 0,0 1-52 0,0 3-23 0,3-4-37 0,2-1-11 16,3-2-15-16,4 1-5 15,12-1-4 1,6 0-2-16,16-5-2 16,4 5 0-16,4-1 12 15,1-1 8-15,-8 4 9 0,-9-2 19 16,-5 5 11-16,-10 6 0 15,-9-2 5-15,2 2-15 0,-12 3-27 16,1-1-11 0,-2 7-12-16,-6 2-6 0,-2 4 3 15,2 0-1-15,3 11-5 16,0 2-1-16,8 12-2 16,3 1 1-16,6 9 1 15,-1-1 2-15,-3 3 4 16,-1 0 1-16,-7 0 2 15,-3-1 1-15,-4-9 2 16,-4-4 0-16,-8-4 2 16,-7-3-1-1,-3-4 3-15,-1-3 2 16,-8-4 17-16,-2-4-24 0,-6 1-5 16,2 1-2-16,-7 1-22 15,5-3 17-15,-5-9-33 16,5 5-20-16,4-5-75 0,5 1-54 15,8-6 108 1</inkml:trace>
  <inkml:trace contextRef="#ctx0" brushRef="#br0" timeOffset="-158260.87">11613 10011 690 0,'-38'4'163'0,"1"0"137"0,10 6-75 0,-2-1-19 0,12 4-58 0,11-2-25 0,4-8-23 0,5 0-3 0,11-6-5 16,10-2-5-16,16-6-16 15,7-3-10-15,22-3-16 16,16 1-9-16,27 13-19 16,23 3-9-16,19 12-10 15,12 12-1-15,11 4 0 16,-4-1 1-1,-9 0 3-15,-9-3 1 0,-26-9 3 16,-12-2 1-16,-21-5 3 16,-19-5 3-16,-36-3 8 15,-19-1 8-15,-37-3 2 0,-17 0-5 16,-36 2-11 0,-20 4-9-16,-21 6-5 0,-9 3-2 15,-21-2 1-15,-5 2-1 16,-12-3-2-16,-6-2 1 15,6-3 0-15,3-6 2 16,11-5 2-16,14-4 2 16,36-6 1-16,20 1 2 0,40 3 5 15,12 1 4 1,28 9 1-16,10-6 1 16,33 7 4-16,14-2-3 15,36 0 0-15,22 4-3 16,20-1-6-16,13-2-3 0,26 4-3 15,2 1 0-15,4 2 0 16,6-1 1-16,-16-2 0 16,-6 1 0-16,-31 1 0 15,-24 0 1-15,-50 1 9 16,-22 0 3-16,-39-1 0 16,-30 2-5-16,-53 4-17 15,-32 0-7-15,-61 9-5 16,-15 1-4-16,-37 5-13 15,-6 3-10-15,3 2-11 16,-2 5 5-16,23-1 20 16,26 1 14-16,39-8 14 15,38-5 2-15,60-5 3 16,24 0 2-16,59-5 10 0,26 1 9 16,63-3 7-1,28-3 0-15,34-2-9 0,14 0-8 16,2 2-8-16,-10-1-1 15,-28 1 0-15,-28-5-1 16,-53-2-47-16,-21-4-65 0,-53 0-174 16,-27-16 154-1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13:38.91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3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14T18:19:59.549"/>
    </inkml:context>
  </inkml:definitions>
  <inkml:trace contextRef="#ctx0" brushRef="#br0">1447 5744 838 0,'-17'2'104'0,"7"4"73"0,3 3-78 0,7 1-10 0,-4 4-11 0,0-3 21 15,1-2 8-15,3 2-26 16,1-6-6-16,9 6-20 16,-3-1-12-16,5 2-18 15,5 3-8-15,3 3-12 16,10 0-3-16,13-2-1 15,6-5-1-15,16-7 2 16,13-4 1-16,22-3 4 16,7-2 3-16,19-4 0 15,2 1 1-15,12 3-2 16,9 4-3-16,12 1-3 0,6 5 0 16,13 2-3-16,3 0 0 15,11 1 0-15,14-5-2 16,5-2-1-16,3 1 0 15,18-7 2-15,7-6 0 0,2-6 2 16,13-4 1-16,5-2 1 16,3 1 0-16,17-1 0 15,-8 0-3-15,11 18 1 16,-4 2-1-16,-13 8 0 16,7 9 3-1,-20 8-1-15,13-3 1 0,-7 5-1 16,-6-2-1-16,15-8 2 15,-19-3-1-15,15-5 1 16,2 4 0-16,-8-1 0 16,12-3-1-16,-1 4-1 15,-2-4 0-15,3 5 0 16,-2-1 0-16,8 1 1 16,-2 0 0-16,10-3 0 15,4 0 0-15,1-5 2 16,13-2-1-16,2-5-1 15,9-4 2-15,14-3 0 0,11-5 2 16,10 2-2 0,4 1-4-16,5 4 26 15,-9 2 5-15,7 6 11 16,-6 1 3-16,-2 6-20 16,-3 2-6-16,-12 3-7 0,0 3 2 15,-21-1-5-15,2 4 1 16,-24-1-3-16,5 3-1 15,-14-3-2 1,-5 1 1-16,-6 3 1 0,-22 2 2 16,4-6 2-16,-18 0-1 0,-18-3-1 31,-3-6-2-31,-21 1 0 0,-9-1-2 0,-27-3-1 16,-22 1 0-16,-34-2-30 15,-20-3-57-15,-42-8 52 16</inkml:trace>
  <inkml:trace contextRef="#ctx0" brushRef="#br0" timeOffset="11558.01">2093 9732 557 0,'-5'2'115'0,"-3"-1"106"0,3-1-31 0,2-4-29 0,8-6-15 0,7-7-5 16,10 1-6-16,12-6-15 15,2 0-12-15,6 8-27 16,3 1-15-16,-1 8-28 15,6 4-11-15,5 4-12 16,7 2-4-16,15 7 2 16,4 1-1-16,7 1 5 15,4 0 5-15,9-6 1 16,11 2 1-16,26-9-7 0,3 1-4 16,7-2-9-1,4 3-1-15,4 5-1 0,6 4 2 16,-4 3-1-1,-7 0 0-15,-23 1-1 16,-8-6-1-16,-20-7-107 0,-7-3-127 16,-26-25 132-16</inkml:trace>
  <inkml:trace contextRef="#ctx0" brushRef="#br0" timeOffset="13524.58">2348 14787 819 0,'3'-2'86'0,"5"-11"56"0,-2-7-73 0,1-5-52 0,-6-2-38 0,-4 2-12 0,-6-2 4 0,-7 9 23 16,-5 1 20-1,-1 5 11-15,3 2 2 16,-1-1 46-16,4 3 28 16,3 7 64-16,13 1 22 15,0-4-1-15,15 4-14 0,10 0-29 16,10 2-16-16,9 7-36 16,8 2-19-16,17 5-36 15,4 8-11-15,10 1-18 16,1 4-3-16,9 2-4 15,3 4 0-15,29 1-3 16,17-3 0-16,25-3 3 16,13-6 5-16,35-8 20 15,2-4 7-15,31 1 10 16,19-5-2-16,7 0-18 16,23 3-6-16,-5-5-12 15,3 5 1-15,-5 2 1 16,-25 5-1-16,-2 0-35 15,-24 2-44-15,-28-1 42 16</inkml:trace>
  <inkml:trace contextRef="#ctx0" brushRef="#br0" timeOffset="20303.34">6972 10633 689 0,'-11'8'140'0,"3"-5"85"0,6 3-22 0,4-4-19 0,4 1-34 15,4 2-5-15,9 1-35 16,4-3-20-16,12 5-31 16,6 1-11-16,21 10-25 15,15 5-5-15,26 3-3 16,10 1 0-16,20 5 5 16,5-1 1-16,27 1-3 15,-3-5-3-15,8-10-9 16,1-3-2-16,-4-8 1 0,0-6-1 15,-1-2-4-15,-8-1 0 16,-16-6-74 0,-4 2-96-16,-10-5 101 15</inkml:trace>
  <inkml:trace contextRef="#ctx0" brushRef="#br0" timeOffset="23502.52">22063 9997 380 0,'-1'2'128'16,"-1"6"104"-16,0-2-24 0,2 0-5 0,0 1-18 0,2-3-11 0,8-2-18 16,-6-2-12-16,7 0-17 15,4-2-10-15,-4 1-24 16,0 1-16-16,-5-3-25 15,-1 3-10-15,-1 3-21 16,-2 9-3-16,1 12-12 0,0 11-4 16,-6 10-2-1,0 7-1 1,0 8-2-16,-4 2 0 0,3-10 1 16,-1-8 1-16,2-12 1 15,3-12 1-15,3-9 4 0,-3-11 1 16,0-11 7-16,0-6 5 15,0-21 16-15,2-3 4 16,-1-19 12-16,1-3 3 16,6 1-84-16,-2 4-5 15,7 12-15-15,1 7-5 16,0 12 66-16,-3 5 1 16,0 13-4-16,3 2-1 15,-1 17-4-15,3 13-3 0,1 22-14 16,-9 7-15-16,0 9-32 15,-2 1-6-15,5-7 6 16,8-6 15 0,5-16 37-16,4-10 10 0,1-15 24 15,-1-11 16-15,3-20 27 16,-4-12 11-16,3-20 7 16,5-7-1-16,-3-6-5 15,-3 2-8-15,-6 8-6 16,-3 12-15-16,-9 21 3 15,-5 14 1-15,-1 14-15 16,-3 9 2-16,1 18-25 16,-2 7-14-16,6 12-5 15,-2 7-1-15,-1 9-5 16,3 4 6-16,-6-4-42 16,2-10-39-16,4-7-99 0,-3-9-61 15,4-15-259-15,5-7 288 16</inkml:trace>
  <inkml:trace contextRef="#ctx0" brushRef="#br0" timeOffset="23707.47">23086 9888 1521 0,'0'8'205'0,"0"13"192"0,-4 12-115 0,-4 16-88 0,-3 4-64 15,2 3-82-15,1 0-21 0,2-5-24 16,1-5-10-16,7-10-86 16,1-6-74-16,5-10-272 15,14-7 242-15</inkml:trace>
  <inkml:trace contextRef="#ctx0" brushRef="#br0" timeOffset="24122.45">23347 9838 1369 0,'15'6'209'16,"2"8"215"-16,-4 23-259 15,-6 2-22-15,0 18-76 0,-7 1-21 16,-3 1-33 0,-5 1-8-16,3-5-56 0,-1-3-43 15,4-8-83-15,2-5-37 16,0-12 16-16,0-3 33 15,0-19 70-15,0-5 39 16,0-23 70-16,0-8 36 0,0-23 97 16,3-9 47-1,5-20 29-15,-2-10 2 0,5-7-35 16,2 2-34 0,9 15-46-16,3 17-17 0,-2 29-33 15,-1 14-7-15,0 21-10 16,0 10-10-16,1 9-16 15,0 9-6-15,-1 7-7 16,0 0-1-16,-8 3-7 16,-5 2-7-16,-7-3-18 15,-8 1-11-15,-15-6-37 16,-10 0-22-16,-14-5-53 16,-4-4-64-16,2-9-287 15,5-1 300-15</inkml:trace>
  <inkml:trace contextRef="#ctx0" brushRef="#br0" timeOffset="24473.74">24319 9729 1735 0,'11'-5'164'0,"-9"1"115"0,-16-1-52 0,-21 2-56 0,-9 3-53 0,-16 4-67 0,-2 8-17 0,5 2-24 15,5 9-6-15,16 4-16 16,14 2 1-16,20 7-1 16,6 3 0-16,16 7 4 0,5 3 6 15,10 3 1-15,0-2 0 16,-1-1 2-1,-7-1 0-15,-14-9 0 0,-13-6-1 16,-19-1-25-16,-19-6-14 16,-20-7-29-16,-9-1-38 15,-5-15-110-15,3-2-121 0,-15-10 180 16</inkml:trace>
  <inkml:trace contextRef="#ctx0" brushRef="#br0" timeOffset="25034.34">22573 10896 584 0,'-8'-11'180'0,"3"3"155"0,-6 3-72 0,6 5-27 0,-2 4-30 0,3 3-14 0,4 1-23 16,2 2-3-16,15 1-19 16,5 1-3-1,16 0-24-15,11 0-17 0,8-6-38 16,9 1-24-16,5-6-24 16,-3 1-9-1,-5-4-5-15,-14-1-17 16,-17-3-50-16,-9 1-36 0,-13 0-105 15,-1 1-59-15,-9 1-229 16,-6-2 273-16</inkml:trace>
  <inkml:trace contextRef="#ctx0" brushRef="#br0" timeOffset="25241.08">22765 10923 1621 0,'7'6'184'0,"2"2"140"15,2 3-26-15,0 2-93 16,-1 6-54-16,-6 14-86 0,4 9-30 16,-3 18-28-1,0 3-4-15,3 2-6 0,-2-2-6 16,2-9-84-16,3-4-46 16,-6-10-152-16,-1-4-106 15,-8-11 224-15</inkml:trace>
  <inkml:trace contextRef="#ctx0" brushRef="#br0" timeOffset="25454.79">22527 11481 1734 0,'36'22'180'0,"10"2"114"15,6-7-30-15,14 1-76 16,12-9-51-1,1-3-58-15,-2-2-33 0,-14-6-56 16,-11-1-46-16,-5-7-140 16,-4-2-104-16,9-4 151 15</inkml:trace>
  <inkml:trace contextRef="#ctx0" brushRef="#br0" timeOffset="25809.33">23811 11016 1971 0,'-16'-16'142'0,"-9"-3"83"0,-5 2-61 16,-12 9-40-16,-7 5-34 15,-10 14-41-15,6 6-16 16,2 13-31-16,13 0-2 15,24 8-10-15,6 3-4 16,21 3 1-16,12-1 2 16,19 4 4-16,10-1 4 15,6-2 4-15,-5-5 1 16,-11-4 0-16,-11-3 1 16,-15-4-1-16,-7 5 0 0,-16-8-18 15,-17-3-8-15,-16-3-31 16,-8-4-16-16,-20-6-33 15,1-7-35-15,1-13-73 16,1-4-75-16,18-10 159 16</inkml:trace>
  <inkml:trace contextRef="#ctx0" brushRef="#br0" timeOffset="26235.89">24176 11087 1778 0,'33'31'163'0,"-17"12"99"0,-15 6-60 15,-26 11-103-15,-11 6-36 16,-10 7-53-16,2-2 2 0,6 1-12 16,0-9-12-16,16-12-35 15,6-10-10-15,11-15-4 16,1-8 8-16,7-13 27 15,0-12 18 1,3-21 26-16,5-13 18 16,8-29 41-16,3-12 8 15,4-17 14-15,3-7 8 0,1 1-10 16,5 10-2 0,1 24-8-16,4 21-13 0,-5 32-7 15,-5 12-3-15,-5 22-11 16,-5 14-8-16,-2 17-12 15,-1 11-2-15,-4 9-20 16,-2-1-1-16,-7-1-10 16,6-4-20-1,-7-1-18-15,7-3-17 0,-7-5-49 16,5-5-28-16,-8-9-67 16,-7-6-44-16,4-14-314 15,3-10 333-15</inkml:trace>
  <inkml:trace contextRef="#ctx0" brushRef="#br0" timeOffset="26408.1">23985 11360 1283 0,'1'11'165'15,"14"1"210"-15,7-4-129 0,17-1-45 0,13-6-38 0,6-4-102 0,1-8-69 0,-4-3 101 0,3-11-88 0</inkml:trace>
  <inkml:trace contextRef="#ctx0" brushRef="#br0" timeOffset="30073.27">20549 11875 302 0,'-3'0'94'0,"-2"-1"114"0,-3 1-9 0,5 0-11 0,-3 0 6 0,4 1-9 0,0-1-17 0,4 0-35 16,4-1-20-16,1-1-30 16,0 2-5-16,-3 0-3 15,-4 0 4-15,0 3 27 16,-5 5-7-16,-5 5 6 15,-4 1-6-15,-5 0-30 16,0 1 2-16,-4-3-29 16,-3 4-9-16,1 6-18 15,2 2-7 1,-1 13-8-16,3 6-2 0,-1 15-6 16,10 9-1-16,7 8-1 15,6 3 0-15,12-1-2 16,0-6 1-16,4-11 0 15,4-7 1-15,-4-13 4 0,8-5-3 16,5-10-12-16,5-9-20 16,11-9-78-16,-1-7-58 15,4-9 90 1</inkml:trace>
  <inkml:trace contextRef="#ctx0" brushRef="#br0" timeOffset="30334.81">20973 11825 1687 0,'-3'-13'186'0,"1"7"144"0,-4 0-77 15,1 9-89-15,5 8-41 0,0 20-45 16,5 9-5-16,3 18-11 15,-6 7-11-15,4 7-25 16,-1 4-14-16,2 0-11 16,-2 1-3-16,0-11-25 15,4-4-34 1,2-16-120-16,2-5-88 0,4-13 136 16</inkml:trace>
  <inkml:trace contextRef="#ctx0" brushRef="#br0" timeOffset="31169.21">21342 12326 636 0,'-1'0'144'16,"1"-1"172"-16,0 1-43 15,3-2-33-15,0 2-7 16,0-1-25-16,-3-1-12 0,0-7-36 16,-6-1-17-16,1-6-38 15,-3 1-19-15,-1-9-16 16,-1 4-19-16,-4 1-8 16,-3 4-5-16,-2 6-17 15,-2 7-2-15,4 13-26 16,-4 7-10-16,7 16-8 15,0 4-18-15,9 5-16 16,2-2-3-16,11-5 2 16,3-3 19-16,3-14 26 15,5-3 10-15,3-10 8 16,2-4 6-16,-8-10 16 16,1 0 11-16,-9-11 23 0,-2 2 5 15,-6-5 1-15,-4 3-3 16,-1 0-14-1,0 8-5-15,2 11-19 16,-2 5-12-16,2 10-15 0,1 7-5 16,4 7-3-16,4 5 0 15,9-5 3-15,7-1-2 16,11-6 3-16,1-7 1 16,9-9 4-16,0-6 2 15,4-10 4-15,-3-7 1 16,-3-8 10-16,-5-5 8 15,-10 0 4-15,-4-2 3 0,-11 13 3 16,-6 2-6-16,-5 17-16 16,0 8-4-16,0 14-19 15,-4 5-14-15,0 3-23 16,-1 5-9-16,3-9-7 16,2 1 12-16,0-10 31 15,4-1 12-15,-4-11 19 16,0-3 5-16,0-6 19 0,0-10 9 15,0-19 8 1,1-8-1-16,9-11-8 16,1-2-8-16,6 2-13 15,5 5-2-15,2 17-9 16,1 6-4-16,-8 18-4 16,2 5-2-16,2 12-7 0,-5 4-6 15,1 15-42 1,0 2-37-16,-3 3-105 0,4 4-98 15,-1 0-346 1,5-1 370-16</inkml:trace>
  <inkml:trace contextRef="#ctx0" brushRef="#br0" timeOffset="31601.62">22320 12478 1352 0,'0'-29'260'0,"-3"-5"194"0,-17-6-162 0,-10 1-54 0,-10 1-119 0,-2 8-43 0,4 19-55 16,6 13-22-16,15 21-24 15,4 7-9-15,13 7-30 16,11-1-4-16,15-9 4 16,4-8 6-16,11-8 38 15,3-5 12-15,-2-11 22 16,-4-6 19-16,-5-6 42 15,-6-5 17-15,-9-5 20 16,-4 3-6-16,-5 8-31 16,-6 9-17-16,-3 14-37 15,0 16-11-15,-6 16-6 16,3 13-20-16,6 13-3 16,2 7-35-16,7 1-28 0,-10-1 2 15,0-1-8-15,-4-5 30 16,-4-6 15-16,-5 0 16 0,-10-11 16 31,-3-5 8-31,-2-17 6 0,-3-9 0 16,-1-17-8-1,-3-4-8-15,-6-24-44 0,-4-14-25 16,5-12-103-16,7-4-96 16,20 0 160-16</inkml:trace>
  <inkml:trace contextRef="#ctx0" brushRef="#br0" timeOffset="32417">22622 12390 1109 0,'0'-2'266'0,"0"2"345"0,0 0-246 0,-2 8-135 0,-1 1-61 0,3 12-110 0,0 6-25 0,5 10-19 0,-1 1-8 0,7 0-12 16,5-3-4-16,6-11-3 16,4-6 0-16,-1-7 5 15,2-7 3-15,-1-9 5 16,4-5 5-16,2-5 22 16,1-7 16-16,-12-5 40 15,1-5 7-15,-11-1-1 16,-8 5-13-16,3 10-27 0,-1 14-10 0,-2 15-24 15,-3 4-6 1,0 19-21 0,5-3-4-16,7 9-17 15,11-1-8-15,2-1-19 0,5-3-31 16,3-10 16-16,2 0 1 16,-1-9 24-16,6-7 33 15,7-7 9-15,-1-9 10 16,-2-10 26-16,-3-3 17 0,-11-12 41 15,-10-9 8-15,-20-8-7 16,-6-3-14-16,-17 5-40 16,-4 11-10-1,-5 18-24-15,5 17-13 0,2 24-14 16,6 7-5-16,10 10-4 16,7-1-9-16,16-6-9 15,7-8 1-15,9-4 13 16,-2-4 16-16,5-10 22 15,-4-3-1-15,-4-8 20 16,0-1 17-16,-11-8 17 16,-1 1 18-16,-11-9-8 15,-4 5-12-15,-6 5-10 0,2 3-12 16,-5 8-15 0,3 7-6-16,3 7-14 0,2 10-1 15,3 4 2-15,2 0 3 16,4 4 2-16,3-4 2 15,2 4 0 1,2 1 2-16,0 2-1 16,2 4 0-16,1 8 0 15,-3-2-1-15,-1 3-1 0,-2 1 0 16,-9-4-3-16,6 0-5 16,-7-7-31-16,-5-6-5 15,0-10-2-15,-3-8-4 16,1-11-5-1,2 5-29-15,-3-18-98 0,-6-5-32 0,0-14 109 16</inkml:trace>
  <inkml:trace contextRef="#ctx0" brushRef="#br0" timeOffset="33633.67">23104 12554 510 0,'0'0'130'0,"4"0"126"0,0 1-75 0,-1 2-15 0,-3-1-20 16,0-2-10-16,0 0-12 0,0 0 0 15,0 0-4-15,0-6-1 16,0-2-24-16,-1 1-17 16,1-5-30-16,-2-2-17 0,-6-4-13 31,1 1-3-31,-8 1-5 15,4 5-3-15,-1 8-7 0,-3 3-4 16,4 14-6-16,0 5-2 16,0 14 0-16,10 3 2 15,1-2-1-15,1-1 0 16,9-8 1-16,4-1-1 16,-1-10 3-16,1-8-5 15,0 0 1-15,-8-6 4 0,-1-11 7 16,-3-3 9-16,6-11 9 15,-5 0 6-15,0-1 12 16,2 7 10-16,-4 12 24 16,1 5 2-16,-1 16-8 15,-1 10-8 1,0 9-32-16,0 5-10 0,0-2-10 16,2 2-5-16,4-8-18 15,-1-5-27-15,9-9-87 16,-1-7-76-16,15-7 107 15</inkml:trace>
  <inkml:trace contextRef="#ctx0" brushRef="#br0" timeOffset="34534.49">23499 13117 958 0,'-6'0'229'0,"-2"-2"254"0,-2 2-265 0,4 3-30 0,-2 8-76 15,3 3-28-15,4 1-23 16,-2 5-7-16,3-4-11 16,0 3-3-16,0 0-13 15,-4-5-7-15,1-2-7 16,-6 0-10-16,-5-8-23 0,-1 4-8 16,-7-6-10-1,-1-2 5-15,-3-5 20 16,0-3 11-16,5-5 24 0,1-1 6 15,7-11 15-15,7-6 5 16,6-7-6-16,4 0 2 0,9 3-2 16,1-1-3-16,11 7 8 31,10 4 5-31,6-2 11 0,3 2 4 16,7-5 6-16,1 2-7 0,3-2-11 15,-11-3-7-15,-8 4-12 16,-9 3-11-16,-5 3-11 15,-4 6-4-15,1-2-10 16,-2 7 8-16,-4-3-1 16,4 3 0-1,-4-2-1-15,7-2-2 16,-3 0 9-16,6-3 2 0,-1 2-6 16,-8 1 6-16,-8-6-8 15,-6-3 5-15,-6-2 1 16,-7-8 4-16,-6 7-7 15,7 10-6-15,-6 11-2 16,4 8-10-16,-8 24-4 16,-3 15-4-16,0 13 2 15,6 6 3-15,6 4 3 16,8-11 1-16,15-8 0 16,2-6 1-16,14-13-1 15,4-3 0-15,12-11 2 0,4-8-9 16,0-10-36-16,-2-12-28 15,0-8-84-15,-3-5 371 16,0-12-186-16</inkml:trace>
  <inkml:trace contextRef="#ctx0" brushRef="#br0" timeOffset="35014.04">24165 12120 911 0,'-5'-3'219'0,"-3"1"259"0,5 1-88 0,-4 1-77 0,4 0-31 15,3 3-77-15,0-2-31 16,11 2-50-16,11 7-22 15,13 6-29-15,12 4-21 16,6 13-19-16,-1 5-8 16,0 19-8-16,-8 1 3 0,-3 12-5 31,-11-4-1-31,-11 5-11 0,-5 1-3 0,-25 3-24 16,-10 3-22-1,-20 12-49-15,-9 10-60 16,-31 13-336-16,-16 10 309 15</inkml:trace>
  <inkml:trace contextRef="#ctx0" brushRef="#br0" timeOffset="43888.02">22827 15947 337 0,'8'-3'85'16,"4"-2"96"-16,-2-1-90 0,-2 3-52 0,-4 0-18 0,-4 3-32 15,0-2-16-15,0 2-33 16,0 0-42-16,2 0 57 15</inkml:trace>
  <inkml:trace contextRef="#ctx0" brushRef="#br0" timeOffset="44141.61">22904 15876 813 0,'5'-1'164'0,"-2"-1"179"16,5 2-50-16,-8 0-40 0,-5 3-33 15,-3 2-61 1,-1 5-28-16,-7 4-41 0,0 3-23 16,-17 11-24-16,0 6-9 15,-10 14-17 1,-2 3-5-16,-4 9-21 0,0-5-18 16,0-3-47-16,6-1-27 15,9-10-77-15,4-4-52 16,8-11-253-16,9-6 276 15</inkml:trace>
  <inkml:trace contextRef="#ctx0" brushRef="#br0" timeOffset="44374.24">22331 15824 1862 0,'4'11'153'0,"8"7"106"0,7 5-59 0,6 14-57 16,2 4-22-16,0 11-55 31,3 8-28-31,9 0-29 0,4 1-12 16,4-3-3-16,4-4 0 16,-1-4-50-16,4-5-34 15,3-9-129-15,0-6-109 16,2-13 184-16</inkml:trace>
  <inkml:trace contextRef="#ctx0" brushRef="#br0" timeOffset="45153.85">23717 15674 943 0,'1'-4'201'16,"1"-7"216"-16,-2 3-140 0,-2-3-66 15,-3-2-35-15,-15-4-38 16,-7 1-22-16,-17-8-32 16,-13 4-21-16,-1 7-15 15,-4-1-5-15,2 11-20 16,5 0 2-16,5 6-18 15,2 6-6-15,18 9-7 16,5 7 6-16,12 3-11 16,9 9-2-16,5 0 1 15,6 8-8-15,10 4 13 0,-1 1 1 16,1 5 2 0,4-1 1-16,-4-2-2 15,5-3-1-15,5-5-2 16,1-3-2-16,7-5-2 15,0-3 0-15,-4-6-2 16,-1 0-10-16,-5-2-10 16,-4 0-3-16,-10-1-12 15,-10 3 1-15,-10-4 7 16,-8 0 6-16,-12-3 19 0,-4-1 10 16,-5-6 10-16,0-2 3 15,-1-5 17-15,0-4 17 0,1-2 37 16,1-10 11-1,9-6 6-15,3-7-6 16,11-6-25-16,-1-9-9 16,7-1-19-16,7-2-12 15,9-5-15-15,8 5-7 16,9-6-9-16,5 3-1 0,17-7-4 16,2 1 0-16,6-2-18 15,4 1-32-15,-3-1-95 16,4 5-62-16,0 0-228 15,2-2 245-15</inkml:trace>
  <inkml:trace contextRef="#ctx0" brushRef="#br0" timeOffset="45674.67">24136 15413 1242 0,'0'0'192'0,"-5"1"211"15,2-1-132-15,2 5-50 0,-4 3-32 0,-3 3-50 0,-5 2-27 0,-5 12-47 16,-11 2-18 0,-2 17-28-16,-7 6-8 0,-8 13-13 15,8 11-1-15,5 15-1 16,-2 2-2-16,21-1-6 16,0-3-1-16,17-16-5 15,11-8-3 1,16-14-4-16,3-13-1 0,12-19-1 15,5-6 6-15,5-11 10 16,-1-3 5-16,1-13 11 16,0-1 7-16,-17-7 15 15,-8-2 22-15,-19-1 19 16,-11 0 5-16,-24-6-5 16,-12 0-17-16,-17-5-30 15,-6 2-10-15,4 14-23 0,3 7-13 16,9 17-34-16,4 9-30 15,9 10-95-15,11 7-81 16,3 0 144-16</inkml:trace>
  <inkml:trace contextRef="#ctx0" brushRef="#br0" timeOffset="46174.8">22109 16876 1491 0,'6'8'141'0,"12"2"94"0,-4-3-44 0,14-2-62 0,13 5-25 0,5-7-29 0,19 5-18 0,15-4-21 15,23 3-9-15,56-1-17 16,13 2 6-16,19-3 21 16,6 2 9-1,-6-5 9-15,-11-2-1 0,-10-5-19 16,-6-1-15-16,-19-5-12 15,-7 2-6-15,-26-10-92 16,-22 0-70-16,-27-7 86 16</inkml:trace>
  <inkml:trace contextRef="#ctx0" brushRef="#br0" timeOffset="85355.28">11725 9679 428 0,'-20'12'136'0,"4"1"144"0,-1-1-75 16,10-8-54-16,4-3-19 0,6-4-12 0,0-3-3 0,10-4-27 0,3-2-11 0,0-1-23 16,-1 2-14-16,-5 0-16 0,-4 8-6 0,4-2-8 0,-4 4-2 15,7 1-1-15,6 1 4 0,4-1 14 16,4 3 6-16,6-7 10 31,11-1 4-31,8-2-7 0,5 0-5 0,8-4-8 16,0 0-7-16,-6-4-7 15,1 1-2 1,-4 0-2-16,-4 0-1 0,1 1-3 16,1 1 0-16,-2 0-2 15,3 0 0 1,0-1-2-16,2 2 1 15,11-1-1-15,0 1 0 0,-3-1 0 16,-1 6-1-16,4 0 1 16,5 3-1-16,1 3 1 15,5 0 0-15,0 4 2 16,-2 1 1-16,-5-3 1 16,-7 1 0-16,-6 0-1 15,-3 0 0-15,-2-1-1 0,8-1 0 16,-4 3-2-16,7 2 1 15,-1-1-1-15,7 4-1 16,5 4 1-16,-7-5 1 16,2-1 10-16,-3 3 3 15,-2-9 8-15,7 3 4 16,6-3-4-16,-2-1-2 0,12 0-6 16,0 0-5-1,-2 2-4-15,-5 4-3 0,-6-1-1 16,1 3 0-1,-1 4 0-15,4-1 0 16,6-1 2-16,-6-1 0 16,4-2 11-16,-10-4 7 0,2-2 4 15,2-1 1-15,5 0-10 16,5-1-5-16,3 1-4 16,1 0-1-1,-10 0 0-15,-5 0-2 0,-15 3 1 16,-9 0 0-16,-8 3-1 15,-6-4 2-15,-12 6-3 16,-4-5-1-16,-8 2 0 16,-4-2-2-16,-7 2-1 15,-2-5 0-15,-2 0-43 0,0-2-53 16,-8-9 409-16,-3-2-280 16</inkml:trace>
  <inkml:trace contextRef="#ctx0" brushRef="#br0" timeOffset="88474.43">14354 14589 660 0,'-19'12'80'0,"1"-1"73"15,1 1-63-15,1 1 7 0,4-1 10 0,10-1 15 0,-4-1-2 0,6-4-10 0,12 1-3 0,-2-3-12 0,13-2-17 16,3-1-11-16,4 3-29 15,4-3-12-15,-2-1-9 16,4 3-3-16,2 0 2 16,1-1 5-16,9-2 8 15,2-5 6-15,10-6 6 16,6 0 1-16,7-6-2 16,1 1-2-16,8-4-9 15,-1 4-4-15,1 3-7 16,6 4-3-16,5 4-2 15,2-1-2-15,-2 1-4 16,-6 3-2-16,-7 1-2 16,2 1-1-16,2 5-1 15,2 4 0-15,8 4 0 16,-1 1 0-16,6 2-1 0,-1-1 1 16,-5-4 1-16,3-1 0 15,13-2 0-15,5-5 1 16,5-2-1-1,-3 3 2-15,0 2 0 0,3-4 1 16,7 4 0-16,8 0 0 16,-8-1-1-16,-3-2-1 15,-3-3-1-15,0-3 0 16,11-2-1-16,3-4-1 16,-5 4 0-16,-4-1 0 0,0 7 1 15,-5 6 1-15,1 5 1 16,-12 4-2-16,-10 1 0 15,-12 2 0-15,-14-3 0 16,1-2 0-16,-11-6 1 16,-8-3 0-16,-12-5-1 15,-13 0-15-15,-18-5-82 16,-12-3-60-16,-28-16 75 16</inkml:trace>
  <inkml:trace contextRef="#ctx0" brushRef="#br0" timeOffset="99854.83">7436 10645 523 0,'3'2'135'0,"-3"-2"111"0,0 0-88 0,-3 3-12 16,-2-3-21 0,5 2 9-16,8-1 5 15,-3-1-6-15,18 0-18 16,3-1-6-16,26-7-25 15,14-2-17-15,32 1-24 0,31-1-17 16,32 10-20-16,16 5-6 16,44 9-6-16,-4 4-6 15,14-1-1-15,4-1 11 16,-24-8-147-16,-14-4 112 16</inkml:trace>
  <inkml:trace contextRef="#ctx0" brushRef="#br0" timeOffset="102678.42">7756 12746 595 0,'-14'9'92'0,"3"-2"98"0,6 1-27 0,5-7 12 0,5-2 5 0,14-6 11 0,8 1-2 0,12-2-35 0,18 3-25 15,19 4-53-15,10 1-21 16,15 3-31-16,-1 3-10 16,9 12-1-16,12-1 5 15,23 5 1-15,4 2 5 16,10-2 1-16,-1-2-5 0,6 2 0 16,-5-7-4-16,-16-3-3 15,-13-4-2-15,-30-3-1 16,-17-5 1-16,-20 0-1 15,-20-2-6-15,-30-3-41 16,-16-1-52 0,-32-3-172-16,-16 6 151 0</inkml:trace>
  <inkml:trace contextRef="#ctx0" brushRef="#br0" timeOffset="106972.1">14502 11806 103 0,'0'2'34'0,"0"-2"29"0,0 0-22 0,0-2-33 0,-2-3-3 0,1 4 51 0,1-1 38 16,0 1 73-16,0 1 30 15,0 0 6-15,0 0-16 16,0 0-29-16,0 0-13 16,0 1-18-16,0-1-3 0,0 0-16 15,0 0-12-15,0-1-18 16,-7-10-10-1,3 6-11-15,-6-2 0 16,-2 3-11-16,-3 1-7 16,-8-1-7-16,-4 1-8 15,-8 3-9-15,-1 3-4 16,-8 4-3-16,-4-3-2 16,-1 9 0-16,-3 3-2 0,2 8-2 15,3 1-1-15,12 2-1 16,6 4 0-16,14-2 1 15,4 5 2-15,12-5 5 16,10 2 1-16,18 4-1 16,15 0-2-16,17 2-4 15,9-7-1-15,-2-8-1 16,-4-3-11-16,-5-11-77 16,-9-1-65-16,-4-9 78 15</inkml:trace>
  <inkml:trace contextRef="#ctx0" brushRef="#br0" timeOffset="107493.09">14800 11866 1497 0,'2'3'151'0,"2"0"128"16,-1-1-55-16,1 7-41 0,-1-4-37 0,-3 12-60 0,6 4-24 0,-4 14-36 0,1 4-12 0,6 13-14 16,-7 2-3-16,6 2-8 15,0 0-16-15,0-14-33 16,-1-1-13-16,0-14-10 16,-1-6 8-16,-3-10 14 15,-1-10 11-15,-1-9 23 16,-2-9 15-1,-1-23 48-15,-6-8 15 0,0-20 30 16,1-6 11-16,-5-5 2 16,6 0 1-16,1 6-31 15,5 12-14-15,7 17-22 16,1 12-12-16,9 15 0 16,-3 6-4-16,10 9-6 15,-4 7-3-15,4 15-1 16,4 7 0-16,-4 13 2 15,-2 4 0-15,-8-2-2 16,-4 1-10-16,-12-5-27 0,-4-3-13 16,-10-10-18-16,-4-3-5 15,-6-13-21-15,-5-7-16 0,-5-5-55 16,-2-10-33 0,8-7-126-16,9-6 177 15</inkml:trace>
  <inkml:trace contextRef="#ctx0" brushRef="#br0" timeOffset="107742.58">15269 11782 1262 0,'4'-6'222'0,"6"0"176"0,-9 7-130 0,1 6-34 0,-2 10-62 0,-3 10-24 0,-5 14-63 16,3 9-20-16,-1 10-43 15,4 0-17-15,2-3-5 16,7-5-4-16,-1-3-42 16,3-8-35-16,4-11-102 15,1-3-72-15,10-10 136 16</inkml:trace>
  <inkml:trace contextRef="#ctx0" brushRef="#br0" timeOffset="108544.12">15661 11885 787 0,'0'0'141'0,"0"1"177"0,7 3-82 0,4-4-27 0,3 0-29 0,2-4-59 15,7 3-22-15,4 1-27 16,9 0-10-16,5 1-21 16,0 1-9-16,-3-2-18 15,0 0-6-15,-9-2-5 16,-4 1-9-16,-13-4-57 15,-10 4-46-15,1-1-179 16,-1-6-208-16,-16 0 282 16</inkml:trace>
  <inkml:trace contextRef="#ctx0" brushRef="#br0" timeOffset="108766.81">15718 12032 1073 0,'0'4'208'16,"3"-1"280"-16,0 1-234 0,10 2-67 16,6-3-27-1,0 2-59 1,9 1-25-16,7 0-36 0,1-4-17 0,2 3-18 16,2-5-2-1,-4-7-74-15,0 4-72 16,-3-9-198-16,4 1 175 0</inkml:trace>
  <inkml:trace contextRef="#ctx0" brushRef="#br0" timeOffset="109076.05">16468 11674 1559 0,'-5'4'166'0,"-3"-1"143"16,-2 4-102-16,4 1-50 0,5 3-37 16,-1 8-33-16,4 4-7 15,4 15-23-15,5 6-10 16,0 11-36-16,2 7-8 15,-1 1-9-15,-4-5-3 0,0-6-20 16,-2-6-21-16,1-10-68 16,-1-9-43-16,-1-13-171 15,4-1 185 1</inkml:trace>
  <inkml:trace contextRef="#ctx0" brushRef="#br0" timeOffset="109291.53">16815 11924 1172 0,'7'18'259'0,"-2"-4"371"0,2-2-331 16,-7-5-118-16,0-4-45 16,-5-6-84-16,2-5-22 15,3-3-26 1,0-2-29-16,-2-4-109 15,2-4-60-15,6-1 97 16</inkml:trace>
  <inkml:trace contextRef="#ctx0" brushRef="#br0" timeOffset="110045.79">17365 11601 912 0,'8'3'165'0,"-3"2"155"16,1 1-19-16,-4 1-48 16,-2-1-30-16,-5 0-57 15,-1 2-21-15,-9-8-40 16,-3 2-26 0,-8-4-32-16,-4-4-18 0,-8-2-23 15,-1-3-6-15,1 3-10 16,0 2-2-16,8 1-4 15,0 5 1-15,10 3 6 16,1 2 1-16,8 4 6 16,1-2 2-16,4 7 2 15,3 1 3-15,-5 4 6 16,5 3 2-16,0-1 2 0,3 3-3 16,0-1-4-1,1 3-2-15,7-3-2 16,-3 1-1-16,1-5 0 15,1 0-1-15,-6-7 1 16,4 1 2-16,-2-10 2 16,-3-1 1-16,0-2 3 15,0 0 2-15,3-3-1 0,0 1 5 16,10-9-2-16,0 1-3 16,12 7-9-16,2-5-5 15,9 8-4-15,2 0-1 16,14 10 7-16,0 4 0 15,2 7 3-15,-2 4 3 0,-15 3 14 32,-2-1 6-32,-16 8 8 0,-8-2 4 0,-16 1-2 15,-10 4 2-15,-17-8-5 16,-4 2-5-16,-7-5-16 16,2-4-12-16,-6-5-18 15,4-3-8-15,2-7-19 16,-1-6-18-16,10-4-40 15,-6-7-32-15,0-9-61 16,0-15-25-16,-17-11 121 16</inkml:trace>
  <inkml:trace contextRef="#ctx0" brushRef="#br0" timeOffset="117527.39">2378 17658 608 0,'-6'-4'95'0,"-4"-3"76"16,-2 1-10-16,2 1-24 0,-1-4-15 0,3 3-10 0,-1-7-6 0,-1 2-23 0,4 8-10 0,-2-2-27 16,0 5-17-1,0 9-21-15,0 1-4 0,2 3 3 16,3 2 5-16,-2-1 9 16,4-2 3-1,4-1 2-15,5-5-4 0,4 0-5 16,7-4-3-16,13-1-1 15,7-1-1-15,26-1-3 16,14-1-3-16,27 4-5 16,13 7-1-16,16 12-2 15,13 4 0-15,22 13 2 16,7 6-2-16,4 3 7 16,-1 1 0-16,-14-6-1 15,-10-2 1-15,-23-10-4 16,-9-4-1-16,-23-5-7 15,0-4-23-15,-27-17 19 0</inkml:trace>
  <inkml:trace contextRef="#ctx0" brushRef="#br0" timeOffset="121107.79">10345 16826 585 0,'0'0'87'0,"0"-2"101"0,0 2-24 0,0 2-23 0,0 7 3 0,0 2-8 16,-3 5 1-16,-4 9 0 16,4-9 4-16,2-3-8 15,1-12-6-15,-2 4-10 0,2-5-2 16,0 0-11-16,0 0-14 15,-11-5-22 1,0 4-22-16,-5-1-22 16,-7 0-6-16,-7 2-7 15,-4 0-4-15,-10 5-4 0,-3 6-1 16,-7 5-3-16,-2 6-1 16,11 6-5-16,6 10-1 15,11 11 0-15,5 3-2 16,12 5 5-16,4 1 1 15,11-7 5-15,7-4-8 0,7-3 2 16,8-6 1 0,14-8-5-16,7-6 10 15,7-12-3-15,0-2-3 0,4-16-3 16,-4-7-34-16,-6-11-117 16,3-4-86-1,9-4 115-15</inkml:trace>
  <inkml:trace contextRef="#ctx0" brushRef="#br0" timeOffset="121570.57">10853 17005 1300 0,'-13'15'220'16,"1"-3"150"-16,1 7-110 0,3 2-42 15,3 6-105-15,5 2-37 16,2 9-50-16,-2 5-14 15,3 4-11 1,0 2-4-16,5 0-25 16,4-6-20-16,1-10-32 0,0-5-1 15,-10-17 20-15,-3-9 22 16,0-5 37-16,-7-12 11 16,-4-16 24-16,0-4 11 15,-12-23 21-15,-3-8 11 16,-2-13 13-1,-2-8 5-15,13 7-11 0,12 5-13 16,18 22-24-16,10 10-10 16,6 20-13-16,1 4-2 0,6 17-19 15,-3 4-4-15,-1 9-4 16,1 3 0-16,-8 6 7 16,-1-2 1-16,-9 9 2 15,-8 1-1-15,-9 7-22 16,-7 1-18-16,-13 0-47 15,-8-1-28-15,-10-4-65 16,-2-5-32-16,-1-11-42 16,0-5-29-16,23-9-55 15,9-1-53-15,23 0 217 16</inkml:trace>
  <inkml:trace contextRef="#ctx0" brushRef="#br0" timeOffset="121825.86">11279 16966 1727 0,'0'11'163'0,"-5"5"76"0,-1 8-38 0,-7 7-98 0,2 8-45 0,6 20-41 0,1 2-8 0,8 6-13 15,0-3-3 1,8-5-41-16,1-1-36 16,3-14-92-16,2-1-69 15,1-21 131-15</inkml:trace>
  <inkml:trace contextRef="#ctx0" brushRef="#br0" timeOffset="122100.78">11574 17250 1244 0,'0'0'146'0,"3"2"107"15,10-1-15-15,1 1-48 16,9-2-27-16,3 4-50 0,4-2-23 15,6 1-44 1,0 2-18-16,4 0-15 16,-7-4-9-16,-5-1-35 15,-7 0-58-15,-9-1-153 16,-4-1-329-16,-8 2 331 16</inkml:trace>
  <inkml:trace contextRef="#ctx0" brushRef="#br0" timeOffset="122273.14">11590 17403 1101 0,'3'13'159'0,"9"2"174"16,6-4-96-16,12-1-44 16,0-7-43-16,12-5-76 15,2-2-24-15,4-4-24 16,-1-3-56-16,0-2-145 15,2-1-157-15,3 1 158 16</inkml:trace>
  <inkml:trace contextRef="#ctx0" brushRef="#br0" timeOffset="122880.57">12678 16916 903 0,'2'-13'187'0,"6"-1"151"15,-7 1-94-15,-1-1-22 16,0 5-42-16,-5 1-11 16,1 8-7-16,-1 1-3 15,-6 7-27-15,-3 3-24 16,-8 5-41-16,1 6-25 0,-4 6-8 16,3 9-24-16,-2 12-12 15,0 3-5-15,9 12-22 16,-3 1 11-16,18-4-13 15,5-1-4-15,11-4-7 16,6-9 6-16,3-9 8 16,4-5-9-16,1-13 5 15,6-2 4-15,2-12 3 16,0-4 16-16,1-6 4 16,-3-2 4-16,-7-10 4 15,-1 1 1-15,-15-3 9 0,-4 2 11 16,-7-7 25-16,-5 1 14 15,-13-4 10-15,-8 0-4 16,-11 2-15-16,1 7-11 16,-4 7-17-1,5 10-8-15,-2 10-18 0,4 5-37 16,-1 9-59-16,4 1-28 16,4 4-107-16,5-6-48 15,9 1 160-15</inkml:trace>
  <inkml:trace contextRef="#ctx0" brushRef="#br0" timeOffset="139740.45">14671 14785 595 0,'-15'0'73'0,"3"-8"61"0,-1 2-2 0,8-5-16 0,-1-2-23 0,5 1-30 15,1-3-14-15,-2 1-14 16,2-2-3-16,-5 5-13 16,-3-6-7-16,-1 4-8 15,-2 6-1-15,6-5 3 16,2 5 5-16,3 2 5 16,3-6 5-16,10 1 14 15,3 2 5-15,7 2 18 16,12 5 14-16,9 1 14 15,13 3 1-15,12 5-8 0,4 0-13 16,3 3-28 0,-4 1-9-16,-1 6-11 0,-5-4 2 15,-2-2 9-15,-8-1 2 16,1-7-3-16,-3-4-5 16,-10-7-9-1,-5 1-1-15,-13-5-1 0,-4 1-3 16,-16-2 0-16,-9 1-3 15,-22 3-23-15,-20 0-3 0,-29 8-11 16,-8 8 1-16,-5 11 22 16,9 1 6-16,16 6 8 15,19-3 2-15,18-7-5 16,14 1-8-16,21-4-34 16,10 0-27-16,31-9-123 15,20-10 111-15</inkml:trace>
  <inkml:trace contextRef="#ctx0" brushRef="#br0" timeOffset="160812.76">6519 581 627 0,'-1'-7'99'0,"-1"1"105"0,-3 3-29 0,5-3-35 0,-1 1 1 16,1 3-14-16,0-2-2 16,0 2 4-16,-2 4-9 15,1 4-10-15,-1 5-5 16,-3 6-19-16,2 7-9 0,2 14-22 16,1 1-12-1,1 12-12-15,5 2-10 0,-2 3-9 16,0-3-3-1,-2-6-4-15,1 1-1 16,-3-10 0-16,-3-5-18 16,1-8-111-16,-1-5-113 15,5-8 122-15</inkml:trace>
  <inkml:trace contextRef="#ctx0" brushRef="#br0" timeOffset="161464.63">6781 710 1205 0,'5'-6'192'16,"-8"3"152"-16,3 9-149 15,0 8-27-15,-7 13-85 16,7 9-27-16,-1 8-40 16,-7 5-8-16,14 2-7 15,-1 1 1-15,6-3-2 16,5-7 2-16,-7-7 0 15,-4-8 1-15,0-15 2 16,-5-12 2-16,0-9-1 16,-3-15-1-16,3-22-1 0,0-13-1 15,3-17-1-15,1-5 1 16,4 3-1-16,5 3 1 16,1 22 0-16,0 7 0 15,1 22 4-15,-1 9 1 16,-10 15 1-16,3 6 0 15,-9 8-4-15,-4 2-1 16,4 3-1 0,1-2-1-16,1-6 0 0,8-3-1 15,-2-2 1-15,3-4 0 0,-4 3 0 16,1 0 0-16,-4-2 1 16,0 1-2-16,-2 6 0 15,1 2 0-15,2 1-1 16,-3 1 1-16,0-4 0 15,0 1 1-15,0-8 0 16,0-1-1-16,3-2 1 16,2-2 0-16,3-1 0 15,-3-4 0-15,-2 3-1 16,0-4 2-16,0 2-1 16,0-4 0-16,-3 2 0 15,0 2 0-15,0 6 0 16,0 0-1-16,0-2 0 15,-1 1-1-15,-1-2 0 0,-1 1-1 16,2 2-1 0,-1 0 0-16,0 0-14 15,1 0-16-15,1 2-95 0,-2 1-107 0,-1-3 129 16</inkml:trace>
  <inkml:trace contextRef="#ctx0" brushRef="#br0" timeOffset="162746.19">5822 622 597 0,'-5'-2'158'0,"2"1"134"0,1 1-92 0,-4 1-13 0,3 9-51 0,1-2-19 0,2 10-36 0,0 6-21 0,4 9-30 0,3 8-8 16,-3 7-14-16,2-6-3 0,-3-6-1 15,-1-4 1-15,-2-15 1 16,0-1 1-16,0-10 3 16,-3-4 1-16,-2-13 0 15,0-5 4-15,5-17 10 16,0-8 4-16,2-14 11 15,6-7 11-15,1-2 12 16,7 1 1-16,1 9 1 16,4 5-10-16,-4 16-22 15,-1 11-8-15,-7 16-16 16,-6 7-6-16,1 20-3 16,-1 4-1-16,0 13 0 0,0 3 1 15,6 6 0 1,4-4-1-16,1-6 1 15,2 0 0-15,6-17 2 0,-5-7 0 16,6-8 1 0,2-10 1-16,-11-11 2 0,2-3 1 15,-8-6-1-15,4-5-2 16,-2 2-1 0,-4-1-2-16,7-1 1 0,-2-3-2 15,5 3 0-15,4-1 0 16,-4 12-2-16,1 6 4 0,-4 13 3 15,-5 11 3-15,-8 17 5 16,0 10-4-16,-5 14-2 16,-5 10-2-16,-4 12-3 15,-3 8-2-15,1 0 0 16,8 2-2-16,0-13-35 16,7-2-35-16,7-17-113 15,2-11-107-15,19-19 158 16</inkml:trace>
  <inkml:trace contextRef="#ctx0" brushRef="#br0" timeOffset="163396.43">6873 529 523 0,'17'-14'155'0,"-3"-4"120"0,0 4-39 0,-1 3-36 0,-4 5-66 0,-2 4-31 0,-3 4-44 0,-4 9-11 0,2 6-3 15,-2 5-3-15,8 3-10 16,3 2-6-16,8-5 12 15,-2-3-1-15,4 3 8 16,-5-3 2-16,-10 2-17 16,-1 2-2-16,-18-4-6 15,-11 2-1-15,-15-2-4 16,-7 0-4-16,-9-7-6 16,1 1-3-16,-3-8-5 0,10 2-3 15,14-3-23-15,11-3-25 16,27-1-70-16,9-5-77 15,22-13 108 1</inkml:trace>
  <inkml:trace contextRef="#ctx0" brushRef="#br0" timeOffset="163859.75">7556 557 949 0,'-5'2'195'0,"-3"4"268"16,-3 0-244-16,-13 5-40 15,-10 2-44-15,-9 3-64 16,-6 0-16-16,7 1-27 16,2 0-13-16,16 5-12 15,10-3-3-15,14 3-3 16,8 2 0-16,16 1 0 16,7 0 3-16,1 1 2 0,3 0 2 15,-9 0 2-15,-3-3 1 16,-11-1 15-16,-9 2 7 15,-14 0 16-15,-8-2 2 16,-23-5-15 0,-9-4-7-16,-7-4-16 0,-4-7-3 15,6-10-5 1,2 0-24-16,11-12-79 0,9 2-48 16,18 2-189-16,13 5 187 15</inkml:trace>
  <inkml:trace contextRef="#ctx0" brushRef="#br0" timeOffset="164649.32">8185 761 839 0,'-14'15'132'0,"1"6"123"0,2-2-34 0,2 3-54 0,6 0-29 0,4-2-40 0,6 1-10 0,5-5-24 16,6-4-6-16,0-4-18 16,6-5-7-16,6-6 2 15,5-5 2-15,3-9 3 16,1-7-1-16,2-3-11 15,-1-7-3-15,-9 1-6 16,-9 4 2-16,-17 6 2 16,-15 2 1-16,-18 7-6 15,-8 0-5-15,-7 4-13 16,-6 9-2-16,2 7-7 16,4 13-1-16,6 8-1 15,5 4 0-15,21 6 0 16,5-1 0-16,17 2 4 0,12-7 2 15,12-1 15 1,4-8 9-16,6-3 20 0,7-6 7 16,6-13 12-16,5 0-12 15,5-13-12-15,5 1-6 0,-6-9-14 16,-5 2 7 0,-18-1-8-16,-8 1-1 15,-12-2-60-15,-8 2-62 16,-5 0-161-16,-11 2-162 15,-8-3 234-15</inkml:trace>
  <inkml:trace contextRef="#ctx0" brushRef="#br0" timeOffset="164837.82">8570 775 1521 0,'-9'19'165'0,"4"0"110"0,0 4-31 0,11 1-81 0,9 3-37 0,11 3-61 0,9 0-19 0,6 3-28 16,0 3-11-16,8-4-2 16,-9-4 11-16,4 0-82 15,-5-6-64-15,-3-4-211 16,4-7 169-16</inkml:trace>
  <inkml:trace contextRef="#ctx0" brushRef="#br0" timeOffset="165157.82">9007 798 1454 0,'8'8'161'0,"5"2"61"15,6 1-47-15,-2 3-33 16,7-3-79-16,1 0-23 16,8-5-25-16,0-6-3 15,0-6 0-15,3-5 1 16,-9-5 5-16,-5-1 4 0,-11-4 3 15,-6 1 3-15,-17-7 1 16,-14 0-3 0,-13 4-8-16,-5 5-7 0,3 18-7 15,1 14-2-15,2 24-3 16,4 13 0 0,10 10-1-16,8 1-1 0,16-5 0 15,7-7-1-15,10-11 0 16,10-7 1-16,9-13-35 15,11-6-52-15,9-18-182 16,7-5 156-16</inkml:trace>
  <inkml:trace contextRef="#ctx0" brushRef="#br0" timeOffset="165362.92">9603 721 1577 0,'-39'24'173'15,"-2"1"88"-15,3 3-71 16,10 6-41-16,4 0-82 0,11 4-33 16,18 0-33-16,8-2-5 15,18-3-2-15,6-4 1 16,8-12-3-16,7-4-39 16,5-10-168-16,8-3-130 0,0-11 167 15</inkml:trace>
  <inkml:trace contextRef="#ctx0" brushRef="#br0" timeOffset="165580.92">10051 387 1578 0,'-1'-2'134'0,"-1"5"116"15,1 10-67 1,2 17-16-16,2 14-45 0,7 18-64 15,-7 7-21-15,8 10-23 16,-1-2-6-16,-3-3-20 16,5-8-66-16,-5-2-136 15,0-8-161-15,-7-2 182 0</inkml:trace>
  <inkml:trace contextRef="#ctx0" brushRef="#br0" timeOffset="165843.75">9943 770 1633 0,'26'-16'136'0,"3"2"52"0,7 3 3 16,5-2-70-16,0 4-42 16,8-2-44-16,-2 5-8 0,-4 6-7 15,-4 6-3-15,-4 8 0 16,-8 8 0-16,-11 7-2 15,-5 7-1-15,-11 5-6 16,-8 8 0 0,2-7-1-16,-4-4-2 15,10-9-28-15,0-9-43 0,14-14-114 16,7-4-104-16,7-12 146 16</inkml:trace>
  <inkml:trace contextRef="#ctx0" brushRef="#br0" timeOffset="165975.65">10258 444 706 0,'0'-5'26'0,"6"-5"19"0,7 6-98 16</inkml:trace>
  <inkml:trace contextRef="#ctx0" brushRef="#br0" timeOffset="166547.73">10509 675 772 0,'2'78'114'0,"-2"-9"143"15,-2-12-79-15,-1-15-17 16,-2-10-41-16,5-18-67 16,0-4 6-16,6-20 7 15,-2-6 7-15,5-17 26 16,0-6 0-16,7-10 1 15,2-3-3-15,2 8-28 16,2 6-21-16,5 24-23 16,1 7-11-16,-6 26-11 15,-3 8-1-15,-11 9 2 16,-1 1 0-16,-4-3 2 16,-2-5 1-16,4-12-2 0,0-9 1 15,6-10 4-15,0-1 2 16,2-11 5-1,-2-2 1-15,3-7-9 16,2-3-3-16,6 7-8 0,3 7-4 16,-3 9-4-16,0 9-1 15,-6 10 3-15,-4 0 0 0,11 6 8 16,-3-10-1-16,10-4-1 16,6-2 1-16,5-9 3 15,2-6 3-15,-5-5 7 16,-4-4 4-1,-10-4 28-15,-8-3 12 16,-11-7 17-16,-5 1 1 0,-8 9-34 16,-10 6-16-16,-2 18-26 15,-7 10-9-15,-4 15-1 16,5 11-1-16,15 9 1 16,8-3 0-16,25-4 2 15,8-7-2-15,19-9-36 16,11-6-29-16,6-3-55 15,1-1-123-15,-4-8-135 16,0-6 209-16</inkml:trace>
  <inkml:trace contextRef="#ctx0" brushRef="#br0" timeOffset="166773.34">11837 590 1196 0,'10'-3'276'0,"1"2"-155"0,6-1 157 0,5 2-72 0,7 3-17 0,7 3-55 0,10 1-75 16,1 1-15-16,5 3-30 16,0 0-7-1,-3 1 0-15,-5-4-23 16,-11 2-99-16,-6-2-84 15,-8-8 96-15</inkml:trace>
  <inkml:trace contextRef="#ctx0" brushRef="#br0" timeOffset="166963.57">11815 874 863 0,'0'0'40'0,"2"3"349"0,14-3 14 0,6 3-15 0,16-1-176 15,4-2-12-15,7 5-48 16,6-2-64-16,5 0-69 16,-1 3-8-16,-1-1-50 15,-4 3-31-15,10-3 37 16</inkml:trace>
  <inkml:trace contextRef="#ctx0" brushRef="#br0" timeOffset="172161.58">13301 338 939 0,'0'-2'121'0,"3"-7"103"0,2 3-10 0,6-5-18 16,3-1-28-16,1-3-34 15,0-3-8 1,0 3-27-16,-4-1-19 0,-5 10-27 16,-6 4-12-16,-10 15-12 15,-1 7-2-15,-4 23-9 16,-1 4-3-16,5 14-5 16,0-1-3-16,9 5-5 15,2-2-2-15,2-1 0 16,3-1-10-16,2-12-63 0,1-8-44 15,-3-8-177-15,-5-8 160 16</inkml:trace>
  <inkml:trace contextRef="#ctx0" brushRef="#br0" timeOffset="172576.13">12628 907 865 0,'4'8'192'0,"3"-3"130"0,-1 0-58 0,3-5-23 0,3 0-82 0,0-4-34 0,10 1-44 16,5 0-15-16,16 2-16 16,4 1-1-16,19 3-6 15,4 5-6-15,27-2 0 0,17 3-4 16,30-6-9-1,10 5-3-15,10-6-13 0,-4 1-4 16,-11 0-1-16,-7-3 0 16,-33-1-2-16,-14-4-18 0,-43 5-78 31,-20-2-75-31,-21 4 86 0</inkml:trace>
  <inkml:trace contextRef="#ctx0" brushRef="#br0" timeOffset="173862.01">12872 1355 432 0,'3'-1'159'0,"-3"-1"117"0,2 0-13 0,-4 2-10 0,1 0-37 0,-1 2-12 16,-3 0-24-16,5-2-14 15,0 1-32-15,0 1-24 16,0-1-46-16,0 2-21 16,0-1-23-16,0 4-2 15,4 13 0-15,-1 8 4 16,3 16 0-16,-3 10-2 15,-3 15-8-15,0 0-3 16,-3 1-5-16,-3 1-2 16,4-17-1-16,-1-2-2 15,3-10-33-15,0-5-16 0,3-11-54 16,0-6-38-16,7-13-108 16,-9-7-217-16,17-20 278 15</inkml:trace>
  <inkml:trace contextRef="#ctx0" brushRef="#br0" timeOffset="174599.12">13697 1301 830 0,'-6'4'140'0,"-8"-3"129"16,1 2-26-16,-7-6-43 0,1-2-34 0,-2 1-46 0,-6-4-23 0,-3 8-42 16,-4 1-14-1,-9 15-21-15,-3 8-9 0,-3 20-8 16,8 10-3-16,5 17-4 16,9 6-1-1,16 3 2-15,8-4 0 0,14-16 1 16,7-2-1-1,7-14 0-15,3-4 0 0,5-13-3 16,2-7-4-16,0-15-15 16,-2-7-3-16,-6-13-6 15,-4-9 1-15,-8-6 13 16,0-3 6-16,-5-3 14 16,-9-4 5-16,-1 5 17 15,0-1 14-15,-3 20 26 16,3 13 9-16,-6 0-2 0,6 17-7 15,0 12-20 1,3 5-9-16,0 1-11 16,-1 2-7-16,-1-4-11 15,1-3-5-15,-2-3-59 0,3-2-36 16,-5-8-122-16,-1-8-121 16,3-3 194-16</inkml:trace>
  <inkml:trace contextRef="#ctx0" brushRef="#br0" timeOffset="174782.53">13360 1704 1322 0,'11'-7'187'0,"3"4"100"0,13-3-87 0,3 3-24 0,12 0-88 16,1-5-27-16,-5-2-28 15,1 2-12-15,-10-9-60 16,-1 0-62-16,-4 2-251 15,1-8 207-15</inkml:trace>
  <inkml:trace contextRef="#ctx0" brushRef="#br0" timeOffset="174964.53">13812 1383 1477 0,'-1'18'134'16,"1"7"76"-16,3 3-26 15,5 17-57-15,1 2-41 16,2 8-47 0,-1 2-12-16,-1-5-19 0,1-2 1 15,-5-10-69-15,1-7-74 16,-1-11 79-16</inkml:trace>
  <inkml:trace contextRef="#ctx0" brushRef="#br0" timeOffset="175184.56">13992 1338 1453 0,'0'-16'151'0,"0"7"164"16,0 9-121 0,2 22-30-16,3 6-30 0,1 21-60 15,3 4-16-15,1 12-25 16,-4 1-13-16,2-3-14 15,-2 1 1-15,1-9-54 16,-3-6-56-16,4-13-143 16,-5-6-109-16,-1-8 186 15</inkml:trace>
  <inkml:trace contextRef="#ctx0" brushRef="#br0" timeOffset="175364.62">13814 1644 1129 0,'5'0'156'16,"6"1"277"0,9 1-252-16,17-1-41 0,0 3-13 15,11-6-79-15,-1-1-22 16,8-5-12-16,-3-2-33 16,0-1-113-16,-3-3-105 15,-6 6 113-15</inkml:trace>
  <inkml:trace contextRef="#ctx0" brushRef="#br0" timeOffset="175683.33">14330 1588 1276 0,'11'-6'160'0,"6"0"106"15,1 4-18-15,5 4-93 16,3-2-43-16,0 6-54 15,-2-4-18-15,-5 6-23 16,1 0-6-16,-7 3-11 16,-3 4-3-16,-10 7-3 15,-8 0 0-15,-8 7 3 16,-6 1 0-16,-2 1 3 16,8 3 0-16,2-5 0 0,5-2 1 15,10-3-1-15,12-4 0 16,18 1 1-16,9-5 0 15,15-4-1 1,10-2-1-16,12-10-50 16,8 0-52-16,8-5 57 15</inkml:trace>
  <inkml:trace contextRef="#ctx0" brushRef="#br0" timeOffset="177328.19">15216 571 710 0,'4'0'194'0,"0"7"205"0,3-4-174 0,-4 3 21 0,-2 2-71 0,-1 1-32 0,-1 6-40 0,-9-1-18 16,-2 9-33-16,-2 4-14 15,-4 6-20-15,-5 5-7 16,-7 10-9-16,-5-1-4 0,-3-3-41 16,3 0-37-16,5-15-108 15,5-4-82-15,8-9 145 16</inkml:trace>
  <inkml:trace contextRef="#ctx0" brushRef="#br0" timeOffset="177556.99">14862 623 1308 0,'1'-1'140'0,"5"-1"57"16,-1 4-11-16,11 9-48 15,6 6-34-15,10 13-23 16,5 3-11-16,9 13-37 15,5 4-14-15,4 4-11 0,5-3-3 16,3 1-27-16,3-7-51 16,0-2 45-16</inkml:trace>
  <inkml:trace contextRef="#ctx0" brushRef="#br0" timeOffset="180813.35">16004 374 856 0,'8'0'128'0,"-5"0"108"0,-2 0-16 0,-1 0-9 0,2 0-36 0,-1 2-40 0,1-2-12 0,-2 0-27 15,0 0-22-15,0 1-34 16,-2 7-12-16,-5 10-18 15,-9 7-4-15,-2 14-1 16,-5 9-3-16,-1 8-1 0,2 9-1 16,-8 3 0-1,2 0 0-15,4-15 1 16,7-5 0-16,9-22 0 16,8-8 0-16,9-7-1 15,12 1 1-15,6-7 1 16,4-3 0-16,10-2 0 0,6-2 0 15,-4 2-1-15,6 0-14 16,-11-6-81 0,-3-5-57-16,-15-3-217 0,-3-1 198 0</inkml:trace>
  <inkml:trace contextRef="#ctx0" brushRef="#br0" timeOffset="181019.93">16067 683 1175 0,'-7'10'187'0,"4"-1"89"16,5 10-39-16,3 8-22 0,-1 9-94 15,6 4-36-15,-5 9-41 16,4-4-16-16,-6 3-21 16,4-6-4-16,-3-2-27 15,1-6-38-15,3-9-131 16,1-2-109-16,6-9 156 15</inkml:trace>
  <inkml:trace contextRef="#ctx0" brushRef="#br0" timeOffset="181253.82">16723 619 1328 0,'25'-7'167'0,"-9"6"139"0,1 1-54 0,-13 9-52 16,-6 5-54-16,-11 12-59 16,-6 7-12-16,-4 8-22 15,-7 3-15-15,-5 3-27 16,2 1-7-16,-2-9-16 16,5 0-35-16,7-12-127 15,5-2-99-15,12 2 135 16</inkml:trace>
  <inkml:trace contextRef="#ctx0" brushRef="#br0" timeOffset="181488">16450 604 1777 0,'0'0'92'0,"0"-1"20"0,0 1 88 0,0 0-16 0,2 3-43 15,2 8-57-15,6 8-48 16,6 6-5-16,6 11-15 16,5 2-5-16,10 3-5 15,4 0-3-15,5-4-2 16,-3-3-3-16,4-4-72 0,-4 2-53 16,-4-10-189-1,-1 3 165-15</inkml:trace>
  <inkml:trace contextRef="#ctx0" brushRef="#br0" timeOffset="181712.79">17133 606 1600 0,'-4'0'149'0,"-6"6"129"16,2 7-89-16,3 12-3 0,2 7-54 15,2 10-70-15,1 6-13 16,3 4-22-16,0 0-13 16,5-3-12-16,-2-5-1 15,5-3-68-15,-1-8-66 0,2-8-205 16,4-6 179-16</inkml:trace>
  <inkml:trace contextRef="#ctx0" brushRef="#br0" timeOffset="182091.8">17362 723 1443 0,'-2'0'110'0,"1"0"124"16,-4 1-93-16,5 9 12 15,-3 6-45-15,3 10-84 16,0 4-4-16,0 11-6 15,5-1-9-15,7-2-5 16,9-1-1-16,6-7 0 16,6-1-1-16,3-7-1 15,8-10-1-15,-1-5 2 0,3-7-3 16,-4-7 8 0,-6-8 3-16,-4-9 28 15,0-8 19-15,-15-5 28 0,-3-8 17 16,-14-14-16-1,-5-6-11-15,-17 8-34 0,-3 7-23 0,-19 23-20 16,-8 13-8-16,-11 11-6 16,-4 6 1-16,11 3-32 15,13 3-42-15,16 2-123 16,11-3-143 0,20-1 196-16</inkml:trace>
  <inkml:trace contextRef="#ctx0" brushRef="#br0" timeOffset="182699.16">18343 374 889 0,'-3'-8'205'0,"0"2"131"0,-11-5-135 0,0-3-2 0,-15 1-97 0,-2-1-18 0,-4 4-19 0,-6 1-20 0,3 7-33 16,-1 10-11-16,2 10-10 16,6 5-5-16,7 10 2 15,5 2 0-15,13-2-1 16,6-4-2-16,3-4-7 15,6-5 0-15,6-4 9 16,5-10 3-16,7-7 11 0,1-2 4 16,1-11 2-16,5-5 1 15,-7-2 5-15,-1-3 4 16,-12 2 9 0,-3 7 4-16,-10 4 7 15,-1 11-6-15,-3 14-8 16,-5 11-2-16,2 18-8 0,-3 2 0 15,1 6-3-15,1-5-2 16,3-10-5-16,2-2 0 16,2-10-40-16,6-3-43 15,-6-10-147-15,7 0 126 0</inkml:trace>
  <inkml:trace contextRef="#ctx0" brushRef="#br0" timeOffset="183337.57">19175 578 758 0,'6'1'158'0,"-1"1"121"0,3-1-33 0,-5 7-7 0,-2 2-49 0,-2 7-41 0,-6 5-56 15,-2 8-22-15,-13 11-43 16,-7 10-15-16,-16 5-12 16,-4 4-1-16,-11 3-21 15,-5-4-40-15,-1-6-176 16,6-9-211-16,13-7 243 16</inkml:trace>
  <inkml:trace contextRef="#ctx0" brushRef="#br0" timeOffset="183565.92">18806 614 1497 0,'3'8'157'16,"1"6"146"-16,1 10-177 0,8 4 5 15,12 8-68-15,10 4-33 16,17 5-22-16,-2-2-2 15,18 6-6-15,-2-3-6 16,4 3-58-16,4 1-50 16,-3 0-293-16,6 4 244 0</inkml:trace>
  <inkml:trace contextRef="#ctx0" brushRef="#br0" timeOffset="185511.86">19826 579 676 0,'2'-11'120'0,"-2"-3"121"0,1 0-16 0,3-4-19 0,-1 3-30 0,-2 4-30 0,2 3-4 16,-3 1-11-16,0 6-8 0,-3 2-29 15,-6 3-22-15,-4 11-24 16,4 4-8 0,-2 16-14-16,4 9-2 0,4 14-13 15,-2 1-4-15,7 9-3 16,4-8-3-16,1-4 1 16,5-2-1-16,-2-10-39 15,-1-1-37-15,-4-13-98 16,-3-7-110-16,9-2 157 15</inkml:trace>
  <inkml:trace contextRef="#ctx0" brushRef="#br0" timeOffset="185693.15">20033 854 1373 0,'3'1'165'0,"3"1"186"15,-4-2-231-15,-4-5-1 16,-7-8-72-16,1 1-60 16,0-4-123-16,-1 2-115 0,9 0 130 15</inkml:trace>
  <inkml:trace contextRef="#ctx0" brushRef="#br0" timeOffset="186116.87">20276 496 861 0,'3'-4'154'0,"3"1"220"0,-1 2-250 15,0-2 0-15,1 7-47 16,-3 1-33-16,-3 9-23 15,-1 5-4-15,-9 6-10 16,-4 2-3-16,-5 6-3 16,-3 0 1-16,8 2 0 15,3-6 0-15,14-4 2 16,9-2 1-16,12-4 10 16,0 3 9-16,12 8 6 15,-3 3 13-15,2 1 5 16,3-3-6-16,-2-2-1 15,-8-4-15-15,-2-6-10 16,-4 3-5-16,-19-6-4 16,-3 1-1-16,-14-3-1 15,-11 2-1-15,-9-2-11 0,0 0-21 16,-9-3-64-16,2 0-49 16,0-1-187-16,2-7 186 15</inkml:trace>
  <inkml:trace contextRef="#ctx0" brushRef="#br0" timeOffset="186315.82">20363 606 1511 0,'3'-2'149'0,"0"-5"104"0,5 3-57 16,3-2-40-16,-5 0-65 15,18-7-70-15,-2 2-11 16,8-1-3-16,8 0-41 0,-2 8-127 16,2 5 109-1</inkml:trace>
  <inkml:trace contextRef="#ctx0" brushRef="#br0" timeOffset="187123.53">21285 721 367 0,'0'3'137'0,"-3"0"124"0,6 2-23 0,-1-3-12 0,1-2-5 0,0 1-15 0,5-1-40 16,-1 2-18-16,5-4-35 15,7 2-20-15,0-1-23 16,6-1-11-16,7 2-21 16,-1-5-7-16,6 4-12 15,-3 1-3-15,-4-3-11 16,-4 1-1-16,-12 2-51 16,-13 0-49-16,6-5-170 15,-14 5-218-15,-8 5 273 16</inkml:trace>
  <inkml:trace contextRef="#ctx0" brushRef="#br0" timeOffset="187315.35">21192 1035 777 0,'21'-6'155'0,"3"-5"226"0,7 0-157 16,9 0-11-16,4 4-52 15,-3-2-93-15,3 1-26 16,-3 2-31-16,3-1-17 16,-6 4-170-1,0 3 127-15</inkml:trace>
  <inkml:trace contextRef="#ctx0" brushRef="#br0" timeOffset="189911.71">22514 403 456 0,'4'4'82'0,"-3"3"91"0,1-3 1 0,-2 3 11 0,1-4-7 0,-1-3-5 16,0 0 2-16,0 0-20 15,0 0-15-15,0-2-45 16,0 2-18-16,0-5-28 15,-8-4-9-15,1 9-12 16,-3 0-6-16,-3 2-8 16,-1 4-2-16,-3 5-4 0,-5 5-1 15,-7 6-1-15,-5 5-2 16,-4 7-3 0,-2 6-1-16,-10 13-1 0,3 9-1 15,4 10-1-15,7 3 0 0,20 0 0 16,5-4 0-16,22-9-2 15,6-10 0 1,20-18 4-16,10-4 2 16,3-15 10-16,2-9 4 15,-12-9 9-15,-10-7 3 16,-8-9 2-16,-9-6 1 0,-12-6-1 16,1-1 0-16,-13-6-4 15,-10 3-5-15,-14 10-17 16,-6 6-6-16,-19 16-13 15,1 3-9-15,10 14-63 16,1 1-59-16,28 5 79 16</inkml:trace>
  <inkml:trace contextRef="#ctx0" brushRef="#br0" timeOffset="190678.48">23166 664 755 0,'3'0'142'0,"2"-3"100"0,0 2 12 0,-2-4-41 0,0-3-45 0,-9-1-41 15,-1 1-19-15,-13-2-36 16,-1 4-21-16,-7 9-31 16,-1 2-9-16,-1 9-11 15,-3 5-2-15,8 3 1 16,8 3 0-16,10 7 5 0,7-4 4 15,11 2 4-15,4 2 0 16,5-6-3-16,-2 0-4 16,4-1-2-16,-3-1-1 15,1-4 0-15,-3 1 0 16,-4-4 0-16,-3 3 0 0,-12-5 3 16,-6-1 1-16,-11-3 0 15,-6 0-1-15,-16-8-9 16,-5 2-7-16,-3-2-39 15,2-6-30-15,12 1-88 16,7-3-46 0,14-2-113-16,4 0 164 15</inkml:trace>
  <inkml:trace contextRef="#ctx0" brushRef="#br0" timeOffset="191030.66">23186 866 1167 0,'12'2'130'0,"0"-2"63"16,-4-2-23-16,5-1-57 15,-1-10-43-15,7 1-32 16,-1-1-4-16,4 1-9 0,-2-3-5 16,2 4 2-1,3-1 4-15,-10-1 7 0,-3 2 8 16,-9-3 6-1,-6 1-2-15,-11-2-9 16,-8 2-11-16,-8 10-19 16,-5 4-6-16,-4 18-11 0,-1 10 3 15,10 15 1 1,4 2 1-16,16 2 3 0,10 3 0 16,10-4 1-16,4-9 2 15,10-6 1-15,-1-9 1 0,9-9-25 16,-1-6-36-16,2-8-116 15,4-9-85-15,-7-7 133 16</inkml:trace>
  <inkml:trace contextRef="#ctx0" brushRef="#br0" timeOffset="191303.31">23754 702 960 0,'-7'7'132'0,"0"-4"115"16,-5 5-42-16,-9-2-6 16,4 3-51-16,-5 9-56 15,1 2-15-15,1 9-37 16,4 4-13-16,3-2-16 16,4 4-4-16,9-4-4 0,3-1-1 15,5-6-2 1,6-3 0-16,2-4-3 0,1-1-14 0,2-10-52 31,2 3-43-31,-3-9-162 16,5-6-132-16,8 1 224 15</inkml:trace>
  <inkml:trace contextRef="#ctx0" brushRef="#br0" timeOffset="191782.42">24242 685 841 0,'-13'-3'98'0,"-12"-7"104"0,-3 7-59 0,-9 2 20 0,-4-3-39 0,0 9-55 15,3 0-10-15,10 7-28 0,8 6-13 16,10 4-13-1,7 2-1-15,4 4 2 16,4 0 2-16,6 2 1 16,2 0 1-16,1-1-3 0,-1 1 0 15,-2-5-1-15,-8-5-1 16,-5-1 1-16,-6-6 0 16,-7-5 2-16,-1-2 1 15,-8-4 0-15,2-2 0 16,-8-2-6-16,0-9-15 0,-3-3-92 15,0-5-76 1,-5-6 92-16</inkml:trace>
  <inkml:trace contextRef="#ctx0" brushRef="#br0" timeOffset="201066.79">6226 2303 744 0,'0'-3'199'0,"1"1"218"0,1 2-180 16,0-5 1-16,-2 10-66 0,-2-2-28 16,-4 13-49-16,-5 8-17 15,-10 12-26-15,-7 2-15 0,-9 11-22 16,-5-2-6-1,-6 4-9-15,1-4-3 16,3-8-34-16,8-2-37 0,9-19-111 16,8-5-92-16,8-13 148 15</inkml:trace>
  <inkml:trace contextRef="#ctx0" brushRef="#br0" timeOffset="201278.58">5784 2308 869 0,'0'4'204'16,"3"3"179"-16,7 2-140 16,2 5-9-16,7 12-68 15,8 7-23-15,11 5-56 16,11 3-27-16,4 1-29 16,7 2-16-16,-3-4-8 0,-8-9-2 15,-5-2-37-15,-9-7-50 16,-2-7-185-16,-3-4 158 15</inkml:trace>
  <inkml:trace contextRef="#ctx0" brushRef="#br0" timeOffset="201793.75">6787 2211 1460 0,'7'-26'140'0,"-7"-3"88"16,0 1-3-16,-18 6-64 16,-7 0-34-16,-13 11-57 15,-14 7-22-15,2 14-33 16,-1 9-9-16,15 14-11 15,6-1-4-15,17 4-1 16,10-2 0-16,8-2 2 16,9 3 1-16,10-2 1 15,6 8 1-15,14 0 2 16,0-2-1-16,5 2 2 16,-6-3 3-16,-10 3-42 15,-10-1-22-15,-16-1-84 16,-9-1-44-16,-15 0-49 0,-10 0-18 15,-16-5 44 1,1-3 44-16,-6-15 129 16,4-8 94-16,6-18 133 0,8-15 29 15,10-22 20-15,6-11-36 16,15-13-70-16,10 4-11 16,15 5-40-16,13 4-16 15,12 15-19-15,5 5-21 0,6 9-20 16,-4 3-3-1,1 7-84-15,-3-7-93 0,9-2-308 16,4-2 269-16</inkml:trace>
  <inkml:trace contextRef="#ctx0" brushRef="#br0" timeOffset="202096.76">7333 2133 1119 0,'-16'3'186'0,"-6"5"196"0,-4-5-98 0,-9 9-88 0,-1-1-48 0,-1 2-82 15,3 1-28-15,5 13-30 16,2 9-8-16,4 16-6 16,4 10-2-16,1 9-1 15,6 1-1-15,12-5-2 16,6-7-8-16,18-19-11 16,6-12 1-16,9-16 6 15,1-10 9-15,9-7 19 0,-1-12 10 16,-2-6 15-1,0-5 10-15,-18 0 12 16,-13-1 6-16,-19-2 1 0,-19 8-4 16,-17 3-32-1,-9 12-19-15,-4 15-50 16,1 13-35-16,1 15 188 0,9 2-108 16</inkml:trace>
  <inkml:trace contextRef="#ctx0" brushRef="#br0" timeOffset="202859.87">8078 2524 662 0,'0'11'120'0,"8"3"131"0,1 6-34 0,7 1-44 0,1-1-34 0,10-4-57 0,2-2-22 0,1-7-12 0,0-6 3 0,1-9 5 16,-3-7 2-16,-1-7-6 16,0-5-6-16,-5 0-9 15,-4 2-4-15,-12-1-1 16,-6 1-1-1,-14 3-13-15,-10-2-7 16,-14 1-17-16,-3 10-10 0,-5 15-8 16,7 7-1-16,3 21 4 15,7 5 2-15,9 3 7 16,10 3 2-16,13 6 4 16,2-4 2-16,16 1 3 15,-6 0 2-15,12-5 8 0,6-2 7 16,8-12 15-1,8-11 6 1,10-14 4-16,7-8-4 0,10-11-8 16,1-11-7-16,3-3-9 15,-9 0-2-15,-12 3-7 0,-17 3-10 16,-16 2-59-16,-9 5-63 16,-14 4-220-16,2 3 198 15</inkml:trace>
  <inkml:trace contextRef="#ctx0" brushRef="#br0" timeOffset="203065.39">8548 2554 1317 0,'-5'3'134'0,"2"0"172"0,9 6-130 0,9 6-28 0,5 8-19 0,10 7-64 0,8 5-27 0,1 1-29 0,4-1-5 0,-7 1-13 16,2-1-50-16,-2-8-166 16,-1-2-198-16,9-11 219 15</inkml:trace>
  <inkml:trace contextRef="#ctx0" brushRef="#br0" timeOffset="203454.86">9070 2623 1238 0,'-1'5'100'0,"2"3"126"0,4 3-60 15,6 0 16-15,5-3-25 16,3 1-60-16,0 1-16 16,6 1-12-16,3-4-5 0,7 4-12 15,1-3-8-15,-4-6-12 16,1-2-6-16,3-6-4 15,-6-7 1-15,-3-4 1 16,5-7 0-16,-18-6 0 16,-2-3 1-16,-15 0-3 15,-9-3 5-15,-9 10-7 16,-14 3-1-16,-6 16-13 16,-6 7-6-1,-8 18-13-15,4 13-6 0,9 18 0 16,5 8 1-16,22 1 4 15,7 2 2-15,13-8 0 16,10-4-1-16,11-17-13 16,2-7-18-16,8-15-104 15,5-9-92-15,3-19-285 16,8-12 282-16</inkml:trace>
  <inkml:trace contextRef="#ctx0" brushRef="#br0" timeOffset="203653.26">9714 2535 1223 0,'-13'6'176'16,"-9"0"194"0,-5 7-97-16,-7 11-77 0,0 6-50 15,-2 6-94 1,9 5-26-16,7 1-27 0,9-2-8 16,22-5-9-16,9-4-3 15,20-10-3-15,2-6-19 16,12-13-64-16,8-2-51 0,-1-13-256 15,2-10 240 1</inkml:trace>
  <inkml:trace contextRef="#ctx0" brushRef="#br0" timeOffset="203847.6">10130 2199 1348 0,'-4'6'158'0,"-6"10"193"15,5 3-140-15,-1 22-56 16,1 11-27-16,4 17-70 16,-6 7-22-16,3 6-18 15,-6 2-7-15,2-10-39 16,2 1-54-16,9-13-524 0,4 1 405 16</inkml:trace>
  <inkml:trace contextRef="#ctx0" brushRef="#br0" timeOffset="204132.77">9919 2669 1614 0,'19'-22'94'0,"6"1"40"15,7 1-9-15,7 1-30 16,5 3-23-16,8 3-30 15,-4 4 0-15,-4 4 0 16,-6 5 4-16,-5 6-2 16,2 7-4-16,-7 11 0 15,-4 4-4-15,-9 8-8 0,-2 4-5 16,-10 7-11 0,0 2-4-16,2-3-19 15,-2-2-25-15,10-17-70 16,3-5-60-16,10-19 86 15</inkml:trace>
  <inkml:trace contextRef="#ctx0" brushRef="#br0" timeOffset="204299.09">10447 2314 1619 0,'-28'5'123'0,"1"-4"96"16,5-1-111-16,10-6-76 15,4-5-61 1,6-3-217-16,10-2 144 0</inkml:trace>
  <inkml:trace contextRef="#ctx0" brushRef="#br0" timeOffset="204866.41">10604 2705 766 0,'1'68'71'0,"-1"-10"99"15,0-6-16-15,-1-20 5 16,-3-13-8-16,4-19-36 0,0-8-11 16,2-22-15-1,3-8-10-15,1-16-20 16,4-2 6-16,-4-6 3 16,5 10-7-16,3 13-21 15,2 13-14-15,4 25-24 16,-2 7 0-16,4 21-2 15,-5 6 1-15,1 8 1 16,-6 0-1-16,-6-8-1 16,4-3-3-16,1-9 1 0,0-7-1 15,-2-13 8-15,-1-4 4 16,-3-16 8-16,3-1 3 16,1-5-7-16,-1 1-5 0,3 8-9 15,-1 5-5 1,-1 11-4-16,-1 6 1 0,2 7 2 15,1 4 2 1,3-4 5-16,2 0-1 0,6-7 1 16,1-3 0-16,3-4 3 15,2-4 3-15,0-9 3 16,-1-5 10-16,0-2 22 16,-5-4 7-16,-8-8 32 15,-4 1 15-15,-12-1 1 16,-7 5 0-16,-5 9-22 15,-4 11-23-15,-4 13-36 16,2 14-14-16,4 15-20 16,5 9-1-16,12 6 7 15,10 1 1-15,13-6-3 16,6-7-11-16,5-9-54 16,4-9-43-16,5-8-110 15,1-5-80-15,8-17 172 16</inkml:trace>
  <inkml:trace contextRef="#ctx0" brushRef="#br0" timeOffset="205119.22">11757 2555 1329 0,'-2'-6'182'0,"-1"3"165"0,3 1-89 0,3 2-79 0,7 0-48 0,7 0-72 0,8 0-10 0,10 3-23 0,3 4 0 0,1-4-25 0,4-2-4 16,7-1-15-16,-5 0-50 16,-1-3-113-16,-3-2-90 15,-11 2 129-15</inkml:trace>
  <inkml:trace contextRef="#ctx0" brushRef="#br0" timeOffset="205283.23">11777 2722 1409 0,'-9'15'159'16,"7"-4"137"-16,7-5-93 0,20-1-52 15,8-5-46-15,12-8-52 16,5 0-25-1,4 0-74-15,6-3-60 0,3 1 59 16</inkml:trace>
  <inkml:trace contextRef="#ctx0" brushRef="#br0" timeOffset="205883.4">13555 2375 1367 0,'14'0'148'0,"-2"4"89"0,-1-1-15 0,-8 5-77 0,1 4-39 0,-4 9-51 16,2 10-16-16,-2 13-24 15,-2 8-6-15,4 5-5 16,0-3-1-16,1-5-6 16,3-10-32-16,-1-12-97 15,-5-3-81-15,9-12 102 16</inkml:trace>
  <inkml:trace contextRef="#ctx0" brushRef="#br0" timeOffset="206267.31">12719 2785 466 0,'0'7'144'0,"3"1"191"0,5 3-91 15,3-3-40-15,3 1-28 0,4 2-52 16,5 0-14-16,7-1-20 15,5-1-8 1,16-1-7-16,7-2-9 0,26-1-19 16,18-2-4-1,39 3-17 1,12 2-8-16,19 5-6 0,3 1-5 0,8 7-6 16,4-4 1-16,-10 3-2 15,-3-1 0-15,-21-3-62 16,-13 3-73-16,-12-5 78 15</inkml:trace>
  <inkml:trace contextRef="#ctx0" brushRef="#br0" timeOffset="209895.18">12645 3506 779 0,'-5'0'167'0,"-4"0"158"0,3 0-137 0,-4 0-22 0,4 5-56 0,1 6-20 16,3 5-12-16,2 7-6 16,2 12-1-16,3 3-5 15,-2 12-25-15,-3 2-12 0,-3 4-18 16,-4 2-2-16,-2-6-4 16,1-2-1-16,0-15 8 15,5-3-43 1,3-18-135-16,0-3-125 0,13-17 132 15</inkml:trace>
  <inkml:trace contextRef="#ctx0" brushRef="#br0" timeOffset="210049.05">12809 3801 1104 0,'0'8'171'0,"2"1"171"15,-1 1-125-15,4-7-74 16,-3 3-49-16,1-6-60 15,5-6-4-15,-7-3-102 16,2-4-90-16,7 5 90 16</inkml:trace>
  <inkml:trace contextRef="#ctx0" brushRef="#br0" timeOffset="210618.21">13440 3470 1384 0,'0'1'194'0,"0"-1"101"16,-3 4-46-16,-8-4-45 15,-6 0-93-15,-9-2-36 16,-5-3-52-16,-2 2-10 0,-5-2-8 15,-3 5-4 1,-5 2-6-16,7 7-3 0,4 7-4 16,6 5 0-16,17 4 0 15,2 0 2 1,9 0 2-16,2 1 3 16,7-6 3-16,-3 1 2 15,3-1 1-15,-7-4 1 16,1-3 0-16,0-6 0 0,-2 0 0 15,0 2 0-15,0-6 0 16,1 4-1-16,2-3 1 16,1 1-1-1,5 1 0-15,-1-6 0 0,14 4 0 16,2-3 0-16,6 2 4 16,6 5 2-16,2 5 2 15,0-1 0-15,-7 6-2 16,1 2-1-16,-15-2-2 0,-6 4 1 15,-14-5 2 1,-10 4 0-16,-15-1 0 16,-7 4 0-16,-12-2-6 0,-7 1-6 15,1-8-26 1,1-1-21-16,14-9-63 0,5-1-35 16,17-8-149-16,3-4-179 0,16-3 277 15</inkml:trace>
  <inkml:trace contextRef="#ctx0" brushRef="#br0" timeOffset="211136.54">14092 3535 1239 0,'-3'-2'188'0,"-2"2"89"0,-11-2-50 0,2 2-38 0,-11-1-71 0,-2-4-17 16,-8 2-40-16,-3 3-25 15,-4 9-27-15,2 4-7 0,2 17-10 16,5 5-4-16,13 10 2 16,1 6 1-16,14 1 5 15,5-3 1-15,8-5-1 16,8-11-4 0,4-8-19-16,10-4-3 15,3-16 3-15,5-2 4 0,2-11 22 16,-3-5 4-16,-2-7 6 15,-6-4 4-15,-3-1 25 16,-4 0 18-16,-6 7 11 16,-6 7 6-16,-10 11-28 15,-3 8-20-15,-12 9-16 16,0 9-11-16,-1 8 2 16,2 3-2-16,9-9-6 15,-1 0-38-15,2-7-79 16,4-7-80-16,0-3 97 0</inkml:trace>
  <inkml:trace contextRef="#ctx0" brushRef="#br0" timeOffset="211337.65">13924 3776 1364 0,'-7'-16'177'0,"2"0"143"0,2 8-72 16,1 7-100-16,2 1-51 15,6 1-68-15,5 3-16 16,13-1-11-16,3-2-13 16,12-2-67-16,9-7-41 15,7-3-141-15,8 0-84 16,-6 1 191-16</inkml:trace>
  <inkml:trace contextRef="#ctx0" brushRef="#br0" timeOffset="211519.85">14398 3552 1050 0,'-3'3'163'0,"-5"0"128"16,0 10-61-16,3 12-65 16,-3 7-29-16,5 13-32 15,1 9-22-15,-5-4-45 16,0 2-15-16,1-6-15 16,1-10-1-1,5-2-36-15,5-4-54 0,6-12-171 16,2-3-117-16,9-11 185 15</inkml:trace>
  <inkml:trace contextRef="#ctx0" brushRef="#br0" timeOffset="211724.49">14521 3494 1267 0,'3'-24'195'0,"-1"8"168"15,-2 7-69-15,0 10-105 0,-2 10-61 16,2 22-74-16,2 10-11 15,-1 20-9-15,4 6-9 0,3 1-12 16,-5-9-5-16,3 1-12 16,0-4-36-1,6-9-113-15,-1-5-76 0,1-8 107 16</inkml:trace>
  <inkml:trace contextRef="#ctx0" brushRef="#br0" timeOffset="211886.09">14388 3768 1445 0,'11'5'141'0,"5"-2"81"16,0-3-41-16,9 0-53 16,3-3-55-16,6-10-73 15,3 0-33-15,8-5-128 16,0 3-112-16,9 7 145 0</inkml:trace>
  <inkml:trace contextRef="#ctx0" brushRef="#br0" timeOffset="212185.95">14746 3751 788 0,'5'0'146'0,"8"-2"145"16,7-3-44-16,5 1-48 0,10 2-40 15,0 0-56-15,1 4-13 16,-1 4-23-16,-8 1-15 16,-7 5-27-16,-6 1-8 15,-12 3-10-15,-10 4-1 0,-16 2-2 16,-4 7-1-16,-2 2-2 16,-5 4 0-16,13 3-1 15,6-5 1-15,16 0 1 16,12 3 0-16,18-4 2 15,6-1 0-15,16-12-2 16,8-5-5-16,4-15-49 16,6-10-63-16,2-16 64 15</inkml:trace>
  <inkml:trace contextRef="#ctx0" brushRef="#br0" timeOffset="212652.93">15653 2509 1033 0,'0'8'160'0,"2"-1"172"0,-2 2-56 0,0 4-54 0,-8 1-52 0,-4 10-88 0,-4 2-30 0,-11 9-28 0,-6 0-10 0,-10 6-10 15,-1-2-4-15,-6 1-19 16,2-3-41-16,7-5-132 15,2-4-101-15,12-4 144 16</inkml:trace>
  <inkml:trace contextRef="#ctx0" brushRef="#br0" timeOffset="212882.94">15221 2521 1533 0,'5'0'127'0,"3"7"85"16,0 8-81-16,4 13-22 0,6 8-22 16,5 13-28-1,6 0-3-15,12 6-30 0,8-1-13 16,3-4-4-16,3 2-1 16,0-9-16-16,0 1-42 0,-4-6-158 15,3-7 131 1</inkml:trace>
  <inkml:trace contextRef="#ctx0" brushRef="#br0" timeOffset="214312.27">16259 2573 341 0,'-38'0'57'0,"1"-2"93"0,0 0-39 0,9-4 30 0,6 1 16 0,9 2 13 0,5-3 29 0,8 6-17 0,0 0-14 16,5-3-14-16,3 1-31 15,-2-4 7-15,8 0-2 0,7-4-22 16,3 1-11 0,6-1-28-16,7-1-15 15,1 5-28-15,-1 3-11 16,2 4-14-16,-7 7-6 0,-9 5-3 15,-1 4-2-15,-15 7 2 16,-7 1 1-16,-13 10 4 16,-4-4 0-16,-12 7 1 15,-7 3 0-15,-5-5 2 16,-3-1 2-16,6-7 1 16,8-6 2-16,14-10-1 15,7-5-1-15,17 1 0 16,9 0 0-16,16 0 1 15,6 2 1-15,12-7-1 16,1 0-2-16,3-3-1 16,-1-3-35-16,3-8-109 0,-2-4-105 15,-3-2 120 1</inkml:trace>
  <inkml:trace contextRef="#ctx0" brushRef="#br0" timeOffset="214572">17116 2555 1542 0,'1'2'121'0,"-1"7"112"0,-6 7-83 0,-10 9-8 0,-7 7-34 0,-6 6-62 0,-5 7-13 0,-7 1-18 0,1 5-9 0,-4-6-13 16,0-7-43-16,6-11-116 16,6-10-88-16,6-9 117 15</inkml:trace>
  <inkml:trace contextRef="#ctx0" brushRef="#br0" timeOffset="-214725.57">16707 2464 1514 0,'0'0'134'0,"2"3"132"0,6 3-89 0,9 13-10 16,10 5-38-1,16 4-67-15,4 5-14 0,3 5-26 32,2-2-11-32,-1-1-9 0,4 1-15 15,-4-3-82-15,-3-1-66 16,-5-5-198-16,-5-2 188 15</inkml:trace>
  <inkml:trace contextRef="#ctx0" brushRef="#br0" timeOffset="-214525.01">17504 2524 1270 0,'6'9'218'15,"1"8"295"-15,2 15-384 0,-3 6 10 0,-4 3-83 32,4 1-33-32,-1 3-17 15,3-6 0-15,0-3-51 16,8-4-51-16,-9-9-172 0,4 0 145 16</inkml:trace>
  <inkml:trace contextRef="#ctx0" brushRef="#br0" timeOffset="-214198.98">17753 2582 1701 0,'-3'2'105'0,"-2"2"8"16,-4 7-8-16,6 10-42 0,-2 3-34 15,5 4-18 1,8 2-4-16,3-2-3 15,2 1 1-15,12-10 5 16,-2 1 2-16,9-12 2 16,7 1 12-16,1-9 31 15,-4-1 8-15,-7-10 24 0,-7-5-1 16,-11-6-17-16,-8-5-7 16,-6-11-21-16,-11-3-18 15,-12 2-29-15,-8 6-14 16,-9 14-26-16,-6 6-17 15,0 4-55-15,10 6-53 0,15 1-266 16,10 2 258-16</inkml:trace>
  <inkml:trace contextRef="#ctx0" brushRef="#br0" timeOffset="-213716.49">18367 2099 1104 0,'-5'-11'199'0,"-4"-4"246"0,-5-4-291 0,1-5-17 0,-12-3-71 0,4 4-31 0,1 10-35 15,-4 10-13-15,0 17-14 16,-2 13-2-16,0 12 3 16,9 4 5-16,17-2-14 15,11-6-6-15,16-10 2 16,3-8 5-16,8-11 26 0,-2-4 10 15,-8-7 9 1,-2-6 8-16,-8-5 27 0,-5-1 14 16,-8 0 19-16,-4 3-1 15,-2 3-22-15,-5 9-18 16,2 15-21-16,1 13-8 16,-5 19-8-16,4 5 2 15,-4 7-1-15,6-4-1 16,2-2 0-16,0-9 3 15,3-7-61-15,2-5-71 16,9-8 75-16</inkml:trace>
  <inkml:trace contextRef="#ctx0" brushRef="#br0" timeOffset="-213162.89">19247 2480 1446 0,'7'17'117'0,"-7"7"50"0,-5 2-21 0,-17 14-53 0,-8 5-43 16,-8 8-41-16,-3 0-5 0,-6 2 3 16,1-4-46-16,2-7-147 15,-2-11-198-15,11-8 192 16</inkml:trace>
  <inkml:trace contextRef="#ctx0" brushRef="#br0" timeOffset="-212950.41">18906 2461 1409 0,'16'9'161'0,"5"8"106"0,4 13-111 16,0 10 20-1,7 10-71-15,1 1-26 16,5 2-34-16,4 3-15 15,6-6-21-15,-6-1 10 16,4-11-76-16,0-7-63 0,0-4 72 16</inkml:trace>
  <inkml:trace contextRef="#ctx0" brushRef="#br0" timeOffset="-210771.45">20252 2166 833 0,'-5'3'145'0,"-4"0"122"0,4-1-35 0,0 2-40 0,2 1-39 0,0-3-45 15,-5-1-11-15,-3 1-35 16,-5 1-15-16,-6 2-17 16,-3 3-5-16,-8 10-4 15,-8 8-1-15,-5 13-3 16,-1 10-6-16,3 9-6 15,-7 7-4-15,13 6-2 16,-1-3 0-16,12 0-5 16,15 1-1-16,13-6-3 15,12-8-1-15,14-7 6 16,7-14 6-16,-1-12 10 16,7-6 5-16,6-16 11 15,-4-3 0-15,1-13 10 0,-9-4 4 16,-11-9 6-16,-11 1 5 15,-12-10 6-15,-1-1-3 16,-12-6-16 0,-8 6-14-16,3 12-31 0,-9 10-19 15,-3 17-13-15,1 6-15 16,1 18-64-16,4 9-55 16,9 2 91-16</inkml:trace>
  <inkml:trace contextRef="#ctx0" brushRef="#br0" timeOffset="-210199.92">21355 2333 876 0,'-8'0'149'0,"5"3"103"0,1-3-9 0,2 0-41 0,8-3-54 0,5-2-51 0,6 0-12 0,9-1-25 0,5 1 4 0,5-4 5 16,5 6-10-16,1-5-26 15,-2 5-13-15,-7 1-18 16,-6-1 4-16,-12-2-90 15,-6 0-75-15,-11 5-286 16,0 0 238-16</inkml:trace>
  <inkml:trace contextRef="#ctx0" brushRef="#br0" timeOffset="-210000.81">21293 2577 1104 0,'5'7'132'0,"6"-6"172"16,13-1-111-16,12-3-10 0,10-5-48 16,4 2-91-16,4-5-18 15,-10 4-17-15,2 3-23 16,-13 1-155-16,-3 1-179 0,9 4 188 16</inkml:trace>
  <inkml:trace contextRef="#ctx0" brushRef="#br0" timeOffset="-204472.6">22614 2267 824 0,'12'-4'135'0,"4"-3"98"0,5-6 0 16,-2-4-41-16,1-1-42 0,-6-4-40 0,-3 2-17 15,-11-6-14 1,-7 4-9-16,-11-3-22 0,-10 1-8 16,-13 4-23-16,-5 3-7 15,-3 6 1 1,3 3 3-16,2 8-2 16,6 4-1-16,7 9-6 15,-2 1-3-15,12 8-3 16,5 0-1-16,10 5 1 15,0 2-1-15,6-3 3 0,6 1 0 16,7-2 1-16,2 2-1 16,9 5-1-16,-2 2-2 0,5 9 1 15,1 3-1-15,-1 3 1 16,0-2 0-16,-5-3 0 16,-6 2 1-16,-7-8 1 15,-5-4 3-15,-14-10 0 16,-3-7 0-16,-9-9-1 15,-6-6 1 1,-2-10 3-16,-8-9 1 0,7-15 7 16,-4-9 1-16,8-8 2 15,13-1 10-15,14-2 17 16,12 3 1 0,14 5-6-16,4 6-9 0,11 11-24 15,-7 2-4-15,9 4-4 16,0-4-6-16,-4 1-93 15,4-1-66-15,-1-5 88 16</inkml:trace>
  <inkml:trace contextRef="#ctx0" brushRef="#br0" timeOffset="-204012.99">23392 2215 1423 0,'0'-4'73'0,"0"15"41"0,-8-11 118 0,-5 0-52 16,-4-6-1-16,-9-2-53 0,-2 0-51 0,-5 7-38 0,6 2-9 0,2 9-26 0,0 4-3 0,9 8-5 15,3 0-1-15,5 8 1 16,8-3 0-16,10 5 4 16,4-1 1-16,11 4 1 15,4-1 2-15,4 3 0 16,-5-3 0-16,-7-5 1 0,-13-4 1 15,-16-6 1 1,-13 1-2-16,-14-5-3 16,-7-3-18-16,-1-2-40 15,-1-7-24-15,6-3-66 16,7-2-49-16,10-7-85 16,4-1-196-16,9-4 276 0</inkml:trace>
  <inkml:trace contextRef="#ctx0" brushRef="#br0" timeOffset="-203692.76">23314 2491 1140 0,'29'1'138'0,"-3"1"84"16,3 1-25-16,-2-3-43 16,6-3-45-1,2-4-32-15,4 0-5 0,-1-5 0 16,-7 1 1-16,-5-1 11 15,-14-1 3-15,-1 1-8 16,-8-4 3-16,-6-2-22 16,-5 1-15-16,-9 1-27 15,-7 12-18-15,-6 7-17 16,-4 11-2-16,4 16 1 16,0 6 2-16,14 5 4 15,10 3 1-15,10 1 0 16,9-4 1-16,12-8-43 15,4-8-32-15,9-14-60 16,1-8-58-16,2-12-102 16,2-7-82-16,2-11 208 15</inkml:trace>
  <inkml:trace contextRef="#ctx0" brushRef="#br0" timeOffset="-203478.67">23997 2301 1081 0,'-17'22'201'0,"-8"4"110"16,-7 5-120-16,-1 4-4 0,-3 4-115 16,1-6-21-1,13 1-23-15,6-1-15 0,15-5-10 16,10-1-2 0,10-5-1-16,6-6-5 0,13-12-50 15,2-2-35-15,8-7-108 16,0-7-67-16,-2-9 147 15</inkml:trace>
  <inkml:trace contextRef="#ctx0" brushRef="#br0" timeOffset="-203203.09">24449 2336 870 0,'9'0'219'16,"-3"-5"177"-16,-6 4-118 15,-4-4-18-15,-12 5-98 16,-9 0-45-16,-13 0-49 15,-6 3-19-15,-7 2-31 16,-1 0-10-16,11 9-9 16,9 0-3-16,23 8-7 0,9 0 0 15,17 7 2 1,10-1 3-16,14 10 5 0,0 1 1 16,-3 5 3-16,-8 2-2 15,-9-8 3-15,-15 0 1 0,-9-10 4 16,-13-3 2-16,-22-3-3 15,-11-6-6-15,-23-5-56 16,-6-8-50-16,-2-10 54 16</inkml:trace>
  <inkml:trace contextRef="#ctx0" brushRef="#br0" timeOffset="-49271.94">22051 1511 358 0,'1'11'42'0,"4"2"51"0,0-1 12 0,1-4 54 0,-1-8 11 0,-1 2 10 0,4-2-18 0,-1-2-54 16,4 2-24-16,6-8-40 16,2 1-10-16,16-4-10 15,6 0 3-15,15-2 9 16,12-1 3-16,13 1 2 16,6-4-2-16,20 3-8 15,16 1-5-15,17 0-8 16,5 4-3-16,10-2-9 15,1 0-2-15,-4 3-2 16,-6 2 1-16,-13 6-1 16,-15 0 0-16,-18 0 0 0,-18 4 0 15,-30-1-53 1,-13-3-52-16,-26 0-196 0,-12 0 163 16</inkml:trace>
  <inkml:trace contextRef="#ctx1" brushRef="#br0">24273 10257 0,'0'0'0,"0"0"31,0 0-15,0 0-16,-8 40 16,8-32-1,0-4-15,0 0 16,8 0-16,-8-1 31,0-3-31,0 0 16,0 4-16,0 0 0,0 0 15,0 0 1,0 0 0,0 0-16,0 0 15,0 0-15</inkml:trace>
  <inkml:trace contextRef="#ctx0" brushRef="#br0" timeOffset="-48637.77">22306 3238 490 0,'-1'2'102'0,"1"-1"106"0,0 2-23 0,0 2-27 0,1 0-27 16,1 3-42-16,4-4-14 16,10 4-23-16,6-5-1 0,17 1 3 15,6-4 2-15,30-7-3 16,18 1-9-1,40-2-17-15,14-1-10 0,23 1-10 16,15 5-4-16,10 3-3 16,1 3 0-16,3 6-2 15,-1 2 1-15,-16 5-2 16,-10 0-5-16,-29 3-200 16,-26-3 149-16</inkml:trace>
  <inkml:trace contextRef="#ctx0" brushRef="#br0" timeOffset="-41422.42">1413 3782 590 0,'1'-6'114'0,"5"0"71"0,-6-1-21 0,-9 4-30 0,-5-2-33 0,-8 2-12 0,-11 2-29 16,3-1-9-16,-5-3-15 15,7 4-6-15,4-2-11 16,6 6-5-16,6 8-8 15,4 1-4-15,8 10-2 16,6-3-1-16,7 2 2 16,4 4 8-16,10 0 9 15,6-1 4-15,-3 1 2 16,3 0-7-16,-6 1-7 16,-10 0-3-16,-5 0 0 15,-5 1-1-15,-14-1 5 16,-8 1 1-16,-15 0 0 15,-9-2-2-15,-10-1-5 0,0-7-4 16,2-7-21-16,6-7-38 16,12-9-106-16,7-7-92 15,21-6 130-15</inkml:trace>
  <inkml:trace contextRef="#ctx0" brushRef="#br0" timeOffset="-41025.98">1562 3957 824 0,'8'3'135'0,"0"2"82"15,-3-2-36-15,-3-4-66 16,2-4-24-16,-1-3-1 16,7-3-7-16,4-3-25 15,0 1-11-15,8 1-24 16,-3-3-8-16,5 1-8 15,3-3-3-15,0 1 0 0,-2 0 0 16,-6 4 1-16,-7 1 0 16,-15-2 3-1,-6 4-1-15,-20 1-2 16,-1-2-2-16,-9 9-2 0,-4-1-1 16,9 7-2-1,-4 7-2-15,13 14-3 16,9 8-1-16,6 7 2 15,9 10 0-15,13-2 3 16,3-2 1-16,13 2 1 0,8-3 1 16,2-13 0-16,3-2 0 15,0-18-7 1,2-8-42-16,-1-10-138 0,-1-11-145 16,7-14 167-16</inkml:trace>
  <inkml:trace contextRef="#ctx0" brushRef="#br0" timeOffset="-40754.5">2238 3842 1133 0,'-16'11'123'0,"-11"-1"84"0,-6-1-23 0,-8 2-87 0,0 2-18 0,1 1-36 0,-1 5-13 0,10 1-16 15,7 6-5-15,15 5-8 16,10 1-2-16,14 2-1 16,7 3 0-16,9-4 2 15,7-2 0-15,0-6 0 0,1-10 0 16,-1-11-21 0,2-8-32-16,-3-15-152 15,1-5-111-15,0-11 162 16</inkml:trace>
  <inkml:trace contextRef="#ctx0" brushRef="#br0" timeOffset="-40453.57">2646 3885 642 0,'8'3'143'16,"-6"-3"142"-16,-1 0-53 16,-9 0-32-16,-6 0-37 15,-13 3-38-15,-12-1-28 16,-8 4-42-16,1 0-14 15,2 7-23-15,12 1-9 16,12 2-9-16,12 3-3 0,11 0-1 16,10 1 0-16,13 7 4 15,11 0 2-15,4 1 0 16,0 0 1-16,-5 4-1 16,-8-7 1-16,-18 0 2 15,-10 2 2-15,-18-8 2 16,-15 0-1-16,-14-6-6 15,-7-1-18-15,1-10-112 16,-2-2-129-16,6-2 139 16</inkml:trace>
  <inkml:trace contextRef="#ctx0" brushRef="#br0" timeOffset="-38266.06">9302 3817 300 0,'2'0'119'0,"-2"-2"97"0,1 1-20 0,1-1-8 0,-1-3-31 0,1 2-11 0,1 2-23 0,-3 1-14 16,0-2-23-16,0 2-15 16,-9-6-23-16,-2 6-5 15,-5 1-4-15,-6-1-5 16,-8 5-12-16,-5-2-4 15,-4 2-12-15,1 3-2 16,3 1-4 0,5 4 0-16,13-7-1 15,1 4-3-15,11 1-1 0,5-2-2 16,10 5 3-16,4 1 1 16,13-1 4-16,1 2 5 15,7 2 3-15,0 0 0 16,-5 5-1-16,-5 3-2 0,-11 2-1 15,-14 7 2-15,-16-1 2 16,-9 4 0-16,-16-3-2 16,-5 0-3-16,-4-12-5 15,6-2-6-15,1-10-33 16,2-6-39-16,17-5-95 16,5-8-64-16,19-5 123 15</inkml:trace>
  <inkml:trace contextRef="#ctx0" brushRef="#br0" timeOffset="-37890.61">9293 3987 729 0,'15'6'101'16,"-4"1"104"0,-1 1-19-16,-9-4-29 15,4 1-4-15,8-3-24 16,-1-2-15-16,12-7-35 15,1 1-15-15,4-3-26 0,1 1-8 16,-8 0-9-16,-3-2-2 16,-8 1 1-16,-5 3 7 15,-6-7 3-15,6 0-1 16,-10-1-9-16,-4 2-10 0,-3 5-10 16,-8 1-7-16,0 12-6 15,-2 7-1-15,1 12-1 16,-1 8 2-16,12 8 2 15,4 2 2-15,8 1 3 16,7-3 2 0,13-5 1-16,3-7 1 15,1-7-19-15,-1-7-32 0,3-11-105 16,4-4-48-16,3-16-171 16,4-8 193-16</inkml:trace>
  <inkml:trace contextRef="#ctx0" brushRef="#br0" timeOffset="-37656.19">9925 3908 660 0,'-1'-1'157'0,"-6"-1"178"15,-4 2-80-15,-9 0-46 16,-4 6-40-16,-11 4-60 16,-2 3-26-16,0 5-36 0,4 1-11 15,13 7-21-15,1 2-7 16,12 5-8-16,6-1-4 15,6 2-1-15,4-4-2 16,5-6-1-16,0-4-24 0,10-16-42 16,4-4-32-1,6-10-82-15,2-4-73 16,8-7-106-16,0-7 185 0</inkml:trace>
  <inkml:trace contextRef="#ctx0" brushRef="#br0" timeOffset="-37413.09">10316 3885 581 0,'2'-7'180'0,"-4"-2"149"0,-9 7-120 16,-9 2-42-16,-8 8-65 15,-2 0-27-15,-10 6-16 16,5 5-13-16,4-3-27 16,10 4-9-16,20-4-9 15,1 2-1-15,16 2 0 16,4 1 1-16,5 2 3 15,4 4 0-15,-10 3 0 16,-2-2 0-16,-14-1 0 16,-4 3 0-16,-22-5-2 0,1 1-12 15,-12-9-74-15,-6-6-77 16,-2-6 85-16</inkml:trace>
  <inkml:trace contextRef="#ctx0" brushRef="#br0" timeOffset="-36473.71">10217 5482 611 0,'2'0'177'0,"-4"3"94"0,-9 7-11 0,-6 1-29 0,-15 5-82 0,-3 3-29 16,-13 6-41-16,-5 6-17 0,0 9-28 31,1 2-10-31,11 12-14 0,9 4-7 0,18 5-7 32,6-4-3-32,21 1-4 0,10-7 1 15,15-7 2-15,13-10-13 16,13-17-77-16,3-8-89 0,12-11 97 15</inkml:trace>
  <inkml:trace contextRef="#ctx0" brushRef="#br0" timeOffset="-36218.25">10907 5392 1232 0,'3'-9'109'0,"-3"6"109"0,3 3-57 0,-3 12-18 15,0 7-11-15,0 16-43 16,-3 6-24-16,3 9-31 16,0-2-12-16,-3-6-15 15,1-2-5-15,2-9-36 16,-3-6-46-16,1-6-149 15,-3-3-174-15,5-5 219 16</inkml:trace>
  <inkml:trace contextRef="#ctx0" brushRef="#br0" timeOffset="-35887.64">10473 5731 814 0,'-8'-1'93'16,"3"1"81"-16,2 0-28 15,-2 1-9-15,2-1-16 0,3 0-15 16,3 0-12 0,5 0-27-16,5 5-11 15,2-2-21-15,9 0-7 0,9 5-4 16,8-5 0-16,22 2-5 15,13 1-4-15,19-2-4 16,3 0-5-16,7-1-1 16,-2-1-2-16,-7-4 0 15,3-2 0-15,-24-3-41 16,-15-2-52-16,-29 0-184 16,-10 2 156-16</inkml:trace>
  <inkml:trace contextRef="#ctx0" brushRef="#br0" timeOffset="-35592.3">10604 5916 1388 0,'3'3'113'0,"2"-1"51"16,-4 13-41-16,-2 7 16 15,-6 16-40-15,2 10-15 0,-2 7-45 16,2 2-17-16,3 1-21 16,2-1-4-16,0-10-39 15,2-4-41-15,7-10-96 16,-2-5-119-1,8-11 164-15</inkml:trace>
  <inkml:trace contextRef="#ctx0" brushRef="#br0" timeOffset="-35364.39">10965 5947 1453 0,'-2'-11'131'16,"2"0"55"-16,-3 14-64 15,3 5 9-15,-3 13-27 0,1 4-4 16,-1 8-15 0,2 5-15-16,-2 8-42 0,-2 4-16 15,-3-7-15 1,3 1-27-16,-3-16-64 0,7-1-37 16,-6-9-152-1,4-7-141-15,5-8 245 16</inkml:trace>
  <inkml:trace contextRef="#ctx0" brushRef="#br0" timeOffset="-35189.12">10629 6198 895 0,'6'-3'125'0,"12"-2"236"16,8 2-180-16,23-5-9 15,3 2-6-15,0-7-77 16,0-4-31-16,-6-2-40 15,-6 0-10-15,-3-1-93 16,-2-1-110-16,8 5 111 16</inkml:trace>
  <inkml:trace contextRef="#ctx0" brushRef="#br0" timeOffset="-34833.11">11187 6124 875 0,'-4'0'161'16,"2"0"148"-16,5 3-118 0,5 0-18 15,6 2-54 1,2-2-22-16,5 2-29 16,2 1-8-16,2-3-14 15,-1 1-8-15,-5 0-17 16,2 1-7-16,-9 0-11 0,-9 3-3 15,-4 3-3-15,-10 1 0 16,-15 4 0-16,0 5 1 16,-11-3 1-16,1 5 1 0,8 2 0 15,1 0 0-15,14-4-1 16,5-1-2-16,16 1 2 16,10-6-1-16,16-5 4 15,14-4 1 1,8-12-1-16,8-5-1 0,-1-11-28 15,-2-5-36-15,-7-2-193 16,-1-2 156-16</inkml:trace>
  <inkml:trace contextRef="#ctx0" brushRef="#br0" timeOffset="-34521.13">11713 5570 1074 0,'-11'-4'96'0,"1"2"66"16,5-1 5-16,2 3-3 0,3 0-24 0,8 2-31 0,5 4-28 0,10 10-43 0,6 10-8 0,10 25-18 15,9 6-7-15,1 22-2 16,-1 4 0-16,-2 10 1 16,-5 5-1-16,-9-2-2 15,-7 5 1-15,-17 0-4 16,-8 0 0 0,-19 1-39-16,-17 1-81 0,-18 3 75 0</inkml:trace>
  <inkml:trace contextRef="#ctx0" brushRef="#br0" timeOffset="128091.45">1862 5981 846 0,'-27'1'122'0,"1"4"114"0,10 3-117 0,3 0 1 0,7-2-35 16,6-3-3-16,12-8-22 15,15-7-11-15,25-15-1 16,15-3-1-16,23-3-15 16,7 1-9-16,18 13-17 15,15 5-8-15,34 14-7 16,9 2-2-16,31 7 3 15,12-1 3-15,7 0 4 16,12-2 2-16,9-1 10 16,-9-3 9-16,7 2 12 15,-11-1 3-15,-29 8-5 16,-11 2-8-16,-35 1-8 0,-12 5 1 16,-40-3 8-16,-16-2 9 15,-51-4 25-15,-26-6 8 0,-46 1-4 16,-31-8-9-16,-48 1-32 15,-28-2-12-15,-41-7-13 16,-17 0-8-16,-18-7-7 16,-4-2-1-16,-13-7-10 15,11-1-5 1,-2-7 7-16,5 3 2 16,19 7 19-16,8 3 10 0,29 16 3 15,13-2 2-15,32 8 4 16,19 5 5-16,41 1 7 15,21-3 2-15,28 5-10 16,11-5-8-16,28 8-10 16,26 2-4-16,45 6 5 15,23 0 2-15,45-7 2 16,21 1 1-16,42-10-2 16,11 2 0-16,31-4 0 15,4-1 2-15,6-1 1 16,9-3 2-16,-12 4 1 15,0 0-1-15,-39 2 1 16,-15 1 1-16,-35 2 17 0,-31 1 6 16,-49 1 14-16,-28 4 4 15,-58-8-7 1,-24 1-10-16,-65-4-7 0,-35-1-7 16,-57-4-8-16,-32-3 3 15,-40-1-7 1,-14-1-1-16,-30-2-2 15,-11-1-1-15,2 2-5 0,-11 5-2 16,13 9 1-16,0 2 2 16,22 7 3-16,25 4 2 0,37-2-3 15,26-1-48-15,48-4-108 16,23-1 343-16,52-8-198 16</inkml:trace>
  <inkml:trace contextRef="#ctx0" brushRef="#br0" timeOffset="131238.86">7868 5656 343 0,'0'0'40'0,"0"4"47"0,0 0-18 0,-2 0 1 0,-4 3 8 0,1-6 16 16,4-1 7-16,-2-5 9 16,0-4-2-16,1-2-26 15,2 0-21-15,0 1-35 0,0 3-11 16,0 2-2-16,0 3 11 15,0 1 35-15,0-1 13 16,0 2 16 0,0 0-2-16,0 0-22 15,0 0-11-15,0 0-19 0,-5 5-6 16,5-2-6-16,-1-1 0 16,1-2-3-16,0 0-1 15,0 0-1-15,0 0 0 0,0 0-3 16,1-8-3-16,1 3-6 15,1 0-1-15,-1 0 1 16,2 2 6-16,-1-3 11 16,-3 1 3-16,5 4 4 15,0-4-2-15,-2 3-7 16,2 1 1-16,3-2 6 16,0 1 4-16,-1-1 2 15,6-3-2-15,8 1-13 16,-1-5-6-16,12 1-3 15,-6-2-1-15,6-2 3 16,1 4-1-16,2-4-3 16,0 1-2-16,1-3-4 15,5 3 1-15,6-4-2 16,2 7 1-16,3-1 2 16,0 7 1-16,-1 5 0 0,2 2 1 15,1 7-3-15,3 2 0 16,1 0 0-1,-3-2 0-15,1-2 3 16,-4-6 1-16,0-3 0 0,-2 0 0 16,2 0-3-16,2 0-1 15,-2 3-1-15,6 7-1 16,-7 2 0-16,2 3 0 16,-1 4 0-16,-1 1 0 15,-2 4 2-15,-5-7 1 0,0 2 3 16,-3-10 1-1,-3-4 4-15,2-3 2 16,1-9 2-16,4 1 0 16,1-2-4-16,1 2-4 15,-6-4-3-15,-3 3-1 0,-3 2-1 16,-3 0 0-16,1-1 0 16,-5 1-1-16,-1-1 0 15,3 1 0-15,-5 3-1 16,0 1 0-16,1-1 0 15,-6-1 0-15,5 0 1 16,1 0 0-16,-3-3 1 16,2-1-1-16,1-1 1 15,2 0-1-15,4-4 1 16,6-1-1-16,1 1-1 16,4 1 0-16,-7-2 0 0,-3 3 0 15,0 4 1 1,-1-5-1-16,-2 2 1 0,3-1 0 15,-3 2 1 1,1-3 0-16,-10-1 0 0,-1 2-1 16,-4 1 1-16,3-1-1 15,-6-1 0-15,-1 0 0 16,1 0-1-16,-7 2 0 16,10 2-1-16,-5-4 0 15,2 3-1-15,-1 2-1 16,-1-2-2-16,2 4 0 15,7 4-2-15,-2 1 0 16,7 9 1-16,3-3 0 16,13 9 3-16,10 0 1 0,14 1 2 15,10 5 0-15,9 1 1 16,-4-6 0-16,10-1 0 16,-9-2 0-16,4-5 1 15,-1 2 0-15,-2-4-1 16,1 1-1-16,-1 3-1 15,-3 1 0-15,-11 2-1 16,-5 4 0-16,-8 1 2 16,-7-2 0-16,-3 3 0 15,-5-2 0-15,-10-2 0 16,-2-2 3-16,-7-8-78 16,-9-4-91-16,-15-31 95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20:38.7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1695 5301 1185 0,'-3'1'64'0,"1"1"5"0,2 0 4 0,3-6-12 0,4-2 8 0,15-3 27 0,8-9-14 0,16 2-9 16,9 2-14-16,17 6-26 15,4 5-8-15,8 5-17 16,4 4-2-16,11-1 2 16,9 0 1-1,21-1 3-15,7-2 2 0,10-2 5 16,6 0 2-16,10 3-1 16,6 5-3-16,-3 3-9 0,1 3-6 15,-1 5-2-15,3 2-1 16,1-1-1-16,-1 2 0 15,4 0 2-15,2-3 0 16,3 0 1 0,-2-2 1-16,6-1 1 0,-3 2-1 15,-3-4 1-15,-4 2-1 16,-4 4 1-16,-3-1 0 16,-6 3 1-16,-10 3-1 0,-6 1 1 15,-3 0-2-15,-3-7-2 16,1 0 1-1,-6-8 0-15,4-6 1 16,9 3-2-16,1-7 0 0,5 6 0 16,2 1 0-16,4-4 0 15,-2 4 1-15,-2-1 0 16,-6-1 0-16,1 5 1 16,0-3-1-16,1 0 1 0,-3-2-1 15,4-1 0-15,-1-1-1 16,7-2 0-16,-1-2 0 15,5 0 0 1,1 0 1-16,7 0-1 16,-1 0 1-16,6-2-1 15,1-1-2-15,4 2 2 16,4-1 1-16,1-3 1 16,-2 5 3-16,1-3-2 15,0 0-1-15,4 1-1 0,-8-5-1 16,9 3 2-16,3-2 0 15,7 1 0-15,-2 4-1 16,9 6 1-16,1 2 0 0,-5 9 1 16,-1 0 0-1,0 3 1-15,5-3 3 16,2-1 4-16,3 1 4 16,10 2 3-16,-10-1-3 15,-3 3-4-15,4-2-3 16,-20-2-6-16,0 1 0 15,-7-4-4-15,-6-6-7 16,-12 3-81-16,-12-1-77 0,-18-2 90 16</inkml:trace>
  <inkml:trace contextRef="#ctx0" brushRef="#br0" timeOffset="5599">7647 6168 650 0,'-1'19'111'0,"2"0"75"0,-1 0-27 0,-5-5-18 0,-1 0-15 16,-5-1-5-16,2-4-7 16,4-4 1-1,-5 0-13-15,9-5-14 16,-1 0-21-16,-6-6-5 0,8-7-4 15,4-6 2-15,2-8-1 16,3-6-2-16,7-11-12 16,6-3-5-16,2-12-10 15,3-1-8-15,-4 2-10 16,-5-4-2-16,-3 7-5 16,1-1 0-16,5-1-2 0,2 3-2 15,4-6-1-15,13-3-2 16,12-2 0-1,9 1 0-15,4-4 1 16,-2 2 0-16,-12 1 1 16,-1 4 0-16,-3 4 0 15,-1 2 2-15,3-1-1 16,-5 0 0-16,0-3 1 16,-1-1 0-16,-4 2 0 0,7-3 0 15,-2-1-1-15,8 2 0 16,2-3-1-16,3 2-1 15,-2-7-1-15,0-2 0 0,5-2-1 16,-5-1 1-16,12-4 2 16,4 0 0-16,9-2 0 15,7 6 1-15,0-6-1 16,-7 4 0-16,-4-3 0 16,-10 0 2-16,-1-1-2 15,-1 0 2-15,-2 2 0 16,3 1-1-16,-2 3-1 15,1-2 0-15,1-1 0 16,-3 2 0-16,-4 3 0 16,-6-3 1-16,-5 4 0 15,5 6 0-15,5 4 2 16,-2-3 0-16,-1 3 0 16,-2 1 0-16,-4 0-1 15,-4-1 8-15,3 3 8 16,-3-5 0-16,2 2 3 15,-7 0-8-15,1 5-5 16,-7 8-1-16,-3 4 3 0,-2 9-1 16,-6 4 1-16,0 5-3 15,-7 6-3 1,-4 4 0-16,-5 6-4 0,-4 7-6 16,-2 1-45-16,0 1-23 15,0 0-68-15,-2 0-49 16,0 0-157-1,-10 0-205-15,9 6 312 0</inkml:trace>
  <inkml:trace contextRef="#ctx0" brushRef="#br0" timeOffset="6067.38">10515 1748 601 0,'-1'5'110'0,"-2"1"114"0,3-5 9 0,1 3-27 0,2-1-18 0,4-2-41 16,-1 2-15-16,5-6-20 15,5-3-8-15,6-8-15 16,8 1-9-16,11-7-15 0,1 2-11 16,12-4-14-16,1 3-4 15,-1-4-8 1,-7 4 1-16,-3 5-1 0,-4 6-2 16,-7 4-3-16,0 4-3 15,-1 10-11-15,-2-1-1 16,-4 7-3-1,-2 6-2-15,-10 3 2 0,-6 9-1 16,-9 3 1-16,-9 8 0 0,-12 2-1 16,-6 3-1-16,-1 2-4 15,6-1-11 1,4-7-34-16,12-8-32 0,3-15-92 16,5-4-72-1,15-22 130-15</inkml:trace>
  <inkml:trace contextRef="#ctx0" brushRef="#br0" timeOffset="7369.31">11629 1046 1553 0,'6'-9'159'0,"-1"1"106"0,-5-3-26 0,0 4-63 0,0 6-36 0,-1 10-40 0,1 15-18 16,0 15-24-16,0 13-12 16,1 22-23-16,-1 10-8 15,2 15-13-15,1 5 2 0,-3-4-53 16,-2-10-51-16,-1-15-150 15,2-10-139 1,2-13 212-16</inkml:trace>
  <inkml:trace contextRef="#ctx0" brushRef="#br0" timeOffset="7655.03">11632 1060 1413 0,'0'-49'164'0,"0"10"139"16,5 6-41-16,1 8-43 16,4 10-47-16,7 6-63 15,8 7-25-15,13 2-31 0,11 7-12 16,6 4-20-16,4 1-8 16,-10 13-11-1,-8 9-2-15,-26 5-2 16,-11 4 0-16,-25 4 0 15,-15 2-7-15,-15-7-26 16,-9-1-26 0,5-7-60-16,-2-12-35 0,10-18-112 15,9-5-103-15,24-21 209 0</inkml:trace>
  <inkml:trace contextRef="#ctx0" brushRef="#br0" timeOffset="8134.34">12184 1054 1031 0,'41'33'160'16,"-9"6"167"-16,-18 9-202 16,-3 1-34-16,-11 1-50 15,-8-4-13-15,4-8-14 16,-7-7-2 0,4-13 1-16,2-9 4 0,-1-11 10 15,-3-12 5-15,-1-17 3 16,4-10-1-16,0-11 7 15,6-7 3-15,12 3 7 32,9 2 5-32,13 10 8 0,1 9 3 0,9 11 3 15,-3 12-9-15,-3 12-23 0,0 8-11 16,-14 14-17-16,-7 6-3 16,-17 8-2-1,-5 4-2-15,-14 6 0 16,0-1-2-16,5 6-2 15,6-4-3-15,18-9-1 16,14-8 2-16,18-17 3 16,10-9 3-16,10-16 11 15,1-9 7-15,-10-9 7 16,-12-6 3-16,-20-2 10 0,-16 2-4 16,-29-2-6-16,-12 0-6 15,-19-5-19-15,-5 2-13 0,3 2-32 16,9-4-22-1,20 12-81-15,14-1-57 0,26 6-191 16,17 5 210-16</inkml:trace>
  <inkml:trace contextRef="#ctx0" brushRef="#br0" timeOffset="8493.87">13002 940 1219 0,'20'43'204'0,"-4"-2"148"0,-11 6-97 0,1 1-41 15,-3 4-87-15,-3 3-37 0,2 5-53 16,-2-4-21-16,1 3-10 16,1-6-4-16,2-2-28 15,0-10-13-15,-3-13-4 16,1-4 1-16,-2-22 17 0,0-2 12 16,-3-24 4-1,-2-11 2-15,-1-28 13 16,4-11 7-16,-3-21 12 0,2-6 11 15,8-1 16 1,3 12 4-16,12 27 17 16,6 12-4-16,13 36 4 15,2 4-6-15,3 20-19 0,-4 7-7 16,-12 3-19-16,-1 11-6 16,-16-2-7-16,-10 2-3 15,-16 5-6-15,-12-2-9 16,-21 2-40-16,-5-1-39 0,-4-4-107 15,8-4-70-15,18-8 140 16</inkml:trace>
  <inkml:trace contextRef="#ctx0" brushRef="#br0" timeOffset="8796.66">13522 1032 1800 0,'-8'20'151'0,"-8"-2"90"16,-4 5-74-16,-4 1-49 0,2 1-48 16,10-6-46-16,4 3-15 15,20-9-11-15,10-2 0 16,16-10 4-16,3-1 7 16,-1-11 19-16,-1 2 10 15,-6-4 21-15,-9 1 9 16,-11-6 6-16,-10-1-7 15,-21-9-25-15,-10-4-16 0,-19-2-39 16,-13 4-17 0,-14 9-46-16,-2 9-35 15,13 5-113-15,19 7-98 0,33 4 176 16</inkml:trace>
  <inkml:trace contextRef="#ctx0" brushRef="#br0" timeOffset="9070.2">13820 991 923 0,'46'16'199'0,"-2"6"165"0,-19-3-144 16,-9 3-47-16,-13-3-78 15,-3-1-30-15,-4 1-30 16,-1 0-19-16,-1-6-7 16,2-7-2-16,4-3 21 15,-3-1 12-15,-1-13 29 16,-3-2 16-16,-4-9 13 0,-3-1 4 15,1-9-3 1,2-6-15-16,11-1-32 0,11 1-16 16,15 10-28-16,2 2-3 15,8 6-6-15,2 4-6 16,3 3-21 0,-1 1-28-16,1 1-121 0,-2-2 303 15,1-7-142-15</inkml:trace>
  <inkml:trace contextRef="#ctx0" brushRef="#br0" timeOffset="9294.44">14434 483 1758 0,'-9'-25'237'16,"-3"4"126"-16,3 10-126 0,0 11-27 15,-1 13-116-15,2 7-24 16,5 26-29-16,3 9-9 15,3 19-13 1,5 4-7-16,6-1-9 16,-1-3-11-16,0-9-66 0,-1-4-60 15,-2-13 52-15,-2 7-2 16</inkml:trace>
  <inkml:trace contextRef="#ctx0" brushRef="#br0" timeOffset="9569.31">14229 723 1554 0,'3'-13'150'0,"3"2"81"16,7 6-5-16,8 1-71 16,8 4-35-16,11 6-43 15,7-1-15-15,5 7-28 16,5 4-10-16,-2 9-12 15,-3 5-2-15,-12 5-3 16,-5 3 0-16,-24 6-3 16,-8 2 0-16,-14-2-2 15,-2 0 10-15,0-9-43 16,1-7-26-16,13-7-94 16,10-10-74-16,12-8-365 0,7 0 352 15</inkml:trace>
  <inkml:trace contextRef="#ctx0" brushRef="#br0" timeOffset="9732.43">14614 466 1342 0,'-14'0'84'0,"4"0"119"15,2-7-154-15,10-1-106 16,4-4-194-16,7 12 143 15</inkml:trace>
  <inkml:trace contextRef="#ctx0" brushRef="#br0" timeOffset="10031.17">14824 843 1239 0,'-2'31'127'16,"-4"-6"38"-1,6 1 7-15,0-6-102 0,8 2-32 16,6 0-21 0,2-6-3-16,14-5 0 0,-4-5 1 15,4-6 8 1,5-3 12-16,3-5 40 0,0 0 21 16,-10-4 32-16,-3-1 6 15,-25-3-23-15,-12-6-21 16,-21-9-40-16,-7-1-22 0,-7 2-25 15,-4 5-8-15,3 5-89 16,2 4-56-16,16 3-206 16,12 2 183-1</inkml:trace>
  <inkml:trace contextRef="#ctx0" brushRef="#br0" timeOffset="10302.9">15275 868 905 0,'14'38'138'15,"-6"-2"109"-15,-10 2-130 16,-10-2-14-16,-9-8-60 16,4 1-11-16,1-10-15 15,5-7 0-15,11-16 31 16,3-9 18-16,10-12 43 16,7-7 21-16,-1-9 11 0,3-5-2 15,-1 5-21 1,3 8-20-16,-1 16-40 15,4 12-16-15,-3 18-19 0,1 4-7 16,0 18-9 0,0 0-1-16,-1 9-5 15,-3-2-11-15,2 6-116 0,1-6-50 16,1-4-210-16,0-3 188 16</inkml:trace>
  <inkml:trace contextRef="#ctx0" brushRef="#br0" timeOffset="10853.21">15937 1119 1027 0,'0'-54'220'16,"-6"-6"280"-16,0 8-115 0,-10 13-96 15,-4 10-69-15,-10 20-136 16,-7 7-52-16,-7 13-36 16,5 10-2-16,4 13-5 15,5 7-1-15,21 0-27 16,4-3-9-16,21-6-3 15,12-12 2-15,13-6 32 16,0-6 11-16,2-9 10 16,1-6 4-16,-14-7 7 15,-2-2 3-15,-11 2 3 16,-7 0-4-16,-7 14-10 16,-1 0-5-16,-10 19-3 15,3 11 0-15,-3 8 1 0,5 1 0 16,8-4 0-16,9-4 0 15,10-5 0-15,6-7 1 16,0-10-3-16,0-4 1 0,3-11 3 16,-7-9 2-1,3-16 20-15,-7-7 7 0,2-19 14 16,-5-11 8 0,6-31 5-16,-5-13-3 15,-4-17-7-15,-2 3-9 16,-4 29-5-16,-7 25 5 15,-5 45-9-15,-10 19-4 16,-14 33-15-16,3 19-14 16,-10 34-4-16,1 12 2 0,13 12 3 15,8-1 1-15,17-17 0 16,15-9-2-16,23-13-52 16,13-8 2-16,11-12-41 15,11-7-22-15,4-12-49 16,-1-7-71-1,18-13 134-15</inkml:trace>
  <inkml:trace contextRef="#ctx0" brushRef="#br0" timeOffset="11324.38">17796 310 1612 0,'5'-2'165'0,"-1"2"154"0,3 0-81 0,-7 6-20 0,-2 7-62 16,-7 12-82-16,1 11-20 0,-2 23-22 16,-1 12-13-16,3 28-14 15,4 8-3-15,2 8-1 16,2 1 8 0,3-12-76-16,-1-11-59 15,6-13-199-15,-5-9 163 0</inkml:trace>
  <inkml:trace contextRef="#ctx0" brushRef="#br0" timeOffset="11722.17">17376 901 1445 0,'11'-14'136'0,"7"0"250"16,10 1-150-16,15-3-9 15,4 7-33-15,11-1-99 0,-7 4-23 16,6 11-30 0,-1-1-10-16,-8 11-16 15,10 7-9-15,-22 4-5 16,-7 9-3-16,-12 3-3 16,-7 1-1-16,-9 6 2 15,-2 2 0-15,-1-3 3 16,2-1 3-16,11-17 1 15,3-2 1-15,11-16 3 16,5-2-1-16,10-14 3 0,2-4 8 16,-2-7 0-16,-7-5 4 0,-14-7-3 15,-11-2-8-15,-18-7 0 16,-18-4-9-16,-15 12-9 16,-9 6-10-1,-8 15-54-15,0 11-53 16,2 3-109-16,12 19 118 15</inkml:trace>
  <inkml:trace contextRef="#ctx0" brushRef="#br0" timeOffset="24422">8586 7477 597 0,'5'-11'39'0,"2"-3"28"0,6-2-7 0,1 0 16 0,1-3 8 16,3 4 23-16,0 0 8 16,10 3-7-1,4 6-16-15,6-2-40 16,6 6-21-16,6 8-18 15,4 7-1-15,22 7 0 0,1 4 1 16,30-5-3 0,15 2-2-16,7-9-4 0,0-7-1 15,-6-5 1-15,-7-5-28 16,-11-7 19-16</inkml:trace>
  <inkml:trace contextRef="#ctx0" brushRef="#br0" timeOffset="41138.94">16201 7370 714 0,'3'0'87'0,"2"-2"78"0,0 1 8 0,13-7-12 0,-2 5-6 0,9-4-17 0,5 6-18 0,0 1-29 16,5 0-10-16,6 6-13 16,2-4-1-16,25 2 1 15,18 3-5-15,31-6-15 16,16 2-11-16,15 1-18 15,6-3-8-15,11-1-9 16,-8 0-2-16,-8-8-107 0,-17 0-139 16,-37 4 142-1</inkml:trace>
  <inkml:trace contextRef="#ctx0" brushRef="#br0" timeOffset="41871.69">20020 7218 693 0,'2'0'98'0,"6"2"101"0,-2 0-15 0,7 1-19 0,7 0-1 0,12-3-13 16,10 2-16-16,25-4-39 16,10 2-21-16,24-6-37 15,16 1-10-15,26 3-14 16,13 2-5-16,15 2-15 15,4 3-24-15,3-5-170 0,0 4 136 16</inkml:trace>
  <inkml:trace contextRef="#ctx0" brushRef="#br0" timeOffset="63227.09">1708 9406 588 0,'12'-7'116'0,"2"4"100"15,2-3-59-15,2 6-36 0,-9-2-19 0,-1 4 4 0,-5 1-2 0,2 2-24 0,-2 4-11 0,0-4-25 0,5 3-11 16,5-5-7-16,2 2 0 15,7 1-1-15,5 0-1 16,2 1-4 0,5 1-3-16,0-4-3 0,7 4-2 15,3-1 0-15,-2-1-1 16,10 0-4-16,-1-4-1 0,10 1-4 16,4-1 0-1,11 1 0-15,4 0-1 16,12-2-1-16,-1 3 0 15,5 0-2-15,1-2-1 0,2-4-1 16,10-2 1-16,11-1 2 16,3-6 1-16,-2 1-1 15,-1-1 1-15,0 2-2 16,3-2 1-16,10 1 0 16,-1 1 0-16,-2-4 0 15,-3 1-1-15,12-3 1 16,-3 3 0-16,9-2 1 15,-5-1 0-15,-7 6 1 16,7 1 0-16,2 0 1 16,-1 5 0-16,-9 1-1 15,-7 2 0-15,3 0 0 16,6 5 0-16,-6-2 0 16,-1-3 0-16,-5-3-1 15,-4 0 1-15,13 1 0 16,-3 2 0-16,0-1 1 0,-10 1 0 15,-1 3-1-15,4 8 0 16,1 3 0-16,1 4 1 16,-8 4 1-16,-8-3 0 15,-7 0 1-15,7 4 15 16,-1-7 10-16,-1 0 4 0,-1-7 7 16,-9-4-14-16,3-5-9 15,6 0-3-15,11-6-5 16,2-2-4-16,1 1 0 15,-3-2-1 1,-3 3 0-16,5 3 1 16,5 3 0-16,-4 0-1 15,-6 1 1-15,-6 4-1 16,-7-4-1-16,2 3 1 0,-3 3-2 16,3 0 1-16,-15 2-1 15,-15 2 1 1,-14 0-44-16,-17-3-69 0,-15 5 66 15</inkml:trace>
  <inkml:trace contextRef="#ctx0" brushRef="#br0" timeOffset="67894.38">11255 8754 540 0,'13'-7'122'0,"-1"-1"124"0,1 0-11 0,1 0-37 0,-1 0-16 0,-1 0-21 16,0 3-9-16,-8 5-20 15,-2 0-10-15,-8 8-28 16,-7 5-17-16,-14 7-28 16,-6 4-15-16,-5 6-20 15,-5 5-6-15,1 3-9 0,-2-1-4 16,3 4-11-16,8-3-15 15,4 0-56-15,2-5-49 16,5-4-140-16,3-10-102 16,7-16 203-1</inkml:trace>
  <inkml:trace contextRef="#ctx0" brushRef="#br0" timeOffset="68110.42">10922 8751 1026 0,'11'-9'144'0,"-4"1"132"0,5 5-29 16,-2 3-58-16,1 5-24 0,1 7-53 15,-1 6-19-15,5 7-44 16,6 5-16 0,7 9-21-16,10 4-7 0,12 1-5 15,4-6-4-15,10-7-26 16,6-4-47-16,7-3-154 15,-3-8-191-15,3-16 227 16</inkml:trace>
  <inkml:trace contextRef="#ctx0" brushRef="#br0" timeOffset="68636.89">12397 8485 1104 0,'0'11'137'0,"0"-2"80"0,-3 15-46 0,-6 6-16 0,-2 9-63 0,-4 7-25 15,0 11-41-15,-4 3-12 0,-3 11-12 16,0-3-3-16,0 6-34 15,-4-2-37-15,12-12-123 16,0-8-86-16,9-17 146 16</inkml:trace>
  <inkml:trace contextRef="#ctx0" brushRef="#br0" timeOffset="68870.3">12574 8460 912 0,'17'0'197'16,"-1"0"138"-16,-8 14-85 15,-3 11-37-15,-7 11-67 16,-3 10-21-16,-9 11-39 16,-5 1-18-16,2 12-37 0,-5-4-15 15,6 5-20-15,0 0-10 16,4-3-82-16,2-7-73 15,7-9 91-15</inkml:trace>
  <inkml:trace contextRef="#ctx0" brushRef="#br0" timeOffset="69106.94">12210 8671 1345 0,'-4'-10'131'0,"8"1"108"0,7 3-42 0,11 4-13 16,5 2-24-1,6 2-37-15,6 2-15 0,1-2-44 16,2 1-18 0,7-1-30-16,-3-1-10 15,0 4-38-15,1-2-48 0,-16 7-119 16,-2-4-90-16,-10 5 146 15</inkml:trace>
  <inkml:trace contextRef="#ctx0" brushRef="#br0" timeOffset="69327.74">12137 8807 1343 0,'6'12'146'0,"15"-1"116"16,-2 0-7-16,14 3-50 0,-2-1-31 16,7-4-62-1,0 3-31-15,3-6-38 0,2-3-18 16,1-5-46-16,5-4-62 16,0-7-136-16,9-2 123 15</inkml:trace>
  <inkml:trace contextRef="#ctx0" brushRef="#br0" timeOffset="69838">13333 8854 996 0,'-2'6'177'16,"-2"4"105"-16,-3 2-62 15,-7 1-40-15,-5-1-92 16,-1 6-32-16,-1 7-41 0,2 3-11 16,8 6-10-16,6-6-4 15,13-4-3-15,10-7 2 16,13-11 9-16,7-4 7 0,3-10 31 15,3-5 10-15,-1-6 15 16,-12-1 9 0,-12-1 0-16,-11-2-4 15,-13 1-7-15,-9-4-13 0,-17-4-25 16,-2-1-10-16,-7-1-27 16,2 1-31-16,8 4-81 15,11 5-77-15,15-2 106 16</inkml:trace>
  <inkml:trace contextRef="#ctx0" brushRef="#br0" timeOffset="70104.75">13861 8512 1382 0,'2'-10'190'16,"-2"-2"143"-16,-2-6-132 15,-1-2-21-15,-5 1-61 16,2-2-18-16,-5 9-33 0,0 5-13 16,-11 15-26-16,-3 11-14 15,-4 25-12-15,-1 10-3 16,0 15-3-16,10 9-3 16,7 5-3-16,2 7-4 0,8 6-12 15,-2-6-46-15,5-6-112 16,5-7-90-16,6-17 129 15</inkml:trace>
  <inkml:trace contextRef="#ctx0" brushRef="#br0" timeOffset="70310.16">13530 8818 1397 0,'6'7'144'15,"-2"3"73"-15,18 1-36 16,3 0-17-16,8-9-48 16,8-4-22-16,5-9-54 15,1-3-19-15,4-8-132 16,1 0 135-16,-5 0-54 16</inkml:trace>
  <inkml:trace contextRef="#ctx0" brushRef="#br0" timeOffset="70823.3">14652 8379 1110 0,'-8'-3'130'15,"3"3"115"-15,-1 5-24 0,6 9-18 0,3 6-18 0,5 18-42 0,-3 8-26 0,1 14-56 0,-5 6-25 0,-1 11-29 16,-1 2-6-16,-9 8-4 0,-1-8-36 16,0-3-110-16,2-12-89 15,-2-15 112-15</inkml:trace>
  <inkml:trace contextRef="#ctx0" brushRef="#br0" timeOffset="71204.67">14349 8836 1360 0,'20'-17'159'16,"-1"-3"96"-16,6 9-33 15,2 4-5 1,8 6-51-16,1 2-30 0,-3 10-75 15,2 2-28-15,-6 6-30 16,2 5-2-16,-3 10-7 16,-1 3-6-16,-5 0-29 15,-3 0-17-15,-8-6-17 16,0-2 2-16,-7-9 27 16,-4-7 14-16,0-13 26 15,0-5 5-15,-4-14 10 16,3-6 10-16,2-13 21 15,4-1 7-15,14 1 17 16,0-3-1-16,9 3-14 0,6 2-7 16,0 4-20-16,-4 4-7 15,5 4-14 1,-7-1-6-16,7 4-58 0,-2 1-49 16,2 2-149-16,6 9-193 15,6 9 259-15</inkml:trace>
  <inkml:trace contextRef="#ctx0" brushRef="#br0" timeOffset="72068.41">15461 8907 1187 0,'-27'-18'173'0,"-4"-1"89"15,-9-15-62-15,2 5-43 0,-3 0-65 16,2-1-18-16,3 18-26 15,1 5-15-15,5 18-33 16,0 8-12-16,5 16-11 16,3 4-2-16,9 2 0 15,8-1-1-15,10-6-1 16,8-4 1-16,4-4 9 16,3-4 6-16,3-6 10 0,-6-4 3 15,0-9 25-15,2-3 10 16,0-4 34-1,3-6 26-15,3-7 14 16,1-4 3-16,-1-1-14 16,5-1-17-16,-3 0-20 15,-2 6-10-15,0 4-17 16,-3 6-11-16,-4 8-17 0,2 5-6 16,-7 10-3-16,1 2-6 15,-3 4-2-15,-5 1-3 16,2 3-13-16,-5-1-2 15,2 0-2-15,-3-8 3 16,-1-2 15-16,1-6 6 16,3-7 11-16,1-2 1 0,3-5 1 15,1-6 0 1,10-3 1-16,-1-4-1 0,5-2 4 16,0-4 1-1,-1-3-1-15,2 2 1 0,1-2 2 16,-4 0 4-16,-2 2 6 15,4-2 4-15,-10 2 6 16,-3 2-3-16,-3 4-6 16,-3 1-6-16,-5 9-10 15,3 2-3-15,-3 7-3 16,2 0-1-16,-2 7-3 16,0 7-2-16,-5 10-3 0,2 9 1 15,-2 6 0 1,0 4 0-16,4 1-1 15,-1-5-1-15,2-7 2 16,-1-4 0-16,1-10 2 16,-4-6 2-16,4-12 1 0,-1-1 2 15,-2-15 1-15,3-5 0 16,-2-16 0-16,4-3 0 16,7-9 1-16,2 2 1 15,10 9-2-15,1 7-1 0,3 10-2 16,2 8-1-1,3 9-1-15,4 4-3 0,1 9-1 16,1 5 0-16,-6 4-2 16,-6 4-3-16,-8 3-28 15,-2 0-24 1,-6 2-78-16,-5 0-49 16,-3-3-162-16,2-6 187 0</inkml:trace>
  <inkml:trace contextRef="#ctx0" brushRef="#br0" timeOffset="72405.09">16539 8644 1531 0,'-5'-5'159'0,"-3"4"95"0,-6 2-32 0,-8 9-88 0,-2-2-36 0,-1 9-45 0,3 0-14 0,3 9-24 16,4 0-6-16,4 6-9 16,8 3-4-16,10 1-3 0,4 2 1 15,12 1 2-15,-2 1 2 16,2-1 3-16,1 1 3 16,-8-3 2-16,-5-2 4 0,-11-8 4 15,-6-5 2-15,-16-8 2 16,-5-6-1-16,-11-3-10 15,-3-4-9-15,-6-9-29 16,-6-4-23-16,-10-2-70 16,-1-2-26-16,-10 8-393 15,3 2 341 1</inkml:trace>
  <inkml:trace contextRef="#ctx0" brushRef="#br0" timeOffset="90694.86">1408 12350 780 0,'-3'0'137'0,"0"0"121"0,3 3-72 0,-4 7-32 0,-5 2-28 0,4 3-20 16,-6 0 0-16,0-4-19 15,10-1-5-15,-1-5-17 0,5-1-15 16,11-2-25-16,2-2-12 16,16 0-10-16,-2-5-2 15,18 0-3-15,14 1-2 16,11-4-3-16,10 3-2 16,21-1-1-16,11 1 0 15,1 5-1-15,-1 0 1 0,-8 0 2 16,4 3 0-16,10 0 3 15,4 2 1-15,4-2 0 16,-3 0 1-16,4 4-2 16,12-4-1-16,7 2 2 15,3 2-1-15,-2 3 3 16,3-2 0-16,9 4 1 16,1 3-1-16,-1 4 2 15,5 4 0-15,-1-4 1 16,3 2 0-16,1-7 0 15,4-3 1-15,4-8-1 16,0-1 1-16,2-4 0 16,0-1 3-16,-5-7-2 15,-1 6 1-15,1-7-1 0,-6 0-2 16,-1 3 1-16,0 1-1 16,0 1 2-16,-2 1-2 15,3 2 0-15,1-3 0 0,-10 1-1 16,5 4 1-1,-5 1 0-15,-1 0 2 16,-3 0 1 0,-9 1 0-16,6 2-1 0,-2 0 0 15,1 2-1-15,-9-3 0 16,1 1 0-16,-2 2 2 16,-5 3 0-16,-9 1 2 0,-18 4-1 15,2 2 1-15,2 1-1 16,-1 3 0-16,-12-3 0 15,-11 0 0-15,-1-4 2 16,-6-1 1-16,3 0 1 16,0-4 1-16,-15-1-2 15,-1-3-2 1,-20 0-8-16,-10-3-25 0,-21-1-123 16,-8-3-103-16,-2 0 128 15</inkml:trace>
  <inkml:trace contextRef="#ctx0" brushRef="#br0" timeOffset="95656.3">12554 10756 1398 0,'0'1'147'0,"0"-1"104"15,0 2-33-15,-2-2-74 0,2 0-36 0,0 5-43 0,0 7-9 0,0 13-11 0,0 7-3 0,0 20-13 16,0 5-6-16,0 17-16 15,0 10-4-15,0-4-4 16,0-3-7-16,3-12-74 16,2-5-45-16,0-19-153 15,-2-8-98-15,3-17 211 0</inkml:trace>
  <inkml:trace contextRef="#ctx0" brushRef="#br0" timeOffset="95940.38">12453 10819 1430 0,'0'-40'140'0,"1"3"117"0,7 0-30 0,3 9-41 15,5-2-8 1,7 8-35-16,4-7-15 16,10 9-39-16,0-1-27 0,6 9-35 15,1 1-15-15,0 19-17 16,-3 7-1-16,-9 11-3 15,-4 10 2-15,-21 0 6 16,-7 1-1-16,-5 0-3 16,-17-2-8-16,-8 0-33 15,-6-2-21-15,-9-11-81 16,0-2-60-16,4-4-229 16,6-2 242-16</inkml:trace>
  <inkml:trace contextRef="#ctx0" brushRef="#br0" timeOffset="96266.37">12962 11002 1143 0,'-8'8'141'0,"0"4"146"15,-1 4-154-15,-4 11-42 16,5 9-38-16,2 5-37 15,0 6-8-15,10-4-9 16,8-2-2-16,5-16-3 16,8-4 22-16,0-15 53 0,2-6 29 15,-2-11 51 1,-4-6-7-16,-5-10-13 16,-5-6-13-16,-8-5-25 15,-3-5-16-15,-10-6-31 16,-1 1-15-16,-11 2-29 15,-8-2-9-15,5 19-59 16,-5 2-49-16,8 16-101 16,6 8-97-16,13 7 172 15</inkml:trace>
  <inkml:trace contextRef="#ctx0" brushRef="#br0" timeOffset="96721.45">13249 11038 1660 0,'18'5'125'0,"-4"3"54"15,-3 3-44-15,-8-2-67 16,2 10-36-16,1 5-33 16,-1 4-9-16,4 7-13 15,1-4-7-15,7-2-1 16,5-7 4-16,7-10 18 15,-3-4 10-15,0-16 37 16,-6-1 23-16,-9-10 44 0,0-3 26 16,-1-2-10-1,1 5-17-15,-5 7-43 16,2 2-30-16,-3 18-28 0,-1 5-10 16,0 9-34-16,5 9-23 15,7-2-43-15,-2-2-9 16,13-5 16-16,-2-5 26 15,0-9 55-15,4-8 10 16,-7 0 71-16,-2-8 32 16,-10-3 49-16,-2-2 21 15,-10-6-24-15,-4-7-20 16,1-12-48-16,-3-3-23 0,0-8-38 16,-1 8-13-16,1 6-34 15,8 10-31-15,8 8-129 16,4-4-78-16,18 1 137 15</inkml:trace>
  <inkml:trace contextRef="#ctx0" brushRef="#br0" timeOffset="97292.28">13959 11052 819 0,'14'3'193'0,"5"-1"127"0,13-7-107 0,1-4-23 0,13-7-59 0,-5-1 5 0,9-9-2 15,-10-4 0-15,-10 2-7 0,-5 0 4 16,-16 6-10-16,-2 3-5 16,-14 0-19-16,-7 5-20 15,-21-2-23-15,-4 6-15 0,-16 12-25 16,0 7-8-16,-2 18-31 15,8 8-13-15,17 15-21 16,7 6-6 0,23 7-1-16,4-2 3 0,22-10 22 15,4-12 12-15,15-17 18 16,9-1 8-16,9-12 5 16,4-4 4-16,-2-8 6 15,-5-5 1-15,-4 0 2 16,-5-2-1-16,-8 9-5 15,-3 1-4-15,-11 6-5 16,-8 5-1-16,-8 10-20 16,-2-7-13-1,-9 3-4-15,0 1 3 0,-9-12 23 16,1 3 20-16,-8-10 35 16,0-7 13-16,0-8 24 15,4-8 10-15,1-10-7 16,4-7-10-16,11-8-25 15,7 3-13-15,11 0-23 16,8 5-6-16,6 7-11 0,5 2-5 16,3 4-26-16,5-1-42 15,6 4-150 1,-3-2 312-16,7 2-130 16</inkml:trace>
  <inkml:trace contextRef="#ctx0" brushRef="#br0" timeOffset="98105.87">15251 10921 698 0,'-1'3'166'0,"-3"2"123"0,3 2-48 0,1-6-16 0,1 2-42 15,3-1-11-15,7-2-11 0,3 0-11 16,10 0-14-16,5 0-8 16,16-2-39-16,7-1-10 15,9 2-21 1,-1-4-20-16,-1-3-13 0,-7-2-9 16,-8-2-12-16,0 2-4 15,-12 1-55-15,-2-1-55 16,-18 4-134-16,-9 6-121 15,2-1 195-15</inkml:trace>
  <inkml:trace contextRef="#ctx0" brushRef="#br0" timeOffset="98360.76">15209 11123 1154 0,'23'3'164'0,"3"0"159"15,7 2-80-15,11 5-66 16,8-1-43-16,5-1-69 16,3-2-22-16,-5-3-28 15,-8-1-26-15,-6-7-184 16,-1-6 138-16</inkml:trace>
  <inkml:trace contextRef="#ctx0" brushRef="#br0" timeOffset="99074.19">17086 10368 1340 0,'0'1'156'0,"-2"-1"126"0,-1 2-31 0,0-5-72 0,-2-7-36 0,-4-2-58 0,-10-2-19 0,-5-5-20 0,-6 3-15 0,0 6-20 15,-4 4-6-15,0 11-11 16,1 6 2-16,-1 12-2 16,5 3 0-16,1 13-3 15,3 5 1-15,1 11 2 16,3 1 1-16,4 4 3 16,-2-2 1-16,2 3 0 15,-1 3 0-15,1 3-1 16,3 4 1-16,8-4-1 15,1 2 1-15,11-3 0 16,5-6 0-16,5-8-1 16,9-6 0-16,5-16 1 15,8-3-1-15,13-15 2 0,4-2-1 16,5-17-1-16,-5-2-23 16,-6-13-75-16,-5-3-50 15,-14-10 69-15</inkml:trace>
  <inkml:trace contextRef="#ctx0" brushRef="#br0" timeOffset="99270.87">16556 10820 1818 0,'24'7'133'0,"2"2"62"16,6-1-16-16,3-6-78 15,1-7-34-15,-1-5-93 16,-2-2-56-16,5-7-209 16,7 0 169-16</inkml:trace>
  <inkml:trace contextRef="#ctx0" brushRef="#br0" timeOffset="99587.09">17158 10775 956 0,'-1'34'204'0,"-2"3"256"15,-4 2-217-15,-2 2-74 16,0 0-47-16,-3 5-73 16,1-4-17-16,0 3-22 15,7-4-8-15,-4-10-3 0,1-6-1 16,3-9 2-16,1-6 0 16,3-4 41-16,0-9 16 15,-2-12 35-15,4-2 8 0,7-16-8 16,4 1-15-16,15-4-21 15,-3 2 6 1,4 5-27-16,7 9 5 16,3 10-10-16,2 7-14 0,-1 8-6 15,-4 7-8-15,-9 12-9 16,-2 1-18 0,-6 4-38-16,-5-1-34 0,-3-6-96 15,4 0-70-15,0-17 142 16</inkml:trace>
  <inkml:trace contextRef="#ctx0" brushRef="#br0" timeOffset="100154.36">17644 10961 1551 0,'-6'4'154'0,"6"6"96"15,-1 1-68-15,-3-3-58 16,8-2-20-16,7 0-31 15,7-2-6-15,14-8-33 16,-4 1-4-16,6-8 0 16,-3 0-1-16,-1-5 1 0,-2 1-1 0,-12-1 14 15,-3-5 7-15,-13 4 17 16,-11-7-8-16,-8 2-19 31,-6 2-14-31,-8 3-34 0,4 12-15 16,-1 21-17-16,0 10 2 15,5 22 0-15,8 2 7 16,4 5 9-16,13-1 4 16,9-5-4-16,9-10 2 15,10-14 0-15,4-4 10 0,7-19 19 16,2-4 2-16,8-12 14 16,5-8-1-1,-1 0 2-15,4 1 5 0,-14 4-2 16,-4 4-3-16,-14 10-6 15,-7 1-7-15,-10 4-11 16,-7 6-9-16,-7 1-22 16,-5 7-11-16,-6 1-11 15,-1 2 6-15,9 0 24 16,1-9 15-16,8-9 36 16,-3 1 13-16,11-12 21 15,3-4 10-15,3-14-6 0,9-7-8 16,4-9-23-1,3-3-14-15,5 1-24 16,0 2-8-16,-5 9-63 16,-4 7-42-16,3 9-147 15,-7 0-101-15,16 16 198 0</inkml:trace>
  <inkml:trace contextRef="#ctx0" brushRef="#br0" timeOffset="100579.82">18578 10879 1065 0,'5'6'235'0,"-2"-3"291"0,7 0-120 0,-6-9-65 0,1-3-54 0,-3-9-109 0,-5-4-49 0,-5 5-61 0,-5-5-20 0,-3 9-38 16,-6 8-10-16,-5 10-19 16,2 17-11-16,-10 8-13 15,9 8-5-15,8 1-6 16,7-2 2-16,16-9 13 15,6-4 8-15,11-13 13 16,-3-6 16-16,2-7 25 16,-1-4 16-16,-7-10 28 15,-7 2-3-15,0-2-6 16,-4 3-7-16,-2 12-20 0,0-1-10 16,-5 15-12-1,0 12-9-15,4 18-9 16,1 10-1-16,3 12 8 15,6 6-27-15,-4-2 2 16,1 1-11-16,-4-9-18 0,-7-3 27 16,-6-4-8-16,-9-3 13 15,-5-15 13-15,-9-6 8 16,3-16 5-16,1-8-5 16,-11-20-51-16,9-17-23 15,-18-25-69-15,7-7-69 0,10 0 133 16</inkml:trace>
  <inkml:trace contextRef="#ctx0" brushRef="#br0" timeOffset="101056.24">18853 10835 1907 0,'-3'-4'143'0,"-5"3"86"0,-6 1-55 0,-2 3-41 0,-5 10-48 0,4 2-57 0,1 9-18 0,8 3-13 0,8 4-8 0,13 1-13 0,7-2-2 0,14-10 0 16,5-5 5-1,7-11 16-15,-4-4 11 16,-2-8 34-1,-6-9 21-15,-7-5 37 0,-5-8 11 16,-7-3-3-16,-9-6-11 16,2 4-27-16,-8 8-7 15,0 14-12-15,0 13-11 0,0 7-19 16,0 12-11-16,3 17-16 16,8 8 0-16,5 10 1 15,4 6 0-15,-4 4-5 16,-2 4 1-16,-6-2 5 15,-8-3-5-15,-9-4 6 16,-6-7-1-16,-8-5-9 16,-4-6 4-16,-1-14-28 15,-6-5-26-15,-8-19-94 16,1-4-42-16,-24-26-448 16,-12-17 398-16</inkml:trace>
  <inkml:trace contextRef="#ctx0" brushRef="#br0" timeOffset="101498.55">16367 11827 1460 0,'59'1'171'0,"24"-7"137"16,22-7-1-16,42-6-102 0,19-1-50 0,40-2-78 0,15 4-52 0,9 1-2 0,13 3-9 16,-8 9-9-16,-14 3-2 15,-22 2-2-15,-13 2 0 16,-42 4-3-16,-24 1-21 15,-46 4-74-15,-32-3-53 0,-37 7-153 16,-17 3 158 0</inkml:trace>
  <inkml:trace contextRef="#ctx0" brushRef="#br0" timeOffset="101780.02">17330 12000 1644 0,'16'0'207'16,"-8"-2"241"-16,2 2-155 16,-7 10-48-1,-2 1-61-15,6 33-88 16,-6 13-55-16,7 30-31 0,-2 9-4 15,5 11-26 1,4-3-4-16,0-14-93 0,3-10-65 16,-1-16-126-16,-1-11-91 15,-13-7 222-15</inkml:trace>
  <inkml:trace contextRef="#ctx0" brushRef="#br0" timeOffset="102072.61">16961 12527 1550 0,'22'0'169'15,"15"-8"217"-15,10 3-132 0,18-7-20 16,6-1-44-16,12 0-104 16,6 1-16-16,-6 4-44 15,-2 3-6-15,-25 10-5 16,-13 3-16-16,-11 14 6 15,-17 5 0-15,0 12-4 16,-1 10 0-16,-5 4 4 16,4 6-1-16,-4-2-2 15,4-7-1-15,-2-15-21 16,0-5-19-16,5-22-52 0,-7-8-77 16,9-19 10-1,1-21 57-15</inkml:trace>
  <inkml:trace contextRef="#ctx0" brushRef="#br0" timeOffset="102227.58">17689 12082 1347 0,'-11'25'268'0,"4"-4"301"16,6-9-384-16,-1-5-47 15,5-7-131-15,4-5-61 0,8-8-143 16,4-2 111-1</inkml:trace>
  <inkml:trace contextRef="#ctx0" brushRef="#br0" timeOffset="102809.26">17941 12735 1100 0,'5'52'121'0,"3"-11"127"15,-4-10-38-15,3-23-29 16,-4-8 3-16,2-22-44 15,2-11-11-15,1-19 3 16,-3-8-12-16,9-6-1 16,7 1-15-16,7 12-27 15,8 12-13-15,1 23-18 16,-3 10-6-16,-2 15-23 0,-8 7-12 16,-7 14-37-1,-9 1-22-15,3 10-37 0,-2 1-6 0,-1-4 27 31,5-3 22-31,-13-17 48 16,3-10 19-16,8-6 32 0,-8-9 16 16,7-12 13-1,5-3-6-15,-2-4-26 0,3-2-15 16,17 17-25-16,-16 7-5 16,13 19-7-16,-1 9-3 15,-6 6-11-15,4 5-3 0,5 0 0 16,7-6-2-1,12-5 9-15,5-7 1 0,6-12 9 16,7-3 4-16,-5-14 18 16,-5-4 12-1,-10-9 22-15,-12-3 11 0,-12-1 17 16,-9-4-1-16,-5 7-3 16,-13-1-1-16,-12 12-10 15,-10 9-6-15,-15 10-25 16,1 12-16-16,-5 17-29 15,6 14-9-15,18 8-5 16,17 7-2-16,30-3-4 16,18-3 2-16,24-9 2 15,5-5 7-15,12-15-29 0,8-8-23 16,3-17-83 0,-1-11-62-16,1-22 120 15</inkml:trace>
  <inkml:trace contextRef="#ctx0" brushRef="#br0" timeOffset="130371">1780 15596 188 0,'-8'8'33'0,"0"-4"44"0,2 6-43 0,-5-4-3 0,3-3 18 0,2 2 13 0,3-2 23 15,3-3 9 1,-3 0 11-16,1 2-1 15,2-1-18-15,0 1-5 16,-5 4-9-16,5-1-2 16,0 1-1-16,0-1-2 15,-1 3-8-15,-1-5-3 0,-1 0-8 16,3 3-7-16,0-4-16 16,3-2-7-1,3 3-7-15,2-1-2 16,5-1 0-16,3 2-1 15,-1-3-3-15,6 0-1 0,-1 0-1 16,4 0 1 0,3 0 10-16,6 4 6 0,2-3 12 15,-1 2 5-15,6 2-3 16,-2-2-4-16,6-3-8 16,-3 2-5-16,5 1-4 15,-2-2-1-15,3 4 2 16,-4-3 2-16,4-1 3 0,-3 1 1 15,10 1-2 1,4 3-2-16,-2-1-2 16,5 3-2-16,-9 3 0 15,-1-1-2-15,-3 1-3 16,-6 3-1-16,0-2-2 16,5 3 0-16,1 2-1 15,4-4 1-15,1 1 0 0,7-5 1 16,2-6 2-16,7 0 2 15,-1-3-1-15,0-3-1 16,1-5-2-16,-5 2-2 0,-6-5 0 16,2 0 0-16,0 2 0 15,1 1 1 1,2-2 0-16,5 6 1 16,-1-4-1-16,-8 3 0 0,3-1-1 15,0-1 1-15,-7-1 1 16,5-1 0-1,-7-2 2-15,6 1-1 0,-1-2-1 16,8-1-1-16,7 1 0 16,1-1-2-16,-6 0-1 15,-3 1 0-15,-1-1 0 16,1 1 0-16,0-1 0 16,4 3 0-16,-1 4 0 15,6 0 0-15,5 1 0 16,-2-3 0-16,0 3 1 15,-4-2 0-15,-4 7 13 16,-4 0 5-16,3 0 6 16,5 1 2-16,-1 1-3 15,9 1-1-15,-4-2 1 16,0-1-1-16,-3-1-5 0,-11-4-2 16,-6 4 6-1,3-3 2-15,-6 1 0 16,3 3-2-16,-2-4-10 0,0-1-5 15,-6 2-20 1,-3-2-75-16,-24-3 57 0</inkml:trace>
  <inkml:trace contextRef="#ctx0" brushRef="#br0" timeOffset="132882.98">7937 13317 846 0</inkml:trace>
  <inkml:trace contextRef="#ctx0" brushRef="#br0" timeOffset="134328.6">8113 15690 700 0,'-2'5'56'0,"-6"-3"32"0,7-2-9 15,-3 1 12-15,-3-1 20 0,3-1 36 32,3-3-3-32,1-2-39 15,3 0-28-15,5-4-46 16,-3 2-14-16,4 4-10 0,4 2 2 15,1 4 10-15,-2 7 8 16,1-1 19-16,0 3 9 16,-1 0 6-16,9 2-2 15,1-2-4-15,3 1-5 16,10-1-11-16,0-7-6 16,10-1-10-16,6-3-3 0,12 3-5 15,13 3-2 1,12 1-3-16,5 4-3 0,11 1 1 15,0 1-1 1,11 6-3-16,12-2-3 0,11 4-2 16,0-4-2-16,7 0 2 15,-5-3 1-15,7-1-1 16,3-3-1-16,-18-1-1 16,4-3-29-1,-19-1-124-15,-2-3-98 0,-5-12 122 16</inkml:trace>
  <inkml:trace contextRef="#ctx0" brushRef="#br0" timeOffset="149273.53">12243 15604 71 0,'-3'-7'65'0,"-7"1"55"0,-3 6 63 0,1 1 19 0,-1 4-11 16,1 6-29-16,-3 0-48 15,6 2-20-15,4-2-30 16,0-6-9-16,9 4-5 16,0 2 1-16,1-8 6 0,3 4-2 15,5-3-14-15,1-2-9 16,5-2-17-1,-2 0-6-15,10-3-6 16,-3-4-1-16,4 4-1 16,2 0 1-16,3 3 4 15,0 3 8-15,10 0 24 16,4 4 12-16,8-4 17 0,10 2-2 16,9 3-17-1,3-2-9-15,6 0-15 16,3 0-2-16,-8-2-3 15,4-1-4-15,6-3-6 0,7-2-4 16,10 2-4-16,-2-1-1 16,1 1-1-16,-5 1-1 0,1 1 0 15,7 3 0 1,11 4 0-16,2 2 2 16,6 2-3-16,5-1-1 15,7-5-2-15,15 0-2 0,6-7 1 16,2 0 3-16,6 2 3 15,0 1 1-15,1 5 1 16,4-2 0-16,-7 5-3 16,-1 2 9-16,-3-2-156 15,-8 0 112-15</inkml:trace>
  <inkml:trace contextRef="#ctx0" brushRef="#br0" timeOffset="180245.48">2050 14222 854 0,'5'-2'124'0,"4"-2"75"0,-7-3-79 0,-2 6-28 0,1 1-17 15,-4-3 16 1,2 3 12-16,-6 1-5 16,-4 2-29-16,3 7-19 15,-11-5-30-15,4 6-8 0,-6 0-6 16,-4-5-1-16,-7 2 0 16,-6-7 1-16,-4-1 0 15,-5 0 1-15,-4-3-2 16,-4-5-1-16,-2-4-2 15,5-1-1-15,0-4-1 16,9 1 0-16,7-8 1 16,0-6 6-16,17-3 11 15,5-11 4-15,10-11 11 16,4-5 5-16,0-11 9 16,4-3 3-16,-4 5-2 15,3-1-5-15,0 6-15 16,-3 7-6-16,0 8-8 15,0 6-3-15,1 9-6 16,4 0-2-16,0 8-3 0,4 5-1 16,6 1 0-16,-1 4 1 15,14 0 6-15,-3-8 5 16,12 1 4-16,7-2 2 0,2-4-6 16,9-2-3-1,3 2-4-15,-1 1-1 0,14 3-3 16,-2 1 1-1,-1 5-1-15,-5 2 0 16,-4 6-1-16,-9 3 0 16,2 5 0-16,-1-2 0 0,2 0 1 15,7-3-1-15,16-3 0 16,6-3-1-16,11-5 3 16,7-5 0-16,-1-2 0 15,-1-1-1-15,11 2-3 16,-2 4-1-16,8 9 0 15,-1 4 1-15,-12 4 2 16,-7 1 1-16,-2 2 0 16,2 1 0-16,9 0 0 15,9-2 0-15,-2-6 0 16,-1 2 0-16,4-7 0 16,10-4 0-16,9 1-1 15,6 0 0-15,-5 9-1 16,-6 5 0-16,7 7 1 15,-2 3 1-15,2 7 2 16,-11 3 1-16,-11 1 1 16,-1 4 0-16,5 3 0 0,9 0-1 15,-8 1-1-15,-1-2 0 16,-8-3-1-16,-5 1 1 0,14-9 1 16,1 2 0-1,1-5 14 1,-7 1 5-16,-4-1 5 0,-3-1 1 15,12-1-12-15,2 2-4 16,-8 2-3-16,-2 1-1 0,-7 2-1 16,-8 3 1-16,13-4-3 15,-3 3 1-15,-4-1-2 16,0-6 0-16,-13-4-1 16,-1-1-1-16,9-6 0 15,8-3 0-15,0-2 0 16,0 2 1-16,-9-4 1 15,-10 4-2-15,-3 2 1 16,0-1 1-16,7 2-1 16,-3 0 3-16,-5 0-2 0,-2 2 1 15,-8 2-1 1,-7 1-2-16,-4-2 0 16,3 4-1-16,10-1 0 0,6-1-1 15,12 3 1-15,-1-7-1 16,-3 1 1-16,-7-2 1 15,-10 1 1 1,-5 4 0-16,1 3 5 0,-5 3 12 16,-5 2 5-1,-6 2 2-15,-11-2-3 0,1 1-12 16,1-3-1-16,3-1-1 16,-6-4 2-16,5 0-8 15,-4 5-7-15,-1-3 0 0,0 8-4 16,-10-3 7-16,-6-1 4 15,-6 2 4 1,-3 4 10-16,-6 2 1 0,-2-1 2 16,0 5-8-16,0-1-7 15,-2 1-2-15,0 1-4 16,2-3 2-16,-2 5-2 16,0 3 0-16,5 0-1 15,-5 5 1-15,7 3-1 16,-7 1 0-16,1 4 1 15,3-4 0-15,-6 1 2 16,-1-6-1-16,-1 1 1 16,-1-5 0-16,-4-2 1 15,3 2 1-15,-2-9-2 16,-3 2 0-16,-3 1-2 0,0 1 0 16,0 1 0-1,3 0 0-15,-3 0 1 0,2-1 3 16,-6-6 5-16,1 0-2 15,-2-5 2 1,-9-3 0-16,-10-5-5 16,-4 2 1-16,-11-3-4 0,-4 3-1 15,-9-2 0 1,0 5-1-16,-10 2 0 0,-4-1 0 16,6 3-1-16,1-3 0 15,10-4-1-15,4-2 0 16,-4-6 3-16,-5-4 1 15,-8-6 5-15,6-1-1 16,-6-2 0-16,0 1-2 0,4 2-2 16,-5 1 0-16,0 1-1 15,-8 2-1-15,-18-4-3 16,-5 4 1-16,-7 0-3 16,4 2 0-16,3 3-1 15,-6-1-1-15,-9 2 0 16,-4 3 1-16,-3-1 2 15,8 1 2-15,7 2 0 16,-2-5 1-16,-11-3 1 16,2 0 0-16,-4-2-3 0,8-1 0 15,6-1 0 1,-3 1-1-16,3 1 5 16,-1-1-2-16,10 0 0 15,8-1-1-15,6 1 0 16,2 3 0-16,-12-5-1 15,7 3 0-15,3-3-1 0,0 4-4 16,16-7 0-16,5 7 1 16,3 0 3-16,6-1 3 15,-2 3 4-15,-1-4 1 0,-3 1-1 16,-1 4 2 0,-2 1 1-16,1 5 2 15,4 4 1-15,-3 4-1 16,-2 1-2-16,-1 3-2 15,-7-3-2-15,-3 2 0 16,-2-10 0-16,4-2 0 0,12-1 2 16,6-3 0-16,5-7 0 15,4 3 0-15,-1-1-1 16,0-1 0-16,0 4 1 16,-3 2 0-16,-10 0 2 15,-4 0 1-15,-8 3 3 16,-2 5 0-16,5-3 0 15,-4 4-2-15,6-4-5 16,-4 3-2-16,-9-5 0 0,6 5 0 16,-8-6 0-1,7-1 0-15,9 1 2 16,1-2 1-16,9 1-1 16,2 2 0-16,-2 4 1 15,-1-1 0-15,-12 2 0 16,5-2 1-16,-10 2-1 0,-3 0-1 15,11-5 1-15,-3 0-1 16,9-3 0-16,0-3-1 16,4 2-1-16,2-1-1 15,-7-1-1-15,0 1 1 16,-3 1-1-16,1 1 0 0,6 0 1 16,9 1-1-1,7-1-1-15,3 0-1 16,7 0 1-16,0-1-1 15,7 1 0-15,1 1 0 16,6 1 0-16,0 3-1 0,6-1 1 16,0 4 1-16,-1 0 1 15,1 0 0-15,0 1 1 16,4-4 0 0,-1 3-1-16,2-5 0 0,0 0-4 15,3 4-1-15,0-6-8 16,-3-1-25-16,11 2-90 15,-2-2-52-15,2 0-151 0,-1 0 168 16</inkml:trace>
  <inkml:trace contextRef="#ctx0" brushRef="#br0" timeOffset="-210800.12">6726 14236 511 0,'14'0'129'0,"-3"-3"147"0,5 3-81 0,-3 0-64 15,-2 0-36-15,0 5-54 0,-8 3-15 0,0 3 7 0,-3 1-4 16,-2 7 31-16,-1 7 16 0,0 8-12 31,-3 4 20-31,1 5-20 16,5 6-12-16,0 3-66 16,0 9 55-16,0 5-29 0,-3 8-4 15,4 5 53-15,1 3-68 16,0 8 9-16,1 3 1 15,-3 13 1-15,0 3-5 16,0 4 3-16,-5 4 0 16,-3-5 0-16,0 3 1 0,-4 2-2 15,1-1 2-15,-2-4-2 32,2-8 16-32,9-14-17 0,-4-11 0 0,9-14 0 15,-1-8-15-15,1-10 15 16,0-6 2-16,5-10 0 15,-5-4 1-15,8-8-1 16,0-1-1-16,3-6 1 16,5-2 0-16,2 2 2 15,4 6 1-15,0-4 4 16,-3 0 6-16,0 2 4 16,-1-4 1-16,4-1 2 15,0 0-5-15,12-4-4 0,1 1-4 16,7 1-6-16,11-1-2 15,11 1-1 1,4-1 1-16,15-3-1 0,-8-3-1 16,8 1 0-16,-7 2 1 15,-5-5 0 1,-5 1-1-16,-11-1-31 0,-2 0-33 16,-9 0-128-16,-8 0-183 15,-23 2 214-15</inkml:trace>
  <inkml:trace contextRef="#ctx0" brushRef="#br0" timeOffset="-210405.23">7781 16425 1046 0,'-3'0'143'0,"3"0"80"0,0 0-49 0,0 2-13 0,10 4-57 0,1 5-15 0,8 13-32 16,4 4-15-16,6 7-19 15,4 1-9-15,5-1-14 16,1-2 13-16,2-3 15 15,-1 1 12 1,-10-5 29-16,-4 0-3 0,-7 3-3 16,-5 1-6-16,-10 3-15 15,-6 3-3-15,-12 4-7 16,-13 4-4-16,-23 8-14 16,-10 3-7-16,-13 2-21 15,-9 3-25-15,11-13-58 16,-3-3-60-16,0-28-204 15,-16-16 208-15</inkml:trace>
  <inkml:trace contextRef="#ctx0" brushRef="#br0" timeOffset="-202899.99">8944 16728 674 0,'-2'-5'187'0,"2"-6"147"0,4 0-96 15,-4 0-30-15,0 5-70 0,0-1-15 0,0 6-29 0,0 1-13 0,7 13-26 16,-7 7-16-1,0 12-27-15,2 13-7 16,0 7-4-16,-1 7-1 0,-1 4-1 16,0-3 3-16,-3-13 0 15,1-9 2 1,-5-21 8-16,3-7 7 16,-2-17 16-16,-2-5 15 15,0-18 8-15,-3-8-4 16,8-11-13-16,3-1-15 0,10 1-3 15,-1 1-2-15,12 9 0 16,1 3-4-16,-2 10-11 16,2 15-4-16,2 11-1 15,-5 5-1-15,1 14-6 16,-2 2-7-16,-4 10-13 16,-1-1-1-16,-6 6 5 0,-3-1 6 15,-4-8 14 1,0-2 2-16,0-19 0 15,0-4-1-15,1-16 1 16,5-11 6-16,-1-7 12 16,6-3 6-16,7 5 3 0,4 7-2 15,4 8-11-15,6 12-4 16,1 16-6-16,2 6-3 16,4 23 1-1,-1 7-18-15,-8 13-57 0,3 4-46 16,-9-4-139-16,1-3-88 15,4-19 187-15</inkml:trace>
  <inkml:trace contextRef="#ctx0" brushRef="#br0" timeOffset="-202181.54">9687 16931 874 0,'6'21'167'0,"4"-4"135"0,4-3-135 0,8-4-24 0,5-4-63 0,0-9-5 0,3-8 9 16,0-3 4-16,-8-5 16 0,-2-5-4 16,-7-1-13-1,-2-3-14-15,-13 2-15 16,-7 3-1-16,-15 4-14 15,-6 9-7-15,-11 10-18 16,-5 8-12-16,7 25-17 16,4 8-6-16,18 21-10 15,4 7-10-15,13 4-8 0,7-2 1 16,12-21 9-16,3-12 10 16,9-24 18-16,7-9 1 0,0-14 21 15,0-12 8 1,-7-14 23-16,6-4 13 15,2-8-5-15,7 4-1 0,-5 7-16 16,1 4-9 0,-8 16-6-16,-6 12-6 15,-9 7-1-15,-11 8-1 16,3 13-15-16,-10 2-18 16,4 12-36-16,1 3-19 0,-6 2 4 15,4-7 15-15,-4-14 33 16,3-8 16-16,-2-17 15 15,1-14 6-15,1-12 12 16,2-10 7-16,7-5-4 16,1-7 4-16,8 4-6 15,2 1-4-15,2 13 0 16,2 8-7-16,-3 12-4 16,1 12-1-16,-3 12-3 15,0 3-1-15,-7 16-2 16,2 6-2-16,-11 5-2 15,4 2-1-15,-4-13 0 16,2-11 2-16,-3-11 2 0,3-5 8 16,-4-3 11-16,6 0 3 15,2 3-6 1,-1 3-8-16,0 2-14 0,2 8-54 16,0 0-196-16,1 3 167 15</inkml:trace>
  <inkml:trace contextRef="#ctx0" brushRef="#br0" timeOffset="-201350.82">10578 16890 964 0,'0'-8'131'0,"-3"5"86"0,0 5-34 0,-5 11-90 0,2-1-25 0,-4 9-24 0,1-1-2 0,7 1-6 16,1-4-8-16,1-6-11 16,5-5 7-16,4-9 30 0,0-3 17 0,6-10 26 15,-1-6 4-15,8-3-14 16,3-5-11-16,5-5-23 15,8 2-13 1,1 3-15-16,-1 5-3 0,-3 14 2 16,-3 6 2-1,-7 7 3-15,0 12-1 0,-3 9-7 16,-6 7-4 0,-2 16-2-16,-1 6-3 15,-10 13-3-15,-3 3-2 0,-3 4-31 16,-2-2-23-16,0-12-64 15,4-6-55-15,2-24-150 16,7-4 174-16</inkml:trace>
  <inkml:trace contextRef="#ctx0" brushRef="#br0" timeOffset="-201186.07">11214 17184 1894 0,'16'8'137'0,"9"3"60"16,5-4-41-16,14-5-68 0,-1-4-36 15,6-20-25-15,1-4-49 16,-9-15-186-16,11-4 147 16</inkml:trace>
  <inkml:trace contextRef="#ctx0" brushRef="#br0" timeOffset="-200635.27">11809 16173 1746 0,'3'12'158'0,"2"15"86"15,-2 14-52-15,0 25-92 16,-3 12-40-16,0 18-41 15,2 11-10-15,1 10-9 16,2 3-2-16,2-4-42 16,0 0-30-16,4-14-51 15,1-12-3-15,-5-27 42 16,1-17 32-16,-5-24 73 16,-3-19 21-16,1-5 16 15,-1-16 6-15,5-19 1 16,6-4-7-16,11-8-4 15,10 4-6-15,10 5-17 16,10 9-10-16,8 10-11 0,-8 7-3 16,-12 12-1-16,-5 7 2 15,-16 12 7 1,-5 6 4-16,-14 13 9 16,-3 5-4-16,-26 8-21 0,-10 0-14 15,-24-2-42-15,-12-8-23 0,-2-13-74 16,3-11-58-16,20-16-161 15,15-12 195 1</inkml:trace>
  <inkml:trace contextRef="#ctx0" brushRef="#br0" timeOffset="-200302.03">12475 16938 1542 0,'-2'9'134'0,"-6"13"63"16,0 3-53-16,-1 13-64 0,-2 11-44 0,9-2-36 0,2 4-7 0,16-7-7 0,9-8-1 16,11-18 3-16,4-7 5 15,-2-11 38 1,0-8 18-16,-7-9 41 0,-2-7 16 15,-12-6-4 1,-6-5 2-16,-16 2-20 16,-6 2-9-16,-22 1-19 0,-6 0-16 15,-12 4-19-15,-4 0-28 16,4 15-78-16,3 4-57 16,14 9-228-16,17 10 211 0</inkml:trace>
  <inkml:trace contextRef="#ctx0" brushRef="#br0" timeOffset="-199705.24">12894 16968 1248 0,'-6'6'178'15,"3"10"130"-15,4 3-152 16,3 9-30-16,2 15-83 15,-1-2-24-15,7 11-17 16,2-8-3-16,7-8-5 16,3-4-2-16,4-18 2 15,0-6 10-15,4-8 26 16,-2-7 20-16,0-12 35 0,3-6 18 16,-6-11-1-1,-2-8-10-15,-11-7 0 16,-4-1-10-16,-7 11-4 15,-3 8-6-15,-2 16-22 16,-1 9-13-16,-5 17-23 16,0 10-9-16,7 21-48 0,1 7-30 15,11 10-41-15,5-4-13 16,6-15 23-16,5-12 25 0,4-22 48 16,1-8 17-16,4-19 41 15,0-7 23-15,-7-11 31 16,-4-6 9-1,2 1-5-15,-10 9-18 16,4 8-21-16,1 12-5 16,-15 14-18-16,5 4 0 0,-5 18-9 15,-3 5-1-15,0 4-5 16,4 4-5-16,0-13-3 16,-3-4-2-16,0-10-3 15,1-6 3-15,-3-18 4 16,-1-7 11-16,7-11 8 15,2 2 4-15,3-1 0 16,8 9-9-16,-1 14-8 16,1 4-5-16,3 21-14 15,-3 10-27-15,-1 13-116 16,4 11-43-16,8 4 89 0</inkml:trace>
  <inkml:trace contextRef="#ctx0" brushRef="#br0" timeOffset="-199289.33">14399 16985 1345 0,'11'-8'212'0,"-9"2"203"0,-2 1-77 0,-22-1-110 0,-7 6-51 0,-10 4-93 0,-10 1-29 15,-5 19-31-15,7 3-40 0,14 22-20 16,9 4-10-16,27 4-46 15,10-5 18-15,22-19-1 16,-4-9 3-16,10-19 32 16,2-7 11-1,-13-20 17-15,6-8 17 0,-14-19 37 16,-4-8 20 0,-7-15 42-16,-10-4 9 0,-4-12 3 15,-8-7 0-15,-17-18-4 16,-2-7-12-16,1 5-20 15,-2 4-15-15,23 42-30 16,0 18 2-16,11 36-1 16,7 11-4-16,-2 26-17 15,3 15-11-15,3 37-14 16,0 17 0-16,8 34-47 16,-6 11-37-16,0 18-96 0,6 5-60 15,1-9-294 1,4-11 321-16</inkml:trace>
  <inkml:trace contextRef="#ctx0" brushRef="#br0" timeOffset="-185999.11">6319 16469 754 0,'1'-3'164'0,"6"-6"128"0,-3 2-75 0,8-1-5 0,-5 5-53 0,-2 2-9 0,-3 1-14 15,-4 3-6-15,-1 10 0 16,-5 1-9-16,0 11-20 16,0 5-10-16,-9 11-12 15,-5 8-18-15,-11 14-21 16,-2 8-8-16,-12 5-32 16,-5-4 0-16,-15-1-27 15,1-5-21-15,-2-15-55 16,13-6-36-1,16-16-68-15,2-13-33 0,14-18-156 16,7-15 220-16</inkml:trace>
  <inkml:trace contextRef="#ctx0" brushRef="#br0" timeOffset="-185783.91">5833 16465 1099 0,'-11'17'266'15,"0"3"346"-15,1-1-270 0,10-3-106 16,0-3-42-16,13-2-75 16,9-2-22-16,21 15-31 15,21 3-11-15,14 23-28 16,2 7-7-16,1 15-16 16,-15-4-25-16,-3 3-74 15,-5-3-70-15,-4-6-256 16,4 1 236-16</inkml:trace>
  <inkml:trace contextRef="#ctx0" brushRef="#br0" timeOffset="-137625.03">18544 13993 648 0,'1'7'177'0,"-1"-3"169"0,0 4-59 0,-1-1-89 0,-3 2-36 0,-2-6-32 0,3 5-11 0,-5-5-4 0,8-1-7 0,-1-1-14 15,-15 3-9 1,0-6-24-16,-6-1-13 15,-8 0-22-15,-2-4-6 16,-9-1-12-16,-6-4-3 0,0 1-3 16,-2 0-2-1,5 9-1 1,12 2-3-16,8 2-1 0,10 7-3 0,3 4 0 16,8 3 0-16,1 10 4 15,1 9 3-15,-4 8 2 16,0 6-1-16,-7 9 0 15,-6 5-1-15,-1 8 0 16,2 0 0-16,5 3 0 16,2-1 1-16,8-9-1 15,4-9-1-15,12-9 0 16,10-8-1-16,14-11 0 16,6-7 1-16,13-10 0 15,-4-7 0-15,1-8-1 16,-5-7-2-16,-11-10-73 15,-4-5-52-15,-8-11-189 16,-9-3 166-16</inkml:trace>
  <inkml:trace contextRef="#ctx0" brushRef="#br0" timeOffset="-137431.02">18069 14468 1352 0,'16'6'195'0,"9"-2"152"0,16-6-125 0,8-4-23 0,0-1-91 16,-2-4-37-16,-4 0-50 15,-2-1-43-15,4-3-130 16,1 0-98-16,14-7 116 16</inkml:trace>
  <inkml:trace contextRef="#ctx0" brushRef="#br0" timeOffset="-137252.02">19036 14222 1531 0,'-5'9'191'0,"-4"-1"159"16,5 5-87-16,-7 4-97 16,-3 1-58-16,-11 12-78 15,1 3-17-15,-7 14-19 0,-6 0-28 16,0 10-98-1,-4-3-83-15,3-2 107 0</inkml:trace>
  <inkml:trace contextRef="#ctx0" brushRef="#br0" timeOffset="-137038.34">18583 14216 1869 0,'0'-19'185'15,"0"6"127"-15,2 10-73 0,9 11-99 16,4 11-48 0,12 17-64-16,8 5-11 0,4 10-19 15,12 4-5-15,7-3-26 16,-4-3-43-16,0-13-121 16,-4-6-94-16,-1-16 146 15</inkml:trace>
  <inkml:trace contextRef="#ctx0" brushRef="#br0" timeOffset="-136715.27">19097 14359 1181 0,'21'3'178'0,"1"-3"116"15,6 0-113 1,-1 0-46-16,0 0-68 15,-2-3-24-15,2-8-10 16,0-1 4-16,3-7-5 0,1-2 4 16,-5-6 11-16,-9-1 0 0,-9 0 3 31,-7 1 7-31,-12 5-10 16,-6 4 0-16,-14 7-2 0,1 7-12 15,-2 16-17-15,2 12-11 16,6 20-17-16,5 14-4 15,7 9-1-15,4-3-2 16,14 1-32-16,8-7-22 16,8-15-61-16,10-13-41 15,7-19-166-15,6-11 194 16</inkml:trace>
  <inkml:trace contextRef="#ctx0" brushRef="#br0" timeOffset="-136481.47">19823 14145 1714 0,'-11'0'197'0,"-10"9"167"16,1 4-84-16,-10 7-106 15,0 9-36-15,-3 5-67 16,6 11-24-16,3 0-30 16,5 6-8-16,8-4-11 15,11-3-6-15,15-3-6 16,8-4-2-16,15-4-2 0,2-8-4 15,10-13-42-15,2-8-36 16,-1-14-126 0,2-9-97-16,-1-19 177 0</inkml:trace>
  <inkml:trace contextRef="#ctx0" brushRef="#br0" timeOffset="-136014.14">20695 13804 1543 0,'5'3'237'0,"-2"0"159"0,4 2-117 0,-4 6-38 0,-3 10-100 0,1 6-39 0,-1 18-58 16,2 14-18 0,4 16-21-16,-1 7-5 0,1 8-4 15,-1 3-7-15,-2-6-89 16,0-2-79-16,-3-9-310 15,5-7 270-15</inkml:trace>
  <inkml:trace contextRef="#ctx0" brushRef="#br0" timeOffset="-135709.72">20440 14321 1692 0,'5'-19'186'0,"6"7"151"15,3 1-85-15,16 1-72 16,3-2-37-16,14-7-59 16,7 1-17-16,4-4-22 0,12 0-8 15,5 7-13-15,1 2-7 16,-8 10-12-16,-10 6-3 16,-15 10-3-16,-10 7-2 0,-9 8-9 15,-4 7 1 1,-9 6-10-16,-4 5-4 15,-6-2-5 1,1-3-13-16,4-14-23 0,0-5-28 16,4-22-68-16,4-2-56 15,2-20 118-15</inkml:trace>
  <inkml:trace contextRef="#ctx0" brushRef="#br0" timeOffset="-135043.17">21150 13954 1482 0,'-2'9'172'15,"-1"-1"173"-15,3-9-230 0,5-7-10 16,4-8-115-16,2-1-62 16,7 1-108-16,7 3-79 15,6 15-171-15,10 12-21 16,2 27 103-16,-2 10 131 0,-6 15 340 15,-7 5 106 1,-14-3 67 0,-3 1-25-16,-7-12-61 0,-4-8-23 15,-2-21-30-15,0-11-2 16,2-20 3-16,8-11-6 0,5-22-7 16,4-8-16-16,7-2-39 15,4 0-10-15,1 16-35 16,-4 11-12-16,0 16-33 15,-6 11-18-15,-5 16-57 16,2 9-33-16,-2 6-67 16,-1 1 0-16,0-12 53 15,1-6 34-15,-2-19 101 16,3-6 43-16,4-17 46 0,-4-7 21 16,0-5-4-1,5-4-15-15,-3 0-35 0,5 9-17 16,-1 14-26-1,1 7-18-15,2 15-27 16,-2 12-13-16,6-2 2 16,2 1-1-16,6-4 14 15,12-8 9-15,-1-13 8 0,8-3 12 16,-4-14 35-16,-7 0 24 16,-22-3 48-16,-5-3 16 15,-7-2 3-15,-13-4-9 16,-4 5-35-16,-4-3-16 0,-9 13-25 15,-1 5-18-15,-5 17-29 16,0 16-13-16,9 25-21 16,6 11-3-16,27 15-5 15,10-3-19-15,28-5-18 16,6-8-9-16,8-17-39 16,3-10-8-16,5-16-73 15,1-9-62-15,3-10 151 16</inkml:trace>
  <inkml:trace contextRef="#ctx0" brushRef="#br0" timeOffset="-134461.35">23399 13959 1256 0,'23'0'246'0,"2"0"223"0,8 4-179 0,-3-2-44 0,6 3-103 0,2-5-48 0,-5-2-61 15,3-3-13-15,-1-4-18 16,-6 1-10-16,-3 0-65 16,-5-1-50-16,-10 6-158 15,-10 3-246-15,1-2 308 16</inkml:trace>
  <inkml:trace contextRef="#ctx0" brushRef="#br0" timeOffset="-134293.58">23369 14220 1046 0,'26'5'234'0,"10"3"316"15,14-8-220-15,14 0-91 16,2 0-54-16,-8-8-110 0,-6 3-32 16,-9-2-77-16,-10 0-65 15,2-1 57-15</inkml:trace>
  <inkml:trace contextRef="#ctx0" brushRef="#br0" timeOffset="-133244.52">17925 15414 1541 0,'-36'37'134'0,"-2"-4"99"0,0 1-49 0,-1 4-74 0,1 0-39 0,3 5-67 0,10 4-12 0,17 7-11 16,6 1-2-16,21 0-5 15,10-5 1-15,18-15 5 16,15-11-1-16,4-18-51 15,10-11-35-15,7-18-84 16,2-7-31-16,1-13 4 16,-9-7 37-1,-19-1 94-15,-12 1 77 0,-19 10 163 16,-13 2 58-16,-14 12 90 16,-5 4-3-16,-7 12-40 15,-1 9-39-15,2 15-98 16,2 11-40-16,9 21-72 15,-4 4-15-15,8 16-27 0,5 1-24 16,2-1-44-16,6-5-17 16,-5-10-10-16,-6-5 27 15,-1-20 50 1,-4-7 20-16,-7-16 49 0,4-4 8 16,-6-18 31-16,-3-17 14 15,-6-23 28-15,0-15 15 16,2-20 8-16,3-3-7 15,12 15-10-15,5 15-14 0,12 24-22 16,0 15-7-16,7 18-27 16,0 4-9-16,-4 14-19 15,2 3-4-15,-5 8-3 16,-1 3 0-16,-8 5-19 16,0 1-1-16,-8 4-13 15,-5-4-9-15,-4-4-12 16,-5-6-25-16,-7-6-45 15,-4-6-47-15,8-11-104 16,-2-3 148-16</inkml:trace>
  <inkml:trace contextRef="#ctx0" brushRef="#br0" timeOffset="-132860.43">18684 15569 1634 0,'2'0'150'16,"-2"3"109"-16,3 5-67 0,1 3-55 0,1 2-42 0,-2 5-56 0,4 8-15 0,-1 12-16 0,3 10-6 0,6 9-5 16,2 9-4-1,8 12-25-15,5-6 1 0,8-7-19 16,3-10-11-16,2-22 14 15,2-4 0-15,-7-22 21 16,-3-7 11-16,-2-14 25 16,-9-16 24-1,-7-14 51-15,-3-9 24 0,-7-12 41 16,-9-6-4-16,-6 3-11 16,-6 3-10-16,-16 1-45 15,0 10-22-15,-1 10-40 16,4 12-17-16,14 15-29 15,-1 5-34-15,11 2-82 16,9 1-61-16,8-6-415 16,21-7 384-16</inkml:trace>
  <inkml:trace contextRef="#ctx0" brushRef="#br0" timeOffset="-132513.1">19566 15337 743 0,'0'0'18'0,"3"5"295"0,-3 3 123 0,0-1-44 0,0 11-92 0,2-1-42 0,1 8-46 16,6 10-36-16,-2 5-70 0,2 1-29 0,4 14-42 15,-1 2-14-15,9 12-17 0,-4 8-4 0,2 7-31 16,-2-4-43-16,-4-6-156 15,1-9 0-15,4-7 95 16</inkml:trace>
  <inkml:trace contextRef="#ctx0" brushRef="#br0" timeOffset="-132220.12">19403 15772 1722 0,'16'-4'144'0,"9"-3"105"16,10 1-39-16,9-2-29 0,12-3-31 16,-8 0-55-16,-2 0-19 15,-2 6-29-15,-6 2-12 16,5 6-12-16,-4 3-5 16,-10 13-10-16,-3 5-2 0,-10 14-9 15,-2 8-9-15,-4 14-6 16,1 7-8-16,2-5-7 15,4-5-5-15,7-19-29 16,1-15-22-16,2-17-111 16,1-13-87-16,-3-31 155 15</inkml:trace>
  <inkml:trace contextRef="#ctx0" brushRef="#br0" timeOffset="-132064.53">19817 15482 1692 0,'-3'21'114'0,"-4"-7"90"0,10-11-176 15,-1-3-54-15,6-10-197 16,3-4 135-16</inkml:trace>
  <inkml:trace contextRef="#ctx0" brushRef="#br0" timeOffset="-131529.41">20202 15870 1099 0,'3'58'101'0,"-3"-7"82"15,0-10-23-15,-2-16-6 16,1-11-15-16,4-17-24 16,5-11 19-1,-7-19 11-15,10-8 9 0,-1-10 4 16,-4-2-19-16,15 7-38 15,-7 3-24-15,3 20-40 16,5 7-12-16,-6 14-25 0,5 10-9 16,-3 11-32-16,5 6-21 15,2 5-24-15,-3-3 2 32,-3-2 24-32,3-4 25 0,-8-12 35 15,-1-5 7-15,-1-11 25 16,1-7 20-16,-5-14 9 15,0-5-3-15,1-1-18 16,2 0-20-16,3 16-15 16,-1 6-4-16,4 12-4 0,6 8-4 15,5 11 1-15,8 3 2 16,7-7 1-16,9 0 1 16,6-11 3-16,-1-4 3 0,-8-8 7 15,-10-4 17-15,-15-7 34 16,-3 0 18-1,-20-6 22-15,-9 0-4 0,-9-1-23 16,-7 4-15-16,-6 8-30 16,5 6-14-16,-2 19-25 15,4 10-12-15,15 21-1 16,17 7-5-16,27 6-7 16,7-3-7-1,14-9-24-15,0-11-17 0,-2-14-72 16,5-8-79-16,-5-10 131 15</inkml:trace>
  <inkml:trace contextRef="#ctx0" brushRef="#br0" timeOffset="-131001.4">21896 15479 1505 0,'6'-2'185'0,"-3"2"134"0,1-1-91 0,2 2-7 0,-1 12-48 0,4 1-28 0,4 15-58 16,-1 8-22-16,4 17-42 15,-2 9-11-15,2 8-31 16,1-2-32-16,-4-7-92 15,0-8-84-15,-9-17 118 16</inkml:trace>
  <inkml:trace contextRef="#ctx0" brushRef="#br0" timeOffset="-130812.02">21765 15700 1857 0,'24'12'166'0,"9"1"115"0,13 3-50 16,6-2-73-16,6-3-53 16,-11-5-72-16,1-4-17 15,-7-2-38-15,3-6-39 16,-2-2-132-16,-2-2-103 16,9-1 153-16</inkml:trace>
  <inkml:trace contextRef="#ctx0" brushRef="#br0" timeOffset="-130144.72">22415 15548 987 0,'2'0'133'15,"-2"2"111"-15,3 3-88 16,-3-2-2-16,0 2 11 15,1-1 8-15,6 4 8 16,1 2-14-16,-2-1-30 16,-3 2-19-16,-3-6-35 15,2 1-14-15,-2-3-28 16,0-3-12-16,1 13-15 0,-1-7-5 16,-1 13-9-16,-1 6-3 15,2 8-6-15,-5 10-7 16,2 11-19-1,-2-1-8-15,4-2 1 0,-2-4 5 16,3-19 22-16,1-9 6 16,2-17 3-16,1-7 4 0,0-20 4 15,1-11 8 1,-3-19 18-16,-2-9 5 0,0-5 16 16,-2-5 7-16,-3 3 3 15,-1 2-6 1,4 9-13-16,-1 9-8 15,3 23-11-15,0 12 4 16,0 16-14-16,2 13-8 0,3 17-10 16,6 7-7-16,4 14 2 15,4-4 2-15,2-7 1 16,4-10-1-16,7-16 4 16,-1-6 1-16,5-11 5 15,1-13 5-15,-9-8 6 16,-3-9 5-16,-3-6 12 15,-7-2 8-15,-6-8 19 16,-4-2 11-16,-5 9-8 16,-3 4-1-16,-2 17-12 15,3 18-17-15,2 25-5 0,0 14-11 16,5 32-14 0,0 11-3-16,0 11-19 15,1 3-11-15,3 11-32 16,4 0-35-16,4-8-105 15,9-9-66-15,5-30 140 0</inkml:trace>
  <inkml:trace contextRef="#ctx0" brushRef="#br0" timeOffset="-129412.87">22970 15780 1557 0,'-1'21'112'0,"2"2"51"0,1-4 5 0,20-6-48 0,3-5-24 15,4-10-13-15,7-9-16 0,-8-5 29 16,1-6 8-16,-1-5 10 16,2 1 3-16,-14-1-12 15,-10-5 1-15,-7 5-19 16,-14-2-13-16,-4 3-23 15,-3 6-14-15,-3 13-21 16,3 7-11-16,-3 21-17 16,0 11-10-16,4 23-10 15,-1 9 0-15,16 9 1 16,9-7 0-16,11-9 2 16,13-13 3-16,6-17 11 0,-3-10 7 15,5-15 15-15,-1-10 6 16,6-17 11-16,6-10 7 15,-2-6-2-15,1 3-4 16,0 5-4-16,-7 8-8 0,-10 15-5 31,-9 6-1-31,-10 13-25 0,-7 8-8 16,-5 12-17 0,-7-1-4-16,-1 8 14 0,-1-6 9 15,2-6 15-15,5-8 7 0,5-15 15 16,8-5 9-16,6-20 8 15,4-6 1-15,10-14-6 16,7 0-6-16,0 4-5 16,-1 6-2-16,-1 12-3 15,-7 6-3-15,-4 13-4 16,-5 3-2-16,-6 12-1 16,-6 1-3-16,1 1 0 15,-3-1-1-15,-1-5 4 16,4-4 3-16,1-4 7 15,4-9 8-15,0-7 11 16,3-3 2-16,0 2-5 16,7 4-8-16,-4 13-13 15,0 10-3-15,4 20-2 0,-9 9-8 16,1 19-32-16,-7 2-25 16,-6 0-66-1,5 3-22-15,3-14 80 16</inkml:trace>
  <inkml:trace contextRef="#ctx0" brushRef="#br0" timeOffset="-128713.02">24237 14927 1197 0,'-6'-9'187'0,"4"4"208"0,2 0-49 0,2 8-56 0,4 5-31 0,4 13-80 0,2 4-33 0,12 24-56 15,1 12-22-15,2 29-36 16,-3 17-11-16,-4 13-13 15,-7 2-5-15,-4-6-30 16,-1-4-48-16,-8-11-129 16,3-5 13-16,-6-23 71 15</inkml:trace>
  <inkml:trace contextRef="#ctx0" brushRef="#br0" timeOffset="-128428.83">24142 15649 1584 0,'37'-6'221'0,"2"-5"133"15,13-2-100-15,-3-7-25 0,0 4-83 16,0 0-39-16,-6 2-45 16,1 3-17-16,0 2-33 15,-6 4-2-15,-7 8-8 16,2 8-1-16,-9 13 2 15,-7 2-1 1,-5 14 3-16,-6 2 0 16,-1 12-2-16,-2 4-3 0,6-6-4 15,4-7-10-15,3-14-38 16,6-12-39-16,-5-14-143 16,0-8 207-16,-6-19-45 15</inkml:trace>
  <inkml:trace contextRef="#ctx0" brushRef="#br0" timeOffset="-128284.08">24472 15178 1649 0,'-11'0'209'0,"0"3"152"0,11-3-128 16,-1-8-174-16,2-1-54 15,9-6-123-15,1 0-75 0,12 4 103 16</inkml:trace>
  <inkml:trace contextRef="#ctx0" brushRef="#br0" timeOffset="-127729.95">24873 15526 1412 0,'3'41'140'0,"0"3"102"15,-3-6-47-15,0-3-63 16,-3-8-37-16,1-8-50 15,1-2-19-15,1-6-21 16,1-3 1-16,-1-8 5 16,7-3 11-16,-4-11 31 15,2-5 6-15,3-10 4 16,3-1-11-16,3 4-22 16,3-1-7-16,4 6-5 15,-4 7-4-15,-4 11-11 16,-2 3-14-16,-2 6-43 15,-4 8-16-15,3 5-26 16,-3 2 11-16,4 1 38 16,4-2 17-16,1-13 31 15,-2-1 17-15,1-12 27 0,-2-7 10 16,3-4 18 0,-1-9-11-16,1-3-26 0,3-1-7 15,1 3-13-15,-2 3 1 16,-2 11 7-16,-5-1 5 15,-7 13 8-15,-2-1 4 0,1 1 23 16,3-15 8 0,-4 16 11-16,4-13 2 15,-4-3-3-15,0 5-3 16,-8-11-5-16,4 14-1 16,-1 8-32-16,5 11-15 15,6 24-24-15,5 14-10 16,7 22-9-16,7 8 4 0,11 4-22 15,5-5-22-15,13-20-50 16,7-11-55-16,9-26 38 16,2-16 37-16</inkml:trace>
  <inkml:trace contextRef="#ctx0" brushRef="#br0" timeOffset="-124500.23">16171 17132 547 0,'-8'-21'151'0,"0"10"163"0,-4 6-30 0,-4 5-63 0,-2 7-22 0,-1 5-30 0,-1 2-7 15,-7 5-15-15,0 3-13 16,1-1-31-16,-9-1-21 16,8-1-31-16,0 0-12 0,2 0-21 15,6 7-5-15,3 10-12 16,7 11-1-16,6 18-1 16,3 7-2-16,6 13 1 15,3 4-1-15,4 2-1 16,3 1-2-1,0-7-29-15,-1-5-63 0,-5-7-170 16,-1-9-182-16,-6-11 230 16</inkml:trace>
  <inkml:trace contextRef="#ctx0" brushRef="#br0" timeOffset="-124134.45">15761 17838 1499 0,'3'-24'156'0,"5"2"127"0,3 7-53 16,5 4-70-16,4 1-28 16,10 2-54-16,2-3-11 15,12-3-36-15,2 5-8 16,15 9-12-16,10 4-6 16,-3 15-4-16,4 10-1 15,-24 5-4-15,-7 7-18 16,-17 7-51-16,-9-6-22 15,-5-4-21 1,-2-3 15-16,-8-18 51 16,-2-3 27-16,-4-14 28 0,-2-3 10 0,-2-21 27 15,-2-4 9 1,-2-21 10-16,1-4-4 0,5-6-26 16,3 2-13-16,8 4-16 15,7 4-3-15,7 3-4 16,7 8-2-1,9 5-117-15,-1 2-101 16,9-1 122-16</inkml:trace>
  <inkml:trace contextRef="#ctx0" brushRef="#br0" timeOffset="-123863.45">16625 17603 1146 0,'3'30'136'0,"-1"-1"100"16,1-4-55-16,5-8-88 0,0-3-29 15,6-9-33-15,3-5 0 16,-1-11 7-16,5-3 1 16,-7-10 1-1,-5 0 0-15,-5-1-3 0,-14 2 0 16,-10 4-2 0,-7 6-2-16,-14 10-8 15,0 6-8-15,1 21-20 16,4 7-8-16,14 21-10 0,8 8 0 15,12 3 1-15,10-6-28 16,13-11-119-16,10-10-84 16,12-22 120-16</inkml:trace>
  <inkml:trace contextRef="#ctx0" brushRef="#br0" timeOffset="-123413.16">17061 17747 1006 0,'8'-21'219'0,"-8"5"208"16,-4-1-80-16,-18 9-134 15,-3-1-58-15,-5 9-89 16,-1 8-27-16,2 9-38 16,2 11-11-16,10 15-14 15,6-2-20-15,11-2-13 16,3-2 0-16,11-18 2 16,2-7 21-16,6-13 20 15,5-9 7-15,-5-9 13 0,0-6 18 16,-3-8 24-1,-2 1 6-15,4 4 5 16,-8 0-7-16,-2 13-15 0,-7 11-1 16,-2 13-5-16,1 8-9 15,-6 18-9-15,0 8-7 0,1 20-9 32,-6 6-3-32,2 13-53 15,-3-5-28-15,-3-6-27 0,1-4 3 16,2-22 57-16,0-7 34 15,-1-22 54-15,8-14 14 16,1-2 16-16,1-18 5 16,6-12-3-16,10-11-6 0,3-14-15 15,5-2-9-15,1-14-21 16,-2 0 14 0,-2-3-80-16,1 6-261 15,2 13 214-15</inkml:trace>
  <inkml:trace contextRef="#ctx0" brushRef="#br0" timeOffset="-122625.8">17618 17228 671 0,'-2'-3'214'0,"-4"1"251"0,-5 2-105 0,4 2-85 16,-7 2-26-16,5 6-47 0,1-1-25 15,5 4-43-15,4 7-24 16,-1 12-45-16,-1 7-16 0,1 25-26 16,0 2-9-16,1 22-12 15,4 2-2-15,-3 14-5 16,4 3-17-16,-1-6-87 15,-1-8-53-15,-1-23-132 16,-3-18-76 0,7-26 209-16</inkml:trace>
  <inkml:trace contextRef="#ctx0" brushRef="#br0" timeOffset="-122128.2">17431 17210 1413 0,'10'-11'134'15,"-2"4"104"-15,-7 2-39 16,-5 6-73-16,-4 9-29 16,-10 12-59-16,1 6-17 15,0 17-19-15,-5 8-7 16,1 12-31-16,1 3-7 0,2-13-13 15,9-5 1 1,7-25 25-16,4-7 7 16,7-20 19-16,7-10 3 15,0-17 8-15,0-9 10 0,2-10 6 16,0-5 9-16,-2-3 16 16,4-1 2-16,-3 10 11 15,-2-2 1-15,-4 14-2 16,3 7 3-16,-3 12 6 15,2 3-3-15,-1 5-16 16,-1 5-9-16,3-3-17 16,7 4 0-16,-4 2 2 15,-4 2 1-15,1 4 1 16,0 7-4-16,1 6-6 0,2 11-1 16,-3 11-7-1,-1 9-2-15,4 4-7 0,0 6-3 16,5-5-14-16,-1-6-39 15,1-10-102-15,6-9-34 16,12-9 81-16</inkml:trace>
  <inkml:trace contextRef="#ctx0" brushRef="#br0" timeOffset="-121099.43">18238 17928 628 0,'-2'5'120'0,"-6"1"122"0,7-3-36 0,-3-1-40 0,4-1-18 0,0-1-34 0,0 4 0 0,4-1-8 15,3-2-2-15,0 1 0 16,1 3-8-16,3 2-18 16,-10-2-5-16,6 5-15 15,0 1-8-15,1 0-16 16,2-3-8-16,10 0-10 15,1-2-2-15,12 0 7 16,3-6 7-16,12-1 12 16,-3-9 3-16,7-6 0 0,8-4-3 15,2-7 0 1,3-1 11-16,-2-12 3 16,-7-4 9-16,1-8-1 15,-9-5-7-15,-6-7 4 16,-1-9-6-16,-11-9 2 15,-1-6-1-15,4-12-3 0,-8-4-4 16,0 2-14 0,-3 7-9-16,-8 12-13 15,2 8-5-15,-5 16-2 16,0 2 2-16,-4 13-2 0,2 4-1 16,-4 13 0-16,3 4-3 0,-4 10 0 15,-2 11 0 1,1 2-2-16,2-4-2 15,-5 15-11-15,0 1-17 16,-2 9-44-16,1-4-37 16,-4 2-95-16,2-1-68 0,1-7 150 15</inkml:trace>
  <inkml:trace contextRef="#ctx0" brushRef="#br0" timeOffset="-120664.67">19058 16543 657 0,'-13'11'129'0,"1"-1"154"0,-6 6-179 0,-1-1-16 0,0 9-28 16,-3 0 6-16,10 4 18 0,-2 1 9 0,12-6 15 0,5-1-11 15,10-12-28-15,3-4-1 16,9-12 9-16,2-4 6 16,4-13 5-16,-1-9-9 0,5-3-17 15,-5-6-6 1,5-3-1-16,-1 3 2 16,-2-3 5-16,1 3 0 15,-3 6-5-15,0 7-6 16,-3 11-14-16,-4 2-7 15,-12 9-4-15,-9 6 1 16,6 5 4-16,-8 7 2 16,-2 15-2-16,-2 8-6 0,0 22-11 15,3 4-6-15,1 10-6 16,5 3-1 0,6-11-4-16,1-6 2 0,7-13-71 15,2-9-60-15,5-10 75 16</inkml:trace>
  <inkml:trace contextRef="#ctx0" brushRef="#br0" timeOffset="48822.86">2105 14310 1135 0,'0'-11'69'0,"0"-4"67"0,5-12-131 0,4-5-19 0,-6 5 3 0,-1 5 4 0,-4 8 30 16,1 3 31-16,-9 8 58 15,4 1 37-15,-18 2 21 0,-2 3-9 0,-7 4-35 32,-2-1-32-32,-3 0-31 15,-1-4-11-15,-4-2-12 0,2-2 0 16,0 1 1-16,3-4-4 15,-5 5-11-15,-4 2-4 16,-2 6-17-16,-4 4-5 16,-11 9-2-16,1 1-4 0,-3 9 2 15,1 9-2-15,7-1-1 16,6 8-2-16,9 1 0 16,6 1 0-16,10 11 2 15,3-2 1-15,11 5 3 16,9 2 2-16,5-7 1 15,10-1 1-15,5 1 2 16,5-1 3-16,1 1 4 16,3-1-1-16,-1 3-2 15,-1 3-1-15,-2 2-5 16,-4 1 0-16,7-9-1 16,-1-2-1-16,7-16-1 15,2-9-3-15,6-4 3 0,4-4 0 16,3-3 7-1,3 4 4-15,6-1 3 16,3 4-1-16,4-8-2 16,9 6-1-16,7 1-3 0,2-3 0 15,6 4-1 1,-4 0 0-16,-15-7-2 16,7 2-5-16,-2-7-2 15,7-4 0-15,22-9 1 0,1 1 5 16,0 1 1-16,0 5 0 15,-7 3 0-15,-1 3 0 16,8 5 0-16,10 3-1 0,6 2-1 16,-2 1 0-16,0-8 0 15,-2-3 0-15,9-7-2 16,12-7 1 0,5-7-1-16,6-4 0 0,-8 2 1 15,8-2 1-15,1 5 0 16,-1 1 1-16,3 5 0 15,-8 3 0 1,9 3 0-16,4 1-1 0,-5 0 1 16,-4-2 0-16,-4-3-1 15,2-5 1-15,6-4 0 16,-4-4 0-16,-5-6 1 16,-2 0 0-16,14-6 2 15,2 3 1-15,8-5-1 16,-3-2 1-16,1 2-1 15,4-1 1-15,-4 3 1 0,-1 4 0 16,1-2 0-16,2 6-2 16,-3-6 0-1,0-1 0-15,4 3-1 16,-2-5 0-16,0 1 1 0,-3-1-1 16,-1 1 1-16,3 5 0 15,-9 6-2-15,0 5 0 16,-13 7 0-16,-1 0 0 15,-4 0 2-15,-12 3 0 16,-8-3 1-16,-8 0 2 0,-3-6 0 16,10-2 1-16,1-4-1 15,-2-1 0-15,-14-4-3 16,-4 7 1-16,-4 2-1 16,2 5-1-16,11 2 0 15,5 1-1-15,-7-5-1 16,1 0 0-16,-7-3 1 15,-2-1 0-15,13-9 6 16,7 3 3-16,2-1 5 16,-1-2 1-16,-11 6-2 15,-1 4-5-15,-6 6-4 16,3 2-1-16,8 4-2 16,-1 2 0-16,-4-1-1 15,-9-2-1-15,-2 5 0 0,5-5 0 16,4 2 0-1,6-1 0-15,-3-2 1 0,-8-1 1 16,-4-1-2-16,-1 0 1 16,5 0-1-16,3 2 0 15,2 1 0 1,3 7 0-16,-6 1 0 0,-9 1 0 16,-3 7 0-16,-8-1 0 15,4-3-1-15,3 1 0 16,11-5 1-16,5 2 0 15,1-5 0 1,-7-4 0-16,-2 6 0 16,-2-5-1-16,8 4 1 0,7 4 1 15,-4-2-1-15,-7-2 1 0,-10 2 1 16,-11 0-1-16,3-1-2 16,0 2 1-16,2 1-1 15,4 1-1-15,2 3 0 16,2 1 0-16,-5-1 0 15,-8 5 0-15,-8-6 1 16,0 1 2-16,-5-9 0 0,-4-1-1 16,1-4 1-1,1-3 1-15,-1-3 2 16,-2-1 2-16,-4 1-2 16,-8 0-1-16,0-3-1 15,-3 1 0-15,2-4 0 16,-3 1 1-16,0 0 2 15,1-3-1-15,-8-2 0 0,0 1-3 16,-10-4-2 0,1-8 0-16,-4-1-2 0,2 0 2 0,-5-8 1 15,0-1 0-15,2-3 1 16,0-12 0 0,1 0 0-1,1-2 1-15,0-2 0 0,0-1 0 16,1 0-1-16,0 1 1 0,-5-6-2 15,0 4 0-15,-1-8 0 16,1-1 0-16,-3-9-1 16,2-1 0-16,-1 0 0 15,-2 0 0-15,-7 12-4 16,0 7-5-16,-6 11-4 16,-10 4 0-16,-10 4-2 15,-6 3 2-15,-4 0 2 16,-5 0-3-16,7-4 2 15,-4 0-2-15,3-4 0 16,-1 1 2-16,5 4 8 16,3 4 2-16,2 7 3 15,3 5 0-15,-7 2-1 16,-6 4-3-16,-6 8-6 16,-4-1-4-16,-12 3-4 0,-11 2-1 15,-10-1 0-15,-5-2 2 16,-9-3 1-1,0-3 3-15,2-3 5 0,1-5 2 16,-9 7 4 0,-5 1 0-16,-6 4 0 15,-16 7 0-15,8 0-3 0,1 2-1 16,-12 1-5-16,-2 0 0 16,-6 0-4-16,-2-3-3 15,15-4 1-15,1-3 1 0,-3-1 8 16,3 1 4-1,-3-3 5-15,9 1 3 0,9 2 3 16,-1-2-1-16,-11 3 0 16,-7-1-1-1,-3 1-1-15,6 0-1 0,9 4-2 16,-3-4 0 0,-4 6-1-16,-8 4-1 15,0 3 0-15,9 1 0 0,8 4 0 16,6-4 0-16,-4-2 0 15,1-2 1-15,9-3 0 16,8-1 2-16,16 2 0 16,6 1 10-16,5 2 8 15,0 4 4-15,-8 4 1 16,2 2-9-16,-4 9-7 16,7 0-4-16,0 4-2 15,2-3-1-15,6-1 0 16,6-5-1-16,2-8-3 15,2-3-1-15,-9-8-1 16,2-3 0-16,-6 7-2 0,-6 0-2 16,1 2-8-1,-10 3-7-15,-4 1-23 0,-4 2-17 16,-9 11-24 0,2-3-16-16,-7 5-21 15,3-1 63-15</inkml:trace>
  <inkml:trace contextRef="#ctx0" brushRef="#br0" timeOffset="204779.08">8313 7487 751 0,'2'-4'46'0,"-7"0"12"0,2 4-17 0,-12 3 16 0,0 0 14 0,-7 3 36 15,-4 2 11-15,6 2-13 16,1-2-8-16,5-1-28 15,1 1-14-15,8-5-29 0,5-1-12 16,2 0-8-16,4-2-1 16,13-5 5-16,-1-3 3 0,4-1 4 15,3 1 1-15,3-5-2 16,1 0-1 0,9 1-5-16,-1-1 4 15,12 2 18-15,0 3 12 16,8 2 12-16,8 0-1 0,7 1-8 15,7 2-7-15,-2-2-2 16,1-1-1-16,1 4 0 16,-2-4-1-16,11 4-8 15,10 2-3-15,3 3-12 16,3 2-4-16,-4 0-6 16,2 1-1-16,8-3-2 15,9-3 1-15,15 0 1 16,-3-6 2-16,8 0 2 15,-5-1 3-15,6 1 2 16,5 3 2-16,-7 3 0 16,2 3 0-16,-4 7-4 15,-2-1-2-15,6 4-4 16,-3-1 0-16,-1 1-2 16,1-2 0-16,8 0 1 15,2-2-1-15,-3 4 0 16,-2-2 0-16,3-1 0 15,3 2 1-15,-3-1-1 0,-1 0 1 0,1-6 1 32,3 0 0-32,1-7 1 0,-3-1 5 15,1 1 8-15,-13 1 1 16,11 2 2-16,-1 6-5 16,-10-1-9-16,3 0-1 15,0-3-2-15,10-3 0 0,-5-7-1 16,0-6 1-16,-9-1 1 15,-1-2 0-15,2 0 0 16,-3 4 0-16,-6-1-2 16,-2 2 0-16,-6 3 0 15,4 2-1 1,8 3 2 0,-1-2-7-16,-2 3 25 0,-1 2 6 0,-5 0 8 15,6 0 9-15,-6-1-23 16,-3-1-7-16,-7-1-4 15,-6-5 1-15,7 2 5 16,-1-4-1-16,-3 2 0 16,-10 2-5-16,-6 0-5 15,-6 1-1-15,2 4-2 16,6-1-1-16,10-1 0 16,-4 0-1-16,8-2 0 0,-2-3 1 15,-3-3 1 1,10 2-1-16,0-1 2 15,6-1-1-15,-7 6 1 0,-2-3-1 16,-15 7 1-16,4-1-1 0,3 2-1 16,5 2 0-1,-4-2 0 1,1 0 0-16,-8 1 0 16,-1 1 0-16,4 6 2 0,8-3-1 15,-7 2 0-15,7-2 0 16,-10 2-2-16,5-4 1 0,0-3 1 15,3 0 0 1,11 0 1-16,-1-2 0 0,-7-3-1 16,2 2 1-16,-6 3-2 15,2 7 0-15,10 2 1 16,4 4 0-16,-9 6 1 16,-1-2-1-16,5 3 2 15,-2-5 0-15,12-6 1 16,2-6 0-16,-10-3-2 15,-4-6-2 1,-11-2-1-16,-10-3-13 0,-12 0-53 16,-11 1-63-16,-45 4 68 15</inkml:trace>
  <inkml:trace contextRef="#ctx0" brushRef="#br0" timeOffset="-121079.93">1507 9153 982 0,'-25'-6'123'0,"9"-2"111"0,5-4-136 0,17-1-56 0,-1 2-25 0,9 6-9 16,4 1 3-16,1 4 11 0,6 0 5 0,5 6 2 15,6-3-1-15,21 2-10 16,3-5-8-16,27-8-8 16,14-5-2-16,15 1 0 15,0-1 1-15,2 7 11 16,7 3 8-16,1 6 14 16,5 6 3-16,-2 4-4 15,-6 3-6-15,0 2-13 16,11-3-6-16,11-3-2 15,7-1-2-15,2-6 0 0,3-3-1 16,7 1 0-16,3 2-1 16,3 1 0-16,10 5 0 15,6 1 2-15,-3 3 1 16,11 2 0-16,-1-3 6 16,-4-1 20-16,-1-1 7 0,1-7 9 31,-9 3-6-31,-2-2-19 15,-1 5-8-15,-11 0-8 0,1 0 1 16,-11-4-4-16,-3 1-1 16,-11-2 0-16,-5-8-1 15,8-4 0-15,2-7 0 0,0-5 1 16,9 2 0-16,0 2 1 16,-1-1-1-16,-1 9 0 15,-4 5 0-15,3 1-1 16,-9 6 0-16,-7-1-1 15,-8-2 2-15,-21 3-1 16,5-1 0-16,-10 1 1 16,-8-3-1-16,-20 10 0 15,-15-4-1-15,-24-1-1 16,-7 6-2-16,-13-3 0 16,1 0-1-16,-15-9 4 15,-1 0 2-15,1-1 21 16,-4 5 9-16,-7-2 16 15,-5-4 2-15,-12 3-10 16,-4 0-5-16,-31-8-21 0,-7 2-6 16,-28 0-17-1,-4 3-6-15,-4 0-8 0,-2 1 3 16,-12-12 6-16,-14-4 2 16,-12 2 8-1,-1-6 0-15,-6 5 1 0,-4 1 0 16,-11 5 3-1,-1 4 0-15,-3 5 5 0,-1 4 2 16,1 8 2-16,0-2 1 16,1 3-1-16,-11-6-3 15,-3 4-3-15,-5 3-3 16,-12 0-4-16,7 6-4 0,1-10 2 16,3 1 0-16,-10-2 4 15,5-10 3-15,0 3 1 16,3-1 1-16,11 4 5 15,5-1 0-15,14 4 1 16,-3 4 1-16,11-1-3 16,-2 3 0-16,10 0 1 15,-3 0-2-15,15-4-2 16,2-2 0-16,-4-9-1 16,5-8-1-16,18-3-1 15,7-3 0-15,11-2-7 16,8 2-3-16,-4-2 0 15,9 4-3-15,10-1 4 16,5 2 2-16,24 5 0 16,-3-1 2-16,17 6 3 15,6 1-1-15,9 1-5 16,12-1-1-16,-4 3-10 16,11-3-4-16,16 2 1 15,13 0-1-15,17 1 10 16,17-2 6-16,21-1 1 0,13 0 3 15,14 0 0-15,-2 0 1 16,17 0 2-16,-1-4 0 16,13-1 2-16,9 3 0 15,0-1-2-15,2 0 0 16,10 8-1-16,1-2 0 0,4 6 1 16,8-2 0-16,1 1 0 15,-3-4 1-15,6 3 2 16,1-3 3-16,-2-4 9 15,2 0 2-15,2-1 3 16,-4-6-2-16,-2 1-6 16,-3-2-3-16,4 0-6 15,-3-3-1-15,-4 5-1 16,-4 0-1-16,-3-4 0 16,-2 6 0-16,-2-6 0 15,-1 7 0-15,-5 1-1 16,1-4 0-16,-8 1 0 15,1-4 1-15,-9-1-1 16,-12-2 1-16,7 9 1 0,-1 4 1 16,-13 7 1-16,-7 8 0 15,-17-7 1 1,-2 4-1-16,2 0 1 0,4-1 0 16,-13-1-1-1,-10-8 1-15,-16-1 2 16,-22-2 0-16,-2 3 3 0,-7 5-1 15,-13-2 1-15,0 4-3 16,-13-2-12-16,0-4-6 16,-6 1-19-16,-3 0-18 15,-2 1-56-15,-2 0-61 0,-9 20 90 16</inkml:trace>
  <inkml:trace contextRef="#ctx0" brushRef="#br0" timeOffset="-119994.33">11465 9612 759 0,'-5'-12'121'0,"4"-2"174"0,7 4-244 0,8 7-24 0,2-2 9 0,-2 4 26 15,-3 1 50 1,-1-3 17-16,5 1-8 16,0 0-21-16,0-2-46 15,11 4-17-15,0 0-22 16,12 1-8-16,5 4-7 16,6 1 0-16,14 4 0 15,3 1 0-15,24-2 2 0,6-2 2 16,12-1 5-16,-6-3 2 15,5-3 6-15,4 0 1 0,14-8-3 16,7 2-3 0,4-8-6-16,1-2-1 0,14 0-1 15,-1 2 2 1,10 4 2-16,-4 4 0 16,-5 0 0-16,10 4 0 15,0 2-2-15,3 5 0 16,-1-5-1-16,2 0-1 0,-1 0 2 15,2 0-1 1,-7 3 1-16,-6 2 1 0,-8 9-1 16,-3 0 0-16,-3 7 0 15,-12 2-1-15,-8 1-1 16,8 1 1-16,-23-6-2 16,-3 3 1-16,-27-4-3 15,-17-3-1-15,-20 3-19 16,-2-6-19-16,-16 3-58 0,-6-3-50 15,-5-2-133 1,-5-6-198-16,-13 9 275 16</inkml:trace>
  <inkml:trace contextRef="#ctx0" brushRef="#br0" timeOffset="-118848.59">12189 9429 735 0,'-30'-4'165'0,"2"1"183"0,9 6-180 0,-3 6-93 0,4 2-5 0,6-1 3 0,1 2 3 15,4 4-2-15,7 0-9 16,5 3-9-16,0 1-11 15,9 2-17-15,0-3-9 16,10 3-10-16,4-3-3 0,10 0-5 16,9 0 1-16,6-5-2 15,3-3 0 1,20-6 4-16,9-5 3 16,29-6 2-16,6-1 0 0,8 1-2 15,1 3 0-15,10 3-1 16,11 0 0-16,7 2-2 15,6-1 0-15,-1 7-2 16,6-2-1-16,2 5 1 16,-3-1-2-16,-6 2 1 15,0 1 0-15,-5-2 0 16,7-1 1-16,-7-6-1 16,-8-2 0-16,2-2 1 15,-6 3-1-15,-15 5 2 16,-8 3 0-16,-28 2 1 15,-4-4 2-15,-23 2 0 16,-15 3 3-16,-23-3-1 0,-8 0 12 16,-18 0 11-1,-5-1 10-15,-13-4 16 16,-3 4-11-16,-17-4-11 0,-4 0-10 16,-15-6-17-16,-8-3 1 15,-2-3 5 1,-4-4 1-16,-5-2 3 15,-11-4 2-15,-18-6-7 0,-9 1-2 16,-8-5-7 0,-1 0-3-16,-13 1-6 0,-10 0-6 15,-15 6-16-15,-8 3-7 16,-5 4-8-16,-3 2-3 0,-7 2 8 16,5-4 1-16,9 1 6 15,2-2 8-15,16 0 12 16,8-1 8-16,35 0 9 15,4-5 2 1,34 3 6-16,-2-1 2 16,14-2 9-16,16 3 1 0,9 0-8 15,15 5-8-15,9 2-30 16,15 4-14-16,19 0-13 16,19 2 3-16,27 3 12 15,9 7 5-15,21-4 1 16,9 0-4-16,34-3-14 15,8-5 2-15,39-11 9 16,12-6 4-16,26-11-35 0,15-5-70 16,43-3 77-16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32:12.2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19050 5099 1029 0,'-19'25'71'0,"-3"0"65"0,-3 4-105 16,6-4-7-16,-3-3 14 0,8-9 44 0,6-1 25 0,6-10 16 0,2-2-9 0,0 1-40 0,10 1-26 16,4 1-32-16,2 0-10 0,7-1-7 0,2-2 0 0,15-2 0 15,4-2 0-15,11-1 3 16,5-3 4-16,10 2 11 16,20-1 1-16,9 4 2 15,10 3 0-15,12 0-8 0,-9 0 1 31,19 0 0-31,6 2 3 16,9-1 14-16,5 6 5 16,8-7 5-16,7 0-3 15,12-5-15-15,-4-3-5 16,17-5-9-16,-2-1-1 16,-1-8 0-16,9 0-1 0,-9-3-3 15,-10 4 0-15,-16 1-2 16,-7 4-2-16,-37 5-48 15,-6 0-63-15,-23 6-312 0,-23-12 258 16</inkml:trace>
  <inkml:trace contextRef="#ctx0" brushRef="#br0" timeOffset="10832.21">3042 5089 839 0,'2'-4'59'0,"-1"-6"26"0,3 4-6 0,-4 0 0 0,-5 3 4 0,-6 3 21 16,-3 3-8-16,-9 6-21 16,-2 4-11-16,-3-1-29 15,1 1-12-15,5 0-15 16,1-1-3-16,10 2-3 0,-1 2-1 16,9 5 5-16,3-1 3 15,4 7 9 1,7 3 2-16,7-3 4 15,7 1 7-15,14-6 3 16,17-4 3-16,29-3 6 0,27 1-3 16,33-2-7-16,13 1-6 15,39 3-15 1,8 3-8-16,27 3-7 16,25-2-1-16,14 3 0 0,18 0 0 15,22-4-151-15,12-4-158 16,23-17 175-16</inkml:trace>
  <inkml:trace contextRef="#ctx0" brushRef="#br0" timeOffset="12978.02">10465 5323 335 0,'0'5'45'0,"-3"-2"36"0,3-3-36 0,-2-2-7 0,2-6-5 0,-2-4 2 15,-1-6 2-15,0 1-5 16,3-5-6-16,0 1-4 0,3 7-7 16,0 2 12-16,-1 7 43 15,3-1 21-15,3 9 33 16,-4 0 1-16,12 5-23 16,-2 0-13-16,5 1-25 15,5-6-11-15,6 2-13 16,5-2-5-16,12-3-11 15,7-8-5-15,20-1-11 16,-2-5-3-16,15 1-3 16,9 2-2-16,16 5-1 15,18 4-3-15,21 4 0 16,4 2 1-16,25 11 1 16,17 3-1-16,17 6-1 15,25 5 1-15,21-4 0 0,16-2 2 16,35-13-2-16,7-5-42 15,41-10 30 1</inkml:trace>
  <inkml:trace contextRef="#ctx0" brushRef="#br0" timeOffset="17585.66">11487 6034 537 0,'-11'27'17'0,"-5"0"-41"0,-9 6-56 0,-2-3 43 0</inkml:trace>
  <inkml:trace contextRef="#ctx0" brushRef="#br0" timeOffset="17870.27">11320 6211 359 0,'14'9'140'0,"-3"4"107"16,0 6-35-16,-1-2-25 0,-4-1-43 16,5-4-13-16,-5-4-17 15,2-3-9-15,3-5-15 16,2-3-13-16,4-7-30 15,8 1-13-15,12-2-22 16,4-2-7-16,11 5-5 16,8 4 0-16,17 4 1 15,11 1 5-15,39 10 8 16,10 2 7-16,30 6 9 16,19 5 1-16,21-2-4 0,9 1-6 15,29-7-13 1,4-5-5-16,-6-3-7 0,9 1-3 0,-15 2-136 15,-7 4-360-15,-23 2 316 16</inkml:trace>
  <inkml:trace contextRef="#ctx0" brushRef="#br0" timeOffset="18828.32">20839 6400 1003 0,'24'3'23'0,"6"0"-16"0,3 0-13 0,8 1 29 0,3-4 27 0,10-7 58 0,6-5 21 0,20-3 11 15,15-5-19-15,29-2-52 16,17 0-26-16,26-2-61 16,10 2-36-16,12 3-171 15,-3-1 140 1</inkml:trace>
  <inkml:trace contextRef="#ctx0" brushRef="#br0" timeOffset="60565.33">10427 398 474 0,'17'-5'144'0,"-1"0"194"0,-2-3-88 0,-3 1-40 0,-1-6-32 0,-9 2-53 0,-4 1-15 0,-16 3-15 15,-6 3-12-15,-14 1-20 16,-1 2-6-16,-2 1-12 16,-3-3-3-16,0-2-13 15,-6 0-7-15,-1 2-11 16,2-2-5-16,13 5-1 15,4 8 1-15,16 5 4 16,4-1 6-16,10 7 10 16,-2 3 2-16,2 4 2 15,0 4-4-15,-8 7-11 16,-2 8-4-16,-2 8-7 16,-8 6-1-16,6 10-2 15,-5 5 0-15,6-1 0 0,-1-4 1 16,11-15-1-16,1-4-1 15,10-12 0 1,7-7-1-16,13-4 1 16,7-5 0-16,14-7 0 0,9-4 1 15,8-8 0-15,0-3-1 16,-3-7-35-16,-14-5-35 0,-2-9-107 16,-12-1-83-16,-10 2 139 15</inkml:trace>
  <inkml:trace contextRef="#ctx0" brushRef="#br0" timeOffset="60792.17">9831 814 1277 0,'-10'3'190'0,"2"2"99"0,11-5-67 0,7-8-23 0,9-6-77 15,9-3-23-15,15-5-37 16,3 1-19-16,15 4-29 16,1 1-10-16,2 3-65 15,-2 1-72-15,-1 5-275 16,12 12 234-16</inkml:trace>
  <inkml:trace contextRef="#ctx0" brushRef="#br0" timeOffset="61388.68">10541 1084 559 0,'4'-13'165'0,"1"2"129"0,-3 6-68 0,1-1-11 0,0 11-41 0,-3 3-14 0,1 12-28 16,1 9-27-16,0 12-42 15,-1 4-17-15,1 6-30 16,-2-1-9-1,1 1-20-15,2-4-23 16,-1-6-77-16,0-6-67 16,-2-12-244-16,0 0 240 15</inkml:trace>
  <inkml:trace contextRef="#ctx0" brushRef="#br0" timeOffset="61842.04">10542 1054 1346 0,'-8'-13'155'0,"-1"-1"102"16,7-5-30-16,5 2-69 15,12 1-30-15,7-3-32 16,12 5-8-16,9 3-21 16,4 1-15-16,5 7-26 15,-6 5-10-15,-7 10-11 16,-7 3-2-16,-19 7-2 15,-12 1 1-15,-13 1-1 0,-9 3-1 0,-12 0-5 16,-5-2-9-16,-1-1-6 16,-1-9 0-16,13-4 6 15,7-1 4 1,12-4 4 0,11 4 0-16,13-3 2 15,6 3 0-15,13 1 3 16,3 2 1-16,11-1 0 0,1 4 1 15,-17 1 1-15,-1 1 0 16,-21 5 1-16,-11-2 0 0,-8 1 0 16,-5 0 1-16,-17 2 2 15,-3-4-8-15,-13-6-21 16,-3-1-15-16,4-10-37 16,1-8-13-16,9-10-34 15,5-7-8-15,12-7-80 16,6 1-67-16,12 6 161 15</inkml:trace>
  <inkml:trace contextRef="#ctx0" brushRef="#br0" timeOffset="62284.23">11213 1290 1373 0,'0'-18'185'0,"-7"-6"85"16,-2-1-63-16,-5 1-37 0,-5 2-83 0,-7 3-21 0,0 8-32 16,-1 9-10-16,0 13-22 15,2 8-6-15,4 18-9 16,4 8-3-16,6-1-23 15,5 5-13-15,10-16-6 16,6-4 2-16,9-13 30 16,0-12 16-16,6-5 14 15,-2-9 3 1,3-7 9-16,-1-5 7 16,-5-5 15-16,-4 2 7 15,-5 8 2-15,-6 2-7 0,-5 15-14 16,-3 8-8-16,-2 21-9 15,-3 4-1-15,5 11-6 16,3-3-2-16,6-5-4 16,9-6-16-16,5-9-50 15,4-7-47 1,-1-11-235-16,6-3 211 0</inkml:trace>
  <inkml:trace contextRef="#ctx0" brushRef="#br0" timeOffset="62586.52">11645 1223 1363 0,'-8'0'174'0,"-6"-4"122"16,-5 4-79-16,-10 4-88 16,4 0-55-1,-5 7-45-15,-3 4-12 16,16 4-14-16,-2-5-3 15,19 5-6-15,19 1-1 0,1 4 3 16,4 1 2 0,1 3 2-16,-6 1 1 15,-8 4 1-15,0-5-1 0,-11 2-14 16,-6-3-22-16,-13-2-49 16,-6-3-37-16,-8-4-115 15,-4-3-80-15,4-5 172 16</inkml:trace>
  <inkml:trace contextRef="#ctx0" brushRef="#br0" timeOffset="62968.97">11708 1421 1114 0,'2'10'132'0,"2"-1"71"0,-2-4-18 16,4-3-44-16,5-2-42 16,11-5-21-16,5 0-1 15,6-11-3-15,2 2-9 16,0-3-18-16,-1-4-5 16,-7 2-12-16,-6-3 2 15,-12 5 8-15,-6-4 5 0,-12 6 5 16,-13 2 0-16,-8 10-11 15,-8 4-10-15,-9 14-18 16,1 8-6 0,5 17-11-16,9 9-2 15,15 4-1-15,12 6 1 0,18-3 3 16,10-4 1-16,18-14 3 16,10-8 2-16,6-8 0 15,3-6-14-15,1-6-86 16,-4-6-82-16,8 1 92 15</inkml:trace>
  <inkml:trace contextRef="#ctx0" brushRef="#br0" timeOffset="63655.61">12352 675 789 0,'-4'11'143'0,"3"-1"145"0,-1-4-33 0,4 1-42 0,3-7-43 16,7 0-66 0,4-5-17-16,6-2-17 15,5 3-13-15,6-1-21 16,6 2-8-16,2 1-18 15,5 2-4-15,-5 2-3 0,-1-2-2 16,-4 1-23-16,-9-1-39 16,-11 4-156-16,-7 0-198 15,-26 3 228-15</inkml:trace>
  <inkml:trace contextRef="#ctx0" brushRef="#br0" timeOffset="63872.65">12344 953 1013 0,'8'2'210'15,"4"1"189"-15,6-2-176 16,-1 2-21-16,5-3-90 16,5 2-33-16,8-2-42 15,-1-2-10-15,9 2-17 16,-1-4-2-16,-2-1-109 15,7-1-108-15,8 4 119 16</inkml:trace>
  <inkml:trace contextRef="#ctx0" brushRef="#br0" timeOffset="64804.02">13980 388 703 0,'0'0'209'0,"0"-3"204"0,1 0-166 0,2 3-11 15,-3 0-84-15,2 0-36 0,-2 3-46 16,3 2-11-16,-1 12-24 0,4 10-9 15,-3 20-11-15,-1 12-7 0,1 15-7 16,3 11-1 0,-3 3 0-16,-1 2 0 15,4-11-65-15,-1-6-35 16,-2-18-120-16,2-6-104 16,-4-11 189-16</inkml:trace>
  <inkml:trace contextRef="#ctx0" brushRef="#br0" timeOffset="65132.99">13850 521 1363 0,'0'-24'135'0,"0"4"97"15,2-6-43-15,6 3-39 16,6-2-41-16,8-2-45 15,5 0-6-15,6 5-4 16,3 5-2-16,8 5-14 16,1 12-10-16,2 12-19 15,-6 5-7-15,-11 16-3 16,-5 2 1-16,-12 3 1 0,-8 1 1 16,-12-4 5-16,-5-2 0 15,-12-6-12-15,-3-8-16 16,-17-7-34-16,-2-4-28 15,2-8-71-15,3-6-44 16,13-2-146-16,7-3 180 0</inkml:trace>
  <inkml:trace contextRef="#ctx0" brushRef="#br0" timeOffset="65373.62">14401 887 881 0,'1'-11'179'0,"7"-2"231"15,-3 4-125-15,5 4-43 16,-6 0-51-16,4 11-92 16,-3 10-36-16,1 19-40 15,-1 9-9-15,3 10-8 16,-5 2-3-16,6-4-19 15,-4-3-35-15,3-9-136 16,-5-1-124-16,7-2 162 16</inkml:trace>
  <inkml:trace contextRef="#ctx0" brushRef="#br0" timeOffset="66062.48">14489 1119 874 0,'5'-5'120'0,"1"-2"93"0,-4 4-32 0,-2-5-72 0,-2 4-22 0,1-4-25 0,-1 5 1 16,2-2 12-16,0 5 0 15,5-6 4-15,3 2 5 0,3-3 4 16,6 3 1 0,0-3-5-16,6 2-15 15,-1 5-29-15,-3 0-13 16,1 6-21-16,-4 7-3 16,-4 4-3-16,-2 2 0 15,-5 8-1-15,-2 0 1 16,-5-1 1-16,-1 3 1 15,-8-10 3-15,-3 1 1 0,-7-6-15 16,-1-1-10-16,-3-5-25 16,-7-3-25-16,4-5-31 15,-2-5-14-15,5-3-60 16,4-3-23-16,12 0-77 16,4 2-101-16,11 2 221 15</inkml:trace>
  <inkml:trace contextRef="#ctx0" brushRef="#br0" timeOffset="66672.47">14977 1073 378 0,'15'-8'156'0,"-2"-3"125"0,0 0 10 0,-5-2-14 0,-8 2-37 15,-5 3-33-15,-8-1-67 16,-3-7-22-16,-2 2-42 16,-5 0-15-1,0 3-31-15,1 7-14 0,1 17-19 16,5 8-5-16,-1 10-4 15,4 4 2-15,13 1 2 16,0-4 1-16,15-7 1 16,5-3 0-16,-4-11 4 15,4-6 3-15,-4-8 6 0,-3-7 3 16,1-7 5-16,-1-7 2 16,-1-3 12-16,1-4 3 15,-4 6 0 1,-4 4 2-16,-2 13-14 0,-3 7-7 15,7 13-8-15,-4 10-7 0,8 10-4 16,3 4-1-16,10 0-6 31,-1-3-68-31,6-7-46 16,-3-4-81-16,1-6 88 16</inkml:trace>
  <inkml:trace contextRef="#ctx0" brushRef="#br0" timeOffset="66982.78">15437 1003 1094 0,'-11'-14'153'16,"-9"-3"176"-16,-2 0-147 16,-10 2-35-16,4 6-52 15,1 4-70 1,3 5-10-16,15 6-16 0,6 4-7 15,12 7-2-15,5 10 1 16,13 8 7-16,6 4 1 16,5 7 1-16,2-7 0 15,-10-1 2-15,-5-5 0 16,-14-3 1-16,-10-4 0 0,-13-8-26 16,-12-2-14-1,-15-8-81-15,-1-6-70 0,-1-7-143 16,5-9 167-16</inkml:trace>
  <inkml:trace contextRef="#ctx0" brushRef="#br0" timeOffset="67339">15633 1027 1095 0,'11'3'104'0,"-2"2"50"15,3 0-12-15,5-2-16 16,-1-3-27-16,12 0-6 0,0-2-1 16,4-6-4-16,-2 2 4 15,-5-5 2-15,-1 3-1 16,-13-1-5-16,-8-1-9 16,-9-7-6-16,-10 0-3 0,-17-6-9 15,0 9-11 1,-7 10-27-16,-1 2-13 15,3 21-18-15,-3 5-4 16,5 17-1-16,8 6 0 16,14 3 3-16,14 2 1 15,17-7 2-15,8 2 1 16,15-9 3-16,4-4 1 0,6-8-8 16,7-7-37-16,-3-8-71 15,-1-5-67 1,-4-9 86-16</inkml:trace>
  <inkml:trace contextRef="#ctx0" brushRef="#br0" timeOffset="68371.95">17305 649 1087 0,'7'0'210'0,"-3"0"101"0,-2 0-39 0,-2 0-25 0,-6 1-106 15,-6 4-33-15,-5-2-54 16,-8 3-21-16,-5 12-26 16,-3-1-5-16,-11 16-4 15,-1 8-3-15,-8 2-2 16,-7 6-16-16,8-5-49 15,-2-6-33-15,5-7-107 16,8-6-67-16,8-7 155 16</inkml:trace>
  <inkml:trace contextRef="#ctx0" brushRef="#br0" timeOffset="68608.91">16818 562 1334 0,'6'8'135'0,"7"3"53"16,1 6 5-16,10 7-68 15,4 3-35-15,5 7-32 16,-1 4-12-16,15 5-29 16,-1 2-6-16,4 0-7 15,10-3-1-15,-8-7-18 16,2 0-41-1,-2-12-211-15,-5 4 170 0</inkml:trace>
  <inkml:trace contextRef="#ctx0" brushRef="#br0" timeOffset="69309.38">18783 87 929 0,'7'-9'140'0,"-1"-2"135"0,-1 9-47 0,-2 2-38 0,5 0-32 16,-5 6-47-16,6 4-8 0,-4 6-9 0,3 4-15 0,-5 7-26 15,0 3-12 1,-3 16-24-16,0 6-7 0,-3 6-6 16,-5 10-2-16,-1 1-1 15,-1 5-1-15,-4 4 1 16,3-1-1-16,8-3 1 15,-3-12-1-15,12-7-4 16,0-13-2-16,16-9-4 16,10-11 2-16,11-9-3 15,1-11-8-15,5-9-32 16,1-7-19-16,-6-9-100 16,-1-6-49-16,-13-9 120 15</inkml:trace>
  <inkml:trace contextRef="#ctx0" brushRef="#br0" timeOffset="69524.44">18383 434 1406 0,'15'3'136'0,"3"-1"87"0,17-1-23 16,9-1-18-16,6-1-54 15,18-7-65-15,5-2-18 16,7-1-33-16,-1-4-12 16,-8-1-135-16,-2 2-128 0,4 11 142 15</inkml:trace>
  <inkml:trace contextRef="#ctx0" brushRef="#br0" timeOffset="70319.96">19313 742 982 0,'4'-15'192'0,"-3"8"98"0,6 3-85 0,-4 8-22 0,0 8-79 0,3 6-13 0,-1 16-13 16,4 9-19-16,1 12-33 16,-2 6-11-16,1 4-10 15,-1-2 0-15,-3-4-3 16,-2-11-1-1,3-3-1-15,-4-11-32 0,-1-10-12 16,3-5-9-16,-1-8-8 16,0-11 31-16,-2-11 11 15,1-5 12-15,-2-14 12 16,2 0 7-16,5 2 9 16,1 3 3-16,7 4 4 0,5 5-1 15,4 13-4-15,3 3-2 16,3 6-5-1,0 7-5-15,-10 4-6 16,-6-1-2-16,-4 2-2 16,-6 0 1-16,-4-2-3 15,-3 0 0-15,-13 0-13 0,-7-2-9 16,-13-5-29-16,-5-1-49 16,-7-8-63-16,4-4-66 15,8-3 115-15</inkml:trace>
  <inkml:trace contextRef="#ctx0" brushRef="#br0" timeOffset="71095.91">20034 1163 1122 0,'11'-11'213'0,"-3"-4"249"0,-16-3-285 0,-6-3 6 16,-17 2-90-16,-1-1-40 0,-6 7-33 16,-3 8-8-16,3 10-13 15,-1 11-7-15,6 7-4 16,12 3-1-16,10-4-7 0,7-6-2 16,13-5-1-1,5-4 2-15,8-7 9 0,8-3 9 16,2-6 4-16,-1-2 4 15,3-7 1-15,-4 1 2 0,-1 1 1 32,3 4 2-32,-7 1 0 15,-3 9 4-15,-14 4-2 16,2 9-1-16,-10 8-4 16,1 1-4-16,4 7-2 15,0-2-1-15,9-3 0 0,2-6 2 16,7-5 4-16,6-5-2 15,2-6 21-15,-1-3 6 0,-1-8 25 16,-1-3 16 0,-4-8 5-16,-2-3 7 0,-5-4-18 15,2-1-14 1,-6 2-25-16,-1 4-9 0,-8 5-11 16,-4 7-2-1,1 7-1-15,2-1-3 0,2 6-5 16,-3 0-1-16,10 4 2 15,-7-2 1-15,4 4 5 16,-4 1 1-16,-2-1 0 16,-3 0 0-16,0 1 3 15,0-1 2-15,-3 3 6 16,2-1 1-16,-1 0-4 16,0-2-2-16,2 7-9 15,8 1-2-15,-5 5 0 0,2 3 0 16,3-1-1-1,-2 2 0-15,4-1-1 16,-5-3 1-16,-2-4 0 16,-3 0 0-16,-8-8-7 15,-3 2-6-15,-5-6-9 16,-4 0-5-16,1-4-10 0,-5-5-4 16,-4-7-24-16,2-6-21 15,-5-2-47-15,2-2-52 16,12 1-166-16,-4 6 198 15</inkml:trace>
  <inkml:trace contextRef="#ctx0" brushRef="#br0" timeOffset="71477.3">20602 1106 1159 0,'5'0'181'0,"-3"0"81"0,1 0-85 0,5 0 19 0,3-2-97 16,5-6-16-16,7-1-10 16,6 1-13-16,2-3-12 15,4 0 3-15,0 0 0 16,-4 0-2-16,-4-3-6 16,-2 3 5-16,-17-5 3 0,-6-9 15 15,-17 6 2 1,-8-5-14-16,-9 12-22 0,-9 15-21 15,-3 9-14-15,-6 15-4 16,9 16 2 0,4 2 1-16,14 4 2 15,10-5 0-15,16-6-1 16,8-3 1-16,16-7 0 16,8-4 0-16,15-8-14 0,5-8-22 15,15-8-68-15,-4-5-48 16,0-4-60-16,4-3 99 15</inkml:trace>
  <inkml:trace contextRef="#ctx0" brushRef="#br0" timeOffset="72325.36">12498 1880 551 0,'-1'0'161'15,"-6"-1"128"-15,4 1-78 0,3 0-9 0,0-2-59 0,3 2-17 0,7 0-21 0,6-1-13 0,6-1-19 16,3 2-10 0,5 2-24-16,5-1-11 0,6-1-15 15,1 5-6 1,6 0-6-16,-3-2 6 0,-15-3-71 16,-1 3-69-16,-15-2-309 15,-3 4 250 1</inkml:trace>
  <inkml:trace contextRef="#ctx0" brushRef="#br0" timeOffset="72511.14">12419 2172 1180 0,'19'6'124'15,"16"1"68"-15,4-6 2 16,12-1-82-16,1-1-41 15,8-9-47-15,-3 1-48 16,4 1 16 0</inkml:trace>
  <inkml:trace contextRef="#ctx0" brushRef="#br0" timeOffset="73733.61">13694 1825 596 0,'13'-6'156'0,"-5"-1"186"0,-2 4-50 0,-4-3-27 0,-2 4-50 0,1 7-93 0,2 3-23 0,-1 9-43 0,-1 7-10 0,4 12-11 16,5 7-8-16,1 4-15 16,3 2-3-16,-2-3-5 15,0-4-1-15,-5-10-30 16,0 1-34-16,-6-17-111 15,-1-5-90-15,0-3 137 16</inkml:trace>
  <inkml:trace contextRef="#ctx0" brushRef="#br0" timeOffset="74123.42">13574 1828 724 0,'-3'-3'150'0,"3"-6"202"16,5 2-108-16,6-8-25 0,1 0-25 16,6-2-50-16,2 1-15 15,4-1-28-15,4 3-17 16,7 9-34-16,5 3-13 16,8 7-21-16,1 6-5 0,0 13-8 15,-6 3-2-15,-8 9 0 16,-5 2-1-1,-7 3 2-15,2 1-1 16,-7 6 2-16,-1-4 1 16,-14-2 1-16,-3-2 0 0,-11-12 4 15,-6 1-3-15,-7-9-14 16,-4-6-11-16,-7-7-30 16,-6-3-15-16,-11-10-27 15,0 1-13-15,2-1-25 16,4 1-19-16,17 0-66 15,4-1-47-15,16-3 143 16</inkml:trace>
  <inkml:trace contextRef="#ctx0" brushRef="#br0" timeOffset="74673.36">14227 1778 953 0,'15'-3'185'0,"-6"1"165"0,2 2-80 0,-3 8-58 0,1 9-58 0,-1 10-53 0,2 6-16 0,2 14-39 15,-7 6-15-15,11 5-19 16,-7-5-5-16,4-4-4 16,1-8-3-16,-3-6-47 15,0-7-80-15,-1-7-139 16,-6-2 138-16</inkml:trace>
  <inkml:trace contextRef="#ctx0" brushRef="#br0" timeOffset="74967.99">14227 1864 1175 0,'2'-18'177'0,"3"0"195"0,-1 2-89 16,15 2-45-16,-4 0-42 16,7 3-67-16,4-2-22 15,1 4-34-15,0 6-13 0,6 3-29 16,-3 3-10-16,-3 10-14 15,-2 2-3-15,-7 6-3 16,2-4 0-16,-14 2-1 16,1-3-2-16,-9-4-18 15,-9 3-8-15,-5-4-25 16,-6-7-9-16,-1 1-18 16,-3-5-17-16,6-8-49 15,-1 0-30-15,9 2-129 16,1 5-155-16,11 4 268 15</inkml:trace>
  <inkml:trace contextRef="#ctx0" brushRef="#br0" timeOffset="75274.56">15046 1841 1071 0,'10'0'178'0,"1"1"147"16,-10 3-13-16,-1 3-79 16,0 3-50-16,0 6-68 15,8 7-32-15,-5 6-45 16,10 7-11-16,-4 2-15 15,-1 0-6-15,2 0-16 16,-7-5-15-16,-2-7-104 16,3 0-75-16,-8-7 107 15</inkml:trace>
  <inkml:trace contextRef="#ctx0" brushRef="#br0" timeOffset="75481.78">14866 1956 1338 0,'21'-2'162'15,"4"2"83"-15,2 0-5 16,6 2-94-16,-1 3-43 0,5-1-45 16,3-2-19-1,-2 1-29-15,0-1-4 0,-5-1-95 16,-5-1-98-1,-3 7 106-15</inkml:trace>
  <inkml:trace contextRef="#ctx0" brushRef="#br0" timeOffset="76038.31">15545 1816 783 0,'4'0'147'0,"1"-4"107"16,-2 4-9-16,5-3-78 16,-2-1-29-16,5 0-32 0,1 3-15 15,-5-2-20-15,-2 0-10 16,-2 3-3-16,5 0 0 0,-6 6-5 15,3 0-3-15,-1 10-9 16,-2 1-8-16,-2 8-16 16,-2 5-5-1,-6 10-7 1,4 6-3-16,-6 4 0 0,7 1-1 16,1-7 0-16,-2 0 0 15,12-13 0-15,1 2 0 16,5-10 0-16,5-5 1 15,6-5 1-15,2-7-2 16,11-6-1-16,3 0-16 0,5-4-51 16,-4-4-36-16,-2-6-161 15,-5-4-179-15,-7-2 254 16</inkml:trace>
  <inkml:trace contextRef="#ctx0" brushRef="#br0" timeOffset="76523.08">16053 1890 1333 0,'0'1'153'0,"-2"2"154"15,0 4-102-15,2 7-36 16,4 2-42-16,2 12-70 16,2 8-17-16,3 5-24 0,0 7-9 15,-2 2-6 1,1-1-1-16,1-5-21 15,1-4-24-15,-7-12-58 0,3 2-22 16,-5-13-33-16,-4-2-7 16,-1-8 31-16,-7-8 21 15,2-17 58-15,-1-2 46 16,-1-24 68-16,0-11 24 0,-7-21 58 16,2-14 17-1,6-3 5-15,1 8-1 16,7 20-16-16,3 15-20 0,7 20-30 15,1 8-14-15,6 15-41 16,4 6-15-16,9 9-14 16,6 9-8-16,8 4-4 15,-1 5 2-15,-5 4 0 16,-11-3 0-16,-10 0-2 16,0-2-1-16,-15 2 0 15,-4-2-3-15,-18-1-13 16,-7-5-8-16,-8-7-29 15,-4-2-18-15,-5-10-49 16,1-6-23-16,0-1-94 16,4-4-113-16,7 10 206 0</inkml:trace>
  <inkml:trace contextRef="#ctx0" brushRef="#br0" timeOffset="77573.31">13363 1607 161 0,'6'-1'18'0,"0"-4"34"0,4 2-62 0,-9 1-10 0,4 2-1 0,-2-1 9 0,-6 1 45 0,3 3 25 15,-1 5 37-15,-3-3 11 0,3 4-6 16,1-3-3-16,0-1-4 16,0 0 3-16,0-4 11 15,0-1 4-15,0 2 3 16,0-2-3-16,0 0-2 16,-6 5-2-16,-2-2-9 15,-3 6-8-15,-7 4-15 16,-2 1-11-16,-2 5-19 15,0 3-11-15,-2 8-21 16,0 6-6-16,4 18-9 16,2 14-4-16,15 15-2 15,6 4 0-15,20 1 1 16,6-9-11-16,20-9-82 0,7-3-72 16,19-8 88-16</inkml:trace>
  <inkml:trace contextRef="#ctx0" brushRef="#br0" timeOffset="78191.8">16384 1658 679 0,'3'6'155'0,"0"2"77"16,10 5-33-16,1-4-9 0,10 7-82 0,4 3-28 0,15 8-32 15,2 9-22-15,6 10-18 16,-1 6-4-16,-7 12 0 15,-7 6 0-15,-15 2 3 16,-16-2 2-16,-18-3 4 0,-11 0 2 16,-18-12-2-16,-12 3-4 15,-8-12-49-15,-2-5-53 16,9-6-118-16,-2-7-80 0,13-1 150 16</inkml:trace>
  <inkml:trace contextRef="#ctx0" brushRef="#br0" timeOffset="78660.46">16950 2379 1086 0,'-8'-5'182'15,"2"-3"161"-15,6 6-165 16,0 2 2-16,0 11-96 0,3 7-38 16,-4 16-29-1,-1 6-3-15,-4 10-11 16,1 2-3-16,5 2-58 0,0-2-5 16,2-3-48-1,-2-8-18-15,0-11 45 16,4-8 4-16,3-13 44 0,1-7 18 15,-2-13 26-15,-5-8 8 16,3-17 17-16,2-4 4 16,5 1-3-16,5 3 0 0,1 7 4 15,2 6 4-15,3 12 13 16,2 7 7-16,-2 8-5 16,1 8-6-16,-8 6-17 15,-4 2-8-15,-8-3-2 16,-5 4 7-16,-9-7-6 15,-5 0-5-15,-9 0-24 16,-3-1-22-16,-7-2-44 16,0-1-35-16,2-9-116 15,3-1-65-15,5-3 149 16</inkml:trace>
  <inkml:trace contextRef="#ctx0" brushRef="#br0" timeOffset="79090.48">17542 2557 1286 0,'1'-25'193'0,"-2"-1"80"0,-7-2-78 0,-5-4-26 0,-6 9-110 0,-6 4-26 0,-8 17-26 0,0 5-8 0,-2 21-14 16,7 6-4-16,4 8-21 16,4-3-11-16,16-9-6 15,8 0 0-15,10-12 28 16,3-3 15-16,2-11 18 16,3-2 5-16,2-10 30 15,1-7 10-15,-1-7 16 16,3 0 9-16,-5-1-17 0,1 3-8 15,-5 8 2-15,-9 7-6 16,-1 9-9-16,-8 6-4 16,5 12-20-16,3 8-5 15,0 8-4-15,-4 0-2 16,3-4-14-16,2-1-21 16,4-7-51-1,2-3-29-15,4-13-82 16,-8-3-130-16,8-8 197 0</inkml:trace>
  <inkml:trace contextRef="#ctx0" brushRef="#br0" timeOffset="79327.1">17932 2393 725 0,'0'-3'224'0,"-2"-4"270"16,-1 7-171-16,-16 3-126 16,0-1-46-16,-6 1-81 15,-1 8-21-15,12 0-26 16,2 3-9-16,10 1-8 15,4 0 1-15,9 6 0 16,3-2 1-16,5 6-1 16,1 2-1-16,-5 8-2 15,-4-1-1-15,-11-1-2 16,-11 1-11-16,-7-9-47 16,-4-6-39-16,-3-8-146 15,4-2-121-15,6-9 200 16</inkml:trace>
  <inkml:trace contextRef="#ctx0" brushRef="#br0" timeOffset="79627.62">17993 2628 558 0,'25'-10'158'0,"4"-5"221"15,5-3-98-15,1-1-45 0,-5-4-27 16,2-3-51-16,-4 1-15 15,-11 0-3-15,-1 0-4 16,-14-1-7-16,-5 4-11 16,-12 8-34-16,-7 9-20 0,-14 7-48 15,0 11-11-15,-10 12-11 16,5 5-2-16,16 8-2 16,6 1-1-16,24 2 2 15,9-3-1-15,14-8 1 16,13-5-6-16,14-17-52 15,1-2-51-15,0-12-164 16,6-5 153-16</inkml:trace>
  <inkml:trace contextRef="#ctx0" brushRef="#br0" timeOffset="80091.58">19313 1939 1137 0,'0'0'142'0,"-1"0"102"0,-7 1-40 0,0 10-74 0,-8 2-42 0,-3 7-56 0,-6 4-8 0,-10 9-16 0,4-1-6 16,-9 2-43-16,1-2-45 15,3-8-182-15,-1-1 153 0</inkml:trace>
  <inkml:trace contextRef="#ctx0" brushRef="#br0" timeOffset="80284.63">18914 1883 1127 0,'15'19'163'16,"0"0"54"-16,22 13-39 0,-1 4 5 15,10 0-102-15,3 2-25 16,-1-5-25-16,-2-1-17 16,-3-7-34-16,-1-3-44 15,3-8-292 1,5 1 230-16</inkml:trace>
  <inkml:trace contextRef="#ctx0" brushRef="#br0" timeOffset="80773.52">20542 1631 1143 0,'-1'-11'148'0,"-7"0"216"0,6 8-141 16,-4 1-27 0,3 2-30-16,3 7-84 0,-2 7-22 15,2 13-21-15,2 9-9 0,0 17-14 16,-1 7-8 0,-4 15-6-1,0 0-2-15,-7 7 0 0,6 3-3 16,4-12-2-1,3-4-14-15,14-17-33 0,7-11-12 16,4-15-29-16,2-12-16 16,-1-16-89-16,0-12-82 15,5-14 150-15</inkml:trace>
  <inkml:trace contextRef="#ctx0" brushRef="#br0" timeOffset="80968.52">20328 1890 1320 0,'-11'3'146'0,"8"3"102"16,14-1-22-16,17 0-58 15,13 1-45-15,24-1-61 16,9 3-16-16,3-5-28 16,4-2-6-16,-7-1-43 15,0-4-54-15,-9-3-198 16,-9 3 165-16</inkml:trace>
  <inkml:trace contextRef="#ctx0" brushRef="#br0" timeOffset="81341.44">21188 2087 1290 0,'-10'12'101'0,"4"9"132"16,-4-2-115-16,7 8 0 0,2 7-32 15,1 4-69-15,3 5-7 16,0 3-10-16,-1-7-1 0,2-3-16 16,-1-6-8-16,-1-11 5 15,1-5-2-15,-3-12 10 16,0-2 2-16,2-8 1 16,-2-9 4-1,0-7 16-15,3-4 9 0,2 2 0 16,7 7 0-16,2 10-7 15,9 6-6-15,2 14 5 16,2 8 2-16,-1 6 4 16,-2 0-1-16,-8-3 1 15,-8 2-6-15,-15-3-2 16,-5-6-5-16,-13-1-9 16,-4-4-10-16,-9-4-25 15,5-3-28-15,3-7-89 16,2-4-84-16,4-8 126 15</inkml:trace>
  <inkml:trace contextRef="#ctx0" brushRef="#br0" timeOffset="81751.78">21752 2260 1175 0,'10'-17'226'0,"-7"1"198"16,-3-6-228-16,-5 2 2 0,-7-1-120 31,-7 5-37-31,-11 13-29 0,-5 9-9 0,-4 20-11 16,2 8-4 0,11 4-3-16,10-3-3 0,13-7-14 15,4-4-6-15,15-7 2 16,6-2 7-16,0-9 23 15,3-6 10-15,-4-10 28 16,4-2 10-16,-9-9 15 31,-2-2 6-31,-3 2-14 0,-9-4 0 16,6 11-12-16,-5 1-3 0,0 16-8 16,0 11-7-16,-8 15-8 15,4 7-4-15,-1 8-3 16,-1-4-2-16,6-9-10 15,2-6-13-15,8-9-55 0,9-6-43 16,1-10-173-16,4-3 165 16</inkml:trace>
  <inkml:trace contextRef="#ctx0" brushRef="#br0" timeOffset="81986.96">22175 2170 1683 0,'-14'4'142'15,"-10"0"66"-15,2 3-34 16,-1-1-40-16,4 0-41 16,3 2-35-16,-1 3-15 15,12 2-36-15,5 6-6 16,9 6-6-16,4 2 0 0,0 9 4 16,-6 2-1-16,-5-3-1 15,-4 1-7-15,-12-1-31 16,-6-9-35-16,-12-4-86 15,1-6-57-15,-4-11 113 16</inkml:trace>
  <inkml:trace contextRef="#ctx0" brushRef="#br0" timeOffset="82302.48">22278 2301 1359 0,'22'-6'151'0,"0"1"69"0,0-4 4 16,2-4-67-16,-5-3-45 16,0-3-33-16,-5-4-11 15,-2 2-11-15,1 7 7 16,-4 0 27 0,-7 4-1-16,-8 6-17 0,-8 2-14 15,-15 13-41-15,-7 5-11 16,0 16-7-16,1 4-1 15,10 3-2-15,14 5-1 16,14-4-1-16,13-1-1 16,23-9-6-16,7-3-12 15,6-8-46-15,9-5-38 16,6-8-112-16,5 1-75 0,1-3 160 16</inkml:trace>
  <inkml:trace contextRef="#ctx0" brushRef="#br0" timeOffset="83124.21">12467 3544 666 0,'3'8'139'0,"-2"0"168"0,-1 1-41 0,2-4-6 0,-2-2-32 0,0 2-60 0,0-2-15 0,0 0-43 0,0 3-16 16,5-4-25-16,7 1-11 0,10 0-15 15,5 1-4-15,13-4-13 16,7 0-7-16,11 0-10 16,6 0-3-16,-3-4-4 15,-1 1-2-15,-21 0-48 16,-9 3-45-16,-14 0-127 15,-6 0-127-15,-10 6 192 16</inkml:trace>
  <inkml:trace contextRef="#ctx0" brushRef="#br0" timeOffset="83294.24">12435 3899 1228 0,'10'-3'210'0,"5"-2"170"0,15 2-144 16,8-4 2-16,13 7-111 16,1 0-45-16,11 7-56 15,0-1-20-15,5 4-128 0,3-3 88 16</inkml:trace>
  <inkml:trace contextRef="#ctx0" brushRef="#br0" timeOffset="84944.27">13781 3136 640 0,'3'-4'150'0,"0"0"180"0,-1 1-32 16,1 3-25-16,-3-2-23 0,-3 0-58 0,0 2-26 0,-2 0-65 15,-6 2-28 1,-10 7-46-16,2 6-14 15,-14 10-12 1,2 6-1-16,-6 28-6 0,0 5 0 16,11 25-1-16,7 2-1 0,15 10 2 15,13-6-1-15,15-5 2 16,9-5-12 0,13-17-75-16,7-4-63 0,20-4 78 15</inkml:trace>
  <inkml:trace contextRef="#ctx0" brushRef="#br0" timeOffset="86110.5">13926 3524 704 0,'-3'6'118'0,"1"-3"130"0,2 2-26 0,3-4-31 0,7 2-26 0,3-3-56 0,2-4-14 0,9-3-17 16,1 0-6-16,10 0-8 16,3-1-8-16,8 2-17 15,2-2-6-15,-5 5-15 16,0-5-2-16,-2 5-6 15,-11 1-1-15,-4 1-1 16,-10 1 0-16,-6 1 4 16,-9 7 0-16,-1 17-2 15,-3 9-2-15,-6 16-6 16,-2 4-1-16,-4 6 0 16,1-2-1-16,0-4-12 15,3-4-18-15,9-7-55 16,2-12-31-16,5-10-87 15,5-10-87-15,13-10 169 16</inkml:trace>
  <inkml:trace contextRef="#ctx0" brushRef="#br0" timeOffset="86458.55">14664 3538 1266 0,'-4'4'174'15,"-1"1"153"-15,-5 11-196 16,-2 6-7-16,-1 14-81 16,1 7-24-16,4 6-17 15,3 3-2-15,11-5-4 16,10-4-1-16,12-9 2 16,9-8 3-16,5-17 18 15,4-4 10-15,-5-10 26 16,-3-3 13-16,-11-14 20 15,-4-2 3-15,-10-7 1 0,-7-7-7 16,-10-8-22-16,-9 1-14 16,-12-6-18-1,-7 2-12-15,-10 16-29 16,-1 11-12-16,-6 14-41 0,8 10-31 16,3 7-88-16,10 1-69 15,14-2 134-15</inkml:trace>
  <inkml:trace contextRef="#ctx0" brushRef="#br0" timeOffset="86766.96">15606 3393 1317 0,'10'0'173'0,"-9"1"148"0,-1 7-48 0,-3 6-83 0,-6 7-51 0,5 10-80 15,6 4-18-15,1 9-26 16,2 5-8-16,3 5-6 15,-7-4-1-15,6-3-18 16,-4-6-56-16,-2-7-113 16,3-6-97-16,5-8 132 0</inkml:trace>
  <inkml:trace contextRef="#ctx0" brushRef="#br0" timeOffset="86991.85">15306 3654 1272 0,'2'7'136'15,"9"-3"132"-15,5 3-55 0,11-7-13 16,9-2-43-16,7-4-72 16,7 3-21-16,-1 0-34 15,-3-4-12-15,1 1-18 16,-4-5-35-16,7 1-156 15,5 1-126-15,5 3 157 0</inkml:trace>
  <inkml:trace contextRef="#ctx0" brushRef="#br0" timeOffset="87521.71">15986 3467 1410 0,'4'-8'144'0,"5"2"93"0,5-4-41 15,7 2-44-15,9 2-40 16,4 4-38-1,7-1-10-15,4 11-23 16,-6 6-12-16,-3 8-16 0,-9 4-4 16,-14-4-3-16,-5-2 1 15,-16-1-7-15,-3-2-2 16,-7 1-12-16,-5 1-3 16,-12-4 1-16,7 3 3 15,-2-2 12-15,4-9 3 0,17 0 3 16,4-6 0-16,11 2 4 15,13 7 2-15,3-5 6 16,5 4 4 0,5 7 0-16,-9 3 1 0,3 0 5 15,-4 4 0-15,-3 1-1 16,-5-7-2-16,-11 2-10 16,3-1-2-16,-12-3 0 15,-2 4-1-15,-12-1-5 16,-7-1-12-16,-13 2-44 15,-4 0-34-15,-8 0-97 16,-1-5-92-16,7 0 150 16</inkml:trace>
  <inkml:trace contextRef="#ctx0" brushRef="#br0" timeOffset="87886.82">16542 3640 1774 0,'0'0'130'0,"-7"-5"-16"0,6 2 77 0,-4-6-45 0,3 6-55 0,1 6-50 15,1 8-10-15,-2 16-26 16,2 9-5-16,-3 8 0 0,3 3 0 15,5-7-1-15,1-4-2 16,13-12-1-16,2-8 0 16,12-10 2-16,3-1 2 0,7-12 6 31,-2-2 5-31,-3-5 26 0,-1-4 16 16,-13-7 32-16,-8 0 12 0,-18-11-6 15,-12-4-17-15,-19 9-39 16,-5-6-22-1,-11 25-32-15,-9 1-16 16,6 11-53-16,3-2-53 16,19-1-135-16,8-7-93 0,28-2 193 15</inkml:trace>
  <inkml:trace contextRef="#ctx0" brushRef="#br0" timeOffset="88269.07">16979 3285 1460 0,'4'-20'136'16,"3"3"75"-16,-4-1-11 0,8 10-43 15,-5 0-22 1,2 8-30-16,5 8-9 0,1 8-37 16,10 11-14-1,13 15-10-15,3 6-9 0,17 16-7 16,3 3-2-16,3 7-9 16,1 0-1-16,-13-3-2 15,-9 0-1-15,-21-8 0 16,-16 3-11-16,-24-3-13 15,-19-1-20-15,-24 4-60 16,-15 0-28-16,-8 2-153 16,-2 5 157-16</inkml:trace>
  <inkml:trace contextRef="#ctx0" brushRef="#br0" timeOffset="90151.05">17771 3509 571 0,'0'0'157'0,"0"0"192"0,0 0-71 0,-2 3-53 0,-1 4-59 0,3 1-93 0,-2 3-17 0,2 11-23 16,2 3-7-16,1 11-14 15,-3 7-6-15,5 9-3 16,-4 6-2-16,7-1-1 16,0 1 0-16,0-13 0 15,1-6 0 1,-2-14 1-16,2-6 2 0,-2-14 9 15,0-4 9-15,4-10 16 16,2-10 14-16,4-9 16 16,6-10 0-16,-1-11 2 15,-2 0-4-15,1 6-14 16,-6 4-6-16,-2 15-11 0,-3 10-12 16,-7 14-19-1,1 3-3-15,6 18-14 0,2 6-1 16,12 7 6-16,6 4 3 15,13-3 2-15,-1-2 3 0,9-6 2 32,-5-4 2-32,-10-10 8 15,2-5 14-15,-18-11 45 0,-2-10 20 16,-4-12 24-16,-3-3-3 16,-2-20-15-16,-7-4-11 15,-7-9-25-15,-6-6-10 16,-3 1-32-16,1 5-10 0,2 15-14 15,2 10-8-15,4 15-28 16,-1 7-25-16,4 6-69 16,2 7-66-16,2-1-119 15,7-3 165 1</inkml:trace>
  <inkml:trace contextRef="#ctx0" brushRef="#br0" timeOffset="91058.79">19735 3471 693 0,'8'0'165'0,"-4"0"163"0,-1 0-22 0,-3 0-44 0,-3 2-34 0,3-2-45 16,0 2-19-16,0-2-34 0,3 4-22 15,-3-1-34-15,-7 9-14 16,-6 3-26-1,-4 7-11-15,-15 12-17 0,-1 2-4 0,-14 11-13 16,-5 4-4 0,-4-7-34-1,1 1-25-15,0-7-84 0,12-1-65 16,10-9-419-16,5 0 389 16</inkml:trace>
  <inkml:trace contextRef="#ctx0" brushRef="#br0" timeOffset="91287.68">19276 3525 1239 0,'0'0'149'0,"0"2"155"16,1 2-85-16,6 1-10 15,0 3-50-15,17 3-72 16,9 5-16-1,11 1-30-15,18 5-15 0,3 5-19 16,-1 1-3-16,9 7-4 16,-8 5 1-16,2 2-81 15,0 4-92-15,5 4 99 16</inkml:trace>
  <inkml:trace contextRef="#ctx0" brushRef="#br0" timeOffset="93191.02">20765 3371 931 0,'-3'4'224'0,"-5"1"192"0,-2 4-159 0,2 2-20 15,-1 5-79-15,7 3-30 16,2 14-40-16,2 4-13 16,6 15-41-16,-3 3-13 15,-1 11-15 1,3 5-5-16,-6-5-11 0,2-3-29 16,4-12-89-1,-4-9-84-15,6-13 107 0</inkml:trace>
  <inkml:trace contextRef="#ctx0" brushRef="#br0" timeOffset="93557.05">21038 3498 664 0,'-2'5'243'0,"-1"-2"-77"16,-6 2 238-16,5 4-198 0,3 7-46 0,1 9-58 15,0 12-52-15,-3 10-40 16,-2 5-5-16,5-2-5 16,9-4-3-1,7-8-3-15,0-10-1 16,9-6 5-16,-1-9 1 0,3-13 7 16,0-3 12-16,1-21 16 15,-3-4 11 1,-3-12 24-16,0-10 7 0,-6-8-1 15,-6-7-6-15,-15-1-21 16,-11 9-19-16,-11 11-18 16,-4 18-11-16,-15 22-29 15,-6 6-27-15,0 18-63 16,1 3-56-16,21-1-359 16,15 1 333-16</inkml:trace>
  <inkml:trace contextRef="#ctx0" brushRef="#br0" timeOffset="93890.57">21480 3495 1138 0,'4'21'115'0,"-1"-2"67"16,2 4-56-16,-2 4-36 15,4 8-47-15,10-8-35 16,8-1-6-1,4-7 36-15,10-8 20 0,4-1 49 16,-9-12 24-16,3-4 1 16,-11-4 0-16,-2-12-22 15,-5-1-5-15,-2-12-21 16,-12-4-7-16,-6-12-13 16,-12-6-12-1,-8 2-18-15,-1 5-14 0,-11 15-24 16,3 18-12-16,-20 17-36 15,-2 9-35-15,0 15-91 16,4 4-75-16,26 4-310 16,14-2 324-16</inkml:trace>
  <inkml:trace contextRef="#ctx0" brushRef="#br0" timeOffset="94241.19">22305 3531 1498 0,'-15'0'182'0,"-8"-1"54"0,-4-2-61 16,-6 3-40-16,-2 0-100 15,0 3-16-15,12 3-17 16,7 4-6-16,10 7-9 15,6 3-2-15,11 6 4 16,9-1 1-16,9 2 6 16,4 0 2-16,1 4 2 15,0 2 0-15,-11-3 1 16,-7 2 1 0,-16-9 3-16,-14-2 3 0,-24-2-1 15,-9-5 1-15,-13-8-28 16,-10-4-25-16,1-10-128 15,-2-5-118-15,6-2 159 16</inkml:trace>
  <inkml:trace contextRef="#ctx0" brushRef="#br0" timeOffset="98951.98">22843 3606 798 0,'4'3'123'0,"3"0"105"0,-3-2-10 0,4 1-33 16,-1-2-20-16,-1 0-40 0,-3-3-17 0,-3 0-36 0,0 1-14 15,0-7-8-15,3 7 2 16,8-1 2-16,8-2 8 15,2 4 9-15,4-3 2 16,3 1 1-16,1-3-8 16,1 0-20-16,0-4-11 15,0 2-22-15,-2 0-6 16,-8-3-8-16,1 2-24 0,-12 3-82 16,-7 2-57-16,-4-2-163 15,-5 5-102-15,-4 7 237 16</inkml:trace>
  <inkml:trace contextRef="#ctx0" brushRef="#br0" timeOffset="99312.16">22896 3724 506 0,'-9'5'68'15,"-7"2"52"-15,0-2 0 0,0-2-31 16,-3 5-11 0,13 0 9-16,-2-3 16 15,10-2 41-15,7 3 16 16,7-4 7-16,9-2 0 15,12-2-8-15,0-7-7 16,11-4-21-16,-6 2-16 0,-2 2-40 16,-2-4-22-1,-8 7-33-15,-7-4-13 0,-1 6-37 16,1-3-50-16,-6 3-147 16,5 4-116-16,-2 0 173 15</inkml:trace>
  <inkml:trace contextRef="#ctx0" brushRef="#br0" timeOffset="100007.41">23595 3572 579 0,'3'-3'165'0,"-3"-5"178"0,-6 5-40 0,1 2-24 0,-4-1-30 0,2 2-41 0,6 0-15 0,-4 3-49 15,5 0-25-15,5 10-32 16,-2 6-12-16,6 11-24 16,-1 8-11-16,2 12-21 15,-1 2-8-15,-6-1-10 16,1-1-1-16,-1-10-15 15,3-3-18-15,-4-11-52 0,-2-9-37 0,0-8-88 32,0-7-49-32,-2 1 141 0</inkml:trace>
  <inkml:trace contextRef="#ctx0" brushRef="#br0" timeOffset="100434.29">23857 3583 1400 0,'0'0'128'0,"0"0"50"0,2 4 5 16,-1 2-11-16,-2 3-48 16,-4 9-34-1,-3-3-17-15,-6 12-41 0,1 3-12 16,-3 5-14-16,4 1-3 15,2 2-5 1,10 0-2-16,8 0-5 0,6-5 0 16,16-6-1-16,7-5 2 15,11-8 5-15,6-6 0 16,-7-8 3-16,-1-6 3 16,-2-9 4-16,-9-2 1 0,-7-8 23 15,-5-4 13 1,-14-8 20-16,-6-12 7 15,-11-10-14-15,-9-2-12 16,-13-1-20-16,-6 10-12 16,-10 14-20-16,-9 16-15 0,-1 18-37 15,4 4-21 1,15 11-57-16,3 0-47 0,22 1-279 16,7 7 278-1</inkml:trace>
  <inkml:trace contextRef="#ctx0" brushRef="#br0" timeOffset="101121.52">24385 2467 916 0,'16'-8'204'0,"2"2"132"0,-15-1-63 0,-3 3-26 0,0 4-71 0,-2 0-24 0,-1 4-47 0,-2 7-25 15,-1 8-36-15,-4 5-9 16,-1 11-18 0,2 7-6-16,0 6-7 0,-1-1-2 15,-4-1-1 1,3-2 0-16,-2-6-2 15,2-5-2-15,8-3-3 0,-5-8-1 16,7-5-2 0,1-3 0-16,6-4 1 0,-1-4-2 15,9 4 0-15,6 1 3 16,1-3 2 0,4 1 2-16,8 0 1 0,-6 2 0 15,8-4-33-15,-4-1-20 16,-6-6-53-16,-1-3-45 0,-18-3-91 15,1-1-127-15,-7 6 210 16</inkml:trace>
  <inkml:trace contextRef="#ctx0" brushRef="#br0" timeOffset="101383.32">24475 2722 1050 0,'11'2'168'0,"-6"0"164"15,-2 2-48-15,-3 9-23 16,-4 6-55-16,-3 9-85 16,-4 8-31-16,5 10-53 15,3 3-18-15,3 0-13 16,6-2-4-16,-3-7-3 15,2-1-39-15,4-3-52 16,4-2-70-16,0-3 74 16</inkml:trace>
  <inkml:trace contextRef="#ctx0" brushRef="#br0" timeOffset="103958.56">24936 3574 216 0,'6'-2'75'16,"-4"1"33"-16,-8-2-80 0,-1-5-57 0,-4 5-6 0</inkml:trace>
  <inkml:trace contextRef="#ctx0" brushRef="#br0" timeOffset="104521.6">24554 3497 468 0,'-4'-2'75'0,"-1"-3"86"0,-5-3-15 15,1 7 13 1,4-7-16-16,-3 6-24 15,8 2-3-15,-1 0 0 16,1 4 2-16,11 2 18 16,0-1 15-16,12 4-3 0,1 1-3 15,12-6-16-15,9 4-17 16,5-6-21-16,5-1-15 16,2 1-34-16,-7-5-11 15,-12 1-16 1,-11-6-4-16,-9 2-5 15,-11-3-12-15,-2-1-43 0,0 4-25 16,-5-4-62-16,5 4-42 16,1 1-102-16,-4 2-74 0,-2 3 190 15</inkml:trace>
  <inkml:trace contextRef="#ctx0" brushRef="#br0" timeOffset="105045.37">24742 3494 877 0,'0'1'144'0,"0"7"96"0,3-6 7 0,2-1-55 0,0 1-33 0,-4-2-29 15,1 3-9-15,-1 2-28 16,-1-2-18 0,0 8-31-16,0 3-12 15,-1 7-20-15,1 10-4 0,6 8-6 16,0 6-2-16,7 11-4 15,3 0 0-15,4 5 0 16,6 1 0-16,3-7 6 16,6 2 1-16,-6-7 2 15,2-1-1-15,-13-5 0 16,-6-8-1-16,-10-3 5 0,-7-6 3 16,-17-5 10-16,-5 2 7 15,-11-8 12 1,0 0 6-16,-12-7 7 15,-2-4 1-15,-2-10-9 0,-3-6-8 16,2-3-13-16,2-5-9 16,7 2-13-1,2 1-7-15,7 5-56 0,12 3-46 16,1 5-125-16,7 6 120 0</inkml:trace>
  <inkml:trace contextRef="#ctx0" brushRef="#br0" timeOffset="150645.47">22895 4635 607 0,'14'0'100'0,"-2"0"91"0,-1-1-7 0,2 1-23 0,-3 0-4 16,-6 0-5-16,-4 0-2 16,0 1-19-16,0-1-5 15,0 0-18-15,0 0-13 0,10 2-9 16,-6-1-8 0,17 1-6-16,6 0-8 15,3-2-13-15,6 0-2 16,-1-2-16-16,-8-3-4 15,-1 2-16-15,-7-3-9 16,-3 0-24-16,-5-2-45 16,-5 6-139-16,-6 2-132 0,2 5 172 15</inkml:trace>
  <inkml:trace contextRef="#ctx0" brushRef="#br0" timeOffset="150930.34">22907 4836 681 0,'25'0'224'16,"1"0"194"-16,-7 0-171 0,0 0-35 15,0 3-97-15,-2-2-26 16,-1-1-42-16,3 2-15 16,0-1-23-16,-5 1-4 15,6-2-102-15,-2-3-96 16,7-3 108-16</inkml:trace>
  <inkml:trace contextRef="#ctx0" brushRef="#br0" timeOffset="151333.57">23567 4575 1062 0,'0'0'179'15,"-2"-1"162"-15,-1 1-62 0,-2 0-37 16,-3 3-58-16,-1 6-70 15,-2 6-21-15,4 10-35 16,4 10-15 0,-1 7-19-16,2 7-5 15,-1 3-14-15,0 0-1 0,-4-3-2 16,3-6-26-16,-3-9-69 16,3 3-51-16,-1-15-206 15,-1-5-198-15,7-3 309 16</inkml:trace>
  <inkml:trace contextRef="#ctx0" brushRef="#br0" timeOffset="151788.45">23751 4725 1233 0,'-6'-1'154'0,"3"-6"85"15,-8 4-5-15,9 2-78 0,2 1-41 16,0 0-34 0,0 4-13-16,-1 6-22 15,-7 4-4-15,6 8-9 16,-3-1-7-16,-6 10-11 16,0 1-7-16,0 2-5 15,7 1-3-15,4-8-1 0,0 0-1 16,11-10-1-1,6 2 3-15,8-5-2 16,2-1 1-16,0-12 1 0,-4-1 0 16,3-6 5-16,-4-5 1 15,-3-6 8-15,0-1 3 16,-11-9 6 0,-1-6 4-16,-5-6 2 15,-4-8-1-15,-5 2-8 0,-6 4-5 16,-3 10-10-16,0 10-6 15,-7 9-10-15,1 4-5 16,-4 9-23-16,4 6-20 0,5 9-65 16,1 4-54-16,11-3-188 15,10 2 205-15</inkml:trace>
  <inkml:trace contextRef="#ctx0" brushRef="#br0" timeOffset="152226.85">24346 4601 865 0,'3'0'223'0,"-4"1"161"0,-1 7-123 0,-4 2-18 0,1 5-90 16,3 4-23-16,1 13-41 15,1 7-23-15,-3 10-35 0,-2 2-10 16,5 2-13-16,-2-1-4 16,1-3-6-16,1-6-2 15,-2-7-61 1,2-6-44-16,-9-2-134 15,2 4-243-15,-2-4 289 16</inkml:trace>
  <inkml:trace contextRef="#ctx0" brushRef="#br0" timeOffset="152644.04">24624 4706 1305 0,'0'-3'156'0,"3"0"88"15,-2 1-35 1,-1 1-55-16,-1 1-54 0,-2 3-33 16,-8 0-18-16,-8 8-23 15,-8 3-5-15,-5 1-6 16,-6 0-7-16,2 3-5 15,1-4 0-15,13-2-2 16,5 0 1-16,4-6 0 16,13 2 0-16,0-5 9 15,7 2 7-15,-1 1 12 16,3-1 4-16,1 3 1 16,-4 4-3-16,7 7-10 0,0 5-5 15,5 7-10-15,0-1-3 16,7 6-2-16,-1 1-2 15,3-6-14-15,-2 4-26 16,-2-8-96-16,-2 0-83 0,4 1 112 31</inkml:trace>
  <inkml:trace contextRef="#ctx0" brushRef="#br0" timeOffset="153061.76">24849 4694 914 0,'5'6'188'0,"-5"-1"174"0,0-1-102 0,0-2-40 0,-5-2-54 0,5-2-47 0,0-2-11 0,8-1-36 16,3-1-10-16,16 2-12 0,8 3-1 15,7 2-6-15,6 3-2 16,-1 4-8-16,0-1-8 16,-3-3-11-16,2 2-6 0,-5-3-13 15,-3-3-25-15,-10 0-106 16,-5-3-76 0,-12 1 104-16</inkml:trace>
  <inkml:trace contextRef="#ctx0" brushRef="#br0" timeOffset="153523.25">25067 4750 897 0,'5'2'323'0,"-5"0"-8"0,-3 2-51 15,3 1 1-15,-2-3-106 16,0 2-31-16,4 3-36 16,-2 4-20-16,0 4-24 0,-2 8-9 15,1 7-16-15,-4 6-5 16,2 6-4-1,3 7-5-15,6 0-4 16,4-2-1-16,-4-2-2 0,7-6-1 16,-2 0 2-1,0 1-1-15,1-4 0 0,3 2 2 16,-11-11 0-16,-5-2 3 16,-6-11 5-16,-7-3-4 15,-3-4 3-15,1-6 1 16,-11-9-3-16,-7-6 1 15,-9-11-20-15,-3-5-17 0,4 3-40 16,7 8-27-16,13 8-90 16,3 8-84-16,13 11 149 15</inkml:trace>
  <inkml:trace contextRef="#ctx0" brushRef="#br0" timeOffset="193871.3">3440 8761 685 0,'5'-2'134'0,"-4"-3"126"0,-1 4-10 0,-3-1-36 0,0-1-27 0,-8 3-33 0,-3-1-4 0,-1-1-31 0,0-1-11 15,-6 3-24-15,-4-2-13 16,-11-4-21-16,-1 1-10 16,-9-3-19-16,-2 2-7 15,5 4-9-15,-4 2-1 16,17 4-5-16,0 5-4 16,12 4-4-16,6 1-2 0,9 6-1 15,-4 10 2-15,7 10 6 16,2 4 4-16,3 16 3 15,-4 5 2-15,-1 4-2 16,-3 5 0-16,-5 3-1 16,3 1-2-16,-1-4 1 15,3 1-1-15,1-7 1 16,4-5 0-16,11-7-1 0,4-11 0 16,14-13 0-16,4-10-2 15,14-13 1 1,3-9-2-16,6-11-4 15,-2-3-23-15,-4-11-103 16,-6-2-61-16,-15-4 91 16</inkml:trace>
  <inkml:trace contextRef="#ctx0" brushRef="#br0" timeOffset="194111.77">2875 9377 1727 0,'-3'-1'137'0,"3"-2"88"0,3 0-13 0,10-4-37 0,2 1-41 0,12-7-64 16,8 1-25-16,9-4-28 15,8-3-7-15,11 3-9 0,11 5-13 16,7-3-160-16,4 0 122 15</inkml:trace>
  <inkml:trace contextRef="#ctx0" brushRef="#br0" timeOffset="199796.89">2886 8989 1064 0,'16'-58'137'0,"1"-2"96"0,15 5-47 0,-2-2-25 0,6 11-23 16,2 4-17-16,-8 20-35 16,-3 6-8-16,-15 29-26 15,-5 18-10-15,-18 23-12 16,-12 22-9-16,-13 26-10 0,-5 15-2 15,-1 17-4 1,-4-3-2-16,8-13-3 0,8-9 0 16,19-26-6-1,11-15-1-15,20-33-1 0,7-21 3 16,14-30 5-16,8-20 5 16,8-27 10-1,8-8 9-15,-5-14 19 0,-5-10 4 0,-8-4 2 16,-17-8-7-1,-8 10-13-15,-9 11-1 16,-12 32 4-16,-4 18 8 0,-13 37-11 16,-7 25-7-16,-10 41-16 15,-2 22-11 1,-11 31 0-16,-6 3 0 16,-1 12-30-1,2 4-15-15,13-19-8 0,10-7-8 0,18-39 23 16,10-20 14-16,13-40 13 15,9-15 10-15,10-39 12 16,7-20 5-16,5-31 2 16,2-13 0-16,-10-19 2 15,-6 1 3-15,-12-5 15 16,-12 4 4-16,-6 15 7 16,-5 15-2-16,-6 40-7 15,-2 21-6-15,-7 46-21 16,-2 26-7-16,-10 47-15 15,-4 13-2-15,4 20 4 0,-2 5-17 16,10-15-21 0,15-4-1-16,10-32 5 0,7-12 18 0,13-36 28 31,2-18 8-31,4-36 11 16,3-23 3-16,5-37 0 15,-4-16-3-15,-5-25-6 16,-4-12-4-16,-11 1-1 0,-5 14 4 15,-3 47 12-15,-8 27 5 16,-2 52-9-16,-8 27-8 0,-10 48-16 16,-6 20-6-16,2 28 7 15,1-3 2-15,15-16 1 16,7-16 0-16,17-26-3 16,13-20 1-16,7-21 2 15,2-13 4-15,7-24 6 16,1-12 3-16,-3-20 2 15,-1-7 0-15,-3-8-4 16,-14 2-2-16,-1 15-8 16,-10 10-1-16,-7 34-61 15,-2-3-75-15,-6 37-372 16,3 12 307-16</inkml:trace>
  <inkml:trace contextRef="#ctx0" brushRef="#br0" timeOffset="201729.84">5068 8537 574 0,'-2'0'165'0,"-2"-3"142"0,0-2-78 0,3 3-11 0,-1-2-26 0,1-1-11 0,1 0-15 0,0 4-12 15,0-1-23-15,1 2-7 0,1-2-20 16,-1 2-14 0,-1 7-21-16,-1 12-4 0,-1 3-15 15,-4 6-5-15,3 8-15 16,-2 9-11 0,-4 5-15-16,1 10-3 15,-2 16-4-15,-6 6-2 16,-1 11 3-16,3 1 1 0,0-7 1 15,3-8 0-15,11-14 0 16,0-7 0-16,11-9 0 16,3-8-1-16,5-8-1 15,4-8-1-15,9-9-3 16,3-10-2-16,10-10-12 16,8-11-10-16,10-13-30 15,-2-2-26-15,-7-2-71 0,-10-4-53 16,-16 1-232-16,-7-1 252 15</inkml:trace>
  <inkml:trace contextRef="#ctx0" brushRef="#br0" timeOffset="201944.67">4700 8934 1801 0,'21'2'160'16,"-5"3"94"-16,9-1-34 0,-8-2-68 16,5-2-51-1,5-10-57-15,0-2-24 0,12-6-28 16,5 0-47-16,13-8-158 16,10 1-439-16,15 0 390 15</inkml:trace>
  <inkml:trace contextRef="#ctx0" brushRef="#br0" timeOffset="202882.14">5598 9688 905 0,'1'0'162'0,"-2"2"160"0,-1 1-85 0,-7 8-52 0,1 1-40 0,0 14-54 0,-5 2-27 0,6 13-40 0,-1 0-13 15,-3 5-10 1,6 1 0-16,-3-6 0 0,6-3 0 16,-5-13 2-1,3-9 0-15,4-7 2 16,0-9 2-16,-3-11 1 15,5-8 1-15,-1-12-2 0,9-8 0 16,4-7-3-16,3 2 0 16,6 4 3-16,-1 7 5 15,-2 17 26-15,2 8 8 16,-6 18 5-16,3 10-4 16,-10 12-24-16,2 7-8 0,-1 7-7 15,-2-2-4-15,-2 2-3 16,5-7-1-1,-1-2-70-15,-3-9-31 16,5-6-109-16,-1-6-87 16,4-14 174-16</inkml:trace>
  <inkml:trace contextRef="#ctx0" brushRef="#br0" timeOffset="203647.77">5887 9914 1290 0,'1'12'111'0,"2"1"53"16,7-1-3-16,6-4-60 0,6-6-14 16,9-2-12-16,4-8-5 15,1-5-3 1,2 2 2-16,-13-6-4 16,-6 1-5-16,-6-4-8 15,-13 2-2-15,-3-1 1 16,-16 1-4-16,-11 2-12 0,-11-3-10 15,-11 14-21 1,3 5-7-16,2 13-15 16,7 12-3-16,13 13-3 0,8 1 0 15,13 5 6-15,9-1 4 16,18-2 5-16,2-3 4 16,9-8 5-16,6-2 1 0,3-7 2 15,1-7 1 1,-1-5 0-1,-6-7 0-15,-2-4 3 0,0-9 1 16,-4-1 1-16,-1-10 3 16,-4-2 5-16,1-1 9 0,-4-7 9 15,-6 1 6-15,0-2 4 16,-4 1-6-16,-7 5-8 16,-1 7-4-16,-3 7-9 15,0 11-4-15,-3 2-10 16,3 13-4-16,0 14-9 15,3 0 0-15,5 3 0 16,3 0-2-16,5-8-1 16,3 0 0-16,-2-10 4 15,6-7 4-15,-6-3 7 16,-1-2 3-16,-4-8 4 16,1-6 1-16,-4-7 1 15,-1 4-3-15,-3 4-5 16,-5 10-4-16,5 1-7 0,-1 13-1 15,4 12-5 1,5 2-1-16,14 0-3 0,9 0-24 16,5-12 8-16,5-5 5 15,-7-8 13-15,-1-5 38 16,-9-6 24 0,-7-5 9-16,0-6 19 0,-16-6 1 15,-6-5-23-15,-6-2-12 16,-16-9-28-1,0 6-15-15,1 6-46 0,-3 6-39 0,-1 2-134 16,-3 2-237-16,-5-18 270 16</inkml:trace>
  <inkml:trace contextRef="#ctx0" brushRef="#br0" timeOffset="204061.59">5121 8889 1528 0,'5'1'109'0,"6"-1"72"0,2-3-35 0,9-8-65 0,3-3-20 0,10-2-74 0,4 2-60 16,7 1-351-16,6 4 276 0</inkml:trace>
  <inkml:trace contextRef="#ctx0" brushRef="#br0" timeOffset="204623.05">7281 8868 859 0,'-1'8'138'0,"4"1"160"0,6 1-49 0,12-2-66 0,6-4-20 0,4-4-73 0,4 0-33 0,-2 0-36 15,-9 0-11-15,-2-1-16 16,-3-2-32-16,-5 3-108 15,-3 0-108-15,-5 3 130 16</inkml:trace>
  <inkml:trace contextRef="#ctx0" brushRef="#br0" timeOffset="204779.69">7237 9193 1436 0,'30'14'165'0,"8"-1"111"0,14-7-110 15,-2-9-33-15,4-10-72 16,-2 1-41-16,-1-9-166 16,7-4-130-16,7-13 144 15</inkml:trace>
  <inkml:trace contextRef="#ctx0" brushRef="#br0" timeOffset="205748.7">8232 8851 1586 0,'5'9'108'0,"-5"16"31"15,0 12-29-15,-9 16-66 16,-2 10-21-16,4 11-15 16,-2-3-4-16,1-7-2 15,5-6 1-15,1-19 2 16,2-10 2-16,0-14 14 16,0-13 12-16,3-7 27 0,-1-15 7 15,6-21 2 1,5-11-5-16,9-11-16 15,0-2 2-15,8 8 3 16,-3 12-4-16,-9 18-8 16,5 13-10-16,-9 21-21 0,0 11-4 15,-1 23-6-15,-1 9-1 16,1 9 1-16,1-4 0 0,8-6 0 16,3-10 1-16,5-14 0 15,7-7 0-15,2-15 6 16,0-5 3-16,9-15 4 15,-4-8 3-15,0-8 5 16,-4-2 7-16,-14-11 7 16,-10-1 5-16,-16-7 18 15,-5 1-13-15,-15 5-1 16,-4 10-3-16,-7 19-28 16,-7 15 1-16,-6 20-20 15,-2 10-8-15,8 25-9 16,10 12 1-16,15 3 1 15,13-1 1-15,17-13 2 16,17-10 1-16,16-15 5 16,5-9 4-16,7-12 7 0,-7-6 4 15,-6-11 3-15,-10-5 2 16,-9-8 5-16,-6-1 1 16,-8-3 2-1,-7 3-3-15,-6 10-6 16,-3 14-4-16,4 1-8 0,-4 14-6 15,0 8-1-15,6 3 0 16,6-1 2-16,4-5 3 16,6-7 3-16,2-2 1 0,-2-10 6 15,-5-6 2 1,-2-5 4-16,-3-4 0 0,-1-4 0 16,2 1-2-1,1 2-5-15,0 3-4 0,0 12-7 16,4 5-2-1,-1 14-1-15,7 1-2 16,7 1 3-16,6-1 0 0,8-6 5 16,-5-7 4-16,-9-3 8 15,-2-3 5-15,-12-8 20 16,-1 0 12-16,-13-14 33 16,-3-1 8-16,-3-11-20 15,-11-10-11-15,-2-11-41 16,-1-5-13-16,-1 3-37 15,9 9-40-15,3 10 276 16,20 0-183-16</inkml:trace>
  <inkml:trace contextRef="#ctx0" brushRef="#br0" timeOffset="206356.57">10239 9131 1084 0,'8'22'182'0,"2"-9"260"0,2-2-258 0,7-11-18 0,-5-5-45 0,8-9-44 0,4-5-9 0,7-3-10 0,1-5-4 0,-4-1-12 15,-1 1-8 1,-18-3-9-16,-5 8 1 16,-23 2-1-16,-12 4-3 15,-13 5-13-15,-7 9-10 16,2 15-16-16,7 7-4 16,1 21-1-16,12 5 0 15,2 14 7-15,7-2 2 0,21 2 4 16,1-1 2-16,24-17 4 15,7-5 2-15,4-14 13 16,12-10 11-16,15-13 20 16,10-11 13-16,14-14 9 15,7-9-1-15,-4-3-11 16,-4-4-12-16,-20 0-18 16,-12 3-7-16,-27 3-8 15,-8 5-5-15,-16 3-48 16,-1 2-43-16,-11 3-203 15,-1 3-263-15,-10-5 316 16</inkml:trace>
  <inkml:trace contextRef="#ctx0" brushRef="#br0" timeOffset="206560.65">10578 8866 1911 0,'22'41'129'16,"8"12"69"-16,7 8-18 0,12 7-53 15,1 3-34 1,-4-5-57-16,-5-8-15 16,-2-7-31-16,-1-5-17 15,0-13-94-15,1-7-61 16,1-13-216-16,1-7 211 16</inkml:trace>
  <inkml:trace contextRef="#ctx0" brushRef="#br0" timeOffset="206858.75">11151 9070 1390 0,'0'13'115'0,"11"5"93"15,3 5-32-15,15-9-29 16,7 0-27-16,3-13-48 16,2 1-19-16,7-4-8 15,-9-5-1-15,1-8 0 16,-1 0 3-16,-12-3 15 15,-2-2 6-15,-15-2 12 16,-9-5 1-16,-13-1-23 16,-4-1-9-16,-16 13-15 15,-2 7-12-15,-11 23-17 16,1 11-8-16,0 24-16 16,8 3-2-16,17 8 5 15,6 0 0-15,23-8-20 0,9-5-28 16,14-9-72-16,5-9-57 15,7-14-242 1,7-7 253-16</inkml:trace>
  <inkml:trace contextRef="#ctx0" brushRef="#br0" timeOffset="207060.87">11877 8967 1397 0,'-37'4'197'16,"-7"5"162"-16,2 13-116 15,-6 18-106-15,14 8-45 0,12 9-51 16,4-2-12-16,25-7-15 16,5-4-10-16,24-13-4 15,10-1-11-15,16-17-56 16,10-8-37-16,2-8-77 16,10-9 84-16</inkml:trace>
  <inkml:trace contextRef="#ctx0" brushRef="#br0" timeOffset="207442.03">12547 8579 1555 0,'-8'-4'152'0,"4"-4"114"15,0 5-49-15,4 3-42 16,5 9-25-16,0 7-29 15,4 12-11 1,-2 21-33-16,1 8-22 0,-5 23-38 16,1 7-4-16,1 19-15 15,0-1-2-15,3-2-45 16,-3-10-60-16,2-16-134 16,4-4 127-16</inkml:trace>
  <inkml:trace contextRef="#ctx0" brushRef="#br0" timeOffset="207719.68">12380 8999 1378 0,'28'-2'196'0,"6"2"115"15,14 0-65-15,4 7-39 16,12 2-73-1,-1 2-30-15,0 7-47 0,-5 2-16 0,-14 10-20 16,-14 3-4 0,-12 2-3-16,-12 7-1 15,-4-1-4-15,-2 7-1 16,0-6-5-16,6 2-2 16,-3-9-6-16,5-8-23 0,9-11-78 15,-3-8-61-15,10-8-100 16,6-5 125-16</inkml:trace>
  <inkml:trace contextRef="#ctx0" brushRef="#br0" timeOffset="207867.47">12729 8794 1748 0,'0'0'63'16,"1"-6"-31"-16,2-2-42 0,19-5-183 15,2-3 123 1</inkml:trace>
  <inkml:trace contextRef="#ctx0" brushRef="#br0" timeOffset="208466.24">13093 9108 1273 0,'13'63'120'0,"-4"-6"64"0,-3-13 0 0,-6-19-58 15,0-9-22-15,-1-13-16 16,-2-9-6-16,-2-10-3 16,-1-6-1-16,3-11-10 15,3-4 7-15,0-2-13 16,3 3-7-16,11 10-20 16,6 11-14-16,7 8-14 0,11 4-5 15,1 10-7 1,4 8-3-16,1 12 0 15,-3 0 1-15,-4 4-11 16,-9-4-15-16,-11-8-31 16,-1-3-11-16,-6-11 0 15,-1-1 16-15,-1-11 38 16,-3-8 14-16,7-8 31 16,1-6 12-16,7 1 14 0,-5-5 2 15,-1 6-12-15,0 5-9 16,0 14-19-16,0 8-8 15,7 11-5-15,-4 6-4 0,8 5 2 16,2-3 1 0,10-6 3-16,2-5 1 0,10-8 4 15,0-6-1-15,-7-4 22 16,-1-2 14-16,-14-7 40 16,-5-3 18-1,-12-5 2-15,-9-3 2 16,-8-3-11-16,-9 1-12 0,-10 8-19 15,-3 10-20-15,-8 22-39 16,1 9-8-16,8 28-13 16,5 10 0-16,23 5 4 15,12 3 2-15,29-8 4 16,12-6-2-16,24-5 0 16,10-6-28-16,6-10-51 15,5-2-41-15,-10-11-84 16,-1-4 487-16,-3-8-236 15</inkml:trace>
  <inkml:trace contextRef="#ctx0" brushRef="#br0" timeOffset="-209432.6">19567 9049 996 0,'12'0'146'0,"-3"0"127"0,-1 0-15 0,-8 0-43 0,-2 0-29 0,-10 0-40 0,-9 0-23 0,-6 0-40 16,-3 2-14-16,-6 1-26 0,-2 3-9 0,-1-2-17 15,-1 7-7 1,7 4-16-16,5 9-5 0,14 8-12 31,4 4-2-31,12 8 2 16,6-3 1-16,17 0 6 0,6-2 3 15,14-9-2-15,3-1-45 0,0-20-120 16,4-2-95 0,6-17 126-16</inkml:trace>
  <inkml:trace contextRef="#ctx0" brushRef="#br0" timeOffset="-209158.52">19878 8619 1104 0,'-12'5'195'15,"-1"2"151"-15,2 16-122 16,5 3-14-16,3 15-65 15,1 5-30-15,7 17-45 16,3 3-25-16,3 18-35 16,4 4-7-16,4-3-9 15,-3-6-21-15,-2-12-96 16,0-9-66-16,5-17-266 16,-3-3 249-16</inkml:trace>
  <inkml:trace contextRef="#ctx0" brushRef="#br0" timeOffset="-208953.19">20157 8584 1529 0,'5'0'135'0,"-2"8"105"16,4 13-21-16,-9 18-33 15,-3 11-24-15,4 15-52 16,-2 11-34-16,4 7-38 15,10 9-16-15,0-2-19 16,4-7-1-16,0-9-5 16,1-10-28-16,5-19-106 15,-2-5-81-15,-1-15-433 16,1-6 383-16</inkml:trace>
  <inkml:trace contextRef="#ctx0" brushRef="#br0" timeOffset="-208731.64">20508 9004 1243 0,'-35'22'143'0,"3"1"85"16,-12 3-90 0,0-1-28-16,-2-1-64 15,2-4-22-15,9 5-24 16,20 0-10-16,19 4-6 0,17 2-2 15,18-5 5-15,4 0 4 16,3-3-45-16,4-8-60 0,1-2 66 16</inkml:trace>
  <inkml:trace contextRef="#ctx0" brushRef="#br0" timeOffset="-208398.59">21151 9024 1643 0,'-11'-3'198'16,"-6"-3"134"-16,-8 4-159 16,-8 2-26-16,1 10-79 15,-4-4-21-15,11 8-30 16,2 5-10-16,17 6-19 0,6 2-5 15,16 9 1 1,8-3 4-16,6 10 6 0,3-4 4 16,-5 2 3-16,-1 2 1 15,-10-8 1 1,-7-4 1-16,-9-6 2 0,-5-1-1 16,-11-2-5-1,-7-3-17-15,-6 0-72 0,-5-6-2 16,-2-1-126-1,0-5-98-15,-12-6 204 0</inkml:trace>
  <inkml:trace contextRef="#ctx0" brushRef="#br0" timeOffset="-207987.35">21368 9256 1165 0,'12'30'190'15,"-4"3"158"-15,-8 8-205 16,0 6-3-16,-3 1-104 16,1 7-28-16,4-3-15 15,3-2-1-15,-1-7-19 16,6-2-5-16,-5-14-1 16,-2-8 4-16,-3-16 21 15,-7-6 8-15,-4-23 30 0,0-11 14 16,-1-28 41-1,-3-12 25-15,6-15 23 16,3-2-1-16,6 10-14 16,4 7-15-16,14 25-35 15,1 9-16-15,4 26-29 16,4 12-12-16,9 8-8 16,2 8-2-16,3 3 1 0,-1 1-2 15,-4 7-12-15,-9-7 2 16,-14 9-18-1,-6 3-25-15,-19 1-44 16,-9 5-35-16,-20-1-84 0,-8-4-65 16,-4-1 160-1</inkml:trace>
  <inkml:trace contextRef="#ctx0" brushRef="#br0" timeOffset="-207521.37">21965 9231 1424 0,'5'-13'172'0,"-5"1"107"0,-8 2-7 15,-11 2-88-15,-7 0-52 0,-11 8-66 0,-1 11-25 0,5 16-40 16,3 3-9-16,16 13-13 15,1-5-4-15,13-2-4 16,10-3-3-16,9-9 1 16,5-9 3-16,5-12 11 15,5-3 0-15,-9-11 14 16,2-7 4-16,-10-12 13 16,-4-13 13-16,-4-11 27 0,-3-2 10 15,-6-20 19-15,-3-6 4 0,-3-14-9 16,-4 3-6-16,6 7-23 15,-3 17 2-15,7 28-3 16,-1 17-9 0,1 28-15-16,-2 13-17 0,2 29-18 15,3 14 0-15,7 28 4 16,4 8 1-16,8 7-9 16,3-2-38-1,1-19-57-15,-1-4-42 0,0-18-106 16,4-8-28-16,-3-12 154 15</inkml:trace>
  <inkml:trace contextRef="#ctx0" brushRef="#br0" timeOffset="-206849.73">22997 8549 826 0,'-1'10'179'0,"-1"-5"112"0,2-1-14 0,2 3-16 0,4-4-28 0,2 3-16 0,1 5-28 0,-4 10-22 16,4 13-48-16,-7 7-22 16,4 16-42-16,-1 8-20 15,-3 17-23 1,-2 1-6-16,0 7-7 15,1-1-12-15,-1-7-66 0,5-8-49 16,1-14-82-16,-3-8-40 16,-3-18-132-16,0-7 216 15</inkml:trace>
  <inkml:trace contextRef="#ctx0" brushRef="#br0" timeOffset="-206282.78">22861 8351 1332 0,'10'0'138'0,"-2"3"88"16,-5 5-48-16,-11 12-54 0,2 9-37 15,-7 12-44 1,-1 4-7-16,0 7-23 16,-5-1-10-16,3-1-6 15,2-5-5-15,4-11-18 16,9-9-3-16,1-13-3 0,5-8 3 16,6-7 20-16,3-10 6 15,2-9 10-15,-4-4 5 0,-4-3 1 16,2 1 0-1,-1 3 0-15,-1 1-1 16,1 2-1-16,-1 5 5 16,2-6 9-16,1 6 8 15,6-3 26-15,2 2 8 16,2-4 4-16,-4 5-1 16,7-4-16-16,-5 1-7 0,-1 2-10 15,-3 4-6-15,-6 3-4 16,-4 5-3-16,-5 6-3 15,1-3 0-15,3 3-7 16,2 11-2-16,-1 6-5 16,4 4-1-16,4 10-3 15,-2-1 1-15,0 6-3 16,-2 1-1-16,1 2 0 16,1-6-2-16,-2 0 2 15,-4-3-26-15,3-9-89 16,-3-9-44-16,10-10 67 15</inkml:trace>
  <inkml:trace contextRef="#ctx0" brushRef="#br0" timeOffset="-205752.96">23628 8906 1038 0,'7'-10'234'0,"-3"3"254"0,-1 5-201 0,4 2-19 0,-6 8-70 0,1 3-40 16,1 9-64-16,2 12-20 15,-2 12-31-15,2 8-11 16,1 14-18-16,-1 2-4 16,4-3-8-16,1-2-2 15,-6-17-16-15,3-1-25 0,-1-16-72 16,-6-7-77-1,2-13-222-15,1-4 231 16</inkml:trace>
  <inkml:trace contextRef="#ctx0" brushRef="#br0" timeOffset="-205564.33">23866 9124 1552 0,'5'6'199'0,"3"3"191"15,-5-1-141-15,-1-3-61 16,-2-2-71-16,0-3-85 16,0 3-13-16,0-3-31 15,0 0-39-15,6-3-141 16,-1-2 282-16,9-15-125 16</inkml:trace>
  <inkml:trace contextRef="#ctx0" brushRef="#br0" timeOffset="-205049.97">24142 8813 1845 0,'-4'3'187'0,"-3"0"-36"16,3-1-23-16,1 2-24 0,3 3-23 15,4-6-10-15,12 7-5 16,8-1-2-16,9 4-10 16,0 6-10-16,0 3-19 15,2 4-8-15,-13 3-12 16,-2 0-3-16,-15 7-3 15,-2 0-1-15,-12 3-2 16,-7 1-1-16,-6 5 0 16,-5-5 0-16,-6-1-3 15,3 0 1-15,-6-4 2 16,4-5 1-16,9-1 5 16,0-2 2-16,8-7 1 15,4-1-1-15,3-4-1 16,6-4 1-16,8 2-2 15,6 2 3-15,6-1 4 0,8 1 0 16,12-2 7-16,6 0-1 16,6-1-6-16,1-9 1 15,-4-1-9-15,4 0-1 16,-17-6-37-16,-4-1-39 0,-5-4-121 16,-10 4-89-1,8 0 150-15</inkml:trace>
  <inkml:trace contextRef="#ctx0" brushRef="#br0" timeOffset="-200719.01">20150 9851 496 0,'1'0'131'0,"-1"1"169"16,0 2-58-16,-1 0-3 0,1 7-10 0,7 2-18 0,-3 1-21 0,-1 1-32 16,-3 0-20-16,-2 1-37 15,1 4-11-15,1 6-25 16,0 2-9-16,0 9-21 15,0 3-9-15,0 7-12 16,-5 6-6-16,-3 11-8 16,3 7 0-16,-3 12-3 15,4 0-2-15,-3-2 2 16,6-4-1-16,1-12 0 0,5-5 1 16,6-14-3-1,6-7-2-15,7-11-7 0,4-6-4 16,4-12-7-16,4-7-9 15,-6-12-31-15,4-6-21 16,-8-4-57 0,-9-2-33-16,2-8-77 0,-11 3-67 15,3-9 180-15</inkml:trace>
  <inkml:trace contextRef="#ctx0" brushRef="#br0" timeOffset="-200481.85">19739 10350 1177 0,'24'-1'171'16,"6"-2"172"-16,8-5-72 0,8 2-50 15,3-4-52-15,4 2-83 16,1 0-32-16,-7 2-38 15,-4 0-7-15,-5-1-94 16,-2 1-56-16,2 1-185 16,-5-1 159-16</inkml:trace>
  <inkml:trace contextRef="#ctx0" brushRef="#br0" timeOffset="-199566.13">22262 10155 468 0,'6'-8'154'16,"2"0"170"-16,-3 0-9 0,-2 4-47 0,0 2-21 0,-1-1-40 15,-4 0-13-15,2 3-36 16,3 0-22-16,-3 3-36 16,4 2-14-16,-1 2-15 0,-6 9-9 15,9 11-18-15,-1 8-10 16,2 21-22-1,1 11-3-15,2 12-8 0,-10 1-1 16,3-3-3-16,3 2 2 16,-6-17-47-16,7-1-22 0,-6-14-48 15,7-9-50 1,-8-11-48-16,-1-10-24 16,-6-9 123-16</inkml:trace>
  <inkml:trace contextRef="#ctx0" brushRef="#br0" timeOffset="-199198.92">21983 10641 1138 0,'16'-10'166'0,"-1"-2"168"15,4 7-61-15,-8-3-60 0,-3 5-45 16,-2 3-84-1,-4 0-30-15,-2 4-36 16,0 8-10-16,3 11-8 16,5 9-1-16,3 12-2 15,7 8 1-15,11 0 2 16,6 0-1-16,8-5 2 16,3-7 1-16,-5-10 4 15,3-5 10-15,-13-11 22 16,-2-6 14-16,-7-10 13 0,-5-9-3 15,-1-11-19-15,-5-4-12 16,-3-11-31-16,0-4-29 16,1 0-58-16,-1-3-49 15,6 5-110-15,8 1-352 0,8-8 370 16</inkml:trace>
  <inkml:trace contextRef="#ctx0" brushRef="#br0" timeOffset="-198614.79">23395 10322 1038 0,'9'8'153'16,"-3"0"149"-16,4 1-32 0,-1 4-42 0,-1 1-33 0,2 8-51 0,-5 7-30 0,2 12-41 0,-3 7-18 0,0 9-32 16,-1 5-8-16,-3-1-8 15,-3 1-3-15,0-10-4 16,3-2 4-16,0-12-51 0,0-10-38 15,3-10-84-15,-3-6-99 16,5-16 154 0</inkml:trace>
  <inkml:trace contextRef="#ctx0" brushRef="#br0" timeOffset="-198414.54">23753 10690 1864 0,'5'15'234'0,"1"-2"110"16,-3-7-130-16,-5-3-65 15,2-7-119-15,-1-3-34 16,-1-4-76-16,2-3-63 16,2 0-121-16,9-5 134 15</inkml:trace>
  <inkml:trace contextRef="#ctx0" brushRef="#br0" timeOffset="-197865.6">23975 10395 1081 0,'0'1'151'0,"0"-2"113"16,5-7-12-16,6-3-50 15,6-2-18-15,4-1-17 16,7 0-6-16,-1-1-23 16,3 1-21-16,10 6-41 0,-1 2-20 15,10 3-28-15,-5 3-10 16,-9 5-10-16,-2 3-4 16,-16 9-5-16,-4 3-2 15,-5 12-2-15,-13-2-2 16,-8 9-9-16,-7-1-6 0,-15 3-9 31,-1 3 1-31,-8-3 13 0,-2 2 6 16,8 0 11-16,7-9 2 15,10 2 1-15,8-2-1 16,15-11 0-16,7-2 2 16,18-7 9-16,10 0 3 15,18-6 1-15,5 1-1 16,9-9-13-16,1 0-2 0,-3-7-71 15,1-3-86 1,2 1-42-16,-1-4 68 0</inkml:trace>
  <inkml:trace contextRef="#ctx0" brushRef="#br0" timeOffset="-191014.03">7560 10538 732 0,'-4'2'116'0,"-4"1"82"0,5-3-41 0,1 0-17 0,2-2-37 0,3-1-14 16,10-5-15-16,-1 2-5 15,4-2-12-15,6 8-12 16,4 0-27-16,-3 6-12 0,-1 2-6 16,0 3 0-1,-3 2-14-15,-1 7-42 16,-6-5-158-16,1-1 134 15</inkml:trace>
  <inkml:trace contextRef="#ctx0" brushRef="#br0" timeOffset="-190843.14">7510 10757 997 0,'-2'10'203'0,"1"-1"267"0,2-2-231 0,12-3-63 15,1-2-29-15,11-2-57 16,2-2-32-16,8-2-27 16,3 0-77-16,3-2-172 15,9 5 148-15</inkml:trace>
  <inkml:trace contextRef="#ctx0" brushRef="#br0" timeOffset="-190235.58">8723 10603 748 0,'-8'-2'187'0,"4"-4"158"0,-4 3-123 0,-2 0-42 0,1 3-74 0,-2 3-25 0,-4 5-48 16,3-1-15-16,2 14-21 0,1 4-7 15,7 12-4-15,2 2 4 16,11 2 1-1,5-3 1-15,13-7-1 0,8-4 1 16,9-11 9-16,-6-10 12 16,-1-9 45-1,-11-5 20-15,-4-6 36 0,-3-2 8 16,-17-1-12-16,-4-5-13 16,-12 0-33-16,-10-4-17 15,-16-2-29-15,-6 1-14 16,-7 0-19-1,1 4-12-15,12 7-34 16,11 3-18-16,14 2-37 16,10 3-32-16,11 1-145 0,14-4 172 0</inkml:trace>
  <inkml:trace contextRef="#ctx0" brushRef="#br0" timeOffset="-189964.86">9143 10101 1445 0,'-3'-11'197'0,"-2"3"219"16,-5 4-177-16,1 4-78 16,1 1-36-16,-3 10-61 0,2 5-17 15,5 17-21 1,0 5-7-16,7 20-9 0,2 12-5 15,6 9-6-15,0 3-2 16,0 3-42-16,-2-3-33 16,2-8-146-1,2-5-170-15,9-12 223 0</inkml:trace>
  <inkml:trace contextRef="#ctx0" brushRef="#br0" timeOffset="-189521.27">9588 10652 1296 0,'0'-11'198'16,"-5"0"121"-16,-11 7-119 15,0-2-44-15,-9 8-91 16,-5 4-28-16,-5 7-26 16,-1 4-11-16,6 10-18 31,7 6-6-31,13 5-4 0,10 1-18 15,11-1-19-15,10-5-3 0,10-3-30 16,2-6 22-16,-1-13 33 16,1-3 11-16,-13-11 41 15,-2-9 16-15,-6-11 34 16,-1-9 16-16,-4-17 22 16,2-9 2-16,-7-13-9 15,-1-11 5-15,-2-14 2 16,-2-8-3-16,-5 3-10 0,5 11-18 15,3 25-21-15,0 16-4 16,0 27-12-16,0 16-9 16,-4 17-19-1,4 16-11-15,-1 31-11 0,1 18 3 16,5 28 9-16,-1 11 2 16,9-4-1-16,0-7-16 15,12-22-75-15,0-13-36 0,10-17-96 16,4-11-64-1,9-16 173-15</inkml:trace>
  <inkml:trace contextRef="#ctx0" brushRef="#br0" timeOffset="-188698.92">10340 10587 521 0,'2'6'101'0,"1"4"71"0,5-6-20 0,-2 1-19 0,13-3-23 15,0-2-1-15,14-8 4 16,-1 3 9-16,4-9 8 16,-1-3-8-16,-9-2-20 15,1-3-14-15,-8-2-27 16,-5 0-12-16,-6 4-19 15,-3-2-4-15,-5 6-7 16,-2 2-3-16,-2 1-4 16,-9 2-5-16,0 8-7 15,-10-3-9-15,-2 7-24 16,-4 9-7-16,-9 10-3 16,-3 5 1-16,2 5 21 15,4 7 6-15,11-4 9 16,10-2 2-16,11 6 2 0,-2-9 0 15,9 5 2 1,-1 0 1-16,0-3 1 0,6 3-2 16,1-3 0-16,6 2 0 15,9-7 1-15,2-4 3 16,7-9 12 0,1-2 10-16,0-9 21 0,3-1 11 15,6-14 13-15,11-2 1 16,10-11-8-16,1-4-12 15,-1 3-21-15,-4-1-9 0,-17 4-12 16,0 3-1-16,-17 4-2 16,-8 0-1-1,-8 0-41-15,-1 6-50 0,-9 1-146 16,-2-1-242-16,1 0 269 16</inkml:trace>
  <inkml:trace contextRef="#ctx0" brushRef="#br0" timeOffset="-188470.07">10727 10513 1155 0,'-11'3'230'0,"3"3"247"0,9 1-307 0,6 2-35 0,18 8-72 0,6 6-8 0,17 6-12 16,1 5-9-16,-7-4-13 0,-1 1-5 15,-4-4-8-15,0-2-2 16,-2-3-2-16,-3 2-18 0,1-4-68 31,-6-4-57-31,-1-2-198 16,-2-4 186-16</inkml:trace>
  <inkml:trace contextRef="#ctx0" brushRef="#br0" timeOffset="-188095.06">11397 10614 973 0,'8'0'151'0,"-3"0"118"16,-4 0-46-16,12 1-75 16,-4 1-31-16,7 0-41 15,8-2-14-15,-2-4-23 16,3-5-7-16,-3-2 0 15,5-2 3 1,-3-3-5-16,-2 2 0 0,-8 0 5 16,-6 0 8-16,-14 1 12 15,-2-4 0-15,-14 9-12 16,-2-3-12-16,-4 11-28 16,-6 13-7-16,6 13-14 15,0 11-3-15,4 12-1 16,10 3 4-16,4 1 5 15,7-2 2-15,9-2 4 16,10-7 0-16,3-4-42 16,5-10-31-16,3-7-82 15,9-8-61-15,-4-12 123 0</inkml:trace>
  <inkml:trace contextRef="#ctx0" brushRef="#br0" timeOffset="-187849.41">11962 10645 1193 0,'-5'-1'164'0,"-7"1"148"16,-7 0-38-1,-5 6-66-15,-4 2-28 16,-2 6-62-16,-7 5-29 0,1 0-50 16,4 6-20-16,10 4-22 15,8 2-10-15,14 1-10 16,7-1 0-16,16 1 3 15,10 1 5-15,7-5 4 16,1-2 5-16,9-4-79 16,2-8-30-16,10-8-208 15,3-3 169-15</inkml:trace>
  <inkml:trace contextRef="#ctx0" brushRef="#br0" timeOffset="-184328.88">8267 11213 247 0,'-9'6'104'0,"4"5"115"0,-4-6-22 0,7 1-54 0,8-2-19 0,-1-3-6 0,6-1 3 0,3 0 18 0,-1-3 3 15,4 1-27-15,5 2-17 16,-1-3-27-16,-1 6-14 16,2-1-11-16,4 1-8 15,0 7-15-15,9-4-6 16,3 2 1-16,3 3 2 16,11-6 4-16,5 3 0 15,6-2-8-15,3 2-3 16,2-5-3-16,-5 5 0 0,8-4-2 15,7 6-2-15,15-4-4 16,14 2-1-16,3-3-1 16,4 1-2-16,3-4 4 15,-2-2 5-15,13-7 9 16,9 0 1-16,-6-6-1 16,11 2-5-16,4 1-7 15,11 4-1-15,11 1-3 16,0 9-2-16,10 3-1 15,3 6 0-15,1 8 0 16,-4-7 0-16,-9 2 2 16,-5 4 1-16,-14-3 2 15,-15 5-13-15,-27-4-95 16,-26 4 74-16</inkml:trace>
  <inkml:trace contextRef="#ctx0" brushRef="#br0" timeOffset="-182595.52">10359 11964 1058 0,'-1'1'133'15,"-3"1"105"-15,4-1-19 0,-1 1-68 0,2 1-33 0,-1 4-57 16,0 7-18-16,0 11-22 15,-1 6-6-15,1 9-5 16,-7-1-3-16,7 1-7 16,-1-1 0-16,1-3-1 15,3-4-2-15,-3-7 2 16,2-4-1-16,-2-9 2 16,0-12 0-16,0 2 5 15,3-12 3-15,-2-7 10 16,-1-8 6-16,-1-11 12 15,-4-5 7-15,2-13 5 16,3 4-5-16,5 2 2 16,6 10 1-16,11 12-1 15,1 3 4-15,3 14-6 16,-1 0-7-16,3 9-10 0,2 3-4 16,3 3-7-1,2 0-4-15,0 7-4 16,4 0-3-16,-2 12-13 0,-4 2-2 15,-10 12-8-15,-8 7-7 16,-9 4-66-16,2-2-38 16,-7-4-93-16,7-5-54 0,-3-7 161 15</inkml:trace>
  <inkml:trace contextRef="#ctx0" brushRef="#br0" timeOffset="-181802.66">11025 11975 1073 0,'-2'1'151'0,"1"3"113"0,-6 10-92 0,4 3-39 0,0 5-57 16,-2 3-23-16,4 2-28 0,2-2-3 0,7-4-5 15,5-4-1-15,10-9 3 16,4-3 3-16,8-8 13 16,0-8 5-16,-2-2 1 15,-5-4-1-15,-6-2-3 16,-7 0-1-16,-14-2 4 0,-2 2-1 16,-12-4-6-16,-9-1-4 15,-5 7-13 1,-5-4-3-16,-2 18-9 0,-1 8-4 15,7 20-12-15,6 13-7 0,9 16-12 16,8 4-11 0,5 7 3-16,8-4 4 15,9-9 11-15,6-9 14 0,8-12 6 16,5-6 4-16,-1-15 3 16,-3-4 5-16,-6-14 16 15,0-6 14-15,-3-14 20 16,1-4 7-16,-8-7 3 15,-4-1-9-15,-5 9-15 16,-3 6-8-16,-4 10-10 16,0 14-9-16,-1 2-12 15,1 14-5-15,1 15-13 16,7 3 0-16,7-3 1 16,3-2-1-16,9-7 5 15,6-7 2-15,-3-13 6 16,-1-2 1-16,-6-15 6 15,-2-3 2-15,-7-8 12 16,0-3 4-16,-3 3 5 16,2 1 0-16,-4 7-12 15,-4 8-8-15,5 14-11 0,-6 5-5 16,7 14-5-16,10 6 1 16,1 4 4-1,5-5 1-15,9-13 6 0,4-3 4 16,-4-10 19-16,-1-2 19 15,-16-9 35-15,-5-1 14 0,-11-5 4 16,-3-10-12 0,-10-6-42-1,-5-1-16-15,-7-11-28 0,-2 4-22 16,8 1-49-16,0 3-47 16,10 6-130-16,12 3 466 0,13-16-215 15</inkml:trace>
  <inkml:trace contextRef="#ctx0" brushRef="#br0" timeOffset="-181433.45">12552 11577 1676 0,'-10'-1'155'0,"-13"-7"98"16,-6 6-32-16,-10 4-98 0,-4 9-37 0,4 14-56 0,-4 10-19 0,10 14-3 0,0 11-5 0,16 15-5 0,3 6-6 0,12 2-8 15,5 1-3-15,14-7-42 16,6-3-27-16,0-7-91 16,-4-4-62-16,3-10 134 15</inkml:trace>
  <inkml:trace contextRef="#ctx0" brushRef="#br0" timeOffset="-180380.82">12216 12024 1789 0,'28'-3'153'0,"9"3"90"16,-7-4-17-16,11 6-60 15,3 6-34-15,2 3-51 16,1 1-17-16,-9 3-32 0,0 4-9 16,-12 7-12-1,-2 6-8-15,-10 4-24 0,0 5-19 16,-4 3-52-16,-5 5-18 16,-5-3-10-1,-2-7 8-15,0-12 48 16,-1-9 20-16,3-17 35 0,3 4 15 0,5-21 36 31,-3-4 13-31,3-17 27 0,-3-4 7 16,6-8-18-16,-5 5-6 15,15 8-21-15,-2 3-12 0,4 12-11 16,7 6-3-16,-1 11-6 16,-1 4-3-16,2 8 0 15,3-3-3-15,-5 3-2 16,-2-6 0-16,-3-2 0 15,3-2 1-15,-11-7 2 16,4 1-2-16,-5-2 25 16,-2-2 6-16,-6-11 16 15,-3 5 8-15,-5-5-17 16,-5 0-3-16,-11-1-13 16,-2 7-4-16,-2 6-8 15,-4 11-8-15,1 17-18 16,1 8-8-16,9 18-12 15,0 6-9-15,14 1-19 16,6 4-8-16,12-5-15 16,16-2 6-16,5-9 17 15,-2-2 13-15,15-14 23 0,-6-3 9 0,12-6 14 32,-2-12 3-32,-1-7 7 0,-3-5 16 15,-1-17 29 1,1-5 8-16,-20-8 25 0,-1-8-5 15,-24-2-10-15,-6-1-6 16,-11 2-23-16,-4 10-9 16,-9 20-19-16,-6 9-19 15,-6 20-20-15,-7 7-17 0,-1 19-20 16,3 12 9-16,16-1 9 16,9 3 10-16,17-15 17 15,14-4 4 1,11-9 8-16,11-9 9 0,7-12 20 15,2-8 6-15,4-7 10 16,-3-6-1-16,-9 5 5 16,-9 2-5-16,-10 11-5 15,-7 0-4-15,-4 8-15 16,-6 6-3-16,-9 11-11 16,1 11-4-16,-11 14-16 15,-7 5-7-15,-12 11-14 16,-8 4-7-16,-5 8-14 15,1-4-14-15,9-1 2 16,9-9 9-16,8-10 26 0,8-6 21 16,14-10 15-16,0-7 8 15,17-15 21-15,8-2 8 16,21-19 11 0,6-8-5-16,13-17-18 15,0-8-6-15,-6-6-19 16,-3-5-6-16,-3-5-38 0,-4-4-39 15,-5-13 336-15,-3-5-223 16</inkml:trace>
  <inkml:trace contextRef="#ctx0" brushRef="#br0" timeOffset="-179883.34">13309 10682 863 0,'0'-4'199'15,"0"3"171"-15,0-4-104 0,2 5-20 0,-2 6-38 0,0-1-21 0,-5 9-30 0,-6 7-22 0,-5 4-53 16,-7 11-21-16,-14 9-32 16,-4 2-11-16,-8 10-32 15,2 3-27-15,4 1-79 16,4-6-59-16,9-12-150 0,0-12-211 15,3-20 309 1</inkml:trace>
  <inkml:trace contextRef="#ctx0" brushRef="#br0" timeOffset="-179679.07">12915 10742 1207 0,'9'-11'228'0,"2"-1"168"16,-1 12-112-16,-2 8-37 0,14 11-76 15,1 8-32-15,7 13-54 16,3 1-24 0,5 3-39-1,5-3-11-15,1-2-11 0,3-1-4 16,-1-5-53-16,-5-6-48 0,0-10-155 16,7-4-34-1,-6-15 141-15</inkml:trace>
  <inkml:trace contextRef="#ctx0" brushRef="#br0" timeOffset="-179348.46">13827 10705 1494 0,'-7'0'214'0,"-5"-1"190"15,-9 5-244-15,1 7-34 0,-4 16-82 16,2 8-13-16,12 8-25 15,6 5-6-15,8 1-6 16,14-3-8 0,5-7 3-16,9-4-1 15,7-13 7-15,7-9 8 0,0-12 22 16,0-7 17-16,-13-10 30 16,-3-1 7-16,-18-11 13 15,-8-5-7-15,-19-8-24 16,-10 0-11-16,-19-5-41 15,-3 5-26-15,-4 14-44 16,-2 2-29-16,8 12-79 16,12 4-57-16,13-1-431 15,12 5 402-15</inkml:trace>
  <inkml:trace contextRef="#ctx0" brushRef="#br0" timeOffset="-179132.99">14066 10224 1832 0,'10'0'208'16,"-7"11"115"-1,-3 11-60-15,-2 27-117 0,-5 16-61 16,-4 12-51-16,1 5-13 16,2-3-17-1,7-6-4-15,10-12-22 0,5-9-20 16,13-9-66-16,1-5-55 15,2-10-173-15,0-6 185 16</inkml:trace>
  <inkml:trace contextRef="#ctx0" brushRef="#br0" timeOffset="-178748.6">14409 10724 1133 0,'-2'-6'261'15,"2"6"285"-15,-8-11-276 16,-1 9-52-16,-2 1-98 15,-7-1-54-15,1 10-49 16,-7 13-15-16,1 10-33 16,7 7-11-16,7 6-19 0,9-5-1 15,7-12 13 1,8-1 12-16,10-14 23 16,-3-7 10-16,8-11 12 15,-2-10 8-15,-6-16 22 16,-6-6 14-16,-3-15 34 15,-12-7 5-15,-2-14 8 0,-10-11-1 16,-3-12-19 0,-2 3-6-16,-2 18-15 15,14 22-5-15,1 32-15 16,1 19-8-16,5 25-16 0,-1 13-13 16,7 34-6-16,4 12 0 15,-1 10-1-15,4 2-4 16,0 0-74-16,3-9-7 0,3-8-81 15,5-9-44-15,6-18-32 16,2-8 108-16</inkml:trace>
  <inkml:trace contextRef="#ctx0" brushRef="#br0" timeOffset="-178466.69">15251 10040 1518 0,'8'-29'215'16,"0"3"153"-16,-16 2-128 0,-5-1-47 0,-9 14-85 0,-4 11-37 0,-6 12-28 16,-3 21-7-1,-4 12-14-15,-1 13-7 0,9 24-10 16,7 9-5-16,16 21-3 15,8-1-2-15,10-4-3 16,6-9 1 0,2-16-32-16,1-3-30 0,-4-13-112 15,-4-6-77-15,-5-10 137 16</inkml:trace>
  <inkml:trace contextRef="#ctx0" brushRef="#br0" timeOffset="-177689.2">14917 10666 1617 0,'23'-6'170'0,"4"4"116"16,8 2-34-16,6 8-78 0,5 3-34 16,-2 3-53-16,3 7-17 15,-4 9-35-15,-5-4-15 16,-10 11-20-16,-4-3-7 15,-15 3-11-15,-7-1-10 16,-7-5-6-16,-6-1-4 16,-2-15-7-16,-2-9 7 0,-1-11 14 15,0-7 9-15,2-17 27 16,-2-9 12-16,3-14 23 16,6-1 6-16,10 4-4 15,12 0-10-15,11 16-19 16,4 4-2-16,12 14-5 15,4 5 0-15,6 12-4 16,0 6-5-16,-5 3-3 16,-4 3-2-1,-8-2 0-15,-5-1-3 0,-8-4-16 16,-5-6-8-16,-3-1-14 16,-4 0-14-16,-9-6-61 15,3-5-48-15,0-5-119 16,-2-6-52-16,1-2-46 15,2 4 19-15,3 1 129 0,1 2 117 16,-6 6 268-16,-1 6 102 16,-2 2 92-1,-5 0-10-15,-3 11-69 16,2-1-45-16,0 1-67 16,2 2-34-16,6-9-64 0,3-1-13 15,4 0-8-15,4 0-3 16,6-1-9-16,-5-6-5 15,3 1-6-15,1-6-2 0,-6-6 5 16,1 2 2-16,-8-1 4 16,-4-3 4-16,-9 1 5 15,-6-5 4-15,-8 5 1 16,-6 3-6-16,-5 13-16 16,-2 8 0-1,-5 25-22-15,3 9-4 0,-9 15-2 16,6 9-9-16,14 2 8 15,10-7 2-15,21-1 2 16,15-13 0-16,15-9-3 16,-1-10-11-16,11-13-46 15,-4-5-35-15,3-14-76 16,3-4-27-16,4-12-101 16,-4-4-103-16,-3-3 244 15</inkml:trace>
  <inkml:trace contextRef="#ctx0" brushRef="#br0" timeOffset="-177218.67">16173 10592 1171 0,'11'-3'296'0,"-8"-7"267"0,-6 1-221 15,-10-6-55-15,-3 1-118 0,-8-2-46 0,-5 2-67 0,-5 2-24 0,-3 12-29 0,-3 4-7 0,5 25-11 0,1 5-2 16,13 4-5-16,9 3-10 0,12-8 0 15,12-4 0-15,10-7 7 16,7-8 14 0,1-11 8-16,4-1 4 15,1-7 8-15,-3-4 3 16,-4-7 9-16,-4-3 4 0,-2 3 2 16,-10 2 1-16,-7 9-4 15,-3 5-3-15,-7 5-10 16,-8 12-4-16,-12 20-8 15,-3 8-5-15,-12 20-2 16,-7 11 0-16,0 12-11 16,-2 5 1-16,6-14 6 15,12-10 0-15,12-25 16 16,11-12 5-16,11-19 12 0,11-5 3 16,13-20 19-16,9-5 0 15,11-19-11-15,7-4-3 16,3-12-24-16,6-3-2 15,-1-3-36-15,-7-1-33 16,-8 9-86 0,-1 4-63-16,-13 12-112 15,3 5-315-15,2 15 393 0</inkml:trace>
  <inkml:trace contextRef="#ctx0" brushRef="#br0" timeOffset="-176476.48">12407 11506 465 0,'-5'-25'133'15,"0"-2"107"-15,-6 2-86 0,2 6-45 0,-1 7-30 0,-7 2-12 0,1 13 32 16,-7 4 25-16,-1 7 6 16,2 3 6-16,4-3-5 15,7-3-10-15,11-4-22 16,5-7-10-16,13-10-11 15,18-1-5-15,24-6-13 16,20-2-13-16,50 0-33 16,15 6-10-16,38 7-10 15,19 6-2-15,26 19 3 16,11 5 1-16,30 10 0 16,-5 3 2-16,2-4 2 15,1-3 0-15,-32-10 2 16,-6-6 2-16,-27-9 2 15,-19 1 1-15,-29-7 13 0,-21-4-29 16,-45 0-113 0,-15-6 183-16,-46 2-101 0</inkml:trace>
  <inkml:trace contextRef="#ctx0" brushRef="#br0" timeOffset="-161883.83">18741 12224 857 0,'-11'14'140'0,"-3"-1"91"15,6-4-68-15,0 1-21 0,6-7-25 0,2 0-6 0,11-3 7 0,0 5-2 0,5-5-23 16,1 1-10-16,6-1-18 16,2 0-13-16,2 0-17 0,7-6-9 15,6-5-6 1,-2-2 5-16,-1-4 10 16,-3 0 1-16,-12-5-2 15,-2 1-6-15,-17 1-10 16,-3-1-1-16,-9 2-4 15,-5-1-3-15,-8 2-9 16,-8-1-4-16,-8 11-6 16,-3 1-2-16,-5 10-1 15,8 9 0-15,0 14 2 0,5 7 0 16,9 9 3 0,1 4 2-16,13-2 0 0,6 3-1 15,7-4 3-15,6-2 0 16,13-3 1-16,4-5 2 15,11-8 1-15,6-3 1 16,9-15 5-16,-1-4 10 16,4-9 20-16,2-6 10 0,-4-3 12 15,-1-9-5-15,-1-1-14 16,-9-2-10-16,6 0-15 16,-4-3-7-16,-8 8-11 15,4 0-26-15,-12 8-89 16,-3 6-72-16,-4 3-205 15,-7 7 209-15</inkml:trace>
  <inkml:trace contextRef="#ctx0" brushRef="#br0" timeOffset="-161648.74">19178 12110 1496 0,'-5'-1'161'0,"2"-1"141"0,3 2-52 0,5 8-61 0,7 3-40 0,1 10-74 0,1 7-23 0,5 15-26 0,-2 1-11 16,5 14-12-16,2-1-3 0,5 3-18 16,2-7-24-16,10-8-92 15,3-4-63 1,-1-21-190-16,3-7 204 0</inkml:trace>
  <inkml:trace contextRef="#ctx0" brushRef="#br0" timeOffset="-161348.71">19736 12349 1166 0,'5'18'153'0,"6"1"90"0,10-1-74 16,-3-4-34-16,11-5-68 15,2-1-22-15,-4-8-29 16,3-4-4-16,-6-6 2 16,1-6 7-16,-3-3 14 15,-6-4 9-15,-5-4 11 16,-11 0-2-16,-14 0-11 16,-8 0-11-16,-5 7-16 15,-8 7-4-15,1 21-10 16,-3 8-3-16,3 22-10 15,4 11-5-15,15 8-15 16,9 4-20-16,17-1-42 0,6-6-30 16,9-13-184-16,4-11 187 15</inkml:trace>
  <inkml:trace contextRef="#ctx0" brushRef="#br0" timeOffset="-161128.97">20315 12345 1224 0,'-12'8'203'0,"-10"10"237"16,-7 1-188-1,-7 7-81-15,-7 7-46 0,2 7-73 16,5 1-20-16,14 6-27 16,11-3-7-16,20 1-11 15,12-6-4-15,18-8-5 16,7 3-14-16,11-14-49 15,1-3-31-15,-1-17-146 16,-3-6 147-16</inkml:trace>
  <inkml:trace contextRef="#ctx0" brushRef="#br0" timeOffset="-160878.81">20789 11825 1832 0,'-4'3'162'0,"-4"14"89"0,7 10-27 15,-2 22-67-15,0 5-31 16,6 15-42-16,1 5-23 16,1 8-40-16,3 7-9 15,0 0-10-15,-2 1-25 0,5-8-76 16,-3-7-117-1,-3-9 114-15</inkml:trace>
  <inkml:trace contextRef="#ctx0" brushRef="#br0" timeOffset="-160601.23">20549 12402 1639 0,'20'-6'137'0,"4"-4"76"16,6-1-2-16,12-3-46 16,9 2-31-16,14 0-41 15,4 1-19-15,-1 7-23 0,-7 2-14 16,-13 2-18-16,-10 5-4 16,-10 7-8-16,-11 3-2 15,-6 7-5-15,-6 3-3 0,-6 13-11 31,-3 0-2-31,-2 4-9 16,6 1-17-16,6-12-30 16,5-5-34-16,7-14-100 0,5-12-51 15,6-12 134-15</inkml:trace>
  <inkml:trace contextRef="#ctx0" brushRef="#br0" timeOffset="-160451.84">20984 11961 1422 0,'-9'14'104'0,"2"-3"117"15,6-5-137-15,4-6-54 16,5-5-70-16,11-2 16 16</inkml:trace>
  <inkml:trace contextRef="#ctx0" brushRef="#br0" timeOffset="-159829.14">21380 12408 724 0,'-3'60'136'0,"-5"-1"64"16,5-14-59-16,0-8 6 16,0-17-32-16,3-12 16 0,0-14 27 15,3-8 9-15,-2-24-7 16,3-10-13-16,5-4-36 31,4 4-21-31,9 14-45 16,3 9-21-16,6 17-16 0,-2 8-8 15,1 13-11-15,0 3-15 16,-13 6-41-16,2 1-16 16,-11 1-9-16,3 0 13 15,-3-8 48-15,-5-4 21 0,-1-12 23 16,1-8 14-16,3-12 22 15,0-6 6 1,2-7 3-16,-5 3-7 0,9 5-23 16,0 3-11-16,5 13-14 15,2 9-6-15,2 11-3 16,-1 3 0-16,4 5 3 16,-3-5 1-16,4-1 3 15,0-4 0-15,5-7 4 16,-2-2 5-16,-9-8 39 15,0-2 27-15,-12-7 46 16,-3-4 8-16,-8-7-5 16,-1 0-15-16,-8 2-42 15,4 11 2-15,1 7-32 16,0 11-13-16,5 19-12 16,-3 13-14-16,10 17 2 15,1 5-6-15,11 1-1 16,4-8-13-16,6-10-43 15,2-6-8-15,5-15-36 16,2-3-86-16,1-16-105 0,4-6-338 16,-6-21 350-1</inkml:trace>
  <inkml:trace contextRef="#ctx0" brushRef="#br0" timeOffset="-158961.79">23436 12106 1640 0,'1'1'151'0,"-1"6"86"0,-1-4-13 0,-4 0-64 0,-4 5-43 0,-4-5-58 15,-3 5-18-15,-12 6-26 0,-9 2-12 0,-11 12-27 0,-5 5-11 0,-5 0-34 16,-2 5-17-16,-12-2 3 0,-3-2 9 0,-2-12 38 16,11-7 23-16,19-15 31 0,10-9 11 15,17-16 18-15,7-12 9 0,10-16-2 16,6-2-9-16,10-4-6 15,4 9-7-15,10 14 4 16,3 7 9-16,3 13-3 16,6 7 0-16,4 12-9 15,-2 8-7-15,-1 18-8 16,-3 4 0-16,-5 8 0 16,0 4-3-16,2 1 3 15,1 1-3-15,12 2-3 16,4 0-2-16,9-1-8 15,0 0-1-15,9-7-4 0,2 2-3 16,3-16-37 0,-1-8-47-16,-4-15-47 15,5-10 59-15</inkml:trace>
  <inkml:trace contextRef="#ctx0" brushRef="#br0" timeOffset="-157824.27">24546 11642 1285 0,'11'-13'174'0,"-6"4"174"0,1 3-57 0,-2 2-30 0,-9 8-37 16,3 10-60-16,-2 6-20 0,0 18-40 0,4 9-23 16,0 13-38-16,5 3-18 0,1 2-18 0,4-3-5 0,1-6-2 15,0-4-18-15,-2-4-63 16,-4-7-43-16,0-2-142 0,0-6-25 0,-2 5 151 0</inkml:trace>
  <inkml:trace contextRef="#ctx0" brushRef="#br0" timeOffset="-157687.72">24087 12487 1153 0,'11'5'188'15,"5"3"235"-15,6-3-140 0,7 1-25 0,10-3-34 0,13 0-52 16,10-1-22-16,12 3-30 0,5-4-11 0,18 1-45 16,17-2-16-16,28 0-29 0,-5-7-14 15,1-2-9-15,-9-4-24 0,-25-4-62 0,3 1-54 0,-23 2-154 0,-13 1-92 16,-24 10 209-16</inkml:trace>
  <inkml:trace contextRef="#ctx0" brushRef="#br0" timeOffset="-156456.52">24049 13104 949 0,'-12'3'157'0,"-2"0"136"0,-5-1-12 0,0-2-65 0,-5 0-41 0,-4 3-62 15,-5 3-24-15,-2 13-35 0,0 3-12 0,2 13-15 16,3 4-6-16,8 9-7 0,-3 2-2 0,12 1-4 0,7-6-2 0,7-4-1 16,14-3-2-1,10-8 7-15,9-3-1 0,9-14-4 0,0-6 0 0,6-7-57 0,-2-9-37 16,-1-15-89-16,3-4-91 0,3-16 152 0</inkml:trace>
  <inkml:trace contextRef="#ctx0" brushRef="#br0" timeOffset="-156013.55">24297 12760 1531 0,'-3'-5'186'16,"0"2"133"-16,-2 6-68 0,0 5-50 0,4 6-47 0,1 9-33 16,0 7-10-16,0 17-43 15,3 8-16-15,0 16-30 16,-3 6-10-16,0 10-8 0,0-5-4 15,-2-2-16 1,1-5-18 15,1-12-49-31,-2-3-30 0,2-18-78 16,0-4-19-16,0-18-42 16,8-5-44-16,-3-17-46 0,0-9-143 15,10-16 276-15</inkml:trace>
  <inkml:trace contextRef="#ctx0" brushRef="#br0" timeOffset="-155811.98">24445 12822 1408 0,'10'-22'172'0,"-1"7"173"0,-2 7-32 0,-3 15-61 0,3 10-33 0,-4 16-75 16,-2 16-26-16,-4 13-48 15,-1 10-15-15,-3 13-41 16,1 2-10-1,6 0-10-15,-2-8-14 0,1-15-45 16,-2-7-34-16,3-13-94 16,0-6-42-16,1-14-149 15,2-10 204-15</inkml:trace>
  <inkml:trace contextRef="#ctx0" brushRef="#br0" timeOffset="-155779.2">24767 13134 1189 0,'-3'-5'238'0,"-6"0"247"0,-6 9-267 0,-10 0-34 15,-10 12-75-15,4 5-24 16,-5 7-28-16,2 8-13 16,16 2-26-16,-1 3-10 15,15 0-13-15,11-1-6 16,9-6-15-16,1-1-31 0,8-12-63 15,7-5-61-15,1-7-321 16,11-1 308 0</inkml:trace>
  <inkml:trace contextRef="#ctx0" brushRef="#br0" timeOffset="-154751.54">25029 13222 730 0,'-25'3'184'16,"-2"-1"168"-16,-1-2-104 0,2 0-25 0,3-5-50 0,7 4-32 0,2-1-42 0,0 2-19 0,-2 2-35 0,-3 4-11 0,-3 7-20 0,-3-1-6 0,1 10-8 15,-1 0-1-15,6 7-4 0,4-1 0 0,12 0 1 0,5 2 2 0,11-4 16 16,10 0 12-16,7 4 21 16,11-1 10-16,10 4-5 15,-1-5-7-15,-3 1-17 16,-9 1-8-16,-22-5-6 16,-5 2-1-16,-22-2-20 15,-11 2-24-15,-16-2-51 16,-8 2-37-16,-6 0-81 0,0 1-55 15,5 5 140-15</inkml:trace>
  <inkml:trace contextRef="#ctx0" brushRef="#br0" timeOffset="-154349.87">24999 13545 1606 0,'3'8'128'0,"2"5"90"16,-3 4-78-16,1 12-46 16,1 5-38-16,1 9-47 15,-3 3-18-15,-9 3-38 16,3 3-26-16,-9-8-55 16,1 0-11-16,0-14 11 15,-2-8 24-15,3-9 66 16,5-12 37-16,-2-15 78 15,8-11 30-15,0-19 43 16,3-13 12-16,7-16-1 16,1 1-13-16,14-2-23 15,-6 9-17 1,6 15-38-16,-1 10-11 16,-10 15-26-16,3 11-12 0,-9 7-14 15,-6 7-8-15,4 2-11 16,-6 4-12-16,-6 8-30 15,1 10-27-15,-3 1-78 16,-6 4-39-16,3 2-118 16,1 4 162-16</inkml:trace>
  <inkml:trace contextRef="#ctx0" brushRef="#br0" timeOffset="-153956.96">25357 13539 938 0,'-6'0'184'0,"-2"0"252"16,-3 0-199-16,-5 0-85 15,-6 2-25-15,2 9-67 16,2 1-25-16,2 7-29 16,2 3-8-16,5 4-33 0,1-3-27 31,6-5-45-31,2-4-24 0,7-6 17 15,-4-7 36-15,6-4 78 16,-2-9 48-16,2-15 58 16,1-8 20-16,-4-17 12 15,5-2 6 1,-6-13-6-16,-1-4-6 16,-5-8 0-16,-7-5-10 15,-3 7-19-15,-2 11-14 0,8 26-14 16,-4 17-8-16,6 26-28 0,3 16-14 15,1 30-32-15,6 12-10 16,9 29-24-16,-4 9-22 16,6 13-97-16,2 2-58 15,-3 1 114-15</inkml:trace>
  <inkml:trace contextRef="#ctx0" brushRef="#br0" timeOffset="-128714.1">7198 12694 1032 0,'0'1'166'0,"-5"4"152"0,0 2-63 0,-6 4-75 16,2-7-42-16,4 1-58 0,3 0-21 16,9-7-20-1,10-3-5-15,11 2-3 16,9-5-1-16,7 2-11 15,2-3-5-15,2 4-6 16,-5-5-3-16,-15 7-18 0,-2 0-47 16,-15-3-144-16,-11 6-165 15,0 0 191-15</inkml:trace>
  <inkml:trace contextRef="#ctx0" brushRef="#br0" timeOffset="-128517.33">7136 12937 808 0,'-17'17'203'0,"1"-4"279"0,10-4-190 0,6-7-75 15,3-4-32-15,13-7-78 16,4-1-26-16,10-4-37 16,8 0-19-16,9 1-19 15,7 1-6-15,7-1-48 16,3-1-70-16,2 3 68 15</inkml:trace>
  <inkml:trace contextRef="#ctx0" brushRef="#br0" timeOffset="-126411.47">8173 12784 642 0,'0'0'179'0,"-5"1"210"16,5-1-129-16,-2 0-60 0,2-1-35 0,0-1-36 0,-3 1-11 0,2-4-13 0,1 5-2 0,0 0-14 0,0 0-11 0,-4 1-14 15,-4 6-9-15,7 2-14 16,-1-1-6-16,-2 3-12 16,4 3-6-16,3 8-4 15,-6 5-1-15,10 13-2 0,-7 5-4 16,2 0-1-1,9 3-2-15,-8 3-1 16,2-1 1-16,0-7-1 0,-5-4-1 16,1-4 1-16,7-7 0 15,-5-5-2-15,-1-8-8 0,1-4-44 16,0-7-27-16,0-4-76 16,7-2-60-16,6-12-229 15,-2 0 255 1</inkml:trace>
  <inkml:trace contextRef="#ctx0" brushRef="#br0" timeOffset="-125999.89">8509 12886 1137 0,'-7'0'181'16,"1"5"143"-16,-5-3-145 15,1 4-33-15,-4 7-66 16,2 1-19-16,1 11-27 16,4 5-11-16,6 14-13 15,1 0-5-15,8 8-5 16,4-3-1-16,9-2-1 16,1-7 0-16,5-13 2 15,1-4 1-15,-1-10 8 16,0-8 9-16,-4-10 18 15,3-11 11-15,-3-11 22 0,-4-3 2 16,2-7-4-16,-12-3-4 16,-9-2-18-1,-6-4-7-15,-19 3-14 0,-4 1-6 16,-7 9-16-16,0 4-6 16,6 12-22-16,3 9-24 15,5 5-64-15,6 6-45 0,3 3-116 16,10 4-78-1,6 1 196-15</inkml:trace>
  <inkml:trace contextRef="#ctx0" brushRef="#br0" timeOffset="-125578.17">8938 12880 738 0,'3'0'155'0,"2"3"103"0,-7 0-28 0,0 2-25 0,-5 8-53 0,3 1-23 0,-7 6-40 0,0 6-18 0,0 2-29 15,0 8-12-15,8 7-22 16,6 4-7-16,5 5-4 0,8-3-1 15,6-5 1-15,3-8 2 16,0-13 4-16,2-6 5 16,0-11 29-16,-3-6 13 15,-1-16 22-15,-4-2 4 16,-6-11-5-16,-2-4-7 16,-8-6-10-16,-4-6-7 15,-10-10-10-15,-5-2-7 16,-8-6-13-16,-1 5-5 15,7 11-10-15,1 4-2 16,5 18-8-16,-1 9-5 0,-3 11-50 16,7 7-41-16,-1 14-110 15,1 3-93-15,9 12 168 16</inkml:trace>
  <inkml:trace contextRef="#ctx0" brushRef="#br0" timeOffset="-125068.93">9603 13069 869 0,'-6'-1'219'0,"-5"-1"212"0,0-1-178 0,0-2-33 15,0 0-74-15,-2 2-27 16,-2-1-40-16,2 2-14 15,-6 8-23-15,-2 1-12 16,6 5-22-16,-6 9-8 16,15-1-9-16,-4 2-3 15,10 4-2-15,4-1 2 16,8 3 2-16,13 4 4 16,7-4 4-16,-5-1 1 15,3 0 3-15,-3-4 2 16,-5 1 1-16,-5-3 2 0,-9-1 5 15,-10-3 6 1,-12 2 2-16,-6-5-1 0,-13-1-11 16,-7-7-16-16,-12-7-61 15,-6-4-38-15,-2-11-121 16,9 4-114-16,18-6 195 16</inkml:trace>
  <inkml:trace contextRef="#ctx0" brushRef="#br0" timeOffset="-123457.6">10653 13129 719 0,'0'0'165'0,"3"0"129"0,-3 0-57 0,0 0-22 16,-2 3-34-16,1 0-20 0,-4 5-28 15,-6-3-15-15,1 5-32 16,-4 1-15-16,-2 4-25 15,2 3-12-15,-8 2-19 0,-3 7-8 16,-10 1-9 0,-6 4-17-16,-2-2-52 0,1-2-44 15,2-1-127-15,9-2-78 16,7-4 171-16</inkml:trace>
  <inkml:trace contextRef="#ctx0" brushRef="#br0" timeOffset="-123212.24">10233 13102 1014 0,'-2'8'151'0,"2"5"137"16,3 6-61-16,10 1-72 15,3 6-27-15,11 7-46 16,-2-3-13-16,14 6-26 15,6 2-12-15,3-4-17 16,3-2-5-16,-12-4-10 0,1-4-36 16,-4-7-156-1,4-2-209-15,7-8 215 16</inkml:trace>
  <inkml:trace contextRef="#ctx0" brushRef="#br0" timeOffset="-122937.77">11127 13001 1600 0,'2'0'160'0,"-4"8"102"15,1 3-35-15,-7 11-77 16,3 8-44-16,2 15-54 15,-3 7-14-15,6 11-22 16,8 3-6-16,-2-1-10 16,7-6-1-16,5-5-23 15,0-8-37-15,7-4-110 16,2-8-80-16,9-17 125 16</inkml:trace>
  <inkml:trace contextRef="#ctx0" brushRef="#br0" timeOffset="-122528.92">11858 12967 1192 0,'-10'-7'176'0,"-5"-2"198"15,0 6-102-15,-8 0-40 0,-3 3-39 16,0 6-75-16,-4 3-30 15,-2 12-43-15,-1 10-19 16,0 17-26-16,4 12-6 16,-4 14-8-16,18 8-4 15,2 1-15-15,5-7-15 16,18-21-22-16,2-6-10 16,12-22 12-16,6-10 15 15,3-15 31-15,-2-8 12 16,4-16 13-16,-5-7 8 15,-3-7 19-15,-2-5 19 0,-4 0 26 16,-9 1 13-16,-4 10 9 16,-5 13-6-16,-3 20-32 15,-1 10-18 1,-1 25-31-16,-1 4-11 0,3 14-3 16,5-3-9-1,3-4-74-15,1-8-41 0,2-9-151 16,2-9-100-16,-1-7 214 15</inkml:trace>
  <inkml:trace contextRef="#ctx0" brushRef="#br0" timeOffset="-122196.75">11664 13284 1044 0,'6'0'165'0,"13"1"201"0,6 2-175 16,13-1-58-1,5 0-40-15,6-2-60 0,1-5-14 16,2-6-67-16,-1-5-57 16,1-8-163-16,-3-1-95 15,-10 0-37-15,-7-2 57 16,-12 3 258-16,-9 4 164 16,-11-2 226-16,-6 5 49 0,-7 5 17 15,-1 8-28 1,3 15-86-16,1 9-38 0,6 18-92 15,2 6-39-15,-1 13-43 16,3 3-15 0,0 3-20-16,3 3-6 0,3-3-21 15,1-6-31-15,-4-10-142 16,8-9-77-16,10-8 131 16</inkml:trace>
  <inkml:trace contextRef="#ctx0" brushRef="#br0" timeOffset="-121987.77">12345 12945 1728 0,'0'-21'177'0,"0"15"126"0,0 14-63 16,0 30-104-16,2 12-32 16,-2 21-52-16,0 9-10 15,0 1-18 1,0-7-6-16,1-9-78 15,3-10-48-15,2-13-135 0,5-7-123 16,2-10 206-16</inkml:trace>
  <inkml:trace contextRef="#ctx0" brushRef="#br0" timeOffset="-121812.11">12093 13260 1164 0,'11'19'194'0,"9"0"227"15,9-2-208-15,7-3-98 16,4-6-26-16,4-9-45 16,3-9-19-16,0-7-71 15,-4-7-47-15,0-1-157 16,-1 0-180-16,1 0 243 16</inkml:trace>
  <inkml:trace contextRef="#ctx0" brushRef="#br0" timeOffset="-121527.4">12505 13153 822 0,'-22'16'239'16,"1"1"220"-16,18-3-195 16,4-1-53-16,18-4-69 0,7 2-14 15,8 0-19-15,6 0-6 16,-4-4-28-16,-6 4-13 16,-6 0-24-16,-9-3-8 15,-10 4-2 1,-10 1-6-16,-9 6-4 15,-3 6-3-15,-5 0-11 16,0 0-2-16,11 2-2 0,4 0-1 16,18-3-1-16,8-4 0 15,22-12-1-15,4-5 1 16,13-11 1-16,-1-11-20 16,-8 1-35-16,-10-8-31 15,-15 1-116-15,-9 0-66 0,-10 0-281 16,-5-7 301-1</inkml:trace>
  <inkml:trace contextRef="#ctx0" brushRef="#br0" timeOffset="-121034.89">8570 13656 1469 0,'27'3'191'0,"0"2"165"0,0 6-214 0,-2 1-13 0,3 9-72 0,8-2-10 0,9 1-22 0,5 4-5 16,18-5-2-16,9 0 2 0,35-7 0 15,32-4 9-15,31-4 0 16,27-4 3-1,31-13 0-15,12-4-10 0,34-4-1 16,-4-3-6-16,-13 5-3 16,-7 10-1-16,-56 6 1 15,-19 3 3-15,-54 8 4 16,-33 1 1-16,-41-4-5 16,-16 3-17-16,-33-7-60 15,4 1-37-15,-23-2 1 16,-11 0 28-16</inkml:trace>
  <inkml:trace contextRef="#ctx0" brushRef="#br0" timeOffset="-120762.05">10006 14094 2229 0,'34'-1'147'0,"-12"1"67"0,1 0-37 15,-20 3-51 1,-5 11-37-16,2 13-48 0,0 11-21 16,3 20-20-16,7 5-4 15,-4 5-25-15,10 1-38 0,1-10-115 31,7-10-81-31,12-19 132 0</inkml:trace>
  <inkml:trace contextRef="#ctx0" brushRef="#br0" timeOffset="-120610.89">10577 14266 1679 0,'-10'24'193'0,"2"-2"150"16,-1-6-161-16,6-8-112 15,-3-7-103-15,7-9-217 16,7 0 155-16</inkml:trace>
  <inkml:trace contextRef="#ctx0" brushRef="#br0" timeOffset="-120278.73">10782 14118 1483 0,'33'-11'160'0,"0"3"133"0,2 0-60 15,4 3-43-15,-1 5-43 16,-3 5-66-16,-5 3-23 16,-3 11-33-16,-1 5-13 15,-16 1-8-15,-5 3-5 16,-16 5-20-16,-10 2-5 0,-10 12-9 15,-1 4 3-15,-7 1 20 16,2 1 4-16,3-2 5 16,5-1-3-16,15-10-6 31,14-2-3-31,20-13-5 0,7-8 0 0,16-10 4 16,3-11 2-16,12-15-48 15,8-7-50-15,7-18-223 16,12-2 191-16</inkml:trace>
  <inkml:trace contextRef="#ctx0" brushRef="#br0" timeOffset="-119915.17">11631 14148 1331 0,'0'-11'204'15,"-4"0"260"-15,4 5-170 16,0 4-38-16,-1 0-43 15,-9 4-91-15,-2 4-35 16,-17 15-54-16,1 6-15 16,-8 20-18-16,-2 8-10 15,11 18-11-15,2 5-10 16,9 0-23-16,11-9-5 16,18-17-3-16,11-14 8 15,12-17 27-15,3-14 11 16,-4-14 17-16,-8-9 6 0,1-16 15 15,-7-2-5-15,-4 0 37 16,2 6 10-16,-11 11 5 16,5 10 11-16,-12 14-37 15,2 12-14-15,4 14-19 16,-7 6-9-16,1 7-26 16,2-4-31-16,4-8-110 15,-4-9-76-15,9-13 121 16</inkml:trace>
  <inkml:trace contextRef="#ctx0" brushRef="#br0" timeOffset="-119727.71">11568 14454 1285 0,'0'1'166'16,"7"-1"250"-16,8 2-192 15,10-4-77-15,10-2-10 16,4-10-81-16,0-9-30 15,4-3-41-15,4-7-71 0,-4 1-231 16,6-3 196 0</inkml:trace>
  <inkml:trace contextRef="#ctx0" brushRef="#br0" timeOffset="-119561.87">12008 14039 1429 0,'-13'3'253'0,"2"10"237"16,-2 3-138-16,4 15-128 15,6 4-71-15,3 11-85 16,1 4-26-16,1 8-28 16,1 6-8-16,2 0-16 15,0-4-30-15,-1-11-101 16,6-10-76-16,4-13 106 16</inkml:trace>
  <inkml:trace contextRef="#ctx0" brushRef="#br0" timeOffset="-119378.96">12206 14049 1564 0,'8'-27'298'15,"-3"9"218"-15,-3 23-213 16,-2 16-88-16,4 21-136 16,1 9-35-16,-3 10-30 0,2 5-15 15,-7-1-49-15,0-2-37 16,3-8-173-16,-1-7-224 15,2-15 281-15</inkml:trace>
  <inkml:trace contextRef="#ctx0" brushRef="#br0" timeOffset="-119197.7">11915 14388 1389 0,'23'-2'203'0,"12"-3"131"15,17-1-115-15,8-3-17 0,0-4-110 16,-5-3-37-16,-8-3-71 16,-2 0-68-16,-4 2-213 15,-2 0 178-15</inkml:trace>
  <inkml:trace contextRef="#ctx0" brushRef="#br0" timeOffset="-118913.59">12377 14274 913 0,'-6'8'226'0,"-2"-3"264"16,9 3-205-16,12-5-115 16,6 6-12-16,6-4-17 0,2 4-18 15,0-2-39-15,-1 1-16 16,-2 3-29-16,-8 1-8 16,-8 4-5-16,-5 1 1 15,-8 4 1-15,-6-2-2 16,-8 4-8-1,-3 4-5-15,2 6-8 0,2-1-3 0,10 3-3 16,8 1-1 0,10-9-1-16,7-2 0 0,15-12 2 15,2-2 1-15,11-11-2 16,-1-5-1 0,8-8-11-16,5-6-24 0,1-15-102 15,5-9 450-15,8-14-267 16</inkml:trace>
  <inkml:trace contextRef="#ctx0" brushRef="#br0" timeOffset="-118205.93">13629 13233 839 0,'4'7'198'0,"0"-1"298"0,3-3-218 0,4-1-55 0,-5-2-28 0,16 0-63 15,2-2-19-15,14 0-25 0,6 2-12 0,11 0-31 16,0 2-16-16,0 1-19 15,1 2-4-15,-14-5 0 16,-4 1-14-16,-14-1-68 16,-8 0-46-16,-16 0-114 0,0 2-68 15,-13-4 168-15</inkml:trace>
  <inkml:trace contextRef="#ctx0" brushRef="#br0" timeOffset="-118004.79">13718 13399 1182 0,'-10'30'191'16,"4"-3"208"-16,6-5-129 15,0-5-35-15,5 0-23 16,11-2-39-16,2-8-32 0,9 0-65 16,5-4-23-1,6-3-30-15,9-2-10 16,-3-6-18-16,3-9-30 0,9 1-91 15,1-4-72-15,20 1 95 16</inkml:trace>
  <inkml:trace contextRef="#ctx0" brushRef="#br0" timeOffset="-116225.62">15280 13053 577 0,'4'0'157'0,"3"0"189"0,-1-3-93 0,-4-1-39 0,1 0-17 0,-3 3-24 0,4-2-15 16,-4-2-29-16,0 5-12 16,2-8-13-16,-4-1-3 15,-4-2-17-15,0-2-9 0,-12-3-16 16,0-3-11-16,-8 0-12 16,-2 5-5-16,-7 2-18 15,7 7-7-15,-4 13-13 16,2 3-6-16,5 14-8 15,4 2-3 1,9 4 1-16,10 4 3 0,7 0 6 16,1-5 3-16,13 4 3 15,-1 3 2-15,12 2 1 16,0 0 0-16,3-1 1 16,3 3 1-16,0-4 1 15,-4-6 1-15,-2 2 1 16,-5-6 0-16,-16 1-13 15,-4-1-25-15,-14-3-28 16,-13-2-13-16,-10-3 5 0,-6-6 26 16,-7-6 45-1,2-7 21-15,5-7 46 0,7-11 16 16,8-12 8-16,8-4 2 16,11-14-26-1,11 6-15-15,7-3-23 0,10 3-9 16,2 6-10-1,1 3-3-15,0 7-5 0,0 1-3 16,6 1-55-16,-1 4-49 16,12-2-159-16,6-2-116 15,12-1 203-15</inkml:trace>
  <inkml:trace contextRef="#ctx0" brushRef="#br0" timeOffset="-115597.64">15630 13055 1128 0,'-8'0'132'0,"-8"0"107"0,4 0-10 0,-3-2-32 0,6 2-13 0,6-3-21 0,1-3-17 0,4 1-35 0,10-1-16 15,3 1-21-15,11 2 1 16,7-3-1-16,-4 4-4 0,13 2-18 16,3 5-12-16,-3 6-22 15,-4 2-6 1,-10 7-5-16,-5 4-3 15,-19 3 0-15,-2 3-3 16,-8 4-7-16,-15 2-5 16,-7 2-5-16,-2-3 2 15,-5-8 9-15,8-4 5 16,10-11 6-16,4-3 2 16,10-9-4-16,1 0-2 0,4 2-1 15,9 1-1-15,11 6 4 16,3 5 2-16,12 4 3 15,-1 1 2-15,-3-5-2 16,2 9 2-16,-12 3-2 16,-2 1 0-16,-8 7 1 15,-4-5-2-15,-9-1 5 16,-11 0 1-16,-6 1 3 16,-9 1 1-16,-10-7-1 15,-6-2-1-15,-9-7-5 16,-1-3-4-16,6-11-10 15,10-3-9-15,6-13-10 16,3-7-10-16,0-4-21 0,7 1-24 16,12 4-96-16,3 7-64 15,27-4 123-15</inkml:trace>
  <inkml:trace contextRef="#ctx0" brushRef="#br0" timeOffset="-115392.35">16311 13508 1725 0,'5'14'287'0,"1"-2"377"0,-4-7-498 0,-2-5-40 0,-3-1-80 0,-2-4-26 0,3 0-52 15,1-4-43-15,2-1-139 16,6 7-16-16,10 0 106 15</inkml:trace>
  <inkml:trace contextRef="#ctx0" brushRef="#br0" timeOffset="-114894.55">16477 12973 1278 0,'5'-24'176'0,"3"1"198"0,-2 9-99 16,2 2-32-16,0 11-28 0,1 2-66 15,5 3-25-15,8 7-46 16,7 0-20 0,7 6-23-16,5 4-7 15,3 2-11-15,-3 4-5 16,-6 0-2-16,-5 1-2 15,-13 1-5-15,-9 1-9 16,-17-2-23-16,-13-1-9 16,-19 0-10-16,0 1 10 15,0-8 21-15,4-5 7 16,18-6 10-16,2-7 0 0,17 4-4 16,8 2 3-16,14 6 4 15,8 3 3-15,16 9 12 16,11 0 5-16,-2 4 6 15,0-3 0-15,-12-2-1 16,-17 2-3-16,-11-1-1 0,-7-1 1 16,-18 2-2-1,-10-4-5-15,-15 4-13 16,-3-2-6-16,-17 0-27 16,3-6-11-16,0-1-38 15,-2-6-31-15,11-15-82 16,2-6-52-16,8-15 95 0,14-14 23 15</inkml:trace>
  <inkml:trace contextRef="#ctx0" brushRef="#br0" timeOffset="-114345.81">17695 13441 1919 0,'-10'2'153'0,"-4"-2"75"0,-6 0-48 0,-10-3-89 15,-10-5-35-15,-9 2-44 16,-1 6-2-16,6 0-4 15,6 9-2-15,14 4-4 0,10 1-5 16,16 6-8-16,9 4 1 16,19 9 5-16,14-1 5 15,11 2 2-15,2 4 2 16,-5 0 1-16,-8 2 1 16,-16-1 6-16,-13-1 3 15,-12-7 11-15,-8-1-2 16,-19-11-18-16,-6-5-12 15,-11-3-37-15,-6-4-29 16,-5-14-56-16,3-2-40 0,10-11-72 16,12-6-75-16,24-8 182 15</inkml:trace>
  <inkml:trace contextRef="#ctx0" brushRef="#br0" timeOffset="-114013.16">17853 13670 1194 0,'11'14'159'16,"0"-1"134"-16,-3-4-126 16,1-4-21-16,5-5-29 15,5-1-10-15,5-12-5 16,-2-1 0-16,8-5-17 16,-3 0-9-16,-8 5 11 15,-4-1 9-15,-18-2 13 0,-9-2 9 16,-9 0-33-16,-9 5-16 15,-1 11-40-15,-6 9-18 16,0 13-19 0,5 8-15-16,8 19-1 15,5 6-2-15,16 8 5 16,3 1 4-16,11-10-1 0,5-7-11 16,12-17-54-16,7-10-29 15,3-19-74-15,9-6-54 16,5-18-128-16,2-4-182 15,17-10 312-15</inkml:trace>
  <inkml:trace contextRef="#ctx0" brushRef="#br0" timeOffset="-113794.6">18413 13637 1142 0,'-10'-2'271'16,"-1"1"242"-16,-6 2-165 16,-7 7-47-16,-6 5-93 15,-3 4-46-15,6 4-69 16,-7 4-25-16,7 8-48 15,5 3-13-15,7 4-19 16,20 1-10-16,13-8 3 16,7-3-1-16,16-8-3 15,5-5-8-15,1-12-40 16,3-7-40-16,2-18-88 16,-6-7-46-16,8-8-168 15,-2-7 227-15</inkml:trace>
  <inkml:trace contextRef="#ctx0" brushRef="#br0" timeOffset="-113509.61">18873 13550 921 0,'3'-6'299'15,"-1"3"287"-15,-15 3-208 0,-2 1-55 16,-9 10-105-16,-11 0-41 16,2 4-79-16,-3-1-22 15,-2 2-38-15,2 4-19 16,11-1-16-16,7 5-15 15,18 2-12-15,8 3-3 16,22 2 4-16,5-1 6 0,10 2 7 16,6-4 4-16,-2-2 2 15,-7 0 3-15,-18 0 8 16,-10-1 5-16,-18 0 5 31,-17-8-1-31,-18 4-16 0,-15-7-12 0,-19-1-31 16,-4-7-20-16,0-9-85 15,-5-7-15-15,-3-21 78 16</inkml:trace>
  <inkml:trace contextRef="#ctx0" brushRef="#br0" timeOffset="-65988.67">1900 14765 662 0,'-13'7'131'0,"4"-5"132"0,3 3-23 0,-1-5-43 0,7-2-17 0,0 2-23 0,2-1-4 15,-2 1-8-15,-5 1-6 16,0 7-18-16,-2 3-15 16,3 8-22-16,0 8-13 15,2 12-21-15,2 7-10 0,8 9-17 16,-2 5-7 0,5 5-8-16,2 4-10 0,1 2-3 15,-1-5-1 1,1-4-19-16,-5-9-20 0,2-8-92 15,-3-8-49-15,-3-13-157 16,-3-10-112-16,-4-15 261 16</inkml:trace>
  <inkml:trace contextRef="#ctx0" brushRef="#br0" timeOffset="-65632.67">1709 14785 1406 0,'-6'2'189'16,"-2"2"126"-16,3 1-81 0,-1-2-43 16,6 2-67-16,3-5-26 15,10-2-40-15,10 1-10 16,15-1-15-16,14 2-7 16,21 11-17-16,-2 0-4 0,6 11-3 15,-4 7 0-15,-15 5 1 16,-12 9 0-1,-11 3 1-15,-10 1 2 0,-13 4 2 16,-7 1 3-16,-11 0 2 16,-15 0 1-16,-7 0 0 15,-12-3-2-15,-16-5-2 16,-4 1-2-16,-22-8-19 16,4-7-15-16,7-5-44 15,5-1-36-15,28-10-55 16,7-2-21-16,29-10-103 15,4 0-85-15,25-20 216 16</inkml:trace>
  <inkml:trace contextRef="#ctx0" brushRef="#br0" timeOffset="-65357.07">2679 14875 1601 0,'-6'0'155'0,"-5"1"88"0,-3 11-10 0,-2 3-84 0,3 11-32 0,4 10-52 0,6 10-20 0,6 18-29 16,6 12-9-16,6 17-8 15,4 2-2-15,-4 2-65 16,0-5-59-16,0-15-179 16,1-11-125-1,8-14 227-15</inkml:trace>
  <inkml:trace contextRef="#ctx0" brushRef="#br0" timeOffset="-65039.36">2563 15001 1270 0,'3'-46'193'0,"3"4"216"15,7 4-170-15,7 3-52 0,2 8-41 0,8 12-58 32,10 2-24-32,2 13-33 0,6 6-7 15,1 12-8-15,-5 1-3 16,-5 6-6-16,-4 5-1 15,-11 5-1-15,-10 1 2 16,-14 5 1-16,-10 3-1 16,-13-5-7-16,-9-1-6 15,-9-11-7-15,3-8 0 0,-11-13-9 16,5-12-10-16,0-11-35 16,4-9-31-1,15 0-68-15,11 0-73 16,22 11 133-16</inkml:trace>
  <inkml:trace contextRef="#ctx0" brushRef="#br0" timeOffset="-19056.4">4459 14911 606 0,'-5'8'166'0,"-3"6"125"0,-1 4-60 0,-2-4-26 0,-2 2-38 0,2-4-11 0,-2-1-11 0,-1 2-15 0,-1-7-29 16,-6 4-14-16,-4 2-36 15,-4 4-11-15,-7 11-20 16,-3 4-9-16,-12 12-11 16,-2 4-4-16,-12 7-5 15,2-4-4-15,1-7 0 16,9-1 2-16,8-16 7 15,11-11 4-15,7-8 2 16,3-7 2-16,8-18 0 16,1-4 2-16,8-19-1 0,-1-6 1 15,10-8 1-15,6-2 5 16,5 8 6-16,4 5 0 16,3 16-2-16,-2 10-8 15,4 14-8-15,5 8 0 16,3 14-1-16,4 15 1 15,12 8 0-15,1 9 0 16,13 2 0-16,-1-1 0 16,1-2 0-16,-2-8 0 15,-4-5 0-15,-1-8 0 0,-4-10 4 16,2-7-37-16,-7-13-163 16,2-9 135-16</inkml:trace>
  <inkml:trace contextRef="#ctx0" brushRef="#br0" timeOffset="-18556.65">5481 14463 1109 0,'0'-23'151'0,"-5"2"135"0,-4 1-63 0,-15 1-50 0,-3 3-45 0,-10 8-51 0,-3 5-14 0,2 14-15 0,0 6-3 16,8 16-13-16,4 10-6 0,7 15-16 15,6 12-6-15,12 12-4 16,1-2-1 0,4 10-1-16,6-2 0 0,2 1-7 15,1-4-28-15,-2-9-94 16,0-5-54-16,-6-24-326 16,-5-5 298-16</inkml:trace>
  <inkml:trace contextRef="#ctx0" brushRef="#br0" timeOffset="-18190">5035 15097 863 0,'9'-1'219'16,"7"-1"246"-16,11 5-229 16,6 4-26-16,6-6-64 0,10 2-30 15,8-3-55-15,3 0-18 16,-2 2-26-16,-1 6-7 15,-16 4-5-15,-1 3-2 16,-12 10-3-16,-7-2-9 16,-9 4-36-1,-2 0-17-15,-9-8-22 0,1 0 8 16,-5-6 36-16,-7-10 18 0,-1-6 30 16,-2-10 13-1,-1-11 20-15,2-3 6 0,9-12 17 16,1-5-2-1,11 0 5-15,9 0 2 0,1 3-18 16,6 7-5-16,6 5-26 16,1 2-10-1,3 6-12-15,-2-1-16 0,2 2-107 16,2 1-89-16,1-2 110 16</inkml:trace>
  <inkml:trace contextRef="#ctx0" brushRef="#br0" timeOffset="-17655.85">6013 14936 839 0,'12'-3'128'0,"9"-5"97"16,-1-4-26-16,6-1-69 15,1-6-38-15,-5 0-23 0,1-3 2 16,-1-1 19-16,-6 2 8 15,-3 4 3-15,-4 1-1 16,-15 3 0-16,-4 1-4 0,-12 2-18 16,-12 2-14-1,-9 12-30-15,-6 8-12 16,-6 17-21-16,1 10-7 16,7 13-28-16,9 8-7 0,22 8-23 15,7 1-12-15,21-3 7 16,14-3 5-16,18-17 27 15,13-2 16-15,1-20 17 16,4-8 4 0,-6-15 3-16,-7-10 6 0,-3-16 15 15,-3-7 10-15,-1-18 25 16,-4-1 9-16,-8-2 14 16,-6-1 9-16,-20 5-1 15,-5 8-1-15,-12 11-6 16,-4 13-9-16,-5 17-27 15,-3 6-13-15,1 19-29 0,-1 5-13 16,10 13-16-16,3-1-11 16,1 3-18-16,6-3-6 15,-3-6 4 1,5 4 0-16,3-1-10 16,0 2-9-16,-2 2-42 15,-7 1-37-15,-8 10-106 16,-7 4-102-16,-14 19 196 15</inkml:trace>
  <inkml:trace contextRef="#ctx0" brushRef="#br0" timeOffset="-17505.08">5917 16061 1318 0,'17'5'164'0,"13"-12"118"0,5-9-30 0,20-18-52 0,2-9-51 0,10-21-64 15,4-11-29-15,7-10-40 16,-1 0-8-16,0-3 9 15,4-1-70-15,-10-4 42 16</inkml:trace>
  <inkml:trace contextRef="#ctx0" brushRef="#br0" timeOffset="-10611.59">7619 15350 288 0,'-13'12'78'0,"2"2"71"0,-3-1-13 0,1-2 0 0,2 2 19 0,0-5 8 0,2-2 15 0,6-1 1 15,3-4-19 1,1 5-10-16,12-6-22 16,4 0-21-16,13-1-12 15,3-4-12-15,11 4-39 0,-3-3-6 16,0 1-24-1,-1-3-8-15,-7 1-15 0,-5-1-38 16,-13 3-123-16,-6 0-126 16,-10-1 152-16</inkml:trace>
  <inkml:trace contextRef="#ctx0" brushRef="#br0" timeOffset="-10387.53">7456 15610 1416 0,'19'6'188'15,"2"-4"128"-15,6-10-114 16,3 2-41-16,11-12-82 16,1 1-28-16,2-2-42 15,2-2 19-15,5-4-152 16,1-2-141-16,9-11 158 15</inkml:trace>
  <inkml:trace contextRef="#ctx0" brushRef="#br0" timeOffset="-9759.23">8753 15398 839 0,'-13'5'187'16,"1"5"223"-16,-1-4-160 0,-3 5-71 0,-4-2-44 0,1 3-67 0,-1 2-26 0,2 1-35 0,4 9-9 0,6 5-11 0,5 5-3 16,9 7-2-1,15 0 0-15,10-6 3 16,13-5 3-16,5-11 3 15,3-7 7-15,-4-10 17 16,-12-10 14-16,-1-9 26 16,-16-5 6-16,-10-7 8 0,2-5-3 15,-16-6-7-15,-6 1-9 16,-8 3-15-16,-4 2-9 0,-1 6-14 16,-1 7-4-1,1 7-7-15,1 6-5 16,0 8-74-16,5 0-56 0,-3 10-249 15,-1-1 212-15</inkml:trace>
  <inkml:trace contextRef="#ctx0" brushRef="#br0" timeOffset="-9516.68">9092 14984 1679 0,'5'-3'159'0,"-5"4"81"16,-8 10-40-16,-3 18-82 15,-3 10-39-15,6 23-36 0,-1 8-10 16,7 14-18 0,2 3-8-16,0 1-7 0,0-7 4 15,0-6-97 1,3-1-60-16,5-15-196 15,1-9 165-15</inkml:trace>
  <inkml:trace contextRef="#ctx0" brushRef="#br0" timeOffset="-9051.51">9536 15526 1361 0,'4'0'151'0,"-4"-3"128"15,-4 2-53-15,-19-1-63 16,3 0-43-16,-23 2-69 16,1 0-21-16,-7 11-26 15,5 7-6-15,7 16-29 16,12 7-15-16,13 11-32 16,12 7-6-16,12-7 12 15,7-6 11-15,16-13 32 16,3-16 10-16,3-12 15 15,-5-13 5-15,-8-19 5 16,-6-11 3-16,-7-22 10 16,-3-9 7-16,-2-10 23 15,-4-9 19-15,-1-4 27 0,-2-2 12 16,-3 2-6 0,-3 10-9-16,-2 22-7 0,2 18-6 15,3 23 3-15,1 12-9 16,-1 14-25-16,0 5-12 15,0 20-22-15,7 7-2 16,1 20-9-16,7 12 2 0,-5 17-6 16,-2 2-3-16,6 5-28 15,-3 1-37-15,3-11-75 16,2-2-48 0,-2-24-77-16,7-13-47 15,-4-28 180-15</inkml:trace>
  <inkml:trace contextRef="#ctx0" brushRef="#br0" timeOffset="-8856.08">9900 15186 1155 0,'3'17'236'0,"0"11"244"0,2 20-244 0,1 10-34 0,-1 16-79 0,1-5-27 0,-2 6-55 15,-3-3-19-15,1-9-18 16,-1-1-41-16,6-17-136 16,-4-10-124-16,-2-17 143 15</inkml:trace>
  <inkml:trace contextRef="#ctx0" brushRef="#br0" timeOffset="-8560.32">9728 15283 1078 0,'14'-6'162'0,"11"3"170"0,5 6-81 16,10 10-37-16,7-1-17 15,8 4-36-15,7 0-22 0,7-2-44 16,-2 0-26 0,-12 7-35-16,-5 2-10 15,-13 9-12-15,-12 1-1 16,-11 6 2-16,-3 7-7 0,-19 8-18 15,-6-1-11-15,-13 4-29 16,-11-5-6-16,-9-11-15 16,0-4-7-16,-13-17-8 15,1-4-10-15,7-15-8 16,8-5-9-16,17-6-53 16,7-7-66-16,17-7 134 15</inkml:trace>
  <inkml:trace contextRef="#ctx0" brushRef="#br0" timeOffset="-8288.91">10564 15447 1369 0,'6'5'162'0,"-2"3"117"15,-3 8-17-15,4 6-63 0,0 11-39 0,1 17-65 16,3 4-26 0,4 14-43-16,0 4-16 0,-1-2-7 15,1-1-39-15,-8-15-76 16,1-5-60 0,-4-16-204-16,-1-2 213 15</inkml:trace>
  <inkml:trace contextRef="#ctx0" brushRef="#br0" timeOffset="-8039.58">10586 15592 1024 0,'-3'-63'236'15,"3"7"256"-15,5 16-233 16,7 12-30-16,6 12-63 16,9 3-27-16,9 10-40 15,10 3-21-15,-2 3-27 16,0 8-8-16,-9 4-22 15,-5 7-5-15,-15 0 3 16,-3 1 4-16,-12 9 0 16,-12-7-6-16,-13 4-19 15,-13 2-12-15,-14-6-19 16,-1 4-14-16,-9-13-45 16,-1-10-49-16,6-11-101 15,-3-7-101-15,21-6 187 0</inkml:trace>
  <inkml:trace contextRef="#ctx0" brushRef="#br0" timeOffset="-7225.74">11859 15446 882 0,'10'0'160'0,"-7"6"161"0,2-1-78 0,-5 3-70 0,-2 4-34 0,-3-1-41 0,-6 5-14 15,-3 0-25-15,-2 6-14 16,-10 6-29-16,-4 7-7 15,-5 5-54-15,-6 2-35 16,0 5-77-16,1-4-50 0,1-4-112 16,3-5-104-1,10-16 238-15</inkml:trace>
  <inkml:trace contextRef="#ctx0" brushRef="#br0" timeOffset="-6987.52">11426 15515 761 0,'9'-11'244'16,"-1"3"221"-16,8 13-180 15,9 4-44-15,3 10-78 16,7 7-26-16,4 2-39 16,-2-1-17-16,5 6-41 15,-1-5-14-15,5 9-14 16,0-4-6-16,-8 3-8 15,0 2-30-15,-12-8-98 16,1 0-73-16,-2-16 99 16</inkml:trace>
  <inkml:trace contextRef="#ctx0" brushRef="#br0" timeOffset="-6331.11">12609 15391 652 0,'0'11'135'0,"0"1"176"0,-3 1-178 0,-1 1 0 0,3 10-22 15,-1-4-14-15,4 10-38 16,-1 2-17-16,3 4-28 16,-3 0-8-16,-1-4-12 15,-1 1-16-15,-3-5-32 0,3-4-4 16,-2-7 2-1,-2-7 8-15,3-10 30 16,1-10 11-16,1-9 23 0,1-9 20 16,6-16 24-1,-1 1 6-15,8-9 7 16,5 2 4-16,3 6 15 16,8 1 8-16,-1 16 11 15,-3 10-5-15,1 9-25 16,-3 13-13-16,0 14-33 0,-7 4-8 15,2 12 0-15,-3-2-20 16,-4 11-7-16,4 0-7 16,-5-3-75-16,-1 5-25 15,-6-11-97-15,-2-2-95 16,-1-9 171-16</inkml:trace>
  <inkml:trace contextRef="#ctx0" brushRef="#br0" timeOffset="-5640">13052 15583 788 0,'8'8'133'0,"0"-5"138"16,3 0-52-16,3-3-36 16,2-1-33-16,6-4-46 15,3-5-10-15,-1 1-11 16,-2-2-5-16,-8-3-9 15,-8 3-8-15,1-5-17 16,-7 2-1-16,-8-2 4 16,-2-5 6-16,-5 4-1 15,-1 1-5-15,-2 8-14 16,0 5-11-16,2 8-18 16,-3 9-11-16,5 18-34 15,4 2-21-15,4 15-29 0,6 2-1 16,6-2 22-1,2-7 18-15,16-13 36 0,3-7 8 16,9-14 16-16,2-8 20 0,-2-13 36 16,-1-4 20-16,1-7 15 15,-1-8-3-15,-4 3-15 16,2-5-11 0,-15 14-17-16,-1 3-11 0,-15 15-11 15,4-1-10-15,-1 15-17 16,-2 4-7-1,6 8-16-15,4 1-2 0,1-8 2 16,2 1 4-16,4-15 7 16,-7-3 4-16,4-11 4 15,-2-2 2-15,-4-2 9 16,1-8 2-16,-5 5 3 16,0-3-1-16,4 8-5 15,-6 6-3-15,8 7-6 16,6 9 0-16,-2 5-2 15,8 4-2-15,2-4-1 16,0-6 1-16,8-7 1 16,-5-1 2-16,1-5 5 15,-2-1 7-15,-14-5 14 16,-2-2 3-16,-7-1 6 0,-9-5-7 16,-3-11-17-16,-8-7-1 15,-1-12-73-15,-2-2-43 16,9 2-102-16,2 4 92 15</inkml:trace>
  <inkml:trace contextRef="#ctx0" brushRef="#br0" timeOffset="-5289.75">14529 15055 1005 0,'0'0'196'0,"-2"1"267"0,-1 2-175 0,-5 1-48 0,-1 0-20 0,-6 7-63 0,0-3-34 16,-7 10-54-16,-2 2-15 0,-3 10-27 16,-1 6-9-16,4 21-23 15,7 8-13 1,4 14-17-16,8 1-18 16,2 4-45-16,3-7-46 15,8 0-123-15,3-3-92 16,3-17 192-16</inkml:trace>
  <inkml:trace contextRef="#ctx0" brushRef="#br0" timeOffset="-4330.68">14275 15682 961 0,'17'-34'217'16,"4"4"245"-16,7 4-196 15,5 3-21-15,5 13-44 16,1 7-31-16,1 8-77 0,1 12-29 15,-6 4-36-15,-2 7-9 16,-11 4-8-16,-2-1-12 16,-7 1-22-1,-4-5-11-15,-6-8-13 0,-3-2 5 16,-3-12 9 0,-5-5 6-16,-4-11 10 0,1-8 5 15,-2-13 17-15,2-7 8 16,10-4 15-16,5 2 2 15,14 8 5-15,4 6 1 16,8 11-8-16,4 2-4 16,7 3-6-16,2 8-3 0,6 5-1 15,-8 2 0 1,-2 6-5-16,-2-9-3 0,-4-1-3 16,0 0 0-16,2-9 7 15,-5 1 5 1,0-9 20-16,-12-2 13 15,-5-3 1-15,-5-4 2 16,-14-2-6-16,-2 1-7 0,-13 7 1 16,-1 6-4-16,0 15-9 15,-9 7-9-15,8 20-27 16,-2 9-12-16,11 13-30 16,9 4-16-16,10-1-44 15,17 1-16-15,13-10 5 16,7-6 0-16,7-21 46 15,2-4 23-15,6-11 22 0,4-6 19 16,4-8 11 0,6-2 18-16,-14-9 48 15,-10 5 12-15,-17-6 55 16,-10-1 3-16,-15 3-16 0,-2-2 1 16,-15 5-37-16,-6 5-16 15,-7 4-30 1,-2 9-13-16,-9 10-27 0,1 7-14 15,5 9-16-15,2 2-4 16,9-2 2-16,13-7 4 0,7-3 10 16,7-4 6-1,6 0 10-15,2-4 6 0,1-4 10 16,7-3 6 0,-3 0 10-16,-4 0 5 15,-1-6-1-15,-7 2-2 0,-4 4-3 16,-5 10-4-16,-16 9-16 15,-7 11-12-15,-17 16-23 16,-3 12-26-16,-4 8-11 16,-2 10 1-16,8 0 7 15,5-5 23-15,8-5 18 16,9-8 8-16,9-18 9 16,7-14 1-16,8-16 15 0,11-10 11 15,18-22 13 1,9-8 4-16,21-22-13 15,11-10-10-15,5-7-13 16,2-5-4-16,-14-4-3 16,-3 3 0-16,-7 7-42 15,-6 2-60-15,-12 6-149 0,-12 8 134 16</inkml:trace>
  <inkml:trace contextRef="#ctx0" brushRef="#br0" timeOffset="-3774.45">12304 16138 832 0,'-17'13'204'0,"1"1"285"16,4-3-207-16,7 2-89 0,-3-1-23 0,11-1-66 0,13-3-14 0,14-5-2 0,17-3 2 0,34-1 4 15,21-4-17-15,65 3-42 16,23 2-14-16,57-3-21 16,15 0-1-16,30-10 1 15,11-7 0-15,-19-1 2 0,0-2 1 16,-62 1 0-16,-31 4 1 16,-63-1-20-1,-41 7-21-15,-49 7-111 0,-24-1-66 16,-36-1-432-16,-22-7 381 15</inkml:trace>
  <inkml:trace contextRef="#ctx0" brushRef="#br0" timeOffset="-3322.79">13055 16504 1465 0,'-1'-5'162'15,"-3"2"95"-15,-7 3-95 16,-4 2-12-16,-9 9-56 15,7 4-15-15,-2 9-32 0,4 5-18 16,8 7-30-16,0 8-11 16,9 0-10-16,10 2-6 15,12-11 1-15,3-5 1 16,11-19 7-16,0-8 21 16,6-13 41-16,2-7 12 15,-7-13 20-15,-7 0-2 16,-20-2-5-16,-7-2 4 15,-22 5-9 1,-9 3-8-16,-15 2-27 0,0 11-28 0,-1 9-82 16,4 4-61-1,6 7-163-15,12 1 162 0</inkml:trace>
  <inkml:trace contextRef="#ctx0" brushRef="#br0" timeOffset="-3139.21">13345 16324 1191 0,'24'-8'312'16,"-2"7"318"-16,-9 10-331 15,-8 15-76-15,-10 15-127 16,-3 9-40-16,-3 16-43 16,-2 6-8-16,5 4-21 15,4-5-31-15,5-9-119 16,10-8-81-16,11-11 122 15</inkml:trace>
  <inkml:trace contextRef="#ctx0" brushRef="#br0" timeOffset="-2767.4">13882 16646 1610 0,'-10'-3'196'15,"-9"0"141"-15,-11-2-165 16,-4 3-53-16,1 2-75 15,-4 3-22-15,3 13-50 16,8 5-25-16,11 9-91 16,8 3-40-1,14-5-9-15,10-1 20 16,15-11 87-16,-2-8 57 0,6-11 82 16,2-12 32-16,-4-15 49 15,1-11 7-15,-3-19 3 16,-6-11-10-1,-10-14 10-15,-2-3 2 0,-7 3-13 16,-7-3-6-16,-5 34-28 16,-1 10-13-16,-2 39-10 15,0 16-11-15,-2 17-32 16,6 15-13-16,-1 23-42 16,10 19-23-16,9 15-44 15,3 2-36-15,12-17-101 16,7-4-89-16,16-31-127 15,0-18-117-15,21-24 303 16</inkml:trace>
  <inkml:trace contextRef="#ctx0" brushRef="#br0" timeOffset="-2565.5">14759 16217 1225 0,'-22'-33'226'0,"-3"-2"193"16,-10 18-137-16,-9 6-45 15,4 16-56-15,-1 13-35 16,5 14-62-16,1 14-24 0,13 14-54 16,3 6-29-1,16 13-75-15,3 1-54 0,5 1-174 16,12-3 174-16</inkml:trace>
  <inkml:trace contextRef="#ctx0" brushRef="#br0" timeOffset="-1700.73">14377 16622 1182 0,'36'-22'233'16,"2"2"214"-16,5 4-179 15,6 8-36-15,-2 8-86 16,-1 6-38-16,-2 12-57 15,-4 1-20-15,-9 12-26 0,1 1-20 16,-10 6-68-16,-6-2-35 16,-10-5-47-1,0 2 5-15,-7-14 44 16,-7-1 30-16,0-14 50 16,1-2 16-16,-2-10 50 0,4-9 26 15,5-10 31-15,5-3 16 16,17-3-2-16,5 1-5 15,8-1 3-15,-1 3-13 16,4 5-25-16,-2 5-12 0,-2 7-28 16,-3 8-9-16,-1 7-6 15,-3 7-3-15,-2 4-3 32,0-1 0-32,2-4 0 0,2 0 0 0,-3-8 0 15,1-1 3-15,-1-10 1 16,-1-4 11-16,-13-3 17 15,-8-1 15-15,-12-3 19 16,-13 1 3-16,-6 4-7 16,-3 9-11-16,-3 14-20 15,5 15-20-15,4 15-44 16,7 6-26-16,10 9-46 16,9-5-26-16,20-5-22 0,7-8 16 15,16-10 45 1,9-8 32-16,7-12 56 15,6-5-3-15,-4-9 35 16,-6-6 21-16,-8-5 43 16,-16-3 30-16,-14-2-2 0,0 1 1 15,-16 6-6 1,-3-2-17-16,-15 8-13 0,-2 3-17 16,0 11-37-16,-7 8-5 15,5 6-25-15,-3 3-6 16,5 8-13-16,-1 2-4 15,17 5-2-15,1-1 4 16,9 7 9-16,4-2 6 0,-12 2-1 16,-4 2-6-16,-16 4-21 15,-7 6-16 1,-15 4-29-16,-12 4 1 16,-6-3 18-16,5 4 13 15,11-9 34-15,7-10 7 0,22-15 19 16,4-8 14-16,20-14 33 15,9-3 13-15,20-12 1 16,13-9-10-16,22-17-29 16,4-12-13-16,-1-13-17 15,-3-5-2-15,-22-14-25 16,-1-2-29-16,-4-20 29 16</inkml:trace>
  <inkml:trace contextRef="#ctx0" brushRef="#br0" timeOffset="-1301.99">16554 15398 580 0,'0'10'25'0,"0"1"-51"0,-1 3-77 0,-6-3 52 0</inkml:trace>
  <inkml:trace contextRef="#ctx0" brushRef="#br0" timeOffset="-1109.9">16504 15534 787 0,'3'2'141'16,"6"2"154"-16,-1 0-10 0,3 0-14 16,7 4-14-1,7-1-36-15,3-3-24 0,12-4-56 32,7-4-30-32,4-4-53 15,4-5-21-15,-3 0-23 0,-5 1-6 16,-14 1 3-16,-7 3-32 15,-9 3-85-15,-8 4-61 16,-9 1-197-16,-1-2-260 0,-26 4 368 16</inkml:trace>
  <inkml:trace contextRef="#ctx0" brushRef="#br0" timeOffset="-938.52">16516 15698 1280 0,'16'21'214'0,"6"-4"205"0,10 0-210 16,14 1-23-16,10-9-85 15,9-3-43-15,6-7-11 16,-6-12-61-16,-4-12-92 16,-4-11 77-16</inkml:trace>
  <inkml:trace contextRef="#ctx0" brushRef="#br0" timeOffset="1576.9">17454 15157 1199 0,'-4'13'133'0,"3"-5"82"0,2-4-53 0,6-2-3 0,10-2-21 0,5 0-12 0,13 0-29 0,11-2-11 16,-1 2-18-16,3-4-10 15,1 1-8-15,-8 1-8 16,-2 2-18-16,0 5-3 16,-10 4-4-16,-2 4-3 0,-15 7 4 15,-5 4 1 1,-17 9 1-16,-7 8-2 15,-7 14-6 1,-4 4-4-16,-1 5-5 0,4 7-1 16,3-5-4-16,3 4-4 0,5-1-18 15,3-6-22-15,9-12-90 16,2-9-66-16,11-16-244 16,13-9 245-16</inkml:trace>
  <inkml:trace contextRef="#ctx0" brushRef="#br0" timeOffset="1919.7">18187 15473 1357 0,'8'3'248'16,"-10"-2"207"-16,-5 6-187 16,-6 5-38-16,2 1-93 0,-3 6-27 15,-1-3-55-15,3 7-22 16,2 6-28-16,10 10-8 15,18 10-15-15,4 1-4 0,20 2-2 32,1-6 3-32,1-14 6 0,0-10 6 15,-3-21 7-15,0-9 4 16,-4-14 14-16,-1-8 9 16,-17-18 28-16,-2-3 10 15,-10-6 7-15,-6-4 2 16,-7 4-17-16,-15-4-9 15,-10 5-18-15,-6 7-10 16,-5 15-21-16,-4 15-20 0,-3 20-50 16,-3 12-42-16,-1 12-152 15,2 7-114-15,23 10 206 16</inkml:trace>
  <inkml:trace contextRef="#ctx0" brushRef="#br0" timeOffset="2811.31">19396 15367 1374 0,'11'13'154'0,"-4"-4"122"0,-2 2-29 0,-5-5-47 0,-1 2-33 0,-12 3-55 0,-1 0-24 15,-13 5-45 1,-6 5-15-16,-10 10-41 0,-6 7-25 16,7 12-55-16,-12 4-50 0,-3 9-88 15,2 0-55-15,5-12-159 32,13-10 236-32</inkml:trace>
  <inkml:trace contextRef="#ctx0" brushRef="#br0" timeOffset="3046.82">19017 15350 1175 0,'-2'14'191'0,"-4"3"232"16,6 2-120-16,5-6-47 15,-4-5-32-15,15-1-64 16,0 6-26-16,11-2-47 0,4 14-21 15,1 1-37 1,4 0-17-16,2 19-19 16,1-1-13-16,7 9-43 15,1 1-33-15,4-11-100 16,7-6-52-16,-4-10 131 16</inkml:trace>
  <inkml:trace contextRef="#ctx0" brushRef="#br0" timeOffset="3310.46">19771 15135 1397 0,'2'11'204'15,"4"11"234"-15,3 5-152 0,2 16-68 16,-4 9-52-16,2 12-81 15,-1 7-27 1,-2 2-40-16,2-1-6 16,-1-4-20-16,0-6-30 0,0-12-98 15,1-9-66-15,0-14-300 16,7-8 284-16</inkml:trace>
  <inkml:trace contextRef="#ctx0" brushRef="#br0" timeOffset="3486.16">20187 15514 1945 0,'8'8'176'0,"0"-1"122"0,2-3-184 16,-2-4-36-1,-2-11-71-15,-5-5-27 16,6-13-110-16,-4-4-88 15,19-9 116-15</inkml:trace>
  <inkml:trace contextRef="#ctx0" brushRef="#br0" timeOffset="3947.15">20393 15110 1463 0,'0'-5'166'0,"0"0"174"0,0-1-92 16,1 5-30-16,7-6-27 16,8 4-51-16,6 0-21 15,8 1-38-15,6 2-18 16,8 2-34-16,4 4-9 15,-1 5-11-15,-4 3-3 16,-6 7-2-16,-7 1-2 0,-11 2-12 16,-6 4-7-16,-18 2-24 15,-1 6-11-15,-19 7-21 16,-5 4-12-16,-7 4-17 16,-7-6-7-16,5 6 14 15,-1-2 18-15,12-2 42 0,3-3 21 31,12-6 36-31,10-3 9 0,19-10 19 16,9 2 8-16,14-10 10 16,12 1-3-16,4-12-15 15,5-3-12-15,5-9-28 16,-1-5-16-16,-12-7-50 16,2-5-30-16,-7-7-15 0,-6-2 35 15</inkml:trace>
  <inkml:trace contextRef="#ctx0" brushRef="#br0" timeOffset="5712.43">21410 15271 750 0,'-3'4'88'0,"1"4"71"0,1-4-26 0,-1-1 0 0,2 0 3 0,0 2 6 0,2-5-2 0,-1 0-22 15,4 0-3-15,3 0 0 16,1 3-1-16,7 6-6 15,3-3-5-15,14 4-18 16,4-2-16-16,4-5-28 16,3 0-16-1,-3-6-19-15,-11-3-4 16,-7-2-19-16,-7-3-38 0,-11 3-125 16,-5 2-143-16,-5-7 170 15</inkml:trace>
  <inkml:trace contextRef="#ctx0" brushRef="#br0" timeOffset="5926.55">21429 15492 1097 0,'8'0'228'0,"1"4"204"16,4 1-191-16,-2 0-33 0,2-1-94 15,-1 3-26-15,6 2-49 16,2-6-11-16,5 2-18 16,2-3-5-1,10-4-5-15,4-4-31 0,-4-8-108 16,1-5-85-16,11-11 105 16</inkml:trace>
  <inkml:trace contextRef="#ctx0" brushRef="#br0" timeOffset="7013.18">22805 15228 879 0,'11'-1'147'0,"-5"-4"128"0,0-3-75 0,-7-3-60 0,-7-2-21 0,-6-4 5 0,-2 1 3 0,-5-6 0 16,-4 5-9-16,-6-4-38 31,-6 4-21-31,-10 4-25 0,1 4-8 16,-1 6-9-16,9 4-3 16,2 10-11-16,9 2 0 15,2 11-4-15,7-2-2 0,7 8-9 16,3 1-3-16,18 4-3 15,-5 1 2-15,15-1 8 16,5 1 2-16,10 2 0 16,6-2 0-16,8 7 1 15,3-5 0-15,-5-2 0 32,1-1 0-32,-17-5-1 0,-12 3-2 0,-14-5-23 15,-7 7-24-15,-17-8-61 16,-9-1-40-16,-18 1-4 15,-6-2 23-15,0-9 72 16,2-2 50-16,10-15 82 16,10-9 32-16,8-12 50 15,11-9 15-15,11-9-9 16,10-1-14-16,4-6-27 0,9 3-9 16,7-3-22-1,7 2-14-15,13 0-28 0,2 0-16 16,2-5-23-16,1 1 2 15,5-1-44-15,5-1-29 0,6 10-103 16,-14 2-78-16,-5 1 137 16</inkml:trace>
  <inkml:trace contextRef="#ctx0" brushRef="#br0" timeOffset="7372.09">23227 14998 1604 0,'15'16'173'0,"-4"-1"123"0,-5 4-66 0,-9 3-80 0,-3 5-42 0,-15 5-52 15,4-1-18-15,-5 12-24 16,-5 3-7-16,2 6-7 15,1 3-4-15,5-3-5 0,6-6 0 16,4-8 3-16,-2-13 1 16,12-2 1-1,3-8-2-15,7-3-2 0,8 2 0 16,-1-10-1 0,8 3-1-16,7-8-3 0,5-5-3 15,3-9-27 1,3 1-29-16,-2-8-60 0,-4-8-53 15,-8 2-110-15,-3-9-78 16,-11 4 203-16</inkml:trace>
  <inkml:trace contextRef="#ctx0" brushRef="#br0" timeOffset="7544.27">23477 15296 910 0,'-5'-3'239'0,"-6"6"221"16,-3 10-141-16,-4 4-36 0,-1 13-42 15,1 5-27-15,0 6-66 16,6 4-32-16,5 1-65 15,6 6-21-15,1 5-27 16,1-3-2-16,2-1-50 16,4-4-60-16,1-10-111 15,3-4-89-15,9-21 156 16</inkml:trace>
  <inkml:trace contextRef="#ctx0" brushRef="#br0" timeOffset="8004.73">23783 15225 1653 0,'1'2'176'0,"4"9"113"16,-5 1-70-16,5 15-95 0,-5 8-53 15,9 6-55-15,4 6-13 16,3-1-44-1,11 0-4-15,1-15-14 0,2 2-2 0,0-15 40 16,-2 0 2 0,1-10 17-16,-4-4 1 0,-1-9 39 15,-2-8 24 1,-10-12 49-16,2-2 10 0,-4-4-23 16,-2 5-16-1,1 7-41-15,2 13-8 0,2 9-16 16,1 7-13-16,10 7-21 15,4-1 4 1,10-4-21-16,2-5 5 16,5-7 13-16,-4-3 4 0,-6-7 47 15,-8-4 23-15,-10 0 35 16,-3-5-1-16,-14-6 9 16,-1-4-10-16,-12-20-27 15,-1-6-2-15,-11-17-28 16,3 2-13-16,-5 10-17 15,0 10-26-15,10 21-71 0,-2 3-46 16,23-1 67-16</inkml:trace>
  <inkml:trace contextRef="#ctx0" brushRef="#br0" timeOffset="39402.87">2493 16759 504 0,'0'2'146'0,"0"-2"113"0,0 0-41 0,-1 0-12 0,-1 0-27 0,0 0-16 16,1 0-22-16,1 0-14 15,0 0-24-15,0 0-8 16,-3 8-17 0,6-2-9-16,0 7-18 0,-3 4-9 15,-2 15-18-15,-4 7-9 16,-6 16-11-16,-6 10-7 15,-5 11-23-15,-1-1-11 16,0-5-6-16,4-6 2 0,1-15 23 16,3-8 11-16,7-12 8 15,4-12 2-15,5-6 9 16,1-6 7-16,10-5 16 16,-1 0 11-16,6 1-2 15,6-1-5-15,6 2-13 16,8 1-11-16,16-6-9 15,5-2-2-15,6 1-5 0,5-6-20 16,-8-3-84-16,-1-1-84 16,-4 2 96-1</inkml:trace>
  <inkml:trace contextRef="#ctx0" brushRef="#br0" timeOffset="39708.59">3090 16916 1227 0,'-4'-7'158'0,"3"4"167"0,-2 3-62 0,-2 6-38 16,-3 2-38-16,-1 14-71 0,4 5-21 15,-3 16-33-15,3 6-12 16,2 11-20-16,-2 4-8 16,4 4-13-16,1-2-8 0,4-4-29 15,1-2-26 1,0-10-102-16,3-7-60 16,4-10-144-16,0-13-119 0,3-13 275 15</inkml:trace>
  <inkml:trace contextRef="#ctx0" brushRef="#br0" timeOffset="40014.79">3047 17146 1227 0,'-10'-41'160'0,"1"-5"142"16,1 5-45-16,8-3-65 16,2 1-18-16,9 4-36 15,5-2-17-15,9 6-30 16,8 5-13-16,5 5-27 15,1 6-15-15,1 13-16 16,-2 6-4-16,-4 12 9 16,-5 4 2-16,-14 5-4 0,0 7-6 15,-14 2-7 1,-4 3-3-16,-10 5-1 16,-10-10 3-16,-9 4-5 15,-6-7-2-15,-1-4-5 16,-5-6-7-16,0-7-13 15,-2-8-11-15,11 0-45 0,0-4-36 16,18-1-111-16,6 3-111 16,22 9 187-16</inkml:trace>
  <inkml:trace contextRef="#ctx0" brushRef="#br0" timeOffset="72428.4">4467 16832 542 0,'0'8'164'16,"-5"-2"177"-16,0 4-62 0,1-4-70 0,-4-1-33 0,1-1-50 0,-2 1-23 0,-4 3-44 15,-1 2-12-15,-8 10-25 0,-2 7-6 16,-9 6-10-16,-3 10-4 16,-13 4-2-16,5 0-3 15,-13 7-7-15,-6-7-4 16,-5-6-3-16,-1-6 1 15,-2-18 7-15,6-9 5 16,13-16 7-16,8-9 5 0,14-15 9 16,11-1 8-16,13-5 20 15,6 2 9-15,11 8 7 16,8 2-4-16,7 14-20 16,4 5-12-1,16 12-17-15,0 3-2 16,12 11-4-16,1 6-1 0,1 2 1 15,4 3 0-15,-2 0-2 16,-4-3 0-16,2-2 0 16,-3 0 0-16,1-1-2 15,-3 1 0-15,4-1-120 16,2-4-113-16,-1-7 130 16</inkml:trace>
  <inkml:trace contextRef="#ctx0" brushRef="#br0" timeOffset="72931.77">5164 16800 894 0,'-3'5'139'0,"1"3"151"0,2-2-90 0,0 10-37 0,2 0-32 0,7 11-51 0,2 4-22 0,7 17-37 0,7 0-10 16,3 6-11-16,7 1-1 0,0-6-6 15,-4-3-2-15,-1-13-5 16,-1-1-2 0,-10-17 6-16,1-2 4 0,-4-10 6 15,-3-3 15-15,-4-11 30 16,-3-8 23-16,5-22 36 15,-6-14 8-15,8-11-1 16,-4-5-15-16,7 0-30 16,6 6-26-16,-1 8-29 15,-1 7-8-15,2 6-2 16,-8 9-27-16,-1 4-206 16,3 1 164-16</inkml:trace>
  <inkml:trace contextRef="#ctx0" brushRef="#br0" timeOffset="74833.55">6249 16871 625 0,'-3'13'199'0,"-5"-2"164"0,5-1-87 0,-1 1-30 0,0-5-53 0,8 2-20 0,-9 0-43 15,3-2-20-15,-6 8-44 16,-3-1-23 0,0 9-22-16,-8 0-6 0,-8 5-18 15,-6 3-22-15,-3 4-70 16,-10 1-50-16,5 0-138 16,5-4-65-16,9-13 188 15</inkml:trace>
  <inkml:trace contextRef="#ctx0" brushRef="#br0" timeOffset="75075.25">5921 16876 917 0,'0'3'141'0,"5"10"129"15,1 0-25-15,9 2-53 16,3 6-28-16,11-2-51 15,2 6-20-15,6 5-41 0,2-2-15 16,-9 5-25 0,-1 4-4-16,-6 7-7 0,-4-2-3 15,3-1-47-15,-3-4-27 16,6-9-88-16,-1-7-78 0,4-15-217 16,2-6 255-16</inkml:trace>
  <inkml:trace contextRef="#ctx0" brushRef="#br0" timeOffset="75448.87">6589 16573 1228 0,'4'26'171'0,"-8"2"167"15,0 5-86-15,-2 8-62 16,-3 3-37-16,1 4-61 16,6 4-24-16,2-2-31 0,7 8-14 15,-3 6-16 1,4-1-2-16,-2 11-5 16,4-2-4-16,-2 1-2 15,0-9-17-15,4-13-10 16,4-10-12-16,6-10-16 15,-1-12 10-15,-4-12 3 16,-1-1 12-16,4-12 12 0,-4-2 7 16,0-5 5-16,-2-7-10 15,-9-9 0-15,-2-2-23 16,-5-12-90-16,-9-6-58 0,-6-9-220 16,-7-4 219-1</inkml:trace>
  <inkml:trace contextRef="#ctx0" brushRef="#br0" timeOffset="75860.27">6426 16930 661 0,'-5'11'164'16,"5"0"186"-16,10-2-80 0,7 2-56 15,7 0-17-15,4-3-37 16,5-6-32-16,8-2-59 16,5-3-16-16,-5-5-25 15,2-6-11-15,-8-1-11 16,-7-7-24-16,-3 5-83 15,-1 0-48-15,-7 4-88 16,4 7-38-16,4 9 1 16,0 5 40-16,-1 12 91 15,-8 4 65-15,-4 12 122 16,-2 10 34-16,-6 0 27 0,0 3 6 16,2 1-44-1,-5-1-20-15,-1-10-26 16,2 1-11-16,0-15 27 15,-2-6 14-15,1-10 39 0,1-7 33 16,-2 0 20-16,3-6 10 16,-9-10 6-16,-4-6-4 15,4-18-7-15,-2-6-16 16,5-8-42-16,3 1-27 0,6 12-40 16,0 2-13-16,7 8-8 15,3 3-4-15,6-4-87 16,3 10-55-1,10 1-258-15,7 0 218 16</inkml:trace>
  <inkml:trace contextRef="#ctx0" brushRef="#br0" timeOffset="76530.42">7384 17174 916 0,'4'0'178'0,"-10"-5"182"0,6-4-70 0,-9-7-82 0,-4-3-24 0,4 2-49 0,-2 3-11 15,-4 4-32 1,-2 9-22-16,0 1-29 16,-4 9-15-16,1 7-36 15,-4 3-14-15,0 17-50 16,9 5-22-16,2 7-12 15,7-1 6-15,10-14 41 0,3-2 19 16,12-15 27 0,1-5 6-16,5-11 16 0,1-1 15 15,0-18 35-15,0-2 14 0,-4-7 23 16,1-2 2 0,-5 0-13-16,4 6-12 15,-10 9-20-15,-4 2-7 16,2 13-15-16,-2 1 0 0,-5 15-11 15,5 6-10 1,-8 7-21-16,-2 4-22 0,2-2-24 16,0-1-2-16,3-4 11 15,0-7 15-15,7-8 19 16,1-8 3-16,2-5 8 16,-1-6 4-16,1-6 9 15,-2-2 4-15,6-4 4 16,-1 1 3-16,6 5-3 15,-5 3-2-15,1 9-4 16,-4 4-2-16,-1 15-13 16,-1 5-14-16,1 5-53 15,1 1-24-15,0-3-11 16,2-2 11-16,0-9 50 16,4-5 25-16,-4-9 36 15,3-8 19-15,-3-6 34 16,-4-2 9-16,-5-9-10 15,1 0-15-15,-5-2-34 0,3-3-8 16,-3 0-58-16,0 2-41 16,8-5-233-16,2 0 187 15</inkml:trace>
  <inkml:trace contextRef="#ctx0" brushRef="#br0" timeOffset="76891.51">8117 17119 1525 0,'-6'2'193'0,"1"2"150"0,-4-2-68 0,3 3-121 0,1-5-30 0,-3 0-48 0,5 0-11 0,0 1-12 16,3 1-17-16,-2 7-17 16,-3-1-7-16,5 6-6 15,-4 5-3-15,4-3 0 16,0 5 0-16,0-6 0 15,0 4 1-15,1 0 1 16,-1-3 1-16,-1 0 0 16,-3 3 1-16,-2-5 0 15,6-2 0-15,0 1-2 16,0-2 0-16,-3-3 1 16,-7 3 1-16,-5-2 5 15,-4 3-1-15,-13-6-3 16,1 0-4-16,-2-3-17 15,3 0-11-15,3-3-44 16,0-3-40-16,5-1-141 16,1-9-54-16,13-14 151 15</inkml:trace>
  <inkml:trace contextRef="#ctx0" brushRef="#br0" timeOffset="78989.48">8649 17045 1002 0,'2'1'182'0,"-2"-2"147"0,0 1-95 0,-5 0-26 0,0 3-62 0,4 7-32 16,1-4-49-16,9 2-13 16,15 1-18-1,6-3-3-15,19 6 1 16,3-3-2-16,0 0-5 16,0-5-5-16,-13-4-13 15,-1 1-2-15,-11-2-5 0,-7-3-11 16,-9 0-106-16,-9 4-112 15,0 0 122-15</inkml:trace>
  <inkml:trace contextRef="#ctx0" brushRef="#br0" timeOffset="79222.17">8628 17390 1733 0,'27'3'138'0,"6"-1"71"16,2 3-33-16,5-5-84 15,-1 0-28-15,2-5-44 16,-2 0-11-16,9-7-4 16,-1-3-59-16,11-5-270 15,7-2 221-15</inkml:trace>
  <inkml:trace contextRef="#ctx0" brushRef="#br0" timeOffset="79987.22">9700 16994 915 0,'0'-3'178'0,"-2"-5"138"0,2 4-110 16,-3-7-11-16,3 4-58 16,-2-1-16-16,1 1-21 15,-1 0-7-15,2-2-16 16,2-1-6-16,7 4-10 16,-4-3-2-16,6 1-3 15,2 3-2-15,7 0-10 16,2-1-9-16,10 4-15 15,-1 1-4-15,4 2-6 16,0 1 0-16,-5 6-1 16,-2 0 1-16,-7 4 1 15,-7 6-1-15,-14 1-17 16,-10 4-18-16,-9 7-44 0,-7 3-19 16,-9 4-17-16,-5 2 4 15,-8 0 39 1,-3-1 21-16,8-6 33 0,6-7 14 15,13-6 19-15,10-8 8 16,12-6 8-16,2-1 5 16,14 0 9-16,2-1-1 15,16-3 1-15,4 1-4 16,8 1-16-16,0 4-7 16,2-1-8-16,-6 8-4 15,-4 2-3-15,-5 6-1 0,-9 4 3 16,-7 2 1-16,-12 3-1 15,-8 5 0-15,-19-1-8 16,-2-2-6-16,-14 1-5 16,-2-5-3-16,-12-10 1 15,0-4 2-15,-6-14 2 16,-1-3-2-16,2-10 0 16,6-6-3-16,13-3-6 15,7 6-3-15,16 4-55 16,14 4-44-16,14 0-168 15,11-8 152-15</inkml:trace>
  <inkml:trace contextRef="#ctx0" brushRef="#br0" timeOffset="80391.51">10394 16996 1551 0,'-14'16'173'0,"-1"6"112"0,3 2-56 0,-1 5-98 0,5 5-40 0,5 3-37 0,2 4-9 0,4 7-23 16,0-2-11-1,6-1-17-15,-2-1-5 0,8-3-5 16,1-4-2-16,13-11-7 15,1-7 0-15,6-17 5 16,0-7 6-16,-6-17 29 16,3-5 22-16,-11-10 50 15,-3-3 25-15,-8-4 23 16,-9 1 2-16,-13 1-19 16,-8-6-19-16,-19 1-29 15,-14 3-18-15,-6 9-26 16,1 13-10-16,3 17-30 15,12 10-27-15,10 11-80 16,-4-3-48-16,20 1-173 16,13 0 186-16</inkml:trace>
  <inkml:trace contextRef="#ctx0" brushRef="#br0" timeOffset="80919.05">10870 16922 1031 0,'3'20'260'0,"-3"6"273"15,0 2-279-15,-3 8-44 16,3 12-115-16,2 0-42 0,-2 12-43 31,9 5-9-31,-1 0-15 0,2-5-12 16,12-10-23-16,-10-4 6 15,4-15-21-15,3-5 12 16,-2-18 20-16,-4-5 7 0,1-14 62 16,0-8 21-16,-1-13 59 15,-2-7 12-15,2-12 6 16,-4 1-1-16,4 10-35 15,1 6-14-15,2 21-32 16,1 13-18 0,5 16-25-16,3 9-15 0,10 11-76 15,3 1-32-15,6-1-44 16,5-6-11-16,0-8 67 16,-3-8 34-16,-10-11 64 15,-4 2 52-15,-10-11 68 16,-5-4 24-16,-9-6 46 15,0-9-10-15,-18-8-16 16,-5-11-24-16,-6-21-57 16,-12-6-19-16,12-3-54 15,2 5-5-15,2 22-53 16,12 2-34-16,-17-10 46 0</inkml:trace>
  <inkml:trace contextRef="#ctx0" brushRef="#br0" timeOffset="90717.76">16286 17545 556 0,'10'11'136'0,"-3"3"148"0,1-1-28 0,3-2-38 0,-1-2-21 0,6 1-41 15,-2-2-17-15,-5 3-26 0,-6-7-15 16,-1 4-21-1,-2-3-8-15,-11 0-12 16,2 1-3-16,-10 0-1 16,-4-1-4-16,-8-2-11 15,-5 8-5-15,-16-9-18 16,-4 9-4-16,-2-5-7 16,-4-4-1-16,17 6-1 15,1-1 1-15,15 1-2 16,7 7 0-16,5 0-1 0,3 1 1 15,2-2-1-15,3 4 1 16,6 4 2-16,0 0 0 16,1 3 5-16,2 2-3 0,0 9 1 15,0-1 0 1,0 11-5-16,-5-2 2 0,2 6 0 31,3 1-2-31,-3 5 1 0,3 1-1 16,0 3 0-16,3-3 0 0,5-4-2 15,0-4-2 1,11-8-1-16,-2-4 2 0,12-12 1 16,5-3 1-16,7-9 0 15,11-7-1-15,13-6-2 16,11-3 1-16,-7-10-32 16,-10-3-29-16,-10-9-60 15,-15 0-50-15,-5-4-284 16,4-5 283-16</inkml:trace>
  <inkml:trace contextRef="#ctx0" brushRef="#br0" timeOffset="90967.04">15876 18124 1000 0,'0'0'159'16,"-2"1"145"-16,2-1-61 0,0 2-59 0,5-5-19 0,6-2-30 0,8-6-16 0,3-2-47 0,11 1-22 0,11 2-33 15,12-1-17-15,10 3-116 0,3-3-94 16,15 0 109-16</inkml:trace>
  <inkml:trace contextRef="#ctx0" brushRef="#br0" timeOffset="91359.57">16783 17792 893 0,'-2'0'190'0,"-1"0"141"0,3 2-98 16,7 3-27-16,2-4-59 16,4 1-17-16,10-2-28 15,3 0-17-15,7-2-37 16,-3 2-15-16,4-1-23 0,-8-4-5 16,-1 2-16-1,2 0-31-15,-15 3-88 16,4 0-80-16,-3 1 106 15</inkml:trace>
  <inkml:trace contextRef="#ctx0" brushRef="#br0" timeOffset="91580.01">16740 18131 1005 0,'5'5'214'16,"1"3"230"-16,13-5-211 0,2-4-25 16,12-1-66-16,2-4-35 15,6 1-55-15,0-3-18 16,-3 2-25-16,-8-4-32 16,-4 3-112-16,3 0-128 0,9-2 132 15</inkml:trace>
  <inkml:trace contextRef="#ctx0" brushRef="#br0" timeOffset="92519.38">17891 17017 387 0,'-8'-2'144'0,"1"-1"185"0,4 3-52 0,-5 0-50 0,5 6-17 0,-3-3-47 15,1 4-7-15,0-3-24 0,-3 1-6 16,-4 4-22-1,-1 3-11-15,-4 6-13 0,-10 6-9 16,-5 14-4-16,-2 8-5 16,-7 6-20-16,0 5-13 15,-10 7-16-15,9 7-6 16,4 5-7 0,14 3 2-16,24 14-7 0,17 4-3 0,21 4-8 15,14-3-2-15,12-14-3 16,-1-13-2-16,3-19-39 15,2-6-31-15,-2-21-83 16,3-9-63-16,18-9 133 16</inkml:trace>
  <inkml:trace contextRef="#ctx0" brushRef="#br0" timeOffset="96670.46">18498 17146 584 0,'-8'0'124'15,"-1"3"142"-15,-4 0-77 0,3 2-25 0,6-4-12 0,1-1-6 0,-2-1 2 0,3-5-20 16,-1-4-10-16,2 2-18 15,-3-6-15-15,-4 1-20 16,-1-1-9-16,-7 2-24 16,-6 1-8-16,-5 3-9 0,-1 5-5 15,-8 6-12-15,-1 5-6 16,-2 6-9-16,3 5-4 0,7 4-2 16,10 3-1-1,11 2 4-15,7 3 6 16,12 3 7-16,5-1 2 15,9 0 5-15,5-5 0 0,6 1 0 16,4-3 1-16,-4 1 1 16,2 0 0-16,-5 0 0 15,-8-3-2-15,-3 1 1 16,-3 2 1-16,-13-1-1 16,1 6 2-16,-14-2-1 15,0 3 0-15,-14-3-2 16,2 0-1-16,-11 0 2 15,0-5 1-15,-3-6 18 16,1-3 9-16,-5-10 24 16,-1-6 4-16,1-8 2 15,4-3-5-15,13-1-15 16,6-3-4-16,10-2-11 16,4-5 4-16,10-6-7 15,9-2-1-15,11-7-3 16,11-4-7-16,5-6 3 15,6 0-13-15,-3-7-6 16,-8 2-5-16,-5 0-15 16,-9-2 6-16,-8 4-57 15,0 7-56-15,-10 9-135 0,0 1 136 16</inkml:trace>
  <inkml:trace contextRef="#ctx0" brushRef="#br0" timeOffset="97095.46">18780 17073 1223 0,'0'7'217'0,"3"-1"198"0,-1 8-171 0,-7 5-21 16,2 0-69-16,-2 3-31 0,-4 5-52 15,1 1-24-15,-6 7-30 16,-4 3-12-16,1 6-10 16,0 3-12-16,1 2-19 15,3-3-2-15,4-10 2 16,-2-4 6-16,6-13 16 15,5 1 0-15,5-6 0 16,7-1 1-16,7-8 2 16,3 1 4-16,8-9 5 15,7 3 1-15,9 0 3 16,4-3 2-16,5 3-2 16,-9-5 0-16,-5 3-5 15,-6-1-13-15,-10 0-118 16,-1 5-81-16,-10-7 110 15</inkml:trace>
  <inkml:trace contextRef="#ctx0" brushRef="#br0" timeOffset="97348.38">18929 17411 1746 0,'0'6'171'16,"3"8"114"-16,3 7-21 16,0 7-81-16,1 5-48 0,-3 11-70 15,-2 7-24 1,4 12-26-16,1 3-7 0,5 0-13 16,1 1-10-16,-1-11-64 15,3-10-47-15,-1-13-199 16,-2-7 180-16</inkml:trace>
  <inkml:trace contextRef="#ctx0" brushRef="#br0" timeOffset="98759.95">19640 17269 844 0,'3'3'209'0,"2"0"197"0,-5 3-136 0,0 4-19 0,0 4-42 0,-3 5-23 16,1-2-48-16,-3 5-26 16,4 4-50-16,1 1-23 15,1 9-28-15,6 5-8 16,-2 9-13-16,4 5-25 0,-7 5-71 15,-1-6-49 1,1-2-126-16,-4-3-111 16,12-8 224-16</inkml:trace>
  <inkml:trace contextRef="#ctx0" brushRef="#br0" timeOffset="99000.16">19375 17554 814 0,'14'13'178'0,"5"1"227"16,5 0-163-16,4-3-81 16,4-6-36-16,-2-7-69 15,6-1-19-15,0-14-25 16,5 0-5-16,5 1-14 15,-2-8-13-15,7 2-178 16,-4-2 136-16</inkml:trace>
  <inkml:trace contextRef="#ctx0" brushRef="#br0" timeOffset="99668.24">20006 17132 1331 0,'5'-4'126'0,"0"3"88"16,-1-4-16-16,-1 0-38 15,7-4-19-15,1 0-27 16,3-1-10-16,10 4-29 16,3-2-14-16,9 6-24 15,2 2-10-15,1 2-10 16,1 6-4-16,-12 3-6 16,-7 0-3-16,-12 5-8 15,-4-1-8-15,-10 7-27 16,0 5-10-16,-11 3-17 0,-9 5-2 15,-9 3 16-15,-3-2 10 16,1-8 25 0,4 1 14-16,9-7 20 0,7-2 9 15,10-4 12-15,4-3 2 0,8-7 2 16,2 0-2-16,10-2-3 16,1 0 0-16,4 3-1 15,4-4 0 1,5 1-3-16,-6 3-3 15,1-1-4-15,0 0-1 16,-11 5-2-16,6-1 2 16,-11 6-1-16,-8-1-1 15,-1 8-5-15,-2-1-2 16,-10 4-6-16,4 4-3 0,-10 2-3 16,-4 1-3-16,-4 3-3 15,-4-6-4-15,-9 0-9 16,3-3-7-16,-3-6-13 15,-1-6-5-15,5-8-9 16,6-7-6-16,4-11-23 16,7-5-31-16,7-6-101 15,5-5-88-15,11-13 161 0</inkml:trace>
  <inkml:trace contextRef="#ctx0" brushRef="#br0" timeOffset="100081.23">20525 17278 1131 0,'0'3'199'0,"-5"2"188"0,1 0-154 0,0 4-11 0,0 4-53 0,-6 1-26 0,2 8-51 16,-4 0-21-16,-1 8-34 15,4-1-16-15,1 7-18 16,3 3-9 0,5 2-14-16,2 7-4 0,12-3-2 15,2 1 1-15,14-8-6 16,1-2 0-16,5-20-9 16,4-8-2-1,1-19 6-15,3-13 4 0,-6-14 29 16,-3-3 14-16,-13 0 39 15,-8-1 16-15,-9 6 20 16,-10-4 9-16,-12 1-8 16,-9 1-16-16,-7-2-30 15,0 6-19-15,1 12-32 16,6 3-21-16,5 12-62 0,1 3-59 16,-2 2-77-16,14-3 111 15</inkml:trace>
  <inkml:trace contextRef="#ctx0" brushRef="#br0" timeOffset="101680.08">20880 16931 798 0,'13'2'156'0,"-4"-5"153"0,-7 1-38 0,-2-6-44 0,0 8-21 0,0-1-32 16,0 1-25-16,0 8-32 16,-2-5-20-16,-3 8-31 15,4-5-9-15,9 5-23 16,7 8-5-16,9 2-10 15,0 4-4-15,4 6-7 16,4 1-3-16,9 9-2 16,0 5 3-16,-2 4-2 15,-9-1 0-15,-5 0 4 16,-2 0 0-16,-12-2 7 16,-11-4 2-16,-8 2-8 0,-8 0 4 15,-6 3-8-15,-3 6-1 16,-9 4 1-1,0 5-11-15,-4 1-40 0,2-6-17 16,-1-8-31 0,6-4-9-16,1-19 11 15,8-8 3-15,6-11-22 16,8-8-43-16,5-14-235 0,8-16 232 16</inkml:trace>
  <inkml:trace contextRef="#ctx0" brushRef="#br0" timeOffset="102123.08">21863 16889 1194 0,'0'8'165'16,"0"4"142"-16,-3-2-105 0,1 2 0 0,2 3-35 0,-5 0-26 0,2 9-24 0,-9-2-7 0,-1 14-40 0,-3 1-8 16,-4 8-39-16,1 14-18 15,-11-4-15-15,3 6-23 16,-8-7-55-16,4 0-33 15,1-7-92-15,-2-9-50 0,10-13 146 16</inkml:trace>
  <inkml:trace contextRef="#ctx0" brushRef="#br0" timeOffset="102383.23">21486 17005 1253 0,'5'-1'178'0,"-2"1"179"15,1 1-85-15,9 11-77 16,-2 2-47-16,14 9-79 16,5 6-29-16,13 7-24 15,0 3-8-15,4 6-7 0,3 5-3 16,-7-4-8-16,4-5-11 15,-4-10-75 1,-4-1-57-16,-4-9-212 0,-7-4 195 16</inkml:trace>
  <inkml:trace contextRef="#ctx0" brushRef="#br0" timeOffset="103280.98">22712 16698 703 0,'3'-2'210'0,"-2"2"179"0,1 0-109 0,0 0-23 0,-4 0-58 0,-3-4-27 0,-6-1-36 16,-6 0-20-16,-13-4-33 15,-8-4-4-15,-5 2-35 16,1-2-11-16,-1 9-20 16,10 2-11-16,-2 4 6 15,10 4-2-15,0 5-7 0,1 2-6 16,12 1-16-16,-3 2-6 15,14 3-1-15,2 4 4 16,10-2 12-16,2 1 4 16,9 3 7-16,-3-1 1 15,3 1 1-15,7 3-1 16,-3-1-2 0,7 5-1-16,-4-4-10 0,1-1-15 15,-6 3-31-15,-2-2-14 16,-18 2-25-16,-1-1-15 15,-12 2-26-15,-11 1-1 16,-7 4 26-16,-2-5 31 0,-1-7 79 16,2-3 41-16,7-20 56 15,6-10 19-15,2-16 18 16,8-4-1-16,5-12-24 16,5 0-8-16,4 0-20 15,-1 0-16 1,18 6-20-16,-1 1-10 0,14-3-18 15,13 6-8-15,-1-2-7 16,4-5-4-16,-3-8-61 16,0 5-51-16,-8-6-159 15,-6 1 145-15</inkml:trace>
  <inkml:trace contextRef="#ctx0" brushRef="#br0" timeOffset="103862.42">22869 16748 1206 0,'-1'0'140'0,"-1"0"139"0,1 0-69 0,2-6-31 0,4 0-24 0,6-7-35 0,10 1-4 0,1-3-4 16,0 3-2-16,11 1-20 15,-8 0-11-15,5 8-32 16,-2-1-16-16,-4 4-19 16,-3 2-5-16,-12 3 0 15,-1 3 2-15,-3 6-9 16,-7 2-12-16,-4 9-24 15,-7 5-11-15,-6 3 3 16,-1 3 10-16,-6-6 17 16,3 0 9-16,1-6 13 15,6-5 4-15,6-8 3 0,7-5 1 16,10 2-1 0,8-2 3-16,3 7 7 15,7 1 2-15,-3 3 2 16,-5-2-5-16,6-1-6 0,-8 1-2 15,1 3-2 1,3 2 2-16,-13 1 2 0,4-1 0 16,-10 2-2-16,-8 2-4 15,0 1-1-15,-5-1-2 16,-4-7-5-16,4 1 2 16,-5-10-11-16,-5-4-5 0,-5-5-32 15,0-2-19-15,-2-4-48 16,1-1-33-16,1 0-145 15,4-3 167-15</inkml:trace>
  <inkml:trace contextRef="#ctx0" brushRef="#br0" timeOffset="104082.83">23399 16983 1985 0,'-4'13'170'0,"-1"-4"96"0,-3 1-106 0,3-7-102 0,-1 0-36 0,4-3-57 16,2-1-38-16,2-4-146 15,6-1-130-15,5-1 189 0</inkml:trace>
  <inkml:trace contextRef="#ctx0" brushRef="#br0" timeOffset="104744.78">23669 16584 1249 0,'-6'10'163'16,"-4"-4"137"-16,-4 4-49 16,5-1-66-16,-2-6-30 15,4 0-48-15,7-3-15 16,0-3-13-16,4 0-8 15,8-5-6-15,4-1 0 0,6 2-14 16,6 1-5 0,-2 3-12-16,1 1-6 0,-7 2-13 15,-3 5-2-15,-2 6-1 16,-8-1-3-16,1 7-13 16,-8 2-11-16,-9 5-26 15,-4 2-8-15,-3 1-5 16,-4 3 3-16,-7-3 20 15,3 5 10-15,-2-6 17 0,4 1 6 16,12-3 9 0,-10-16 2-16,18-2 4 15,2-4 0-15,6 1 3 16,15 5 1-16,1-4 6 16,-3-2 4-16,9 1-2 0,-2-1-2 15,2 1-6 1,-6 2-3-16,2 2-2 15,-2 0 2-15,-8 4 1 0,2 6-1 16,-8 0-2 0,-4 6 0-16,-7-1-4 0,-8 0-2 0,-6 3-8 15,-10 2-4-15,5 0-11 16,-3-2-10 0,-1-2-18-16,-4-4-9 15,0-6-33-15,8-8-17 0,2-4-48 16,7 1-26-16,1-4-134 15,1-1-82-15,9-10 216 16</inkml:trace>
  <inkml:trace contextRef="#ctx0" brushRef="#br0" timeOffset="105397.27">23983 16606 1113 0,'0'-6'165'0,"2"1"150"0,-1-1-45 15,4 0-88-15,6 0-27 0,8-2-53 0,2-2-16 0,7 4-21 16,2 0-13-16,9 6-18 15,-2 3-6-15,-4 5-20 16,0 4-3-16,-19 2-5 0,-3 2-3 16,-9 5 0-16,-5-4-4 15,-20 5-19-15,0 2-5 16,-10 3 1 0,-4 1 5-16,6-3 20 0,4-3 8 15,11-8 14-15,5-2 4 16,11-8 7-16,8-1 6 0,6 4 6 15,10-1 5-15,4 0 14 16,5-3-3-16,7 5 3 16,-5-6-5-16,1 1-5 15,0 7 0-15,-14 1-10 16,4 3 2-16,-17 3-7 16,-3 4 3-1,-7-1-14-15,-15 2-9 16,-1 2-14-16,-1 1-17 0,-9 3-16 15,-6-2-11-15,-8-1-40 16,-4-1-30-16,-8-13-110 16,-2-8-98-16,-9-13 176 15</inkml:trace>
  <inkml:trace contextRef="#ctx0" brushRef="#br0" timeOffset="118526.15">20315 18565 689 0,'-30'-14'126'0,"0"-3"109"0,5 2-97 0,5 0-20 0,2 4-35 0,2 3-11 0,5 3-2 0,-4 3 3 16,5 4 17-16,4-2 6 16,-4 5-4-16,7 3-9 15,0-2-18-15,6 2-2 16,16 4 5-16,13 1 7 16,9-5-4-16,9-2-8 15,2-6-24-15,-3-1-13 0,-3-6-17 16,0 1-6-16,-5-3-4 15,-2 2-7-15,-6-1-31 16,-12 7-32-16,-13 1-99 16,-5 0-67-16,-8 6 124 15</inkml:trace>
  <inkml:trace contextRef="#ctx0" brushRef="#br0" timeOffset="118751.49">20131 18529 885 0,'-8'14'120'16,"0"0"101"-1,3 10-36-15,5 1-45 16,0 2-10-16,11-5-2 16,3-1 5-16,13-6 0 0,10-5-2 15,11-5-24-15,-3-2-23 16,3-3-40-16,-6-8-23 15,-3 3-61-15,5-4-46 16,-1 2-185-16,-1 4 157 16</inkml:trace>
  <inkml:trace contextRef="#ctx0" brushRef="#br0" timeOffset="119748.81">21360 18286 771 0,'4'-8'127'0,"0"5"125"0,-4-6-27 0,0 4-43 15,-2 5-17-15,-9-10-38 16,0 7-23-16,-3-6-34 16,-2-4-9-16,-3 5-20 0,0-4-7 15,-5 2-16 1,-2-1-5-16,0 3-2 0,-4 5-2 16,-1 8-2-16,2 12-3 15,1 0-9-15,1 7-11 0,3 8-16 31,1 1-5-31,23 13-6 16,0-1 5-16,12-2 14 0,4-8 7 16,8-12 11-16,3-5 3 15,1-7 13-15,7-2 9 16,-13-9 20-16,-3-9 10 0,1-15 10 16,-2-4 2-16,1-9 0 15,-4-1 6-15,-2 2 3 16,-4 1-1-1,-4 4-6-15,-2 1-12 0,-3 17-15 16,2 10-5-16,-2 2-5 16,0 12-3-16,5 9-9 15,-2 7-4-15,2 23-9 16,1 4 0-16,-5 15-3 16,-1-1-15-16,0 8-33 15,0 1-23-15,5-11-41 16,5-4-8-16,1-19-25 15,3-9-2 1,2-21-57-16,1-12-80 0,2-16 173 16</inkml:trace>
  <inkml:trace contextRef="#ctx0" brushRef="#br0" timeOffset="120065.36">21670 18258 1539 0,'-7'4'192'0,"5"3"132"0,-17 12-159 0,2 1-53 0,-10 10-74 0,-3 0-17 0,5-3-17 16,3 4-3-16,20-12-6 16,5 3-1-16,22-9 4 15,5 1 6 1,8 0 21-16,8 1 8 15,-2 5 4 1,0-4-1-16,-1 3-12 0,-7 0-5 0,0 0-7 16,-7 1-3-16,-10 5-3 15,-7 5-6-15,-13 3-35 16,-10 1-32-16,-10 0-101 16,-2-4-78-16,-3-8 131 15</inkml:trace>
  <inkml:trace contextRef="#ctx0" brushRef="#br0" timeOffset="120535.28">21622 18357 1210 0,'17'0'224'0,"5"0"198"16,3-2-173-16,4 2-42 15,-4-3-67-15,5-5-27 16,1 4-57-16,1 0-21 16,6-2-27-16,-2 5-5 15,-6 2-1-15,-2 5 2 16,-10 9-1-16,-1 4 1 0,-7 12-4 16,-3 2-5-16,-7 13-17 15,-4 0-7 1,1 3-9-16,3-2 2 0,4-6 9 15,9-5 5-15,6-12 10 16,3-5 3-16,6-11 6 16,5-5 3-16,10-6 7 15,0-10 8-15,-2-7 15 16,0-4 5-16,-13-8 10 16,-7-1 0-16,-15-1 6 15,-4-3-1-15,-18 9-7 16,-10-4-9-16,-18 10-21 15,-11 2-5-15,-3 7-30 16,3 7-24-16,7 6-68 0,7 3-46 16,13 2-123-16,4 1-99 15,26 7 215-15</inkml:trace>
  <inkml:trace contextRef="#ctx0" brushRef="#br0" timeOffset="120950.59">22464 18474 876 0,'6'-5'171'0,"-4"-3"147"0,-2-3-108 0,-2 3-19 0,-6 2-21 0,4 6-16 0,-1 6-40 15,-1 8-23-15,1 13-43 0,0 9-15 16,4 15-19 0,-3 4-7-16,12 7-15 0,2-1-3 15,12-9-5-15,13-9 1 16,2-16 4-16,8-9 3 16,3-22 24-16,1-12 17 15,-6-17 34-15,0-10 13 16,-13-7 7-16,-12-2-1 0,-22 0-24 15,-20 0-11 1,-28-2-20-16,-13-3-14 16,-3 16-7-16,-1 3-10 15,15 19-35-15,15 12-30 16,3 2-83-16,4 3-52 0,15-1-114 16,11 8 159-16</inkml:trace>
  <inkml:trace contextRef="#ctx0" brushRef="#br0" timeOffset="121550.15">23216 18051 497 0,'0'0'183'0,"0"0"159"0,4 0-68 0,3 6-7 0,11 5-44 0,2-3-23 0,15 3-36 15,6 2-20-15,13-7-28 16,12-1-12-16,14-10-30 15,6-6-15-15,-6-8-35 16,-7 0-12-16,-9-6-12 16,-10 1-5-16,-8 2-22 0,-10 3-33 15,-17 5-106-15,-8 3-77 16,-9 11 124-16</inkml:trace>
  <inkml:trace contextRef="#ctx0" brushRef="#br0" timeOffset="121900.51">23603 17979 1278 0,'-16'-5'145'0,"4"5"105"15,-1 6-53-15,3 7-52 16,4 4-43-16,6 10-47 15,5 4-14-15,19 9-20 0,6-4-5 16,4-1-7-16,-1-5-1 16,-4 3-2-16,-2 0-1 15,-8 8 17 1,1 8 13-16,-11-7 18 16,-9 9 3-16,-9-1-8 15,-4 4-6-15,-17-4-16 16,-6-2-5-16,-10-12-21 15,-7-8-6-15,2-13-33 0,2-4-18 16,15-11-54-16,1-8-51 16,9-13-162-16,5-7 180 0</inkml:trace>
  <inkml:trace contextRef="#ctx0" brushRef="#br0" timeOffset="122679.36">21604 18814 135 0,'-5'-3'76'0,"-1"-3"59"0,-2 6 31 0,5 3 13 0,-3 2-3 0,3-4-17 0,1 1-22 15,2-2-5-15,0 0 4 16,2-5 10-16,-2 5-9 0,1-3-19 16,-1 1-47-16,-1 1-25 15,-4-1-28 1,-3 7-4-16,5 3-1 0,-3 3 7 16,2 2 7-16,-4-1 1 15,5 2-4-15,3-1-7 16,8-4-11-16,5-1-3 0,6 2 8 15,8-4 2 1,7 0 2-16,4-1 0 16,2 0-10-16,-4-8-4 15,3-4-2-15,-4-5-3 16,-2-2-48-16,0-2-67 16,-3 3 69-16</inkml:trace>
  <inkml:trace contextRef="#ctx0" brushRef="#br0" timeOffset="145485.07">23713 5340 880 0,'0'0'144'0,"-1"0"127"0,-2 2-116 16,-2-1-9-16,-5-1-37 0,-2 0-7 0,-2 0-17 0,-2-1-12 0,5 1-16 15,11 0-3-15,-2-3-5 0,15-2 4 0,22 2 8 0,2 1-4 0,27 7-4 0,5 4-5 16,21 13-15-16,11 5-6 16,14 11-15-16,2 6-3 0,-1 4-4 15,-13 0-1-15,-13-5-2 16,-13-4-1-16,-18-9-1 15,-14-1-1-15,-23-15-8 16,-15-6-5 0,-26-8-8-16,-19-3-5 0,-20-10-3 15,-12-3-2-15,-18-7 1 16,-4-6 3-16,-23-4 3 16,0 2 2-16,0-4 5 15,6 7 3-15,22 6 8 16,13 4 4-16,11 9 3 15,9 6 0-15,16 3 0 16,2 0 1-16,20 4 0 16,4 4 0-16,10-5 5 0,10 2 5 15,22-2 15-15,11-3 4 16,14 0 1 0,15-3-2-16,13 3-8 0,14 3-4 0,19 2-4 15,3 4-1-15,1 2-4 31,-5-1-1-31,-19-1-3 16,-12 1-1-16,-17 1-2 16,-11-5-2-16,-28 2-1 15,-7-3 0-15,-34 3-5 0,-19-5-2 0,-26-2-4 16,-21 1-5 0,-27-5-5-16,-10 0 4 0,-25-10 1 15,-1 0 3-15,5-5 11 16,9-3 0-16,18 4 2 15,7-2 1-15,21 8 1 16,10 6-2 0,34 0 4-16,16 8 0 0,33 2 13 15,23 6 6-15,37 2 0 16,18 4 2-16,23 7-11 16,3-1-3-16,13 4-1 15,4 0 1-15,5-2 1 16,-7 1 0-16,-24-3-1 15,-18 2-1-15,-23-7-5 16,-17 1 0-16,-21-7-3 0,-14-7 2 16,-23-5-22-16,-16-2-14 15,-26-7-15-15,-16 0-5 16,-24-7 4-16,-10-2 4 0,-23-2 11 16,0-5 3-1,9 7 17-15,8-2 10 16,30 14 3-16,8 6 0 15,26 3 8-15,11 8 4 16,28 3 16-16,18 2 3 16,31 4 15-16,14-4 5 0,32 4-4 15,10-4 0-15,24 2-21 16,9-3-9-16,-13 1-9 16,-8-6-4-16,-37-3-23 15,-15 3-27-15,-27-9-88 16,-17-1-84-16,-17 13 117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4T18:46:11.2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1383 2703 1181 0,'4'13'28'0,"12"0"-29"0,6-4-21 0,10-9 21 0,9-5 24 0,3-12 65 0,6-2 15 0,12-1-10 15,-4 1-17-15,5 5-44 0,8 1-13 16,-4 8-11-16,1 5-3 15,1 10 0-15,-3 1 3 16,10 1 13-16,3-1 10 16,12 2 11-16,13-4 5 0,13 4-3 15,0 3-3-15,33 0-6 16,6-2-3 0,35 3-4-16,15 2-7 15,20-6-3-15,8 4-4 16,20-1-7-16,28 7 0 15,16-8-5 1,16-8 1-16,39 3-3 0,2-16-1 0,41 1-2 16,15-8-5-16,29 2-2 15,11 7 2-15,8 4 0 16,5 1 3-16,-10 4-86 16,-6 4-124-16,0 7 125 15</inkml:trace>
  <inkml:trace contextRef="#ctx0" brushRef="#br0" timeOffset="35650.26">12123 3736 571 0,'-8'0'78'0,"-2"0"88"0,4 0-56 0,1-4-41 0,1-4-9 0,2-3-19 15,2-3-4-15,5-9 1 16,6 0 10-16,11-7 13 16,3 1 6-16,5-2 11 31,6 1-5-31,7 3-15 0,1 5-12 0,0 9-21 16,4 9-11-16,-9 7-11 15,1 8-1-15,-12 8-2 16,-4 6 1-16,-13 8 1 15,-13 5 0-15,-18 6 2 16,-7 2-1-16,-14 6-1 16,-7 2-1-16,-5 1-1 15,-4 2 0-15,-12-5 0 16,1-2-1-16,3-7 1 0,2-4 0 0,25-6 1 16,13-8 0-16,25-6 0 15,5-3-1 1,26-8 2-1,10 1 0-15,24-9 7 0,12 0 1 16,12-4 2-16,4-4-1 16,6-2-9-16,-1-1-2 15,0-3-26-15,-2 0-39 0,-17-2-235 16,-8-4-17-16,-13-4 25 16,-7-1 36-16,-20-2 239 15,-2 2 18-15,-17-7 1 16,-2 1 0-16,-1-13 0 15,1-4 0-15,-3 2-1 16,1 1 0-16,-5 20 0 16,-3 21 0-16,-3-4-1 15,-6 15 1-15,-8 4 56 16,2-3 19-16,1 4 4 16,1 7 7-16,4 8-13 15,0 6 17-15,4 11 21 16,-3-1-4-16,10-2-38 15,5-6-25-15,9-13-6 16,6-7-1-16,18-10-3 0,-1-5-10 16,10-6-6-16,-2-8 5 15,-7-7 13 1,-5-6 12-16,-13-7 20 0,-3-4 10 0,-19-6 7 16,-8-5-6-16,-10 3-31 31,-10 0-16-31,-7 21-19 15,-11 11-6-15,-7 19-12 0,-7 10-14 16,3 7-60-16,5 5-47 16,14-3-174-16,11 1 9 15,15-11 54-15,12-6 45 16,25-11 184-16,8-16 5 0,16-8 2 16,3-4 0-16,-3-2 0 15,-2 3 0-15,-4 8 0 16,-1 7 0-16,15 15 0 15,11 12 0 1,8 11 120-16,-7-2 43 0,-21-1 5 16,-15-1 4-16,-21 2-118 15,1 1-39-15,-5 12 18 16,0 9 1-16,-7 3-1 16,9 4-3-16,-9-7-24 15,1-5-4-15,-1-13-40 16,-1-5-107-16,10-10-81 15,-2-10 0-15,8-10 38 0,1-4 104 16,-6-5 82-16,0 3 1 16,-6-1 1-16,0-2 0 15,2-6 0-15,6-7 0 16,1-21 0 0,5-17 0-16,-3-12 0 0,-2-3 0 15,0 25 0-15,2 15 0 16,-5 29 1-16,0 8-1 15,-1 16 0-15,-4 9 0 16,0 16-3-16,-3-4 90 0,2-7 16 16,3-13 20-16,8-14 45 15,7-4-87-15,15-5 5 16,7 0-15-16,13-2-23 16,8 5 2-16,-4 6-5 15,-2-1-5-15,-11 9-14 16,-12 3-8-16,-7 12-10 15,-14 4-2-15,-13 15 1 16,-3 4 0-16,-14 19-1 16,-2 5 0-16,-7 9-2 15,-6-1 0-15,2 9-3 16,-6-5 0-16,5-4-1 16,1-4 2-16,2-19-129 15,3-10-93-15,3-23-15 16,-3-9-5-16,-7-25 130 15,-4-10 92-15,2-17 17 0,1-2 0 16,4 3 1 0,6 7 0-16,-4 13 0 0,-3 4 0 15,-7 6 0-15,-4 5 0 16</inkml:trace>
  <inkml:trace contextRef="#ctx0" brushRef="#br0" timeOffset="36145.19">12554 4135 771 0</inkml:trace>
  <inkml:trace contextRef="#ctx0" brushRef="#br0" timeOffset="36674.4">13902 3661 653 0,'-56'-139'0'15,"57"122"0"1,16-124 0 0,-34 64 1 15,23 72-1-16,103-12-1 1,510-8 2 31,-667 48-1-47,171-75 0 16,95 40 0-16,-5-9 0 15,-5 15 0-15,-14-15 0 16,2 17 0-16,-19 4 0 15,-18 6 0-15,-44 2 0 16,-22 3 0-16,-63 3 0 0,-30 5 0 16,-71 9 0-1,-12-1 0-15,-40 0 0 0,-59 0 0 16,-7-8 0 0,-706 36 0 15,455-27 0-31,10-3 0 15,190-10 0-15,43-1 0 16,-10-9 0-16,33-5 0 16,18-10 0-16,11-14 0 15,49 4 0-15,20-4 0 0,33 5 0 16,6 7 0-16</inkml:trace>
  <inkml:trace contextRef="#ctx0" brushRef="#br0" timeOffset="37769.1">12339 3516 653 0,'-2'-4'2'0,"12"17"0"0,29 6-1 0,20-6 77 0,38-12 39 0,28-1 15 16,28-11 53-16,13-5-60 0,25-4-6 0,-8-1-6 0,8-1-34 0,-10 2-13 16,-26 2-30-16,-7 4-10 15,-38 3-14-15,-18 0-4 16,-43 8-3-16,-18 3 2 16,-42 9-1-16,-35 6-3 15,-50 13-7-15,-32 8-11 16,-37 4-23-16,-7 4-20 15,-25 2-27-15,1-4 2 16,-7 6 17-16,-1-3 24 16,35 1 33-16,13 1 7 15,41-9 4-15,23-5 2 0,45-9 1 16,22-2 20-16,41-11 27 16,20-8 21-16,49-11 24 15,25-9-14-15,43-21-17 16,13-4-13-16,23-7-22 15,5-2-7-15,-1 2-8 16,-2 7-7-16,-27-1-5 16,-21 8-1-16,-38 9 1 15,-25 4 1-15,-45 11 9 16,-30 6 2-16,-56 6-7 16,-26 12-1-16,-48 6-12 15,-22 11-3-15,-31 9 3 0,-16 2 0 16,-5 11 1-1,-14 0-1-15,16 10-1 16,17-2-1-16,29-2 1 0,28-4 1 16,58-13 0-16,30-7-7 15,51-13 2-15,28-13 4 16,60-13 10-16,37-11 11 0,47-14 3 16,17-1-4-1,27-4-4-15,-8 5-2 16,-16 8-1-16,-19 8 0 15,-53 11-1-15,-30 6 0 16,-59 11 13-16,-36 8 3 16,-63 11-1-16,-33 8-1 0,-42 11-15 15,-13 2-4-15,-8 3-2 16,3-2 0-16,36-12 0 16,25-6 4-16,75-21-28 15,37-8-6-15,81-22-23 16,28-16-39-16,46-27-272 15,6-12-4-15,28-10 23 16,-6 2 34-16,-37-5 301 16,-20-16 9-16,-73-28 1 15,-3 1 1-15,-22 24-1 0,-18 22 1 16,-38 23 0 0,-26 2-1-16,1139 48 7 109,-1101 18-7-93,9 10 0-1,17 24 0-15,-10 0 0 0,-22-2 0 16,-14-6 1-1,-14-5-1-15,-5-2 0 16,7-8 0-16,-2-1 0 0,0-8 0 16,-4-2 1-1</inkml:trace>
  <inkml:trace contextRef="#ctx0" brushRef="#br0" timeOffset="39101.37">16316 3653 526 0,'0'-3'0'0,"6"20"0"0,-4 7 0 0,3 1 0 0,-5-3 0 16,-2-8-1-16,1 0 2 0,-3-6 2 0,1-6 0 0,-5-1 1 0,4-2-2 0,-4-1 2 15,0-6-3-15,8 4 103 16,5-6 20-16,1 5 26 16,3-4 18-16,4 0-86 15,-4 4-12-15,6-8-4 16,-1 2-3-16,9 2 12 16,-4-4 5-16,5-3-3 15,4 2-3-15,-1-2-18 16,6 5-11-1,4 2-17-15,-4 6-9 0,3 1-11 16,2 2-4-16,-3 2-1 16,-2 2-1-16,0 11-1 15,-6-1 0-15,-5 5-1 16,-6 4 1-16,-13 3-1 0,-5 0 1 16,-15 8 0-1,-12 2 0-15,-8 10 0 0,-8-2-1 16,-5 0 0-1,-4-2-1-15,2-1 0 0,0 0 1 16,10 2-1 0,-3-4 1-16,4-5 1 15,11-3-1-15,7-6 1 0,9-9 0 16,12-5 0-16,-1-11 0 16,19 0 1-16,6-3 2 15,16-3 14-15,9 3 4 0,10 1 1 16,11 0-2-1,7-2-14-15,7 0-4 16,0-3-4-16,-6-6-2 0,-14-1-36 16,-10-5-37-1,-11-6-232-15,-5-2-44 16,0-11 33-16,-6 0 38 0,-6 0 233 16,-4 2 46-16,-7-2 2 15,0-1 0-15,-1-16 1 16,-2-7-1-16</inkml:trace>
  <inkml:trace contextRef="#ctx0" brushRef="#br0" timeOffset="39749.37">17430 3588 530 0,'0'0'0'0,"0"-1"0"0,0 2 0 0,1 5 0 0,1 6 3 0,-2-5 3 0,-5 4 1 0,-4-1 7 0,-5-5 82 0,-1 6 17 0,1 1 25 16,2 2 7-16,-1 9-62 16,4 2-14-16,-3 14-24 15,5 7-11-15,-1 11-25 16,5 4-4-16,4-6-2 15,10-3-2-15,5-9-1 16,9-7 0-16,11-9 0 16,7-6 4-16,11-12 4 15,1-9 3-15,3-13 14 16,-1-7 7-16,-6-10 20 0,-6-6 7 16,-10-8 3-16,-10-1-1 15,-18-3-5 1,-7-3 0-16,-19-6-7 15,-16 5-7-15,-8 7-18 16,-7 2-10-16,-4 16-9 16,2 2-3-16,3 12-2 15,3 4-15-15,12 12-51 0,2 8-42 16,13 10-162-16,2 2-2 16,9-2 46-16,2-1 43 0,7-14 164 15,7-7 15-15,17-9 3 16,10-5 0-16,39 4 1 15,24 4 0-15,3-2 0 16</inkml:trace>
  <inkml:trace contextRef="#ctx0" brushRef="#br0" timeOffset="39999.03">18148 3516 697 0,'-2'0'0'0,"26"4"154"0,3 6 8 0,-10-5 35 0,-4 2 23 0,-9-2-130 0,-1 8 3 0,-1 10-6 0,-2 9-14 16,3 14-16-16,2 6-10 16,-2 14-27-16,2 0-9 0,1 0-7 31,-4-6-3-31,4-9-1 15,0-9-31-15,1-8-105 16,4-6-92-16,-2-15-102 0,-7-12 30 16,10-13 104-16</inkml:trace>
  <inkml:trace contextRef="#ctx0" brushRef="#br0" timeOffset="40473.33">18640 3531 588 0,'0'0'0'0,"0"-1"0"0,-2 2 2 0,1 4 4 0,-1-3-1 15,1 4 3-15,-1-8 65 16,0-1 23-16,2 3 46 15,0 3 20-15,-1 2-29 16,2 0-8-16,1 0-18 16,1-4-12-16,8 1-30 0,3-2-14 15,10 0-21-15,8-3-5 16,15 1-8-16,11-3-1 16,4 2-8-1,7 0-2-15,-10 3-3 16,-7 0-1-16,-7 2-2 0,-8 1 1 15,-17 3-1-15,-2-1 0 16,-18 9 0-16,-10 8 0 16,-10 19 2-16,-6 13-2 15,-4 25 0-15,-1 15 1 16,-4 13-1-16,-3 8-1 16,0-7-11-16,10-9-43 0,3-26-89 15,11-15-47-15,4-23-70 16,7-13 41-16,1-22 87 15,-7-21 47-15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79A2CEE-FFEB-4120-9748-7D3D498F56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FBC34FB-E3DC-4C4C-8D38-E682B6EE29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AAE023F-7FC7-4F3A-BBFF-33AAEECD13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BFD1D36-DF46-4770-A375-5D0E0007D5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1E3BA9A3-4BBA-441D-896B-474B1AA4C3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CF9EF8B3-7734-4EFB-AB4E-C4C2D599D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FECD00-2A4B-4640-92CE-C7035E3CED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56C0A49-FBA1-419D-ADFA-B7CBFF0529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C07F48-F479-4CDC-8E6B-8F91A934B73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D735A30-7BBF-4F98-9F2E-CEA63E07BF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74BA97B-E138-4179-8F33-8F24A0E9E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BD3C9ED7-D2C7-4A62-A43B-7E6AA07EE0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533706-73A1-43E5-A5AF-6EE61E73B6A6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3175499-9675-4BED-BC51-B64D3F5A4D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50333A1-567C-4A37-ACA1-1002D6A65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5ACF208-F3E1-459E-84BB-BC064112B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E27D46-BBD3-4929-A1DF-2D28DA98949C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FF11984-1BAF-4D43-BAF7-BDD6904AD2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9AC4BBF-44DC-41A7-A84C-F368619A4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B23BCFAE-F49A-42EB-B806-56DB18D11B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1749ED-2953-43A1-B194-A948E4D45061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CA4C2BF-79E4-47FD-9196-FEA5003E5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FDEFB446-DEC9-44BD-9D67-56DD00687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1F33D49F-61ED-4D4C-B359-CF73CA672B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01F693-C78A-4C9F-BD82-68B05BC61B79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D5602C2-F9FE-41A4-8C3A-73A825EC23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8F57C25-B509-4F34-A60D-9E52D479E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4A7FC05-293B-4000-9461-0E4A41E60F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04EA01-F370-462E-810E-D57A28EB0F90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BA523B0-5C7F-495C-ACAF-254EC6E37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B5C5B84-073B-4E7E-9C7A-6E3E259D5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1B51155-3F61-4D68-9E22-F40F14367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91F72F-ABD4-4A25-BCA5-220DDAE09C1E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7A64A6C-7FE4-4938-B792-C4CCDD5271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FAF6C55-EBA8-4509-B42B-867DE93A3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35AFD7A-D3FF-4254-80EC-0B6A30F7A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E85EB9-0CF9-46D0-85AD-3FA2DA068B8A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5FBC653-BAD7-4C09-864B-87F3C3685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2FCF20B-B5BB-4A8A-B9DF-46D33F54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960D401-AC06-427D-A0F5-630B0AE3F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14C482-A9FC-4A1C-A69C-C1F3378592CF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E0BE54-81E1-406D-997A-7C06B52A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C9C9DCEF-C32A-4801-9CE6-09E69AB4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3370899F-6BBC-4DD7-A5C1-2D644B83EA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ACF47D-FDF6-450C-B6A2-FF92DC808C1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1AC73CB-2806-4804-9255-CD38FEE7A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21B2C8A-806E-4DA1-8A6E-F9C1C0EAB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77164A0-D073-4CCA-B5A2-F207DEA09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0D100F-3A7A-40D2-8083-B2C73DC0265A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3DEB6FB-CEC2-44B6-8808-FF9E08A805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A83E309-6113-4760-9CD1-77566F03D6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5DE241F-28EF-44F8-9B64-1F8945AFF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89FA92-D933-487B-878C-B2DE36580EC1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66F9B338-FAEF-479C-9B78-E1453BC550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03B3C4B-FA0A-48DF-8727-A85AC30C5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C9BCF50-96F4-4D66-8259-51C4C67ED6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305420-FBA4-485F-9DDC-7DBD8BCF5D81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7E6B7A7-FA9B-4C77-B559-13F1D97897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F2831C0-BA5A-44DE-85F5-43ED19835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B647655-9222-4290-9D4D-BAAE57273B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B03FEF-1514-41E0-8E57-097693136572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6258FE0-790E-499D-93CE-B9E188701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447D702-4715-466B-8344-E378484F1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52AD6977-5F1C-4896-B428-ECC84E4513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1F2A7-6829-4FEC-A536-D2B5FD3AB296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6584915-E529-4110-9760-ED3638CF57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19B1450-3066-43C0-98C6-D8E67743C0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AE121C-6320-4A2A-B1E5-277FC4B439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0E2B81-00D4-4D1D-BC9B-672A26C6F1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990867-74A1-43A8-B8AA-5BC52A994A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0AB13-A7E2-4501-B282-17C6E847D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35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FD7679-9F9F-415F-8F67-4103F0AB11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D367E5-71ED-4955-B83A-741474BB86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C82EA7-5C52-4793-9E27-807CE8EC29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5A41C-C393-41C4-A79D-A3EE64F81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10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C8E97B-3106-4A86-811C-25505D97F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264101-FAFA-4219-AFF0-4E5170DF6C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118714-7E47-49FD-9433-C9408D6B88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524-0638-4626-B2BA-B9BFCA9246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9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9D8B14-7071-4B2F-838A-427C273A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BCCF33-9ACB-4B46-BF34-D80AA62E6F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A79CE9-1D69-4F7F-AC67-C26517BB9F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5D2D-22CB-4FB8-A4C9-D1C06AAEED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08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40E017-1277-461A-95DD-164E6FC32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F2461F-A0D3-4544-8676-70CFBBC49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F91E4-56EF-4ED0-88FF-15D7A2DC2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0FF1-27D4-4DAD-A0FC-41D214DB78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57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BFF79-F001-436F-907B-831231184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3967F0-BFB0-4CF4-9649-C2AFBD0E75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5A934B-55CE-4ADF-9940-CA6ACBD48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C45D7-DC0B-4E42-BD52-E8A2FEDB3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20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422CB74-D7B2-4F89-BBA7-FD0439090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77BE26-C3FC-4F08-9AE4-7CF004CCA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1C64DD-E175-47D0-B539-8D9CE763C4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4C087-FD73-470A-920E-9672642C0B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935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AA902B-2467-4954-A020-0E8A26E35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0DAD490-CBF3-448A-989E-F4E98CE4E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402EB2-FBEA-4E1A-9B41-89FD566FF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559BD-DE1D-42F8-B8CB-A233D373A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20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9B037C-813A-4E61-9204-D73F7255C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33B107-D183-4C62-A062-503F1FD8F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60DD35-8C4F-495E-BCF9-001520364F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B41B-3877-4F14-8235-3112F3B09E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17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C5D713-E45A-4932-9E20-075D2AC6E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73D728-AEE4-4FDF-9E25-FBA263C287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F01B42-2A69-4E4D-9903-D9A6A99A6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E0327-C769-41FF-926E-3B75C474B0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942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F7D33-1005-4967-AFAD-8CE56C5DE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54B234-9B3D-4878-A165-F63C0E80C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0C3E9-F79C-4802-9528-5F7BBA176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979B5-DC14-4550-A36A-F72879BA4A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75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116C52-81C8-4371-9482-7ADE16B78B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20CDED-9375-4401-9600-33F66F8244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F80CD6D-6800-413E-81BF-7700A5DA71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241559-9C5A-4077-85A2-EAB8168CEC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DB423D-265B-4080-8A05-AD51567A54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E8990E1-7AE2-407A-B019-08E48C2830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04BBFD-E64C-4EA5-A1EE-3B66142E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43ACE1-1056-4F02-B40C-F9C076187A3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4CD37AD-F098-44F8-8FD2-9D1A22B2C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348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3: Performance/Power, MIPS Instructions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D4816BC-5088-4C54-BDB4-58FA1A4A6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9EF36DC9-3789-4440-8A6D-CC72238E1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77589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performance/power equations,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HW1 is due on Thursday (+ 1.5 days)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TA office hours (CADE Lab, TA queue)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8DD84A-6464-B4AD-D02E-860DBEB9D9B3}"/>
                  </a:ext>
                </a:extLst>
              </p14:cNvPr>
              <p14:cNvContentPartPr/>
              <p14:nvPr/>
            </p14:nvContentPartPr>
            <p14:xfrm>
              <a:off x="1193040" y="3013200"/>
              <a:ext cx="3908160" cy="167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8DD84A-6464-B4AD-D02E-860DBEB9D9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83680" y="3003840"/>
                <a:ext cx="3926880" cy="1695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B3432A-97B1-4450-B59F-E4B15D75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3BD9DA-C6E2-402A-9C77-66577C530436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12E0EC05-5177-4FE1-AE22-E3B46B30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618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Benchmark Suites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59CFE1F1-E08C-421B-9153-95EC738E4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1D33654-0EDE-4B91-8E4F-C1D73CFE3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3439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vendor announces a SPEC rating for their system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measure of execution time for a fixed collection of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function of a specific CPU, memory system, IO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system, operating system, compiler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enables easy comparison of different systems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The key is coming up with a collection of relevant programs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69A111-5B6F-F8F6-2A95-1A60F6D5585A}"/>
                  </a:ext>
                </a:extLst>
              </p14:cNvPr>
              <p14:cNvContentPartPr/>
              <p14:nvPr/>
            </p14:nvContentPartPr>
            <p14:xfrm>
              <a:off x="497880" y="945360"/>
              <a:ext cx="6408360" cy="668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69A111-5B6F-F8F6-2A95-1A60F6D558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8520" y="936000"/>
                <a:ext cx="6427080" cy="686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72CB7D7-2349-4C22-9DEE-0D077B0B6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04423-60AE-433C-A767-8AE81D0FC298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0173646-0FEC-4B7B-A525-A7126668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7876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 CPU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BEADE80B-9D8B-453C-AF8E-FF0C3B2EC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BABB4AC-2E12-4821-84CA-4B40BD94F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58" y="1371600"/>
            <a:ext cx="8542147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SPEC: System Performance Evaluation Corporation, an industry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consortium that creates a collection of relevant programs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2006 includes 12 integer and 17 floating-point applications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SPEC rating specifies how much faster a system is, compared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 a baseline machine – a system with SPEC rating 600 is 1.5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than a system with SPEC rating 400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this rating incorporates the behavior of all 29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– this may not necessarily predict performance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your favorite program!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Latest version: SPEC 2017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B07483-6B66-D443-44D4-7DA72B289DAD}"/>
                  </a:ext>
                </a:extLst>
              </p14:cNvPr>
              <p14:cNvContentPartPr/>
              <p14:nvPr/>
            </p14:nvContentPartPr>
            <p14:xfrm>
              <a:off x="1271160" y="2278440"/>
              <a:ext cx="5756040" cy="768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B07483-6B66-D443-44D4-7DA72B289DA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1800" y="2269080"/>
                <a:ext cx="5774760" cy="787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2BB3056-88DC-48B7-B238-477D34B77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E4321-4FED-489A-AE31-5DB884A1FADB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C594773B-97E3-40C7-886C-EB9488E18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6472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Deriving a Single Performance Number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E4B38E-D5E4-47B6-A089-790B4CAF1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AF00087B-36BC-44A6-8128-568BB1F8D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258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is the performance of 29 different apps compressed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into a single performance number?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SPEC uses geometric mean (GM) – the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each program is multiplied and the N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root is derived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Another popular metric is arithmetic mean (AM)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average of each program’s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Weighted arithmetic mean – the execution times of some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programs are weighted to balance priorities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EA2F1E-ECC4-3A96-CA05-256B921AC68F}"/>
                  </a:ext>
                </a:extLst>
              </p14:cNvPr>
              <p14:cNvContentPartPr/>
              <p14:nvPr/>
            </p14:nvContentPartPr>
            <p14:xfrm>
              <a:off x="1038960" y="1645920"/>
              <a:ext cx="7907760" cy="371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EA2F1E-ECC4-3A96-CA05-256B921AC6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29600" y="1636560"/>
                <a:ext cx="7926480" cy="372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C0239D5-6FBA-4740-9870-1995FF9E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E680D-809B-465B-9A1A-08F941B9B4F7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E71B99A8-1050-4FE9-90B2-6326896A8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667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Amdahl’s Law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290A843C-FD42-4815-8303-CED28FACF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F2BBC70C-621A-4DD8-9F08-E73652953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6411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Architecture design is very bottleneck-driven – make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common case fast, do not waste resources on a component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has little impact on overall performance/power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Law: performance improvements through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is limited by the fraction of time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enhancement comes into play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web server spends 40% of time in the CPU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60% of time doing I/O – a new processor that is 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times faster results in a 36% reduction in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(speedup of 1.56) – Amdahl’s Law states that maximum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reduction is 40% (max speedup of 1.66)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434E932-F643-267B-4A0D-A45947838A64}"/>
                  </a:ext>
                </a:extLst>
              </p14:cNvPr>
              <p14:cNvContentPartPr/>
              <p14:nvPr/>
            </p14:nvContentPartPr>
            <p14:xfrm>
              <a:off x="450000" y="127800"/>
              <a:ext cx="7437600" cy="5446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434E932-F643-267B-4A0D-A45947838A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0640" y="118440"/>
                <a:ext cx="7456320" cy="5465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A293058-BC93-49F3-B6F8-AB2C2D31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F289E-CD84-464D-80E8-120B59AF685B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8642FFD3-41EF-4553-812D-F98CDF8B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11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Common Principles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03D06A3-455F-4728-9AA5-03AD0901F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59069F52-235E-422D-8854-7EB5E100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25" y="1447800"/>
            <a:ext cx="736066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Amdahl’s Law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Energy: performance improvements typically also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in energy improvements – less leakage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90-10 rule: 10% of the program accounts for 90%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execution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Principle of locality: the same data/code will be used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again (temporal locality), nearby data/code will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touched next (spatial locality)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85D0CA-A4EE-448A-473F-89912C0CF304}"/>
                  </a:ext>
                </a:extLst>
              </p14:cNvPr>
              <p14:cNvContentPartPr/>
              <p14:nvPr/>
            </p14:nvContentPartPr>
            <p14:xfrm>
              <a:off x="1853280" y="5080320"/>
              <a:ext cx="2499480" cy="583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85D0CA-A4EE-448A-473F-89912C0CF3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43920" y="5070960"/>
                <a:ext cx="2518200" cy="602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4D0ADB9-A6E6-42BA-92C7-A3573BABF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3C661-BBD1-4FEE-A10C-91C45C776992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65210B7-4F97-4625-A401-8F28394F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871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A48ADF98-86E9-47EF-8727-DB8629AE64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AE8C5A-9590-4A5E-BEC0-52C8A003D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9017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Knowledge of hardware improves software quality: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compilers, OS, threaded programs, memory management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trends: growing transistors, move to multi-core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accelerators, slowing rate of performance improvement,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power/thermal constraints, long memory/disk latencies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Reasoning about performance: clock speeds, CPI,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benchmark suites, performance and power equations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Next: assembly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7181A67-899F-4795-A017-8783F76C2774}"/>
                  </a:ext>
                </a:extLst>
              </p14:cNvPr>
              <p14:cNvContentPartPr/>
              <p14:nvPr/>
            </p14:nvContentPartPr>
            <p14:xfrm>
              <a:off x="1697040" y="1918440"/>
              <a:ext cx="5197680" cy="3778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7181A67-899F-4795-A017-8783F76C277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87680" y="1909080"/>
                <a:ext cx="5216400" cy="379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0663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set architecture (ISA)?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16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0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a = b + c + d + e;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B44F1A2-270F-4C01-B5D0-D199E0F0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05B45-7C09-4D37-A5B3-C71D7D41FAC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D42911A5-94C7-40F0-9D32-810B90D52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5141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Primer on Clocks and Cycles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6AEF295F-F965-409B-99A2-A28E48723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77C54D-61CE-46A2-396F-7FD4E53B1EE9}"/>
                  </a:ext>
                </a:extLst>
              </p14:cNvPr>
              <p14:cNvContentPartPr/>
              <p14:nvPr/>
            </p14:nvContentPartPr>
            <p14:xfrm>
              <a:off x="300600" y="38160"/>
              <a:ext cx="8786880" cy="6684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77C54D-61CE-46A2-396F-7FD4E53B1E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1240" y="28800"/>
                <a:ext cx="8805600" cy="670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7B2E4E-0155-4EA2-94E0-FCA7AB9F1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E7CE5-C7F7-4026-8873-D7E1B7B0315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524E1D59-A33E-4BE3-BF70-63DED46D2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2265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B2D69182-71F4-4132-B9F1-1A298258D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7B90BF1-F6F6-40AB-BA46-1F39F0F85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5509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CPU execution time = CPU clock cycles  x  Clock cycle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cycle time =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processor has a frequency of 3 GHz, the clock ticks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3 billion times in a second – as we’ll soon see, with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clock tick, one or more/less instructions may complete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10 seconds on a 3 GHz processor,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how many clock cycles did it run for?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If a program runs for 2 billion clock cycles on a 1.5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processor, what is the execution time in seconds?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D5739F-42B1-465E-62C5-F54991511CD7}"/>
                  </a:ext>
                </a:extLst>
              </p14:cNvPr>
              <p14:cNvContentPartPr/>
              <p14:nvPr/>
            </p14:nvContentPartPr>
            <p14:xfrm>
              <a:off x="315000" y="139320"/>
              <a:ext cx="8786160" cy="6707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D5739F-42B1-465E-62C5-F54991511C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5640" y="129960"/>
                <a:ext cx="8804880" cy="6726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DCCB977-20CB-4752-83FA-B261CAEC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6E9F2-77EA-4D11-A043-7635DC1C7C0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596A3C6-3697-4298-8C5E-6DBF59605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268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Equation - II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9399082-ADB8-42D2-9C27-5256BDA44D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D1FF41E-3BC7-4651-A8BD-AA9402ACE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84" y="1641523"/>
            <a:ext cx="806534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CPU clock cycles =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clock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per instruction (CPI)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Substituting in previous equation,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 x 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x 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If a 2 GHz processor graduates an instruction every third cycle,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 many instructions are there in a program that runs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 seconds?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3B7D182-AA09-742D-63B4-909B9B0F6484}"/>
                  </a:ext>
                </a:extLst>
              </p14:cNvPr>
              <p14:cNvContentPartPr/>
              <p14:nvPr/>
            </p14:nvContentPartPr>
            <p14:xfrm>
              <a:off x="194400" y="79200"/>
              <a:ext cx="8888040" cy="6135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3B7D182-AA09-742D-63B4-909B9B0F648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040" y="69840"/>
                <a:ext cx="8906760" cy="6153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17DBFC4-A6ED-47B6-82F3-BAB1FD64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DEDF33-0EF9-4A1A-BA4D-E83A0DC0FAD8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A338F205-4364-4B5E-86BC-43B0BB30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561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Factors Influencing Performance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C6DB4B90-079C-4A28-A379-3BDA2AC8B9F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332076C1-7E99-4844-9FA9-31BCAAB00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147"/>
            <a:ext cx="78834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cycle time: manufacturing process (how fast is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transistor), how much work gets done in each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(more on this later)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the quality of the compiler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CPI: the nature of each instruction and the quality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implementation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136D0F3-29D5-9CA0-98ED-2B8C3B1F7BB3}"/>
                  </a:ext>
                </a:extLst>
              </p14:cNvPr>
              <p14:cNvContentPartPr/>
              <p14:nvPr/>
            </p14:nvContentPartPr>
            <p14:xfrm>
              <a:off x="181440" y="293760"/>
              <a:ext cx="8853840" cy="564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136D0F3-29D5-9CA0-98ED-2B8C3B1F7BB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2080" y="284400"/>
                <a:ext cx="8872560" cy="565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B60822-C490-4BD2-89B9-F7A232E58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D25EC-4E19-46E1-8B81-EE3F483C4B28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8E987EE-975E-4F1F-A6CF-EFA572C2D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BCD8F58C-8393-4F43-BB40-B5E9BA9D05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5E08937B-FFEF-45D5-B29A-087791F9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78" y="1583353"/>
            <a:ext cx="8083303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Execution time = clock cycle time x number of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avg CPI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Which of the following two systems is better?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program is converted into 4 billion MIPS instructions by 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compiler ; the MIPS processor is implemented such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each instruction completes in an average of 1.5 cycles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clock speed is 1 GHz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same program is converted into 2 billion x86 instructions;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x86 processor is implemented such that each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completes in an average of 6 cycles and the clock speed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1.5 GHz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E489F84-95AA-0B62-6995-26FE305A9F06}"/>
                  </a:ext>
                </a:extLst>
              </p14:cNvPr>
              <p14:cNvContentPartPr/>
              <p14:nvPr/>
            </p14:nvContentPartPr>
            <p14:xfrm>
              <a:off x="388800" y="81360"/>
              <a:ext cx="8482320" cy="6433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E489F84-95AA-0B62-6995-26FE305A9F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9440" y="72000"/>
                <a:ext cx="8501040" cy="6451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184DE-63B1-4940-85B0-7E7BAEEA3A7C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0B69A54C-58EE-44DA-8349-9DF3B61D7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92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and Energy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685EB1BA-3C0F-4CE0-AAD4-EFE16CF46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BD982BC-00D3-41B7-9417-37975ABB0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16011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power = dynamic power + leakage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Dynamic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activity x capacitance x voltage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x frequency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Leakage power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voltage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Energy  =  power  x 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(joules)     (watts)     (sec)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a CPU-bound program,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Execution time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cycle time </a:t>
            </a:r>
            <a:r>
              <a:rPr lang="en-US" altLang="en-US" sz="2400" dirty="0">
                <a:latin typeface="Symbol" panose="05050102010706020507" pitchFamily="18" charset="2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/ clock speed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05889AD-29D6-52B8-57E0-28ED2C166750}"/>
                  </a:ext>
                </a:extLst>
              </p14:cNvPr>
              <p14:cNvContentPartPr/>
              <p14:nvPr/>
            </p14:nvContentPartPr>
            <p14:xfrm>
              <a:off x="374040" y="110880"/>
              <a:ext cx="8843400" cy="6498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05889AD-29D6-52B8-57E0-28ED2C1667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4680" y="101520"/>
                <a:ext cx="8862120" cy="651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BCFA1B7-1A48-4355-A62D-D3551DF4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D4FE2-65B1-463E-BCEB-F4C354A3FB10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E460B73D-3196-47E1-BC8F-710FC104C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DC830141-CD59-45C9-BD6A-3202D30954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AADA785D-9382-4E64-B01A-676FC978C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30387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CPU-bound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program,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6BA26F6-2D1B-524F-342E-BED7A6C18E14}"/>
                  </a:ext>
                </a:extLst>
              </p14:cNvPr>
              <p14:cNvContentPartPr/>
              <p14:nvPr/>
            </p14:nvContentPartPr>
            <p14:xfrm>
              <a:off x="606240" y="23400"/>
              <a:ext cx="8624880" cy="679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6BA26F6-2D1B-524F-342E-BED7A6C18E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6880" y="14040"/>
                <a:ext cx="8643600" cy="6809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7D151C-0CA3-43E0-8345-2DB97F03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50385-20E1-4AD9-AD75-BE730BC7A9A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EBA0B29C-1745-420C-BD07-E84378D80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9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Problem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F5F17172-4497-43B9-88BD-9D3144096A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7AB57117-7877-40DA-B2D5-B54D7E040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830387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1 GHz processor takes 100 seconds to execute a CPU-bound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program, while consuming 70 W of dynamic power and 30 W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leakage power.  Does the program consume less energy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Turbo boost mode when the frequency is increased to 1.2 GHz?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Normal mode energy = 100 W x 100 s = 10,000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Turbo mode energy = (70 x 1.2 + 30) x 100/1.2 = 9,500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Note: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Frequency only impacts dynamic power, not leakage power.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We assume that the program’s CPI is unchanged when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frequency is changed, i.e., exec time varies linearly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with cycle time.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48902</TotalTime>
  <Words>1361</Words>
  <Application>Microsoft Office PowerPoint</Application>
  <PresentationFormat>On-screen Show (4:3)</PresentationFormat>
  <Paragraphs>229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261</cp:revision>
  <dcterms:created xsi:type="dcterms:W3CDTF">2002-09-20T18:19:18Z</dcterms:created>
  <dcterms:modified xsi:type="dcterms:W3CDTF">2025-01-14T19:07:15Z</dcterms:modified>
</cp:coreProperties>
</file>