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4.xml" ContentType="application/inkml+xml"/>
  <Override PartName="/ppt/notesSlides/notesSlide7.xml" ContentType="application/vnd.openxmlformats-officedocument.presentationml.notesSlide+xml"/>
  <Override PartName="/ppt/ink/ink5.xml" ContentType="application/inkml+xml"/>
  <Override PartName="/ppt/notesSlides/notesSlide8.xml" ContentType="application/vnd.openxmlformats-officedocument.presentationml.notesSlide+xml"/>
  <Override PartName="/ppt/ink/ink6.xml" ContentType="application/inkml+xml"/>
  <Override PartName="/ppt/notesSlides/notesSlide9.xml" ContentType="application/vnd.openxmlformats-officedocument.presentationml.notesSlide+xml"/>
  <Override PartName="/ppt/ink/ink7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8.xml" ContentType="application/inkml+xml"/>
  <Override PartName="/ppt/notesSlides/notesSlide12.xml" ContentType="application/vnd.openxmlformats-officedocument.presentationml.notesSlide+xml"/>
  <Override PartName="/ppt/ink/ink9.xml" ContentType="application/inkml+xml"/>
  <Override PartName="/ppt/notesSlides/notesSlide13.xml" ContentType="application/vnd.openxmlformats-officedocument.presentationml.notesSlide+xml"/>
  <Override PartName="/ppt/ink/ink10.xml" ContentType="application/inkml+xml"/>
  <Override PartName="/ppt/notesSlides/notesSlide14.xml" ContentType="application/vnd.openxmlformats-officedocument.presentationml.notesSlide+xml"/>
  <Override PartName="/ppt/ink/ink11.xml" ContentType="application/inkml+xml"/>
  <Override PartName="/ppt/notesSlides/notesSlide15.xml" ContentType="application/vnd.openxmlformats-officedocument.presentationml.notesSlide+xml"/>
  <Override PartName="/ppt/ink/ink12.xml" ContentType="application/inkml+xml"/>
  <Override PartName="/ppt/notesSlides/notesSlide16.xml" ContentType="application/vnd.openxmlformats-officedocument.presentationml.notesSlide+xml"/>
  <Override PartName="/ppt/ink/ink13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3" r:id="rId2"/>
    <p:sldId id="523" r:id="rId3"/>
    <p:sldId id="560" r:id="rId4"/>
    <p:sldId id="561" r:id="rId5"/>
    <p:sldId id="562" r:id="rId6"/>
    <p:sldId id="507" r:id="rId7"/>
    <p:sldId id="563" r:id="rId8"/>
    <p:sldId id="508" r:id="rId9"/>
    <p:sldId id="519" r:id="rId10"/>
    <p:sldId id="510" r:id="rId11"/>
    <p:sldId id="520" r:id="rId12"/>
    <p:sldId id="521" r:id="rId13"/>
    <p:sldId id="540" r:id="rId14"/>
    <p:sldId id="541" r:id="rId15"/>
    <p:sldId id="542" r:id="rId16"/>
    <p:sldId id="551" r:id="rId17"/>
    <p:sldId id="543" r:id="rId18"/>
    <p:sldId id="544" r:id="rId19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406748-DC86-42B4-BA30-4840DA674BB7}" v="4" dt="2025-01-09T19:09:32.4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1894f8d5-da90-49db-a2d5-cc99062af5ba" providerId="ADAL" clId="{33406748-DC86-42B4-BA30-4840DA674BB7}"/>
    <pc:docChg chg="custSel addSld modSld">
      <pc:chgData name="Rajeev Balasubramonian" userId="1894f8d5-da90-49db-a2d5-cc99062af5ba" providerId="ADAL" clId="{33406748-DC86-42B4-BA30-4840DA674BB7}" dt="2025-01-09T19:09:32.490" v="55"/>
      <pc:docMkLst>
        <pc:docMk/>
      </pc:docMkLst>
      <pc:sldChg chg="addSp delSp modSp mod modAnim">
        <pc:chgData name="Rajeev Balasubramonian" userId="1894f8d5-da90-49db-a2d5-cc99062af5ba" providerId="ADAL" clId="{33406748-DC86-42B4-BA30-4840DA674BB7}" dt="2025-01-09T19:09:32.490" v="55"/>
        <pc:sldMkLst>
          <pc:docMk/>
          <pc:sldMk cId="0" sldId="507"/>
        </pc:sldMkLst>
        <pc:spChg chg="mod">
          <ac:chgData name="Rajeev Balasubramonian" userId="1894f8d5-da90-49db-a2d5-cc99062af5ba" providerId="ADAL" clId="{33406748-DC86-42B4-BA30-4840DA674BB7}" dt="2025-01-09T16:09:15.438" v="53" actId="20577"/>
          <ac:spMkLst>
            <pc:docMk/>
            <pc:sldMk cId="0" sldId="507"/>
            <ac:spMk id="34819" creationId="{49C18321-50B1-48EA-9894-3DE9A25A2664}"/>
          </ac:spMkLst>
        </pc:spChg>
        <pc:spChg chg="del">
          <ac:chgData name="Rajeev Balasubramonian" userId="1894f8d5-da90-49db-a2d5-cc99062af5ba" providerId="ADAL" clId="{33406748-DC86-42B4-BA30-4840DA674BB7}" dt="2025-01-09T16:08:53.431" v="5" actId="478"/>
          <ac:spMkLst>
            <pc:docMk/>
            <pc:sldMk cId="0" sldId="507"/>
            <ac:spMk id="34821" creationId="{C134C7D6-0C41-4131-96E8-5D0DB4E13BFD}"/>
          </ac:spMkLst>
        </pc:spChg>
        <pc:spChg chg="del">
          <ac:chgData name="Rajeev Balasubramonian" userId="1894f8d5-da90-49db-a2d5-cc99062af5ba" providerId="ADAL" clId="{33406748-DC86-42B4-BA30-4840DA674BB7}" dt="2025-01-09T16:08:53.431" v="5" actId="478"/>
          <ac:spMkLst>
            <pc:docMk/>
            <pc:sldMk cId="0" sldId="507"/>
            <ac:spMk id="34822" creationId="{A705B554-FAC5-4DBB-8702-ACD10E0EB025}"/>
          </ac:spMkLst>
        </pc:spChg>
        <pc:spChg chg="del">
          <ac:chgData name="Rajeev Balasubramonian" userId="1894f8d5-da90-49db-a2d5-cc99062af5ba" providerId="ADAL" clId="{33406748-DC86-42B4-BA30-4840DA674BB7}" dt="2025-01-09T16:08:53.431" v="5" actId="478"/>
          <ac:spMkLst>
            <pc:docMk/>
            <pc:sldMk cId="0" sldId="507"/>
            <ac:spMk id="34823" creationId="{2DD9673C-B05E-42F9-ADA1-705E591A8A8F}"/>
          </ac:spMkLst>
        </pc:spChg>
        <pc:spChg chg="del">
          <ac:chgData name="Rajeev Balasubramonian" userId="1894f8d5-da90-49db-a2d5-cc99062af5ba" providerId="ADAL" clId="{33406748-DC86-42B4-BA30-4840DA674BB7}" dt="2025-01-09T16:08:53.431" v="5" actId="478"/>
          <ac:spMkLst>
            <pc:docMk/>
            <pc:sldMk cId="0" sldId="507"/>
            <ac:spMk id="34824" creationId="{A8F051E5-7655-4610-8556-47BC7F628665}"/>
          </ac:spMkLst>
        </pc:spChg>
        <pc:spChg chg="del">
          <ac:chgData name="Rajeev Balasubramonian" userId="1894f8d5-da90-49db-a2d5-cc99062af5ba" providerId="ADAL" clId="{33406748-DC86-42B4-BA30-4840DA674BB7}" dt="2025-01-09T16:08:53.431" v="5" actId="478"/>
          <ac:spMkLst>
            <pc:docMk/>
            <pc:sldMk cId="0" sldId="507"/>
            <ac:spMk id="34825" creationId="{B11FFBAE-F48A-4340-8DFE-3E80070AA3B7}"/>
          </ac:spMkLst>
        </pc:spChg>
        <pc:spChg chg="del">
          <ac:chgData name="Rajeev Balasubramonian" userId="1894f8d5-da90-49db-a2d5-cc99062af5ba" providerId="ADAL" clId="{33406748-DC86-42B4-BA30-4840DA674BB7}" dt="2025-01-09T16:08:53.431" v="5" actId="478"/>
          <ac:spMkLst>
            <pc:docMk/>
            <pc:sldMk cId="0" sldId="507"/>
            <ac:spMk id="34826" creationId="{6398AB97-AFA3-42F1-A62C-3F905653F0B6}"/>
          </ac:spMkLst>
        </pc:spChg>
        <pc:spChg chg="del">
          <ac:chgData name="Rajeev Balasubramonian" userId="1894f8d5-da90-49db-a2d5-cc99062af5ba" providerId="ADAL" clId="{33406748-DC86-42B4-BA30-4840DA674BB7}" dt="2025-01-09T16:08:53.431" v="5" actId="478"/>
          <ac:spMkLst>
            <pc:docMk/>
            <pc:sldMk cId="0" sldId="507"/>
            <ac:spMk id="34827" creationId="{420C65B4-2A5A-4490-A71B-7DAF94CF6B89}"/>
          </ac:spMkLst>
        </pc:spChg>
        <pc:spChg chg="del">
          <ac:chgData name="Rajeev Balasubramonian" userId="1894f8d5-da90-49db-a2d5-cc99062af5ba" providerId="ADAL" clId="{33406748-DC86-42B4-BA30-4840DA674BB7}" dt="2025-01-09T16:08:53.431" v="5" actId="478"/>
          <ac:spMkLst>
            <pc:docMk/>
            <pc:sldMk cId="0" sldId="507"/>
            <ac:spMk id="34828" creationId="{57AF18EA-426B-4000-A929-E72EE4F22AED}"/>
          </ac:spMkLst>
        </pc:spChg>
        <pc:spChg chg="del">
          <ac:chgData name="Rajeev Balasubramonian" userId="1894f8d5-da90-49db-a2d5-cc99062af5ba" providerId="ADAL" clId="{33406748-DC86-42B4-BA30-4840DA674BB7}" dt="2025-01-09T16:08:53.431" v="5" actId="478"/>
          <ac:spMkLst>
            <pc:docMk/>
            <pc:sldMk cId="0" sldId="507"/>
            <ac:spMk id="34829" creationId="{23A56523-AA10-48A2-9ECA-415B1EBDA9CD}"/>
          </ac:spMkLst>
        </pc:spChg>
        <pc:spChg chg="del">
          <ac:chgData name="Rajeev Balasubramonian" userId="1894f8d5-da90-49db-a2d5-cc99062af5ba" providerId="ADAL" clId="{33406748-DC86-42B4-BA30-4840DA674BB7}" dt="2025-01-09T16:08:53.431" v="5" actId="478"/>
          <ac:spMkLst>
            <pc:docMk/>
            <pc:sldMk cId="0" sldId="507"/>
            <ac:spMk id="34830" creationId="{9FFE4D39-6A96-4812-BABF-1E2E10C67DCF}"/>
          </ac:spMkLst>
        </pc:spChg>
        <pc:spChg chg="del">
          <ac:chgData name="Rajeev Balasubramonian" userId="1894f8d5-da90-49db-a2d5-cc99062af5ba" providerId="ADAL" clId="{33406748-DC86-42B4-BA30-4840DA674BB7}" dt="2025-01-09T16:08:53.431" v="5" actId="478"/>
          <ac:spMkLst>
            <pc:docMk/>
            <pc:sldMk cId="0" sldId="507"/>
            <ac:spMk id="34831" creationId="{D283379D-D5DE-4525-8E12-93E8DBE46BF6}"/>
          </ac:spMkLst>
        </pc:spChg>
        <pc:spChg chg="del">
          <ac:chgData name="Rajeev Balasubramonian" userId="1894f8d5-da90-49db-a2d5-cc99062af5ba" providerId="ADAL" clId="{33406748-DC86-42B4-BA30-4840DA674BB7}" dt="2025-01-09T16:08:53.431" v="5" actId="478"/>
          <ac:spMkLst>
            <pc:docMk/>
            <pc:sldMk cId="0" sldId="507"/>
            <ac:spMk id="34832" creationId="{DEB642F6-8158-41E3-9A3D-FF672E4A474E}"/>
          </ac:spMkLst>
        </pc:spChg>
        <pc:picChg chg="add mod">
          <ac:chgData name="Rajeev Balasubramonian" userId="1894f8d5-da90-49db-a2d5-cc99062af5ba" providerId="ADAL" clId="{33406748-DC86-42B4-BA30-4840DA674BB7}" dt="2025-01-09T16:09:06.453" v="8" actId="1076"/>
          <ac:picMkLst>
            <pc:docMk/>
            <pc:sldMk cId="0" sldId="507"/>
            <ac:picMk id="2" creationId="{5F3C31A8-2458-5E42-870B-BCB4FDFB9899}"/>
          </ac:picMkLst>
        </pc:picChg>
        <pc:inkChg chg="add">
          <ac:chgData name="Rajeev Balasubramonian" userId="1894f8d5-da90-49db-a2d5-cc99062af5ba" providerId="ADAL" clId="{33406748-DC86-42B4-BA30-4840DA674BB7}" dt="2025-01-09T19:09:32.490" v="55"/>
          <ac:inkMkLst>
            <pc:docMk/>
            <pc:sldMk cId="0" sldId="507"/>
            <ac:inkMk id="3" creationId="{1C21CD17-2C45-8136-F935-987989134E2C}"/>
          </ac:inkMkLst>
        </pc:inkChg>
      </pc:sldChg>
      <pc:sldChg chg="addSp">
        <pc:chgData name="Rajeev Balasubramonian" userId="1894f8d5-da90-49db-a2d5-cc99062af5ba" providerId="ADAL" clId="{33406748-DC86-42B4-BA30-4840DA674BB7}" dt="2025-01-09T19:09:32.490" v="55"/>
        <pc:sldMkLst>
          <pc:docMk/>
          <pc:sldMk cId="0" sldId="508"/>
        </pc:sldMkLst>
        <pc:inkChg chg="add">
          <ac:chgData name="Rajeev Balasubramonian" userId="1894f8d5-da90-49db-a2d5-cc99062af5ba" providerId="ADAL" clId="{33406748-DC86-42B4-BA30-4840DA674BB7}" dt="2025-01-09T19:09:32.490" v="55"/>
          <ac:inkMkLst>
            <pc:docMk/>
            <pc:sldMk cId="0" sldId="508"/>
            <ac:inkMk id="2" creationId="{E004FF31-908C-E0E1-2061-8556E66989EF}"/>
          </ac:inkMkLst>
        </pc:inkChg>
      </pc:sldChg>
      <pc:sldChg chg="addSp">
        <pc:chgData name="Rajeev Balasubramonian" userId="1894f8d5-da90-49db-a2d5-cc99062af5ba" providerId="ADAL" clId="{33406748-DC86-42B4-BA30-4840DA674BB7}" dt="2025-01-09T19:09:32.490" v="55"/>
        <pc:sldMkLst>
          <pc:docMk/>
          <pc:sldMk cId="0" sldId="519"/>
        </pc:sldMkLst>
        <pc:inkChg chg="add">
          <ac:chgData name="Rajeev Balasubramonian" userId="1894f8d5-da90-49db-a2d5-cc99062af5ba" providerId="ADAL" clId="{33406748-DC86-42B4-BA30-4840DA674BB7}" dt="2025-01-09T19:09:32.490" v="55"/>
          <ac:inkMkLst>
            <pc:docMk/>
            <pc:sldMk cId="0" sldId="519"/>
            <ac:inkMk id="2" creationId="{5AD6F824-8069-89B5-D75B-6FA7B5161D65}"/>
          </ac:inkMkLst>
        </pc:inkChg>
      </pc:sldChg>
      <pc:sldChg chg="addSp">
        <pc:chgData name="Rajeev Balasubramonian" userId="1894f8d5-da90-49db-a2d5-cc99062af5ba" providerId="ADAL" clId="{33406748-DC86-42B4-BA30-4840DA674BB7}" dt="2025-01-09T19:09:32.490" v="55"/>
        <pc:sldMkLst>
          <pc:docMk/>
          <pc:sldMk cId="0" sldId="520"/>
        </pc:sldMkLst>
        <pc:inkChg chg="add">
          <ac:chgData name="Rajeev Balasubramonian" userId="1894f8d5-da90-49db-a2d5-cc99062af5ba" providerId="ADAL" clId="{33406748-DC86-42B4-BA30-4840DA674BB7}" dt="2025-01-09T19:09:32.490" v="55"/>
          <ac:inkMkLst>
            <pc:docMk/>
            <pc:sldMk cId="0" sldId="520"/>
            <ac:inkMk id="2" creationId="{4AF46C7F-8940-72F0-55E9-C85CD765E416}"/>
          </ac:inkMkLst>
        </pc:inkChg>
      </pc:sldChg>
      <pc:sldChg chg="addSp">
        <pc:chgData name="Rajeev Balasubramonian" userId="1894f8d5-da90-49db-a2d5-cc99062af5ba" providerId="ADAL" clId="{33406748-DC86-42B4-BA30-4840DA674BB7}" dt="2025-01-09T19:09:32.490" v="55"/>
        <pc:sldMkLst>
          <pc:docMk/>
          <pc:sldMk cId="0" sldId="521"/>
        </pc:sldMkLst>
        <pc:inkChg chg="add">
          <ac:chgData name="Rajeev Balasubramonian" userId="1894f8d5-da90-49db-a2d5-cc99062af5ba" providerId="ADAL" clId="{33406748-DC86-42B4-BA30-4840DA674BB7}" dt="2025-01-09T19:09:32.490" v="55"/>
          <ac:inkMkLst>
            <pc:docMk/>
            <pc:sldMk cId="0" sldId="521"/>
            <ac:inkMk id="2" creationId="{68729C95-8C5E-8B7B-843C-8025F8D68571}"/>
          </ac:inkMkLst>
        </pc:inkChg>
      </pc:sldChg>
      <pc:sldChg chg="addSp">
        <pc:chgData name="Rajeev Balasubramonian" userId="1894f8d5-da90-49db-a2d5-cc99062af5ba" providerId="ADAL" clId="{33406748-DC86-42B4-BA30-4840DA674BB7}" dt="2025-01-09T19:09:32.490" v="55"/>
        <pc:sldMkLst>
          <pc:docMk/>
          <pc:sldMk cId="0" sldId="523"/>
        </pc:sldMkLst>
        <pc:inkChg chg="add">
          <ac:chgData name="Rajeev Balasubramonian" userId="1894f8d5-da90-49db-a2d5-cc99062af5ba" providerId="ADAL" clId="{33406748-DC86-42B4-BA30-4840DA674BB7}" dt="2025-01-09T19:09:32.490" v="55"/>
          <ac:inkMkLst>
            <pc:docMk/>
            <pc:sldMk cId="0" sldId="523"/>
            <ac:inkMk id="2" creationId="{FD7296B7-EA29-B31D-9240-269EB6D03D51}"/>
          </ac:inkMkLst>
        </pc:inkChg>
      </pc:sldChg>
      <pc:sldChg chg="addSp">
        <pc:chgData name="Rajeev Balasubramonian" userId="1894f8d5-da90-49db-a2d5-cc99062af5ba" providerId="ADAL" clId="{33406748-DC86-42B4-BA30-4840DA674BB7}" dt="2025-01-09T19:09:32.490" v="55"/>
        <pc:sldMkLst>
          <pc:docMk/>
          <pc:sldMk cId="0" sldId="540"/>
        </pc:sldMkLst>
        <pc:inkChg chg="add">
          <ac:chgData name="Rajeev Balasubramonian" userId="1894f8d5-da90-49db-a2d5-cc99062af5ba" providerId="ADAL" clId="{33406748-DC86-42B4-BA30-4840DA674BB7}" dt="2025-01-09T19:09:32.490" v="55"/>
          <ac:inkMkLst>
            <pc:docMk/>
            <pc:sldMk cId="0" sldId="540"/>
            <ac:inkMk id="2" creationId="{8B9EDAA7-C3D2-FAE2-220F-4E4A8E4A9480}"/>
          </ac:inkMkLst>
        </pc:inkChg>
      </pc:sldChg>
      <pc:sldChg chg="addSp">
        <pc:chgData name="Rajeev Balasubramonian" userId="1894f8d5-da90-49db-a2d5-cc99062af5ba" providerId="ADAL" clId="{33406748-DC86-42B4-BA30-4840DA674BB7}" dt="2025-01-09T19:09:32.490" v="55"/>
        <pc:sldMkLst>
          <pc:docMk/>
          <pc:sldMk cId="0" sldId="541"/>
        </pc:sldMkLst>
        <pc:inkChg chg="add">
          <ac:chgData name="Rajeev Balasubramonian" userId="1894f8d5-da90-49db-a2d5-cc99062af5ba" providerId="ADAL" clId="{33406748-DC86-42B4-BA30-4840DA674BB7}" dt="2025-01-09T19:09:32.490" v="55"/>
          <ac:inkMkLst>
            <pc:docMk/>
            <pc:sldMk cId="0" sldId="541"/>
            <ac:inkMk id="2" creationId="{721ABDB2-3C78-E296-0127-D5A2C2D6E8A6}"/>
          </ac:inkMkLst>
        </pc:inkChg>
      </pc:sldChg>
      <pc:sldChg chg="addSp">
        <pc:chgData name="Rajeev Balasubramonian" userId="1894f8d5-da90-49db-a2d5-cc99062af5ba" providerId="ADAL" clId="{33406748-DC86-42B4-BA30-4840DA674BB7}" dt="2025-01-09T19:09:32.490" v="55"/>
        <pc:sldMkLst>
          <pc:docMk/>
          <pc:sldMk cId="0" sldId="542"/>
        </pc:sldMkLst>
        <pc:inkChg chg="add">
          <ac:chgData name="Rajeev Balasubramonian" userId="1894f8d5-da90-49db-a2d5-cc99062af5ba" providerId="ADAL" clId="{33406748-DC86-42B4-BA30-4840DA674BB7}" dt="2025-01-09T19:09:32.490" v="55"/>
          <ac:inkMkLst>
            <pc:docMk/>
            <pc:sldMk cId="0" sldId="542"/>
            <ac:inkMk id="2" creationId="{4111B96E-4AF4-0002-E72C-192FD8D2BD55}"/>
          </ac:inkMkLst>
        </pc:inkChg>
      </pc:sldChg>
      <pc:sldChg chg="addSp">
        <pc:chgData name="Rajeev Balasubramonian" userId="1894f8d5-da90-49db-a2d5-cc99062af5ba" providerId="ADAL" clId="{33406748-DC86-42B4-BA30-4840DA674BB7}" dt="2025-01-09T19:09:32.490" v="55"/>
        <pc:sldMkLst>
          <pc:docMk/>
          <pc:sldMk cId="0" sldId="551"/>
        </pc:sldMkLst>
        <pc:inkChg chg="add">
          <ac:chgData name="Rajeev Balasubramonian" userId="1894f8d5-da90-49db-a2d5-cc99062af5ba" providerId="ADAL" clId="{33406748-DC86-42B4-BA30-4840DA674BB7}" dt="2025-01-09T19:09:32.490" v="55"/>
          <ac:inkMkLst>
            <pc:docMk/>
            <pc:sldMk cId="0" sldId="551"/>
            <ac:inkMk id="2" creationId="{F4B0D4F6-6FC8-B5B2-CC17-993CC483916E}"/>
          </ac:inkMkLst>
        </pc:inkChg>
      </pc:sldChg>
      <pc:sldChg chg="addSp">
        <pc:chgData name="Rajeev Balasubramonian" userId="1894f8d5-da90-49db-a2d5-cc99062af5ba" providerId="ADAL" clId="{33406748-DC86-42B4-BA30-4840DA674BB7}" dt="2025-01-09T19:09:32.490" v="55"/>
        <pc:sldMkLst>
          <pc:docMk/>
          <pc:sldMk cId="0" sldId="560"/>
        </pc:sldMkLst>
        <pc:inkChg chg="add">
          <ac:chgData name="Rajeev Balasubramonian" userId="1894f8d5-da90-49db-a2d5-cc99062af5ba" providerId="ADAL" clId="{33406748-DC86-42B4-BA30-4840DA674BB7}" dt="2025-01-09T19:09:32.490" v="55"/>
          <ac:inkMkLst>
            <pc:docMk/>
            <pc:sldMk cId="0" sldId="560"/>
            <ac:inkMk id="2" creationId="{30295C75-5883-0DE5-C585-E68A2E80A140}"/>
          </ac:inkMkLst>
        </pc:inkChg>
      </pc:sldChg>
      <pc:sldChg chg="addSp">
        <pc:chgData name="Rajeev Balasubramonian" userId="1894f8d5-da90-49db-a2d5-cc99062af5ba" providerId="ADAL" clId="{33406748-DC86-42B4-BA30-4840DA674BB7}" dt="2025-01-09T19:09:32.490" v="55"/>
        <pc:sldMkLst>
          <pc:docMk/>
          <pc:sldMk cId="0" sldId="561"/>
        </pc:sldMkLst>
        <pc:inkChg chg="add">
          <ac:chgData name="Rajeev Balasubramonian" userId="1894f8d5-da90-49db-a2d5-cc99062af5ba" providerId="ADAL" clId="{33406748-DC86-42B4-BA30-4840DA674BB7}" dt="2025-01-09T19:09:32.490" v="55"/>
          <ac:inkMkLst>
            <pc:docMk/>
            <pc:sldMk cId="0" sldId="561"/>
            <ac:inkMk id="2" creationId="{36B5C029-3E27-F63F-5563-605226B2F458}"/>
          </ac:inkMkLst>
        </pc:inkChg>
      </pc:sldChg>
      <pc:sldChg chg="addSp delSp add mod delAnim">
        <pc:chgData name="Rajeev Balasubramonian" userId="1894f8d5-da90-49db-a2d5-cc99062af5ba" providerId="ADAL" clId="{33406748-DC86-42B4-BA30-4840DA674BB7}" dt="2025-01-09T19:09:32.490" v="55"/>
        <pc:sldMkLst>
          <pc:docMk/>
          <pc:sldMk cId="2702173666" sldId="563"/>
        </pc:sldMkLst>
        <pc:picChg chg="del">
          <ac:chgData name="Rajeev Balasubramonian" userId="1894f8d5-da90-49db-a2d5-cc99062af5ba" providerId="ADAL" clId="{33406748-DC86-42B4-BA30-4840DA674BB7}" dt="2025-01-09T16:09:25.656" v="54" actId="478"/>
          <ac:picMkLst>
            <pc:docMk/>
            <pc:sldMk cId="2702173666" sldId="563"/>
            <ac:picMk id="2" creationId="{B859CAAA-9DA2-C05A-14C4-4AA799FEFED2}"/>
          </ac:picMkLst>
        </pc:picChg>
        <pc:inkChg chg="add">
          <ac:chgData name="Rajeev Balasubramonian" userId="1894f8d5-da90-49db-a2d5-cc99062af5ba" providerId="ADAL" clId="{33406748-DC86-42B4-BA30-4840DA674BB7}" dt="2025-01-09T19:09:32.490" v="55"/>
          <ac:inkMkLst>
            <pc:docMk/>
            <pc:sldMk cId="2702173666" sldId="563"/>
            <ac:inkMk id="3" creationId="{03FF467B-5FF1-9A58-92E3-0861DCD1E0CB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1E6CEFF8-A89B-4736-ABCA-F9C3F6899B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30A4744C-179B-4802-A984-C9EE947C6F8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C87E2EC7-8333-4CA8-B91B-92795238795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4A2BA5B5-202E-4ECC-BA57-6EDCB8B392E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57AEFF-8265-46F2-B357-CEE79AFBAE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7:47:34.2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8586 4211 670 0,'0'0'100'0,"-3"2"82"0,-2-2-45 0,2 0-52 0,1 0-16 15,2 0-11-15,0 1 4 0,3 2 4 16,2 4 6 0,-2-1 6-16,-1 5-6 0,1-1-14 15,3-1-9-15,1-6-12 16,4-1-1-1,9-10 2-15,5 0 7 16,10-16 8-16,5 1 2 16,5-4-1-16,6-6-3 0,-7 0-10 15,3-4-6-15,-4 3-10 16,1-3-3-16,7 4-4 16,-4-5 0-16,16-1 3 15,6-5-2-15,10-4-2 16,5-2-2-16,-4-4-4 15,-5-2 1-15,-14 0 0 16,-7 3 0-16,2 1-1 16,0 1 0-16,4 2 1 15,4 2 0-15,-2 1 0 16,6-3 1-16,0-1-4 16,-7-2 0-16,1 2-1 15,-9-3 1-15,7 3 3 16,0 3-1-16,5 3 1 15,-1 3-2-15,0 0-2 16,-1 1-3-16,0 5-1 16,0-2-1-16,-5-1 0 0,-9 0 0 15,-8 0 0-15,-8 3 0 16,-6 5-1-16,-2 4 0 16,2-4-1-1,5 1 0-15,4 1-1 16,2 1 0-16,-7 0-27 0,3 2-26 15,-12 3-100-15,-2 6-70 16,-7 7 118-16</inkml:trace>
  <inkml:trace contextRef="#ctx0" brushRef="#br0" timeOffset="1577.76">11457 2183 203 0,'2'-11'15'0,"-5"-2"-1"0,-1-1-39 0,-2 2 13 0</inkml:trace>
  <inkml:trace contextRef="#ctx0" brushRef="#br0" timeOffset="2037.05">11430 2082 446 0,'0'0'83'0,"0"6"81"0,-6 4-24 0,0 7-41 16,-7 1-15-16,-3 0-23 16,2 0-17-16,0-6-19 15,6-2-5-15,0-4-8 0,8-6 2 16,0 0 25 0,8-6 10-16,6 0 18 0,2-4 7 15,0 1-12 1,3 2-7-16,-11-1-19 15,1 2-12-15,-6 0-13 16,2 1-4-16,0 4-4 16,3-6-2-16,9 4 7 15,7 0 10-15,7-2 26 0,9 2 18 16,7-2 24-16,2-3 7 16,8-4-4-16,4-6-7 15,5-8-18-15,8-1-9 16,9-5-17-16,2 2-6 15,0 5-12-15,-8 1-6 0,-6 6-5 16,-5-5-2-16,7 3-2 16,3-1-2-16,4-2 0 15,10-6-1-15,0-4 0 16,-3 5 0 0,-11-7-1-16,-10 5 2 15,-11 8 0-15,-3 5 1 0,-14 7 1 16,-7 7-2-16,-29 3-45 15,1 2-39-15,-20 3-90 16,-8 1-80-16,-2 6 137 16</inkml:trace>
  <inkml:trace contextRef="#ctx0" brushRef="#br0" timeOffset="3153.25">13327 1510 633 0,'6'-2'121'0,"0"2"104"0,2-2-34 0,-8 2-76 0,0 2-26 0,-2 0-38 0,-1 4-11 0,-5-4-21 16,-1-2-6-16,6 0-4 16,1 0 2-16,1 0 18 15,-1 1 9-15,-1-1 17 16,1 2 4-16,2-2 4 0,2 3-3 16,6-3-2-16,0-3-5 15,-4 0-9 1,7-5-4-16,-1 1-10 15,3-1-6-15,2 2-13 16,1-5-3-16,8 3-7 0,3 3-1 16,1 4-2-1,7-2-1-15,-4 7 4 0,2 0 2 16,7 4 2-16,-2-4 0 16,6 4 3-16,3-5-1 15,8 7 2-15,5-6 0 16,3 1-2-16,2 3 1 0,8-6-1 15,2 4 1 1,6-3-1-16,-2-1 0 16,0 2 1-16,1 6 1 0,13 1 3 15,3 0 4-15,16 5 5 16,-3-5 1-16,6 1 4 16,-3 1-1-16,13 0-2 15,8-2-2-15,5-8-7 16,-5-2-3-16,-8-1-4 15,-12-3-2-15,-10-6-12 16,-6 2-36-16,-14-4-170 16,-17 0 138-16</inkml:trace>
  <inkml:trace contextRef="#ctx0" brushRef="#br0" timeOffset="22746.04">8458 5875 768 0,'-9'33'62'0,"2"0"22"0,1-6-21 0,8-10-47 16,7-4 11-16,13-12 43 0,5-5 16 0,12-15 16 0,4 1-9 0,15-2-39 15,5 1-17-15,4 5-25 0,-1 1-6 16,-4 8-5-16,-10 4 2 0,0 2 17 16,-2 4 11-16,13 0 20 15,5 4 7-15,16 1-1 16,7-5-7-16,4 2-13 15,-1-3-6 1,1-3-16-16,-3-1-3 0,9 0-8 16,12 0-1-16,5-1-3 0,-2-1 0 15,4-4-2 1,3 1 0-16,8-1-1 16,18-1-3-16,-3-1 3 15,5 1 1-15,2-3-1 0,0 2 5 16,8 4 1-1,1 4 3-15,-2 9 14 0,-1 0 3 16,-1 9-2-16,-3-2-3 16,-2-4-12-16,9-1-6 15,1-6-2-15,1-3-2 16,11-6 0-16,5 0 1 16,1-7 3-16,10 3-1 15,3 5 1-15,-2 1 0 16,-4 2 0-16,0 0 0 0,4 5-1 15,-6 3 0 1,1 4 0-16,3 1 1 16,3 3 3-1,-1 4 5-15,25-1 2 0,3 3 2 16,8 2 0-16,7-2-6 0,15-3-3 16,-3 0-2-16,29-8-1 15,-3-3 0-15,3-8-2 16,16-2-52-16,-27-7 37 0</inkml:trace>
  <inkml:trace contextRef="#ctx0" brushRef="#br0" timeOffset="32843.71">10345 7740 1295 0,'0'37'64'16,"0"4"9"-16,1-5-35 0,1 5-33 0,3-13-6 0,-4-13-2 0,3-8 3 0,5-16 9 0,2-7 6 0,8-7 0 15,5 1-4-15,1 7-13 16,2 11-5-16,-5 15-1 16,-5 6 2-16,-1 13 8 0,3 3 13 15,-3 5 35-15,1 0 14 16,10-5 18-1,6 2-1-15,16-10-18 0,6-3-7 16,10-8-16-16,-1-1-7 16,-1-7-16-16,-1 0-7 15,4-3-6-15,7 4-1 16,7-1-2-16,9 4 0 16,1-3-1-16,-2 3-1 15,-3-2 0-15,0-2-2 16,4-4 0-16,8-2 0 0,17-8-3 15,9-3-2-15,-3-3-3 16,-2 1 3-16,-12 3 4 16,-2 1 2-16,8 6 3 15,0 1 0-15,-6 1 0 16,-10 1 1 0,-8-2-1-16,2-4 1 0,3-1 0 15,15-4 0-15,-6-3 0 16,-2-8 0-16,-1-1-1 15,-9-3-1-15,6-4 0 16,-1 4-1-16,11-6 1 16,4 7 0-16,-8 4-1 15,-1-2 0-15,-9 7 0 0,-1-3 1 16,14 3-1-16,7 2 0 16,-4 3 1-1,-3 0 1-15,-8 6 0 16,-5 5 2-16,1 0-1 0,9 0-1 15,6 6 3-15,-3-1-1 16,-4-3 0 0,-1-1 1-16,-6-2-2 0,9 1 0 15,11-2-2-15,-1 4 0 16,-7 4 0 0,-5 2 0-16,-10 9 0 0,1 2 0 15,10 5 0-15,9-2 0 0,-4-3 2 16,-1-5 0-16,-8 0 6 15,-4-4 6-15,10-6 6 16,12-4 3-16,7-9-4 16,-5-4-5-16,-3-6-7 15,-1-4-2 1,6-1-3-16,12 5-2 0,-3 0-1 16,-4 7-2-16,-14 5-88 15,-9 6-113-15,-17 1 118 16</inkml:trace>
  <inkml:trace contextRef="#ctx0" brushRef="#br0" timeOffset="51274.83">3077 8950 621 0,'9'6'119'0,"4"-2"131"16,3-1-181-16,-2-2-27 0,-6 1-37 0,0 4 0 0,-8-1 9 15,-2 6 10-15,-9 5 20 16,-3 4 4-16,0 2-6 0,0-1-10 16,6-1-22-16,8-6 0 15,12-1 18 1,6 0 12-16,15-12 20 0,6 2 4 16,12-4-12-16,5-2-7 0,3-7-14 31,2 5-7-31,-5-4-10 0,-3 4-6 15,1-3-5 1,-4 4-3-16,10-7-1 0,5-2-2 16,15-3-1-16,15-4 0 15,3-1 1-15,3 1 1 16,5 2 1-16,-1 1 1 16,17 6 0-16,6 3 0 0,2 0 0 15,0 5 0-15,-6-8 3 16,7 2 0-16,11-7-1 15,5-2 0-15,-2-4-2 16,-1-3-2-16,6 3 0 16,3 5 0-16,3 4 1 15,-5 0 0-15,-4 12 1 16,3-1 1-16,-8 5-1 16,8 7 1-16,-15-1-1 15,7 6 0-15,8 2-1 16,2 2 1-16,-1 1-1 15,-3-2 0-15,4-3 1 16,4-2-1-16,-1-7 0 16,1-6-1-16,10-1 0 0,-4-5 1 15,7 1 0-15,8 3 0 16,-4 5 1 0,10 7 0-16,2 2-1 0,6 6 2 15,-10 1 0-15,-3 0 1 0,4 3 2 31,-6-6 0-31,-4-2 0 0,-8-3-2 16,-11-7-31-16,-14 0-186 16,-36-26 144-16</inkml:trace>
  <inkml:trace contextRef="#ctx0" brushRef="#br0" timeOffset="53726.56">13470 9075 572 0,'-8'4'77'0,"5"4"92"0,-5 5-113 0,7 1 13 0,-3 8 21 0,-5-3 20 0,7 2 21 0,-1-7-8 0,0-2-28 31,11 1-15-31,0-7-36 0,6 2-11 16,5 3-16-16,1-8-7 15,7 2-10-15,0 0-1 16,8-4-3-16,3 1-1 16,14-2-2-16,8 0 0 15,25-3 1-15,17-3 2 0,26 1 4 16,9 3 1-16,10 2 3 16,11 3 1-16,6 8 5 15,2 2 4-15,7 3 8 16,-1 0 4-16,3 1 5 15,0-3-1-15,13-8 2 16,5-4 3-16,4-8 1 16,6-7 0-16,18-3-8 15,3-3-8-15,2 2-11 16,17 0-2-16,-7-1-4 16,-2 3-2-16,12 0 5 15,-14 1-47-15,-7 3-327 16,-7-8 259-16</inkml:trace>
  <inkml:trace contextRef="#ctx0" brushRef="#br0" timeOffset="64523.55">14193 5566 575 0,'-11'27'25'0,"-4"3"17"0,-10-1-32 0,0 6 6 0,0-10 41 0,4-1 28 0,4-11 36 0,3-7-1 16,3 0-23-16,4 1-26 15,-1 4-40-15,0 4-8 16,1 7-18-16,-6 2-2 16,0 3 18-16,-1-2 10 0,3 0 16 15,2-6 5-15,7-4 1 16,2-6-5-16,11-1-9 15,3-7-4-15,15-1-16 16,9 0-6 0,14-6-7-16,9 1-2 0,4 1-1 15,0 1-1-15,-1 3 1 16,-1 4 0-16,13 1 0 16,6 3 3-16,30-5 3 15,3 0 2-15,15-3 2 16,5-1 0-16,7-1-2 15,19 2-3-15,5 3-2 16,7 4-3-16,4 7-2 16,1 0 0-16,1 8-1 15,-1-2 0-15,2 1 0 0,-4-5 0 16,-2-5 0 0,3-8 0-16,2-5 0 0,-2-1 0 15,0-6 0-15,-8 4 1 16,-4 2 2-16,-4 3-1 15,-16 8 1-15,-12 3-1 0,-42 0 3 16,-13 0 2 0,-28-3 6-16,-10 1 5 15,-26-6 30-15,-13 1 12 16,-20-4-1-16,-17-2-6 0,-18-3-33 16,-13 0-13-1,-19-4-5-15,-5 3 1 0,-35 1 3 16,-10 3 2-1,-11 2 3-15,-7 0 2 16,-20 0 2-16,-1 2 1 0,-17-2 1 16,-10 0 4-16,5-2 1 15,-1 1 1-15,1-7 13 16,0-2-1-16,11 3-5 16,6-8 0-16,14 4-18 15,7-1-2-15,11 5-3 16,4 4-3-16,13 2-1 15,10 2-2-15,-1 9-3 16,1-4-1-16,15 4-3 16,10-1 1-16,31-4-5 0,16 1-10 15,24-4-12-15,6-2-11 16,25 0-14-16,13 3 8 16,32 5 9-16,23-2 12 15,39 3 17-15,12 1 5 16,22-1 2-16,6 1 0 15,24 2 2-15,2 3 1 16,19-1 5-16,18 3 2 0,3-3 3 16,0 1-1-1,23-3 3-15,-9 2 1 16,-4 4 3-16,15 2 2 0,-24-1-4 16,-4 3-1-1,-6 0-1-15,-13-3-2 0,-25 0-1 16,-14-6-2-16,-35-5-2 15,-19-2-4-15,-25-6-56 16,-16-3-53-16,-40-19 59 16</inkml:trace>
  <inkml:trace contextRef="#ctx0" brushRef="#br0" timeOffset="78689.81">2429 11797 256 0,'0'0'44'0,"-4"0"24"0,-7 6-25 0,-4 5-23 0,-6 3-19 16,5-3-3-16,-1-3-1 0,4-3 2 0,4-1 0 0,7-4-1 16,1 2 0-16,-2 3 2 15,7 1 2 1,1 4 51-16,3 2 27 0,-5 9 49 16,-3 2 22-16,-2 4-4 15,-4-2-8-15,1 2-29 16,4-5-21-16,2-9-39 15,10-5-14-15,4-5-14 16,8 2-2 0,6-5-4-16,12 1-2 0,17 2-8 15,8-1-3-15,10 4-3 16,0-4 0-16,3 4-1 16,-2 4 0-16,7-1-1 15,10 2 0-15,4-5 2 16,13 2 4-16,1 2 7 15,-5-7 7-15,3-3 13 16,1 3 0-16,15-4-2 0,8 1-7 16,3-2-11-1,-3-4-2-15,2-4-2 0,4-2-2 16,9-9-3-16,2-1 0 16,-4-3-2-1,7-5 0-15,12 1 0 0,-2 1 0 16,-5 4 1-16,-2 4-1 15,-6 7 2-15,-1 4 0 0,-16 1 0 16,-11 2 1-16,-23-2 1 16,-7-2 1-16,-13 1 1 15,-6-2 0-15,-12 6 3 16,-17 3 0-16,-15 2 3 16,-12 4 0-16,-15 2 5 15,-3 0 3-15,-11 4 4 16,-8-6 4-16,-16 3 7 15,-7-7 16-15,-20-5 20 16,-4-1 4-16,-11-7-2 16,-10 0-14-16,-2-2-25 15,-5 2-10-15,-31 0-16 16,-3 4-8-16,-10 3-18 16,-6 4-5-16,-11 7-14 0,-5 1-8 15,-14 10 5 1,-3 1 7-16,16 1 19 0,-3-3 13 15,10-2 13 1,9-2 8-16,10 0 19 16,16 0 5-16,-3 3 9 15,7 4-1-15,6-1-17 16,5-1-7-16,8-5-18 16,6 1-10-16,-6-1-14 0,-4-4-8 15,4 2-9-15,-2-6 1 16,24 4 6-16,8-4 6 15,17-3 5-15,9 6 2 16,12 0 1-16,4 1 2 0,13 2 1 31,7 5-1-31,4-1-7 0,3 0-3 16,12 1-4-16,8-5 1 0,14-1 3 16,11-6 3-16,21-9 5 15,12-5 2-15,24 1 5 16,6 1 0-16,1 1 2 15,1 6-1 1,-2 7 0-16,7 6 1 0,11 15 1 16,-1 0 0-16,2 1 2 15,-1 2-1-15,7-1 0 16,9-4-1-16,5-4 0 16,-2 0-2-16,-6-8 0 15,9 2 0-15,-4 0 2 16,3 1-1-16,-11-2 1 0,-10-2 1 15,-3-4 0-15,-6-1 2 16,-20-4 1 0,-17-1 1-16,-29 4 3 15,-8-4 0-15,-16 0 3 16,-7-4 0-16,-7 3 3 0,-5-2 3 16,-11 0 6-1,-3-7 1-15,-11-3-4 0,-10-1-4 16,-11-8-7-16,-6-1-1 0,-22-6-1 15,-12-1-1-15,-28-4-7 16,-15-4-7-16,-13 5-25 16,-10-1-20-16,-35 8-58 15,-12 8-43-15,-41 9-123 16,-30 9 148 0</inkml:trace>
  <inkml:trace contextRef="#ctx0" brushRef="#br0" timeOffset="93808.93">13416 11232 635 0,'0'-2'170'15,"4"9"-14"-15,-8-7 147 0,4 0-91 0,0 0-31 0,0 0-38 0,0 0-15 0,4 0-18 0,-4 1-10 0,0 4-15 0,0 3-10 0,-4 11-29 0,3 5-12 0,-1 10-19 16,1 14-6-16,4 11-8 15,2 6-1-15,-1 1-1 16,4 7-3-16,-3-8-9 16,-5-10-24-16,0-14-88 0,-2-7-47 15,-4-21-225 1,5-13 219-16</inkml:trace>
  <inkml:trace contextRef="#ctx0" brushRef="#br0" timeOffset="94038.42">12965 11352 1540 0,'0'0'165'0,"10"-3"157"0,4-2-47 0,14-11-49 16,10-1-29 0,16-7-84-1,4-4-36-15,-1-1-45 0,1-5-14 16,-10-4-8-16,-6-3-5 15,-4 1-59-15,-2 4-53 16,-6 9-195-16,7 4-377 16,-9 10 407-16</inkml:trace>
  <inkml:trace contextRef="#ctx0" brushRef="#br0" timeOffset="94395.02">13890 11305 1069 0,'-3'3'166'0,"-2"1"197"16,-3 6-210-16,-2 9-60 15,6 11-44-15,2 14-49 16,2 6-7-16,2 10-4 16,2-4-9-1,6-8-20-15,1-3 0 0,0-14 6 16,0-6 12-16,-6-10 27 15,0-6 8-15,-5-9 42 16,-5 0 19-16,-6-11 37 16,-2-8 19-16,-1-13 7 15,0-5 4-15,3-20-10 16,6 0-8-16,7 0-32 16,2 1-21-16,12 7-32 0,3 5-17 15,0 9-22 1,3 5-13-16,2 5-61 15,2 1-39-15,12 0-93 16,2 4-62-16,13-4-264 16,9 4 308-16</inkml:trace>
  <inkml:trace contextRef="#ctx0" brushRef="#br0" timeOffset="95208.29">14466 11391 1120 0,'0'10'129'0,"0"-2"124"0,0-7-12 0,0-1-19 0,-2-1-20 0,2-7-56 0,-3-2-22 0,-5 2-49 0,2-3-13 0,-7 0-15 16,-8 8-9-16,-1-3-15 16,-3 6-6-16,-3 5-14 0,-1-2-7 15,1 14-11-15,1 4-5 16,8 9-7 0,5 4 0-16,12 3 4 15,4-4 2-15,11-2 3 16,2-4 4-16,3-7 4 15,2-1 2-15,-2-3 5 0,-1-3 1 16,2-4 1-16,-2-2 0 16,-1-7 0-16,0-5 1 15,6-9 2-15,-3-10 7 16,6-1 24-16,5-4 10 16,-3 4 15-16,-3 0 1 15,-9 12-18-15,-2 7-9 0,-10 11-16 16,-3 7-8-16,-3 14-29 15,-5 2-20-15,0 10-24 16,-1 0-8 0,9-12 4-16,6-2 14 0,11-13 22 15,2-9 12 1,5-4 42-16,1-9 21 0,2-6 34 16,0-4 14-16,0-6-8 15,-1 2-16-15,0 2-30 16,-3 8-14-16,-13 15-14 15,1 5-2 1,-10 17-10-16,-1 10-9 0,4 12-12 16,-1 0-8-16,6-1 0 15,5-9 6-15,9-15 8 16,5-5 10-16,7-15 9 16,-1-9 4-16,-2-7 10 15,4-5 6-15,4-2 3 16,-4 2-2-16,0 2-6 0,-3-4-8 15,2 0-6-15,-3 2 0 16,-1 0-1-16,-4-1 0 16,-2 1 0-16,-6-1-8 0,-2-2-31 15,-4-3-17 1,-2-1-75-16,-5 3-74 0,4 4-216 16,3 3 231-1</inkml:trace>
  <inkml:trace contextRef="#ctx0" brushRef="#br0" timeOffset="95575.01">15597 11383 1414 0,'14'-26'173'0,"-1"-3"140"0,-4 2-45 0,-6 8-70 0,-4 5-40 0,-10 8-57 15,-7 6-19-15,-7 13-35 16,-11 6-14-16,-9 14-21 16,0 3-11-16,7 5-9 15,11 5-4-15,25-9-8 16,13 3-1-16,27-2 4 16,7-2 3-16,10-3 13 15,-3 2 3-15,-10 0 4 16,-4-4 2-16,-13 1 3 15,-7-4 6-15,-18 0 11 0,-13 1 1 16,-18 4-10-16,-18-5-16 16,-24 1-57-1,-6-4-36-15,-3-6-97 0,7-10-52 16,24-9-216-16,16-12 250 16</inkml:trace>
  <inkml:trace contextRef="#ctx0" brushRef="#br0" timeOffset="96427.73">16963 11360 867 0,'11'4'205'0,"-3"4"219"0,-2-8-214 0,-4 5-17 16,-2-5-45-16,-7-3-19 15,0 1-30-15,-5-4-11 16,-6 1-20-16,-3-3-5 16,-12 1-9-16,-5-3-9 15,-5 7-27-15,1 3-8 0,-2 13-17 16,4 7-12-16,6 23-24 15,2 4-15 1,10 14-23-16,6 4-6 0,16-5 13 16,14-6 12-16,15-13 32 15,9-8 13-15,10-16 19 16,11-9 12-16,-4-19 19 16,-8-14 11-16,-9-23 11 15,-11-8-2-15,-11-22-5 16,-2-5-5-16,-16-13-3 15,-9-7 0-15,-4-12-1 16,-4-3 0-16,0-5-7 16,5 15-4-16,4 28-5 15,2 19 5-15,11 31 6 16,-1 12 5-16,1 26-4 16,-1 14-9-16,-1 37-13 15,-1 18-8-15,0 41-8 16,-3 13-7-16,3 8-45 0,-3-2-38 15,8-28-44-15,14-11-26 16,12-28-36-16,7-13-24 0,13-27-245 31,1-16 273-31</inkml:trace>
  <inkml:trace contextRef="#ctx0" brushRef="#br0" timeOffset="96986.1">17236 11286 1100 0,'-10'28'110'0,"10"-6"111"0,10 2-64 0,13-10-28 0,7-3-13 0,7-8-32 0,1-4-2 0,1-4-15 16,-1-5-10-16,0-4-4 15,-2-3-20-15,-15 1 31 16,-6-1 12-1,-15-2 11-15,-15 0 16 0,-11 5-35 16,-5 3-13-16,-15 12-39 16,3 17-22-16,-1 23-34 15,-3 11-16-15,11 20-23 16,7 5-10-16,18-1-2 16,13-7 1-16,21-23 24 0,14-11 20 15,5-24 40 1,9-9 12-16,7-15 43 15,4-12 20-15,-2-8 9 0,-2-2 10 16,-12-1-23-16,-10 9-15 16,-8 14-21-16,-5 8-8 0,-11 16-11 31,-4 10-4-31,-5 7-31 0,-3 7-19 16,-3-3-18-16,-2-1-7 15,2-12 22-15,3-3 16 16,0-13 18-16,0 0 17 15,5-17 28-15,3-7 17 0,3-10 32 16,5-9 11-16,4-5-6 16,1 4-8-16,4 9-21 15,-1 12-13-15,-4 20-18 16,-3 11-10-16,-7 19-29 16,-4 12-31-16,-1 17-68 15,-2-3-34-15,2 0-68 16,6-12-108-16,12-27 198 15</inkml:trace>
  <inkml:trace contextRef="#ctx0" brushRef="#br0" timeOffset="97284.85">18555 11336 1168 0,'-7'-3'228'0,"-4"-2"207"0,-9 4-200 0,-5 1-34 0,-10 6-85 0,-1-1-28 0,-2 14-50 0,3 0-20 16,3 10-27-16,9 8-11 15,23 1-11-15,11-1 0 16,20 3 6-16,9 1 9 0,6 5 12 31,4 2 4-31,-1 5 2 0,-2-3 3 0,-15 2 3 16,-8-1 2-16,-21-3-4 15,-10-7-15-15,-21-7-81 16,-7-3-56-16,-12-17-170 16,-4-9-253-16,-7-24 337 15</inkml:trace>
  <inkml:trace contextRef="#ctx0" brushRef="#br0" timeOffset="97494.25">18684 11551 1393 0,'11'14'119'0,"2"3"104"15,-1 5-52-15,-2 8-43 16,1 3-34-16,-2 5-62 16,1 2-19-16,-6 4-18 15,3 0-34-15,-2-16-117 16,7-3-90-16,9-18 119 0</inkml:trace>
  <inkml:trace contextRef="#ctx0" brushRef="#br0" timeOffset="97663.93">18812 11159 1178 0,'-32'-7'223'0,"2"2"185"16,5 16-229-16,1 5-58 15,10-4-117-15,2-5-51 0,12-22-89 16,1-16-103 0,12-23 127-16</inkml:trace>
  <inkml:trace contextRef="#ctx0" brushRef="#br0" timeOffset="97808.92">18981 10798 1238 0,'15'43'192'0,"4"11"184"15,-1 2-126-15,7 12-79 16,0 3-47-16,0-5-61 16,-3-1-20-16,-4-5-27 0,-10-6-27 15,0-1-111-15,0-2-76 16,-7 2 96 0</inkml:trace>
  <inkml:trace contextRef="#ctx0" brushRef="#br0" timeOffset="98345.04">18971 11574 1399 0,'21'-9'174'0,"-6"-4"199"16,0-1-148-16,5-3-37 15,-6 4-37-15,8 0-66 16,1 4-21-16,3-2-34 15,3 0-7-15,1 3-10 0,4 2-4 16,-2-2-5-16,4 1-2 16,-4 1 0-1,-1 5 0-15,-7 7-2 16,-7 3-2-16,-6 7-31 16,-6 1-12-16,-3 2-16 15,-2 2 1-15,0-4 26 0,4 1 10 16,0-11 16-16,0 0 4 0,9-14 10 31,3-5 6-31,4-10 22 16,5-15 14-16,1-2 27 0,5-5 11 15,-5 3 3-15,-9 9-8 16,-1 15-18-16,-5 11-13 16,-11 23-15-16,8 18-8 15,-13 28-16-15,10 14-7 16,-4 16-16-16,1 6-15 0,4-2-2 15,2-1-6 1,8-8 0-16,-4-4-4 0,-7 1-38 16,-3-3-5-16,-12-6-30 15,-10-4-6-15,-6-18-24 16,-7-7-28-16,-14-25-102 16,-2-14-167-16,-8-36 257 15</inkml:trace>
  <inkml:trace contextRef="#ctx0" brushRef="#br0" timeOffset="99198.57">20905 11029 978 0,'10'9'207'0,"1"-1"179"0,-3 1-138 0,4 2-24 0,2-1-55 0,1-4-11 0,5-1-24 0,4-5-12 0,4-5-29 16,2 0-18-16,8-2-30 15,-2-1-13-15,12 1-15 16,1 3-7-16,1 4-8 16,-3 8-1-1,-13 10-3-15,-12 8-20 0,-26 7-33 16,-11 9-15-16,-20 4-31 15,-9 3-6-15,-15 3-26 16,3 0 0-16,-12-6 25 16,0-4 28-16,-5-8 72 15,-1-12 26-15,6-3 44 16,8-7 21-16,21-2 28 16,17-6-2-16,27 1-8 0,10 1-8 15,26 5-21-15,12 4-6 16,18 2-18-16,-2 5-14 15,8-3-20-15,-6 0-5 16,3-7-7-16,8-5-2 0,-1-7-7 16,6 0-21-16,-8-7-75 15,-15-4-58-15,-20-4-169 16,-10-9 175-16</inkml:trace>
  <inkml:trace contextRef="#ctx0" brushRef="#br0" timeOffset="99670.29">22163 11193 1282 0,'12'4'159'0,"-7"4"143"16,0 5-35-16,-13 3-50 0,-2 4-32 0,-7 5-55 0,-4 2-27 0,-4 5-41 0,-3 6-17 0,-2 3-32 15,-6 4-13-15,-2-1-31 16,0 2-17 0,3-5-45-16,2-1-28 0,6-9-93 15,2-7-68-15,1-8 156 16</inkml:trace>
  <inkml:trace contextRef="#ctx0" brushRef="#br0" timeOffset="99944.91">21715 11237 1667 0,'9'6'149'0,"4"7"114"15,-7 4-37-15,13 15-44 16,-3 1-20-16,9 12-34 0,10 6-27 15,7 1-41 1,10 0-20-16,5-2-36 0,14 1-6 16,6-9-21-16,2 1-16 0,8-10-55 15,-10-6-47 1,-10-3-131-16,-3-9-217 0,-5-5 285 16</inkml:trace>
  <inkml:trace contextRef="#ctx0" brushRef="#br0" timeOffset="101189.47">21186 12300 411 0,'5'1'141'0,"3"4"156"0,-5 0-17 0,0 6-47 0,3-2-24 0,-3-1-46 16,5 2-18-16,0-6-23 16,5 1-10-16,7-5-13 15,4 0-5-15,8-6-20 16,9 3-8-16,17 3-20 0,10 0-9 16,6 11-12-16,0 1-8 15,-9 7-13-15,-10 5-3 16,-6 9-6-16,-10 2-17 15,-17 6-34-15,-9 0-23 16,-21-2-40-16,-6 0-22 0,-22 1-47 16,-4-4-29-1,-24-4-27-15,-9-1 32 0,-7-10 96 16,1-2 64-16,17-5 131 16,13-2 48-1,29 4 39-15,10 6 21 0,31-1 8 16,13 1-17-16,37 5-26 15,10-4-23-15,15 3-61 16,0-1-25-16,5-2-27 16,-1-7-28-16,10-2-79 15,1-4-54-15,-6-9-369 16,1-4 315-16</inkml:trace>
  <inkml:trace contextRef="#ctx0" brushRef="#br0" timeOffset="101682.67">22432 12666 1819 0,'13'25'101'0,"1"-2"46"0,8 7-89 0,-4 2-40 0,2 3-14 0,-1-1-27 0,5-5-19 15,6-4-18-15,4-1-2 0,3-10 19 16,2 0 14-16,-1-12 32 16,5-4 27-1,1-12 57-15,-2-10 32 16,-7-9 48-16,-10-5-4 16,-10 5-20-16,-11 8-14 15,-4 25-24-15,-3-11-11 0,-10 31-30 16,2 10-16-16,-1 22-38 15,9 11-10-15,4 13-11 16,12 4-2-16,14 9 1 16,-2 1 1-16,2 1 8 15,0-1 2-15,-7-6 1 16,-7-7 0-16,-10-12-2 16,-13-7-3-16,-9-17-1 15,-4-10 0-15,-20-18 3 16,-4-11-1-16,-16-24-4 15,-5-12-4-15,-5-27-8 16,7-5-10-16,5-10-36 16,10 0-34-16,23 12-122 0,6 2-63 15,20 10-295 1,11-2 319-16</inkml:trace>
  <inkml:trace contextRef="#ctx0" brushRef="#br0" timeOffset="102092.75">23059 12776 1628 0,'0'6'187'0,"0"-1"149"0,-2 3-179 0,2-3-41 16,5 9-54-16,0 5-24 0,12 9-18 15,-1 11-7-15,1 12-20 16,7 6-7-16,-1 1-10 16,-1-6-4-16,4-5 0 15,-6-7 5-15,-1-13 8 16,-5-10-10-16,-12-17 4 16,-2-5 0-16,-11-26 8 15,-3-9 22-15,-10-16 19 16,0-11 6-16,7-8 3 15,4 0-4-15,9 9 7 16,4 13 5-16,8 16 14 16,9 7 8-16,13 21-8 0,6-1-12 15,10 12-22-15,6 1-10 16,2 4-28 0,1-4-24-16,-6-6-87 0,-2-4-68 0,-1-2 99 15</inkml:trace>
  <inkml:trace contextRef="#ctx0" brushRef="#br0" timeOffset="102467.05">23989 12590 1991 0,'21'0'140'0,"-8"-2"104"15,-7-1-74-15,-14 2-52 16,-11 1-27-16,-12 4-55 15,-14 1-20-15,-7 17-16 16,-8 5-4-16,-9 12-8 16,11 2-4-16,9 5-8 15,16-7-3-15,37 2 12 16,12 0 6-16,28 2 24 16,8 1 5-16,10-6-5 15,7 0 0-15,1-2-11 16,-6-3 0-16,-10 2 2 15,-10-2 1-15,-27 0 3 0,-5 0-4 16,-24-3-6 0,-13 2-7-16,-16-2-16 15,-11-5-13-15,-20-6-42 16,-6-8-17-16,-15-9-52 16,-11-7-27-16,-11-8-126 15,-2 1-126-15,7-12 239 16</inkml:trace>
  <inkml:trace contextRef="#ctx0" brushRef="#br0" timeOffset="102855.66">21151 13820 956 0,'103'-21'195'0,"22"6"136"0,31 4-6 0,25 9-19 15,57 15-36-15,8 2-32 0,51 3-102 16,6-2-39-16,9-13-70 0,10-5-17 16,-14-15-14-16,1-2-27 0,-36-17-78 15,-16-7-264-15,-49-12 225 31</inkml:trace>
  <inkml:trace contextRef="#ctx0" brushRef="#br0" timeOffset="128935.39">20282 11987 1791 0</inkml:trace>
  <inkml:trace contextRef="#ctx0" brushRef="#br0" timeOffset="129710.77">19711 14219 475 0,'-3'0'119'0,"-3"0"112"0,2 1-18 16,1 12-32-16,-3-2-15 15,3 6-22-15,0-1-9 16,1-2-21-16,-1 2-9 16,6-9 1-1,2 2 2-15,-5 2-4 0,3 3-8 16,-6 10-25-16,3 6-15 15,-10 20-31-15,4 7-11 16,-5 25-13-16,-2 0-3 16,1 5-8-16,-2-7-5 15,4-18-19-15,10-12-22 16,5-23-46-16,11-10-32 16,4-23-104-16,5-13-130 0,10-31 212 15</inkml:trace>
  <inkml:trace contextRef="#ctx0" brushRef="#br0" timeOffset="130345.14">20393 14425 1007 0,'1'0'142'0,"1"0"118"0,4 0-22 0,-4-4-46 0,-2 1-15 15,1-4-19-15,-2-4-10 0,-9-3-32 0,-2-5-24 0,-11 2-39 0,3 3-12 0,-16 1-14 16,-2 5-6-1,-5 8-9-15,-6 8-6 16,11 3-6-16,5 3-5 16,14 2-2-16,7 6-2 15,7-3-3-15,5 1-1 0,8 6 1 16,5-1 1 0,7 5 4-16,1 5 2 0,7 2 1 15,0 1 0 1,4-5-3-16,3 2-2 0,4 0 0 15,-6-4 0-15,-1-2 1 16,-4 1-1-16,-3-5-8 16,-3-5-7-1,-9 2-13-15,-7-4-4 0,-6 1 7 16,-6-2 5-16,-10-4 8 16,-1-1 0-16,-13-2-3 15,-6-5 2-15,-10-5 9 16,-3-2 6-16,2-9 15 15,10-2 8-15,20-4 12 16,4-10 5-16,24 0 2 0,7-7-4 16,18-7-3-16,2-5-2 15,6-8-7-15,0-6-3 16,-14-1-10-16,2-2-6 16,-16 3-108-1,-2 9-89-15,-2 15 105 16</inkml:trace>
  <inkml:trace contextRef="#ctx0" brushRef="#br0" timeOffset="130704.84">20877 14605 911 0,'-11'-11'108'0,"0"3"97"0,1 7 8 0,6 5-9 0,-4 1-8 0,8 5-24 0,1-2-15 0,17-1-37 0,1 3-19 0,17-9-39 15,6 1-14-15,9-4-24 0,4-5-11 16,-9-6-12-16,-2-3-17 16,-9-6-118-16,-2 2-109 15,2-6 125-15</inkml:trace>
  <inkml:trace contextRef="#ctx0" brushRef="#br0" timeOffset="131456.54">21667 14437 417 0,'-4'3'99'0,"4"1"84"0,0-4-17 0,4-3 10 0,3 0 15 0,-4-8 10 0,5 2 3 0,1-1-13 0,1 2-26 15,5 0-21 1,3 4-35-16,-3 2-16 0,11 4-34 16,-1 2-14-16,11 7-24 15,5 5-6-15,8 3-9 16,-3 0-2-16,-7 2-1 15,-2 2 0-15,-15 2-1 16,-5 2-10-16,-12 2-29 16,-10 5-20-16,-15 1-74 15,-15 4-31-15,-19 6-67 16,-9 0-33-16,-9 4 22 16,-6-2 41-16,2 2 113 15,1-8 74-15,13-1 128 16,13-4 50-16,26-11 7 15,23 1-7-15,26-14-20 0,20 2-26 16,16-4 7 0,9-5-8-16,1 2-51 0,2-3-20 15,7-1-31-15,-8-2-8 0,-3 1-9 16,-3-2-29-16,-17 3-105 16,1-3-85-16,-17-8 106 15</inkml:trace>
  <inkml:trace contextRef="#ctx0" brushRef="#br0" timeOffset="131892.19">22483 14407 1069 0,'3'-2'158'0,"0"0"153"0,3-1-84 0,-6 0-57 0,0-2-26 16,2 4-27-16,-2-1-15 0,0 5-25 15,0 5-9-15,0 8-27 16,3 8-11-16,-3 10-12 16,0 6-6-16,-5 7-9 15,-6 2-2 1,-3 5-13-16,-2-6-5 15,-4 0-4-15,1-10-8 16,-1-7 6-16,5 1 4 16,0-17 5-16,5 3 8 0,2-9 1 15,8-1-2 1,13-3 3-16,1-2 4 16,14 3 11-16,1 1 4 15,7 1-2-15,4-2-5 0,2 2-8 16,4 0-1-16,-5-7-22 15,-2-1-41-15,-12-6-145 16,-9 1-128-16,-11-3 172 16</inkml:trace>
  <inkml:trace contextRef="#ctx0" brushRef="#br0" timeOffset="132278.07">22704 14632 1315 0,'-2'-2'131'0,"-1"2"95"0,-3 2-31 0,-1 4-39 0,-1 2-13 15,4 5-14-15,-3 1-4 0,6 7-15 0,1 1-11 0,9 11-21 0,-2 6-14 0,5 10-29 16,1 6-10-16,-4 10-20 16,2 0-8-16,-9 4-32 15,-2-9-18-15,-2-2-38 16,2-4-22-1,0-12-52-15,4-7-31 16,5-13-134-16,2-9 177 0</inkml:trace>
  <inkml:trace contextRef="#ctx0" brushRef="#br0" timeOffset="133896.32">23150 14878 573 0,'6'-11'205'0,"2"6"179"0,-6 2-103 0,0 5-31 0,-4 12-59 0,-1 5-22 0,-4 14-59 0,6 8-25 15,-2 9-31-15,1 6-11 16,2 2-17-16,0-4-8 16,3-9-14-1,0-8-4-15,2-15-8 0,-2-7-5 16,-3-11-22-16,0-3-6 16,0-10 2-16,-3-2 6 15,-3-11 28-15,3-5 13 0,3-6 22 16,0-7 8-1,12-5 0-15,3 0-4 0,11 3-4 16,6 7-5 0,3 10 2-16,1 4-2 15,0 17-13-15,-3 4-5 16,-7 12-18-16,-9 9-18 0,-4 12-42 16,-4 3-25-1,-7 5-22-15,1 0 8 0,-3-6 35 16,3-7 23-16,6-15 30 15,4-10 10-15,4-19 23 16,7-11 22-16,4-12 33 16,2-8 16-16,4 1 16 15,0-3 1-15,-1 13-11 16,-3 7-11-16,-8 15-30 0,-4 9-17 16,-1 23-18-1,-1 12-8-15,-7 27-25 16,2 7-18-16,-1 10-38 15,-4-1-28-15,15-10-52 16,-4-13-60-16,8-28-245 0,7-14 269 16</inkml:trace>
  <inkml:trace contextRef="#ctx0" brushRef="#br0" timeOffset="134258.82">24038 14900 1258 0,'-3'14'131'0,"-5"2"112"0,8-3-150 0,-1-2-23 16,2 0-38-16,6-3-10 0,-4 9-1 0,2-1 0 0,1 12-2 16,-5 5-2-16,4 7-17 15,3 2-4-15,1-1-6 16,7 2-23-16,10-12-2 15,0-4 2-15,12-6 11 0,3-7 37 16,-1-11 46 0,4-3 35-16,-13-19 29 15,-2-8-5-15,-9-15-16 16,-6-6-25-16,-14 0-14 16,-4-4-2-16,-18 1-13 15,-16 2-15-15,-17 8-29 0,-2 13-22 16,-3 17-53-16,1 14-27 15,11 11-72 1,7 5-76-16,20 0 141 0</inkml:trace>
  <inkml:trace contextRef="#ctx0" brushRef="#br0" timeOffset="134759.57">24666 14921 965 0,'14'3'196'0,"-3"0"217"0,-3 2-129 0,-11 4-80 0,-6 1-25 0,-13 4-40 16,0-2-20-16,-2 1-41 16,2 1-14-16,3 0-22 15,2-1-9-15,6 1-13 16,3-3-6-16,4 2-16 16,6 0-6-16,8 1-5 0,2 3 0 15,4 4 2 1,4 1 3-16,-2-2 2 0,4 1 1 15,2-2 3-15,1 3 2 16,-6 0 0 0,3-3 3-16,-11 1 3 0,-5-3 1 15,-6 1 5-15,-3-4 1 16,-14-5 1-16,-12-2-2 16,-2-2-2-16,-6-5-3 0,-5-7-13 15,-6-2-10 1,0-5-39-16,2 1-30 0,2-1-98 15,3 3-63 1,9 1 130-16</inkml:trace>
  <inkml:trace contextRef="#ctx0" brushRef="#br0" timeOffset="154730.87">19260 3866 495 0,'5'1'121'0,"-2"2"120"0,-3 5-107 0,-5 2 21 0,0-4-36 0,-3 4-14 16,-1-6-12-16,3 4-14 15,-2-2-24-15,3 2-7 16,-3 2-20-16,2-4-8 15,-4 5-8-15,1 2-4 16,-4 4-4-16,-1 2-1 0,-2 2-2 16,-6 2 0-1,8 2 0-15,3 2-1 16,8-3 0-16,8 0-1 16,7-2 15-16,9-3 13 15,9 1 15-15,6-1 7 16,11 2-4-16,5-3-3 15,4 1-3-15,7 0-5 0,-8 2-10 16,-6-2-7 0,-11 3-8-16,-16 0-2 0,-21 5 1 15,-5-1 1-15,-31 11-1 16,-9 2-2-16,-18 2-6 16,-3 2-4-16,4-1-17 15,1-2-16-15,14-10-69 0,0-3-67 16,5-13 93-1</inkml:trace>
  <inkml:trace contextRef="#ctx0" brushRef="#br0" timeOffset="155052.7">19195 3927 724 0,'16'-9'128'0,"6"6"114"0,-6-2 20 0,0 5-8 0,3 1-27 0,-2 4-38 0,10-3-19 0,6-2-57 0,6-3-26 0,13-7-43 15,5-2-18-15,9-3-17 16,-1 0-6-16,-3-4-5 16,-9 6-42-16,-5 8-160 15,-7 5-113-15,-7 11 148 16</inkml:trace>
  <inkml:trace contextRef="#ctx0" brushRef="#br0" timeOffset="155511.98">19995 4189 637 0,'-5'9'161'0,"-3"-1"63"16,7 5-3-16,-1 3-34 15,4 3-79-15,-2 6-17 16,0 10-28-16,-8-5-20 15,-2 7-20-15,-2 3-10 0,-4-2-8 16,2 1 0-16,1-4-2 31,1-5-1-31,4-5 1 0,0-3 0 16,5-9-3 0,3-13 19-16,1 1 41 0,6-13 14 0,5-15 19 15,-1-9-8-15,0-15-21 16,2-3-10-16,6 7-15 15,-2 3-9-15,8 12-17 16,2 12-3-16,-2 6-5 16,5 7-3-16,7 9-5 15,1 6-1-15,7 6 1 16,-2 2 0-16,-7 6 0 16,-6 3-1-16,-8 11-3 15,-6 4-2-15,-13 10-3 16,-3 4-8-16,-9 3-52 15,-10 0-30-15,5-7-104 0,6-11-113 16,8-15 187-16</inkml:trace>
  <inkml:trace contextRef="#ctx0" brushRef="#br0" timeOffset="156131.31">20574 4385 1117 0,'8'17'119'0,"-5"2"71"0,5 4-31 0,-3 7-11 0,-5 2-52 0,1 0-47 0,-1 2-7 0,-1-2-24 15,-10 1-7-15,-4-2-7 16,1-2 0-16,-3-4-2 15,0-6 0-15,9-5 0 16,1-4 0-16,7-7 6 16,10-6 13-16,4-16 29 15,3-8 5-15,9-19 22 16,5-7-8-16,1-9-24 16,6 4 0-16,-1 17-21 15,4 11-6-15,-4 17-5 16,-1 12-8-16,-9 13-7 0,-4 5-1 15,-5 15 1 1,-6 1 0-16,-2 3 1 16,-1 2 1-16,-2-8 0 0,2 0 0 15,2-8 0-15,-6-6-1 16,1-10-2 0,-3-4-2-16,-1-10 0 0,6-11 1 15,-3-14 4-15,6-10 4 16,6-10 0-1,7-4-1-15,9 10-3 0,-2 3-2 16,4 23-5-16,-3 10-1 16,-1 22 0-16,1 6 1 15,-5 20 7-15,-4 2 3 0,-2 12 4 16,-13 2-1-16,-7 7-2 16,-6-5-2-1,-9 4-2-15,2-10-1 0,-1-8-36 16,2-10-47-16,11-7-126 15,3-8-245 1,10-16 264-16</inkml:trace>
  <inkml:trace contextRef="#ctx0" brushRef="#br0" timeOffset="156531.99">19007 5176 850 0,'-3'-14'143'0,"0"-2"167"0,5 5-165 0,4 2 11 0,8 4-38 0,8 0-18 16,16 4-11-16,13 1-8 0,35 3-22 15,30 3-15-15,52 7-30 16,25 3-9-16,53 6-6 15,11 1-3 1,22-7-2-16,4-3-31 0,-20-13-97 16,7-10-97-16,-16-4 115 15</inkml:trace>
  <inkml:trace contextRef="#ctx0" brushRef="#br0" timeOffset="189185.34">6447 10749 368 0,'-16'24'69'0,"-8"3"70"0,1 4-12 0,-4-1-15 0,1-1-2 0,9-6 5 0,5 0-4 0,8-16-1 15,6 0 1-15,14-7-5 16,7-2-3-16,6-3-18 16,7-1-17-16,-1 0-34 15,-2 1-13 1,8 2-15-16,5 0-2 0,9 3 0 15,5 0 0 1,5 0 8-16,-4 3 3 0,1-3 6 16,-1 5 5-16,12-2 4 15,2 2 2-15,17-5 5 16,7 0 0-16,10-7-3 16,3 1-4-16,3-5-10 15,0 0-5-15,12 1-8 0,4 2-3 16,-2 1-1-16,-3 5-2 15,-17 2 0-15,3 0 1 16,2 5-1-16,6-2 1 0,1-3 0 16,-7-6 7-16,-2-5 5 15,3-5 5-15,13-2 11 16,9-4 0 0,-5 5-2-16,6-3-2 15,2 12-13-15,5 4-6 0,-3 12-5 16,-5 7-1-16,-9 8 0 15,-2-2 0 1,7 1 0-16,1 0-1 0,-9-5 0 16,2-1-1-16,-5-10-7 15,1-1-33-15,2-11-147 16,-6-7 122-16</inkml:trace>
  <inkml:trace contextRef="#ctx0" brushRef="#br0" timeOffset="198698.5">17222 746 657 0,'-8'7'136'0,"3"2"117"0,-1 1-13 0,6-7-29 0,3 1-12 0,2 1-15 0,6-3-11 0,1 6-43 16,-1 4-25-16,-4 17-37 15,-3 5-9-15,-4 23-22 16,-6 8-9-16,0 9-13 16,-2 0-7-1,0-1-5-15,5-7-2 0,4-9-13 16,7-13-38-16,-1-16-116 0,0-11-103 16,3-17 133-16</inkml:trace>
  <inkml:trace contextRef="#ctx0" brushRef="#br0" timeOffset="198962.67">17207 742 1590 0,'19'-41'143'16,"2"3"85"-16,-7 6-9 0,-1 4-66 16,-2-1-30-16,0 7-50 15,5 0-18-15,7 10-28 16,7 4-8-16,17 13-9 15,7 2-1-15,19 14-2 16,-2 3-3-16,1 2-2 16,-13 6-2-16,-17 3-3 15,-17 2-4-15,-25 8-29 0,-17 5-42 16,-30 2-92 0,-24 5-68-16,-30-5-361 15,-5 0 360-15</inkml:trace>
  <inkml:trace contextRef="#ctx0" brushRef="#br0" timeOffset="199718.43">17621 1033 1268 0,'4'0'97'15,"1"4"82"-15,0 2-66 0,-2 3 9 16,0 1-35-16,-1 9-50 16,4 4-6-1,2 6-11-15,-3 1-9 16,4 1-4-16,1-6 8 0,4-6 22 16,2-3 7-16,4-8 27 15,-2-5 6-15,5-4 8 16,-2-6 12-16,-1-4-1 15,-2-6-10-15,-9 1-13 16,-3-1-14 0,-14-5-20-16,-6 3-9 0,-11-2-24 15,-13 6-12-15,-9 15-44 16,-7 1-26-16,-7 12-56 16,5-2-33-16,19-6-71 15,21-4-44-15,30-4-25 0,16-8 19 16,28-3 92-16,1-1 72 15,2 1 112 1,-2 5 58-16,-14 6 114 0,1 1 49 16,-16 5 35-1,-3 8-27-15,-16 10-82 0,-8 7-47 16,-6 4-55-16,-7 6-11 16,6 3-18-16,4 3-3 15,9-13-4-15,9-4 0 0,10-16 0 16,10-9 2-1,9-15 24-15,5-4 19 0,2-8 49 16,-5-2 15 0,-11-2-1-16,-10 1-16 15,-9 9-39-15,-6 5-11 0,-12 12-22 16,2-2-7-16,-3 16-14 16,2 7-7-16,6 6 1 15,-2 2 1-15,15-6-2 16,-4-2-3-16,14-13 1 15,-1-3 3-15,2-9 6 16,1-1 4-16,-8-5 7 16,1-4 3-16,-14 0 9 15,-1-1 1-15,-11-8-2 16,-4-2-4-16,-1-11-50 16,-5 0-58-16,7 2-112 15,2 4-82-15,15 7 143 16</inkml:trace>
  <inkml:trace contextRef="#ctx0" brushRef="#br0" timeOffset="200230.67">18985 1005 1245 0,'19'17'150'0,"-8"1"70"0,-4-6 16 0,-4-10-65 0,0-4-26 0,0-9-9 15,3-3-27-15,7-10-36 16,0-1-16-16,9-8-3 15,1 2 5 1,4-6 2-16,-2 1 5 16,-2 4-11-16,-8-1-11 0,-10 14-7 15,-2 7-4-15,-12 12-14 16,-7 6-4-16,-16 18-14 16,2 6-3-16,-9 12-3 15,0 2-1-15,4 2 0 16,10-5-1-16,17-11-2 15,12-5 1-15,17-9 1 16,14-3 4-16,6-7 3 16,4-4 2-16,9 2 2 15,-3 1 0-15,2 1-2 16,6 7 0-16,-7 1-2 16,0 5 0-16,-14-5-4 15,-10 4-5-15,-11-4-12 16,-6 0-2-16,-11-6 7 15,-1-3 8-15,-7-8 19 0,-2-7 5 16,1-10 8-16,3-7 7 16,12-16 8-16,10-3 1 15,18 1-4-15,7 2-5 16,10 10-15-16,-7 5-5 0,3 4-9 16,-1 5-31-16,-3-3-86 31,3-2-81-31,9-15 95 0</inkml:trace>
  <inkml:trace contextRef="#ctx0" brushRef="#br0" timeOffset="200878.22">21752 623 1496 0,'4'10'125'0,"-3"6"38"0,-4 6-3 0,-3 4-39 0,-4 11-42 0,-12 5-29 0,-5 6-12 16,-25 4-23-16,-11 3-7 0,-16 0-8 15,-9 2-22-15,1-5-33 16,2-3-11-16,-5-11-22 16,0-7 22-16,5-10 35 15,6-13 13-15,25-16 32 16,12-14 20-16,28-19 11 15,14-11 2-15,22-2 7 16,16-1-8-16,15 11 2 16,9 6 4-16,2 16-3 15,3 6-7-15,-3 19-8 16,3 13-3-16,2 15-3 16,-1 7-3-16,6 14-8 15,3-1-5-15,1 1-10 16,1-2-3-16,-4-9-77 15,6-5-65-15,7-6-235 0,7-3 204 16</inkml:trace>
  <inkml:trace contextRef="#ctx0" brushRef="#br0" timeOffset="201429.72">22563 762 1086 0,'15'8'200'0,"-3"-2"107"0,-2 7-31 0,-7 1-49 0,3 7-91 0,-3 2-33 0,8 9-47 0,3 6-13 16,4 11-20-16,7 4-8 15,2 9-11-15,3 1-1 16,3 0-1-16,3-3-1 16,1-3 1-16,-6-5-1 15,-1-10 2-15,-6-4 0 0,-7-10 3 16,-3-7 3 0,-9-10 11-16,-2-11 6 0,2-24 19 31,3-4 8-31,6-34 11 0,3-9-1 15,2-20-19-15,-1-5-12 16,-1 4-26-16,-4 12-8 0,-7 23-27 16,-4 18-32-16,-6 15-107 15,-2 7-66-15,1 6 116 16</inkml:trace>
  <inkml:trace contextRef="#ctx0" brushRef="#br0" timeOffset="202091.51">23358 373 311 0,'-1'-4'141'0,"1"3"145"0,-5-1-10 0,-3 2-19 0,5 2-23 15,-2 3-25-15,4-5-14 0,10-4-25 16,4 0-15-16,9-7-22 16,5 1-15-16,1 1-46 15,10-1-15 1,5 9-28-16,4 1-10 15,0 3-14-15,-4 6-3 0,-5 4-4 16,-11 3-1-16,-7 7-1 16,-6 1-1-16,-12 3 0 15,-4 4 1-15,-10 4 1 16,-7 1 1-16,-13-6 1 16,-12 2-1-16,-11-4-6 15,-2-1-1-15,2-2-2 16,7-1 1-16,14-4 5 15,8 1 0-15,15-4 2 0,10 2-3 16,21-5 3 0,10 1 2-16,27 7 5 0,13-7 3 0,18 1 1 31,5 0-3-31,2-10-3 0,1-1-4 16,-5-7-113-1,-1-4-69-15,-9-16 94 16</inkml:trace>
  <inkml:trace contextRef="#ctx0" brushRef="#br0" timeOffset="210548.71">15179 505 373 0,'3'-9'174'0,"0"-2"105"0,-1 4-32 16,-2 4-42-16,-5 5-79 0,2 2-12 0,-5 11-7 0,5 0 4 16,3 9 13-16,1 3-1 15,9 9-12-15,1 10-16 16,3 14-38-16,-2 9-17 15,-4-1-28-15,2-2-5 16,-10-7-1-16,0-9-22 16,-2-6-82-16,-7-4-64 0,-2-9-373 15,0-4 321 1</inkml:trace>
  <inkml:trace contextRef="#ctx0" brushRef="#br0" timeOffset="210926.74">15043 503 1221 0,'8'-12'166'16,"-3"-2"75"-16,15-7-46 16,-1 4-2-16,13-8-59 0,2 1-21 15,6 2-13-15,1 5-9 16,-3 13-32-1,-4 1-9-15,1 21-20 16,0 5-9-16,3 17-16 16,-4 10-4-16,9 7-1 0,-5 6 0 15,1 3 0-15,-1-1 0 16,0 0 0-16,-7-2 2 16,-7-3-32-16,-10-5-17 15,-22-2-53-15,-9-1-30 16,-35-3-42-1,-16-1-14-15,-28-11-2 0,-5-5-12 0,8-12 34 16,12-7 17 0,28-13 18-16,15-11 6 15,27-5-1 1,12-7-10-16,34-4 72 0</inkml:trace>
  <inkml:trace contextRef="#ctx0" brushRef="#br0" timeOffset="211518.39">15762 843 1003 0,'0'-15'120'0,"7"3"82"0,2 2-9 0,4 4-23 0,4 4-26 0,-4 2-34 0,-5 5-12 0,-1 8-39 0,-3 7-15 16,-4 7-20-16,-4 9-5 15,4 5-12-15,0 5-2 16,10-2-4-16,3-6-1 15,7-14 1-15,7-9 0 0,6-11 6 16,2-4 3-16,-4-16 8 16,2-6 3-16,-7-7 6 15,-11-5 0 1,-11 2 25-16,-4-3 7 0,-11 7 2 16,-1 8 5-16,5 12-24 15,-1 1-14-15,9 17-10 16,7 7-7-16,10 16-10 15,4 11 3-15,6 15-2 16,5 4-1-16,-8 3 0 16,-1 4 0-16,-16 1 0 15,-6-4 0-15,-10-2 1 16,-7-5 1-16,-16-11 1 16,-2-8-1-16,-10-18-15 0,-1-8-13 15,0-15-38-15,6-10-23 16,6-18-67-1,2-12-28-15,8-18-64 16,5-10-97-16,17-6 209 16</inkml:trace>
  <inkml:trace contextRef="#ctx0" brushRef="#br0" timeOffset="211949.19">16352 836 1261 0,'7'16'117'0,"-6"8"83"0,-1 1-66 0,-1 13-1 0,-4 0-56 0,5 1-53 0,0 0-3 0,6-5-12 16,1-3-5-16,2-9-1 15,4-6 0-15,-9-5 1 16,0-9 2-1,-3-2 7-15,2-4 1 0,-3-14 2 16,-4-9 1-16,4-11-3 16,0-6 6-16,0-18 10 15,3 4-2-15,-2 3 4 16,1 12-1-16,6 19-9 16,-2 10 1-16,10 14-9 0,3 0-1 15,8 5 0 1,1 4 1-16,10 9 3 15,6 2 0-15,-5 12-1 16,-1 2 1-16,-16 11-3 16,-1 2-2-16,-20 3-6 15,-2 2-2-15,-12-3-42 0,-3 0-38 16,-2-8-139 0,2-1-198-16,2-17 238 0</inkml:trace>
  <inkml:trace contextRef="#ctx0" brushRef="#br0" timeOffset="-187759.17">6057 14388 908 0,'-6'4'51'0,"6"-4"18"0,6-4-38 0,8-11-25 0,7-5-2 0,1-5 1 16,8 1-2-16,-8 5 0 16,-2 6 0-16,-10 6 1 15,-9 7 2-15,-4 6 1 0,-6 5 3 16,-1 8 10-16,-1 6 15 16,8 4 45-16,3-3 24 15,0-4 21-15,13 0 0 16,7-9-22-16,2 0-11 0,16-7-10 15,5-1-7 1,12-4-21-16,11-1-12 0,27-1-24 16,15-4-9-16,15 5-10 15,16 0-4-15,23 5 1 16,19-2 4-16,36-2 16 16,18-1-4-16,8 0-1 15,-4 0-7-15,4 2 2 16,-16-2-49-16,-17-3 34 15</inkml:trace>
  <inkml:trace contextRef="#ctx0" brushRef="#br0" timeOffset="-186836.45">11859 14167 1065 0,'-25'22'147'0,"3"-2"137"0,5-2-176 0,4-9-103 0,8-1-13 0,5-8-9 0,5-5 9 0,12-3 13 15,9-3 5-15,12-1 13 16,10 4-1-16,25 5-7 16,7 3-4-16,32 8-10 15,8 0 0-15,41 6 19 16,22 5 22-16,32 1 57 15,25 5 20-15,17 2 3 16,5 2-17-16,11-7-55 16,-12-7-22-16,3-13-66 0,-7-13-98 15,-44-28 82-15</inkml:trace>
  <inkml:trace contextRef="#ctx0" brushRef="#br0" timeOffset="-122530.48">2542 16119 755 0,'-1'2'110'0,"1"-2"54"16,0-3-45-16,0-5-37 0,-8 8-39 0,-3 1 3 15,-7 9-9-15,-7 1 1 16,1 9 8-16,-2 4 1 16,3-2-12-16,5 2-6 0,8-9-17 15,7 0-8-15,9-6-7 16,12-3-1-16,10-6 4 16,10-4 1-16,12-7 4 15,4-4-2-15,9-5-3 16,0 1-1-16,0 2 0 15,0-4 0-15,5 9 0 16,0-1 0-16,8 5-1 16,7 0 0-1,10 3-1-15,12 5 0 0,3-1 13 16,0 1 14-16,4 8 17 16,-2 1 12-16,16-1 3 15,2 5-9-15,1 4-14 16,-2-3-11-16,2 2-16 15,7 0-3-15,4-2-2 16,-1 3 0-16,-5-1 1 16,-1 8-1-16,15-4 0 0,0 4 0 15,4-2 0 1,1 0 0-16,11-6 14 0,1-2 6 16,10-3 6-16,12-6 3 15,5-2-9-15,1-3-3 16,16 0-3-1,6-3 1-15,-8-2-6 0,-1-4-4 0,3-4-6 16,-9-3-4 0,2-3-5-16,11 0 4 0,-3-3 1 15,-5-3 1-15,-8 0 3 16,-8 0 7-16,-18-4-168 16,-1-2 120-16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8:35:00.0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4274 6400 454 0,'-4'3'76'0,"-4"0"81"0,-6 8-21 0,2-3-18 0,3 0-1 0,3-8-8 0,-1-8 5 0,7-1 1 0,0-7-7 0,5 2-20 0,0 6-15 0,4 3-35 0,-4 2-13 0,3 5-18 16,-2 5 12-16,5 1 11 0,5 3 10 15,8 8 17-15,3-4-11 16,12 3-7 0,8 0-9-1,21-4-14-15,9-1-3 0,17-1-5 16,5 1-3-16,2-1-2 0,3 1-2 16,16-5 2-16,12 3 2 15,18-2 0-15,3 4 1 16,18-3 12-16,1-7 6 0,14 1 17 15,5-4 12 1,1-1-8-16,-9-2-5 16,-17-5-13-16,-10 5-12 0,-46 0-3 15,-17 3-6 1,-40-2-133-16,-16 4-120 16,-38 13 133-16</inkml:trace>
  <inkml:trace contextRef="#ctx0" brushRef="#br0" timeOffset="816.82">3951 8627 1002 0,'1'1'82'0,"1"4"43"0,-4 0-10 0,2-2-47 0,-1 6-10 0,1-5-15 0,3 3-9 0,14-3 1 0,6 0 4 0,19 4 8 0,4-3 2 16,19 4-8-16,9 2-6 0,14 2-7 16,22 1 0-16,25 2 17 15,10 0 13-15,19-4 16 16,6 3-1-16,21-4-16 16,1-3-8-16,15-2-16 15,3 0-3-15,-10-4-14 16,2 1-7-16,-8-2-4 15,-12-1-3-15,-29 4-13 16,-11-1-78-16,-40 6 58 16</inkml:trace>
  <inkml:trace contextRef="#ctx0" brushRef="#br0" timeOffset="4000.4">8919 5501 261 0,'-3'14'100'16,"-2"-1"113"-16,5-5-28 0,8-3-24 0,-4-5-7 0,9-7-18 0,-3-7-8 0,10-5-16 0,1 0-10 0,12-6-9 15,8-3-2-15,11-7-12 16,11-1-7-16,17-5-22 15,17 1-13-15,5 1-21 16,-2-1-6-16,-9 6-6 16,-11 4-1-16,-21 6 0 15,-9 11-1-15,-24 10-52 16,-15 3-60-16,-13 5-323 16,-6 4 262-16</inkml:trace>
  <inkml:trace contextRef="#ctx0" brushRef="#br0" timeOffset="4718.08">9730 4801 790 0,'-5'16'84'0,"-5"3"74"0,7 0 5 0,-1-5-24 0,4-3-9 16,4-10-20-16,4-2-16 15,16-6-18-15,4 0-12 16,10-1-30-16,9 1-10 0,4 4-15 16,4 3-5-1,5 7-3-15,-5 5-1 16,-11 12 2-16,-9 3 0 0,-22 10 3 16,-10 8 3-16,-22 7 2 15,-11 3 0-15,-24 3-2 16,-4 4-2-16,-5-6-4 15,0 0-11-15,6-15-27 16,5-3-26 0,14-15-80-16,5-7-40 0,22-14-215 15,8-4 222-15</inkml:trace>
  <inkml:trace contextRef="#ctx0" brushRef="#br0" timeOffset="4998.54">10567 4396 1046 0,'0'0'118'0,"0"0"77"15,0 7-12-15,-3 8-18 16,2 2-33-16,-3 18-33 15,-2 6-19-15,1 23-40 0,-2 9-13 16,2 18-15-16,-5 9-4 16,6 2-4-16,-1-2-4 15,5-11-30-15,6-5-39 16,5-16-136-16,3-10-172 16,5-12 209-16</inkml:trace>
  <inkml:trace contextRef="#ctx0" brushRef="#br0" timeOffset="5635.12">11075 5006 943 0,'2'0'125'0,"-4"0"101"15,2-6-29-15,-11 1-2 16,-1-3-40-16,-6-3-44 15,-4-2-17-15,-3-1-40 16,-2 0-16-16,-6 4-23 16,-2 9-12-16,1 14-17 15,-1 9-6-15,10 20-4 16,4 4 0-16,10 6-10 16,8-3-8-16,17-11-10 15,13-8 2-15,11-19 20 16,1-10 15-16,2-12 16 15,-3-8 4-15,0-17 3 0,-2-2 4 16,-4-9 21-16,1 3 11 0,-8-2 18 16,-6 2 2-1,-9 15-16-15,-6 7-8 16,-7 21-23-16,-3 12-8 0,-10 20-9 16,0 15-5-16,4 6-4 15,7 0-4 1,10-8-4-16,10-9 1 15,19-18 4-15,3-10 6 0,8-20 8 16,2-9 2-16,2-13 3 16,-3-6 3-1,-5-11 5-15,-3-3 8 0,-9-17 17 16,-2-4 8-16,-11-14 16 16,-3-3 4-16,-9-2 9 15,0 1-1-15,-4 12-10 16,0 6-13-16,1 29-17 15,-2 15-6-15,-1 31-16 16,-7 8-2-16,-1 28-12 16,5 14-5-16,-6 24-2 15,7 12 2-15,-4 16 3 16,-2 3-1-16,7 3-29 16,3-5-46-16,11-12-139 0,0-8-100 15,7-19 160 1</inkml:trace>
  <inkml:trace contextRef="#ctx0" brushRef="#br0" timeOffset="6314.93">11340 4790 1016 0,'5'-3'152'0,"5"0"115"0,10 3-89 0,4 0 3 15,10 0-52-15,-5 0-17 0,12-2-49 16,3-3-19-16,-1 2-22 16,7-5-6-16,-1 0-8 15,5 0-4-15,-2 4-2 16,-2 1 0-16,-1 1 0 16,-8 0 1-16,-6 1 3 15,-5-9 2-15,-7-2 4 0,-4-2 3 16,-4-7 6-1,-4-1 8-15,-11-3 14 16,-4-1 3-16,-16 1 4 16,-4 2-9-16,-9 8-17 15,-6 9-9-15,1 12-15 0,0 12-9 16,-1 18-10-16,1 13-2 16,11 17 0-16,2 7 2 15,15-5 4-15,9-5 0 16,12-22 2-16,11-7 3 0,9-20 5 31,6-1 5-31,4-14 4 0,3-11 1 16,0-3 3-16,5-9 0 15,3 2 0-15,-2 0-1 16,-5 6-3-16,2 7-1 16,-17 9-3-16,-6 3 0 0,-13 3-1 15,-8 4-3-15,-3 2-3 16,-3-4 1-16,-7 0 3 15,5-5 2-15,-3-6 3 16,5-8 0-16,6-16 0 16,7-4 8-16,7-15 10 15,9 3 7 1,3 5 13-16,0 7-1 0,1 12-7 16,-3 8-7-16,0 9-18 15,4 5-5-15,-6 13-6 16,-1 3-1-16,-7 13-25 15,-2 6-45-15,-6 6-101 16,-3 0-109-16,7-5 147 16</inkml:trace>
  <inkml:trace contextRef="#ctx0" brushRef="#br0" timeOffset="6971.96">12987 4604 1038 0,'-4'-2'140'0,"-3"2"131"0,-5 0-48 0,-3 5-19 0,0 1-55 0,-9 8-72 0,2 8-27 0,-3 16-36 15,-4 11-13-15,-1 16-8 16,0 1-5-16,18 0-2 15,10-6 4-15,23-19-2 16,7-9 0-16,18-15 2 16,1-9 1-16,0-13 5 15,2-9 3-15,-6-11 4 16,4-2 3-16,-6-11 8 16,0-3 4-16,-8-6 21 15,-7 0 10-15,-18 6 2 16,-1 9-4-16,-10 19-20 15,-6 10-14-15,-4 29-12 16,-3 8-1-16,-2 7-5 0,3-1 4 16,14-10-4-16,9-13 0 15,12-8 3-15,10-9 2 16,0-9 7 0,-1-5 0-16,-3-8 21 15,-2-2 13-15,0-6 19 16,-5-1 11-16,-7-10-4 15,4 0-9-15,-11 7-16 0,-1 6-10 16,3 19-15-16,-6 5-4 16,7 22-8-16,-1 9-4 15,4 18-1-15,-4 12-1 16,8 5 1-16,-3 2 0 0,2 2-2 16,2-1 1-16,-14-2-3 15,-2 0-9 1,-14-4-24-16,-10-1-14 15,-17-3-38-15,-8-4-7 16,-12-4 10-16,-4-6-3 0,-5-13-27 16,6-6-26-16,4-20-102 15,5-5 81-15,-13-22 70 16</inkml:trace>
  <inkml:trace contextRef="#ctx0" brushRef="#br0" timeOffset="40169.35">4091 8549 43 0,'0'16'3'0,"-4"3"3"0,4-9 25 0,-2 1 34 0,2-3 73 0,5-5 39 0,-5 8 33 0,0 1-7 0,-8 10-37 15,-3 2-27 1,0 6-47-16,6-2-16 0,-6-2-13 16,9-1 3-16,4-3 14 15,3-3 3-15,12 3-11 16,-1-3-9-16,11-2-22 16,6-7-9-16,14-6-8 15,13-4-4-15,14-4-8 16,11-4-4-16,24-2-5 15,8-1-2-15,6-1-1 16,-1-2 0-16,-3-2 0 16,8 3 1-16,10-6 4 15,5 7 1-15,-5-1 0 16,-4 4-1-16,-1 1-3 16,5 4-1-16,-7 4 1 15,-12 4 1-15,-23 4 2 0,-16-2 4 16,-23 5 3-16,-7 1 2 15,-25 1 6-15,-10 1 4 16,-26 5 3-16,-18-1 1 16,-32 0-3-16,-17 0-5 15,-34-6-8-15,-17-8-5 0,-24-12-8 16,-10-5-6 0,-24-7-13-16,-1-1-5 15,-17 4-14-15,-5 1 1 0,3 8 11 16,6 7 8-16,28 4 16 15,13 6 3-15,43-4 3 16,19 0 3-16,43-5 15 16,19 0-1-1,54 0 10-15,29 3 6 0,41 1-7 16,20 6 0-16,47 1-13 16,25 2-7-16,35-1-9 15,21-7-2-15,11-5-41 16,-4-5-48-16,7-3-185 15,2 4 158-15</inkml:trace>
  <inkml:trace contextRef="#ctx0" brushRef="#br0" timeOffset="67303.66">22712 5175 599 0,'14'0'106'0,"-2"0"114"0,-4-2-44 0,-1 2-2 0,-4-2-14 0,-3-1-3 0,-3 0-7 0,-10 0-31 0,-3 0-15 16,-15 3-38-16,-2 0-18 15,-15-5-16-15,-2 5-6 16,7 6-8-16,1-1-3 16,12 9-6-16,6 1-2 0,11 2-8 15,7 0-2-15,9 5-3 16,10 4 1-16,9 2 4 15,5 2 1-15,6 3 3 16,3-1 1-16,-8 1 4 16,-4 3 0-16,-14-1 2 15,-14-1-1-15,-18 3-3 16,-6-3 0-16,-13-7-3 16,-2-2-4-16,4-10-19 0,1-8-24 15,8-7-68 1,5-6-51-16,25-10-136 15,8-7-121-15,28-14 234 16</inkml:trace>
  <inkml:trace contextRef="#ctx0" brushRef="#br0" timeOffset="67638.28">22920 5389 591 0,'12'2'122'0,"1"-1"153"0,0 1-118 16,-2-2 23-16,-3-2-37 15,11-4-24 1,3-7-36-16,-2-1-13 16,5-3-6-16,-4 1-6 0,-4-3-11 15,-3 3-9 1,-4 2-5-16,-5 0 3 16,-8 0 12-16,-7 1 3 15,-7 1-3-15,-5 5-6 0,-8 6-22 16,-8 10-11-16,-13 18-11 15,-1 8-4-15,5 14-6 16,6 6 0-16,16-2-3 16,10-1-1-16,15-3 0 15,16-9-4-15,16-9-34 16,2-6-17-16,11-14-56 16,-4-4-54-16,8-18-196 15,-1-13 219-15</inkml:trace>
  <inkml:trace contextRef="#ctx0" brushRef="#br0" timeOffset="67870.63">23677 5178 1338 0,'-39'12'142'0,"-12"3"68"0,-10 5-48 15,-7-1-16 1,3 11-49-16,4-2-23 15,18 10-29-15,8 2-14 16,21 4-23-16,13 5-4 16,15-2-8-16,11 2-7 0,14-10-43 15,9-7-30 1,7-13-69-16,6-11-84 16,7-10 137-16</inkml:trace>
  <inkml:trace contextRef="#ctx0" brushRef="#br0" timeOffset="71176.23">22532 6316 576 0,'3'0'117'0,"6"0"112"0,-2 0-12 0,1 2-47 0,-2 0-22 0,-1 7-40 0,-2 8-24 0,-3 12-40 16,-7 4-12-16,1 8-23 15,-3-2-4-15,4-1-4 16,2 0 0-16,-2-13 1 16,4-1 0-16,1-11 2 15,0-7-1-15,0-3 5 16,0-6 2-16,0-13 16 16,1-3 13-16,5-20 15 15,2-10 2-15,10-10 2 16,1-4 0-16,7 5 4 15,6 0 6-15,1 15-4 16,2 8 0-16,-4 18-13 16,6 8-11-16,-3 18-14 15,1 15-11-15,-7 15-10 0,-2 12 1 16,-9 4-3-16,4 6-1 0,-7-4-2 16,0-5-3-16,-1-5-44 15,-4-7-35-15,-4-10-88 16,1-7-50-16,-3-11-138 15,0-6 191-15</inkml:trace>
  <inkml:trace contextRef="#ctx0" brushRef="#br0" timeOffset="71518.24">23452 6152 1305 0,'6'-11'128'0,"-12"3"100"15,-4-1-52-15,-22 7-32 16,-9 1-33-16,-9 4-46 16,-2 10-14-16,3 7-27 15,11 10-7-15,14 3-12 0,10 3-3 16,14 4-2 0,10-4-1-16,13 0 1 15,7 1 2-15,7-4 2 16,1 5-1-16,-1 0 0 15,-7-1-2-15,-11-2 2 16,-16-3-1-16,-17-1 0 16,-13-4 0-16,-18-8-8 0,-6-2-7 15,-4-10-45-15,-2-1-46 16,-3-6-122-16,-3 1-141 16,-5 12 204-16</inkml:trace>
  <inkml:trace contextRef="#ctx0" brushRef="#br0" timeOffset="73987.73">21830 8228 728 0,'-8'4'142'0,"-5"4"103"0,5-1-66 0,-3-1-13 0,2-1-37 0,6-4-5 0,-5 1-22 0,3 1-17 16,3 2-31-16,2 6-17 16,10 16-22-16,-2 9-4 15,1 14-9-15,1 4-2 16,-4 1-1-16,5-3-1 16,0-3 2-16,3 0 0 15,-9-16 2-15,3 2 2 16,-10-10 3-16,-9-3 0 15,-14-5 2-15,-6-2 0 0,-17-7-5 16,-5-4-10-16,-20-10-49 16,-4-7-25-16,-1-15-55 15,1-8-15-15,22-15-40 16,8-7-77-16,31-19 163 16</inkml:trace>
  <inkml:trace contextRef="#ctx0" brushRef="#br0" timeOffset="74251.58">21661 7887 1046 0,'19'6'130'0,"-2"1"102"0,-9 5-16 16,-13 3-26-16,5-3-29 15,-12 1-48-15,-2-5-23 16,1-8-53-16,-11-3-15 16,7-13-31-16,0-5-36 0,12 1-79 15,5-4-50-15,9 4-234 16,12 5 237 0</inkml:trace>
  <inkml:trace contextRef="#ctx0" brushRef="#br0" timeOffset="74644.5">22092 8092 1521 0,'-5'-5'111'15,"-3"-2"51"-15,-9 7-75 16,-5 6-12-16,1 10-37 16,-3 7-12-16,9 10-17 15,4 12-7-15,9 8-6 16,2 7-3-16,16-3-5 16,7-7 0-16,9-13 5 0,9-14 5 15,8-20 14-15,0-4 8 16,0-21 16-16,-5-2 10 15,-19-14 22-15,-6 0 8 16,-17-1 4-16,-9-4-6 0,-15 4-25 16,-11 0-13-1,-17-2-28-15,-6 4-14 0,4 9-40 16,0 3-17-16,19 3-93 16,8-1-69-16,20 0-192 15,10-2 214-15</inkml:trace>
  <inkml:trace contextRef="#ctx0" brushRef="#br0" timeOffset="75022.24">22369 7778 1232 0,'14'2'146'0,"2"9"136"16,-6 0-56-16,-2 14-51 16,-5 2-30-16,5 17-63 15,-4 10-21-15,1 9-36 16,1 6-12-16,1-3-13 15,1 2-6-15,1 0-21 0,-3 2-15 16,2-11 0-16,-5-2 4 16,-3-19 22-1,0-11 16-15,-4-13 7 16,-6-11 1-16,1-20 1 16,6-18 6-16,3-28 11 15,4-6 7-15,14 2 13 16,-1 6 5-16,11 26 0 0,4 15-4 15,0 20-19 1,-1 3-12-16,-6 14-16 0,-6 5-2 16,-6 8 3-16,-8 2 0 0,-7 1-2 15,-6 0-6-15,-12-1-27 16,-6 1-24 0,-4-6-63-16,-3-1-33 15,5-11-88-15,0-9-62 16,13-17 173-16</inkml:trace>
  <inkml:trace contextRef="#ctx0" brushRef="#br0" timeOffset="75338.82">23054 8046 1018 0,'30'-4'213'0,"-6"1"221"16,-20 6-219-16,-5 3-24 0,-23 5-43 0,-4-2-14 0,-10 4-40 0,-8 0-16 0,7 2-43 16,12 0-15-16,13-3-21 15,15 2-8-15,24 1-1 16,10-1 2-16,9 8 8 0,0 3 0 16,-9 5 0-1,-2 6 0-15,-15 4 1 0,-4-2 1 16,-19 0-1-1,-7-1-2-15,-20-5-44 0,-15 1-37 0,-20-9-80 16,-11-7-38-16,5-9-58 16,10-8-44-1,23-13 178-15</inkml:trace>
  <inkml:trace contextRef="#ctx0" brushRef="#br0" timeOffset="75593.75">23639 7435 1430 0,'25'0'132'0,"-4"15"87"16,-5 18-14-16,-24 32-32 15,-3 14-16-15,-14 34-35 16,-15 4-12-16,-2 12-39 15,-1 6-24-15,-6-5-23 16,0-2-13 0,5-5-27-16,-2-8-42 0,10-15-139 15,3-6-97-15,12-23 142 16</inkml:trace>
  <inkml:trace contextRef="#ctx0" brushRef="#br0" timeOffset="76023.45">24100 8087 2152 0,'-13'4'32'0,"-10"3"4"15,-14 1 32-15,-4 10-2 16,-1-3-5-16,4 8-20 16,3-3-13-16,7 5-24 0,6 4-8 15,15 2-6-15,3 1-2 16,23 1 1-16,7-2 1 15,14 4 4-15,2 1 1 16,4-4 4-16,-5 1 1 16,-12-6 2-16,-7-2 1 15,-26 0-4-15,-18 1-11 0,-19-3-37 16,-12 2-12 0,-18-14-60-16,5-6-25 15,-2-13-84-15,3-11-60 0,21-12 164 16</inkml:trace>
  <inkml:trace contextRef="#ctx0" brushRef="#br0" timeOffset="76420.91">24262 8267 949 0,'15'-1'147'0,"0"1"133"16,0 1-63-16,0 1-73 0,-2 1-38 15,1 2-35-15,4-4 0 16,2-1-1-16,5-6-2 16,5 1-8-16,-6-7-13 15,-2-1-15-15,-2 2-1 0,-15-2-10 16,-2-1 1-1,-15 3 0-15,-6 2-2 0,-10 4-13 16,-7 5-7-16,-3 16-12 16,-3 9-4-1,4 14-1-15,2 9 3 16,17 8-1 0,11 1 0-16,14-5 0 15,9-1-2-15,6-12-24 0,0-3-66 16,4-14-52-16,-6-6-41 0,7-14-95 15,5-9 180-15</inkml:trace>
  <inkml:trace contextRef="#ctx0" brushRef="#br0" timeOffset="76687.32">24925 8228 1403 0,'-39'11'206'16,"-2"-2"110"-16,-10 4-91 16,-1-2-37-16,5 0-81 15,6 0-32-15,12 6-29 16,6 9-18-16,19 8-33 16,4 9-5-16,18 4-8 15,10 0-4-15,19-7-24 16,7-4-21-16,12-9-63 15,7-7-28-15,-5-5-237 16,1-4 236-16</inkml:trace>
  <inkml:trace contextRef="#ctx0" brushRef="#br0" timeOffset="132559.68">15366 14689 488 0,'-4'1'117'0,"-4"4"144"0,0-5-11 0,-2 5-16 0,1 1-10 0,4-4-33 0,-1-1-18 0,4 2-23 16,2-1-20-16,5 4-20 15,0 1-10-15,-2 4-27 32,3 1-7-32,-3 14-28 0,5 4-9 15,-3 17-13-15,0 14-3 0,-1 21 1 16,0 18-14-16,0 31-6 15,3 4-3-15,-6 18-10 16,-1 3 15-16,0 8 1 16,-4-1 1-16,-4-4 2 15,0-12 1-15,0-18 2 16,0-4 1-16,5-21-1 16,0-7 1-16,-1-30-1 15,1-12-2-15,3-22-6 16,0-16-14-16,0-15-88 15,0-2-47-15,-1-21-216 0,-1-20 196 0</inkml:trace>
  <inkml:trace contextRef="#ctx0" brushRef="#br0" timeOffset="133941.44">15439 14504 882 0,'-2'-9'137'0,"2"1"126"0,2-3-54 0,1 0-47 0,2 3-16 0,-2 5-18 0,-5 3-10 0,1 5-24 0,-4 2-9 0,2 6-24 0,3 0-9 16,9-1-10-16,2 1-6 0,18-2-6 0,2 0-5 0,17-8-9 15,2 0-3-15,13-3-6 16,15-4 13-16,23-9-22 15,20-6-2-15,27-3 0 16,1-6-15-16,23-4 18 16,4-3 0-16,15 4 0 15,10-4 0-15,19 4 1 16,-2-1 0-16,-3 5 1 16,13 2 1-16,-16 8 4 0,-9-1 1 15,12 9 2-15,-18-1 2 16,-14 7 1-16,-6-2 1 15,-26 5-1 1,-17 5 0-16,-19-2-3 16,-15 1 1-16,-29 5-1 0,-22-3 0 15,-16 2-2-15,-3 3 0 16,-7-6-1-16,1 3 0 0,-2-3 0 16,-3-2 1-16,0 1-1 15,-3 0 1 1,-2-1 0-16,-1 3 1 0,-5-4 2 15,-4-1 3 1,-2 2 9-16,-2-1 6 0,0 1 5 16,0-1 1-1,0 6-9-15,-2-1-4 0,2 6-8 16,-3 3-3-16,-2 4-2 16,1 6 0-16,-1 0-2 15,-3 4 0-15,0 7-3 16,2 5-1-16,4 13 4 15,2 5-5-15,0 14-2 16,2 10-2-16,3 9-7 16,-1 6 5-16,3 20-1 0,2 4 1 15,2 12-2-15,3-1 0 16,10 0-1-16,3-7-1 16,1-9-1-16,5 0 2 15,-3-9 3-15,-3-5 4 16,0-8 2-16,0 0 2 15,-5-1 0-15,-6 1 0 0,-5-3-1 16,0-3 0-16,-2-8-2 16,-1-8 1-1,-2-11 0-15,-2-1 1 16,-4-12 2-16,0-4 2 0,-5-6 3 16,-5-7 2-1,-4-5 3-15,0-4 2 16,-7-2-2-16,-2-8-1 0,-6 0-4 15,-5-1-2-15,-9-2-3 16,-6-3-3-16,-4-2-1 16,-11-3-3-16,-2-3 1 15,-10 3 0-15,-17 2 0 16,-11 1-2-16,-16 9-5 16,-6 2-3-16,0 3-3 15,-10 4 2-15,-10 1 2 16,-11 2 1-16,6-3 0 0,0-7 0 15,-6-6 2-15,-2-5 4 16,4-4 4 0,1-4 2-16,10-4 3 15,4 1-1-15,-2-2 0 16,5 0-1-16,20-7-1 16,5-2-1-16,0-4 0 15,1-4 0-15,4-1 1 0,0-2 1 16,20 3 5-16,3 4 3 15,6 6 6-15,-9 4 0 16,-6 1-2-16,-4-1-2 16,11 6-4-16,2-7-2 15,18 3-1-15,1 1-2 0,15-1-2 16,7 4 0-16,4-3-2 16,4 3-1-16,-11 2-6 15,4-1-5-15,2-2-31 16,-1 0-28-16,10-4-65 15,2 0-34-15,12-4-101 16,3-6-101-16,3-6 215 16</inkml:trace>
  <inkml:trace contextRef="#ctx0" brushRef="#br0" timeOffset="135573.12">16496 15968 659 0,'-5'-10'111'0,"2"-1"104"0,-2 2-21 0,2-1-41 0,2 4-17 0,-1 1-19 0,-4 2-7 0,3 2-4 0,-4 1 4 0,-2 1 1 0,-2 4-5 16,-4 4-12-16,1 6-11 0,-9 7-27 15,-3 1-13-15,-5 9-23 16,2 7-9-16,1 9-12 16,0 0-6-1,15 8-8-15,8 4-2 0,12 7-4 16,8 4-2-16,19 10-29 16,3-4-8-1,12-9-8-15,8-8 3 16,8-22 33-16,6-12 11 0,8-22 17 15,4-8 16-15,1-22 42 16,-10-12 26-16,-17-17 41 16,-8-10 8-16,-19-8 0 15,-7-9-11-15,-23-1-29 16,-11 1-7-16,-19 1-18 16,-6 4-22-16,-24 9-6 0,-9 8-13 15,-21 24-26-15,-11 19-6 16,11 28-59-16,5 16-15 15,12 23-54 1,-1 7-41-16,23 3-70 16,12-7-75-16,39-18 173 15</inkml:trace>
  <inkml:trace contextRef="#ctx0" brushRef="#br0" timeOffset="136202.29">18365 15714 1314 0,'-4'19'191'0,"-7"-2"123"0,-13 5-106 0,3 2-42 0,-12 3-88 0,-11 1-29 0,-10 8-38 15,1 4-13 1,6 15-15-16,17 10-8 0,22 12-9 16,14 3-1-16,35 4-2 15,9-4 4 1,28-7-1-16,7-10 1 0,8-20 0 15,2-9 1-15,14-27 13 16,6-12 19-16,3-20 53 16,-11-10 26-16,-18-14 68 15,-20-6 16-15,-28-8-2 16,-13-7-4-16,-16-15-38 16,-19-6-18-16,-20-12-19 0,-14-2-5 15,-25 12-31 1,-18 7-6-16,-24 33-29 15,-11 18-28-15,-5 32-67 16,9 14-43-16,4 30-112 16,2 14-60-16,10 21 167 15</inkml:trace>
  <inkml:trace contextRef="#ctx0" brushRef="#br0" timeOffset="137019.45">16863 17983 1013 0,'2'-11'141'0,"6"-3"125"0,-2-2-25 0,7-4-54 0,0-1-20 0,-1-2-33 0,7-4-16 0,2-3-21 0,13 8-14 0,6-4-28 0,5 8-14 16,0 5-24-16,-11 5-5 0,-5 13-7 16,-4 4 4-16,-8 16 2 15,-2 5 0-15,-17 10-30 16,-6 7-34 0,-17 10-103-16,-7 3-56 0,-6 16-125 15,-4-1-101-15,-7 1 255 16</inkml:trace>
  <inkml:trace contextRef="#ctx0" brushRef="#br0" timeOffset="137270.31">16923 18496 525 0,'38'-8'186'16,"0"-8"143"-16,16-23-19 15,3-4-3-15,6-20-48 16,12 2-32-16,3-7-72 16,-1 5-30-16,-9 9-53 15,-18 7-21-15,-20 23-9 16,-11 11 1-16,-19 13 2 15,0 8-1-15,-1 7-2 0,-9 2-10 16,7 3-12 0,-2-1-3-16,-3-5-8 15,8 2-3-15,-1-13-6 0,1 1 0 16,1-4-1-16,-4-5 0 0,-3-6 0 16,3-2-30-16,-7 1-125 31,7 1-90-31,-9-5 115 0</inkml:trace>
  <inkml:trace contextRef="#ctx0" brushRef="#br0" timeOffset="137940.89">17084 17974 1005 0,'0'6'137'0,"5"-1"136"0,-2 1-17 0,-1-3-38 0,6 4-31 0,-7 5-71 0,2 7-37 0,-7 8-47 0,-4 9-11 0,-8 13-13 0,-3 3-7 15,-1 6-30-15,-4 2-25 0,2 3-34 16,6-4-22-16,3-13-62 31,10-9-27-31,6-22-158 0,4-12 187 16</inkml:trace>
  <inkml:trace contextRef="#ctx0" brushRef="#br0" timeOffset="138660.19">18481 17922 1472 0,'0'4'176'16,"-5"0"150"-16,-5-3-53 0,-5 2-75 15,-11 2-41-15,-8 1-92 16,-4 7-25-16,-13 11-33 16,9 10-19-16,-7 14-23 15,9 12-27-15,17 14-51 16,8-3-16-16,30-4 8 15,13-10 18-15,24-24 51 16,8-14 18-16,3-22 27 16,2-11 22-16,-8-16 35 15,-1-3 18-15,-5-3 32 16,-10-1 3-16,-11 7 6 16,-8 5-4-16,-22 6-10 15,-5 11-12-15,-7 8-31 16,-6 3-14-16,6 18-38 15,7 1-14-15,8 10-18 16,13-4-3-16,17-3 4 16,8-6 4-16,19-16 13 15,3-3 6-15,2-15 11 16,-2-6 13 0,-19-12 26-16,-5 0 10 15,-13-10 33 1,-12 1 0-16,-14-1 0 15,-13-6-4 1,-21 3-26-16,-11 5-10 16,-11 15-24-1,-11 11-21-15,-5 20-81 16,1 14-58 0,5 6-176-1,18 5-125-15,26-6 239 16</inkml:trace>
  <inkml:trace contextRef="#ctx0" brushRef="#br0" timeOffset="139246.15">19265 17915 778 0,'23'24'197'0,"2"4"207"0,-7 6-218 0,-6 10-133 0,-2 1-37 0,-7 1-33 0,2-3-6 16,0-9 4-16,-4-5 2 0,2-13 49 0,2-1 40 0,-5-15 81 0,-8-6 43 0,-6-11 45 0,-3-8-6 15,-2-13-47-15,3-3-27 0,13-7-58 16,4-1-23-16,13 5-31 0,9 0-18 0,7 2-18 0,6 1-9 16,5 7-5-16,-2 4-3 0,10 5-46 0,-6 8-52 0,3-4-163 15,-2 9-107-15,-3 9 191 0</inkml:trace>
  <inkml:trace contextRef="#ctx0" brushRef="#br0" timeOffset="139278.57">19823 17832 1108 0,'-11'20'204'0,"0"-2"181"0,1 1-136 0,6-5-51 0,4-3-66 0,4-5-36 0,11-4-33 0,8-2-14 0,10-7-8 0,-1-5 1 0,9-10-2 0,-2-2-1 0,-2-1 1 0,-3 0-1 0,-18 1 9 0,-6-4 9 0,-24 4 8 0,-18 2 1 0,-14 1-17 0,-12 17-7 0,-2 11-15 0,0 16-12 15,-2 25-20-15,10 16-18 0,16 14-39 0,9 11-16 0,26-6-40 0,12-2-22 0,19-20-19 0,17-9-3 0,13-19-21 0,2-11-4 0,9-26-12 0,-2-9-32 0,0-26-191 0,7-9 254 0</inkml:trace>
  <inkml:trace contextRef="#ctx0" brushRef="#br0" timeOffset="139545.26">20484 17564 1146 0,'-11'-5'252'0,"-5"3"207"16,-7 12-157-16,-4-1-50 15,-3 13-89 1,-7 4-35-16,0 7-57 0,0 0-23 16,4 5-38-16,8 0-12 15,16-1-19-15,10 1-3 16,27 2-2-16,9-1 5 0,9-3 12 15,-5 2 4 1,-10-8 5 0,1 0 2-16,-13-3 6 0,-7-2 5 15,-12 2 5-15,-8-2-3 16,-17 2-18-16,-13-2-20 16,-20-4-42-16,-7 2-59 15,-20-8-124-15,-7-15 139 16</inkml:trace>
  <inkml:trace contextRef="#ctx0" brushRef="#br0" timeOffset="147912.94">16056 14736 517 0,'-7'13'88'0,"0"-1"88"15,-1-8-88-15,5-6-5 0,1-8-10 0,-1-2 7 0,-4-4-11 16,4 2-11-16,-5 6-20 0,2 3-7 0,-3 5 9 0,-2 8 17 15,4 6 43-15,-4 2 21 0,5 8 17 0,1-1 0 0,4-4-12 16,1 2-10-16,3-5-21 0,5 1-11 16,0 3-29-1,-1 6-14-15,-2 12-20 0,0 4-9 0,-5 12-9 16,-2 6-3-16,-2 8-5 0,0 4-3 16,4 2-1-1,0-9 0-15,8-13 2 16,-1-14 1-1,4-19 0 1,1-8-1-16,4-13-3 0,1-1 0 16,4-10 5-1,3 2 1-15,6-1 7 0,1 2 2 0,-2 5 1 16,-1 4 0-16,2 1 1 16,-3 0 0-1,1 1 2-15,-1 4 2 16,8-2 2-16,-2 2 0 15,5-6 8 1,6-6-1-16,8 2 2 16,6-1-11-1,12 5-11-15,2-3-3 0,1 3-4 16,-4 1 8-16,-4 0 1 16,-7 3-1-16,-7-3 0 15,-2 0 0 1,-7-2 0-16,9-5-1 15,1-3 0-15,8-6 1 16,8 1-1-16,7-3 2 0,1 6-2 16,0-1 1-16,-8 4-1 15,-8 4 0 1,-8-2 0-16,1 3 0 16,1-3 0-16,7 3 2 15,9 1-2 1,7-4 1-16,0-1 0 15,9-1 0-15,-17-2 0 0,-4 0 1 16,-5 3-1-16,-7-2 0 0,4 7 2 0,-3-1-2 16,-2 5 0-16,-2 4 1 15,-9-2-2-15,0 2 1 16,3-2 0-16,-3-1 0 16,-1-2 0-16,-5-2 1 0,-4-1 0 15,-4 1-1-15,-2 2 1 16,-1 2-2-16,0 4 0 0,1 2-1 0,2 3-1 0,3 0 0 15,3 3 2-15,-2-3 0 0,1-1 1 0,-4-4 0 0,-3-3 1 16,-2-1 1-16,-9-2 1 0,-6 0 2 16,-8 0 1-1,0-2-1-15,0-10-5 16,-3 2-1-16,1-4-2 0,-3 0-2 16,2-5 4-16,3 1 0 15,0-7 4-15,3-2 3 16,-3-7 6-1,0-3 2-15,-8-5 2 16,-4-4-1-16,-3-11-4 0,-5-3-1 16,3-7-4-1,2-3-3-15,3-4-2 0,1 0-1 16,9 9 5-16,4 7-1 16,7 17 2-16,2 9 1 0,-3 14 0 15,0 3 4-15,-8 15 11 16,0-1 4-16,-9 4-1 15,4 5-6-15,-6-2-8 16,0 0-5-16,6-2-1 16,2-4 2-16,-3-4-1 15,6-3-1-15,-2 0-1 16,2-2 0-16,-2 4 0 0,-2-1 2 16,-4 4 1-16,-6 2 1 0,-10 0-2 15,-3 0-2-15,-12 0-3 16,-4 0-1-16,-3 0-1 15,-9-3 1 1,-3 3 0-16,-5-6 1 16,-4-1 1-1,3 0 1-15,2 0-1 16,-1-1 2-16,-2 2 3 16,1-3 2-16,-3 2-9 15,-7 1-1-15,-14 3-6 0,-4 1-5 16,-12-3 6-16,3 5-1 0,10 2 0 15,-2 3-1-15,-5 0 3 16,-5-1 2 0,-2 3 2-16,-3 2 0 15,22-4 0-15,5 4 0 0,13 5-5 16,7 2-5-16,-9 6-6 16,-8 3-1-16,-8 2 1 15,-4-1-3-15,12-1 1 16,3 0 2-16,17 0 4 15,-2-4 7-15,8-2 6 16,3-2 2-16,-3-4-1 16,8-2-1-16,-3-2-5 0,-2-4-4 15,14 1-29 1,5-3-25-16,13 2-63 16,6 0-40-16,9-5-51 0,0 1-40 15,-1 1-196-15,10-8 266 16</inkml:trace>
  <inkml:trace contextRef="#ctx0" brushRef="#br0" timeOffset="148669.85">19391 14675 874 0,'1'0'135'15,"-1"0"97"-15,-4 1-80 0,-9 4-24 0,-6-3-42 0,0 2-16 0,-1 4-18 0,4-2-9 0,13 2-18 16,4-1-6-16,17 1 9 0,13 1 16 0,24-4 31 0,15 4 13 0,23-6 2 0,5-3-15 16,12 3-29-16,7-3-13 0,17 5-21 15,6 0-4-15,10 6-3 16,-9 2-2-16,-12 1-1 16,-1 0 0-16,-7 0 0 15,-9-4 0-15,-25 1-6 16,-22-8-34-16,-31-3-126 0,-11 0-107 15,-14-10 134 1</inkml:trace>
  <inkml:trace contextRef="#ctx0" brushRef="#br0" timeOffset="148977.79">20803 14487 1268 0,'12'-3'157'0,"7"3"132"16,5 0-88-16,9 3-70 16,3 0-34-16,4 2-42 15,1 3-13-15,3 0-20 16,-1 4-9-16,-2 6-6 16,-7 2 0-16,-13 8 7 15,-2 2 5-15,-19 5 12 0,-8-3-9 16,-17 4-14-1,-15-1-8-15,-17-4-32 16,-12-1-11-16,-13-6-23 16,6-4-20-16,10-7-52 0,14 0-48 15,30-15-169 1,14-6 194-16</inkml:trace>
  <inkml:trace contextRef="#ctx0" brushRef="#br0" timeOffset="149278.54">21803 14481 1498 0,'-2'0'169'0,"2"0"132"0,-6-2-44 0,-3 1-54 16,-12 1-38-16,-4 4-53 15,-2 7-18-15,-11 15-41 16,2 3-16-16,-18 19-29 16,-7 5-12-16,9 18-26 15,1 0-11-15,26 5-40 16,11-3-32-16,23-12-40 16,15-9-22-16,23-22-35 0,13-8-31 15,14-20-144 1,0-10-123-16,-4-16 275 15</inkml:trace>
  <inkml:trace contextRef="#ctx0" brushRef="#br0" timeOffset="149621.79">22133 14810 1108 0,'14'-12'240'16,"-6"-1"182"-16,-18 4-107 0,-10 2-47 16,-13-2-85-16,-4-4-39 15,-4 10-63-15,-3 3-28 0,-3 13-45 16,4 7-17-16,7 16-27 15,11 5-8-15,12 7-19 16,10-4-11 0,17-6 9-16,11-5 5 0,18-21 25 15,6-2 16-15,1-13 18 16,-1-5 4-16,-11-3 29 16,-6-3 16-16,-12 1 47 15,-4 0 8 1,-10 1 11-16,-9 1-4 0,-11 8-41 15,-2 1-9-15,-1 8-37 16,1 10-18-16,10 16-17 16,4 4-10-16,7-3-36 15,14 3-30-15,12-7-65 16,15-7-49-16,9-11-158 16,5-10-131-16,-3-15 271 15</inkml:trace>
  <inkml:trace contextRef="#ctx0" brushRef="#br0" timeOffset="150372.79">22743 14739 990 0,'3'-23'283'15,"0"4"287"-15,-12 5-218 0,-7 7-55 16,-15 7-93-16,-7 10-45 16,-6 12-83-16,-2 6-26 15,6 19-37-15,7 5-13 16,14 13-16-16,8-6-14 15,19-1-27-15,14-12-4 0,18-16-2 16,10-7 10-16,13-20 25 16,4-4 6-16,8-18 11 31,-2-5 5-31,-1-20 3 0,-7-8 1 16,-14-14 3-16,-9-16 13 0,-9-16 19 15,-4-11 15-15,-17-19 33 16,-7 4 4-16,-2 2 8 15,-6 15-13-15,0 30-28 16,0 14-9-16,1 41-14 16,2 17-4-16,2 35-9 15,-1 19-9-15,3 34-11 16,0 17 0-16,-4 18 3 16,0 7-5-16,-4 4-32 15,0-6 0-15,1-19-22 16,-2-12 4-16,5-28 31 15,0-12 1-15,5-27 24 16,-2-12 2-16,7-16 10 0,-4-18 4 16,8-12 0-1,5-8 2-15,5 8-2 16,3 5-3-16,4 17-3 16,4 6-3-16,4 11-6 0,4 7-2 15,4-4-2-15,13-4-2 16,5-8-1-16,4-8 3 15,-2-11 1-15,-4-2 2 16,-2-7 3-16,1-4 1 0,-4-3 21 16,-1-3 10-16,-19-5 21 15,-10-1 10-15,-23-7 2 16,-10 6-10-16,-28 11-11 16,-6 11 1-16,-17 27-31 15,1 13-5-15,-2 34-21 16,9 16-16-16,19 14 2 15,17 0-1-15,34-4-1 16,17-10 2-16,35-20 3 16,15-10-14-16,26-21-12 15,6-13-19-15,13-17-69 16,-9-23-32-16,0-37 86 16</inkml:trace>
  <inkml:trace contextRef="#ctx0" brushRef="#br0" timeOffset="167407.95">21817 15471 724 0,'5'0'152'0,"3"0"144"16,1 0-28-16,-4 0-62 0,1 0-18 0,-4 5-32 0,1-2-14 0,-3 11-23 0,-2 3-23 16,4 13-38-16,0 4-15 15,-1 16-26-15,5 8-8 0,-6 7-9 16,0 3-13-16,-4-2-53 16,2-1-31-16,2-16-70 15,2-8-38-15,6-19-143 16,1-11 196-1</inkml:trace>
  <inkml:trace contextRef="#ctx0" brushRef="#br0" timeOffset="167819.24">22218 15517 1167 0,'1'1'114'0,"-2"1"75"16,-2-2-48-16,-2 0-57 16,-5 3-25-16,-1 3-30 15,2 7-3-15,1 6-8 16,-1 6-4-16,5 11-8 16,3 7-2-16,2 4-5 15,6 2-3-15,4-1-2 0,5-7-2 16,6-8 1-16,-2-8 2 15,7-14 5 1,-2-5 16-16,0-17 40 16,2-8 27-16,-5-12 54 15,-1-9 16-15,-7-4 1 0,0 2-14 16,-15-1-25-16,-2 5-24 16,-20 0-20-16,-5 2-17 15,-10 12-30-15,-9 9-5 0,-7 13-31 16,-1 7-12-16,1 20-55 15,4 2-41 1,15 11-94-16,8 1-52 0,18-6 143 16</inkml:trace>
  <inkml:trace contextRef="#ctx0" brushRef="#br0" timeOffset="168843.82">23227 15607 626 0,'0'-3'163'0,"4"-5"164"0,-4 3-41 0,-2 0-64 0,-1 0-34 0,-5 4-46 16,-5-1-23-16,6 5-37 0,-9 4-11 15,-2 10-23-15,3 5-11 16,-7 8-22-16,4 6-12 16,1 12-22-16,7 7-17 15,4 2-25 1,8-1 0-16,10-10 11 0,6-10 13 0,5-20 31 15,10-3 5-15,4-16 12 16,2-10 7-16,10-15 21 16,-3-13 16-16,4-5 23 15,2-6 7-15,-6 5-3 16,-8 2-10-16,-13 19-21 16,-9 7-4-16,-11 20-15 15,-1 13-7-15,-4 16-14 16,2 2-8-16,4 4-9 15,12-6-3-15,2-9-1 16,12-10 1-16,-4-16 5 16,-1-3 3-16,0-12 3 15,-7-4 3-15,-1-6 6 16,3 2 7-16,-9-7 18 0,1 0 8 16,-1 2 12-16,-2 2-1 15,-7 12-10 1,3 4-3-16,-7 15-12 0,0 4-4 15,0 18-8-15,3 6-5 0,0 15-9 16,5 7-2-16,1 12-2 16,-2 1 0-16,4 1-1 15,0-1-1-15,-6-4-2 16,-2-7-5 0,-6-6-9-16,-8-5-6 15,-7-5-10-15,-7-6-4 16,0-7-12-16,-8-2-7 0,1-13-2 15,-3-3-5-15,-4-13-12 16,1-16 5-16,2-9-18 16,4-13-1-16,20-3-46 15,4 4-80-15,25-6 126 16</inkml:trace>
  <inkml:trace contextRef="#ctx0" brushRef="#br0" timeOffset="169115.3">24299 15567 1172 0,'0'5'201'0,"-2"4"197"15,-12 2-79-15,-11 4-76 0,-5 0-40 0,-14 8-66 0,1 3-26 0,2 4-47 0,0 10-28 0,11 9-33 16,9 3-9-16,17 4-8 0,12-2-3 0,15-11-3 16,7-6-29-1,10-14-70-15,4-11-56 0,2-17-145 16,2-7-176 0,-8-21 288-16</inkml:trace>
  <inkml:trace contextRef="#ctx0" brushRef="#br0" timeOffset="170398.56">22148 16515 694 0,'0'0'206'0,"0"2"248"0,0-1-118 0,-3-1-67 0,3 2-35 0,0 1-55 15,0 3-23-15,5 5-43 0,-2 5-19 0,3 11-34 0,-1 11-18 0,3 11-27 0,-8 7-7 16,2 12-14-16,-4 0-34 0,-7 0-89 16,1-5-66-1,5-10-158-15,3-5-176 0,1-21 306 16</inkml:trace>
  <inkml:trace contextRef="#ctx0" brushRef="#br0" timeOffset="170724.94">22551 16454 1384 0,'1'14'187'0,"-2"11"148"0,-4 5-113 16,-6 16-106-1,-2 6-55-15,1 11-56 16,2 6-10-16,7 4-25 16,3-5-4-16,13-15-4 15,2-9 0-15,12-26 16 16,5-9 5-16,1-25 29 0,5-14 17 16,-2-15 53-16,-1-15 27 15,-10-13 24-15,-6-4 3 16,-14-7-18-16,-12 4-16 15,-19 7-41-15,-11 10-12 32,-7 24-35-32,-5 15-20 0,0 30-61 0,10 15-49 15,1 31-102-15,0 10-76 16,22 7 163-16</inkml:trace>
  <inkml:trace contextRef="#ctx0" brushRef="#br0" timeOffset="171351.56">23125 16739 759 0,'0'46'28'0,"-5"-7"-7"16,0-4-13-16,1-10-42 0,1 5-12 15,-1-6 2-15,4-7 6 16,0-3 74-16,0-12 51 16,0-2 103-16,0-13 51 15,7-14 34-15,-3-9-7 0,12-8-50 16,2-5-26-16,8 0-41 16,1 7-20-16,3 2-35 15,5 12-23-15,-7 10-36 16,-2 14-12-16,-6 16-16 15,-4 15-11-15,-5 24-48 16,0 4-32-16,2 8-59 16,2 2-13-16,7-7 35 15,5-14 27-15,11-16 58 16,2-10 22-16,2-25 34 16,5-4 26-16,-9-14 53 15,-5-5 22-15,-14-11 18 16,-1-3-10-16,-7-2-26 0,-6 1-21 15,6 13-32 1,-10 7-10-16,5 15-22 0,1 12-3 16,-1 22-12-16,4 6-4 15,5 11-9 1,1 0-3-16,9 3-3 16,-3 0 0-16,-3 0-15 15,-3-3 3-15,-13-2 2 0,-6-1 1 16,-16-6 9-16,-4-5-2 15,-14-8 0-15,3-7 0 16,-11-9 6-16,4-6-11 16,-8-11-70-16,1-2-34 15,5 5-130-15,7 5-106 0,9 3 209 16</inkml:trace>
  <inkml:trace contextRef="#ctx0" brushRef="#br0" timeOffset="176592.32">18790 13861 585 0,'-14'11'99'0,"-4"-3"78"0,-1 3-73 0,0 3-63 0,-3 0-24 0,0 4-5 0,3-1 3 0,7 5 34 16,-3 2 22-1,6 4 21 1,6-1 4-16,1 3-11 0,-1-5-3 0,6-6 4 16,2-5 7-1,-2-14-1-15,3-1-4 16,-2-10-18-16,-4-8-2 15,0-10-7-15,-8-7-4 16,3-16-8-16,-3-2-11 16,8-9-15-1,3 2-2-15,10-2-3 0,6-4 4 0,15 0 10 16,7-1-1-16,16-5 0 16,6 4-4-16,10-7-9 15,3-1-3-15,-9-7-3 16,1 2-1-16,0 5-4 15,0 1-3-15,19 12-2 16,6 4-1-16,8 6-1 0,-8 5 0 16,-3 7 0-1,-5 2 1-15,-5 4 0 16,9 3 0-16,10 0 1 16,4 0 0-16,-5-7 1 15,1-2 1-15,-6-9 1 16,6-1 2-16,20 2 8 15,10 2 2-15,7 7 1 0,-7 0 0 16,-1 3-9 0,1 4-2-16,12 1-2 15,-1-2 1-15,-6-1 3 0,-4 4 2 16,-9-3 4-16,7 9 0 16,-16 2-1-16,-16 3-2 15,-28 9-3-15,-18 4-2 0,-23 6 0 16,-6 4-2-16,-13 1-24 15,-5 2-21-15,-5 3-58 16,-6 3-41 0,-3 1-108-16,-3 1-135 0,1-2 219 15</inkml:trace>
  <inkml:trace contextRef="#ctx0" brushRef="#br0" timeOffset="177310.78">22164 10737 806 0,'-14'-8'134'0,"0"-2"130"0,0 1-33 0,3 3-30 16,3-4-17-16,8-2-27 16,4 1-17-16,3 0-27 15,4 4-12-15,1 4-20 16,-1 3-6-16,-6 3-22 15,5 10-3-15,-10 11-9 0,0 1-5 16,12 16-10-16,1 9-8 16,12 20-7-16,2 13-7 15,-3 21-3-15,-1 2-1 16,-7 12-4-16,1-3 4 0,1-12-61 31,-2-4-23-31,-2-20-56 0,-5-6-35 16,-4-21-37-16,-2-8-36 15,3-24-133-15,-1-17 198 16</inkml:trace>
  <inkml:trace contextRef="#ctx0" brushRef="#br0" timeOffset="178044.99">22237 10604 1443 0,'-37'-12'123'0,"3"-2"101"16,5-1-29-16,14-10-38 16,5 0-14-16,12-11-37 15,9-1-24-15,14 6-26 16,2-1-10-16,11 12-10 16,4 2-4-16,9 9 0 0,6-1 0 15,7 4-7-15,14 3-3 31,27 0-11-31,28-3-8 0,26-4-3 16,0-6-3-16,20-4-1 16,-1-2 5-16,-1 0 1 0,-4 1 1 15,-17 1 1-15,-11 1 2 16,-14-3 1-16,-6 4 2 16,-40 1 0-16,-15 3 0 15,-29 6 0-15,-14-2-1 16,-4 9 2-16,-7-1-1 15,-2 2-8-15,0 3-1 16,1 7-5-16,3-5-2 0,0 7 6 16,-2 1 6-1,-7 3-1-15,-6 4 2 0,-9 1 5 16,-7 10-4-16,-7 1 3 16,2 7-2-16,6 10-5 15,-2 8-3-15,6 12-5 16,5 12-3-16,3 15 0 15,4 5 1-15,9 6 1 16,3 7 0-16,7-10-9 16,6 1-8-16,-1-15-5 15,-1-9 1-15,-10-3 11 16,-4-10 5-16,-13-2 7 16,-6-2 1-16,-18-16-6 0,-9-8-10 15,-13-15-6 1,-15-8-2-16,-21-13 4 0,-15-8 12 0,-43-8 3 31,-13-4 2-31,-29 3 3 16,-23 2 3-16,-3 13 12 0,3 7 5 15,-22 15 7-15,20 3 0 16,26 1-10-16,4 5-6 16,41-6-12-16,9 0-11 15,32-5-58-15,16-6-47 16,46-13-189-16,25-6-188 15,44-22 277-15</inkml:trace>
  <inkml:trace contextRef="#ctx0" brushRef="#br0" timeOffset="178392.22">23125 12109 1198 0,'-5'-5'144'0,"-1"-3"136"0,6 8-39 0,0 7-55 0,0 5-35 0,3 13-67 0,-3 8-33 0,0 23-31 16,0 11-9-16,0 15-8 0,0 7-2 0,3 1-63 0,-1-5-58 0,1-8-198 15,-3-11 169 1</inkml:trace>
  <inkml:trace contextRef="#ctx0" brushRef="#br0" timeOffset="178777.56">23067 12197 1428 0,'20'-25'153'0,"-3"-3"120"16,7 4-63-16,9 11-57 15,-6-4-42-15,14 17-51 16,10 1-22-16,-9 11-21 16,1 2-8-16,-13 8-6 15,-5 5-4-15,-19-1-17 0,1 12-8 16,-18-3-20 0,-7 1-5-16,-17-3 5 15,-4-4 5-15,-10-14 19 16,0-5 10-16,7-12 18 15,4-7 9-15,13-2 10 0,10 5 0 16,15 6-1 0,8 7-3-16,10 17-9 0,8 9-1 15,12 13-4-15,5 1-1 16,9 8-5-16,6 1-1 16,-6-6-51-16,2-6-43 0,-2-3-187 15,-3-1-221-15,3-2 284 16</inkml:trace>
  <inkml:trace contextRef="#ctx0" brushRef="#br0" timeOffset="179161.29">23849 12290 1522 0,'5'13'183'0,"-4"7"143"0,4 18-188 16,0 9-32-16,-10 5-70 15,4 2-17-15,-4 3-14 16,-3-3-4-16,5-10-23 16,1-5-13-16,1-12-20 15,-4-5-9-15,5-22 2 16,-5 5 12-16,2-23 36 16,3-12 25-16,2-26 47 15,-2-18 9-15,3-24 14 16,0-14 0-16,5 1 5 15,6 14 5-15,3 24-1 0,4 18-4 16,2 31-14-16,-4 13-8 16,3 21-20-16,1 9-10 15,5 17-15-15,4 14-6 16,2 15-5-16,4 9-1 16,-3 5-18-16,-5 1-8 15,-5-4-61-15,-4-3-51 0,-6-18-61 16,-5-6-66-16,-6-11 143 15</inkml:trace>
  <inkml:trace contextRef="#ctx0" brushRef="#br0" timeOffset="179839.44">23843 12312 1532 0,'14'10'161'0,"-1"-1"118"0,12-1-125 16,2-2-19-16,-1-6-66 16,6-6-27-16,-2-8-33 15,2-2-13-15,2-9-71 16,4-2-46-16,8 3-79 16,-2 1-20-16,6 5 19 0,-7 4 41 15,-8 3 83 1,-8 10 38-16,-5 2 121 0,-7 10 42 15,1 5 43-15,-2 6 8 16,-1 6-47-16,-5 4-30 0,0 12-39 16,-3-3-17-16,-5 3-25 15,3 0-7-15,-3-4-7 16,-2-5-1 0,2-13-2-16,-1-3 0 15,-1-19 1-15,-9 0 8 0,8-18 18 16,-3-5 10-16,2-22 23 15,0-7 7-15,-4-8 8 16,-2-1-5-16,7 6-18 16,5 9-14-16,6 19-22 15,-4 10-4-15,6 15-9 16,1 10-6-16,-3 17-6 16,4 9-1-16,1 10 5 15,-2-3 3-15,11-3 1 16,0-9-1-16,7-10-1 15,-1-11 0-15,-1-12 3 16,1-7 1-16,7-18 5 16,-5-6 3-16,-2-10 12 15,-6-4 7-15,-3-5 4 16,-5 5-2-16,1 16-5 16,-3 10-6-16,2 19 0 0,1 15-1 15,-1 29-3-15,3 13-4 16,-3 31-8-16,1 0-2 15,-6 10-28-15,-1-2-15 16,-2-9-72-16,-3 2-42 16,2-9-504-1,-10 1 422-15</inkml:trace>
  <inkml:trace contextRef="#ctx0" brushRef="#br0" timeOffset="182186.89">20599 10156 256 0,'0'-1'103'0,"-1"1"123"0,1-2-8 0,-5 2-26 0,-3 0-17 0,-1 2-40 16,-2 1-14-16,-4 3-17 16,3-1-7-16,2 3-3 15,-1-3-5-15,3-1-6 16,2-4 1-16,1-3 2 15,10-3 6-15,4-13 11 16,9-1 3-16,4-12-3 16,6 2-6-16,2-6-24 15,5 6-14-15,-5-2-22 16,3 12-13-16,-3 10-15 16,5 9-6-16,-4 15-4 15,6 8-1-15,-9 10-2 16,-4 7 0-16,-13 8-2 15,-10 4-16-15,-13 2-33 16,-9 1-14-16,-14 1-16 0,-4-1 13 16,-2-15 36-1,6-9 16-15,8-14 20 16,7-8 8-16,10-8 7 16,7-6 3-16,14-2 14 15,4-3 5-15,10 0 6 0,6 6 0 16,15 5 0-16,-2 3-5 15,12 10-8-15,-4 6-3 16,-11 4-13-16,-4 2-2 0,-19 4-1 16,-6 1-1-16,-15 3-1 15,-9 3-2-15,-15-1-3 16,-8 3-4 0,-11-7-32-16,-4 2-23 0,-4-6-46 15,1-2-30-15,13-10-56 16,10-4-38-16,10-11-78 15,10-8-48-15,15-17 194 16</inkml:trace>
  <inkml:trace contextRef="#ctx0" brushRef="#br0" timeOffset="182519.04">21355 10037 1461 0,'1'6'195'0,"-2"7"124"0,-12 9-149 0,-3 6-34 0,-2 16-91 0,0 3-21 0,6 18-15 0,4 5-8 0,11-6-3 16,5-1-3-16,14-19 0 0,5-9 2 15,6-22 2-15,0-7 2 16,2-19 23-16,-1-6 15 15,-5-17 40 1,-9-3 6-16,-4-2 2 0,-11-5-7 16,-16 2-30-16,-5-5-6 0,-22 6-25 15,-1-1-13-15,-9 13-35 16,4 4-25-16,5 16-71 16,4 3-52-16,18 17-163 15,7 3 186-15</inkml:trace>
  <inkml:trace contextRef="#ctx0" brushRef="#br0" timeOffset="182860.86">21694 10022 1470 0,'-8'13'175'15,"-3"-4"127"-15,2 7-155 16,2 2-20-16,-1 13-81 15,7 10-26-15,1 13-18 16,3 7-1-16,16-1-5 16,-2-1-1-16,13-18 0 15,-1-11-1-15,4-23 4 0,3-8 2 16,2-18 14-16,-6-9 21 16,-4-15 52-16,-8-3 14 15,-10-9 26 1,-2 1 0-16,-18-4-38 15,-13 1-12-15,-17 0-29 16,-6 5-22-16,2 15-21 0,-3 7-11 16,8 25-38-1,9 5-24-15,-5 6-85 0,5-4-46 16,24 9-201-16,6-8 219 0</inkml:trace>
  <inkml:trace contextRef="#ctx0" brushRef="#br0" timeOffset="183482.56">22450 9527 915 0,'-5'0'259'16,"-8"-1"285"-16,2 2-266 15,2 7-19-15,-8 6-107 16,-6 7-50-16,-2 14-57 16,-5 7-17-16,5 16-25 15,8 10-6-15,7-5-9 0,12-3-16 16,20-17-17-16,6-8-7 16,10-17-7-16,-2-5 17 15,2-15 19 1,-6-10 10-16,2-15 16 15,3-3 2-15,-9-9 5 16,-4-4 3-16,-10 4 5 0,-8 7 0 16,-6 12 7-16,-3 7-2 0,-2 18-7 15,-4 11-4 1,7 7-14-16,2 6-3 0,7 2 1 16,10-3-4-16,10-7 4 15,6-5 1-15,3-12 3 16,1-4 6-16,-4-12 12 15,-3-7 13 1,-5-3 31-16,-3-7 14 0,-8-4 18 16,-3 0-6-16,-9 6-5 15,-4 5-6-15,-1 16-19 16,-2 8-5-16,4 20-25 16,-7 5-11-16,3 9-11 15,-3 3-8-15,4 7-7 16,0 3 1-16,-5-2-4 0,4-3-5 15,-7-4-16 1,-4-1-16-16,2-6-31 16,-2-4-16-16,2-10-61 15,-1-12-37-15,4-10-120 16,8-8-93-16,2-20 229 16</inkml:trace>
  <inkml:trace contextRef="#ctx0" brushRef="#br0" timeOffset="183734.75">23160 9630 923 0,'1'0'280'0,"2"1"286"15,-4 6-231-15,-6-3-22 0,-7 9-105 0,-6 0-47 0,-2 10-71 0,-5 4-30 0,3 9-36 16,10 7-10-16,12 4-15 15,6-1-3-15,16-7-5 16,1-7 2-16,5-10-38 16,1-11-27-16,6-6-116 15,-4-7-98-15,5-10 159 16</inkml:trace>
  <inkml:trace contextRef="#ctx0" brushRef="#br0" timeOffset="184322.34">23344 9346 1651 0,'-1'12'167'0,"-7"4"106"0,1 6-35 15,-2 7-62-15,6 10-50 16,3 21-69-16,5 6-17 0,7 13-29 16,2 0-8-16,5-6-6 15,-3 2-4-15,-2-23-31 16,2-6-18-16,5-16-19 16,-4-24-6-16,10-6 22 15,4-8 18-15,-1-14 28 16,7 2 11-16,-11-13 15 15,1-7 11-15,-13-9 15 16,-12 1 5-16,-5 5 5 16,-8 5 1-16,-2 25-12 15,2 15-7-15,-5 28-16 16,5 9-13-16,7 9-10 16,7-9-2-16,20-9-3 15,6-6 1-15,5-18 4 16,7-4 2-16,-6-9 8 15,-10-5 4-15,2-6 5 16,-8-1 2-16,-1-6 5 16,-3 0 4-16,-2 3 1 15,0 9-2-15,1 13-5 16,2 5-9-16,6 12-5 0,1-2-2 16,-5 2-1-16,-4 5-1 15,-6-3-8-15,-8 1-8 16,-14 4-27-16,-10-5-19 15,-9-2-50-15,-2-1-37 16,-4-10-31-16,-6-1 81 16</inkml:trace>
  <inkml:trace contextRef="#ctx0" brushRef="#br0" timeOffset="198126.63">7275 14862 228 0,'-10'0'84'0,"1"2"83"0,0-1-28 0,1-1-12 0,0-1 4 0,3-2 35 0,0-2 19 16,1 2 11-16,4 1-2 0,-2 1-11 15,0 1-4-15,2 0-19 16,-1-2-12-16,-1 1-32 16,1 1-13-16,-7 3-24 15,9 16-9-15,2 17-11 16,4 11-14-16,-6 19-18 15,1 13 10-15,1 19-37 16,3 3-3-16,-2-2-5 16,3 2-20-16,-3-5 4 15,0-6-24-15,4-9-62 16,5-9-37-16,1-31-95 16,2-17-70-16,6-41 178 15</inkml:trace>
  <inkml:trace contextRef="#ctx0" brushRef="#br0" timeOffset="198613.64">8035 15091 1156 0,'3'8'144'0,"-3"6"83"0,2 10-103 15,-7 9-37-15,4 19-65 16,-1 14-13-16,2 21-10 16,3 4 1-16,7 4-71 15,1-5-48-15,3-7-73 16,2-13-4-16,0-13 72 16,2-16 50-16,-8-23 88 15,-7-13 24-15,2-10 53 0,-10-20 14 16,0-27 20-16,1-16 3 15,-9-21-21 1,0-16-1-16,-2-18 9 16,2 4-2-16,15 14 16 15,12 16 3-15,8 30-30 0,0 15-16 16,-2 19-45 0,1 11-17-16,-2 14-10 0,1 8-2 15,2 10-4-15,-4 8 4 16,-4-1 0-16,-9 2 1 0,1 1 1 15,-6 1 0-15,-8 0 1 16,-4-2-1 0,-14-1-23-16,0-1-41 0,-11-6-117 15,-1 3-90-15,7-11 128 16</inkml:trace>
  <inkml:trace contextRef="#ctx0" brushRef="#br0" timeOffset="199178.53">8461 15085 646 0,'14'20'88'15,"-1"4"106"-15,0 4-65 0,-5 4-18 0,-7 2-32 0,-1 1-51 0,-1-5-7 0,-6 0-10 0,3-6-2 16,-1-5 6-16,-2-5 15 16,6-14 26-16,-4 0 13 15,0-11 20-15,4-5 0 16,6-11-2-16,1-9-7 0,8-3-5 16,5-6-3-16,6 4-8 15,2 0-3 1,0 5-17-16,1 5-12 0,-1 8-14 15,-3 8-3 1,-7 8-6-16,1 11-4 16,-12 13-3-16,3 0 0 0,5 10-2 15,-2 1-2-15,6 6-2 16,3 2 1-16,1-3-3 16,-1 0 0-16,1-5-6 15,0-1-3-15,-5-5 0 16,-4 0 1-16,-2-14 8 15,0-3 5-15,-6-14 4 16,7-2 3-16,-4-7 14 16,-5-5 9-16,-3-3 27 15,-8-2 7-15,-4-4 2 16,-4 1-6-16,-6-1-28 16,1 2-7-16,-6 8-19 15,4 5-6-15,-2 6-51 16,6 8-44-16,12 6-188 15,4 8 160-15</inkml:trace>
  <inkml:trace contextRef="#ctx0" brushRef="#br0" timeOffset="199644.5">9278 15168 1534 0,'-9'-20'156'0,"-10"4"108"0,-6-3-61 16,-8 5-87-16,3 6-39 0,3 8-55 0,3 3-17 15,8 22-24 1,4 4-9-16,13 7-8 0,7 0 2 16,13-9 12-16,4-11 7 0,3-11 11 31,4-5 4-31,-7-8 7 15,-3-5 11-15,-9-6 31 16,-5 2 10-16,-8-4 27 16,-3 2-1-16,-8 5-5 0,-2 3-14 15,0 11-17-15,1 5-12 16,5 20-31-16,7 11 0 16,10 20-12-16,4 5-1 15,8 5 2-15,-3 2 2 16,2-11 2-16,-7-2 1 0,-13-6 6 15,-2-2-2 1,-13-6-3-16,-10-1 0 0,-8-6 1 16,-7-8 3-16,-8-3 5 15,-7-8-1-15,2-11-29 16,-8-5-25-16,6-15-87 16,2-3-42-16,3 0-132 15,8 3 158-15</inkml:trace>
  <inkml:trace contextRef="#ctx0" brushRef="#br0" timeOffset="201113.92">10070 15047 532 0,'-8'-11'114'0,"8"6"133"0,0 3-49 0,-1 4-36 0,-1-2-18 16,-7 8-24-16,-4 0-9 15,1 3-10-15,-3 5-13 16,0 3-35-16,-4 4-21 15,6 6-32-15,2 7-8 0,11 5-4 16,6 0-1-16,10-2 3 16,9-4 1-16,10-15 0 15,5-8 1-15,-1-14 22 16,-4-4 17-16,-2-13 38 16,-10-2 18-16,-5-7 12 15,-6-1 3-15,-15-1-15 16,0 5-13-16,-13 2-24 15,-7 2-16-15,-10 5-19 0,-7-1-5 16,-1 4-13 0,3-1-4-16,11 5-8 0,15 4-6 15,12-1-6 1,12 1 0-16,18 3 5 16,8-1 7-16,10 2 9 15,1 1 2-15,-5 4 1 16,-8 1 0-16,-1 9-3 0,-10 5-6 15,-6 3-37-15,-3 5-9 16,-8 1 3-16,1-1 8 16,-9-3 41-16,-2-7 10 15,-2-6 3-15,2-11-1 16,-1-4 5-16,3-11 9 0,6-10 17 16,7-3 10-1,9-2 16-15,6-3 4 0,7 9-11 16,0 5-8-16,-2 11-23 15,0 10-14 1,-5 17-7-16,2 11-3 0,-4 15-5 16,-3 11-24-16,-1 8-49 15,-4-2-36-15,7-10-127 16,5-8-69-16,0-22 168 16</inkml:trace>
  <inkml:trace contextRef="#ctx0" brushRef="#br0" timeOffset="201358.86">11350 14694 1513 0,'-8'1'204'0,"-3"5"114"0,-3 24-108 0,3 10-43 0,0 15-97 16,3 13-26-16,8 15-27 16,4 6-7-16,7 7-9 15,4 5-1-15,0-8-86 0,8-10-70 16,-6-7 85 0</inkml:trace>
  <inkml:trace contextRef="#ctx0" brushRef="#br0" timeOffset="201961.5">11093 15138 928 0,'14'-8'191'0,"5"-3"260"15,3-8-212-15,0-3-48 0,5-8-31 16,6-9-46-16,5-2-14 15,9 0-16-15,4 2-11 16,-3 12-22-16,3 0-9 0,-8 19-9 16,-12-1-1-16,-4 18-14 15,-3 13-5 1,-9 13-13-16,4 20-4 0,-6 11-12 16,-5 10-21-1,0 12-28-15,-4-1-10 16,4-11 11-16,-5-12 20 15,5-23 31-15,-4-17 10 16,3-21 7-16,0-12 4 0,2-18 5 16,1-8 4-16,-1-6 2 15,1 0-1-15,4 10-5 16,2 10-5-16,7 15-5 16,2 9-3-16,1 16 0 15,2 8 0-15,-4 0 0 16,3-1 0-16,4-10 0 0,-2-6 1 15,5-12 1-15,-1-3 2 16,-7-12 25-16,-3 0 14 16,-12-10 26-16,-11-10 8 15,-9 0 1 1,-10-4-2-16,-8 9-9 16,-4 10-7-16,4 16-25 15,5 14-19-15,9 25-35 16,10 11-8-16,17 17-4 15,13 1-9-15,19-7-40 16,6-12-31-16,11-21-76 0,-2-8-38 0,6-16 129 16</inkml:trace>
  <inkml:trace contextRef="#ctx0" brushRef="#br0" timeOffset="202157.29">12664 15129 1610 0,'-10'36'125'0,"-1"11"41"0,5 9-31 0,-2 10-77 0,7 2-35 0,1 7-27 0,4-4-16 0,9 0-68 15,6-3-43-15,5-8-245 16,-2-3-132-16,3-13 273 15</inkml:trace>
  <inkml:trace contextRef="#ctx0" brushRef="#br0" timeOffset="202366.56">12762 15902 730 0,'-25'-41'151'0,"-5"-19"158"0,-10-16-26 15,-9-30-38-15,-1-12-18 16,12-13-56 0,11 8-17-16,27 22-41 15,14 25-30-15,19 35-25 16,5 7-18-16,6 27-29 0,8 1-2 15,-1 12-1-15,-1 9 0 16,-10 11 7 0,-10 4-3-16,-18 16-16 15,-7 6-19-15,-16 13-71 0,-16 3-36 0,-15-5-133 16,-7-8-178-16,-10-25 260 16</inkml:trace>
  <inkml:trace contextRef="#ctx0" brushRef="#br0" timeOffset="202863.22">13073 15003 765 0,'6'52'115'0,"0"11"186"16,-3 6-210-16,-3 7-41 15,-1 0-7-15,-6-12-44 16,3-10-11-16,-4-21-7 15,5-8-2-15,1-23 16 16,-7-1 13-16,7-21 53 0,-1-13 30 16,3-18 31-1,3-9 9-15,6-1-8 16,7 1-12-16,11 3-21 16,9 5-15-16,5 11-30 15,8 6-15-15,-8 16-12 0,-3 5 0 16,-9 10-7-16,-4 8-1 15,-11 10 0 1,-5 5-1-16,-4 13-15 0,-6-2-16 16,-3 8-21-16,3-2-5 15,6 2-1-15,9-8 9 16,14-10 17-16,7-9 5 16,8-11 19-16,-1-11 1 15,-2-9 32 1,-6-5 17-16,-5-7 37 0,-14-4 30 15,-4 3 14-15,-7 1 0 0,-9 5-24 16,-8 2-21-16,-15 0-46 16,-2 3-21-16,-14 9-63 15,-5 2-34-15,-2 10-106 16,1 1-78-16,20-2 144 16</inkml:trace>
  <inkml:trace contextRef="#ctx0" brushRef="#br0" timeOffset="203126">14115 14738 1715 0,'-8'11'199'0,"-10"9"144"0,-9-1-36 0,-19 16-81 0,-5 1-62 0,-4 8-85 15,-3 12-31-15,11 3-48 0,2 9-12 16,31 3-16-16,13 3-7 16,26-6-12-1,17-10-11-15,23-20-34 16,8-14-22-16,17-29-73 16,4-7-20-16,1-39 113 0</inkml:trace>
  <inkml:trace contextRef="#ctx0" brushRef="#br0" timeOffset="-213859.07">16786 14731 339 0,'0'0'108'0,"0"0"108"0,-8 0-30 0,0 2-52 0,-1 0-20 0,-4-1-4 0,2 2 4 15,5-1 10-15,3 1 0 16,1-1-3-16,-2 2 1 16,7 4 7-16,5-3 8 0,-5 8-3 15,1-2-12 1,0 3-34-16,-4 2-22 15,0 4-37-15,0 5-12 0,3 7-10 16,-2 3-4-16,2 1-5 16,5 2-1-16,-4-10-40 15,3-1-24-15,-3-7-82 16,0-7-73-16,4-8-256 16,-3-4 273-1</inkml:trace>
  <inkml:trace contextRef="#ctx0" brushRef="#br0" timeOffset="-213504.58">17058 14676 1140 0,'-2'3'142'0,"2"2"114"0,-11 5-57 15,0 5-66-15,3 4-52 16,-3 6-61-16,5 7-10 15,2 1-7-15,4 3-1 16,5 2-3-16,5-5-3 0,10-6-1 16,-1-8-1-16,11-8 5 15,-2-3 4 1,-2-13 17-16,-1-4 13 0,-9-12 30 16,-4-2 12-1,-5-6 17-15,-3 1-1 0,-8-7-12 16,-1 1-10-16,-6-1-22 15,-3-3-11-15,-4 0-18 16,-4 5-6-16,2 9-10 16,6 7-3-16,4 12-29 15,2 1-44 1,0 8-138-16,4 3-100 0,5 7 155 16</inkml:trace>
  <inkml:trace contextRef="#ctx0" brushRef="#br0" timeOffset="-212834.2">17387 14618 834 0,'5'5'175'0,"1"6"189"0,-1 3-119 0,-3 5-74 0,-1-2-47 0,-1 7-66 16,0-1-19-16,0 4-25 15,0 0-7 1,2 6-7-16,1-1-3 0,2-6-2 16,-4 0 0-16,6-9 0 15,-3-3 1-15,-1-7 0 16,4-7 0-16,-3-4 4 15,0-7 5-15,-4-8 10 16,3-1 6-16,-6-12 16 16,-2-4 7-16,3-5 7 15,-4-1 2-15,6 1-5 16,5 4-7-16,1 10-6 16,4 4-6-16,-1 13-12 15,-3 6-6-15,4 8-11 0,1 7-2 0,5 13-3 16,-2 3 2-16,5 8-2 31,-4-5-1-31,1-1 0 0,-3-3-2 16,3-7 3-16,-2-7 2 15,2-9 2-15,-1-4 1 16,0-9 4-16,-3-5 1 0,6-9 2 16,-4-3 4-16,2-8 9 15,-9 1 9-15,4 1 8 16,-3 4 1-16,-3 13-2 15,3 5-3-15,-8 11-3 16,2 7-4-16,-2 13-4 16,0 9-6-16,1 10-11 15,-1 7-2-15,3 7-8 16,5 1-2-16,-5 0-34 16,7-2-24-16,-5-11-47 15,4 0-30-15,-4-14-47 16,3-9-51-16,-5-8 138 15</inkml:trace>
  <inkml:trace contextRef="#ctx0" brushRef="#br0" timeOffset="-212151.82">17968 14646 1278 0,'0'5'143'0,"0"4"112"0,1 7-55 0,3 9-71 0,0 7-44 0,-2 7-57 0,3 7-18 0,1 5-35 15,-3 1-34-15,2-5-93 16,3-6-50 0,-4-8-105-16,4-8-25 15,0-12 18-15,-3-2 10 16,-2-11 154-16,2-9 113 0,-4-12 197 15,-1-7 102-15,-8-12 67 16,2-9-18-16,-5-6-43 16,0 1-28-16,3-5-47 15,5 3-13-15,5 6-63 16,9 1-13-16,4 8-18 16,11 5-18-16,10 11-14 15,2 7-14-15,4 7-16 16,1 8-5-16,-10 3-3 15,0 2-3-15,-15 4-8 16,-3 5 0-16,-15 5-19 16,0 3-6-16,-14 6-26 15,-11 2-13-15,-7 4-6 0,-9 2-6 16,-6-6 19 0,9-2 12-16,8-9 25 15,8-5 9-15,21-9 8 0,-1 4 5 16,18-6 12-16,7-3 3 0,11 1 7 15,-1-6-1 1,11 1 2-16,-3 2 0 0,-10-5-2 31,6 10-2-31,-12 5-7 0,-6 5-3 0,-2 4-2 16,-7 5-4 0,-10 1 1-16,-5-1-1 0,-8 8 0 15,-1 0-4 1,-10 1-10-16,-1 7-4 15,-5-10-6-15,-4-8 1 0,-3-7-2 16,1-10-6-16,1-13-19 16,-9-7-12-16,5-17-64 15,-2-5-56-15,11-12 96 0</inkml:trace>
  <inkml:trace contextRef="#ctx0" brushRef="#br0" timeOffset="-196882.92">6268 15078 347 0,'8'-20'104'0,"3"3"126"0,4-2-7 0,-3 8-11 0,-1 3 1 16,-3 14-5-16,-2 5-9 0,-9 11-16 0,-5 2-19 15,-9 1-36-15,-8 2-12 0,-10 0-28 0,-4-2-15 0,-15 0-25 16,-17-1-16-16,-22-9-17 15,-6-2-7-15,2-2-8 16,9-6-2-16,14 0-7 0,11-2-1 16,14-2-6-16,9 2-7 0,17-3-48 15,15-3-30-15,9-6-98 16,9-5-87 0,12-12 164-16</inkml:trace>
  <inkml:trace contextRef="#ctx0" brushRef="#br0" timeOffset="-196568.81">5588 14914 1048 0,'-3'13'185'0,"0"3"184"0,-9 6-137 15,-9 3-79-15,4 3-39 16,-12 1-48-16,-4-2-20 15,0-5-33 1,-11-2-9-16,1-6-6 0,-1 1-2 16,6-3-3-16,10 4 1 15,14 0 2 1,12 4 0-16,13 7 0 0,16 5-1 16,14 5 9-16,11 0 3 31,8-3 3-31,-3-4 0 0,3-9-10 15,3-5 0-15,0-16-80 0,3-4-86 16,10-21 95-16</inkml:trace>
  <inkml:trace contextRef="#ctx0" brushRef="#br0" timeOffset="-195633.22">2821 14793 1411 0,'4'-2'26'0,"-14"7"-4"0,10 20 31 0,-5-9-11 0,-3 8-4 0,-7-4-5 0,4 12-8 0,1-2-4 0,-1 6-5 0,0 2-4 0,0-2-7 16,0-1-1-16,3 0-3 16,3-1 0-16,7-7 3 15,6-3 5-15,8-10 10 0,6-2 13 16,3-7 18-16,5 3 9 16,3-8 16-1,3 0 1-15,7-3-5 16,-8-2-2-16,1 4-14 15,-5 1-8-15,-12 9-9 16,-6 2-5-16,-15 11-10 16,-7 7-4-16,-16 5-42 0,-4 9-53 15,-10 1-116 1,-1 3-85-16,1 4 139 0</inkml:trace>
  <inkml:trace contextRef="#ctx0" brushRef="#br0" timeOffset="-195418.57">2701 14985 1037 0,'59'-45'190'0,"1"5"186"16,-5 2-133-16,-1 0-103 15,-2 12-45-15,-11-1-52 0,-7 3-16 16,-8 10-52 0,-1 1-105-16,-8 9 81 0</inkml:trace>
  <inkml:trace contextRef="#ctx0" brushRef="#br0" timeOffset="-194688.44">3517 15110 1392 0,'-1'20'158'16,"-6"6"114"-16,-1 2-134 0,-1 10-41 15,-4 4-52-15,2 6-13 16,0 5-21 0,0 6-6-16,5-12-3 0,3-1-2 15,-1-16-2-15,9-8-2 16,2-13 11-16,-3-12 10 16,3-11 18-16,0-5 11 0,-3-19 11 15,5-1-3 1,-1-13-2-16,3 0-3 0,8 0-17 15,-3 3-3-15,3 11-13 16,3 3-8-16,0 18-5 16,0 7-1-1,-5 15-1-15,2 11 1 16,2 14-2-16,1 12 0 16,-6 17-2-16,1 2 0 0,0-4 2 15,-1-7 0-15,1-21-1 16,5-9 0-16,4-20 1 15,-3-12 1-15,1-21 4 16,-3-12 5-16,-3-16 19 16,-2-4 6-16,-2-1 0 15,-3 1-1-15,-1 17-12 16,-7 7-5-16,3 15-4 16,-6 12-5-16,10 14-18 15,6 8-3-15,4 22 0 16,9 5 3-16,2 9 9 0,-2 2-1 15,0-7 1-15,3-1 1 16,-2-7 0 0,-5-5 4-16,-11-3 4 15,-6-5 2-15,-11-3 6 0,-9 3 2 16,-11-6-2-16,0 4 2 16,-23-3-9-16,2-1-3 15,-5-7-16-15,-5-5-13 16,15-5-41-16,4-3-38 15,16-6-96-15,4-2-58 0,7-21 132 16</inkml:trace>
  <inkml:trace contextRef="#ctx0" brushRef="#br0" timeOffset="-187684.52">7603 16972 417 0,'-13'0'137'0,"4"7"152"0,-4-3-52 0,-9 6-62 0,8 2-23 0,-11-2-31 16,9-2-11-16,8 1 4 16,3-2 3-16,10-4-2 15,3-3-5-15,6-11-26 16,2-2-4-16,11-9-13 15,3 0-9-15,11-3-17 16,3 3-13-16,-6 7-16 0,0 6-5 16,-8 20-2-1,-7 3 0-15,-8 22-1 16,-6 5 1-16,-11 10-4 16,-9 6-3-16,-11 7-25 15,2 3-11-15,-13 2-12 16,1-4 1-16,-3-12 24 0,-2-2 11 15,7-17 14-15,0-13 3 16,12-4 8-16,9-12 7 0,7 0 17 16,12 3 9-1,5-5 19-15,6-3 3 16,11 0 11-16,4 0-7 0,6-7-22 16,15 3-10-16,6-15-28 15,11-3-4-15,13-3 5 16,0-4-28-16,-3 2-78 15,-13 1-61-15,-10-8-170 16,-4 3 172-16</inkml:trace>
  <inkml:trace contextRef="#ctx0" brushRef="#br0" timeOffset="-187170.42">8602 16993 1311 0,'-5'1'178'0,"-6"1"159"0,3 1-77 0,0 3-66 0,-1 6-44 0,-1 5-68 0,7 5-21 0,1 14-32 0,1 10-16 0,1 20-8 15,3 10-5-15,0 14-3 16,5-2-12-16,-2 5-70 0,4 3-30 16,1-15-81-1,1-4-13-15,1-23 48 16,-7-16 28-16,2-26 84 16,2-12 29-16,-10-28 31 0,0-16 11 15,-10-31 28-15,-4-14 10 16,-2-27 21-16,-4-7 11 0,6-4 11 15,6 5 2 1,14 21 4-16,8 16-10 16,13 32-26-16,1 10-12 15,9 22-35-15,1 14-9 0,-1 11-10 16,-2 14 1-16,-8 12 1 16,-8 3 3-16,-10 11 2 15,-4-2 1-15,-10 7 2 16,-7-4-1-16,-15-3-13 15,-3-2-14-15,-14-14-56 16,-2 1-46-16,0-13-107 16,7-3-57-16,12-1 146 15</inkml:trace>
  <inkml:trace contextRef="#ctx0" brushRef="#br0" timeOffset="-186650.11">8983 17099 975 0,'10'12'187'0,"-2"12"164"0,1 4-125 0,-7 8-117 0,6 5-47 0,-10-3-43 0,-4-3-5 0,3-7-7 0,-5-4-3 0,5-11-2 16,3-13-2-1,0-7 21-15,0-12 13 16,0-9 31-16,3-10 18 15,5-8-2-15,-2 4-7 16,10-4-17-16,1 7-13 16,4 6-13-16,-2 1-7 0,3 15-14 15,-3-4-6 1,3 21-5-16,3 5-2 16,0 8-6-16,2 5-10 15,-2 5-22-15,-6 5-5 16,-3 3-2-16,-2 1 4 0,-3-4 18 15,-5-2 3-15,7-9 9 16,3-6 4-16,8-5 7 16,1-6 1-16,8-1 2 15,0-9 0-15,-1-5 13 16,-2-6 7-16,-7-4 15 16,-10-2 12-16,-4 0 9 15,-9 2 6-15,-9 3 2 16,-4 5-8-16,-12 2-18 15,-3-5-14-15,-18 4-19 16,5-1-8-16,1 1-41 16,6 8-31-16,23 2-102 0,11 4-64 15,25 8 127-15</inkml:trace>
  <inkml:trace contextRef="#ctx0" brushRef="#br0" timeOffset="-186199.09">9944 17046 1577 0,'-11'-15'167'0,"-6"-4"91"0,-7 1-47 0,-11 3-106 0,-1 4-48 0,6 9-46 0,2 8-13 0,10 18-17 15,12 8-4 1,12 4-2-16,9-3 2 15,15-9 8-15,0-10 4 0,3-13 7 16,-3-2 3-16,-4-12 13 16,0-1 11-16,-9-10 21 15,-4 1 22-15,-10-3 17 16,-3 8 4-16,-6 8-7 16,-1 8-21-16,4 18-29 15,1 13-14-15,10 20-16 16,5 12-5-16,9 15-2 0,3-2 2 15,4-2 2-15,-9-5 2 16,-2-11 5-16,-12-2 7 0,-12-15 5 31,-7-2 6-31,-23-12 4 0,-5-8-2 16,-15-4 0-16,-5-5-5 16,-8-8-11-16,1-11-8 15,-3-16-40-15,4-8-35 16,12-4-100-16,13-1-66 15,7-1 127-15</inkml:trace>
  <inkml:trace contextRef="#ctx0" brushRef="#br0" timeOffset="-185016.23">10924 16941 273 0,'0'0'112'0,"-2"1"104"0,-6 4-3 0,2 3-45 0,-3 3-24 0,2 8-28 0,-4 3-17 16,0 3-31-16,-1 2-20 0,2 0-27 16,7 1-9-16,0 10-14 15,-2 6-2-15,13 0-3 16,-3 2-2-16,10-14 3 16,4-5-1-16,-1-15 5 15,4-7 21 1,0-16 60-16,-5-10 30 0,4-9 45 15,-7-7 1-15,-3-6-21 16,-5-4-16-16,-6 1-35 16,-3 3-18-16,-13 9-32 15,-2 4-10-15,0 3-17 16,-2 8-5-16,12 11-15 16,1 8-14-1,9 8-16-15,6 9-7 0,6 7-2 16,2-2 9-16,8 2 17 15,-1-2 9-15,7-10 15 16,-1 1 2-16,2-4 3 16,-2-4 2-16,-7 0 3 15,-5 0 3-15,-6-10 4 16,-2-1 7-16,-5-5 9 0,-1 0 2 16,-3-5-2-16,3 3-6 15,-1 4-14-15,1 4-5 16,6 7-2-16,7 4-1 15,11 6 0-15,9 7-2 16,13 7-3-16,3 2-2 0,5 8-23 16,1 1-15-16,-3-11-112 15,-1-5-65-15,-7-18 116 32</inkml:trace>
  <inkml:trace contextRef="#ctx0" brushRef="#br0" timeOffset="-184811.61">11948 16569 1118 0,'0'1'237'0,"0"17"232"0,-2 15-123 0,-6 28-140 0,4 10-62 0,-4 14-83 0,4 5-31 0,4 2-27 15,5-2-24-15,9-4-78 0,2-7-67 16,2-20-280-1,2-9 256-15</inkml:trace>
  <inkml:trace contextRef="#ctx0" brushRef="#br0" timeOffset="-184291">11804 17029 1478 0,'14'-27'188'0,"1"2"113"15,7-8-74-15,0 1-39 0,6-10-57 32,2-2-22-32,10-8-32 0,1 3-2 15,6 3-28-15,-3 7-9 0,3 10-12 16,-9 10-12-16,-8 15-6 16,0 11-2-16,-9 25-11 15,1 14-7-15,-5 22-53 16,-6 14-23-16,-5 4-42 15,-10-1-6-15,1-9 54 16,1-13 23-16,-3-23 47 16,10-14 8-16,0-18 3 0,3-8 1 15,6-9 4 1,-2-4 4-16,11 1 4 16,-3 2-3-16,5 5-1 15,5 1-3-15,0-1-3 16,-1 2 0-1,-3-10 0-15,-2 2 1 0,-3-5 17 16,-6-4 12-16,-2-5 28 16,0-5 20-16,-12-5 13 15,-1-3 6-15,-8 2-10 0,-1 3-14 16,-4 14-23-16,1 8-6 16,2 16-24-16,2 10-9 0,8 22-16 15,10 4-13 1,13 11-18-16,4-2-13 15,21-14-42-15,2-7-30 0,8-18-70 16,4-8-46 0,-2-13-262-16,-5-7 289 15</inkml:trace>
  <inkml:trace contextRef="#ctx0" brushRef="#br0" timeOffset="-184133.58">13197 16952 1196 0,'10'39'112'0,"-1"9"50"0,4 13-37 0,-1 16-74 0,3 10-93 0,-4 8-105 16,0-5-183-16,-2 4 161 16</inkml:trace>
  <inkml:trace contextRef="#ctx0" brushRef="#br0" timeOffset="-183888.41">13317 17748 668 0,'-8'-42'176'0,"-9"-12"171"16,-7-6-21-16,-12-19-84 16,-4-3-30-16,6 2-28 0,5-2-20 15,14 11-33-15,7 9-17 16,8 12-41-16,11 7-13 16,11 9-23-16,6 4-7 15,10 11-16-15,1 3-5 16,1 13 0-16,3 3-2 15,-2 12 1-15,-7 7 1 16,-8 14-7-16,-8 5-4 0,-22 6-35 16,-9 5-27-16,-20 3-72 15,-8 0-50 1,-5-11-102-16,-1-7-126 0,9-28 237 16</inkml:trace>
  <inkml:trace contextRef="#ctx0" brushRef="#br0" timeOffset="-183402.64">13596 16849 1304 0,'22'51'122'0,"-6"2"71"16,-3 6-60-16,-13 2-86 0,0 1-18 16,-2-12-17-1,-3-12-5-15,-1-17 7 16,0-12 4-16,-2-18 11 15,5-12 12-15,3-25 24 0,0-10 7 16,8-7 9-16,-5-4-1 16,13 4-24-1,6 5-10-15,5 7-21 0,9 9-9 16,-3 13-6 0,0 11-2-16,-6 14 1 0,-5 11 1 15,-6 12 1-15,-5 9-7 16,-11 10-16-16,-7 6-17 0,-4 6-28 15,-3 2 2-15,5-4 14 16,2-4 12 0,14-14 21-16,2-10 3 15,16-20 17-15,7-9 16 0,0-15 34 16,2-6 19-16,-8-4 11 16,-4 4-9-16,-16-8 1 15,-4 3-1-15,-14 0-20 16,-8 1-5-16,-15 1-28 15,-6 3-19-15,-3-3-22 16,1 4-25-16,17 7-81 16,11 6-59-16,15 4-259 15,15-1 249-15</inkml:trace>
  <inkml:trace contextRef="#ctx0" brushRef="#br0" timeOffset="-183184.49">14431 16618 1338 0,'6'9'214'0,"-6"2"189"0,-8 0-69 0,-8 2-85 0,4 2-49 0,-13 4-69 15,-1 7-44-15,0 7-60 16,-11 5-18-16,14 15-17 16,4 4-10-16,16 9-22 15,6-4-11 1,19-10-27-16,6-10-15 15,15-18-39-15,-2-8-44 16,14-18-16-16,0-9 82 16</inkml:trace>
  <inkml:trace contextRef="#ctx0" brushRef="#br0" timeOffset="-143445.89">5716 17135 779 0,'-4'11'145'0,"2"-3"109"0,-4 4-96 0,6 1-23 16,8-2-50-16,4-3-6 0,20-7-1 0,12-1 4 0,24 5-2 15,12 0-11-15,18-2-21 16,-3 2-15-16,-2-5-21 16,-7-3-4-16,-5-4-5 15,1-2 1-15,-6-2 1 16,-4 1-6-16,-17 6-106 15,-15-3-92-15,-15 6 104 16</inkml:trace>
  <inkml:trace contextRef="#ctx0" brushRef="#br0" timeOffset="-143067.39">5980 16887 1436 0,'-35'2'116'0,"-1"-2"62"16,4-2-29-16,-1-6-42 16,3-1-24-16,6 3-28 15,2-5-17-15,7 9-20 16,-1 7-6-16,0 15-4 0,-3 7-1 15,2 17 0-15,-7 8 1 16,4 11 2-16,-1 7-2 16,2-3-4-16,11 3-1 15,-1-2-1-15,9-12 2 16,12-8 5-16,9-15 2 0,18-13 3 31,13-5-2-31,19-11-4 16,18-5-1-16,16-9-4 0,1-10 5 15,-10-9-130-15,-6-4-98 16,-9 0 120-16</inkml:trace>
  <inkml:trace contextRef="#ctx0" brushRef="#br0" timeOffset="-140815.56">3631 15145 816 0,'-15'25'81'0,"-7"-2"54"0,5-2-28 0,-3-2-34 0,2-5 7 0,9-3 18 16,1-3 9 0,13-2 26-16,-1-6 7 15,17 0 13-15,4-1 0 0,14-9-18 16,9 1-22-16,20-7-45 16,4 2-20-16,17-7-34 15,0 1-3-15,-10-2 0 16,-11 6 1-16,-27 5-1 15,-19 5 1-15,-15 6 10 16,-11 6 2-16,-24 7 9 16,-8 2-1-16,-35 11-22 15,-7 0-4-15,-16 6-11 16,-7-1-17-16,11 6-16 16,0 1-4-16,25 1 2 15,13-1 10-15,18-5 17 16,19-5 0-16,25-7-2 15,9-7 7-15,28-14 13 16,2 3 8-16,16-15 11 16,3-9-1-16,7-7-5 15,10-10-3-15,-4 0-4 0,-7 3 0 16,-20 10 0-16,-16 8 2 16,-31 7 12-16,-7 7 4 15,-23 6-5 1,-15 8-1-16,-24 7-26 0,-12 2-14 0,-3 9-11 15,0-1-4 1,12-3 2-16,14-3 5 16,25-12 2-16,10-6-4 15,21-4 3-15,10-3 3 0,22-3 7 16,10-2 7-16,14-8 7 16,9-1 3-16,4-4 0 15,-3-1-1-15,-11 0 0 16,-10 2-9-16,-10-1 116 15,-15-1-83-15</inkml:trace>
  <inkml:trace contextRef="#ctx0" brushRef="#br0" timeOffset="-139982.14">3782 14474 776 0,'6'-9'186'0,"5"-2"160"0,-11 8-92 0,0 1-39 0,-7 5-73 0,-9 0-35 0,-3 7-69 16,-3 1-18-16,-7 2-15 16,-1 1-4-16,5 0-3 15,5 5-3-15,5 0-1 0,6-2 0 16,9-4-3-16,2-1-1 16,12 1 11-16,6 3 7 15,6 1 22 1,-1-3 14-16,-2 2 4 15,0-3 2-15,-6 1-8 16,-5 2-8-16,-12 3-6 16,-7 7-3-16,-17 6-7 0,-4 1-5 15,-7 8-49 1,-6-3-34-16,1-2-86 0,4 0-70 16,9-15-231-16,13-2 261 15</inkml:trace>
  <inkml:trace contextRef="#ctx0" brushRef="#br0" timeOffset="-139607.02">3864 14731 1027 0,'10'5'125'0,"1"0"105"15,-2 1-39-15,10-6-74 16,-2 0-24-16,10-8-29 15,0-3-10-15,0-5 5 16,1-1 3-16,-10-7-8 16,-1 1 0-16,-4 5 7 15,-17-5 5-15,-10 9-4 16,-8-2-3-16,-17 3-25 0,7 4-9 16,-4 9-15-1,0 1-4-15,9 15-6 16,5 6-11-16,15 13-3 15,6 6-2-15,10 3-1 16,12 3 4-16,9-6 2 16,12-9 0-16,3-12 3 15,3-5-1-15,-5-8 0 16,-8-2-5-16,-4-10-63 16,2-6-59-16,-6-14-159 0,8-5-147 15,-4-11 240-15</inkml:trace>
  <inkml:trace contextRef="#ctx0" brushRef="#br0" timeOffset="-139405.11">4442 14465 679 0,'15'-21'177'0,"-2"6"200"16,-4 10-30-1,-10 10-63-15,-10 10-29 0,-14 19-77 16,-9 3-49-16,-7 14-59 16,-1 1-34-16,2 11-32 15,9-6-6-15,15 1-20 16,14-4 0-16,25-13-4 15,5 0-1-15,22-16 4 16,12-6 5 0,18-19 3-16,13-11-4 0,4-22 189 15,5-16-129-15</inkml:trace>
  <inkml:trace contextRef="#ctx0" brushRef="#br0" timeOffset="-136377.75">1826 16846 213 0,'0'16'53'0,"-3"-7"72"0,3 2-3 0,3-1 5 0,3-1 1 0,7-2 1 0,-4-3 1 0,10 1-5 16,-3-5-13-16,8 0-35 15,2 0-18-15,0-5-29 16,1-2-11-16,-4-6-11 0,-4-3-4 16,2-1 4-1,-7-1 12-15,-2-4 19 0,0 3 6 16,-8-3 3-1,-4 0-7-15,-4 3-7 16,-9 2-1-16,-8-2-3 16,-4 5-3-16,-10 3-13 0,-9 6-6 15,0 5-8-15,-3 6-8 16,12 15-16-16,5 6-8 16,14 11-7-16,5 3 4 15,11 8 12-15,5 1 6 16,16 2 8-16,5 0 1 15,14-5 0-15,9-6 2 16,7-14 2-16,3-9 2 0,-6-12 2 16,0-8 3-16,-6-15 1 15,-5-4 10 1,-1-12-218-16,-1-5 155 0</inkml:trace>
  <inkml:trace contextRef="#ctx0" brushRef="#br0" timeOffset="-136015.08">2608 16745 590 0,'-28'10'121'0,"-8"1"151"0,-2 0-161 0,-3-2-34 0,1-2-24 0,12 0-21 0,3 0-3 16,12 4-20-16,4 6-6 15,9 12-6-15,3 1-2 16,9 15 1-16,1-5 1 16,3-10-2-1,4-7-1-15,2-12-3 0,2-4 0 16,-2-12 9-16,3-6 18 16,2-14 49-16,-2-7 18 15,-4-12 27-15,-7 0 3 16,-3 0-7-16,-9 3-4 0,-1 12-22 15,-2 6-15-15,-1 16-32 16,1 4-14 0,1 20-16-16,1 10-5 0,9 14-54 31,2 10-44-31,10-1-114 16,10 1-145-16,18-10 200 0</inkml:trace>
  <inkml:trace contextRef="#ctx0" brushRef="#br0" timeOffset="-135451.3">3082 16772 1214 0,'-11'-5'163'0,"-2"4"95"15,-3 1-102 1,-1 8-53-16,-4 6-71 0,1 8-17 15,2 11-17 1,4 11-5-16,11 10-4 0,3 3 0 16,13 1-1-16,3-6 1 15,9-16-5-15,3-9-1 16,8-22 2-16,4-7 1 16,-1-18 7-16,1-10 2 15,-6-14 3-15,-7-13 0 16,-1-13 2-16,-4-8 1 0,-5-8 1 15,-4 6 2 1,-5-4 26 0,-8 4 13-16,-8 12 23 0,-2 4 6 15,7 24-18-15,0 15-9 16,4 20-19-16,6 18-7 0,5 26-7 16,3 16-3-16,7 19-5 15,0 8 0-15,-3 2-4 16,3 0-5-16,0-15-36 15,-5-6 1-15,7-22 0 16,-7-14 3-16,-1-21 34 0,-5-7 2 16,-3-25 3-1,3-2 1-15,2-13 8 16,-1 8 1-16,2 5 4 0,1 4 1 16,5 13-8-1,-1 3-3-15,5 16-4 16,10 8 0-16,9 9-14 15,9 5-61-15,24 0 47 0</inkml:trace>
  <inkml:trace contextRef="#ctx0" brushRef="#br0" timeOffset="-133015.85">3561 17122 537 0,'-1'0'133'15,"-2"3"104"-15,3 0-61 0,-2 2-28 0,2-5-40 0,-2 0-13 16,1 0-20-16,1 0-4 0,1 0-7 16,3 2-2-16,3 1-8 15,1 0-8-15,6 2-14 16,7-2-6 0,6-5-4-16,1 1-1 15,7-12 4-15,1 1 0 16,2-7-3-16,2 1-2 15,-11 4-4-15,-2 0-3 0,-6 8-1 16,-7 1 0-16,-1 5-2 16,-4 3 2-16,-1 5 6 15,1 0 4-15,-1 11 3 16,-3 0 2-16,-3 11-2 16,-2 4-2-16,-4 14-5 15,-5 5-4-15,-4 9-7 16,1 2-4-16,1 1-3 15,3-2-3-15,3-11-7 16,5-3-7-16,5-9-38 16,0-3-21-16,6 0-46 15,1-7-25-15,6-4-64 16,2-4-60-16,-1-7 153 16</inkml:trace>
  <inkml:trace contextRef="#ctx0" brushRef="#br0" timeOffset="-132592.97">4352 17313 902 0,'-2'-9'145'0,"-6"2"116"0,3 1-36 0,-7 4-86 0,-1 4-34 0,1 7-44 0,1 4-18 15,4 4-22-15,-1 4-8 0,7-4-8 16,-1 5-3-16,4-6-2 16,4 5 0-16,2-7-1 15,1 0 1-15,4-1 0 0,0-1 0 16,1-2 2-16,-2-6 1 15,0 1 2-15,-6 1 2 16,-3-4 10 0,0 7 3-16,-8-2 5 15,1 5-1-15,-7 3-8 16,-2-4-6-16,-3 8-12 16,-3-5-28-16,2 0-60 0,0 0-40 15,1-4-131-15,14-9-141 16,-1 4 233-16</inkml:trace>
  <inkml:trace contextRef="#ctx0" brushRef="#br0" timeOffset="-132221.71">4517 17338 769 0,'10'2'106'0,"7"-1"75"16,5-2-19-16,5-7-39 16,1-6-19-16,1-4-29 15,-6-1-2-15,1-6-12 16,-7 3-5-16,-4-5 25 16,-3 4-2-16,-10 1 10 15,-4 6 2-15,-10 6-16 16,-5 6-10-16,-8 4-27 15,1 3-10-15,-12 11-16 16,3 8-8-16,5 8-11 16,5 6-5-16,17 7-6 15,8 1-1-15,19-1 1 16,8 4 2-16,12-9 6 0,2-5 2 16,3-8-65-16,-3-6-42 15,-3-11-111 1,-1-2-93-16,4-6 181 15</inkml:trace>
  <inkml:trace contextRef="#ctx0" brushRef="#br0" timeOffset="-131967.11">4942 17188 1160 0,'-13'8'134'0,"0"-1"98"15,2 5-26-15,-1 4-70 16,1 5-31 0,4 5-54-16,1 1-21 0,8 6-27 15,9 4-7-15,8-6-7 16,-4-3-1-16,12-5-2 16,-3-8-10-16,4-7-61 0,4-8-35 15,-2-6-116-15,-2-7-153 16,-1-15 234-1</inkml:trace>
  <inkml:trace contextRef="#ctx0" brushRef="#br0" timeOffset="-131663.66">5289 16895 540 0,'-3'0'212'15,"-7"2"217"-15,-1 1-76 16,-5 3-117-16,0 4-52 15,-2 7-67-15,0 3-29 0,4 6-48 16,0 0-13-16,4 0-21 16,2-1-6-16,10-5-12 15,4-1-4 1,9-3-3-16,2-2 2 16,14-1 8-16,-2-5 6 0,7 3 3 15,-1-5 3 1,-11 5 2-16,-4 3 3 0,-11 8 3 15,-9-1-1-15,-9 9-20 16,-5-2-30-16,-11 7-78 16,-4-5-82-1,-6 3 107-15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8:41:52.3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1952 2445 1272 0,'-9'19'93'0,"-2"0"44"0,-7 11-78 0,-7 4-35 0,-13 7-18 0,-6-4 8 0,-2-9 26 0,7-8 9 15,9-8 6-15,6-8-8 16,10-4-30-16,12 0-10 0,-4-3-11 16,19 2 0-16,10-4 2 15,6 2 7 1,7 1 18-16,2-1 8 16,3 3 17-16,-2-3 0 15,1-2-6-15,-2 3-7 0,-13 2-14 16,2 0-6-16,-4 8-8 15,9-1-3-15,3 5-1 16,7 2-2-16,10 1 0 16,-1 2 1-16,10-3 6 15,9-1 4-15,10-1 10 16,9-1 3-16,10-1-2 16,-1 1-3-16,0-2-10 15,-1 2-5-15,11-6-5 16,5 1 0-16,15-4-5 15,3-2-1-15,9-2-2 16,7 2-2-16,19 0 6 16,9 2 1-16,14 4 1 0,13 4 9 15,6-1 1 1,2 7 8-16,31-6 2 0,-7 2 10 16,23-10 18-16,11-4-1 15,-6-3-3-15,14-4-16 16,-17-7-22-16,-3-1-5 15,-9-10-79-15,-16-6-4 16,-39-19 35-16</inkml:trace>
  <inkml:trace contextRef="#ctx0" brushRef="#br0" timeOffset="1279.84">9766 1035 1086 0,'5'-2'159'0,"-5"1"132"0,0 4-30 0,-13 5-82 0,-3 6-34 0,-11 2-47 0,-3 4-1 16,-17 7-21-16,0 5-10 0,-13 15-24 15,-11 13-13 1,6 20-19 0,-1 15-6-16,17 26-8 0,17 2-2 15,21 13-2-15,13 3 0 0,23-8 0 16,16-5-1-16,24-24-20 15,8-18-23-15,10-27-54 16,4-18-36-16,4-26-110 16,10-9-152-16,13-18 237 15</inkml:trace>
  <inkml:trace contextRef="#ctx0" brushRef="#br0" timeOffset="1552.2">10447 1287 1445 0,'13'14'134'0,"0"10"53"0,-4 9 4 16,-6 18-86-16,-3 9-31 15,-3 15-32-15,-3 4-15 16,1 8-18-16,-4-5-3 16,4 0-4-16,-1-5-33 0,6-15-105 15,1-6-72-15,4-18 94 16</inkml:trace>
  <inkml:trace contextRef="#ctx0" brushRef="#br0" timeOffset="1926.16">10305 1478 1483 0,'2'-66'139'0,"7"3"127"15,4 12-30-15,8 10-44 16,12 3-16-16,11 10-59 16,10 8-27-16,1 9-35 15,0 11-14-15,-5 11-15 16,1 4-7-16,-13 11-9 15,-8 0-1-15,-19 9-8 16,-14 5-2-16,-19 5-14 16,-8 1-5-16,-10-3-5 0,2-6 2 15,0-7 12 1,5-11 6-16,14-8 6 0,0-1 1 16,13-7-5-1,6 16-2-15,11 3 5 0,5 13 3 16,6 15 8-16,3-4 0 15,5 12-3-15,0-3-3 16,13-6-3-16,-8-6 1 16,10-13-67-16,-2-13-61 15,3-15-195-15,3-7-188 0,-2-20 277 16</inkml:trace>
  <inkml:trace contextRef="#ctx0" brushRef="#br0" timeOffset="2464.19">11075 1686 1184 0,'-3'21'193'16,"-5"-2"136"-16,10 8-130 16,7-4-7-16,6-7-84 15,8-3-22-15,6-12-16 16,4-6-15-16,1-9-6 16,7-8-3-16,0-8-12 15,0-8 1-15,-11-1-7 16,-6 1-2-16,-16-1 6 0,-13-6 4 15,-22 8 6-15,-10 2 4 16,-14 18-13-16,-3 15-9 16,-1 30-22-16,3 18-9 15,10 27-10-15,7 5 2 16,24 6 2 0,11 0 2-16,22-20 4 0,11-8 2 15,24-19 4-15,6-10 2 16,14-17 8-16,2-10 2 15,0-15 10-15,-2-5 4 16,-14-12 10-16,-6-5 5 16,-11-4 4-16,-8-7 1 0,-15 3-4 15,-7 4-3-15,-16 11-4 16,-1 9-8-16,-10 18-12 16,-2 6-7-16,-1 16-15 15,1 1-1-15,13 10-3 16,10-1 1-16,16-2 3 15,8 1 2-15,5 0 5 16,4 2 1-16,-17 2 1 16,-10 4 1-16,-16 4-5 15,-11-4-12-15,-24 0-44 16,-9-6-25-16,-19-8-73 16,0-6-40-16,-2-18-152 15,10-12-185-15,6-30 305 16</inkml:trace>
  <inkml:trace contextRef="#ctx0" brushRef="#br0" timeOffset="2835.7">12259 1675 1111 0,'25'46'147'0,"-14"1"154"0,-10 12-89 0,-15 10-38 0,-2 8-54 0,-7 5-81 0,-3 0-15 0,4-9-23 0,3-7-8 16,12-15-13-16,8-1-15 16,5-20-18-16,2-3 1 15,0-19 14-15,0-16 28 0,-2-25 62 16,2-16 23-16,-3-49 76 16,5-20 8-1,-4-26 15-15,5-9-5 0,11 29-72 16,2 18-10-16,4 40-47 15,-1 15-18-15,-2 37-11 16,0 14-10-16,1 21-4 16,-3 10 3-16,-9 10 5 15,-7 6 3-15,-10 5-1 16,-8 2-14-16,-16 1-64 16,-5-3-38-16,-15-4-109 15,-2-9-55-15,3-9 152 16</inkml:trace>
  <inkml:trace contextRef="#ctx0" brushRef="#br0" timeOffset="3166.42">12577 1812 1899 0,'0'2'52'0,"0"6"-21"16,0 1 40-16,5 2-45 0,8-1-16 0,7-1-3 16,15-7-1-16,3-1 1 0,6-2 2 15,5-7 5-15,-10-3 24 16,-4-5 18-16,-15-3 29 16,-7-4 4-16,-5-7-6 15,-8-3-11-15,-21-8-24 16,-4-5-9-1,-14 5-24 1,-2 3-13-16,-8 22-27 0,3 10-29 0,-4 18-74 16,-1 9-44-16,7 9-125 15,11 1-56-15,22-7 195 16</inkml:trace>
  <inkml:trace contextRef="#ctx0" brushRef="#br0" timeOffset="3502.09">12822 1633 461 0,'71'0'183'0,"-13"-2"133"15,-11 10-81-15,-13 9-43 16,-14-1-81 0,-4 11-20-16,-8 1-35 15,-7 4-17-15,-2 3-34 0,-7-1-10 16,5-4-9-16,-2-1-3 16,5-14 9-1,3-4 1-15,8-15 45 0,0-4 31 0,10-13 52 16,2-4 22-16,7-2-4 15,3-1-20-15,-3 6-15 16,2 3-10-16,-5 8-28 16,0 3-8-16,-4 9-29 15,3 7-13-15,-6 3-8 16,5-3-2 0,1 2-3-16,-4-1-1 15,0-2-16-15,-8-1-24 0,0-1-54 16,-3 1-37-16,-5-5-92 15,2 3-33-15,-5-3 136 16</inkml:trace>
  <inkml:trace contextRef="#ctx0" brushRef="#br0" timeOffset="4098.87">13989 1489 1502 0,'-9'-9'157'0,"-9"-1"90"0,-10 1-62 0,-18 6-66 0,-4 3-61 0,-6 11-45 0,6 6-10 0,12 11-13 15,11 1-7-15,27 4-4 16,13 8 1-16,26 3 9 16,9 5 6-16,10 1 5 15,2-5 1-15,-16 2 2 16,-9 2 1-16,-26-4 0 16,-15 3-18-16,-26 1-111 15,-13-5-64-15,-10-6 89 16</inkml:trace>
  <inkml:trace contextRef="#ctx0" brushRef="#br0" timeOffset="4448.85">14169 1729 996 0,'9'22'160'16,"-1"-5"171"-16,8-6-104 15,1-11 16-15,9-6-66 16,10-16-57-16,-3-2-13 0,11-6-4 16,-4-3-8-1,-9 5-3-15,-5-2 10 0,-17 3 0 16,-9-3 0 0,-16 5-19-16,-11 6-13 0,-10 8-39 15,-8 11-15-15,3 20-22 16,-7 17-9-16,8 24-2 15,3 12-1-15,21 6 2 16,12-1 2-16,32-5-1 16,18-8 2-16,20-15 4 15,8-6-1-15,6-17 6 16,-2-10-30-16,3-17-75 16,4-11-68-16,0-23 80 15</inkml:trace>
  <inkml:trace contextRef="#ctx0" brushRef="#br0" timeOffset="4889.93">15769 1224 276 0,'14'-16'129'0,"6"-34"-15"0,-1-1 126 0,-3-10-40 0,0-2-7 0,-5 1 10 0,1 6-7 0,-2 19-2 0,-5 14-27 0,-1 27-30 0,-2 15-2 0,-2 29-20 0,-2 13 25 16,2 20 0-16,2 13-13 16,3 20-33-16,4 4-22 15,1 8-29-15,-1-1-13 0,1-13-9 16,-1-16-7-16,-4-17-36 15,-2-8-46 1,-3-18-166-16,-3-1-98 16,-8-12 164-16</inkml:trace>
  <inkml:trace contextRef="#ctx0" brushRef="#br0" timeOffset="5190.96">15564 1611 1255 0,'31'-10'242'16,"2"2"316"-16,4-1-328 0,-6 4 20 16,7-8-73-1,1-2-40-15,15-4-66 16,4-2-18-16,12 1-27 16,12-2-10-16,5 7-10 15,6 8-2-15,-21 16-6 0,-10 8-1 16,-28 20-2-1,-15 4 0-15,-9 15 5 0,-7 7 3 16,-3 2 3-16,0-3 4 16,5-17-5-16,-1-7-3 15,11-16-3-15,5-9-18 16,2-13-87-16,11-13-81 16,2-12 96-16</inkml:trace>
  <inkml:trace contextRef="#ctx0" brushRef="#br0" timeOffset="5374.26">16273 1149 1455 0,'-25'23'273'16,"0"1"250"-16,16-12-321 16,15-5 16-16,-6-14-142 15,5-13-36-15,4-13-79 16,0-5-80-1,17-5-209-15,4 12-204 0,23 25 287 16</inkml:trace>
  <inkml:trace contextRef="#ctx0" brushRef="#br0" timeOffset="5971.64">16852 1530 1075 0,'13'95'81'0,"-5"-7"158"0,-8-11-83 15,-11-18 36-15,-8-18-1 16,-2-18-74-16,-2-13 5 0,7-15-10 31,-1-8 1-31,9-15-23 16,6-11 0-16,7-15-15 0,11-6-15 15,18 10-3-15,6 9-13 16,9 17-25-16,0 11-5 16,-7 17-10-16,-2 5-4 15,-10 15-1 1,-2-1 1-16,-9 3-2 0,-2-6-4 0,-4 2-20 15,-2-3-7 1,-2-8 3-16,3-3 4 0,-3-8 25 16,4-2 6-16,4-12 7 15,0-6 3-15,10-9 3 16,3 1-2-16,0 0-3 16,5 5-4-16,-2 9-6 15,3 5-3-15,-4 14-3 16,-2 9-3-16,-3 16 0 15,-12 3 3-15,7 6 1 16,1-1 2-16,5-8 1 16,8-9 0-16,0-12 3 15,7-1-1-15,-5-13 4 16,1-6 4-16,1-8 14 16,-2-8 12-16,0-12 24 0,-1-12 5 15,-10-8-5-15,-8 2 6 0,-11 8-9 31,-6 11-4-31,-13 38-19 16,-10 19-22-16,-12 42-20 16,-3 15-4-16,10 14 4 0,12 0 3 15,33-10-1-15,14-7 1 16,32-13-6-16,15-14-5 16,13-16-57-1,8-10-34-15,-3-18-149 0,0-9 135 0</inkml:trace>
  <inkml:trace contextRef="#ctx0" brushRef="#br0" timeOffset="6968.16">12921 3044 833 0,'3'0'170'0,"0"8"218"0,-3 9-132 0,7 15-39 0,-4 12-42 0,-5 11-68 0,2 10-29 0,-15 7-37 0,-6 7-8 0,-6 0-17 16,-11 8-5-16,-1-8-4 15,1-4-2-15,-3-5 0 16,5-7-1-16,10-10-1 15,11-2-1-15,13-10-5 16,8-3 1-16,28-7 16 16,11-1 10-16,25-4 15 15,5-6 2-15,4-15-11 16,-3-5-7-16,5-16-12 16,5-11-42-16,3-11-154 15,2-3-278-15,-18-3 256 16</inkml:trace>
  <inkml:trace contextRef="#ctx0" brushRef="#br0" timeOffset="7520.97">13784 3751 1340 0,'-3'0'174'0,"-8"0"222"16,-3 0-152-1,-13-2-14-15,-8-6-58 16,-9 2-101-16,-5-5-30 15,-11 11-47-15,6 8-9 0,-9 25-26 16,11 14-3-16,14 8-3 16,16 2-4-16,27-13 7 15,16-6 1-15,26-19 15 16,13-8 10-16,-2-13 22 16,4-10 13-16,-13-12 29 15,-8-4 13-15,-3-8 23 16,-13-2 6-16,-6 6-16 15,-2-1-9-15,-15 16-18 0,-1 4-12 16,-4 13-18 0,-5 13-9-16,7 13-18 15,4 11-7-15,13 4 7 16,6 3 1-16,17-8 7 16,10-4 3-16,5-17 5 15,6-11 5-15,-5-15 7 0,2-13 5 16,-10-22 16-16,0-6-2 15,-9-25 7 1,-6-15 2-16,-4-21-2 0,-9-10 13 16,1-8 6-16,-10 8-2 15,-1 32 4-15,1 23-12 16,-9 39-10-16,-1 23-9 16,-3 38-29-16,-8 10-3 15,-1 43-12-15,2 18 3 16,7 15 5-16,5 2 1 0,9-10-9 15,3-7-69-15,8-21-96 16,-2-5-99-16,10-17 121 16</inkml:trace>
  <inkml:trace contextRef="#ctx0" brushRef="#br0" timeOffset="8119.95">14205 3583 1731 0,'32'11'149'0,"14"5"70"0,-7 0 25 0,13 3-68 0,2-10-28 0,6-2-54 16,6-4-16-16,6-5-32 16,6-1-13-16,-9-11-8 0,-4-2 15 15,-21-1 8-15,-14 1 1 16,-19 0 29-16,-11-3-13 15,-20 0-1-15,-9-3 1 16,-13 10-40-16,-9 10-13 0,-1 15-22 16,0 12-11-1,11 16-3-15,9 6 0 16,17 4 2-16,5 1 0 16,21-6 4-16,8-1 3 15,16-5 4-15,6-7 3 0,12-8 3 16,6-4 3-1,1-14 2-15,-7-5 1 0,-2-11 2 16,-10-7 1-16,2-5 2 16,-6-6 0-16,-8-1 2 15,1 1-1-15,-14 4 0 16,-4 8 0-16,-7 6-2 16,-5 7 1-16,3 1-4 0,0-12-1 15,2 7-1 1,4-2-2-16,10-9 1 15,3-4 0-15,15-6 1 16,1 1 2-16,4 5 1 16,5 12-1-16,-4 5 0 15,-5 6-1-15,-11 12-2 16,0 4-1-16,-15 7-2 0,-1 3-8 16,-4-3-48-16,-7 5-19 15,1-6-110-15,1 0-66 16,13-7-113-16,4-4-128 15,11-5 284 1</inkml:trace>
  <inkml:trace contextRef="#ctx0" brushRef="#br0" timeOffset="8711.95">16042 3378 1500 0,'-2'-9'202'0,"-9"4"117"0,-2 5-25 0,-15 8-127 0,-5 11-71 0,-3 19-66 0,-2 6-17 0,6 14-14 15,10 1-5-15,19-9-9 16,8-4 0-16,20-10-1 15,8-9 4-15,10-14 4 16,5-10 7-16,8-11 14 16,7-9 11-16,-3-10 33 15,-5 0-1-15,-8-12 27 16,-12 1 2-16,-15 3-16 0,-5 5 4 16,-7 16-27-16,-5 9-14 15,-3 18-18 1,-8 12-8-16,-5 10-10 0,4 1-1 15,6-9 2-15,6-8-1 16,8-8-1-16,5-2 2 0,9-6-2 16,0-4 1-16,3-2 8 15,1-8 6-15,1-4 28 16,-2 1 20 0,-4-11 5-16,-4 0 1 15,-5 4-10-15,-4 5-14 16,-7 20-10-16,-7 13-7 0,-5 16-11 15,-4 11-7 1,-7 11-3-16,3 8-1 0,0 2-4 16,2 4-1-16,-3 2-11 15,2 4-7-15,-2-8-35 16,-3 0-21-16,-2-7-61 16,-2-15-44-16,-1-19-114 15,-1-4-86-15,-10-24 210 16</inkml:trace>
  <inkml:trace contextRef="#ctx0" brushRef="#br0" timeOffset="9051.5">16606 2434 1823 0,'0'1'122'0,"-3"-5"-19"0,-2-1 131 0,2 0-95 0,3 5-25 0,14 18-26 0,15 2-19 0,34 19-16 16,17 10 2-16,23 16-11 0,6 11-12 16,11 10-13-16,6 7-13 15,11 8-5-15,-3 0-1 16,-23 10-2-16,-21 1 9 15,-48 3 2-15,-24 9 1 16,-53 6-19-16,-30 5-16 16,-77 21-32-16,-25 2-30 15,-51 12-57-15,-21 2-47 16,-9-8 103-16</inkml:trace>
  <inkml:trace contextRef="#ctx0" brushRef="#br0" timeOffset="19834.89">1832 13314 866 0,'2'-30'99'0,"-4"3"50"0,-4 0-21 0,-8 8-40 0,-5 8-26 0,-14 16 2 0,-4 9 5 15,-12 14 30-15,-3 9 11 0,-1 2 0 16,-1 5-12-16,0-1-43 16,4-2-18-1,1 0-22-15,-1 0-6 0,10 9-8 31,4 9-1-31,9 13-4 0,11 12-1 16,8 17-1-16,8 1 0 0,19-1-2 16,5-6 1-1,20-18-2-15,10-8-2 16,18-12 1-16,3-8 0 0,5-11-1 16,4-10 0-16,18-15-52 15,23-10-79-15,25-19 84 16</inkml:trace>
  <inkml:trace contextRef="#ctx0" brushRef="#br0" timeOffset="20675.46">9857 14455 683 0,'5'0'129'0,"5"0"174"0,10-1-218 0,7 1-7 0,14 3-40 0,11 5 1 0,16 5-4 0,3 4 10 16,-6 5 21-16,-10 2-10 15,-6 6 0-15,-7 6-5 16,-5 11-8-16,-4-1-3 15,-19 14-3-15,-5 3-3 16,-13 2-16-16,-1 2-5 16,-3 7-11-16,5 7-3 15,3 12-7-15,5 6-6 16,6 2-15-16,0-3 1 0,0-18 9 16,-3-9 7-1,-5-11 29-15,-5-1 17 16,-17-6 65-16,-9 4 35 0,-12 3 50 15,-10-3-2-15,-10-7-58 16,-8-6-40-16,-33-26-68 16,-6-10-24-16,-19-29-92 15,-5-9-67-15,-5-19 88 16</inkml:trace>
  <inkml:trace contextRef="#ctx0" brushRef="#br0" timeOffset="44337.49">2291 7553 996 0,'-6'1'64'0,"-2"1"31"16,3-2-60-16,2-3-19 0,3-5-10 0,0-5 17 0,3-9 37 0,2 2 19 0,3 1 18 0,1 0-12 16,4 9-38-16,1 1-18 15,2 1-21-15,0 3-5 0,6 2-2 16,5-3 0-1,1 4 0-15,8 1 1 0,12 1 3 16,5 1 2-16,12-1-2 16,3 0 0-16,9 0-5 15,4-3-1-15,9-2-1 16,7 4-3-16,22-1 0 16,4 2 2-16,5 0-1 15,-2 3 3 1,-3 4 0-16,9-1 0 0,4 2-1 15,3 1 0-15,0-2-1 16,-5 2 0-16,6 4 2 16,10-1 0-16,-3 1 1 15,-1-2-1-15,6-3 0 0,6 0 0 16,-1-5 1 0,4 2 1-16,-4-1 10 0,7 4 8 15,-7 5 9 1,4-2 2-16,-14 6-8 0,1-4-5 15,-3-2-10 1,-3-3-3-16,-4 0-1 0,-15-7 0 16,3 2 0-16,5-3-1 0,-3 2 1 15,-2 4-2-15,-14 1 0 16,-6 4-1 0,10 9 2-16,-2-2-1 0,-2 5 1 15,-6 2 0 1,-17-1 0-16,11 1 1 15,6-9 0-15,10-2-1 0,9-6 0 16,-5-8-1-16,-2-5-1 16,4 1 0-16,7 2 0 15,5 1 1-15,0-1 0 16,-6-1 1-16,-3 6-1 16,6-1 1-16,4-1 2 15,2-1 0-15,5 2 2 0,-1 2-1 16,13 3-3-1,-2-6 16-15,7 10 16 16,8-4 1-16,12 2 2 16,12 5-16-16,6-11-11 15,9 4-4-15,-4-6-2 16,5 3 0-16,4-6-5 16,-15-1 2-16,-13 1-39 15,-3 1-73-15,-40-3 66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8:43:06.0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2282 2497 572 0,'0'-13'82'0,"-2"2"81"0,-2 5 10 0,2 3-31 0,0 3 3 0,2 3-11 0,-1 6-11 0,2 2-13 0,9 7-14 0,4-4-32 16,5 0-15-16,13 2-19 15,5-2 0-15,19 5 7 16,11 0 1-16,20 6-4 16,2 5-1-16,10-3 1 15,3 0 7-15,22-4 22 0,25-5 10 16,28-9-3-16,6-7-6 16,32-5-21-16,-7-10-15 0,16-6-12 15,19 0-3 1,-16-4-5-16,-5-3-1 15,-5 1-1-15,-25-3-66 16,-23-5 44-16</inkml:trace>
  <inkml:trace contextRef="#ctx0" brushRef="#br0" timeOffset="4003.53">2365 5288 260 0,'0'0'77'0,"0"0"82"0,0 2-1 16,0-2-17-16,-1 1-7 0,1-2-18 0,0-2-9 0,3-7-23 15,5-1-13-15,-2 0-16 16,4 2-3-16,1 4 1 0,1 2 1 16,4 3-7-16,6 0-7 15,16 1-15-15,5 2-1 16,18-1 5-16,2 3 3 15,15-5 10 1,0 1-3-16,11 1-8 0,5-2-7 16,14 0-14-16,7-2-4 15,8-2-3-15,2 0 2 16,1 3 1-16,3 1 1 16,13 0 3-16,0-2 1 0,-9 1-1 15,-10-1 0-15,-25-1-2 16,-13 3-1-16,-10 3-2 15,-8 0-21-15,-25 10-246 16,-24 4 186-16</inkml:trace>
  <inkml:trace contextRef="#ctx0" brushRef="#br0" timeOffset="10152.86">12064 5017 236 0,'-9'6'76'0,"3"-1"87"15,-1-2-15-15,3-3-10 0,0 2-14 0,0-1-19 0,2 2-4 0,1-1-4 0,2 3 4 16,9-2 7-16,1 3-2 0,17 4-18 16,5-1-10-1,19 1-23-15,8-6-8 16,14-2-2-16,13-2 0 0,19 0-6 16,23 0-4-16,19 3-11 15,-2 3-6-15,19 7-4 16,2 0-1-16,1 6-2 15,8-2 1-15,-12-8-2 16,-6-2-2-16,-13-9-1 16,-6-9-16-16,-27-11 6 0</inkml:trace>
  <inkml:trace contextRef="#ctx0" brushRef="#br0" timeOffset="13163.81">18544 3853 675 0,'3'-6'105'0,"0"-4"84"0,0-1-32 0,-3-1-30 0,0 1-23 16,0-2-12-16,-3 0 2 0,-3 6-9 0,-1 0-14 0,-1 10-25 16,-3 8-10-16,-3 13-21 15,2 9-6-15,-1 11-9 16,0 5-4-16,13-5 0 15,3-3-1-15,20-8 3 16,0-9 5 0,6-11 23-16,-3-7 10 0,0-6 23 15,-4-6 10-15,-10-7 7 16,-7-6 0-16,-8 0-13 16,-10-1-11-16,-13-4-27 15,-9 4-10-15,-6-4-12 16,-5 2-5-16,8 6-5 15,7 2-2-15,7 1-14 16,11 1-18-16,13-1-47 0,10-1-44 16,13-5-123-16,7 0-111 15,10-5 201-15</inkml:trace>
  <inkml:trace contextRef="#ctx0" brushRef="#br0" timeOffset="13383.19">18854 3568 1158 0,'-1'-11'158'0,"-2"-2"94"0,-2-7-39 16,-1 1-19-16,4 0-50 15,-3 6-25-15,4 13-56 16,1 11-19-16,-2 22-32 16,1 7-10-16,-1 23-3 15,2 5-2 1,-2 12-2-16,1 4-3 0,1-7-42 15,0-5-48-15,3-12-132 16,10-11-94-16,9-22 167 16</inkml:trace>
  <inkml:trace contextRef="#ctx0" brushRef="#br0" timeOffset="13880.01">19326 3859 1080 0,'10'-6'165'0,"-6"0"92"0,-7-4-40 16,-6-1-23-16,-9-3-69 16,-4-3-26-16,-11 4-39 15,2 7-18-15,-7 11-24 16,-2 10-13-16,2 17-13 15,2 6-6-15,11 6-3 16,8 0-1-16,15-9 2 16,5-4 2-16,16-9 3 0,9-4 0 15,6-10 4-15,3-7 3 16,3-12 4-16,-1-5 4 16,1-14 5-1,-1-4 2-15,-3-15 6 16,-1-2 9-16,-6-13 24 15,-6-6 15-15,-12-4 26 0,-9-6 5 16,-5 6-12-16,-8 3-7 16,-4 23-19-16,1 15-11 15,3 24-23-15,-3 18-15 16,0 34-20-16,-7 21-6 16,1 34 4-16,1 9 4 15,6 13-2-15,9-1-2 16,13-15-62-16,15-10-20 0,15-29-65 15,13-8-61-15,16-29 139 16</inkml:trace>
  <inkml:trace contextRef="#ctx0" brushRef="#br0" timeOffset="15418.67">11359 6320 1094 0,'-11'-4'69'0,"-5"-8"22"0,2-1-28 0,-5-1-5 15,10 3 2-15,3 1 34 0,-1-2 13 0,3 4-12 0,4-3-15 16,1-2-41-16,9 2-19 15,8-1-21 1,5-3-4-16,21 4-1 16,8 0 2-16,12 7 3 15,4-3 0-15,11 6 2 16,3 1-1-16,19 1-1 16,14 3-2-16,23 0 0 0,2-4 1 15,21-4 5-15,11-4 4 16,17-5 4-16,18-1-1 15,23-4-3-15,2 4-3 0,6 8-4 16,8 6 1-16,-25 5 0 16,-8 4 6-1,-9 7-117-15,-18 0 84 16</inkml:trace>
  <inkml:trace contextRef="#ctx0" brushRef="#br0" timeOffset="23896.91">2894 3673 326 0,'-2'5'90'0,"1"3"81"0,-1 3-13 0,2-3-19 0,-3 0-14 0,1-2-8 0,2-1-7 15,0-4-18-15,2 1-7 16,-2 0-24-16,-5 7-13 15,1 13-32-15,-4 5-8 0,0 12-5 16,-5 2 0-16,2-1-1 16,2-7-1-16,10-17 0 15,12-7 1 1,-5-18 21-16,4-6 8 16,-1-11 12-16,-6-6 4 15,-2-7-11-15,-3-4-4 16,-3-1-7-16,-2 0-4 15,5 6-7-15,0 3-5 0,5 7-3 16,9 4-1 0,8-1 0-16,7 4-1 0,12-2 12 15,8 4 4-15,11 13 2 16,-3 6 2-16,-5 17-9 16,-5 10-4-16,-11 18 0 15,-7 9 1-15,-15 8 1 16,-8 2 0-16,-12-1-2 15,-2-1-3-15,-2-10-33 16,-1-10-47-16,10-13-134 16,2-7-108-16,20-22 160 15</inkml:trace>
  <inkml:trace contextRef="#ctx0" brushRef="#br0" timeOffset="24648.26">3699 3606 706 0,'-10'15'93'0,"1"-1"38"15,-1 10 6-15,2-3-16 0,5-1-30 0,3 2-3 0,3-14-30 0,7 0 0 0,2-8-3 0,9-2 5 16,2-5-8-16,9-6-7 0,-5-3-2 15,1 0-8-15,-6-4-8 16,-7 3-2-16,-12-6-2 16,-3 6 1-16,-15-7-2 15,-3-2-2-15,-14 2-5 16,2 2-4-16,-2 14-10 16,4 8-4-16,9 24-10 15,-1 14-1-15,5 21 2 16,6 12 2-16,9 2 5 0,8-4 0 15,9-15 0 1,7-11 0-16,11-18 2 16,2-3 1-16,8-19 2 15,4-5 3-15,4-13 1 16,4-11 2-16,-10-11 5 16,1-8 6-16,-15 1 22 15,-13 5 8-15,-9 6 9 16,-9 9-3-16,-2 15-15 15,-2 4-12-15,-7 24-17 0,-4 6-3 16,5 14-7-16,0 6 0 16,7-9 1-16,12-3 2 15,5-20 1-15,-1-12 3 0,17-12 4 16,-11-3-1 0,-1-10 2-16,2 4 1 0,-14 4-3 15,0 3 0-15,-5 10-4 16,3 3-5-16,-4 13-4 15,1 9-1-15,10 13 0 16,1 9 1-16,10-5 6 16,7 1 3-16,7-17 2 15,6-10 3-15,8-18 0 16,2-4 6-16,-1-13 6 16,-4-5 12-16,-11-5 10 15,-11-1 1-15,-16-11 4 16,-9-2-11-16,-17-7-9 15,-8 2-5-15,-13-6-18 16,-2 5-6-16,6 11-75 16,-1 4-85-16,17-4 92 15</inkml:trace>
  <inkml:trace contextRef="#ctx0" brushRef="#br0" timeOffset="38602.31">2512 7471 185 0,'-25'8'36'16,"0"4"39"-16,3 1-42 0,4 3-8 0,1-7 46 0,1 1 33 0,8-1 52 0,2-3 11 16,3 1-31-1,1-4-27-15,2-2-44 16,3 3-11-16,4-1-2 15,7-2 5-15,6-1-2 16,4 2-5-16,4 3-14 16,9 1-8-16,1 2-11 15,1 1-5-15,0 1 2 16,4 1 8-16,4-3 7 16,4 0 2-16,4-4-6 0,3 1-7 15,6-3-4-15,0-2 2 16,14-5 2-1,0 3 0-15,19 1 0 0,-3 2-1 16,-2 7 0-16,-2 3 1 16,-13 7-2-16,0 0-1 15,-1 1-4-15,1 2-1 0,2-7-3 16,2 3 0-16,-9-9-1 16,1-1-1-16,-5-3-1 15,-4-4 0-15,9-3-2 16,1 2 0-16,14-3-1 15,1 1-1-15,10 2 1 16,-4 1 0 0,-1 0 0-16,3-3-1 0,4-4 0 15,11-1 1-15,6-7 2 16,-1-1 1-16,-4 2 2 16,-10-4 0-16,-10 10 0 15,5 1 0-15,-2 7-1 16,0 1 1-16,-12 5 0 15,-10 1-2-15,-11 1-1 16,-3-2 0-16,-5-1-2 16,10-4 0-16,3 1 0 15,6-2 0-15,9 0 0 0,-4 0 0 16,-6 0 0-16,-5 1 0 16,-8-1 1-16,3 7 0 15,-3-4-1 1,1-3 0-16,-1 3 0 15,3-1 0-15,2-1 1 0,-2-1-1 16,-1 0 0-16,-4 3 1 16,-3 0-2-16,-3 2 1 15,-1 3 0-15,1-2-1 0,1 4 0 16,7 1 15 0,5 0 10-16,6-3 5 0,0 1 9 15,-5 1-8-15,-10 1-1 16,-8-6 0-1,1-1-8-15,-1-1-6 0,-3-3-8 16,11 2-2-16,8 1-2 16,9-1-1-16,26-1 0 15,4-2-1-15,12-2-1 16,3 3-1-16,16 6-1 16,10 5-2-16,15 3-1 15,5-1 0-15,4-5-31 16,2-4-48-16,2-24 50 15</inkml:trace>
  <inkml:trace contextRef="#ctx0" brushRef="#br0" timeOffset="50631.37">2616 8931 593 0,'13'-9'102'15,"-5"7"84"-15,0 2-16 0,-11 13-32 0,-10 2-9 0,-9 8-2 16,-5-3-12-16,5-3-21 0,5-7-10 15,6-5-21 1,11-7-6-16,14-7-6 16,9-1-5-16,15 4-2 15,3-4 0-15,13 7-12 0,4 0-5 16,5 6-13 0,-3 0-5-16,0 2-4 0,5 1-1 15,3-6 2-15,4 0 1 16,15-6 6-16,0-2 2 15,0-9-1-15,3 1-2 16,-4 2-6-16,6 0-1 16,6 7-3-16,4 1 0 15,1 6 0-15,-7 3 0 16,-9 5 1-16,-4-2 1 16,-9 2 1-16,2-3 0 0,9 0-1 15,2-2-1-15,-3-3 1 16,-1 0 0-16,-7-6 21 15,-2-1 6 1,8-2 7-16,5-1 4 16,12 1-20-16,12-4-4 0,-4 1-6 15,0-1-4-15,-10-1-2 16,-4 1-1-16,5 1-1 16,9 1-1-16,5-2 0 15,-3 5 0-15,-13 3 1 16,-8 1 0-16,-9 2-2 15,2 0 1-15,5 4 2 16,4 0-2-16,2 1 2 16,-4-2 1-16,-9-1 2 15,1 0 5-15,-1-1 3 16,2 1 1-16,-1 3-4 16,7 8-5-16,-10 2-4 15,-1 1-1-15,-11 0 0 0,-8 2 0 16,3-2 0-16,-1 0-1 15,6-3 2-15,1-1 0 0,12-2 0 16,8-5 0 0,-2-2 1-16,3-1 2 15,-10 0 5-15,0 0 0 0,7 5 1 16,3 3-1 0,9 1-3-1,5-1 0-15,0-1-2 0,-6-3 6 16,4-2 3-16,-6-1 6 0,14-2 2 15,9-1-5-15,-3-2-3 16,-2 2-5-16,-18 2-4 16,-3 2 1-16,-13 5-1 15,0 6 3-15,-9 4 1 16,0 2-9-16,-8 7 1 16,0-4-5-16,0 1-2 15,-4-2 6-15,4-4 1 16,-3-4 0-16,9-9 2 15,-2-2-1-15,-8-8-52 16,-11-13-76-16,-34-32 72 16</inkml:trace>
  <inkml:trace contextRef="#ctx0" brushRef="#br0" timeOffset="55924.74">2850 10024 197 0,'-11'6'57'0,"-2"5"65"0,7-1 2 0,-4-1 7 0,-1-4 2 16,10-2 5-16,-9-3-5 0,7 0-9 0,-3 0-6 16,4 0-17-16,1 0-10 15,-1 0-29-15,2 2-16 0,0 1-26 16,0-3-9 0,11-3 1-16,2-2 5 0,10 2 12 15,1-2 3-15,6 0-3 16,-2 4-3-16,1-6-3 15,5 4-2-15,4 3 9 16,2 0 3-16,6 0 1 16,-1-4 0-16,4 2-11 0,6 2-5 15,9-8-5-15,-3 8-1 16,4-9-4 0,-7-2-1-16,-9 3-2 15,5-2-1-15,-7 9 0 16,0-2 0-16,-3-2-1 0,4 5 0 15,-1-3 0 1,4 3 0-16,2-2-1 16,-1 1 2-16,4 1 14 0,-4 1 6 15,-4 1 3-15,0-2 1 0,-6-2-14 16,4 1-4-16,-2 1-6 16,5 1 0-16,0 4-2 15,2 1 0 1,4 2 0-16,0 1 1 0,0 3-2 15,-3-3 1-15,-7 4 1 16,0-1 0 0,-2-5 3-16,4 4 14 0,-4-8 10 15,-1 1 5-15,-2-2-2 16,-4-2-13-16,5 0-11 16,3 3-4-16,-1-1-2 15,6 4-1-15,3-4 1 16,8 2-2-16,-2 4 0 15,7-1 0-15,-7-1 0 16,-7-1-1-16,2-2 1 16,-8 0-1-16,10-1 1 0,3-1 0 15,5 2 1-15,10 0 0 16,1 1 1-16,3-4-1 16,-9 0 1-16,-3 0-1 15,-8 0 0 1,-4 1 1-16,4 1 1 15,0-1-1-15,3-1 4 16,6 2 3-16,7 1 5 16,2 3 3-16,-8-1-2 0,-4 3-7 15,-11 5-4-15,-10-6-1 16,2 6-2-16,-6 0 5 16,-8-2-1-16,3 1 0 15,-6-1-2-15,-2 0 0 0,-6-1-1 16,5-4 0-16,3 2-2 15,3-5-1-15,8 0 0 16,4-3 0-16,1 0 0 16,0 0 0-16,-1 0 1 15,-7 0-7-15,-12 0-93 16,-7 5 71-16</inkml:trace>
  <inkml:trace contextRef="#ctx0" brushRef="#br0" timeOffset="68649.38">17259 414 1151 0,'0'0'71'0,"0"1"16"0,2-1 73 0,-2 0 15 0,2-1-32 0,1-3-40 0,5 1-35 0,1 3-12 16,-3 14-16-16,4 10-9 0,-4 19-16 0,1 6-5 0,-6 12-5 15,-1 2-2-15,0 0-2 16,-1 0-2-16,1-9-8 15,0-2-28-15,3-14-75 16,3-7-58-16,-1-9-294 16,3-3 274-16</inkml:trace>
  <inkml:trace contextRef="#ctx0" brushRef="#br0" timeOffset="69822.41">17578 462 612 0,'16'-9'135'0,"0"1"142"15,-5 0-9-15,0-1-29 0,-6 2-29 0,-4 3-46 0,-1 1-24 0,-3-4-41 0,6 3-18 16,7-1-30-1,10-3-11-15,8 3-13 0,-1-1-7 0,14 6-7 16,0 3-3 0,0 3-3-16,0 5-1 15,-15 2-6-15,-11 0 0 0,-15 6 0 32,-11 4 1-32,-14 4 2 0,-3 1 1 15,-10-1-1-15,-2 2-2 16,6-9 0-16,1 1 2 0,12-10 1 15,18-10 0-15,-5 6-1 16,21-6-1 0,10 2 14-16,6-1 12 0,5 1 21 15,4 5 0-15,2 0-9 16,-1 3-10-16,-4 1-18 16,-7 3-1-16,-17 0-5 15,-9 7 1-15,-15 10 0 16,-12 0 0-16,-14 7 1 15,-9-1-3-15,4-2-1 16,-3-4-2-16,3-12-6 16,1-4-12-16,-4-16-42 15,1-6-33-15,8-15-85 16,8-1-42-16,16 3-125 0,8 3-130 16,29 10 274-16</inkml:trace>
  <inkml:trace contextRef="#ctx0" brushRef="#br0" timeOffset="70059.78">18198 483 741 0,'25'-17'160'0,"-7"6"227"0,-6 6-146 16,-5 5 16-16,-7 3-56 0,-2 14-91 0,-1 10-16 0,3 21-37 15,3 11-17-15,-3 17-16 16,3 1-7-16,-3 1-11 16,0-4-1-16,-6-16-28 15,-2-3-41 1,0-11-130-16,2-10-145 0,11-4 182 16</inkml:trace>
  <inkml:trace contextRef="#ctx0" brushRef="#br0" timeOffset="70350.13">18597 478 1050 0,'14'10'134'0,"-4"5"98"16,-8 4-51-16,-12 8-27 0,-6 2-49 15,-7-1-42 1,-6 0-10-16,-6 6-24 0,1-6-8 15,-6-4-9-15,4-4-1 16,5-6-2-16,5-1-1 0,17 6 1 16,4-3 3-16,15 10 10 15,4 9 2-15,20 3 0 16,3 1-5 0,2-2-14-1,4-3-4-15,-5-2-94 0,-7-7-113 0,4 3 117 16</inkml:trace>
  <inkml:trace contextRef="#ctx0" brushRef="#br0" timeOffset="70857.66">16971 1453 839 0,'16'3'146'0,"-1"2"132"0,1-1-23 0,-2-4-57 0,-1 0-27 0,0 0-37 0,-2-4-15 0,9-3-34 16,1-2-15-16,13 3-23 15,17-4-7 1,28 7-9-16,26 3-5 0,39 3-13 16,6 0-3-1,25-1-5-15,0-2 0 0,0-3 1 16,-9-4-1-16,-24-2 0 16,-25 0-1-16,-29 2-17 15,-19 3-49-15,-36 2-168 16,-20 2-174-16,-38 8 208 15</inkml:trace>
  <inkml:trace contextRef="#ctx0" brushRef="#br0" timeOffset="71365.97">17209 1871 528 0,'0'-2'192'0,"0"1"144"0,0-1-71 16,2 0-19-16,-1 2-75 0,-1 2-26 0,0 1-29 0,0 5-13 0,3 9-29 0,2 7-12 15,-2 16-28-15,0 7-13 16,2 14-12-16,-3 1-4 16,-7 1-5-16,3-5-5 15,1-9-58 1,1-8-34-16,8-12-111 0,4-4-111 15,9-13 185-15</inkml:trace>
  <inkml:trace contextRef="#ctx0" brushRef="#br0" timeOffset="71751.7">17685 1842 1094 0,'-4'-4'198'0,"-4"-1"167"0,-3 0-177 16,-5 5 3-16,-5 0-97 16,1 3-31-16,-5 7-28 15,3 2-9-15,-2 12-18 16,-3 3-5-16,11 15-4 16,4 7-3-1,12 11-3-15,12 3 1 0,15-11-1 16,0-7 2-16,11-14 0 15,-3-14 1-15,10-12 4 16,3-8 7-16,-6-19 17 16,2-5 14-16,-12-11 29 0,0-4 11 15,-15-6 11-15,-4-2-9 16,-21-5-10-16,-8 3-22 0,-13 4-28 31,-4 9-10-31,-11 20-38 16,-5 6-11-16,-12 20-56 0,-6 7-43 15,9 6-121-15,3 4-113 16,25 1 205-16</inkml:trace>
  <inkml:trace contextRef="#ctx0" brushRef="#br0" timeOffset="72496.82">18279 1751 614 0,'-4'-10'184'0,"4"7"220"16,0 3-65-16,0-1-47 0,0 5-43 0,-1-4-78 0,-5 0-20 0,4 7-51 16,2 1-21-16,5 12-31 15,-1 7-11-15,0 12-22 16,-3 9-5-16,-1 15-9 0,-5 1-2 16,-4 6 1-16,-4 2-3 15,-1-7-68-15,2-5-23 16,-3-11-89-16,3-5-42 15,7-17-27-15,-1-4-80 16,14-16 202 0</inkml:trace>
  <inkml:trace contextRef="#ctx0" brushRef="#br0" timeOffset="72830.25">18640 1803 1083 0,'0'-2'223'0,"0"1"219"0,0 1-232 16,-3 0 18-16,-2 1-98 15,-6 4-41-15,-3 6-28 16,-8 2-11 0,-4 3-22-16,0 1-5 0,-6-3-6 15,-1 3-4-15,-5 4-6 16,2-2-2-16,9 3-3 15,3 2-2-15,15-2-1 16,4 0-3-16,18 9 0 16,7-2 1-16,13 5 1 15,13-2 1-15,1-1-1 16,7-2 0-16,3-6-4 0,4 0-32 16,-2-1-110-16,-4-2-84 15,-8 13 108-15</inkml:trace>
  <inkml:trace contextRef="#ctx0" brushRef="#br0" timeOffset="75992.92">19750 1027 858 0,'0'-3'115'0,"5"-3"79"0,2-4-4 15,7-6-36-15,1-1-27 0,11-3-28 0,2-1-5 0,2 7-26 16,0 3-15 0,5 3-23-16,4 2-13 15,4 2-11-15,4 4-4 0,-1 4-4 16,0 2-5-16,-8 5-118 15,-12 2-142-15,-26 4 152 16</inkml:trace>
  <inkml:trace contextRef="#ctx0" brushRef="#br0" timeOffset="76187.98">19725 1313 1249 0,'18'14'165'0,"2"0"68"0,15-6-43 16,3-5-31-16,0-5-96 16,1-4-34-16,4-13-56 0,7-6-65 15,16-11-402-15,12-4 320 16</inkml:trace>
  <inkml:trace contextRef="#ctx0" brushRef="#br0" timeOffset="76363.36">20751 759 1283 0,'11'-5'168'16,"-5"5"95"-16,0 19-81 15,-6 2-17-15,-1 21-71 16,-6 9-25-16,3 20-35 16,-6 8-10-16,9 10-18 15,-2 1-3 1,6-8-39-16,3-4-63 0,13-25 58 15</inkml:trace>
  <inkml:trace contextRef="#ctx0" brushRef="#br0" timeOffset="76522.25">21159 1183 1724 0,'2'5'107'0,"-4"1"44"15,5-9-86-15,-3-6 1 16,2-15-89-16,6-8-109 16,8-2 77-16</inkml:trace>
  <inkml:trace contextRef="#ctx0" brushRef="#br0" timeOffset="76973.85">21456 701 1542 0,'5'-26'134'0,"4"6"67"15,1-1-7-15,1 6-23 16,0 0-31 0,19 4-37-16,1 2-20 0,13 7-39 15,8 6-18-15,-11 14-15 16,-1 3-5-16,-10 14-6 15,-10 4-1-15,-7 10-1 16,-13 1 0-16,-21 2 0 16,-9 5 0-16,-15-6 0 15,-3-1 0-15,-1-9 2 16,4-8 0-16,18-9 0 16,13-7 0-16,26-1-2 15,15 1 0-15,20 4 0 16,2 4 1-16,5 7 1 15,-4 1 0-15,-4 6 2 16,0-1 1-16,-16-3 1 0,-8 1 2 16,-30-6 4-1,-16-2 1-15,-24 4-3 0,-9-5-2 16,-24-2-21-16,-7-1-29 0,-8-10-62 16,-4-8-62-1,26-12-175-15,22-13-138 0,36-30 256 16</inkml:trace>
  <inkml:trace contextRef="#ctx0" brushRef="#br0" timeOffset="77351.25">22690 1093 909 0,'-4'13'186'0,"0"-2"248"0,0 2-162 0,0 1-17 0,-7-2-48 0,-3 3-88 0,-10-1-24 0,-9 9-48 0,-7 4-22 16,-4 10-24-16,-6 4-4 16,-6 0-23-16,1 1-37 15,0-6-86-15,3-1-77 0,17-11 114 16</inkml:trace>
  <inkml:trace contextRef="#ctx0" brushRef="#br0" timeOffset="77570.46">22182 1096 1351 0,'4'-4'135'0,"4"4"104"16,13 9-31-16,7 13-21 15,10 13-33-15,6 14-54 16,-1 4-23-16,1 17-35 16,0 2-16-16,2 4-17 0,12-8-4 15,4-7-17-15,4-4-61 16,-1-10-164-16,-1 4 143 16</inkml:trace>
  <inkml:trace contextRef="#ctx0" brushRef="#br0" timeOffset="95100.12">8753 10089 363 0,'-13'12'119'0,"1"1"102"0,-1 0-17 0,-7 1-7 0,9-2-28 0,-2-1-20 0,5-4-37 0,7 1-12 0,1-8-23 16,0 0-7-16,0 1-21 15,1 4-11-15,-1-5-13 0,0 0-6 16,2 1 0-16,1 4 5 16,10-5 4-16,7 0 2 15,8-5-5-15,9-1-4 16,1-5-6 0,3 0-1-16,4 0-9 15,-2-2-1-15,4 1-3 0,-6 2 0 16,-3-1 3-1,-2 0-1-15,-6 7 0 0,4-4-2 16,-1 6 1-16,3 2 0 16,7-3-1-1,4 3 0-15,3-5 0 0,2 0 0 0,0 2-1 16,1-5 1-16,-3 5 2 16,-1-5 3-1,-3 2 12-15,3 0 3 0,1 1 0 16,2-1-1-16,0 4-10 15,3 1-3 1,-7-3-1-16,5 4-1 16,3-1-1-16,-3-2 0 0,-4-2 0 15,-8 2 0-15,-1-2-2 16,-3-1 1-16,6 3 0 16,6-7-1-16,5 5 0 15,2-3-1-15,-4 4 0 16,2 1 0-16,0 3 1 15,1-2-1-15,2 4 2 16,-12 1-1-16,-2 0 0 16,-3 0 0-16,-4-1 0 15,2-1 2-15,1 2 5 0,2-3 9 16,3 0 10-16,4-4-1 16,-1 0-4-16,-1 4-7 0,3-1-10 15,0-1 0 1,1 2-2-16,2 0-1 0,-8-1-2 31,4 1 1-31,-1 3-1 16,-5 0-1-16,7 7 0 0,3-4 0 15,2 2 0-15,4-4 0 16,7 4 1-16,3-3 0 16,9 1 1-16,1-2 1 0,2 0 2 15,-6 3 1-15,-8-3 4 16,1 3 0-16,-3-3 0 15,6-1-2-15,-1 4-4 16,5-2-1-16,2 2 0 16,-8-7-1-16,-2 2 0 15,-3-2 1-15,-4-2-2 16,7 2 1-16,3-6-1 16,5 6 0-16,15 0 1 15,-9-1-1-15,-1 2 1 16,-3-1-2-16,-8 3 2 15,-2 0 1-15,2-3 0 16,4-1 1-16,4-4-1 16,6 2 0-16,6 0-1 0,-4 1 0 15,9-6 0 1,-8 4-1-16,4-7 1 0,9 3-1 16,7 0 0-16,10-2 1 15,4 2 0 1,-3 1-1-16,-4-1-1 0,5 1 1 0,11 3-1 15,0 4 0-15,0 4 0 16,-9 3 0 0,-10 4-2-16,-5 0-1 15,10 5 0-15,-8 1 1 16,-7 0 0-16,-11-3 1 16,-20-7-15-16,-3-3-65 15,-2-11-144-15,-6-12 132 0</inkml:trace>
  <inkml:trace contextRef="#ctx0" brushRef="#br0" timeOffset="102264.47">17711 9332 877 0,'3'12'89'0,"6"-4"91"0,4-3 7 0,7-5 10 0,-1 0-25 0,11-8-49 0,5-1-25 0,4 1-42 0,2-5-7 16,-7 0-25-16,-8-1-9 15,-10 2-66-15,-6-1-57 16,-6 5 60-16</inkml:trace>
  <inkml:trace contextRef="#ctx0" brushRef="#br0" timeOffset="102501.82">17684 9605 911 0,'3'-2'162'0,"8"-8"215"15,6-1-159-15,15-7-81 16,-2 2-16 0,17-3-56-16,5 1-21 0,8 7-20 15,7 4-10-15,2 3-14 16,7 3-53-16,-1 1 36 15</inkml:trace>
  <inkml:trace contextRef="#ctx0" brushRef="#br0" timeOffset="104991.8">18929 9228 577 0,'3'-10'151'0,"8"2"105"0,-2-4-39 0,-1 2-11 0,8 1-53 15,-11 6-19-15,-1-1-17 16,0 4-1 0,-1 8 2-1,-2 6-1-15,-2 13-22 0,-7 6-12 0,-8 12-37 16,-1 3-15 0,-2 6-21-16,1 3-9 15,4-5-5-15,5-5-3 16,-4-3-17-16,10-7-34 0,-3-12-104 15,2-3-89 1,3-6 128-16</inkml:trace>
  <inkml:trace contextRef="#ctx0" brushRef="#br0" timeOffset="105346.58">19290 9231 946 0,'0'-8'114'0,"-2"5"119"32,-2 3-77-32,-8 3 3 0,1 3-24 15,-1 5-32-15,-1-3-10 16,5 2-39-16,4 1-17 16,4-2-25-16,3-1-7 15,9 6-4-15,3-1 1 0,7 6 0 16,3 0 1-16,2 3 0 15,6 6 0-15,-3-1 0 16,-5 3-1-16,-9 0 1 16,-5-3 0-16,-11 7 0 15,-5-4 0-15,-11-1-1 16,1-3-1-16,-6 0-16 16,-3 2-16-16,2-12-34 15,-3-4-30-15,6-12-84 16,-1-4-47-16,-1-12 117 15</inkml:trace>
  <inkml:trace contextRef="#ctx0" brushRef="#br0" timeOffset="105582.89">19331 9201 1038 0,'5'-5'152'15,"-2"0"147"-15,0-7-95 16,3 2-41-16,2-1-25 0,11-3-32 16,3-2-15-16,14-7-38 15,10-3-24-15,8 1-25 16,1 0-10-16,0 1-68 16,-7 4-74-16,4 1 84 15</inkml:trace>
  <inkml:trace contextRef="#ctx0" brushRef="#br0" timeOffset="105985.25">20107 8889 957 0,'0'7'157'16,"-8"8"152"-16,2 5-52 15,-13 5-26-15,2 4-38 0,-7 10-56 16,0 5-17-16,-1 12-41 15,0 3-22 1,-4 17-27-16,-4 5-12 16,-3 15-13-16,-10 8-12 15,2 8-45-15,0-2-43 16,3-12-51-16,12-8-11 16,7-30-14-16,10-16 0 0,10-22-125 15,4-19-151-15,10-25 250 16</inkml:trace>
  <inkml:trace contextRef="#ctx0" brushRef="#br0" timeOffset="106218.6">20161 9202 1445 0,'9'-4'119'16,"-4"8"88"-1,-2-2-23-15,-3 15-9 0,5 9-35 16,-12 10-54-16,7 13-26 0,0 7-36 16,-1 9-12-16,4 6-17 15,-5-6 1 1,2-4-64-16,2-7-47 16,4-16-121-16,-1-5-102 15,3-25 190-15</inkml:trace>
  <inkml:trace contextRef="#ctx0" brushRef="#br0" timeOffset="106532.59">20484 9278 942 0,'-2'13'155'16,"-7"6"111"-16,1 15-104 0,-3 6-11 15,-2 10-78-15,7 2-24 16,1-1-35-16,5 1-12 15,13-10-7-15,9-7-4 16,11-16 3-16,10-6 2 0,-1-13 14 31,1-7 17-31,-5-5 36 16,-2-7 9-16,-12-2 27 16,-7-1 12-16,-17-2-2 15,-14-2-1-15,-21-9-23 0,-10 2-24 16,-17-3-40-16,2 6-10 15,10 6-20-15,7 8-16 16,19 7-53-16,9 1-44 16,15 8-145-16,3-6-235 0,28 6 297 15</inkml:trace>
  <inkml:trace contextRef="#ctx0" brushRef="#br0" timeOffset="106815.28">21243 9169 987 0,'0'10'154'0,"0"-1"166"16,5 4-100-16,-2-4-44 15,3-1-37-15,11-3-63 0,7 1-13 16,11-6-26-16,7-1-14 16,4-10-13-16,5-2-11 15,-4-1-112-15,-8-4-88 16,-12 3 107-16</inkml:trace>
  <inkml:trace contextRef="#ctx0" brushRef="#br0" timeOffset="107026.89">21196 9437 874 0,'1'8'172'0,"4"-3"94"0,7-3-53 15,9-1-28-15,9-4-95 16,8-5-27-16,6 0-36 15,5-4-14-15,3-1-30 16,0 0-69-16,3-6 53 16</inkml:trace>
  <inkml:trace contextRef="#ctx0" brushRef="#br0" timeOffset="107430.1">22342 8860 1466 0,'2'2'105'0,"6"6"0"0,-5 23 113 0,3 4-18 16,-2 17-29-16,-1 9-42 15,-3 10-54-15,-2 10-17 16,2 2-25-16,0 4-12 16,0-10-13-16,-6-2-7 0,3-22-53 15,1-7-53 1,2-15-162-16,3-9 144 0</inkml:trace>
  <inkml:trace contextRef="#ctx0" brushRef="#br0" timeOffset="107632.88">22705 9185 1315 0,'11'21'237'16,"0"1"285"-16,-3-8-381 16,-5 0-13-16,-3-14-89 15,-1-14-26-15,-1-10-37 16,2-4-45-16,2-15-149 15,3 1 131-15</inkml:trace>
  <inkml:trace contextRef="#ctx0" brushRef="#br0" timeOffset="107976.18">23117 8877 1352 0,'0'0'155'0,"3"0"75"16,-3 0-57-16,0 0-5 16,-3 4-70-16,-2-1-28 15,-4 9-33-15,-2 6-14 16,-5 13-18-16,0 2-5 0,8 10-2 16,5-2 0-16,14 2 2 15,5 4 1 1,8-6 4-16,4 0 4 0,8 0 3 15,5-3 2 1,4-7 1-16,-1-1-5 0,-6-6 0 16,-4 0-2-16,-15-7 0 15,-6-3-1-15,-19-1-11 16,-13 4-12-16,-21 2-64 16,-12 3-46-16,-3 8-105 15,-3-5-83-15,-6-3 175 16</inkml:trace>
  <inkml:trace contextRef="#ctx0" brushRef="#br0" timeOffset="108179.76">23144 8753 1213 0,'12'-5'182'15,"4"5"163"-15,5 8-135 0,7 5-15 16,18-1-50-16,11-1-25 16,17-6-43-16,17-5-18 15,4-5-33-15,-5-9-6 0,-10-10-95 16,-2-4 56-16</inkml:trace>
  <inkml:trace contextRef="#ctx0" brushRef="#br0" timeOffset="114282.83">4083 8715 309 0,'-3'14'14'0,"0"-1"2"0,-6-1-10 0,6 6-12 0,-1-2-9 0,8-1-2 0,3 1 2 0,6-3 25 0,6-1 63 0,-6 1 95 16,-4 0 40-16,-1-2 59 15,-8-5-22-15,0 0-31 16,0-4-15-16,-2-2-47 0,-7 6-28 15,-10 0-52 1,-11-4-26-16,-8 3-29 16,-6 0-5-16,-2-5-5 15,0 0 0-15,-7-10 0 16,1-3 3-16,-7-1-2 16,-1-8 1-16,-7 0 0 0,-1 3-5 15,-19-3-1 1,-1 3 1-16,1-1-4 0,8 1-1 15,24-11 16 1,17-3 3-16,24-18 15 0,12-9 13 0,19-15 10 16,20-4 10-16,15-8 13 31,3 3 1-31,7 7-15 0,-4 1-8 16,-8 12-21-16,-5 1-10 15,-11 7-12-15,-2 3-4 16,1 9-6-16,-3 4-3 15,5 13-1-15,3 1 2 0,10 13 0 16,11 4 1 0,20 5 1-16,12 4-2 0,9 0-1 15,1-6-1-15,0 0 0 16,1-5 0-16,20-5 2 16,12-1 0-16,9 2 0 15,-1 4-1-15,2 10-1 16,10 1 1-16,-1 8 1 15,-1 3-1-15,-12 3 6 0,-6-1-6 16,11 1 0-16,-1 2 1 16,-7-2-3-1,-15-2 2-15,-20 6 3 16,4-4-1-16,-19 3 3 16,-10 5 1-16,-25-3 1 15,-19 3 1-15,-26 2 3 0,-9 4 1 16,-22 9 1-16,-6 0-1 15,-15 9-5-15,2 5-6 16,2 10-7-16,8 10 0 16,19 8-2-16,7 5 0 0,12-2 4 15,8-10 0-15,2-12 3 16,0-11 2 0,-9-8 4-16,-11-2 1 15,-15-4 4-15,-15-3 1 0,-11-4-3 16,-12-4-5-1,-10-10-21-15,-6-5-22 0,-7-13-57 16,-2-17-44-16,-6-20-90 16,12-8-60-16,24-44 158 15</inkml:trace>
  <inkml:trace contextRef="#ctx0" brushRef="#br0" timeOffset="115539.74">7125 7466 1340 0,'-2'6'134'0,"-1"4"99"0,-5-5-77 0,7-1-36 0,-1 1-27 0,2-5-33 0,2-5-11 0,7 2-25 0,2-2-11 0,11 4-8 0,12-4 0 16,10 2-2-16,13 3-1 15,10 0-2-15,6 3-1 16,-4 7-1-16,4 2 0 0,-7 9 0 16,4-1-1-16,12 7 2 15,11 5 1 1,9-3 0-16,6 1 3 15,0 0 9-15,-16-3 9 0,9-2 12 16,3-4 5-16,16-4 10 16,6-1-4-16,-1-5-7 15,-5-1 0-15,6-4-11 16,9-6-2-16,9-3-3 16,-2-5-3-16,0-3-6 15,-2-2-3-15,12-1-2 16,-4-2-2-16,2 0 0 15,-8 4-1-15,5-2 1 16,4-1-1-16,-7-2-2 16,2 1 0-16,-4 1-2 0,4 0 2 15,7 1-1-15,-5-3 2 16,-5 3-1 0,-1 1 1-16,5-1 1 15,3 1-3-15,-5 1 1 16,5-1 0-16,8 2 3 0,4 3-2 15,-4-3-3-15,3 2 2 16,-3-1-4-16,-2 2 2 16,-2-1 1-16,-4-1-1 0,-3-1 0 15,9 2 0-15,-1-1 0 16,-5 1 1-16,-2 4-1 16,5 5 1-16,-2 0-1 15,-1 2 0-15,-3 2 0 16,-7 3 2-16,14-4 0 15,2 0 1-15,9-1-2 16,4-2 2-16,5-5 0 16,6 3-2-16,-5 1 0 15,-7 1-1 1,-3 1 3-16,-9 1 0 16,-6-2 8-16,-7 0-3 0,-6-2 2 15,1-7 3-15,-11 4-11 16,-11-6 4-16,-22 2-2 15,-12-1-2-15,-8-2 10 16,1 4-1-16,-6 0 1 0,4 3 1 16,-10 2-5-1,-14-3 0-15,-7-1 1 16,-12-1 0-16,-6-1 2 16,-7 3 3-16,-6-5 1 15,-3-2 0-15,-5 0-4 0,7 1-3 16,-7-2-7-1,9 1-1-15,1 2-2 0,3 1-1 16,8-1 1-16,-1-1 0 16,4 2 2-16,1-1 1 0,-1 2 1 15,0 3 0-15,-6-1 2 16,-3 4 0-16,-10 3 3 16,3 0 0-1,-9 0 0-15,3 0 0 0,3 5-5 16,-1 1-2-16,3-1-1 15,9 6-1 1,1 1-1-16,4 7 1 16,3 5 2-16,3-3-2 15,-3 1 0-15,-2 0-1 0,2 5-2 16,-11 2 0-16,6 5 0 16,-2-1 0-16,-4 6 2 15,-3-1-1-15,-6-3 1 16,0-7-5-16,-3-7-21 15,4-4-25-15,-8-9-66 16,3-2-23-16,-3-4-50 16,0-2-19-16,0 0-129 0,0 0 193 15</inkml:trace>
  <inkml:trace contextRef="#ctx0" brushRef="#br0" timeOffset="115934.18">18648 7450 1027 0,'-24'-4'90'0,"-1"0"72"0,4 0-1 0,6 4-25 0,5 6-10 0,10 2-36 0,2 6-22 0,13 11-25 0,3 5-11 0,12 3-13 16,3 2-3-16,3-2-4 15,4-6-2-15,9-7-2 16,1-1-1-16,10-1-1 16,0 1-1-16,-3-2 0 15,-5-1 2-15,-8-5 8 16,0-3 27-16,-6-13 31 16,-6-6 15-16,-6-8 25 15,0-6-16-15,-7-8-14 16,-5-2-16-16,-10-8-30 15,-4-1-9-15,-1 2-26 16,-10 1-13-16,1 9-54 16,-2 7-36-16,2 14-72 15,-2 5-31-15,4 6-97 16,-2 1-92-16,10 5 227 0</inkml:trace>
  <inkml:trace contextRef="#ctx0" brushRef="#br0" timeOffset="117348.76">18455 7725 499 0,'13'-10'155'0,"0"-1"135"0,-1 6-49 0,-2-1-6 0,-6 3-19 0,-2 1-15 0,-8 1-40 16,-12 1-24-16,-13 1-46 0,-7 1-14 16,-21 4-18-1,-8-1-6-15,-23-3-12 0,1-1-8 16,1-1-14-1,8-1-3-15,23 1-20 0,6 0-3 16,18 0-5-16,9 4-6 16,17 4 8-16,-1-1-4 0,8 10-5 15,6 2 1 1,-3 17 7-16,2 8 4 0,4 13 6 16,2 6-1-1,0 5-1-15,-4 6 0 0,4 3 0 16,-3 2 0-1,-4 9-1-15,6 6 0 0,-5-6 2 16,-2-1 0-16,6-21 0 16,2-6-1-16,7-16-1 15,2-8 0-15,4-9 0 16,-4-3 0-16,1-12 1 16,6 1 0-16,3-13 3 15,6 0 2-15,8 0-3 16,-1-6 0-16,7 2-1 15,-4 1-2-15,8-2 4 0,-2 2 0 16,1-1 0-16,4 0 1 16,16 1-1-16,6 2 0 15,21-1 2-15,8 2 1 0,4 0 1 16,-7-1 1 0,-2 1 3-1,4-2 1-15,13 2 0 0,6-3 0 16,7 0-4-1,-4-2-1-15,5 2-2 0,2-2 0 16,3 3 0-16,-3 2 0 16,-9 5 0-16,-10-2-1 0,-5 8 1 15,-2-4-1 1,-12 5 0-16,-11 3-1 0,-24-6 2 16,-8 2 0-16,-21-11 2 15,-6-3 2-15,-8-13-2 16,-4 0 0-16,-3-3-1 15,-4-1-1-15,4 3 2 16,-2-4-1-16,2 4 1 16,-1-2 0-16,-4 0 12 15,0-6 8 1,-8-4 11-16,-3-4 4 16,-11-9-3-16,-2-10-2 0,-2-21-5 15,3-12-2-15,-1-16-7 16,-5-11-4-16,6 0-2 15,0 5 2-15,4 9 7 16,8 5 3-16,-1 8-3 16,2 7-2-16,0 17-8 15,-7 7-4-15,6 26-2 0,-2 9-3 16,-8 10-2-16,1 9-1 16,-7 4 0-16,0 4 0 15,-2 5 2-15,6-5 3 16,-6-2 1-16,1-3 2 15,-2-3 2-15,-5-1-1 16,-14-3-1-16,-3 0 0 16,-20 2-4-16,-5 4-7 15,-18 6-5-15,-1 1-2 16,-10 5-1-16,-16-1 7 16,-12-1 2-16,-11-1 1 0,3-3 0 15,-3-1 0-15,-5 1 0 16,0-1 1-16,-3 3-2 15,4 3-2 1,-6 1-1-16,-1 5-3 0,-11 11 0 16,1 3 0-16,0 11-8 15,-6-2-10-15,3 6-23 16,2-7-22-16,26-5-37 16,10-9-16-16,18-15-65 15,4-12-6-15,12-17 105 16</inkml:trace>
  <inkml:trace contextRef="#ctx0" brushRef="#br0" timeOffset="148027.44">2260 11014 603 0,'8'0'105'0,"-4"-1"91"0,0 1-115 16,0 3-15-16,-2 5 1 0,-2-2 17 0,3 4 27 0,3 1-1 0,2 1-17 0,6-1-11 16,5-1-25-16,2 2-14 0,7 1-16 0,5-2-6 0,13 0-6 0,3-1-3 0,9 2-3 0,7-1-1 15,-2 5-3-15,-3-2-1 0,-5 8-2 16,-7-3-1-16,4 2 0 15,0-4 0-15,5-4 0 16,10-4-1-16,8-9 0 16,5-8 0-16,8-4 0 15,-1-4 2-15,0 0 0 0,-8 3 5 16,-2 2 4 0,-1 2 0-16,0 4 1 0,4 2-5 15,0-5-2-15,-5 7-1 16,-3-3-1-1,-10-5 0-15,-7 3 0 16,-1-1 0-16,-4-1-1 0,2 2 0 16,2-2 0-1,7-3 0-15,5 5 0 0,1-2 0 16,1 6 6-16,-12 2 7 16,-2 5 15-16,-2 1 0 0,-8-4-3 15,-1-2-7-15,-4-3-13 16,5-7-2-16,1-4-3 15,5 0 0 1,13-6-1-16,7 1 0 16,12 1 0-16,-2 3 0 15,-4 8-1-15,-8 2 1 0,-5 5 1 16,0 7-1-16,-2 4 4 16,1-3-1-16,6 4 0 15,1-1 0-15,7-3-1 16,-2-5-1-16,-1-3 1 15,-4-1-2-15,8-2-1 16,2-4 0-16,14 7 6 16,-3 2-32-16,-5 6 21 0</inkml:trace>
  <inkml:trace contextRef="#ctx0" brushRef="#br0" timeOffset="152770.7">20482 1800 298 0,'-12'12'81'0,"7"-1"81"15,-3 2 9-15,8-7-12 0,3 2-8 0,8-1-10 0,5-1-5 0,17-3-21 0,8-1-16 0,19-6-29 0,14-2-13 16,26-2-11-16,13-3-8 16,18 3-13-16,13 2-3 0,15 6-16 15,7 0-2-15,4 8-3 16,4 0 0-16,-7 1 0 15,-1-1 1-15,-18 2 2 16,-8-1-1-16,-31-6 2 16,-14 5 0-1,-23-3 1-15,-16 1 1 0,-31-1-2 16,-20 0-8-16,-37 1-13 16,-25 2-3-16,-33 0-5 15,-18 1 2-15,-34 2-8 16,-13-1-4-16,-22 1-18 15,2 0-15-15,-9-2 4 16,-7 1 6-16,17-6 23 16,-1 3 19-16,20 1 16 15,20 1 5-15,27 2 9 16,19-1 3-16,49-3 31 0,16 4 8 16,42-7-2-16,24-1 2 15,50-3-23-15,25-7-12 16,33-7-4-16,15-6-6 15,20-9-22 1,4-1-60-16,7-6 45 0</inkml:trace>
  <inkml:trace contextRef="#ctx0" brushRef="#br0" timeOffset="159439.75">21470 3670 669 0,'0'3'123'0,"0"0"119"0,0 1-30 0,-2-4-53 16,1-2-25-16,1 2-39 0,1 6-12 0,1 2-27 0,1 11-13 0,4 6-24 16,-3 9-9-16,3 5-8 15,-7 4-2-15,0-4 0 16,-8-3-1-16,3-9 1 15,-3-6 1-15,3-10 3 16,-1-4 3-16,3-11 0 0,-3-7 26 16,6-15 28-1,0-7 8-15,6-8 14 16,3-6-18-16,6 1-16 16,3 1-4-16,14 11-5 0,-2 6-4 15,5 14-8 1,-2 4-3-16,3 14-11 15,-1 2-4-15,-7 13-9 16,-4 3-2-16,-10 16-7 0,2 7-4 16,-5 9-58-16,-8 1-58 15,3-4-155-15,-1-6-206 16,11-8 275-16</inkml:trace>
  <inkml:trace contextRef="#ctx0" brushRef="#br0" timeOffset="160120.75">21997 3776 1073 0,'3'1'118'0,"3"4"87"16,2 3-57-16,10-6-14 16,1-2-39-16,15-5-25 15,4-8-8-15,8-6-17 16,8 0 1-16,-15-6-4 15,-6 5-5-15,-19-1-1 16,-7-1 3-16,-20 2 5 16,-11 1 2-16,-15 0-5 15,-8 5-10-15,2 15-15 16,0 9-7-16,13 24-8 16,4 7-2-16,7 16-5 15,9 3-1-15,13-2-1 16,12-6 2-16,14-14 2 15,7-9 2-15,14-15 4 0,4-5 3 16,3-18 5-16,-3-5 4 16,-2-15 12-16,-9-7 5 15,-6-5 13-15,-8-5 1 16,-10 7-12-16,1 4-5 16,-12 16-19-16,2 14-7 0,-8 23-6 15,0 10-3-15,1 16 0 16,1 2 1-1,8-10 0-15,4-6 1 0,11-17 4 16,5-10 1-16,6-8 6 16,1-6 3-16,-9-4 4 15,-1-3 1-15,-5-1-3 16,-6 3-2-16,-4 15-9 16,-1 4-2-16,-4 22-10 15,0 5-1-15,3 7-19 16,4-3-17-16,11-15-1 15,4-8 2-15,9-12 28 16,-1-7 27-16,-10-13 45 16,-1-4 20-16,-9-8 43 15,-4-2 14-15,-6-12-16 16,3-2-16-16,-5-13-48 16,-2-2-21-16,5 4-23 15,-8 0-5-15,0 14-21 16,0 12-37-16,3 0-159 15,8 6-108-15,25-5 161 0</inkml:trace>
  <inkml:trace contextRef="#ctx0" brushRef="#br0" timeOffset="160716.66">23947 3607 990 0,'-13'-6'214'0,"-9"1"212"0,-11-3-216 0,-11 3-12 16,-7 2-99-16,-1 0-36 0,-4 11-38 16,-6 3-11-16,8 6-10 15,2 5-2-15,21 7-3 16,13 4-2 0,23-1 0-16,12 2 1 15,18-2 0-15,11 1 0 16,8 3 1-16,-1-3 0 15,-4 5 1-15,-9-2 1 16,-17 1-1-16,-5 0 1 0,-22 3 0 16,-10-1 0-16,-22 1-2 15,-11-6-5-15,-20-4-34 16,-2-9-26-16,4-19-58 16,5-9-37-16,18-20-73 15,13-6-19-15,18-16 136 16</inkml:trace>
  <inkml:trace contextRef="#ctx0" brushRef="#br0" timeOffset="161355.5">24191 3866 1270 0,'11'-14'177'0,"-9"-5"184"15,-2 0-123 1,-14-8-43-16,-4-5-56 0,-10 2-73 16,0 4-13-16,1 13-19 15,-2 10-13-15,1 15-23 16,-2 12-11 0,8 22-18-16,1 4-4 15,17 7-30-15,1-7-5 0,12-7 1 16,10-11 8-16,8-15 42 15,3-4 12-15,6-13 13 16,0-8 5-16,-6-11 20 16,3-2 11-16,-4-10 14 15,-1 1 1-15,-12 5-18 16,-5 4-10-16,-11 15-19 16,-5 9-6-16,-7 22-10 15,-6 10-6-15,6 17-21 16,4 1 0-16,9-4-11 15,12-9 1 1,14-17 25-16,3-12 5 0,8-17 32 16,1-6 15-16,-6-18 26 15,-3-5 10-15,0-16 10 0,-6-7-1 16,9-16-5 0,0-11-7-16,-3-15-17 0,0-8-5 15,-8-9-4-15,0 0-5 16,-9 27 1-16,-7 16-3 15,-6 40-10-15,-6 15-1 16,-7 31-9-16,-6 17-8 16,-1 37-10-16,1 22-4 15,-5 29 2-15,7 7 0 16,4-1-4-16,2-7-6 0,22-23-14 16,7-15-24-16,16-24-51 15,12-11-24-15,6-21-88 16,7-8-51-16,18-17 153 15</inkml:trace>
  <inkml:trace contextRef="#ctx0" brushRef="#br0" timeOffset="161900.46">21647 4583 908 0,'-5'2'192'0,"0"9"299"0,5 3-264 0,0 14-65 0,0 7-30 0,2 16-84 16,4 1-15-16,-3 12-19 15,2 1-9-15,-3-4-22 16,1-5-48-16,2-12-151 0,6-6 131 16</inkml:trace>
  <inkml:trace contextRef="#ctx0" brushRef="#br0" timeOffset="162076.64">21544 4418 1705 0,'-12'-24'132'0,"-3"4"52"16,4 12-93-16,0-5-25 15,3 4-70-15,5-1-61 16,13-3-254 0,10 6 205-16</inkml:trace>
  <inkml:trace contextRef="#ctx0" brushRef="#br0" timeOffset="162328.04">22052 4531 1564 0,'-20'7'127'0,"-7"0"28"16,-8-2-3-16,-4 1-85 16,-5-2-37-16,7 7-26 15,6 3-6-15,15 9-12 16,10 4-4-16,15 3-3 15,12 7 1-15,20 5 8 16,6 4 6-16,5 6 6 16,0 2 2-16,-19-2 0 15,-6 1 1-15,-27-4 0 16,-11 0 0-16,-30-2-10 16,-16-7-45-16,-11-10-254 15,-4 3 202-15</inkml:trace>
  <inkml:trace contextRef="#ctx0" brushRef="#br0" timeOffset="163006.76">22806 4675 614 0,'-14'-10'163'0,"6"4"137"0,11-4-21 16,15 7-60-16,7-3-40 0,14 1-39 0,1 4-3 0,10-6-35 0,-7 6-25 0,-10 1-38 15,-5 3-13 1,-13 8-16-16,-4 2-4 16,-5 7-6-1,-3 7-1-15,-12 0-4 0,-6 7-3 16,-11 6-14 0,-9-1 0-16,-5 1 4 0,3-2 4 0,5-10 15 15,10-4 2 1,20-10 2-16,4 0 0 0,22-1 5 15,2-2 4-15,14 3 1 16,3-3 1-16,-7 3-5 16,-1 0-3-16,-13 8-4 15,-7-1 1-15,-10 4 4 16,-6 3 2-16,-12 1 5 16,-9-2-1-16,-18 1-5 15,-5 0-3-15,-14-9-15 16,2-6-15-16,5-13-41 15,8-8-29-15,16-16-57 16,12-6-76-16,16-3 130 16</inkml:trace>
  <inkml:trace contextRef="#ctx0" brushRef="#br0" timeOffset="163368.18">23548 4836 987 0,'-10'12'213'0,"-2"4"171"0,-12 0-216 0,-4 3 6 0,1 11-124 0,-2 0-22 16,6 12-18-16,9 5-10 0,12 2-8 15,7 2-2-15,17-13-2 16,6-5-1-16,12-13 6 15,10-7 1-15,4-13 17 16,-4-3 5-16,-9-15 34 16,-11-2 17-16,-14-10 18 15,-10 0 14-15,-9 2-2 16,-10-1-8-16,-16-5-27 16,-16-1-15-16,-16-5-39 15,-7 1-25-15,3 7-38 16,9 4-28-16,18 14-81 15,8 6-67-15,27 3 127 16</inkml:trace>
  <inkml:trace contextRef="#ctx0" brushRef="#br0" timeOffset="163539.32">23857 4750 1446 0,'0'2'202'0,"-3"3"104"0,-7-5-145 15,-4-3-32-15,2-12-123 16,-1 0-38 0,10-11-114-16,6 0-124 15,25-8 147-15</inkml:trace>
  <inkml:trace contextRef="#ctx0" brushRef="#br0" timeOffset="163725.54">24289 4318 1451 0,'-8'51'120'0,"-6"2"107"15,-3 6-100-15,-8 5 12 16,-7 1-57-16,5 3-64 16,2-2-9-16,6 2-21 15,0-8-48-15,10-2-288 16,2-1 231-16</inkml:trace>
  <inkml:trace contextRef="#ctx0" brushRef="#br0" timeOffset="163907.65">24529 4673 1388 0,'8'11'240'0,"-3"-1"350"0,-7-4-469 15,-3-6-7-15,-7-10-103 16,-7-2-82-16,14-2-289 16,3 3 224-1</inkml:trace>
  <inkml:trace contextRef="#ctx0" brushRef="#br0" timeOffset="164602.85">22264 5359 983 0,'0'0'202'0,"1"-1"163"0,1 1-152 15,6 6-11-15,-8 3-93 31,-7 10-33-31,7 19-40 0,3 14-12 16,-3 25-24-16,0 13-7 16,-4 13-49-16,-12-1-40 0,5-7-58 15,1-8-1-15,10-23 51 16,10-10 39 0,4-26 86-16,2-10 17 0,6-23 27 15,-2-12 13-15,7-26 2 16,2-15 0-16,-1-12-9 15,7-4-12-15,-7 13-18 16,2 10-12-16,-9 24-13 16,-7 15-4-16,-3 28-10 15,-3 14-2-15,-3 17-5 16,4 10-1-16,-3-4-20 16,5-1 0-16,10-17 1 0,-2-10 4 15,9-20 26-15,4-7 7 16,-5-12 21-1,-1-5 19-15,-7-4 44 16,2-6 13-16,-5 4 5 0,-2 3-16 16,-3 8-39-1,-2 4-15-15,-4 15-24 0,3 14-5 16,5 9-11 0,2 9-4-16,9-6-5 15,3 1-2-15,3-17-53 0,3-5-68 0,-3-15 8 16,8-1 28-16</inkml:trace>
  <inkml:trace contextRef="#ctx0" brushRef="#br0" timeOffset="164776.17">22830 5539 1374 0,'-13'8'195'0,"5"-3"305"0,4-7-337 0,5-12-90 0,10-4-44 0,11-10-204 16,10 4 108-16</inkml:trace>
  <inkml:trace contextRef="#ctx0" brushRef="#br0" timeOffset="165173.29">23321 5757 1543 0,'-40'-2'71'0,"2"2"-11"0,5 2-7 16,3 13-34-16,10 3-19 15,10 7-40-15,9 0-9 16,7-8 3-16,14-2 4 16,7-9 36-16,2-9 12 15,7-7 30-15,0-7 18 16,-9-2 63-16,0-6 26 0,-13-2 31 31,-3 2 5-31,-11 0-28 0,-8 1-21 16,-4 13-48-1,-1 6-25-15,0 23-40 0,5 8-8 16,2 23-12-16,6 11-3 0,8-2 0 16,3 6-1-16,-3-1-2 15,3 1 1-15,-11 1-15 16,-2 0-12-16,-13-5-37 15,-9-4 0 1,-8-5-16-16,-2-5-14 0,-4-20-45 16,9 0-55-16,7-23-123 15,-4-5 164-15</inkml:trace>
  <inkml:trace contextRef="#ctx0" brushRef="#br0" timeOffset="165890.57">23554 5438 922 0,'21'33'149'0,"-12"14"164"0,-4 7-128 0,-10 11-17 0,-3 6-68 0,7 1-77 16,-7 1-5-16,8-13-12 15,3-8-4 1,5-14-2-16,3-8-2 16,3-16 0-16,-5-8-1 0,1-9 5 15,3-10 8-15,-1-10 23 16,5-6 18-16,6-1 17 16,-8-1-1-16,11 10-8 15,-9 2-11-15,0 10-17 16,1 4-6-1,-6 5-15-15,4 0-4 16,8 0-4-16,-1-3 0 16,12-8 1-16,0-2-5 0,7-2 28 15,1-4 21-15,-5-5 38 16,-3 2 22-16,-17-3 8 16,-3-1-3-16,-17 1-16 15,-9 3-11-15,-9 8-36 16,-10 6-16-16,3 16-31 15,0 9-10-15,10 15-10 16,7 1-4-16,12-2-2 0,13 1 2 16,20-8 7-1,6-2 4-15,10-11 6 16,5-3 2-16,-7-2 1 16,0-1 0-16,-12 3-6 15,-12 3-19-15,-13 3-55 0,-7 5-28 16,-5 4-13-16,-5-1 20 15,-7-9 56 1,2 0 33-16,4-12 57 0,1-4 21 0,13-17 37 16,5-9 10-16,15-12-22 15,12-6-18-15,10-7-41 16,2 2-14 0,8-5-25-16,0 1-50 0,11-1-635 15,-5-3 488-15</inkml:trace>
  <inkml:trace contextRef="#ctx0" brushRef="#br0" timeOffset="179785.1">20288 6605 219 0,'-6'-2'112'0,"-2"4"126"0,-4 3-4 0,-1-1-17 16,0 6-20-16,2-7-25 0,8 2-12 0,-5-2-35 0,5-3-12 0,3 0-28 16,-1 5-6-16,2 3-5 15,1-1-5-15,-1 14-13 16,1 1-15-16,4 8-25 16,-3 8-8-16,5 0-8 15,-1 3 0-15,-1-7-2 16,-5-7 0-16,3-11 2 15,-4-5 1-15,0-11 6 16,0 2 1-16,0-18 2 16,0-6 3-16,3-18 4 15,3-5 6-15,2-11 15 16,3 3 6-16,8 2 8 16,-2 10-4-16,-1 8-9 15,-2 13-8-15,-1 13-14 0,-2 9-3 16,2 20-10-16,-2 6-2 15,1 10-3 1,1 6-2-16,1 1-31 0,-1 0-34 16,-2-5-120-16,-5-7-83 15,5-8 140-15</inkml:trace>
  <inkml:trace contextRef="#ctx0" brushRef="#br0" timeOffset="180437.72">20654 6632 858 0,'-3'0'179'0,"0"6"264"0,0-1-235 0,-2 1-50 0,5 2-40 0,5 2-66 0,3 2-10 0,11-1-19 0,0-6-1 16,3-5 4-16,3-3 4 0,0-7 9 15,-7-2 1 1,-1-3 5-16,-4 1 6 0,-10-3 11 16,-3-5-2-16,-11 0-8 15,-2 1-8-15,-3 17-17 16,-6 4-5 0,0 11-15-16,-3 15-7 15,3 12-7-15,1 8-4 16,12 15-11-16,7-8-2 15,16-14-3-15,9-3 2 0,13-20 15 16,2-7 5-16,1-12 8 16,-6-1 4-16,-4-9 2 15,-1-1 3-15,-12 0 2 16,-2-5 3-16,-1 3 1 16,-5 2-2-16,-4 6-6 15,3 6-4-15,-6 10-6 16,4 8-2-16,-4 9 0 15,9 0-3-15,1 1-1 16,0-4 0-16,13-16 1 16,-7-3 3-16,11-9 3 15,1-5 3-15,-5-3 3 16,1-1 0-16,-6 0 2 0,-10-1 1 16,-1 2 7-1,-5-2 5-15,-3 0 19 0,0-6 8 16,0-2-2-1,-3-2 11-15,3-3-16 0,0 2-6 16,0-4 2-16,-3 7-16 0,-2 2-10 16,2 2-7-1,1 7-47 1,2 5-54-16,2-3-177 0,4 0-10 16,12 11 121-16</inkml:trace>
  <inkml:trace contextRef="#ctx0" brushRef="#br0" timeOffset="180920.6">21754 6469 1035 0,'-2'0'160'0,"-10"0"143"0,2 0-70 0,-13 0-34 0,1 2-46 0,-8 3-52 0,-5 3-16 16,-5 1-40-16,-2 0-12 15,-1 10-19-15,5 5-7 16,4 4-7-1,5 9-4-15,17-4-2 0,9 2-2 16,15-5 0-16,7-1 0 0,24-6 2 16,1-1 2-1,10-3 3-15,-2-4 1 0,-13-2-2 16,-7 1 0 0,-18 5-5-16,-11 0 0 15,-16 0 1-15,-7 1-2 16,-21 2-17-16,-7-4-19 15,-7-2-50-15,2-5-16 0,4-10-20 16,5-4-11-16,17-8-94 16,1-5-76-16,26 5-34 15,4 0 126-15</inkml:trace>
  <inkml:trace contextRef="#ctx0" brushRef="#br0" timeOffset="181494.88">21984 6712 1594 0,'-1'-12'179'0,"-10"1"75"0,-3 1-4 15,-12 7-105-15,-1 3-54 0,-7 9-41 16,4 7-19-16,3 9-27 15,3 4-5-15,16 4-7 16,2-3-2 0,9-5-2-16,7-1 1 0,4-10-1 15,2-5 3-15,6-9 5 16,0-6 3-16,-2-6 8 16,4-4 2-16,-8-5 1 15,-2 4 0 1,-3 3-1-16,-1 3-1 0,-6 8-5 15,4 4-2-15,-5 12-2 16,7 4-2-16,-1 10 0 16,5 0 0-16,4-5-2 0,5-2 1 15,4-15 3 1,8-3 0-16,3-7 4 0,-3-13 2 16,6-5 5-16,0-10 2 0,-11-10 15 31,1-9 5-31,-6-9 6 15,-7-9 7-15,-6-9-1 16,-7-3 5-16,-5 5 2 0,0 14 1 16,0 30-4-16,-3 16-5 15,-7 26-16-15,-2 18-7 16,-2 23-16-16,1 15-4 16,7 18 0-16,-1 6-5 15,15 2 1-15,3-2-4 16,11-14-45-16,7-7-32 15,1-13-93-15,4-11-71 0,4-10 138 16</inkml:trace>
  <inkml:trace contextRef="#ctx0" brushRef="#br0" timeOffset="182118.24">22716 6763 617 0,'8'-21'125'0,"-3"7"118"0,4 1-8 16,-1 10 2-16,0 3-8 0,0 5-5 0,-3 8-4 0,-4 9-45 0,1 3-30 0,-2 2-53 0,5 1-24 16,7-1-29-16,6-5-8 0,16-9-14 15,6-7-6-15,9-8-10 16,-2-2-1-16,0-9-66 15,-7-6-71-15,2-1 79 16</inkml:trace>
  <inkml:trace contextRef="#ctx0" brushRef="#br0" timeOffset="182477.85">23417 6821 1216 0,'-7'0'173'16,"1"0"154"-16,-8 3-196 15,-5 4 12-15,2 11-89 16,-1 12-29-16,12 8-16 0,4 8-6 16,15 0-4-16,8 6 1 15,10-21 0-15,5-4 1 16,4-17 9-16,1-12 6 15,9-3 19-15,-4-10 11 16,-11-4 26-16,-8-5 7 16,-16-4 6-1,-10-7-3-15,-2-3-14 0,-6-5-11 16,-13-5-21-16,-5-1-9 16,-12 4-23-16,-1 9-9 15,-3 9-45-15,4 12-38 0,8 7-105 16,2 8-83-16,8 8 148 15</inkml:trace>
  <inkml:trace contextRef="#ctx0" brushRef="#br0" timeOffset="182706.17">23811 6419 1428 0,'8'-19'192'0,"0"10"197"15,-5 9-156-15,0 20-55 16,-1 15-64-16,3 28-79 16,-1 5-7-16,-2 15-12 0,6 1-7 15,-3-4-26 1,6-3-56-16,1-10-139 16,6-11-99-16,4-18 149 0</inkml:trace>
  <inkml:trace contextRef="#ctx0" brushRef="#br0" timeOffset="183101.28">24221 6856 1720 0,'-17'-10'178'0,"-10"4"90"15,-8-2-71-15,2 11-93 16,-3 7-52-16,5 12-37 15,4 3-5-15,11 7-17 16,5 2-8-16,14 3-27 16,7-8-13-16,13-5-12 0,2-8-4 15,2-13 21-15,6-3 15 16,-6-16 18-16,-2-1 18 16,-4-18 25-16,1-4 14 15,-1-13 21-15,-4-8 13 16,-5-13 6-16,0-13 7 15,-11-1-5-15,2 6-11 0,0 20-3 16,-3 20-9-16,5 25-8 16,-5 16-10-16,-1 29-22 15,-4 15-14-15,2 19-7 16,6 9-2 0,5 2-8-16,-2-3-26 15,5 2-102-15,-1-8-47 16,12-1-163-16,-10-18 174 15</inkml:trace>
  <inkml:trace contextRef="#ctx0" brushRef="#br0" timeOffset="183388.96">24565 6687 1036 0,'-17'2'140'0,"-4"2"189"0,-2 6-189 0,5 6-16 0,4 4-41 0,6 7-65 0,8 0-5 0,18 3-10 15,-3 1-3-15,14-4-1 16,6 1 1-16,-12 1 0 16,-1 1 1-16,-14-2-1 15,-6-1 0-15,-12-3-6 16,-5-7-17-16,-15-4-57 0,-7-6-34 15,-1-7-67 1,-6-11-43-16,13-8 130 16</inkml:trace>
  <inkml:trace contextRef="#ctx0" brushRef="#br0" timeOffset="183902.21">24766 6873 1239 0,'1'2'187'0,"-1"-2"189"16,-6 0-116 0,-2-2-43-16,-8-1-67 15,0-2-83-15,2 0-11 16,6 7-33-16,2 4-11 16,8 5-16-16,7 0-4 15,5-1 0-15,2 1 0 16,5-3 0-16,-4-5-1 15,0 2-14-15,-7-5-3 0,-4-2-3 16,-6-3 2-16,0 4 9 16,0 1 2-16,-1-2-1 15,-7-1-3-15,6 13-2 16,2 2 0-16,3 10-10 16,7-6-2-16,10 1-1 15,1-1 2-15,4-13 20 0,6-1 15 16,-1-15 32-1,-3-4 16-15,-1-13 38 16,-6-2 8-16,-3-7 3 16,-4-10 0-16,-4-6-7 15,6-8-4-15,-11-13-11 16,3 0-9-16,-1 13-13 0,-4 8-7 16,-2 28-13-16,0 26-9 15,-2 9-21-15,-3 28-7 16,-1 27-8-16,3 13 0 15,8 7-23-15,2 2-31 0,16-7-100 16,2-9-55-16,6-7 109 16</inkml:trace>
  <inkml:trace contextRef="#ctx0" brushRef="#br0" timeOffset="184452.59">21645 7252 408 0,'-90'26'65'0,"3"1"82"0,4 0-34 0,13 1 2 0,7-1-18 0,13 0-23 0,7-3 7 16,16-4 48-16,5-6-7 16,10-4 9-16,12-9-3 0,8-1-18 15,4-4 14-15,10-4 12 16,2-2 7-1,-3 4 17-15,-3-2-5 0,1 5-12 16,3-2-22 0,7 2-41-16,2 2-11 0,20 1-15 15,9 0 3 1,31 0-11-16,7-2-6 0,33 0-18 16,13-6-7-16,39-3-7 15,20-3-5-15,46 3-3 16,13-1-1-16,10 5-2 15,10-1 0-15,-14 4 0 0,-7 2-4 16,-19-3-4-16,-19 4 0 16,-23 1-14-1,-17 0-4-15,-30 0-17 16,-23 0-20-16,-39 5-40 16,-26-5-39-16,-34 3-166 15,-13 3-113-15,-29 3 230 0</inkml:trace>
  <inkml:trace contextRef="#ctx0" brushRef="#br0" timeOffset="185156.43">22511 7764 1154 0,'-14'13'174'0,"-6"3"166"15,1 2-198-15,3 3 5 0,-2 6-87 0,6-4-32 0,7 15-27 0,5-1-5 0,8 0-5 16,9 0 0 0,13-12 3-16,5-5 4 0,14-10 14 15,1-10 15-15,3-13 25 16,-3-6 19-16,-14-1 27 16,-7-5 3-16,-18-7 8 15,-7 0-8-15,-16-7-26 16,-12 0-12-16,-17-6-34 15,-6 8-18-15,-5 5-41 16,3 7-23-16,13 17-63 16,2 2-44-16,20 4-138 15,6-4 160-15</inkml:trace>
  <inkml:trace contextRef="#ctx0" brushRef="#br0" timeOffset="185353.25">22895 7482 1857 0,'3'8'148'0,"2"6"50"15,-2 8-32-15,-2 16-64 16,4 11-43-16,4 14-32 16,-5 6-6-16,5 2-16 15,4-1 5-15,-5-6-101 16,7-4-94-16,-10-5 107 0</inkml:trace>
  <inkml:trace contextRef="#ctx0" brushRef="#br0" timeOffset="185807.23">23227 7838 1046 0,'2'0'13'0,"9"5"107"15,-9-5 97-15,-13 0 18 0,-13-5-53 16,-4 5 2-16,-7 11-108 16,11 15-44-16,4 16-27 0,-2 1-10 15,15 7-11-15,3-6-23 16,11-7-22-16,8-4-1 15,7-19 4-15,-2-3 23 16,5-17 33-16,1-7 12 16,-1-12 23-16,-5-8 17 15,-4-15 24-15,-2-5 9 16,-4-9 25-16,-1-4 6 16,-5-13 10-16,-4-3-3 15,1 13-27-15,1 12-12 16,4 33-20-16,-3 16-11 15,0 26-16-15,4 15-11 0,-4 22-19 16,2 11-5-16,1 8-12 16,0 4-31-16,5-7-74 15,2-7-60-15,7-13-137 16,4-12-83-16,4-12 216 16</inkml:trace>
  <inkml:trace contextRef="#ctx0" brushRef="#br0" timeOffset="186103.68">23739 7663 1795 0,'-19'11'148'0,"0"-3"30"0,8 6-9 16,-5 4-90-1,3-3-43-15,13 8-21 0,3-1-7 16,15 8-11-16,7 0-2 15,2 4 4-15,3 2 1 16,-5-2 0-16,-8 0 0 0,-4-2 0 16,-5-1 0-1,-16-5-8 1,-6-3-5-16,-13-9-30 0,-12-1-17 16,-13-8-32-16,-8-2-21 15,-5-8-47-15,8 0-24 0,15-12-204 16,16 1 223-16</inkml:trace>
  <inkml:trace contextRef="#ctx0" brushRef="#br0" timeOffset="186645.85">24152 7860 1451 0,'8'-4'207'0,"-8"-7"175"15,-6-2-90-15,-9-1-73 16,-7 3-74-16,-3 1-89 16,-2 6-22-16,-1 8-38 0,-1 3-17 15,6 21-26-15,1 8-18 16,18 2-56-16,4 1-21 16,18-15 4-16,7-14 14 15,8-4 63-15,3-6 30 16,-9-13 30-1,2 5 11-15,-7-7 45 0,-6-7 16 0,-4 4 14 16,-9 1 2 0,-3-4-33-16,-3 13-10 15,0 8-26-15,1 12-9 16,2 13-10-16,5 6-11 0,9-2 1 16,12-1-1-16,2-7 0 15,7-7 3-15,4-13 1 16,-3-2 6-16,2-18 6 15,-6-2 7-15,-2-13 23 16,0-4 13-16,-3-10 34 16,-2-4 14-16,-3-11 15 31,-6-6 7-31,-12 1-6 0,-4 2-13 0,-3 22-15 0,-9 14-20 16,-2 35-38-16,-4 18-10 15,-1 31-25-15,7 15-3 16,8 13 0-16,4 8-40 15,11-5-48 1,7-7-42-16,10-22-123 16,7-8-35-16,6-18 158 15</inkml:trace>
  <inkml:trace contextRef="#ctx0" brushRef="#br0" timeOffset="188004.75">22882 6714 183 0,'-16'1'67'0,"-6"1"51"0,3-2-28 0,-3-3-49 0,3-2-29 0,5 2-24 0,1-2-8 0,1 5 0 16,2 2 6-16,-1 3 57 16,-3 1 45-16,5-3 83 0,-2-3 38 15,9 0 25 1,0 0-15-16,1-2-47 15,1 1-21-15,3-4-36 16,-3 5-11-16,0 0-9 16,2 5-8-16,-4 0-23 15,2 2-4-15,3 1-11 16,8-1-3-16,11-3-2 0,7 1-1 16,23-5-3-16,11 0-4 15,5-8-9-15,-5-1-6 16,-13-2-9-16,-7-3-3 15,-20 1-1 1,0 5 2-16,-23 6 7 0,3-4-2 16,-22 9-2-16,-13 4-7 0,-17 5-8 15,-7 6-1-15,-12 2 1 16,-2-1-1 0,6 0 3-16,12-3 0 0,12-5-1 15,10-3 1-15,10-2 0 16,4-5-2-16,16 1-2 15,0 1 0-15,11 0 0 16,5-1 2-16,9-2 2 16,2-5 0-16,9 0 0 15,8 1 1-15,13-4 0 16,1 3 1-16,1-1 1 16,-10 1 1-16,-19-3 1 0,-7 3 0 15,-12 2 5 1,-9 3 2-16,-2 0 2 0,-8-6 0 15,-6 6-4 1,-4 2-3-16,-18-1-4 16,-6 2 0-16,-15 0-2 0,0-1-1 15,-3 3-2-15,8 1-2 16,13 5-2-16,12-3 0 16,14 1-3-1,10 3 1-15,16-6 2 0,9 2 2 16,11 0 4-16,8-5 0 0,20 0 2 15,1-3-1-15,6-2 1 16,-5-2 1 0,-11-6 0-16,-6 1-1 0,-15 2 1 15,-4-2 1-15,-14 6 4 16,-12 3 2-16,-2-5-1 16,-9 5 1-16,-9 0-5 15,-8 0-4-15,-9 0-1 16,-5 2-3-16,-8-2-1 15,2 0 1-15,-4 0 0 16,9 0 1-16,12-2 1 16,6 0-2-16,18 4-2 15,6 0-1-15,11 2 1 0,6-4 2 16,2 0 3 0,6 0 1-16,-7-4-1 15,-2 0 2-15,-7 3-1 16,-9 1 0-16,8-3 1 15,-5 3 0-15,-3-2-1 0,2 2 0 16,1 0-1-16,5 0 0 16,1 3-1-16,4 2 0 0,-7 1 0 15,0-3 1 1,-6-1 0 0,2 0 0-16,-2-1 0 0,0-1-6 15,0 5-38-15,-8-5-22 16,0 0-56-16,-3 2-45 15,-2-1-118-15,1-1-264 0,-9 0 323 16</inkml:trace>
  <inkml:trace contextRef="#ctx0" brushRef="#br0" timeOffset="196634.76">22278 11309 482 0,'-25'11'161'0,"-1"2"178"0,1 1-32 16,-2 3-60-16,4 4-32 0,0-7-60 0,5 0-31 15,7-4-50-15,9-10-16 16,5 1-20-16,19-2-7 16,18-5-5-1,10-2-7-15,5-3-9 0,-1 3-5 16,-8 3-6-16,-8 3-4 0,-13-2-75 15,-11 1-67-15,-12 3 80 16</inkml:trace>
  <inkml:trace contextRef="#ctx0" brushRef="#br0" timeOffset="196789.95">22055 11697 1410 0,'24'21'146'0,"12"-4"89"16,10-6-65-16,8-9-77 16,-2-5-44-16,-2-12-77 0,-2-7-63 15,-9 0 51-15</inkml:trace>
  <inkml:trace contextRef="#ctx0" brushRef="#br0" timeOffset="197105.59">22849 11152 1171 0,'20'1'185'0,"1"7"188"16,-5 0-113-16,-4 12-69 16,-1 2-48-16,-8 16-61 15,-3 10-25-15,2 15-31 16,-2 6-11-16,2 5-14 16,-1-1-8-16,4-13-95 15,0-4-70-15,4-18-348 16,-1-11 294-16</inkml:trace>
  <inkml:trace contextRef="#ctx0" brushRef="#br0" timeOffset="197492.9">23098 11074 1344 0,'3'2'171'16,"7"1"149"-16,4 5-73 15,2-5-63-15,7 3-47 0,1-1-61 16,0-3-22 0,6 9-29-1,-3-2-7-15,1 12-9 0,2 2-4 0,-14 1-4 16,-7 3 0 0,-14-4-8-16,-9 3-11 0,-14-1-23 15,-10-1-10-15,0 6 2 16,7-4 11-16,7-2 22 15,10-3 10-15,14 1 6 16,6 1 1-16,16-1 5 16,5-3 1-16,12 5 0 15,7 1-2-15,-2 2-1 16,-3 3 0-16,-14 3 0 16,-6-3 1-16,-23 3-2 15,-11-1-2-15,-20-1-57 16,-8-1-48-16,-6-3-126 15,3-3-135-15,11-13 204 16</inkml:trace>
  <inkml:trace contextRef="#ctx0" brushRef="#br0" timeOffset="197729.68">23705 10992 1579 0,'10'46'131'15,"-7"11"71"-15,-3 14-63 0,-11 9-43 0,-3 7-45 0,-2 3-36 0,-1-5-9 0,1-1-32 0,10-7-51 0,3-14-202 16,6-8 170-16</inkml:trace>
  <inkml:trace contextRef="#ctx0" brushRef="#br0" timeOffset="197980.07">23971 11153 911 0,'-8'27'194'15,"-3"3"229"-15,-7 11-281 16,-9 5-12-16,-7 4-73 16,-3 2-18-16,4 2-25 0,-1 1-7 15,10-1-8-15,18-7-5 16,7-5-7-16,13-5-1 16,16-6 2-16,5-5 0 15,16-14-21-15,-1-9-43 16,5-14-149-16,4-8 130 0</inkml:trace>
  <inkml:trace contextRef="#ctx0" brushRef="#br0" timeOffset="198207.86">24155 11461 1440 0,'10'4'148'0,"1"4"94"16,0-6-38-16,4-1-79 16,4-1-44-16,10-1-55 15,1-7-12-15,6 0-88 16,0-3-53-16,5-6 67 16</inkml:trace>
  <inkml:trace contextRef="#ctx0" brushRef="#br0" timeOffset="198388.41">24568 11186 1697 0,'-1'35'123'0,"-4"6"42"0,2 8-31 16,-8 9-87-16,0 1-21 15,8 4-24 1,-7-2-16-16,13-10-156 0,10-3-130 16,9-19 157-16</inkml:trace>
  <inkml:trace contextRef="#ctx0" brushRef="#br0" timeOffset="198720.39">24721 11364 858 0,'8'26'115'15,"-3"5"123"-15,5-1-140 0,1 3-41 16,1-6-38 0,6-10-43-16,4-2-3 0,8-7 13 15,4-7 29 1,1-10 72-16,1-2 41 15,-12-8 68-15,-3-3 6 16,-17-5-11-16,-4-6-25 16,-14-2-56-16,-5-4-28 0,-16 4-44 15,-4 8-22 1,-4 11-64 0,-1 7-47-16,6 10-143 0,7 10-114 15,9 2 191 1</inkml:trace>
  <inkml:trace contextRef="#ctx0" brushRef="#br0" timeOffset="198901.41">25092 10975 1243 0,'11'38'157'0,"-3"12"151"16,-5 13-149-16,-11 13-61 15,-1 4-47-15,-8 2-43 16,-7-3-8-16,16-9-210 0,6-7 155 16</inkml:trace>
  <inkml:trace contextRef="#ctx0" brushRef="#br0" timeOffset="199503.41">23044 12021 1438 0,'10'0'105'0,"9"0"81"0,-3 4-29 0,22 7-19 15,14 3-17 1,34 2-50-16,28 3-17 0,36 2-26 16,19-4-13-16,28 0-11 15,9-6-2-15,-5-7 0 16,-4-3-1-16,-28-4 0 15,-18-8-6-15,-39-2-73 16,-23 1-73 0,-50-1 80-16</inkml:trace>
  <inkml:trace contextRef="#ctx0" brushRef="#br0" timeOffset="199854.11">23040 12617 1749 0,'-3'15'125'15,"1"14"48"-15,-7 4-50 0,-2 19-49 16,3 14-42 0,-2 13-31-16,2 6-40 15,4-3-167-15,2-5 138 16</inkml:trace>
  <inkml:trace contextRef="#ctx0" brushRef="#br0" timeOffset="200155.76">23357 12688 1738 0,'-5'20'97'16,"-3"12"23"-16,5 2-51 15,5 9-48-15,4 4-21 16,14-4-16 0,10-5-9-16,16-13-2 0,5-9 5 15,7-16 20-15,2-11 22 16,-10-16 66-16,-7-5 31 16,-19-10 52-16,-5-4 11 15,-24-8-22-15,-9-1-23 16,-16-2-51-1,-18 10-25-15,-18 14-44 0,-5 14-36 0,-8 19-94 16,8 8-79-16,19 23-107 16,10 1 142-1</inkml:trace>
  <inkml:trace contextRef="#ctx0" brushRef="#br0" timeOffset="200350.64">23969 12306 1960 0,'8'36'172'0,"-2"12"80"15,-6 11-71-15,-8 16-104 16,0 5-42-16,-9 15-32 16,1 2 0-16,4 7-75 15,-3-4-62-15,15-21-182 16,4-18 158-16</inkml:trace>
  <inkml:trace contextRef="#ctx0" brushRef="#br0" timeOffset="200575.9">24381 12465 1765 0,'-29'27'129'16,"-16"6"77"-16,-8 0-43 15,-11 13-52-15,2 4-31 0,13 4-52 16,12 1-16 0,24 2-21-16,16-6-8 0,19-6-7 15,16 1-20-15,22-16-25 16,5-6-30-16,12-13-105 16,0-11-217-16,1-13 251 15</inkml:trace>
  <inkml:trace contextRef="#ctx0" brushRef="#br0" timeOffset="201071.85">21547 13862 1576 0,'57'12'130'0,"2"-5"64"0,-3-3-40 0,3-14-83 0,-6-4-28 0,1-7-31 0,3 1-4 0,-13-2-57 15,-6 0-42 1,-15 8-132-16,-10 1-153 0,-18 10 215 16</inkml:trace>
  <inkml:trace contextRef="#ctx0" brushRef="#br0" timeOffset="201225.19">21513 14053 1396 0,'42'30'154'0,"10"2"123"15,11-16-124-15,4-4-42 16,-1-12-53-16,-3-8-25 16,6-9-136-1,6-15 76-15</inkml:trace>
  <inkml:trace contextRef="#ctx0" brushRef="#br0" timeOffset="201673.49">22604 13765 1641 0,'0'-3'121'16,"5"-1"82"-16,3-5-22 15,11 3-20-15,5-4-13 16,1 9-34-16,2-1-18 0,1 5-42 16,-1 10-16-16,3 3-24 15,1 6-7-15,-5 3-6 16,-7-1-1-16,-10 4-18 16,-9-1-15-16,-13 4-26 15,-10 1-9-15,-7 1 8 16,-7 0 14-16,7-6 27 15,5 0 10-15,13-7 9 16,2-6 0-16,20 2 1 16,4-2 8-16,14 7 20 0,12-2 15 15,12 4 17-15,1 6 1 16,-5-4-11-16,-10 2-10 16,-21-4-10-1,-9 1-3-15,-24 1-1 16,-16-1-5-16,-23-2-14 15,-9-6-16-15,-9-10-30 16,5-1-24-16,11-13-41 0,7-6-12 16,12-8-44-1,8-5-24-15,22-3-236 0,11-3 251 16</inkml:trace>
  <inkml:trace contextRef="#ctx0" brushRef="#br0" timeOffset="201893.34">23303 13654 1156 0,'14'26'262'0,"-4"4"313"0,-13 22-355 0,-4 9-36 0,-8 16-102 0,-4 5-39 0,6 5-37 16,0 0-8-16,10-7-50 15,3-6-50-15,5-18-141 16,6-11 128-16</inkml:trace>
  <inkml:trace contextRef="#ctx0" brushRef="#br0" timeOffset="202121.48">23715 13733 1205 0,'-2'13'184'0,"-10"4"217"0,-12 4-223 16,-18 7-79-16,-17 7-26 15,4 6-36-15,-2 3-10 16,19 11-14-16,16-1-9 16,22-9-11-16,8 0-6 15,28-6-5-15,13-3 1 0,19-9 12 16,3-2-39-1,-5-9-74-15,-4-5 78 0</inkml:trace>
  <inkml:trace contextRef="#ctx0" brushRef="#br0" timeOffset="202417.26">22418 14670 1266 0,'38'-2'140'0,"5"-2"94"15,15 0-29-15,21 1-86 16,20-6-41-1,31-1-52-15,1 2-11 16,14-1-9-16,1 1-4 16,0 3 1-16,-3 1-18 0,-29-3-92 15,-21 3-83-15,-44-4 94 16</inkml:trace>
  <inkml:trace contextRef="#ctx0" brushRef="#br0" timeOffset="202682.23">22502 14944 1891 0,'3'26'177'0,"2"2"93"0,-1 16-127 15,4 5-39-15,-3 11-73 16,1 3-19-16,-4 6-66 16,3-2-66-16,-2-9-131 15,5-3 123-15</inkml:trace>
  <inkml:trace contextRef="#ctx0" brushRef="#br0" timeOffset="202963.1">23033 15134 1628 0,'-9'9'200'0,"-5"2"151"15,-7 5-211-15,-1 7-49 16,-3 4-83-16,6 5-18 0,13 6-19 16,9 1-4-16,19-4 3 15,8-5 6-15,13-11 12 16,-1-13 4-16,1-12 21 15,-7-13 13-15,-8-13 35 16,-1-6 15-16,-16-9 20 16,-8-3 2-16,-17-1-24 15,-13-2-14 1,-17 4-31-16,-3 9-29 0,-19 20-58 16,-2 9-44-16,0 17-201 15,5 8-145-15,22 15 241 16</inkml:trace>
  <inkml:trace contextRef="#ctx0" brushRef="#br0" timeOffset="203176.62">23575 14954 2038 0,'-4'52'122'0,"-16"8"24"0,-4 0-40 15,-6 7-76-15,-4 0-21 16,10-1-57-16,7-1-44 16,7-12-123-16,5-5-100 0,7-20 169 15</inkml:trace>
  <inkml:trace contextRef="#ctx0" brushRef="#br0" timeOffset="203384.41">23882 14954 1233 0,'-12'8'183'0,"-9"3"177"15,-4 4-145-15,-15 8-100 16,-2 8-29-16,-9 10-31 16,7 10-14-16,9 10-15 15,12 4-8-15,32-4-23 16,15-7-9-16,31-13-8 15,5-6-4-15,8-20-25 16,4-4-36-16,-5-22 49 16</inkml:trace>
  <inkml:trace contextRef="#ctx0" brushRef="#br0" timeOffset="203924.68">20983 15971 1059 0,'23'8'190'0,"4"3"215"0,8-10-210 0,-1-1-13 0,11-6-57 16,-3 0-26-16,10-7-56 15,7 4-17-15,-1 2-17 16,4-4-4-16,-9 5-2 16,-7 0-32-16,-18 1-119 15,-10 2-83-15,-15-2 105 16</inkml:trace>
  <inkml:trace contextRef="#ctx0" brushRef="#br0" timeOffset="204091.76">21020 16214 1382 0,'24'23'179'0,"4"-5"157"0,14-12-158 15,5-3-37-15,2-12-71 16,3-5-25-16,6-7-108 16,5-14-57-1,2-18 68-15</inkml:trace>
  <inkml:trace contextRef="#ctx0" brushRef="#br0" timeOffset="204697.98">22035 16007 1461 0,'-8'16'146'0,"-5"3"95"0,1 0-66 0,-1 6-95 0,-1 8-34 0,9 3-44 16,4 9-7-16,7 2-8 15,11-4-4-15,8-2 0 16,5-5-1-16,15-14 4 16,10-6 2-16,5-16 2 15,8-8 9-15,-13-13 15 16,-6-7 25-16,-18-10 47 16,-9-1 9-16,-9-6 33 15,-11 3-9-15,-15-4-25 0,-9-1-12 16,-16-7-41-16,-5 7-13 15,-1 7-16-15,-2 9-2 16,9 14-5-16,5 6-3 16,5 9-4-16,5 2-8 0,8 5-26 15,3 7-32-15,1 14-87 16,4 7-80-16,-3 6-201 31,-1 4 236-31</inkml:trace>
  <inkml:trace contextRef="#ctx0" brushRef="#br0" timeOffset="204973.71">22779 16261 1840 0,'21'13'186'0,"-8"-7"142"0,-9-4-126 0,-13-2-104 0,-7-5-37 0,-1 2-45 16,-2 3-16-16,9-2-77 16,9 2-67-16,-4-9-469 15,10-5 382 1</inkml:trace>
  <inkml:trace contextRef="#ctx0" brushRef="#br0" timeOffset="205537.97">23169 15881 1540 0,'8'2'218'16,"-5"-4"189"-16,7-3-187 16,-1 2-34-16,-1-5-62 15,3 5-20-15,5-3-44 16,4 4-16-16,10 5-23 15,7 5-12-15,4 8-4 16,4 3-2-16,-5 1-3 16,-2 4-14-16,-12 3-33 15,0 0-20-15,-22 3-38 16,-7-2-4-16,-20-1 4 16,-7 1 21-16,-11-4 42 15,-7-4 17-15,9-5 36 16,3-7 9-16,17-1 14 0,8 3 4 15,12-4 6-15,17 2 3 16,18-2-1-16,10 4 3 16,17 2-4-16,4 1-10 15,3 8-12-15,-9-4-6 16,-12 8-6-16,-14 4 2 0,-19 2 4 16,-7 4 2-16,-17 3 3 15,-7-1-1-15,-22 0-3 16,-12-4-3-16,-25-11-8 15,-8-2-5-15,-16-13-20 16,4-7-16 0,7-10-48-16,8-10-37 0,2 4-123 15,-2 0 133-15</inkml:trace>
  <inkml:trace contextRef="#ctx0" brushRef="#br0" timeOffset="205936.73">21140 16794 432 0,'-17'21'153'0,"-5"1"140"0,6-3-69 0,5 1-32 0,8-1-29 16,3 2-18-16,14-4-7 15,2-3 5-15,20-3-12 16,4-3-12-16,9-8-52 0,7-6-28 16,4-7-32-1,0-1-3-15,-12-3 2 16,-6 1-26-16,-20 3-106 16,-4 2-78-16,-18 2 94 0</inkml:trace>
  <inkml:trace contextRef="#ctx0" brushRef="#br0" timeOffset="206115.48">21068 17017 968 0,'28'17'242'16,"-1"3"265"0,12-7-295-16,1-4-48 0,-1-4-101 15,7-3-32-15,1-5-53 16,9-5-71-16,8-6 58 15</inkml:trace>
  <inkml:trace contextRef="#ctx0" brushRef="#br0" timeOffset="206721.74">22090 16775 827 0,'0'7'227'0,"0"0"280"16,-3-2-177-16,1 0-100 15,-1-5-28-15,0 0-52 0,6 8-22 16,10-3-33-16,3-2-9 15,20 8-26-15,5-11-15 0,8 11-24 16,4-5-10-16,-10 2-7 16,-4 5-2-1,-4 4-2-15,-19-4-6 0,-7 2-26 16,-9 4-19-16,-12-9-43 16,-2 5-13-1,-18 1-5-15,0 2 16 0,-13 0 43 16,4 5 22-1,4-3 30-15,12-1 2 0,16-3 3 16,9-4 3-16,17-1 14 16,8 0 8-16,16-1 18 15,8 3 10-15,-1 5 6 16,2 0-5-16,-15 4-14 16,-2 2-9-16,-19 1-7 15,-9-3 4-15,-5 3 4 16,-14-3-1-16,-5-1-11 0,-7-6-9 15,-13-2-7 1,-13-3-4-16,-17-7-1 16,-10-3-2-16,0-15-3 15,5-3-1-15,11-3-4 16,7-3-2-16,22 4-30 16,7 4-30-16,22 2-98 15,7 0-85-15,20-7-413 0,8-2 395 16</inkml:trace>
  <inkml:trace contextRef="#ctx0" brushRef="#br0" timeOffset="207096.95">22735 16944 1772 0,'-6'9'128'0,"0"2"55"0,-2 2-42 0,-2 4-74 0,7 9-26 0,2 8-31 0,1 9-8 0,4 9-13 16,7-2-10-16,11-5-11 16,5-12-1-16,14-19 7 0,7-8 7 15,5-15 11-15,1-7 5 16,-7-20 29-16,-9-2 4 15,-21-9 21-15,-6 1 13 16,-23-3 3 0,-10 2 8-16,-29 12-9 15,-10 2-15-15,-12 17-26 0,-3 7-9 16,12 9-14 0,4 9-15-16,17 7-60 0,5 0-35 15,26-1-102-15,13-7-38 0,26-22 135 31</inkml:trace>
  <inkml:trace contextRef="#ctx0" brushRef="#br0" timeOffset="207408.95">23450 16994 1592 0,'0'38'259'0,"0"-3"234"0,5-8-168 0,-1-10-162 0,1-4-50 0,1-9-69 0,-2 1-17 0,2-10-40 0,-3-1-42 0,3-8-129 16,2-10-36-16,5-4 94 15</inkml:trace>
  <inkml:trace contextRef="#ctx0" brushRef="#br0" timeOffset="207670.36">24059 16586 2190 0,'0'19'179'0,"-6"6"87"0,-5 7-47 0,-8 17-77 15,-7 1-52-15,-7 12-54 16,0 4-12-16,-3 16-17 15,-5 8-7-15,5 11-23 16,2 1-25-16,4-9-72 16,5-6-48-16,0-13-114 15,0-9-82-15,9-15 203 16</inkml:trace>
  <inkml:trace contextRef="#ctx0" brushRef="#br0" timeOffset="207938.85">24232 17163 2369 0,'-12'22'182'0,"-4"3"79"16,0 1-85-16,-3-7-112 16,7-2-33-16,4-9-26 0,0-2-5 15,6-4-75-15,-2-5-36 16,-4-21 57-16</inkml:trace>
  <inkml:trace contextRef="#ctx0" brushRef="#br0" timeOffset="-206903.01">3787 11093 42 0,'-25'10'0'0</inkml:trace>
  <inkml:trace contextRef="#ctx0" brushRef="#br0" timeOffset="-205755.84">3708 11096 361 0,'0'-6'122'0,"0"3"82"0,2 0-15 0,-2 6-16 15,0 2-53 1,-2 6-22-16,-6 1-32 16,3-4-9-16,-1-3 3 0,6-4 5 15,0-1 2-15,0 0-4 16,6 0-16-16,1-1-8 0,4 1-17 16,3 5-4-16,5 3-10 15,-2 3-3 1,8-2 2-16,2 2 12 15,2 2 20-15,1-2 10 16,1-2 13-16,2-4-6 16,5-2-14-16,2 0-9 0,1-3-15 15,-4-5-6-15,6 5-6 16,1 0-2-16,-3 0-1 16,-1 5 0-16,-4-3 1 15,-3-1-2-15,0 1 1 16,5-2 0-16,0-5-1 15,1-4 1-15,13-5 1 16,2-5 1-16,3-3 3 16,0-2 1-16,-5-1 3 15,-2-1 0-15,1 6-2 16,-4 3-1-16,-1 2-4 16,0 4 0-16,-5 2-2 15,6 1-1-15,0-3 0 16,13-2-1-16,5 1 0 0,-2 1 0 15,5 8 0 1,-8-2-1-16,-10 11 2 16,-4 7 1-16,-10 7 3 0,-1 4-1 15,-11 3 1-15,-5 0 0 16,1 1-2-16,-1-1 1 16,2-7-2-16,2-1 0 0,4-3-1 15,1-2 0 1,6-3-2-16,0 0 1 0,7-5 0 15,3 1-1-15,7-1 1 16,1 0 0 0,-2-1 0-16,-1 1 1 15,-6-1-1-15,-4 0 1 0,6 1-1 16,-3 1-1-16,5-1 0 16,-1-1 0-16,5 1 0 15,2-1 0-15,10 4 0 16,2 1 0-16,5-1 0 15,-7 2 1-15,-8 0-1 16,-3 0 0-16,0 2 0 16,2-4 0-16,6-6 0 15,1-3 0-15,7 0-3 16,6-3 1-16,7-6 0 16,-1-4-1-16,2 1 1 15,-2-1 2-15,-13 2 0 16,1 5 0-16,-8-1 1 15,-2 3 0-15,0-6 1 16,7 5 0-16,-5-6 0 16,-6-1-1-16,-4 2 0 15,-7-2-1-15,2-1 0 0,-2 3 0 16,3 3 0-16,-2-3-2 16,5 1 1-16,3-2-1 0,-2 1 1 15,7-2 1 1,1 1 0-16,4 4 0 0,-7 7 0 15,-3 5 0-15,-1 8 0 16,-10 1 0-16,-5 0 1 31,4 2 1-31,-6-4 0 0,-2-2 0 0,7-5-2 16,4-4 0 0,3-2 0-16,4-3 0 0,4-4-1 15,6 2 0-15,-2-3 0 16,-1 2 1-16,0 1 0 15,-10 3 0-15,0 3 1 16,-6-2 0-16,-3 2-1 16,0 2 1-16,-2 0 0 15,4-1-1-15,1-1 1 0,6-1-1 16,0-1 1 0,2-1-1-16,5 0 0 15,3 3-1-15,-4 6-14 0,-4 5-10 16,-8 2 160-1,-4 4-112-15</inkml:trace>
  <inkml:trace contextRef="#ctx0" brushRef="#br0" timeOffset="-200306.07">8947 12350 1287 0,'29'0'142'0,"-3"10"111"0,-2 1-128 0,-13 6-58 16,-8 7-23-16,-4 1 10 0,-3-2 9 15,4-7 11-15,5-3 7 16,16-10 2-1,6-1-2-15,10-6-13 0,14 1-14 16,10-3-28-16,7 3-10 0,2 3-11 16,-1 0-1-1,-11 5-2-15,-1 1 2 0,-11 0-1 16,0 1 1 0,-4-1 0-16,6 2-1 15,2 0-1-15,4-5-1 16,17 1-1-16,3-2 0 15,6 3 0-15,2-4 0 0,-7 4 2 16,-9 1-1-16,13 2 2 16,0 2 4-16,7 4 6 15,1 2 3-15,-8 3 4 16,-2-2-2-16,-4 3-5 16,-7-1-4-16,-12-1-4 15,3-9-2-15,7-4-3 16,6-7 0-16,7-10-1 15,3-6 1-15,7-1-1 16,-3-6 1-16,-1 3 1 16,-8 0 1-16,-3 9-1 15,1 4 0-15,2 0 1 16,1 5 0-16,-6-5 1 16,5 7-1-16,-7 2 0 15,-6-1-1-15,-1 1 0 0,-7 0 1 16,7-5-1-16,4 0-1 15,0 2 1-15,9-5 0 0,2 2-1 16,2-2 1 0,-8 5-1-16,1-3 0 0,-13 7-1 15,-1 6 1-15,6 5 0 16,-3 1 1-16,11-1 0 16,3 1 1-1,4 0-2-15,-1-6 1 16,-5 0 0-16,-1-7-1 15,-14 0 1-15,0-2 0 0,-5 1 0 16,0-6 0-16,0 6-1 16,3-2 0-16,4 3 0 15,4 0 0-15,6 0-1 16,5 4-1-16,4 6 1 16,-3 1 1-16,-8-3 0 15,1 3 0-15,-5-2 2 16,0-2-1-16,0-3 1 15,-2-2-1-15,-2-2 1 0,-2-3-1 16,-7-2 0 0,-9-1 0-16,2 2-1 15,-6-3 0-15,4 5 0 16,2 0 0-16,-5 1 0 0,5 4 1 16,-4 0-1-16,7 5 0 15,1-2 0-15,5 1 1 16,5-6 0-16,-3 1 0 15,2-1 0-15,0-1-1 0,-14-3 1 16,1 2-1 0,-5-2 0-16,1 1 0 0,8 2 0 15,4 0 0-15,4 0 0 16,5-2 0-16,3 2 1 16,3 0 0-1,7 0-1-15,-5-1 2 16,-7 1-1-16,-12-3 1 0,-8 1 1 15,-9-4 0-15,2 1 0 16,1 2-1-16,-2-2 0 16,5 0-2-16,10 2 0 15,-3-3-2-15,3 1-18 16,-3-7-38-16,-15-6-99 16,-12-15 89-16</inkml:trace>
  <inkml:trace contextRef="#ctx0" brushRef="#br0" timeOffset="-194190.51">12544 13862 675 0,'3'4'131'0,"0"-3"123"0,2-1-66 0,6-1-13 0,10-4-13 0,5 0-7 0,6-3-22 15,11 0-22-15,4 1-44 16,0-3-22-16,1 2-38 16,-9 2-4-16,-11 0-8 15,-1 2-36-15,-9 4-170 0,-6 4-243 16,-4 0 249-16</inkml:trace>
  <inkml:trace contextRef="#ctx0" brushRef="#br0" timeOffset="-193972.73">12601 14104 1439 0,'39'-8'192'0,"4"-2"148"0,-2-4-197 16,5 0-36-16,-8 1-77 15,1 1-10-15,-1 4-20 16,-2-2-27-16,2 9-139 16,-5-4-136-16,14-4 155 15</inkml:trace>
  <inkml:trace contextRef="#ctx0" brushRef="#br0" timeOffset="-193525.45">13633 13733 1228 0,'1'2'153'0,"-1"2"112"16,3 3-20-16,-6 4-65 15,2 1-31-15,-3 4-43 16,1 3-16-16,2 6-31 16,1 7-13-16,0 12-22 15,1 10-8-15,-2 12-15 16,-7 5-2-16,5 9-22 16,-2 4-43-16,5 4-127 0,8-9-90 15,1-8-226-15,-4-11 263 16</inkml:trace>
  <inkml:trace contextRef="#ctx0" brushRef="#br0" timeOffset="-193142.25">13606 13963 1093 0,'-2'-12'148'16,"-1"-2"146"-16,3-5-69 0,0 1-43 16,0 3-30-16,3-4-39 15,7 4-2-15,2 3-3 16,4 1-9-16,9 3-18 16,5 0-14-16,7 6-23 15,0 2-6-15,1 2-6 16,-3 6-7-16,-5 5-12 15,-6 1-1-15,-10 6-8 16,-6 5 1-16,-13 9 3 16,-6-4-1-16,-14 4-14 15,-4 4-12-15,-2-5-30 16,-4 0-21-16,3-6-37 16,-4-5-11-16,5-8-30 0,1-4-23 15,12-7-89-15,7-3-98 16,11-16 199-1</inkml:trace>
  <inkml:trace contextRef="#ctx0" brushRef="#br0" timeOffset="-192394.86">14107 14031 1031 0,'-12'5'139'0,"1"0"111"16,3 1-26-16,3 0-72 0,0-4-23 0,7 4-27 0,7-3-10 0,6 0-7 16,-1 2-7-16,6-3-17 15,-2-2-9-15,2-5-8 16,1 0-5-16,1-10 1 16,3-3 1-16,-3-4-6 0,-3 0-2 15,-6-6-9-15,-5 4-2 16,-7 0 3-16,-7 1 1 15,-10 7-2-15,0 0-4 16,-12 10-10 0,-7 6-6-16,-1 14-13 0,-5 13-9 15,1 19-32-15,3 7-28 16,8 10-48-16,7 2 5 16,17-13 29-16,5-3 29 15,15-21 55-15,11-4 5 16,14-21 15-16,1-5 12 0,11-18 21 15,-3-5 6-15,0-5 4 16,0 0-6-16,-7 5-18 16,-2 3-6-16,-6 14-15 15,-8 3-2-15,-6 13-5 16,-1 6-3-16,-8 5-7 16,-6 3-6-16,-5 6-5 15,0-2-1-15,-10-4 5 16,4-5 5-16,-2-8 14 15,-1-9 15-15,1-9 29 0,-2-7 11 16,6-11 14 0,-1-1-7-16,10-8-19 15,3-2-8-15,12 0-17 16,4-1-6-16,4 1-12 16,8 2-4-16,1-1-19 15,-3 1-42-15,6 4-166 0,6 3-93 16,-4-3 152-16</inkml:trace>
  <inkml:trace contextRef="#ctx0" brushRef="#br0" timeOffset="-192126.27">15134 13476 1294 0,'-28'-8'168'0,"1"8"160"0,2 2-79 0,-2 12-57 0,4 8-32 0,4 13-54 0,0 1-19 0,4 10-39 15,-2 6-15-15,1 9-24 16,1 6-9-16,8 4-12 16,1-2-17-16,4-4-98 15,2-4-69-15,0-12-315 16,-1-5 285-16</inkml:trace>
  <inkml:trace contextRef="#ctx0" brushRef="#br0" timeOffset="-191963.54">14710 13987 985 0,'6'0'211'15,"7"-3"252"-15,15 0-273 0,7-2-31 16,8-4-77-16,4-1-30 15,0-4-45-15,2 0-9 16,6-4-147-16,2-2-142 16,5-2 159-16</inkml:trace>
  <inkml:trace contextRef="#ctx0" brushRef="#br0" timeOffset="-191776.88">15657 13782 1108 0,'-4'14'222'16,"-3"2"242"-16,3 1-248 16,1 4-30-16,-9 6-84 15,-6 6-36-15,-5 3-49 16,-6 7-21-16,-7-1-82 16,-2 4-55-16,-6-3-172 15,1-2-152-15,-1-2 260 16</inkml:trace>
  <inkml:trace contextRef="#ctx0" brushRef="#br0" timeOffset="-191537.34">15180 13604 1256 0,'0'6'200'0,"0"15"200"0,3 10-126 16,12 21-112-1,8 5-38-15,15 8-57 0,14 1-20 16,21-5-21-16,4-7-8 16,2-10-15-16,-5-1-2 15,-14-13-2-15,-2-2-16 0,-9-6-67 16,-8-6-57-16,-14-2-174 16,-10-1 167-1</inkml:trace>
  <inkml:trace contextRef="#ctx0" brushRef="#br0" timeOffset="-191072.56">13241 14373 1018 0,'-4'15'210'0,"2"-1"213"0,8-2-179 0,2 1-20 0,11-2-62 0,5-3-24 0,22-2-35 15,15-1-22-15,20 0-25 16,16-2-17-16,33 6-27 16,23-4-1-1,49 0-9-15,8 0-2 0,36-12-3 16,-3-1 1-1,-5-7 2-15,0-1 0 16,-47-2 3-16,-22 1 1 0,-42 3-9 16,-27 0-23-16,-45 7-76 15,-12 1-61-15,-42 6-307 16,-1 5 280-16</inkml:trace>
  <inkml:trace contextRef="#ctx0" brushRef="#br0" timeOffset="-190725.71">14038 14506 1447 0,'2'13'213'0,"2"7"141"0,-4 8-134 0,0 12-44 0,-3 10-102 0,-3 4-34 0,0 18-29 16,1 1-7-16,-1 9-2 15,1-3-32-15,-2-11-125 32,3-8-102-32,-1-18 122 0</inkml:trace>
  <inkml:trace contextRef="#ctx0" brushRef="#br0" timeOffset="-190442.79">13935 14684 1482 0,'0'-13'182'0,"2"1"188"16,9-2-97-16,5 3-78 15,9 0-31-15,15 4-72 16,7-4-27-16,3 7-29 16,-4 4-14-16,-2 4-13 15,-9 9-2-15,-5 3 0 16,-5 4 1-16,-17 1 6 15,-8 1 1-15,-16 3-17 16,-9 0-18-16,-16 0-56 16,-9 1-40-16,-6-9-64 15,4-3-54-15,14-14-166 16,12 6 224-16</inkml:trace>
  <inkml:trace contextRef="#ctx0" brushRef="#br0" timeOffset="-189951.26">14478 14695 1309 0,'22'19'137'15,"-1"-5"117"-15,1-4-70 0,3-10-26 16,7-3-23-16,1-16-25 16,3-3-9-16,-1-12-31 15,-5 4-11 1,-10 1-16-16,-12 5 4 15,-11 5-5-15,-10 8-2 0,-12 9-14 16,-2 9-16-16,-7 10-38 16,-3 8-26-16,6 11-42 15,2 5-5-15,12 4 16 16,9-1 17-16,10-13 38 16,12-1 6-16,8-14 12 15,6-5 5-15,10-11 11 16,2-5 9-16,-1-3 5 15,-1-1 0-15,-5 6-4 16,-12 1-8-16,-12-1-17 16,-9 3-20-16,-1 6-44 15,-7 4-13-15,0-2 14 16,-2 0 21-16,2-5 86 0,5-3 34 16,2-10 46-16,1-4 21 0,9-6-12 15,4-6-11 1,7 0-12-16,13-3-18 0,1 7-30 15,0-1-13-15,4 4-34 16,0 1-9 0,1 2-42-1,4-1-55-15,-5 0-182 0,4-5 159 16</inkml:trace>
  <inkml:trace contextRef="#ctx0" brushRef="#br0" timeOffset="-189737.6">15411 14362 1826 0,'-27'0'179'0,"-5"2"117"0,5 7-54 0,2 12-99 0,0 10-43 0,9 14-55 0,2 8-25 0,8 10-22 16,6 2-6-16,6-2-70 15,7-1-51-15,-1-17-151 16,2-4 140-16</inkml:trace>
  <inkml:trace contextRef="#ctx0" brushRef="#br0" timeOffset="-189572.78">15090 14725 1341 0,'24'6'139'16,"1"-2"84"-16,13-3-104 16,3-1-45-16,0-9-59 15,8-2-70-15,1-11 35 16</inkml:trace>
  <inkml:trace contextRef="#ctx0" brushRef="#br0" timeOffset="-189014.44">15641 14489 1613 0,'8'12'168'0,"0"2"82"0,4 5-85 16,6 3-29-16,2 5-81 15,7-3-26-15,-2-1-24 16,4-5-5-16,-1-6-42 15,4-2-42-15,-6-10-139 16,0-3-84-16,-3-16-126 16,-4-3-19-16,3-11 135 15,-4-2 126-15,-1 0 278 16,-4 2 132-16,-7 9 127 16,-3 9 23-16,-3 13-17 15,0-1-35-15,-9 8-66 16,2 6-49-16,4 5-85 15,-3-1-27-15,1 6-53 0,-3-1-13 16,0 4-14 0,-6-2-8-16,1-1-23 15,1-4-10-15,1-3-7 16,1-1 0-16,7-2 17 16,2 1 6-16,1-7 8 0,1 3 2 15,1-6 5-15,1 1 3 16,-1-2 7-16,1 1 12 15,-2-1 11-15,2 6 4 16,-3 4 8-16,0 3-6 0,-1 3-5 16,-1 7-5-1,1 11-10-15,-2-4-7 16,3 18-14-16,-2 6-8 16,2 2-40-16,-2-2-42 0,1-12-128 15,1-7-36-15,1-22 123 16</inkml:trace>
  <inkml:trace contextRef="#ctx0" brushRef="#br0" timeOffset="-188072.86">16573 14131 315 0,'-3'7'80'0,"-2"1"98"0,1 2-1 0,0-5 8 0,4 2 7 0,0-2 1 15,0 3 0-15,0-6-15 16,0-2-10-16,0 0-27 15,0 0-19-15,0 0-39 16,-1 0-17-16,1 0-24 16,-2 0-6-16,-1 0-4 15,0 0 3-15,1 3 7 0,12 0 8 0,10 2 19 16,7-2 5 0,13 0 3-16,13 5-3 0,14 0-19 31,8 0-11-31,7-1-18 0,-8-2-9 15,-7 0-10-15,-9 0-4 16,-17-4-6-16,-5 2-13 16,-10-3-62-16,-11 2-59 0,-5 0-124 15,-9-2-219-15,-8-2 279 16</inkml:trace>
  <inkml:trace contextRef="#ctx0" brushRef="#br0" timeOffset="-187662.85">17761 13812 981 0,'0'-2'199'0,"2"-1"242"0,-2-3-113 0,-2 6-47 0,2 3-15 0,-3 7-57 0,-3 2-31 0,6 13-67 16,4 12-32-16,1 18-40 0,8 11-21 15,-1 18-14 1,4 6-5-16,-3 3-45 16,-2 0-33-16,1-8-104 15,1-5-53-15,9-18 124 16</inkml:trace>
  <inkml:trace contextRef="#ctx0" brushRef="#br0" timeOffset="-174176.24">12342 16130 420 0,'-24'8'79'0,"4"5"103"0,3-2 4 0,6 0-5 0,3-2-11 0,8-7-26 0,6-2-10 0,13 0-10 15,1-2-6-15,9 1-32 16,4-2-22-16,-5 1-34 0,2 0-11 31,2 2-9-31,-4 4-2 0,-4 2-2 16,-4 0 0-16,-4 4-86 16,-6-1-79-16,-4 2 86 15</inkml:trace>
  <inkml:trace contextRef="#ctx0" brushRef="#br0" timeOffset="-173973.24">12277 16428 1225 0,'5'10'134'0,"8"-1"99"16,3-1-55-1,7-5-78-15,2-1-31 16,10-5-43-16,3-4-10 15,14-2-9-15,5-4-2 16,27 1-123-16,9 1-98 0,15 3 115 16</inkml:trace>
  <inkml:trace contextRef="#ctx0" brushRef="#br0" timeOffset="-173326.77">13808 16010 467 0,'0'-3'176'0,"0"2"140"0,-3-1-39 0,-5 0-25 0,-5 2-49 0,-1 0-24 0,-10 0-42 0,-1 0-23 0,-13 2-43 16,-1 4-22-16,-10 7-31 16,3 6-7-16,-9 9-9 15,6 7-2-15,8 3-4 16,11-3-2-16,28 1-5 15,15-1 0-15,25-7 0 16,6-3 3-16,13-3 8 16,-4-4 6-16,-1-4 6 15,-9-3-1-15,0 1 1 16,-13-1-1-16,-7 5 1 16,-7 3 3-16,-16 2 4 0,-11 4 1 15,-8 10-2 1,-6 2-3-16,-15 6-7 15,1 1-3-15,-8-12-4 16,-4-4-4-16,-3-15-24 0,4-7-14 16,9-12-47-16,9-2-31 15,28-10-82-15,5 0-83 16,31-5 159-16</inkml:trace>
  <inkml:trace contextRef="#ctx0" brushRef="#br0" timeOffset="-172888.1">13999 16255 787 0,'11'17'179'0,"-3"2"215"0,-1 9-170 0,-5 6-89 16,-4 5-42-16,-5 11-57 16,2 4-15-16,-3 12-14 15,5 12-5-15,1 7-26 16,2 0-29-16,0-6-28 15,0-8-1-15,-3-21 24 16,-5-9 30-16,0-22 29 0,2-8 3 16,-7-23 15-16,1-18 10 15,-4-27 24-15,-3-16 14 16,3-24 20-16,4-12 0 16,10 0 11-1,5 5-3-15,18 19-7 0,4 9-2 16,0 25-17-16,4 12-8 15,-3 23-22-15,3 13-8 16,2 9-15-16,-2 10-5 16,-4 14 0-1,-6 0 0-15,-10 13 0 16,-1 1-1-16,-14 6 3 16,-8-2-1-16,-15-4-1 0,-7-2-2 15,-3-9-31-15,-4-4-46 16,2-12-122-1,2-7-91-15,16-9 141 0</inkml:trace>
  <inkml:trace contextRef="#ctx0" brushRef="#br0" timeOffset="-171356.05">14384 16469 1259 0,'6'-3'104'0,"3"-5"46"0,5-3 7 0,1-1-42 0,-1-4-14 0,8-2-14 0,-6 0-4 0,6-1-10 16,-5-7-9-16,-3 4-9 15,-3 0-1-15,-9 2-8 16,-2-2-3-16,-13 4-10 0,-2-1-7 15,-6 13-10 1,1 5-6-16,-2 10-8 0,-2 10-3 16,6 12-6-16,3 14-3 0,2 8-1 15,10 10-2-15,5-1 3 16,4-5 3 0,14-10-1-16,1-8 2 0,12-17 0 15,3-11 0-15,7-17 3 16,9-10 0-1,9-18 2-15,6-4 1 0,-3-10 2 16,-4-2 4-16,-15-2 9 16,-14 3 7-16,-14 2 11 15,-10 6 5-15,-20 9 12 16,-9 7 1-16,-14 19-7 16,-2 6-9-16,-6 19-21 15,1 15-10-15,10 15-9 16,9 10-2-16,20 10-3 15,7-3 1-15,17-9-2 0,15-8-3 16,15-21-9 0,6-10-8-16,2-22-39 0,2-10-26 15,-5-14-67-15,-3-4-8 16,-4-10-13 0,-6 1 17-16,-4 0 80 15,-6 4 18-15,-12 11 63 16,-9 4 31-16,-14 12 72 15,-10 2 28-15,-10 10 49 0,-4 6-3 16,-8 6-56 0,2 10-27-16,1 1-54 0,6 5-18 15,7 8-21-15,9-1-4 16,13-5-5-16,8-2-2 0,10-17 1 16,6-10 3-1,6-18 4-15,0-11 2 16,-3-23 4-16,2-3 1 15,-7-19 7-15,-3 1 9 16,-11-5 16-16,-6-4 11 0,-10-8 24 16,-6-1-2-1,-3 11-4-15,1 12-4 0,0 29-16 16,4 15-5-16,3 24-13 16,-2 19-13-16,8 26-14 15,0 15-6-15,11 27-23 16,5 7-18-16,9 12-42 15,8 0-19-15,8-10 23 16,6-9 5-16,7-30 19 0,-4-14 18 16,-4-26 0-1,-3-13 16-15,-13-21 29 16,-5-13 3-16,-9-19 7 16,-4-3 7-16,-4 2 14 15,-5 3 4-15,-4 12 10 16,1 10-3-16,-10 17-11 15,6 7-6-15,-4 22-18 0,1 5-4 16,6 19-19-16,1-1-1 16,9-1 1-1,10-7 2-15,0-15 11 0,6-13 3 16,2-19 3-16,-3-8 0 16,3-9 7-16,-2 1 1 15,-3 9 0-15,0 4 0 16,-6 11-3-16,-2 4-1 15,-3 14-2-15,0 1 0 0,2 3-1 16,-1 0 1 0,4-10-1-16,0-4 5 15,3-11 17-15,-2-8 12 0,-2-13 29 16,0-4 12-16,6-5 5 16,4-3 0-16,5-1-6 15,5 9-13-15,-5 7-14 16,3 14-10-16,-10 22-20 15,-2 14-4-15,-4 23-6 16,-2 14-31-16,-4 16-37 16,-2 3-29-16,-1 5-59 15,-6 0-2-15,-1-14-8 16,-1-4 23-16,-1-26 59 0,-1-11 30 16,-1-26 85-1,-7-18 40-15,-5-31 42 0,-4-20 17 16,0-31-25-1,6-12-12-15,15-13-4 16,7 1-6-16,16 10-12 16,4 14-20-16,7 18-37 0,-1 18-9 15,-2 21-5-15,-6 10 0 16,-10 19 0-16,-4 7 2 0,-5 20 1 16,-8 6-1-1,-10 19-10-15,-7 9-17 16,-13 8-40-1,-3 3-26-15,-8-4-63 16,-4-8-30-16,3-19-69 0,1-12-108 16,5-38 210-16</inkml:trace>
  <inkml:trace contextRef="#ctx0" brushRef="#br0" timeOffset="-170958.53">17166 16614 758 0,'-9'-12'154'0,"-1"4"216"0,9-3-134 0,4 9-18 0,8-4-19 0,24 3-54 16,9 0-25-16,25-7-46 15,10 1-20-15,8-1-29 16,-5-1-10-16,-14-6-49 16,-8 1-96-1,-16-1 80-15</inkml:trace>
  <inkml:trace contextRef="#ctx0" brushRef="#br0" timeOffset="-170740.93">17961 16075 1716 0,'0'19'207'0,"-3"6"113"16,6 15-119-16,-1 9-55 0,1 10-89 15,2 12-24-15,3 18-19 16,-5 4-32-1,5 11-104-15,0-2-66 16,8 4 83 0</inkml:trace>
  <inkml:trace contextRef="#ctx0" brushRef="#br0" timeOffset="-161287.45">12448 17229 722 0,'6'-6'167'0,"10"0"150"16,0 1-83-16,6 3-93 0,0 2-37 0,2 4-39 0,4 4 2 0,3-2-7 0,3 3 1 0,13-4 11 16,3 0-14-16,1-12-17 15,-7 1-13-15,-3-5-19 0,-11-2-4 16,-14 1-66-16,6 2-108 16,-25 1 100-1</inkml:trace>
  <inkml:trace contextRef="#ctx0" brushRef="#br0" timeOffset="-161107.68">12654 17557 1522 0,'26'10'179'16,"1"-7"124"-16,10-5-131 15,-8-9-50-15,6-3-72 16,-9-8-27-16,4-5-45 15,8 1-53-15,6-9-167 16,4 2-221-16,12-5 252 16</inkml:trace>
  <inkml:trace contextRef="#ctx0" brushRef="#br0" timeOffset="-160855.54">13667 16952 1512 0,'-9'5'146'15,"1"12"110"-15,-5 8-19 0,-2 19-77 16,0 10-33 0,0 14-68-16,4 6-28 15,-1 5-24-15,8 0-4 16,4-10-6-16,9-6-3 15,5-12-39-15,2-9-68 0,13-6-244 16,-7-10 212-16</inkml:trace>
  <inkml:trace contextRef="#ctx0" brushRef="#br0" timeOffset="-160686.43">13872 17419 1794 0,'4'22'168'0,"2"-2"88"16,-5-1-38-16,-2-13-121 0,-2 1-38 16,-2-20-46-1,3-1-40-15,4-11-135 16,3-5-98-16,15-3 121 16</inkml:trace>
  <inkml:trace contextRef="#ctx0" brushRef="#br0" timeOffset="-160373.34">14281 17196 1154 0,'13'-12'157'16,"-6"1"127"-16,6 4-66 0,-13 7-73 16,-5 7-43-16,-3 10-49 15,-4 8-21 1,4 12-23-16,-1 5-2 15,7 2-6-15,4-4 2 0,9-4 13 16,7-6-2-16,11-3 25 16,6-4 4-16,7-7-5 15,-1-2 6-15,0-4-23 16,-1-5-3-16,-6 4-6 16,-5 4-2-16,-15 6 0 15,-8 1 1-15,-15 12-49 16,-12-1-50-16,-7 10-186 15,-8 3-231-15,4 2 282 16</inkml:trace>
  <inkml:trace contextRef="#ctx0" brushRef="#br0" timeOffset="-160132.23">14437 17121 1398 0,'2'4'211'0,"-1"6"178"0,2 1-89 16,5-3-107-16,-3-4-54 15,11-8-65-15,4-6-22 16,12-9-32-16,6 2-8 16,8-8-9-16,7 1-11 15,9 4-128-15,1-1-87 0,1 8 113 31</inkml:trace>
  <inkml:trace contextRef="#ctx0" brushRef="#br0" timeOffset="-159887.99">15131 17351 843 0,'0'16'183'16,"5"-1"159"-1,4-4-135-15,6-1-22 0,8-4-73 16,7-1-27-16,7-5-44 16,7-8-20-16,0-6 3 15,5-2-56-15,3-11-209 16,-8-6 173-16</inkml:trace>
  <inkml:trace contextRef="#ctx0" brushRef="#br0" timeOffset="-159666.15">15783 17045 1166 0,'5'-2'179'15,"6"4"161"-15,3 11-67 16,-3 23-65-16,1 8-44 16,-8 19-69-16,0 8-27 0,0 2-48 15,-3 1-14 1,7-3-89-16,-2-10-67 0,8-14 82 16</inkml:trace>
  <inkml:trace contextRef="#ctx0" brushRef="#br0" timeOffset="-158808.36">16796 17427 1161 0,'0'9'120'0,"1"-1"111"0,2 0-44 16,8-11-37-16,2-2-14 0,11-3-33 0,-1 2-11 0,9 3-27 31,7-2-15-31,2 3-27 0,4 2-9 16,-4-3-11-16,-4 0-3 15,-2-7-10-15,-6-1-48 16,-11-1-137-16,0-2-126 16,-6-4 157-16</inkml:trace>
  <inkml:trace contextRef="#ctx0" brushRef="#br0" timeOffset="-158585.72">16723 17712 1355 0,'25'5'135'0,"4"-5"115"15,7-2-53-15,5-7-50 16,5 1-34-16,-5-5-59 15,0 1-25-15,6-1-22 16,0 2-5-16,-1-3-44 16,5 0-64-16,4-12 62 0</inkml:trace>
  <inkml:trace contextRef="#ctx0" brushRef="#br0" timeOffset="-158146.25">17835 17406 1340 0,'-6'10'163'0,"-2"2"148"0,0 2-80 0,-4 10-62 16,-4 1-33-1,-6 4-51-15,3 7-22 0,0 6-34 16,6 9-12-1,10 6-21 1,3 3-3-16,6 0-7 0,7-7-1 16,12-10-2-16,8-7-1 0,8-19 1 15,8-7 1-15,2-16 5 16,2-18 5-16,3-16 9 16,-4-4 12-16,-2-13 27 15,-10-1 18-15,-20 6 29 16,-12-3 5-16,-32 4-4 15,-14 7-16-15,-18-8-32 16,-9 3-5-16,7 10-20 16,-2 4-2-16,19 21-6 15,3 11-8-15,13 6-15 0,7 10-16 16,6 9-44 0,2-3-36-16,10 1-81 15,2-4-49-15,9-7-142 16,12-9 202-16</inkml:trace>
  <inkml:trace contextRef="#ctx0" brushRef="#br0" timeOffset="-157929.72">18436 17589 1937 0,'2'5'113'0,"-2"-4"33"0,2 1-31 0,-2-2-55 0,0-2-30 0,0-6-54 15,-2 1-53-15,4-9-331 16,10-5 266-16</inkml:trace>
  <inkml:trace contextRef="#ctx0" brushRef="#br0" timeOffset="-157534.93">18787 17028 1083 0,'6'0'201'0,"0"3"215"16,-6 8-112-16,-6 6-81 0,-4 7-42 15,-10 6-81-15,3 3-30 16,-6 6-39-16,3-1-19 16,10 3-11-16,3-1-2 0,8-3-7 15,9-3-3-15,9-14-2 16,4-1 1-16,12-11 5 16,3 1 3-1,4 1 4-15,-1-4 0 0,-3 0 3 16,0 1 1-16,-6 4 3 15,-1 3 1-15,-6 8 2 16,-9-3-1-16,-8 6 0 16,-11-4-2-16,-8 7-6 15,0 7-16-15,-16 3-68 16,2 3-45-16,-16 0-105 16,-10-7-63-16,1 1-78 15,-2-7 182-15</inkml:trace>
  <inkml:trace contextRef="#ctx0" brushRef="#br0" timeOffset="-157251.72">18835 17024 1617 0,'-18'0'159'0,"2"4"127"0,3-1-53 0,5 9-73 0,8-1-42 0,21 5-69 0,4-2-16 0,22 2-17 16,2-5-5-16,6-5-7 15,-1-2-4-15,-2-11-3 16,-3 1-40-16,-3-18-120 15,0-6 106-15</inkml:trace>
  <inkml:trace contextRef="#ctx0" brushRef="#br0" timeOffset="-155686.7">17081 18340 674 0,'8'0'150'0,"2"0"158"0,-3-2-69 0,3 0-47 0,-1-4-26 0,4 8-32 0,6 6-14 0,3 3-33 16,6 3-18-1,9-2-32-15,4 0-13 0,0-6-16 16,4 2-3-16,0-5-4 16,-6-3 0-16,-6-3-32 15,-8-4-56-15,-18 1-263 32,4-2 217-32</inkml:trace>
  <inkml:trace contextRef="#ctx0" brushRef="#br0" timeOffset="-155503.84">17108 18647 1609 0,'14'5'103'0,"7"1"55"0,-4-6-28 16,8-6-49-16,8-4-23 0,5-4-41 15,5 0-11-15,9-3-39 16,8-4-64-1,14-7 58-15</inkml:trace>
  <inkml:trace contextRef="#ctx0" brushRef="#br0" timeOffset="-155052.53">18477 18264 1194 0,'4'5'185'15,"-3"-1"158"-15,-1 3-131 0,-1 5-18 16,-12 9-60-16,3-2-32 15,-10 4-43-15,-2 4-18 16,-3-2-25-16,-2 7-3 0,3 0-11 16,8-2-2-16,4-2-4 15,2-4-1-15,17-4 0 16,-1-3 2-16,16-1 6 16,-2-6 6-1,15 1 15-15,1 1 5 0,7 2 1 16,4 1 0-16,-6 4-7 15,-1-5-2-15,-10 3-1 16,-10 2-2-16,-10-5-2 16,-7 10-2-16,-9-7-10 15,-12-1-24-15,-10 3-74 16,-7-11-40-16,-4 0-97 16,-2-4-82-16,1-11 184 15</inkml:trace>
  <inkml:trace contextRef="#ctx0" brushRef="#br0" timeOffset="-154501.23">18391 18343 1381 0,'30'-11'145'0,"1"-2"106"0,2-1-49 0,-1-2-72 16,-1 2-26-1,7 0-35-15,5 1-15 0,1 4-24 16,3 4-3 0,-4 5-9-16,-2 3-3 15,-5 10-3-15,-7-1-1 16,-9 9 0-16,-4 3-1 0,-5 1-2 16,-9 6-2-16,-2-2-3 15,-2 2 0 1,2 2-3-16,0-1-1 0,2-1-3 15,9-5-1-15,0-1-4 16,3-5-2-16,0-1 0 16,0-3-1-16,8-3 2 15,-8-2 1-15,4-5 1 16,4-3 2-16,-2-9 3 16,6-7 3-16,-3-7 0 15,1-5 3-15,-2-12 10 16,-8-7 6-16,2 2 27 15,-3-7 16-15,-12 4 17 16,2 8 4-16,-15 2-20 16,-10 11-13-16,-4 13-23 15,-10 11-10-15,-5 8-9 0,2 9-8 16,-2 7-15-16,1 0-14 16,12-2-27-16,-1-6-12 15,15-8-35-15,8-15-25 0,9-10-107 16,19-10-63-1,2-30 157-15</inkml:trace>
  <inkml:trace contextRef="#ctx0" brushRef="#br0" timeOffset="-154190.02">19468 17895 1558 0,'2'20'217'0,"4"4"189"0,-4-2-69 0,-2 2-129 0,-2-5-64 0,-1-10-98 0,0 1-26 0,0-10-18 0,-1 0-7 0,0-7-53 15,0-5-50-15,4-9-133 16,5-7-79-16,6-10 164 16</inkml:trace>
  <inkml:trace contextRef="#ctx0" brushRef="#br0" timeOffset="-153920.02">19866 17469 1631 0,'0'16'148'15,"0"6"121"-15,-2 3-42 16,-4 13-34-16,1 5-26 0,-8 17-60 15,1 11-20-15,-12 18-44 16,2 9-16-16,-5 17-20 16,-4 4-25-1,-1 2-29-15,4-3-26 0,4-10-85 16,7-11-43 0,7-23-142-16,7-14-216 0,16-30 330 15</inkml:trace>
  <inkml:trace contextRef="#ctx0" brushRef="#br0" timeOffset="-153699.77">20080 18109 1872 0,'-8'29'225'0,"2"-1"234"0,-3-1-180 16,-4-8-158-16,-1-6-58 16,0-13-84-16,1 0-54 0,3-16 339 15,7-8-231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8:49:18.04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6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09T18:54:20.813"/>
    </inkml:context>
  </inkml:definitions>
  <inkml:trace contextRef="#ctx0" brushRef="#br0">4902 4662 353 0,'5'-13'121'0,"3"-1"111"0,-8 2-17 0,0 1-5 0,-8 6-12 0,0 0-18 15,-3 4-19-15,0 1-10 16,11 0-18-16,-2 0-10 0,1 0-32 16,1 0-12-1,-7 6-18-15,11 3-7 0,-4 13-8 16,-8 12-4 0,8 19-11-16,-2 13-7 0,7 29-10 15,6 11-5-15,-8 20-6 16,10 14-3-16,-5 23-3 31,0 15 1-31,-1 16-1 0,-7 8 3 0,2 1 1 16,4-6 2-16,-4-6-1 15,-2-10 0-15,-2-12 1 16,-6-6 0-16,-6-20 2 16,0-4 0-16,-3-21 1 15,2-6-2-15,6-19-2 16,-8-12-3-16,9-17-29 15,0-12-37-15,5-19-102 0,4-14-87 16,12-28 134 0</inkml:trace>
  <inkml:trace contextRef="#ctx0" brushRef="#br0" timeOffset="1200.43">4856 4596 612 0,'-4'-5'154'0,"-1"5"161"0,-3-1-71 0,5 1-70 0,-5-5-43 0,8-5-64 0,3-4-21 15,7-3-31-15,10-4-5 0,9 6-1 16,-3-1 6-16,15 5 16 16,4 3 9-16,10 3 8 15,9 5-3-15,25-5-12 16,10-1-7-16,10 1-10 16,5-12-2-16,1 0-5 15,6 1 0-15,24-8-2 16,4 1 1-16,20-3 0 15,17-2-1-15,9 3-3 16,12-2-2-16,22 2-2 16,-7 1-2-16,7 8 2 15,15-1 0-15,-8 4 2 16,-11 5 1-16,5-3-2 0,-17 5 1 16,-20 3 0-16,-7 1 2 15,-31 2 1-15,-9 2-1 16,-30 4 2-16,-19-3 1 15,-26 7 3-15,-19-1 2 0,-12 1 2 16,-4 2 2 0,-9 4 4-16,-2-3-1 0,-6-1 4 15,0-1 4-15,-8-1 8 16,-3 1 6 0,0 0 10-16,-2-3-4 15,0 1-11-15,-2 7-7 16,3 6-17-16,-2 3-5 15,5 4-6-15,-6 1-1 0,6 23-2 16,3 4-1-16,-4 25-1 16,4 19 0-16,-10 22 0 15,0 6 2-15,-3 26 0 16,-3 3 1-16,1 20 1 16,2 13 0-16,5 12 0 15,9 5 0-15,3 2 0 0,1-2 1 16,-4-9 1-16,2-8 0 15,3-15 0-15,0-10 1 16,1-29 1 0,-6-14-1-16,-4-24 3 15,-9-7 1-15,-1-21 3 16,-6-11 3-16,0-24 5 16,-4-7 4-16,-4-20 6 0,0-6 1 15,-7-1-2 1,4-2-4-16,-8 0-4 0,-4-3-2 15,-8-5-1-15,-12-2-2 0,-5 13-4 16,-9-12-1 0,-8 7-2-16,3 4-2 15,-31-12-3-15,-10 14-2 16,-32-1-3-16,-13-3-2 16,-7 4-3-16,-8 4 0 0,-8 5 3 15,4 0 2 1,-21 4 3-16,1-3 4 0,1-3 3 15,-1 3 2-15,-4-7 4 16,5-3 1-16,-1-4 7 16,-12-3 2-16,18 2 2 15,5 1-2-15,2 1-8 16,4 4-6-16,15 11-8 16,6 1-5-16,27-9-29 15,21 3-24-15,30-16-91 16,12-7-72-16,14-31 118 15</inkml:trace>
  <inkml:trace contextRef="#ctx0" brushRef="#br0" timeOffset="1796.11">2386 4263 1282 0,'-6'-1'155'0,"1"1"131"0,3 1-47 0,2 1-88 0,0 9-49 0,7 6-68 0,2 11-17 0,8 23-4 0,4 14 0 0,1 21-4 16,-1 14 0-16,1 7-4 15,0-1 4-15,-8-7-81 16,0-11-73-16,-4-15-412 16,-9-7 328-16</inkml:trace>
  <inkml:trace contextRef="#ctx0" brushRef="#br0" timeOffset="2069.96">2342 4304 1538 0,'11'-60'149'0,"3"14"93"16,5 7-33-1,-2 22-88-15,2 7-29 16,-1 12-51-16,2 6-18 0,7 14-17 15,1 6-3-15,-4 8 6 16,-5 2 2-16,-11 5 3 16,-8 1 4-16,-16 2 0 15,-4-2-1-15,-7-6-2 16,0-5-3 0,3-13-2-16,1-4-11 0,7-13-71 15,0-6-62-15,7-17-201 16,1-18 180-16</inkml:trace>
  <inkml:trace contextRef="#ctx0" brushRef="#br0" timeOffset="2571.04">2812 4228 720 0,'30'29'151'16,"5"2"131"-16,-7 1-48 15,-6-1-97-15,-5-1-38 0,-9 5-48 16,-3-8-13-16,-7-2-16 15,-1 0-2-15,-6-12-2 16,1 0 0 0,-5-12 9-16,1-4 15 0,-1-14 16 15,-3-10 3 1,10-14-6-16,4-10-16 0,6-9-18 16,8 2-3-1,12 1 2-15,0 12 5 16,5 5-3-16,6 15-3 0,-3 8-10 15,2 9-6-15,-4 11-3 16,0 8 0-16,-7 13 1 16,-1 2 0-16,-5 12 1 15,-1 3-1-15,-8 7-1 16,1-4 1-16,4-3-1 16,-1-5 0-16,7-12-1 15,10-7 0-15,-1-11 2 0,-1-6 2 16,0-11 6-16,-7-9 3 15,-2-10 9 1,-4-6 5-16,-6-7 13 0,-5 0 11 16,-16-2 17-16,-3 7 0 0,-15 6-13 15,-10 2-13 1,0 11-37-16,-7 0-22 0,6 13-53 16,9 6-45-16,15 0-155 31,6 0-125-31,29-8 213 0</inkml:trace>
  <inkml:trace contextRef="#ctx0" brushRef="#br0" timeOffset="2800.69">3878 3975 1343 0,'-3'6'193'0,"-17"-3"136"15,-9-1-38-15,-10-2-123 0,-4 0-51 0,4 0-66 0,3 0-21 0,10 9-28 16,6 8-10-16,13 20-10 16,9 5-4-16,12 12 2 15,11-5 3-15,13-5 4 16,7-6 2-16,7-15-34 16,8-4-67-16,1-12-195 15,1-7 174-15</inkml:trace>
  <inkml:trace contextRef="#ctx0" brushRef="#br0" timeOffset="3155.43">4199 4104 1063 0,'11'5'110'0,"3"-4"60"15,-5-2 2-15,12-12-63 0,-1-6-20 16,6-6-16 0,0 0-1-16,-8-1 1 15,-1 4 6-15,-14 0 21 0,-3 5 2 16,-11 4-6 0,-8 2-10-16,-11 14-45 15,0 12-21-15,-3 19-28 0,3 15-5 16,0 9-1-1,7 7 1-15,12-2 2 0,7-4-2 16,17-20-5-16,3-12-8 0,14-24-23 16,6-9-38-1,11-23-105-15,4-10-83 0,1-20 140 16</inkml:trace>
  <inkml:trace contextRef="#ctx0" brushRef="#br0" timeOffset="3366.09">4689 3815 937 0,'-16'-11'231'15,"-2"6"177"1,-17 7-129-16,-3 11-68 0,-1 4-93 16,-1 5-31-16,13 6-48 15,5 2-16-15,13 4-20 16,9 0-6-16,14-5-5 16,8-1 0-16,21 4 5 15,-1-9 3-15,2 7 0 16,-3-3 3-16,-19 3 2 15,-1 3 1-15,-27 7-18 0,-10-3-57 16,-30 4-141-16,-8-1-100 16,-1-6 145-16</inkml:trace>
  <inkml:trace contextRef="#ctx0" brushRef="#br0" timeOffset="3645.99">4968 3743 982 0,'12'-19'158'16,"-11"1"169"-16,-6 18-52 0,-21 5-103 15,-8 13-40-15,-7 10-91 16,-3 2-21-16,10 9-17 16,8-6-3-16,17-1-7 15,14-4-2-15,25-4 3 16,7 0 2-16,12-2 4 15,2 3 2 1,-4 3 1-16,-7-1 1 16,-17 3 3-16,-12 3 2 0,-20 7-74 15,-10-1-67-15,-24 4-204 16,-9 4 171-16</inkml:trace>
  <inkml:trace contextRef="#ctx0" brushRef="#br0" timeOffset="4170.63">5185 3787 834 0,'-11'22'115'0,"-7"9"112"0,-2 7-95 15,5 3-33-15,3-1-34 16,15-7-27-16,8-8-1 15,24-22 10-15,11-4 7 16,17-20 8-16,6-6 6 0,-6-4 1 31,-14-7 7-31,-19 2 2 0,-11 3 7 16,-19 3 8-16,-2 6-13 0,-21-3-19 16,-15 5-24-1,-14 8-53-15,-8 3-23 0,5 16-36 16,12-4-4-16,23 12-5 15,15-1 4-15,28-8 27 16,15 3 8-16,27-10 26 16,1-3 12-16,1 4 6 15,-4 1 1-15,-14 1 1 16,-8 1 2-16,-16 3 0 16,-3 7 2-16,-21 1-5 15,-7 4 1-15,-13 1 1 16,-9-6 1-16,-7-9 6 0,8-5 0 15,7-16 24 1,10-11 2-16,28-13-2 16,5-4 2-16,31-13-14 15,15-3-1-15,26 0 0 0,11 0-4 16,7 9 0-16,-10 4-34 16,-8 12 16-16</inkml:trace>
  <inkml:trace contextRef="#ctx0" brushRef="#br0" timeOffset="4586.6">2339 5216 1222 0,'3'15'100'0,"5"4"50"0,22-8-13 0,28-3 9 0,54-12-19 0,30-11-20 0,71-35-38 0,32-12-14 0,42-18-34 15,25-12-13-15,21-7-4 16,0 0 6-16,-21-2-135 15,-7 5-76-15,-33-7 106 0</inkml:trace>
  <inkml:trace contextRef="#ctx0" brushRef="#br0" timeOffset="14626.57">6148 4880 569 0,'0'-7'91'0,"-4"1"81"0,-1 0-11 0,3 3-17 0,-2 1-3 0,-3 2-3 0,1 3 1 16,1 8-16 0,5 5-8-16,4 16-23 0,-1 1-17 15,0 14-32-15,-2 3-12 16,4 17-18-16,0 12-4 16,0 9-4-16,2 10-1 15,-7 3-2-15,0-5 0 16,-3-9-1-16,2-12-1 0,1-21-8 15,1-15-29 1,2-17-93-16,5-9-81 16,7-18 104-16</inkml:trace>
  <inkml:trace contextRef="#ctx0" brushRef="#br0" timeOffset="15323.18">6287 4982 245 0,'0'-6'101'0,"0"-4"-21"0,-1-1 78 0,-4 2-40 0,-3 1-12 0,-1 3 8 16,4 5 8-16,-3-1 10 15,8 1 6-15,0 0 7 16,2 0 1-16,17-7 3 15,1-2 0-15,16-10-10 16,5 2-9-16,8-8-25 16,6-1-20-16,16 1-35 15,4 0-13-15,5 3-23 16,-3 3-7-16,-7 0-3 16,-6 2-1-16,1 1 0 0,-2-2 0 15,-3 4 0 1,-5-2 0-16,-7 2 0 15,-9 3 1-15,-14 6 6 16,-10-1 4-16,-15 6 3 16,-2 0 0-16,-7 8-7 0,-2-2-5 15,4 5-6 1,7 4-3-16,3 4-2 0,8-1 1 16,13 14 0-16,-2 6 1 15,5 15 2-15,-2 12-1 0,-3 12 1 16,4 4 2-16,-6 4-1 15,-1-3 1-15,-3-5 1 16,-7 2 0 0,-1-6-1-16,-6-1 1 15,-2-13-1-15,0-3 0 0,-11-15 2 16,6-3 0 0,-14-13 4-16,0-9 2 0,-6-5 6 15,-10-4 3-15,-9-4 2 16,-10-3-1-16,-9 0 1 15,-3 1-6-15,-8-1-3 16,-5 0 0-16,-19 0-7 16,-17 2 3-16,-18 9-2 15,-5 1-1-15,5 6-3 16,12 5-3-16,16 3-8 16,6-1-3-16,27-1-32 15,16-7-34-15,42-3-146 16,25-1-116-16,38-4 181 15</inkml:trace>
  <inkml:trace contextRef="#ctx0" brushRef="#br0" timeOffset="16238.25">5661 6670 1360 0,'2'8'133'0,"-4"7"83"0,-6 7-21 0,2 16-74 0,-2 10-39 0,3 7-54 0,0 8-18 0,2 16-8 0,-1 0-2 16,5 7-2-16,2-2-3 16,2-10-4-16,0-1-1 0,-4-18 2 15,3-8 2-15,2-20 5 16,5-5-2 0,5-17-3-16,9-5-1 0,13-10 3 15,11-4 2-15,26-5 3 16,11-3 2-16,13 1-3 15,-1 3 1-15,-16 2-1 16,-6 3 0-16,-21 4 1 16,-3 6-1-16,-17 3 2 15,-7 0-1-15,-15 1 3 16,-4-1 3-16,-9-5 4 16,0-2 3-16,0-17 1 0,-5-9-3 15,-1-19 17 1,1-16 3-16,-3-17 6 15,5-7 5-15,-5-1-14 16,4 6-2-16,-11 15-2 0,-4 9-1 16,-6 16-1-16,-3 12 4 15,-10 14-4-15,-3 7-2 16,-10 8-8-16,-2 4-6 16,-21 5-4-16,-5-3 0 15,-8 5-1-15,-1-8-1 16,18 9-6-16,12 7-8 0,15 12-29 15,5 15-40 1,12 12-118-16,5 4-142 16,26 1 185-16</inkml:trace>
  <inkml:trace contextRef="#ctx0" brushRef="#br0" timeOffset="16906.32">7507 6498 1403 0,'0'22'115'0,"0"3"62"0,0 7-2 0,1 17-45 0,1 4-36 0,0 21-52 0,5 7-17 0,-7 10-18 15,-1 5-4-15,-4-4-1 16,-3-9 0-16,-3-13 0 16,2-13 1-16,-1-21 0 15,7-6 1-15,6-13 1 16,0-3-4-16,10-3 6 15,4-6 0-15,18-3 1 16,8-5 3-16,13-5-6 16,12 0-1-16,11-3-4 15,14 1 0-15,7 1-1 16,-6 1-4-16,-10-2 0 16,-18 6-1-16,-22-1 2 0,-6 0 2 15,-14 5 3-15,-11-1 5 16,-10-6 5-1,-3-1 15-15,-3-12 12 0,1-7 10 16,2-17 23-16,5-17-1 16,4-25 10-16,2-10-5 15,3-14-15-15,1 4 1 0,-4 8-15 16,-4 4 0 0,-3 27-6-16,-6 9-14 15,-7 20-3-15,-4 21-5 0,-11 1-7 16,-2 7-1-16,-14 7-4 15,1-4-4 1,-10 4 1-16,-5-1-3 16,-22-3-2-16,-10-2-8 0,-11 0-35 15,-4 8-14-15,10 20-90 16,-1 14-43-16,-20 41 107 16</inkml:trace>
  <inkml:trace contextRef="#ctx0" brushRef="#br0" timeOffset="18919.54">7086 4982 446 0,'-2'3'132'0,"-1"1"98"0,0 0-28 0,3-2-4 0,-2-2-34 0,2 0-17 0,0-2-34 0,0 1-22 16,2-2-24-16,4-2-6 16,5 3-8-1,2-4 1-15,10-10 12 0,7-3 5 16,21-19 7-1,12-12-2-15,17-15-21 0,9-12-7 16,2-11-14 0,-1-5-9-16,-3-5-6 15,-5-1-7-15,6 4-3 0,1 5-1 16,-17 13-1-16,-9 12-1 16,-28 18-1-16,-3 7-1 0,-17 18-2 15,-2 5-2-15,-10 9-3 16,-3 8-6-16,0-2-17 15,10-1-6-15,-4 3-6 16,3 0 4-16,4 0 14 16,-2-1 7-16,2-6 8 15,-2 3 5-15,-8 2-41 16,-3-1-59-16,-3 0-76 16,-7 1-80-16,-1-3 131 15</inkml:trace>
  <inkml:trace contextRef="#ctx0" brushRef="#br0" timeOffset="19333.11">8094 3801 815 0,'-7'-5'137'0,"6"1"130"0,-7-1-50 0,6-1-43 0,-1 2-39 0,3 0-49 0,0-3-15 0,0 4-23 0,-8-3-10 16,5 4-17-16,3 2-9 16,0 0-12-16,0 0-4 15,8 7-1-15,-5-6 0 16,8 1 5-16,-1-2 5 0,4-3 14 16,3-7 8-16,8-2 8 15,4-4 6-15,4-2-1 16,-5-2-3-16,12-4-3 15,-5 4-5-15,1-1-7 16,-1 7-2-16,-6 3-6 16,0 8-1-1,-13 4-3-15,-5 7 1 0,-11 14 3 16,-5 4-1-16,-14 15-1 16,-3 6-5-16,-8 7-13 15,-5 6-21-15,2 3-61 16,-3-3-33-16,9-2-131 15,7-9-219-15,26-24 285 16</inkml:trace>
  <inkml:trace contextRef="#ctx0" brushRef="#br0" timeOffset="19853.96">8881 3596 621 0,'5'-6'137'0,"3"6"157"0,-5 6-17 0,-6 13-77 0,1 8-31 0,-9 17-81 0,-11 2-29 0,6 14-30 16,-1 1-10-1,-2 2-12-15,8-4-3 0,-4-14-1 16,8-4-1-16,-1-19 2 16,0-7 4-16,8-17 19 15,3-15 10-15,13-17 12 16,-2-16-1-16,13-24-5 16,1-8-7-16,7-17-7 15,-4-1 9-15,3 4 1 16,-9 6 2-16,2 14 9 15,-7 18-5-15,-3 27-4 16,6 10 3-16,-8 26-6 16,4 12-5-16,0 27-5 15,-3 15-4-15,-3 18-8 16,-2 2-2-16,-8 1-5 0,3-4-5 16,-1-11-1-16,4-7-2 15,-2-9-14-15,2-10-27 16,-6-15-76-1,-1-8-61-15,-2-16-169 16,-2-4-183-16,1-16 300 0</inkml:trace>
  <inkml:trace contextRef="#ctx0" brushRef="#br0" timeOffset="20041.11">8881 3580 1287 0,'-13'7'158'0,"2"2"117"16,10-3-32-16,13 4-67 15,10-2-37-15,16-7-56 16,0-2-15-16,8-10-36 16,3-4-14-16,3 1-12 15,3-1-50-15,0 7-163 16,0 6-107-16,2-3 139 16</inkml:trace>
  <inkml:trace contextRef="#ctx0" brushRef="#br0" timeOffset="20520.59">9633 3593 1298 0,'0'0'78'0,"0"-8"17"0,-4-5 131 0,-3-2-12 0,-5-7 3 15,-7 4-40-15,1 6-71 16,-2 5-26-16,-7 17-38 15,7 9-18-15,-14 14-23 16,6 9-6-16,6 4-5 16,3 3-2-16,16-10 0 15,11-7 0-15,15-7 3 16,7-4 2-16,4-15 5 16,-3 0 2-16,1-15 1 15,-10-7 2-15,0-9 2 16,-2-11 2-16,-5-7 1 15,-1-7 1-15,-3-14-4 0,-3-8 13 16,1-12 4-16,-3-4 2 16,-2 6 14-16,-3 13-7 15,-1 28 23-15,0 14 8 16,0 27-12 0,-8 3-9-16,2 32-31 15,-7 9-11-15,7 30-5 0,-2 8 3 16,7 13-1-1,2 1-2-15,7-5-6 0,5-2-27 16,4-15-57-16,0-11-43 16,12-18-86-16,5-10 10 15,9-22-393-15,6-13 386 16</inkml:trace>
  <inkml:trace contextRef="#ctx0" brushRef="#br0" timeOffset="20923.99">10211 3624 1303 0,'-13'-7'222'0,"4"5"142"0,-13 0-95 0,7 10-45 0,-13 0-99 0,-8 0-37 16,-2 9-53-16,2 5-19 0,2 5-19 0,4 8-6 0,18 1-11 15,7-3-2-15,22-3-1 16,10-8 0-16,14-9 2 15,7-4 0-15,-4-12-5 16,-5-8-3-16,-6-11-1 16,-7-6 2-16,-1-15 10 15,-3-7 9-15,-6-12 4 0,3-4 20 16,-4-19 24-16,0-8 4 16,-6-10 35-1,-4 2-12-15,-5 21-1 0,0 17 7 16,-3 33-13-1,-4 17-8-15,1 29-24 0,-3 17-14 16,2 30-19-16,-5 13-2 16,1 22 2-16,3 1 0 15,5 7-2-15,4-5-22 16,7-15-53-16,5-4-28 0,4-17-90 16,7-11-32-16,15-18 133 15</inkml:trace>
  <inkml:trace contextRef="#ctx0" brushRef="#br0" timeOffset="21522.38">10654 3719 1002 0,'-17'19'170'0,"-1"0"110"0,14-6-133 0,4-1-15 0,14-4-74 15,8-5-13-15,13-3-1 16,7-3-1-16,2-8-6 16,5-3-1-16,-9-2 20 0,-9-4 3 15,-12 2 11 1,-5 6 4-16,-7-3-4 16,-7-7 0-16,-10 2-1 15,-2-5 4-15,-10 4-10 16,1 5-8-16,-9 13-29 0,0 9-17 15,-1 20-23-15,-1 12-5 16,8 15-1-16,5 7 2 16,19-5 7-16,11 2 1 15,19-13 2-15,10-8 3 16,7-18 0-16,-3-6 2 16,-3-12 3-16,0-3 1 0,-1-14 4 15,-7-4 1-15,11-9 2 16,-3 2 1-1,0 4-4-15,0 5-1 16,-6 18-6-16,-2 4-4 16,-11 21 0-16,0 4-3 0,-9 10-45 15,-1 1-2-15,0-4-6 16,-3-2 2-16,-4-12 52 16,3-6 7-16,-7-13 46 15,1 4 23-15,-2-25 28 16,1-3 10-16,1-22-20 15,9 0-16-15,3-13-22 16,7 2-14-16,10 3-19 0,-1 5-10 16,11 10-11-1,-1 4-8-15,2 7-38 16,9 0-38-16,6-12 48 16</inkml:trace>
  <inkml:trace contextRef="#ctx0" brushRef="#br0" timeOffset="183277.89">14229 5405 545 0,'8'-11'172'0,"-7"1"153"0,-1 4-91 0,-6-2-21 15,-7 5-47-15,6 1-12 0,-11-2-16 0,6 2 1 0,-3 1 2 16,0-1-13-1,5 2-12-15,5 0-19 0,5 9-26 16,-3 3 4-16,10 16-22 16,-6 10 6-16,5 22-15 15,6 17-16-15,-1 19-11 16,1 11-10-16,-4 15-9 16,-5 7-3-16,-3 11 0 15,0 2 1-15,-8 0 4 16,0-8 1-16,-6-14 1 15,-2-13-1-15,2-20 1 16,0-17-1-16,3-25-21 16,5-15-24-16,-1-22-75 15,4-19-55-15,0-28-184 16,3-20 199-16</inkml:trace>
  <inkml:trace contextRef="#ctx0" brushRef="#br0" timeOffset="183796.67">14052 5345 737 0,'-6'-3'171'0,"1"0"132"0,4 3-104 0,1 1-30 0,-10 10-74 0,4 7-26 0,-16 12-22 0,-2 9-2 0,-9 11-21 16,-8 7-6-16,3-5-10 16,3 0-2-16,12-22-2 15,4-6 0-15,12-15 1 16,4-9 6-16,6-11 13 15,7-9 5-15,7-18 7 16,5-8-2-16,10-17-9 16,4-3-5-16,2-2-1 15,0 4 1-15,-7 10 4 16,4 10 1-16,0 6 7 0,-4 6-3 16,1 12 3-16,-10 2 8 15,8 4-5-15,-2 5 1 16,-2-4-1-16,4 4-7 15,-7 2-6-15,-4 6-3 16,-1 12-10-16,-4 5-4 16,-2 23-4-16,-1 16-2 15,-1 24-3-15,-4 13 0 16,10 10-49-16,5-1-67 16,13-11-283-16,9-8 237 0</inkml:trace>
  <inkml:trace contextRef="#ctx0" brushRef="#br0" timeOffset="184930.01">14475 5149 379 0,'-8'5'98'0,"3"1"109"0,-2-6-13 0,5-7-45 0,2 0-31 16,6-9-51-16,1 7-11 0,2-2-16 0,-6 0-9 16,-1 11-12-16,-1-2 6 15,-4 7 24-15,-2 3 13 0,-6 8 22 16,-1 0 0-16,-4 2-7 15,3-3-8-15,4-3-16 16,-1-7-10-16,10 3-13 16,0-5-5-16,5-1-5 15,0 1-4-15,0-3-2 16,3 3-1-16,-4-3-4 16,-2 0-1-16,4 0-2 15,-3 0-2-15,4 0-1 16,-1 0 9-16,5-3 12 0,2 0 5 15,4-4 11-15,3-2-6 16,7-1-10 0,3-2-3-16,7 1-9 0,7 3-4 15,13-3-3 1,7 0-2-16,12-2-1 16,1-3-1-16,8 1-2 15,2-3 1-15,16 6-1 16,17 1 1-16,3 3 0 0,1-5 1 15,-1 0 1 1,-15 1 0-16,-4-1 0 0,9 4 1 16,-10-2-1-16,-4 4 1 15,-21 6-1-15,-25-2 1 0,-24 6-45 16,-15-2-62 0,-14 7 60-16</inkml:trace>
  <inkml:trace contextRef="#ctx0" brushRef="#br0" timeOffset="190353.01">16425 5085 508 0,'14'-13'89'0,"-1"-1"78"0,-4 1-34 0,-2 2-50 0,-1 2-7 0,-6 7-10 0,-3 2-3 0,-2 5-2 0,-5 1-2 15,4-3 5 1,0 1 8-16,4-4 17 16,1 0 2-16,-1 0-2 15,2 0 2-15,-1 3 1 16,-6 1-4-16,2 1-9 15,1 2-13-15,-4 2-23 0,-2-3-8 16,6 7-4-16,-6 3-3 16,7 7-5-1,-3 4-4-15,-1 3-7 16,4 0-2-16,-3 0-3 0,4 3 2 16,1-1 8-16,-2-1 3 15,4 6 6-15,1-3-1 0,-1 10-10 16,4 4-3-1,-5 10-9-15,0 5-1 0,-1 11-1 16,-1-3 0 0,2 2-1-16,2-2 0 0,5-2 0 15,3-4 0-15,3 4 0 16,-7 1 0-16,6 4 0 16,-2 1 0-16,-4 6 0 15,4-7 0-15,-6-5 1 16,3-2 0-16,-3-11 0 15,4 1 0-15,-3-5 1 16,0-6 0-16,-4-4 0 16,1-7 2-16,0-3-2 0,-2-9-1 15,1-5-2-15,2-4-2 16,4-5-1-16,-1 2 0 16,3 4-1-16,1-3 1 15,-4 2-5 1,2 1-8-16,-5-4-31 15,0 0-34-15,2-11-112 16,-2-5-136-16,7-25 183 0</inkml:trace>
  <inkml:trace contextRef="#ctx0" brushRef="#br0" timeOffset="190942.66">16264 6231 818 0,'5'0'113'0,"-2"0"74"0,0 0-12 0,-1 0-56 0,4 2-24 0,-6 4-30 15,-6 5-6-15,4 8-21 16,0 5-9-16,12 9-10 16,4-3-7-16,8 1-8 15,-1-2-2-15,4-9 3 16,0 1 5-16,-3-9 30 0,-6-5 14 15,-3-7 22 1,-2-5 12-16,-10-11-12 16,2-9-8-16,-3-18-17 15,0-4-14-15,2-2-18 16,3-1-6-16,0 10-11 16,6 4-4-16,1 8-7 15,1 6-22-15,4 7-154 16,4 3-213-16,2 12 221 0</inkml:trace>
  <inkml:trace contextRef="#ctx0" brushRef="#br0" timeOffset="191942.9">16553 6961 394 0,'0'2'97'0,"0"-2"79"0,0 5-42 0,-8-2-22 0,3 2-22 16,-6 4-5-16,0 2-7 0,5 2 1 16,-4-1-2-16,1 3-5 0,6-6-6 15,-4-4-3 1,7-1 1-16,7 1 5 0,-6-3 0 15,7-2 2 1,-5 1-13-16,-3-1-10 0,2 0-20 16,-2 0-7-16,8 8-6 15,-4-3-2-15,4-2 0 16,2 2 0-16,7-5 3 16,0-3 2-16,10-2 16 15,6 2 9-15,1-4 16 16,8 1 8-16,2-2-4 15,5 5-10-15,0 0-22 16,-5 0-9-16,7 6-16 16,-5-1-1-16,1 1-2 0,5 0-1 15,5 3 0 1,3-3 0-16,11 0 6 16,9 4 2-16,15-7 5 15,-4 0 2-15,-2-5-6 16,-7 5 2-16,-2-3-9 15,2-2 2-15,8-4-2 0,8-2-2 16,0 1 5-16,-4 1-4 16,-12 4 3-16,-14 2-1 15,-16 4-2-15,-3 6 0 16,-9 2-1-16,-10 2-2 16,-8 3-19-16,-2 2-23 0,-15 0-89 15,-5-3-91 1,-8-1 119-16</inkml:trace>
  <inkml:trace contextRef="#ctx0" brushRef="#br0" timeOffset="192815.55">18682 4828 740 0,'2'-2'188'0,"0"-4"113"0,-6 6-46 0,0 5-32 0,-1 2-62 0,-3 6-14 0,3 8-14 15,-3-4-9-15,2 10-21 16,0 4-11-16,3 10-16 0,0 5-15 16,1 11-23-16,-4 6-12 15,-1 9-20-15,-4 14-1 0,2 14-3 16,1 9-1 0,0 13-1-1,5 2 0-15,1 1 0 0,4 4 0 16,4-3 1-16,4-1 0 15,5-8 0 1,0-5 1-16,2-19 0 0,0-5 0 0,-2-12 0 16,3-10 0-16,-5-9-2 15,0-7-15-15,-7-14-37 16,-1-1-25-16,-2-16-69 16,-6-6-44-16,-2-5-173 15,2-15 204-15</inkml:trace>
  <inkml:trace contextRef="#ctx0" brushRef="#br0" timeOffset="193315.55">18634 4725 910 0,'-4'13'154'15,"-3"-1"103"-15,2 7-61 0,-5 2-9 0,-1 4-67 0,-3 5-29 0,0 6-42 0,-5 8-17 0,0 12-17 0,-8-6-3 0,-1 4-8 16,-5-4 0-16,6-7-2 15,3-5 1-15,10-16 0 16,3-8-1-16,11-22 1 16,9-9 2-16,10-16-1 15,3-13 2-15,15-17 1 16,-3-3 1-16,4-10 10 16,-1 6 10-16,-9 9 14 15,-9 6 2-15,-8 17 4 16,-6 8-6-16,-5 17 2 15,0 12-5-15,-2-2-18 0,2 15-1 16,10 15-15 0,5 8 9-16,14 21 15 0,7 9 5 15,13 9 0 1,5-1-11-16,7-9-11 16,-9-2-7-16,-3-13-5 15,-10-5-9-15,-9-6-81 16,-3-5-78-16,-3-6 87 0</inkml:trace>
  <inkml:trace contextRef="#ctx0" brushRef="#br0" timeOffset="194229.2">14401 7879 907 0,'6'3'139'16,"-3"-1"108"-16,-3 1-35 0,0 7-87 0,-3-1-37 0,-3 2-51 16,6 0-14-16,0 0-6 15,8 0 3-15,6-1 12 16,5 1 9-16,17-7 14 15,12 3 5-15,22-6 0 16,17-1-4-16,27-6-18 16,7-2-11-16,15-12-16 15,8-1-5-15,18 1-3 16,5-1-2-16,13 4 1 0,2 1 0 16,2 0 1-16,-4 5-1 15,-5 2 2 1,0 1 1-16,-17 3 0 0,1 4 2 15,-12-1 2 1,-13 2 7-16,0-6 18 0,-3 3 1 16,-5-5 3-16,-10 1-9 15,-12 3-20-15,-11-1-3 16,9 2-3-16,7-8 0 0,-14 1 2 16,-5-1 0-1,-30 5-1-15,-15 0-2 16,-21 2-27-16,-10 4-31 0,-12 0-77 15,-4-3-53-15,-6 2-390 16,-12-17 359-16</inkml:trace>
  <inkml:trace contextRef="#ctx0" brushRef="#br0" timeOffset="194582.23">18146 7359 1031 0,'0'-5'121'0,"-2"-1"162"0,-1 6-96 0,3 11-30 0,0 5-22 16,7 14-63-16,5 0-14 16,15 6-11-1,6 2-9-15,8-7-11 0,2 2-4 0,1-6-3 31,-3 0-1-31,-3 0-7 0,-2 0 1 16,-14-1 0-16,-4 1 1 16,-25 5 6-16,-8 1-1 15,-25 11-2 1,-14 0-5-16,-31 5-29 16,-8 3-6-16,-11-9-29 0,3-6-37 15,21-7-47-15,7-12-37 16,21-9-96-16,2-7-117 0,-10-4 229 15</inkml:trace>
  <inkml:trace contextRef="#ctx0" brushRef="#br0" timeOffset="195232.35">14330 7652 633 0,'-5'-8'121'0,"2"2"138"0,1-2-29 0,-1 5-29 0,3 1-22 0,0-1-47 0,3 3-20 0,2 0-26 0,1 0-13 15,1 5-14-15,2 4-3 16,-4 9-8-1,-3 9-3-15,-6 17-11 16,-7 8-7-16,-9 6-11 16,-7 2-4-16,-17 3-6 15,-5-6-1-15,-6-4-3 16,3-4-1-16,14-14-3 16,14-3-3-16,23-2-8 0,13-4-1 15,29 4-1-15,11 2 5 16,21-8-13-16,3-1 2 15,2-5-113-15,11-6-113 16,7-12 146 0</inkml:trace>
  <inkml:trace contextRef="#ctx0" brushRef="#br0" timeOffset="195646.33">15721 8253 1450 0,'16'0'190'15,"-6"0"128"-15,-9 11-83 0,-2 5-28 0,-4 14-84 0,-3 9-37 0,-5 21-64 16,1 10-14-16,-6 10-12 15,7 2-6-15,0 3 7 16,7-3-31-16,7-3-77 16,-2-5-50-16,12-11-163 15,1-8-270-15,11-20 361 16</inkml:trace>
  <inkml:trace contextRef="#ctx0" brushRef="#br0" timeOffset="196278.35">16422 8620 1551 0,'-5'-3'157'0,"-1"-1"75"16,-8 2-17-16,-9 2-106 15,-2 3-44-15,-8 19-47 16,3 7-18-16,-9 19-27 16,1 12-23-16,3 18-46 15,15 4-17-15,20-3-5 0,9-8 16 16,29-23 52-16,6-11 21 16,7-20 26-16,1-11 18 15,-7-15 30 1,1-8 15-16,-6-17 42 0,-6 1 6 0,-5-5 1 15,-7 2-7 1,-13 9-34-16,-1 8-15 16,-8 19-29-16,-3 5-11 15,-5 16-20-15,3 12-25 16,1 9-23-16,7 4 0 0,11-6 6 16,6-9 18-1,14-14 21-15,7-12 5 16,6-14 10-16,2-9 8 0,-5-13 27 15,-3-5 18 1,-6-2 22-16,-13 0 2 0,-13 8-2 16,-6 9-13-16,-10 10-16 15,5 10-9-15,-9 13-26 16,8 15-10-16,-4 24-14 16,4 7-5-1,6 13 4-15,4 0-1 0,2-2 2 16,1-1 4-16,-2-3 4 15,-5-2 2-15,-8-3 10 16,-14-8 2-16,-11-11-9 16,-5-6-7-16,-6-18-42 0,-3-6-48 15,6-17-91 1,0-13-57-16,4-27 119 16</inkml:trace>
  <inkml:trace contextRef="#ctx0" brushRef="#br0" timeOffset="196544.69">17420 8811 1419 0,'8'-4'219'0,"-16"0"233"0,-9 1-117 0,-18 11-93 0,-9 13-65 0,-8 16-115 0,-2 9-21 0,6 19-35 16,3 9-15-16,23-1-18 16,11-3-6-16,25-11-12 0,13-17-5 15,24-12-10-15,6-11-22 16,7-20-67 0,4-10-55-16,0-26 104 15</inkml:trace>
  <inkml:trace contextRef="#ctx0" brushRef="#br0" timeOffset="196962.94">17708 8169 1201 0,'-8'13'250'16,"1"8"329"-16,-4 21-363 0,2 15-12 15,2 26-80-15,0 7-35 16,-9 13-49-16,-6 4-16 15,0 5-14-15,1 10-8 16,12-11-4-16,9-2-3 0,15-28-5 16,12-15-2-16,10-20-2 15,5-16-4 1,-4-18 6-16,-2-12 1 0,5-17 7 16,2-15 5-1,0-9 13-15,5 0 16 0,-18-12 32 16,-6-6 13-16,-16 3 21 15,-8-3 3-15,-8 26-7 16,-8 8-8-16,-7 23-25 16,-7 7-20-16,-3 25-33 15,6 14-12-15,9 15-14 16,10 4-1-16,26-3 2 16,15-8-1-16,27-15 1 15,14-7-1-15,21-17-22 16,-1-7 3-16,-2-21-165 15,-5-8 387-15,-7-19-177 16</inkml:trace>
  <inkml:trace contextRef="#ctx0" brushRef="#br0" timeOffset="-142791.96">8024 4750 709 0,'0'-1'115'0,"8"-10"103"0,-3 1-23 0,7-4-35 0,0 0-15 0,-9 0-28 16,1 1-16-16,-11 4-25 15,-1 6-9-15,-11 3-6 16,-7 6-1-16,-10 6-16 15,1 9-8-15,4 4-7 16,1 2-6-16,5 11-4 16,-1 1-4-16,3 15-7 15,-1 4-4-15,10 8-4 16,1 2 0-16,13-5-4 16,3-3 0-16,20-20 0 15,3-12 0 1,12-17 2-16,11-9 3 0,3-13 25 15,2-8 20-15,-13-11 36 16,-8-2 8-16,-22-2 2 0,-11 4-10 16,-16 3-26-16,-12 3-10 15,-18 12-21-15,-4 8-12 16,-2 11-11-16,3 7-3 16,12 11-17-1,9 2-24-15,14 0-86 0,7-7-67 16,19-9-167-16,5-8-200 15,21-9 322-15</inkml:trace>
  <inkml:trace contextRef="#ctx0" brushRef="#br0" timeOffset="-142385.68">8242 4815 978 0,'-10'10'122'0,"3"1"94"0,-8 4-16 0,4 4-68 0,2 3-25 16,-1 7-46-16,7 5-19 0,2 6-25 16,1-2-7-16,12 0-10 15,1-8 0-15,11-10-1 16,4-7 0-16,8-10 21 15,-6-6 17-15,2-8 39 16,-5-4 16-16,-12-7 16 16,1 0 2-16,-13-5-11 15,-3-3-9-15,-8-11-29 16,-6-3-18-16,-8 0-24 16,-1-5-7-16,4 10-6 0,-4 10-3 15,8 14-4-15,5 8-4 16,1 12-1-16,6 1-34 15,3 9-100 1,0-1-68-16,4 0-329 16,9 0 308-16</inkml:trace>
  <inkml:trace contextRef="#ctx0" brushRef="#br0" timeOffset="-142018.56">8539 4787 871 0,'-19'19'111'0,"1"3"74"15,7 1-47-15,3-2-65 16,8-1-29-16,2 4-19 16,9-3-6-16,2 5 1 15,1 6 6-15,6-8 13 16,2 2 2-16,11-15 23 15,4-11 12-15,2-6 20 16,2-11 9-16,-8-9-5 16,-4 0 2-1,-13-9-2-15,-7 0 4 0,-11 2-3 16,-7-3-10-16,-16 0-26 16,-8-1-16-16,-10-2-26 0,0 7-10 15,4 12-14 1,6 9-7-16,11 12-53 15,3 10-58-15,8 10-159 16,3 3-156-16,14 2 233 16</inkml:trace>
  <inkml:trace contextRef="#ctx0" brushRef="#br0" timeOffset="-141741.11">8983 4791 1433 0,'-1'8'163'0,"-4"5"121"16,2 3-63-16,0 9-73 15,-2 8-51-15,-4 10-57 0,-1 1-18 16,5 16-15-16,5-4-6 15,0 3-49 1,2 1-69-16,1-5-197 16,-4-9 175-16</inkml:trace>
  <inkml:trace contextRef="#ctx0" brushRef="#br0" timeOffset="-141435.78">8946 4891 1372 0,'-4'-25'148'0,"0"-1"110"15,4 1-55-15,8 1-71 16,4 1-21-16,7 5-35 16,2 4-6-16,4 5-16 15,-1 6-12-15,4 3-13 16,0 3-5-16,-4 11-7 15,-2 8 0-15,-17 11 0 0,0 7 0 16,-15 4-4-16,-4 0-4 16,-11-2-23-16,-2-4-25 15,-3-11-50-15,3-2-27 16,8-12-65-16,-1-8-32 0,9-5-71 16,3-10-51-1,6-2 189-15</inkml:trace>
  <inkml:trace contextRef="#ctx0" brushRef="#br0" timeOffset="-141080.12">9545 4676 1234 0,'3'0'194'0,"-3"2"167"0,-8 4-70 0,-12 2-78 16,-10 5-57-16,-11 7-71 16,-5-1-22-16,0 5-36 15,5 1-13-15,7 0-13 16,8 0-4-16,14 1-7 16,9-3-4-16,10-1-2 0,9-3 2 15,11-1 4-15,0-1 4 16,8-1 4-16,-4 0 1 15,-6-2 1-15,-6 5 3 16,-14-4 3-16,-10 6 1 16,-15-2 0-16,-13 5-6 15,-12 2-38-15,-5 1-38 16,-2 2-110-16,1-3-143 16,12 6 185-16</inkml:trace>
  <inkml:trace contextRef="#ctx0" brushRef="#br0" timeOffset="-135183.24">2192 9832 502 0,'1'-5'112'0,"-8"0"96"0,3 2-28 0,1 1-43 0,-3-2-9 0,4 5 13 0,1 6 10 15,-7 7 12-15,2 6 3 0,2 5-8 16,4 5-15-16,2 7-44 15,0 4-24-15,7 15-40 16,5 9-15-16,-4 16-14 16,6-3-4-16,-10 4-6 15,0 2-19-15,-1-15-51 16,0-6-34-16,1-17-82 16,-1-16-24-16,4-19-44 15,4-11-69-15,4-27 198 16</inkml:trace>
  <inkml:trace contextRef="#ctx0" brushRef="#br0" timeOffset="-134679.37">3205 10183 582 0,'-3'-19'168'0,"-1"-3"202"0,0 2-117 0,-7 4-57 0,-4-3-31 0,1 14-39 0,-3 2-17 0,0 13-30 0,-1 5-11 16,-4 8-26-16,-3 0-11 0,7 7-15 16,0 2-7-1,8 6-8-15,5 4 0 16,5-2-2-16,8-1-1 0,6-9 2 15,5-3 5 1,8-7 14-16,5-6 9 0,-4-3 12 16,2 2 1-16,-8 0-6 15,-9 2-6-15,-13 8-7 16,-14-9-4-16,-19 1-9 16,1 20-4-16,-9-14-58 15,-3 10-55-15,6-6-129 16,0-13-89-16,18 2 171 15</inkml:trace>
  <inkml:trace contextRef="#ctx0" brushRef="#br0" timeOffset="-134345.53">3377 10216 1095 0,'3'19'158'0,"-3"5"135"0,-3 9-105 16,0-1-44-1,1-1-49 1,5-2-28-16,11-15-41 0,7-3-13 16,7-11-5-16,4-5 4 15,2-9 14-15,1-5 6 0,-6-6 5 16,-12-1 4-16,-8 4-1 16,-9 3-3-16,-12 7-4 15,-9 1-4-15,-9 11-13 16,-8 1-4-16,-1 15-9 15,-2 5-3-15,0 10-7 16,5 5-5-16,12 5-20 16,13 4-16-16,24-8-63 15,13-7-40-15,22-6-133 16,7-8-156-16,11-8 254 16</inkml:trace>
  <inkml:trace contextRef="#ctx0" brushRef="#br0" timeOffset="-134103.12">4023 10090 1282 0,'-18'2'209'16,"-6"3"173"-16,-1 12-167 0,-7 3-39 16,-3 17-83-16,-2 2-27 15,3 12-43-15,4 5-15 0,16-2-15 16,9 1-5-1,18-8-7-15,16-4-1 16,13-22-5-16,18-9-1 16,9-17-63-16,1-12-50 15,2-3-405-15,1-10 333 16</inkml:trace>
  <inkml:trace contextRef="#ctx0" brushRef="#br0" timeOffset="-132361.18">1323 11525 939 0,'0'0'148'0,"-8"3"126"16,1 5-17-16,-7 2-70 0,5 7-29 0,-2 7-47 0,6 3-22 0,-3 6-28 0,2 6-11 15,1 12-20 1,5 7-17-16,0 8-15 0,2 2-6 15,-2 5-46-15,3-4-38 16,2-9-90 0,2-6-68-16,9-21-197 15,3-16 252-15</inkml:trace>
  <inkml:trace contextRef="#ctx0" brushRef="#br0" timeOffset="-132004.61">1580 11707 1051 0,'-5'14'152'16,"-6"3"104"-1,2 2-93-15,7 2-35 0,-1 2-60 16,3 3-24-16,0 8-28 16,3 6-7-16,2 9-10 15,6-1-2-15,3-7-2 16,6-1 1-16,1-15 0 15,4-8 1-15,0-12 12 16,1-13 18-16,-1-9 41 16,-1-15 19-16,-4-4 23 15,-4 1 0-15,-16-4-17 16,-2 1-9-16,-13-8-15 16,-6-1-9-16,-3-3-29 15,4 2-10-15,1 6-20 16,5 9-5-16,1 20 4 15,0 7-1-15,2 15-60 16,0 10-52-16,4 8-161 0,-3 0-212 16,10 0 278-1</inkml:trace>
  <inkml:trace contextRef="#ctx0" brushRef="#br0" timeOffset="-131736.86">1810 11320 1169 0,'6'-4'116'0,"2"0"101"0,5 0-55 0,0 1-32 0,4-2-43 0,3 2-61 0,-1 1-16 0,7 2-40 32,-3-1-63-32,4-7 56 15</inkml:trace>
  <inkml:trace contextRef="#ctx0" brushRef="#br0" timeOffset="-131290.2">2119 10917 943 0,'2'-7'199'16,"1"-1"183"-16,5 7-166 15,-5 1-33-15,11 8-60 16,4-4-23-16,2 11-32 15,5 0-14-15,2 7-25 16,-5 4-11-16,-1 5-5 16,-5 1-1-16,-13 4-1 15,-3 2-1-15,-7 0-5 16,-4-8-5-16,-3-5-4 16,-3-3-2-16,7-9-1 0,1-5 2 15,9-2-3-15,6-1 0 16,12 2 2-1,-1 5 3-15,8-5 6 0,2 4 3 0,0 2 4 32,-4 3 2-32,-7 3 5 15,-6 4 5-15,-13 4 3 0,-10 6-1 16,-15 8-7 0,-7-1-6-16,-6 1-20 0,-8-2-20 15,0-3-81-15,2-9-57 16,-2-14-143-16,5-8-164 15,9-10 273-15</inkml:trace>
  <inkml:trace contextRef="#ctx0" brushRef="#br0" timeOffset="-130561.18">3074 11590 578 0,'-2'0'155'0,"2"0"123"0,-1 0-60 0,-1-2-12 0,0 1-38 0,1 1-17 0,-9-3-32 0,-1 3-18 0,-8 4-42 16,-6 3-17 0,-6 7-27-16,1 5-9 15,3 9-9-15,0 2-4 0,8 2-3 16,10-4-2-16,10-4-2 16,12-4 1-16,7-2 9 15,6-6 7 1,8 4 14-16,1-3 9 0,-2 1 5 15,2 3 2-15,-16 1-1 16,-2 0 3-16,-18 5-2 0,-10 2-1 16,-15 3-9-1,-5 1-8-15,-10 0-44 16,0 0-31-16,1-10-71 16,2-10-46-16,13-12-100 15,11-13-61-15,12-12 188 16</inkml:trace>
  <inkml:trace contextRef="#ctx0" brushRef="#br0" timeOffset="-130278.05">3206 11771 562 0,'19'10'125'0,"5"-2"136"0,0 1-51 16,2 1-49-16,1-7-17 0,2-3-22 15,4-3-3-15,-10-10-6 16,-2-4 1-16,-10-4-4 15,-3 1-4-15,-5-1-17 16,-5-1-13 0,-9 6-24-16,-3 2-9 0,-21 8-15 15,-6 7-7-15,-3 18-14 16,-1 8-9-16,5 16-20 16,13 9-15-16,11 8-38 15,9 1-22-15,18-6-49 16,8-4-16-16,17-18-78 15,3-8-153-15,20-19 240 16</inkml:trace>
  <inkml:trace contextRef="#ctx0" brushRef="#br0" timeOffset="-130063.49">3777 11699 1374 0,'-26'17'179'0,"-4"2"127"15,-7 13-166-15,3-1-43 16,0 7-76-16,3 5-16 16,17 1-17-16,7-5-7 15,20-7-7-15,8-2 1 16,13-13 0-16,6-1-38 16,5-8-142-16,3 3 130 15</inkml:trace>
  <inkml:trace contextRef="#ctx0" brushRef="#br0" timeOffset="-129327.21">5469 11142 722 0,'0'-3'204'0,"-2"-5"277"0,2 5-160 0,-8 3-80 0,10 0-42 16,-2 14-67-16,6 8-20 0,-1 16-26 0,3 5-17 0,-2 9-35 0,-1 1-11 0,-2-1-18 15,-3-3 0-15,0 0-64 16,0-5-47-16,-3 0-175 16,3-3 146-16</inkml:trace>
  <inkml:trace contextRef="#ctx0" brushRef="#br0" timeOffset="-129080.97">4920 11721 1582 0,'0'0'79'0,"1"-2"8"0,7 2 80 15,3 2 2-15,8 1-21 16,5 2-41-16,14-2-34 15,10 2-19-15,22-4-23 0,24 2-3 16,19-9-19 0,6-5-3-16,0-5-5 15,-7-1-2-15,-8-4 4 16,-3 6-39-16,-18 7-117 16,-16 3-80-16,-33 10 100 15</inkml:trace>
  <inkml:trace contextRef="#ctx0" brushRef="#br0" timeOffset="-128812.2">5229 11834 1778 0,'-14'2'182'0,"-2"3"68"15,-5 10-84-15,2 4-50 0,7 18-78 16,-1 13-16 0,13 16-17-16,0 9-4 0,10 8-5 15,-1 1-2 1,8-7-18-16,1-3-36 0,4-20-119 16,5-10-96-16,3-20 137 15</inkml:trace>
  <inkml:trace contextRef="#ctx0" brushRef="#br0" timeOffset="-128514.92">5494 12103 1556 0,'-13'23'157'0,"1"6"73"16,1 8-112-16,-4 8-47 15,12 3-68 1,3 1-11-16,8-11-11 15,14-9-4-15,10-17 5 16,2-7 4-16,3-10 26 0,-6-4 25 16,-9-7 45-16,-4 0 19 15,-15-4 21-15,0 2-10 16,-16-2-31-16,-4-1-17 16,-15-7-39-16,-2 0-8 15,1-1-17-15,3 1-5 16,6 10-11-16,11 3-13 15,13 13-91-15,-6-1-69 16,17 5 99-16</inkml:trace>
  <inkml:trace contextRef="#ctx0" brushRef="#br0" timeOffset="-128129.42">5817 12255 1279 0,'5'-18'166'16,"-2"2"99"-16,-3 3-75 15,0 4-44-15,-1 9-57 16,1 4-18-16,-2 12-29 16,2 9-10-16,5 12-18 15,-1 4-9-15,6-2-6 16,2-1-1-16,4-8-1 0,6-6 1 15,4-12 1 1,4-2 3-16,1-12 18 0,2-6 10 16,-6-8 22-16,-6-1 10 0,-7-2 2 15,-3-1-5-15,-13-2 0 16,1-2-8-16,-17 0-10 16,-9 4-5-16,-2 2-20 15,-9 3-8-15,0 4-11 16,9 4-29-16,6 7-83 15,10 7-50-15,4-1-153 16,9 3 164-16</inkml:trace>
  <inkml:trace contextRef="#ctx0" brushRef="#br0" timeOffset="-127839.47">6248 12322 1127 0,'-5'6'181'0,"0"5"190"16,5 3-151-16,-4 5-90 15,-4 6-50-15,6 2-66 0,2 0-14 16,7 0-7-16,10-2-2 16,7-8 1-16,1-2 9 15,6-11 28-15,2-4 31 16,-3-12 50-16,-4-2 18 15,-12-10 10-15,-1-3-17 0,-12 2-27 16,-4 0-18 0,-21-2-27-16,-7 0-14 15,-7 3-33 1,-3 9-33-16,6 5-92 16,-3 7-78-16,16 6 100 0</inkml:trace>
  <inkml:trace contextRef="#ctx1" brushRef="#br0">16874 13987 0,'0'0'0,"0"0"0,0 0 15,0 0-15,0 0 16,0 0 0,0 0-16,0 0 15,0 0 1,0 0-16,0 0 16,0 0-1,0 0-15,0 0 16,0 0-16,-40-16 15,36 16-15,1 0 16,3 0 0</inkml:trace>
  <inkml:trace contextRef="#ctx0" brushRef="#br0" timeOffset="-126127.91">7139 11569 575 0,'-1'0'147'0,"-1"5"143"0,-3-2-140 0,-3 4-18 0,-1 4-48 0,-2 1-7 0,3 1 5 16,-1 1 6-16,4-1 23 0,0-1 5 15,5 3-8 1,6-1-6-16,-2 3-20 15,0 0-11-15,4 7-26 16,-5 0-16-16,4 4-20 0,-4 2-4 16,-3 0-4-16,0-3-2 15,-5-2-5-15,0-6-2 16,2-6 2-16,2-12-1 0,-6 2 2 16,7-18 1-1,7-12 4-15,-1-13 10 16,7-16 21-16,5-4 7 0,1-5 9 15,5 4-1 1,-2 15-9-16,-3 8-4 0,0 24-17 16,-2 6-7-1,5 20-9-15,2 12-5 16,3 16-10-16,1 7-8 0,-2 0-10 16,2-1 0-16,-4-8 12 15,-7-10 11-15,0-11 12 16,-6-4 3-16,-4-13 3 15,4-6 1-15,-3-13 8 16,-4-10 5-16,1-13 14 16,5-4 7-16,13 0 11 0,2 1-1 15,2 15-6 1,-3 6-7-16,-10 21-22 16,2 9-6-16,4 24-10 0,-1 11 0 15,-1 21-14-15,-4-1-12 16,-1 9-48-1,-6-6-34-15,6-10-95 0,1-4-42 16,7-20-124-16,1-4 183 16</inkml:trace>
  <inkml:trace contextRef="#ctx0" brushRef="#br0" timeOffset="-125827.55">8245 11428 1362 0,'8'6'169'0,"-8"-6"143"0,-5 1-54 0,-6 7-79 0,-12 0-50 0,-3 13-79 0,0 2-23 0,-8 7-27 16,8 0-5-16,10 5-13 15,11-2-4-15,18-1 1 16,7-1 1-16,15 1 11 15,3-1 5-15,1 4 6 16,1 4 3-16,-12-1 6 16,-4 3 2-16,-21-4 6 15,-6-1 1-15,-19 0-4 0,-8-3-21 16,-22-4-98-16,-7-4-73 16,-20-3 86-16</inkml:trace>
  <inkml:trace contextRef="#ctx0" brushRef="#br0" timeOffset="-118672.08">1798 13060 872 0,'-2'3'117'0,"-1"-3"91"0,-4 0-50 0,6-8-77 0,-4 3-22 0,2-6-22 0,1 3 7 0,1 4 21 15,-1 4 7-15,2 12 1 16,-8 12-8-16,0 17-25 16,-3 11-13-16,-3 11-15 15,2 6-6-15,1 4-4 16,3-2-2-16,5-8-4 16,3-6-7-16,6-18-32 15,0-10-32-15,7-18-140 0,1-8-133 16,6-21 189-1</inkml:trace>
  <inkml:trace contextRef="#ctx0" brushRef="#br0" timeOffset="-118313">2058 13109 787 0,'1'6'164'15,"-1"0"148"-15,0 7-77 16,-6 9-92-16,-7 3-35 15,-2 8-41-15,-4 8-24 16,3 7-32-16,8 7-7 16,3 3-4-16,4 2-3 0,15-3-4 15,10-8 0-15,13-19-4 16,5-8 5-16,6-22 27 16,-3-7 20-16,-4-18 43 15,-5-11 14-15,-14-5 2 16,-5-2-8-16,-10-4-25 15,-7-7-10-15,-10 1-30 16,-4-5-7-16,-3-2-11 16,1 6-4-16,-2 8 1 15,1 5-2-15,-5 18-5 0,-3 10-7 16,1 22-43-16,2 13-48 16,3 7-123-1,2 2-95-15,9-5 166 16</inkml:trace>
  <inkml:trace contextRef="#ctx0" brushRef="#br0" timeOffset="-118095.83">2342 12822 1266 0,'-10'12'182'15,"-2"2"127"-15,4-1-113 16,3 0-47-16,7-12-72 15,2 4-27 1,12-2-32-16,3-6-6 0,3 1-7 16,2-1 12-16,4 2-129 15,2 1-105-15,8-7 125 16</inkml:trace>
  <inkml:trace contextRef="#ctx0" brushRef="#br0" timeOffset="-117692.27">2979 12360 1044 0,'3'0'127'0,"2"7"98"16,-13 9-21-16,-5 11-51 15,-4 3-19-15,-8 13-31 16,3 4-13-16,-8 8-30 0,3 2-15 16,-1 1-27-16,2 5-8 15,9 4-11-15,1 2-3 16,8 5-3-16,7-8-2 16,12-14-1-16,3-6-2 15,13-22-5-15,4-7 0 16,-1-22 5-16,2-9 7 15,-4-14 15-15,-9-5 13 0,-8-2 14 16,-6-1 3-16,-10 4 3 16,-9 7-6-16,-13 6-14 15,-7 5-9-15,-4 6-38 16,3 5-37-16,8 9-115 16,7 3-100-16,13 7 145 15</inkml:trace>
  <inkml:trace contextRef="#ctx0" brushRef="#br0" timeOffset="-117329.6">3430 13035 1265 0,'-28'25'146'0,"-7"6"83"0,-6 2-34 0,-1 4-107 0,-1-1-37 0,8-1-40 0,5-7-7 0,15-3-10 15,8 2-7-15,17-6-3 16,10-4-1-16,7-1 5 15,9-2 5-15,4 5 7 16,-1 0 3 0,-3 1 2-16,-10 5 3 0,-17 7 3 15,-9 1 1-15,-25 13-45 16,-10-2-51-16,-12-3-240 16,-2-3 192-16</inkml:trace>
  <inkml:trace contextRef="#ctx0" brushRef="#br0" timeOffset="-117044.2">3542 13411 912 0,'26'4'80'0,"-4"-4"52"16,-5-10 7-16,-1-7-14 15,3-1-6-15,-7-5 6 0,-2-4-12 16,-7 3-16-16,-11 5 4 16,-5 10-24-16,-2 6-12 15,-12 15-31-15,-6 9-12 16,-4 21-22-16,7 15-7 0,8 6-22 16,8 2-32-1,16-11-106-15,7-9-117 16,18-19 149-16</inkml:trace>
  <inkml:trace contextRef="#ctx0" brushRef="#br0" timeOffset="-116841.83">3915 13235 1329 0,'-15'5'167'0,"-10"4"131"15,-8 13-73-15,-6 5-112 16,-1 8-33-16,12 7-50 15,1 5-20-15,16 6-21 16,11-6-6-16,16-3-7 16,11-6 1-16,20-18 2 15,5-7-4-15,11-15-108 0,3-6-140 16,8-14 154-16</inkml:trace>
  <inkml:trace contextRef="#ctx0" brushRef="#br0" timeOffset="-115891.43">5019 13725 547 0,'-3'33'71'0,"-5"-3"71"0,6 3-83 0,1-3 3 0,2-4 33 16,4-3 25-16,3-10 26 15,3-4 1-15,2-7-23 16,1-7-4-16,2-9-8 15,4-3-3-15,-1-16 4 16,5-10-5-16,3-15-9 16,6-12-8-16,6-9 3 15,5-1-14-15,4-4-13 16,-6 6-3-16,-7 10-25 16,-8 3-1-16,-10 15-4 0,0 10-6 15,-12 18-15-15,3 8-5 16,-5 16-10-16,-3 10-4 15,0 24 0-15,0 9-2 16,2 19-28-16,-1 7-14 16,6 0-10-16,-1-5 1 0,7-12 28 15,6-13 14 1,-1-25 12-16,6-8 2 16,1-26 1-16,1-12 2 15,-1-19 3-15,3-6 5 16,1-9 13-16,1-3 7 15,-4 6 12-15,-5 3 3 16,-8 18 2-16,-6 13 4 0,-8 23-3 16,-10 7-7-16,-3 27-20 15,-7 17-13-15,4 30-13 16,-5 12-2-16,6 23-1 16,0 3-3-16,7 1-25 0,9-2-10 15,3-27-25 1,6-15-22-16,9-26-23 15,4-18-32-15,6-23-105 16,7-11-82-16,3-40 183 16</inkml:trace>
  <inkml:trace contextRef="#ctx0" brushRef="#br0" timeOffset="-115564.52">6361 13386 1673 0,'-17'13'154'0,"-7"-1"80"0,-6 3-39 16,-7 7-102-16,-1-2-35 0,5 9-39 0,-1 2-13 0,20-1-14 0,5 3-7 15,18-3-7-15,5-1 1 16,15-3 11-16,4 0 7 0,-3-4 11 15,5 0 5-15,-16-6 6 16,1 4 5 0,-10-3 13-16,-7 7 3 0,-16 1 2 15,-11 2-6-15,-18 9-16 16,-4-1-7-16,-28 0-39 16,-8-4-41-16,-3-15-132 15,-7-10-234-15,26-25 250 16</inkml:trace>
  <inkml:trace contextRef="#ctx0" brushRef="#br0" timeOffset="-113642.02">1862 14429 1654 0,'3'-4'77'0,"-14"12"-7"0,-4 22 76 0,-1-6-32 0,2 8-29 0,-1 4-27 0,3 3-41 0,2 5-7 0,10 2-12 0,0 5-5 15,10-1 1-15,-2-1-1 0,3-5-67 16,1 2-53-16,4-8-195 15,5-7 171 1</inkml:trace>
  <inkml:trace contextRef="#ctx0" brushRef="#br0" timeOffset="-113335.17">2187 14503 939 0,'-12'0'209'16,"-1"0"184"-16,-3 12-202 0,-1 12-53 15,-1 9-93 1,3 8-22-16,12 8-23 0,3 3-5 16,14-1-7-1,9-6-2-15,6-12-1 16,5-14 0-16,4-17 8 16,0-5 16-16,-8-16 46 0,0 0 19 15,-11-8 41-15,-5-4 7 16,-14 1-7-1,0-2-9-15,-14 2-30 0,-8 2-17 16,-6 1-27-16,-1 0-10 16,-7 3-16-16,1 2-5 0,7 7-26 15,3 4-34-15,14 6-111 16,7-2-95-16,11 1 137 16</inkml:trace>
  <inkml:trace contextRef="#ctx0" brushRef="#br0" timeOffset="-113155.89">2313 14342 1253 0,'2'6'105'0,"6"-4"60"16,3-2-21-16,6-8-64 15,7-5-27-15,4-6-40 16,7-4-78-16,6-6 46 15</inkml:trace>
  <inkml:trace contextRef="#ctx0" brushRef="#br0" timeOffset="-112691.08">2966 14031 1259 0,'-1'-11'139'0,"-5"3"90"15,-2-3-1-15,-6 5-66 16,-9 1-33-16,3 5-55 15,3 3-24-15,-2 7-37 16,6 4-12-16,0 5-18 16,6 9-5-16,7 1-2 15,3 1 1-15,11-4 2 16,2-7 3-16,4-12 5 16,4-7 3-16,-7-5 9 15,2-8 2-15,-8-7 4 16,-5 1 1-16,4-6 5 15,-4 3 9-15,-1 6 13 16,-2 2 9-16,-3 14 14 16,-1 0-5-16,-1 14-17 15,-4 11-11-15,2 18-23 16,3 6-7-16,-5 14-32 16,6 6-34-16,0 4-132 0,4-4-60 15,11-8 132-15</inkml:trace>
  <inkml:trace contextRef="#ctx0" brushRef="#br0" timeOffset="-112335.12">3388 14511 1271 0,'-21'-4'130'0,"-12"0"85"0,-3 4-72 0,-2 11-72 0,-2 3-40 16,15 13-38-16,2 3-8 0,13 6-5 0,12 0 0 0,17 1 4 15,6-7 3-15,6-4 6 16,7 1 3-16,-1-3 5 15,-7-1 4-15,-10 3 5 16,-10-1 2-16,-17 3 4 16,1 2 0-16,-26 2-2 15,1-5-2-15,-10-1-41 16,-7-2-18-16,11-7-144 16,0-6-232-16,18-11 258 15</inkml:trace>
  <inkml:trace contextRef="#ctx0" brushRef="#br0" timeOffset="-112017.53">3530 14810 609 0,'27'3'120'0,"-1"-1"131"15,3-5-69-15,-2-5-9 16,-10-5 7-16,-1 1-25 15,-8 2 14-15,-5 1-13 16,-3-1-27-16,-3 4-4 0,-5-3-32 16,-2-1-12-16,-6 5-15 15,-1 5-15-15,-5 5-25 16,-2 8-12-16,7 12-26 16,3 8-11-1,4 10-31-15,9 6-25 16,5 3-55-16,9-2-34 0,11-9-126 15,1-9-181-15,10-21 280 16</inkml:trace>
  <inkml:trace contextRef="#ctx0" brushRef="#br0" timeOffset="-111810.84">3968 14760 1179 0,'-38'27'187'0,"-3"1"181"0,4 5-145 16,-1-3-98-16,3 6-52 16,16 2-64-16,3-2-15 15,21-2-18 1,8-1-5-16,23-10-1 16,5-7 4-16,9-10-7 0,7-6-47 15,0-6 52-15</inkml:trace>
  <inkml:trace contextRef="#ctx0" brushRef="#br0" timeOffset="-111110.9">5246 14683 779 0,'0'0'176'0,"2"3"235"0,1 5-155 0,9 4-74 0,3 4-34 0,-1 12-72 0,-3 5-30 0,-3 12-29 0,-5 3-8 16,-3 6-7-16,0 1-4 16,-3-11-7-16,-2-7 0 0,5-20-4 15,0-7 1 1,8-10-2-16,3-13 5 0,3-15 25 15,2-15 16 1,8-15 39-16,-4-7 8 16,7-3 9-1,0 7-1-15,-4 12-18 0,3 11-7 16,-7 14-24-16,-2 10-9 16,3 17-8-16,1 13-5 0,-7 16-4 15,0 7-2-15,-3 11-2 16,0 6-1-16,-3 2-4 15,3-4-1 1,0-4-11-16,0-7-32 0,-3-13-69 16,2-5-42-16,1-9-138 15,2-10 158-15</inkml:trace>
  <inkml:trace contextRef="#ctx0" brushRef="#br0" timeOffset="-110796.66">6272 14686 1707 0,'-13'9'152'15,"-12"4"97"-15,-8-1-46 16,-16 7-97-16,-5 2-26 16,-6 4-46-16,3 0-19 0,18 2-21 15,10-2-10-15,29 1-16 16,16-1-2-16,28-2 5 15,15-2 7 1,5 3 17-16,1-2 5 16,-14 3 3-16,-12-1 3 0,-17-4 6 15,-11 4 5 1,-16 3 5-16,-9 4-1 0,-20 1-10 16,-11 4-12-16,-32-5-34 15,-11 4-66-15,-15-5-68 16,2-5-244-16,25-25 236 15</inkml:trace>
  <inkml:trace contextRef="#ctx0" brushRef="#br0" timeOffset="-109344.49">1555 16062 387 0,'7'-12'108'0,"-3"-1"125"16,0 4-14-16,-2-2-7 0,-2 3 1 0,-2 3-12 0,-1 0-1 0,-2 4-22 16,5 1-20-16,-7 4-42 15,3 1-25-15,-3 11-45 16,3 3-13-16,-2 17-15 15,3 4-5-15,0 12-9 16,0 4-4-16,3 11-6 16,0 4-21-16,3-7-76 15,6-1-42-15,4-18-107 0,-1-8-50 16,7-18 172-16</inkml:trace>
  <inkml:trace contextRef="#ctx0" brushRef="#br0" timeOffset="-109000.37">1875 15993 1378 0,'-10'35'119'0,"-4"4"47"16,0 1-23-16,0 8-78 15,1 6-34-15,5 8-31 16,5-4-5-16,14-3-10 15,6-6-3-15,21-19-7 16,10-14-1-16,5-16 0 16,6-10 3-16,-6-17 15 15,-4-7 17-15,-9-10 45 16,-12-2 21-16,-12 2 39 16,-8-2 7-16,-15 10-8 15,-8 3-12-15,-12 0-33 16,-6 4-18-16,-19 1-29 15,1-1-11-15,-6 1-17 16,2 1-17-16,22 13-79 16,9 0-57-16,21 11 82 0</inkml:trace>
  <inkml:trace contextRef="#ctx0" brushRef="#br0" timeOffset="-108780.62">2181 15812 1026 0,'1'6'126'0,"9"2"165"0,-1-2-192 0,9-3-19 15,-3-3-32-15,8-11-39 16,3-3-3-16,1-8-18 15,0 0-108-15,0-6 81 16</inkml:trace>
  <inkml:trace contextRef="#ctx0" brushRef="#br0" timeOffset="-108569.83">2522 15436 1025 0,'8'-3'154'0,"-5"6"154"16,5 0-96-16,-2 13-51 0,3 6-50 15,2 11-66-15,-1 12-15 16,-4 5-21 0,0 2 2-16,2 6-126 15,2 1-45-15,2-9 81 0</inkml:trace>
  <inkml:trace contextRef="#ctx0" brushRef="#br0" timeOffset="-108161.08">2813 15463 977 0,'-3'0'184'0,"-6"-5"224"15,3 1-148-15,-2 5-52 16,0-1-45-16,5 0-86 16,-1 0-28-16,15 2-38 15,5 1-10-15,8 2 1 16,4 1 1-16,5 3 1 0,-4 3 0 16,-4 5 2-16,-6 0 3 15,-8 1 4 1,-1 4 3-16,-14-2 0 15,-5 5-7-15,-12 2-22 16,4 3-11-16,-7-8-9 16,7 0 2-16,4-4 12 15,2-1 0-15,13 0 0 0,3 4 1 16,14-4 2-16,3 4 3 16,8-12 5-16,8-1 1 15,1-10 4-15,4-5-26 0,-1-8-113 16,1-4 95-16</inkml:trace>
  <inkml:trace contextRef="#ctx0" brushRef="#br0" timeOffset="-107409.79">3566 16140 703 0,'2'0'135'0,"-2"0"134"0,-2-2 0 0,-6 2-39 0,5 0-38 0,-16 0-72 0,-1 0-25 0,-9 6-46 0,-2 1-17 16,5 5-26-1,-1 6-8-15,13 2-15 16,10 1-7-16,10 2-5 15,13-2 2-15,11-1 9 16,0-1 7-16,8-1 11 16,1-3 9-16,-4 0 9 15,-2 0 3-15,-16 1 5 0,-3 1 0 16,-12 1 5-16,-5 4 0 0,-13 3-10 16,-8 4-21-1,-9 0-89-15,-5 1-65 16,-4-7-305-16,-1-6 265 0</inkml:trace>
  <inkml:trace contextRef="#ctx0" brushRef="#br0" timeOffset="-107115.71">3938 16165 1096 0,'8'17'124'0,"0"1"98"15,3-1-67-15,-8-1-75 0,7-8-28 16,2-7-22 0,-1-6 6-16,10-6 32 15,1-6 19-15,3-7 25 16,-4 2 0-16,-7 2-20 16,-9-1-6-16,-7 9-8 15,-9 4-8-15,-16 8-17 16,-7 6-12-16,-14 13-38 0,1 11-18 15,-2 14-58 1,6 10-33-16,12 14-78 0,10 3-40 16,17 1-217-16,15-7 256 15</inkml:trace>
  <inkml:trace contextRef="#ctx0" brushRef="#br0" timeOffset="-106894.03">4412 16170 1290 0,'-23'1'206'16,"0"9"175"-16,-4 5-181 15,-1 12-54-15,-1 16-82 16,6 6-30-16,4 19-41 16,12 4-9-16,14 2-6 15,12-8-1-15,14-15 4 16,6-13 2-16,15-18-65 15,3-9-48-15,12-22 71 16</inkml:trace>
  <inkml:trace contextRef="#ctx0" brushRef="#br0" timeOffset="-105748.61">5699 16159 1278 0,'0'0'160'0,"0"1"121"0,0 1-32 0,-3 6-70 0,3 3-29 0,0 6-49 0,0 8-20 0,0 18-42 16,1 9-16-16,1 19-18 16,-1 9-5-16,6 12-4 15,-4 4-20-15,-1-8-56 0,-2-4-26 16,0-12-43-16,0-12 2 16,0-22 17-1,-2-13 4-15,2-21 30 0,-3-12 17 16,0-19 41-16,-1-13 26 15,0-21 37 1,-4-7 15-16,2-22 33 16,-2-11 24-16,3-11 35 0,-1 0 13 15,7 15 16-15,4 10-6 16,1 25-28-16,7 18-8 16,-4 19-30-16,2 3-24 15,2 11-27-15,1 5-18 16,13-1-20-16,3 6 1 0,11 1-1 15,8 0 1-15,8 0-1 16,1 6 2 0,-7-1 3-16,-14 4 6 0,-18 4 16 15,-22 1 13-15,-9 11 1 16,-18 2-8-16,-22 3-38 16,-2 3-34-16,-17-3-56 15,13 5-22-15,12-10-24 16,9 0 6-16,20-4 34 15,3-10 19-15,14-2 8 16,2-4-10-16,9-8-56 16,4 0-52-16,11-12 108 15</inkml:trace>
  <inkml:trace contextRef="#ctx0" brushRef="#br0" timeOffset="-105077.8">6581 16062 1133 0,'-5'5'204'16,"0"-3"142"-16,-6-1-81 0,-3-1-33 0,-3 3-75 0,-5 4-34 0,-8 1-44 15,-3 9-20-15,-5 0-30 0,0 7-9 16,8 11-17 0,3-4-7-16,18 9-8 0,4-4-5 15,13 0 1-15,12-6 4 16,7 0 11-16,5 0 4 16,4-3 9-16,0 0 0 0,-6-2 2 15,2 0 1 1,-15-1 20-16,-4-4 7 15,-12 4 11-15,-6 0 1 0,-15-1-8 16,-7 1-10-16,-9-7-14 16,-7-1-5-1,-7-6-20-15,-2-3-11 16,-5-10-58-16,3-3-51 0,-3-2-43 16,-2-8 67-16</inkml:trace>
  <inkml:trace contextRef="#ctx0" brushRef="#br0" timeOffset="-77809.1">8706 6706 616 0,'9'-5'139'0,"-4"5"152"0,-7 0-64 0,-13 5-59 0,-1 3-40 0,-8 3-45 0,-1 1-16 0,9 1-24 0,-1 0-4 16,10 1-8-1,3-1 2-15,5-1 14 0,2 1 3 16,2-4-4-16,3 7-2 0,-3 0-12 31,1 1-6-31,-3 4-9 16,5-7 0-16,2 2 1 16,7-5 7-16,8 0 12 15,7 0 2-15,6-3 8 16,0 3 0-16,1 3 0 0,-7 0-3 15,-9 5-8-15,-4 3-6 16,-17 5-11 0,-4 0-3-16,-18 9-6 0,-7 2-4 0,-19 3-29 15,-9-2-32-15,-10-1-84 32,5-5-58-32,11-8-141 0,5-6-127 15,22-8 264-15</inkml:trace>
  <inkml:trace contextRef="#ctx0" brushRef="#br0" timeOffset="-77612.35">8595 6801 1269 0,'16'-23'185'16,"3"0"122"-16,14-4-89 0,7-1-39 15,10-4-58 1,1 2-24-16,-3 3-41 0,-6 7-16 15,-3 6-29 1,-9 4-9-16,-3 10-51 16,-7 5-53-16,-6 11-161 0,-3 7-107 15,-1 9 189-15</inkml:trace>
  <inkml:trace contextRef="#ctx0" brushRef="#br0" timeOffset="-77309.54">9070 6919 666 0,'3'11'192'15,"-1"1"146"-15,-2-2-64 16,-2 6-35-16,-2-1-79 16,-4 3-39-16,0 5-66 15,5 3-25-15,3 2-26 16,6 5-1-16,10-4-3 16,3-6 5-16,6-9 24 15,10-7 13-15,4-15 36 16,4-11 7-16,2-13 2 15,-7-4-4-15,-11-5-21 16,-14 2-10 0,-13 1-20-16,-14 3-10 0,-23 7-17 15,-7 4-18-15,-10 8-61 16,2 5-29-16,10 13-77 16,7 7-45-16,18 4-114 15,7 3 178-15</inkml:trace>
  <inkml:trace contextRef="#ctx0" brushRef="#br0" timeOffset="-77046.95">9487 6879 953 0,'-3'13'148'16,"-4"3"130"-16,-1 3-81 0,-1 6-98 16,6 5-36-1,3-3-45-15,4 0-9 16,19-9 4-16,-5 1 1 15,14-12 45-15,-4-7 24 16,6-10 27-16,-4-9 13 16,-5-11-3-16,0-3-9 0,-12 0-16 15,-10-3-11-15,-10 1-36 16,-11 5-17 0,-6 0-29-16,-6 3-24 0,-3 13-75 15,4 8-49-15,1 6-137 16,6 5-85-16,17 7 202 15</inkml:trace>
  <inkml:trace contextRef="#ctx0" brushRef="#br0" timeOffset="-76688.37">9730 6843 532 0,'22'16'199'0,"-5"6"211"0,2 3-101 16,-10 5-105-1,1 8-56-15,-7 9-79 16,-3 5-23-16,-1 7-39 15,-4 4-11-15,2-3-67 16,3-5-14-16,0-16 5 16,4-7 6-16,0-18 87 0,-3-12 33 15,5-5 39-15,-6-18 19 16,-3-18 19-16,-5-9-3 16,-4-23-9-16,-2-8-9 15,2-7-20-15,12 1-7 16,10 21-10-16,7 16-8 15,7 22-17-15,1 7-12 0,-1 19-22 16,-4 7-4-16,-1 10-2 16,-4 8-2-16,-12 10-13 15,-5 0-21 1,-12 6-73-16,-3 0-47 0,-4 0-79 16,1-5-60-16,13-8 169 15</inkml:trace>
  <inkml:trace contextRef="#ctx0" brushRef="#br0" timeOffset="-76446.05">10304 6730 1131 0,'0'-4'202'0,"-10"3"157"0,-4 4-74 16,-11 11-115-16,-8 7-56 15,1 4-54-15,4 3-18 16,6-1-25-1,14-2-9-15,13 1-9 16,7-6-2-16,9 2 0 0,4 3 2 16,0 5 0-1,-4 3 0-15,-10 8-30 0,-11 4-20 16,-19 0-82-16,-10 6-45 16,-21-1-236-1,-15 4 235-15</inkml:trace>
  <inkml:trace contextRef="#ctx0" brushRef="#br0" timeOffset="-73794.12">5222 7752 845 0,'5'-8'138'0,"5"4"131"0,-7 4-30 0,-3 8-51 0,0 10-16 0,-3 2-31 0,-5 5-19 0,-6 7-41 15,-2 4-22-15,-8 2-38 16,-4 3-9-16,-5 10-10 15,-5-1-2-15,6 2-5 16,-3 0-2-16,18-5-4 16,5-1 1-16,12-10-1 0,4-7 0 15,7-9 2 1,8-10 1-16,3-7 3 16,4-9 1-16,4-10 2 15,-1-3 2-15,0-8 1 16,-2-3 2-16,-5 3 3 0,-2 2 1 15,-10 8 8-15,-4 1 10 16,-6 14 15 0,0 1 4-16,-2 7 3 0,-2 8-2 15,2 13-10-15,-1 6-5 16,1 15-12-16,-1 2-8 16,-5 7-8-16,4 1-3 15,-4-6-39-15,0-4-37 0,3-9-112 16,5-3-88-1,3-7 147-15</inkml:trace>
  <inkml:trace contextRef="#ctx0" brushRef="#br0" timeOffset="-73281.93">5724 7985 1072 0,'-1'-3'163'0,"-3"0"179"0,-3 3-105 0,-6 6-40 0,-3-1-43 0,-8 4-70 0,-2 2-25 16,-1 2-40-16,-3-2-8 16,9-5-11-1,4 2-3-15,11 3-6 0,7-2 1 16,9 9 1-16,2-1 3 0,1 5 6 15,-2 2 3 1,-3-2 2-16,0 6 0 16,-7 1 0-16,-1-1-1 15,-11 1-1 1,-1-1-1-16,-4-6-1 0,0-1 0 16,5-14-1-16,3 0-2 0,8-7 1 15,8 0 5-15,8-3 16 16,6-2 13-16,6 5 12 15,1 0 0-15,4 8-6 16,0-2-10 0,-3 11-9-16,-3-1-4 15,-10 8-6-15,-6 3 1 16,-9-1-2-16,-5 3 0 16,-19 4-3-16,-2-5-6 0,-3 7-26 15,-1-3-20-15,1-1-67 16,2-4-45-16,1-8-109 15,7-3-79-15,9 1 189 16</inkml:trace>
  <inkml:trace contextRef="#ctx0" brushRef="#br0" timeOffset="-72941.99">5923 8229 1163 0,'-2'0'101'0,"1"7"89"0,-2 2-68 0,3 10-20 0,0 3-32 0,0 10-42 0,1-1-13 0,10 1-12 0,3-7 0 16,15-12 25-16,2-10 16 15,7-11 43-15,-3-8 17 0,0-12 14 16,-2-4 2-16,-13-1-9 15,-1-5-9-15,-16 3-22 16,-3 6-16-16,-20-3-29 16,-5 4-12-16,-20 4-26 15,-7 5-18-15,-8 6-51 16,5 7-36-16,13 11-91 16,8 3-60-16,20 9 141 15</inkml:trace>
  <inkml:trace contextRef="#ctx0" brushRef="#br0" timeOffset="-72575.76">6300 8226 1221 0,'5'41'87'0,"1"10"17"15,-1 2-11-15,-5 7-61 0,8-3-18 16,-4-3-14-16,1-10-9 15,5-6-42 1,1-12-8-16,-7-11-1 16,4-3 6-16,-5-13 58 0,2-10 29 15,-5-16 50-15,-3-13 27 16,-2-24 33-16,-4-14-2 16,6-16-14-16,3 1-5 15,7 15-11-15,9 12 3 0,9 25-16 16,2 7-15-16,-8 19-35 15,2 11-18 1,-9 12-11-16,-2 9-1 0,-12 14-4 16,-6 3-1-16,-9 10-39 15,-5 1-25-15,-3 1-62 16,-4 1-41-16,6-9-85 16,4-8-75-1,17-12 175-15</inkml:trace>
  <inkml:trace contextRef="#ctx0" brushRef="#br0" timeOffset="-72288.42">6881 8001 1077 0,'-10'3'192'0,"-9"5"201"0,-5 3-162 0,-12 3-76 15,0 3-53 1,-2 7-59-1,6 0-17-15,17-1-30 16,4 1-7-16,23-5-4 0,12 3 1 16,11-5 10-16,9 4 4 15,-6-2 5-15,-5 3 2 16,-10 1-1-16,-8 1 0 16,-20 4-7-16,-9 4-26 15,-24 4-65-15,-13-1-38 16,-15 1-67-16,-8-4-33 15,-2 2 133-15</inkml:trace>
  <inkml:trace contextRef="#ctx0" brushRef="#br0" timeOffset="-71851.69">6063 8024 506 0,'-4'0'117'0,"-4"2"127"0,3 1-9 0,-3-1-23 0,3 2-14 0,1-4-30 0,-1 2-12 0,0-2-31 0,2 0-19 0,-6 2-36 0,-4-1-21 16,-1 7-32-16,-2 3-12 16,3 14-22-16,1 5-34 15,5 18-101-15,7 4-82 0,27 7 117 16</inkml:trace>
  <inkml:trace contextRef="#ctx0" brushRef="#br0" timeOffset="35998.65">15505 9710 956 0,'13'-1'131'0,"-1"-3"113"16,-1 0-15-16,-3-4-33 0,-4 3-15 0,-4-3-29 0,-8 7-20 0,-16 2-41 0,-3 9-16 0,-20 7-26 15,-12 8-10-15,4 13-17 16,-6 6-8-16,13 13-10 16,6-2-4-16,15 11-3 15,3 4-2-15,20-5-2 16,4-1 0-16,17-12 1 15,11-9 1-15,13-16 2 16,8-8 3-16,10-21 1 16,4-9 10-16,-3-14 21 15,0-8 13-15,-21-7 14 0,-12 1-1 16,-16 1-11-16,-11 2-7 16,-16 6-12-16,-11 8-7 15,-20 10-13 1,-5 12-5-16,-8 19-9 0,5 8-13 15,11 14-84 1,3-1-59-16,22-6-178 0,6-2-232 16,27-13 334-16</inkml:trace>
  <inkml:trace contextRef="#ctx0" brushRef="#br0" timeOffset="36312.05">15866 9863 1405 0,'-7'8'167'0,"-16"5"123"16,-5 4-69-16,-8 15-111 16,0-3-37-16,7 9-47 15,7 3-16-15,13 7-11 16,5-3-5-16,15 1-3 16,7-6-1-16,15-17 3 15,6-9 0-15,13-15 6 16,7-10 5-16,-4-13 38 15,2-4 23 1,-8-9 34-16,-5 1 10 0,-27 3-9 16,-14 0-17-16,-28 6-29 15,-17-1-16-15,-22 6-38 16,-8 3-30-16,6 6-72 16,9 4-65-16,13 7-155 15,18-6-124-15,33 3 241 0</inkml:trace>
  <inkml:trace contextRef="#ctx0" brushRef="#br0" timeOffset="36622.98">16231 9888 1287 0,'-19'37'179'0,"-6"-1"131"0,-12 3-147 16,1 1-54-1,3 1-69-15,12 3-19 16,20-6-21-16,9-5-4 15,27-8-3-15,4-6 0 16,16-16 11-16,5-3 20 0,-5-12 68 16,-3-9 23-16,-14-3 19 15,-8 1-2-15,-16-9-31 16,-7 2-13-16,-17-6-18 16,-2 1-12-1,-15-3-32-15,-5-6-10 0,-12 5-10 16,0 1-6-16,3 13-18 15,6 9-24-15,15 8-84 16,15 7-64-16,14 4-121 16,12 6-59-16,17 7 199 15</inkml:trace>
  <inkml:trace contextRef="#ctx0" brushRef="#br0" timeOffset="36980.4">16471 9985 753 0,'15'25'205'0,"-5"3"213"0,-2 7-42 16,-5 6-102-16,-1 1-53 15,1 11-102-15,-2 6-36 16,1 11-52-16,-1 1-16 16,-1 4-15-16,0-7-23 0,0-5-75 15,2-4-29 1,-2-10-23-16,2-5 17 16,-1-16 73-16,2-10 29 15,-3-18 43-15,0-12 23 16,-3-21 50-16,0-14 24 0,0-22 26 15,0-18 32 1,4-14-41 0,4 0-9-16,16 19-17 0,5 10-49 0,11 31-8 15,2 14-17-15,0 17-21 16,-1 10-2-16,-8 13 0 16,-6 9 2-16,-10 3-1 15,-1 7 1-15,-15 4-9 16,-9 2-19-16,-16 3-49 15,-9 0-37-15,-3-8-101 16,1-8-88-16,9-15 167 16</inkml:trace>
  <inkml:trace contextRef="#ctx0" brushRef="#br0" timeOffset="37296.93">17020 10074 895 0,'38'-18'221'15,"-2"2"188"-15,-14 6-99 0,-5 7-34 16,-14 3-52-16,-3 5-31 16,-12 4-78-16,-7 1-28 15,-10 9-50-15,-4 3-11 16,5 5-13-16,1-1-7 16,10 0-9-16,12-3-5 0,8-2-5 15,11-5 1-15,8-2 5 16,4 2 2-16,1-1 5 15,-2 3 2-15,-14 5 4 16,-8 3 2-16,-19 4-8 16,-11 6-14-16,-25 0-55 15,-11-1-44-15,-16-8-125 16,0-5-125-16,7-8 202 16</inkml:trace>
  <inkml:trace contextRef="#ctx0" brushRef="#br0" timeOffset="63828.13">15232 11104 392 0,'-1'0'88'0,"1"2"91"0,-2 1-14 0,2 0-8 0,-3 0 0 0,0 0-9 0,-2 5-18 0,-3-3-41 0,2 3-17 0,-2-3-13 0,5-1 2 0,3-4-4 0,0 4-2 0,3-3 2 16,10 1 1-16,12-2 18 16,5 0 3-16,16-2-8 15,4-6-6-15,12-3-21 16,-1-1-8-16,-3-3-9 0,-10 3-5 16,-15 1-6-1,-11 4 14 1,-13 4 12-16,3 3 6 0,-11 14 4 15,2 5-15-15,0 18-14 16,-6 5-6-16,-8 17-5 16,2 5-1-16,-1 15-5 15,-5 8-2-15,-1 6-3 16,0 5-1-16,-6-7-6 16,5-9-2-16,2-16-25 15,1-9-19-15,9-19-70 0,4-11-56 16,4-22-237-16,10-10 238 15</inkml:trace>
  <inkml:trace contextRef="#ctx0" brushRef="#br0" timeOffset="64176.41">15952 11525 1342 0,'-2'13'110'0,"-1"4"66"15,-3 5-18-15,1 2-25 16,-5 3-35-16,6 11-47 16,-1 3-17-16,5 9-23 15,5 1-9-15,7-7-7 16,7 0-2-16,10-16-2 0,5-2 2 16,9-17 19-1,4-9 16-15,1-13 28 16,-6-9 14-16,-4-9 19 15,-8-4 1-15,-9-11-3 16,-12 1-5-16,-12-11-20 0,-13 1-9 16,-14 2-19-1,-11 4-10-15,-16 11-18 16,7 11-8-16,4 16-34 16,3 6-38-1,17 7-116-15,7 7-88 0,19 1 144 0</inkml:trace>
  <inkml:trace contextRef="#ctx0" brushRef="#br0" timeOffset="64517.53">16455 11524 980 0,'-6'16'192'0,"-5"1"259"0,-1 0-306 15,3-1-3-15,6 3-67 16,3 3-28-16,9 5-34 15,-1 1-9-15,14 2-6 16,4-8-3-16,8-11 15 16,6-4 13-16,-2-15 39 15,3-5 24-15,-11-9 27 16,-5-6 9-16,-11-12-9 16,-6-1-10-16,-18-6-23 15,-5-2-15-15,-18 2-24 16,-9-4-12-16,-2 7-20 15,-3 11-9-15,9 9-28 16,8 15-30-16,2 17-108 16,4 4-54-16,13 17-165 15,9 5 194-15</inkml:trace>
  <inkml:trace contextRef="#ctx0" brushRef="#br0" timeOffset="64926.74">17043 11461 1126 0,'11'17'155'0,"-4"7"94"15,1 18-105-15,-1 10-7 0,-5 13-81 16,1 6-25-16,-3-3-13 16,3-2-14-16,-1-8-4 15,3-7-37-15,-2-12-58 16,-3-3-27-16,-3-13-34 15,-2-3 31-15,-1-10 69 16,-4-7 47-16,-1-19 98 0,-3-14 39 16,0-30 66-1,3-17 3-15,-4-34 3 16,14-4-4-16,2 0-36 16,7 9-5-16,18 31-55 15,-4 13-29-15,6 29-39 16,-4 9-14-16,-4 15-11 15,-4 9-1-15,-7 16 2 0,1 4-1 16,-10 12 1 0,-2 4-5-16,-10 11-18 15,-7 5-27-15,-5 4-56 0,2 2-36 16,0-9-85-16,6-7-33 0,8-15-113 16,7-9-189-1,17-20 332-15</inkml:trace>
  <inkml:trace contextRef="#ctx0" brushRef="#br0" timeOffset="65197.01">17554 11347 947 0,'-3'6'158'0,"-8"12"144"0,-11 1-43 0,-8 12-71 0,-4-1-35 0,0 5-59 0,12-8-22 16,10-2-43-1,7-1-13-15,22-9-11 16,9 1-5-16,15 0 2 16,-2-2 2-16,-1 7 1 15,-3 1 2-15,-21 4 3 16,-11 1 0-16,-24 5-15 16,-12 3-27-16,-27 1-71 15,-1 0-61-15,-12-4-269 0,-1 4 256 16</inkml:trace>
  <inkml:trace contextRef="#ctx0" brushRef="#br0" timeOffset="65933.5">14734 10150 249 0,'0'-11'97'0,"-2"-1"113"0,1 0-42 0,-6 9-1 0,1-3-13 0,-8 8-10 0,-5 5-2 0,-6 5-11 15,-4 3-13-15,2-1-23 16,2 2-12 0,13-5-28-16,7-3-7 0,17-6 25 15,15-2 18-15,41-3 27 16,25-4 8-16,41 3-24 15,15-4-23-15,51 6-35 16,8 1-13-16,48-1-19 16,18-1-2-16,-10-7-4 15,5-2 0-15,-22-7 1 16,-27 1 1-16,-22 1-1 0,-26-5 1 16,-43 13-59-16,-20 2-86 15,-59 23 81 1</inkml:trace>
  <inkml:trace contextRef="#ctx0" brushRef="#br0" timeOffset="104193.79">19538 8562 988 0,'17'0'133'0,"-9"0"111"0,1 0-35 0,-1 2-16 0,-5-2-21 0,2 1-16 0,3 1-5 0,-7-1-20 0,3 9-10 0,3 6-24 0,0 6-13 16,5 19-26-16,-1 8-16 16,-1 26-22-16,-2 12-9 15,-8 20-10-15,0 13-2 16,-3 0-23-16,-2-10-40 16,3-13-117-16,2-9-62 15,0-25-151-15,5-11-161 0,-3-27 333 16</inkml:trace>
  <inkml:trace contextRef="#ctx0" brushRef="#br0" timeOffset="104518.65">19392 9133 1178 0,'0'-14'143'0,"4"1"168"0,7 8-83 15,7 2-17-15,5-1-22 16,21-3-57-16,5-1-21 15,9-6-29 1,7-3-20-16,7-5-29 16,-4 6-10-16,-2 3-12 15,2 12-4-15,-16 4-2 0,-9 11-2 16,-10 11 0-16,-14 5 1 16,-11 14-3-16,-11 2 1 15,-5 13 0-15,-6-6-2 16,4-1 0-16,7-1-1 15,6-12-2-15,10-4-2 0,12-10-4 16,0-9-7-16,5-11-38 16,6-5-37-16,-1-13-165 15,-6-6-158 1,-6-8 226-16</inkml:trace>
  <inkml:trace contextRef="#ctx0" brushRef="#br0" timeOffset="104680.52">20044 8794 1242 0,'-11'14'151'0,"6"-3"192"0,0-6-214 0,7-7-68 16,6-9-33-16,6-8-141 16,10-6-87-16,12-2 101 15</inkml:trace>
  <inkml:trace contextRef="#ctx0" brushRef="#br0" timeOffset="105286.23">20435 9024 1248 0,'8'79'126'0,"-2"-2"50"16,-1-3-6-16,-5-18-81 16,-5-9-36-16,-1-17-29 15,3-10-6-15,1-15 10 16,-2-6 6-16,4-15 17 15,1-9 15-15,7-12 18 16,2-5 11-16,4-9 10 16,5 1-12-16,3 4-20 0,5 14-14 15,-1 14-28-15,0 10-7 16,-3 9-20-16,3 12-5 16,-9 11-5-16,2 2-2 0,-5 6-23 15,-1 3-33 1,-1-7-3-16,2-3 3 15,9-14 23-15,3-8 37 16,6-7 9-16,3-17 4 16,2-7 16-16,3-7 9 0,-9-6 6 15,-1 5-1-15,-6 6-9 16,-11 5-6 0,-2 18-11-16,0 7-4 15,-2 19-7-15,1 8-3 16,1 12-3-16,1 7 1 0,9-6 0 15,4-6-1-15,10-15 3 16,4-8 1 0,5-19 3-16,7-1 4 0,-4-8 20 15,-1-7 16-15,-18-4 25 16,-4-9 20-16,-18-7-4 16,-2-2-1-16,-12 2-15 15,-11 2-19-15,-2 20-19 0,-6 11-15 16,-1 25-17-1,0 20-4-15,9 26-4 16,4 14-2-16,17 15-3 0,11-1 1 16,20-11-14-16,14-10-27 15,19-19-73 1,9-10-61-16,2-17-179 16,0-13 200-16</inkml:trace>
  <inkml:trace contextRef="#ctx0" brushRef="#br0" timeOffset="135370.42">11918 12938 1166 0,'0'-1'133'15,"-7"-1"112"-15,6-4-34 0,-2 1-49 0,1 4-28 0,-1 1-52 0,6 0-23 16,0 9-32-16,2 8-7 15,4 20-10-15,-1 7-2 16,-3 19-8-16,0 6-2 16,-5 4-6-16,0-1-1 15,-5-12 0-15,2-8 1 16,-7-17 8-16,3-8 2 16,2-21 4-16,-5-9 1 15,7-19 5-15,3-13 3 16,0-26 6-16,10-15 2 0,5-28-1 15,9-5-1-15,5-3 16 16,4 8-6-16,1 24 1 16,4 9-2-16,-3 33-24 15,-10 16 4-15,-11 38-6 16,-9 15-2-16,0 31-2 16,-2 13-2-16,5 6-11 15,6-1-3-15,5-18-4 16,6-15 3-16,12-33 10 15,-3-14 6-15,4-27 9 16,-5-12 3-16,-3-16 4 16,-3-5 2-16,-10-2 4 15,-1 4 2-15,-6 11 4 16,-7 9-1-16,-3 20 6 16,-2 18 4-16,-3 34-9 0,-2 16-5 15,-3 32-10 1,4 14-12-16,3 11-19 0,3 2-37 0,17-11-159 15,8-7-146 1,15-31 189-16</inkml:trace>
  <inkml:trace contextRef="#ctx0" brushRef="#br0" timeOffset="136117.49">12842 13173 1205 0,'10'22'154'0,"2"-3"50"0,17-14-36 0,-6-11-42 0,12-13-53 15,1-10-7-15,-7-12-1 16,2-3-1-16,-10-1-17 16,-1 0-1-16,-18 11 9 0,-2 5 8 15,-21 17 5 1,-4 2-5-16,-10 17-29 15,-9 11-17-15,3 22-22 16,2 12-7-16,14 17-9 16,7 7-5-16,21 3-79 15,10-5-44-15,26-16-98 16,13-9-41-16,10-20-46 0,12-10 37 16,7-19 107-16,-1-7 49 15,16-16 154-15,-9-7 46 16,-10-7 94-1,-7-5 44-15,-29 1 63 0,-5-3 8 0,-28 1-27 16,-5 4-24 0,-17-1-61-16,-11 4-33 0,-10 11-56 15,-3 9-21 1,-4 16-33-16,-4 12-15 16,6 17-24-16,6 10-19 0,16 10-27 15,7 2-3-15,22-12 4 16,7-6 13-16,16-15 34 15,4-12 12 1,2-8 13-16,-4-4 8 0,-11-5 15 16,-7-3 7-16,-7-2 9 15,-8 5 1-15,-3 3-8 16,-3 6-8-16,-8 15-18 16,4 4-8-16,-1 17-26 15,8-3-10-15,11 2 0 16,4-9 4-16,15-18 19 15,0-6 12-15,9-17 23 16,2-8 18-16,-3-13 32 16,0 0 13-16,-11-2 7 15,-4-1-7-15,-4 8-24 16,0 10-13-16,-3 12-25 0,-2 9-9 16,10 16-10-1,2 7-3-15,4 7 0 0,8 5 0 16,5-1 0-16,-10 1 0 15,-14 5-13 1,-16 1-21-16,-33 4-75 0,-12 6-61 16,-18 4 86-16</inkml:trace>
  <inkml:trace contextRef="#ctx0" brushRef="#br0" timeOffset="136764.99">14354 13167 1452 0,'-23'35'117'0,"0"9"38"0,-1 5-77 0,2 1-18 0,16-4-56 0,4-2-8 0,12-11-11 0,10-8 0 16,10-9 5-16,0-6 6 15,5-13 26-15,3-12 13 16,6-8 14-16,2-6 14 16,6-5-1-16,3 4-5 15,-2 3-5-15,0 5-12 0,-12 15-16 16,-4 7-6 0,-13 16-10-1,-10 6-27-15,-11 22-80 0,-6 1-33 16,-8 7-60-16,0-5 17 0,2-16 75 15,6-8 45 1,10-22 96-16,3-4 40 0,9-13 40 16,5-6 6-16,1-2-14 15,3 6-25-15,4-3-37 16,-4 4-17-16,8 4-23 16,-6 4-8-16,10 10-6 15,1 7-2-15,3-2 0 16,2 4-1-16,6-9 1 15,8-2 1-15,12-9 3 16,-1-7 2-16,-4-8 7 0,-7-4 5 16,-19-4 29-16,-10-3 17 15,-15 3 34-15,-15-3 18 16,-2 9-3-16,-16 3-4 0,-6 24-30 31,-2 13-23-31,-8 26-33 16,13 15-18-16,-3 18-18 15,11 7-5-15,20 2-4 16,14-9-6-16,25-20-33 0,7-15-27 16,20-26-117-1,3-11-94-15,4-24 167 0</inkml:trace>
  <inkml:trace contextRef="#ctx0" brushRef="#br0" timeOffset="137276.4">17146 13117 1996 0,'-13'25'103'0,"-7"5"29"0,-1 4-68 0,-4 11-50 0,1 3-17 0,21 5-19 16,5-5-5-16,25-10-9 0,9-13 1 15,13-23 11-15,6-5 12 16,11-18 61 0,8 4 33-16,-11-14 59 15,-12-1 16-15,-23 5-20 0,-21-9-14 16,-36 14-50-16,-15 1-21 15,-33-1-31-15,-10 8-25 16,2 6-55-16,6 7-29 16,24 1-70-16,14 0-76 15,31-16-121-15,23-11-160 0,41-28 277 16</inkml:trace>
  <inkml:trace contextRef="#ctx0" brushRef="#br0" timeOffset="137464.31">17621 12760 658 0,'88'-50'254'0,"-11"6"226"0,-26 7-68 15,-12 17-32-15,-28 9-50 16,-11 8-39-16,-23 14-102 16,-15 1-46-16,0 23-78 15,0 4-24-15,8 18-32 16,8 11-8-16,9 14-10 16,12 8-2-16,15 1-4 15,7-2-25-15,-3-12-78 0,6-9-65 16,-7-15-226-16,-2-7 226 15</inkml:trace>
  <inkml:trace contextRef="#ctx0" brushRef="#br0" timeOffset="137619.02">17490 13008 1777 0,'50'-7'195'0,"1"-2"147"0,6-1-92 16,7-2-120-16,2-7-43 15,12-9-53-15,-2-9-55 0,9-8-167 16,6 0 130-16</inkml:trace>
  <inkml:trace contextRef="#ctx0" brushRef="#br0" timeOffset="138106.56">18932 13399 1716 0,'-16'-36'177'0,"3"6"104"15,12 11-89-15,-2 8-26 16,3 22-70 0,9 22-36-16,4 24-38 15,7 20-16-15,2 21-35 16,-1 3-32-16,1-4-65 0,0 0-36 16,0-25-31-16,-5-12 24 15,2-27 65-15,-6-20 40 16,-7-32 73-16,-3-21 32 15,-7-29 32 1,-4-21 26-16,-5-27 49 0,2-9 7 16,10-11 16-16,2 6-6 15,13 22-34-15,5 16-23 16,6 41-38-16,1 21-9 16,2 32-32-16,-3 13-4 0,-6 27-15 15,-1 8-8 1,-15 14-3-16,-10 5-11 15,-13 6-34-15,-13 2-36 0,-8-11-120 16,1-7-86-16,-1-20 153 16</inkml:trace>
  <inkml:trace contextRef="#ctx0" brushRef="#br0" timeOffset="138609.95">19541 13271 1759 0,'31'27'128'0,"2"-5"88"0,0-9-38 0,1-21-23 16,3-8-32-16,3-17-52 15,-2-7-18-15,-2 3-16 16,-14-1-6 0,-9 9-2-16,-13 6 3 0,-19 8 2 15,-10 9-4-15,-16 11-13 16,-7 12-16-16,-11 23-36 15,6 15-14-15,0 11-25 16,16 0-6-16,27-1 18 16,15-13 7-16,37-17 31 15,13-8 12-15,12-24 18 0,3-5 10 16,10-14 17 0,-1-4 5-16,6-7 2 15,-2-1-5 1,-15 1-14-16,-4 5-6 0,-36 11-9 15,-19 11-14-15,-29 9-46 16,-17 9-17-16,-14 7-26 16,-3 6 10-16,15-4 45 15,4-3 32-15,26-18 61 16,10-6 25-16,12-17 38 0,15-9 6 16,18-8-15-16,6-7-12 15,15-2-36 1,3-4-20-16,-6 0-25 0,-3 2-14 15,-11-2-102-15,-7 0-74 16,7-7 93-16</inkml:trace>
  <inkml:trace contextRef="#ctx0" brushRef="#br0" timeOffset="138808.88">20995 12486 2483 0,'-20'8'164'0,"-12"12"76"0,-6 5-65 0,-7 24-96 0,-3 5-23 0,9 25-44 0,4 14-7 0,10 25-13 0,9 10-9 16,10 4-64 0,6-13-46-16,11-17-166 15,8-11-295-15,-10-16 352 0</inkml:trace>
  <inkml:trace contextRef="#ctx0" brushRef="#br0" timeOffset="138972.14">20585 13072 2002 0,'55'-15'196'0,"10"-1"105"0,12-6-143 15,7-3-64-15,-5-5-61 16,-5-10-57-16,-9 1-162 15,-9-5 129 1</inkml:trace>
  <inkml:trace contextRef="#ctx0" brushRef="#br0" timeOffset="139301.56">21778 13121 1052 0,'3'-14'216'0,"-2"5"241"16,-1 4-90-16,-4 10-100 15,2 4-53-15,4 4-96 16,6-1-30-16,25-1-36 16,14 0-16-16,18-9-20 15,9-2-12-15,5-9-15 0,0-4-28 0,-7-1-106 32,-15 0-74-32,-27 4-253 15,-21 2 256-15</inkml:trace>
  <inkml:trace contextRef="#ctx0" brushRef="#br0" timeOffset="139471.15">21670 13348 1749 0,'19'29'254'0,"10"1"201"0,32-8-208 16,12 0-17-16,12-8-111 16,3-16-41-16,-1 2-41 15,-14-12-46-15,-18-1-119 16,-3 15-86-16,-25-7 101 15</inkml:trace>
  <inkml:trace contextRef="#ctx0" brushRef="#br0" timeOffset="140852.77">12129 14285 935 0,'-14'-13'209'0,"0"2"204"0,-5 2-170 0,3 1-28 0,-1 2-58 0,-10 1-22 0,-8 5-56 0,-4 5-24 0,-1 9-33 16,-1 6-9-16,2 18-22 0,4 11-11 16,8 21-10-16,10 8-27 15,23 4-17-15,16-9-5 0,23-21-1 16,13-16 23-16,14-23 29 15,14-13 9-15,0-22 14 16,-5-10 3 0,-4-17 2-16,-14-7 2 15,-15-7 6-15,-9 0 4 16,-17-2 18-16,-5 3 16 0,-15 6 34 16,-5-1 11-16,-8 2 5 15,0 1-9-15,1 5-21 16,7 5-10-16,3 23-5 15,0 14-10 1,3 27-20-16,4 18-7 0,-6 30-21 16,1 17-32-16,-2 17-88 15,-2 4-39-15,2 0-58 16,0-7 22-16,13-20 85 16,3-16 42-16,12-27 60 15,8-12 12-15,1-24 20 16,-1-16 14-16,-6-9 32 15,-3-8 13-15,-8-2 12 0,-5 5-3 16,-11 2-13 0,-3 6-3-16,-10 7-17 15,3 4-7-15,-3 8-11 0,-1 0-9 16,6 3-11-16,5 0-4 16,-3 3-10-16,0 2-1 15,5 0-1-15,-1-1 1 16,6-2 0-16,-4 0 1 15,0-2 0-15,3 0 3 16,-6 0 1-16,2-2 2 16,-2 0 3-16,0 2 1 0,0-1 7 15,-2-2 1 1,1 1 0-16,-1-1 0 16,-1 1-7-16,3 1-1 0,-2-1-2 15,1-1 0-15,-1 2-1 16,2-1-1-16,-3 0-3 15,1 2-2-15,-1 0-2 16,2-3 0-16,7 3 1 16,-1 2 4-16,-5-2 7 15,1 1 3-15,4 9 16 16,-11-2 4-16,3 4-6 16,-1 7-5-16,1 10-20 15,8 4-5-15,9-2-7 16,5 2-1-16,16-15-2 15,6-4 2-15,5-14 3 16,-5-6 5-16,-4-15 8 16,-8-7 1-16,-6-8 7 15,-11-2 2-15,-12-3 4 0,-10 1 2 16,-14 6 0-16,-6 4-2 16,-22 12-10-16,-11 10-12 15,-8 19-55-15,5 11-42 16,19 12-90-16,12-3-38 0,24-14-291 15,16-17 309 1</inkml:trace>
  <inkml:trace contextRef="#ctx0" brushRef="#br0" timeOffset="141066.83">13180 14555 1801 0,'-29'5'179'0,"-1"1"108"0,-1 0-61 0,2 8-114 0,-5 5-45 16,4 10-55-16,8 13-15 0,8 13-14 15,7 10-5-15,23 0-8 0,8-13 0 16,18-11-29-16,13-14-11 16,13-24-86-1,5-14-66-15,-5-38 127 16</inkml:trace>
  <inkml:trace contextRef="#ctx0" brushRef="#br0" timeOffset="141242.3">13628 13856 1516 0,'0'-6'278'0,"-6"7"184"16,2 33-181-16,-2 11-71 15,-2 29-130-15,-1 13-31 0,-4 14-29 16,5 6-12-1,-3 15-29-15,2 1-34 16,9-8-126-16,1-13-77 16,12-24 128-16</inkml:trace>
  <inkml:trace contextRef="#ctx0" brushRef="#br0" timeOffset="141477.11">13976 14314 1806 0,'-44'23'126'0,"-11"12"65"15,3 4-36-15,-11 12-60 16,12 2-27-16,21 3-47 0,5-4-18 16,43-5-22-16,10-9-5 15,26-13-2-15,12-11-3 16,10-14-99-16,-1-19-73 15,3-20 105-15</inkml:trace>
  <inkml:trace contextRef="#ctx0" brushRef="#br0" timeOffset="141850.73">15122 14466 1000 0,'-40'37'216'16,"4"-1"227"-16,6-3-194 15,14 0-117 1,5-8-39-16,16 2-45 16,6-8-9-16,22 3-21 15,0 2-9-15,13 1-2 16,1 2 0-16,-4 3-2 0,-4 1 1 16,-10 6 2-16,-7 2 2 15,-25 2 5-15,-16 10-18 16,-22-6-74-1,-14 3-48-15,-21-1-199 0,-19-8 178 0</inkml:trace>
  <inkml:trace contextRef="#ctx0" brushRef="#br0" timeOffset="142201.58">15335 14783 746 0,'71'19'205'0,"-13"10"204"15,-17 13-188-15,-17 14-138 16,-10 11-48-16,-6 9-59 16,-5 0-25-16,-1-4-46 15,-2-7-23-15,-3-16 16 16,1-8 19-16,-3-25 57 16,0-13 59-16,2-24 84 0,-3-24 26 15,-2-33 42 1,0-15-3-16,3-28-9 0,2 1 4 15,16 10-13 1,12 12-16-16,13 24-36 16,-2 18-24-16,-1 30-38 0,-10 10-16 0,-9 32-19 15,-8 10-3 1,-8 19-13-16,-16 8-26 16,-7 12-83-16,-9 3-54 15,-9-8-161-15,-6 0 172 16</inkml:trace>
  <inkml:trace contextRef="#ctx0" brushRef="#br0" timeOffset="142650.12">15889 14779 1269 0,'15'8'115'0,"7"-5"116"15,2-6-39-15,1-12-30 16,4-5-7-16,-4-12-38 15,0-4-21-15,-7 0-15 16,-6 1-3-16,-12 7-2 16,-11 3-5-16,-13 12-23 15,-10 7-11-15,-7 20-28 16,-7 11-28-16,6 24-57 16,-2 9-32-16,15 15-20 15,13-4 15-15,24-7 40 0,22-10 27 16,22-19 23-1,15-13 5-15,15-18 15 0,6-10 0 16,2-17 20 0,-5-10 5-16,-28-6 24 0,-11-1 37 15,-23-3 16-15,-15 6 11 16,-13 7 3-16,-9 2-29 16,-22 13-26-16,-3 8-14 15,-13 17-31-15,-1 12-12 0,5 23-29 16,11 7-14-16,29 10-20 15,13 5-24-15,35-10-47 16,5-9-32-16,22-20-94 16,0-7-52-16,11-19-61 15,2-9 174-15</inkml:trace>
  <inkml:trace contextRef="#ctx0" brushRef="#br0" timeOffset="142981.84">16878 14864 905 0,'27'-33'221'0,"-20"1"237"16,-14 5-50-16,-30 8-132 15,-9 10-65-15,-10 9-124 16,-1 8-37-16,6 16-50 16,9 6-18-16,18 12-59 15,10-4-18-15,22-8-15 16,14-5 5-16,19-17 50 16,8-8 20-16,11-17 35 15,0-9 19-15,-3-18 32 16,-7-8 20-16,-18-11 33 15,-9-9 15-15,-7-7 11 0,-7-2-5 16,-1-7-12-16,-3 11-7 16,-5 18-15-16,-1 20 4 15,-7 34-18-15,-5 16-20 16,4 33-33-16,-4 20-20 16,5 24-32-16,8 10-18 0,2 7-54 15,9-4-39-15,12-11-125 16,1-11-43-1,17-29-284-15,5-10 322 16</inkml:trace>
  <inkml:trace contextRef="#ctx0" brushRef="#br0" timeOffset="143451.9">18003 14515 1894 0,'11'0'248'0,"63"-1"-141"0,-13-6-72 0,2 1-19 0,-3-3-6 0,-20 4-81 0,-12-3-64 0,-11 3-261 0,-4 1 215 0</inkml:trace>
  <inkml:trace contextRef="#ctx0" brushRef="#br0" timeOffset="143607.11">17753 14772 1176 0,'38'27'265'0,"20"-5"360"0,9-6-345 15,21-14-104 1,4-4-54-16,-6-11-68 15,-5-1-52-15,-15-6-97 0,-3-9 67 16</inkml:trace>
  <inkml:trace contextRef="#ctx0" brushRef="#br0" timeOffset="144784.96">19722 14143 1175 0,'3'3'232'0,"-3"2"237"0,5 5-231 0,-5-1-37 0,0 7-72 16,-5 7-30-16,-7 12-49 15,1 16-16-15,-5 18-28 16,3 10-8-16,-3 20-41 16,-9-4-36-16,1 4-91 15,-5-4-70-15,6-13-308 16,1-3 321-16</inkml:trace>
  <inkml:trace contextRef="#ctx0" brushRef="#br0" timeOffset="145013.36">20058 14093 1235 0,'22'-21'218'0,"-8"7"204"16,-6 14-75-16,-8 24-128 0,-8 12-55 15,-14 29-84-15,-5 12-28 0,-1 22-29 16,-7 4-15-1,12 2-10 1,2-8-26-16,5-11-87 0,9-8-43 16,0-28-132-16,4-3-108 15,5-20 233-15</inkml:trace>
  <inkml:trace contextRef="#ctx0" brushRef="#br0" timeOffset="145232.73">19325 14380 1480 0,'6'0'187'0,"13"1"190"15,17 4-182 1,13-3-21-16,19 2-59 16,0 3-34-16,11-6-54 15,-4-1-14-15,3 0-10 16,4-8-3-16,0 0-23 15,-5-1-35-15,-16 3-93 0,-13 3-56 16,-28 3 102-16</inkml:trace>
  <inkml:trace contextRef="#ctx0" brushRef="#br0" timeOffset="145418.58">19263 14539 1905 0,'35'19'165'0,"17"3"110"16,16-6-50-16,18-4-83 16,0-2-46-16,5-10-67 15,-9-2-19-15,-6-6-47 16,1 1-54-16,-1-3 233 16,3-9-149-16</inkml:trace>
  <inkml:trace contextRef="#ctx0" brushRef="#br0" timeOffset="146128.65">21147 14323 1580 0,'-10'-11'161'15,"-4"0"124"-15,-13 0-77 16,-6 11-93-16,1 8-31 16,-12 17-60-16,10 13-24 15,-1 14-33-15,-5 3-15 16,29 5-11-16,11-8 3 16,26-11 16-16,13-11 12 0,12-13 25 15,2-10 11 1,1-12 19-16,-4-9 20 0,-5-12 22 15,-4-5-2-15,-13 4-5 16,-3 8-18-16,-14 13-16 16,-8 7-5-16,-6 18-23 15,-2 7-11-15,-1 5-20 16,5-1-4-16,10-9 12 16,7-2 9-16,11-15 14 15,11 1 11-15,-4-13 23 16,4-1 12-16,-3-13 27 15,3-5 4-15,0 2 4 16,-9-2-15-16,-6 13-20 16,-4 12-10-16,-13 19-19 15,6 15 1-15,-4 20-14 16,-1 6-4-16,1 12-24 16,-1-3-10-16,6 1-9 15,-5 0 0-15,1-11 21 0,-9-4 10 16,-11-8 13-16,-4-11 2 15,-22-10-12 1,-4-7-7-16,-19-20-34 0,-3-13-22 0,2-21-82 31,4-17-71-31,16-23 124 0</inkml:trace>
  <inkml:trace contextRef="#ctx0" brushRef="#br0" timeOffset="146389.2">22082 14443 2007 0,'-5'12'175'0,"-7"3"101"0,-10-1-70 0,-13 6-92 0,-6 4-43 0,2 14-47 0,4 6-15 15,11 6-20 1,12 2-9-16,19-4-17 15,9-10-9-15,22-13-41 16,5-6-26-16,9-24-57 16,8-14-27-16,6-27-99 15,-3-17-98-15,-3-16 228 16</inkml:trace>
  <inkml:trace contextRef="#ctx0" brushRef="#br0" timeOffset="146901.76">22410 14183 949 0,'-20'-92'283'0,"2"10"210"16,0 29-103-16,-5 15-53 15,9 36-112-15,-6 13-43 0,6 32-89 16,7 13-46-16,2 26-35 16,5 12-3-1,4 14-22-15,10 9-16 16,-2-3-13-16,7-7-6 0,18-20-16 16,1-21 5-16,7-30-5 15,7-11 8-15,7-31 27 16,2-10 11-1,1-15 25-15,-7-17 13 16,-17-10 30-16,-10-2 18 0,-20-3 29 16,-14 11-2-16,-15 16-13 15,-9 14-15-15,-4 22-34 16,-6 8-13-16,5 18-38 16,10 11-13-16,16 2-14 15,15 4-4-15,22-9 9 16,10-8 5-16,14-11 13 15,8-5 9-15,2-12 13 16,1-9 4-16,-5-8 8 16,-9-3 5-16,-19-9 7 15,-1 1 0-15,-7 8-7 16,3 9-7-16,-9 19-8 16,3 10-2-16,-10 16-7 15,-1 5-3-15,1 11-23 16,-5 2-1-16,-6 1 0 0,-7 1-2 15,-7-8 17-15,-8-5-3 16,0-6-20-16,-1-9-11 0,-5-18-35 16,-8-12-37-16,-12-32-103 15,7-11 129 1</inkml:trace>
  <inkml:trace contextRef="#ctx0" brushRef="#br0" timeOffset="147079.4">23652 14271 1505 0,'20'38'257'16,"-2"3"284"-16,-7 9-337 0,-10 1-40 0,-1 1-97 0,-3-3-35 0,8-10-43 15,3-11-36-15,12-13-100 16,6-11-61-16,10-23 99 0</inkml:trace>
  <inkml:trace contextRef="#ctx0" brushRef="#br0" timeOffset="147250.2">23494 13888 1757 0,'-19'25'257'16,"8"-8"269"-16,6-3-338 15,9-9-184-15,5-5-49 0,4-8-102 16,-1-3-64-16,13-1 116 16</inkml:trace>
  <inkml:trace contextRef="#ctx0" brushRef="#br0" timeOffset="147501.53">23926 14465 1395 0,'4'31'141'0,"-9"-1"100"15,2-17-124 1,-10-10-16-16,4-12-40 16,2-9-13-16,6-15 30 15,1-6 24-15,8-10 24 16,9-6 5-16,5 1-4 16,13 10-7-16,14 12-26 15,1 12-7-15,2 20-20 0,-1 0-20 16,-12 25-20-16,-9 8-7 15,-8 18-47-15,-9 4-22 16,-10 5-91-16,-3-2-59 16,0-10-498-16,-3-9 433 15</inkml:trace>
  <inkml:trace contextRef="#ctx0" brushRef="#br0" timeOffset="147935.2">20389 15266 1044 0,'2'13'248'0,"-2"6"206"0,2 7-99 0,1 11-39 0,-5 10-105 16,5 10-49-16,-7 7-98 15,2 11-27-15,2 7-24 16,-8 4-14-16,7-4-29 16,1-1-37-16,6-17-111 15,0-8-77-15,10-30 130 16</inkml:trace>
  <inkml:trace contextRef="#ctx0" brushRef="#br0" timeOffset="148284.89">21158 15523 2826 0,'-3'3'4'0,"-13"5"0"0,-28 13 1 0,-8 2-5 0,7 9-13 15,7 4-9-15,26 4-17 16,20 1 0-16,19-2 8 16,9 7 7-16,17-7 15 15,0-1 4-15,-3-7 4 16,1-4 1-16,-23-5 7 15,-4-1 3-15,-28-4-20 16,-16 4-23-16,-16-7-48 16,-7 3-45-16,-12-7-60 15,-5-10-60-15,-14-16 135 0</inkml:trace>
  <inkml:trace contextRef="#ctx0" brushRef="#br0" timeOffset="148560.03">21603 15747 1611 0,'34'11'131'0,"-4"-5"82"16,-3-9-91-16,-6-8-29 0,4-6-19 16,0-7 1-16,0-1-15 15,2-2 2-15,-14 5 27 16,-5 6 13-16,-13 5 10 15,-3 11-6-15,-17 8-35 16,-7 8-29-16,-18 12-33 16,-5 9-16-16,-7 18-33 15,7 6-17-15,20 2-25 16,11-1-14-16,39-18-44 16,15-3-25-16,28-16-156 15,15-14 180-15</inkml:trace>
  <inkml:trace contextRef="#ctx0" brushRef="#br0" timeOffset="149483.21">22303 15673 1782 0,'-54'24'125'0,"-7"6"60"0,-1 4-68 16,9 15-56-16,2-2-26 15,24 9-28 1,13-6-12-16,22-11-25 0,16-7-7 16,23-11 0-16,13-14 2 15,17-10 9-15,4-13 5 0,-1-10 8 16,-6-6 5 0,-14-1 7-16,-8-2 22 0,-22 7 48 15,-4 3 31-15,-26 11 41 16,-8 4-15-16,-18 12-37 15,-2 6-33-15,0 10-41 16,1 6-13-16,8 6-39 16,8 3-10-16,16 2-13 15,7-5 1-15,20-8 25 16,9-8 10-16,11-14 13 16,3-3 6-16,-4-13 13 15,-7-1 12-15,-17-4 27 16,-9 1 10-16,-18-1 10 15,-11 1-5-15,-15-2-19 0,-11 1-11 16,-2 9-9-16,-4-1-7 16,9 8-8-16,4 4-7 15,25 1-25 1,-1 3-5-16,21 3-4 0,20-3 2 16,11 0 16-16,11-3 5 15,10 0 6 1,8-3 1-16,3-8 2 0,-8 0 0 15,-18 2 0-15,-8 1 1 16,-27 6-20-16,-4 2-16 16,-2 5-51-16,-3 5-50 15,-3 4-7-15,6 0 9 16,3 8 47-16,3-3 47 0,16 1 28 16,9-4 4-1,8-6 4-15,5-9 5 0,8-10 67 16,2-7 30-16,-5-6 67 15,-5-6 22-15,-15-2-22 16,-12-5-5-16,-23 5-38 16,-5-2-17-16,-22 15-44 15,-2 3-23-15,-11 14-35 16,1 5-17-16,4 12-27 16,6 2-10-16,24 0-14 15,16-7 9-15,22-12 25 16,6-9 12-16,13-23 22 15,-5-7 14-15,0-15 34 16,0-1 20-16,-11-14 37 0,-2-2-1 16,-14-5-1-1,-4-3-15-15,-12 11-30 16,-4 16-3-16,-6 33-15 16,-11 18-3-16,0 36-10 0,-9 21-14 15,2 34-39-15,7 13-16 16,7 29-48-16,7 12-17 15,12 13-116-15,5 1 377 0,12-16-156 16</inkml:trace>
  <inkml:trace contextRef="#ctx0" brushRef="#br0" timeOffset="152919.07">17633 16258 733 0,'-15'3'104'0,"0"-3"99"16,-4 6-17-16,8-1-29 0,11 0-8 0,7-2-15 0,5-3-3 0,14 0-8 15,-3-2-6-15,12 1-29 16,8 1-22-16,-6-3-40 16,3 1-12-16,-1-7-10 15,-6-2-2-15,-1 4-57 16,-5-1-55-16,-15 7-278 16,-10 1 226-16</inkml:trace>
  <inkml:trace contextRef="#ctx0" brushRef="#br0" timeOffset="153087.14">17578 16482 1430 0,'5'36'167'15,"11"-4"137"-15,9-5-80 16,6-10-83-16,1-5-43 16,4-7-57-16,1-5-21 15,4-9-68-15,6-5-65 16,7-12-451-16,13-2 358 15</inkml:trace>
  <inkml:trace contextRef="#ctx0" brushRef="#br0" timeOffset="153318.3">18889 15780 1342 0,'3'11'273'0,"0"10"256"15,4 12-250 1,-7 11-45-16,-2 17-111 16,2 6-33-16,-1 10-61 15,1-1-14-15,0-10-13 16,3-1-15-16,0-15-77 16,5 0-69-16,-2-18-537 0,-3 0 439 15</inkml:trace>
  <inkml:trace contextRef="#ctx0" brushRef="#br0" timeOffset="153565.7">18201 16627 1656 0,'46'6'172'16,"-2"-4"126"-16,5-2-53 0,3 0-73 15,8 0-36 1,16 8-50-16,15 0-20 0,39 1-24 16,13 1-14-16,20-9-16 15,9-6-7-15,-3-2-5 16,-5-4 0-16,-16-1-5 16,-28 0-25-16,-33 1-100 15,-16 4-79-15,-29 7 102 16</inkml:trace>
  <inkml:trace contextRef="#ctx0" brushRef="#br0" timeOffset="154361.95">18309 16966 1178 0,'7'-5'124'0,"-2"2"119"0,-5 3-27 0,-11 8-56 0,-8 3-19 16,-11 6-57-16,-6 6-16 0,-16 6-27 15,0 8-11-15,-2 4-21 16,5 9-9-1,19 10-25-15,10 0-16 0,20 0-13 16,9-10 1-16,24-15 16 16,13-14 15-1,19-21 16-15,11-7 5 0,-7-19 20 16,-4-11 9-16,-16-10 11 16,-12-3 11-16,-10-3-1 15,-3 8-3-15,-15 8 0 16,-2 12-7-16,-7 24-6 15,1-4-5-15,-1 27-15 16,3 11-8-16,4 11-23 16,4 5-4-16,5-6-1 15,6-9 2-15,4-10 15 16,4-10 2-16,7-12 4 0,4-2 4 16,-5-3 4-1,2-7 2-15,-5 6 2 16,-5 0 0-16,-9 12 2 0,3 13 0 15,-6 15-4 1,0 11-1-16,-8 16-8 16,-7 4-7-16,-1-1-6 15,-4-3-2-15,-4-13 5 0,1-9 8 16,-13-15 4-16,-1-7 2 16,-13-18-4-16,-6-4-1 15,-7-19-11-15,-2-5-5 0,2-14-14 16,-1-6-6-1,14-4-29-15,7 1-21 0,21 4-72 16,6-3-65-16,15 2 124 16</inkml:trace>
  <inkml:trace contextRef="#ctx0" brushRef="#br0" timeOffset="154606.45">19276 17081 1141 0,'9'13'201'0,"-4"3"201"0,-5 7-58 0,-16 10-104 0,-9 5-47 0,-11 10-91 0,-4 4-30 15,2 9-45-15,4 5-13 16,16 5-21-16,6-9-6 16,19-7-12-1,8-12-8-15,18-20-16 16,9-10-6-16,3-24-65 15,7-13-42-15,-2-20-122 16,2-14-93-16,2-18 209 16</inkml:trace>
  <inkml:trace contextRef="#ctx0" brushRef="#br0" timeOffset="154966.77">19550 16871 1284 0,'-5'-1'224'0,"2"7"151"16,-1 12-152-16,-1 10-38 0,5 16-89 15,0 5-15-15,0 19-40 16,1 7-21-16,-1 15-33 16,4 2-7-1,11-10-22-15,3-11-8 16,16-27 7-16,9-13 2 0,-4-27 21 16,9-6 9-16,-7-17 8 15,-3-6 3-15,-4-8 8 16,-7-2 11-16,-11-1 28 15,-7 4 22-15,-17 1 38 16,-6 9 7-16,-16 11-11 16,-4 9-17-16,-1 19-40 15,6 18-18-15,7 20-23 0,15 10-7 16,8 6-16 0,15-5-6-16,25-12-16 0,8-12-17 0,14-20-58 31,6-12-44-31,7-24-125 15,9-15-127-15,-7-16 231 16</inkml:trace>
  <inkml:trace contextRef="#ctx0" brushRef="#br0" timeOffset="155401.01">20427 16859 1391 0,'-6'5'221'0,"1"10"186"0,2 7-93 0,-5 18-99 0,3 4-69 0,-1 17-73 0,3 14-33 0,1 18-37 16,2 9-3-16,0 9-74 16,4-7-58-1,3-16-100-15,3-4 100 0</inkml:trace>
  <inkml:trace contextRef="#ctx0" brushRef="#br0" timeOffset="155709.37">20273 17397 1471 0,'30'-16'208'16,"0"-2"169"-16,9-2-163 0,4 3-36 16,1 4-72-16,5 0-25 15,1 7-34-15,-7 3-4 16,-5 9-11-16,-2 4-5 15,-8 9-8-15,2 1-4 0,-12 12-4 16,-3 6-2-16,-5 14-4 31,-7 3-4-31,-3 9-3 0,-2 3-2 16,2-11-4-16,2-7-4 16,11-20-16-16,-1-14-19 15,10-19-95-15,2-20-79 16,-2-26 119-16</inkml:trace>
  <inkml:trace contextRef="#ctx0" brushRef="#br0" timeOffset="155851.73">20654 16949 1634 0,'-6'30'183'0,"3"-5"114"15,3-8-107-15,5-9-124 0,6-8-50 16,5-8-81-16,7-1-65 15,12 1 77 1</inkml:trace>
  <inkml:trace contextRef="#ctx0" brushRef="#br0" timeOffset="156367.45">21046 17493 1106 0,'-3'38'199'0,"-2"-12"173"16,3-15-106-16,2-12-32 15,8-15-38-15,3-4-29 16,5-9-41-16,1-5-9 16,7-3-53-16,1 7-18 15,2 7-30-15,-2 4-9 16,0 16-17-16,1 4-24 16,-4 13-64-16,-3 5-37 15,-5 7-34-15,-3-1 22 0,-3-5 68 16,-7 1 41-16,1-10 65 15,-2-11 16-15,3-3 32 16,-1-13 7-16,6-3-6 16,3-5-12-16,3 9-29 15,3 3-10-15,5 14-16 16,2 8-4-16,8 13-5 16,2 4 0-16,14 3-4 15,-3-3-1-15,7-8 1 16,4-11 0-16,-9-12 4 15,2-8-4-15,-3-15 30 16,-2-8 20-16,-6-6 32 16,-5-1 20-16,-19-4-21 15,-9 5-6-15,-12 13-20 16,-12 6-9-16,-9 22 2 16,-7 12-16-16,7 28-15 15,6 13-14-15,20 20-34 16,15 6-9-16,31-2-19 15,14-3-16-15,29-22-54 16,16-14-47-16,7-26 467 0,5-8-281 16</inkml:trace>
  <inkml:trace contextRef="#ctx0" brushRef="#br0" timeOffset="205324.09">16319 802 447 0,'0'0'137'0,"-3"1"165"0,1 1-53 0,-10 4-40 0,-4-1-29 0,-9 3-48 16,-2-2-16-16,-3 8-24 15,-3 2-15-15,-7 4-28 16,-1 7-14-16,2 9-24 16,4 12-7-16,12 7-5 0,7 3-3 15,17-4-3 1,12-8-2-16,22-15-1 0,11-6 0 16,21-17 2-16,3-8 8 0,2-19-113 31,-5-7-94-31,-4-22 116 15</inkml:trace>
  <inkml:trace contextRef="#ctx0" brushRef="#br0" timeOffset="205519.87">16534 503 1429 0,'0'12'153'0,"-2"3"106"15,5 9-44-15,5 19-60 16,3 7-47-16,-1 19-63 15,-4 9-16-15,-3 10-20 16,0 7-5-16,-3-4-28 16,0 1-49-16,2-10-139 15,3-11-118-15,14-21 166 16</inkml:trace>
  <inkml:trace contextRef="#ctx0" brushRef="#br0" timeOffset="205740.21">16931 417 1467 0,'8'-7'161'15,"-3"15"123"-15,3 19-54 16,-8 31-50-16,-6 18-53 16,-4 22-71-1,1 8-15-15,-2-1-23 0,9-1-11 0,2-11-10 31,5-6-52-31,9-17-146 0,2-11-119 16,17-22 149-16</inkml:trace>
  <inkml:trace contextRef="#ctx0" brushRef="#br0" timeOffset="205935.95">17220 787 1178 0,'-14'4'168'0,"-8"10"166"15,-8 9-135-15,-11 23-62 16,-3 5-49-16,1 4-58 16,11 6-12-16,17-7-20 15,12-4-7-15,18-9-5 16,11-6-23-16,18-18-81 0,5-4-56 16,12-15 80-1</inkml:trace>
  <inkml:trace contextRef="#ctx0" brushRef="#br0" timeOffset="206187.2">17739 824 1062 0,'-11'0'191'16,"-6"0"226"-16,-9 4-169 16,-5 11-63-16,-7 8-62 0,2 7-85 15,1 2-20 1,19-1-20-16,8 1-9 15,23 4-7-15,10-4 1 16,13 7 7-16,7 7 6 16,-5 0 6-16,-2 4 2 15,-16 4 2 1,-10 2 1-16,-19 1 1 0,-19 0-4 16,-23-11-71-16,-15-1-78 0,-17-15 81 15</inkml:trace>
  <inkml:trace contextRef="#ctx0" brushRef="#br0" timeOffset="206554.62">17988 1126 1518 0,'3'38'110'0,"-4"8"8"16,-7 4-3-16,-3 6-61 15,1-3-35-15,3-2-15 16,3-4-2-16,4-8-2 16,4-2-1-16,-4-18 1 0,0-15 6 15,0-4 4-15,-4-23 5 16,-2-28 14-16,5-13 5 16,1-33 24-16,9-7-2 15,5-3 10-15,5 9-1 16,16 29-20-1,1 17 0-15,8 31-26 0,0 17-10 0,-10 18-6 16,-1 13-1 0,-11 14 1-16,-14 4 2 15,-13 7 0-15,-12 4-3 16,-18 0-39-16,-6 1-43 0,-6-9-172 16,6-11-274-16,14-24 305 15</inkml:trace>
  <inkml:trace contextRef="#ctx0" brushRef="#br0" timeOffset="207300.37">18252 1139 1223 0,'9'13'179'16,"4"-2"60"-16,1-10-39 16,10-2-22-16,4-17-100 15,2-5-15-15,6-6-22 16,2-4-8-16,-5 0-1 0,-4 2 3 15,-17 7 6-15,-10 5 7 16,-13 9-4-16,-8 10-7 16,-17 21-27-16,-4 9-14 0,-1 22-7 15,-3 3 0 1,17 4-2-16,13-7-2 16,19-11-12-16,23-8-4 15,16-18-5-15,8-5-4 16,13-21-2-16,0-5-1 15,7-15 10-15,-1-6 11 0,-9-1 20 16,-8-3 12 0,-20 0 29-16,-10 4 11 0,-26 8 39 15,-10 7 4-15,-26 21-21 16,-11 8-12-16,-5 22-46 16,-7 7-10-16,18 11-9 15,8 4-5-15,23-5-7 16,17-10-6-16,31-17-39 15,16-7-16 1,32-16-25-16,9-9-12 0,4-9 34 16,-4-3 19-16,-20-4 35 15,-11 3 21-15,-20-1 15 16,-13 2 28-16,-28 7 62 16,-9 10 11-16,-23 10-1 15,-9 9-28-15,-10 19-65 0,-1 6-13 16,9 5-10-1,9 0-7-15,26-9-13 0,10-9-7 16,27-19 1-16,8-12 6 0,13-18 20 16,-1-7 8-1,-2-17 15 1,-7-4 8-16,-11-18 26 0,-5-1 3 16,-8-20 25-16,-11-9 2 15,-6-10-3-15,-3 4-2 16,-8 33-11-16,0 26-6 0,-3 49-31 15,-2 25-6-15,-7 41-20 16,0 19-8 0,9 26 3-16,8 1 1 0,11 0-4 15,7-8-14-15,15-16-86 16,11-11-37-16,12-18-190 16,15-15-147-16,8-24 282 15</inkml:trace>
  <inkml:trace contextRef="#ctx0" brushRef="#br0" timeOffset="207545.18">20113 955 1312 0,'0'4'245'0,"0"3"396"0,0 2-391 0,10-6-32 0,6-3-49 0,20-6-107 0,10-2-13 0,9-3-33 0,0 1-9 0,-4-1-8 16,-3 5-13-16,-3 0-107 15,0 3-84-15,-13 3-234 16,1 1 222-16</inkml:trace>
  <inkml:trace contextRef="#ctx0" brushRef="#br0" timeOffset="207682.77">19943 1262 1938 0,'25'11'234'16,"13"-6"69"-1,31-10-68-15,18-9-77 0,3-13-116 16,0-1-19-16,0-5-55 16,-5-1-91-16,13 4 76 15</inkml:trace>
  <inkml:trace contextRef="#ctx0" brushRef="#br0" timeOffset="208609.86">21898 283 1331 0,'0'-5'208'0,"0"5"71"0,0 8-3 0,0 4-33 0,4 14-95 0,1 5-27 0,-2 15-50 0,4 9-20 0,-4 13-31 15,0 8-6-15,3 12-10 16,-3-1-5-16,2-2-38 15,3-6-55-15,0-15-117 16,-3-7-91-16,4-6 150 16</inkml:trace>
  <inkml:trace contextRef="#ctx0" brushRef="#br0" timeOffset="209056.24">21115 1055 745 0,'-39'0'96'16,"7"7"50"-16,-4-1-1 15,1 7-24-15,8-1-7 16,4 1 22-16,8 1 7 0,15 0 15 15,8-1 1-15,8-2-7 16,8-2-7-16,6-2-26 16,6-3-20-16,14 1-34 15,10-3-8-15,34 1-19 16,30-1 1-16,39-2 9 16,31-2 9-16,55-3-6 15,7-4-6-15,42-1-23 16,-2 4-12-16,-10-7-8 15,-5 1 0-15,-56-1 4 16,-24 2-10-16,-66-2 298 16,-32 10-218-16</inkml:trace>
  <inkml:trace contextRef="#ctx0" brushRef="#br0" timeOffset="210668.45">21161 1620 518 0,'-2'-2'195'0,"-2"-2"158"0,4-3-105 0,3 1-38 0,0 0-96 0,-2 3-32 0,1 3-30 15,-2 0-11-15,2 0-13 0,5 3-6 16,3 0-1-16,4 3 6 16,15-3 24-16,7-3 8 15,21 0 7-15,12-9-3 16,13-8-17-16,5 2-7 16,-18-7-13-16,-15 5-3 0,-27 12 13 15,-12 1 9-15,-15 13 3 16,0 13-3-16,-18 13-16 15,-3 18-13-15,-12 14-11 16,-2 4 0-16,2 7-7 16,-2 1-1-1,10 0-1-15,8-5-1 0,4-8-35 16,5-7-33-16,7-15-101 16,-1-8-85-16,7-14 140 15</inkml:trace>
  <inkml:trace contextRef="#ctx0" brushRef="#br0" timeOffset="211022.09">22024 1696 1553 0,'-19'11'143'15,"-3"5"71"-15,-2 4-62 16,7 8-16-16,-1 1-75 15,12 2-51-15,6 12-6 16,5 3-9-16,6 3-3 0,13-1-1 16,2-7 0-16,12-11-1 31,8-6 4-31,9-16 19 0,2-8 21 16,4-14 15-16,-8-8 16 15,-16-7 22-15,-10-5-4 16,-24-7 10-16,-3-5-10 15,-20-6-33-15,-16 0-19 0,-16 6-33 16,-8 3-17-16,6 25-42 16,2 8-29-16,12 20-62 15,7 2-85-15,21 9 136 16</inkml:trace>
  <inkml:trace contextRef="#ctx0" brushRef="#br0" timeOffset="211355.83">22570 1729 1431 0,'-13'5'136'0,"-4"1"28"16,2 3-2-16,0 9-74 0,4 2-52 16,6 10-22-16,0 2-7 15,10 1-15-15,0 2-2 16,15-6 0-1,4-2 6-15,12-11 23 0,10-8 22 0,4-13 27 32,2-7 16-32,-1-15 24 15,-9 0 2-15,-10-5 8 0,-16 1-3 16,-27-5-26-16,-16-4-20 16,-22-10-34-16,-8-1-23 0,-7 10-34 15,4 7-19 1,9 19-46-16,12 14-31 15,13 15-106-15,4 0-112 0,33 29 190 16</inkml:trace>
  <inkml:trace contextRef="#ctx0" brushRef="#br0" timeOffset="211580.34">23295 1716 1360 0,'8'18'183'0,"-5"4"192"16,-3 6-206-16,-3 13-4 16,-6 8-78-16,4 12-60 15,-1 9-8-15,4 6-14 16,1-6-3-16,-1 0-32 16,-1-7-43-16,-2-11-114 15,4-2-102-15,4-13 151 16</inkml:trace>
  <inkml:trace contextRef="#ctx0" brushRef="#br0" timeOffset="211850.02">23283 1751 1254 0,'-2'-14'228'15,"1"0"274"-15,1 2-269 16,9 1-38-16,7 2-66 0,11 3-56 15,10 3-22-15,12 6-12 16,5 3-11-16,1 16-21 16,-3 5 8-16,-14 8-13 15,-11 2 4-15,-27 0 7 16,-17-3-2-16,-23 4-7 16,-13-1-4-16,-11-3-30 15,-3-5-29-15,10-14-52 16,11-8-16-16,15-12-80 15,12-11-41-15,22-9-86 16,13-7 152-16</inkml:trace>
  <inkml:trace contextRef="#ctx0" brushRef="#br0" timeOffset="212158.44">24163 1645 1170 0,'13'5'223'0,"-12"-2"299"0,-2 10-227 0,-23-2 11 16,-6 0-81 0,-16 9-109-16,4-13-22 15,-3 5-62-15,6 2-5 16,11-1-14-16,2 0-13 16,20 4-16-16,6-1-3 0,19 9-4 15,9 2 3-15,18 4 9 16,5 1 5-16,1-2 3 15,-2 3 1-15,-20-3 3 16,-9 5 3-16,-32 1 6 16,-21 0 2-16,-26 2-2 15,-20-2-6-15,-10-7-50 16,-10-9-62-16,-31-25 60 16</inkml:trace>
  <inkml:trace contextRef="#ctx0" brushRef="#br0" timeOffset="214387.73">19866 3552 651 0,'0'8'126'0,"0"0"120"0,1-5-18 16,1-3-34-16,4 0-19 0,-1 0-31 0,3 1-17 15,1-1-37-15,7 2-14 16,4 0-26-16,7-2-10 15,13-2-19-15,5-3-7 16,6-3-12-16,-7 4 6 16,-6-1-139-16,-6 5-154 0,-31-2 165 15</inkml:trace>
  <inkml:trace contextRef="#ctx0" brushRef="#br0" timeOffset="214573.58">19845 3740 1432 0,'30'0'188'15,"-1"0"103"-15,2 3-100 0,4-2-29 16,3 6-95 0,-1-4-29-16,1 5-17 15,2 0-55-15,10 7-164 16,2 1 139-16</inkml:trace>
  <inkml:trace contextRef="#ctx0" brushRef="#br0" timeOffset="-211042.14">21601 3344 810 0,'-2'1'125'0,"4"4"110"0,-2-3-11 0,8 1-44 0,0 1-17 0,1 1-31 0,5-2-18 0,5 8-36 0,-3 7-17 16,-2 20-29-16,-3 12-12 15,-11 24-16-15,0 10-3 16,-9 3-1-16,-2-1-16 16,8-10-82-16,1-10-43 15,5-17-128-15,7-11 129 16</inkml:trace>
  <inkml:trace contextRef="#ctx0" brushRef="#br0" timeOffset="-210574.59">20724 4057 723 0,'-44'7'134'0,"3"3"123"16,3-2-8-16,9-5-33 16,1-2-21-16,8-2-49 0,4-1-22 15,2 2-53-15,4-1-22 16,-1 1-21-1,5 1-2-15,4 1-3 0,2 3 2 16,13 3 10-16,6 1 7 16,22-4 21-1,11-1 13-15,28-4 18 16,20-3 5-16,27-3-22 16,11-5-15-16,40 1-29 0,13 6-16 15,30-1-6-15,29 5-2 16,12 6-6-16,5 1 0 15,14 1-1-15,-18-4 1 16,-1-5 1-16,-24-4 2 0,-39-8-3 16,-17-1 0-16,-52 0-37 15,-11-2-37-15,-34 7-133 16,-20-2 479-16,-65 9-252 16</inkml:trace>
  <inkml:trace contextRef="#ctx0" brushRef="#br0" timeOffset="-209592.28">19773 4802 508 0,'-10'0'79'0,"-3"0"81"0,2 0-2 15,-1 0-11-15,-4 4-7 0,5-1 5 0,2 0 5 0,7-3 8 16,10 0-5-16,8 0-28 16,4-5-8-16,7-1-17 15,1-5-9-15,10 1-23 16,3-1-15-16,-1 5-24 15,1-2-11-15,-8 5-12 16,-3 3-1-16,-7 0-2 16,0 5 0-16,-11 1-1 15,-1 2-1-15,-6 1 0 16,3 4 0-16,-5 1-1 16,-1 5 0-16,-2 8 0 15,-2 3-1-15,-7 17-1 0,-4 10 0 16,-4 9 1-1,-7 8 0-15,-1 5 1 16,-2-3-1-16,11-11-10 16,3-9-12-16,12-24-38 15,2-5-35-15,7-19-91 16,3-8-90-16,8-16 153 0</inkml:trace>
  <inkml:trace contextRef="#ctx0" brushRef="#br0" timeOffset="-209212.67">20353 4916 1072 0,'-1'5'125'0,"-3"4"52"16,0 5 7-16,2 12-81 15,0-1-38-15,-1 11-33 16,6 2-9-16,-1 0-17 15,6-2-3-15,1-6 0 16,1-3 1-16,4-13 14 16,-1-4 16-16,7-15 36 15,-1-6 19-15,6-10 20 16,2-7 5-16,-3-4-7 0,-2 2-9 16,-9-1-15-16,-12 1-11 15,-10 0-28-15,-10 0-9 16,-10 9-23-1,-2 1-9-15,-7 15-16 0,0 5-12 16,-8 3-38-16,-1 7-26 16,6 2-62-1,8 3-33-15,22-4-132 0,16-5-74 16,23-4 215-16</inkml:trace>
  <inkml:trace contextRef="#ctx0" brushRef="#br0" timeOffset="-208875.42">20735 4921 945 0,'1'17'150'0,"1"0"162"15,4-2-112-15,5 0-31 16,2 4-50-16,8-3-69 16,-4 3-17-16,5 5-24 15,2-1-5-15,-1 4-2 16,-1 0-1-16,8-5 2 15,-1-8 0-15,-2-9 15 16,3-7 15-16,-4-10 38 16,4-7 19-16,-9-13 21 15,-2 1 1-15,-8-13-12 16,-8-2-10-16,-8-5-26 16,-12-1-13-16,-10 7-29 15,-3 7-12-15,-14 20-18 0,-2 15-9 16,-15 17-22-16,-4 12-19 15,11 12-55-15,10 1-47 16,27-3-137-16,14-1-80 16,18-7 201-16</inkml:trace>
  <inkml:trace contextRef="#ctx0" brushRef="#br0" timeOffset="-208589.03">21778 4840 1304 0,'4'-4'171'0,"-5"4"117"0,-4 6 16 0,-6 11-72 0,-6 5-52 0,-7 13-78 0,-1 3-28 0,-13 3-51 16,-6 1-12-16,-5 6-10 16,0-6 0-16,5-4-53 15,14-3-40-15,12-15-116 0,1-4-91 16,9-8 163 0</inkml:trace>
  <inkml:trace contextRef="#ctx0" brushRef="#br0" timeOffset="-208352.28">21364 4749 1621 0,'-4'6'195'0,"0"5"85"16,12 14-76-16,5 9-27 0,14 5-90 16,9 2-20-1,16 3-34-15,3 2-15 0,8-2-12 16,-9 0-3-16,-3 0 0 15,-10 4-18-15,-8-9-61 16,-3 2-53-16,-7-9-150 16,1-9-148-16,0-5 240 15</inkml:trace>
  <inkml:trace contextRef="#ctx0" brushRef="#br0" timeOffset="-207856.99">22404 4804 1298 0,'3'11'167'0,"0"3"160"0,5 5-80 0,-5 16-26 0,4 7-60 0,-3 15-86 16,4 5-21-16,-3 1-33 15,-2-5-12-15,-1-4-23 16,1-7-30-16,2-11-85 16,-2-4-55-16,6-12-297 15,2-7 282-15</inkml:trace>
  <inkml:trace contextRef="#ctx0" brushRef="#br0" timeOffset="-207474.58">22813 4907 1074 0,'9'-2'241'0,"-1"0"255"15,-6 2-265-15,-4 2-5 16,-9 12-99-16,-3 8-42 0,-2 11-47 16,-3 12-15-16,6 7-21 15,2 0-2-15,11 0-4 16,7-2-1-16,10-12-3 15,15-8 2-15,12-13 3 16,8-7 2-16,8-10 6 16,-5-7 4-16,-9-15 14 15,-8 0 12-15,-13-8 34 16,-9 2 7-16,-10-10 12 16,-8-8-14-16,-15-4-32 15,-8-8-10-15,-12-1-27 16,-2 4 1-16,0 16-9 15,1 7-4-15,8 18-9 16,4 9-16-16,4 7-69 16,0 9-56-16,2 3-105 15,-4 3 125-15</inkml:trace>
  <inkml:trace contextRef="#ctx0" brushRef="#br0" timeOffset="-207010.34">23150 4533 495 0,'-1'0'155'0,"-6"0"174"0,3 0-60 0,-6 0-47 0,2 0-32 0,0-3-41 0,4-1-9 0,0 1-29 15,8 3-6-15,0 0-18 0,6 0-11 16,4 2-6-16,0 3-9 16,8-1-14-16,4 7-8 15,2-3-20-15,0 2-7 16,7-1-9-16,-3 1-7 15,-1-7-86-15,-1 3-71 16,-14-1 85-16</inkml:trace>
  <inkml:trace contextRef="#ctx0" brushRef="#br0" timeOffset="-206755.59">23590 4383 1069 0,'16'-2'188'15,"0"2"202"-15,-3 2-101 0,-9 7-36 16,-1 4-63-16,-3 12-90 16,-3 7-30-16,-1 12-44 15,-1 2-11-15,2 3-11 16,-2-2-2-16,5-11-12 15,-3-7-25-15,7-7-77 16,1-7-52-16,3-11 79 16</inkml:trace>
  <inkml:trace contextRef="#ctx0" brushRef="#br0" timeOffset="-206350.62">23819 4397 1342 0,'13'-6'159'0,"-1"-4"93"0,1 1 10 0,4 3-88 16,4-1-29-16,6 7-37 15,-1 2-24-15,8 6-30 16,-3 0-13-16,2-2-18 15,-3 3-8-15,-9 6-11 16,-7 2-4-16,-14 5-4 16,-8 5-8-16,-16 4-13 15,-7-1-3-15,-9 7-12 16,-1-1 5-16,4-6 13 16,3 0 3-16,19-7 16 15,4 0 1-15,11-8 1 0,12 0 1 16,13-4 7-16,7-2 3 0,20-1 1 15,8-2-1-15,16-1-7 16,1 1-3 0,-3-4-23-16,-8-2-47 15,-10-6-38-15,-6-2 47 16</inkml:trace>
  <inkml:trace contextRef="#ctx0" brushRef="#br0" timeOffset="-201661.59">19850 6162 823 0,'-17'12'122'0,"4"-4"107"0,8-1-10 0,7-4-15 0,4 0-12 0,10 0-28 0,-2-1-25 0,2-2-66 16,3 0-26-16,-3-2-32 15,1-1-6-15,10-2-8 16,6 2-1-16,9 2-2 16,4-4-5-1,-6 6-74-15,-6 4-62 0,-16 1-206 16,-7 5 183-16</inkml:trace>
  <inkml:trace contextRef="#ctx0" brushRef="#br0" timeOffset="-201499.02">19785 6495 1328 0,'6'20'159'16,"9"-1"139"-16,12-11-75 15,9-8-63 1,11-3-45-16,10-10-64 15,3 1-34-15,8-6-151 16,4-4-86-16,9-17 111 16</inkml:trace>
  <inkml:trace contextRef="#ctx0" brushRef="#br0" timeOffset="-201009.75">21404 5826 1068 0,'3'0'139'0,"2"-3"98"0,1 0-3 0,-3-1-51 0,3 1-25 0,-2-3-37 16,-3 1-15-16,-1 5-30 0,2 5-13 16,-2 17-22-16,1 10-8 0,1 18-20 15,1 8-8 1,0 9-5-16,-1 1-2 0,7-5-27 15,-1-3-27-15,5-15-85 16,4-4-64 0,-7-12 107-16</inkml:trace>
  <inkml:trace contextRef="#ctx0" brushRef="#br0" timeOffset="-200606.93">20850 6304 476 0,'-49'17'72'16,"0"-1"71"-16,18-3-42 16,1-4 1-16,14-1 24 0,6-7-2 15,15 4 43-15,2 0 8 16,11-4 20-16,5 3 11 15,10-3-30 1,1-1-22-16,11-1-46 0,5-1-16 0,5 0-38 31,7 2-13-31,2-1-20 16,7 1-10-16,23-3-3 16,19 0-5-16,43 3-3 0,21-4-3 15,44 1-1-15,9 0 0 16,12-3 1-16,10 3 0 15,-26-4 0-15,-7 3 1 0,-16 4-2 16,-21-7-2 0,-26 7-22-16,-17-1-21 15,-40-2-89-15,-23 3-69 0,-34-2 110 16</inkml:trace>
  <inkml:trace contextRef="#ctx0" brushRef="#br0" timeOffset="-199784.74">20208 6982 620 0,'-5'-14'86'0,"-1"-5"78"0,-2 3-16 0,2 2-23 0,-4 3 3 0,2 3 2 0,0 3-9 0,4 5-12 16,2 0-9-16,2 0 7 15,10 2 8-15,9 1 9 16,11 3 1-16,7-4-29 16,6 4-22-16,3 0-33 15,-4 1-15-15,-1-3-18 16,0 0-3-16,4-3-1 16,-4 2-1-16,-7 4 2 15,-5-4-1-15,-15 5 3 16,-5-4 0-16,-9 6 2 15,-1-4 0-15,-7 8-4 16,-3 5-2-16,0 8-3 16,0 9-2-16,1 5 0 15,-2 8-1-15,-1 5-2 16,2 3-1-16,0 1-29 16,2-1-19-16,9-7-61 15,0-6-27-15,11-15-32 0,4-7-31 16,4-19-150-16,2-5 208 15</inkml:trace>
  <inkml:trace contextRef="#ctx0" brushRef="#br0" timeOffset="-199381.52">20919 7119 755 0,'-1'8'139'0,"-9"0"69"0,4-5-24 0,-6 2-30 0,2 3-66 0,7-5-20 16,-7 9-22-16,1 3-3 0,-2 5-4 16,1 7-4-16,-1 8-12 15,0-2-8-15,0 5-11 16,8-4-3-16,8-4-1 15,12-3 0-15,15-6 4 16,4-9 7-16,5-9 19 0,-3-4 17 16,-3-13 32-1,-5-5 5-15,-5-8 6 0,-3-2-12 16,-6-2-20-16,-8-7-8 16,-8 0-13-1,-7-4-5-15,-7 2-13 16,-6 2-8-16,-6 10-20 15,3 11-14-15,-12 17-69 16,-3 11-64-16,-3 8-286 16,-3 7 258-16</inkml:trace>
  <inkml:trace contextRef="#ctx0" brushRef="#br0" timeOffset="-199026.46">21238 7196 1097 0,'-3'0'143'0,"-2"5"112"0,1 1-154 15,0 4-6-15,0 10-65 16,0 2-12-16,6 12-9 16,1 3-3-16,7 0-5 15,2-3-1-15,7-2 0 16,2-4 0-1,12-12 7-15,0-8 17 0,8-11 36 16,-2-13 19-16,-5-6 35 16,-1-3 2-16,-14-5-9 15,-7 3-11-15,-16-1-32 16,-12-2-15-16,-19-3-27 16,-6 3-14-16,-8 6-31 15,-1 13-12-15,9 14-59 16,3 6-42-16,16 14-122 0,9-6-149 15,16 8 231 1</inkml:trace>
  <inkml:trace contextRef="#ctx0" brushRef="#br0" timeOffset="-198738.82">22030 7160 1043 0,'17'-12'198'0,"-2"2"135"0,-7 8-73 16,-5 2-18-16,-8 8-72 16,-6 8-28-16,-10 3-68 15,-2 9-30-15,-4 6-34 16,-1 5-7-16,-7 2-12 15,-1 2-26-15,4 1-80 16,5-2-62-16,7-4-260 16,9-6 249-16</inkml:trace>
  <inkml:trace contextRef="#ctx0" brushRef="#br0" timeOffset="-198525.32">21770 7130 1627 0,'3'11'156'0,"2"11"67"0,3 4 0 15,3 11-86-15,1 3-47 16,9-2-46-16,1-1-18 16,6-7-21-16,2 4-5 15,5-9-28-15,0-5-42 0,-4-4-134 16,4-6-276-1,-7-10 279-15</inkml:trace>
  <inkml:trace contextRef="#ctx0" brushRef="#br0" timeOffset="-197589.23">22421 7062 543 0,'3'3'174'0,"5"4"201"0,-6-6-85 0,1 4-50 0,2 1-37 0,-5 1-65 0,0 4-24 0,-6 11-49 15,2 3-19-15,-4 15-22 16,5 2-8-16,-1 10-12 16,-3 2-4-16,4 3-28 15,2-5-46-15,2-11-109 16,2-4-82-16,8-13 131 16</inkml:trace>
  <inkml:trace contextRef="#ctx0" brushRef="#br0" timeOffset="-197182.31">22625 7170 595 0,'3'3'157'0,"2"0"218"15,-4 0-156 1,-1 7-47-16,-6 2-40 0,1 4-69 15,-4 11-21-15,-1 6-14 16,6-3-5-16,4 6-7 16,4-4-1-16,14 1-7 15,5-2 5-15,7-1 6 16,2-5 6 0,7-9 7-16,7-6 4 0,1-13 26 15,5-4 13-15,-11-13 13 16,-6 1-4-16,-16-13-5 15,-5 1-17-15,-9-4-10 0,-10-1 3 16,-7-15-9 0,-7 6-3-16,-16-4-11 15,0 0-14-15,-4 22-20 16,4 5-3 0,2 17-17-16,-2 8-22 0,-2 18-80 15,-3 2-62-15,5 6 95 0</inkml:trace>
  <inkml:trace contextRef="#ctx0" brushRef="#br0" timeOffset="-196652.65">22765 6791 746 0,'2'0'145'0,"-2"0"138"0,1 0-29 0,3-3-60 0,2-3-29 0,6-1-36 0,3-2-18 16,8-2-37-16,1 3-15 16,-3 2-35-16,2 2-13 15,2 1-11-15,-1 0-31 0,0 2-111 16,-5-3-93-1,-10 4 112-15</inkml:trace>
  <inkml:trace contextRef="#ctx0" brushRef="#br0" timeOffset="-195877.86">23215 6622 441 0,'0'-4'107'16,"-3"0"93"-16,-4 1 4 16,3 3-35-16,-4-1-24 15,5-1-14-15,1-1-7 0,4 1-16 16,-2-1-3-1,11-1-11-15,0-4-7 0,3 0-4 16,2 3-4-16,-2-4-9 16,5 2-6-16,-7 3-17 15,3 0-10-15,-3 6-18 16,2 4-9-16,1 1-6 16,-1 0-2-16,0 8 0 15,0-4-2-15,-1 3 1 16,-4-1-1-1,-7-1-1-15,-4 2 1 0,-10 1 0 16,-9 0 0-16,-9 3-10 16,-4-4-7-16,2-2-5 15,0-1 0-15,10-4 9 16,5 2 5-16,11-6 4 16,3 7 0-16,7-7 2 0,6 5 2 15,4-5 4-15,3 5 2 16,5-5 7-1,0 2 4-15,1 1 0 0,2-1 2 16,0 4-2 0,-3-1-4-16,-8 5-2 0,-1 3-3 0,-10-1-4 15,-3 3 1 1,-6-3 1 0,-10 3 1-16,-8-1-2 0,-7 2 0 15,-2-3-4-15,-2-2-1 16,-1-3-8-16,6 0-11 0,4-9-37 15,3-2-27-15,1-5-77 16,6-3-60-16,3-6 123 16</inkml:trace>
  <inkml:trace contextRef="#ctx0" brushRef="#br0" timeOffset="-194665.46">23909 7241 419 0,'0'-7'152'0,"0"4"170"0,0 3-8 0,-2 2-41 0,-4 2-24 0,-2 1-47 0,-3 6-21 0,-1 2-61 0,-4 4-28 16,-5 7-51-16,-4-1-18 16,-2 14-19-16,0-3-4 0,-9 7-41 15,8-1-41-15,-10-5-98 16,-2-4-108-1,4-12 157-15</inkml:trace>
  <inkml:trace contextRef="#ctx0" brushRef="#br0" timeOffset="-194438.31">23597 7252 1378 0,'-8'-2'165'0,"6"2"127"16,7 3-45-16,17 10-52 15,8-1-42-15,11 7-56 16,-6 2-20-16,3 4-43 16,-4 3-13-16,-5 10-18 15,4 8-3-15,-10-5-26 0,-2 2-29 16,3-7-95-16,-2-6-69 16,-5-11 113-16</inkml:trace>
  <inkml:trace contextRef="#ctx0" brushRef="#br0" timeOffset="-194235.46">24243 7184 1156 0,'-1'19'258'16,"1"4"322"-16,1 4-396 15,9 0-7-15,-5 8-110 16,6-2-38-16,0 13-28 15,-5-2-12-15,5 5-87 16,0-1-73-16,5-10 89 16</inkml:trace>
  <inkml:trace contextRef="#ctx0" brushRef="#br0" timeOffset="-193919.08">24565 7201 1752 0,'-4'3'138'0,"-9"7"32"0,2 6-26 15,-2 7-95 1,4 7-36-16,7 5-16 0,4 3-3 16,15 3-4-16,-1-2 1 15,11-3 0-15,-2-4 3 0,5-13 5 16,5-7 2-16,-4-12 18 15,6-1 18-15,-11-18 49 16,-2-6 17 0,-11-7 10-16,-4-6 0 15,-18-6-28-15,-10-2-13 16,-25-1-26-16,-2 3-25 16,-13 8-43-16,4 9-29 15,6 21-75-15,-3 4-48 0,18 7-253 16,15-4 248-16</inkml:trace>
  <inkml:trace contextRef="#ctx0" brushRef="#br0" timeOffset="-193689.72">24584 6704 1304 0,'5'-11'163'0,"4"5"152"16,2-2-74-16,7 7-46 16,-1 1-50-16,4 1-77 15,1-1-26-15,-6 0-31 0,-2 0-26 16,-2-1-120-16,1-1-60 16,1-7 91-16</inkml:trace>
  <inkml:trace contextRef="#ctx0" brushRef="#br0" timeOffset="-193290.53">25114 6214 1274 0,'3'-13'145'16,"-1"1"79"-16,-5 4 2 0,-3 8-78 15,-12 0-42-15,-7 9-46 16,-5 7-23-16,-16 14-24 16,0 6-7-16,5 8-8 15,5 5-4-15,22-11-4 16,9 3-2-16,23-17 1 16,12-4 1-16,7-12 7 15,3-14 3-15,-2 0 7 16,-13-13 2-16,-6 0 11 15,0-5 13-15,-10-6 20 16,-4-3 9-16,-2 6 14 0,7 4 0 16,-9 11 0-1,6 11-10-15,-6 18-26 16,-2 12-14-16,-3 27-25 16,0 17-4-16,1 20-2 15,3 6-20-15,-5 2-92 0,3-6-54 16,1-8 78-16</inkml:trace>
  <inkml:trace contextRef="#ctx0" brushRef="#br0" timeOffset="-187055.06">22051 9023 433 0,'-7'4'87'0,"-2"6"96"0,-1-5-4 0,6 2-9 0,-3 0-1 0,7 1-9 0,0-2-13 0,3-1-26 0,2 1-8 0,5-1-22 15,-4-2-9-15,2 2-16 16,1 2-10-16,-2-3-18 16,4 2-6-16,8-3-11 15,3-3-5-15,11 2-7 0,2-2-4 16,1-2-5-16,-1-1-19 16,-12-2-114-16,-9 0-101 15,-14-1 119-15</inkml:trace>
  <inkml:trace contextRef="#ctx0" brushRef="#br0" timeOffset="-186860.74">22047 9322 1380 0,'0'7'147'15,"2"-4"87"-15,1 0-31 16,3-3-101-16,-4 0-36 15,9-3-44-15,0 0-17 0,16-2-27 16,5 2-54-16,15-1-323 16,8 3 263-1</inkml:trace>
  <inkml:trace contextRef="#ctx0" brushRef="#br0" timeOffset="-186384.33">23291 8780 1228 0,'1'-2'166'16,"1"2"169"-16,-2 2-89 0,-7 10-58 0,0 7-37 0,-8 18-62 0,3 10-22 0,1 16-33 16,0 6-12-16,9 9-17 15,2-1-3-15,8-6-19 16,0-7-31-16,4-11-77 15,3-5-66-15,4-14-252 0,4-1 256 16</inkml:trace>
  <inkml:trace contextRef="#ctx0" brushRef="#br0" timeOffset="-185966.83">23737 9056 1590 0,'-16'4'128'0,"-1"1"48"0,3 5-10 0,-4-2-80 15,6-1-22 1,1 14-28-16,4-2-11 16,7 17-19-16,2 5-6 15,7 8-5-15,-1 1-1 16,8 4-4-16,8-2-1 15,-1-9-2-15,6-5-2 16,-2-13 2-16,3-6 2 0,4-15 5 16,-1-5 4-1,1-16 12-15,-1-10 14 0,-8-14 26 16,-3-2 19-16,-3-7 23 16,-8-1 1-16,-13-6-5 15,-10-4-14-15,-13 7-26 16,-10 2-12-16,-6 16-20 15,-5 11-8-15,-3 15-10 16,0 6-7-16,5 5-20 16,8 7-16-16,6 0-43 15,16 5-21-15,3-4-75 0,7 2-62 16,12-9 141 0</inkml:trace>
  <inkml:trace contextRef="#ctx0" brushRef="#br0" timeOffset="-185338.42">24434 8456 910 0,'5'4'155'0,"-2"-3"147"0,0-1-42 0,-3 0-65 0,0-1-22 0,-3-3-44 0,3-2-24 0,-8-6-42 0,0-3-18 0,-4 3-24 15,-7-2-5-15,-6 9-10 16,-4 2-5-16,-7 14-8 16,-5 8-2-16,3 9-4 0,5 10-1 15,12-2 0-15,10 2 0 16,15-7 3-16,8-2 2 15,15-7 3-15,9-5 2 16,4-9 4-16,-1-8 0 16,-3-8 3-16,-9-7 2 0,-5-3 3 15,-6-2 1 1,-10 5 4-16,-1 4 1 0,-11 0 7 16,3 8 3-1,-2 3 6-15,-3 3 5 0,8 16-2 16,0 2-5-16,0 10-10 15,2 7-6 1,4 3-8-16,-6 0-2 0,3-3-2 16,2-2 11-16,-7-3-67 15,2-3-34-15,-1-6-99 16,-1-7-98-16,4-9 169 16</inkml:trace>
  <inkml:trace contextRef="#ctx0" brushRef="#br0" timeOffset="-184456.21">21710 9775 898 0,'9'0'80'0,"2"-2"37"0,0 2-17 0,2-1-49 15,3 1-12-15,0 0 7 0,-1 1-3 0,-2 4 8 16,-2 0 4-16,5 4-4 16,1-1 7-16,10 5 18 15,6-4 14-15,7-4 21 16,7 0 0-16,11-5-21 16,16-2-17-16,13-4-29 0,6 3-14 15,5 3-15 1,6 1-5-16,26 4-7 15,21 4-1-15,21 6-2 16,12-1 0-16,17 5 0 16,-13-7 0-16,-9 1 2 15,-11-5 0-15,-36-4 0 16,-7-5-1-16,-29-2-54 0,-19 0-59 16,-34-2 63-16</inkml:trace>
  <inkml:trace contextRef="#ctx0" brushRef="#br0" timeOffset="-182631">22420 10576 597 0,'0'2'179'16,"-2"2"160"-16,-1-2-115 0,0 1-23 0,0-3-61 0,0-3-18 0,-5 3-22 16,0 0-7-16,0 6-19 15,-6 5-12-15,3 3-25 16,1 2-10-16,-6 6-17 15,2 5-5-15,-2 3-6 16,-1 6-3-16,11 10-3 16,-1-5-1-16,12 3-1 15,3 0-1-15,14-12 1 16,3-4 0-16,1-9 2 16,2-6 3-16,-6-8 4 0,-1-5 2 15,-1-5 4 1,1-8 6-16,-4-9 13 0,7-3 10 15,-2-11 18-15,0-2 4 16,3-6 4-16,-3-2-1 0,2 3-16 31,-7 4-7-31,-4 6-11 0,-5 3-8 16,-10 3 3-16,-14 5-2 16,-14 1-3-16,-6 2-4 15,-6 5-8-15,-1 2-7 0,2 8-17 16,-3 4-11-1,9 13-36-15,5 1-22 0,6 12-57 16,10 2-73-16,11 3 126 16</inkml:trace>
  <inkml:trace contextRef="#ctx0" brushRef="#br0" timeOffset="-182325.28">22985 10768 2066 0,'-5'11'196'0,"-3"4"109"15,-2-12-147-15,6-2-29 0,-9 2-75 0,7-4-11 0,-1-1-34 0,-2 1-9 0,9 1-46 16,0-2-39-16,6-6-118 16,2 2 252-16,0-13-88 15</inkml:trace>
  <inkml:trace contextRef="#ctx0" brushRef="#br0" timeOffset="-181908.22">23084 10257 917 0,'-6'4'165'0,"2"-3"218"16,3 2-138-16,6-1-19 16,4-1-26-16,7 7-51 15,6 0-22-15,3 5-27 16,-1 1-19-16,4-1-33 16,1-1-5-16,9-2-18 15,7-4-5-15,1 0-4 16,4-6-3-16,-1 2-2 15,-6-2 1-15,-10 0 1 16,-11 0 2-16,-17 1 12 16,-2 7 4-16,-11 2 9 15,-4 6 4-15,-9 6-9 0,-4 9 5 16,-2 10-13-16,0 8-8 16,-6 9-9-1,2 12-12-15,-3 7-17 0,4 2-30 16,7 3-107-16,9-2-55 0,12-20 99 15</inkml:trace>
  <inkml:trace contextRef="#ctx0" brushRef="#br0" timeOffset="-165522.61">21099 11538 846 0,'-14'14'116'0,"-2"-1"109"16,5-1-16-16,11-7-35 0,3-5-6 0,13 0-4 0,3-5-7 0,3-3-28 15,0 4-20-15,4-3-55 16,0 4-23-16,4 0-21 16,0 0-7-16,-1-3-5 15,2 3-24-15,-9 3-95 16,-3 1-74-1,-12 9 94-15</inkml:trace>
  <inkml:trace contextRef="#ctx0" brushRef="#br0" timeOffset="-165322.38">20995 11819 1330 0,'8'17'195'15,"-2"0"130"-15,10-9-97 16,3-5-25-16,6-4-88 16,4-6-33-16,7-2-52 15,-3-4-16-15,11-1-15 16,1 2-27-16,14-6-129 16,5 4-94-16,0-5 122 15</inkml:trace>
  <inkml:trace contextRef="#ctx0" brushRef="#br0" timeOffset="-164957.35">21858 11390 1575 0,'-3'14'194'0,"-2"5"142"16,-3 4-31-16,4 7-92 15,-4 7-55-15,0 8-80 0,5 11-27 16,0 7-33 0,3 3-10-16,1 2-9 0,2-2-6 15,4-6-60-15,-4-6-66 16,1-12-173 0,4-6 161-16</inkml:trace>
  <inkml:trace contextRef="#ctx0" brushRef="#br0" timeOffset="-164741.49">22188 11833 2055 0,'-2'11'208'16,"4"-5"93"-16,-1-3-138 0,-1-3-47 15,2-1-92-15,-2-2-15 16,-2-5-84 0,1 1-77-16,1-7 84 0</inkml:trace>
  <inkml:trace contextRef="#ctx0" brushRef="#br0" timeOffset="-164054.84">22682 11372 955 0,'3'0'204'0,"-2"2"143"0,-1 6-69 0,0-2-36 0,-8 4-59 0,5 1-22 0,-5 1-38 0,2 6-21 0,0 2-34 0,1 7-15 16,-6 3-27-16,0 6-11 0,-6 5-17 15,-7 6-13-15,-1 4-51 16,-2 3-28-16,6-2-35 16,2 3 4-16,4-9 47 15,7-7 29-15,3-14 41 16,5-11 8-16,6-3 7 15,5-7 5-15,2-1 5 16,9 3 0-16,2-3 1 16,4 2-2-16,5 1 0 15,0-4 2-15,-3 1-6 16,4 3-2-16,-9-1-7 16,2 4-3-16,-2-2-33 15,-6-3-54-15,1-4-243 16,2 0 203-16</inkml:trace>
  <inkml:trace contextRef="#ctx0" brushRef="#br0" timeOffset="-163737.94">22764 11738 1721 0,'-8'0'158'0,"3"7"85"15,-4 4-17-15,4 7-61 16,-3 8-28-16,6 8-34 16,2 6-20-16,4 7-38 15,3-3-23-15,1 5-16 16,2 2-6-16,1-7 0 15,-3 2-36-15,0-9-53 16,1 0-60-16,4-14-150 0,1-2 174 16</inkml:trace>
  <inkml:trace contextRef="#ctx0" brushRef="#br0" timeOffset="-160092.55">23033 11574 402 0,'-6'2'93'0,"5"-2"107"0,2 0-21 0,2 0-20 0,2 0-5 0,-5-2-12 0,0 2-1 0,0 0-9 0,3 0-7 0,-3 0-22 16,2 2-10-16,-2-2-24 16,0 0-10-16,0 0-14 15,-2 0-5-15,2 0-9 16,-1-5-1-16,8 2-2 15,-3 0 2-15,0 0 7 16,6-5 1 0,1 0 1-16,-5 2-2 15,7-4-3-15,-4 1-1 0,2 2-3 16,2 1-1-16,0 4-5 16,1-1-2-16,-5 3-2 15,2 0 1-15,2 5 3 16,-4 0 0-16,4 1-6 15,-4 5-2-15,-1-1-8 16,0 4-1-16,0 0-1 0,-2 0-1 16,1 5-1-16,-6-5-1 15,-1-1-2-15,-3 3 1 16,-3-2 0 0,3 2 0-16,-7 2-1 0,4-2-1 15,-5 5 0 1,-3-5-2-16,3 6 0 0,0-3-1 15,0 4-1 1,6 2 0-16,-6 1-3 0,6-1 0 0,-3 2-2 31,0 1 1-31,4-1 2 0,-6 0 1 0,4-4 3 16,-1-1 1-16,1-1 0 16,3-1 1-1,0 3-2-15,3-3 1 0,0-1-1 16,-3-3 1-16,1-2 1 15,-3-1 0-15,-1-4 0 16,6 5 0-16,0-4 1 16,-2-9-1-16,2 1 1 15,2 1 1-15,-2-3 0 16,0 0 0-16,2-2 0 16,2-2 0-16,0-3 1 15,-1 3-1-15,8 2 0 0,0-4-2 16,14 6-1-1,2-3-1 1,9 1-1-16,2-1-1 16,8-2-2-16,10 4 0 0,-2-4-65 15,8 5-46-15,-9-2-140 0,-1-7 125 16</inkml:trace>
  <inkml:trace contextRef="#ctx0" brushRef="#br0" timeOffset="-155356.86">24250 11364 687 0,'-3'5'176'0,"-1"-3"160"0,0 1-134 0,-6-3-13 0,10 0-38 0,-3 3-6 0,5-6-10 0,-1 3-4 15,-2-3-25-15,-9-4-12 0,-7 4-27 16,-7 2-13-16,-11-2-22 16,-4-1-7-16,-7 8-7 15,-1 0-1-15,-2 9-1 16,5 9-1-16,6 5-4 15,0 3-1-15,7 11-1 16,9 1-3-16,6 10 0 16,13 2-1-16,-1 3-2 15,4 3 0-15,4 1-1 16,-3 4-1-16,12-7-1 16,-1 2-1-16,4-9 0 15,5-7 0-15,9-2-1 16,3-10 2-16,6-5 0 15,2-7 1-15,0-13 0 0,0-3-1 16,-8-10-35 0,1-2-38-16,-16-16-154 0,0-1-147 15,-15-8 201-15</inkml:trace>
  <inkml:trace contextRef="#ctx0" brushRef="#br0" timeOffset="-155080.57">24160 11749 1070 0,'5'0'245'0,"-1"-1"220"0,4-1-176 0,-1 1-20 0,-3 1-88 0,-2 6-32 0,-4 11-56 0,-4 5-22 15,3 22-33-15,1 7-13 16,1 7-15-16,1 1-5 16,0-9-7-16,4 1-6 0,6-20-48 15,-4-3-38-15,4-9-136 16,-10-9-101 0,0-4 180-16</inkml:trace>
  <inkml:trace contextRef="#ctx0" brushRef="#br0" timeOffset="-154803.76">24053 11733 1094 0,'0'2'218'15,"0"-2"185"-15,4 0-142 0,-4-2-26 16,-3-2-75-1,-2-4-30-15,-4 5-50 0,3 3-21 16,1 1-29-16,5 10-7 16,16 0 7-16,3-1 6 0,15-1 8 15,9-2-3 1,20-7-19-16,0-8-10 16,2-6-61-16,-1-2-19 15,-5-9 33-15</inkml:trace>
  <inkml:trace contextRef="#ctx0" brushRef="#br0" timeOffset="-144218.06">23445 16835 545 0,'5'-22'123'0,"0"3"127"0,-4 7-61 0,-2 10-28 0,-7 10-7 0,-6 14 25 16,-12 6 12-16,-12 10 7 15,-7 2-10-15,-10 10-54 16,4 2-39-16,1 2-58 0,7 1-19 15,5 10-22 1,-1 4-5-16,13 8-8 16,14 2-5-16,21-6-5 15,10-7-8-15,22-19-91 16,3-9-93-16,10-22 121 16</inkml:trace>
  <inkml:trace contextRef="#ctx0" brushRef="#br0" timeOffset="-143842.82">23745 17215 1410 0,'0'2'95'0,"-3"-7"-17"0,-15-4 92 15,-13 4-33-15,-12 5-24 16,-10 12-18-16,-4 14-27 0,11 7-6 16,11 9-17-16,10-2-10 15,20-1-19-15,5-7-8 16,15-2-8-16,5-3-1 16,18-12-2-16,11 7 0 0,5-4 1 15,1-4 1-15,-13 10 1 16,-10-2 1-16,-16-3 3 15,-12 6 1-15,-16 3-10 16,-13-1-20 0,-24 5-50-16,-13 2-19 15,-9-15-46-15,-1 3-20 0,16-15-71 16,17-7-57-16,20-18 157 16</inkml:trace>
  <inkml:trace contextRef="#ctx0" brushRef="#br0" timeOffset="-143488.04">23983 17455 1103 0,'6'25'155'0,"7"0"192"0,4-17-242 15,1-3-4-15,2-7-15 0,1-9 6 16,2-1-1-16,0-1-5 15,-6-3-9 1,-1-3-15-16,-4 2-16 0,-4-2-10 16,-8 5-14-16,-5 0-2 0,-12 1-3 31,-3 1-1-31,-10 7-4 16,0-1-4-16,-5 12-6 0,3 8-2 15,4 11-13-15,-2 4-10 16,14 12-18-16,4 1-15 0,4 1-43 15,11-2-10-15,5-13-23 16,6-3-20 0,10-14-45-16,7-4-67 0,9-14 145 15</inkml:trace>
  <inkml:trace contextRef="#ctx0" brushRef="#br0" timeOffset="-143259.3">24452 17359 1438 0,'-10'22'152'0,"-12"1"123"0,-2 6-64 16,-4 4-72-1,-7-1-29-15,9 2-53 16,3 4-21-16,17-2-28 16,6-6-9-16,16 3-12 15,9-9-6-15,8-7-22 0,4-9-24 16,-3-16-74-16,9-6-62 15,4-17-262 1,1-13 268-16</inkml:trace>
  <inkml:trace contextRef="#ctx0" brushRef="#br0" timeOffset="-143036.4">24597 16994 1184 0,'-11'24'163'0,"4"-3"155"0,7 1-110 0,10 4-75 16,6 0-23-16,18 7-29 16,9 5-10-16,14 1-17 15,0 5-12-15,-2 5-19 16,-6 2-6-16,-15-2-8 16,-18-1-6-16,-21 4-71 15,-15 2-58-15,-21 4-140 16,-8 13-129-16,-19 10 217 15</inkml:trace>
  <inkml:trace contextRef="#ctx0" brushRef="#br0" timeOffset="-137821.62">24587 11323 627 0,'-6'8'178'0,"4"-4"188"0,-1 0-78 0,3 1-28 0,0 0-32 0,0 4-23 0,2-3-14 0,-2 7-47 16,0 8-22-16,0 5-38 15,-3 12-17 1,3 14-28-16,0 10-9 0,-2 15-23 16,2 11-4-1,0 5-8-15,-5 7-22 0,1-10-95 16,-6-10-49-16,7-15-131 16,2-15-86-16,2-18 228 0</inkml:trace>
  <inkml:trace contextRef="#ctx0" brushRef="#br0" timeOffset="-137511.85">24860 11338 907 0,'13'-7'238'0,"-2"-2"323"0,-6 1-234 0,-2 8-85 15,-6 2-32-15,-2 10-54 16,-5 7-28 0,-5 10-24-16,1 5-11 15,-2 7-30-15,2 8-5 16,6 13-26-16,3 2-10 0,5 10-14 16,3 4-4-1,7-6-4-15,-1-4-1 0,0-13-17 16,3-11-26-16,-11-7-84 15,1-1-66-15,-4-11-130 16,-4 0-87-16,-2-3 226 16</inkml:trace>
  <inkml:trace contextRef="#ctx0" brushRef="#br0" timeOffset="-137309.77">24575 11694 1221 0,'-8'5'190'0,"-2"4"161"16,3 5-44-16,7 2-86 16,0 2-45-16,15-11-62 15,7 0-27-15,7-7-46 16,7-7-18-16,3 1-62 0,10-5-56 16,2 2-135-16,9 2 122 15</inkml:trace>
  <inkml:trace contextRef="#ctx0" brushRef="#br0" timeOffset="-136780.57">25010 11770 801 0,'2'3'240'0,"6"2"244"0,1-1-194 15,1 1-33-15,-1 1-85 16,-4 1-32-16,4-1-41 16,1-3-11-16,2 2-10 15,3 0-14-15,2-4-10 16,-1-1-8-16,9 0-18 0,2-1-1 15,6-6-15 1,-2 3-5-16,-5 2-4 0,-4-1-1 16,-14 6-4-16,-10 3-3 15,-17 13-4-15,-3 3 0 16,-8 15 2-16,-6 2 2 16,3 7 3-16,-2 3-1 0,0-5-8 15,8 3-10-15,-1-3-19 16,1 2-1-1,5-7 7-15,8-1 10 0,4-1 21 16,7-9 3-16,6-3 5 16,2-1 4-16,13-10 24 15,-3-6 7 1,12 0 10-16,8-3 0 16,1-4-21-16,4-1-8 0,12-6-12 15,3-2-6-15,9-2-15 16,1-2-38-16,-6 1-108 15,-3 0 95-15</inkml:trace>
  <inkml:trace contextRef="#ctx0" brushRef="#br0" timeOffset="-133444.41">8166 8811 1181 0,'-1'5'182'0,"-6"-2"170"0,-1-1-65 0,-4 1-68 0,-2 2-43 0,4-1-53 0,-1 4-22 0,6 11-27 0,-4 10-13 15,4 27-26-15,-1 14-10 0,1 29-14 16,-3 10-5 0,4 15-5-16,0 4-1 15,4 0-3-15,2-7-7 16,3-23-51-16,4-16-42 0,2-35-124 16,2-18-94-16,14-34 175 15</inkml:trace>
  <inkml:trace contextRef="#ctx0" brushRef="#br0" timeOffset="-133212.49">8433 8794 1646 0,'3'13'186'0,"2"12"141"0,-2 9-59 15,-5 14-65-15,-2 9-64 16,-3 9-79-16,-2 5-21 0,4 9-25 15,-3-1-8-15,8-2-6 32,0-3 0-32,8-3-55 0,0 0-69 15,5-11-161-15,-1-9-159 16,6-26 232 0</inkml:trace>
  <inkml:trace contextRef="#ctx0" brushRef="#br0" timeOffset="-133037.69">8179 9215 881 0,'-3'38'557'0,"6"-11"-339"0,5 3 318 16,6-7-390-16,-3-1-12 0,3-7-88 16,10-11-31-16,6-4-27 15,8-4-50-15,22-11-204 16,7-4 170-16</inkml:trace>
  <inkml:trace contextRef="#ctx0" brushRef="#br0" timeOffset="-132487.68">8766 9226 1244 0,'-8'2'175'0,"-6"-2"127"16,-4 1-38-16,-7-1-92 16,8 0-42-16,9 0-48 15,8 0-18-15,19-1-15 16,11-4-1-16,12-1-1 16,9 4-1-16,-1-3-13 15,2 4-8-15,-12 2-11 0,-4 4-4 16,-12 6 0-16,-10 2-2 15,-13 7 0 1,-1 12-1-16,-12 9-7 0,-5 3-4 0,-13 13-13 16,0-1-3-16,-10 6 3 31,4-1 5-31,1-9 13 0,8-9 4 16,10-10 0-16,4-8 0 15,20-7 6-15,2-4 2 16,18-1 11-16,6-4 3 0,5-4-5 15,3 1-1 1,2-9-10-16,4-3-5 16,2-9-54-16,4-4-71 0,7-3 69 15</inkml:trace>
  <inkml:trace contextRef="#ctx0" brushRef="#br0" timeOffset="-132233.64">9592 9322 1461 0,'-1'0'166'0,"2"2"148"0,10-2-141 0,7 5-27 0,4-4-46 16,3 1-32-16,8 1-38 15,-3 2-11-15,6-1-10 0,-2-4-29 16,-8 0-149-16,-3-8-234 16,-11 8 221-1</inkml:trace>
  <inkml:trace contextRef="#ctx0" brushRef="#br0" timeOffset="-132071.01">9561 9532 1529 0,'9'9'239'0,"1"1"223"0,10-4-246 16,-4-1-27-16,6-5-102 15,-3 0-42-15,3-5-31 16,5-1-1 0,12-5-121-16,6-5-88 15,10-3 108-15</inkml:trace>
  <inkml:trace contextRef="#ctx0" brushRef="#br0" timeOffset="-131621.54">11022 8584 1721 0,'-2'10'194'0,"-3"4"147"0,4 8-70 0,1 13-82 0,0 4-56 0,0 11-73 0,0 4-18 0,0 6-24 0,0-5-10 0,0 2-24 15,3-3-37-15,5-12-121 16,-3-4-74-16,10-8 121 16</inkml:trace>
  <inkml:trace contextRef="#ctx0" brushRef="#br0" timeOffset="-131425.29">10588 9371 1727 0,'12'22'144'16,"6"-4"194"-16,15 0-95 0,16-2-43 16,6-2-39-16,11-7-74 15,2-1-21-15,5-8-31 16,7-5-12-16,21-11-16 16,16-5-5-16,9-9 3 15,0-1-27-15,-23-2-108 16,-18 7-84-16,-19 4 99 15</inkml:trace>
  <inkml:trace contextRef="#ctx0" brushRef="#br0" timeOffset="-130986.42">11061 9735 1037 0,'-11'5'256'0,"0"-3"361"16,0-2-267 0,-2 0-97-16,-4-2-51 0,-8 2-105 15,3 2-32-15,-7 10-36 16,1 7-11-16,1 11-16 15,5-1-5-15,17 2-11 16,10 2-1-16,19-4 2 16,2-3 4-16,11 1 8 0,-6-2 3 15,1 4 4 1,-5 2 0-16,-12-2 1 16,-2 1 1-16,-13 1 2 15,-3 2 1-15,-18 2 0 0,-4 0-1 16,-6-7-7-1,-7-4-7-15,-8-12-56 16,8-10-36-16,7-15-110 16,7-9-45-16,30-9-427 0,18-9 411 15</inkml:trace>
  <inkml:trace contextRef="#ctx0" brushRef="#br0" timeOffset="-130632.35">11247 10000 1073 0,'10'22'191'0,"1"-4"225"16,-2-2-141-16,1-9-70 16,5-3-49-16,6-8-75 15,6-8-17-15,9-9-25 16,4 1-3-16,-3-10-5 16,0 0 0-16,-15 5 7 15,-6 3 3-15,-15 4 6 16,-2 6 2-16,-20 2-2 15,-7 4-4-15,-5 6-9 16,-5 1-6-16,1 12-10 16,1 4-6-16,9 10-10 15,2 6-4-15,9 5-6 16,7 0-1-16,15 8-2 0,7-2 1 16,12 2 2-16,7-1-1 15,4-7-6 1,2-2-12-16,4-13-54 15,-2-5-44-15,1-13-95 16,4-3-50-16,-4-9-215 16,7-7 275-16</inkml:trace>
  <inkml:trace contextRef="#ctx0" brushRef="#br0" timeOffset="-130354.9">11954 9907 1671 0,'-16'7'215'0,"-1"-1"179"16,-2 2-77-16,-2-2-89 15,-2-1-61-15,-12 4-83 16,-1-4-27-16,1 16-37 0,0 4-13 16,9 16-13-1,10 8-6-15,13 14-7 16,12 1 0-16,27 1-1 15,9-7 2-15,18-12 5 16,9-8 1-16,6-21-22 16,0-7-47-16,6-12 6 15,-4-18 20-15</inkml:trace>
  <inkml:trace contextRef="#ctx0" brushRef="#br0" timeOffset="-99517.6">15956 1571 1105 0,'0'3'167'0,"-3"-1"100"0,3-2-56 0,2-5-11 0,6-4-67 0,-5-2-25 16,2-4-29-16,-5 6-8 0,-7 3-17 15,-10 6-10 1,-18 19-17 0,-12 7-8-16,-8 15-11 0,-12 11-2 15,0 21-6-15,7 7-2 16,1 20-3-16,18 5-1 16,21 4-1-16,15-5 0 15,32-17-1-15,12-14 0 0,10-23-54 16,5-10-49-16,9-26-153 15,0-8 137-15</inkml:trace>
  <inkml:trace contextRef="#ctx0" brushRef="#br0" timeOffset="-99252.81">16483 1792 1293 0,'-6'-19'126'0,"-7"-1"75"16,-2 2-3-16,-9-2-23 15,-3 2-44-15,-8-1-48 0,9 7-11 16,-12 12-18-16,-2 8-7 16,7 25-16-16,0 8-7 15,8 17-14-15,7 13-6 16,4 11-2-16,9 2-2 15,5 1-2-15,0-2-3 16,10-7-105-16,-4-11-78 0,4-12 100 16</inkml:trace>
  <inkml:trace contextRef="#ctx0" brushRef="#br0" timeOffset="-98839.95">15941 2112 1182 0,'-7'-20'142'16,"-2"1"154"-16,3 6-91 0,4 7-49 16,4-4-23-16,7-1-51 15,11-3-17-15,14-2-17 16,11-4-6-16,12 4-15 16,8 2-4-16,6 12-10 15,-13 4-4-15,-7 18-2 16,-9 10-1-16,-15 11-1 15,-3 10 0-15,-18 5-2 16,-1 3 1-16,-5-2-1 16,-7 1 0-16,0-15 0 0,0-1-1 15,-1-20 2 1,5-9 4-16,3-13 5 0,0-6 3 16,0-18 1-1,-3-5-2-15,-2-16-6 16,4-3-2-16,7 6-6 0,0 6-2 15,12 12-4-15,-2 8-2 16,4 7-3-16,4 2-1 16,6 7-28-16,-2-1-40 15,2 1-114-15,3 0-111 0,-4 0 159 16</inkml:trace>
  <inkml:trace contextRef="#ctx0" brushRef="#br0" timeOffset="-97620.57">16696 2210 710 0,'-3'6'203'15,"-2"0"183"1,5-4-123-16,7 0-34 0,7-6-76 16,10-7-31-16,7-1-50 15,4-6-15-15,4-4-21 16,-2 2-6-16,-11-1-10 16,-2-2-1-16,-13-1-2 15,-8 4 11-15,-14 2 18 16,-6 4 3-16,-18 3 0 15,-4 8-16-15,-7 9-25 16,3 13-8-16,5 19-9 16,10 6-2-16,15 13-3 15,10-4 1-15,21-2-3 16,12-12 3-16,22-10-1 0,9-6 3 16,10-10 3-16,-6-10 1 15,-7-6 7-15,-1-8 1 16,-16-10 5-16,0-4 2 15,-16-11 6-15,-3-5 2 16,-15-5 4-16,-6-4 1 16,-7 2-4-16,-7 6-2 15,1 13-1-15,-4 9 0 16,-3 17-5-16,2 4-3 0,2 18-8 16,1 3-3-16,8 10-2 15,6-4 0-15,9-4 3 16,4-4 2-1,1-5 2-15,0 2 2 16,-1-4 1-16,-2-1-1 16,-1 7 0-16,-4 3-1 15,-6 10 0-15,-2 7 0 0,-9 10-1 16,-5 3-2-16,-13 8-5 16,-6 3-8-16,-3 3-42 15,2 9-25-15,9-9-16 16,10-6 8-16,7-26 45 15,10-10 29-15,11-18 42 16,5-14 12-16,14-18 22 16,3-12 6-16,10-22-7 0,4-11-8 15,3-6-6-15,10-1 6 16,-4 0 10-16,-3 2 0 16,-7 11-7-16,-8 7-8 15,-19 22-5 1,-5 15 8-16,-14 13-3 0,-6 8-8 15,-5 21-22 1,-5 4-12-16,5 8-7 16,0 6 0-16,11-4 1 0,4-6 0 15,19-6-1-15,2-10 0 16,5-5 2-16,-3-4 0 16,-5-7 0-16,1-1 1 15,-1-6 2-15,-4-3 1 16,-1-4 0-16,-6 3 1 0,-1 1-1 15,-6 5 1 1,-4 0-4-16,0 8-2 0,0 12-5 16,-4 3 0-16,4 12 1 15,-2 0 2-15,5-8 2 16,13-5 0-16,11-9 0 16,6-10 1-16,5-8 2 15,3-9 1-15,6-6 0 16,4 0 1-16,-7-9 3 0,5 4 1 15,-24 0 6 1,-5-5 3-16,-26 5 2 16,-7 0-1-16,-13 6-6 15,-7 7-5-15,3 23-8 16,-5 11-5-16,3 19-3 16,7 7 1-16,9 4-2 0,7 0 1 15,14-11 2-15,6-1 1 16,3-9 4-16,3-4 2 15,1-5 1-15,-3-6 0 16,3-8 3-16,1-1 0 0,-1-20 1 16,1 4 0-16,8-10 0 15,2 2-1 1,1 3-1-16,-4 6-2 16,-10 6-3-16,-2 10-1 15,-4 15-1-15,-5 5 2 16,4 5 1-16,1 1 0 15,5 0 0-15,7-4-22 16,8-10-65-16,5-6-40 16,0-12-109-16,6-4-53 0,3-15 163 15</inkml:trace>
  <inkml:trace contextRef="#ctx0" brushRef="#br0" timeOffset="-97083.98">18468 2085 2311 0,'-13'11'11'0,"-10"19"15"0,2 5-12 0,4 3-13 0,15-7-14 0,8-2-7 0,15-12-15 15,4-3-3-15,12-6 4 16,-4-8 5-16,1-11 19 15,1-2 8-15,0-5 7 16,-4 0 5-16,-7 4 0 16,-8 1 5-16,-15 12 4 0,7-1-4 15,-16 9-4 1,-1 8-6-16,-2 11-7 0,1-1-1 16,10-3 2-16,4-8 1 15,16-12 2 1,7-4 6-16,8-7 25 15,2-7 15-15,6-2 53 16,4-5 13-16,-15-6 24 0,-2 4 1 16,-18 0-35-16,-4 6-12 15,0 19-43-15,-12 3-16 16,0 18-18 0,1 7-6-16,-6 10-7 0,10 6-2 0,-1 10-3 15,-4 3-1-15,-6 2-4 16,-2 1-1-16,-15-1-23 15,-2-1-11 1,-15-6-24-16,-6-1-21 0,2-10-55 16,-1-7-53-16,10-18-255 15,6-8 260-15</inkml:trace>
  <inkml:trace contextRef="#ctx0" brushRef="#br0" timeOffset="-96854.04">18813 1445 1520 0,'15'11'151'0,"15"11"157"0,6 8-93 0,13 13 19 0,1 1-64 0,16-2-78 0,10 6-17 0,5-1-28 16,7-1-6-16,-1 3-14 0,-2 4-8 15,-23 10-8-15,-18 7-1 16,-38 13-6-16,-20 6 0 16,-43 5-26-16,-19 6-34 15,-23 7-117-15,-10 2-53 16,-3 6 108-16</inkml:trace>
  <inkml:trace contextRef="#ctx0" brushRef="#br0" timeOffset="-42918.79">14207 5208 916 0,'-2'4'78'0,"12"-16"80"0,5-1-10 0,-3 2-7 0,-9 8-15 0,-13 5-2 0,-4 10-5 0,-11 12-22 0,0 4-18 0,2 20-33 0,0 5-11 0,15 23-14 15,8 9-5-15,17 24-10 16,15 12-5 0,4 20-2-16,-4 1-4 0,-4 1-82 15,-11-9-55-15,-12-20-22 16,-5-20 3-16,-8-32 84 15,0-13 56-15,-1-33 34 16,-1-10 11-16,9-28 26 16,1-24 16-16,8-34 28 15,-2-21 8-15,4-32 5 16,-3-13 0-16,-2-12-10 16,-5 0 7-16,-5 5-18 15,-2 6-15-15,-9 23-19 16,-2 12-21-16,-1 35-8 15,2 14 0-15,4 36 9 0,-2 16 0 16,2 33-4-16,-1 19-2 0,9 41-12 16,5 22-2-1,14 35-2-15,12 12-2 0,2 13-5 32,7 5-2-32,-10-4 0 15,-6-7-3-15,-11-7-48 0,-8-10-30 16,-5-23-32-16,-4-14 1 15,-1-33 38-15,7-24 30 0,1-42 37 16,-6-6 4-16,12-55 22 16,2-22 12-16,-4-53 19 15,-2-25 3-15,-5-37 9 16,-3-10-11-16,-5-2 3 16,9 9 6-16,0 29-14 15,9 20 0-15,1 39-20 16,1 22-10-16,-4 42-12 15,0 22-4-15,3 47-2 0,-4 27-1 16,-2 57 4 0,-10 25 1-16,9 48 2 15,1 10-2-15,0 13 1 16,11-9 0-16,-5-21-2 16,-1-18 0-16,3-42-39 15,-3-18-35-15,-4-45-86 0,1-14-56 16,-4-38 113-16</inkml:trace>
  <inkml:trace contextRef="#ctx0" brushRef="#br0" timeOffset="-42023.14">14301 4981 1327 0,'-15'11'145'0,"-1"6"99"0,-9 11-64 0,-1 9 3 0,-16 10-64 0,-10 3-27 0,-10 6-59 0,-2 0-11 0,-1 4-11 16,2 0-4-16,11-9-7 16,0-7 0-16,17-9-1 15,10-10-1-15,9-17-3 16,8-5-2-16,16-20-1 15,5-13 2-15,17-18 13 16,11-7 12-16,14-11 23 16,5-8 10-16,3 6 5 15,-2 5-4-15,-9 14-13 16,-12 14-9-16,-16 23-4 16,-10 8-2-16,-16 17-6 15,-1 12-2-15,-10 12-8 16,-1 4-5-16,11 1-4 15,0-2 0-15,11-9 0 16,6-6 0-16,-3-12 0 16,5-5 2-16,-11-8 2 0,-5-8 2 15,4-13-2-15,-7-7-1 16,3-11-2-16,5-1-1 16,-4-1-2-1,3-1 1-15,-4 7-1 0,6 2 1 16,-1 9 2-16,-4 7 0 15,7 4 0 1,-3 1-1-16,3-4-1 16,0 0-1-16,10 2 0 15,-3 0 1-15,-1 1 1 0,-1 2 0 16,-4 5 2-16,-4-1 2 0,-2 4 5 16,-3 2 1-1,-3 2 0-15,-7 2-2 0,-6 4-6 16,7 2-2-16,1-4-2 15,7 4-3-15,8 2-2 16,3-4 0-16,7 9 4 16,8 2 1-16,7 11 5 15,1 9-3-15,3 18 0 16,-1 9-2-16,-8 12 1 0,0 5 3 16,-7-11 2-1,-4-3 1-15,-3-19-1 16,-7-8 3-16,-3-22 4 15,-3-16 3-15,-8-3 1 16,0-20-7-16,-7-28-7 16,-1-8-3-16,-5-28-2 15,2-4 4-15,-6-1 4 16,1 4 0-16,2 24 0 0,5 18-1 16,9 34-9-16,3 21-4 15,10 34 1 1,3 11 0-16,8 7 7 15,6-1 2-15,3-10-38 16,13-14-65-16,8-14 62 0</inkml:trace>
  <inkml:trace contextRef="#ctx0" brushRef="#br0" timeOffset="-40449.79">18630 4949 822 0,'7'-28'142'0,"-4"3"130"0,0 7 15 0,-8 6-29 0,-3 12-28 0,-6 7-62 0,-2 14-34 0,1 17-54 16,0 9-12-16,15 13-14 15,0 11-9-15,18 22-14 16,5 14-14-16,9 32-14 0,-2 9-1 16,-5 19-2-16,-3 5-15 15,-15-8-41 1,-6-9-1-16,-7-29-27 0,-8-22-9 15,-4-27 25-15,1-15 1 16,4-31 15-16,-1-19 23 16,8-41 19-16,1-20 4 15,4-42 14-15,-1-23 4 16,-1-32 5-16,-3-18 2 16,1-12 7-16,-5-2 8 0,-2 11 6 15,1 13 4-15,0 31 6 16,0 22 3-16,3 30 8 15,-2 23 5-15,7 25 1 16,3 18-10-16,-2-3-12 16,6 22-12-16,8 26-14 15,4 16 1-15,8 41-11 16,-2 21 0-16,-3 43-3 16,0 14-2-16,-10 31-2 15,1 6-1-15,-3-4-30 0,-2-8-20 16,6-44-15-1,0-17-17-15,3-47-2 16,-1-18 9-16,1-40-3 16,0-15 18-16,1-38 36 15,-4-25 13-15,-3-49 18 0,-8-31 3 16,-7-47-5 0,-1-21-3-16,-4-21 7 0,-4-1 12 15,3 13 21 1,-1 14 8-16,8 32 4 0,0 24-5 15,4 41-1-15,0 26 4 16,1 35 12-16,-4 12 3 16,-6 29-25-16,-3 22-13 15,-7 41-24-15,1 23-11 16,3 50 3-16,2 18 0 16,7 26-2-16,8 12 0 15,18-2-4-15,2-2-26 16,12-19-95-16,-1-15-26 0,3-40-35 15,-3-24 9-15,2-38 69 16,-1-25-8-16,-5-34-2 16,-2-23 18-16,-5-46 29 15,-2-23 38-15,-7-45 69 16,0-23 23-16,-11-36 17 16,-11-6 32-16,-5 0 17 15,-9 1 23-15,-10 20 3 16,5 18-19-16,2 30-13 15,2 26-20-15,6 39 11 16,4 20-4-16,3 27-20 16,1 16-25-16,7 32-37 15,0 20-12-15,5 44-15 0,0 24 3 16,7 28 2-16,-4 16 1 16,0 18-4-16,5-3-34 15,-3-7-70-15,4-16-26 16,4-36-58-1,-1-19 16-15,3-38 43 0,0-19 10 16,0-36 48-16,0-22 26 16,-7-46 37-16,0-23 26 15,-8-50 42-15,-6-15 12 0,-2-27 45 16,-3 1 14 0,-8 4 18-16,2 9-8 0,-4 21-41 15,5 14-17-15,5 44-22 16,3 20 4-16,-1 43-10 15,1 22-14-15,3 38-32 16,2 22-12-16,5 42-5 16,1 16 3-16,6 19-25 15,1 7-46-15,-1-3-150 16,4-10-66-16,-4-15 142 16</inkml:trace>
  <inkml:trace contextRef="#ctx0" brushRef="#br0" timeOffset="-39399.06">18643 4692 999 0,'2'-19'147'0,"-2"7"302"0,0 4-219 0,-10 22-36 0,-6 11-20 0,-10 26-115 0,-8 12-12 0,-7 14-6 0,-1 10-5 0,-9-1-19 0,-1-2-8 16,0-7-5-16,10-11-1 15,10-17-2-15,0-12 0 16,26-23-1-16,-2-11 0 15,13-17 3-15,4-15 1 16,10-24 4-16,2-13 1 16,20-16 4-16,-3-2 13 15,9-1 22-15,0 6 4 0,-6 11 0 16,-3 8-9 0,-16 22-15-16,-7 13 8 15,-15 24 11-15,-2-1-3 0,-12 26-10 16,-8 9-14-1,-7 25-21-15,-7 7-2 16,-7 17-1-16,-7 3-2 16,-12 5-18-16,-1-3-9 0,8-20-9 15,8-10 0-15,17-25 14 16,11-12 7-16,19-21 4 16,13-14 4-16,23-22 3 15,6-17 4-15,22-19 4 16,2-5 1-16,-3-6 9 15,0-1 4-15,-14 8 4 16,-11 6 4-16,-16 20 0 16,-16 13 3-16,-12 21-1 15,-13 14-4-15,-8 15-17 0,-4 14-6 16,-7 21-6-16,1 3-1 16,1 2 1-16,9-6-6 15,15-13-10-15,9-9-6 16,9-23 0-16,3-4 6 0,9-20 11 15,1-9 6-15,6-12 5 16,3-6 2-16,-4-4-3 16,1-6 2-16,0 8 2 15,-1 3 0-15,-2 10 4 16,-1 9 1-16,-7 12 3 16,-2 10 7-1,6 13 10-15,2 11 0 0,7 19-2 16,9 12-7-16,15 21-10 15,4 7-2-15,11 4-1 16,4 2 1-16,-15-12 1 16,-5-6 2-16,-12-19 2 15,-11-9-2-15,-3-10 4 16,-8-7 1-16,-9-11 6 16,-3-7 3-16,-19-15-10 0,-7-9-5 15,-17-22-8 1,-12-9-5-16,-18-16 9 15,-5-5 1-15,-5-4 2 16,5 1 2-16,22 13-3 16,9 9 1-16,23 27 12 15,9 14 5-15,14 20 2 0,13 19-3 16,6 28-13 0,11 17-6-16,6 17 0 0,5 5 0 15,15-4 0 1,-2-7 0-16,3-11 17 0,-8-7-41 0,-7-8-115 15,-5-9-99 1,-1-13 100-16</inkml:trace>
  <inkml:trace contextRef="#ctx0" brushRef="#br0" timeOffset="-27010.58">8591 15212 619 0,'-5'4'166'15,"-3"2"178"-15,0-3-73 0,-3 5-71 0,-2-5-38 0,2-1-42 0,-1 1-10 0,-2-3-8 16,1 0 0-16,-4-3-11 0,-4-1-8 16,-6 1-12-16,-7-1-6 0,-4 5-21 15,-5 5-6-15,4 12-10 16,-6 5-7-1,6 18-5-15,4 5-3 16,5 11-12-16,11 4-2 16,8 7-3-16,8 2 0 15,5-1 0-15,7 4 1 0,10-10-1 16,5-5-1-16,7-12 0 16,4-7-2-16,8-12 2 15,2-8 0-15,8-14 2 16,0-7 0-16,6-15 6 15,-1-5-46-15,10-15-131 16,1-8-91-16,8-11 113 16</inkml:trace>
  <inkml:trace contextRef="#ctx0" brushRef="#br0" timeOffset="-26783.29">9028 15279 1385 0,'-8'17'205'0,"-3"5"231"0,0 0-198 16,0 13-69-16,1 4-44 15,2 12-63-15,0 6-22 16,5 13-30-16,2 6-5 0,2 8-6 16,9 4-3-1,-2-1-24-15,6-10-56 0,2-11-159 16,-1-6-113-16,9-17 171 15</inkml:trace>
  <inkml:trace contextRef="#ctx0" brushRef="#br0" timeOffset="-26477.29">8938 15391 1547 0,'-5'-38'167'0,"0"1"142"15,5 1-77-15,0 6-66 16,5 5-35-16,8 6-61 16,4 2-24-16,13 10-28 15,1 7-5-15,10 8-6 16,5 8 0-16,-2 6 0 16,2 10 0-16,-17-1 3 15,-6 6 3-15,-20 5 9 16,-6 1 0-16,-24-5-5 15,-7-7-14-15,-11-6-36 16,-5-1-16-16,1-5-49 0,3-3-27 16,10-10-54-16,3 0-25 15,16-12-153-15,7-3 204 16</inkml:trace>
  <inkml:trace contextRef="#ctx0" brushRef="#br0" timeOffset="-26201.07">9537 15198 1093 0,'-12'-1'199'0,"2"1"250"0,2 0-185 16,11 0-67-16,7 0-44 15,17 1-72-15,4-1-16 16,12 3-18 0,9 4-13-16,5-1-19 15,6 2-7-15,-6-5 0 0,-1 3-21 16,-18-6-128-16,-9-4-104 16,-6-1 120-16</inkml:trace>
  <inkml:trace contextRef="#ctx0" brushRef="#br0" timeOffset="-25981.24">9793 15093 1785 0,'-13'25'214'0,"2"2"129"0,-5 9-152 15,4 6-56-15,-1 15-87 16,-1 6-22-16,3 8-22 15,0-3-6-15,9-2-14 16,2-1-13-16,5-7-67 16,3-2-47-16,4-9-148 15,-1-9-143-15,8-13 245 16</inkml:trace>
  <inkml:trace contextRef="#ctx0" brushRef="#br0" timeOffset="-25767.13">9420 15786 835 0,'0'38'206'0,"10"-6"273"0,15-2-196 16,10-14-60-16,11-2-19 16,7-8-54-16,4-3-21 0,14-9-51 15,0 1-22 1,3-7-25-16,3-1-11 0,-9-1-69 15,-9 0-75-15,-9-2 72 16</inkml:trace>
  <inkml:trace contextRef="#ctx0" brushRef="#br0" timeOffset="-24094.46">8483 16600 332 0,'0'0'158'0,"-1"0"117"0,-2 5-28 0,-2-4-26 0,2 3-45 0,0-1-15 0,-2-2-16 0,0 4-2 15,-4-3-8 1,-2-2-10-16,-2 3-37 16,-4 0-22-16,-7 8-37 15,-3 3-13-15,-8 11-10 16,2 9-3-16,-1 8-6 0,8 10-4 15,15 18-4 1,7-3-3-16,21 8-3 0,5-9 0 16,14-16 2-16,5-10 1 0,8-26 6 15,5-11 2 1,1-20 3 0,7-12 3-16,2-16 12 0,-2-8 9 15,-10-6 21-15,-11-1 9 16,-17 3 3-16,-9 10-6 15,-8 15-13-15,-4 15-8 16,-3 28-18-16,1 11-5 16,-1 24-10-16,10 10-7 0,6 1 0 15,4-5 1-15,9-14 4 16,-3-13 5-16,0-12 5 16,0-13 3-16,-8-11 5 15,-2-8 3-15,-9-10 4 16,-5-1 5-16,3 4 5 15,-4-4 1-15,-1 14 0 16,5 13-4-16,6 15-4 16,10 18 2-16,5 26-6 15,3 3-4-15,7 17-11 16,2 1-3-16,-8 1-1 16,-3-4 2-16,-19-8 10 15,-12-1 2-15,-21-7 3 16,-8-4 0-16,-11-12-9 15,-2-5-11-15,7-17-51 0,-1-17-35 16,7-22-80-16,5-14-49 16,14-38-220-16,14-11 254 15</inkml:trace>
  <inkml:trace contextRef="#ctx0" brushRef="#br0" timeOffset="-23881.7">9577 16774 1537 0,'-4'15'188'0,"-10"6"148"0,-9 4-50 0,-14-1-109 0,-1 6-48 0,1 0-75 16,8 4-30-16,17 17-30 16,4 1-2-16,25 14-6 15,7 0-2-15,18-7 0 16,1-13-3-16,4-21-52 15,4-11-48-15,-2-27-90 16,1-17-97-16,5-33 169 16</inkml:trace>
  <inkml:trace contextRef="#ctx0" brushRef="#br0" timeOffset="-23379.7">9974 16312 847 0,'-25'-67'236'0,"4"18"309"0,-1 24-155 16,2 35-109-16,1 13-42 15,-6 34-108-15,-4 8-42 16,1 31-58-16,6 13-17 16,12 19-18-16,9-1-6 0,16-10-6 15,19-15-1-15,10-31 3 16,9-12 0 0,11-29 3-1,0-16 2-15,-2-20 7 0,-7-15 4 16,-16-18 16-16,-4-10 11 0,-18-8 20 15,-7-3 18-15,-10 10 7 16,-10 10 5-16,-7 21-18 16,0 7-22-16,-7 26-24 15,2 13-18-15,9 26-8 32,7 9-1-32,16-1 0 0,2-10 2 0,18-18 3 15,0-11 0-15,5-14 4 16,-4-8 3-16,-5-17 1 15,-1-4 3-15,-1-4 1 16,-2-2-1-16,4 3-1 16,3 5 0-16,-2 12-2 0,6 7-1 15,-6 11 1 1,-2 6 1-16,-8 11 2 16,-4 5 3-16,-13 7 3 15,-5 4 3-15,-19 3-1 0,-9 4-2 16,-17-9-2-1,-2-1-9-15,0-8-55 0,4-6-41 16,6-13-117-16,4-4-83 16,11-26 163-16</inkml:trace>
  <inkml:trace contextRef="#ctx0" brushRef="#br0" timeOffset="-23060.23">11164 16632 798 0,'0'-27'196'0,"0"6"200"0,1 17-34 0,4 21-85 0,3 19-20 0,4 29-60 0,0 12-44 15,-1 23-72-15,1 2-36 0,1 8-41 16,-4 7-4 0,4-10-52-16,1-7-50 0,3-28-192 15,2-13 165-15</inkml:trace>
  <inkml:trace contextRef="#ctx0" brushRef="#br0" timeOffset="-22781.52">11225 16670 1660 0,'8'-30'184'0,"6"4"145"0,8 6-77 15,8 9-86-15,7 3-35 16,2 8-49-1,0 6-14-15,-4 12-30 0,-5 4-8 16,-8 9-11-16,-6 2-6 16,-10 5 2-16,-6 2 1 15,-20 2-2-15,-10 4-4 0,-16-5-29 16,-11 0-24 0,-1-8-61-16,1-6-36 0,15-18-71 15,5-9-19-15,25-22-78 16,9-11-66-1,26-14 224-15</inkml:trace>
  <inkml:trace contextRef="#ctx0" brushRef="#br0" timeOffset="-22336.73">11656 16682 614 0,'19'40'223'0,"-3"-1"236"16,-2-6-109-16,2-9-140 15,2-5-55-15,3-19-16 16,4-11-7-16,5-11 16 15,-1-8 11-15,-10-8-45 16,-5-3-11-16,-11 3-31 16,-8 3-9-16,-14 12-16 15,-9 10-9-15,-8 15-25 0,-4 12-8 16,2 20-24 0,5 14-19-16,6 13-22 15,4-1-1-15,12 2 11 16,9-9 15-16,19-16 22 15,12-11 6-15,12-16 3 16,8-10 4-16,4-10 4 0,12-1 2 16,0 3 2-16,-2-3 0 15,-10 7-3-15,-7 4-1 16,-28 6-10-16,-7 8-38 16,-15 10-34-16,-15 3 0 0,-1-1 11 15,-8-2 39-15,4-11 93 16,3-13 23-16,9-11 34 15,10-5 7-15,12-19-41 16,7 1-19-16,19-7-34 16,5-4-10-16,8-3-18 15,-3-5-5-15,1-8-50 16,1-4-56-16,5-15 59 16</inkml:trace>
  <inkml:trace contextRef="#ctx0" brushRef="#br0" timeOffset="-21994.81">12872 16748 1919 0,'0'38'140'0,"3"2"98"0,5-10-111 0,-6-4-47 0,9 0-26 0,0 4-27 0,-5 0-17 15,18 4-12-15,-12-1-22 16,12-1-99-16,0-12-71 16,6-7 93-16</inkml:trace>
  <inkml:trace contextRef="#ctx0" brushRef="#br0" timeOffset="-21822.14">12839 16392 2306 0,'-13'14'111'0,"-5"-3"19"15,6-1-56-15,1-9-112 0,8-1-49 16,16 0-140-16,11 0-99 16,32 13 177-1</inkml:trace>
  <inkml:trace contextRef="#ctx0" brushRef="#br0" timeOffset="-21412.52">13265 16881 820 0,'0'49'158'16,"-5"-8"185"-16,-1-13-90 15,-4-17-57-15,1-12-37 16,6-25-35-16,3-4-19 0,9-18-7 16,6-1 9-16,8 3-16 15,4 3-17-15,6 21-26 16,7 7-18-16,2 21-28 15,-2 11-18-15,-1 16-69 16,-7 0-29 0,1 4-34-16,6-3 16 0,-6-12 65 15,-1-6 32 1,3-16 76-16,-10-12 28 0,-6-10 54 16,0-8 20-16,-11-8-22 15,1 0-24-15,-4 3-40 16,0 7-15-16,-2 17-14 15,1 9-3-15,7 16-10 16,7 12-6-16,5 10-3 16,9 2-2-16,3 3-1 0,-4-7-1 15,-6-2 0-15,-2 1 2 16,-20-1 6 0,-8 5 0-16,-19-2-12 0,-14-3-23 0,-7-9-84 31,1-10-57-31,4-19-71 15,7-26 104-15</inkml:trace>
  <inkml:trace contextRef="#ctx0" brushRef="#br0" timeOffset="-21224.32">13978 15990 1498 0,'51'42'280'0,"-1"12"220"0,-3 20-215 0,-9 11-61 0,-17 15-122 15,-7 9-33-15,-6 7-48 16,-8 3-15-16,1-6-70 16,3-10-54-1,5-23-151-15,8-11-88 0,4-21 188 16</inkml:trace>
  <inkml:trace contextRef="#ctx0" brushRef="#br0" timeOffset="-20878.61">14044 16671 1809 0,'71'-25'174'16,"-3"-2"106"-16,6 2-58 15,0 6-103-15,-3 8-29 16,4 14-38 0,0 7-12-16,-15 18-21 15,-5 3-6-15,-17 15-39 0,-9 5-25 16,-18 5-48-16,-10 6-16 15,-13-1 22-15,-9-7 21 16,-2-13 51 0,-3-9 39-16,4-23 61 0,0-11 19 15,11-26 25-15,8-10-13 16,20-17-35-16,15-8-14 0,20-10-18 16,9-1-14-1,6 5-14-15,-6 0-5 0,-10 10-39 16,-7 7-61-16,-9 6-136 15,1 9 125-15</inkml:trace>
  <inkml:trace contextRef="#ctx0" brushRef="#br0" timeOffset="-20456.83">9485 17625 1061 0,'-36'29'223'0,"7"2"231"0,6 5-223 0,10 5-36 0,24 5-65 0,16 5-10 16,38 1-32-16,18-5-12 15,64-22-24-15,34-15-18 16,86-45-31-16,44-22-4 16,61-36-1-16,18-5 2 15,31-10 0-15,-6 5-34 16,-25 12-134-16,-15 9-68 0,-36 19 103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7:53:38.0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18241 5536 620 0,'23'0'66'0,"3"0"87"0,-3 8-135 0,-1 4 2 0,-12 9 11 0,-7 2 23 0,-9 6 45 0,-2 4 13 16,-11 6-1-16,6 9-19 15,-10 12-44-15,-1 11-16 0,-6 18-21 16,-2 20-4-16,-2 28 0 31,-4 16 3-31,-5 24 16 0,1 8 7 16,-1 15 9-16,0-6-2 15,9-2-15-15,-3-12-9 16,14-25-11-16,5-10 0 16,14-32-1-16,-3-18 1 15,11-34 0-15,2-15-1 0,3-30-1 16,4-10 5-1,4-22 9-15,9-14 7 16,0-28 11-16,3-11 3 0,5-29 4 16,4-11 2-16,2-22-1 15,9-8-4-15,-5-14-12 32,0-7-6-32,-1-6-9 0,-12-4-3 15,-2 3-4-15,-7 2-3 16,-3 8-2-16,-2 4 0 15,7 19-2-15,-2 1 0 0,-2 17-3 16,1 8 0-16,-2 22-3 16,1 16-1-16,-7 32-4 15,-2 16-1-15,-6 32 2 16,-4 18 2-16,-4 35 9 16,-3 18 3-16,-5 29 4 15,-7 8-1-15,4 20-2 16,-2 3-1-16,1 16-1 0,-6 5 0 15,-4 8 0-15,-5 2 1 16,-18 5-1-16,-4-5 0 16,-6-13 0-16,1-14-1 15,16-28 0-15,11-8 0 16,19-37-2-16,11-17-4 0,18-34-1 16,10-21 2-16,22-35 4 15,7-26 3 1,11-50 1-16,5-18-2 15,-7-44-14-15,-3-25-9 16,-8-24-9-16,-3-11-2 16,-3-9-2-16,2 11 3 15,-12 13-4-15,4 11-1 0,1 29 7 16,-5 17 4-16,2 27 14 16,-3 21 5-16,-11 32 12 15,-3 18 12-15,-18 39 29 16,-1 21 4-16,-18 44-4 15,-17 26-10-15,-31 57-28 16,-21 29-5-16,-23 41-2 16,-7 14 0-16,-4 19 0 15,-7 5 1-15,-13 5 0 16,7 4-1-16,9-3-2 16,11-8-4-16,28-12-57 15,6-11-69-15,1-20 75 0</inkml:trace>
  <inkml:trace contextRef="#ctx0" brushRef="#br0" timeOffset="24569.6">15198 8666 835 0,'-29'27'122'0,"4"0"113"0,-3-4-119 0,4-7-43 0,0-3-6 0,10-12 21 16,0-1 16-16,6-6-5 15,6-7-7-15,2 1-30 16,7-1-19-16,-6 1-24 16,2 5-9-16,2 1-11 15,0 4-3-15,6 1-2 16,3-5 1-16,14 1 4 15,10 0 2-15,19-9 14 16,19 0 3-16,31-5 18 16,5-6 5-16,24-1 1 15,-5-2 2-15,0-4-15 0,6 2-3 16,-17 7-9 0,-11 9-4-16,-43 6-3 15,-19 8-2-15,-39 12-12 0,-13 7-17 16,-45 11-36-16,-23 5-12 15,-34 7-24-15,-11 6-5 16,-12-6 3-16,7 4-2 16,-1-6 11-1,-4-9 12-15,11-4 14 0,4-5 12 16,21-11 21-16,13-2 13 16,21-9 36-16,9-6 21 0,22 3 37 15,7-5 5 1,23 2-7-16,17-5-11 15,28-5-20-15,10-1-4 16,37-2-1-16,14-5 2 16,20-3 4-16,10-1 5 0,11-7 11 15,-5 2-3-15,6 0-2 16,-6 1-6-16,-18 12-16 16,-23 1-3-16,-40 14-18 15,-15 4-3-15,-31 5-9 16,-9 6-9-1,-29 12-24-15,-18 5-12 0,-35 12-47 16,-25 1-35-16,-29 1-273 16,-4 6 244-16</inkml:trace>
  <inkml:trace contextRef="#ctx0" brushRef="#br0" timeOffset="44467.97">1449 5613 436 0,'-19'30'94'0,"-2"2"75"0,-2-2-40 0,2-2-74 0,2-6-14 0,10-11 11 0,9-5 4 16,0-10 32-16,9-3 4 0,-2-4-25 31,4 0-10-31,9 11-38 16,-1 3-9-16,16 12-9 0,3-1 0 15,11 5-1-15,4-2 1 16,1-6 0-16,9 0 1 16,0-5 0-16,-1 1 0 0,-6-6-12 15,-7-2-60-15,-17-6 47 32</inkml:trace>
  <inkml:trace contextRef="#ctx0" brushRef="#br0" timeOffset="44742.07">1919 5405 796 0,'8'39'173'16,"-3"1"160"-16,2 4-152 0,5-2-23 16,0-8-61-16,2-3-10 15,15-10-46 1,2-1-17-16,2-3-12 15,5 2-3-15,-6 2-4 16,-4 7 0-16,-14 5-2 16,-9 5 0-16,-14 13-2 0,-12 2-4 15,-15 7-26 1,-7 5-22-16,-10-4-66 0,-6-4-66 16,6-9 102-16</inkml:trace>
  <inkml:trace contextRef="#ctx0" brushRef="#br0" timeOffset="45214.53">1170 6870 448 0,'-13'5'82'0,"0"1"66"0,5-4-3 0,8-1-19 0,7 1 1 15,16-2 20-15,6 1-10 0,21 4-7 0,10-2-24 0,10 3-42 0,-1 2-20 16,2 0-26-16,-1-5-6 0,-11 1-6 15,3-4 0-15,-16 0-2 32,-2-2-19-32,-5-1-80 15,-4-3-52-15,-2-9-206 0,-1-4 192 0</inkml:trace>
  <inkml:trace contextRef="#ctx0" brushRef="#br0" timeOffset="45449.14">1928 6542 855 0,'-28'25'114'0,"3"5"107"16,3-3-25-16,15-3-47 15,6-4-23-15,17-6-27 16,10-1-6-16,15-4-4 16,8 1-6-16,8 1-29 15,-3 1-19-15,-10 6-22 16,-6 5-3-16,-19 7 2 15,-2 4 2-15,-18 3-2 0,-17 3-4 16,-10-1-19-16,-12 1-21 16,-15-6-57-16,-8-2-56 0,-13-5 79 15</inkml:trace>
  <inkml:trace contextRef="#ctx0" brushRef="#br0" timeOffset="47273.16">1037 8434 605 0,'3'2'118'0,"-1"6"76"0,1 1-20 0,-1 9-31 0,5-4-35 0,6-2-1 0,12-8-4 16,8-4-5-16,16-8 15 15,13-8-5-15,17-9-23 16,8-4 0-16,6-9-21 16,-3-1-10-16,3 0-19 15,0-1-9-15,-3 9-14 16,-4 1 0-16,-19 12-1 16,-14 4 0-16,-26 5-23 15,-11 1-41-15,-10 1-117 0,-7 0-92 0,-9-9 131 31</inkml:trace>
  <inkml:trace contextRef="#ctx0" brushRef="#br0" timeOffset="47573.55">1935 7799 464 0,'-22'19'132'0,"-2"-2"138"0,10 5-68 0,3 0-46 16,8-6-17-16,6 1-16 15,9-2-5-15,12-8-17 16,6 3-6-16,14-9-13 16,-1 6-7-16,9-1-12 15,-2 0-10-15,1 4-16 16,-10 2-6-16,-5 3-11 16,-9 0-1-16,-16 4 5 15,-6 5 0-15,-19 4-5 16,-7 10-10-16,-17 11-36 15,-6 5-21-15,-5 4-45 16,0 5-25-16,2-4-88 16,1-1-96-16,16-3 171 15</inkml:trace>
  <inkml:trace contextRef="#ctx0" brushRef="#br0" timeOffset="56605.47">3893 8499 560 0,'17'9'118'0,"0"4"88"0,1 4-59 15,-6 7-75-15,-1 1-24 0,-9 4 20 0,-4-2 19 0,1-1 20 16,-2 0 5-16,6-3-27 0,6 1-20 16,7-2-37-16,9-3-12 15,11-2-12-15,2 1-3 16,13-6-1 0,1-1-1-16,6-3 1 0,8 0 0 15,12 1 1-15,10-2 1 16,15-3 0-16,7 3 0 15,7-6-2 1,-7 1 0-16,7-2 1 0,14 0-1 16,13 3 0-16,4 2-1 15,0 6 0-15,2-2 0 16,5 7 0-16,1 0 1 0,5 3 2 16,-2 0 0-16,7 0 1 15,1 1 0-15,8-6-1 16,-1 2 0-16,2-5 9 15,4-1 3-15,2-7 3 16,10 0 0-16,-1 3-9 16,0-1-2-16,12 4-2 15,-7 2-1-15,-2-4 0 16,8 1-1-16,6-8 0 16,-8 0-1-16,12-8 1 15,9-5 0-15,-5-1 1 16,11-2 0-16,10 2 1 15,-10 1 2-15,-5 6 22 16,4 2 5-16,-23 5 5 16,-5 0-2-16,-15 1-20 15,-10 3-5-15,-26-3-43 16,-12 2-93-16,-32-7 78 0</inkml:trace>
  <inkml:trace contextRef="#ctx0" brushRef="#br0" timeOffset="76757.59">17965 14331 696 0,'-27'3'99'0,"-3"-6"81"0,1-7-94 0,3-4-28 0,2-3-34 15,3 1-7-15,1 7-11 16,1 4-2-16,-13 8 18 16,3 8 14-16,-9 10 27 0,-2 1 9 15,4 4-3-15,3 3-3 16,11-9 9-16,6 1 13 15,21-7 29-15,7 0 11 16,28-1 0-16,10 1-10 16,23-1-33-16,20-1-17 0,38 1-38 15,20 0-13 1,26 1-17-16,9-3-3 16,2-8-17-16,-8-6-33 15,-18-19-149-15,-12-10 126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7:55:37.8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13199 2595 731 0,'-7'-8'91'0,"6"3"68"0,1 0-51 0,3 5-7 0,10 0-1 0,-1 5 0 0,12-2-25 16,1-1-14-16,15-1-25 0,9-1-8 15,17 0-11-15,5-3-6 0,22 2-9 16,3-1-1-16,26 2 2 31,24 0 5-31,33-2 25 16,10-2 9-16,43-3 13 15,4-5 2-15,52-9-16 0,21 2-9 16,36-3-17-16,7 7-7 0,16 13-8 16,-7 7-15-1,0 28 10-15</inkml:trace>
  <inkml:trace contextRef="#ctx0" brushRef="#br0" timeOffset="45497.3">4033 9272 629 0,'0'28'74'0,"-10"8"72"0,1 4-6 0,-10-1-2 0,3-2 16 16,5-11 2-16,10-5-22 0,12-10-39 15,8-8-18-15,17-5-24 16,8-4-5-16,8-3-17 16,3-1-11-16,5 1-14 15,-1 4-2-15,7 0-2 16,5 4-1-16,16 1-1 15,7-2 0-15,17-3-2 16,1-4-2-16,8-7-1 16,4 4 0-16,23-3 1 15,5 1 3-15,5 8 9 16,3 3 2-16,13 14 14 16,-4 3 0-16,-2 10-5 15,4 1-1-15,-9 2-14 16,5-1-2-16,4 1-1 0,4-3-2 15,9-10-2-15,15-3-1 16,19-16-1-16,4-1 0 16,7-3 4-1,12 4-1-15,5 3 2 0,8 4 0 16,27 4 0-16,-9 2 1 16,18-3-1-16,0 1 0 0,5-6 0 15,13 0 0-15,-13-8 1 16,14 4-1-1,-17-7 0-15,6 1 0 0,-4 4 1 16,-7-4-1-16,1 1-102 16,-12-2-110-16,4-2 118 15</inkml:trace>
  <inkml:trace contextRef="#ctx0" brushRef="#br0" timeOffset="59673.98">3380 10125 723 0,'0'2'122'0,"0"-2"104"0,9 0-117 0,2 0-22 0,8-2-19 0,2-1 6 0,-5 3 9 0,2 3-4 16,-11 0 0-16,1 8-5 0,-18 2-18 15,-2 1-13-15,-15 11-23 16,-11 0-9-16,0 2-7 15,-5 2-2-15,4 1-1 16,9 1 0-16,11 1-1 16,5 2 0-16,6 6-1 15,5 5 0-15,1 9-1 16,2 8-1-16,-9 5-4 16,-4 12-7-16,-15 16-61 15,-10 14-18-15,-9 31 3 16,-2 4 11-16,8 10 93 15,11-2 27-15,27-15 22 16,12-11 6-16,38-16-19 16,23-10 4-16,28-18-19 15,7-10-7-15,12-21-12 16,-5-10-13-16,3-18-29 16,8-12-44-16,19-20-370 15,18-12 289-15</inkml:trace>
  <inkml:trace contextRef="#ctx0" brushRef="#br0" timeOffset="60627.91">9289 11617 1156 0,'-9'16'130'0,"7"-7"120"0,4-6-139 0,9-4-77 0,0-3-13 0,-3-5-16 0,0 0-10 0,-8-4-15 0,-3-3-12 0,-11 0-5 16,-5 2 4-16,0 2 10 16,-2-1 6-16,5 3 7 15,4 3 3-15,12 7 3 16,1-2 7-16,21 2 32 16,7 8 22-16,15 3 43 15,11 0 15-15,2 5-6 16,3 1-13-16,-8 7-35 0,-8 4-19 0,-4 8-25 15,-4 5-6-15,-8 8-10 16,-7 2-3-16,-9 7-34 16,-7 2-28-16,-10 11-42 15,-4 5-14-15,-12 3 2 16,-2-1 23 0,-6-3 46-16,-2-16 21 15,2-14 66-15,-1-9 29 16,-7-22 40-16,-11-9 5 0,-18-10-34 15,-13-8-29-15,-16-12-76 16,-2-6-60-16,-30-15 46 16</inkml:trace>
  <inkml:trace contextRef="#ctx0" brushRef="#br0" timeOffset="77321.6">4173 14594 1102 0,'4'19'85'0,"7"-8"57"0,11-6-76 0,4-13-36 0,1-1-12 0,3-6-5 0,-5 1-1 0,1 5-2 0,-1 1-1 16,-5 3-4-16,3 8-2 16,-6 5-2-16,0 5-1 0,7 7 0 15,4-1 0-15,23 3 0 16,9 2 0-16,12-4 32 16,4 4 24-16,6 3 38 15,0-2 14-15,16 7-16 16,6-6-22-16,18 0-37 15,2-4-14-15,10-11-17 16,-3-3-1-16,21-11-1 16,7-5-4-16,18-10 2 15,6-2 0-15,19-1 0 16,1-2 3-16,18 8-1 16,12 1-2-16,-2 5 10 15,5 6 10-15,14-4 13 16,-15 4 1-16,17 2-8 15,-4-7-7-15,-8 1-11 0,12-8 0 16,-4-6-3 0,7-1-3-16,13-6-4 15,4-5 1-15,13-1 0 0,1 0 1 16,15 9 1-16,-6 2-1 16,-1 16-5-16,7 0-23 15,-17 14-80-15,9 2-64 0,-12 12 84 31</inkml:trace>
  <inkml:trace contextRef="#ctx0" brushRef="#br0" timeOffset="93240.01">4131 16498 744 0,'3'4'97'0,"5"4"72"0,-2 5-30 15,0 9-59-15,-4 2-24 0,-2 6-26 0,-6 1-10 0,1-2-9 0,5-4-4 16,3-8-9-1,10-3-2-15,15-3-2 16,7-4 4-16,14-6 13 16,4-1 13-16,10 3 18 0,15 7 5 15,9-1 1-15,7 4-7 0,7 3-14 16,-9-4-7-16,1-2-10 31,0-2-5-31,14-7-4 0,13 1-1 16,16-7-1-16,-5-1-1 15,7-1 1-15,3-2-1 16,15 7 2-16,7 1 1 0,-1 4 1 16,10 6 1-16,-2-4 1 15,5 5 2-15,7 1 0 16,-2 0 1-16,1-2-1 16,-1-1 0-16,14 0-4 15,-3-5 0-15,-2-1-2 16,7-2-1-16,6-3-1 15,-2-2 2-15,7-1-1 16,7-2-3-16,-1 1 18 16,3 1 4-16,16 3 0 15,-8 3 5-15,7 0-20 16,12 1-2-16,-2 4 0 0,5 0 0 16,16-2-1-16,-8 3 0 0,17-6 0 31,2-6 0-31,0 0 2 15,11-5-1-15,-6 0 0 16,9-2 0-16,-5 0 10 16,-2 1-52-16,18-12 32 15</inkml:trace>
  <inkml:trace contextRef="#ctx0" brushRef="#br0" timeOffset="123894.21">18485 6913 327 0,'-6'-7'109'0,"-5"-2"140"0,8 2 22 15,-5 1-6-15,6 6-10 0,1 6-36 0,-2 5-42 0,4 19-75 0,1 10-30 0,-1 12-57 0,4 9 0 16,-2-5 26-16,5 4 17 16,5-2 16-16,6 2-7 15,4 28-25-15,6 13-18 16,7 32-19-16,5 18-3 0,0 19-2 16,2 12 0-16,-9 16 1 15,-5-2 2-15,-17 3 1 16,-7-1 0-16,-13-20 1 15,-4-10 0 1,2-34-3-16,5-24-2 0,5-42-12 16,2-18-20-16,-1-40-59 15,6-18-42 1,-4-41-227-16,2-16 213 0</inkml:trace>
  <inkml:trace contextRef="#ctx0" brushRef="#br0" timeOffset="125166.77">18383 6392 612 0,'-30'51'59'0,"3"-10"74"0,3-2 34 0,8-11 20 0,7-2 18 0,9-4-14 0,3-5-25 0,10-4-49 16,4-1-22-16,2-1-38 15,5 0-15-15,3 2-19 16,-1-4-3-16,9-4 2 16,0 0 3-16,12-5 7 15,15-2 1-15,24-6-4 16,19-7-2-16,22-3-5 15,6-7-1-15,18-3-5 16,15-9-2-16,12 1-5 16,4-2-1-16,26 2 5 15,-6 6 3-15,6 2 0 0,19 4-1 16,-8 4-6-16,-2 1-4 16,5 4 0-16,-6 1-1 0,-11 3 1 15,5 3 1-15,-6 8 2 31,-10 0 3-31,-16 8 9 16,-11 2 5-16,-30-1 7 0,-9 7 1 16,-36-2-3-16,-18-1-3 15,-47-4 3-15,-13 2 0 16,-17 0 0-16,-10-1-3 0,5 1-12 16,0-5-6-1,4 2-10-15,4-8-5 0,9 6-5 16,0-1-1-16,12-2 1 15,6 2 0 1,6-4 3-16,5-1 1 0,6 0 4 16,8-1 1-16,6-1 3 15,4 4 0 1,-5 6 1-16,1 3 0 16,-14 1 0-16,-6 4 0 15,-11 0-2-15,-8 4 1 0,-13 6 0 16,-4 2 1-16,-5 7 0 15,-5-4-2-15,-2 10-2 16,2 5-3-16,4 14-4 16,-1 8-2-16,10 20 0 0,1 8 0 15,7 18-2-15,2 10 2 16,14 17 2 0,-4 9 0-16,5 21 7 0,0 1 1 15,5 13 1-15,-1-2 0 16,-1-3 0-16,2-7 0 15,-11-11-1-15,1 1 0 16,-12-18-1-16,-7-3-1 16,-6-16 2-16,-8-12 0 15,-9-17 5-15,-2-7 2 0,-5-14 1 16,-3-7 0-16,-6-18-3 16,6-10 0-16,-1-14 3 15,-7-8 3 1,1-13 8-16,-14-6 1 0,-16-14 5 15,-6-4-2-15,-21-7-7 16,-4 1-4-16,-6-4-10 16,-13-2-2-16,-20 5 1 15,-14-3 1-15,-11 4 4 16,-4-1 1-16,-13 3 0 16,-6 3 1-16,-1-2 1 15,-8 4 1-15,5 3 2 16,3 3 4-16,-1 6-14 15,-11 2-1-15,1 9-2 16,-4 2-6-16,-23 4 10 16,5 6-1-16,9 9-7 15,-12 1-5-15,12 7-27 16,8-5-34-16,23-8-72 0,13-6-37 16,31-20-157-1,13-22 188-15</inkml:trace>
  <inkml:trace contextRef="#ctx0" brushRef="#br0" timeOffset="126755.72">19236 6985 196 0,'0'0'63'0,"-1"-2"94"0,-4 2 3 0,2 0 6 0,0 4 1 0,3-1-15 16,0 3-3-16,-2-3-15 16,0 5-14-16,-4 0-31 0,1 5-13 15,-6 6-25 1,-6-1-13-16,-4 11-20 16,-4 6-5-16,5 4-10 15,2 8-3-15,14-3-9 16,5 1-4-16,13-4-4 15,13-5 0-15,11-11 1 16,3-4 2-16,8-12 9 0,1-3 5 16,-5-10 15-16,-3-4 8 15,-17-8 19-15,-7 0 16 16,-20-1 16-16,-10-7 1 16,-17-3-10-16,-9-7-17 15,-4-9-26-15,1-3-8 16,4 1-15-16,6 2-6 15,6 12-9-15,7 10-13 0,10 13-46 16,7 7-46 0,2-10-145-16,15 3-212 15,17-7 274-15</inkml:trace>
  <inkml:trace contextRef="#ctx0" brushRef="#br0" timeOffset="127078.15">19773 6957 1418 0,'-10'6'68'0,"-3"7"5"16,2 6-14-16,0 7-28 15,4 4-13-15,-1 10-10 0,8 5-4 16,1-2-4-16,10-2-1 16,10-8-4-1,-1-8-3-15,17-9 3 16,0-6 2-16,0-10 10 15,-4-5 7-15,2-14 17 16,-2-6 13-16,-7-5 33 16,0-6 18-16,-20-2 32 15,-6-2 0-15,-19-9-29 0,-11 2-22 16,-5 6-58-16,-4 9-32 16,-7 21-43-1,-1 10-20-15,-2 15-61 0,-6 7-29 16,12 1-191-16,8-8 201 0</inkml:trace>
  <inkml:trace contextRef="#ctx0" brushRef="#br0" timeOffset="127393.73">20423 6790 1138 0,'3'11'119'0,"-6"4"124"16,-4 9-161-16,-12 6-45 15,2 8-13-15,-5 3-11 16,6 0-3-16,14-3-6 16,7-2-4-16,20-14-9 15,9-6 0-15,15-13 0 0,3-6 4 16,8-2 8 0,-1-6 4-16,-8-8 13 15,-5 0 12-15,-16-12 20 16,-5-3 8-16,-25-5 24 15,-11-8 3-15,-25-1-17 16,-9 3-12-16,-11 10-47 0,-4 16-26 16,0 22-31-16,0 13-26 15,14 17-111 1,3 0-146-16,26 4 184 16</inkml:trace>
  <inkml:trace contextRef="#ctx0" brushRef="#br0" timeOffset="127742.59">21356 6905 1280 0,'12'-7'104'0,"-14"4"57"16,-9 3-57-16,-14 11-35 15,-2 3-16-15,-6 15-3 16,7 7 0-16,9 13-11 15,9 3-17-15,21 3-28 16,11-6-9-16,28-9-3 16,15-14 2-16,20-15 7 15,9-6 5-15,-9-11 11 16,-6-7 6-16,-29-10 9 16,-11-3 13-16,-19-12 45 15,-16-1 21-15,-15-13 21 16,-20-8-9-16,-10-8-48 15,-4-1-28-15,-12 3-39 16,-7 7-20-16,-4 15-63 16,0 8-42-16,-3 6 65 15</inkml:trace>
  <inkml:trace contextRef="#ctx0" brushRef="#br0" timeOffset="128695.54">16499 6890 428 0,'5'8'131'0,"3"0"123"0,-2 3-42 0,3-8-81 0,3 1-30 0,2-4-30 0,1-2 8 0,1-1 18 16,2 1 2-16,-14-2 6 16,-2 2-2-16,-15-1-21 15,-9 1-1-15,-12 1-16 16,-14-3-18-16,-5 4-19 16,-9 4-15-16,-3 4-13 0,2 6-4 15,10 6-8 1,12 4-3-16,18 6-14 15,16-2-2-15,27 2 0 16,10-3 4-16,17 0 12 16,5 3 3-16,2 1 3 0,-5 1 3 15,1 4-1 1,-8 4-15-16,-8 5-24 0,-5 3-11 16,-15 7-17-16,-8-2 6 15,-15-1-21-15,-12-1-6 0,-9-12 5 16,-3-9 14-16,-6-19 76 15,-2-9 42 1,4-24 43-16,-1-13 15 0,18-28 8 16,6-6-10-16,17-2-5 15,11 4-7-15,21 17-30 16,-2 3-10 0,3 6-23-16,2 6-10 0,-3 3-28 15,-5 3-35-15,3 0-115 16,-3-1-111-16,9-11 142 15</inkml:trace>
  <inkml:trace contextRef="#ctx0" brushRef="#br0" timeOffset="129261.78">17146 6972 589 0,'0'-4'139'0,"0"-6"131"16,0 4-10-16,0 1-53 0,0 2-33 0,0 3-53 0,0 3-20 0,5 18-42 0,2 7-19 0,6 21-26 0,0 9-5 0,-1 15-7 15,1 1-2-15,1-5-3 16,-4-2-39-16,-4-9-97 16,-1-11-66-1,-4-12-245 1,-1-5 248-16</inkml:trace>
  <inkml:trace contextRef="#ctx0" brushRef="#br0" timeOffset="129545.5">17095 6920 974 0,'4'-28'129'0,"0"1"87"0,-2 8-45 16,-1 5-6-16,-1 5-38 16,7 1-13-16,10-3-27 15,0 0-15-15,10 1-20 16,8 5-12-16,4 9-22 15,4 7-4-15,-4 12-2 16,-5 3-1-16,-17 10-14 16,-8-1-14-16,-15 9-28 0,-13 1-18 15,-8 6-46 1,-11-1-30-16,2-10-121 16,3-7-161-16,9-13 241 15</inkml:trace>
  <inkml:trace contextRef="#ctx0" brushRef="#br0" timeOffset="129812.52">17431 7201 1248 0,'2'-11'90'16,"1"5"89"-16,-1-2-62 0,-1 8-23 16,2 3-26-1,9 0-42-15,11 4-4 0,6-7 1 16,5 0-2-16,7-8-15 16,-9 1-19-16,6-5-222 15,-2-6 167-15</inkml:trace>
  <inkml:trace contextRef="#ctx0" brushRef="#br0" timeOffset="130411.81">17968 6983 756 0,'-5'7'129'0,"-4"2"132"15,-4-1-134-15,0-3 13 0,4 0-2 32,3-5 8-32,-4 4 9 0,5-4-10 15,-6 0-53-15,-1 8-33 16,-7 11-51-16,1 6-15 15,-5 20-20-15,4 7-9 0,1 6-21 16,9-4-10 0,11-12-35-16,10-9-14 0,13-11 3 15,7-7 8 1,14-9 34-16,-2 0 20 0,3-6 25 16,-3-1 9-16,-6-4 19 15,-3 2 14-15,-13 0 59 16,-12-4 26-16,-10 1 18 15,-2 1-7-15,-11 0-44 16,-1 2-22-16,2 6-19 16,1 7-7-16,6 3-21 15,5 1-12-15,6-2-10 16,11-1-1-16,12-6 2 16,9-2 6-16,1-3 8 15,-1-1 3-15,0-4 7 16,-11-5 3-16,-4 4 25 0,-5-3 20 15,-10-4 31-15,-7 2 11 16,-12-11-20-16,-8 0-27 16,-23-6-53-1,-6-1-27-15,-10 4-67 0,-2 0-50 16,14-4-170-16,8-5 178 16</inkml:trace>
  <inkml:trace contextRef="#ctx0" brushRef="#br0" timeOffset="131078.38">18416 7329 343 0,'12'39'36'0,"1"1"10"0,-3-4-1 0,-4-11-15 0,3-7 34 0,-6-9 55 0,-3-4 42 0,0-5 12 15,-4-5-32-15,-3-8-31 16,3 1-30-16,-4-13-3 16,5-1 10-16,1-7-1 15,1 2-4-15,1-1 4 0,1 5-7 16,2 13-10 0,7 5-9-16,-1 7-34 15,4 2-10-15,4 2-16 0,0 2-1 16,15-10 0-16,1 0 0 15,10-10 1 1,-1-4 1-16,-1-1 2 16,-3 1 2-16,-9-4 5 15,-7-1 2-15,-11-4 12 0,-3-2 11 16,-16-2 26-16,-5-4 4 16,-9 10 7-16,-5 9-3 15,-1 21-35-15,-7 11-13 0,2 19-29 16,0 13-15-1,9 4-15-15,10 1-6 16,16-7-2-16,10-8 2 0,13-9-4 16,7-5 4-16,0-9 9 15,4-9 1-15,2-5 20 16,0-7 8-16,-1-11 5 16,-5-3 2-16,0-8 6 15,-9-5 4-15,-7 5-1 16,-2 8 1-16,-12 13 4 15,-1 7-4-15,2 20-2 16,2 0-3-16,9 11-9 0,1 4-1 16,5-8 0-1,-3 0 2-15,-4-1 5 16,0-7-2-16,-15 1-4 16,-9 1-11-16,-13-4-39 15,-6 1-27-15,-20 3-32 0,-8-5-1 16,-10-4-56-1,-5-9-156-15,7-7 205 16</inkml:trace>
  <inkml:trace contextRef="#ctx0" brushRef="#br0" timeOffset="134795.19">16340 8075 910 0,'6'0'92'0,"-4"0"84"0,-1 1-23 0,-4 9-36 0,-6 1-11 0,-4 5-16 0,0 7-6 0,-2 6 0 0,4 1-1 16,1 11-25 0,10 4-15-16,6 6-25 0,-4 1-11 15,11 0-7 1,-9-3-4-16,7-10-38 16,2-4-43-16,-5-15-153 15,-2-4 133-15</inkml:trace>
  <inkml:trace contextRef="#ctx0" brushRef="#br0" timeOffset="135203.88">16764 7998 735 0,'5'-7'127'16,"-5"4"149"-16,-8 0-86 0,-5 3-9 15,-1 1-20-15,0 1-33 16,1 4-10-16,2 4-42 16,2 9-21-16,2 8-37 15,-4 10-11-15,-1 22-25 16,-4 10-21-16,-1 13-43 16,4 3-12-16,10-7-4 15,11-14 16-15,14-13 37 16,13-12 13-16,20-20 20 15,8-8 5-15,11-14 10 16,-3-10 7-16,-14-2 12 16,-7-8 5-16,-24 1 27 15,-11 3 19-15,-19-4 13 16,-17 2 1-16,-23 4-21 16,-8 0-25-16,-19 2-31 0,3 6-19 15,5 6-41 1,8 6-30-16,20 10-83 15,10-2-111-15,22 3 155 0</inkml:trace>
  <inkml:trace contextRef="#ctx0" brushRef="#br0" timeOffset="135799.42">17778 7845 597 0,'8'9'158'16,"2"-6"130"-16,-7 0-80 0,-1-1-21 0,-2-4-17 0,-2 2-5 0,-6-3-29 0,3 2-14 0,-15-9-43 0,-1 1-16 15,-9 6-23-15,-1-1-11 16,1 4-20-16,-3 5-3 16,4 1-6-16,6 1 0 0,1 4-10 15,14 1-3-15,-5 12-5 16,4 4-2 0,-1 13 4-16,-4 7 2 15,3 8-14-15,-6 3-1 16,-2 5-3-16,0 1-2 0,3-2 21 15,3 0 2-15,9-11 7 16,8-1 1 0,14-13 0-16,5-8 0 0,17-8 0 15,2-13 0-15,7-7-4 16,2-10-8-16,-4-9-66 16,-7-7-42-16,-7-11-188 15,-2 2 169-15</inkml:trace>
  <inkml:trace contextRef="#ctx0" brushRef="#br0" timeOffset="136012.01">17531 8180 1195 0,'36'2'117'0,"4"3"70"16,-1-2-7-16,-1-3-75 15,-2 0-37-15,-7-8-53 16,0 0-19-16,-3-14-203 16,5 0 149-16</inkml:trace>
  <inkml:trace contextRef="#ctx0" brushRef="#br0" timeOffset="136673.34">19380 7887 759 0,'-2'0'24'0,"1"-5"-10"0,-6 5-16 0,3-7 1 0,-6-1 13 0,5 3 82 0,-3-1 36 0,4 4 47 0,-6 4 7 15,1 2-45 1,-4 6-34-16,2 15-52 0,-5 7-21 16,4 15-33-16,-2 10-14 15,6-2-2 1,3-5-19-16,14-15-4 0,6-7 9 0,19-20 9 16,6-8 27-16,10-8 29 31,4-11 7-31,-4-4 9 15,-9-2-3-15,-12-1 6 16,-17-2 8-16,-13-2 27 0,-10-5 8 16,-19-4-5-1,-7-1-15-15,-7 4-39 0,-3 9-21 16,3 13-58-16,-4 11-37 0,9 8-114 16,1 9-103-16,13 8 164 15</inkml:trace>
  <inkml:trace contextRef="#ctx0" brushRef="#br0" timeOffset="136993.6">19904 8001 789 0,'1'12'75'0,"-1"1"79"0,5 0-122 15,3-1 1-15,6 4-22 16,8 3-3-16,3-5 0 16,5-1-1-16,8-7 15 0,0-4 14 15,1-6 14-15,2-4 4 16,-4-9 6-16,-3 0 1 16,-13-2 25-1,-4-2 18-15,-17-2 24 0,-11-3-6 0,-24-2-31 16,-9-2-25-1,-19 2-63-15,-3 3-31 16,4 7-52-16,2 10-42 16,18 4-121-16,4 4 141 0</inkml:trace>
  <inkml:trace contextRef="#ctx0" brushRef="#br0" timeOffset="137312.68">20585 7882 1371 0,'3'0'136'0,"-1"2"75"0,-7 6-111 15,-6-3-22-15,-2 7-51 16,1 4-13-16,7 12-8 16,5 2-11-16,11 3-10 15,6-1-6-15,17-13-1 0,5-5 2 16,7-9 6-16,11-5 8 15,-2-8 7 1,-3-3 2-16,-13-2 7 16,-7-1 7-16,-26-3 23 15,-11-4 8-15,-31-6 2 16,-16-7-9-16,-22 2-47 16,0 4-29-16,4 6-32 0,6 9-22 15,19 10-88 1,12 1-91-16,29-1 148 0</inkml:trace>
  <inkml:trace contextRef="#ctx0" brushRef="#br0" timeOffset="137612.1">21036 7859 619 0,'25'11'221'16,"-9"1"223"-16,-6 1-118 15,-10 1-140-15,-5 5-60 16,-1 10-75-16,2-1-21 0,4 10-27 15,8-7-5-15,10-1-6 16,2-12-2-16,12-11 1 16,7-5 1-16,12-11 8 15,1-2 2-15,-2-4 6 16,-4 0 4-16,-18-3 13 16,-12 2 20-16,-16 1 26 15,-12-3 0-15,-25-5-23 16,-13-10-32-16,-5 4-53 0,-7 4-19 15,13 12-38 1,7 9-25-16,15-3-145 0,9 6-159 16,25-2 236-16</inkml:trace>
  <inkml:trace contextRef="#ctx0" brushRef="#br0" timeOffset="137929.19">21675 7876 1233 0,'25'11'160'0,"-3"6"116"0,-7-2-66 16,-12 0-112-16,5 11-36 16,-8 4-32-16,0 3-6 0,0-2-5 15,4 2-5-15,12-9-18 16,8-10-4-16,18-12-5 16,7-4 4-1,13-10 5-15,-1-1 4 0,-4-7 4 16,-3 1 3-1,-12-3 9-15,-12-1 9 0,-22 3 36 16,-16-2 9-16,-28-3-4 16,-10-2-16-16,-21 2-54 15,-6-4-27-15,0 6-36 16,9 5-17-16,16 1-65 16,18 9-65-16,18-5-180 15,15 1 210-15</inkml:trace>
  <inkml:trace contextRef="#ctx0" brushRef="#br0" timeOffset="138210.22">22505 7819 1510 0,'16'22'136'0,"-5"-6"75"16,-6 2-59-16,-5-1-81 0,-2 0-23 15,0 5-20-15,1-4-6 16,7-1-15-16,7-6-4 15,14-3-10-15,6-8-1 0,6-2 2 16,1-4 2 0,-1-2 3-16,-1 0 2 15,-11 0 3-15,-5 2 2 16,-18 0 8-16,-4-1 3 16,-25-4 5-16,-6 0-5 15,-20-6-42-15,-6 3-20 0,1-4-63 16,4 6-51-16,12 6-109 15,5 4 144-15</inkml:trace>
  <inkml:trace contextRef="#ctx0" brushRef="#br0" timeOffset="138478.26">23144 7811 1329 0,'12'24'109'16,"-2"0"78"-16,-10 9-133 15,-5-3-35-15,0 6-23 0,4-4-7 16,12-10-2 0,11-8-1-16,17-13 2 15,9-4 6-15,7-8 25 16,-1-3 11-16,-4 0 14 0,-4-7 16 16,-19 4 45-1,-12 1 16-15,-26-7 13 0,-15 1-19 16,-39-13-82-16,-16-1-63 15,-29-10 233-15,-45-8-178 16</inkml:trace>
  <inkml:trace contextRef="#ctx0" brushRef="#br0" timeOffset="139490.56">19580 9101 931 0,'-13'-6'-85'0,"4"0"91"0</inkml:trace>
  <inkml:trace contextRef="#ctx0" brushRef="#br0" timeOffset="140083.67">19378 8825 707 0,'-1'21'123'15,"1"-4"143"-15,1 2-59 16,7-8-22-16,-2-4-26 15,5 0-41 1,-4-3-11-16,-3 0-18 0,-4 3-4 16,-1 5-14-16,-7 7-13 0,5 14-24 15,-2 10-13 1,5 15-16-16,6 7-4 16,7 3-4-16,1 0-1 15,4-5-16-15,-1-8-30 16,0-13-77-16,-1-4-55 0,5-13-184 15,-6-6 202-15</inkml:trace>
  <inkml:trace contextRef="#ctx0" brushRef="#br0" timeOffset="140677.67">19432 8674 615 0,'-10'-9'136'0,"-4"5"172"0,-2 4-171 0,1 4-17 0,-4 2 4 16,6 0 30-16,5-4 13 0,8-4-23 31,6-6-19-31,17-3-40 16,3 2-14-16,22-4 1 15,5 2-3-15,7 6-10 0,2 4-12 16,-4 7-26-16,-3 7-9 15,-3-2-8-15,1 3-1 16,-8-1-1-16,-2-1 1 16,-4-2 2-16,-4-1 2 0,-10-1 3 15,-3-5 2-15,-14-3 5 16,0-3 3-16,-3-6 1 16,0 1-3-16,-4 0 5 15,-1 8-2-15,0-2-4 16,0 2-1-16,-1 2-16 15,-4 12-3-15,3 10-4 16,-1 6-3-16,3 12-1 16,5 12 0-16,6 11 1 15,3 1 1 1,5 5-23-16,-2-3-15 0,7-12-20 16,0-2-6-16,-9-13 19 15,0-3 17-15,-15-11 19 16,-10-5-4-16,-17-7-35 0,-7-5-17 15,-25-4-7-15,-1-4 7 16,-9-9 26-16,-8 1 12 16,-4-5 12-16,-6-2-2 0,-1 4 13 15,9 3 1 1,18 3-32-16,16 3-50 16,28 0-115-1,17-4-122-15,33-8 170 0</inkml:trace>
  <inkml:trace contextRef="#ctx0" brushRef="#br0" timeOffset="141084.6">20482 8587 1001 0,'0'0'103'16,"-1"0"127"-16,2 2-98 0,1 4 21 0,6 7 8 0,3 6-5 0,5 6-11 0,1 16-56 0,5 6-32 0,-4 13-46 0,-4 3-9 15,-5 5-31-15,1-2-32 16,-7-10-87-16,0-8-71 15,2-7 116-15</inkml:trace>
  <inkml:trace contextRef="#ctx0" brushRef="#br0" timeOffset="141609.59">20565 8625 701 0,'3'-12'138'0,"1"1"151"16,1 9-48-16,5 7-39 16,2-2-20-16,9 2-25 15,7-4-10-15,12 1-21 16,10-1-12-16,15-5-35 16,1-4-19-16,-1-5-21 15,-4 2-10-15,-17 3-12 0,-7-1-3 16,-15 7-4-1,-8 2 1-15,-12 2-4 0,-2 6-1 16,-12 6-4 0,-2 0-7-16,-2 6-5 0,5 1-3 15,10 3-6-15,1 1-2 16,17 0-3-16,2 5 1 16,10 8 8-16,4 1 3 15,-2 5 9 1,6-3 1-16,-11 5-3 0,0-2-1 15,-11-4-4 1,-4-2-4-16,-9-2-1 0,-5-8 2 0,-15-1-3 16,-10-3 0-16,-7-4 5 15,-9-1-1-15,-11-6 10 16,-5-2 3-16,-16-11-8 16,-1-6-13-16,4-12-7 15,4-1-1 1,25-11 5-1,9 0 8-15,26-3-10 0,9 3-9 0,23-1-27 16,10-1-75-16,21-3 86 16</inkml:trace>
  <inkml:trace contextRef="#ctx0" brushRef="#br0" timeOffset="141963.22">21831 8562 1225 0,'-3'2'114'0,"0"9"95"0,0 3-14 0,3 10-39 0,0 2-16 0,5 17-52 16,-2 4-32-16,-2 16-37 16,2 7-14-16,1 1-20 15,0-3-28-15,6-7-85 16,1-4-67-16,6-10 97 15</inkml:trace>
  <inkml:trace contextRef="#ctx0" brushRef="#br0" timeOffset="142410.01">21929 8665 917 0,'-6'-16'137'15,"6"5"224"-15,12 1-263 0,12 9 20 16,12 1 24 0,12 0 19-16,18-2-2 0,7 2-6 15,7-8-31-15,-1 4-24 0,-14-1-47 16,-13 2-18-16,-10 4-20 16,-4 6-5-16,-13-1-4 15,-3 3-1-15,-12 6 0 16,-5 5-8-16,-5 7-3 15,-2 6-2 1,0 14-16-16,1 5 5 16,6 8-12-16,7-1-10 15,12-1-5-15,3-1 2 0,1-5 14 16,1-2 15-16,-9-4 17 16,-4-10 2-16,-13-7-3 15,-6-3-13-15,-18-2-18 16,-15 0-3-16,-26-4 13 15,-4 1 17-15,-21-9 29 16,-6-2 6-16,-17-13-3 16,1-4-8-16,-1-5-18 0,6-7-9 15,23 0-28 1,12 5-21-16,23-2-97 0,11-1-70 16,10-1 118-1</inkml:trace>
  <inkml:trace contextRef="#ctx0" brushRef="#br0" timeOffset="143026.25">19954 9414 851 0,'-2'0'160'0,"1"0"157"0,-2 1-117 0,-2 6-43 0,2 0-24 0,-4 4-3 0,4 1 0 16,3 3-18-16,0 9-22 16,5 14-44-16,11 9-18 15,11 21-24-15,7 8-6 16,15 15-4-16,11 5-1 15,5 8 0-15,0 2-1 16,-5 6-11-16,-8-3-9 0,-11-5-38 16,-7-8-19-16,-4-15-47 15,-4-9-38-15,-8-23-77 16,0-13-52-16,-13-17 160 16</inkml:trace>
  <inkml:trace contextRef="#ctx0" brushRef="#br0" timeOffset="143311.04">20180 10601 632 0,'60'33'116'15,"-2"-6"90"-15,-3-8-69 16,-3-5-4-16,-4-9-36 0,-1-5 5 15,-1-5 12-15,-4-7 0 16,-7-10 8-16,-7-5-9 16,-4-11-30-16,-4-5-14 0,-10-9-23 15,-4-1-10 1,-14-7-19-16,-4 3-8 16,-4 8-38-16,0 10-34 15,5 12-132-15,0 3-126 16,10 10 174-16</inkml:trace>
  <inkml:trace contextRef="#ctx0" brushRef="#br0" timeOffset="145078.6">19623 11494 665 0,'0'12'101'0,"-2"7"75"0,1-3-62 0,-1 5-42 0,-1-6-19 0,9-8 28 0,-1-3 24 0,14-10 28 16,0-5 6-16,6-8-17 15,3-3-23-15,-7-3-37 16,1 0-10-16,-9 6-3 16,-10-3 6-16,-3 9 11 15,-11-1-4-15,-7 6-22 16,-5 2-10-16,-15 6-20 0,-2 7-6 15,-10 9-22 1,-5 0-13-16,4 12-14 0,5 9-9 16,16 16-3-1,12 9 10-15,18 4 10 0,7-3 9 16,20-12 13-16,10-9 1 16,15-17 3-16,1-9 3 15,2-13 13-15,1-11 11 16,-3-15 16-16,-1-7 8 15,-1-11 11-15,-1-8 0 16,-9-2-7-16,-4 3-8 16,-14 11-13-16,-5 12-4 0,-14 17 6 15,-4 3-4-15,-12 15-34 16,-6 6-26 0,-1 9-48-16,-1 6-12 0,4-1 26 15,4-1 19-15,5-10 31 16,7-7 13-16,10-12 23 15,4-9 11-15,11-8 34 16,4-7 15-16,10-8 11 16,5 4 7-16,-1 4-1 15,1 10-8-15,-5 13-28 16,-4 7-16-16,-11 11-28 16,-5 8-17-16,-11 10-38 15,-4-2-25-15,-4 2-67 0,2-10-50 16,-1-11 103-16</inkml:trace>
  <inkml:trace contextRef="#ctx0" brushRef="#br0" timeOffset="145518.42">20639 11404 1585 0,'-13'1'139'0,"-7"4"93"0,-18 8-139 0,-10 6-40 0,-2 11-42 0,1 3-8 0,10 6-6 16,10 5-3-16,16-4-15 16,12-1-5-16,17-10-44 15,7-7-18-15,14-14-23 16,4-4-7-16,9-13 44 16,5-4 21-16,2-7 39 15,-5-2 15-15,-9-2 19 16,-4 2 2-16,-10 12 8 15,-7 7 2-15,-10 18-10 16,-4 14-1-16,-6 14-38 16,-2 8-22-1,0-3-28-15,1-7-2 0,4-15 28 16,5-9 26-16,2-17 52 16,-1-8 18-16,0-14 28 15,-3-13 16-15,-3-7 35 16,-5-6 11-16,-5-7 9 0,0-3-23 15,7 6-58-15,11 3-26 16,4 14-32 0,7 4-5-16,1 4-7 15,0-1-8-15,11-7-70 16,-1-9-87-16,12-26 93 0</inkml:trace>
  <inkml:trace contextRef="#ctx0" brushRef="#br0" timeOffset="146095.48">21098 9190 1275 0,'0'-22'99'0,"3"6"70"0,8 6-1 0,5 12 3 0,1 7 4 0,0 17-12 0,1 10-11 16,2 16-48-16,7 13-25 16,8 21-40-16,6 11-15 15,16 22-19-15,15 6-4 16,18 4-1-16,5-1-3 16,6-2-2-16,1-1-1 15,-2-8-9-15,2-4-14 16,-1-17-49-16,-6-3-49 15,-21-12-107-15,-12-7-58 16,-31-11 151-16</inkml:trace>
  <inkml:trace contextRef="#ctx0" brushRef="#br0" timeOffset="146410.88">21899 10805 1629 0,'16'4'118'0,"-2"11"33"16,2 0-6-16,0 12-70 0,6 3-31 15,8 3-22 1,4 3-3-16,19-2-2 0,8-6 1 16,5-4-5-16,1-9-3 15,-9-4-7-15,-12-7-1 0,-10-6 3 16,-6-7 5-1,-6-10 19-15,-2-13 13 16,-8-12 18-16,-3-8 6 16,-11-11-1-16,-5-2-10 15,-11 5-26-15,1 7-56 16,-1 16-106 0,0 12-61-16,2 14 81 0</inkml:trace>
  <inkml:trace contextRef="#ctx0" brushRef="#br0" timeOffset="146897.7">21972 11527 1561 0,'9'0'135'0,"-2"6"69"0,5 7-3 0,1 15-54 0,1 8-32 0,3 26-44 0,-3 7-22 0,1 9-37 15,-1 1-9-15,-1-9-31 16,-1-2-34-16,1-13-87 16,-1-6-57-1,-2-16-318-15,-4-1 311 0</inkml:trace>
  <inkml:trace contextRef="#ctx0" brushRef="#br0" timeOffset="147329.21">21954 11574 1391 0,'0'-16'119'0,"4"2"101"15,5 2-58-15,5 4-1 0,4-2-5 16,5 1-7-16,2 3-15 16,-4-6-23-1,-1 0-11-15,4 1-24 0,-3 0-13 16,-4 1-30-1,0 6-10-15,1 4-10 16,-4 4-2-16,5 20-4 0,3 8-2 16,2 18-2-16,2 7-3 15,1 9-5 1,6 0-4-16,4-4-2 16,-1-10-2-16,5-6 1 15,-5-5-3-15,-1-7-11 16,-8-5-10-16,-15-4-20 0,-7-6-7 0,-21-2-15 15,-7-3-8-15,-17-7 16 16,-2-1 11-16,-21-6 30 16,-5-5 19-16,-11 0 4 15,0 2-6-15,21 3-19 16,5 0-6-16,20 2-12 16,7-4-19-16,11-6-27 15,11-4-30-15,4-6-107 16,6-2-84-16,5 1 175 15</inkml:trace>
  <inkml:trace contextRef="#ctx0" brushRef="#br0" timeOffset="147646.01">22637 11543 2074 0,'4'8'66'0,"4"-2"65"0,-1 11-17 16,1 1-22-16,5 10-40 0,1 7-10 0,2 7-14 0,0 7-3 0,-4 8-13 0,-5 0-9 0,-6-1-49 0,1-4-27 16,-4-6-68-16,1-6-39 15,1-10-87-15,0-7-51 16,0-9 176-16</inkml:trace>
  <inkml:trace contextRef="#ctx0" brushRef="#br0" timeOffset="147962.79">22699 11568 716 0,'0'-38'168'0,"0"7"175"0,2-3-76 0,-1 12-67 16,2 5-18-16,5 1-12 16,-1 4-5-16,5 4-25 15,2 1-17-15,8 1-43 16,2 3-17-16,12 3-27 15,1 5-9-15,5 10-13 16,-2 6-3-16,-10 14-6 16,-7 2 2-16,-15 8-19 15,-8 4-9-15,-19-1-8 16,-9 3-7-16,-13-12-3 0,-8-1-17 16,0-19-15-1,6-5-5-15,7-15 7 0,8-10 18 16,-1-16 9-16,4-6-18 15,6-11-121-15,10-2 116 16</inkml:trace>
  <inkml:trace contextRef="#ctx0" brushRef="#br0" timeOffset="148665.26">22650 9049 439 0,'3'-25'101'0,"-3"2"159"0,-3 7-49 0,-2 8 31 0,-3 8-3 0,1 12-32 16,2 11-32-16,6 11-49 16,10 7-12-16,12 13-26 15,8 6-16-15,31 8-32 0,13 6-13 16,22 8-19-16,10 8-6 15,13 9-2 1,6 5-1-16,8-1 1 0,6 4 0 16,-15-5 0-16,-10-1-1 15,-22-1-31-15,-14-11-22 0,-19-13-87 16,-9-11-84 0,-28-19-149-16,-10-13 190 0</inkml:trace>
  <inkml:trace contextRef="#ctx0" brushRef="#br0" timeOffset="149211.48">23728 10320 620 0,'12'0'129'0,"1"0"138"16,-7 0-101-16,2 2-33 0,0 1-10 0,-3 4-8 0,-2-3-6 15,8 6-12-15,6-4-6 16,16 10-15-16,5 0-7 16,11 2-34-16,5 5-15 0,7 0-11 15,-1 1-4-15,3-5-3 16,-3 0 2-16,-11-4 4 15,-9-2 2-15,-17-3 7 16,-9-4 5-16,-9-5 31 16,-3-2 10-16,-9-15-2 15,-4-8-3 1,-9-21-30-16,1-14-12 0,-6-15-4 16,1-5-4-16,8 5-4 15,4 6-2-15,9 15 0 16,6 2-41-16,1 1-141 15,6-2-20-15,-10-10 68 16</inkml:trace>
  <inkml:trace contextRef="#ctx0" brushRef="#br0" timeOffset="150244.25">23754 10876 574 0,'11'-2'125'0,"-4"-3"144"16,1-3-15-16,-7 5-17 0,-4-1-28 0,-10 4-46 0,-1 0-16 0,-11 7-35 0,-3 4-14 0,-9 13-37 31,-2 3-21-31,-1 6-30 16,3 10-11-16,7 4-16 15,12 3-4-15,18-4-4 16,13-5-1-16,17-16 5 15,9-7 4-15,9-10 7 16,1-8 4-16,-5-11 6 0,1-7 5 16,-5-7 18-1,-4 0 15-15,-7 1 24 0,-6 2 8 16,-10 13 9-16,-12 5 4 0,-1 4-24 16,-3 16-13-16,-3 16-31 15,4 6-21-15,2 1-12 16,10-1 0-16,6-15 1 31,4-7 3-31,9-6 7 0,-1-10 5 0,2 0 6 16,-5-11 4-16,-6 1 10 15,-8 4 9-15,-9-7 27 16,-5 1 4-16,-13-7 10 16,-6-7-9-16,-11-5-36 15,-7-5-14-15,-6 4-60 16,4 7-34-16,1 6-99 15,4 6-54 1,15 2-187-16,10-3 227 0</inkml:trace>
  <inkml:trace contextRef="#ctx0" brushRef="#br0" timeOffset="151077.78">24138 10912 1004 0,'52'16'188'0,"-11"7"167"0,-5 6-56 0,-23 13-117 0,-9 2-58 0,-11 5-81 0,-11 2-17 0,1-10-17 0,-4-5-5 16,13-9-5-16,1-11-7 0,8-13-10 15,9-3 0-15,2-10-1 16,1-9 14 0,7-7 32-16,-2-4 17 0,1-5 20 15,3 2-5-15,-8 9-17 16,-1 4-11-1,-12 18-9-15,7-1-1 0,-8 11-7 16,0 9-6-16,0 4-14 16,0 1-4-16,10 3-3 15,5-8 1-15,3-6 2 16,4-3 2-16,1-8 4 16,1-5 2-16,-5 2 3 15,1 0 2-15,-2 0-1 16,-2 0-1-16,1 3 0 15,-1 3-1-15,-5 0-4 16,-3 2-9-16,1 8-4 16,2-1 0-16,-1 2 2 15,1 1 9-15,4-9 2 16,0-5 3-16,8-2 1 0,-2-12 12 16,3-3 17-16,1-7 11 15,-2-2 22 1,-5-1-3-16,-7 12-6 0,-3 3-1 15,-8 11-15-15,-3 5-10 16,-5 14-13-16,0 8-12 16,0 12-17-16,-3 8-10 15,-2 5-15-15,-3 2-5 16,-4 9-15-16,1 0-14 16,-3 0-33-16,0-9-20 0,6-13-9 15,3-10 4-15,13-21 50 16,0-10 34-16,5-19 48 15,3-14 27-15,5-18 36 16,1-10 11-16,3-18 33 16,4-3 6-16,4-11-11 15,2 5-12-15,9 12-23 16,-1 11-6-16,1 21-9 16,5 13-1-16,-1 20-14 15,-3 11-7-15,-2 14-5 16,-8 11-4-16,-2 10 0 15,-4 4 1-15,-10 2-2 16,-5 2 0-16,-11-4-4 16,-7-3-6-16,-14-3-13 15,-11-6-11-15,-15-1-24 16,-5-9-4-16,-6-11-5 0,1-11-4 16,8-23-3-16,4-13-7 15,14-35-59-15,9-14-46 16,11-18-38-16,8-6 83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63.57616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0" timeString="2025-01-09T17:58:58.9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24260 9735 0</inkml:trace>
  <inkml:trace contextRef="#ctx0" brushRef="#br0" timeOffset="6001.06">12811 10726 0</inkml:trace>
  <inkml:trace contextRef="#ctx0" brushRef="#br0" timeOffset="7068.63">12811 10726 0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7:59:59.8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7264 6474 1188 0,'22'8'112'0,"-6"5"61"0,-4 4-48 0,-12 18-14 16,-8 1-8-16,-4-1 20 0,-1-2-1 0,7-14-38 0,0-7-18 0,12-9-37 0,10-3-14 0,18-9-13 16,11-4-3-16,27 2-4 15,2 2-1 1,16 6-1-16,5 3 1 0,17 9 3 16,8 4 0-1,15 1 4-15,1 3 2 0,3-1 2 16,9 0 0-1,13-11-4-15,8-2-1 16,12-3 0-16,7-5-1 16,1-1 2-16,10 1 2 0,16 5 0 15,-9 0-1-15,11 11 0 16,2 5-2-16,-6 6 2 16,1-3 1-16,15 0 1 15,0-4 5-15,1-5 10 16,15-4 3-16,-6-6 6 15,4 0-4-15,16 0-6 16,-13 0-1-16,16 5-4 16,2 1-1-16,-15 7-1 15,16 0-3-15,-11-1-4 0,1-1-2 16,9-5-2-16,-9-1 1 16,17-5 2-1,-4-1 0-15,11-6 8 16,13 3 4-16,-10 4 0 0,15 0-1 15,-11 1-4 1,-1 2 1-16,5 0 6 16,-1 1 2-16,12-11-1 15,-6-1-1-15,7-9-4 0,-10 0 0 16,-7-4-1-16,-7 4 2 16,-23 7-1-16,6 4 1 0,-25 6 2 15,-8-1 5 1,-1 1 7-16,-13 0 3 15,-7 0 7-15,0-4-7 0,-26-2-5 16,-11-3-4-16,-21-2-13 16,-23 0-1-16,-36-2-6 15,-11-1-8-15,-35 0-36 16,-11-1-27-16,-20-2-76 16,-7-5-65-16,-8-13-188 15,-10-17 220-15</inkml:trace>
  <inkml:trace contextRef="#ctx0" brushRef="#br0" timeOffset="546.47">21834 4027 970 0,'-14'33'69'0,"-3"17"82"0,-5 10-100 0,-3 0 43 0,-2 0 27 0,8-13 41 0,0-14 6 0,11-6-20 16,3 0-10-16,7 6-42 16,9 14-30-16,3 28-52 15,3 22-14-15,-10 47-7 16,-7 20 0-16,-14 36 5 16,-12 8 2-16,-8 0 0 15,-4-6-1-15,6-31-9 0,7-22-7 16,16-44-40-16,1-17-32 15,3-36-107-15,2-13-110 16,-23-26 170-16</inkml:trace>
  <inkml:trace contextRef="#ctx0" brushRef="#br0" timeOffset="1348.61">21869 4473 1835 0,'-47'41'148'0,"11"-8"-153"15,1-5-170-15,11-7 29 16,1-7 139-16,10-9 144 16,10 1 26-16,0-6-35 0,3 0-44 15,-8 3-60-15,-5 7-26 16,-11 7-20-16,-12 8 2 16,-13 5 9-1,-4 2 7-15,5-7 9 0,9-4 1 16,9-4-1-1,8-3 1-15,4-1 0 0,4 1 0 16,5 3-1-16,2 2-2 16,-5-1-1-16,-6 2-3 15,-13-3-1-15,-7 5 0 16,-3-6 3-16,-2-2 2 0,10-6 6 16,11-5-4-16,21-3 5 15,-3-4 1-15,25-6 16 16,6-2 24-16,15-1 41 15,9 0 16-15,12 1-3 16,2-2-17-16,-4-5-40 16,-7 0-15-16,-24-6-5 15,-8-1 3-15,-22-4 5 16,-2-3-3-16,-7 2-13 16,7-2-10-16,12 4-20 15,2 4-8-15,9 11-6 16,6 3 2-16,6 11 15 15,-6 0 7-15,-1 12 7 16,-3-1 2-16,-9 2 3 16,8-4-1-16,-14-2 1 0,6-3-1 15,3-4-7-15,-1-3-1 16,6-1-1-16,-3-6-1 16,0 4-1-16,-6 3-1 15,-5 3-2-15,3 9-3 16,9 13-1-16,1 5 0 15,13 14-1 1,6 8 1-16,13 11 2 0,10 1 1 16,13 2 0-16,0-4-6 15,-11-20-60-15,-15-7-51 16,-26-10 64-16</inkml:trace>
  <inkml:trace contextRef="#ctx0" brushRef="#br0" timeOffset="47338.47">13653 18056 1127 0,'-36'91'177'0,"11"-17"210"0,7-17-245 0,15-27-104 0,9-11-23 0,13-17-16 0,11-6 6 0,11-8 25 15,7 1 13-15,4 1 10 16,1 9-1-16,3 9-14 16,3 4-12-16,16 4-16 0,-1 3-7 15,19 1-6-15,2-2-1 16,7-4 3 0,13 5 6-16,15-8 26 15,10-5 8-15,7 1 6 16,1-7-6-16,14-8-22 15,7-3-8-15,13-7-9 0,5-1 0 16,9 2-2 0,-5 6-1-16,-8 9 1 0,-2 2 0 15,-6 4 1-15,-4 2 0 0,4-3-2 16,2-1 1 0,9-6-1-16,-6-2 2 15,3-6 2-15,-2-4 2 16,-14-2 1-16,-6-5 2 0,-17-4-1 15,-13 0-1 1,-11-8 2-16,0-2-1 16,-13-14 13-16,0-4 3 0,-6-13 2 15,-14-8 3-15,7-2-6 16,0-4 10-16,-12 9 18 16,3 0 5-16,-28 6 4 15,-15-4-7-15,-17-5-16 16,-9-6-7-16,-8-9-13 15,-3-10-7-15,-5-10-9 16,-5-7-10-16,-3-8-20 16,5-2-17-16,-3 7-26 15,3 5-6-15,-5 16-4 0,0 7 13 16,-5 4 30-16,-4 7 15 0,-4 5 23 31,-4 6 5-31,-16 8 10 16,-6 11 7-16,-18 12 12 15,-6 4 1-15,-8 8-6 16,-4-5-6-16,-3 0-11 0,3-5-3 16,-9-11-4-16,7-3-1 15,-10 0 2-15,1-5 0 16,4 13 3-16,-3 4 5 16,-16 15 5-16,-11 5 3 0,-20 12 0 15,-15 0-3-15,-11 8-4 16,-4 0-4-16,-15 0-3 15,1-2 0-15,-4-7-2 16,5-2 0 0,13-2 3-1,2 2 8-15,-3 3 12 0,6 5 3 0,-10 6 6 16,0 10-3-16,-6 12-7 16,-5 2-4-16,-12 11-9 15,-10 0-8-15,-11-8-7 16,3-2-2-16,-8-6 1 15,1-2 1-15,21-4 4 16,5-2 0-16,16 1 2 16,4 0 2-16,18 6 1 15,4 4 1-15,7 2 1 0,4 5 0 16,5 4 2-16,-1-3 0 16,23 3 1-16,10-3 1 15,17 0-1-15,11 4-2 16,13-3-8-1,6 6-12-15,22 4-11 0,11 5-2 0,13 11-1 32,3 11 6-32,3 8 6 15,2 6 1-15,-7 8 4 0,-2 8 1 16,-1 14 3-16,8 5 1 16,6 3-26-16,7-5-9 15,33-9-19-15,19 0-1 16,44-4 22-16,23 3 6 0,45-1 15 15,22-5 2 1,35-4 4-16,13-2 3 0,22 0-28 16,-12 10-21-16,8-3-138 15,5-6 113-15</inkml:trace>
  <inkml:trace contextRef="#ctx0" brushRef="#br0" timeOffset="77832.41">25091 3973 980 0,'-317'134'-98'0,"-18"28"73"0</inkml:trace>
  <inkml:trace contextRef="#ctx0" brushRef="#br0" timeOffset="79505.35">22497 7797 728 0,'8'-44'92'0,"-3"-6"105"0,-1 4-66 0,-5 16 50 16,-5 14-12-16,-17 16-2 16,-5 11 2-16,-21 18-41 15,-6 1-24-15,-21 1-47 16,-3-6-17-16,-3-15 0 15,5-4 8-15,11-11 21 16,1 1 6 0,10 4-19-16,-2 4-12 15,3 20-26-15,-2 12-9 0,-19 24-8 16,0 6 0-16,-3 16 1 16,4 4 7-16,22 3 15 15,8 5 4-15,14 3 3 16,10 4-5-16,9 6-13 15,-1 7-7-15,8 18-2 16,-4 15-1-16,-8 22 0 16,-3 14 0-16,-14 19 0 15,-6 15-1-15,-9 12 0 0,-13 6-2 0,1 8 0 16,1-5-1 0,7-6-1-1,14-8 0-15,16-16 1 0,10-5-1 16,12-7 2-16,1-5 0 15,6 0 0-15,-3-4 1 16,-5-7 2-16,-2-5-1 16,-10-14-1-16,-3-7-1 15,-6-15-2-15,0-9-3 0,9-23-5 16,6-8-2 0,13-28-8-16,13-14-3 0,19-26-5 15,17-4 0-15,24-16 4 16,12-1 4-16,9-12 7 15,-4-9 2-15,10-6 5 16,10-9 1-16,28-3 3 16,-2 0 0-16,11-1 2 15,2 0 1-15,12 3 0 0,-2 2 0 16,-8 8 0-16,-8 3 0 16,-18-2 1-16,2-1 1 15,-18 1 1 1,-11 0-1-16,-31-3 0 15,-18-1-1-15,-9-10 0 16,-8-7 1-16,-15-18-2 16,-5-11 0-16,-11-30 0 0,-7-23 0 15,-11-32-1-15,-4-19-1 16,-6-26-1-16,7-12 0 16,-2-21 0-16,0-7 0 15,2-13 1-15,-2-7 0 16,2 1 1-16,-2 2 2 15,-6 9 0-15,-1 4 1 16,-6 18-1-16,4 4-1 0,-10 12 0 16,5 4-1-16,5 1 1 15,-2 3 0-15,18 5-2 16,9-1-2-16,22 16-1 16,8 9-1-16,-2 15 5 15,2 14 0-15,-9 26 4 16,-12 15 2-16,-2 37 9 15,-11 18 11 1,-11 28 16-16,-12 10 4 0,-36 20-7 16,-13 10-8-16,-20 10-17 15,-5 3-4-15,8-9-4 16,4-7-3-16,-1-14-13 16,-9-7-21-16,-11-17-73 15,-7-14-68-15,-3-26 90 16</inkml:trace>
  <inkml:trace contextRef="#ctx0" brushRef="#br0" timeOffset="104975.71">12692 13837 1530 0,'0'32'109'0,"3"6"45"0,2-1-57 15,-3 6-61-15,1-5-15 0,0-7 7 16,8 3 5-16,13-9 8 0,3-3-2 15,20-3-15-15,3-5-8 16,10 2-12-16,4 0-4 16,11 7-2-16,10 4-2 15,10 8 2-15,19 3 0 0,1-1-2 16,5 0-3 0,9-11-5-16,4-7 0 15,28-8 7-15,3-4 6 0,12-12 9 16,12-3 2-16,0-4-3 15,4-1 1 1,23 2-4-16,-9-2 3 0,-2 4-1 16,1 2-3-16,-6-2 0 15,-5 3-2-15,-11-1-1 16,-3-7 1-16,-8-6-2 16,-2-6 0-16,7-10-1 31,-2-2-1-31,-5-3-4 0,-3-1-4 15,-23 4-6-15,-10 5 1 0,-35 12 9 16,-2 9 6 0,-11 10 12-16,-5 4 3 15,-13 9 1-15,-10 1-2 0,-15 3-2 0,-5-1-1 0,-13-3-2 16,-1 0-2 0,-7-3-1-16,2 0-1 15,-7-4-1-15,-2-2 0 16,-2-4-1-16,-4-2 0 15,4-9-4-15,2-1-2 16,-2-10-9-16,6-3-2 16,5-4 0-16,3-4 4 0,0-6 8 15,5-2 4-15,-2-1 20 16,3-6 3-16,-2-13 1 16,-4-8-1-16,1-19-14 15,1-8-3-15,0-19 0 16,3-9 0-16,7-12 6 15,1-4 3-15,0-10 8 16,-2-1 2-16,6 0 3 0,-10-6 3 16,-6-3-2-1,-2 1 0-15,-13-13-5 16,9 2-5-16,5-6-6 16,3-3-4-16,2-10-5 15,0-1 1-15,-3-1 1 16,-2 5 1-16,-8 10-1 15,-3 5-1-15,-8 10-2 16,-1 6 0-16,-2 8-1 16,-3 4 0-16,-5 8-1 0,5 8-1 15,-7 1-2-15,5 5-1 16,-4 2-2-16,-2 2-2 0,0 9-4 16,-2 0 0-16,5-4-2 15,-3 0 0 1,7 7 1-16,-4 3 1 15,3 16-1-15,-3 6 0 16,-3 17 5-16,2 8 1 16,-9 10 7-16,-2 8 3 0,-7 2-3 15,0 6-1-15,-3-1-4 16,5-1-3-16,-4-5 3 16,-5 2 1-16,-4 1-3 15,-2 1-5-15,-8-3-10 16,-3 4-6-16,-3 3-10 15,-7 2 3-15,-5 6 6 16,-2 6 7-16,-19 5 17 16,-3 2 4-16,-25 2 6 15,-2-2 1-15,0-4 2 16,2-1 2-16,14-8 4 16,-3-3 4-16,-13-5-2 15,-9 3-3-15,-3-6-7 16,1 3-3-16,-3 5-7 15,-11-1 0-15,-17 12-6 0,-4 3-2 16,-24 5-1-16,-6 6 2 16,-4 5 2-16,-5-4 0 15,0 2-2-15,8 0-1 16,14-3 3 0,-8 0 3-16,17 4 7 15,-1-1 3-15,8 6-3 16,-1-1-1-16,8 5-3 0,-6 1-1 15,7-3-1-15,5 0-2 16,7-3-3 0,4 1-3-16,-1 1-7 0,2 2-6 0,29 6-6 15,7-2 2-15,6 6 7 16,7 1 5-16,11 1 14 16,5 1 7-16,25 2 28 15,6 1 6-15,8 4 0 16,7-1-2-16,4 4-23 15,1 1-3-15,4 2-3 16,-5-6-5-16,-1 1-4 0,0 0-2 16,-1 6-8-1,3 6-5-15,-3 16-10 16,4 9-6-16,-6 24-6 16,1 15 3-16,-1 28 9 15,-1 11 8-15,-5 23 12 16,-3 12 3-16,3 12 1 15,-4 9 3-15,3 9-1 16,5 4 0-16,10-2 0 0,2-1-1 16,12-6 1-1,6 2-1-15,3-7-1 0,5 2-1 16,3 4-1-16,-5-4-3 16,-2 9-3-16,-9 2-2 15,-11 7 2-15,-11 7 3 16,-8 2 10-16,4-2 5 15,7-16 11-15,12-10 2 16,15-29 6-16,8-16 7 16,16-28-10-16,4-16-3 15,2-33-25-15,5-13-29 0,-5-42-233 16,-4-20 177-16</inkml:trace>
  <inkml:trace contextRef="#ctx0" brushRef="#br0" timeOffset="212197.32">6391 15258 1550 0,'-15'21'105'0,"-7"-2"34"0,6-12-50 0,-9 0-55 15,-1-7-22-15,-5 0-10 0,-1-2-2 0,-10 4 0 0,-9 7 1 0,-21 7 3 16,-6 9 2-16,-10 2 3 16,1 1 13-16,5 2 18 15,-1 0 6 1,-1-1 10-16,-14-2-7 0,-11 1-3 15,-8-1 0-15,-2-4-1 16,3 1-4-16,11-3-13 16,2-6-5-16,-10 0-12 15,5-1-2-15,4 5-6 16,3-2-2-16,21 5-1 16,6-3-3-16,9 5-2 15,2 2-2-15,11 3-2 16,3 2-2-16,13 2-5 15,12 5 0-15,7 8 6 16,6 8 4-16,7 9 7 0,0 1 5 16,1 12 2-1,-2 0-2-15,0 12-2 16,-3 5-1-16,-8 14-1 16,-4 5 0-16,-4 2 0 15,-1-10-1-15,3-3-1 16,0-5-1-16,4 0-3 0,3-1 1 15,7-10-1-15,0-6 0 16,11-16 0-16,5-9-1 0,14-15-5 16,8-6-1-1,17-19-8-15,13-3-4 0,25-11-7 32,5-7 1-17,10-3 4-15,-2-1 5 0,9 3 6 0,14-1 2 0,18-2 1 16,13 3 0-16,7-2 2 15,10 1-1-15,18 4 3 16,4-1 1-16,29 3-1 16,2 3-1-16,-3 1 0 15,20 7 1-15,-11 3 3 16,-5 3 3-16,15 4 6 16,-12 2 2-16,-17-6-2 15,1 1 1-15,-19-3-5 16,-9 1-1-16,-20-2 0 15,-14 0 1-15,-23-8 0 16,-8 0 1-16,-12-1-1 16,-7-4 2-16,-22-1 3 15,-19-6 1-15,-7-4 4 16,-4-4 1-16,-7-13 5 16,1 1 1-16,-12-9 6 15,2-1 0-15,-8-11 1 0,-1-9 0 16,-15-16-5-1,0-12 0-15,-6-16-7 0,0-4-2 16,-1-16-3-16,-4-3-2 0,2-5 0 16,1 2-1-16,1 10-1 15,1 11 0-15,-2 15 0 32,-3 6-2-32,1 2 0 0,-4 1 0 15,2 4-1-15,-4 2 0 0,1 7-1 16,2 2 0-16,-1 4 0 15,5 1 0-15,0 2 1 16,-2 9-1 0,1 0 4-16,-7 3 2 0,-4 9 6 15,0 5 2-15,-11 9 4 16,0 3-1-16,-8 10-2 16,4-2-1-16,-4 4-6 0,-3-4-2 15,1 0-1 1,0 0 0-16,-13 1 1 15,-1-4 3-15,-14 3 4 16,-3 0 4-16,-8 4 10 16,-2 1 9-16,-8 4 9 15,-5 1-1-15,-33 3-9 0,-14-2-12 16,-21-1-23-16,-17-2-7 16,-10 2-5-16,-4-6 1 15,-4 5 7-15,-7-1 4 16,-3 3-9-16,1 5-3 15,-16 6-37 1,-4 2-28-16,10 11-447 0,-39 6 349 0</inkml:trace>
  <inkml:trace contextRef="#ctx0" brushRef="#br0" timeOffset="-209550.81">1116 13158 840 0,'0'11'150'0,"-8"1"123"0,2 2-55 0,-7-1-98 0,2-2-26 0,5-9-33 0,6-6 2 16,9-8 13-16,10-5 9 0,11-4 19 16,6-3-6-16,13-2-17 15,5-1-15-15,4-5-26 16,2 1-9-16,-4 4-16 16,-9-3-5-16,-8 11-4 15,-4 5-1-15,-10 6-2 0,-7 6-1 16,-7 2-23-16,0 5-23 15,-10-2-52-15,-1-3-39 16,3-8-109-16,-3-3-92 16,4-3 186-16</inkml:trace>
  <inkml:trace contextRef="#ctx0" brushRef="#br0" timeOffset="-209375.82">1550 12886 1088 0,'-22'30'193'0,"4"5"164"16,-1 3-67-1,7 4-104-15,7 6-42 0,7 2-56 16,1 4-27-16,9 12-38 16,1 7-12-16,1 4-39 15,2 6-54-15,1-1-163 16,-2-6-137-16,7-10 193 16</inkml:trace>
  <inkml:trace contextRef="#ctx0" brushRef="#br0" timeOffset="-208869.72">1305 13645 1421 0,'-11'8'165'0,"-9"6"181"16,1 2-250-16,-3 9-60 15,0 2-25-15,15-5-20 16,7-13-5-16,21-12-3 0,14-9-1 15,15-12 26-15,7-3 17 16,4-3 23-16,1 2 5 16,3-5-15-16,-7 1-13 0,-1-4-61 31,-2-2-51-31,-9 5-103 0,-5 1-60 16,-7 16-2-16,-5 4 48 15,-7 9 105-15,-6 6 70 16,-1 6 90-16,1 1 22 15,-6 9 33-15,-2-2 6 0,-8 7-24 16,-10-5-12 0,-1 0-31-16,2-8 0 0,7-11-1 15,-1-7 12-15,11-15 34 16,1-5 0-16,9-15 11 16,-1-5-1-16,8-6-8 15,0 3-4-15,2 12-18 16,-3 8-15-16,-5 22-24 15,0 11-10-15,-13 18-9 16,5 14-5-16,-5 15-8 16,-2 4-3-16,8 6-7 15,1-7-16-15,6-9-23 16,4-4-22-16,7-16-71 16,-4-13-48-16,4-15-133 15,-4-11 164-15</inkml:trace>
  <inkml:trace contextRef="#ctx0" brushRef="#br0" timeOffset="-208555.22">2733 13181 1449 0,'0'0'188'0,"-11"0"167"0,-2 0-108 0,-25 0-78 0,-3 8-60 0,-22 9-77 0,0 9-17 0,11 2-18 15,6 0-5-15,31-4-17 16,13-3-5-16,26-15 0 16,15 2 8-16,21-7 23 15,6 1 13-15,2 7 15 16,-5-1 1-16,-15 11 2 16,-14 6-1-16,-21 2-7 15,-8 10-11-15,-26 7-40 16,-7 8-31-16,-23 11-85 15,-2 3-28-15,-9-8-78 16,2-12-53-16,21-22-208 16,12-18 276-16</inkml:trace>
  <inkml:trace contextRef="#ctx0" brushRef="#br0" timeOffset="-208327.98">2982 12342 1737 0,'13'-14'200'0,"-4"12"130"0,1 15-65 0,-7 23-112 15,-3 13-54 1,2 16-55-16,1 11-8 16,1 12-19-16,0 2-7 0,0 4-32 15,3 1-31 1,4-7-86-16,1-4-82 15,6-19 118-15</inkml:trace>
  <inkml:trace contextRef="#ctx0" brushRef="#br0" timeOffset="-207981.34">2916 13221 1784 0,'11'-27'191'0,"2"0"114"0,-1-5-124 16,6 4-55-16,2 3-73 0,4 0-26 16,6 7-21-16,8 7-5 15,9 13-3-15,3 10-6 16,4 12-57-16,0 8-25 0,-4 4-61 31,-7 3-15-31,-12 2 56 16,-12 0 28-16,-9-6 70 15,-10-5 31-15,-7-14 74 16,0-7 41-16,-8-17 46 0,-2-7 11 16,-8-25-39-16,6-10-42 15,5-13-47-15,7-2-20 16,15 5-34-16,11 10-4 16,10 12-9-16,1 6-10 0,11 7-96 15,0 0-92-15,19 3 111 16</inkml:trace>
  <inkml:trace contextRef="#ctx0" brushRef="#br0" timeOffset="-207302.13">5211 12636 1803 0,'-9'17'134'0,"-7"-3"75"0,2 2 0 0,-11-5-58 0,-8-2-33 0,-5-4-65 16,-6-3-21-16,-8 2-22 15,-2 4-8-15,5 3-9 16,6 5-3-16,20 3-10 15,13 0-6-15,20 3-4 16,9-5 0-16,26 5 22 0,6 2 12 16,12-3 16-16,3 2 5 15,-7 2-6-15,1 2-1 16,-15 6 2-16,-12 7 1 16,-23 12 1-16,-13 3-1 15,-30 16-16 1,-8 2-12-16,-19 1-26 0,-5-3-11 15,-1-18-41 1,-4-15-48-16,10-25-89 0,10-24-83 16,20-30 159-16</inkml:trace>
  <inkml:trace contextRef="#ctx0" brushRef="#br0" timeOffset="-206701.33">5446 12976 1746 0,'21'5'111'0,"-7"3"46"15,2-8 19-15,-5 1-42 16,0-1-33-16,0-3-58 16,0-5-11-16,2-3-5 15,1-3 6-15,2-2 18 16,-4 2 6-16,-2 2 13 15,-5 0 4-15,-5 11 0 16,-4-7-7-16,-15 8-20 0,-3 6-10 16,-20 7-20-1,-4 3-5-15,-6 14-9 16,0 6 0-16,14 10-8 16,8 4-6-16,27 5-6 15,17 7-5-15,24-5 0 16,14 3 3-16,11-5 7 0,-1-6 2 15,2-12 2-15,-4-11 1 16,0-22-9-16,3-7-7 16,2-27-36-16,8-19-11 0,-7-25-17 15,-3-12-1-15,-11-17 36 16,-11-3 12 0,-11-6 37-16,-13-3 29 0,-17 5 50 15,-11-5 22 1,-12 14 31-16,2 14-8 15,-4 34-24-15,4 18-8 0,6 30-13 16,4 8-12-16,7 27-19 16,-5 11-17-16,14 24-25 15,-5 6-3-15,15 17-3 16,1 5 0-16,2 8 6 16,4 10-31-16,-5-3-50 15,0 1-43-15,-1-24-103 16,-2-12-27-16,2-31-73 15,5-8-37-15,-6-23 204 16</inkml:trace>
  <inkml:trace contextRef="#ctx0" brushRef="#br0" timeOffset="-206514.12">5827 12694 1487 0,'17'38'254'0,"8"0"286"16,27-10-295-16,11-3-30 0,10-11-80 0,-5-6-41 0,-7-14-57 0,-4-5-17 15,2-11-47-15,2-10-57 16,12-15-160-16,13-13-64 16,19-19 142-16</inkml:trace>
  <inkml:trace contextRef="#ctx0" brushRef="#br0" timeOffset="-205584.78">7545 12905 1031 0,'0'-6'146'0,"-7"-7"186"0,7 1-137 0,-3-10 12 0,-2 0-20 0,-4-2-30 0,-5-5-20 0,-7 9-43 15,-7 1-17-15,-4 16-24 16,-4 6-17-16,-13 21-55 16,7 10-26-16,-3 25-54 15,8 12-33-15,19 17-44 16,7-3 2-16,22-9 25 0,11-15 32 16,18-26 83-16,10-14 32 15,5-21 60-15,-1-15 34 16,-3-16 40-1,-12-10 10-15,-6-14 2 16,-8-2-7-16,-7-3-24 0,-6 5-18 16,-9 15-35-16,2 14-11 15,-11 18-20-15,-4 11-7 16,1 20-19-16,-1 14-8 16,4 18-27-16,3 6-7 15,9-1-3-15,1-9-5 0,8-21 12 16,6-16 4-1,4-19 13-15,4-14 13 16,-1-14 28-16,0-5 17 0,-1-6 20 16,2 2 4-16,-3 7-8 15,3 10-14-15,-6 18-23 16,3 14-12-16,-4 26-24 16,0 13-19-16,-2 12-37 15,1 2-2-15,-7-3 16 16,-1-9 17-16,-5-19 41 15,-1-9 20-15,-5-20 49 16,6-1 23-16,-13-20 45 16,-7-9 3-16,-7-26-25 0,-5-11-20 15,13-10-36 1,11 0-16-16,22 9-24 16,8 3-4-16,11 13-15 15,5 2-8-15,3 10-42 16,1 3-42-16,5 10-129 15,-1 1-91-15,6 14 162 0</inkml:trace>
  <inkml:trace contextRef="#ctx0" brushRef="#br0" timeOffset="-205315.32">8589 12896 1859 0,'-20'-16'206'0,"-9"-1"119"0,1-1-146 0,-4 1-39 0,-3 12-85 0,2 10-28 0,7 28-26 15,5 18-8-15,10 23-23 16,8 6-11-16,17 1-25 16,11-7-21-16,16-19-34 15,10-9-17-15,6-23-30 16,7-13-6-1,6-25-75-15,-1-11-27 0,-7-20-179 0,-9-16 237 16</inkml:trace>
  <inkml:trace contextRef="#ctx0" brushRef="#br0" timeOffset="-205010.38">9012 12815 634 0,'14'-124'256'0,"-5"-9"198"0,-13 1-33 32,-9 6-26-32,-6 33-81 15,3 18-43-15,4 47-69 16,1 20-46-16,1 35-73 0,4 23-24 15,0 39-58-15,3 15-5 16,3 28-12-16,0-1-18 0,1 8-57 16,1-7-44-1,2-15-84 1,1-6-23-16,8-34 7 0,1-20 45 16,5-31 103-16,0-15 66 15,1-26 93-15,1-20 33 16,4-20 45-16,2-7-1 0,6 1-11 15,2 7-23-15,-1 23-43 16,9 9-19-16,0 23-21 16,2 21-5-16,0 18-8 15,-3 12-9-15,-4 12-64 16,-3 6-53-16,-7-1 400 16,8-3-268-16</inkml:trace>
  <inkml:trace contextRef="#ctx0" brushRef="#br0" timeOffset="-203468.58">903 15094 665 0,'-3'0'190'16,"-5"-1"170"-16,3-4-149 0,1 0-39 0,0 0-65 0,8-3-17 0,5 1-11 0,10-1 2 15,12-5 2-15,12 2 7 0,19-3-5 16,10-2-14 0,12-6-22-16,-2 2-13 15,-18 1-21-15,-8 0-15 16,-23 11-124-16,-19-2-97 0,-6 15 114 15</inkml:trace>
  <inkml:trace contextRef="#ctx0" brushRef="#br0" timeOffset="-203227.25">1119 15020 1618 0,'2'14'123'15,"4"10"75"1,3 3-19-16,10 14-58 16,0 4-30-16,3 11-55 15,-3 4-17-15,-1 6-12 16,-6-2-21-16,3-2-105 0,-3-8-66 0,-7-9 87 31</inkml:trace>
  <inkml:trace contextRef="#ctx0" brushRef="#br0" timeOffset="-203049.22">946 15701 1393 0,'4'29'206'16,"7"1"235"-16,7-7-272 15,5-2 0-15,14-5-72 16,4-5-27-16,14-11-47 15,10-4-13-15,15-13-66 16,2-10-86-16,8-17-326 16,3-6 274-16</inkml:trace>
  <inkml:trace contextRef="#ctx0" brushRef="#br0" timeOffset="-202664.95">2104 14918 1505 0,'-13'-13'227'0,"-11"-1"166"0,-21 4-154 16,-11 4-41-1,-10 9-97-15,-7 11-33 0,15 18-48 16,8-1-14-16,18 12-17 15,15 1-9-15,25-1-7 16,9 1 0-16,26-8 5 16,12 2 6-16,14-3 11 15,7-1 4 1,-8 4 3-16,-7-5 2 0,-17 4 5 16,-14-3 1-16,-14-1 7 15,-13-3 4-15,-14 2-1 16,-6 3-2-16,-26-4-17 15,-4 4-23-15,-14-8-54 16,-6-7-44-16,12-15-106 16,6-5-37-16,22-13-154 0,15-4 218 15</inkml:trace>
  <inkml:trace contextRef="#ctx0" brushRef="#br0" timeOffset="-202233.94">2474 15063 1089 0,'13'22'225'0,"-7"9"232"0,-9 15-220 16,-10 14-52-16,-10 14-94 16,-2 6-50-16,2 7-40 15,5 0-4-15,5-7-7 16,2-13-3-16,11-19-3 15,0-18-1-15,6-19-2 16,-1-12 6-16,-2-29 13 16,-1-14 13-16,-4-35 30 15,-1-16 8-15,-2-25 31 16,-1-6 12-16,6-1 7 16,1 8 3-16,12 25-21 15,8 12-14-15,-4 28-21 16,3 15-10-16,-4 21-17 15,2 4-7-15,8 16-11 16,6 9-2-16,7 6-1 0,6 11-1 16,0 13 2-1,3 7 2-15,-7 16 1 16,-5 9 0-16,-5 4-8 0,-5 0-20 16,-3 1-66-16,-1-7-40 15,-7-10-108-15,-1-2-61 16,-2-7 169-16</inkml:trace>
  <inkml:trace contextRef="#ctx0" brushRef="#br0" timeOffset="-202005.02">2378 15249 1235 0,'14'15'149'0,"8"1"179"0,13-5-176 0,8-1 10 0,17-9-48 15,0-4-34-15,11-11-55 16,-5-3-14-16,-3-7-29 16,0-6-56-16,-6 2 45 0</inkml:trace>
  <inkml:trace contextRef="#ctx0" brushRef="#br0" timeOffset="-175178.21">668 8731 766 0,'0'5'167'0,"-2"6"148"0,-4 0-43 0,4 3-82 0,1-2-41 0,4-4-41 0,8-3-9 0,14-5-2 15,8-5 3-15,12-7-8 16,5-1-11-16,2-9-32 15,-1 5-16-15,-9-7-18 16,2 4-1-16,-14 1-81 16,-3-2-94-16,-6 5 93 15</inkml:trace>
  <inkml:trace contextRef="#ctx0" brushRef="#br0" timeOffset="-174962.99">1043 8488 1807 0,'-23'27'126'0,"1"4"71"0,-4-1-40 0,6 13-74 0,6 3-14 16,3 9-38-16,9 6-16 16,2 12-14-16,8-1-1 15,5 3-58-15,4-3-59 16,5-15-149-16,-1-2-156 0,1-8 230 15</inkml:trace>
  <inkml:trace contextRef="#ctx0" brushRef="#br0" timeOffset="-174339.47">772 9387 1513 0,'10'19'176'16,"1"-3"138"-16,6-10-117 15,7 2-16-15,2-7-64 16,3-1-31-16,7-15-53 16,2-9-14-16,6-14-12 15,8-6-3-15,8-16-16 16,6-5-18-16,4-6-30 16,-4 0-6-16,-9 7 12 15,-5 12 16-15,-14 20 29 0,-8 13 3 16,-13 30 3-1,-7 8 0-15,-9 25 4 0,-1 5 2 16,-6 8 1 0,1-3-1-16,-3-12-2 15,3-9-1-15,5-20 0 0,8-11 2 16,0-18 4-16,2-14 2 16,2-14 3-16,-1-5-1 15,2 3 2-15,-2 3 0 16,2 17-2-16,-1 10-2 15,3 27-5-15,0 9-3 0,3 26-2 16,2 11 0-16,-3 12 0 16,6-4-1-16,3-15-2 15,9-10-1-15,3-24 0 16,3-10 3-16,-6-19 3 16,-5-20-1-16,-5-20-12 15,-11-20-12-15,-1-25-34 16,-4-11-9-16,-9-9 9 15,-5-3 13-15,-10 2 35 16,-1 9 17-16,5 22 14 16,6 17 15-16,10 42 29 15,4 20 8-15,4 39 2 16,0 16-8-16,2 32-27 16,0 19-11-16,2 5-13 0,3 2-7 15,4-3-9 1,0-9-38-16,3-10-141 0,1-8-123 15,13-24 148-15</inkml:trace>
  <inkml:trace contextRef="#ctx0" brushRef="#br0" timeOffset="-173800.5">2045 8698 1197 0,'21'-2'206'0,"-6"4"192"0,12 6-205 0,2 6-16 0,2 5-89 0,-1-5-26 0,3-8-38 0,-1-4-10 0,4-7-4 15,2-8-2-15,3-9 0 16,-2-3 0-16,-2-2 5 16,-7 4 3-16,-21-3 13 15,-9 6 4-15,-23 7-6 16,-9 7-7-16,-7 23-20 15,-2 10-8-15,4 25-8 16,4 11-2-16,19 7-1 16,9 2 0-1,21-7-1-15,11-11-1 0,22-17 4 16,7-8 6-16,15-17 9 16,-1-8 2-16,-1-22 6 15,-4-9 0-15,-11-25 0 0,-2-12-3 16,-13-22-2-16,-1-8 1 15,-13-15 5-15,-7-3 5 16,-12-8 19-16,-8 8 15 16,-7 18 19-16,-4 23 9 15,1 34 9-15,-1 25-13 16,0 35-29-16,1 23-13 16,7 50-28-1,2 20-1-15,9 13 2 0,7-3-1 0,12-20-3 16,3-10-2-1,15-19-23-15,4-7-22 16,5-25-70-16,7-10-57 0,-2-26-145 16,10-12 170-16</inkml:trace>
  <inkml:trace contextRef="#ctx0" brushRef="#br0" timeOffset="-173430.67">3713 8199 1821 0,'0'7'117'0,"0"13"51"0,-3 5-14 0,-7 21-39 0,-3 14-42 0,-2 27-56 0,-7 7-14 0,-7 23-16 0,2 9-25 0,2 12-112 16,3-4-103-16,17-5 130 15</inkml:trace>
  <inkml:trace contextRef="#ctx0" brushRef="#br0" timeOffset="-173021.32">4096 8215 1529 0,'10'46'98'0,"-9"31"38"16,-2 16-32-16,-15 14-10 0,-5 7-37 16,-4 0-33-16,-3-9-8 15,-4-13-14-15,2-7-36 16,8-21-80-16,5-13-51 0,7-23-114 15,7-9-35-15,-2-22 59 16,2-13 57-16,0-29 176 16,1-20 113-16,2-31 104 15,0-13 39 1,0-8 19 0,5-1-9-16,8 15-21 15,7 12-25-15,4 26-44 16,3 15-27-16,-4 34-54 0,3 11-15 15,-1 32-21-15,3 17-7 0,-2 19-7 16,0 10-7-16,0 9-10 16,-11-5-1-16,6-11-58 15,-4-4-53-15,4-12-182 16,4-10 154-16</inkml:trace>
  <inkml:trace contextRef="#ctx0" brushRef="#br0" timeOffset="-172812.51">3900 8665 1321 0,'40'6'173'0,"-1"-3"145"16,13-12-160-16,-1-4-11 15,-9-9-73-15,3-3-23 16,-8-8-72-16,-7-12-54 0,8-3-196 15,0-8-252 1,6 3 291-16</inkml:trace>
  <inkml:trace contextRef="#ctx0" brushRef="#br0" timeOffset="-172379.72">4609 8267 647 0,'23'27'225'0,"-7"8"202"0,-13 12-152 16,-3 11-65-16,-17 5-105 15,-5 2-44-15,-8 1-42 16,-5-3-7-16,8-7-8 15,8-8 0-15,10-18-5 16,9-9 2-16,6-19 47 0,10-7 13 16,1-22 27-16,6-9 13 15,0-16-19 1,-4-8-5-16,3-6-8 16,-4-2-11-16,1 6-26 15,-2 10-7-15,-5 19-20 16,1 16-7-16,-3 17-7 0,-3 15-4 15,3 15 2 1,3 8 2-16,1 5 2 0,6-5 1 16,2-19-3-16,7-5 3 0,4-19 4 15,-5-9 4 1,7-19 8-16,-2-10 1 0,-4-10 1 16,0-9 1-16,-3 7 1 15,-3 1 4-15,-5 23-1 16,2 13 1-1,-2 22 3-15,1 16-3 16,-4 34-1-16,1 12-2 0,-5 24-11 16,-1 8-4-16,-10 1-34 15,-2-1-40-15,0-21-117 16,2-11-115-16,16-18 164 16</inkml:trace>
  <inkml:trace contextRef="#ctx0" brushRef="#br0" timeOffset="-172198.31">5566 8031 1367 0,'4'28'207'0,"-1"13"210"0,0 11-180 0,0 32-97 0,2 12-43 0,-5 13-52 16,0 1-13-16,1-3-14 0,1-6-40 15,6-9-118-15,-2-10-67 16,15-27 84-16</inkml:trace>
  <inkml:trace contextRef="#ctx0" brushRef="#br0" timeOffset="-171897.33">5401 8100 778 0,'15'0'507'0,"-2"0"-315"16,3 5 239-16,12-1-226 16,7 1-23-16,14 2-62 15,6-3-32-15,19 4-29 0,8 5-12 16,19 6-11 0,10 6 0-16,-21 11-6 0,-12 4-4 15,-36 10-1 1,-20 4 0-16,-22 10-2 15,-16 6 0-15,-32 5-3 0,-13 3-2 16,-21-9-5-16,-6-4-19 16,2-21-65-1,17-8-32-15,15-22-103 0,7-6-72 16,27-20 163-16</inkml:trace>
  <inkml:trace contextRef="#ctx0" brushRef="#br0" timeOffset="-171112.26">1026 10473 1207 0,'0'7'118'0,"3"2"76"0,5 1 13 0,-2 1-38 0,2-2-20 0,-5 10-25 0,-3 0-15 0,-12 16-32 16,-6 6-18-16,-16 11-38 15,-4 8-14-15,-9 8-66 16,-1 4-33-16,1-9-112 16,7-6-99-16,15-19 176 15</inkml:trace>
  <inkml:trace contextRef="#ctx0" brushRef="#br0" timeOffset="-170869.15">684 10421 1592 0,'8'54'188'0,"4"3"107"15,17-5-115-15,1-2-36 16,20-4-72-16,4-3-16 15,15 2-27-15,2-2-7 16,5 7-12-16,7 9-3 0,-10-1-3 16,-5 2 0-1,-11-3-51-15,-8-7-53 16,-7-12-153-16,-2-13-157 16,2-26 224-1</inkml:trace>
  <inkml:trace contextRef="#ctx0" brushRef="#br0" timeOffset="-170233.77">1969 10396 1362 0,'8'-1'163'0,"-3"-7"138"0,0-3-43 15,-16-5-45-15,-10-5-40 16,-15-4-59-16,-5-2-19 0,-10-4-37 31,-1 4-13-31,2 2-21 16,3 0-10-16,9 12-9 0,5 5-2 15,15 10-2-15,7 6-1 16,8 10-2-16,-2 5 0 16,10 11-1-16,0 2-1 0,7 5 1 15,9 2-1 1,-1 3-4-16,7-7 1 0,8 2-2 15,4-3 1-15,7 0 2 16,3 0 2-16,5-2 4 16,-7-3 0-16,-11 7 0 15,-10-1-8-15,-22 5-23 16,-8-3-13-16,-25-1-34 16,-9-6-7-16,-17-13-18 15,-5-10-1-15,6-19 34 16,4-14 22-16,14-14 51 15,10-4 19-15,17-1 39 16,9 0 8-16,14 5 15 16,8 4 3-16,15 7-27 15,2 1-11-15,12-4-23 16,2 0-7-16,2-2-10 16,2-7-2-16,-5-4-68 15,-3-9-75-15,-2-15-219 0,7 1 189 16</inkml:trace>
  <inkml:trace contextRef="#ctx0" brushRef="#br0" timeOffset="-169810.7">2539 9915 1345 0,'8'14'170'0,"-5"5"133"0,-3 0-1 0,-22 8-58 0,-3 3-46 0,-5 8-79 0,-3 4-29 0,3 10-47 0,-4 8-17 0,8 16-19 0,0 5-7 16,12 13-8-1,2 2-3-15,13 5-6 16,10-6 0-1,14-5-26-15,10-3-2 0,9-23-19 0,15-12-8 16,2-25 18-16,2-16 4 16,0-22 28-16,-3-11 13 0,-11-21 22 15,-8-4 11 1,-14-7 38-16,-13 2 19 0,-18 4 31 16,-15 5 1-1,-22 10-31-15,-10 8-22 16,-18 23-52-16,-12 15-26 0,1 32-48 15,3 7-31-15,23 10-93 16,13-8 7-16,36-21 88 16</inkml:trace>
  <inkml:trace contextRef="#ctx0" brushRef="#br0" timeOffset="-169366.29">550 11721 1660 0,'6'5'87'0,"14"-5"14"0,10-5 6 0,30-16-46 0,19-7-13 0,47-15-26 0,27-5-5 0,48-5-12 0,18 1-2 0,34 4-1 16,-9 8-1-16,-20 12 5 16,-11 3 3-16,-50 15 3 15,-28 5 3-15,-42 8 3 16,-36 7-7-16,-35 1-71 16,-12 5-34-16,-29-4-153 15,-5 3-80-15,-22-4 185 16</inkml:trace>
  <inkml:trace contextRef="#ctx0" brushRef="#br0" timeOffset="-169101.43">812 11937 1733 0,'20'-13'141'0,"5"-1"88"0,5-8-26 16,21-2-65-16,13 1-35 15,47 2-62-15,21-2-19 0,39-1-22 32,21-1-4-32,29-7 0 0,5-7 1 15,17-10-7-15,-11 0-27 16,-37-5 169-16,2 2-114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8:07:37.5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5645 15290 553 0,'0'-3'111'0,"-1"1"102"0,-2 2-102 0,-2-5-30 0,3 2-16 0,2-3 16 0,3-10 25 15,7-5 16-15,4-5 20 16,11-7-3-1,15-12-9-15,12-5-7 0,27-27-14 16,20-8-19-16,18-23-6 16,4-8-7-16,10-23-17 15,13-8 8-15,21-14-27 16,4-3 0-16,0 3-7 16,-8 8-9-1,-16 19-1-15,-8 15-5 0,-31 29 2 16,-29 14 4-1,-37 33-15-15,-15 13-26 0,-25 24-123 16,-3 5-104-16,-18 2 125 16</inkml:trace>
  <inkml:trace contextRef="#ctx0" brushRef="#br0" timeOffset="970.23">5882 15421 409 0,'-6'7'111'0,"-4"1"88"0,1-11-80 0,-2-3-21 0,1-5-34 0,-2-3 3 15,-3-2 1 1,4 0 5-16,0 8 0 0,0 3-8 16,2 10-20-16,2 3-16 15,1 3-20-15,6 2-4 16,10-1 10-16,5-4 10 16,11-1 30-16,8-1 14 15,10-6 5-15,12 3-7 0,12-1-26 16,6-2-12-1,-2 0-18-15,1 1-4 0,1-1-4 16,5 5-2-16,23-4 1 16,17 3-1-16,10-1-2 15,4 2-9-15,1-2 27 16,1 1 8-16,26 3 35 16,8-3 33-16,11 0 3 15,12 0 2-15,-4-4-31 16,-6 3-22-16,4-3-33 15,-6 4-7-15,-9 4-2 16,0-5-1-16,-7 6 0 16,-2-3 0-16,-4 1-1 15,5-2 0-15,-2-4-1 0,6-4-2 16,8-3-3-16,6-7 0 16,24-3 8-16,5 2 9 15,8-2 7-15,11 0 5 16,-1-4-3-16,-10 3-5 15,14 2-4-15,-9 3-4 16,-28 6-5 0,-2 2 1-16,-17 8-1 15,-10 2 0-15,-13 8 1 0,-3 0 1 16,-24 7 3-16,-1-2 3 16,-2 3 2-16,-13-3 2 15,-28-2 1-15,-17-3 1 0,-23-12-7 16,-8-4-27-16,-20-23-153 15,-9-32 115-15</inkml:trace>
  <inkml:trace contextRef="#ctx0" brushRef="#br0" timeOffset="2113.01">7824 13096 741 0,'1'3'74'0,"3"5"73"0,2 3-8 0,2 8-1 0,1 3-8 16,-6 11-21-16,5 0-12 15,-3 10-28-15,3-7-14 0,5-4-32 16,6-5-6 0,20-13 6-16,10-6 5 0,17-13 10 15,8-1-1-15,4-9-12 16,-1-2-7-1,13 1-9-15,0 1-2 0,23 3-3 16,6 1-1-16,4 7 0 16,-7-3-1-16,-10 1 0 15,9 5 0-15,15-1-2 16,2 2 0-16,-2 3 0 16,-3 8 0-16,-8 3 1 15,5-1 1-15,6 3 0 16,-7-4-1-16,-3-4 0 15,-5-6 19-15,9-9 11 16,6-4 2-16,5-4 4 16,-4-3-18-16,-1-1-12 0,1 0-1 15,12 4-3-15,7-4-2 16,-6 5 1 0,-2 3 0-16,3 0 0 15,0 4-1-15,-3-1 0 16,-5 2 0-16,-6 1-1 15,9-1 0-15,6 3-1 0,-4-3 1 16,1 4 1-16,-7 2 0 16,11 2-1-16,6 4 1 0,-11 2-1 15,3 3 1-15,-10 3 0 16,6 0 1 0,-1 3 0-16,-6-2 0 15,-15-1 2-15,-1-2 1 16,10 0 1-16,11-6 1 15,-5-6 44-15,-7-3 5 0,-2-7 9 16,1-4 2-16,-6 1-42 16,-6 2-3-16,-29 5-7 15,-24 6-1-15,-16 2-3 16,-12 7-3-16,-8 7-2 16,-5 0-3-16,-2-1-2 15,-4 4-1-15,-5-6-16 16,1-2-21-16,-8-5-76 15,-2-4-54-15,-2-5-300 16,-8-19 276-16</inkml:trace>
  <inkml:trace contextRef="#ctx0" brushRef="#br0" timeOffset="3049.78">13902 15454 611 0,'-3'0'111'0,"3"0"89"0,0 1-31 0,3-1-40 16,5-1-14-16,-1-7 1 0,0 0-1 0,1 0-18 15,-6 6-15-15,-1 1-30 16,3-10-13-16,-1 1-22 16,3-2-5-16,5-7 0 15,3-6 2-15,15-12 9 16,12-5 3-16,20-10 2 15,6-7 2-15,8-5 1 16,-1-4 2-16,1-5-4 16,-4 1-2-16,6-2-5 15,3-2-3-15,4-3-1 16,-2-3-1-16,-8 5-3 0,0-4-2 16,-12 3-3-16,-7-1-1 15,-1-2-2-15,-1 2 0 16,2 1-1-16,1 0 0 15,0 6 0 1,4 4 1-16,0 13 0 0,-3 3 1 16,-8 11 11-1,-5 3 3-15,-1 0 3 0,-5-1-2 16,3-4-9 0,0 2-4-16,1-2-1 15,1 4 1 1,-12 4 2-16,-5 5 1 0,-14 10 3 15,-2 9 4-15,-10 6 3 0,-3 2-6 16,-7 3-24 0,-1 2-11-16,-1-1-33 0,0 4-17 15,11-5-29-15,-1 1-18 16,2 1-26-16,11-2-28 16,2-6 102-1</inkml:trace>
  <inkml:trace contextRef="#ctx0" brushRef="#br0" timeOffset="5352.31">9155 14476 108 0,'-3'5'36'0,"0"-2"71"0,-3 2 0 15,3-4 27-15,1-1 6 0,2 0 1 0,0 0-4 0,0-1-2 0,0 1-4 16,0 0-28-16,-2 3-16 0,2 3-32 0,-1-1-15 0,-5 1-19 0,2 0-5 0,3 1-10 15,-5-1 7-15,6-6 7 0,4 0 5 0,3-5 16 0,4-3 0 0,4-6 18 0,6-5 6 16,4-1 15-16,4-9 3 0,7-4-6 0,3-11-4 16,7-8-7-16,3-3-1 15,9-5-7-15,-4 2-3 16,1-1-20-16,-4 4-10 16,-12 8-13-16,-1 7-4 15,-16 13-2-15,-3 12 1 16,-17 13-15-16,1-7-30 0,-8 12-91 0,-5 2-54 15,-1-2-204 1,7-2 212-16</inkml:trace>
  <inkml:trace contextRef="#ctx0" brushRef="#br0" timeOffset="6928.37">9883 13834 225 0,'-15'21'129'0,"1"1"88"0,3-5 18 0,5 2-8 16,3-10-49-16,1-4-24 0,1-3-49 0,1-2-23 0,-5-5-36 0,-3-3-16 15,5 2-22-15,-5-2-3 0,6 5-3 16,2 1 0-16,0-1-3 15,0 1 11-15,0-5 17 16,10 3 11-16,-2 3 22 16,3-1-8-16,-2 2-12 15,2-1-10-15,-4 2-17 16,0 6-5-16,0-3-5 0,2 4 0 16,12-5-4-16,7-3-1 15,19 0-2 1,12-1-1-16,15 1 16 15,3 1 3 1,1-1 9-16,-1 3 2 0,-1 1-9 16,-4 2-2-16,-13 5-4 15,-14 0-1-15,-24 3 0 0,-9 0-19 16,-15-1-119-16,-6-2-119 0,-9-11 127 16</inkml:trace>
  <inkml:trace contextRef="#ctx0" brushRef="#br0" timeOffset="7520.8">9343 14520 459 0,'-14'10'44'0,"-7"2"25"0,-4 1-36 0,0 1-19 15,0-3-4-15,3-2 16 0,6-5 51 0,6-4 22 0,7-4 34 0,6-2 1 0,4 0-18 16,4-4-8-16,-3 3-24 0,-4 0-14 0,-4 7-29 0,0 0-12 0,-8 2-16 15,5 4-3-15,5 5-4 16,6 2 0-16,4-1 7 16,6 1 5-16,10-2 23 15,7-2 10-15,15-5 20 16,10 0 5-16,10 1-11 16,4-2-10-16,13 5-27 15,1-5-11-15,16 4-13 16,11-1-3-16,0-6 0 15,-7 1 2-15,-28 4-1 16,-10 2-10-16,-25 5-55 16,-4 1-64-16,-12-2-265 15,-12-6 231 1</inkml:trace>
  <inkml:trace contextRef="#ctx0" brushRef="#br0" timeOffset="8074.17">10944 13930 216 0,'-9'5'16'0,"-5"0"31"0,-8 1 27 0,6 2 26 0,2-6 45 0,3-2 4 0,3-4-15 0,6 4-11 0,2-1-22 0,-3-4 2 16,6 10 10-16,-1-2 7 0,1 6 18 16,-3 4-2-16,0 0-23 15,-3 1-15-15,0 0-19 16,-1 8-7-16,-7-1-7 15,-1 4 1-15,-6 5-11 16,-4-3-8-16,-8 4-11 16,-4 4-8-16,-12 7-13 15,0 6-7-15,-14 9-12 16,-6 4-16 0,-5 12-96-16,2-1-65 15,4-3-136-15,11-4-256 0,-6-11 346 16</inkml:trace>
  <inkml:trace contextRef="#ctx0" brushRef="#br0" timeOffset="14842.02">9121 13340 536 0,'-3'-1'125'0,"-1"4"84"0,1 3-23 0,-3 12-78 0,1 2-47 16,2 7-28-16,-2 5-7 0,4 7-5 16,2 10-1-16,2 12-7 0,-1 9-5 15,1 9-4 1,-3 1 0-16,0 10-100 15,0 1-83-15,-3 20 97 16</inkml:trace>
  <inkml:trace contextRef="#ctx0" brushRef="#br0" timeOffset="15234.62">9433 13194 548 0,'0'0'144'0,"-5"1"150"15,-6 4-75-15,-9 1-24 16,2 5-41-16,-2 2-30 15,4 3-15-15,0 8-32 0,-1 2-12 16,9 17-27 0,-1 11-12-16,5 24-14 15,0 15-5-15,4 13-4 16,4 0-1-16,1-4 0 16,5-2 0-16,-4-4 0 15,2 0 1-15,-5-5-5 0,3-4-12 16,-6-27-46-1,-1-11-33-15,-2-30-84 0,3-16-17 16,0-31-146-16,4-24 186 16</inkml:trace>
  <inkml:trace contextRef="#ctx0" brushRef="#br0" timeOffset="15500.35">9655 13047 678 0,'0'5'176'0,"0"9"147"16,-3 11-30-16,-1 19-91 16,-7 7-44-16,-12 10-36 15,9 6-23-15,-9 13-37 16,7 5-14-16,5 13-26 16,1-3-10-16,9-9-10 15,1-4 0-15,4-6-1 16,1-2 1-16,2 0-10 15,-1-1-23-15,0-13-76 0,2-10-41 16,1-28-90 0,3-19-40-16,-3-40 160 15</inkml:trace>
  <inkml:trace contextRef="#ctx0" brushRef="#br0" timeOffset="15731.06">9810 13135 596 0,'11'-18'193'0,"-1"5"150"16,-10 24-84-16,-8 14-30 16,-2 24-82-16,-6 14-37 15,1 21-38-15,-1 6-19 16,0 15-28-16,4 7-9 0,4-8-9 16,6-1-4-16,5-7 1 15,4-3-3-15,-3 3-33 16,4-3-47-16,-2-14-106 15,5-19-60-15,1-33 121 16</inkml:trace>
  <inkml:trace contextRef="#ctx0" brushRef="#br0" timeOffset="15967.12">10020 13123 417 0,'8'-11'188'0,"-3"6"182"16,-1 10-58-16,-5 18-86 16,-1 12-48-16,-3 19-57 0,-1 9-9 15,-2 25-41-15,0 12-21 16,-1 16-23-16,1 6-10 16,2-12-10-16,-1-6-8 15,7-17-70-15,7-5-49 16,4-8-175-16,3-16-198 0,6-14 283 15</inkml:trace>
  <inkml:trace contextRef="#ctx0" brushRef="#br0" timeOffset="16203.56">10331 13066 1021 0,'0'10'144'16,"-3"13"113"-16,-5 15-21 0,-7 27-95 16,3 12-19-16,-2 25-43 15,-1 10-29-15,8 13-34 16,3-7-7 0,4-15-6-16,4-10-1 0,2-11-30 15,0-3-49-15,4-4-159 16,-7-5-254-16,13-13 275 15</inkml:trace>
  <inkml:trace contextRef="#ctx0" brushRef="#br0" timeOffset="16436.86">10488 13117 863 0,'-1'11'144'0,"-2"14"174"0,-5 8-128 16,2 28-29-16,-2 14-26 16,3 29-48-16,-5 9-23 0,1 4-40 15,6 1-10-15,1-18-7 16,1-9-16 0,4-12-78-16,-3-7-78 0,8-16 84 15</inkml:trace>
  <inkml:trace contextRef="#ctx0" brushRef="#br0" timeOffset="16650.7">10741 13169 1009 0,'0'28'149'0,"-6"18"134"16,-2 14-76-16,-10 23-82 15,-1 13-36-15,-3 13-49 16,2-2-17-16,-1-6-15 16,7-9 10-16,5-20-91 15,5-7-65-15,6-14-244 16,9-12 191-16</inkml:trace>
  <inkml:trace contextRef="#ctx0" brushRef="#br0" timeOffset="16845.06">10948 13217 1155 0,'0'29'166'0,"-2"13"119"16,-9 33-131-16,8 14-55 15,-5 23-65-15,2 0-14 16,1-11-111-16,3-4 68 0</inkml:trace>
  <inkml:trace contextRef="#ctx0" brushRef="#br0" timeOffset="18908.99">9302 12643 502 0,'8'-9'147'0,"3"-2"134"0,-3 3-95 0,-5-1-7 0,-3 9-15 16,-3 3-5-16,-8 6-20 16,-10 5-21-16,-1 8-46 0,-5 4-15 15,-1 2-28-15,3 2-10 16,6 3-11-16,3-3-4 0,7 3-3 31,1-1-1-31,3-2 0 16,2-2-1-16,-5-4-1 15,-1 1-6-15,-1-6-7 0,-1-2-2 16,2-4-2-16,7-10-4 16,2 2 0-16,9-5 0 15,9-2 2-15,7 1 8 16,13 2 9-16,9 2 2 16,15 5 3-16,15-3 0 0,2 3-1 15,1-5 0-15,-2-3-1 16,-1-2 1-16,13-4-1 15,6-3 1-15,24-2 0 16,-3-4 0-16,-8-2 1 16,4 1-1-16,-10 4 0 15,2 5 1-15,14 4 2 16,-14 10-1-16,-15 7 3 16,-15 9 1-16,-30 6 0 15,-10 1 0-15,-10-5-6 16,-6-4-3-16,0-10-6 15,-3-8 0-15,1-6 3 16,-1-8 4-16,-7-5 4 16,-1-5 4-16,-6 4 3 15,-2-2 2-15,-2 2-1 16,-1 1-2-16,3-9-5 0,0-9-2 16,5-7 0-16,6-4-1 0,2-7 5 15,-1 1 3 1,1 10 4-16,-2 5 4 15,-8 9 5-15,-1 8 0 16,-4 3-1-16,0 4-2 16,1 2-8-16,1 10 3 15,0-1 9-15,-2 1 4 16,-4-2 6 0,3 5 0-16,-5 4-9 0,2-1-3 15,-7-3 1-15,-3 5 0 0,-6-6 0 16,-5-1-1-16,-7 1-3 15,-4-2-3-15,-19 5-3 16,-14 1-1-16,-32 0-3 16,-7-1-1-16,-18-5-1 15,5 0 0-15,3-2-1 16,-9-4-1-16,-5 4-2 16,-7 2 0-16,10 10-2 15,15 2-1-15,2 4-4 16,8 0-1-16,9-2-2 15,8-1 0-15,34-7-2 16,8-6-3-16,25-1-7 16,4-7-7-16,10 1-42 0,2-2-40 15,9-1-174-15,5 1 162 16</inkml:trace>
  <inkml:trace contextRef="#ctx0" brushRef="#br0" timeOffset="19718.93">10066 12650 593 0,'-5'3'143'0,"-3"-2"113"16,2 3-87-16,-1-3-36 0,4 1-36 0,2-2-10 0,1 0-2 0,0-3-6 0,0-2-10 15,0-3-3 1,-11 3-10-16,-4-3-7 0,-13 7-11 16,-8 2-5-16,-19 12-11 15,-10 3-5-15,-8 9-5 16,-10-1-3-16,-4-1-6 16,-6-1-3-1,8-9-8-15,9-7-3 0,27-6-19 16,22 0-37-16,24-6-107 15,11-3-117-15,25-1 151 16</inkml:trace>
  <inkml:trace contextRef="#ctx0" brushRef="#br0" timeOffset="19984.18">10088 12617 696 0,'4'14'104'16,"9"5"77"-16,-3-2-29 0,12-9-77 16,8-2-22-16,6-4-19 15,5-2-9-15,9 5-10 16,4 1-1-16,17 7-3 15,-2 4-25-15,7 5 11 16</inkml:trace>
  <inkml:trace contextRef="#ctx0" brushRef="#br0" timeOffset="20337.41">10143 12836 891 0,'-30'17'88'0,"-3"-6"73"16,3-8-32-1,1-9-32-15,-2-13-22 16,1-8-36-16,-6-3-14 16,-4 2-14-16,-1 7-24 0,-5 20-100 15,2 9-49-15,-1 20-190 16,2 15 180-16</inkml:trace>
  <inkml:trace contextRef="#ctx0" brushRef="#br0" timeOffset="20668.7">10414 12563 452 0,'29'22'128'16,"1"10"125"-16,8 4-82 0,6 3-45 16,8 1-52-16,16-15-44 15,3-1-12-15,6-28-91 16,5-8 54-16</inkml:trace>
  <inkml:trace contextRef="#ctx0" brushRef="#br0" timeOffset="46469.26">16479 9529 748 0,'-2'9'93'0,"-7"2"52"0,-3 0-30 0,-3-1-51 0,0-1 5 0,-5 2 37 0,6 0 12 0,3 2 1 16,-3 0-20-16,10 1-35 15,1 2-14-15,6 4-4 16,10-4 5-16,12-2 6 15,10 0 0-15,9-6-5 16,15 0-4-16,18-3-13 16,11-4-6-16,10 4-14 15,1 0-6-15,-7 3-3 0,-12 0-1 16,-9 4 1 0,-4-6 0-16,-6 1 1 15,-6-7 0-15,-6 0 1 16,-8-3 1-16,-16-7 7 15,-6 1 6-15,-19-1 5 16,-15-2 2-16,-17-1-10 16,-14 5-5-16,-20 2-7 0,-8 6-2 15,-11 1-3-15,-10 4-4 16,-17 3-11-16,-6 0-1 16,1 3 1-16,7 3 3 15,31 0 9-15,8 2-1 0,28-2 1 16,8 2 0-1,15-2-3-15,14-1 0 16,15-2 4-16,8-3 2 16,13 0 10-16,8-5 1 0,21-3-2 15,7-2-2-15,24-3-7 16,14-4-1-16,11 0 0 16,0-2-1-16,-9 3 3 15,-7 1 0-15,-12 6 3 16,-11 1 2-16,-21 3 5 15,-14 3 3-15,-30-4 15 16,-12 1 2-16,-25-3-4 16,-13 2-1-16,-20-2-18 15,0-2-7-15,-12-3-15 16,-5-4-10-16,-8-1-19 16,-10 4-4-16,-9 0 4 15,4 4 7-15,13 5 18 16,19 2 6-16,30 0 7 15,10 3-3-15,27-5 2 0,8 5 5 16,25-4 13-16,15 1 5 16,23-5 3-16,17-5-6 15,16-7-10-15,7-2-2 16,-7-4-2-16,2-2 0 16,-7-2 1-16,2 3 0 0,-24 0-8 15,-15 6-28 1,-40 7-148-16,-17 4-203 15,-56 2 211-15</inkml:trace>
  <inkml:trace contextRef="#ctx0" brushRef="#br0" timeOffset="57830.78">11093 13974 138 0,'4'5'1'0</inkml:trace>
  <inkml:trace contextRef="#ctx0" brushRef="#br0" timeOffset="58410.05">10936 14017 286 0,'-4'-14'128'16,"-1"0"94"-16,10-8-25 16,-4 1-35-16,6 1-71 15,1 5-31-15,-8 4-43 0,1 10 1 16,-2 7 10-16,-9 5 9 16,4 10 25-16,-4-1 6 0,-2 4 17 31,2 1 11-31,5-3 11 0,4-8 3 15,6-3-1-15,6-6-10 16,1-7-35-16,2-1-16 16,-2-8-28-16,-8 0-9 15,3 5-4-15,-7-4-1 0,0 10-2 16,0-1-1 0,0-1-1-16,0-1-1 0,4 0 8 15,6 5 8 1,2-1 15-16,3 2 7 0,0-1 1 15,3-2-4-15,4 0-15 16,1 0-5-16,11-2-10 16,-1 2-1-16,3 0-4 15,8-3 0-15,13 2-2 16,14-1-2-16,13 2 0 16,12 0 3-16,10 3 3 15,1 3 2-15,19 1 1 16,2 4-1-16,0-2-2 15,-12 1 0-15,-18-1-1 16,-16 1 0-16,-20 2-1 16,-10 2-1-16,-25 5-49 15,-13-4-50-15,-14 0-152 0,-7-2-146 16,-8-4 214-16</inkml:trace>
  <inkml:trace contextRef="#ctx0" brushRef="#br0" timeOffset="59023.44">10824 14164 307 0,'-25'4'75'0,"-6"1"89"0,5 5-6 0,4-6 24 0,5 3 4 0,17-7-1 16,0 0 0-16,13-7-16 15,4 3-13-15,7-4-26 16,-2-5-23-16,3 7-47 15,-6-1-19-15,5 4-27 0,4 3-6 16,2 3-6-16,3 4-1 16,11 4-2-16,7-2-1 15,18-1 6-15,19 2 10 16,21-9 19-16,13-1 8 0,2-1 2 16,1-1-7-16,-5-1-16 15,-2 6-9-15,-10 3-5 16,-9 4-1-16,-33 4-44 31,-17 0-39-31,-27 7-75 0,-14-2-39 16,-8 3-75-16,0-3-34 0,-3-2 170 15</inkml:trace>
  <inkml:trace contextRef="#ctx0" brushRef="#br0" timeOffset="59474.77">10630 14189 537 0,'-26'20'119'0,"-1"4"102"0,14-7-32 0,4 2-3 0,13-6-9 0,4-4-2 16,14-1-28-16,12 2-18 15,11-5-33-15,15 2-25 16,10-3-39-16,2 2-12 0,2 0-16 16,4-1-3-16,10 1-1 15,11-6 0-15,24 2-1 16,1-2 0-16,-5 0 1 16,-2 0 0-16,-16 0 0 15,-9 0 14-15,-17 1-75 16,-13 3-43-16,-34 0-191 15,-14-1 145-15</inkml:trace>
  <inkml:trace contextRef="#ctx0" brushRef="#br0" timeOffset="59931.14">10703 14493 1053 0,'13'-9'130'15,"-4"1"106"-15,-7-2-99 16,-13 3-59-16,-5 2-27 15,-9 5-13-15,-1 0-5 0,3 1-5 16,2 3-1-16,12 2 3 16,1-1 3-16,8 3 7 15,0-2 5 1,12 0 12-16,4-4 5 0,16-1 2 16,1-1-3-16,16 0-18 15,9-1-13 1,10-1-18-16,1 2-6 0,21 0-5 15,7-1-1-15,22 1 0 16,17 1 0-16,0 5 0 16,0 2 0-16,-18 3 0 15,-3 4 1-15,-16 0 0 16,-9 1 1-16,-27-3-15 16,-17-4-32-16,-27-1-106 15,-14-6-90-15,-18-6 121 16</inkml:trace>
  <inkml:trace contextRef="#ctx0" brushRef="#br0" timeOffset="60566.05">11344 14638 999 0,'-13'18'195'0,"-1"-3"183"0,-1 11-149 0,4-1-17 0,0 5-61 0,2 3-26 0,6-1-49 15,3 7-17-15,5 16-19 16,6 7-6-16,4 23-10 16,6 5-4-1,-1 22-9-15,-2 6-2 0,-6 32-3 16,-2 11-1-16,-7 17-5 15,-3 2-2-15,0-5-2 16,-2-8 0-16,-2-8 3 16,0-9 1-16,1-22 1 15,3-21 0-15,-1-38-10 16,-1-25-16-16,-4-23-54 16,3-16-40-16,-7-18-46 15,-4-14-61-15,-3-39 131 16</inkml:trace>
  <inkml:trace contextRef="#ctx0" brushRef="#br0" timeOffset="61152.42">11490 14670 1303 0,'-1'1'50'0,"-1"-1"0"0,-6 0 93 16,-6 4-41-16,-3 0 15 15,-9 1-17-15,0 6-37 16,-1 3-11-16,-5 13-12 16,2 8-5-16,-3 15-12 15,0 9-5-15,-5 18-14 16,-1 2-3-16,1-2-4 0,2-9-1 15,13-27-1-15,8-11-3 16,15-22-11 0,3-8 0-16,13-19 8 0,3-10 7 15,10-19 20-15,8-11 6 0,-3-13 10 32,3-6 10-32,-10 11 12 15,-7 5 5-15,-9 21 7 0,-3 13-7 16,-8 12-1-16,0 14-4 15,-2 1-16-15,1-2-8 16,-2-5-18-16,11 6-7 0,6 1-1 16,8 1 3-16,2-4 3 15,1 0 0-15,-3 2 1 16,-2 0 2-16,-10 6 7 16,-2 5 3-16,0 10 0 15,1 6-4-15,4 21-10 16,2 15-5-1,12 31-6-15,-1 7-1 0,11 2-2 16,3-9-1-16,-2-24-6 16,3-10-21-16,0-25-52 15,3-13-41-15,-3-18-121 16,-5-16 135-16</inkml:trace>
  <inkml:trace contextRef="#ctx0" brushRef="#br0" timeOffset="62036.37">11687 16646 1187 0,'2'0'62'0,"-2"0"8"0,3 3 77 0,-3 5-1 0,3 6-19 0,-4 5-34 0,2 13-47 0,-1 2-14 0,-1 10-19 0,1 2-19 0,-3 2-20 0,-5-1-5 16,5-9 0-1,-2-13 14-15,0-12 9 16,5-12 4-16,-3-14 21 16,4-7 15-16,6-21 41 0,-4-9 19 15,8-14 8-15,2-2 1 16,1 6-14 0,3 8-11-16,-1 19-21 0,-3 8-12 15,-2 15-21-15,-2 10-9 0,4 18-34 16,-1 7-18-16,4 14-32 15,5 6-14 1,-4-3 19-16,7-2 14 16,-1-17 28-16,1-9 14 0,-4-14 10 15,3-7 1 1,-8-16 18-16,4-5 7 0,-3-11 13 16,-2-4 8-16,4 5-2 15,1 5-1-15,-5 9-2 16,-2 10-3-16,-2 14 0 15,-2 13-3-15,1 20-8 16,4 11-5-16,-1 21-20 16,-2-1-23-16,-2 11-37 15,4-6-26-15,1-8-88 16,6-10-53-16,-2-24 121 16</inkml:trace>
  <inkml:trace contextRef="#ctx0" brushRef="#br0" timeOffset="62732.22">12498 16875 876 0,'37'-10'105'0,"-6"-4"73"0,4-2-13 0,-8-7-32 0,-5-11-10 15,-5 4 6-15,-3-6-12 0,-7 6-9 16,-7 0 3-16,-18 8-2 16,-1-2-3-16,-11 7-11 15,-1 5-8-15,2 8-23 16,-1 6-14-16,7 15-28 16,-1 4-18-16,5 14-57 15,5 6-23-15,12 9-33 16,4 4-9-16,14 2 28 15,6-4 19-15,8-9 33 16,5-4 15-16,1-17 19 16,2-9 3-16,3-13 19 15,0-13 20-15,6-10 32 16,-6-6 7-16,3-8 9 0,-9-1-7 16,-2 1-15-16,-6 9-1 15,-5 6-21-15,-6 8-8 16,-8 11-15-1,-7 3-4-15,2 3-26 16,-1 8-23-16,-2 11-52 16,-2 0-26-16,1 8-8 0,-1-2 17 15,5-2 44-15,2-9 20 16,3-19 43-16,3-13 23 16,0-19 39-16,3-10 19 15,5-5 12-15,8-3-17 16,8 4-16-16,3 5-10 0,1 11-19 15,-1 7-3 1,-13 13-16-16,2 7-5 0,-5 14-26 16,-3 4-21-16,3 14-30 15,3 0-6-15,-1 1 16 16,4-6 18-16,-1-9 26 16,3-12 4-16,3-10 7 15,-4-4 9-15,-1-4 16 16,-6 1 2-1,11 10 4-15,-7 6-6 0,-1 20-59 16,0 10-62-16,-8 17 55 16</inkml:trace>
  <inkml:trace contextRef="#ctx0" brushRef="#br0" timeOffset="63820.03">14554 16085 802 0,'0'3'173'0,"0"3"160"0,-3 0-10 0,-2 7-41 0,2 1-24 0,0 7-50 15,-4 2-27-15,3 4-65 16,2 8-32-16,2 10-35 15,0 12-15-15,0 22-20 16,3 9-9-16,0 10-29 16,-3 5-21-16,0-6-51 15,-1-5-29-15,1-15-24 16,1-11 5-16,3-21 40 0,-3-17 28 16,1-19 33-16,-1-9 18 15,-1-20 22 1,0-8 11-16,0-23 39 0,2-7 8 15,4-1 31 1,2 7 7-16,9 13 4 0,1 7-2 0,7 15-24 31,2 4-11-31,6 13-22 0,-1 0-11 16,5 7-14-16,0 2-3 16,-6 7-3-16,2 4-1 15,-11 6 2-15,-6 2 2 16,-9 10 0-16,-1 8 1 0,-12 6-3 15,-4 1-1-15,-14 1-4 32,-7-2-2-32,-12-9-3 0,-4-9-3 15,-7-16-8-15,1-12-2 0,2-14-6 16,4-9 1 0,14-9-56-16,3 1-54 0,16-3-182 15,9-4 164-15</inkml:trace>
  <inkml:trace contextRef="#ctx0" brushRef="#br0" timeOffset="64248.12">15160 16649 1650 0,'0'3'147'0,"1"4"72"0,2 4-32 0,1 6-82 0,-1 8-44 0,5 11-47 0,-4 5-10 0,7 10-30 0,2-1-21 16,3 2-33-16,7-4-10 15,3-20 12-15,1-9 18 0,2-19 33 16,5-13 11-16,-4-17 28 15,1-9 19-15,-4-8 45 16,-11-4 37-16,6 7 32 16,-6 5 9-1,-9 1-5-15,8 11-20 0,-14 7-13 16,-1 16-11-16,-3-4-27 16,3 20-13-16,5 14-36 15,7 7-17-15,4 16-32 16,0 8-24-16,5 17-69 15,2 3-54-15,4 2-85 16,3-11-53-16,6-25-287 16,8-15 351-16</inkml:trace>
  <inkml:trace contextRef="#ctx0" brushRef="#br0" timeOffset="64609.68">16232 16569 1315 0,'-14'12'228'0,"-9"1"231"15,-6-5-124 1,-18 0-109-16,0 0-65 16,-4-4-89-16,5 7-32 0,10 4-35 15,6 3-1-15,19 5-14 16,6 2-10-16,16 0-11 15,11 2-1 1,16 1 10-16,5-3 6 0,14 5 8 31,1-8 2-31,-1 8 4 0,-5-1 2 0,-17 7 1 16,-12 3 1-16,-13 2 0 16,-10 7 0-16,-22-2-6 15,-8 1-8-15,-30-6-12 16,-8-5-14-16,-9-14-49 15,-10-8-43-15,-6-14 69 16</inkml:trace>
  <inkml:trace contextRef="#ctx0" brushRef="#br0" timeOffset="65134.96">13705 16679 618 0,'-3'0'55'0,"-5"-3"46"16,3 1-62-16,-3-2-26 0,-3-1-4 0,5 5 36 0,-3 0 34 0,1 6 61 16,3-3 29-16,5 7 1 15,3-7-16-15,7-1-11 16,-6-2-1-16,4-5 7 15,3 3-5-15,-6-4-38 16,-3 4-24-16,-1 1-35 16,-1-1-10-16,-5 2-1 0,1 0 1 15,-1 5 9 1,3 3 4-16,2 0 8 16,2 0-2-16,7 3-11 15,-1 1-4-15,2 1-19 16,-2 1-4-16,0 3-7 0,-4 2-2 15,-2 13-1-15,0 12-1 16,-7 14-20-16,-5 12-27 16,1-2-85-16,3-4-67 15,9-23 98-15</inkml:trace>
  <inkml:trace contextRef="#ctx0" brushRef="#br0" timeOffset="68238.57">12475 13861 706 0,'0'3'96'0,"-2"0"88"0,0-1-16 0,1 1-21 0,1-3-16 0,0 0-26 0,1 0-6 0,-1 0-11 0,0 0-1 15,0 0-6 1,-1 2-8-16,-4 5-6 15,2 3-1-15,0 4 0 16,-5 3 3-16,-1 5-17 0,-4 4-12 16,-3 5-22-16,-1 2-7 15,-7 4-8 1,-3 7-3-16,-3 2-5 0,-1 1-5 16,1 2-9-16,1-4-2 15,7-7 1-15,7-3 4 16,7-10 7-16,6-9-1 15,4-5 2-15,1 0 0 16,8 0 3-16,5-3 4 16,-5 0 3-16,-2 3 4 15,-9 0 2-15,0 0-1 16,-3 2-1-16,5 2-1 16,-2-7-2-16,0 0-1 0,0-6-1 15,0 1 4-15,4-2 4 16,6-1 2-16,2 0-1 15,1 0-2-15,-2-1-6 16,2-1-1-16,2 1-1 16,4 1 0-16,3 1-1 15,2 2 0-15,0 4 1 16,-5-1 0 0,0 2 1-16,-4 0 0 15,-2-5-1-15,-2-3 0 0,-6-3 0 16,3-5-2-16,-8-5 1 15,-2-1 0-15,1-2 1 16,1-4 0-16,1-4-1 16,4-3 1-16,6-9 0 15,1-6 0-15,1-10 1 16,1-2 1-16,-1 2 5 0,-2-3 1 16,-2 12 2-16,4 2 0 15,0 2-5 1,2 1-2-16,1-2-2 0,8 3 0 15,-2 3 1-15,-3 6 1 16,1 12 1 0,-5 4 3-16,-9 9 7 15,-6 3 4-15,0 0 4 0,-5 1-1 16,-7 1-5-16,1 2-3 16,-8 4-5-16,-3-1 1 15,-12 0-4-15,4 3-3 0,-4-7-5 16,-3 3-8-16,9-1-25 15,1-3-23-15,10-2-85 16,3-8-70-16,6 2 117 16</inkml:trace>
  <inkml:trace contextRef="#ctx0" brushRef="#br0" timeOffset="69243.46">12864 13963 341 0,'-6'13'61'0,"-3"-8"64"0,2 3-20 0,2-8-25 0,2-2-6 0,3 2 1 0,2-6 6 0,1 6 32 16,0 0 19-16,0 3 10 15,-1 3-6-15,0-3-27 16,1 1-18-16,3 2-17 16,-3-5-2-16,8 9 4 15,-3-5 1-15,-3 4-8 16,-5 2 3-16,5-5 0 16,1 5-9-16,-1 4-1 15,4-1-4-15,-9 6-5 16,-3 4 1-16,-5 1-6 15,-5 4-7-15,-4 8-19 16,-7 4-8-16,-13 12-10 16,-1 5-3-16,-8-1-4 15,2 4-4-15,6-10-3 0,8-3-1 16,9-18 2 0,7-4-1-16,14-14-8 0,0-9-2 15,11-3 0-15,3-1 1 16,1-4 12-16,5-4 3 0,-1 1 2 15,3 1 2 1,5 0-2-16,0 2 1 16,9-3-1-16,2 3 1 15,0-1-1-15,1 1 1 16,-1 4-1-16,-8 1 1 0,3-2 1 16,-6 0 0-1,-11-2 1-15,0-1 0 0,-10-1-1 16,-5-1 0-16,-2-8-3 15,-4-6-2 1,4-6-1-16,1 1 1 0,7-9 1 16,-2-1 1-16,8 1 2 15,1-1 1-15,-1 1 2 16,4 6 1-16,-9 1 0 16,3 3 1-16,2 1-1 15,-2-1 0-15,-2 4 0 16,-1 3-1-16,0-5-1 15,3 6 0-15,-3 3 1 16,1-3-1-16,2 2 3 16,-3 1 2-16,-3 5 4 0,-4 1 8 15,-1 8 14-15,-6-2 3 16,-10 4 2 0,-3 1-7-16,-4 5-12 0,-2 0-2 15,1 0 0-15,0-5 0 16,5-2-7-16,-1-1-3 15,1 0-30-15,-5-3-36 16,2 3-118-16,2 5-335 0,-20 1 312 16</inkml:trace>
  <inkml:trace contextRef="#ctx0" brushRef="#br0" timeOffset="75814.41">11905 13754 385 0,'-3'6'105'0,"0"-1"122"0,1-4-12 0,2-1-57 15,-1-3-22-15,-1-2-29 0,-3 4 2 0,2 1 12 0,2 0 5 16,-4 5-11-16,-1 6-19 15,4 4-22-15,2 6-7 16,0 4-13-16,5 3-7 0,4 12-18 16,4 7-7-16,6 12-10 15,0 7-4-15,4 14-4 16,1 1-1-16,3 5-1 16,-2-7 0-16,2-14 0 15,0-11 0-15,-5-18-1 16,-6-8 0-16,-4-10-3 15,-1-9-4-15,-8-14-2 16,-3-7 0-16,-4-20 3 16,-6-14 3-16,-7-26 3 15,-2-15 1-15,-9-17 4 16,-7-2 2-16,3 2 0 16,1 8-1-16,13 12-3 15,4 6 0-15,8 16 0 16,3 8 2-16,1 18 5 15,2 13 5-15,0 21 28 16,0 0 7-16,-8 6 1 16,7 18-4-16,1 15-26 0,4 14-7 15,4 9-7-15,5 8-1 16,3 1-4-16,4 5-1 16,4 10 0-16,-1 10-1 0,4 3 1 15,-3 0 0 1,-7-22-1-16,1-16 0 0,-10-27-1 15,1-13-4 1,-6-18-5-16,-1-8 0 0,-1-20 0 16,-4-17 4-16,-17-32 5 15,-1-17 0-15,-17-16 1 16,0-3 0-16,4 16 1 16,5 14 0-16,10 27 1 15,8 9 0 1,5 30 1-16,6 15 0 0,6 24-4 15,5 14 0-15,10 29-1 16,4 8 0-16,0 16 3 16,2 6 0-16,-2-8 1 15,2-6-1-15,-6-22-8 16,-9-16-21-16,-5-25-86 16,-1-16-61-16,-6-28-298 15,0-16 271-15</inkml:trace>
  <inkml:trace contextRef="#ctx0" brushRef="#br0" timeOffset="76765.42">12041 13463 937 0,'-14'4'73'0,"-1"-4"52"0,0 0-12 0,0-10-24 0,0 2-13 0,2-3-20 0,4-1-8 16,-1 10 3-16,1 0 1 0,5 6-10 16,1 5-7-16,3 5-15 15,0 0-5-15,3 2 6 16,5-5 9-16,2-4 19 16,1-4 11-16,1-10 6 15,1-2 2-15,1-10-5 16,4-5-5-16,1-12-14 15,6-3-7-15,13-5-6 16,3-7 0-16,9 1 3 16,4-1-3-16,6-7-7 15,1-4-6-15,9-7-10 16,7 0-2-16,18-4-1 16,9 4 7-16,0-4 12 0,-11 5 5 15,-17-7 8-15,-13 4 0 16,-8-2-2-16,3 0-3 15,-2 7-5-15,-3 5-4 0,-12 18-6 16,-8 5 0 0,-10 19 2-16,-12 7 3 15,-10 12 6-15,1 5 2 16,-15 7 4-16,-1 7-5 16,-11 14-10-16,-5 5-4 15,-10 14-12-15,-6 2-3 16,-2 7-12-16,-6 5-7 0,-3 9-14 15,2-6-10-15,-19 2-15 16,-10-2-4 0,-10-2-18-16,2-4 3 0,13-3 8 15,13-5-1 1,15-3 14-16,4 0 2 16,14-5-2-16,-3 2 7 0,3-6 11 15,6 2 6 1,-2-4 16-16,10-1 6 0,-1-2 5 15,3-2 2-15,5-16-1 16,1-5 0-16,8-12-5 16,0-10-3-16,0-12-3 15,5-6-3-15,7-11 6 0,4 0 4 16,9-4 9 0,5 1 5-16,3-1 8 15,-2 3 2-15,7-1 3 16,-2 0 0-16,1-8 12 15,11-1-1-15,4-13 15 0,7-2 5 16,9-2-3-16,12-2 4 16,2 1-11-16,-2 2-3 15,-6 0-11-15,-17 4-5 16,-7 6-6-16,-6 4-4 16,-3 13-1-16,0 1 0 15,-5 16 0-15,-1 3 2 0,-15 13 1 16,-4 1 2-16,-10 2-11 15,-3 0-15-15,3 0-45 16,-1-3-38-16,1-14-104 16,2-4-96-1,10-12 162-15</inkml:trace>
  <inkml:trace contextRef="#ctx0" brushRef="#br0" timeOffset="77475.5">13374 12025 691 0,'9'-4'95'0,"-7"-1"115"0,-2 5-18 0,-10 1-26 0,3 3-11 0,-4 3-32 0,3 4 7 15,6 4 5 1,-1-1-10-16,3 9-34 0,3 3-22 0,0 2-26 31,7 7-5-31,-7 4-2 16,6 12 2-16,-6 5-8 15,4 11-5-15,-4 8-11 16,0 7-5-16,-3-3-5 0,2-1-2 16,-1-14-2-16,2-7-1 0,2-19-6 15,6-8-2-15,-5-22-12 16,4-8 0-16,1-16 0 15,0-11 3-15,-5-22 10 16,1-8 2-16,-6-17 3 16,-1-5 0-1,0-7 3-15,-5 1 0 0,-1 4 3 16,0 7 1-16,-4 16 4 16,-1 7 1-16,0 18 7 15,2 9 5-15,3 15 7 16,-4 3 5-16,10 6 10 15,0 0 0-15,2 9-5 16,7 7-5-16,5 15-11 16,2 10-5-16,0 18-4 15,-7 12-3-15,-4 12-2 16,0 4-2-16,-5-8-2 16,1-8-1-16,7-19-3 0,-6-8-3 15,7-17-1-15,1-3-3 16,-1-15-4-16,2-6-2 15,-6-8 2-15,-5-7 0 16,0-10 6-16,-5-10 1 16,-3-17 0-16,2-7 1 15,-5-3 2-15,9 7 0 16,-1 16 2-16,3 11 0 16,0 23-1-16,2-4 0 0,3 14-2 15,4 3-1-15,-7 0-32 16,2-5-32-16,3-6-81 15,-1-6-65-15,5-15 113 16</inkml:trace>
  <inkml:trace contextRef="#ctx0" brushRef="#br0" timeOffset="79270.71">12295 14342 678 0,'-10'20'58'0,"-1"6"40"16,2-3-5-16,-9-5-10 0,4-1 6 0,-3-9 15 0,-4-3-3 0,2-5-14 0,1-2-11 0,2 0-21 15,2 2-5-15,4 0 4 16,9 0 3-16,-1 2-11 16,2 0-7-16,-2 4-4 15,12-6-2-15,6-2 11 16,3-7 8-16,11-13 5 15,-2-8 4-15,8-21 7 16,-1-10 0-16,7-21-10 16,1-5-7-16,9-6-18 15,10-3-9-15,7 0-7 16,13-2-1-16,8 8-2 16,-3 2-1-1,-4 17-3-15,-7 4-3 0,-19 9-1 16,3 8 1-16,0 4-2 0,-2-1 2 15,2 6 1-15,-8 1 2 16,-11 2 5-16,-1 2 2 0,-15 5 3 16,-6 1 2-1,-13 3-2-15,-3 5-2 16,2 7-4-16,-5 6-2 16,3 7 2-16,-3 2 0 15,0 7 0 1,0 5 0-16,-9 6 0 0,-4 9-1 0,-12 9 2 15,-5 0-2-15,-8 7-3 16,-1 1-2-16,-9 0-4 16,-5 2-2-16,-3-2-5 15,1 3-3-15,0 8-10 16,3 7-10-16,-8 17-22 16,-9 9-9-16,-9 2-23 15,1 1-9-15,9-10 3 0,8-5 3 16,13-15 24-1,7-7 17-15,14-13 17 16,8-10 7-16,6-6 10 16,1-9 3-16,6-5 5 15,-3 2 0-15,6-12 3 16,-4 3 1-16,1 2 0 16,1 2 0-16,-6 3-2 0,1 5-1 15,2 1-2-15,-1-4 0 16,4-2-7-16,-1-5-5 15,10-6-2-15,-1-6-1 16,14-17 11 0,2-5 14-16,4-18 24 0,8-7 7 15,12-10 6-15,3-2-2 16,11-6-8-16,6-1-2 16,5-10-4-16,4-4-7 15,1-8-10-15,-7-2-4 0,-7 6-6 16,0 1 1-16,8 7 0 15,2 0 0-15,2 7 2 16,-2 7 1-16,-10 16 3 16,-7 11 6-16,-23 19 8 15,-5 7 4-15,-23 15 10 16,6-1 2-16,-8 7 1 16,-2 4-2-16,-6 1-7 15,-6 0-5-15,-3 3-8 16,-7 0-2-16,-3 10 0 15,-6 1-2-15,-9 8 2 16,1 5-3-16,-10 9-4 16,-6 4-1-16,-1 9-5 15,-8 4-1-15,-4 4-3 16,6 11-4-16,-20 8-14 16,-3 3-7-16,-1 4-9 0,0-2-1 15,18-7 6-15,5-3 4 16,6 0-5-16,2-3 1 15,-3 4-3 1,-2-1-3-16,4-11 6 16,7-8 4-16,7-15 9 0,14-9 6 15,16-10 7-15,3-7-2 16,11-8-1-16,3-3-2 16,7-8-1-16,5-3 3 15,12-13 9-15,-2-6 9 0,13-15 8 16,0-7 0-1,6-18-2-15,2-7-1 0,3-13 0 16,-2-4 1-16,5-1 1 16,2 1 0-16,9-4-5 15,13-6-2-15,12-5-4 16,-4-5-2-16,6 4 9 16,-11 5 4-16,-18 5 3 15,-6 6 4-15,-6 5-8 16,0 7 0-16,-8 0-2 15,-1 7 1-15,-18 9 0 16,0 3-1-16,-10 14-1 16,1 5-4-16,-3 9-3 15,-1 7-1-15,0 10 0 16,-7 7 3-16,-2 0 6 16,3 0 2-16,-4 10 2 0,-4 4-1 15,-5 6-7 1,-2 1-1-16,-6-4-13 0,0-1-15 15,2-3-39-15,-5-2-25 16,7-3-61-16,3-2-34 0,5-3-77 16,-2-3-188-16,8 9 266 15</inkml:trace>
  <inkml:trace contextRef="#ctx0" brushRef="#br0" timeOffset="80059.23">12902 12449 440 0,'-8'15'106'0,"-4"-1"97"0,-1 0-61 0,-7-1 18 0,5-2 7 0,3 0 5 15,-12 0-8-15,7-2-15 16,-9 9-46-1,-10 1-22-15,5 12-41 16,-6 4-15-16,-2 9-13 16,-5 5 0-16,1 6 1 15,-4 2-1-15,4 1-4 16,5 2-4-16,-1-8-2 16,1-5 0-16,0-2-1 0,-8-6 1 15,2-7-1-15,-5-1 1 16,-3-3-1-16,5 4 1 15,3 1-2-15,6 3 1 16,3 5 0-16,5 0-1 16,8 4 1-16,5-4 1 15,4-7-2-15,2-4 0 16,8-17-9-16,3-10-8 16,0-1 13-16,2-15-52 0,2-14 41 15</inkml:trace>
  <inkml:trace contextRef="#ctx0" brushRef="#br0" timeOffset="108571.51">13322 12527 626 0,'5'0'53'0,"1"1"54"0,0 1-80 0,-1-1-1 0,-5 7-9 0,-2-3 0 0,-6 6 19 0,-1 0 20 0,1 5 21 16,-1-3 3-1,7-1-4-15,0-1-4 0,6-1 9 16,5-1 9-16,1-4 0 16,7 1-2-16,2-6-12 15,4-6-4-15,11-5 4 0,-4-3-10 32,6-8 1-32,2 4-3 0,1-7-16 15,2 1 0-15,10-2-18 16,4-1-5-16,24-5-10 15,15-1-5-15,34-6 1 0,9-6 0 16,10 1 4-16,0 0 1 16,3 6-4-1,0 5-2-15,-8 5-1 16,-11 6-1-16,-38 6 1 16,-11 3 2-16,-27 5-6 0,-13 5-30 15,-18 3-109-15,-11 0-86 16,-13 0 104-16</inkml:trace>
  <inkml:trace contextRef="#ctx0" brushRef="#br0" timeOffset="108907.99">15198 11910 955 0,'-4'13'93'0,"3"-2"56"0,2-8-31 0,6-3-3 0,10-3 1 16,2-5 12-16,13-2-23 15,5 4-18-15,9-2-33 16,11 5-21-16,6 9-26 16,-5 7-2-16,-6 9-1 15,-7 2 1-15,-17 4 6 16,-9 1 3-16,-8 4 5 15,-9 3 3-15,-9 6 2 16,-8 4-4-16,-30 6-17 16,-13 2-17-16,-30 1-62 0,-10-3-28 15,6-11-38-15,12-11-51 16,29-16-226 0,9-14 261-16</inkml:trace>
  <inkml:trace contextRef="#ctx0" brushRef="#br0" timeOffset="109887.6">16673 11757 957 0,'9'2'126'0,"-3"-1"102"0,2 2-51 0,-8 2-51 0,2-3-19 0,-2-2-2 0,0 0-2 15,0 0 12-15,0 0 2 16,0 0-21-16,-10 3-12 16,-4 11-26-1,-5 8-12-15,-15 19-16 0,-6 8-6 16,-2 16-18-16,-3 10-7 16,4 15-16-16,13 7-4 15,4 2-16-15,12-8-3 16,13-21-4-16,10-17 1 15,13-26 17-15,3-11 6 0,11-14 11 16,-1-2 6 0,4-13 5-16,0-3 6 0,-1-9 15 15,-5-5 8-15,-10-6 12 16,-8-2 6-16,-15 0 3 16,-7 3-1-16,-12 15-4 15,-7 2-6-15,-9 23-24 16,-2 8-14-16,-1 12-49 15,0 3-22-15,7 4-72 16,6-2-40-16,8-14-94 0,14-13-111 16,-7-2 222-1</inkml:trace>
  <inkml:trace contextRef="#ctx0" brushRef="#br0" timeOffset="110310.79">17094 11814 1124 0,'11'31'195'0,"-8"1"207"0,-5 12-208 16,-9-3-16-16,-12 3-70 0,4 0-29 16,-11-4-47-16,-3 1-16 15,0 6-13-15,1-3-3 16,5 2-7-16,5-5-2 15,9-5-5-15,9-7-1 0,12-7-1 16,12-6-1-16,9-4 3 16,5 1 2-16,3-8 5 15,2-2 2-15,-4-5 1 16,3-4 0-16,-4-7 4 16,-5-3 2-16,-7-6 10 15,-3-3 8-15,-10 6 29 16,-3 2 15-16,-9 6 15 15,-1 6 0-15,-4 5-6 16,1 2-9-16,7 13-16 16,-1 9-6-16,1 11-27 15,1 4-10-15,6 5-8 16,-1 2-5-16,0-8-43 16,2-2-37-16,5-9-97 15,-2-5-78-15,3-3 142 16</inkml:trace>
  <inkml:trace contextRef="#ctx0" brushRef="#br0" timeOffset="110795.96">18066 11759 1547 0,'-30'25'142'0,"-2"0"94"0,-7 0-40 0,-7 1-46 0,0-9-23 0,0-1-31 15,7 1-21-15,4 2-40 0,5 13-17 0,7 10-27 16,-3 13-8-16,15 26-7 15,7 4-3-15,4 13-26 16,12-7-17-16,6-15-24 16,4-13-5-16,4-24 28 15,6-9 19-15,-5-19 27 16,0-7 9-16,1-17 7 16,-1-6 5-16,1-19 30 15,5-4 13-15,-11-18 40 0,-1-3 11 16,0 7-3-1,-4 7 4-15,-1 24-22 0,1 16-10 16,-8 29-16 0,-1 17-14-16,-4 24-18 15,-3 12-17-15,-1 4-73 16,0-5-46-16,5-20-135 0,-2-11-146 16,10-18 234-16</inkml:trace>
  <inkml:trace contextRef="#ctx0" brushRef="#br0" timeOffset="111022.11">17802 12207 1410 0,'-1'12'141'0,"1"7"125"16,15 3-94-16,15-1-12 15,15-15-32-15,8-6-24 16,21-14-37-16,5-8-11 15,0-10-19 1,0-2-16-16,-21-9-18 16,-7 2-27-16,-15-3-127 0,-12 1-92 15,-5 4 118-15</inkml:trace>
  <inkml:trace contextRef="#ctx0" brushRef="#br0" timeOffset="111202.44">18550 11852 1344 0,'8'27'177'0,"-7"10"134"16,3 9-52-16,-6 9-91 16,-1 7-42-16,1 14-61 15,-4 2-24-15,3 11-33 16,0-7-8 0,1-11-36-16,2-16-42 0,2-16-124 15,2-12-86-15,3-16-234 16,-4-9 276-16</inkml:trace>
  <inkml:trace contextRef="#ctx0" brushRef="#br0" timeOffset="111575">18558 12377 796 0,'-10'-103'183'0,"7"2"194"15,3 7-45-15,13 15-64 16,9 14-29-16,9 16-59 16,9 10-33-16,7 12-60 15,7 4-17-15,0 13-25 16,1 5-7-16,-17 7-11 15,-8 7 0-15,-21 6-3 0,-14 0-9 0,-12 15-19 16,-21 5-10 0,-8 8-33-1,-3 1-4-15,4-6 4 0,7-10 3 16,19-14 19-16,14-11 6 16,4 4 16-16,16-9 4 15,18-3 21-15,16 2 8 16,5 8 2-16,6 4-2 15,-3 10 1-15,-11 0-12 16,-12 5 1-16,-7 3 8 16,-18 0-1-16,-1 1 6 0,-17 3-4 15,-15 3-9 1,-14 8-33-16,-12-2-16 0,-23 1-61 16,-4-4-44-16,-8-10-88 15,8-3-55-15,12-19-240 16,5-5 292-1</inkml:trace>
  <inkml:trace contextRef="#ctx0" brushRef="#br0" timeOffset="111886.48">16373 13005 1435 0,'16'48'139'16,"12"-3"120"-16,8 0-56 0,27-4-6 0,16-1-35 0,48-12-53 0,16-6-31 0,34-12-49 15,20-9-12-15,18-7-14 16,5-5-1-16,22-11 2 15,-20 1 0-15,-20 4 2 0,-9 1 0 16,-31 2-4 0,-18 3-29-16,-31 0-144 15,-20 5-82-15,-39-1 116 0</inkml:trace>
  <inkml:trace contextRef="#ctx0" brushRef="#br0" timeOffset="143847.71">17980 13583 403 0,'-4'0'119'0,"-4"0"138"0,6 0-23 0,2 2-41 0,3 3-2 16,7-1-10-16,4 7-10 0,3 7-36 0,9 12-26 0,5 15-59 16,-1 11-23-16,2 11-22 15,-4 0-4-15,-1-4-7 16,1 1-6-16,-1-10 0 15,-3-5 0-15,-1-11 9 16,-8-10 5-16,-1-12 29 16,-2-8 27-16,0-21 55 0,-8-12 21 15,4-14 4-15,-3-15-20 16,1-11-47-16,1-3-19 16,0 4-24-16,4 7-6 15,-4 10-11-15,2 9-6 0,-4 13-58 16,3 7-58-16,6 10-206 15,2 2-246-15,17 1 313 16</inkml:trace>
  <inkml:trace contextRef="#ctx0" brushRef="#br0" timeOffset="144228.04">18723 13790 1082 0,'-4'-2'133'0,"-1"6"103"15,2 3-53-15,3 11-41 16,-3 5-35-16,-4 11-46 16,4 3-16-16,5 3-38 15,6 1-7-15,9-5-8 0,8-4-2 16,10-12 0-16,6-7 3 15,9-15 12 1,-4-9 21-16,0-13 47 16,-8-2 19-16,-11-4 31 15,-7-3-1-15,-20 4-12 16,-12 2-13-16,-23 4-32 16,-8 1-19-16,-20 12-40 0,-5 5-24 15,-1 15-49 1,6 1-24-16,23 2-70 15,9-9-46-15,23-8-74 0,11-17-61 16,29-22 186-16</inkml:trace>
  <inkml:trace contextRef="#ctx0" brushRef="#br0" timeOffset="144453.76">19261 13194 1620 0,'-9'31'157'0,"-2"4"124"0,3 1-53 0,-1 5-45 16,-1-1-38-16,7 1-59 15,3 9-24-15,2 15-34 16,5 11-10-16,0 13-18 16,1 1-9-16,-5-1-68 15,5-3-62-15,-4-7-163 16,1-5-97-1,5-14 208-15</inkml:trace>
  <inkml:trace contextRef="#ctx0" brushRef="#br0" timeOffset="144875.5">19782 13825 1223 0,'0'0'173'0,"-6"-4"152"16,1-5-73 0,-6-8-59-16,-3-9-40 15,-4-5-49-15,3 1-17 0,-12 8-26 16,3 9-14-16,-3 21-27 16,2 17-14-1,1 18-20-15,4 9-14 0,10 8-16 16,1-5-2-16,20-9 1 15,10-11 0-15,2-17 16 16,10-7 9-16,2-18 14 16,-10-9 8-16,4-11 19 15,-10-11 14-15,1-9 36 16,-6 0 11-16,-6 1 10 16,-3 2-3-16,-5 22-19 15,-2 12-10-15,-1 34-26 16,0 14-13-16,3 25-44 15,8 6-32-15,3 5-66 16,3 0-34-16,11-22-80 16,2-12-57-16,14-32 169 0</inkml:trace>
  <inkml:trace contextRef="#ctx0" brushRef="#br0" timeOffset="145102">20312 13033 1406 0,'-5'20'241'0,"1"10"172"0,-4 21-152 0,1 9-39 0,-5 9-104 0,1 8-34 0,3 10-45 15,3 6-17-15,5 11-22 16,3 2-2-16,5-3-52 15,2-6-59-15,-1-5-323 16,-3-2 266-16</inkml:trace>
  <inkml:trace contextRef="#ctx0" brushRef="#br0" timeOffset="145440.96">19998 13810 1435 0,'21'7'114'0,"2"-4"107"16,6-9-65-16,18-16-16 0,7-7-25 16,9-7-50-16,5 1-13 15,-7 5-19-15,-4 11-7 16,-5 13-10-16,-5 11-5 15,-9 12 6-15,-8 11 3 16,-11 18 5-16,-8 0 2 0,-9 11-5 16,-4-2-3-1,-9 3-9-15,-3-4-14 0,4 1-26 16,3-5-16-16,11-12-58 16,6-9-34-16,12-28-80 15,5-7-62-15,9-29 155 16</inkml:trace>
  <inkml:trace contextRef="#ctx0" brushRef="#br0" timeOffset="145611.62">20583 13391 1148 0,'-20'31'205'15,"3"-2"209"-15,4-13-299 16,0-8-68-16,13-21-106 0,2-19-60 15,18-26 60 1</inkml:trace>
  <inkml:trace contextRef="#ctx0" brushRef="#br0" timeOffset="146044.01">20875 13025 1884 0,'-4'39'155'15,"0"1"110"-15,3-1-54 16,2 1-35-16,3 2-38 16,3 6-50-16,0 5-18 0,-2 18-34 15,-4 7-10-15,1 16-19 16,-1 10-7-16,1 7-21 16,-1-7-9-16,7-16-12 15,6-11-7-15,13-18 5 16,2-15 2-16,16-19 4 15,0-12 8-15,8-20 16 16,6-5 9-16,2-9 9 16,1-9 4-16,-6-4 11 15,-2-4 17-15,-19-2 24 0,-10 4 12 16,-25 11 12 0,-11 0-5-16,-19 10-8 15,-11 6-4-15,-5 14-20 16,-1 14-10-16,15 11-26 15,9 15-12-15,23 7-20 0,12 3-6 16,34 4-1 0,11-10 1-16,25-13-10 15,8-6-15-15,0-24-45 16,0-6-33-16,-5-16-107 0,-5-10 30 16,-4-25 97-16</inkml:trace>
  <inkml:trace contextRef="#ctx0" brushRef="#br0" timeOffset="156201.82">9075 14143 625 0,'0'-1'99'0,"0"-6"86"0,-2 3-64 0,2-6-48 0,-1 5-19 0,2-3 6 0,3 5 16 0,3 3 29 0,-2 5 17 0,3 9 12 15,-5 5-10-15,-3 8-20 16,-5 1-11-16,-10 1-9 15,-3 1-2-15,-5-5-11 16,-6-8-8-16,-7-6-28 16,-3-7-8-16,-4-8-7 15,-1-2-2-15,-11 0-4 16,1-2-2-16,-4 8-1 16,1 1-2-1,9 15-2-15,6-2-1 0,6 4-2 16,6-1-1-16,4 0 1 15,4-4 1-15,8-7 12 0,-2 2 3 16,4 3 0-16,-7-1-2 16,0 9-10-16,-5 3-3 15,-1 5-2-15,0-1 1 16,-1 1-3-16,0 0-1 16,10-3-3-16,-5-4-4 0,9-3-32 15,1-10-56 1,11-7-180-16,8-11 161 15</inkml:trace>
  <inkml:trace contextRef="#ctx0" brushRef="#br0" timeOffset="157904.93">7021 14362 762 0,'1'4'127'0,"1"-1"129"0,-2 1-11 0,-3-2-52 0,-5 0-18 0,2-1-49 0,-4-1-25 0,9 0-31 16,1 0-9-16,0 0-15 15,0 0-4-15,0 6-5 16,4 2-1-16,4 14-2 15,3 7-4-15,-4 15-10 16,2 5-7-16,-6 8-6 16,2 7-5-16,-11 4-7 0,-2 5-6 15,-2-2-10-15,-2-7-1 16,1-7 4-16,3-11 5 16,5-21 9-1,3-6-1-15,6-16-2 16,0-4 1-16,13-7 3 15,-1-5 6-15,13-3 3 16,5 4-1-16,12-3-3 16,12 4 0-16,19 2-2 0,9-1 0 15,11 3 2-15,7-1 0 16,-4 1 0-16,1 6-1 16,0 1 0-16,-9 0-1 15,-15 0 1-15,-13 0 0 16,-28 0 5-16,-8-3 0 15,-16-5 7-15,-7-3 5 16,-7-3-2-16,-2-2-1 0,-4-5-7 16,-2 4-6-1,3-8-3-15,-3-1-1 16,5-5 0-16,2-4-1 0,2-11 2 31,2-2 1-31,-3-15 3 16,0-10 3-16,-11-22 3 0,0 1 0 15,-5 2-1-15,-1 12 0 0,-2 17 0 16,3 11 0-16,4 12-2 16,-1 9 0-16,5 15 1 15,7 14 2-15,-12-5 6 16,5 13 3-16,-23 6 3 16,-9 4-1-16,-13 11-4 15,-12 3-1-15,-8 3-9 16,-7-3-2-16,-10 2-4 0,-8-6-6 15,-9-2-5 1,3-2-11-16,14 2-38 0,11 1-21 16,28 3-40-16,15 2-21 15,14-9-128 1,11-2-222-16,20-7 288 0</inkml:trace>
  <inkml:trace contextRef="#ctx0" brushRef="#br0" timeOffset="158404.99">7571 14984 455 0,'0'-2'151'0,"0"-1"166"0,-6 0-31 0,-2-7-51 0,0 7-35 0,-3-8-56 16,7-1-32-16,0-1-51 16,-3-6-17-16,7 11-11 0,0 0 7 15,1 11 6-15,5 10 3 16,-6 17-4-16,2 9-5 16,1 26-5-1,0 6-6-15,5 11-12 0,-3-3-6 16,1 0-6-16,-4 6-3 0,1 6-3 15,3 4-3 1,-3 4-11-16,4-6-13 16,-9-17-62-16,-1-11-54 0,-2-20-127 15,-4-13-57 1,1-18 170-16</inkml:trace>
  <inkml:trace contextRef="#ctx0" brushRef="#br0" timeOffset="158672.43">7338 15835 840 0,'3'29'124'0,"2"-4"97"15,15 3-68-15,7-2-29 16,11-4-39-16,9-5-20 16,1-6-27-16,-1-2-10 15,-1-7-4 1,-11 1-1-16,-6-1 9 15,-8-2 8-15,-8-2 22 16,-4-7 12-16,-7-10-2 16,-2-10-12-16,0-13-27 0,0-5-14 15,3-10-17 1,5 2 1-16,1 3-97 0,-1 1-100 16,3 12 110-16</inkml:trace>
  <inkml:trace contextRef="#ctx0" brushRef="#br0" timeOffset="158990.65">6868 16389 985 0,'-2'0'193'0,"2"12"264"15,3 4-217-15,-4 21-41 0,4 7-29 16,-8 16-60-16,2 7-25 16,-5 11-42-16,-1-3-15 15,4-2-22-15,-4-2-5 0,5-14-23 16,4-8-27-1,0-21-89-15,8-9-69 0,2-19-180 16,2-11 203 0</inkml:trace>
  <inkml:trace contextRef="#ctx0" brushRef="#br0" timeOffset="159207.89">7116 16182 1242 0,'7'26'167'0,"1"7"148"16,-3 12-47-16,-5 20-81 16,0 3-29-16,-3 4-66 15,3 1-24-15,0-7-42 16,0-7-15-16,3-12-13 0,5-9-21 16,-2-13-91-16,4-11-60 15,-6-8 85-15</inkml:trace>
  <inkml:trace contextRef="#ctx0" brushRef="#br0" timeOffset="159393.99">6846 16600 983 0,'20'6'193'0,"4"1"197"0,6-7-198 16,9-3-20-16,10-5-73 15,2-2-26-15,1-5-44 16,0-1-12-16,0-3-83 16,-2-6-96-16,1-10 94 15</inkml:trace>
  <inkml:trace contextRef="#ctx0" brushRef="#br0" timeOffset="159579.41">7560 16301 1386 0,'-7'47'223'16,"-3"2"172"-16,-3 11-184 16,2 1-52-16,5-2-97 15,1-3-26-15,5-7-29 16,2-6-6-16,0-12-44 0,5-5-54 16,3-17-181-16,-4-11 157 15</inkml:trace>
  <inkml:trace contextRef="#ctx0" brushRef="#br0" timeOffset="159858.1">7343 16266 1186 0,'27'-13'155'0,"7"7"127"0,-2-2-38 15,15 10-61-15,0 6-33 0,-2 4-50 16,7 2-19-16,-8 10-31 15,-5 1-14 1,-7 11-13-16,-5 1-4 16,-8 10-1-16,-8 2 0 0,-18 3 0 15,-5 2-5-15,-17-1-13 16,-7 2-3-16,-13-6-5 16,-1-5-1-16,-4-18-1 15,0-11-4 1,4-16-11-16,6-10-5 0,9-14-10 15,11-4-25-15,23-12-75 16,10-6-91-16,24-8 124 16</inkml:trace>
  <inkml:trace contextRef="#ctx0" brushRef="#br0" timeOffset="160060.22">8176 16192 1838 0,'0'45'146'0,"0"9"54"0,-3 6-21 16,-2 3-80-16,5 5-29 15,5-7-24 1,-4-2-27-16,4-9-17 0,4-2-22 16,-7-11-110-16,6 0-89 0,-5-23 109 15</inkml:trace>
  <inkml:trace contextRef="#ctx0" brushRef="#br0" timeOffset="160358.87">7947 16143 1459 0,'6'-8'150'0,"1"5"129"16,13 3-55-16,10 12-64 15,6-1-18-15,7 5-43 16,6 2-16-16,0 1-23 15,0-2-15-15,3 0-19 16,-7 2-7-16,6 6-7 16,-4 2-1-16,-12 9 3 15,-7 4 1-15,-21 9 0 16,-9 4-7-16,-18 9-16 16,-14 3-9-16,-16-1-9 15,-7-1 4-15,-15-8-10 0,-4-4-7 16,-17-13-68-16,0-13-31 15,8-22-68 1,7-4-79-16,39-14 176 0</inkml:trace>
  <inkml:trace contextRef="#ctx0" brushRef="#br0" timeOffset="161709.81">7008 15066 620 0,'0'4'92'0,"0"6"103"16,0-2 5-16,-1 0-15 0,-2 1-12 0,-4-4-24 0,6 3-19 0,-4 3-9 0,0 1 9 15,-7 4 7-15,-1 8-8 0,-6 1-22 16,-9 3-20-16,-7 4-38 16,-6 6-8-16,-24 3-15 15,-12 1-5-15,-22 4-8 16,-4 1-5-16,-12 13-6 15,0 5-2-15,-27 14-8 16,-8 9-9 0,3 4-11-16,0-2 1 0,31-8-2 15,10 0 4-15,16-16 5 16,14-3-1-16,32-20-1 16,11-9 10-16,28-20-91 15,7-9-53-15,12-22-380 16,7-12 305-16</inkml:trace>
  <inkml:trace contextRef="#ctx0" brushRef="#br0" timeOffset="162508.79">3662 16160 471 0,'7'-5'139'0,"-4"-1"118"0,0 3-30 0,2 3-3 0,-5 0-18 0,-4 3-12 0,0 0-15 15,-1 4-9-15,-3-6-26 16,-1 4-17-16,-4-2-44 15,-1-1-23-15,-10-1-29 16,-3-1-10-16,-11 2-12 0,-4 1-2 16,-10 6-7-1,0 7-6-15,-7 6-8 16,14 8-5-16,10 7-8 16,13 0-2-16,20 6-7 15,9 1 2-15,23-4 4 16,6-1 4-16,21-3 11 15,3-6 5-15,-1-5 3 0,3-3 2 16,-7-1-9-16,-1-2 32 16,-15 1 13-16,-4-1 12 15,-26 3 39-15,-4-1-21 0,-21 3 2 16,-12-1-8-16,-15 4-23 31,-9-2-10-31,-12 2-12 0,-7-5-7 16,-10-11-18-16,4-8-8 15,11-12-10-15,10-7-1 16,23-6-19-16,10-2-16 0,20 2-102 16,7-3-88-16,22-8 142 15</inkml:trace>
  <inkml:trace contextRef="#ctx0" brushRef="#br0" timeOffset="162919.93">4311 16209 1041 0,'-8'-8'172'0,"-5"2"191"0,-3-4-124 0,-7 9-39 0,-4 1-34 0,-3 12-50 0,-6 3-19 0,-9 13-43 0,4 5-16 15,-1 7-25-15,4 1-10 16,11-2-9-16,8 0-8 16,27-1-7-16,6-3 1 15,23-2 4-15,2-1 4 16,8-6 9-16,4 0 2 0,-4-3 1 16,0-1 2-16,-9 2 3 15,-8 1 4-15,-17 1 11 16,-7 5 6-16,-18 1 6 15,-12 2 1-15,-17 6-4 16,-8-4-5 0,-11-8-13-16,-3-6-11 0,-3-22-32 15,3-7-16-15,12-17-41 16,12-1-30-16,26-4-95 16,13 1-120-16,14-18 187 15</inkml:trace>
  <inkml:trace contextRef="#ctx0" brushRef="#br0" timeOffset="163125.43">4814 16133 1230 0,'11'32'271'16,"-5"6"239"-16,-7 20-231 0,-3 7-63 15,-8 6-121 1,1 1-38-16,6-9-47 0,-3-3-9 0,8-16-25 15,3-6-39-15,5-8-134 16,2-6-105 0,2-16 152-16</inkml:trace>
  <inkml:trace contextRef="#ctx0" brushRef="#br0" timeOffset="163438.79">4506 16155 1560 0,'10'0'130'0,"7"4"79"16,15 5-23-16,12 7-28 15,5-2-24-15,6 10-32 16,2 1-16-16,-1 2-39 16,6 6-14-16,-7 2-17 15,-1 2-5-15,-5 1-1 16,-8 3 4-16,-18 0 8 15,-7 3 4-15,-24-4 1 16,-14-1-8-16,-16-2-23 16,-12-4-11-16,-16-2-13 15,-7-2 2-15,-6-4-11 16,-1-2-16-16,-1-18-36 16,6-5-21-16,11-11-54 15,14-3-41-15,25-13 118 16</inkml:trace>
  <inkml:trace contextRef="#ctx0" brushRef="#br0" timeOffset="168417.94">1493 14175 660 0,'-2'19'87'0,"-1"-2"84"0,0 5-16 0,-5 2-10 0,4 4-17 0,-4 10-34 0,4 6-24 0,4 14-39 16,-6 7-9-16,0 3-13 15,-5 4-4-15,0 4-3 16,0-5-2-16,6-11 1 16,2-14-1-16,-2-21 1 15,5-20 5-15,-3-10 25 16,1-17 10-16,-9-24 20 15,0-6 5-15,-6-12 1 16,-5-3 5-16,-2 3 6 16,7-1-2-16,6 2-19 0,6 6-12 15,10 10-21-15,6 7-4 16,3 15-4 0,11 5-3-16,4 16-3 0,5 4-2 15,6 23 0 1,-5 3-1-16,4 17 2 15,4 9-1-15,-6 10-3 0,3 1 1 16,-2 6-1-16,0 2 0 16,-4-6-3-16,-1-10 0 15,2-14-2-15,3-8 0 16,-6-19-1-16,2-4 1 16,-4-20 7-1,-5-7 6-15,-7-24 26 0,-12-5 9 0,-6-12 9 16,-5-1 0-16,-14-1-18 15,-1 4-9-15,-4-4-15 16,2 5-7-16,14-4-13 16,5 7-3-16,13 5-46 15,7 3-50-15,7 6-129 16,1 2-131-16,19 10 196 16</inkml:trace>
  <inkml:trace contextRef="#ctx0" brushRef="#br0" timeOffset="169075.83">2276 14347 685 0,'0'0'132'16,"0"-7"156"-16,0 6-78 0,-2-1 2 0,-1 1-35 0,3 1-47 0,0 0-24 0,0 0-37 0,0 0-14 0,1 4-20 15,3 6-6-15,0 6-11 16,1 2-3-16,-2 3-4 15,7 3-1-15,1 1-6 16,3 5-2-16,5 6-3 16,3 5-1-16,6 8 1 15,2 0 0-15,-3-5 1 16,1-3 1-16,-1-13-1 16,3-2 0-16,-1-7 0 0,-6-7 0 15,-1-4-1-15,2-2 1 16,-8-6 0-16,-2 0 1 15,-1-1 2 1,-5-2 1-16,-4-5 4 16,-4 0 4-16,-1-5 4 15,-2-4 1-15,1-2 4 16,0 3 6-16,2-4 13 16,2 2 7-16,-2-5 1 0,8 1-6 15,-2-4-12-15,-6 6-5 16,3-1-5-16,-4 2-3 15,-1 1-4-15,2 0-1 16,-6-2-3-16,0 1-1 0,-7-5-2 16,0-4-3-16,5-9-3 15,5 0-2-15,3-3-3 16,3 4 0-16,4 15 3 16,-4 7 1-16,-2 13-50 15,-1 1-52-15,2 3 58 16</inkml:trace>
  <inkml:trace contextRef="#ctx0" brushRef="#br0" timeOffset="170881.84">3669 14378 243 0,'-5'0'85'0,"0"2"80"0,3-1-15 0,-5-1 8 0,3 0 16 0,4 0 5 0,-1-1-1 0,-1 1-7 15,2 0-4-15,-1 0 5 16,-2 0 2-16,-5 0 4 0,-5 4-19 16,-6 1-21-16,-11 3-47 15,-5-5-30-15,-7 2-36 16,-1-2-9 0,-4 2-16-16,7 0-1 15,7 2-7-15,14 6-7 0,18 1-11 16,6-1-2-16,25 4 0 15,4 4 5-15,12-4 10 16,0 4 5-16,3-4 4 16,1 5 3-16,-7-3 4 15,-1 3 2-15,-15 3 9 16,-9 2 4-16,-15 1 7 16,-6 6 2-16,-16 0-3 0,-10-2-4 15,-6-2-10-15,-12-11-7 16,5-10-27-16,-6-9-15 15,-5-19-24 1,5-3-21-16,6-9-31 16,2-4-32-16,23-3-207 15,17 0 211-15</inkml:trace>
  <inkml:trace contextRef="#ctx0" brushRef="#br0" timeOffset="171086.67">3957 13823 1345 0,'21'0'182'0,"-9"6"140"0,-7 12-49 0,-6 13-112 0,-1 13-41 0,2 15-63 16,0 12-20-16,5 11-27 16,3 9-5-1,1 7-5-15,8-3-11 0,-2-6-92 16,4-5-99-16,3-7 109 15</inkml:trace>
  <inkml:trace contextRef="#ctx0" brushRef="#br0" timeOffset="171486.41">3804 14476 1436 0,'22'-14'157'0,"2"-4"95"16,1 4-41-16,10-2-82 0,6 1-36 16,9-7-27-16,4 1-11 15,-2 4-16-15,-3 4-9 16,-10 10-16-16,-5 5-3 16,-6 15-3-16,-11 10 0 15,-4 11-7-15,-4 7-8 0,-7 7-21 16,0 0-8-1,2-3-6-15,4-9 5 0,6-18 13 16,4-10 7-16,7-16 8 16,7-7 6-1,-2-19 18-15,3-7 13 0,-13-8 25 16,-1-6 9 0,-19 2 8-16,-6 2-2 0,-23 6-11 15,-8 5-11-15,-9 10-28 16,-8 8-29-16,10 13-80 15,3 10-37-15,11 6-94 16,11 1-86-16,22-7 183 16</inkml:trace>
  <inkml:trace contextRef="#ctx0" brushRef="#br0" timeOffset="171779.16">4620 14288 738 0,'36'24'93'0,"-4"4"69"15,1 4-59-15,-14-1-66 0,1 4-16 16,-6-5-15-16,-4 0-2 16,-5-2-2-16,3-7 1 15,-7-8 17-15,-1-12 54 0,-6 4 73 16,3-16 41 0,-5-14 52-16,1-9-25 15,4-10-48-15,-3-3-28 16,8 4-59-16,5 4-26 15,3 7-29-15,3 6-13 16,5 2-25-16,6 3-35 16,6 6-98-16,8-1-67 15,5 10-170-15,-2 6-107 0,3 4 272 16</inkml:trace>
  <inkml:trace contextRef="#ctx0" brushRef="#br0" timeOffset="172550.06">5226 14310 1144 0,'-4'15'193'0,"-7"-4"178"15,-4-7-40-15,-12-8-110 0,-8-4-48 16,-3-6-86-16,-3-2-34 16,5 5-39-1,3 8-10-15,15 15-24 16,7 13-10-16,11 15-10 16,13 1-2-16,11-3 10 15,1-4 8-15,8-18 8 0,0-5 6 16,2-11 5-16,-7-8 1 15,-4-7 6-15,-8-4 4 16,-5-7 20-16,-10 1 6 16,-2 1 9-16,-2 1 1 15,-7 9-12-15,-1 3-5 16,5 11-11-16,-2 11-9 16,8 11-6-16,2 9-4 15,7 6 0-15,4-4 1 16,2-10-1-1,7-5 1-15,4-12-1 16,-1-4 1-16,0-6 5 0,0-5 5 0,-6-5 30 16,5 0 13-1,-11-1 22-15,-1 4 5 0,-2 10-18 16,-10 2-10-16,11 18-22 16,-2 13-8-16,-1 17-11 15,5 6-4-15,-7 11-19 16,-3 2-43-16,-3 3-50 15,-3 3-42-15,-8-6-74 16,-5-2-3-16,-6-11-87 16,-11-7-3-16,-10-15 83 0,-4-13 90 15,3-18 246 1,3-10 78-16,20-25 49 16,4-8-20-16,20-8-46 15,10-2-12-15,17 1-8 16,12-1-7-16,20 6-37 15,9-4-10-15,3 0-21 0,-3-2-9 16,-8-5-12-16,-4-3 1 0,-1 1 5 16,-1 1-3-1,-8 4-2 1,-2 2-5-16,-20 12-1 0,-11 6 6 0,-20 10 15 31,-10 9-2-31,-17 13-9 0,-6 2-12 16,-1 26-26-16,1 13-8 15,11 23-13-15,9 12-4 16,20-2-7-16,15-4-1 0,24-14-2 16,18-12-1-16,27-21-3 15,9-6-11-15,-1-21-46 16,-12-7-48-16,-7-15-129 16,-11-13 138-16</inkml:trace>
  <inkml:trace contextRef="#ctx0" brushRef="#br0" timeOffset="203393.57">2924 5928 962 0,'-25'37'98'0,"6"-7"73"0,6-5-95 0,8-12-40 0,-3-1-8 0,-1-4 18 0,0 2 15 16,-10 1 17-16,1 1-12 16,-5 4-25-16,4 0-15 0,1 1-19 15,4-4-5-15,19-10-6 16,1-2-2 0,24-5-2-16,8-7 3 15,16-10 1-15,4 1-1 0,19-6-2 16,15 3-3-16,32-2-1 15,7-1-3-15,19-2-5 16,11-5 0-16,25-4 1 16,8 1 3-16,37 8 6 15,12 1 12-15,-2 16-2 16,19 6-1-16,1 10-3 16,-6 9-3-16,26 5 9 15,-13 5 4-15,18-2 5 16,6 1-5-16,-10 4-3 15,13-1-2-15,-35-1-1 16,12 0 2-16,-29-3-1 16,-16 2 0-16,5-7-21 15,-21 2 15-15</inkml:trace>
  <inkml:trace contextRef="#ctx0" brushRef="#br0" timeOffset="208084.24">9878 14479 437 0,'5'8'114'0,"-5"6"86"0,-2 5-63 0,-11 13-78 0,-5 1-32 0,-3-5 3 0,-4 1 23 16,1-17 46-16,0-4 21 0,13-8 10 16,5-5-16-16,3-4-42 15,0-1-19-15,0-2-20 16,1 2-8-16,-6 2-7 16,2 5-1-16,-8 6-8 15,-4 8-2-15,-2 15-4 16,-5 5 0-16,-2 13-2 15,0 1 0-15,5 5-1 16,8 2 0-16,12 0 2 16,5 0 7-16,16 3 21 15,6-3 1-15,9-1 16 0,0-5-4 16,1-1-16 0,0-4 1-16,-2 3-13 15,-6 7-2-15,-10 6 1 16,-6 1-2-16,-13 16 1 0,-9 0-2 15,-6 13 1 1,-7-2-2-16,-1 0-2 0,0-1 0 16,1-10 9-16,2-3 9 15,5-14 7-15,3-5 1 0,-1-16-14 16,4-4-8 0,2-10-12-16,-1-3-1 0,9-5-18 15,-2-3-55 1,-1-5-388-16,9 4 309 15</inkml:trace>
  <inkml:trace contextRef="#ctx0" brushRef="#br0" timeOffset="209422.82">9278 16769 544 0,'5'0'134'0,"1"0"139"0,-2 0-40 0,-3 3-42 0,1-3-22 0,-2 0-20 0,0 2-14 0,-3 2-35 16,1 7-16-16,-4 13-39 15,6 3-11-15,4 14-17 16,1 8-8-16,9 14-8 16,7 2-1-16,6 10 0 15,7-1-1-15,-4-7-36 16,-3-4-48-16,-3-13-142 16,0-4-105-16,-7-11 169 15</inkml:trace>
  <inkml:trace contextRef="#ctx0" brushRef="#br0" timeOffset="209786.25">9387 16826 787 0,'-4'-22'160'16,"-4"6"160"-16,1 3-70 0,-1 7-79 15,8 1-37-15,0-6-37 16,8-1-16-16,5-6-15 15,0-1-3 1,10 2-20-16,1 4-10 16,4 10-13-16,1 3-5 0,-4 13 0 15,0 6 0-15,-12 14 0 16,1 5 2-16,-5 1-1 16,-5-1-2-16,-4-2 0 15,-10-6-1-15,-2-5 1 16,-4 2 0-16,-9-3-1 15,-1-2-1-15,-10-3-4 16,-5 1-3-16,2-7-10 0,-1-5-9 16,12-7-20-1,6 3-28-15,14-9-84 0,8-1-79 16,12-9 117-16</inkml:trace>
  <inkml:trace contextRef="#ctx0" brushRef="#br0" timeOffset="210143.26">9909 16717 601 0,'8'-16'156'0,"-6"5"179"0,0 3-50 0,-6 5-42 0,-5 6-34 0,-1 4-46 16,-5 4-27-16,-1 6-38 16,-8 3-10-16,-6 6-33 15,-3 2-14-15,3 8-23 16,0 5-9-16,13 11-10 16,3 5-7-16,7 1-4 15,10 1-3-15,15-13-5 16,5-2 2-16,17-14 2 15,3-7 3-15,9-8 6 16,4-11 2-16,0-12-47 16,-3-11-62-16,-5-12-201 15,-4-10 176-15</inkml:trace>
  <inkml:trace contextRef="#ctx0" brushRef="#br0" timeOffset="210426.55">10059 16665 571 0,'-9'-3'140'0,"4"-2"115"16,7-6-67-16,4-2-8 15,13 2-41-15,-5 2-17 0,10 2-17 16,1 1-11-16,5 3-21 15,5 1-10-15,-4-1-26 16,6-5-8 0,-9-3-14-16,4-3-2 0,-2 0-4 15,-5 0 2-15,-2 1 15 16,-7 5-34-16,-5 4-106 16,-9 4-110-16,6-7 100 0</inkml:trace>
  <inkml:trace contextRef="#ctx0" brushRef="#br0" timeOffset="210678.03">10324 16556 752 0,'-1'-9'198'15,"1"4"179"-15,0 0-124 0,0 5-35 16,1 6-77-16,-4 7-27 0,3 8-53 15,-1 8-13-15,1 11-18 16,4 3-9-16,3 10-13 16,-3 5-3-16,4 1-3 15,-5 4-1 1,7-2-28-16,-7-1-15 16,8-14-107-16,-1-11-78 15,2-19 127-15</inkml:trace>
  <inkml:trace contextRef="#ctx0" brushRef="#br0" timeOffset="210905.24">10288 17064 883 0,'6'-3'178'16,"5"-2"129"-16,-3-8-89 15,2 2-32-15,7-6-71 0,1-5-20 16,19 0-36 0,4 3-15-16,13-2-20 15,4 2-11-15,6-6-43 16,3-8-90-16,17-3 74 16</inkml:trace>
  <inkml:trace contextRef="#ctx0" brushRef="#br0" timeOffset="-180379.03">11112 4418 752 0,'3'-11'119'0,"-3"1"74"0,-14 9-51 0,-10 1-10 0,-3 7-35 0,-3 0-4 0,-5 1-11 0,2-4-3 0,-8 9-6 15,0 4-3-15,-9 12-17 16,-2 9-11-16,-8 12-19 16,3 10-10-16,6 20-10 15,4 10-2-15,11 14-3 16,3 0-1-16,14 1-2 16,14-6-1-16,16-19-1 15,13-6-1-15,6-23-14 16,9-12-21-16,12-15-60 15,10-10-41-15,10-14-144 16,3-6 160-16</inkml:trace>
  <inkml:trace contextRef="#ctx0" brushRef="#br0" timeOffset="-179766.14">11563 5066 657 0,'12'-5'139'16,"-1"-4"190"-16,-4-2-105 16,-7-4-14-16,-3-4-32 0,-10-4-58 15,-6-6-22-15,-12-4-35 16,-4 5-13-1,-6 12-26-15,1 4-12 16,-1 23-14-16,5 8-4 0,8 15-6 16,2 9 0-16,19 1 0 15,5-5 2-15,15-6 2 16,7-9 2-16,8-10 3 16,2-4 3-16,7-13 2 15,-1-8 2-15,-4-8 7 16,1-3 4-16,-8-8 19 15,-5 0 5-15,-13 3 5 16,-1-2 0-16,-9 12-14 16,3 16-4-16,-5 8-10 15,2 23-5-15,-5 19-7 16,7 13-4-16,1 4-1 0,1 0-2 16,20-4-1-16,-1-12 0 15,10-13 4 1,-3-6 0-16,-11-3 4 15,-10-1 3-15,-12 5 1 16,-20-5 0-16,-11 4 0 0,-12 1-1 16,-13-12-3-16,2-1-4 15,-6-19-18-15,8-9-9 16,10-21-8-16,9-19-1 16,21-11-1-16,7-5-5 0,21-1-58 15,10 3-44-15,18 5-109 16,10 1-76-16,7 5 180 15</inkml:trace>
  <inkml:trace contextRef="#ctx0" brushRef="#br0" timeOffset="-179473.63">11733 4922 740 0,'19'21'151'0,"-3"-4"140"0,-2 5-44 0,-1 2-76 0,-1-2-33 0,-4 2-56 0,-3-1-18 0,-5 4-35 0,0 0-11 0,-3-2-9 16,-4 0-2-16,6-4-2 16,1-4-2-16,0-7 1 0,1-9 14 15,7-4 35-15,-6-11 16 16,-2-18 24 0,0-7-6-16,-2-18-26 15,-1-6-13-15,3-2-25 16,7 7-9-16,5 14-10 15,9 6-4-15,-4 13-6 0,7 0-4 16,6 9-32-16,6 3-48 16,16 7-108-16,3 6-79 15,8 8-254-15,2 3 296 16</inkml:trace>
  <inkml:trace contextRef="#ctx0" brushRef="#br0" timeOffset="-178789.47">12509 4878 665 0,'8'3'153'0,"-6"0"168"15,-7-1-19-15,-12-5-61 16,-9-3-42-16,-10-10-87 16,0-2-28-16,-4 3-47 15,3 2-13-15,2 13-17 16,5 11-9-16,5 16-16 16,3 12-1-16,15 7 1 15,4 0 1-15,13-5 5 16,10-8 1-16,9-19 4 15,5-1 2-15,-4-13 6 16,-3-2 3-16,-3-10 5 16,-5-7 2-16,-5-5 3 15,-2 2 0-15,-4-2-3 16,0 4-3-16,-6 6-8 16,3 9-4-16,-1 16-3 15,1 5 1-15,1 9 5 0,-1 2 1 16,6-5 0-16,3-6 0 15,10-5 0-15,1-10 0 16,4-7 8-16,4-4 2 0,-2-13 9 16,6-3 9-1,0 1 13-15,3-2 10 16,-5 5 11-16,-2 10-5 16,-11 12-10-16,-8 14-11 0,-6 21-16 15,-8 6-3-15,-8 20-10 16,-5 2-3-16,-7 13-7 15,-2 0-6-15,-4-5-26 16,4 0-13-16,8-18-7 16,3-10 5-16,10-20 25 15,1-12 18-15,6-23 19 16,3-17 6-16,2-29 12 16,2-13-1-16,0-28-3 15,-2-10-5-15,8 2 4 16,7 4-3-16,15 26 3 15,2 12-1-15,4 27-18 16,-4 15-2-16,-4 23-8 16,-4 12 1-16,-14 17 8 15,-4 9 5-15,-17 7 7 16,-9 7 1-16,-17 2-3 0,-4-5-6 16,-14-5-47-1,2-8-33-15,-11-15-85 0,1-9-62 0,16-29-175 16,9-16 218-16</inkml:trace>
  <inkml:trace contextRef="#ctx0" brushRef="#br0" timeOffset="-178339.53">13117 4333 778 0,'45'-45'148'0,"-11"12"141"0,-6 16-33 0,-12 18-54 0,-10 22-26 0,-4 19-35 0,-4 15-23 0,-1 25-43 15,-5 8-19-15,0 11-32 16,0-3-11-16,-3-4-7 16,8-13-1-16,3-20-5 15,3-17-2 1,10-19-3-16,-1-10-1 0,7-15 2 16,0-7 1-16,8-15 3 15,2-3 3-15,5-3 0 16,6 6 0-16,-4 12-2 15,-1 10-1-15,-10 17 1 16,-9 2-1-16,-4 11 1 0,-1-6 0 16,-4-5-4-1,1-5-4-15,4-11 1 0,4-6 1 16,1-13 5 0,7-6 4-16,-2-9 11 0,-9-6 15 15,1-2 19-15,-2 3 3 16,-7 9-6-1,5 14-11-15,-7 24-18 16,0 16-3-16,-1 20-5 0,-2 10-5 16,3-2-3-16,6-4-2 15,7-16-25-15,4-10-30 16,7-20-94-16,2-9-87 0,1-15 126 16</inkml:trace>
  <inkml:trace contextRef="#ctx0" brushRef="#br0" timeOffset="-178164.14">13794 4391 1380 0,'-30'11'126'0,"3"-5"114"0,6 2-122 0,9-8-39 0,2-9-21 0,15-12-57 15,11-6-67-15,10-4-348 16,15 6 263-16</inkml:trace>
  <inkml:trace contextRef="#ctx0" brushRef="#br0" timeOffset="-177944.13">14232 4668 1116 0,'-20'16'136'16,"-9"-3"141"-16,-1-7-73 15,-6-4-10-15,1 2-45 16,5 1-77-16,5 8-23 0,3 17-40 15,6 6-12-15,7 11-7 16,5-4-6-16,14-7-9 16,6-7-3-1,17-14-16-15,3-8-16 16,8-11-45-16,-1-7-57 16,-7-7 87-16</inkml:trace>
  <inkml:trace contextRef="#ctx0" brushRef="#br0" timeOffset="-177633.93">14537 4676 1290 0,'-10'-1'190'16,"-3"-1"96"-16,-7 1-73 15,-1-3-22-15,-9 4-97 16,0 5-27-16,4 3-38 15,-3 5-16-15,6 4-17 0,10-3-9 16,11 5-12 0,7 0-1-16,17 0 3 15,5 1 5-15,3 3 11 0,0-5 3 16,-9 8 4 0,-1 1 0-16,-18 2 2 15,-12 3-2-15,-15-2-8 0,-5 3-9 16,-21-9-62-16,-1-4-57 15,-11-12-127 1,-1-8-78-16,-1-16 178 0</inkml:trace>
  <inkml:trace contextRef="#ctx0" brushRef="#br0" timeOffset="-177054.81">15601 4858 926 0,'-6'1'181'0,"0"4"157"0,-4 1-145 0,-1 5-22 0,-1 10-77 0,-4-1-32 0,-9 13-30 16,-7 5-4-16,-9 10-19 16,-2 7-9-16,7 9-5 15,9 1-4-15,24-8-15 16,10 0-26-16,26-24-80 16,9-6-57-16,18-18-219 15,3-7 224-15</inkml:trace>
  <inkml:trace contextRef="#ctx0" brushRef="#br0" timeOffset="-176486.57">16064 5012 1390 0,'-10'-31'200'0,"-2"-1"107"16,-18 7-82-16,-5 6-44 16,-6 11-98-16,-6 8-34 0,-1 22-41 15,1 8-11 1,9 17-12-16,11 4-3 15,16-4-2-15,11-6-2 16,13-14-1-16,7-3 2 16,15-18 6-16,6-4 6 0,5-12 6 15,0-9 3-15,-1-6 4 16,-2-3 4 0,-1-2 4-16,-10 0 0 0,-11 12-1 15,-6 9-3-15,-13 17 0 16,-4 9-2-16,-10 10-3 15,-4 8-3-15,3 1-1 16,4-3-3-16,18-11-5 16,12-9 1-16,15-13 2 15,10-10 4-15,0-9 9 16,2-1 3-16,-10-4 7 0,0 5-1 31,-11 8-1-31,-2 6-1 0,-1 7-10 16,-7 3-2-16,2 15-1 15,-3-1-1-15,-5 8 0 16,-6 0-1-16,-2-2-4 16,-3 0-2-16,-5-6 6 15,0-2 4-15,-2-9 16 0,2-6 12 16,-1-12 45-16,2-7 15 16,3-16 2-16,1-8-8 15,11-11-51-15,6-5-20 16,10-3-18-16,9 2-5 15,4 7-1-15,7 6-43 0,7 10-91 16,4 5-52-16,10 11-137 16,-5 10-68-16,-8 9 233 31</inkml:trace>
  <inkml:trace contextRef="#ctx0" brushRef="#br0" timeOffset="-176067.91">17106 4881 1040 0,'-3'16'205'0,"-3"-3"202"0,-5-7-62 16,-5-6-102-16,-1-6-44 0,-10-1-75 0,2-2-38 0,-12 9-53 16,1 11-21-16,-3 25-27 15,-4 7-7-15,10 14 0 16,11 3-15-16,20-8-25 16,15-4-23-16,22-11-22 15,3-12 16-15,3-17 32 16,-2-5 23-16,-3-12 25 15,-10-12 4-15,-3-11 24 16,-4-7 12-16,-2-19 29 16,-4-9 11-16,-7-21 7 15,1-14 5-15,-6-21-8 16,-1-5 3-16,0 14-4 16,0 13-2-16,0 46-1 0,-6 17-8 15,3 31-26-15,0 16-10 16,-4 29-20-16,4 12-4 15,3 29-1-15,0 11 1 16,2 8 0-16,4 1-3 0,10-3-15 16,1-6-4-1,16-20-81-15,5-7-29 16,10-14-78-16,2-8-43 0,7-13-230 16,0-8 280-1</inkml:trace>
  <inkml:trace contextRef="#ctx0" brushRef="#br0" timeOffset="-175756.27">17389 4077 1386 0,'-13'-2'125'0,"4"2"83"0,4 0-22 0,3 2-3 0,6 0-39 0,8 7-52 0,13 10-18 16,16 14-40-16,8 13-14 16,18 22-13-16,-3 4-3 15,7 9 0-15,-1 5-1 16,-4-7 2-16,3 5-1 16,-15-2 0-16,-5 1 0 0,-21 1-2 15,-13-2 0-15,-20-3-9 16,-16 3-12-16,-29-5-54 15,-7 7-54-15,-19 2-123 16,-15 3-192-16,-37 2 252 16</inkml:trace>
  <inkml:trace contextRef="#ctx0" brushRef="#br0" timeOffset="-105633.15">10321 14159 591 0,'0'3'132'0,"3"2"111"0,1-5-61 0,-1 3-19 0,-2-1-28 0,1 1-10 0,-1 5-33 15,-1-2-16-15,-1 0-26 16,1 4-12-16,0-4-15 0,0 3 0 15,0 4 12 1,0 0 3-16,0-2 16 16,0 1 5-16,6-4-11 15,-1 0-6-15,6-8-15 16,2-8-6-16,5-8 2 16,12-1 1-16,0-13 3 15,8-1-4-15,2-6-11 16,1-2-3-16,8-4-10 0,6-6 1 15,13-3 0-15,-7-1 0 16,5-6-1-16,-7 4 1 16,-5-8 4-16,5 0 5 0,6-3 7 15,3 0 0-15,9-4-3 16,7 4-8-16,3 3-5 16,-5-2 0-16,-3 5-3 15,-4-1 3-15,1-2 0 16,6 0 1-16,6 0 4 15,12-10 4-15,-2 4 6 16,-2-5-1-16,-8-1-1 16,-7 6-2-16,-4-7-2 15,7 2 6-15,5-3-1 16,6-4-3-16,-2 3-2 16,-1 0-7-16,-15 1-1 15,-6 0-1-15,6-4-1 16,7 1-1-16,14-2 1 15,4-5-1-15,-4 2-1 16,-3 0 0-16,-9 0-1 16,3 0 1-16,4-5-1 0,9-3 1 15,10-4 0 1,0-2 1-16,-6 1 1 0,-6 5 1 16,-4 0 0-16,5 3 0 15,17-6-1-15,-3-2 1 16,-1-1 0-16,-7-3 0 15,-9 7 0-15,9-4 0 0,12-4 0 16,2 1 0-16,4-4 1 16,-9-1-1-1,-2 4 1-15,3 1 0 16,12-4 1-16,-7 0 0 16,1-7-1-16,-7 2-1 15,7-1 0-15,10-1 0 0,4-4 1 16,0-7 1-16,-1-1 0 15,-5 2 0-15,13-2 0 16,-2 1 3-16,-7 1 2 16,-4-3-1-16,-8 1 19 15,8 4 5-15,2-2 14 16,-7 3-7-16,-3-6-11 16,-11-2-6-16,13-3-13 0,9 2 6 15,-3 1-5 1,-4-1-1-16,-8-1 1 15,8-2-2-15,12-1 4 16,2 6 0-16,-7 2 3 16,-8 7 1-16,-12 12 1 0,2 5 7 15,-12 24-3-15,-9 11 0 16,-19 15-4-16,-8 5-7 16,-12 15-2-16,6-1 1 15,-10 12-3-15,-8-1-1 16,-11 6 0-16,-7 4-14 15,-20-1-79-15,-6-2-65 0,-10-1-233 16,-10-17 213-16</inkml:trace>
  <inkml:trace contextRef="#ctx0" brushRef="#br0" timeOffset="-105230.68">20191 4955 842 0,'20'-22'115'0,"2"3"118"0,5-4-24 0,-2 2-27 0,5 6-38 0,-14 7-49 16,-2 1-11-16,-3 7-5 15,-4 0-7-15,0 7-23 16,5-1-10-16,11-4-3 16,6-1 6-16,24-6 15 0,18-6 10 15,18-9-9 1,16-1-13-16,3 1-17 0,-3 4-12 16,-24 16-9-16,-29 5 6 15,-29 26 7-15,-12 13 3 16,-29 32 0-16,-11 16-7 15,-31 15-31-15,-8 3-21 0,-6-6-44 32,3-6-35-32,21-17-77 0,10-7-56 0,26-11 132 15</inkml:trace>
  <inkml:trace contextRef="#ctx0" brushRef="#br0" timeOffset="-104597.21">21882 4288 1190 0,'11'0'161'0,"-5"0"97"0,-6 0-37 0,-6 0-18 0,-4 2-63 0,2 0-35 0,1 5-50 15,3 3-14-15,8 21-19 0,0 10-6 16,17 35-6-16,-2 17-1 15,1 30-6-15,-2 8-3 16,-10 13-31 0,-4 2-40-16,-5-13-61 15,-1-13-38-15,1-31-63 16,-1-18-25-16,4-31 145 16</inkml:trace>
  <inkml:trace contextRef="#ctx0" brushRef="#br0" timeOffset="-103796.91">22071 4293 1301 0,'-9'2'147'0,"-1"-1"101"0,-2 4-100 15,-1-5-6-15,3 0-57 16,1-9-21-16,3 1-20 15,4 0-9-15,8-2-8 16,5 7-5-16,7 0 1 16,9-2 6-16,23 2 14 15,10 0 3-15,21-3 5 16,8 1-9-16,5-5-13 16,5 4 3-16,18-5-14 15,10-3 2-15,9-7-10 16,-3 2-10-16,-1-3 0 15,-2 0-1-15,7 5 3 16,-5-2 1-16,-21 10 2 16,-12-1 1-16,-39 7 0 15,-3-2 1-15,-26 4 0 16,-4-3-2-16,-6 3-1 16,1-7-1-16,0 2-2 15,8-5 1-15,-2 1-1 0,4 5 0 16,1 2-1-16,-1 3 2 15,-7 5 0-15,-5-3 1 16,-9 2 5-16,-11 1 2 16,-3 0 3-16,-13 3 2 0,-1 1-3 15,0 2-4 1,-4 7-2-16,7-1-5 0,3 8-7 16,6 7-1-1,5 20-2-15,3 11 0 0,13 24 5 16,6 12-1-16,3 14 2 15,2 4 1-15,-3 0 1 16,1-2 0-16,-1-8-3 16,-7-6-3-16,-1-6-21 15,-5-4-4-15,-2-10 2 16,-2-6 5-16,-4-8 25 0,-6-4 7 16,-15-14 0-1,-7-7 2-15,-17-13 9 16,-14-7 2-16,-24-8 6 15,-15-3 4-15,-21-6-35 16,-20 4-4-16,-22 5 3 16,-11 8-14-16,-3 10 20 0,2 6-2 15,12 7-9-15,7-4 2 16,12-9-11-16,16-10-12 16,38-19-40-16,7-6-19 15,18-8-75-15,8-3-62 16,21-16 132-16</inkml:trace>
  <inkml:trace contextRef="#ctx0" brushRef="#br0" timeOffset="-103252.84">22630 4665 1306 0,'17'-6'107'0,"-11"-2"69"0,-6 5 25 0,-11-2-39 0,-6 2-20 0,-12 3-47 0,-5 0-20 15,-6 6-23-15,-1 2-15 16,-6 13-22-16,-2 7-8 0,-6 19-17 16,4 9-4-16,4 18-5 15,12 1-2-15,16 3-1 16,18-3 0-16,26-10-5 15,11-10-11-15,16-17-55 16,4-10-50-16,-3-18-210 16,6-10 202-16</inkml:trace>
  <inkml:trace contextRef="#ctx0" brushRef="#br0" timeOffset="-102853.71">22931 5023 1384 0,'6'-1'119'0,"2"-2"58"16,-6-9 13-16,-5 0-56 15,-12-7-35-15,-11-2-50 16,-8 1-13-16,-7 4-20 0,3 5-12 16,-1 21-21-16,1 9-8 15,2 23-8-15,6 5 1 0,8 9 0 16,11-8-6-16,17-3 1 15,10-9 2 1,11-9 15-16,1-2 10 16,5-17 12-16,-1-2 5 15,4-17 8-15,4-5 9 0,-3-18 26 16,1-3 14-16,-13-5 32 16,-6 1 10-16,-11 3-12 15,-5 13-8-15,-6 11-25 16,-5 7-24-16,-4 20-29 15,-7 10-14-15,6 20-20 16,1 6-10-16,12 1-55 16,11-2-54-16,17-18-203 15,13-8-239-15,6-18 334 16</inkml:trace>
  <inkml:trace contextRef="#ctx0" brushRef="#br0" timeOffset="-102162.27">23352 4799 1434 0,'-33'16'110'0,"-3"8"28"0,-5 14-58 0,1 3-9 0,2 14-59 0,8 0-13 15,11 2-13-15,13-7-11 16,12-10-52-16,13-3-11 15,15-18-65-15,8-8 6 16,13-12 30-16,2-10 8 0,-2-11 58 16,-3-8 5-1,-7-6 43-15,0-9 29 0,-7-13 83 16,-8-10 34-16,-11-19 46 16,-6-6 8-16,-13-11-6 15,-2-1-8-15,-4 7-29 16,-2 16-21-16,6 27-12 15,4 23-23-15,0 32-45 16,4 18-14 0,-5 30-49-16,1 23-4 0,-2 22 9 15,-8 4 1-15,-1 0-26 16,-1-7-20-16,5-12-46 16,5-6 2-16,5-18 29 0,8-10 21 15,-2-17 51 1,0-8 4-16,-3-16 13 15,1-5 0-15,5-6-5 16,2 4-4-16,9 2-15 0,10 5-4 16,0 11-3-1,-5 5 0-15,8-1-3 0,-4-1 1 16,7-11-3-16,4-6-2 0,2-14 6 16,2-6 3-1,-8-10 9-15,-3 1 10 0,-13-7 31 16,-11-2 13-16,-14 2 33 15,-12 3 10-15,-12 12-11 16,-5 9-16-16,-5 24-47 16,1 13-20-16,6 32-26 15,6 5-2-15,21 12 2 16,13-6 2 0,22-7-19-16,6-9-4 15,14-14-82-15,6-13-73 0,6-12-110 16,2-10 137-16</inkml:trace>
  <inkml:trace contextRef="#ctx0" brushRef="#br0" timeOffset="-87396.88">20355 3697 502 0,'4'0'123'0,"-4"-2"164"0,7-1-93 0,-7 0-38 0,-2-2-33 0,2-3-51 0,-5 2-1 0,2-3 18 16,2 2 1-16,1 3 0 16,4-4-2-16,4 0-7 15,7-3 0-15,3 0-3 16,0-2-2-16,7 2-14 15,0 0-12-15,7 5-19 0,1 6-11 16,3 1-12 0,-3 7-4-16,1 6-4 15,-6 1 1-15,0-3-2 16,-2 6 1-16,-6-3-1 16,-7 4 1-16,-12 0 6 15,-4 5 2-15,-21 7-3 0,-9 1-2 16,-6 9-8-1,-7 3-3-15,-3-3 3 0,7 0 1 16,5-5 3-16,11 1 0 0,14-11-3 16,6 1-2-16,14-3 1 15,5-4 4 1,15 1 14-16,8-5 10 0,16-5 22 16,7-2-2-1,1-9-6-15,4-6-7 16,1-4-24-16,-5-2-10 15,-9-5-124-15,-7-1-103 16,1-6 122-16</inkml:trace>
  <inkml:trace contextRef="#ctx0" brushRef="#br0" timeOffset="-85548.95">20572 3471 406 0,'-7'4'87'0,"-6"2"43"0,-4 3-12 0,-7 7-69 0,3-2-15 0,1 5 12 0,-2 0 13 0,9-5 15 0,5-3 18 0,7-11 40 0,-2 2 11 0,3-2 7 15,-4-2-8-15,8-5-39 16,0 0-17-16,-4-1-23 0,0 5-6 16,-4 2-20-1,-1 1-6-15,0 0-16 16,-3 0-8-16,7 3-3 16,1-3 0-16,0 0-2 0,0 0-1 15,1-11 8-15,-1 4 4 16,13-8 25-16,-1-1 20 15,12-1 33-15,3-6 12 16,0 5-12-16,3-3-15 16,-5 5-35-1,-1 0-15-15,-10 5-10 0,-3 0-2 16,-3 5-2-16,-7 6-3 0,1-1-2 16,-2-1-2-16,1 2-4 15,1-2 1-15,0 1 3 16,1-1 2-16,-2 1 1 15,1-4-2-15,0 2-4 32,-2 0 2-32,1 3 5 0,1 0 1 15,-2 1 7-15,-3 10-3 16,-5 5-3-16,1 4 0 16,-2 1-4-16,3 3-2 0,-1 1-4 15,4-1-1-15,1 2-1 16,1 3 1-16,-2-1 1 15,1 2 1-15,-1-3 0 16,-2 1 0-16,-3 9-1 16,1 0-1-16,-1 12-3 15,-3 5 3-15,-4 6-4 0,3 6 1 16,1-9 0-16,6-4-4 16,7-16-1-16,2-9-1 15,7-17 1-15,2-5 2 16,-2-13 6-16,0-6 2 15,-8-11 4-15,2-4 0 16,-5-10-1 0,0-3-1-16,0-13-2 0,0-7-1 15,8-8 0-15,-5-2 1 16,6-5 1-16,1 2 1 16,-4 9-1-16,5 4 1 15,-3 18 2-15,-3 8 3 16,0 13 1-16,3 2 1 15,-5 10 3-15,5 4-1 0,-4 6-9 16,4 5-2-16,-2 9-1 16,4 8 0-16,-1 14 4 15,-4 10-1-15,-2 17-4 16,0 10-3-16,-6 4 1 16,0-1 0-16,0-5-10 15,0-10-4-15,-2-14-7 16,2-9-2-16,3-20 7 15,0-7 1-15,-2-15 2 16,2-8 3 0,-1-20 4-16,-4-9 5 0,0-20 6 15,2-9 2-15,-2-4 16 16,1-3 6-16,2 9 6 16,-4 5 2-16,0 16-8 15,4 12-5-15,-4 16-7 0,1 13-5 16,0 18-9-1,2 11-8-15,3 25-5 0,3 14 1 16,2 14 3-16,6 4 6 16,0 5 1-16,3-4 1 15,-1-4-2-15,1-1-4 16,-1-13-39-16,-4-8-37 16,-3-16-96-16,1-6-43 0,-4-18-140 15,-3-14 190 1</inkml:trace>
  <inkml:trace contextRef="#ctx0" brushRef="#br0" timeOffset="-84983.01">20287 4086 994 0,'14'-7'184'0,"0"-1"174"0,4-5-48 0,1 0-55 0,-5 1-51 0,2 2-74 0,4 6-27 0,8 2-46 0,12-3-15 0,14 4-17 0,15-2-4 16,13-1-9-16,9-3-6 15,6 2-8 1,-7-3-1-16,-23 5 2 15,-16 1 4-15,-24 1 19 16,-26 1 7-16,2 0-2 0,-18 3-7 16,-23 0-26-16,-3 5-10 15,-33-3-9-15,-5 4 2 16,-6-4 4-16,-2 1 2 0,14-6 7 16,10-5 0-1,24 4 5-15,9 1-3 16,19 6-5-16,4 0 0 0,14 4 3 15,4 2 5-15,6-5 12 16,8-1 6-16,5-3 8 16,3-3 2-16,5-4-2 15,2-6-2-15,1-3-6 16,5 1-3-16,-9 1-2 16,-5 0-1-16,-15 6 4 15,-10 3-1-15,-20 2-7 16,-17 8-16-16,-17 10-28 15,-5 5-14-15,-11 9-33 0,-1 4-18 16,11 4-68 0,7-3-46-16,16-11-275 15,14-7 287-15</inkml:trace>
  <inkml:trace contextRef="#ctx0" brushRef="#br0" timeOffset="-84545.71">21158 3598 1276 0,'-3'0'162'0,"1"0"119"0,0-2-32 0,2 0-45 0,0-5-44 0,2 3-46 0,3 1-15 0,-2-1-34 0,0 4-10 16,8 1-17 0,3 5-5-16,16 7-2 0,5-2-2 15,15 2-3-15,6-5-6 16,4-2-12 0,3-5-4-16,-11-1-46 0,-2-1-56 15,-21-7 21 1,-7-6 7-16</inkml:trace>
  <inkml:trace contextRef="#ctx0" brushRef="#br0" timeOffset="-83479.45">21891 3430 759 0,'3'-1'220'0,"5"1"137"0,-1-5-53 0,1 2-35 0,-2-3-91 0,2-4-24 0,6-2-40 0,2 1-21 0,12-2-33 15,5 3-15-15,13 4-24 16,3 5-9-16,0 4-7 15,-3 5-3-15,-18 7-1 16,-11 1-3-16,-21 9-19 16,-9 9-7-16,-23 5-12 15,-7 5-2-15,-7 7 11 16,-4 2 7-16,10-1 12 16,9-1 5-16,15-12 6 15,12-6-1-15,17-9 2 0,13-7 8 16,14-4 20-16,10-4 13 15,27-10 14 1,4-10 0-16,11-15-8 16,-7-2-8-16,-10-11-14 15,-11 1-6-15,-11 3-4 16,-10 5 0-16,-15 8 28 0,-15 9 6 16,-18 10 7-16,-5 0-3 15,-10 16-31-15,3 3-11 16,4 4-18-16,3 7-7 15,14 4-3-15,8 1-1 0,12-7 4 16,17 2 4-16,5-21 8 16,7-6 4-16,0-11 10 15,0-9 8 1,-8-7 20-16,-10-1 2 0,-12-2 20 16,-12-5-4-16,-15-3-4 15,-14 0 0-15,-16-1-24 16,-5 1-8-16,-7 11-22 15,-4 11-23-15,4 16-23 16,-1 3-17-16,13 15-60 16,5 2-32-16,22-2-148 15,10-6-95-15,26-13 217 0</inkml:trace>
  <inkml:trace contextRef="#ctx0" brushRef="#br0" timeOffset="-82854.57">23344 3344 1264 0,'13'-24'225'0,"-4"4"116"0,-17 1-53 0,-6 6-24 0,-13 10-107 0,-6 4-46 0,0 18-54 16,-5 8-29-16,10 16-39 16,4 10-6-16,13 6-4 15,8-7-3-15,8-10 2 16,15-7-18-16,12-18-7 16,7-7 2-16,12-12 13 15,1-6 24-15,-3-4 15 16,-5-6 6-16,-11-2 29 15,-5-1 8-15,-7-2 8 16,-5 1 1-16,-13 7-19 16,-3 6-13-16,-5 14-24 15,-6 3-4-15,6 11-14 0,-1 0 0 16,12-4 7 0,4-4 2-16,13-6 4 0,11-5 2 0,-8-11 13 31,3-2 10-31,-6-7 20 0,0-5 11 15,-8-4 21-15,0 1-1 16,-3-1 1-16,1 4-14 16,-10 9-20-16,-3 15-10 15,6 1-22-15,-4 17 3 16,4 15-12-16,5 6-2 16,-1 9 0-16,-7-3-2 0,6 3-2 15,-7-9 2-15,-2 0-10 16,0-2-13-16,-13-7-13 15,1-2-13-15,-10-4-46 16,-8-9-19-16,3-7-110 16,0-6-68-16,2-10-342 15,-8-21 362-15</inkml:trace>
  <inkml:trace contextRef="#ctx0" brushRef="#br0" timeOffset="-82598.3">24127 3304 1478 0,'8'0'228'0,"-8"0"214"0,-11 2-78 0,-19 6-70 0,-7 4-80 0,-8 14-117 0,-6 0-22 0,12 12-48 0,9 3-15 0,19 2-19 0,15-1-8 16,29-10-11-16,16-4 0 16,22-9-3-16,13-6-10 15,3-12-53-15,-2-2-60 16,-14-18 82-16</inkml:trace>
  <inkml:trace contextRef="#ctx0" brushRef="#br0" timeOffset="-68487.38">23112 5987 1363 0,'0'22'118'0,"-4"6"97"0,-1 9-158 0,0 4-11 0,-4 6-28 0,7 2 11 0,1 8 29 16,1 7 8-16,9 24-3 0,-4 13-16 15,4 15-31-15,-6 13-9 16,-1 11-6-1,-1 2-2-15,4-9-27 0,0-10-19 16,8-26-18-16,-1-8-5 16,2-20-36-16,4-11-38 0,4-20 84 15</inkml:trace>
  <inkml:trace contextRef="#ctx0" brushRef="#br0" timeOffset="-67309.7">24084 7728 1174 0,'13'25'67'16,"-9"-1"39"-16,0-7-6 0,-9-3 40 15,-11-4-10-15,-17-10-17 16,-6-7-16-16,-17-7-24 15,-7-5-7-15,-14-6-9 16,-15 0-11 0,-29-7-28-16,-10 2-9 15,-13 4-8-15,4 3-1 16,-24 6 5-16,-2 6 4 0,-10 8 6 16,-9 3 2-1,5 8-2-15,5 1-3 0,8 4-6 16,14 6 0-16,19-3 0 15,9 1 3-15,12 2 6 16,5-3 3-16,36-1 8 16,4 0 1-16,21-1-1 15,2-3 0-15,3 0-2 16,-1 1-2-16,-1 6 0 16,3 1-1-16,2 6-7 15,4 2-3-15,6 4-5 0,7 6 0 16,8 8 0-1,3 3 3-15,8 13-2 16,1 9-4-16,2 12-1 16,-4 9-2-16,-1 15 0 15,-6 2 1-15,-5 4 0 0,-8 7 0 16,-4 1 1-16,-7 9-2 16,1 5 1-16,-1-11 0 15,7-13-1-15,9-15 0 16,9-21-4-16,12-8-3 0,15-14-7 15,8-1-3-15,16-4-2 16,8-6 2-16,17-1 7 16,10-6 3-16,9-4 3 15,2-3 1 1,1-6-1-16,1-1 0 16,15 2-1-16,24 2 1 0,17-1 0 15,9-7 1-15,22-5 1 16,13-4 1-1,16-7 2-15,10 0 2 0,28-8 1 16,-8 1 2-16,25 6-2 16,-3 1 0-16,-22 8 0 15,3 0 0-15,-34 3 0 16,-18 0-1-16,-35 1-1 0,-26-1-2 16,-48 0-7-16,-20 0-15 15,-25-6-30-15,-29-5-5 16,0-3 7-1,-19-8 14-15,-7-17 39 16,-4-10 11-16,3-19 11 16,2-9 6-16,6-16 12 15,4-16 6-15,7-22 11 16,-3-11 5-16,5-20 1 0,3-4-3 16,-5-12-12-16,0 3-8 15,-10 2-41-15,-6 5-8 16,-18 22-23-16,-9 9-9 0,-15 31 17 15,-11 18 0-15,-2 25 9 16,1 9-4-16,10 15-37 16,10 4-10-16,9 8-8 15,7 5 5-15,10 5 35 16,5 0 4-16,6-4-84 16,-5-9-63-16,3-17 89 15</inkml:trace>
  <inkml:trace contextRef="#ctx0" brushRef="#br0" timeOffset="-66597.86">21691 8087 594 0,'1'7'156'0,"-2"12"205"0,-1 4-89 16,-2 12-67-16,-7 9-43 0,1 18-91 0,-1 4-34 15,5 11-33-15,-4 0-3 16,9-6-5-16,-1-3-18 16,2-20-76-16,3-3-48 15,0-15-175-15,-1-8 169 0</inkml:trace>
  <inkml:trace contextRef="#ctx0" brushRef="#br0" timeOffset="-66265.93">21645 8513 855 0,'5'-80'201'15,"-5"4"198"-15,5 10-179 16,6 11-23-16,6 20-43 16,4 3-15-16,4 13-36 15,-5 1-22-15,4 10-34 16,-2 0-10-16,0 8-14 16,0 0-5-16,-6 0-6 15,-2 0-2-15,-3 1 2 16,-11-1 3-16,2 2 0 15,-4 7 0-15,-14 1-5 16,-6 1-4-16,-3 3-5 16,-2 0-2-16,4 5-5 0,7 3-2 15,5 13-7 1,9 3-1-16,12 12 7 0,4 6 2 16,10 7 7-16,-2-7 4 0,12 1-2 15,-4-13-1 1,3-9-24-16,-1-10-37 15,-4-12-117-15,1-10-110 0,-2-12 150 16</inkml:trace>
  <inkml:trace contextRef="#ctx0" brushRef="#br0" timeOffset="-65900.45">22256 8240 1377 0,'14'40'118'0,"-3"4"105"15,0 6-64-15,-11 9-7 0,-5-1-35 16,-12-6-53-16,-5-5-21 16,-8-9-22-16,1-3-7 15,7-16-11-15,5-5-3 16,8-14-15-16,5-6 1 0,6-19 7 16,6-12 8-16,3-19 31 15,-2-19 17-15,9-14 25 16,-4-11 13-1,6 9 1-15,9 10-12 16,-2 23-24-16,3 14-20 16,-5 25-22-16,-1 14 0 15,-1 24-5-15,-5 13 4 0,4 23-5 16,-7 11-1-16,0 19-3 16,-1-1 0-16,-5-1-4 15,1-7-25-15,-4-18-61 16,5-7-47-16,-1-18-151 15,-3-6-111-15,9-10 222 16</inkml:trace>
  <inkml:trace contextRef="#ctx0" brushRef="#br0" timeOffset="-65244.05">22204 8433 960 0,'36'0'171'0,"2"0"159"16,1-5-158-16,-1-4 4 16,-3-17-79-16,-5-8-28 0,0-14-46 15,3-5-15-15,6-2-40 16,2-2-37-16,10 11-32 16,1 8-8-16,-3 22 28 15,-7 9 36-15,-5 21 42 16,-3 14 25-16,-8 16 50 31,-9 2 18-31,-3 11 11 0,-3 1 1 0,-4 0-31 16,-4 1-13-16,-6-6-14 15,-5-4-14-15,-2-6-17 16,2-12-5-16,0-8-5 16,-1-8-1-16,7-13-2 15,-2-2 3-15,5-16 27 16,2-12 22-16,-1-20 43 15,4-13 10-15,-3-12 6 0,1-7-12 16,13 15-20-16,0 8-18 16,8 28-32-1,2 6-10-15,-3 23-26 16,-5 10 1-16,-2 15-2 0,-4 5 2 16,-1 11 4-1,-4 3 1-15,2-3-2 0,6-4-2 16,-2-17-3-16,5-6 0 15,0-14 0-15,3-6 5 0,0-19 5 16,-2-8 3-16,4-18 5 16,0-1-1-16,1-3-1 15,-1 1 1-15,-2 16-3 16,1 10-1-16,1 17-1 16,-2 16 0-16,-1 22 3 15,-4 12 1-15,-6 26 3 16,-3 10-1-16,-3 22-1 15,-5-1-2-15,-5 5-1 16,0-2-34-16,0-3-105 16,-1 0-61-16,8-14 84 15</inkml:trace>
  <inkml:trace contextRef="#ctx0" brushRef="#br0" timeOffset="-61924.05">20274 10081 727 0,'-1'6'95'0,"2"-4"98"0,-1 1-30 15,2 0 10-15,1 2-17 0,-1-2-8 0,-1 3 3 0,4 5-14 16,-5 8-21-16,1 13-52 0,-1 7-26 16,2 21-25-16,1 8-9 15,2 8-2-15,-2-1-2 16,-1-10-5-16,-1-10 1 0,9-11-26 16,-6-12-40-16,6-9-145 15,4-4-139-15,-3-15 185 16</inkml:trace>
  <inkml:trace contextRef="#ctx0" brushRef="#br0" timeOffset="-61545.4">20574 10308 988 0,'0'0'112'0,"0"3"88"0,-2 0-15 15,1 7-44-15,-1 1-36 0,2 9-57 32,3 1-18-32,5 12-20 0,0 3-6 15,10 0-7-15,-1 2-1 16,2-6-2-16,4-7 0 16,1-11 0-16,1-4 1 15,-1-10 5-15,3-8 4 0,-5-5 10 16,-3-7 19-16,-5-7 36 15,-3-5 15-15,-11-4 23 16,-5-3-5-16,-17-2-23 16,-6 0-10-16,-10 3-31 15,-8 1-14-15,5 15-26 16,2 7-15-16,3 15-34 16,4 0-27-16,8 11-67 15,4-3-52 1,14 1-138-16,7 0 181 15</inkml:trace>
  <inkml:trace contextRef="#ctx0" brushRef="#br0" timeOffset="-61129.93">21043 10347 718 0,'3'2'131'0,"0"1"119"0,5 3-59 0,-5 4-50 0,0-1-35 0,3 12-44 0,-1 4-15 0,6 2-24 0,-1 4-12 0,4 1-7 15,0-5-3-15,8-4 13 16,-1-4 12-16,1-9 25 15,0-2 14-15,0-12 19 16,0-3 5-16,2-12 8 16,-7-3 2-16,-8-8-5 15,-4 3-3-15,-11-3-18 16,-8 3-9-16,-18-6-20 0,-1-3-10 16,-8 4-15-16,3 4-11 15,3 10-14 1,9 12-10-16,2 12-39 15,3 9-34-15,7 13-84 0,8 3-72 16,12 4 130-16</inkml:trace>
  <inkml:trace contextRef="#ctx0" brushRef="#br0" timeOffset="-60660.08">21853 10497 1231 0,'0'6'111'0,"-6"4"53"0,1-4-63 0,-4 0 19 15,7-6-32-15,4 0-1 0,9-7-6 16,8-6-20 0,11-6-21-16,1 0-8 15,14-1-23-15,-4-2-5 0,-5 1-45 16,-3 1-93-1,0-9 82-15</inkml:trace>
  <inkml:trace contextRef="#ctx0" brushRef="#br0" timeOffset="-60200.9">22333 10199 1146 0,'2'0'140'0,"-6"0"197"0,3-3-147 0,2-3-22 0,10-2-10 16,2-2-45-16,3 4-26 15,8-2-22-15,1 3-15 16,0 5-20-16,0 3-5 16,-7 9-14-16,-1 0-3 0,-15 10-1 15,-4 3 2-15,-11 4-8 16,-9 4-8-16,-5 8-28 15,-6-3-10-15,0-5 5 16,2 0 8-16,15-9 16 16,5-7 6-16,23-3 0 15,12-1 5-15,12 4 12 16,4 2 9-16,-1 5 19 16,-4-4-1-16,-3 1-2 15,-3 2-2-15,-10-2-8 16,-8 3 2-16,-20 4 2 15,-7 4-2-15,-20-3-14 16,-2 5-17-16,-9-8-45 0,-1 0-17 16,3-12-24-16,2-3-24 15,8-13-3 1,10-9-37-16,22-11-152 16,6-1-127-16,27-4 229 15</inkml:trace>
  <inkml:trace contextRef="#ctx0" brushRef="#br0" timeOffset="-59883.66">22749 10489 1058 0,'0'10'120'0,"0"2"96"0,-4 6-75 0,-1 4-45 0,3-2-24 0,1 5-30 16,2-1-13-16,7-3-23 15,11-6-10-15,10-7-5 16,7-6 3-16,8-10 19 16,2-5 15-16,-7-2 39 15,-9-3 18-15,-9-2 32 16,-7 4 16-16,-17-5 13 16,-8 6-5-16,-24 0-27 15,-9 0-28-15,-16-1-53 16,2 2-27-16,2 7-57 15,9 3-39-15,11 2-103 16,7 2-70-16,26 0 140 0</inkml:trace>
  <inkml:trace contextRef="#ctx0" brushRef="#br0" timeOffset="-59575.62">23142 10497 1227 0,'-1'0'-10'16,"7"10"161"-16,-3 2-44 16,0 4-1-16,5 1-52 15,-3 2-27-15,6 2-23 16,2 2-4-16,4-12-2 16,5-3 9-16,6-8 56 15,6-6 24-15,-1-2 57 16,3-9 16-16,-1-7-3 0,-7-4 0 15,-4-4-21 1,-10-1-10-16,-11-3-36 16,-4 1-17-16,-17 4-35 15,-9 5-28-15,-17 20-65 16,-3 11-48-16,-10 12-144 16,3 8-86-16,13-1 177 15</inkml:trace>
  <inkml:trace contextRef="#ctx0" brushRef="#br0" timeOffset="-58649.45">23982 10417 1214 0,'-5'0'185'0,"-1"3"184"0,-6-2-111 0,-5 1-88 0,-7-2-53 0,-9 3-77 0,2 5-24 0,-4 9-24 15,7 10-10-15,4 19-10 16,8 6-5-16,15 16-22 16,2 4-4-16,24-7-5 15,5-8 0-15,16-19 27 16,0-10 11-16,3-17 21 15,-2-5 17-15,-4-14 25 16,-5-6 10-16,-10-11 27 16,-3-5 4-16,-6-8 10 15,-6-4 0-15,-12 5-8 16,-1 1-15-16,-6 19-17 16,1 9-12-16,-1 20-31 15,1 12-7-15,5 8-29 0,3 6-6 16,16-12 2-16,7-5 4 15,8-20 17-15,4-1 11 16,-3-9 17-16,-10-1 11 16,-11 3 33-16,-4-3 18 0,-9-1 14 15,1 5-4 1,-2-1-14-16,0 6-10 0,2 1-19 16,-2 13-4-1,4 20-22-15,-1 6-11 0,-1 13-8 16,-2 3-3-16,0 5-18 15,-5-3-5-15,-3-3-13 16,-3 1-7-16,-4-8-13 16,-6-1-15-16,-9-2-22 15,-5-8 4-15,-1-12 10 16,1-8-8-16,2-16 5 16,5-7 0-16,-2-19 13 15,-3-12 26-15,9-22 13 16,7 0-27-16,17 6-112 0,3 9-99 15,21 7 140 1</inkml:trace>
  <inkml:trace contextRef="#ctx0" brushRef="#br0" timeOffset="-58380.37">24709 10678 1570 0,'-13'4'176'0,"-4"0"101"0,-7 1-82 0,1 3-23 0,2 0-59 16,1 3-19-16,2 2-38 15,-2 1-23-15,5 13-27 16,3 7-11-16,10 9-15 16,2 4-1-16,16-3-3 15,8 0 2-15,3-14-3 16,9-3-5-16,3-11-69 15,7-7-31-15,8-9-126 16,-1-4-219 0,-10-17 294-16</inkml:trace>
  <inkml:trace contextRef="#ctx0" brushRef="#br0" timeOffset="-39675.23">23314 10138 585 0,'-1'-7'151'0,"1"-2"153"0,6-4-72 0,7-3-86 0,-1 4-42 0,1 4-41 0,-4 2-9 0,-6 6 7 0,-3 0 3 16,-4 7-6-16,-6 0-8 16,-9 9-14-16,0 1-7 15,4 2 3-15,0-5 2 0,6-5 6 16,1-1 5-16,8-8-2 15,0 0-4 1,0 0-10-16,2 0-7 16,2 2-8-16,-4 7-2 0,-4 7 7 15,-1 5 4-15,-8 10 8 16,2 7 2 0,2 1-8-16,1 6-4 0,0 0-11 15,5 4-3-15,3 3-2 16,0 2-1-16,6 9 0 15,4 2 1-15,1 10-2 16,1 4-1-16,1 16 0 16,-2 7-1-16,0 9 0 15,0-2 0-15,2-4-1 16,-2-5 0-16,6 2 0 16,-1 1 0-16,-2 4 1 15,0-3 0-15,-3-2 2 16,-1-7-1-16,-9-7 2 15,1-3 0-15,-2-14 2 16,-2-6-1-16,2-13 2 0,-3-6 0 16,-3-11 0-16,3-9 0 15,0-11-2-15,-2-3-2 16,2-9-3-16,3-1 0 0,0-2-43 16,-2 0-45-1,-7-6-134 1,5-5-110-16,4-15 176 0</inkml:trace>
  <inkml:trace contextRef="#ctx0" brushRef="#br0" timeOffset="-38276.75">24430 12274 425 0,'15'16'129'0,"0"0"150"0,-4 0-42 15,-7-4-34-15,0 1-9 0,-4-5-25 0,-5 0-21 0,-6-5-43 0,-3 3-17 0,-5-6-29 16,-5 2-11-16,-12-1-19 16,-4 2-6-16,-20 2-9 15,-6-2-2-15,-11-3 0 16,-8 4-2-16,-2-4-3 15,-13-4-2-15,-24 1-2 16,-7-6 0-16,-21-1-2 16,9-1 0-16,6-1-1 0,-9-3-1 15,6 0-2-15,-2-1-1 16,14-1-3 0,16 4 1-16,7 7-2 15,0 2 0-15,1 6 3 16,3 1 1-16,16 5 3 15,13-3 1-15,2 0 1 16,7-1 1-16,8-4 0 16,1 0 0-16,-4 0 4 0,6 2 4 15,9 4 19 1,5 0 10-16,13 7 16 0,9 1 3 16,8 2-5-16,7 5-4 15,9 4-4-15,1 2 0 0,9 10-4 16,-4 3-3-16,0 12-11 15,-1 8-5-15,-4 11-9 16,-1 9-2 0,0 20-7-16,3 13-3 0,1 26-3 15,1 14-3-15,3 19-18 16,-4 11-11-16,6 9-19 16,-4 7-14-16,2-5-5 15,0-3-4-15,-5-23 6 16,4-8 17-16,-4-22 22 15,-3-11 20-15,3-25 14 16,-3-12 4-16,2-19 1 16,-1-11 0-16,9-11-4 15,-3-2-1-15,7-11-3 0,0-6 0 16,10-1 0 0,-2-6 0-16,8-1-2 15,1-3 1-15,10-6 1 16,6 0 0-16,29-4 4 15,8-6 3-15,13-4 5 16,7-1 2-16,21-9-4 0,18-2 0 16,24 1-6-16,5-2 0 15,14 1-1-15,-9 2-1 16,-1 6-1-16,-7-1-1 16,-16 6 1-16,-6 1 1 0,-26 7 2 15,-6 3 2-15,-38-3 1 16,-15 2 0-1,-15-7 0-15,-5 0-1 16,-10-9 10-16,-6-5 1 16,-11-7-2-16,-1-7-1 15,-8-10-15-15,-3-10-3 0,0-23-2 16,-3-9 1-16,-3-21 4 16,-1-9 3-16,-5-20 3 15,-2-18 1-15,-7-22 2 16,2-11 0-16,-1-11-2 15,-2-7 1-15,-7 10 0 16,-4 9 1-16,-6 21 3 16,-10 13 2-16,-1 14-2 15,-4-4-1-15,8-3-6 16,4 2-3-16,5-1-1 16,7 4 0-16,8 11 0 15,4 13 2-15,8 29 2 16,5 14 0-16,-2 29-38 0,-6 11-65 15,-3 21 58-15</inkml:trace>
  <inkml:trace contextRef="#ctx0" brushRef="#br0" timeOffset="-37460.17">23227 12929 794 0,'2'11'127'0,"0"5"107"15,-4 6-26-15,-7 5-58 0,-1 3-25 0,-12 3-36 0,-2-2-11 16,-2-1-15-16,-8-3-6 0,1-3-11 16,-3-9-9-1,-2 1-23-15,3-2-6 0,9 5-9 16,2-3-5-16,19 8-9 15,8 1-4-15,19 0-1 16,13 2 1 0,6 3 9-16,-1 1 4 0,2 4 6 15,-4 0 3-15,-2 4 5 16,-6 4 1 0,-11 3 6-16,-5 4 4 0,-21 5 6 15,-6 4 1-15,-17-3-3 16,-8 4-5-16,-14-6-8 15,-13-5-5-15,-13-16-16 16,-6-8-19-16,11-15-31 16,10-10-15-16,25-16-31 15,8-5-24-15,26-9-163 16,5-3 177-16</inkml:trace>
  <inkml:trace contextRef="#ctx0" brushRef="#br0" timeOffset="-37068.36">23852 13158 1137 0,'10'-2'121'0,"-2"-4"86"0,-8 3-23 0,-10 3-31 0,-6 1-11 0,-12 12-7 16,-5 4-11-16,-10 11-27 15,-3 1-19-15,-1 7-35 16,-2 2-17-16,13-2-27 16,9-1-11-16,18 0-9 15,15 2-2-15,19 4 3 16,5 4 6-16,13-3 6 16,-1 1 2-16,-2 1 4 15,-7-3 2-15,-6 3 3 16,-4 2 3-16,-16 0 4 15,-7 1 1-15,-22-1-2 16,-4-2-7-16,-29-5-13 16,-14-6-3-16,-7-17-27 15,-6-6-11-15,9-25-28 16,17-8-11-16,15-12-28 0,9-8-34 16,24-1-178-16,10-1 191 15</inkml:trace>
  <inkml:trace contextRef="#ctx0" brushRef="#br0" timeOffset="-36875.67">24037 13426 1265 0,'28'37'129'0,"-6"14"89"0,-3 4-57 15,-11 18-56-15,-6 2-41 0,-4 0-44 16,-3 0-8-16,-1-5-9 15,4-7-3-15,-1-14-51 16,-1-5-71-16,2-14 71 16</inkml:trace>
  <inkml:trace contextRef="#ctx0" brushRef="#br0" timeOffset="-36561.3">23833 13374 1181 0,'3'-15'182'0,"5"8"185"16,5 3-183-16,4 11-59 0,4 4-15 15,6 4-12 1,1 3-4-16,18-4-19 0,3 2-11 16,12 6-13-16,12-2-8 15,1 13-20-15,-6 4-6 16,-10 13-8-16,-17 7 1 0,-22 9-11 15,-8 4-10-15,-22 7-24 16,-9 0-14-16,-29 0-5 16,-11-1-3-16,-18-18-25 15,-2-9-16 1,3-23-27-16,1-17-25 16,11-28-54-16,1-12-92 15,-7-29 167-15</inkml:trace>
  <inkml:trace contextRef="#ctx0" brushRef="#br0" timeOffset="-33229.59">21180 16040 147 0,'-3'-4'16'0,"1"2"13"0,0 2-18 0,-4-2-10 0,5 1-1 0,-3 1 6 0,1 0 23 0,-3 0 58 16,-2 0 36-16,2 1 50 16,3 1-2-16,-1 4-15 15,4-3-10-15,0 1-12 16,0 2 4-16,0-4-7 16,0-1-9-16,-3-1-14 15,2 2-9-15,-1-1-17 16,1 1-9-16,-1-1-13 15,-11 7-8-15,13 5-10 16,-1 3-1-16,1 11-15 16,0 6-7-16,0 8-12 15,0 8-7-15,0 3-3 16,1 4-1-16,-1 0 0 0,0-4 0 16,0-10-1-16,0-6 0 15,-1-12-5-15,-1-10-4 16,2-14-10-16,-8 2 0 15,5-15 3 1,-3-4 6-16,-2-21 13 0,2-9 6 0,2-18 17 16,-7-6 6-16,13 3 12 15,0 0 5 1,7 16 11-16,5 10-7 0,-3 13-3 16,-8 6-8-16,4 18-21 15,2 5 3-15,-2 11-16 16,15 14-2-16,-11 4-4 15,-2 7-5-15,1 7-12 16,1 2-7-16,-2-7-7 16,4-6 0-16,4-17 13 15,7-10 9-15,3-17 10 16,4-10 4-16,2-19 15 16,2-8 9-16,-3-8 28 15,4-5 15-15,-3 6 3 16,-3 8-5-16,-3 15-22 15,0 11-12-15,-13 19-6 16,-5 9-1-16,-9 19-4 0,0 13-4 16,0 19-14-1,0 12-5-15,0 9-8 16,3 4-5-16,4-8-10 0,2-8-6 16,12-22-7-16,-7-11 2 15,13-22 9 1,-2-14 8-16,0-24 8 0,0-7 2 15,-1-21 4-15,-7-1 1 16,4 4 4-16,3 7 2 0,-9 16 4 16,3 10 1-16,-6 13 12 15,-1 12 3 1,-1 20 1-16,-1 7-1 0,1 19-12 16,1 6-5-16,3 0-5 15,3-1-1-15,4-14-4 16,6-9-2-1,1-18-1-15,-3-6-1 0,-3-17-2 16,1-8-1-16,-8-17-71 16,3-11-61-16,-6-2-122 15,-4-3-93-15,0 7 193 16</inkml:trace>
  <inkml:trace contextRef="#ctx0" brushRef="#br0" timeOffset="-33009.8">22033 15728 1225 0,'-20'35'137'0,"2"1"101"0,4 0-78 0,3-14-90 16,6-4-34-16,5-23-39 0,0-11-17 0,5-14-82 0,8-8-54 0,1-9 90 0</inkml:trace>
  <inkml:trace contextRef="#ctx0" brushRef="#br0" timeOffset="-32624.69">22347 15619 1386 0,'3'8'149'0,"-1"10"117"16,0 5-88-16,-2 12-63 15,0 12-41-15,-7 16-45 16,4 11-6-16,3 15-10 15,0 1-3-15,10 7-10 0,-4 1-4 16,3-5-50-16,4-3-64 16,0-17 67-16</inkml:trace>
  <inkml:trace contextRef="#ctx0" brushRef="#br0" timeOffset="-32399.77">22533 15616 1524 0,'2'8'138'0,"1"11"120"0,3 12-171 16,-2 15-3-16,2 20-41 16,0 12-10-16,0 15-17 15,1 6-9-15,-2 4-10 16,1-1-40-16,-1-7-123 15,7-9-94 1,12-22 123-16</inkml:trace>
  <inkml:trace contextRef="#ctx0" brushRef="#br0" timeOffset="-32227.94">22797 16564 581 0,'35'-40'232'0,"-2"-1"170"16,-16-11-60 0,-4-1-30-16,-13 10-100 15,0 7-30-15,-8 17-65 16,1 14-30-16,-4 20-37 15,2 10-16-15,6 16-44 16,4 9-24-16,14 2-40 16,5-4-32-16,8-20-130 0,7-15-84 15,6-29 170 1</inkml:trace>
  <inkml:trace contextRef="#ctx0" brushRef="#br0" timeOffset="-32077.72">22743 15966 1857 0,'0'16'46'0,"6"-7"-26"16,2-9-95-16,11-18-199 16,7-8 174-16</inkml:trace>
  <inkml:trace contextRef="#ctx0" brushRef="#br0" timeOffset="-31345.14">23264 16260 813 0,'1'1'143'0,"1"-1"155"15,1 0-184-15,5 0-107 16,-3 2-42-16,9-2-18 15,6 1 1-15,9-7 25 16,7-5 69-16,2-8 91 16,1 0 42-16,-1-3 58 15,-3-3-14-15,-18-2-42 16,-14 2-26-16,-26 1-49 16,-17 5-30-16,-18-1-48 15,-11 5-33-15,2 15-58 16,4 5-15-16,19 17-16 15,6 2-6-15,24-7 9 16,9-7 5-16,23-13 21 0,7-7 23 16,21-1 37-16,12 5 8 0,8 7 9 15,10 9 9 1,-2 6 17 0,-6-1 3-16,-14 6 0 15,-10-5-7-15,-27 3-12 0,-6-1-5 16,-12 3-19-1,-7-1-16-15,-7-7-13 0,3-2-2 16,-1-8 16-16,13-1 9 16,0 3 11-16,8-2 1 0,19 5-1 15,1 1 3-15,2 4 5 16,10-4 2-16,-2-12 6 16,7-13 7-1,1-17 24-15,0-13 7 0,-2-9 21 16,-6-3 2-16,-13-7-12 15,-4 1 0-15,-20 8-18 16,-2 12-4-16,-7 22-2 16,3 16 1-16,7 26-13 15,7 17-3-15,10 15-16 0,11 1-10 16,5-1-3 0,1-4-2-16,0-6-7 15,-7-1-5-15,-18-6-13 16,-11 1-12-16,-22-7-27 15,-8-6-9-15,-15-12-15 16,-3-12-8-16,-9-25 12 16,3-10 11-16,10-17-28 15,9-6-59-15,21 1-204 0,11-2 203 16</inkml:trace>
  <inkml:trace contextRef="#ctx0" brushRef="#br0" timeOffset="-30851.57">24497 15922 755 0,'4'-2'195'0,"2"-1"176"0,-1 3-109 0,-4 2-16 0,-2 9-49 0,1 3-19 0,-2 10-51 0,-1 4-26 15,6 7-52-15,-1 1-20 0,9-3-31 16,0-1-8 0,9-9-5-16,4-7-1 0,9-13 0 15,5-3 2-15,4-15 6 16,4-12 7 0,-5 0 19-16,-11-5 14 0,-19 4 27 15,-11 0 6-15,-23-1-2 16,-14-1-7-16,-16 10-24 15,-4 1-13-15,-3 14-32 16,5-1-26-16,15 1-66 16,6 0-50-16,24-12-143 15,9-3-248-15,27-12 322 0</inkml:trace>
  <inkml:trace contextRef="#ctx0" brushRef="#br0" timeOffset="-30621.18">25166 15439 1276 0,'-3'0'239'0,"-16"0"286"0,-3-3-248 15,-13 6-145-15,-6-3-31 16,-6 24-50-16,0 5-10 16,7 19-12-16,10 11 0 15,19 20-24-15,11 11-7 16,18 9-9-16,10 2-41 15,2-10-87-15,5-4-53 0,-13-11-253 16,-14-5 249 0</inkml:trace>
  <inkml:trace contextRef="#ctx0" brushRef="#br0" timeOffset="-30427.72">24848 15845 1777 0,'58'8'156'0,"-3"1"84"0,-1-3-103 16,-5-6-108-16,0-4-25 15,-10-23-13-15,-3-5-1 16,1-7 16-16,-4-2-32 0,0 2-102 16,-8 1-98-1,-18 12 100-15</inkml:trace>
  <inkml:trace contextRef="#ctx0" brushRef="#br0" timeOffset="-29626.39">22447 16974 765 0,'6'-10'216'16,"-5"-2"172"-1,-1 7-85-15,-9 5-53 0,-7 13-76 16,-9 7-32-16,-14 10-56 16,-6 6-17-16,-10 12-34 15,5 2-15-15,1 4-25 16,8 3-28-16,25-5-51 15,8-5-16-15,32-12-10 0,15-8 20 16,23-20 51-16,4-7 15 16,2-9 17-16,-5-15 12 15,-6-3 36-15,-10-7 17 16,-4-2 25-16,-12-2 4 16,-10 6-5-16,-10 7-3 15,-19 11 1-15,-5 12-13 16,-3 21-32-16,-4 14-21 15,10 18-58-15,9 2-26 16,10-4-16-16,13-8-23 0,8-20 27 16,7-10 25-1,1-14 16-15,-4-9 48 0,-4-10 48 16,-3-4 24-16,-5-6 43 16,-6-1 1-16,-8 1-9 15,-5 1-12-15,-3 17-13 16,-2 9-11-16,2 22-29 15,4 16-10-15,5 16-30 16,-1 5-7-16,5 1-6 16,-2 5-2-16,0-2-11 15,1 5 1-15,-12 10 6 16,-3-4 2-16,-21-4 10 16,-9-7-2-16,-8-18-6 15,0-12-5-15,-9-20-9 16,1-8-5-16,-6-27-9 15,-4-17 4-15,14-22-64 0,5-8-63 16,21 3-157-16,16 0 155 16</inkml:trace>
  <inkml:trace contextRef="#ctx0" brushRef="#br0" timeOffset="-28819.58">23319 17051 1235 0,'13'0'274'0,"-4"0"285"0,-26 5-288 0,-12 3-45 0,-12 9-117 0,-6 1-42 0,4 10-48 0,9 8-9 0,8 11-12 16,19 4-7-16,10-5-16 15,8-4-4-15,16-13-39 16,4-10-25-16,18-13-67 15,5-12-47-15,6-23-76 0,1-12-39 32,2-20-46-32,0-9 9 0,-4-18 65 15,-9-2 70-15,-15-1 251 16,-13 1 134-16,-22 5 204 16,-8 4 64-16,-9 9-45 15,-4 9-57-15,1 25-75 16,2 17-31-16,4 26-52 15,2 17-21-15,7 22-60 0,5 16-29 16,3 21-25-16,2 7-12 16,7 19-22-16,-2 7-12 15,12 5-36-15,3-7-14 0,7-26-16 16,6-14 3-16,9-36 19 16,-3-7 14-16,8-26 15 15,2-6 7-15,-1-21 11 16,1-11 5-1,-13-9 5-15,-5-6 12 0,-20-2 34 16,-11 3 21-16,-21 5 25 16,-12 11 1-16,-13 23-23 15,-5 16-20-15,5 31-32 16,5 16-14 0,18 12-34-16,7-3-14 0,27-12-11 15,12-12-1-15,26-24 15 16,8-11 10-16,13-19 14 15,9-6 6-15,-5-14 7 16,-10-3 3-16,-9-7 2 16,-13-5 2-16,-12 6 9 15,-5-1 4-15,-14 19 6 16,-3 11 6-16,-10 26-3 16,1 17-4-16,3 15-10 15,2 10-10-15,5-1-22 0,2-4-7 16,8-9 0-16,-1 0 5 15,-5-4 21-15,-4 3 10 16,-17-4 5-16,-13-6-1 16,-20-7-4-16,-10-3-3 15,-20-13-6-15,-16-6-4 16,-37-12-17-16,-11-11-49 0,-9-12-71 16,-11-10 77-1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8:15:06.29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64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09T18:18:59.410"/>
    </inkml:context>
  </inkml:definitions>
  <inkml:trace contextRef="#ctx0" brushRef="#br0">21368 887 798 0,'0'1'117'0,"-2"1"100"0,-8 9 9 0,-4 2-24 0,2 1-22 15,1 0-30-15,1-3-11 16,4 2-32-16,1-9-12 16,-6 1-28-16,-3-3-21 0,-11-1-19 15,-10-1-7-15,-3 5-9 16,-9 3-2-16,-9 3-3 16,-7-3-1-1,-14 9-1-15,0 0 0 0,-1 9-1 16,14 4 1-16,10 4-1 15,5 4-1-15,10 3-1 16,3 0 2-16,12-1 2 16,8 1 1-16,15-7 7 15,4 1 0-15,20 1-3 16,4 2-2-16,19 2-6 16,6-3-1-16,21 12-1 15,13-5-1-15,23 5-1 16,0 3-1-16,11-7 0 15,6-3 1-15,21-12 1 0,0-5 0 16,1-14 1-16,-5-1 1 16,-12-13 1-1,8-4 0-15,-9-5-1 0,-11-7-1 16,-11-3-19-16,-14-5 0 16,-4-8 1-16,2 1 1 15,-7-4 20-15,-6-2 2 16,-14-1 2-16,-12 0 4 15,-20-8 4-15,-12 0 1 16,-15-4 10-16,-6-2 1 16,-24-4 2-16,-18 4-1 15,-42 3-6-15,-15 0-2 0,-21 2-2 16,2 1-2 0,1-3-2-16,-9 0-3 0,-4 6-7 15,-7 2-4-15,6 12-9 16,11 12-5-16,0 9-25 15,2 11-26-15,1 19-78 16,2 6-82-16,25 8-410 16,13 5 385-16</inkml:trace>
  <inkml:trace contextRef="#ctx0" brushRef="#br0" timeOffset="599.64">20531 1371 576 0,'-34'-6'65'0,"5"-2"66"0,4-2 16 0,11-2-10 0,3-1-15 0,9 4-31 0,2 2-2 0,2 6 18 16,3 1 12-16,-1 6 16 16,-1-1 5-16,-1 4-12 15,-2 1-8-15,-2-1-21 0,-1 4-13 16,-1 10-22-16,0 10-12 15,3 19-24-15,1 13-6 16,1 27-11 0,3 18-4-16,0 34-2 0,1 15-2 0,-3 19-2 15,-1 10 1 1,4-13-1-16,-5-8-1 16,3-17 1-16,3-12-1 0,4-22-3 15,2-14-11 1,9-25-36-16,-2-20-34 0,11-24-141 15,1-20-232-15,12-38 267 16</inkml:trace>
  <inkml:trace contextRef="#ctx0" brushRef="#br0" timeOffset="1236.13">23101 1426 816 0,'-3'2'125'0,"-5"4"193"0,2 0-115 0,-8-1 4 0,-5 3-30 0,5-8-66 16,-1 1-27-16,11 1-24 16,4 1-11-16,1 8-25 15,4 5 3-15,3 16-2 16,-2 5-5-16,-6 22-1 15,-1 12-2-15,-9 17-4 16,1 13-3-16,1 17-4 16,-2 5-3-16,-1 13-2 15,2 1 0-15,-4-6 1 16,2 3-1-16,5-8 1 0,1-4 0 16,7-15-2-16,1-6 0 15,5-13-2-15,1-6-21 16,-4-14-54-16,3-7-46 15,-3-15-163 1,-5-6-198-16,-8-26 276 16</inkml:trace>
  <inkml:trace contextRef="#ctx0" brushRef="#br0" timeOffset="1971.7">20580 3378 432 0,'-12'0'127'0,"-6"0"117"16,9 0-78-16,-1-1-11 0,4 1-18 0,3 0-8 0,1 1 3 0,2 1 2 16,2 7-32-16,1-2-19 15,5 7-34-15,-6 3-16 16,1 5-17-16,0 8-5 15,0 10-7-15,2 9-2 0,4 4-2 16,5 1-3-16,13 6 1 16,11-5 2-16,28 5 13 15,21-5 6-15,25-4 3 16,3-7-1-16,19-5-9 16,8-3-2-16,13-4 0 15,4-7-1-15,-9-9 18 16,-5-3 5-16,-4-9 4 15,1-2 1-15,-18-5-14 16,-2-4-3-16,-28-4 3 0,-5-6 2 16,-17-3-1-16,-7-6 1 15,-16-12-19 1,-6-1-20-16,-17-15-59 16,-2-7-30-16,-2-8-34 15,-1 2-66-15,10 9-16 16,2 8 21-16,0 10-154 15,-3-4 229-15</inkml:trace>
  <inkml:trace contextRef="#ctx0" brushRef="#br0" timeOffset="25969.01">21781 6201 1058 0,'5'3'87'0,"-5"-3"153"0,0-3-123 0,0-6 7 0,-7-5 2 0,4-2-44 0,-5-1-18 0,-8 2-17 0,2 6 0 0,-24 1-2 15,-4 5-3-15,-21 3-11 16,-11-2-7 0,-12 4-11-16,-4-1-4 15,2 12-1-15,-3 0 2 16,-3 10 5-16,-5 4 4 0,-7 6 6 15,-1 5 1 1,1 1-4-16,10-1-4 0,17 0-10 16,7-5-3-16,5 0-3 15,3-3-2 1,1-1 0-16,-2-1 0 0,11 1-2 16,7 1 1-16,16-5 0 15,-1-3 0-15,16-3 0 16,4-2 1-16,12 2 4 15,0-3 5-15,0 1 7 16,7 0 2-16,-2-1 0 16,5 0-5-16,2 0-5 0,2 3-3 15,4-4-3 1,5 3-1-16,6 4 0 16,9 0 0-16,15 3 8 15,7 0 7-15,13 2 11 16,-4-2 2-16,20-1 1 0,1-2-7 15,22-4-6 1,12-3-5-16,4 0-6 16,-2-3-1-16,-3 6-2 0,-9-6 0 15,6 4 4-15,0-7-2 16,-7-4 0-16,-2-2 2 16,-6-3 2-16,3-1 2 15,13-10-2-15,1 3 0 16,-10-5-5-16,-10 5-3 15,-10-1 0-15,-1 1 0 0,12 0 0 16,10 2 0-16,-1-1 1 16,-6-4 0-16,-7 2-3 15,-15-2 0-15,0 3 0 16,-6-5 1 0,-10-4 5-16,3 1 0 0,-14-1 0 15,0-2 4-15,-5 2 1 16,-6-4 0-16,-2 1 1 0,-5-2-4 15,-1-4 3 1,2-2-8-16,-7-5 5 16,-2 1 0-16,-12-4-5 15,-6 1 8-15,-8 2-4 16,-10-2 1-16,-5 4 1 16,-5-5-3-16,-3 4-4 15,-7 2-1-15,-3 2-1 16,-9 1 0-16,-2 0 1 15,-12 3 0-15,-9 2 0 16,-6 0 0-16,-10 3 2 0,1-3 0 16,-3 5 1-16,6-4-1 0,2 4-1 15,6 1-1 1,9 4 0-16,-4-1 0 0,-2 2 0 31,-6 2 0-31,-10 1 0 0,3 0 0 0,0 0-1 16,-2 3 0-1,13-3 0-15,-2 4 1 0,13-4 0 16,3 3 0 0,-4 2 0-16,1 0-1 0,-19 3-2 15,-5 3 1-15,2-2 0 16,-10 1-1-16,5 0-1 16,2-2-7-16,-3 0-24 15,-1-2-10-15,-3-1-36 16,1-5-31-16,9 0-114 15,9-1-106-15,21 1 178 16</inkml:trace>
  <inkml:trace contextRef="#ctx0" brushRef="#br0" timeOffset="26887.21">19946 6624 356 0,'6'-5'115'16,"-4"2"162"-16,-2 1-63 0,-9 2-33 0,-1-1-19 0,1-1-51 0,-2 2-19 0,3-1-14 0,6 1-10 16,2 0-1-16,2 1 1 15,7 2-4-15,1 7-1 16,-6 1-14-16,-4-2-8 16,0 9-17-16,-3-2-7 15,-6 6-8-15,-4 0-5 16,-1 6-4-16,1 0-2 0,10-1-3 15,3-1-1 1,10-1-1-16,2-2 0 16,4-5-6-16,-3-1-37 0,-9-6-205 15,-2-1 168-15</inkml:trace>
  <inkml:trace contextRef="#ctx0" brushRef="#br0" timeOffset="28288.9">19940 6933 573 0,'3'0'128'0,"0"0"125"0,5 0-30 0,-2-2-56 0,2 1-27 0,-5 1-46 0,-1 0-19 0,-7 0-26 16,-3 3-8-16,-1 6-5 15,-1-2-2-15,2 5-10 16,5 1-4-16,3 1-10 16,0-1-3-16,8 1-2 15,2-3 1-15,13 2-3 0,6-2-1 16,5 0-1-1,3 1 0-15,2-2 0 16,-3-2-1-16,2 4 0 16,-5 3 0-16,-1-3 0 15,-2 2-1-15,-2-3 1 16,4-3 0-16,-4-1 1 16,2 0 0-16,7-2 2 15,2 3-1-15,8-3 2 16,1 0-1-16,-4-4-1 15,2-1 1-15,-5 2-3 0,-2-1 1 16,-4 1 0-16,-5 4 0 16,-3-1 0-1,1 3 0-15,2 0 0 0,3 0 0 16,3-8 2 0,-6 0 0-16,7-2 1 0,-4-6-1 15,-2 8 0-15,4 0 0 0,-7 0 0 16,4 3-1-16,-5 2-1 15,1 0 1-15,-1 1-1 16,3-3 0-16,0 2 0 16,0 0-1-16,-3 1 0 15,1 3 0-15,2-4 0 16,0 3 0-16,6-3 1 16,4 1 0-16,1-4-1 15,-3-2 0-15,3 0 1 16,0 0 0-16,-3-7 9 15,4 4 4-15,-1 0 14 16,-1 1 9-16,4-1 3 16,2 3-2-16,-7 5-11 15,-1 0-4-15,-3 3-5 16,-5-2 0-16,-2 2-3 0,3-7-4 16,1 3-5-1,3-3-1-15,-1-1-3 16,7-1 0-16,-3-3-2 0,2 4 0 15,1-1 0-15,-5-1 1 0,5 1 4 16,5 1 0-16,0 0 9 16,2 0 1-1,-3 0-1-15,0 0 0 16,-4 3-8 0,5-3-3-16,1 3-2 0,2-1 1 0,0-2-2 15,0 1 1-15,-6 2 1 16,-2-1 0-16,-2-2-2 15,2 0-1 1,2-6-1-16,4 1 0 0,4-3 2 16,-4-5 3-16,0 2 3 15,1-4 5-15,-4-1 7 16,5 2 3-16,-7-5-3 16,6 1-3-16,-9 4-9 15,-7 0-2-15,1 0-2 16,-5-4 0-16,4 6 1 15,-2-1-1-15,-2 5 0 16,2-1 0-16,-8 1-1 16,0 0 1-16,-6 2 0 15,1-1 0-15,-4 1 0 16,-2 0-1-16,6-4-2 0,-1-1-1 16,6-1 0-1,2-3 0-15,0 4 1 0,4 0 1 16,-8 2 2-16,1-2 1 15,-15 5 6 1,-6 1-2-16,-6 3-5 0,-8-1-2 16,-7-2-21-16,4 2-11 15,3 2-35-15,1-3-36 16,4-3-142-16,-1-1 142 0</inkml:trace>
  <inkml:trace contextRef="#ctx0" brushRef="#br0" timeOffset="28702.3">23988 6644 802 0,'1'5'216'0,"-1"-3"199"0,0 1-168 0,-1-3-16 0,-2 0-86 16,1-3-34-16,1 0-31 15,1 3-13-15,3-8-21 16,8 5-7-16,1 3-1 16,3 1-2-16,-1 10-6 15,-5 5-3-15,-6 9-17 0,-1 4-8 16,-5 12-8-16,-7 7-16 16,-1 12 4-16,-1 5-105 15,4 3-60-15,0-2-94 16,13-11 103-16</inkml:trace>
  <inkml:trace contextRef="#ctx0" brushRef="#br0" timeOffset="40486.23">20689 6566 627 0,'-3'4'110'0,"-5"1"109"0,2 5-33 0,-4-4-60 0,1 0-16 0,7-4-17 16,2-4-5-16,2-6 8 0,4 2-10 0,-1-13-32 0,3 6-15 0,-5-2-28 15,2 2-3-15,-1 10 7 0,-4 1 9 0,2 7 23 0,-2 9 11 0,-3 15-1 16,-3 4-8-16,4-3-24 16,2-2-11-16,0-6-16 15,2-1-23-15,4-12-88 16,-3 1-79-16,2-1 95 15</inkml:trace>
  <inkml:trace contextRef="#ctx0" brushRef="#br0" timeOffset="40855.41">21235 6461 1299 0,'5'-1'156'0,"-4"-1"98"0,2 4-34 0,-3 7-98 16,-3-1-38-1,2 11-46 1,-1 6-11-16,-1 1-18 0,0 2-5 0,1-3-22 16,2-1-29-16,0-5-99 15,0-5-97 1,7-1 129-16</inkml:trace>
  <inkml:trace contextRef="#ctx0" brushRef="#br0" timeOffset="41151.41">21689 6416 647 0,'11'6'212'0,"-4"5"251"0,-3 5-122 0,-10 6-47 16,-2 3-70-1,-4 0-102-15,2 1-25 16,-2-6-68-16,-1 2-12 0,10 0-14 15,-7-6-4-15,10-2-63 16,0-3-59-16,0 0-172 16,8-6-307-16,8 5 351 15</inkml:trace>
  <inkml:trace contextRef="#ctx0" brushRef="#br0" timeOffset="41400.66">22265 6405 853 0,'0'11'198'0,"0"0"271"0,-3 6-234 16,6-1-93-16,-3 0-45 15,10 1-75-15,-7-1-20 16,0 0-53 0,3 1-56-16,-3 0-255 15,4-1 217-15</inkml:trace>
  <inkml:trace contextRef="#ctx0" brushRef="#br0" timeOffset="41624.36">22985 6296 1063 0,'0'27'139'0,"0"4"86"16,-2 2-82-16,8 5-35 15,2-6-64-15,10-2-32 16,5-5-7-16,1-5-17 15,3-4-32-15,-1-5-154 16,-2 0-180-16,12-6 204 0</inkml:trace>
  <inkml:trace contextRef="#ctx0" brushRef="#br0" timeOffset="41816.67">23406 6318 1093 0,'1'16'208'0,"4"3"156"0,1-2-175 16,-1 4-37-1,1-6-109-15,-1-1-31 16,-5-1-88-16,0-2-56 16,-9-3-358-16,2 3 289 15</inkml:trace>
  <inkml:trace contextRef="#ctx0" brushRef="#br0" timeOffset="42041.04">22499 6471 1479 0,'-2'13'154'0,"-1"-4"123"0,3-3-89 0,0 2-38 16,3-5-66-16,-1-3-88 0,-1 4-45 16,-4-3-135-16,-5 5-114 15,3 10 152 1</inkml:trace>
  <inkml:trace contextRef="#ctx0" brushRef="#br0" timeOffset="42257.55">21819 6750 1472 0,'-3'0'141'0,"-4"0"95"0,7 0-50 16,-1-3-39-1,-4 0-64-15,-6-2-75 16,-3 0-41-16,-7 5-131 0,2 5-162 15,-15 11 175-15</inkml:trace>
  <inkml:trace contextRef="#ctx0" brushRef="#br0" timeOffset="42453.47">21060 6793 1283 0,'-27'14'85'0,"5"-3"7"15,3-5-22-15,-8-6-67 16,2-3-112-16,-2-2 46 0</inkml:trace>
  <inkml:trace contextRef="#ctx0" brushRef="#br0" timeOffset="42681.93">21172 6342 1654 0,'-5'0'188'16,"0"0"84"-16,-2 3-115 15,2-3-26-15,3 1-103 16,2-4-38-16,5-6-96 16,6-5-80-16,11-4 93 0</inkml:trace>
  <inkml:trace contextRef="#ctx0" brushRef="#br0" timeOffset="42826.76">22055 6521 1490 0,'16'18'133'0,"-3"-2"58"16,-5-12-91-16,1-13-56 15,1-12-195-15,1-6 104 16</inkml:trace>
  <inkml:trace contextRef="#ctx0" brushRef="#br0" timeOffset="42970.55">22109 6886 1925 0,'2'-2'42'0,"1"-12"-70"16,8-3-41-16,-2-18 63 15</inkml:trace>
  <inkml:trace contextRef="#ctx0" brushRef="#br0" timeOffset="55604.05">19059 5411 385 0,'-4'0'142'0,"-6"0"127"0,10 2-59 0,-4 3-20 0,-4-2-33 0,3-3-18 0,-12-2-33 16,2-4-14-16,-4-4-25 16,-3-1-10-16,5-1-15 15,-7 1-6-15,5 6-11 16,4-1-5-16,13 6 10 0,-3-4 8 16,18 4 27-16,3-1 12 15,11-4 12-15,7 4 5 16,14-1-4-16,8 2 3 15,9 8-21-15,0 3-13 16,9 9-19-16,8 6-18 16,13 10-9-16,1 6-4 15,-5 6-8-15,-12 1 1 0,-13 0 0 16,-6-5 0-16,-15-5-1 16,-8-4 0-16,-8-10-15 15,-9-9-25-15,-7-11-85 16,-2-2-55-16,-11-13-189 15,-2-2-171-15,1-23 305 16</inkml:trace>
  <inkml:trace contextRef="#ctx0" brushRef="#br0" timeOffset="55838.49">19981 5520 839 0,'-10'17'209'15,"6"4"230"-15,4-4-181 16,4 1-2-16,12-1-68 15,5-3-41-15,7 3-64 16,-1 4-28-16,-5 7-30 16,3 2-9-16,-14 7-12 0,-8-1 0 15,-9 10 0 1,-14-5 1-16,-20 3 2 0,-6 1-2 0,-6-5 1 16,-1-4-3-1,4-14-30-15,3-9-21 16,2-16-88-16,9-11-70 15,13-15 114-15</inkml:trace>
  <inkml:trace contextRef="#ctx0" brushRef="#br0" timeOffset="56640.54">17728 4558 713 0,'-2'0'166'0,"1"2"260"0,2 2-152 0,4 6-37 0,-2 2-37 0,-3 12-98 0,-3 3-30 16,-3 12-41-16,-4 7-8 16,3 1-13-16,-3 1-6 0,7-9-3 15,3-3-1-15,3-14 2 16,0-6-1 0,4-9 2-16,-3-6 3 0,4-9 4 15,-2-12 2-15,5-17 10 16,1-8 1-16,3-22 10 15,6-8 3-15,-1-12 15 16,6-4 11-16,2 5-13 16,0 8-5-16,1 21-23 15,-4 13-17-15,-11 25-4 16,-3 8-5-16,-4 25-8 16,-1 10 1-16,-5 13 4 15,7 6 3-15,-3 0 4 16,8-2 1-16,12-13 1 15,6-3 2-15,7-14 3 16,3-8 2-16,-1-6 6 16,-10-13 0-16,3-7 3 15,-9-9 0-15,-2-9-1 0,0 2-3 16,-8 4 2-16,-1 7 3 0,-1 18-4 16,-2 17 0-1,-4 21-13-15,5 19-4 16,-11 19-3-16,2 12 1 15,-2 7 5-15,-4 2 0 16,4-1-23-16,2-5-44 0,1-17-120 16,7-10-120-1,12-21 158-15</inkml:trace>
  <inkml:trace contextRef="#ctx0" brushRef="#br0" timeOffset="57223.91">18933 4571 1127 0,'-6'-13'156'0,"-8"-3"190"0,-5-4-145 0,-13-4-19 0,-4 0-44 0,-7 9-70 0,1 4-21 0,2 19-30 0,3 12-13 16,-1 23-12-16,3 4-1 15,10 13-3-15,6-2 4 16,16-14 2 0,6-4-2-16,17-18 1 15,4-8 2-15,6-14 7 16,5-3 9-16,-5-19 22 16,7-2 11-16,-2-6 19 15,-3-5 3-15,-4 6-5 16,-7 0-13-16,-9 9-19 0,-10 18-11 15,-2-4-18-15,-8 18-2 16,-6 15-5-16,0 3 0 16,10 0 4-16,6-5 2 15,20-10 0-15,6-8 1 0,9-13 6 16,4-2 2 0,-7-12 5-16,-7-4 7 0,-1-1 8 15,-11-4 0-15,-1 4 1 16,2 3-6-16,-8 8-12 15,3 6-4-15,2 13-10 16,-1 9-3-16,14 10-2 16,1 4 3-16,7 5 5 15,-1-4 0-15,0-1 2 16,-3 0 0-16,-14-4-2 16,-8-2-1-16,-19 0-10 0,-8-8-15 15,-17-1-55-15,-7-5-40 16,-4-8-82-1,-2-6-66-15,10-9-145 16,7-7 223-16</inkml:trace>
  <inkml:trace contextRef="#ctx0" brushRef="#br0" timeOffset="57458.13">19459 3922 1259 0,'44'-53'163'0,"-13"17"189"0,-4 12-88 0,-17 30-37 0,-7 18-46 16,-3 28-86-16,0 14-18 15,-2 34-25-15,1 5-12 16,-1 10-20-16,-1 0-7 0,-2-14-8 16,0-11 0-16,-4-11-63 15,-2-6-52-15,0-17-144 16,6-7-86-16,2-17 180 15</inkml:trace>
  <inkml:trace contextRef="#ctx0" brushRef="#br0" timeOffset="57714.2">19891 4389 1363 0,'-22'29'138'0,"-7"-4"65"16,-1 3 8-16,-7-2-41 16,0-4-45-16,4-8-41 0,6 0-18 15,12-1-27-15,0-1-14 16,15 10-15-16,4 0-7 16,16 11-8-16,1 5-1 15,12 2 1-15,-2 1-60 16,13-8-122-16,7-6-363 15,3-24 311-15</inkml:trace>
  <inkml:trace contextRef="#ctx0" brushRef="#br0" timeOffset="85384.43">13626 1707 636 0,'-1'6'177'0,"-7"4"186"0,-2 1-197 0,-2-2-8 0,-1 4-77 0,2-1-22 0,-5 6-15 0,-1 1 2 0,-5 7 0 16,-5 6-8-16,0 10-10 16,2 11-10-1,1 14-16-15,10 9-4 0,17 6-6 16,11-5-2-16,27-9-1 15,7-6 2-15,-1-25 4 16,4-5 2-16,-10-21 11 16,-4-9 21-16,1-17 54 15,0-15 28-15,-3-17 33 16,-5-13-7-16,-6-12-32 16,-10-4-15-16,-14-9-25 15,-13 3-4-15,-22 5-17 16,-4 7-15-16,-10 21-25 0,3 15-15 15,-6 30-39-15,-5 12-32 16,4 24-79-16,2-2-42 0,15 5-216 16,14-6 237-1</inkml:trace>
  <inkml:trace contextRef="#ctx0" brushRef="#br0" timeOffset="85571.81">14101 1904 1318 0,'0'11'156'0,"5"17"-61"16,3 1 137-16,0 10-96 15,1 7-23-15,2 15-39 16,2 7-41-16,-1 20-30 16,-2 4-3-16,-1 12-44 15,2-1-51-15,2-6-308 16,-4-12 250-16</inkml:trace>
  <inkml:trace contextRef="#ctx0" brushRef="#br0" timeOffset="85821.51">13980 2196 937 0,'14'-70'246'0,"6"7"275"0,15 17-263 16,3 9-25-16,9 13-82 15,8 11-36-15,-10 12-42 16,0 5-17 0,-11 11-18-16,-9 5-6 15,-6 7-14-15,-7 1 3 0,-15 5-3 16,-5 4-3-16,-19 1-34 16,-7-4-30-16,-17-1-77 15,-1-3-53-15,0-9-156 16,5-9 187-16</inkml:trace>
  <inkml:trace contextRef="#ctx0" brushRef="#br0" timeOffset="86018.43">14518 1450 1679 0,'0'6'144'16,"1"15"106"-16,6 7-76 15,-1 18-36-15,5 10-55 0,0 12-57 16,-2 8-14-16,-1 4-14 16,3 9-81-16,3-1 55 15</inkml:trace>
  <inkml:trace contextRef="#ctx0" brushRef="#br0" timeOffset="86306.23">14492 2118 1255 0,'7'-14'202'0,"21"-14"-60"15,2-1 201 1,14 4-140-16,4 2-31 16,2 2-65-16,8 2-71 15,-2 3-12-15,-7 8-12 0,-7 5 1 16,-7 13-2-16,-10 6 1 15,-8 10 2-15,-1 7 0 16,-9 13-1-16,-3 5-2 16,3 7-6-16,-7-8 0 15,9-4-4-15,-1-10-3 0,9-15-22 16,1-7-30-16,7-14-118 16,2-11-82-1,1-22 128-15</inkml:trace>
  <inkml:trace contextRef="#ctx0" brushRef="#br0" timeOffset="86454.82">15076 1497 1636 0,'-22'13'181'0,"-2"-1"75"0,7-2-111 0,4-6-33 15,7-8-174-15,6-4-95 0,24-5 83 31</inkml:trace>
  <inkml:trace contextRef="#ctx0" brushRef="#br0" timeOffset="86675.11">15570 1887 1236 0,'-6'9'257'15,"-18"-1"-68"-15,-5-7 254 0,-7-2-179 16,-5-13-60-16,3 1-84 15,4 4-100-15,5 5-21 16,12 22-21-16,7 15-8 16,12 17-5-16,12 6 4 15,18 4 3-15,10-10-17 16,12-11-100-16,0-12-38 16,4-14-363-16,-4-13 316 15</inkml:trace>
  <inkml:trace contextRef="#ctx0" brushRef="#br0" timeOffset="86940.5">16038 1710 1409 0,'-17'5'242'16,"-3"4"197"-16,-7 4-254 15,-6 3-4-15,-4 7-131 16,-2 4-27-16,-1 3-18 15,6 1-7-15,15 1-16 16,12 1-5-16,20 3-3 16,16 1 0-16,5-1 12 15,6 0 6-15,-6 0 6 16,-2-1 2-16,-15-3-25 16,-12-4-41-16,-11 0-154 15,-15-2-114-15,-15-1 169 16</inkml:trace>
  <inkml:trace contextRef="#ctx0" brushRef="#br0" timeOffset="87370.2">14604 1869 630 0,'19'-1'55'0,"-6"-1"75"0,-5 0 6 15,-11 6 52-15,-8 2-5 0,-2 3-19 0,-3 9-15 0,4-4-37 16,2 6-21-16,10 4-37 16,2 8-14-16,20 10-4 0,5 9-2 15,7 12-5-15,6 5-4 16,-1 4-17-16,-1 4-5 15,-10-4-26-15,-5 2-38 16,-11-6-106-16,-4-9-89 16,6-22 129-16</inkml:trace>
  <inkml:trace contextRef="#ctx0" brushRef="#br0" timeOffset="135206.95">22320 6624 618 0,'8'0'213'0,"-1"0"163"0,0 0-76 16,1 0-16-16,-8 5-91 0,-6 1-33 0,1 7-72 15,-7 2-27-15,2 11-36 16,-1 5-8-16,-1 7-9 15,5 1-6-15,-4-1-1 16,-1-1-1-16,1-11-1 16,6-4 0-16,-3-11 1 0,8-9 0 15,0 1 0-15,5-14 2 32,4-14 5-32,2-7 5 0,8-17 10 15,-6-6 5-15,-1-11 6 16,4-8 7-16,-13 0 13 0,19 12-7 15,-4 23 5-15,-1 10 0 16,7 34-19-16,-13 3 4 16,0 20-5-16,-2 10-10 15,7 16 2 1,-3 4-5-16,2 5-10 0,1-4-3 0,-3-7-4 16,4-5-1-16,-4-12-30 15,-7-8-36-15,-1-10-114 16,0-3-71-16,-5-8 127 15</inkml:trace>
  <inkml:trace contextRef="#ctx0" brushRef="#br0" timeOffset="135428.98">22341 6644 1316 0,'-8'10'201'0,"8"1"128"0,6-2-83 0,10-5-9 0,11-8-84 16,6-5-33-16,6-5-56 16,-1-7-28-16,5 2-31 15,1-3-9-15,-3 6-68 16,-1 2-47-16,-15 3-157 16,0 3-204-16,-8 10 277 15</inkml:trace>
  <inkml:trace contextRef="#ctx0" brushRef="#br0" timeOffset="135644.85">22956 6471 1690 0,'-5'-6'171'16,"1"6"69"-16,2 8-16 15,-4 7-104-15,1 7-48 0,2 10-37 16,4 3-14-16,-1 7-18 15,0 2-7-15,2-4-39 16,-5-2-47-16,-7-2-158 16,1-9-125-16,-8-4 194 15</inkml:trace>
  <inkml:trace contextRef="#ctx0" brushRef="#br0" timeOffset="136378.07">22783 6575 1276 0,'-4'-2'200'0,"3"2"212"16,-2 2-156-16,3 6-72 15,0 0-60-15,1 0-83 16,6-2-11-16,13-3-11 16,5-1-10-16,16-7-9 15,2 0-1-15,6 1-1 0,-3-6-8 16,-13 1-44-16,-6-6-29 0,-7 0-85 31,-4-4-42-31,3 1-59 16,-5 6-15-16,2 7 69 15,1 2 52-15,-1 9 148 0,-2 8 93 16,-3 10 83-16,-3 6 24 16,-5 5-34-16,2-4-41 0,-5 2-57 15,0-4-23 1,0 1-11-16,-2-5-7 15,2-3-11-15,-3-6-3 0,2-8-22 16,-3-5-5-16,0-8 2 16,-6-8 2-16,1-7 34 15,1-7 22-15,2-11 51 16,4-6 30-16,4-5 31 16,7 2 5-16,5 3-28 15,4 4-19-15,12 15-25 16,0 0-16-16,9 14-18 15,0 6-11-15,-2 7-17 16,-6 1-4-16,-12 8-7 16,-5 0-3-16,-14-3-3 0,0 9-3 15,-11-9-5 1,0 5-3-16,-3 1-8 16,-2-3 1-16,-4 3 6 0,2-4 6 15,6-6 9 1,-1-4 3-16,13 0 1 15,0 3-1-15,0 2 2 0,10 5 1 16,4 1 2 0,2-3-1-16,7-1-1 0,4 6-2 15,3 3-2-15,5 1 1 16,-7 4 0-16,-3 2-1 16,-10-4 3-16,-11 0 1 15,-13 0 5-15,-13-2 0 0,-16-4-4 16,-6 0-4-16,-18-7-10 15,1 0-11-15,-5-10-50 16,4-3-32-16,10-13-116 16,6 1-69-16,-3-6 157 15</inkml:trace>
  <inkml:trace contextRef="#ctx0" brushRef="#br0" timeOffset="140206.96">20997 6573 378 0,'1'5'62'0,"-1"0"58"0,0-8-53 0,0-5-12 0,7-3 14 0,-3 8 6 0,0-2-1 15,-1 5-5-15,-2 0-24 16,1 0-12-16,-2 0-4 16,0 6 4-1,1-3 29-15,4 7 15 0,3-5 7 16,-2 1-4-1,4-3-33-15,1-1-16 16,-3-2-19-16,0 1-5 0,-7-1-6 16,-1 0-4-16,-5 0-24 15,1 2-10-15,-3 4-4 16,3-3 5-16,-1 8 23 16,3 2 11-16,2-2 24 15,8-2 16-15,-5-4 38 16,5-2 23-16,-1-1 26 0,-3-4 2 15,-2 2-9 1,0-1-13-16,-2-1-28 0,1-3-14 16,-10 5-21-16,1 0-11 15,1 4-10 1,-2-1-3-16,6 6-4 16,-2-2-2-16,-1 2-3 0,1-4-1 15,5-1-4-15,0-2-1 16,-2 0-2-16,2-2 0 15,5 0 1-15,9-4 1 16,1-5 7-16,5-4 4 16,-6-1 10-16,-3 2 2 0,-3 2 11 15,-6 2 6-15,-10 0 4 16,-6 0-1-16,-4 5-14 16,-7 2-9-16,-8 4-14 15,3 8-4-15,-2 3-5 16,12 3 0-16,9 1-7 15,13-2-4-15,13-2 0 16,9-3-2 0,14-5 9-16,1-3 4 0,2-7 4 15,-1-3 3-15,-9-4 4 16,-12-3 2-16,-8 1 3 16,-8-2 1-16,-7-6 4 15,-11 4 0-15,-10-4-3 16,-8 4-4-16,-6 6-8 0,-1 8-4 15,1 7-6 1,1 12-4-16,13 9-4 16,9 7-4-16,16-2-5 0,17 5 1 15,16-9 4-15,7 1 2 16,1-5 6-16,0-7 4 16,-3-12 4-16,-4-3 5 0,-8-8 7 15,-9-8 1-15,-8-8 7 16,-1-1 4-1,-12-5 3-15,-6 0 7 16,-18-4-1-16,-4 7-3 16,-18 5-6-16,2 9-7 15,-7 21-8-15,2 9-6 16,7 16-6-16,8 2-5 0,25 1-9 16,15-3 0-16,31-6 1 15,8-5 2-15,10-12 7 16,2-4 3-16,-2-6 3 15,-12-1 3-15,-4-11 5 16,-10 0 2-16,-12-2 9 16,-2-7 0-16,-13-1 5 15,-12-6-1-15,-11-4-4 16,-7 7-4-16,-7 14-8 16,1 9-4-16,-3 23-8 15,0 9-1-15,6 6-6 16,10 5-3-16,23-5-1 15,15-6 0-15,22-11 4 16,7-6 5-16,7-10 6 16,-8-8 2-16,-3-7 7 0,-6-6 2 15,-12-5 7-15,-7-3 3 16,-13-5 0-16,-8-4 1 16,-10-3-5-16,-8 2-4 15,-9 11-7-15,-1 7-4 16,1 22-10-16,3 11-3 15,15 17-4-15,8-2-3 16,20-2 3-16,11-6 3 16,17-9 6-16,4-4 6 15,2-9 5-15,-7-7 3 0,-9-4 4 16,-12-2 1-16,-9-1 4 16,-13 0-1-16,-9 1-39 15,-6 3-37 1,-18 10-104-16,-7 8 3 0,-26 13 73 15</inkml:trace>
  <inkml:trace contextRef="#ctx0" brushRef="#br0" timeOffset="143825.53">20697 5345 402 0,'0'0'136'0,"0"-2"117"0,0 1-24 0,0 1-9 0,3-3-35 16,2-2-24-16,1 2-59 0,-4 3-14 0,-2 0 3 15,-2 3 1 1,-9 6 4-16,-9 2-3 16,-7 5-36-1,-6 0-13-15,-16 6-20 0,-6 0-8 16,-4 3-10-16,6 1-3 15,2 0-1-15,5 1-2 16,1-2 0-16,-1 2 0 16,13-2-2-16,1 1 1 0,16-4 0 15,1-3 0-15,2-2 1 16,-4-1 0-16,4-4 0 16,4 4 0-16,-1-3-1 15,2-1-2-15,3 3-2 16,5-3 0-1,0 1 0-15,10 3 2 0,3-1 3 16,2 1 0-16,12-5 6 16,9-3 0-16,13-5 4 15,5 2 2-15,3-10-1 16,4-1 2-16,2-7-4 16,5 1-3-16,10 4-1 0,4 3-2 15,1 5-1 1,4 0 0-16,-10 5 0 0,-7 3-1 15,-12 1 2 1,-6 2 0-16,-3-3-1 16,3-5 1-16,5-3 0 0,9-3-1 15,8 0 0-15,11-3 0 16,-1 1-2-16,-2 3 1 16,-5 4 0-16,-9 3 0 15,6 1 1 1,1 0-1-16,3 5 0 0,4-3 0 15,-1 5 1-15,-2-1-1 16,-10-4 0-16,-6 3 0 16,-11-3 1-16,-1 2-2 0,1-4 1 15,5 3 0-15,4-5 0 16,9 4 0-16,9-7-1 16,3 4 1-16,-2-2 0 15,-3 2 0-15,-10-2 1 16,-11 0-1-16,7 5 1 15,2-3 0-15,-2 3 0 16,0-5 0-16,-1-2 2 16,-2-1 1-16,3-6 1 15,-2-5 0-15,-12-3 0 16,-3 0-1-16,1-2 0 16,-4 2-1-16,4-1 0 0,1 3 0 15,-9-1 1-15,-3 2 1 16,-13-2 8-1,-5 1 5-15,-16-2 9 16,-2-2 3-16,-13 2-3 16,-4-1-5-16,-5-3-9 0,-5 0-3 15,0-5-5 1,1-3-2-16,-3 1-1 0,2-2-1 16,5 2 0-16,-3 0 1 15,3 1 0-15,-3 2 0 0,-5-2 2 16,1 2 2-16,-7 0 3 15,-5 3 3 1,-6 4 2-16,-12-4 1 0,2 3-4 16,-4 0 0-16,-1 2-5 15,6-5-2-15,-1 5-1 16,6-2-2 0,6 3-1-16,-4-1-1 0,-11 2-2 15,-8-3 1-15,-11 1-1 16,-1 3 0-16,-6-1 0 15,1 1 0-15,13 3 0 16,-3 3-2-16,1-1-1 16,3 2 1-16,-19 1-1 15,-1 2 1-15,1 2 0 16,0 2-1-16,16 7 1 16,-7-4-1-16,10 4 0 15,-4-2-1-15,-6-2-3 16,-4 0 1-16,-2-3 1 15,2 2 2-15,13 1 4 16,-1-4 0-16,8 0 0 0,10-2 1 16,-5 1-1-16,2-1 0 15,-4 0-1-15,2 2-2 16,4-1-30-16,-3 4-19 16,7 1-87-16,-5 2-53 15,-7 3-107-15,-9 3-292 16,-23 9 366-16</inkml:trace>
  <inkml:trace contextRef="#ctx0" brushRef="#br0" timeOffset="145650.26">22787 6585 556 0,'-3'0'102'0,"0"1"99"0,1-1-21 0,-1 0-40 0,2 0-12 0,-2 0-14 0,3 0-4 0,-2 2-2 0,2-1-4 15,0 6-7-15,0-4-5 16,0-2-13-16,0-1-7 0,0 2-18 16,0-1-9-1,0-1-13-15,-2 2-2 0,1-2 2 16,1 0 2-16,-2 0 1 15,1 0 2-15,-1-2-7 16,-3 1-2 0,2-2-4-16,-9-11-3 0,7 2 2 15,-1 1 2-15,-1-4 0 16,-1-6-2-16,5-4-3 16,0 1-3-16,3-4-4 15,0-2 1 1,0-8-7-16,0-1-1 0,-3-1-1 15,0-4 0-15,0 1 3 16,-5 2 0-16,5 0 2 16,1 0 1-16,2 4 3 15,2 2-1-15,-2 2 0 16,1 3-1-16,-2 5 0 16,-4 1 0-16,-3 0-1 15,-2 1-3-15,4 1-3 16,-2-8-2-16,5 0-2 15,2-3 1-15,-1 1 0 16,2 4 0-16,0 1 0 0,0 3 0 16,2 5 4-16,-2 3 2 15,0 5 6-15,0 2 0 16,0 1-2-16,0 2-1 0,0-1-6 16,0 7 0-1,0-1-2-15,0-1 1 16,0-1 1-16,-2 3-1 0,0 11-1 15,-1 5-5-15,0 9-5 16,1 7-1-16,-2 4-2 16,-3 3 1-16,1 7-10 15,0 1-7-15,4-1-9 16,1-3-4-16,2-5 7 16,2-5 7-16,8-3 12 15,0-7 5-15,2-7 8 16,1 0 1-16,-4-7 2 15,-9-9-1-15,1 0-1 16,-1-6-3-16,-4-8-7 16,-5-5-2-16,4-13 2 15,1-5 4-15,-1-14 5 16,8-3 3-16,-1-7 2 16,1 3 0-16,6 6 0 0,-2 4 1 15,-3 18 6-15,-2 7 6 16,-2 12 27-16,-1 9 4 15,-3 0-4-15,0 9-7 16,-7 5-26-16,1 7-6 0,1 2-4 16,0 2 0-16,5 4-2 15,3 5-1 1,6 4-3 0,2 5-1-16,3 16 1 0,-1 7-1 15,-5 19 1-15,-5 3-1 16,-5 4 3-16,-6 6-25 15,-8-4-19-15,1-5-7 16,3-20-1-16,4-7 24 0,4-20 23 16,6-15 2-16,1-23-39 15,1-4-20-15,4-26-134 16,-3-20-198-16,-1-42 239 16</inkml:trace>
  <inkml:trace contextRef="#ctx0" brushRef="#br0" timeOffset="147657.04">22554 5405 608 0,'3'0'128'0,"0"0"107"0,0 0 2 0,5 0-36 0,-1-2-30 0,2-1-30 0,0 0-21 15,-2 0-35-15,-6 3-7 16,2 0-4-16,-1 0-1 0,-4-2-6 16,-5 9-5-16,-3-1-23 15,-1-1-11-15,5 1-13 16,-4-3-1-16,7 2 6 16,3 1 5-16,0-6 6 15,2 2 2-15,-2-1 1 16,0 1 3-1,-3 6 2-15,-7-7-1 16,-1-1-11-16,3 2-7 16,-4-2-10-16,1 1-3 0,1-1-3 15,-1-1 0-15,6-1-1 16,4 2 1-16,-2 0 2 16,-5-6 0-16,0 4 3 15,0-1 2-15,-2 2 0 16,-1-1-5-16,-1 2-6 15,-1 0-3-15,-3 0 2 16,-3 3 2-16,1 5 5 16,-3-5 1-16,4 4-3 15,-2-1-1-15,9-1 5 16,1 1 2-16,-1-4 1 0,-1-1 0 16,-3 1-5-16,-2 1-1 15,-6 2-3 1,-1-4 0-16,-7 5 0 15,0 1 1-15,0-2 3 16,3 2-1-16,6-3 4 0,-1 0 2 16,6-1-1-16,-1-1 2 15,0-2-4-15,3 0-2 16,-4 0-3-16,-5-6-5 16,-1 4-3-16,2-3 0 15,3 5-1-15,-3 0 5 0,8 0 1 16,-1 0 0-16,3 0 1 15,2 2 0 1,-4 0 0-16,1-2 0 16,2-2 1-16,-1 0 0 0,-1-4 1 15,2 1 0-15,-3 2 1 16,-2-5 0-16,-6 4-1 16,-2-4 0-16,-1 5-2 15,5-1 0-15,-15 0 0 16,5 2 0-16,-3-1 1 15,1 3 0-15,7 0 1 16,1 0-1-16,4 0 5 16,3 0 2-16,-1 2 3 15,-1-1 2-15,3-1-4 16,2 0-2-16,-5 0-2 16,0-1-3-16,0-1 0 15,2-1-2-15,3-2 0 16,3 3-1-16,1-1 0 15,4 3 0-15,5 0 0 0,-11 0 0 16,6 2 0-16,-2 3 0 16,-3-1 0-16,0 0 0 0,0 0 0 15,3 3 1 1,-3-6-1-16,0 2 0 16,-3-1 0-16,4 1 0 0,-1-3 0 15,2 0 0 1,1 0 0-1,-3 2 0-15,-2-1 0 0,2-1 0 0,2 2 0 16,3-1 0-16,-2-1 0 16,1 0 0-16,-2-1-1 15,4 1 1-15,-3-2 0 16,0 2-1-16,-4 0 1 16,-2 3-2-1,-2 2 1-15,3 0-1 0,7-2-1 16,6-1-2-16,0-1-2 15,-3 4 2-15,12-5 2 16,2 0 3-16,-3 0 2 16,0 0 1-16,-8 0 2 15,0 0-1-15,-2-3-1 16,-2 1 0-16,-1 2-3 16,3 0-1-16,1 0-1 0,1 0-1 15,0 0 1-15,0 0 1 16,1 0 1-16,1 0 1 15,1 0 0-15,-3 2 0 16,0-2 0-16,0 3 0 0,0-3 0 16,0 0 0-1,0 0-1-15,0 0 0 16,0 0 1-16,0 0 1 0,0 0 0 16,2 0 0-1,-1 0-1-15,1-3 0 16,-2 3-1-16,0-2 0 0,0 1 0 15,0 1-1-15,0 0-1 16,0 0-1-16,0 0-16 16,0 0-27-16,-2-2-70 15,-6-1-66-15,5 1-154 16,2-1 182-16</inkml:trace>
  <inkml:trace contextRef="#ctx0" brushRef="#br0" timeOffset="148794.4">20864 5380 156 0,'-4'0'89'0,"4"0"96"0,3 0 8 0,1 0 7 16,7 1-11-16,-7 1-14 0,2-1-8 0,-9-1-34 15,-2 2-14-15,-4 1-23 16,1-1-11-16,0-1-11 16,3-1-4-1,2 0-3-15,1 0 2 16,-1 5 0-16,6-2 0 0,5 2-1 15,-5 0-3-15,1-4-10 16,-1 1-4 0,-3 1-10-16,0-3-4 0,0 2-8 15,-3-2-5-15,1 1-7 16,2 1-3-16,-3 2-3 16,8 1-5-16,2 3 3 15,1 1 7-15,0 3-3 16,2 0 7-16,-9 2 2 15,7 1-6-15,-8 0 1 0,-5 4-5 16,4-3 1 0,-2 4-2-16,3 3-4 15,1 0-1-15,7 4-6 0,-2 3-1 16,7 2 1 0,0 1 0-16,2-2 1 15,-2 2 0-15,-3-4 0 16,-1 2-1-16,-4-1-1 15,1 2 1-15,-1 1-5 0,3-3-1 16,-5 1 0-16,0-1-2 16,6 2 6-16,1 3 0 15,4-1 2-15,-3-1 0 0,2-1 1 16,-7-4-1-16,0 2 1 16,-1 2 0-16,-5-4-1 15,0 1 0-15,-3 2-1 16,-3-6-2-16,4 1 0 15,-1-4-1-15,3-3 2 16,1-4 0-16,1-5 1 16,4-4-2-16,1-1-9 15,2-5-12-15,-6 1-46 0,-1-1-35 16,-1 0-118-16,6-9-89 16,-4 6 169-1</inkml:trace>
  <inkml:trace contextRef="#ctx0" brushRef="#br0" timeOffset="157445.21">20825 4454 517 0,'-8'-14'104'0,"5"4"-36"0,-5 2 114 0,5 5-81 0,-2 3 40 0,0 2 2 0,-1 6 29 0,-4-2 12 0,-2 3-28 16,-2 3-13-16,-7-8-50 16,1 3-21-16,-12-6-20 15,-1 2-12-15,-10 2-13 16,-2 3-4-16,-4 1-7 16,-5 4-4-16,4 3-6 15,-1 7-2-15,-1-2-4 16,2 3 1-16,4-2-2 15,11 1-3-15,15 3-6 16,10-1-1-16,21-6-1 16,14 0 4-16,23-7 5 15,4-2 3-15,9-1 2 16,-5 4 0-16,8 3 0 16,-1 2 0-16,5 6-1 15,2 1 1-15,-4 2-2 16,0-3 1-16,10-4-1 15,-2 1 0-15,3-13 0 0,-4 1 0 16,3-10 0-16,7-3 0 16,13-5 0-16,12 0 0 15,7 7 1-15,-11 2 0 16,-8 8 0-16,-6 4 0 16,-8 1 0-16,0 0 1 15,5-7 0-15,1 2 1 16,-2-8 1-16,-1 1 2 0,-8-2 7 15,-1-1 2 1,3-4-1-16,11 3-1 16,12 0-5-16,9-4-3 0,-12 6-2 15,-1-2 0-15,-10 3-1 16,-1 0 0-16,4 0 1 16,10 1-1-16,-4-2 0 15,-6 1 1-15,-4 0-1 16,-10 0 1-16,-9 4 0 15,3 3 1-15,-5-6 1 16,-1 1 0-16,9-2 1 16,-8-2 1-16,-6-9 3 15,-6 2 1-15,-21-5 19 0,-5-2 4 16,-12 2 8-16,-10-5 9 16,-6 1-2-1,-3 3 1-15,-8-3 2 16,-5 1-5-16,-10 1-15 15,-7 0-4-15,-15-3-17 16,-7 2-1-16,-10-5-2 0,-3-2-2 16,-1 1 5-16,-4 1 4 15,7-1 0-15,0 6-1 0,-7-2 1 16,-4 3-6 0,-11-2-2-16,-5 0 0 15,-7 2-1-15,1-3-1 16,14 2-1-16,0 0 0 15,-7-7-1-15,-9 4 0 16,-6-1 2-16,-8-3-2 0,12 1-6 16,8-4 0-16,1-1-5 15,-9-1 5-15,-10 7 3 16,-6 2 0-16,-1 5-2 16,10 3-1-16,-10 7-1 15,-8-1 0-15,-9 4 0 16,-3 2 0-16,7 2-2 15,1 1 1-15,-4 3-1 0,-8 1-1 16,6 4-2-16,8 1-2 16,28 7-4-1,2-3-2-15,15 6-7 16,12 0-19-16,18-5-57 16,24-1-46-16,21-2-136 15,17-4-388-15,8-7 417 16</inkml:trace>
  <inkml:trace contextRef="#ctx0" brushRef="#br0" timeOffset="195281.44">23627 3571 805 0,'-4'-14'133'0,"3"1"113"0,-7-1-28 0,5-4-62 16,1 0-24-16,4-1-19 0,3 0-2 0,7 6-6 0,1 4 21 16,3 7-29-16,-4 4-4 0,1 12 0 0,-4 8-29 0,-2 14 29 15,-6 5-12-15,-2 13-23 16,-3 6-8-16,0 3-35 15,-4 1-2-15,3-7-8 16,-3-5-1-16,7-9-2 16,-4-10-5-16,-1-11-49 15,6-6-50-15,-4-8-147 0,4-8-123 16,2 0 198-16</inkml:trace>
  <inkml:trace contextRef="#ctx0" brushRef="#br0" timeOffset="195811.58">24037 3481 709 0,'0'11'189'0,"-8"0"225"15,0-2-110 1,-1 4-34-16,-2-2-43 16,6 2-62-16,-3-1-24 15,3 3-54-15,-4 5-23 0,2 1-35 16,-4 2-12-16,2 10-11 15,-1 4-4-15,6 4-4 16,-3 4 2-16,11-2-3 16,0-5-1-16,12-13-6 15,8-8-5-15,12-9 1 16,3-8 2-16,12-16 11 16,1-1 5-16,-2-8 9 15,1-5 5-15,-8-8 66 16,-7-1-18-16,-13-12 26 15,-10 1 7-15,-13-9-50 16,-11-4 23-16,-16 2-28 16,-7-1-13-16,-12 24-7 15,-5 16-30-15,-4 32-15 16,0 18-2-16,8 23-69 16,6 7-28-16,14 7-190 0,8-4-412 15,20 9 434-15</inkml:trace>
  <inkml:trace contextRef="#ctx0" brushRef="#br0" timeOffset="196642.74">23589 4198 875 0,'17'-7'151'0,"-1"-3"149"0,-3 2-50 0,-7 5-10 0,0 0-27 0,-1 6-31 0,-5 2-15 16,1 7-50-16,1 7-29 0,-5 13-46 0,1 6-19 0,-9 6-19 0,-3 2-3 0,5-9-2 0,5-3-3 15,6-14 0-15,9-3 1 16,-6-9 2-16,4-6 1 15,-4-5 2-15,1-11 0 16,-3-9 3-16,-3-3 2 0,0-14 2 16,4 1 1-1,0-12 2-15,-1 1-1 16,10 10 2-16,1 6-2 0,8 21-3 16,-1 10 1-16,-1 12-5 15,-2 7-1-15,-1 8-2 16,-3 3 0-16,-9 0 0 15,3-2-1 1,-5 0-1-16,0-8-1 0,4-2 9 16,-4-6-1-16,1-11-1 15,3-5 4-15,-1-11-4 16,5-7 7-16,0-8 12 16,5 1 2-16,-2-1-2 15,2 8-4-15,-3 17-14 16,-4 8-6-16,-1 16-5 15,-3 11 31-15,-2 12-30 16,-3 0 1-16,-3-1-51 0,3-3-72 16,6-14-84-1,0-4-68-15,12-11-188 0,-3 0 247 0</inkml:trace>
  <inkml:trace contextRef="#ctx0" brushRef="#br0" timeOffset="197024.48">24193 4161 1131 0,'-3'11'163'16,"1"-3"77"-16,4 3-66 0,-1-4-46 0,12-3-77 0,0 0-16 0,4-4-17 15,3-1-2-15,6-6-1 16,2-2 3-16,-4-4 22 15,-7 1 10-15,-1-4 14 16,-10 2 11-16,2-7 5 16,-6 4 2-16,-10-2 4 15,-6 5-7-15,-13 9-19 16,-6 5-13-16,-8 14-23 16,0 10-10-16,8 8-11 15,6 5-3-15,20 3-4 16,9 4-1-16,12-5 2 15,10 1-2-15,7-7 0 16,7-3 7-16,-1-13-58 16,-1 4-29-16,-1-17-93 0,-4 0-50 15,4-11-92 1,-8-8-117-16,4-11 262 0</inkml:trace>
  <inkml:trace contextRef="#ctx0" brushRef="#br0" timeOffset="197227.86">24627 4022 505 0,'0'-101'136'0,"0"6"196"0,-5 5-55 16,0 29-23-16,4 20 4 16,-2 41-59-16,-1 16-14 15,-5 31-44-15,-2 10-24 16,0 15-33-16,1 4-22 16,4 3-34-16,5 3-11 0,1 0-12 15,1-5-2-15,4-9-35 16,3-2-48-16,-4-12-138 15,1-2-121-15,0-3 176 16</inkml:trace>
  <inkml:trace contextRef="#ctx0" brushRef="#br0" timeOffset="197875.6">24434 4150 1581 0,'5'-24'160'0,"1"0"88"0,9 7-51 16,-3 4-57-16,6 2-53 16,16 7-40-16,1-6-14 15,15 7-23-15,6-3-4 0,4 4-3 16,0 2-2-16,-2 6 3 16,-8-1-2-1,-24 3 15-15,-11-2 14 0,-26 4 8 16,-12-6 31-16,-14 7-42 15,-7 1-14-15,3 11-13 16,-3 4-31-16,11 6 22 16,3 2-5-16,17-2-6 15,12-6-2-15,15-13 1 16,10-3 5-16,9-11 10 16,0-6 5-16,0-9 8 15,3-2 3-15,-9-5 7 16,-3-2 3-16,-10 5-3 15,-3 2-1-15,-16 12-10 16,-1 9-7-16,-8 16-4 16,-5 8-4-16,6 7 1 15,5 1-2-15,8-9-1 16,7-9 1-16,16-11 5 0,12-7 3 16,6-14 11-16,-1-6 2 15,-4-10 25-15,-5-8 17 16,-5-17 26-16,-1-4 12 15,-6-13-9-15,-5-5-11 0,-8-12-28 32,1-1-11-32,-4 7-10 0,-2 10-6 15,-1 35-7-15,-1 21-5 16,-4 36-9-16,-4 17-1 16,-4 32-3-16,0 8 6 0,-2 18 2 15,2 1 0 1,3 7 40-16,10 1-40 0,2-12-14 15,9-2-28-15,5-17-114 16,3-5-11-16,11-14-156 16,4-1 6-16,12-6 161 15</inkml:trace>
  <inkml:trace contextRef="#ctx0" brushRef="#br0" timeOffset="-204430.82">1069 4006 1321 0,'-18'2'152'0,"-5"-1"96"0,-3-1-32 16,-8 0-101-16,1-8-36 0,-2-4-42 0,2-4-13 0,1 0 4 0,2 7 0 0,0 13 0 0,0 11-2 0,-4 29-17 15,5 17-3 1,-7 31-6-16,9 12-1 0,11 11-1 16,8 3-1-1,21-6-1-15,9-11-3 16,18-24-4-16,-1-17 0 16,10-33 2-16,3-14 3 0,-5-24 5 15,-1-10 2-15,-11-12 7 16,-4-9 5-16,-9-4 17 15,-6-2 9-15,-10 7 4 16,-4 7 0-16,-10 16-13 16,0 6-8-16,-3 17-15 15,0 9-5-15,11 17-6 16,0 6-3-16,14-3 3 16,12-1 0-16,10-15 1 15,11-9 2-15,5-18 1 16,3-9 8-16,-2-8 22 15,-11-6 16-15,-18 0 23 0,-2 6 4 16,-36 0-3-16,-13 1-14 16,-24 6-23-16,-21 5-13 15,2 14-36-15,-2 6-22 16,12 13-49-16,8 0-32 16,22-5-112-1,20-4-61-15,34-20 158 0</inkml:trace>
  <inkml:trace contextRef="#ctx0" brushRef="#br0" timeOffset="-204164.31">1594 4307 862 0,'14'-1'243'0,"-7"4"181"0,-26 9-125 0,-8 4-56 16,-14 2-105-16,-2 1-35 0,2-2-57 15,13-3-22-15,15-1-27 16,19-1-3-16,23-2 6 15,7-2 5-15,21 1 19 16,6 5 8-16,3 10-2 16,4 4-4-16,-18 13-5 15,-10 3-6-15,-21 9 1 0,-16 5 2 16,-29 10-6 0,-14-2-27-16,-8-1-91 15,-9-9-71-15,8-11-177 16,1-14-125-16,19-20 263 15</inkml:trace>
  <inkml:trace contextRef="#ctx0" brushRef="#br0" timeOffset="-203947.81">1775 3941 1390 0,'19'-44'162'0,"-6"13"110"0,0 17-42 16,-7 17-101-16,5 11-35 15,2 22-47-15,1 11-8 0,6 20-17 16,1 15-4-16,-1 14-6 16,-6 2-3-16,2-2-3 15,-5-5-30-15,10-13-98 16,-1-6-58-16,6-23-201 16,-1-5 201-16</inkml:trace>
  <inkml:trace contextRef="#ctx0" brushRef="#br0" timeOffset="-203782.67">1758 4366 1663 0,'27'8'132'16,"3"3"42"-16,17-5-38 15,7-3-35-15,9-3-49 16,5-3-16-16,3-10-45 0,0-6-88 15,14-20 64 1</inkml:trace>
  <inkml:trace contextRef="#ctx0" brushRef="#br0" timeOffset="-202617.66">3686 4069 1035 0,'9'-5'135'0,"-5"1"118"0,-1 1-30 0,0 3-48 0,-3-2-15 0,-5 5-32 0,-1 0-14 0,-7 10-37 16,-6 9-19-16,-1 5-25 16,-10 9-13-16,-11 10-14 15,-2 3-3-15,-22 11-5 16,-12 0-8-16,-13-2-1 16,-4-1 2-16,4-12 5 15,9-8 5-15,15-17 6 16,6-12-1-16,16-21-2 15,8-10-1-15,9-26-3 16,12-3 0-16,15-8 8 16,5-2 10-16,19 10 20 15,1 7 9-15,2 15 10 16,6 11-4-16,-3 23-12 16,6 12-10-16,5 27-17 15,10 15-5-15,14 18-8 16,4 1 0-16,18 4 2 0,3-7-1 15,9-13 0-15,2-10-1 16,8-18-1-16,12-6 2 16,13-16-61-16,5-5-85 15,-2-16 85-15</inkml:trace>
  <inkml:trace contextRef="#ctx0" brushRef="#br0" timeOffset="-200733.68">5224 4055 1005 0,'9'-13'175'16,"-5"1"158"-16,-4 1-40 0,-2 6-103 0,-7 3-51 0,-1 9-88 0,1 4-26 0,-2 14-25 0,1 6-6 0,5 18 1 16,1 2 1-16,4 1 3 15,0-2 1-15,4-10 1 16,0-10 2-16,-3-10 3 15,1-7 1-15,-2-12 5 16,1-1 3-16,6-11 7 0,-3-11 7 16,7-16 7-1,2-7 1-15,11-14 3 16,3 3-1-16,1 7-9 0,0 8-4 16,-1 20-18-1,3 10-8-15,-13 19-8 16,7 9 0-16,-5 15-9 15,2 1-10-15,-4 8-4 16,0-5 0-16,-3-6 13 0,1-9 13 16,-3-13 10-16,2-5 3 0,-1-16 8 15,-3-4 10 1,-3-18 20-16,1-4 5 16,2-4-4-16,2 4-10 0,1 7-16 15,3 13-9-15,-2 15-7 16,-1 10-2-1,-1 19-7-15,2 15-1 16,5 16-17-16,-3 9-17 0,3 4-107 16,5-1-75-16,1-14-186 15,5-4 203-15</inkml:trace>
  <inkml:trace contextRef="#ctx0" brushRef="#br0" timeOffset="-200475.02">6374 3593 1502 0,'-8'-24'186'0,"-4"2"156"0,-12 6-105 0,-9 7-46 0,-5 7-71 0,-9 9-72 0,-2 8-19 16,1 14-22-16,4 7-7 15,8 19-10 1,14 10-2-16,19 17-4 0,6 6 2 16,17 8 5-16,2 2 17 15,7-3-127-15,-2-5-90 16,-1-5 118-16</inkml:trace>
  <inkml:trace contextRef="#ctx0" brushRef="#br0" timeOffset="-200288.06">5936 4148 1734 0,'31'-13'151'0,"5"1"55"16,5 2-19-16,2 6-106 16,-2-1-39-16,5 0-38 15,-4 2-44-15,14 1-151 16,0 2-115-16,9 5 146 15</inkml:trace>
  <inkml:trace contextRef="#ctx0" brushRef="#br0" timeOffset="-199863.59">6598 4301 1120 0,'-27'-11'219'16,"-1"-3"266"-16,3-11-244 15,3-7-93-15,3 0-46 16,0 7-58-16,1 9-26 15,1 18-34-15,1 12-11 0,10 26-7 32,-2 5 3-32,13 3 12 0,7-4 6 15,10-19 5-15,10-9 2 16,0-13 6-16,2-8 5 16,-4-14 24-16,-1-6 18 15,-12-6 27-15,-9-3 10 16,-16 3 0-16,-13 4-11 15,-5 13-29-15,-3 11-17 0,4 28-33 16,1 19-9-16,12 27-5 16,4 10 2-16,14 4 9 15,5-2 2 1,10-5 5-16,2-3 2 0,1-7 3 16,-7-2 3-16,-12-12 6 15,-11-2 4-15,-18-11 8 16,-7-10 5-16,-10-5 27 15,-7-9 9-15,-4-11-6 0,0-6-7 16,2-20-79 0,-2-10-59-16,6-22-115 15,3-11 195-15,7-13-48 16</inkml:trace>
  <inkml:trace contextRef="#ctx0" brushRef="#br0" timeOffset="-199317.52">7625 3751 923 0,'-19'3'157'15,"-3"0"227"-15,0 3-187 0,3 1-8 0,-6 0-32 0,-2 4-57 0,-6 4-25 0,-2 2-38 0,5 2-12 0,0 5-22 16,8-4-6-16,17 7-5 16,10 0 0-16,22 3 8 15,12-4 9-15,13 3 11 16,1-1 1-16,0 7 5 15,-7 1-2-15,-10 4-1 16,-9 1 4-16,-27 6 5 16,-11-4 3-16,-27 5-2 15,-9-3-9-15,-19-3-58 16,-7-6-32-16,-9-7-105 16,5-13-79-16,23-16-229 0,15-8 262 15</inkml:trace>
  <inkml:trace contextRef="#ctx0" brushRef="#br0" timeOffset="-199119.41">7876 3453 1803 0,'17'15'127'15,"-1"22"75"-15,0 7-23 0,-5 20-51 16,-3 9-33-16,-8 15-58 15,0 5-20-15,1 11-6 16,9 4-33-16,1-1-137 16,5-5-110-16,-4-4 125 15</inkml:trace>
  <inkml:trace contextRef="#ctx0" brushRef="#br0" timeOffset="-198435.71">7829 4064 1587 0,'36'10'122'0,"7"4"44"16,5 2-11-16,3-5-70 16,3-2-26-16,-4-9-14 15,2-4 4-15,-1-15 15 16,2 0 13-16,-5-8 17 15,-11-3 9-15,-13 3 1 0,-16-3 7 16,-13 3-26-16,-14 1-17 16,-12 7-28-1,-7 12-28-15,-9 17-23 16,4 18-12-16,5 16-11 16,5 12 3-16,19 5 2 15,12-1 0-15,23-10 4 16,4-5-1-16,19-20 6 0,3-9 6 15,5-16 7-15,2-8 4 16,-3-16 6-16,1-3 3 16,-10-4 4-16,-5 1 1 15,-12 14-1 1,-3 7-2-16,-13 20-5 0,-6 14-2 16,-4 25-7-16,-10 12-23 0,-2 10-85 15,1 6-58-15,-1 5-208 16,4 1-59-16,5-13-7 15,3-8 57 1,1-27 331-16,-2-15 171 16,-2-20 211-16,-1-13 34 0,0-26-63 15,-4-11-67-15,2-35-91 16,1-9-27-16,6-30-41 16,5-8-16-16,17 7 10 15,8 9 5-15,15 37-3 16,4 25-1-16,-3 29-37 15,1 18-11-15,-9 17-13 0,-12 5-3 16,-9 12 2 0,-9 3 1-16,-14 4 0 15,-7 3-11-15,-19-2-9 16,-7 1-24-16,-12-14-67 16,1-4-23-16,9-14-124 15,3-10-110-15,18-19 215 0</inkml:trace>
  <inkml:trace contextRef="#ctx0" brushRef="#br0" timeOffset="-198159.43">9263 3740 1425 0,'-8'0'268'0,"-8"-4"203"0,-25 6-251 0,-11 11-68 0,-11 6-119 0,0 7-13 0,15 4-18 0,11-4-8 0,24-3-18 16,13-2-5-16,24 1 0 15,7 5 6-15,20 3 18 16,5 1 6-16,-2 5 6 16,-5-1 1-16,-25 4 7 15,-12 2 4-15,-34 0-23 16,-24 2-37-16,-26 6-142 15,-18 5-419-15,-51 9 369 16</inkml:trace>
  <inkml:trace contextRef="#ctx1" brushRef="#br0">8868 11487 0,'0'0'0,"0"0"0,87-67 16,15-15-1,1-1-15,-28 20 16,-24 19-1,-12 13-15,-15 11 16,4 4-16,-17 9 16,1-1-1,0 4-15,-4 0 16,0 0-16,-8 0 16,12 0-1,-12 0-15,4 0 16,-4 0-1,8 0-15,-8 0 16,7 0-16,-7 0 16,0 0-1,0 0 1,0 0-16,0 1 16,0-1-16,0 0 15,0 0 1,0 0-16,0 0 15,0 0 1</inkml:trace>
  <inkml:trace contextRef="#ctx0" brushRef="#br0" timeOffset="-195957.97">871 6302 620 0,'-22'25'125'0,"-8"7"116"0,-6 6-34 0,-18 9-72 0,-7 5-40 0,-2 3-56 16,6 5-24-16,13 2-16 15,15-1-4-15,29-2-4 16,7-6-1 0,31-12-2-16,14-9 1 15,16-18 1-15,1-8 4 0,2-7 5 32,-11-6 3-32,-10-10 22 0,-5 0 22 15,-19-10 38-15,-7-1 13 0,-9-7 16 16,-7 0-8-16,-6 8-23 15,-2 7-10-15,-3 9-34 16,0 6-15-16,8 16-23 16,5 8-5-16,11 14-5 15,11 11-2-15,15-4 4 16,12-10 0-16,11-10 2 16,4-13 3-16,-6-14-15 15,-11-5 44-15,-19-12 38 16,-15-6 14-16,-18-14 38 15,0 1-37-15,-26-6-27 16,-10 5-10-16,-22 6-21 16,-13 4-8-16,-3 19-56 0,4 14-58 15,10 15-138-15,14 11-118 16,24 4 187 0</inkml:trace>
  <inkml:trace contextRef="#ctx0" brushRef="#br0" timeOffset="-195684.51">1880 6353 1244 0,'-34'30'135'0,"-14"6"82"0,-6 3-83 0,-9 5-76 0,1-1-36 0,24-11-22 0,12-9-10 0,26-10-15 15,15-4-1-15,23-7 7 0,11 1 19 0,3 7 20 16,7 2 7-16,-15 7 9 16,-3 11-4-16,-27 6 11 15,-14 8 2-15,-40 12-4 16,-12 4-4-16,-20 6-36 16,-9-5-42-16,3-21-170 15,8-15 131-15</inkml:trace>
  <inkml:trace contextRef="#ctx0" brushRef="#br0" timeOffset="-195232.72">2288 5935 1453 0,'-24'-11'167'0,"2"6"72"16,0 19-74-16,-6 10-50 0,9 25-79 0,3 9-19 0,7 29-18 0,9 14-2 0,1 25 1 0,2 5 0 0,-3 15 4 0,0 6-42 0,-4-7-105 15,4-9-31 1,8-37-92 0,6-23-3-16,11-48-35 0,3-17-40 15,7-42 196-15</inkml:trace>
  <inkml:trace contextRef="#ctx0" brushRef="#br0" timeOffset="-195069.9">2094 6525 848 0,'-52'12'186'0,"13"6"184"16,13 5-175-16,31 4-67 16,12-5-34-16,29-8-7 15,14-6-6-15,14-14-27 16,8-8-15-16,8-19 7 16,11-10-68-16,25-17 25 15</inkml:trace>
  <inkml:trace contextRef="#ctx0" brushRef="#br0" timeOffset="-194397.93">3941 6189 737 0,'2'15'119'0,"-2"1"108"0,2 3-49 0,-2-2-25 0,-2 4-46 0,-9 12-52 0,-3 10-18 0,-15 17-25 0,-8 12-6 0,-16 16-38 16,-5 4-63-16,1-4-89 16,2-9-19-16,3-24 26 15,3-15 62-15,8-29 94 16,8-14 26-1,6-32 18-15,15-16 20 0,2-21 58 16,2-12 33-16,10 1 29 0,1 5 6 16,11 17-31-16,7 17-21 15,-1 23-20 1,2 12-15-16,16 25-20 0,2 14-10 16,10 17-16-1,4 13-9-15,7 12-12 16,7-1-6-16,22 3-5 0,5-6 1 15,2-13-71-15,3-10-105 16,-10-22 100-16</inkml:trace>
  <inkml:trace contextRef="#ctx0" brushRef="#br0" timeOffset="-193962.16">5598 5659 1481 0,'8'-10'151'0,"3"10"125"0,-3 11-23 0,1 19-49 0,-2 19-30 0,-3 25-70 0,-4 10-32 0,-6 20-37 0,3 5-19 0,1-4-15 0,2 0-11 0,10-14-86 15,4-9-58 1,10-14-164 0,2-7-201-16,4-9 302 0</inkml:trace>
  <inkml:trace contextRef="#ctx0" brushRef="#br0" timeOffset="-193682.42">5161 6660 963 0,'-2'-6'180'0,"6"15"-93"0,5 13 244 0,-6-4-195 16,0 5 28-16,0 3 26 15,-1-3-58-15,3-2-22 16,22-5-29-16,20-1 0 16,35-8-13-16,17-4 3 0,39-6-21 15,15-4-22-15,30-8-19 16,7-3-4-16,5-5 0 16,-5-3 9-16,-33-2-98 15,-11 1-76-15,-32 10 89 16</inkml:trace>
  <inkml:trace contextRef="#ctx0" brushRef="#br0" timeOffset="-192482.9">4708 7546 722 0,'-8'0'170'0,"4"0"178"0,-3 0-103 0,2 0-55 0,-4-1-42 0,6-4-52 0,1 2-21 0,2 1-29 0,0 2-8 16,2 0-10-1,-2 0 5-15,0 0-5 0,3 4-4 16,3 8-6-16,-3 4-9 16,9 6-9-16,-1 5-2 15,3 8-1-15,11 2-1 16,-4 9 0-16,4 5 1 15,5 7 1-15,-5-1 1 16,3 3-2-16,1 1 1 0,-9-10 1 16,-1-7 1-1,-6-14 1-15,-1-8 2 0,-2-11 3 16,-10-10 3-16,0-1 5 16,-6-11 2-16,2-14 13 15,3-8 12-15,1-30 21 16,0-10 7-16,6-20-10 15,1-3-15 1,7 11-24-16,-3 9-10 0,0 24-14 16,-5 11-50-16,2 18-176 15,-3 2-404-15,9 15 368 16</inkml:trace>
  <inkml:trace contextRef="#ctx0" brushRef="#br0" timeOffset="-191326.02">5442 7548 863 0,'-8'8'163'0,"-6"5"140"0,-7 2-113 0,-10 6-90 0,-6 4-53 0,3 10-45 0,-1 6-7 0,11 14-9 0,8 6-1 0,18 1 0 16,14-8 0-16,22-18-4 15,14-11 2 1,6-17 30-16,-1-8 33 0,-7-17 69 31,-9-2 29-31,-9-7 20 0,-15-5-14 16,-9-1-33-16,-8-1-20 15,-11-5-34-15,-9-1-13 16,-12-8-23-16,-3-4-9 0,-6-1-12 16,2 3-3-16,1 13-7 15,3 9-3-15,20 16-14 16,2 8-38-16,8 9-98 16,5 7-68-16,10 4 105 15</inkml:trace>
  <inkml:trace contextRef="#ctx0" brushRef="#br0" timeOffset="-191021.78">5683 7148 1233 0,'-1'-10'155'16,"-7"1"95"-16,3 5-19 16,-3 8-87-16,3 5-38 15,-1 4-30-15,3 1-12 0,3 16-21 16,3 5-5-16,6 17-17 16,2 11-6-1,4 14-4-15,-1 11-5 16,0 8 17-16,3 10-78 15,4-2-119-15,1 0-132 16,3-11 121-16</inkml:trace>
  <inkml:trace contextRef="#ctx0" brushRef="#br0" timeOffset="-190078.96">5936 7605 1279 0,'7'1'127'0,"-7"6"42"15,4 5-8 1,0 20-97-16,-1 10-35 16,7 18-27-16,3 10-3 15,4 1-5-15,2-2 0 16,14-18-3-16,2-12-1 15,3-23 3-15,3-10 1 0,-7-14 6 16,-5-14 10-16,-9-14 30 16,1-8 23-16,-9-7 37 15,-4-2 15 1,-8-6 7-16,-6 6-15 16,1 13-30-16,-3 7-15 0,8 32-34 15,-3-4-14-15,3 32-17 16,3 9-11-16,8 16-8 15,5 3 1-15,8-6-2 16,6-11 0-16,3-19 4 16,6-11 6-16,-9-10 10 15,3-11 5-15,-7-10 6 16,0-4 2-16,-2-17 1 16,0-2-1-16,1-1 0 15,-6 6 0-15,0 19-3 16,-7 9-3-16,-7 19-4 0,0 13-2 15,1 16-4 1,-4 4-16-16,7 2-9 0,-4-6 1 16,6-16 4-16,3-8 16 0,-4-16 17 31,1-9 11-31,-2-11 13 0,-1-11 5 16,5-12 1-16,-1-2-9 15,6-2-14-15,4 6-5 16,-2 15-9-16,2 12-3 0,2 14-6 15,-2 10 1-15,0 20-5 16,-4 2-14-16,-6 6-16 16,-1 0-3-16,0-8 4 15,-4-3 15-15,5-19 21 16,2-3 6-16,-1-14 15 16,1-5 12-16,-6-3 13 15,0-3 1-15,-3 1-14 16,4 5-10-16,-1 10-17 15,3 3-4-15,8 12-3 16,-2 2 0-16,12 9 1 16,6-4 2-16,6-10 3 15,9-3 0-15,4-14 3 16,-2-7 0-16,-10-4 27 16,-5 0 17-16,-17-4 33 15,-9 1 28-15,-12-2 14 0,-14 3-4 16,-19 5-20-16,-4 5-28 15,-5 17-42-15,4 9-20 16,10 31-24-16,14 12-9 0,27 20-3 16,20 6 3-1,28-12 5 1,6-6-30-16,22-27-88 0,1-13-63 16,7-20 93-16</inkml:trace>
  <inkml:trace contextRef="#ctx0" brushRef="#br0" timeOffset="-182646.61">823 8999 1335 0,'0'2'47'0,"-2"1"-4"0,-9 6 60 0,3 2-10 0,-1-1 12 0,1-2-6 0,0 1-12 0,-2 0-5 0,-2 1-24 0,-9 7-9 0,-6 8-22 0,-1 4-11 0,-19 20-11 15,-1 3-4 1,4 12-2-16,3 4-3 16,17 5-1-16,12-2-1 15,21-8 0-15,10-6-1 0,22-18-1 16,7-12 0-16,13-15 0 15,-2-8 1-15,4-19 4 16,0-10 4-16,-2-21 27 16,1-7 19-16,-9-4 32 15,-2-3 7-15,-21 19-8 16,-5 13-9-16,-17 17-14 16,-8 11-10-16,-13 23-19 15,-1 15-8-15,0 25-21 0,3 7-1 16,14 7-1-1,10-4-2-15,17-26 1 16,6-12 1-16,10-26 2 16,-1-9 3-16,3-19 5 15,-9-6 3-15,-9-7 11 16,-11-4 6-16,-19 6 8 0,-14 0 2 16,-26 10-8-16,-7 5-3 15,-18 11-19-15,1 7-26 16,9 13-67-16,6-1-41 15,22 0-137-15,22-14-331 16,18-12 375-16</inkml:trace>
  <inkml:trace contextRef="#ctx0" brushRef="#br0" timeOffset="-182373.28">1644 9415 1824 0,'-42'22'143'0,"-2"2"85"0,4-7-135 0,2 2-34 15,10-6-40-15,8-5-10 0,15-2-24 0,6 0-7 0,21 4-5 16,5 2 4 0,11 11 12-16,11 2 2 0,0 9 5 15,-3 7 1-15,-5 8 5 16,-7 7 5-16,-24 7 7 15,-10-2 2-15,-24 9-15 16,-12-6-56-16,-8-7-193 16,-7-10 155-16</inkml:trace>
  <inkml:trace contextRef="#ctx0" brushRef="#br0" timeOffset="-182125.52">1722 9024 1424 0,'11'-14'186'16,"-6"5"143"0,-1 9-80-16,-4 17-113 15,2 13-45-15,3 16-52 16,4 12-11-16,2 11-9 16,-3 7-6-16,0 11-7 0,0 1 0 15,-3 7-2-15,2 4-1 16,4-11-18-16,8-9-30 15,7-22-81-15,2-14-43 0,7-26-106 16,-2-9-102-16,3-24 224 16</inkml:trace>
  <inkml:trace contextRef="#ctx0" brushRef="#br0" timeOffset="-181980.4">1670 9399 1649 0,'-2'2'135'0,"4"0"77"15,7 1-51-15,21-6-99 16,10 1-8-16,26-9-23 16,10 2-11-16,14-10-111 15,7-3-48-15,7 1 69 16</inkml:trace>
  <inkml:trace contextRef="#ctx0" brushRef="#br0" timeOffset="-181589.09">3034 9026 1844 0,'7'-8'161'0,"-6"8"64"15,-1 9-26-15,-5 21-102 0,-6 13-36 16,-6 12-32-16,-5 7-10 15,-6 9-14-15,-4 4-4 16,-6 2-45-16,-1 7-16 16,-4-13-8-16,-3 0 2 15,-1-21 47 1,3-12 19-16,6-23 16 0,-3-15 1 16,3-37 2-16,2-16-4 15,15-21-10-15,18-1-3 16,27 17 5-16,14 14 3 15,19 25 10-15,2 11 1 16,9 16-8-16,0 5-6 0,0 13-3 16,-3 9 0-1,-1 3 0-15,1 3 11 0,-2-2-87 16,3-1-107-16,12-11 108 16</inkml:trace>
  <inkml:trace contextRef="#ctx0" brushRef="#br0" timeOffset="-180647.99">4492 9035 328 0,'3'-17'127'0,"-1"0"102"0,-2 1 1 0,0 5-4 0,-2 1-16 0,1 6-9 0,-1 0-26 16,2 4-21-16,0 0-23 0,0 4-13 15,3 11-31-15,7 7-6 16,4 21-25-16,0 9-13 16,10 19-20-16,1 5-7 15,2 4-9 1,-4 2-1-16,1-3-11 15,-7-7-42-15,6-10-169 0,-8-8-224 16,6-15 236-16</inkml:trace>
  <inkml:trace contextRef="#ctx0" brushRef="#br0" timeOffset="-180280.78">3790 9877 900 0,'-3'7'143'0,"3"-1"113"16,8-3-52-1,6-6-17-15,16 3-33 0,13-3-20 16,29 0-44 0,9 3-9-16,31-7-15 15,7 4-11-15,39-8-13 16,17-3-13-16,23-11-16 0,10-7-2 16,3-12-3-16,-6-2 1 15,-4-4-5-15,-7-2 14 16,-27 3-87-16,-14 9-83 15,-25 14 92-15</inkml:trace>
  <inkml:trace contextRef="#ctx0" brushRef="#br0" timeOffset="-179184.6">4137 10762 914 0,'-19'0'157'0,"-3"0"124"0,8-2-76 0,1-2-19 0,1-3-37 0,-6 3-20 0,1-1-47 16,-5-1-22-16,-8 6-32 15,0 6-12-15,-8 8-11 16,-3 7-7-16,2 9-7 16,2 1-3-16,12 5-2 0,5-1-1 15,16-6-8-15,8-1 0 16,18-4 8-16,8-6 7 16,17-2 20-16,13-5 9 15,9-1 6-15,-1-2-1 0,-8 3-1 16,-9-3-3-1,-21 6-3-15,-10 6 8 16,-15 9 7-16,-8 4 4 16,-24 6-2-16,-6 2-7 0,-24 5-34 15,-9-2-21-15,-9-6-52 16,1-2-26-16,16-15-42 16,11-9-23-16,18-12-110 15,10-8-158-15,27-17 254 16</inkml:trace>
  <inkml:trace contextRef="#ctx0" brushRef="#br0" timeOffset="-178948.91">4440 10783 1571 0,'5'25'145'0,"-4"3"88"16,-1 10-42-16,-4 11-90 15,-6 6-34-15,4 5-48 0,-2 5-8 16,8-7-11 0,6-3-3-16,12-17-6 0,7-11-4 15,9-21-47-15,11-4-50 16,4-21-123-16,3-16 118 0</inkml:trace>
  <inkml:trace contextRef="#ctx0" brushRef="#br0" timeOffset="-178802.23">4287 10503 1745 0,'-17'11'451'0,"1"-6"-304"0,10 0-40 0,4-10-98 16,5-4-68-16,19-15-182 15,13-11 153-15</inkml:trace>
  <inkml:trace contextRef="#ctx0" brushRef="#br0" timeOffset="-178259.33">4711 10727 1017 0,'0'8'99'0,"8"-28"116"0,8 4 0 15,3 2-33 1,8 3-49-16,6 6-72 16,3 3-25-16,10 4-6 0,3 3-1 15,1 4 0-15,1 1-2 16,-12 9-4-16,-6 1 1 16,-20 12 4-16,-11 9 3 0,-21 6-3 15,-11 11-6-15,-10 7-20 16,-9 4-11-1,0 1-16-15,5-7-2 0,13-17 5 16,12-9 3-16,20-13 0 16,15-7 0-16,16-9 19 15,7-5 11 1,13-4 15-16,2-9 6 0,20-9-10 16,8-7-2-1,9-12 0-15,4-6 0 0,-16-1 19 16,-16 0 7-16,-22 2 24 15,-14 4 13-15,-13 4 13 16,-4 4 5-16,-15 4-9 16,-8 1 5-16,-9 8-23 15,-5 3-5-15,-1 14-12 16,-4 9-18-16,6 17-19 16,-3 10-12-16,10 26-11 0,11 7-5 15,15 8-4-15,12-5-1 16,11-13-2-16,9-3 0 15,11-23-3 1,6-7-30-16,13-12-113 16,7-7 35-16,7-28 33 0</inkml:trace>
  <inkml:trace contextRef="#ctx0" brushRef="#br0" timeOffset="-167362.54">3840 10811 1459 0,'-6'6'155'0,"-2"-3"111"16,8-3-99-16,-1 4-31 0,1 2-47 0,4 2-22 16,11 6-39-16,8 3-4 15,34 10-12-15,16 3 3 16,31 5 7-16,17 1 3 0,34-9 6 15,11-8 0 1,17-8 1-16,6-2-1 0,-8-7-4 16,-12-1-4-1,-29-1-7-15,-18 0 0 0,-61 0 10 16,-18 0 11 0,-41-1-2-16,-21-7-10 0,-24-3-27 15,-17-3-14 1,-35-4-10-16,-15 4 8 0,-27 2 7 15,-15 5 1-15,-26 14 3 16,-14 5 0-16,-9 28 13 16,4 10-2-16,27 15 1 15,18-1-1-15,42-13-8 0,28-13 3 16,53-24-12-16,29-5 0 16,56-9 9-16,32-6 1 15,46-13 10-15,24-8 0 16,42-22-9-1,13-9-5-15,30-11 5 16,25-9 0-16,-17 6 3 16,-10 4 3-16,-34 16-2 15,-40 11 6-15,-56 16 13 0,-32 9 23 16,-79 16 17-16,-43 5-8 16,-72 9-28-16,-33 3-35 15,-57 4-34-15,-16 1-9 16,-10-5 3-16,-7-3 9 15,24 2 5-15,23-2 12 0,38 7 9 16,30 4 9-16,60 3 22 16,25 1 4-1,46-9 9-15,17-5 1 0,51-14-9 16,20-4 0 0,52-13-6-16,19-6-7 15,10-3-6-15,-4 1-2 0,-13 8 3 16,-17 4 3-16,-43 12 8 15,-31 8 15-15,-69 12-1 16,-36 12-15-16,-71 12-37 16,-29 10-26-16,-45 4-9 15,-14-1 14-15,8-12 29 16,10-4 12-16,32-17 14 16,34-3 6-1,53-10 8-15,31-5 2 0,40 2 2 16,25-3 0-16,39 1-5 15,18-1-3-15,51-13-12 0,12-8-5 16,17-12-3-16,-3-15 12 16,-4-14-67-16,-8-7-52 15,-18-22 64-15</inkml:trace>
  <inkml:trace contextRef="#ctx0" brushRef="#br0" timeOffset="-166128.64">4117 8857 666 0,'7'-9'89'0,"6"-1"90"0,0 4-5 0,-2-2-12 0,-2 5-4 0,-9 3-2 0,-3 4-5 0,-8 7-8 0,-6 2-7 0,-12 8-31 16,-9 2-17-16,-15 3-34 16,-4-4-16-16,-6 1-23 15,3-1-10 1,20 0-8-16,6-4-6 0,21-2-10 16,12 2-1-16,13-2 8 15,12 6 6-15,7 0 18 16,7 4 7-16,6 0 1 15,1 3-1-15,2-4-1 16,-3-1-1-16,-8-2-2 16,-4 1 0-16,-10-1-3 15,-1-3 7-15,-12 0 29 16,-7-4 11-16,-12-1 11 0,-7 0-4 16,-18-1-29-1,-6-1-10-15,-22-2-15 0,-2-3-6 16,-10 0-31-1,5-1-17-15,12 0-71 16,9-6-34-16,24 0-73 0,10-4-69 16,23-4 170-16</inkml:trace>
  <inkml:trace contextRef="#ctx0" brushRef="#br0" timeOffset="-165198.7">4800 9015 581 0,'3'0'79'0,"3"-3"68"0,0 3-19 0,1-4-9 0,-6 0-5 0,1 2 10 0,-2 1-3 0,0 1-25 0,-3 0-15 0,3 0-38 16,-3 0-9 0,3 0-8-16,0-2-1 0,4-1-3 15,3 3-1-15,2-3 9 16,7 3 5-16,4-4 12 16,-4 1 5-16,11 0 0 15,-2-5-1-15,4 5-7 16,5-2-4-16,-5 2-9 15,-2 3-6-15,-4 0-8 16,-2 2-2-16,-7 3-4 16,-3-2-3-16,-8 3 2 15,2 3 2-15,-7 10 8 16,-2 2 2-16,-15 12 1 16,-3 6-3-16,-10 7-8 15,0 3-3-15,-4 2-5 16,1-4-4-16,12-5-2 0,5-4-2 15,18-13-8-15,8-2-4 16,11-11-3-16,6-6 0 16,13-6 5-1,5-3 0-15,3-12-22 0,4-1-35 16,-4-9-152-16,3-7-143 16,0-6 194-16</inkml:trace>
  <inkml:trace contextRef="#ctx0" brushRef="#br0" timeOffset="-164872.55">5426 9136 1051 0,'-8'16'172'0,"2"-2"130"0,-2-1-120 0,0-1-55 0,11-7-72 0,2-3-22 0,15-7-26 16,-1-5-4-16,16-7 12 15,3 1 10-15,4-7 14 16,-1-1 16-16,-6 4 7 15,-8-1 3-15,-16 7 34 16,-9 0 0-16,-18 4 4 0,-9-1-2 16,-15 10-34-16,-7 1-15 15,-5 18-19-15,-8 9-10 16,5 19-20 0,6 6-11-16,23 2-18 15,22 2-4-15,31-11-2 16,12-6 2-16,19-11 8 15,2-6-7-15,0-14-53 0,-8-9-23 16,-12-17-134 0,-7-5-96-16,-13-13 194 0</inkml:trace>
  <inkml:trace contextRef="#ctx0" brushRef="#br0" timeOffset="-164601.72">4391 8556 1771 0,'-3'16'163'16,"-7"2"93"-16,1 3-65 0,1-2-94 0,-1-3-42 0,1-8-139 0,5-5-73 0,10-8 82 0</inkml:trace>
  <inkml:trace contextRef="#ctx0" brushRef="#br0" timeOffset="-133486.8">10856 8650 640 0,'2'7'156'0,"-2"-1"168"0,3-4-75 0,1-6-68 0,1-5-30 0,5-5-46 0,-7 0-21 0,0 1-31 0,-3 2-16 15,-6 5-23-15,-4 6-2 16,1 6 8-16,-2 0 11 16,-5 12 31-16,5-4 8 15,-5 6 7-15,4 2-7 16,5 0-23-16,-5-6-11 0,8-5-19 31,1-4-10-31,10-4-9 0,5-2 0 16,-5-9-1-16,10 2 4 0,-1-7 2 15,-12-2 0 1,11 1 8-16,-8-2 8 0,-3 3 21 16,8 4 11-16,-12 7 11 15,-12-6-4-15,2 8-14 16,-7 2-8-16,6 3-17 15,6 4-6-15,-1 4-8 16,6-1-5-16,3 1-4 16,5-1-2-16,12-10-2 15,-1-4 1-15,3-7 3 16,-3-4 1-16,-5 1 5 16,-3 1 3-16,-9 0 3 15,-2 3 1-15,-6-2 1 16,-4 2 0-16,-6 7-4 15,1 1-2-15,-4 6-4 16,3 2-3-16,5 11-5 16,1-5-3-16,15 5 0 15,-2-3-1-15,15-8 5 0,2-2 2 16,-2-6 5 0,1-8 4-16,-5-3 4 0,0 0 2 15,-11 2 4-15,-3-6 8 0,-6 4 1 16,-5 2-1-1,-11 7-3-15,-7 2-12 0,2 15-11 16,-6 2-20 0,11 2-107-16,6 0-94 0,12-5 116 15</inkml:trace>
  <inkml:trace contextRef="#ctx0" brushRef="#br0" timeOffset="-121783.37">961 12565 715 0,'0'0'170'0,"-4"0"178"0,-3 3-66 0,-5 6-75 0,-1 4-39 0,0 1-59 16,4-1-23-16,6 6-27 15,3 1-17-15,16 12-20 16,7 2-3-16,20 9-7 16,4-1-2-16,13-7-3 15,-1-3-1-15,5-13-1 16,-1-7 4-16,-4-13-122 15,-6-7-129-15,3-24 137 16</inkml:trace>
  <inkml:trace contextRef="#ctx0" brushRef="#br0" timeOffset="-121378.64">1632 12260 1648 0,'0'3'139'16,"-2"7"78"-16,2 6-14 0,-1 15-80 15,-6 2-32 1,1 13-51-16,-3 3-15 0,-6 5-15 16,-5 7-4-16,3 4-4 15,-6-2-2-15,6 1-8 16,4-5-12-16,4-6-12 16,4-7 1-16,7-11 3 15,-1-13 11-15,10-10 12 16,2-4 1-16,3-8 4 15,6-1 3-15,-6-7 18 16,3 2 10-16,-5-5 18 16,-1 1 6-16,-4 7-14 15,0 3-9-15,1 19-17 16,-4 12-7-16,2 21-3 16,0 10 0-16,-3 15-2 15,-2-1 0-15,3-2-1 0,-1-6-2 16,6-22-7-1,2-5-26-15,9-26-75 16,3-11-41-16,3-20-130 16,1-16-91-16,4-17 213 0</inkml:trace>
  <inkml:trace contextRef="#ctx0" brushRef="#br0" timeOffset="-121112.65">2034 12897 848 0,'-14'33'165'0,"0"-1"138"0,4 0-56 0,6-6-54 0,4 1-24 0,9 3-18 0,5-1-17 0,4 2-56 15,-4 4-23-15,3-1-32 16,-4 3-10-16,1-9-12 16,0-1-47-16,-3-11-169 15,-3-7 140-15</inkml:trace>
  <inkml:trace contextRef="#ctx0" brushRef="#br0" timeOffset="-120965.39">1892 12527 1148 0,'-16'-2'197'0,"1"-6"289"15,0-3-392-15,6-5-96 16,6-1-114-16,20-13 69 16</inkml:trace>
  <inkml:trace contextRef="#ctx0" brushRef="#br0" timeOffset="-120595.84">2244 12820 808 0,'11'19'149'0,"6"-3"142"16,12-10-171-1,5-6 11-15,9-8-74 16,6 2-5-16,5-7 4 15,2 2 12-15,-10-3 30 16,-5 1 1-16,-22 2 4 16,-9-1-1-16,-21 4-17 0,-13 0-5 15,-23 6-13-15,-9 2-9 16,-8 5-7-16,-3 6-9 16,20 14-25-16,8 12-16 15,24 13-25-15,8 8-4 16,22 13 1-1,11-6 5-15,19-7 11 0,10-9 3 16,18-14 6-16,6-8 1 16,-2-15-52-1,-4-8-66-15,-15-19-282 0,-3-10 234 0</inkml:trace>
  <inkml:trace contextRef="#ctx0" brushRef="#br0" timeOffset="-120423.68">2821 12033 1611 0,'-4'21'140'0,"-1"21"108"15,0 17-79-15,2 30-50 0,3 14-37 16,9 12-51-16,7 5-14 16,8 1-16-16,1-2-1 15,11-6-42 1,2-9-36-16,14-19 42 15</inkml:trace>
  <inkml:trace contextRef="#ctx0" brushRef="#br0" timeOffset="-119982.97">3415 12744 1632 0,'-26'13'162'0,"-1"1"140"16,-6 11-219-16,5 7-25 16,11 12-61-16,6 2-13 15,17 3-23-15,16-2-35 16,14-8-72-16,5-7-35 0,3-15-18 16,-1-9 35-16,-7-11 84 15,-7-8 43-15,-12-14 100 16,-3-7 33-16,-14-20 49 15,0-11 31-15,-9-19-4 16,-9-9-5-16,-8-20-14 16,-4-9-15-16,-3-3-25 15,1 4-7-15,7 26-6 16,9 25-3-16,3 36-7 0,7 23-20 16,6 28-39-1,6 18-20-15,12 42-28 16,-1 19-1-16,16 24 6 15,5 12 2-15,1 8-14 16,10-2-27-16,0-5-77 16,-1-13-40-16,2-27-81 0,7-18-45 15,-7-33 172-15</inkml:trace>
  <inkml:trace contextRef="#ctx0" brushRef="#br0" timeOffset="-119416.7">5014 12476 1257 0,'3'18'132'0,"4"15"121"0,5 8-83 0,7 19-34 0,-1 0-39 0,4 3-52 0,-5-5-20 16,0-6-19-16,-2-3 12 15,-8-16-66-15,1-6-54 0,-4-10 62 16</inkml:trace>
  <inkml:trace contextRef="#ctx0" brushRef="#br0" timeOffset="-119261.83">5017 12230 1339 0,'-15'-20'215'16,"-3"6"134"-16,1 14-156 15,4 3-61-15,2 6-115 16,8 1-55-16,14-7-129 15,10 0-126-15,26-8 152 16</inkml:trace>
  <inkml:trace contextRef="#ctx0" brushRef="#br0" timeOffset="-118993.53">5639 12278 1478 0,'-19'44'187'0,"-14"-2"159"16,0-1-60-16,-5-6-76 15,-11-7-64-15,6-9-88 0,-1-4-26 16,14-12-28 0,11 0-13-16,22 2-20 0,15-2-2 15,21 11 5-15,9 3 10 16,7 15 17-16,-2-2 4 16,-4 9 3-16,-6 7 1 0,-13 3 6 15,-13 3 5-15,-18 8 9 31,-18 4 2-31,-16 4-1 0,-12-5-2 16,-13-15-33-16,-8-11-41 16,-11-22-160-16,-1-12-68 0,9-35 129 15</inkml:trace>
  <inkml:trace contextRef="#ctx0" brushRef="#br0" timeOffset="-118497.23">2391 14097 1020 0,'9'-3'192'0,"-3"2"255"0,2 4-214 0,-8 6-56 0,0 9-39 0,0 15-65 0,-1 6-25 0,-6 23-35 15,3 7-4-15,-4 21-7 16,0 5-2-1,-5 10-36-15,2 1-53 0,2 0-145 16,3-4-82-16,4-17-161 16,2-17 234-16</inkml:trace>
  <inkml:trace contextRef="#ctx0" brushRef="#br0" timeOffset="-118293.98">2730 14009 1401 0,'6'-6'220'0,"2"3"144"16,-8 22-141-16,-5 18-49 15,-4 30-89-15,-7 18-23 16,0 21-27-16,-1 7-11 16,-7 4-15-16,2-2-5 15,3-11-44-15,2-11-80 16,14-17-198-16,1-16 177 15</inkml:trace>
  <inkml:trace contextRef="#ctx0" brushRef="#br0" timeOffset="-118061.92">2175 14459 1660 0,'12'11'125'0,"7"3"77"15,2 0-47-15,12 3-15 16,5-1-44-16,9-6-50 16,2-6-17-16,14-7-17 15,8-8-4-15,-2-5-4 16,2-1-4-16,-19-2-62 16,-11 5-44-16,-19 0-131 15,-15 1-236-15,-20 5 284 16</inkml:trace>
  <inkml:trace contextRef="#ctx0" brushRef="#br0" timeOffset="-117872.11">1977 14646 1516 0,'27'37'209'0,"2"-8"225"0,16-5-256 0,-5-3 8 16,4-12-76-16,8-3-28 0,5-9-52 15,6-13-14-15,19-12-76 16,11-11-95-16,43-23 90 16</inkml:trace>
  <inkml:trace contextRef="#ctx0" brushRef="#br0" timeOffset="-117228.39">4135 14254 1352 0,'-4'17'194'0,"-6"-3"219"15,-4-1-173 1,-10-9-53-16,-2 1-49 0,-14-5-71 16,2-6-26-16,0 4-33 15,2 1-7-15,8 12-34 16,3 3-28-16,4 16-45 15,7 6-11-15,14 5 19 16,9-3 25-16,15-13 42 16,3-7 13-16,9-14 9 15,0-4 15-15,5-11 33 16,-4-4 17-16,-4-15 33 16,-2-4 4-16,-13-7-5 15,4-1-5-15,-14 10-15 16,0 4-2-16,-8 15 12 15,0 9-7-15,-4 21-26 0,0 13-17 16,4 30-32-16,6 8-12 0,0 14 8 31,4 0 4-31,2-3-3 0,3-2 6 16,-3-3 2-16,-2-3 2 16,-14 0 6-16,-10-11 4 15,-14-3 7-15,-5-5 3 16,-29-13 5-16,-6 0 1 0,-20-12 2 15,-2-5-5 1,5-22-13-16,9-8-13 0,21-20-37 16,12-7-28-16,31-12-97 15,12-10-69-15,31-17 124 16</inkml:trace>
  <inkml:trace contextRef="#ctx0" brushRef="#br0" timeOffset="-116945.06">4424 14418 1903 0,'-8'37'102'0,"-1"1"7"0,4-3-24 0,4-5-67 0,4-5-22 0,20-9-17 0,7-8-2 15,29-10 3-15,5-12 7 16,7-11 31-1,0-5 30-15,-20-2 62 16,-10 4 23-16,-24-2 27 16,-9 5-2-16,-32 1-40 15,-10-1-20-15,-37-4-48 0,-16 4-30 16,-5 11-68-16,1 9-53 16,23 16-136-16,10 4-104 15,37 11 184-15</inkml:trace>
  <inkml:trace contextRef="#ctx0" brushRef="#br0" timeOffset="-116643.84">5082 14291 1688 0,'-19'32'138'0,"0"1"93"15,-6 0-165-15,1 2-19 16,13-7-55-16,7-2-13 0,18-11-9 15,8-4 0-15,11-9 18 16,10-5 26 0,-2-10 62-16,0-7 33 15,-13-1 51-15,-6-7-5 16,-13-1-8-16,-13-1-12 16,-21-4-35-16,-9 1-21 15,-15-1-46-15,-1 8-19 16,6 16-66-16,1 5-33 15,18 9-114-15,11 5-103 0,28-3 167 16</inkml:trace>
  <inkml:trace contextRef="#ctx0" brushRef="#br0" timeOffset="-116263.9">5691 14276 1518 0,'-5'12'301'15,"-7"-2"281"-15,-6-10-312 16,-7 0-60-16,-10-11-130 16,-3 3-37-16,-1 6-36 15,4 10-12-15,10 21-21 16,11 10-10-16,20 11-6 16,12 1 0-16,19-10 8 0,1-8 5 15,14-20 9-15,-7-10 6 16,2-17 9-16,2-13 4 15,-10-24 16 1,-1-10 12-16,-16-20 26 0,-8-7 18 0,-22-16 24 16,-9-10-2-1,-21-10-11-15,-8-4-10 0,4 22-28 16,-1 13 5 0,18 56 0-16,3 25-11 15,8 47-26-15,7 28-16 16,6 37-23-16,10 23 2 0,9 23 7 15,9 6-30-15,17-10-88 16,6-7-74-16,16-29 100 16</inkml:trace>
  <inkml:trace contextRef="#ctx0" brushRef="#br0" timeOffset="-115404.53">5134 15354 1112 0,'-8'13'217'0,"-9"0"332"0,-4-4-357 0,-4 8-66 0,-5 4-39 0,5 7-74 0,1 12-21 0,18 13-68 16,4 6-23-16,18 5-21 0,14-2-8 16,17-27 37-1,9-12 13-15,21-26 0 16,5-19-5 0,2-29 7-16,-1-8 8 0,-17-25 29 15,-12-4 21-15,-16-7 43 16,-10-3 43-16,-17 2 105 0,-9-3 50 15,-18 1 82-15,-11 3 5 16,-10 20-67-16,-1 13-37 0,12 35-89 16,4 19-42-1,10 34-46-15,9 16-19 16,-1 47-28-16,8 15-3 16,8 23-10-16,1 12-19 15,7-10-49-15,4-9-21 16,9-23 12-16,5-20 22 15,-2-36 54-15,-4-18 28 0,-5-27 18 16,-4-15 11-16,1-30 18 16,-4-5 7-1,-2-10 9-15,2 2-3 0,-5 15-12 16,-3 9-9-16,-4 22-15 16,3 16-6-16,5 21-10 15,4 5-4-15,10 12-14 16,5-9-4-16,12-6-3 15,1-10 0-15,2-21 12 16,-4-4 5-16,-10-15 11 16,-11-2 11-16,-6-5 25 15,-3 4 10-15,-6 6 22 16,1 7 2-16,-7 17-17 16,3 3-9-16,-1 22-28 15,7 13-12-15,1 17-30 16,6 5-31-16,6-10-93 0,-1-12-72 15,13-35 110-15</inkml:trace>
  <inkml:trace contextRef="#ctx0" brushRef="#br0" timeOffset="-115241.8">6229 14821 2081 0,'-30'43'206'0,"5"-5"156"0,1-13-199 0,8-16-189 0,5-15-72 0,11-29-186 0,18-10 149 0</inkml:trace>
  <inkml:trace contextRef="#ctx0" brushRef="#br0" timeOffset="-114861.02">6751 14985 1697 0,'0'112'137'15,"-5"0"57"-15,-2 0-56 16,7-1-97 0,4 1-29-16,17-4-50 0,6 0-62 15,6-12-180-15,1-6-95 16,0-19 17-16,-8-16 80 16,-8-20 288-16,-10-12 176 0,-8-26 106 15,-11-14 16 1,-13-37-43-16,-6-25-47 0,-19-48-25 15,-3-22-5-15,13-7-11 16,13 6 4-16,26 29-24 16,21 22-22-16,9 29-43 15,-5 20-27-15,5 29-31 16,-5 15-7-16,-3 19-17 16,0 7-1-16,-12 13 4 15,-4 7-12-15,-12 8 0 16,-2 4-3-16,-17 5-22 15,-10 0 1-15,-4-7-24 16,-9-9-24-16,-2-17-68 16,7-11-33-16,15-24-121 15,18-10-226-15,36-20 318 16</inkml:trace>
  <inkml:trace contextRef="#ctx0" brushRef="#br0" timeOffset="-114579.04">7475 14973 1865 0,'10'8'282'0,"-9"4"189"16,-16 15-177-16,-14 8-74 15,-25 7-128-15,-4 7-42 16,-7 3-40-16,4 2-8 16,21-2-9-16,15-5-9 0,25-3-10 15,22-1-2-15,26-5 2 16,13 0 6-16,18-4 12 15,-5 3 4 1,-9 4 7-16,-10 3 3 0,-27 1 4 16,-13 6 1-16,-25 3-13 15,-10 2-13-15,-37 0-42 16,-16 2-41-16,-24 5-75 16,-15-3 116-16,-15 3-3 15</inkml:trace>
  <inkml:trace contextRef="#ctx0" brushRef="#br0" timeOffset="-100793.34">4241 9874 436 0,'-25'8'27'0,"-2"-2"13"0,10-4-4 0,-4-2 23 0,4-3 21 16,4-8 31-16,5 6-3 0,2 3-42 15,-3-2-23-15,4 10-45 16,-5 0-17-16,-2 1-4 16,7-1 6-1,-4-1 61-15,-1-4 52 0,4-1 59 16,-4 0 12-16,-2-6-25 15,1 0-33-15,-3-2-30 16,-1 3-2-16,0-1 3 16,-3 1 4-16,6 2-8 15,5-7-13-15,1 6-26 0,9-3-14 16,11 7-16-16,4 0-1 16,21 8 1-16,7-3 8 15,19 1 12-15,9-3 3 16,16-3 8-16,17-1-6 0,22-9-6 15,4 6-4 1,7-6-8-16,-4 2-2 16,-18 8-5-1,2-3-1-15,-19 6 1 0,-6 5 1 16,-39 3 3-16,-16 3 3 16,-27 1 9-16,-17 0 1 15,-18 6 1-15,-9-5 0 0,-31 4-8 16,-1-3-3-16,-19-4-8 15,-3-2-1-15,-3-8 0 16,-4-3 0-16,-11-6 4 16,-12-5-1-16,-9 0-14 15,4 8-12-15,5 7-17 16,17 9-3 0,19 11 7-16,8 1 5 15,19-1 16-15,14-4 3 0,21-6 2 16,14-1 3-16,18-7 8 15,15 1 7-15,16-7 11 16,12 0 4-16,15-7-1 16,11-2-4-16,28-4-10 0,11-1-4 15,20-2-6 1,5-3-2-16,-7 0 1 16,1 0 0-16,-10 4 2 0,-10 4 1 15,-32 9 3-15,-24 2 2 16,-39 3 6-16,-11 4 3 15,-24-1 0-15,-14 5-10 16,-38-2-21-16,-18 4-14 16,-24-4-26-16,-13-5-11 15,1 0-33-15,4-4-30 16,1 0-33-16,11 0 1 16,13 7 10-16,19 7 29 0,28 2 39 15,20 6-7-15,37-10-111 16,21 4 128-16</inkml:trace>
  <inkml:trace contextRef="#ctx0" brushRef="#br0" timeOffset="-90274.78">20372 9735 971 0,'6'-1'130'0,"-4"-2"111"0,6 1-30 15,-7-3-28-15,3 2-30 0,-4 0-30 0,-5 3-16 0,-14 6-18 16,-8 7-7-16,-20 9-16 16,-8 5-10-16,-12 11-13 15,-5 3-10-15,9 3-18 16,6-5-4-16,21 2-8 16,12 2 0-16,21-1-1 15,4 1-1-15,23-5 13 0,11-3 0 16,18-9 8-1,12 0 3-15,6-6-8 16,3 1-2-16,-17 1-7 16,-15 0-1-16,-23 8 11 15,-12 1 5-15,-20 7 11 16,-9 3-4-16,-30 2-13 16,-10-5-9-16,-16-2-30 15,-3-5-23-15,15-4-57 0,9-3-40 16,22-8-95-16,10-2-54 15,16-5 158-15</inkml:trace>
  <inkml:trace contextRef="#ctx0" brushRef="#br0" timeOffset="-90061.52">20560 10119 1727 0,'55'-13'165'0,"-8"13"109"15,-9 8-32-15,-16 23-79 16,-8 7-45-16,-12 14-60 16,-4 5-17-16,-4-3-31 15,3-4-2-15,5-14-18 16,7-7-12-16,4-17-65 16,1-7-48-16,3-10-146 0,2-10-123 15,-9-22 225 1</inkml:trace>
  <inkml:trace contextRef="#ctx0" brushRef="#br0" timeOffset="-89908.41">20598 9917 1889 0,'-13'-2'153'0,"0"-1"110"0,9-2-64 16,1-3-118-1,3-7-20-15,6-7-113 0,0-7-82 16,10-9-346-16,1-9 287 15</inkml:trace>
  <inkml:trace contextRef="#ctx0" brushRef="#br0" timeOffset="-89449.4">20929 9887 1547 0,'27'22'209'0,"1"-2"138"16,13-7-124-16,-3-2-25 0,8-5-110 15,-2-3-38-15,3 2-40 16,5 2-7-16,-9 2-3 16,-5 5-8-16,-18 7-26 15,-15 9-10-15,-21 8-6 16,-7 3 4-16,-11 7 22 16,0 1 11-16,5 6 7 15,6-1 2-15,15-3 0 16,6-9 0-16,13-9-1 0,13-6 2 15,17-16 1 1,11-6 2-16,16-16 9 16,8-13 7-16,9-20 8 15,-6-8 1-15,-12-13 10 16,-8 4 4-16,-23 7 26 0,-7 7 10 16,-18 15 19-16,-11 9 9 15,-8 10-21-15,-6 7-6 16,-5 10-30-16,1 9-19 15,2 9-13-15,1 11-9 16,7 18-13-16,3 2-8 16,5 7-26-16,5-6-23 0,11-13-76 15,6-10-35-15,12-21-105 16,7-4-97 0,10-22 223-16</inkml:trace>
  <inkml:trace contextRef="#ctx0" brushRef="#br0" timeOffset="-88830.6">22590 10086 815 0,'6'-18'236'0,"-2"2"234"0,-8 5-159 0,-7 8-22 0,-14 8-103 0,-2 9-49 0,-1 16-87 0,-5 2-32 0,11 7-22 15,8 2-7-15,14-9-6 16,12-7 0-16,17-13 6 16,8-7 11-16,20-16 30 15,2-8 18-15,5-12 41 16,-2-2 10-16,-18-1-3 15,-14 3-1-15,-32 6-28 16,-18-4-15-16,-32 4-25 16,-14 1-27-16,-9 16-48 15,-2 7-39-15,11 2-91 16,1 1-51-16,27-5-178 16,26-5 220-16</inkml:trace>
  <inkml:trace contextRef="#ctx0" brushRef="#br0" timeOffset="-88617.82">23188 9474 1150 0,'62'-48'239'16,"-15"6"251"-16,-11 2-62 15,-26 12-91-15,-17 12-59 16,-19 11-108-16,-9 7-49 0,-9 20-66 16,4 3-29-16,5 27-24 15,13 13-7-15,11 23-12 16,8 10 8-16,13 9-7 15,10-6-5 1,5-6-55-16,1-8-50 16,-11-15-145-16,3-4-59 0,-10-22 170 15</inkml:trace>
  <inkml:trace contextRef="#ctx0" brushRef="#br0" timeOffset="-88439.23">22951 9923 1631 0,'21'-8'273'16,"31"-3"-112"-16,6 3 180 16,4-3-88-16,10 2-109 15,7-9-54-15,3-7-69 16,-7-5-22-16,-19-8-110 16,-12 5-78-1,-26 5 93-15</inkml:trace>
  <inkml:trace contextRef="#ctx0" brushRef="#br0" timeOffset="-87627.88">20560 11383 1349 0,'-11'13'210'16,"-5"1"145"-16,-6 7-93 15,-2 2-28-15,-3 1-96 16,1 1-45-16,-8-3-59 16,1 4-17-16,-1 5-20 15,-1 7-6-15,5 16-18 16,2 4-5-16,18 5-8 0,18-2-12 16,17-16-22-1,16-7-4-15,13-21 0 16,6-11 14-16,9-18 36 0,4-11 14 15,3-14 20-15,-2-12 13 0,-7-21 32 32,-2-13 16-32,-10-17 29 0,-4-1 16 0,-24-12 14 15,-7-1 5-15,-17 7-10 16,-3 5-18-16,0 39-35 16,0 23-27-16,0 48-21 15,-1 28-11-15,1 42-14 16,-2 18 4-16,-1 20-37 15,1 7-26-15,-2 4-68 16,4-8-33-16,9-25-25 16,1-19 24-1,12-32 72-15,1-10 34 0,3-25 76 16,5-8 23-16,-6-24 31 16,-2-9 16-16,0-11 16 15,2 0-8-15,-2 4-21 16,-6 9-12-16,-4 21-34 15,-4 10-11-15,-7 21-13 16,-2 12-6-16,1 5-22 16,5-2-4-16,10-8-5 15,6-9 5-15,8-12 19 0,8-7 10 16,2-10 37-16,2-6 21 16,-4-6 40-16,1 5 10 15,-7 3-8-15,-10 1-16 16,-19 12-35-16,-1-3-22 15,-2 4-34-15,-10 10-26 0,-1-1-103 16,2-4-28 0,-4-16 76-16</inkml:trace>
  <inkml:trace contextRef="#ctx0" brushRef="#br0" timeOffset="-87470.74">21648 11276 2047 0,'7'3'200'0,"-36"-9"20"0,2 12 167 16,4 2-154-16,7 0-70 0,-1-14-138 0,7-2-61 0,-2-28-120 0,12-2-101 0,17-11 136 0</inkml:trace>
  <inkml:trace contextRef="#ctx0" brushRef="#br0" timeOffset="-87355.23">21931 11358 1313 0,'-2'85'202'16,"-3"8"197"-16,-4 4-278 16,-2 5-12-16,-2-4-181 15,1-7-96-15,10-1 98 16</inkml:trace>
  <inkml:trace contextRef="#ctx0" brushRef="#br0" timeOffset="-87099.59">21920 12326 1058 0,'0'-17'233'0,"0"-22"277"0,-3-20-141 15,-7-31-81-15,1-17-39 16,4-27-72-16,5-1-38 16,24 13-40-16,7 18-14 15,15 47-29 1,-2 18-4-16,2 29-27 16,-5 15-8-16,-2 17-9 0,-1 7-4 15,-13 7-7 1,-3 2-11-16,-18 6-13 0,-6 2-5 15,-22 1 1-15,-10-1 8 16,-14-4 4-16,-12-9-3 16,-3-11-38-16,-11-11-43 0,5-20-49 15,6-13-75-15,12-21 126 16</inkml:trace>
  <inkml:trace contextRef="#ctx0" brushRef="#br0" timeOffset="-86506.03">23142 10749 1546 0,'10'-6'199'0,"-2"-3"206"0,-5-2-94 0,-3 6-48 0,-2 5-47 0,2 13-91 0,2 10-33 0,-1 21-46 0,3 16-22 16,0 30-9-16,1 13-8 16,-5 13-6-16,3 9-1 15,-4-2-32 1,-1 2-29-16,0-9-106 15,-5-9-73-15,7-20-156 16,1-13 198-16</inkml:trace>
  <inkml:trace contextRef="#ctx0" brushRef="#br0" timeOffset="-86210.31">22947 11705 1261 0,'8'2'185'0,"-1"4"241"15,6 2-155 1,1 4-61-16,-3 4-44 16,-1 6-94-16,-2 7-33 0,-4 10-29 15,7 10-5 1,0 13-9-16,-3-1-1 0,10 1-2 16,-1-6 0-16,10-5 2 15,3-10 2-15,14-14 34 16,2-7 26-16,7-20 35 15,3-9 10-15,-12-13-7 16,-2-8-15-16,-15-7-34 16,-3 1-10-16,-15-3-26 15,-1-1-21-15,-11 6-84 16,-6-6-63-16,-4-12 77 16</inkml:trace>
  <inkml:trace contextRef="#ctx0" brushRef="#br0" timeOffset="-85709.12">23775 11281 1336 0,'-5'0'146'0,"2"1"140"0,3-1-48 0,13 0 11 0,6 0-24 0,14 5-41 0,3 2-21 0,8-4-59 15,3 0-29-15,2 2-33 16,-8-4-16-16,-12 7-11 15,-10 5-10-15,-16 7-24 16,-9 5-10-16,-13 7-24 16,-8 3-11-16,-11 13 5 15,-8 3 7-15,4 3 22 16,-3 1 17-16,3-8 12 16,12 0 4-16,9-10 9 15,13-4 5-15,16-3 24 16,11-2 9-16,14-4 8 15,12-2-2-15,8-8-23 16,9-4-10-16,4-10-14 16,7-10 5-16,-6-4-46 15,-3-3-34-15,-20-7-120 16,-2 2-10-16,-24-11 92 0</inkml:trace>
  <inkml:trace contextRef="#ctx0" brushRef="#br0" timeOffset="-85456.97">24729 11322 884 0,'5'-2'252'0,"11"1"-32"15,-2 2 242-15,-9 6-106 16,-5 7-41-16,-11 9-75 15,-10 9-64-15,-17 12-95 0,-6 7-23 16,-9 10-47-16,-3 4-11 16,4 1-49-16,5-4-41 15,9-17-111-15,10-10-38 16,-1-26 118 0</inkml:trace>
  <inkml:trace contextRef="#ctx0" brushRef="#br0" timeOffset="-85252.3">24422 11281 2123 0,'41'38'176'16,"8"0"100"-16,1 4-48 16,15 2-75-16,1 0-58 15,0-1-69-15,4 1-13 16,-13-8-18-16,-5 2-25 0,-11-1-83 15,-10-4-74-15,-17-2 96 16</inkml:trace>
  <inkml:trace contextRef="#ctx0" brushRef="#br0" timeOffset="-84015.22">19981 13823 1087 0,'27'-20'189'0,"-2"-4"166"16,-13 3-123-16,-4 2-26 0,-16 5-51 0,-7 2-27 0,-15 5-51 0,-2 1-17 0,-9 8-21 16,-6 6-3-16,0 14-9 15,-1 4-5-15,1 14-16 16,6 9-7-16,5 9-10 0,12 8-7 16,19 4-7-16,8-4 0 15,30-12 1-15,4-9 2 16,23-27 8-16,6-9 3 15,16-22 8-15,3-9 10 0,7-8 29 16,-4-7 20-16,-15 0 27 31,-21 1 1-31,-27 12 0 0,-16 5-5 16,-21 8-9-16,-1 10-8 16,-18 4-24-16,1 11-19 15,4 11-24-15,1 7-11 16,17 6-18-16,15-5-6 0,21 2 0 15,10-12 5-15,15-9 16 16,6-7 10-16,-1-12 9 16,1-3 10-1,-7-8 15-15,-11 1 11 0,-18-6 18 16,-15 1 5-16,-28-7-5 16,-13-6-8-16,-24 0-20 15,-8 3-12-15,-12 6-35 16,-2 8-22-16,-3 15-70 15,8 1-54-15,23 0-137 16,20 0-101-16,40-22 219 16</inkml:trace>
  <inkml:trace contextRef="#ctx0" brushRef="#br0" timeOffset="-83707.07">21112 13752 1702 0,'8'22'226'0,"-13"3"151"0,-25 4-150 0,-12 4-56 0,-23 0-93 0,0 2-22 16,7-5-49-16,14 0-10 0,26-7-22 15,18-5-5-15,40-1 7 16,10 2 8 0,20 6 25-16,-3 2 7 15,-13 9 1-15,-5 4 0 16,-22 1 0-16,-15 3 4 15,-23 2 0-15,-15 2-10 0,-28-5-40 16,-19-4-35 0,-20-4-64-16,0-10-41 15,5-23-97-15,12-12-42 0,26-32-211 16,13-23 277-16</inkml:trace>
  <inkml:trace contextRef="#ctx0" brushRef="#br0" timeOffset="-83529.28">21366 13287 1430 0,'16'3'283'15,"-2"10"186"-15,-8 23-145 16,-6 13-61-16,-6 26-133 16,3 15-37-16,-5 25-57 15,2 7-22-15,-2 6-34 16,5-5-35-16,3-15-140 0,3-11-89 15,8-18 142 1</inkml:trace>
  <inkml:trace contextRef="#ctx0" brushRef="#br0" timeOffset="-83342.07">21175 13875 1792 0,'16'6'238'15,"7"4"203"-15,25-1-231 16,7-2-33-16,19-7-99 16,7-7-34-16,-4-15-63 15,-3-5-57-15,-9-9 45 16</inkml:trace>
  <inkml:trace contextRef="#ctx0" brushRef="#br0" timeOffset="-82392.12">23049 13205 861 0,'13'-24'199'0,"-4"-1"227"0,7 4-77 0,-5 9-34 0,-5 6-28 0,2 10-57 0,-6 12-37 0,-2 22-76 0,3 12-32 16,-6 29-47 0,1 11-14-16,-1 24-17 0,-5 10-5 0,10 7-10 15,-2-3-16 1,6-16-47-16,2-16-40 0,0-20-123 15,5-12-69-15,-2-18 162 16</inkml:trace>
  <inkml:trace contextRef="#ctx0" brushRef="#br0" timeOffset="-82113.66">22685 13943 1291 0,'3'8'243'0,"8"4"313"0,17 7-353 16,12 7-31-16,15 8-63 16,7 4-27-16,-1 2-49 15,-1 7-16-15,-17-5-14 16,-7 7-2-16,-6-5-1 16,0-3-1-16,3-9 3 15,0-8-3-15,2-23 30 16,1-9 20-16,5-22 27 15,2-9 11-15,-5-23-29 16,1-7-18-16,-9-5-33 0,0 0-26 16,0 6-93-16,-8 5 44 0,-14 1 7 15</inkml:trace>
  <inkml:trace contextRef="#ctx0" brushRef="#br0" timeOffset="-81782.89">24125 13531 1811 0,'3'3'230'0,"0"1"175"0,-3-3-189 16,-1 2-5-16,-4 8-99 15,-7 10-35-15,-4 10-41 16,-10 10-12-16,-7 19-19 15,-4 3-10-15,-5 10-26 16,1 3-11-16,5-4-20 16,1-4 2-16,20-11 13 15,5-11 7-15,20-12 15 0,4-5 2 16,22-12 5-16,8-4 1 16,21-7 4-16,11-1 1 15,6-9-43-15,-3-7-56 16,-16-8-130-1,-11-10-117-15,-27-14 188 16</inkml:trace>
  <inkml:trace contextRef="#ctx0" brushRef="#br0" timeOffset="-81580.92">24187 13815 2027 0,'0'35'207'0,"1"7"152"16,6 9-85-16,-3 6-90 15,1 7-52-15,-5 3-71 16,-3 0-21-16,-8 9-29 16,-2-2-6-16,1-3-37 15,1-3-28-15,11-16-79 16,3-13-75 0,14-20 38-16,-1-12 53 0</inkml:trace>
  <inkml:trace contextRef="#ctx0" brushRef="#br0" timeOffset="-81310.55">25097 13771 1717 0,'6'25'206'0,"-6"8"191"0,-3 10-78 16,-17 11-66-16,-12-1-58 0,-17 13-96 16,-11 1-37-16,-6 2-47 15,1-1-15-15,4-7-38 32,7-4-27-32,19-16-93 0,9-11-76 15,16-25 128-15</inkml:trace>
  <inkml:trace contextRef="#ctx0" brushRef="#br0" timeOffset="-81103.71">24605 13706 1955 0,'4'37'199'0,"14"4"166"16,9 8-137-16,23 7-99 15,10 7-32-15,17 0-50 0,4 2-20 0,6-2-24 16,-7 0-14-16,-14 0-77 16,-4-7-67-16,-9-9 79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8:24:06.9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5858 12650 1331 0,'-17'31'120'0,"6"-13"56"0,8-17-61 0,12-21-97 0,4-13-12 0,6-10 1 0,8-4 2 0,7 4 1 16,1-1 2-16,-7 6-5 16,-2 8 1-16,-14 13 8 15,-6 4 5-15,-4 13 4 16,1 0-1-16,4-6-12 15,4 0-6-15,4-5-7 16,7-2 11-16,4 5 45 16,0 3 16-16,9 7 26 15,-3 7-9-15,9 7-40 16,5 1-13-16,1 7-21 16,5 0-6-16,3 3-2 15,7-1-6-15,9-2 0 16,4-2 2-16,7-6-2 15,-1-3 0-15,-2-6-3 16,9-3-1-16,11-1 0 16,9-2 0-16,10 6 1 0,5-1 1 15,-6 11-4-15,-5 1 0 16,-2-1 0-16,7 2 0 16,5-8 3-16,-1-6 1 15,-4-5-2-15,-5-4 1 0,14-5 0 16,6 0 0-16,7 4 2 15,0 3-1 1,-13 7 2-16,-3 6 0 16,10 10 0-16,-2-4 0 0,-13-1 0 15,0-1-1-15,-10-8 1 16,4 4 0-16,14-5 0 16,-1 0 0-16,4-4-1 15,2 1-1-15,8 0 2 16,12-3-1-16,-6 3 1 15,2-1 1-15,-2 6-1 16,-1 1 1-16,9 12 0 16,-2-5-1-16,1 1 1 15,4 3 0-15,11-7 1 16,0-2-1-16,2-9 1 0,-2-2-2 16,-3-2 0-16,-7-4-1 15,-19 1-51 1,-11-3-70-16,-19 3 70 15</inkml:trace>
  <inkml:trace contextRef="#ctx0" brushRef="#br0" timeOffset="4620.93">2772 15600 305 0,'4'8'74'0,"-3"3"75"0,-1 3-83 0,0 5-31 0,-6 3-19 15,-5 4 6-15,-10-1 18 0,4-1 7 16,1-2 23-16,2-7 0 15,5-2-5-15,-3-7 5 16,9 1 7-16,3-7 3 16,-1 0 2-16,-1 0-7 0,-7 1-15 15,2-1-10-15,-7 3-16 16,-2 5-10-16,-7 0 2 16,-4 3 5-16,2 2 12 15,-2-1 4-15,5-1-9 31,3-1-10-31,8-1-13 0,1-5 2 16,10-3 10-16,-1-1 2 0,1 0 2 16,3 2-7-16,13-2-13 15,4-3-1-15,9 3-5 16,4-2-2-16,6 2-1 16,-4 0-1-16,4 0 0 15,1 2 0-15,-2-2-1 16,1 0 0-16,4-2 0 0,4-4 0 15,8-2 3-15,5-2 2 0,3-4 4 32,5-3 2-32,8 3 0 15,4-1-1-15,-2 8-6 0,-6-1-3 16,-7 8-2-16,-2 0-1 16,0 4 2-16,0 3 0 15,7-7 0-15,4 0 0 16,16-10-1-1,0-2 0-15,9-4 1 0,-3-3 0 16,5 0 3-16,14-2 1 16,8 6 2-16,-1 2 1 0,7 0-1 15,-7 2-2 1,-7 4-1-16,5-1-1 16,-7 3-2-16,1 5 0 15,-5 2-35-15,-5-2-67 0,3 12 62 16</inkml:trace>
  <inkml:trace contextRef="#ctx0" brushRef="#br0" timeOffset="18724.82">21252 12454 682 0,'0'2'84'0,"0"4"66"0,-1 2-1 0,-2 1-11 0,-4 1-9 0,6-9-8 16,1 1 0-16,0-4-20 0,1-1-10 15,-2-3-26 1,-1 0-11-16,-10 6-14 16,-4 4 1-16,-8 12 4 15,-4 6-8-15,-7 11-13 16,-3 8-6-16,0 4-14 15,0 5-4-15,7 8-6 16,-4-1-4-16,18 3-7 0,6-6-2 16,23-7 2-16,14-14 2 15,11-14 10-15,8-8 2 16,5-16 5-16,4-6 3 16,6-9 17-16,-2-9 12 15,2-2 35-15,0 1 15 16,-17 5 7-16,-7 6-5 0,-24 9-21 15,-10 2-16 1,-16 13-25-16,-10 8-9 16,-3 17-19-16,-1 3-6 15,7 13-7-15,9-5-5 0,20-8-1 16,9-13 2-16,21-18 11 16,14-7 8-16,11-9 7 15,0-7 5-15,-8 1 5 16,-12-4 6-16,-29-1 10 15,0 6 13-15,-20-6 21 16,-7 4-4-16,-15-6-14 16,-19-7-15-16,-13 4-32 15,-6 3-7-15,2 18-26 16,5 7-28-16,16 13-110 16,7 2-78-16,28-4 130 15</inkml:trace>
  <inkml:trace contextRef="#ctx0" brushRef="#br0" timeOffset="19560.82">21988 12861 1016 0,'-5'41'39'0,"-5"5"-5"0,-1-5-10 0,3-13-14 0,-1-4 17 0,9-19 42 0,1-5 28 15,7-13 47-15,-1-6 1 16,1-9 5 0,1-9 5-16,7-12-5 15,3 2-4-15,4 0-5 16,4 6-20-16,2 20-27 16,-6-1-13-16,3 21-44 15,-3 4-13-15,-12 11-17 0,-1 8-2 16,-9 8-6-16,-2 2-2 15,-2-4-7 1,9-4-2-16,8-20 1 0,10-4 1 0,12-15 8 16,3-7 2-1,6-2 1-15,0-3 2 16,-5 8 0-16,-7 5 0 16,-8 6 1-16,0 8-2 15,-6 11 0-15,-12 6-1 0,-4 9-1 16,-3-1 0-16,-3 2-5 15,6-7-1-15,8-7-3 16,9-8 2-16,13-12 3 16,5-5 4-16,5-4 7 15,-4-8 2-15,1 2 7 16,-2 5 13-16,-4-4 19 16,-5 9 8-16,-10 10 1 15,-8 5-14-15,-11 24-12 16,-3 9-12-16,-18 24-9 15,1 11-3-15,-4 14-10 16,0 8-3-16,12-1-7 16,2-5-20-16,9-12-47 15,1-7-21-15,1-16-26 16,5-6 13-16,-4-19 43 16,0-13 23-16,1-19 49 15,3-17 35-15,0-30 51 16,2-16 12-16,-5-44 16 15,-3-17-8-15,15-3-32 0,4 5-2 16,11 30-13-16,7 22-17 16,1 23-12-16,2 13-12 15,-1 20-19-15,-3 6-3 16,1 15-8-16,-7 8 2 0,-2 2 2 16,4 7 0-1,-12 3 7-15,1-1 0 0,-18 4-12 16,-6-1-9-16,-19 4-20 15,-5 2-23 1,-14-6-70-16,-3 1-51 16,-16-14-162-16,0 0-162 15,0 1 290-15</inkml:trace>
  <inkml:trace contextRef="#ctx0" brushRef="#br0" timeOffset="20271.55">21839 13757 1143 0,'-5'9'150'0,"1"2"94"0,-9 2-68 0,-1 0-18 0,-11-2-40 0,-2-2-14 0,-9 2-39 16,-1-1-25-16,-1 15-33 16,-1 6-12-16,9 20-12 15,-2 1-4-15,28-2-1 16,4-10 1-16,23-26 6 0,7-3 5 15,8-24 20-15,2-7 17 16,-6-9 32-16,-5-2 14 16,-7-12 14-16,-10 2-3 15,-8 3-11-15,-6 2-6 0,-3 22-9 16,-1 9-6 0,1 23-17-16,-1 8-9 0,4 26-21 15,2 7-4 1,7 5-2-16,2 3 0 15,2-6-1-15,0 1 2 0,-4-9-1 16,-7-1 1-16,-8-6 0 16,-5 1 0-16,-4 1-9 15,-15-6-5-15,-9 2-15 16,-6-7-7-16,-8-7-20 16,3-15-10-16,4-16-24 15,7-12-23-15,14-25-1 16,13-7-39-16,16-12-152 15,10-5 193-15</inkml:trace>
  <inkml:trace contextRef="#ctx0" brushRef="#br0" timeOffset="20805.79">22011 14093 1368 0,'36'-3'132'0,"1"-5"90"0,-7 3-21 0,4-1-67 0,0 1-13 0,-3-3-14 0,-4 3-4 0,-3-4-3 15,-9-4-7-15,-4 2-17 16,-6 0-6-16,-13-3-14 16,-12 0-3-1,-10 1-7-15,-8 2-3 0,-6 16-8 16,9 9-9-16,3 19-17 15,7 11-8-15,13 8-15 16,8 2-3 0,12 0-4-16,10-4 1 0,21-6 9 15,10-9 2-15,9-8 0 16,6-8-3-16,-6-18-31 16,-8-6-22-16,-9-20-54 15,-4-8-27-15,-9-16-54 16,5-8 6-16,-4-18 57 15,-3-4 32-15,-8-11 93 16,-7-1 39-16,-13-7 62 16,-7 3 30-16,-5 8 55 0,1 13 1 15,3 33-15-15,6 21-12 16,2 26-43 0,2 21-21-16,3 28-37 15,5 14-15-15,3 26-17 16,-1 9-3-16,1 10-15 15,-2-9-28-15,4-13-107 0,1-10-84 16,3-29-190 0,4 1 205-16</inkml:trace>
  <inkml:trace contextRef="#ctx0" brushRef="#br0" timeOffset="21205.62">22453 14017 1353 0,'5'-8'178'0,"6"2"112"0,17 6-97 0,10 0-12 0,17 0-68 0,15-3-18 0,12-7-37 0,6-4-19 0,2-5-19 16,-5 0-8-16,-20 5-7 15,-13 1 0-15,-22 5 3 16,-13 8 5-16,-14 7 12 15,-12 1 4-15,-16 9 10 0,-12 2 2 16,-15 8-14-16,-1 1-4 16,-7 4-15-16,19-2-8 15,28-7 0-15,13-1-2 0,35-7 2 16,4-1 4 0,15 3 6-16,-4 2 3 15,-7 8-1-15,-4-2-2 16,-13 7 5-16,-3 2-7 15,-23 3 0-15,-3 0-11 0,-21 1-44 16,-15-5-21-16,-12-6-99 16,-8-6-64-16,-14-15-271 15,-3-6 280-15</inkml:trace>
  <inkml:trace contextRef="#ctx0" brushRef="#br0" timeOffset="21622.39">22301 14854 1497 0,'-1'2'148'0,"-12"3"97"0,-12-4-14 0,-18-1-52 0,-4 3-24 0,-11 4-31 15,-1-1-22-15,-4 11-32 16,-6 1-9-16,12 15-46 16,7 6-11-16,12 18-13 15,8 8-14-15,9 18 6 16,9 7-4-16,10 17-44 0,4 1-44 16,9 2-155-16,3-6-226 15,11-14 278-15</inkml:trace>
  <inkml:trace contextRef="#ctx0" brushRef="#br0" timeOffset="22316.81">21495 15411 1535 0,'43'-20'225'0,"9"5"166"16,6 14-179-16,-4 2-43 0,1 6-92 15,0-3-24 1,8-4-32-16,5 0-9 16,11-4-7-16,10 2-4 15,2-1 0-15,-1 1 0 16,-16 1 1 0,-16 1 2-16,-24 0 7 0,-15 0 7 15,-21 1 12-15,-15-1 6 0,-17-3 4 16,-7-1-5-16,-22-1-13 15,-3 3-10-15,-6 10-17 16,4 11-28-16,22 16-27 16,8 6-18-16,25 4-26 15,9 4 20 1,18-8 22-16,14-9 20 0,15-18 34 16,7-11 20-1,6-14 32-15,5-8 14 0,-9-14 28 16,-11 0-2-16,-6-6-4 15,-11-2-10-15,-12 9-20 16,-1 7-8-16,-11 23-18 16,-8 1-6-16,0 16-12 15,4 11-9-15,4 8-10 0,4 0-3 16,17-9 1 0,1-5 2-16,10-20 7 15,7 0 3-15,8-12 6 16,2-6 3-16,-5-5 12 0,-4-12 3 15,-5 2 6 1,-9-2 2-16,-3 13-9 0,-3 9 1 16,1 15-1-16,5 11-1 15,4 13-4-15,2 8-4 16,-1 3-5-16,3-2-2 16,-12 1-1-16,-2 1-1 15,-20-3-6-15,-6-1-10 0,-18 4-29 16,-11-1-19-16,-17-1-43 15,-9-7-28-15,-5-14-85 16,-2-9-12-16,11-22-38 16,11-18-38-16,18-22 201 15</inkml:trace>
  <inkml:trace contextRef="#ctx0" brushRef="#br0" timeOffset="22503.04">22754 15130 726 0,'51'-50'224'0,"1"6"196"16,6 25-66-16,-6 8-23 0,-8 27-42 0,-4 15-25 0,-13 21-87 16,-5 11-38-16,-7 15-66 0,-3 0-26 15,-1 3-26-15,-2-1-9 16,-3-9-16-16,4-5-26 16,1-12-94-16,-3-8-77 15,3-10-354-15,9-6 323 0</inkml:trace>
  <inkml:trace contextRef="#ctx0" brushRef="#br0" timeOffset="22984.15">23138 15479 1510 0,'15'-21'210'0,"9"-1"137"15,9 5-121-15,7 6-31 0,12-2-61 16,3 7-22-16,6-7-27 15,6-1-7 1,-3-6-35-16,-8 1 0 0,-9-2-14 16,-12 4-1-16,-23 4 13 15,-9 13-3-15,-12-9 9 16,-16 9-15-16,-27 9-13 16,-12 4-4-1,-2 25-29-15,2 4-8 0,13 17-12 16,12-4-7-16,28-5 2 15,18-7 6-15,31-18 5 16,16-6 7-16,20-19 15 16,7-6 5-16,-3-5 5 15,-2 6 1-15,-10 7-1 16,-4 9-1-16,-12 1-2 0,2 7-2 16,-14 5-43-1,-9 1-25-15,-15 10-24 16,-14-5-3-16,-16 3 39 0,-6-6 26 15,0-15 43 1,1-7 22-16,9-22 42 0,12-12 17 16,20-20 12-1,15-11-2-15,28-7-24 0,13-7-15 0,17-16-29 16,5-11-15 0,-4-21-31-16,-4-15-17 15,0-33 14-15</inkml:trace>
  <inkml:trace contextRef="#ctx0" brushRef="#br0" timeOffset="25542.75">17859 16342 1392 0,'-3'11'149'0,"3"0"107"0,-3 0-84 0,1-3-81 0,-3-1-18 0,-6-2-16 0,-3 1 0 0,-6 1 15 16,-7-1-6-16,-8 5-14 16,2 3-9-16,-18 12-23 15,1 7-12-15,-12 17-10 16,7 10-6-16,8 11-9 16,11 0-2-16,25-5-4 15,11-6-1-15,30-20 1 16,14-12 2-16,24-23 7 15,4-7 4-15,5-17 7 16,-4-9 4-16,-4-16 9 16,2-7 9-16,-12-2 17 0,1 4 13 15,-26 9 18 1,-11 13 8-16,-23 21 5 0,-12 9-13 16,-14 26-26-16,-4 12-19 0,-3 25-32 15,6 5-5 1,11 3-10-16,14-8-4 15,23-22-2-15,20-12 3 16,31-30 10-16,12-12 7 16,8-21 11-16,-7-9 2 15,-27-7 6-15,-12-2 5 0,-29 8 14 16,-14 3 8 0,-25 3 8-16,-17 7-3 15,-34 6-14-15,-15 5-11 0,-8 15-16 16,-2 7-8-16,21 7-41 15,21-2-45-15,28-12-162 16,22-14-245-16,33-25 285 16</inkml:trace>
  <inkml:trace contextRef="#ctx0" brushRef="#br0" timeOffset="25980.1">18596 16472 1704 0,'-3'70'126'0,"-4"-2"61"0,4-1-93 0,1-5-60 0,-1-4-26 0,0-14-10 0,3-7-7 15,3-15-13 1,2-13-6-16,0-10 2 0,3-7 6 16,1-16 13-16,-3-1 7 15,7-13 17-15,3-3 3 16,8-6 27-16,7 1 27 15,10 2 34-15,6 3 10 16,1 9-16-16,-1 6-26 16,-11 13-46-16,-7 11-16 15,-13 17-26-15,2 13-47 0,-10 19-101 16,-3 8-51 0,-2 5-44-16,-3-6 39 0,18-18 98 15,2-12 59-15,8-26 88 16,9-10 30-16,-9-26 68 15,4-5 23-15,-7-7 30 16,-3 1-1-16,-3 9-37 16,-3 6-25-16,-7 21-54 15,-4 12-23-15,-3 26-41 16,-2 13-42-16,-2 25-132 16,2 6-91-16,11 2 129 15</inkml:trace>
  <inkml:trace contextRef="#ctx0" brushRef="#br0" timeOffset="26396.55">19758 16394 1874 0,'-3'36'99'0,"-5"19"28"0,2 19-61 0,-11 13-53 0,-2 1-9 0,5-10-7 0,-4-15-2 0,17-21-1 0,2-13-3 16,4-22-5-16,6-7 2 16,-5-22 4-16,1-6 7 0,5-8 18 15,1-5 4 1,12 0 14-16,2 1 10 16,8 7 4-16,1 6-15 15,-6 16-15-15,-3 8-13 0,-12 11-64 16,-5 9-6-16,-4 9-55 15,-3-1-24-15,-1-5 36 16,7-1 13-16,6-16 56 16,2-4 40-16,15-18 90 15,1-3 34-15,6-10 76 16,7 6 17-16,3 10-43 16,-5 9-24-16,-3 15-71 15,-6 18-32-15,-20 21-49 16,-2 8-45-16,-13 14-161 0,-6 1-81 15,9-6 135 1</inkml:trace>
  <inkml:trace contextRef="#ctx0" brushRef="#br0" timeOffset="27222.64">21789 16711 1054 0,'-3'1'229'0,"-2"-2"-35"0,0-3 155 0,-6-8-88 0,-2-4-75 0,-10-8-86 0,-2-4-29 0,-18-7-30 0,-8-1-4 0,-4 8-8 0,-5 6-3 0,10 20-6 16,2 15-6-16,14 23-22 15,1 11-16-15,17 15-33 16,6 2-5-16,21-4 9 16,8-9 9-16,18-20 30 15,8-2 6-15,7-14 32 16,2-7 22-16,4-12 44 16,-10-11 22-16,-10-10 6 15,-12-11-12-15,-8 6-31 16,-13-2-17-16,-5 15-15 0,-11 9-4 15,-1 30-22 1,3 18-7-16,1 40-18 16,11 15-6-16,7 17 4 15,7 9-2-15,5-6-34 16,-1-6-15-16,-6-17-12 0,-2-9 4 16,-11-20 43-16,-5-11 16 15,-16-27 14-15,-7-12 0 16,-26-24-4-16,-14-9-1 15,-24-21 4-15,-9-4 1 0,9-11 0 16,13-3-2-16,26 1-3 16,18 3-6-1,19 7-1-15,7 4-43 0,23-3-141 16,9-2-103 0,32-8 136-16</inkml:trace>
  <inkml:trace contextRef="#ctx0" brushRef="#br0" timeOffset="27723.43">21975 16802 2044 0,'0'24'117'0,"0"1"36"0,0-8-62 0,5-3-58 0,-2-4-10 0,9-7 5 15,7-3 5-15,7-8 10 16,5-8 3-16,5 2-7 0,2-3-6 15,-5 3-10-15,-6 1-2 16,-16 2 4 0,-9 9 9-16,-21-7 14 15,-16 3 3-15,-6 9 2 0,-11 6-6 16,8 13-18 0,9 10-8-16,5 6-19 0,11 3-9 15,18 0-12-15,7 0-3 16,26-10-4-1,2-7 2-15,23-10-1 0,6-11-19 16,10-11-71-16,-1-14-47 16,-5-27-107-16,-6-7-28 0,-15-25-10 15,-5-1 33-15,-13-9 114 16,-7-5 52-16,-13 12 185 16,-8 2 70-16,-7 22 100 15,-4 13 56-15,-3 33-3 16,2 14-32-1,2 39-79-15,-1 13-51 16,6 35-93-16,5 15-20 16,-1 18-21-16,1 6-11 0,0-3-43 15,0-9-54-15,6-20-169 16,5-19 156-16</inkml:trace>
  <inkml:trace contextRef="#ctx0" brushRef="#br0" timeOffset="28084.33">22407 16868 1457 0,'2'-27'210'0,"6"4"209"0,11 4-254 0,6 0-35 16,24 3-70-16,15 0-19 0,14 1-16 16,16-1 5-1,4 3 5-15,-3 4 1 16,-19 1-6-16,-18 5-7 15,-36 1 1-15,-17 4 2 16,-21 10-10-16,-16 9-10 0,-24 14-27 16,-15 2-9-16,-2 12 6 15,2-3 6-15,28-8 20 16,20-2 3-16,28-12-1 16,18-2 1-16,28-9 0 15,13 1 1-15,10-2 4 16,-9 1-2-16,-14 4 2 15,-20-1 1-15,-23 8 6 16,-5 4 1-16,-31 4-20 16,-12-1-25-16,-37-4-72 15,-19-8-54-15,-10-19-124 16,0-8 146-16</inkml:trace>
  <inkml:trace contextRef="#ctx0" brushRef="#br0" timeOffset="28725.42">19313 17717 1469 0,'-14'4'132'0,"-8"-2"84"0,-16-2-136 0,-6 0-21 0,-25 0-46 0,1 16-3 0,2 11 1 15,1 7 2-15,24 15 4 16,8-8 1-16,33 0-7 16,16-1-2-16,28-6-3 15,11 3 0-15,5-9 3 0,-5 4 4 16,2 1 5 0,-14 3 4-16,-10 5 9 15,-10-3 5-15,-20 0 2 16,-7 3 1-16,-28 0-11 15,-15 4-10-15,-16-2-25 16,-5-4-17-16,-9-13-32 0,1-12-8 16,3-27-4-16,13-15 6 15,27-26 18-15,13-20-46 0,31-27-175 16,16-12 168 0</inkml:trace>
  <inkml:trace contextRef="#ctx0" brushRef="#br0" timeOffset="29174.33">19403 17220 1148 0,'45'3'224'16,"2"13"214"-16,-9 12-70 0,-10 18-118 15,-1 11-59-15,-19 14-95 16,-8 4-33 0,-10 20-47-16,3 17-11 0,-6 16-9 15,5 3-4-15,10-5-6 16,7-16-12-16,18-29-37 15,12-21-9-15,-1-29 4 16,10-12 8-16,-4-24 38 16,-3-7 11-16,-2-25 12 15,-4-5 13-15,-10-17 27 16,-12 1 10-16,-5 8 8 16,-8 6-3-16,-7 23-13 15,-4 12-10-15,-1 20-27 0,5 14-14 16,9 17-21-16,9 10-3 15,16-1 7 1,12-5 7-16,15-20 7 16,11-11 3-16,4-15 8 15,-4-7 2-15,-16-15 12 16,-8-8 10-16,-24-8 15 0,-17-4 9 16,-25-2 2-16,-18-5-5 15,-39 6-15-15,-11 10-33 16,-5 22-101-16,3 10-64 0,18 16-198 15,14 9-133 1,24-7 278-16</inkml:trace>
  <inkml:trace contextRef="#ctx0" brushRef="#br0" timeOffset="29975.12">20471 17961 1757 0,'-6'47'54'16,"-3"9"-16"-16,-4 4-41 0,5 1-9 0,3-3-2 0,10-12-1 0,8-11 5 0,14-21 35 0,6-11 20 0,3-14 40 16,0-5 14-16,-6-15-9 15,-3-2 2-15,-3-2-14 16,-5 5-9-16,-7 6-17 0,-4 10-17 15,-6 14-13-15,7 3-7 16,2 15-16-16,8 4-9 0,21 1-20 16,9-2-2-1,26-12-21-15,4-4 3 16,0-13 15-16,-3-1 7 16,-16-10 30-16,-8 3 5 15,-13-6 17-15,-10-2 16 16,-23-1 21-16,-14-5 4 15,-24-4-9-15,-10-4-15 16,-2 12-22-16,3 9-6 0,6 20-10 16,8 13-8-1,19 8-16-15,8 1-5 0,30-3-3 16,5-3 7-16,22-10 12 16,11-4 5-16,10-8 17 15,16-8 19-15,-1-6 25 16,-10-6 13-1,-18-2 17-15,-16 0-3 0,-24 5 14 16,-14-3 3-16,-20 9-19 16,-13 3-5-16,-21 10-42 15,-17 5-17-15,-9 22-12 16,-2 8-11-16,14 17-13 16,17-1-8-16,29-4-14 15,19-2-3-15,35-12 8 16,14-12 9-16,26-9 12 0,-1-8 6 15,5-7 6-15,0-6 2 16,-7-1 4-16,1 0 1 0,-10 8 1 16,-7 0 0-1,-26 7-8 1,-9 8-22-16,-23 6-62 0,-14 8-31 16,-12 8-14-16,-1 3 18 15,-3-4 63-15,9-2 31 16,10-18 29-16,11-10 17 0,18-9 39 15,7-15 22-15,20-15 24 16,7-8-4-16,5-19-23 16,-3-10-21-16,0-7-30 15,-3-4-12-15,1-1-31 16,-4-3-7-16,-3-12 6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8:25:06.2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2660 5479 149 0,'-14'0'74'0,"-5"2"99"0,4-1 5 0,-3 1 6 0,4-1-17 0,1 1-27 0,2-1-13 0,5-1-25 16,6 0-1-1,2 2-2-15,9-2-5 0,15-2 1 16,8-1 2-16,22 0-9 15,1 2-8-15,19-4-19 16,4 0-10-16,24-3-19 16,21 2-6-16,17-7-15 15,5-2-5-15,-5-8-5 16,0 3-1-16,1-5 1 16,-4 0 2-16,-8 2 2 0,-17-2 1 15,-35 3 4 1,-10 6 2-16,-36 4 8 15,-11 7 6-15,-33 10 3 16,-20 9-1-16,-28 8-11 16,-20 0-11-16,-23 10-18 15,-10-6-7-15,-18 1-13 16,3 0 2-16,-9-10 10 16,2-1 5-16,-13-13 7 0,0-3-2 15,12 0-6-15,9 0 0 16,28 2 5-16,14 7 1 15,24 6 1-15,11-1-2 0,27 9-6 16,17 4-2-16,28 2 7 16,10-1 7-1,30-1 14-15,11-5 4 16,25-14-2-16,18-13-6 16,27-17-38-16,10-13-90 15,4-17 78-15</inkml:trace>
  <inkml:trace contextRef="#ctx0" brushRef="#br0" timeOffset="7774.23">6407 5342 314 0,'-33'17'20'0,"-2"2"21"0,7-5 5 0,3 0 46 0,0-1 91 0,2 0 31 0,8-1 4 15,4 1-39-15,3-4-67 16,8-4-21-16,6-3-21 16,0-2 2-16,16-3 6 15,4-4 6-15,13 1 0 0,7-2-7 16,7 5-20-16,6 3-15 15,17 5-19-15,10 3-6 16,14-1-6-16,-2 0 0 16,12-6 4-16,10 1 0 15,27-5 4 1,7 0 0-16,10-5-6 0,8 1-2 0,8 3-1 16,9 2 2-1,4 8 0 1,7 1 2-16,-1 13-3 15,-5-1-2-15,21 3-2 0,-6 0 0 0,14-11-2 16,23-8 2-16,2-12 1 16,7-7 0-16,21-6 1 15,-8 5-2-15,20 4-1 16,-14 4-1-16,-26 9-1 16,-1 1 1-16,-49 7-2 15,-19 5 5-15,-44-1-117 0,-33-1 1 16,-39-17 44-1</inkml:trace>
  <inkml:trace contextRef="#ctx0" brushRef="#br0" timeOffset="13386.77">17605 5318 437 0,'0'0'129'0,"2"0"132"0,-1 0-66 0,1 2-66 0,1-1-7 0,0 6-11 0,-3-6-11 15,0 2-19 1,0-1-10-16,-3 0-6 15,11-2 1-15,6-4-6 0,5 1-5 16,14 3-17-16,3 0-5 16,15 0-6-16,6 5 0 15,14 1-3-15,15-3-2 0,22 1-6 32,5-4 0-32,12-2 3 15,1-1 2-15,18-3 5 0,15-1 3 16,13 4 2-16,6-3-1 15,15 1-2-15,-1 5-4 16,13 0-7-16,13 0-2 0,-5 0-4 31,-3 3-3-31,9-1-4 0,-9 1-2 0,-10 5-2 16,-3 3 0-16,-23 6-3 16,-10 4-5-16,-35 4-53 15,-25-6-76-15,-39 1 80 16</inkml:trace>
  <inkml:trace contextRef="#ctx0" brushRef="#br0" timeOffset="14940.37">3145 6521 689 0,'25'8'108'0,"-8"2"68"0,1-2-63 0,-10-2-35 0,-1 0-19 0,-3-6 38 0,2 0 23 0,5-6 8 16,10-2-13-16,8-11-51 0,13 5-24 15,3-2-29 1,4 0-6-16,5 4-4 16,-2-4-1-16,6 8 5 15,-3-3 9-15,7 10 6 0,4-1 1 16,8 2-3-16,7 2-7 15,6-2-5-15,-7 0-2 16,8-8-1-16,-7-3 0 0,14-4 0 16,10 3-1-16,7 4 7 15,5-3 4-15,-5 5 3 16,-11 2 1-16,-5 4-3 16,-3 0-2-16,2 2 14 15,4 1 3-15,-9-3 5 16,0 0-1-16,-13 0-13 15,-6-3-5-15,2 0-6 16,0 1-2-16,2-2-3 16,9 4 0-16,0 0-2 15,-7 3 0-15,-3 3 0 16,-16 0-1-16,-1 7 1 16,-5-8 0-16,-1 3 0 15,2-4 1-15,4 1-2 16,8 0 1-16,9-4-1 0,3-1 0 15,2 3-1-15,-5 1 1 16,0 3-1 0,-7 3 0-16,-4-2 1 15,3 1 0-15,2 1 0 0,3 1 1 16,3-8 0 0,3 6 0-16,-4-7 0 15,1 0 1-15,0 1 1 0,-6-3 1 16,8 6 1-16,7-6-1 15,9 3-2-15,2 0-1 16,0 4-1-16,-8-4 0 0,-2-2 0 16,-2 1 0-1,11 1 0-15,5 2-1 0,9-4 9 16,-3-1 7-16,-4-14 31 16,1 5-19-16,1-1-1 15,12 2-2-15,6 2-25 16,0-7 20-16,-8-1 0 15,0 0-2-15,0 3-5 16,4 2-4-16,1 1-4 16,-2 0-1-16,-3 5-3 15,-1 0 0-15,13 4 0 16,6 1 0-16,8 4 0 16,-8 0 1-16,4 4 1 0,2-1 1 15,1 9 1 1,0-1 1-16,-17-3-2 0,-17-3-2 15,-36-8-23-15,-7-3-50 16,-30 2-204 0,-9-7 169-16</inkml:trace>
  <inkml:trace contextRef="#ctx0" brushRef="#br0" timeOffset="39072.08">2504 9611 902 0,'0'6'111'0,"0"2"78"15,2 0-89-15,-1 0-15 0,6-5-21 0,4-3 9 16,6-2 13-16,4-2 1 15,1-7 2-15,1 1-6 0,4-1-29 16,0 3-14-16,8 0-23 16,3 7-7-16,-1 2-7 15,3 10-1-15,10 2 7 16,6 6 6-16,21 1 9 16,21-1 6-16,26 0 8 15,10-6 0-15,18-5-7 16,9-4-4-16,19-4-15 15,7-1-8-15,20-5-1 16,8 1 0-16,-7 2 5 0,5-2-30 16,14 5 18-1</inkml:trace>
  <inkml:trace contextRef="#ctx0" brushRef="#br0" timeOffset="50870.08">17371 9630 1289 0,'4'-3'74'0,"-3"-4"21"0,-1 3-10 0,0 0-7 0,2 0-3 0,4 2 5 0,0 2 0 0,15 5-14 0,6-2-12 15,15 10-22-15,9 2-12 16,26 9-16-16,10 1-3 0,31 0 1 16,32-9 0-1,28-8 3-15,12-6-1 0,23-12-4 16,1 1-3-16,-9-5-13 16,4-4-59-16,-17-7 49 15</inkml:trace>
  <inkml:trace contextRef="#ctx0" brushRef="#br0" timeOffset="86191.15">2706 12315 478 0,'-33'18'94'0,"-3"-1"74"0,3 5-43 0,-15 5-65 0,4 1-8 0,-5 7-10 0,0 3 0 0,10 0 14 16,-1 1 4-16,4-6 21 15,6 0 3-15,5-3-11 16,1-6-9-16,5-2-16 16,5-6-7-16,9 1-11 15,4 1-8-15,9 1-16 0,9 4-5 16,4 2-4-1,10 5-3-15,7 2 0 0,5-1-2 16,20 4-3-16,12 1-1 16,22-4-3-1,12-2-2 1,18-10 2-16,12 1 2 0,30-8 6 16,8-1 4-16,15 2 8 0,8 2 1 15,6-2 8-15,5-3 0 16,15-3-3-16,-9-6 0 0,-2-2-7 15,-4 0-2 1,-10 0 1-16,-11-2-22 16,-22-6 14-16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7131F55-798F-4782-82D9-6551DFAFD3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2E3893CF-B07D-451D-BBAC-B633C424C3B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5521DAE-3BAC-460B-AAC9-D5E9BC21B36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9A1AEB7-57A8-4187-A25B-DC4E0EB8E8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5719D187-FFB6-4F04-8BB8-FB89C06093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44C483B-73CE-453C-9285-862A89D442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841785-3224-41DC-9908-0F1A3B45BD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3E56001-BB15-41FC-8343-2C79138749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3375BE-0674-4D45-AD39-22BDFB383BE3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89C0566-1946-4E9D-8676-11F42635BC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2CF40CC-C22C-4EBF-B776-903631B29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569C43A4-8C67-4041-B882-29EEEB70A8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9AC239-D083-42D0-A5BD-B8869460A24F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9BCBE7E-5C9B-4D60-B4A5-4956EBC25C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8B12B5-51AE-4C8D-8C91-2FD2E7746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9FE8979E-0BCB-432C-903D-BEEBE95C1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86FC62-D5FE-43D2-9B60-402622583402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7202B858-4F41-4104-A76C-EE1DB9F0DC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FC6A14DC-FAA2-4F2A-980D-52A4933705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CA5FE651-C72F-458B-8875-A71B8C074C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83AB79-B84A-4232-B91A-996498810EA3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10FA1169-6561-475E-9677-FFBF4FFFD9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4B2239E1-2AC5-49C8-8D61-6DD61C767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AFAD7B0C-B6FF-4FE1-B2F4-B79FD8D22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00C391-11E6-4B29-AD54-71241C42C682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7BB0215-C33F-4BA1-870C-7F4030294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F667FDD-D006-460F-B0AD-73F788037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DCABC4B-3EBB-41C4-B189-4E7F67211C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7D312F-719C-4881-B915-CD32CDAFDC51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9E77F2B-94EA-4952-A529-3969AB4D26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75FFAFB9-00E6-4F14-BC07-5229AC552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36040CD-1B62-4803-B032-378C8E2A0B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58D57B-743A-405B-AE7E-B3DF1249A3FB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1831C60-2050-45F2-B4CD-E27B4529BF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4C64CD8-D1C1-4992-988D-7ACE7C621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35AFD7A-D3FF-4254-80EC-0B6A30F7A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85EB9-0CF9-46D0-85AD-3FA2DA068B8A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5FBC653-BAD7-4C09-864B-87F3C3685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2FCF20B-B5BB-4A8A-B9DF-46D33F544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960D401-AC06-427D-A0F5-630B0AE3F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14C482-A9FC-4A1C-A69C-C1F3378592CF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5E0BE54-81E1-406D-997A-7C06B52A0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9C9DCEF-C32A-4801-9CE6-09E69AB43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370899F-6BBC-4DD7-A5C1-2D644B83E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ACF47D-FDF6-450C-B6A2-FF92DC808C17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1AC73CB-2806-4804-9255-CD38FEE7A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21B2C8A-806E-4DA1-8A6E-F9C1C0EAB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E4B46-F725-4009-9CBD-6241CF7C2C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02D9D3-E85D-4902-9878-DD8757E19DE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B3858A7-0282-401A-8295-6957CDE399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97A003B-6DD1-4283-8659-2F170D42C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7AAFC2A-9996-49AC-AAE7-6FCEF80596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0F616-4B0E-4650-BEE2-EF18C3FAED1D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7203991-BE0C-44C4-BC9B-441022F1F0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63E70CB-5D0D-46A6-9468-5567BA230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EAB45B34-2EC6-4317-891D-4C9C4B18BB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CDFEB4-C045-4E41-98D2-EFA454002EE6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CDE9364-B2D2-4526-B00C-30AFF9688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6D266A6-FD6A-43EE-87BF-669D1041E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9D6D4A2-CE50-4596-9B9B-2B3775829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3075EF-62A5-41B5-9BF8-196D88ADA736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84A3059D-B15A-494D-8C1F-E08A73A36C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43C4C2F8-5B23-43EE-804C-0031505C3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45D14F77-C11F-4E83-9693-E492AB7404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26FBE7-969F-4308-BB07-DF2E6B0EB1CB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A90EF04-3A8E-44F5-982B-01B2183FAC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E4DA69C-3405-4765-9D2E-E8839F063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4B2E30-B20A-3DC1-05DD-BD78E7962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BE7AC2C5-2A4B-EC43-E7D2-67E3E50D91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26FBE7-969F-4308-BB07-DF2E6B0EB1CB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B85E266F-C703-19C3-EBBA-75030FC8F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E355D283-A53A-A70D-C70E-D2EB7673AA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0943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A9DC3E3-1216-4584-AEE2-E9698A71D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795F1C-AD79-409C-88B9-2479DB7F7CB3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ED39CC5D-7AE9-4DAE-8D5E-85E9B704D5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C8BC46F-E892-4BE0-9BB4-5166AF4561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F18F96C-3124-42BA-AAC7-3ED206120B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29B8D0-70D8-4CBB-8B9F-B315A5FAFB39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7EE35B5-FD4C-48D1-9438-A78927EFCA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1479F7C-22C1-4C5D-9472-05D0CD7D4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3D91AC-1254-485E-980D-A59FA3F44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5EAB93-52C9-494D-A601-75A4F3C357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6A5669-A27B-41E5-9FD0-22D6386393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B1CC1-2C5F-4AC8-824E-7BA0FED76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83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55FCA4-DFD5-4A18-8CE8-61EC9085C5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20824F-C14E-4757-95A8-27DAC4A1BA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92158-A3DC-48F6-8349-AB631D5FA7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018D7-75B0-4389-86D7-ED82E6D656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18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10B781-A9B7-422C-BBDA-99425225B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05A84D-22DD-42B6-B0A9-732DC56EE8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65913F-DDAC-45FA-9836-47E3DFBC1D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B8E7-B488-4C72-83A5-25B91EB86C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5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19EE18-46CD-432B-80C8-C781C4ABE8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050780-9C73-420E-B760-DAE452247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E7063D-766C-4171-9622-2CB1614308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CEAA1-E3F3-42FE-88BB-ECF49832FC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24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764B94-C12A-4CAF-B1CF-FE18945AE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D473DC-C872-4EFE-B625-CE3E23B81B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19594D-1253-4378-B9D5-EC544B2F66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70345-52C2-4E1A-81E1-7C30971DD4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52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BBBBAE-4A6C-4C30-A9C9-BF69426230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AEE75-F7DB-48ED-9E20-DFC878E3B4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6896EA-59B4-4EAB-A676-49C55077D7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EC4D0-4F76-4E31-874A-98E7F45AA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9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F0317D-5139-4994-9775-C7E141F8B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53FAE1F-F1BB-47A1-9007-05977E444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F7F669B-469D-492E-8390-399AD1DFBF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4CF6B-9FC2-4B99-9CF9-B628660135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89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41B541-E2B9-4E07-A9D9-AE1D3377EA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58F49F-5CFC-45BF-8572-7EB4208F5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8F7D13F-0371-4BA0-AE28-8C3EFBA359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C4A38-849C-47F5-879D-2725720337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26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4AE288-3693-4FF4-8569-5CE7CB1712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CF0EA6E-36D0-4C5A-97BA-27B0C2785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EDA511-F658-4D5B-9123-B1418A3058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4BDFA-872D-40BF-B094-5B0ED93BD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5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AF75A9-0D69-4B6A-889D-D37F671FB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5FCFC7-F2D2-4612-A5F6-38687FCA2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DC0897-D2D5-442C-94D0-9BE83B49C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FE9EF-6FE0-416E-A47B-645DF504ED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21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D54A94-4818-486A-907F-77080B2EB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68682B-D592-4A80-BC65-79CEC621EB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5B851A-D7C0-4B5D-8B60-D93E24DA9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5DA7E-3170-4F46-95C8-3555FA7893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73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E17B88-2A85-4819-A17D-A0E813AC8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E47FF1C-E181-48F7-BD7D-910D9DDE5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08BD832-B552-47C8-B7FD-57AE10E806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8F8C7B-1B0C-4BF9-84C3-3689E3D7FB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0F8A6D-0126-46BC-BDC2-91B70C492F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7C2AB0A2-D659-4207-9E74-EC69FE1FAA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yi3oyO9IZCc?feature=oembed" TargetMode="External"/><Relationship Id="rId6" Type="http://schemas.openxmlformats.org/officeDocument/2006/relationships/image" Target="../media/image5.png"/><Relationship Id="rId5" Type="http://schemas.openxmlformats.org/officeDocument/2006/relationships/customXml" Target="../ink/ink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F6DAB88-4095-432A-B99E-11DE24EC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02DC3-4FDD-4E65-9BCE-EC715E494DD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89A6BE1D-C69A-4827-9965-8DA3A0464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786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2: Performance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BE54A26A-E3A1-407A-A30E-FF25A06627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8DA3BB6D-0B8E-4EB6-A49A-761925906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787587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Technology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Performance trends and equations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Reminders: YouTube videos, Canvas, Piazza, class webpage: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https://www.cs.utah.edu/~rajeev/cs3810/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DFB99F1-ACCC-4DDA-89FF-E0E08A13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F9D95-E79B-428A-936A-C5962A6FCA9A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745BEF7A-0AB9-494F-88E8-322DC5764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092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Manufacturing Process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2D4BBB64-85DF-4D2D-85A6-AA4E96508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E09F882-9FB8-4F31-99B1-5584C51B2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7800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Silicon wafers undergo many processing steps so that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parts of the wafer behave as insulators, conductors,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transistors (switches)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metal layers on the silicon enable connections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between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wafer is chopped into many dies – the size of the die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determines yield and cost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4B7EB4-B6FF-4948-A9F8-1841F1253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CACF6-2412-4DD8-A655-7D0EF53339D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BEB93C03-FD36-4E0B-96A9-946C9B3E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806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 Technology Trends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A0DC37FE-89F4-4DD8-8822-70A68E8CC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C7CC046-3149-43F7-80A5-4154550D7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1457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Shrinking of transistor sizes: 250nm (1997)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130nm (2002)  70nm (2008)  35nm (2014) 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2019 transition to 10nm, now transitioning to 5nm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Transistor density increases by 35% per year and die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increases by 10-20% per year… functionality improvements!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Transistor speed improves linearly with size (complex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equation involving voltages, resistances, capacitances)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Wire delays do not scale down at the same rate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 delays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AF46C7F-8940-72F0-55E9-C85CD765E416}"/>
                  </a:ext>
                </a:extLst>
              </p14:cNvPr>
              <p14:cNvContentPartPr/>
              <p14:nvPr/>
            </p14:nvContentPartPr>
            <p14:xfrm>
              <a:off x="883440" y="4436280"/>
              <a:ext cx="7975080" cy="2237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AF46C7F-8940-72F0-55E9-C85CD765E4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4080" y="4426920"/>
                <a:ext cx="7993800" cy="2256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7BEA882-75A9-4118-AC6B-AE788D34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DBC6A-9FE5-4A4D-8FBF-8DDB3E769D3B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383ED0A7-C09D-49FF-8886-D402152D6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418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and I/O Technology Trends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5E542E4B-890C-4AB0-8D2E-1B4E197996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B9C64D87-B824-44F7-A840-AFD23E2BD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9422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density increases by 40-60% per year, latency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reduced by 33% in 10 years (the memory wall!),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improves twice as fast as latency decreases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Disk density improves by 100% every year, latency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improvement similar to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Networks: primary focus on bandwidth; 10Mb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100Mb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10 years; 100Mb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1Gb in 5 years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8729C95-8C5E-8B7B-843C-8025F8D68571}"/>
                  </a:ext>
                </a:extLst>
              </p14:cNvPr>
              <p14:cNvContentPartPr/>
              <p14:nvPr/>
            </p14:nvContentPartPr>
            <p14:xfrm>
              <a:off x="785160" y="1883880"/>
              <a:ext cx="7065360" cy="2866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8729C95-8C5E-8B7B-843C-8025F8D685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5800" y="1874520"/>
                <a:ext cx="7084080" cy="2885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28F456-6A71-49BE-8570-D4F34F23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63597-B55D-48C9-A056-2073F73F2EFE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8B8F9AF-8CF1-4589-873C-8C4D00EAA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826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Metrics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8BE77606-1F2F-42BE-AA03-320F67DC9D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5FEA614-D84D-436A-925D-531E5C364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371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Possible measures: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response time – time elapsed between start and end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program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throughput – amount of work done in a fixed time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two measures are usually linked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faster processor will improve both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processors will likely only improve throughput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policies will improve throughput and worsen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response time (or vice versa)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influences performance?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B9EDAA7-C3D2-FAE2-220F-4E4A8E4A9480}"/>
                  </a:ext>
                </a:extLst>
              </p14:cNvPr>
              <p14:cNvContentPartPr/>
              <p14:nvPr/>
            </p14:nvContentPartPr>
            <p14:xfrm>
              <a:off x="637920" y="1515600"/>
              <a:ext cx="8370000" cy="5158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B9EDAA7-C3D2-FAE2-220F-4E4A8E4A948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8560" y="1506240"/>
                <a:ext cx="8388720" cy="5176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9EC16F-B5A2-453D-BEC1-25D4DDD1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51E62-C644-4945-9B31-50D84F08CC19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ACD7905-B464-46AD-A1DC-3929EE1B8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06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Execution Time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F5D649DB-4B39-435C-9437-53FF84F3A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4C5A0C9C-E240-46B7-8B89-8D63D012C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5859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Consider a system X executing a fixed workload 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= 1 / Execution time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Execution time = response time = wall clock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- Note that this includes time to execute the workload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as well as time spent by the operating system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co-ordinating various events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The UNIX “time” command breaks up the wall clock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user and system time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21ABDB2-3C78-E296-0127-D5A2C2D6E8A6}"/>
                  </a:ext>
                </a:extLst>
              </p14:cNvPr>
              <p14:cNvContentPartPr/>
              <p14:nvPr/>
            </p14:nvContentPartPr>
            <p14:xfrm>
              <a:off x="426600" y="289800"/>
              <a:ext cx="6212520" cy="5513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21ABDB2-3C78-E296-0127-D5A2C2D6E8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7240" y="280440"/>
                <a:ext cx="6231240" cy="5531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47F15F6-D5A4-463E-B34B-9D2A7AF6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78304-B5C2-43DC-861E-E57A77F0139D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D9EC2E-6E94-4BA2-91B3-721863BB8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305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Speedup and Improvement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908A1234-A7F7-496F-9B53-66A6EA6A2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C9DD5C29-5ECA-4378-A5EA-29A4EA43D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370" y="1439623"/>
            <a:ext cx="7603363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System X executes a program in 10 seconds, system 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executes the same program in 15 seconds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System X is 1.5 times faster than system 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speedup of system X over system Y is 1.5  (the ratio)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= perf X / perf Y  =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exectime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 /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exectime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performance improvement of X over Y is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1.5 -1 = 0.5 = 50% = (perf X – perf Y) / perf Y = speedup - 1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execution time reduction for system X, compared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Y is (15-10) / 15  = 33%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execution time increase for Y, compared to X is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(15-10) / 10 = 50%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11B96E-4AF4-0002-E72C-192FD8D2BD55}"/>
                  </a:ext>
                </a:extLst>
              </p14:cNvPr>
              <p14:cNvContentPartPr/>
              <p14:nvPr/>
            </p14:nvContentPartPr>
            <p14:xfrm>
              <a:off x="813600" y="136440"/>
              <a:ext cx="8256960" cy="6648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11B96E-4AF4-0002-E72C-192FD8D2BD5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4240" y="127080"/>
                <a:ext cx="8275680" cy="6667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44F1A2-270F-4C01-B5D0-D199E0F0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05B45-7C09-4D37-A5B3-C71D7D41FACD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42911A5-94C7-40F0-9D32-810B90D52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51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Primer on Clocks and Cycles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AEF295F-F965-409B-99A2-A28E48723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4B0D4F6-6FC8-B5B2-CC17-993CC483916E}"/>
                  </a:ext>
                </a:extLst>
              </p14:cNvPr>
              <p14:cNvContentPartPr/>
              <p14:nvPr/>
            </p14:nvContentPartPr>
            <p14:xfrm>
              <a:off x="450000" y="100080"/>
              <a:ext cx="8727120" cy="6377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4B0D4F6-6FC8-B5B2-CC17-993CC48391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0640" y="90720"/>
                <a:ext cx="8745840" cy="6396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7B2E4E-0155-4EA2-94E0-FCA7AB9F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E7CE5-C7F7-4026-8873-D7E1B7B03153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524E1D59-A33E-4BE3-BF70-63DED46D2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226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B2D69182-71F4-4132-B9F1-1A298258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7B90BF1-F6F6-40AB-BA46-1F39F0F8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550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CPU execution time = CPU clock cycles  x  Clock cycle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cycle time =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processor has a frequency of 3 GHz, the clock ticks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 billion times in a second – as we’ll soon see, with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tick, one or more/less instructions may complete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10 seconds on a 3 GHz processor,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how many clock cycles did it run for?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2 billion clock cycles on a 1.5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processor, what is the execution time in seconds?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DCCB977-20CB-4752-83FA-B261CAEC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6E9F2-77EA-4D11-A043-7635DC1C7C0A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596A3C6-3697-4298-8C5E-6DBF59605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26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II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9399082-ADB8-42D2-9C27-5256BDA44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D1FF41E-3BC7-4651-A8BD-AA9402ACE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80653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CPU clock cycles =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clock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per instruction (CPI)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Substituting in previous equation,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 x 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a 2 GHz processor graduates an instruction every third cycle,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instructions are there in a program that runs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10 seconds?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79F68CB-0DAA-42FB-B0D3-752D0148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B22E-4480-4C4B-AB71-829C798BC11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BFD45C6-AFDB-4CFD-A3CE-9A986C396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5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16913447-9012-4BA2-8325-B2856D3F9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9F2E3DE9-FA3E-4E9D-8980-C90DAC908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33330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Three roadblocks: power, ideas, technology scaling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Fixed power budget because of cooling constraints; implies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frequency can’t be increased; discourages complex ideas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End of voltage (Dennard) scaling in early 2010s; the end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Moore’s Law also imminent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Has led to dark silicon and dim silicon (occasional turbo)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rise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of accelerators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D7296B7-EA29-B31D-9240-269EB6D03D51}"/>
                  </a:ext>
                </a:extLst>
              </p14:cNvPr>
              <p14:cNvContentPartPr/>
              <p14:nvPr/>
            </p14:nvContentPartPr>
            <p14:xfrm>
              <a:off x="834120" y="116640"/>
              <a:ext cx="8090280" cy="5795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D7296B7-EA29-B31D-9240-269EB6D03D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4760" y="107280"/>
                <a:ext cx="8109000" cy="5814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56A2C0D-E8D4-46B0-A0C1-480C930A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55086-66C8-4195-8D08-FB2A83DFCCA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11E5E89-C348-41F2-9635-53326B388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753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 Trends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B62D0DD-3F1A-47A4-AAA0-C2A9FCF995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8388" name="Text Box 4">
            <a:extLst>
              <a:ext uri="{FF2B5EF4-FFF2-40B4-BE49-F238E27FC236}">
                <a16:creationId xmlns:a16="http://schemas.microsoft.com/office/drawing/2014/main" id="{06020CAA-7264-41F8-98C3-F33D47461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430513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Historical contributions to performance: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processes (faster devices) ~20%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circuits/pipelines ~15%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organization/architecture ~15%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the future, bullet-2 will help little and bullet-1 will eventually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disappear!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endParaRPr lang="en-US" altLang="en-US" sz="2400" dirty="0"/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              </a:t>
            </a:r>
            <a:r>
              <a:rPr lang="en-US" altLang="en-US" sz="2000" dirty="0"/>
              <a:t>Pentium   P-Pro    P-II     P-III      P-4       Itanium  Montecito</a:t>
            </a:r>
            <a:endParaRPr lang="en-US" altLang="en-US" sz="2400" dirty="0"/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Year                 1993        95        97       99      2000        2002     2005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Transistors        3.1M      5.5M   7.5M   9.5M    42M        300M    1720M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Clock Speed     60M      200M  300M   500M   1500M    800M    1800M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81D39A4D-47CA-4D3E-A9A3-270FE24929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5105400"/>
            <a:ext cx="0" cy="9144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Text Box 6">
            <a:extLst>
              <a:ext uri="{FF2B5EF4-FFF2-40B4-BE49-F238E27FC236}">
                <a16:creationId xmlns:a16="http://schemas.microsoft.com/office/drawing/2014/main" id="{3C4E9571-60FA-46D6-9C67-3261BBCAB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943600"/>
            <a:ext cx="34372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this point, adding transistors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to a core yields little benefit</a:t>
            </a:r>
          </a:p>
        </p:txBody>
      </p:sp>
      <p:sp>
        <p:nvSpPr>
          <p:cNvPr id="28680" name="Text Box 7">
            <a:extLst>
              <a:ext uri="{FF2B5EF4-FFF2-40B4-BE49-F238E27FC236}">
                <a16:creationId xmlns:a16="http://schemas.microsoft.com/office/drawing/2014/main" id="{2616CAA8-1896-4D60-A721-A2DB74352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943600"/>
            <a:ext cx="24642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Moore’s Law in action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0295C75-5883-0DE5-C585-E68A2E80A140}"/>
                  </a:ext>
                </a:extLst>
              </p14:cNvPr>
              <p14:cNvContentPartPr/>
              <p14:nvPr/>
            </p14:nvContentPartPr>
            <p14:xfrm>
              <a:off x="373320" y="1816200"/>
              <a:ext cx="6510600" cy="3421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0295C75-5883-0DE5-C585-E68A2E80A14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3960" y="1806840"/>
                <a:ext cx="6529320" cy="3439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39088AB9-AFFE-45B8-B950-9E46F0A7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7E62-9687-420B-A0E7-E22F3CE6EE5A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A33D9A3-2555-453C-A656-5639DF951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60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Does This Mean to a Programmer?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3094716-39EB-49AF-BCA6-55803BDAA6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0436" name="Text Box 4">
            <a:extLst>
              <a:ext uri="{FF2B5EF4-FFF2-40B4-BE49-F238E27FC236}">
                <a16:creationId xmlns:a16="http://schemas.microsoft.com/office/drawing/2014/main" id="{06A455D9-5253-4A67-B643-628FCCC12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3" y="1524000"/>
            <a:ext cx="7693966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Today, one can expect only a 20% annual improvement;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improvement is even lower if the program is not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multi-threaded</a:t>
            </a:r>
          </a:p>
          <a:p>
            <a:pPr eaLnBrk="1" hangingPunct="1">
              <a:buClr>
                <a:srgbClr val="CC0000"/>
              </a:buClr>
              <a:defRPr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program needs many threads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threads need efficient synchronization and</a:t>
            </a:r>
          </a:p>
          <a:p>
            <a:pPr lvl="1"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communication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Data placement in the memory hierarchy is important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Accelerators should be used when possible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6B5C029-3E27-F63F-5563-605226B2F458}"/>
                  </a:ext>
                </a:extLst>
              </p14:cNvPr>
              <p14:cNvContentPartPr/>
              <p14:nvPr/>
            </p14:nvContentPartPr>
            <p14:xfrm>
              <a:off x="1061280" y="892080"/>
              <a:ext cx="7981920" cy="5180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6B5C029-3E27-F63F-5563-605226B2F45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1920" y="882720"/>
                <a:ext cx="8000640" cy="5199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7312B-194E-4776-995B-01BA4742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919E4-B3A5-4433-A35A-BCE5B2E05F1D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C6FB359-A444-4D52-8ADC-48B5F800B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9913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Challenges for Hardware Designers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C053DDB-EA56-40F3-8386-B07AA28F1B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2D3AE7B7-ACF6-4AB1-9AFF-48BBC0C11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12888"/>
            <a:ext cx="696216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Find efficient ways to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improve single-thread performance and energy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improve data sharing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boost programmer productivity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manage the memory system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build accelerators for important kernels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provide security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909F643F-BCB1-454C-A4BD-CC17083A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18404-9BE7-4202-950B-B9B7DBE96AEA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49C18321-50B1-48EA-9894-3DE9A25A2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632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This Course About?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1CF7727C-F693-4CB4-87D5-7C4B52EEC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" name="Online Media 1" title="Everyone from the Departed saying microprocessors 😂 #thedeparted">
            <a:hlinkClick r:id="" action="ppaction://media"/>
            <a:extLst>
              <a:ext uri="{FF2B5EF4-FFF2-40B4-BE49-F238E27FC236}">
                <a16:creationId xmlns:a16="http://schemas.microsoft.com/office/drawing/2014/main" id="{5F3C31A8-2458-5E42-870B-BCB4FDFB989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4106" y="1494065"/>
            <a:ext cx="8415787" cy="475433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C21CD17-2C45-8136-F935-987989134E2C}"/>
                  </a:ext>
                </a:extLst>
              </p14:cNvPr>
              <p14:cNvContentPartPr/>
              <p14:nvPr/>
            </p14:nvContentPartPr>
            <p14:xfrm>
              <a:off x="4611960" y="3504600"/>
              <a:ext cx="4122000" cy="357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C21CD17-2C45-8136-F935-987989134E2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02600" y="3495240"/>
                <a:ext cx="4140720" cy="375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01768-BA08-09A9-C642-EF9BE6C7D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09F14132-2714-6939-439B-49CAAD4B7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18404-9BE7-4202-950B-B9B7DBE96AEA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2DB88FAA-49C7-4AF5-09BD-145E038F5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106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HW/SW Interface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33044526-3AA0-2755-1BC5-8463251672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3A2CAA4A-4607-CF15-8ECC-45505178B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209800"/>
            <a:ext cx="11320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4A082D8D-37CD-B982-62DB-7C3E3E28889F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667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BD17538C-B4FC-D47B-C650-F0474BB4D8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1816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AC42CE0-C6C6-D8DB-EB22-5FCC562F4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819400"/>
            <a:ext cx="216277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$15, 0($2)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$16, $15, $14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$17, $15, $13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$18, 0($12)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$19, 0($17)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$20, $18, $19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sw    $20, 0($16)</a:t>
            </a:r>
          </a:p>
        </p:txBody>
      </p:sp>
      <p:sp>
        <p:nvSpPr>
          <p:cNvPr id="34825" name="Text Box 8">
            <a:extLst>
              <a:ext uri="{FF2B5EF4-FFF2-40B4-BE49-F238E27FC236}">
                <a16:creationId xmlns:a16="http://schemas.microsoft.com/office/drawing/2014/main" id="{B53115DE-E0D6-2EC2-B2E0-938B8005E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76400"/>
            <a:ext cx="1540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a[i] = b[i] + c;</a:t>
            </a:r>
          </a:p>
        </p:txBody>
      </p:sp>
      <p:sp>
        <p:nvSpPr>
          <p:cNvPr id="34826" name="Text Box 9">
            <a:extLst>
              <a:ext uri="{FF2B5EF4-FFF2-40B4-BE49-F238E27FC236}">
                <a16:creationId xmlns:a16="http://schemas.microsoft.com/office/drawing/2014/main" id="{039C9CEA-3D78-D6F3-209C-292416F86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638800"/>
            <a:ext cx="1207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Hardware</a:t>
            </a:r>
          </a:p>
        </p:txBody>
      </p:sp>
      <p:sp>
        <p:nvSpPr>
          <p:cNvPr id="34827" name="Text Box 10">
            <a:extLst>
              <a:ext uri="{FF2B5EF4-FFF2-40B4-BE49-F238E27FC236}">
                <a16:creationId xmlns:a16="http://schemas.microsoft.com/office/drawing/2014/main" id="{E7CFA363-FA9F-EECA-0AE6-EC9340DB2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059" y="3429000"/>
            <a:ext cx="200586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Systems software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(OS, compiler)</a:t>
            </a:r>
          </a:p>
        </p:txBody>
      </p:sp>
      <p:sp>
        <p:nvSpPr>
          <p:cNvPr id="34828" name="Text Box 11">
            <a:extLst>
              <a:ext uri="{FF2B5EF4-FFF2-40B4-BE49-F238E27FC236}">
                <a16:creationId xmlns:a16="http://schemas.microsoft.com/office/drawing/2014/main" id="{4746B562-9302-AFBF-6D44-445203686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752600"/>
            <a:ext cx="23411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Application software</a:t>
            </a:r>
          </a:p>
        </p:txBody>
      </p:sp>
      <p:sp>
        <p:nvSpPr>
          <p:cNvPr id="34829" name="Line 12">
            <a:extLst>
              <a:ext uri="{FF2B5EF4-FFF2-40B4-BE49-F238E27FC236}">
                <a16:creationId xmlns:a16="http://schemas.microsoft.com/office/drawing/2014/main" id="{17289EB0-FCC7-A1CC-C606-B14397CDB0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133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13">
            <a:extLst>
              <a:ext uri="{FF2B5EF4-FFF2-40B4-BE49-F238E27FC236}">
                <a16:creationId xmlns:a16="http://schemas.microsoft.com/office/drawing/2014/main" id="{ED3B3F28-BD7C-5905-A219-2D8DE6BBE1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Text Box 14">
            <a:extLst>
              <a:ext uri="{FF2B5EF4-FFF2-40B4-BE49-F238E27FC236}">
                <a16:creationId xmlns:a16="http://schemas.microsoft.com/office/drawing/2014/main" id="{B959D6C7-EAB3-FBB0-9FC6-D4D373B6C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105400"/>
            <a:ext cx="12811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Assembler</a:t>
            </a:r>
          </a:p>
        </p:txBody>
      </p:sp>
      <p:sp>
        <p:nvSpPr>
          <p:cNvPr id="34832" name="Text Box 15">
            <a:extLst>
              <a:ext uri="{FF2B5EF4-FFF2-40B4-BE49-F238E27FC236}">
                <a16:creationId xmlns:a16="http://schemas.microsoft.com/office/drawing/2014/main" id="{29F226F8-87F6-14EB-3081-332AA6DE3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715000"/>
            <a:ext cx="213231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000000101100000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110100000100010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3FF467B-5FF1-9A58-92E3-0861DCD1E0CB}"/>
                  </a:ext>
                </a:extLst>
              </p14:cNvPr>
              <p14:cNvContentPartPr/>
              <p14:nvPr/>
            </p14:nvContentPartPr>
            <p14:xfrm>
              <a:off x="198000" y="1430280"/>
              <a:ext cx="8835120" cy="5208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3FF467B-5FF1-9A58-92E3-0861DCD1E0C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8640" y="1420920"/>
                <a:ext cx="8853840" cy="522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2173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D29D52-3813-48B9-9624-E40586A1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4CB22-88A5-4E74-99E5-8835D3AB7865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0B14CA7E-F92E-40EB-B556-6A8EE7837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829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Computer Components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A1FFB407-69CA-4BDE-811F-436680758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605982B7-3790-4694-89F5-F158E53ED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00200"/>
            <a:ext cx="787138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Input/output devices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Secondary storage: non-volatile, slower, cheaper (HDD/SSD)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Primary storage: volatile, faster, costlier (RAM)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CPU/processor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datapath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control)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04FF31-908C-E0E1-2061-8556E66989EF}"/>
                  </a:ext>
                </a:extLst>
              </p14:cNvPr>
              <p14:cNvContentPartPr/>
              <p14:nvPr/>
            </p14:nvContentPartPr>
            <p14:xfrm>
              <a:off x="460800" y="1175400"/>
              <a:ext cx="8655840" cy="5297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04FF31-908C-E0E1-2061-8556E66989E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1440" y="1166040"/>
                <a:ext cx="8674560" cy="5316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98C0CA-A81F-4D59-8E60-C486A31E7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872B6B-C68B-48FB-9B2F-CF39D669AE87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64CF082D-56C4-4313-9442-44DA4EBBF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727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Wafers and Dies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42FC26BE-F196-4E5B-843E-E2E8C0CD1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8917" name="Picture 6" descr="f01-13-9780124077263">
            <a:extLst>
              <a:ext uri="{FF2B5EF4-FFF2-40B4-BE49-F238E27FC236}">
                <a16:creationId xmlns:a16="http://schemas.microsoft.com/office/drawing/2014/main" id="{5BB3162C-211D-4D20-BE51-D8F3119A2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97013"/>
            <a:ext cx="467995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8" name="TextBox 6">
            <a:extLst>
              <a:ext uri="{FF2B5EF4-FFF2-40B4-BE49-F238E27FC236}">
                <a16:creationId xmlns:a16="http://schemas.microsoft.com/office/drawing/2014/main" id="{3B14588C-E563-4172-8ADA-494F914D7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6200775"/>
            <a:ext cx="17256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AD6F824-8069-89B5-D75B-6FA7B5161D65}"/>
                  </a:ext>
                </a:extLst>
              </p14:cNvPr>
              <p14:cNvContentPartPr/>
              <p14:nvPr/>
            </p14:nvContentPartPr>
            <p14:xfrm>
              <a:off x="166680" y="292680"/>
              <a:ext cx="8930880" cy="5531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AD6F824-8069-89B5-D75B-6FA7B5161D6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7320" y="283320"/>
                <a:ext cx="8949600" cy="5549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45833</TotalTime>
  <Words>1190</Words>
  <Application>Microsoft Office PowerPoint</Application>
  <PresentationFormat>On-screen Show (4:3)</PresentationFormat>
  <Paragraphs>228</Paragraphs>
  <Slides>18</Slides>
  <Notes>18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258</cp:revision>
  <cp:lastPrinted>2025-01-09T13:45:56Z</cp:lastPrinted>
  <dcterms:created xsi:type="dcterms:W3CDTF">2002-09-20T18:19:18Z</dcterms:created>
  <dcterms:modified xsi:type="dcterms:W3CDTF">2025-01-09T19:09:33Z</dcterms:modified>
</cp:coreProperties>
</file>