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ink/ink4.xml" ContentType="application/inkml+xml"/>
  <Override PartName="/ppt/notesSlides/notesSlide9.xml" ContentType="application/vnd.openxmlformats-officedocument.presentationml.notesSlide+xml"/>
  <Override PartName="/ppt/ink/ink5.xml" ContentType="application/inkml+xml"/>
  <Override PartName="/ppt/notesSlides/notesSlide10.xml" ContentType="application/vnd.openxmlformats-officedocument.presentationml.notesSlide+xml"/>
  <Override PartName="/ppt/ink/ink6.xml" ContentType="application/inkml+xml"/>
  <Override PartName="/ppt/notesSlides/notesSlide11.xml" ContentType="application/vnd.openxmlformats-officedocument.presentationml.notesSlide+xml"/>
  <Override PartName="/ppt/ink/ink7.xml" ContentType="application/inkml+xml"/>
  <Override PartName="/ppt/notesSlides/notesSlide12.xml" ContentType="application/vnd.openxmlformats-officedocument.presentationml.notesSlide+xml"/>
  <Override PartName="/ppt/ink/ink8.xml" ContentType="application/inkml+xml"/>
  <Override PartName="/ppt/notesSlides/notesSlide13.xml" ContentType="application/vnd.openxmlformats-officedocument.presentationml.notesSlide+xml"/>
  <Override PartName="/ppt/ink/ink9.xml" ContentType="application/inkml+xml"/>
  <Override PartName="/ppt/notesSlides/notesSlide14.xml" ContentType="application/vnd.openxmlformats-officedocument.presentationml.notesSlide+xml"/>
  <Override PartName="/ppt/ink/ink10.xml" ContentType="application/inkml+xml"/>
  <Override PartName="/ppt/notesSlides/notesSlide15.xml" ContentType="application/vnd.openxmlformats-officedocument.presentationml.notesSlide+xml"/>
  <Override PartName="/ppt/ink/ink11.xml" ContentType="application/inkml+xml"/>
  <Override PartName="/ppt/notesSlides/notesSlide16.xml" ContentType="application/vnd.openxmlformats-officedocument.presentationml.notesSlide+xml"/>
  <Override PartName="/ppt/ink/ink12.xml" ContentType="application/inkml+xml"/>
  <Override PartName="/ppt/notesSlides/notesSlide17.xml" ContentType="application/vnd.openxmlformats-officedocument.presentationml.notesSlide+xml"/>
  <Override PartName="/ppt/ink/ink13.xml" ContentType="application/inkml+xml"/>
  <Override PartName="/ppt/notesSlides/notesSlide18.xml" ContentType="application/vnd.openxmlformats-officedocument.presentationml.notesSlide+xml"/>
  <Override PartName="/ppt/ink/ink14.xml" ContentType="application/inkml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63" r:id="rId2"/>
    <p:sldId id="500" r:id="rId3"/>
    <p:sldId id="526" r:id="rId4"/>
    <p:sldId id="517" r:id="rId5"/>
    <p:sldId id="530" r:id="rId6"/>
    <p:sldId id="501" r:id="rId7"/>
    <p:sldId id="524" r:id="rId8"/>
    <p:sldId id="525" r:id="rId9"/>
    <p:sldId id="498" r:id="rId10"/>
    <p:sldId id="499" r:id="rId11"/>
    <p:sldId id="529" r:id="rId12"/>
    <p:sldId id="518" r:id="rId13"/>
    <p:sldId id="532" r:id="rId14"/>
    <p:sldId id="527" r:id="rId15"/>
    <p:sldId id="531" r:id="rId16"/>
    <p:sldId id="522" r:id="rId17"/>
    <p:sldId id="528" r:id="rId18"/>
    <p:sldId id="523" r:id="rId19"/>
    <p:sldId id="511" r:id="rId20"/>
  </p:sldIdLst>
  <p:sldSz cx="9144000" cy="6858000" type="screen4x3"/>
  <p:notesSz cx="68453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FF9900"/>
    <a:srgbClr val="FFFF00"/>
    <a:srgbClr val="66CCFF"/>
    <a:srgbClr val="0099FF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786326-467B-4C62-8C09-A041B2586C03}" v="1" dt="2025-01-07T19:11:47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0" autoAdjust="0"/>
    <p:restoredTop sz="94660"/>
  </p:normalViewPr>
  <p:slideViewPr>
    <p:cSldViewPr>
      <p:cViewPr varScale="1">
        <p:scale>
          <a:sx n="74" d="100"/>
          <a:sy n="74" d="100"/>
        </p:scale>
        <p:origin x="96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eev Balasubramonian" userId="1894f8d5-da90-49db-a2d5-cc99062af5ba" providerId="ADAL" clId="{AD786326-467B-4C62-8C09-A041B2586C03}"/>
    <pc:docChg chg="modSld">
      <pc:chgData name="Rajeev Balasubramonian" userId="1894f8d5-da90-49db-a2d5-cc99062af5ba" providerId="ADAL" clId="{AD786326-467B-4C62-8C09-A041B2586C03}" dt="2025-01-07T19:11:47.135" v="0"/>
      <pc:docMkLst>
        <pc:docMk/>
      </pc:docMkLst>
      <pc:sldChg chg="addSp">
        <pc:chgData name="Rajeev Balasubramonian" userId="1894f8d5-da90-49db-a2d5-cc99062af5ba" providerId="ADAL" clId="{AD786326-467B-4C62-8C09-A041B2586C03}" dt="2025-01-07T19:11:47.135" v="0"/>
        <pc:sldMkLst>
          <pc:docMk/>
          <pc:sldMk cId="0" sldId="498"/>
        </pc:sldMkLst>
        <pc:inkChg chg="add">
          <ac:chgData name="Rajeev Balasubramonian" userId="1894f8d5-da90-49db-a2d5-cc99062af5ba" providerId="ADAL" clId="{AD786326-467B-4C62-8C09-A041B2586C03}" dt="2025-01-07T19:11:47.135" v="0"/>
          <ac:inkMkLst>
            <pc:docMk/>
            <pc:sldMk cId="0" sldId="498"/>
            <ac:inkMk id="2" creationId="{0FFD35CE-6E46-B46A-DCDF-8CDFF358F8F3}"/>
          </ac:inkMkLst>
        </pc:inkChg>
      </pc:sldChg>
      <pc:sldChg chg="addSp">
        <pc:chgData name="Rajeev Balasubramonian" userId="1894f8d5-da90-49db-a2d5-cc99062af5ba" providerId="ADAL" clId="{AD786326-467B-4C62-8C09-A041B2586C03}" dt="2025-01-07T19:11:47.135" v="0"/>
        <pc:sldMkLst>
          <pc:docMk/>
          <pc:sldMk cId="0" sldId="499"/>
        </pc:sldMkLst>
        <pc:inkChg chg="add">
          <ac:chgData name="Rajeev Balasubramonian" userId="1894f8d5-da90-49db-a2d5-cc99062af5ba" providerId="ADAL" clId="{AD786326-467B-4C62-8C09-A041B2586C03}" dt="2025-01-07T19:11:47.135" v="0"/>
          <ac:inkMkLst>
            <pc:docMk/>
            <pc:sldMk cId="0" sldId="499"/>
            <ac:inkMk id="2" creationId="{EA85FB01-C65C-D520-5D51-4EA42D24A554}"/>
          </ac:inkMkLst>
        </pc:inkChg>
      </pc:sldChg>
      <pc:sldChg chg="addSp">
        <pc:chgData name="Rajeev Balasubramonian" userId="1894f8d5-da90-49db-a2d5-cc99062af5ba" providerId="ADAL" clId="{AD786326-467B-4C62-8C09-A041B2586C03}" dt="2025-01-07T19:11:47.135" v="0"/>
        <pc:sldMkLst>
          <pc:docMk/>
          <pc:sldMk cId="0" sldId="501"/>
        </pc:sldMkLst>
        <pc:inkChg chg="add">
          <ac:chgData name="Rajeev Balasubramonian" userId="1894f8d5-da90-49db-a2d5-cc99062af5ba" providerId="ADAL" clId="{AD786326-467B-4C62-8C09-A041B2586C03}" dt="2025-01-07T19:11:47.135" v="0"/>
          <ac:inkMkLst>
            <pc:docMk/>
            <pc:sldMk cId="0" sldId="501"/>
            <ac:inkMk id="2" creationId="{0FC8CD8F-4AC8-3595-EAA1-770E67E3E671}"/>
          </ac:inkMkLst>
        </pc:inkChg>
      </pc:sldChg>
      <pc:sldChg chg="addSp">
        <pc:chgData name="Rajeev Balasubramonian" userId="1894f8d5-da90-49db-a2d5-cc99062af5ba" providerId="ADAL" clId="{AD786326-467B-4C62-8C09-A041B2586C03}" dt="2025-01-07T19:11:47.135" v="0"/>
        <pc:sldMkLst>
          <pc:docMk/>
          <pc:sldMk cId="0" sldId="517"/>
        </pc:sldMkLst>
        <pc:inkChg chg="add">
          <ac:chgData name="Rajeev Balasubramonian" userId="1894f8d5-da90-49db-a2d5-cc99062af5ba" providerId="ADAL" clId="{AD786326-467B-4C62-8C09-A041B2586C03}" dt="2025-01-07T19:11:47.135" v="0"/>
          <ac:inkMkLst>
            <pc:docMk/>
            <pc:sldMk cId="0" sldId="517"/>
            <ac:inkMk id="2" creationId="{792F2EDE-9782-B437-F0B2-AA645E46FEDE}"/>
          </ac:inkMkLst>
        </pc:inkChg>
      </pc:sldChg>
      <pc:sldChg chg="addSp">
        <pc:chgData name="Rajeev Balasubramonian" userId="1894f8d5-da90-49db-a2d5-cc99062af5ba" providerId="ADAL" clId="{AD786326-467B-4C62-8C09-A041B2586C03}" dt="2025-01-07T19:11:47.135" v="0"/>
        <pc:sldMkLst>
          <pc:docMk/>
          <pc:sldMk cId="0" sldId="518"/>
        </pc:sldMkLst>
        <pc:inkChg chg="add">
          <ac:chgData name="Rajeev Balasubramonian" userId="1894f8d5-da90-49db-a2d5-cc99062af5ba" providerId="ADAL" clId="{AD786326-467B-4C62-8C09-A041B2586C03}" dt="2025-01-07T19:11:47.135" v="0"/>
          <ac:inkMkLst>
            <pc:docMk/>
            <pc:sldMk cId="0" sldId="518"/>
            <ac:inkMk id="2" creationId="{8603AF2B-287E-EA90-E83F-53506F1226F0}"/>
          </ac:inkMkLst>
        </pc:inkChg>
      </pc:sldChg>
      <pc:sldChg chg="addSp">
        <pc:chgData name="Rajeev Balasubramonian" userId="1894f8d5-da90-49db-a2d5-cc99062af5ba" providerId="ADAL" clId="{AD786326-467B-4C62-8C09-A041B2586C03}" dt="2025-01-07T19:11:47.135" v="0"/>
        <pc:sldMkLst>
          <pc:docMk/>
          <pc:sldMk cId="0" sldId="522"/>
        </pc:sldMkLst>
        <pc:inkChg chg="add">
          <ac:chgData name="Rajeev Balasubramonian" userId="1894f8d5-da90-49db-a2d5-cc99062af5ba" providerId="ADAL" clId="{AD786326-467B-4C62-8C09-A041B2586C03}" dt="2025-01-07T19:11:47.135" v="0"/>
          <ac:inkMkLst>
            <pc:docMk/>
            <pc:sldMk cId="0" sldId="522"/>
            <ac:inkMk id="2" creationId="{E0B5F730-8D66-0CFC-7B71-15DAE00C6D7B}"/>
          </ac:inkMkLst>
        </pc:inkChg>
      </pc:sldChg>
      <pc:sldChg chg="addSp">
        <pc:chgData name="Rajeev Balasubramonian" userId="1894f8d5-da90-49db-a2d5-cc99062af5ba" providerId="ADAL" clId="{AD786326-467B-4C62-8C09-A041B2586C03}" dt="2025-01-07T19:11:47.135" v="0"/>
        <pc:sldMkLst>
          <pc:docMk/>
          <pc:sldMk cId="0" sldId="523"/>
        </pc:sldMkLst>
        <pc:inkChg chg="add">
          <ac:chgData name="Rajeev Balasubramonian" userId="1894f8d5-da90-49db-a2d5-cc99062af5ba" providerId="ADAL" clId="{AD786326-467B-4C62-8C09-A041B2586C03}" dt="2025-01-07T19:11:47.135" v="0"/>
          <ac:inkMkLst>
            <pc:docMk/>
            <pc:sldMk cId="0" sldId="523"/>
            <ac:inkMk id="2" creationId="{95651E00-B2E5-AAFB-A620-2DEBD556069E}"/>
          </ac:inkMkLst>
        </pc:inkChg>
      </pc:sldChg>
      <pc:sldChg chg="addSp">
        <pc:chgData name="Rajeev Balasubramonian" userId="1894f8d5-da90-49db-a2d5-cc99062af5ba" providerId="ADAL" clId="{AD786326-467B-4C62-8C09-A041B2586C03}" dt="2025-01-07T19:11:47.135" v="0"/>
        <pc:sldMkLst>
          <pc:docMk/>
          <pc:sldMk cId="0" sldId="524"/>
        </pc:sldMkLst>
        <pc:inkChg chg="add">
          <ac:chgData name="Rajeev Balasubramonian" userId="1894f8d5-da90-49db-a2d5-cc99062af5ba" providerId="ADAL" clId="{AD786326-467B-4C62-8C09-A041B2586C03}" dt="2025-01-07T19:11:47.135" v="0"/>
          <ac:inkMkLst>
            <pc:docMk/>
            <pc:sldMk cId="0" sldId="524"/>
            <ac:inkMk id="2" creationId="{F23F78E9-8E9B-D3FE-A33A-9CDB8CB165DF}"/>
          </ac:inkMkLst>
        </pc:inkChg>
      </pc:sldChg>
      <pc:sldChg chg="addSp">
        <pc:chgData name="Rajeev Balasubramonian" userId="1894f8d5-da90-49db-a2d5-cc99062af5ba" providerId="ADAL" clId="{AD786326-467B-4C62-8C09-A041B2586C03}" dt="2025-01-07T19:11:47.135" v="0"/>
        <pc:sldMkLst>
          <pc:docMk/>
          <pc:sldMk cId="0" sldId="525"/>
        </pc:sldMkLst>
        <pc:inkChg chg="add">
          <ac:chgData name="Rajeev Balasubramonian" userId="1894f8d5-da90-49db-a2d5-cc99062af5ba" providerId="ADAL" clId="{AD786326-467B-4C62-8C09-A041B2586C03}" dt="2025-01-07T19:11:47.135" v="0"/>
          <ac:inkMkLst>
            <pc:docMk/>
            <pc:sldMk cId="0" sldId="525"/>
            <ac:inkMk id="2" creationId="{A7187669-EC2A-35E9-1B57-245B038CA86A}"/>
          </ac:inkMkLst>
        </pc:inkChg>
      </pc:sldChg>
      <pc:sldChg chg="addSp">
        <pc:chgData name="Rajeev Balasubramonian" userId="1894f8d5-da90-49db-a2d5-cc99062af5ba" providerId="ADAL" clId="{AD786326-467B-4C62-8C09-A041B2586C03}" dt="2025-01-07T19:11:47.135" v="0"/>
        <pc:sldMkLst>
          <pc:docMk/>
          <pc:sldMk cId="306104682" sldId="527"/>
        </pc:sldMkLst>
        <pc:inkChg chg="add">
          <ac:chgData name="Rajeev Balasubramonian" userId="1894f8d5-da90-49db-a2d5-cc99062af5ba" providerId="ADAL" clId="{AD786326-467B-4C62-8C09-A041B2586C03}" dt="2025-01-07T19:11:47.135" v="0"/>
          <ac:inkMkLst>
            <pc:docMk/>
            <pc:sldMk cId="306104682" sldId="527"/>
            <ac:inkMk id="3" creationId="{D32587C1-541A-52B8-D7D6-01A8B29BC133}"/>
          </ac:inkMkLst>
        </pc:inkChg>
      </pc:sldChg>
      <pc:sldChg chg="addSp">
        <pc:chgData name="Rajeev Balasubramonian" userId="1894f8d5-da90-49db-a2d5-cc99062af5ba" providerId="ADAL" clId="{AD786326-467B-4C62-8C09-A041B2586C03}" dt="2025-01-07T19:11:47.135" v="0"/>
        <pc:sldMkLst>
          <pc:docMk/>
          <pc:sldMk cId="3525265870" sldId="528"/>
        </pc:sldMkLst>
        <pc:inkChg chg="add">
          <ac:chgData name="Rajeev Balasubramonian" userId="1894f8d5-da90-49db-a2d5-cc99062af5ba" providerId="ADAL" clId="{AD786326-467B-4C62-8C09-A041B2586C03}" dt="2025-01-07T19:11:47.135" v="0"/>
          <ac:inkMkLst>
            <pc:docMk/>
            <pc:sldMk cId="3525265870" sldId="528"/>
            <ac:inkMk id="2" creationId="{77AE33D1-6353-BC99-FD35-6B24EE76DDFB}"/>
          </ac:inkMkLst>
        </pc:inkChg>
      </pc:sldChg>
      <pc:sldChg chg="addSp">
        <pc:chgData name="Rajeev Balasubramonian" userId="1894f8d5-da90-49db-a2d5-cc99062af5ba" providerId="ADAL" clId="{AD786326-467B-4C62-8C09-A041B2586C03}" dt="2025-01-07T19:11:47.135" v="0"/>
        <pc:sldMkLst>
          <pc:docMk/>
          <pc:sldMk cId="3142632356" sldId="529"/>
        </pc:sldMkLst>
        <pc:inkChg chg="add">
          <ac:chgData name="Rajeev Balasubramonian" userId="1894f8d5-da90-49db-a2d5-cc99062af5ba" providerId="ADAL" clId="{AD786326-467B-4C62-8C09-A041B2586C03}" dt="2025-01-07T19:11:47.135" v="0"/>
          <ac:inkMkLst>
            <pc:docMk/>
            <pc:sldMk cId="3142632356" sldId="529"/>
            <ac:inkMk id="2" creationId="{2CA06B14-F08D-0944-1112-2772CCDD7A9F}"/>
          </ac:inkMkLst>
        </pc:inkChg>
      </pc:sldChg>
      <pc:sldChg chg="addSp">
        <pc:chgData name="Rajeev Balasubramonian" userId="1894f8d5-da90-49db-a2d5-cc99062af5ba" providerId="ADAL" clId="{AD786326-467B-4C62-8C09-A041B2586C03}" dt="2025-01-07T19:11:47.135" v="0"/>
        <pc:sldMkLst>
          <pc:docMk/>
          <pc:sldMk cId="1978240675" sldId="531"/>
        </pc:sldMkLst>
        <pc:inkChg chg="add">
          <ac:chgData name="Rajeev Balasubramonian" userId="1894f8d5-da90-49db-a2d5-cc99062af5ba" providerId="ADAL" clId="{AD786326-467B-4C62-8C09-A041B2586C03}" dt="2025-01-07T19:11:47.135" v="0"/>
          <ac:inkMkLst>
            <pc:docMk/>
            <pc:sldMk cId="1978240675" sldId="531"/>
            <ac:inkMk id="2" creationId="{997F29BC-99B1-4D82-986D-DF627856C46C}"/>
          </ac:inkMkLst>
        </pc:inkChg>
      </pc:sldChg>
      <pc:sldChg chg="addSp">
        <pc:chgData name="Rajeev Balasubramonian" userId="1894f8d5-da90-49db-a2d5-cc99062af5ba" providerId="ADAL" clId="{AD786326-467B-4C62-8C09-A041B2586C03}" dt="2025-01-07T19:11:47.135" v="0"/>
        <pc:sldMkLst>
          <pc:docMk/>
          <pc:sldMk cId="3381671805" sldId="532"/>
        </pc:sldMkLst>
        <pc:inkChg chg="add">
          <ac:chgData name="Rajeev Balasubramonian" userId="1894f8d5-da90-49db-a2d5-cc99062af5ba" providerId="ADAL" clId="{AD786326-467B-4C62-8C09-A041B2586C03}" dt="2025-01-07T19:11:47.135" v="0"/>
          <ac:inkMkLst>
            <pc:docMk/>
            <pc:sldMk cId="3381671805" sldId="532"/>
            <ac:inkMk id="2" creationId="{CDCA4E13-5130-552E-DA67-D69D09151038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>
            <a:extLst>
              <a:ext uri="{FF2B5EF4-FFF2-40B4-BE49-F238E27FC236}">
                <a16:creationId xmlns:a16="http://schemas.microsoft.com/office/drawing/2014/main" id="{49A7EF20-88B2-4AF0-AF29-3530A7C3C0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5" name="Rectangle 3">
            <a:extLst>
              <a:ext uri="{FF2B5EF4-FFF2-40B4-BE49-F238E27FC236}">
                <a16:creationId xmlns:a16="http://schemas.microsoft.com/office/drawing/2014/main" id="{73C63F52-763B-400D-8FAC-4D9F089F398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6" name="Rectangle 4">
            <a:extLst>
              <a:ext uri="{FF2B5EF4-FFF2-40B4-BE49-F238E27FC236}">
                <a16:creationId xmlns:a16="http://schemas.microsoft.com/office/drawing/2014/main" id="{E17FFC14-AB56-4344-8D55-4498F7A078E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7" name="Rectangle 5">
            <a:extLst>
              <a:ext uri="{FF2B5EF4-FFF2-40B4-BE49-F238E27FC236}">
                <a16:creationId xmlns:a16="http://schemas.microsoft.com/office/drawing/2014/main" id="{8532B5D8-C0DA-4509-B575-93F9AD2A657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8DFEF5-6DBE-4894-BFBB-F3996012E6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07T17:54:58.8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8687 10448 490 0,'-2'-9'162'15,"2"4"198"-15,0-3-79 0,-1 5-64 0,-7 3-27 0,-5 9-46 0,1 1-23 0,-1 9-15 16,2-2-5-16,1 5-10 15,6 5-3-15,2-3-26 16,2 1-11-16,11 8-26 16,-3 2-6-16,5 14-10 0,-2 3-4 15,-2 8-3 1,-6 0-3-16,-3-1-11 0,0 1-27 16,-3-15-86-16,0-11-53 15,1-20-194-15,-1-15 200 16</inkml:trace>
  <inkml:trace contextRef="#ctx0" brushRef="#br0" timeOffset="698.62">8564 10095 982 0,'-3'0'120'0,"-2"-3"86"16,0 0-41-16,2-5-59 15,-5 1-16-15,2 0-16 16,-5 2-4-16,0 0-11 16,-2 5-3-16,-3 6-4 15,-4 7 0-15,-5 6 5 16,-1 5-4-16,0 9 1 16,-4 0-7-16,4 16-16 15,1 4-5-15,0 17-18 16,6-2-4-16,-3 12-4 15,1 4-2-15,4-2 2 16,4 3-2-16,10-8-3 16,3 2 0-16,21 0-1 15,12 0 1-15,14-4 1 16,8 1 0-16,8-5 1 0,5-5-1 16,11-7-15-16,5-11-16 0,-1-13-35 15,3-16-9 1,-14-22 15-1,-4-11 18-15,-14-19 39 16,-5-12 13-16,-12-8 25 0,-5-12 23 16,-12-17 50-16,-5-6 21 15,-15-23 14-15,-10-4-5 0,-9-9-39 16,-6 4-20 0,-3 9-27-16,-1 6-15 0,9 18-20 15,-4 11-1-15,-1 26-13 16,-8 12-5-1,-10 21-10-15,-7 4-8 0,-18 10-16 16,-8 3-16 0,-3 2-31-16,2 9-22 0,15 6-63 15,9 8-51-15,9 8-296 16,18-3 309-16</inkml:trace>
  <inkml:trace contextRef="#ctx0" brushRef="#br0" timeOffset="1856.63">10395 10379 781 0,'15'-14'144'0,"-4"1"141"0,0 5-35 0,-8 7-28 0,-3 4-25 0,-10 11-32 0,2 10-22 0,-9 13-42 0,8 9-20 15,-1 17-34 1,-1 7-11-16,11 8-28 16,-1 8-2-16,-1 8-5 15,2 7-1 1,0 2-19-16,0-4-33 0,2-14-76 0,-1-12-58 16,2-31-135-1,4-15-98-15,5-33 232 0</inkml:trace>
  <inkml:trace contextRef="#ctx0" brushRef="#br0" timeOffset="2327.94">10365 10576 1356 0,'-12'-28'163'0,"2"7"129"16,2 4-52-16,8 9-64 16,5 0-27-1,9 2-38-15,4-4-8 0,23-2-22 16,9-1-14-16,10-3-19 15,8 7-14-15,-3 7-22 16,-2 5-7 0,-14 15-3-16,-18 2 6 0,-15 12 6 15,-14 1-1-15,-17 3-16 16,-7 3-29-16,-20-4-51 16,-6-5-23-16,-2-12 0 15,10-11 19-15,15-8 49 16,9-4 21-16,15-4 20 0,6 1 8 15,17 5 21 1,6 3 9-16,16 6 10 0,7-3-6 16,-1 13-19-16,-1 4-10 15,-11 9-10 1,-11 7-2-16,-13 14 1 16,-8 6-1-16,-26 16 0 0,-9 7 0 15,-24 5-1-15,-12-1 0 16,-7-9-1-16,-4-12-3 15,0-20-8-15,7-15-6 16,6-28-12-16,4-18-9 16,21-21-39-16,21-1-31 15,6-4-86-15,6-1-53 0,19 8 131 16</inkml:trace>
  <inkml:trace contextRef="#ctx0" brushRef="#br0" timeOffset="2888.77">11066 10992 1276 0,'-3'10'146'0,"0"1"58"0,-4-11-20 0,4 0-29 0,11-10-71 15,6-5-21-15,15-11-6 0,7-2 10 16,5-8 23-1,6-1-3-15,-3 1-6 16,-1 3-7-16,-10-2-6 16,-9 12-5-16,-27 1 8 15,-16 3-1-15,-22 8-22 16,-18-4-3-16,-4 15-43 16,3 15-10-16,11 24-11 15,11 16-5-15,18 23 11 0,10 5 1 16,15-1 1-16,17-1 2 15,19-20 2-15,11-9 2 16,16-20 4-16,6-13-1 16,7-23-2-16,1-10-5 0,-5-22-28 15,-4-10-28 1,-12-26-75-16,-9-9-39 0,-9-20-65 16,-8-8-4-16,-12-9 57 15,-7-3 45-15,-11-5 101 16,-5 1 47-16,0 23 87 15,1 20 35-15,9 34 72 16,-1 21 12-16,1 24-4 16,-1 8-17-1,-4 30-45-15,1 14-23 0,-4 33-48 16,-2 15-16-16,-11 18-36 16,-2 2-5-16,1 0-12 15,1-4-6-15,6-5-30 16,5-4-42-16,3-18-136 15,5-8-100-15,4-28 160 0</inkml:trace>
  <inkml:trace contextRef="#ctx0" brushRef="#br0" timeOffset="3099.46">12020 10243 1068 0,'29'-116'220'0,"1"11"199"0,6 42-141 0,-8 16-11 0,-9 44-48 0,-16 11-33 0,-1 49-55 16,-2 25-34 0,-8 41-50-16,3 20-19 15,-12 1-10-15,0-7-4 0,-1-21-37 16,9-11-53 0,6-20-135-16,3-14-100 0,3-26 151 15</inkml:trace>
  <inkml:trace contextRef="#ctx0" brushRef="#br0" timeOffset="3646.89">11730 10489 1562 0,'-13'16'156'0,"2"6"111"16,10 5-51-16,10 0-80 15,9-4-34-15,19-10-47 0,9-10-25 16,13-4-16-16,12-4-4 15,7-6-7-15,6 3 3 16,6 2 0 0,-5-5 4-16,-12-4 1 0,-5 0 1 15,-16-8 15 1,-5 8 4-16,-27-3 28 16,-12 3 12-16,-33-1-10 15,-13 0-6-15,-14 7-30 0,2 12-18 16,-1 30-24-16,9 11-7 15,10 22-18-15,13 8-5 16,18 5 0-16,15-5 0 0,17-17 4 16,13-13 9-16,13-30 17 15,6-12 4-15,10-16 19 16,6-7 10-16,8 1 9 16,-10-2 3-16,-8 19-4 15,-9 4-6-15,-30 18-11 16,-6 10-9-16,-23 5-38 15,-5 6-11-15,-17-3-8 16,5-2 9-16,-4-19 50 16,4-11 31-16,8-29 61 15,2-15 26-15,8-32 4 16,13-8-4-16,14-3-41 16,15 5-23-16,6 17-21 15,-1 11-15-15,3 17-27 16,-1 2-48-16,-5 5-177 15,2-3-174-15,-14-15 211 16</inkml:trace>
  <inkml:trace contextRef="#ctx0" brushRef="#br0" timeOffset="4503.25">14505 11063 1154 0,'9'-4'144'0,"-2"-9"129"0,2-8-6 0,-1-10-24 0,-6-7-29 0,-2 2-65 0,-11-8-15 16,-13 3-37-16,-4 4-20 0,-12 3-24 15,1 10-17-15,-10 15-38 16,-2 9-13-16,-1 31-24 16,5 15-27-16,14 28-31 15,4 8-7-15,23-5 7 0,12-6 18 16,26-30 43-1,11-17 15-15,13-32 54 16,-2-16 29-16,-2-26 55 16,-1-9 23-16,-9-16-4 15,1 9-12-15,-16 1-47 0,-5 14-20 16,-14 31-25-16,-8 6-12 16,-8 48-20-16,-5 20-8 15,-3 49-22-15,4 12-12 16,5 11-11-16,7-9-11 15,16-39-19-15,11-15 2 16,19-39 20 0,3-18 12-16,12-29 31 0,1-21 11 15,-6-31 7-15,-5-19 2 16,-15-40 8-16,-3-13 5 16,-6-20 24-16,-5-11 13 15,-3 4 12-15,2 13-2 0,-6 35-14 16,1 28-3-16,-2 57 4 15,-6 23-1-15,-6 40-12 16,-2 31-10-16,-10 47-17 16,3 32-3-16,-11 34 2 15,-1 6-1-15,0 7-7 16,7-2-17-16,7-22-58 16,5-15-38-16,0-49-71 15,11-17-17-15,16-39-59 16,1-21-21-16,20-37 162 15</inkml:trace>
  <inkml:trace contextRef="#ctx0" brushRef="#br0" timeOffset="5032.21">15666 10773 2045 0,'-9'-11'197'0,"-4"-6"110"0,-7-7-56 0,-18-6-105 0,-3 3-56 0,-16 13-87 0,-3 14-19 0,8 32-22 0,4 23-8 0,19 28 9 15,11 6-12-15,20-10-63 16,12-16-16-16,29-33 4 16,10-8 19-16,7-24 74 15,3-9 29-15,-17-14 43 16,-5-4 20-16,-14-13 41 15,-11-5 14-15,-5-5-16 16,-8 3-15-16,-2 14-31 16,4 13-8-16,-5 27-2 15,0 14-4-15,0 25-10 16,-5 9-10-16,5 14-10 16,-1-1-1-16,6-2-5 15,-1-2-2-15,7-1-1 16,-4 1 0-16,0-1 0 0,-7 1 0 15,-6 1-1-15,-2 2 0 16,-12-5-3-16,4-4-2 16,-4-7-4-1,-1-3 2-15,-12-16 7 0,-7-5 5 16,-13-12 11-16,-2-10 4 16,-4-16-30-16,7-12-4 0,13-13-20 15,4-4-8 1,21 2-20-16,4-4-35 15,18 9-107 1,6-2-81-16,21-1 153 0</inkml:trace>
  <inkml:trace contextRef="#ctx0" brushRef="#br0" timeOffset="5374.23">15999 10814 1724 0,'-17'5'155'0,"-1"1"96"0,1 5-32 0,4 11-76 0,-2 5-43 0,8 9-60 0,-1 4-20 0,10 10-20 16,4-2-2-16,8-4-7 16,8-5 1-16,8-14-2 15,7-10 1-15,13-15 3 16,1-5 6-16,-1-17 19 0,-7-4 22 15,-5-3 36 1,-12-5 10-16,-14-2 20 16,-11-2-14-16,-26 0-30 0,-15-1-16 15,-20 12-46 1,1 10-26-16,-11 17-54 16,12 11-28-16,12 5-108 0,14-2-61 15,21-14-160-15,11-10-160 0,29-20 339 16</inkml:trace>
  <inkml:trace contextRef="#ctx0" brushRef="#br0" timeOffset="5653.39">16658 10538 1217 0,'38'-1'271'16,"-9"4"221"-16,-26 9-134 16,-13 2-58-16,-24 9-102 15,-14-6-55-15,-5-3-66 16,-1 8-23-16,16-3-33 15,10-2-13-15,17 2-19 16,12 0-6-16,25 2-3 16,10 10 3-16,17 7 8 15,9 5 4-15,0 10 4 16,-7 6 1-16,-14 5 2 16,-13 6 0-16,-20 1-1 0,-16-5-1 15,-27-4-20 1,-10-15-12-16,-18-3-64 15,-2-6-58-15,-14-19-163 16,-11 1-23-16,-36-13 162 16</inkml:trace>
  <inkml:trace contextRef="#ctx0" brushRef="#br0" timeOffset="7005">8460 12505 1029 0,'6'3'98'0,"-3"0"66"16,-1-3-79-16,-1 0-20 0,1 0-6 0,-2 2 1 0,5-1-5 0,-1 2-7 0,12 5-17 0,8-3-5 16,14 4 8-16,12-2 9 15,15-1 2-15,-1 0-6 16,0 4-15-16,-17 2-7 16,-19 9-1-16,-10 3 2 15,-23 10 2 1,-14 6-2-16,-24 7-18 0,-13 2-13 15,-14-5-23-15,4 0-1 16,11-12 10-16,7-4 11 16,20-4 26-16,7-1 8 15,21 1 11-15,10 3 10 0,18-2 16 16,17-1 5-16,22-7-6 16,11-3-10-16,10-6-28 15,-4-8-6-15,-4-12-80 16,-6-7-73-16,-1-8 81 15</inkml:trace>
  <inkml:trace contextRef="#ctx0" brushRef="#br0" timeOffset="7564.58">8728 12123 983 0,'-22'-2'156'0,"-5"1"137"0,2 1-56 16,-7 9-56-16,-6 7-31 0,-3 20-28 0,-6 5-5 15,0 10-21-15,1-1-12 16,0-1-30-16,5 3-17 0,0 0-28 16,2 10-5-16,12 13-9 15,-3 4-5-15,25 19-4 16,7 11-3-16,20 8 1 16,17 7-2-16,15-6 1 15,12-10-2-15,22-11-7 16,15-15-13-16,25-22-11 15,0-15 1-15,1-28 9 16,-6-14 16-16,-6-19 17 16,3-14 2-16,-13-22 6 0,-12-6 7 15,-29-18 19 1,-24-9 11-16,-21-13 23 16,-19-22 7-16,-26-20-3 15,-16-8-5-15,-24-5-16 16,-3 11-11-16,-13 22-13 15,-5 19-8-15,6 32-21 16,-3 23-16-16,1 37-61 0,-1 21-43 16,-19 37-136-16,-11 16-205 15,5 7 276-15</inkml:trace>
  <inkml:trace contextRef="#ctx0" brushRef="#br0" timeOffset="8763.62">10995 12552 955 0,'0'3'168'0,"0"-1"138"0,0-1-113 0,1-1-20 0,-1-1-41 16,-1 1-11-16,-2-2-31 0,3 2-12 15,-2 0-16-15,-3 3-12 16,4 18-16-16,-1 10-8 0,-4 29-21 16,0 14-3-16,-7 23-2 15,0 7-5 1,-7 4-36-16,-2-5-13 0,-5-19-4 15,6-10 1-15,-1-27 32 16,7-17 6 0,7-24 0-16,5-17 3 0,-1-33 11 15,0-14 11 1,4-37 22-16,0-12 4 16,1-15 13-16,10-4 6 15,0 10-4-15,5 7-1 0,6 27-8 16,0 12-4-16,5 29 3 15,-3 15 7-15,-1 22-11 16,3 8-6-16,4 27-12 16,4 13-8-16,3 24 3 15,7 16-2-15,-5 13-3 16,1 9 1-16,-6 1-4 0,-4-1-4 16,-3-18-47-16,-3-7-36 15,-12-28-88-15,-2-12-57 16,-15-23-270-16,-9-20 294 15</inkml:trace>
  <inkml:trace contextRef="#ctx0" brushRef="#br0" timeOffset="8965.09">10902 12722 1467 0,'3'24'179'0,"3"1"162"0,15-6-171 0,4 0-16 0,3-13-65 0,1-4-23 0,9-10-47 16,9-8-29 0,10-4-108-16,12 2-88 15,13-1-371-15,8 4 328 0</inkml:trace>
  <inkml:trace contextRef="#ctx0" brushRef="#br0" timeOffset="9161.92">11941 12686 1849 0,'-44'-3'129'0,"-3"1"55"15,0-6-41-15,-1 8-64 16,7 5-13-16,7 11-26 0,8 14-20 16,9 22-27-16,7 13-12 15,15 10-10 1,13 1-20-16,13-15-56 0,13-15-40 15,13-22-111 1,6-10-59-16,11-16-178 0,4-5 258 16</inkml:trace>
  <inkml:trace contextRef="#ctx0" brushRef="#br0" timeOffset="9348.52">12337 12784 1022 0,'-30'-24'246'0,"-6"7"222"0,-5 18-171 16,-8 10-69-1,0 23-111-15,8 16-45 0,14 23-66 16,15 5-5-16,26 1-12 16,14-5-3-16,23-23-12 15,6-13-95-15,11-23-78 16,-4-11-66-16,7-19-249 16,-5-13 317-16</inkml:trace>
  <inkml:trace contextRef="#ctx0" brushRef="#br0" timeOffset="10148.19">12588 12823 987 0,'-11'24'138'15,"6"1"145"-15,10-4-165 16,8-2-25-16,17-8-7 16,8-8-4-16,20-10-16 0,-3-7-9 15,7-8-16-15,-2-6 0 16,-16-4-5-16,-6-1-1 15,-15 3 18-15,-15 2 17 16,-17 1 24 0,-15 3 3-16,-23 5-19 0,-12 13-21 15,-13 25-33-15,4 16-14 0,8 31-29 16,18 10-10-16,29 7-24 16,16-6-11-16,35-20 5 15,16-9 5 1,21-22 23-16,7-10 17 15,-1-16 13-15,-10-9 5 16,4-18 17-16,1-6 10 16,1-22 18-16,4-5 7 0,-10-15 12 15,-10 1 8-15,-18 11-9 16,-16 11-6-16,-19 22-14 16,-8 15-4-16,0 19-10 15,0 17-6 1,5 15-14-16,6 7-14 0,4-1-8 15,6-2 1-15,9-6 2 16,0 3 0-16,0-3 6 16,-8 3 0-16,-11 2-1 15,-6 4-4-15,-13-2-14 16,-14-2-1-16,-11-6-14 16,-7-5-2-16,-12-15-9 15,8-5-11-15,9-3-1 16,8-2-4-16,24 2-6 15,9 2 10-15,24 3 12 16,10-4 7-16,12-6 27 0,3-9 6 16,10-13 31-16,4-15 20 15,1-8 32-15,4-7 8 16,-5-4-13-16,-6 3-4 16,-15 6-14-16,-18 9-4 15,-18 19 2-15,-2 3-1 16,-10 21-24-16,1 9-12 0,9 19-16 15,-1 11-11-15,12 5 4 16,6-6 1-16,6-7 1 16,-6-9 1-16,-1-5 4 15,-7-3 2 1,-16 3-3-16,-10 1-2 0,-22 3-4 16,-12-4-3-16,-28-3-9 15,-5-8-21-15,-20-11-87 16,5-10-117-16,21-7-299 15,16-11 302-15</inkml:trace>
  <inkml:trace contextRef="#ctx0" brushRef="#br0" timeOffset="10502.97">15472 12350 1412 0,'-9'36'182'0,"2"4"150"0,7 1-61 0,13 17-75 0,7 5-40 0,-2 10-59 16,4 9-31-16,-6 9-42 16,-5 12-9-16,0 4-29 15,0 7-57-15,-10-12-174 16,-2 4-260-16,-23-9 276 0</inkml:trace>
  <inkml:trace contextRef="#ctx0" brushRef="#br0" timeOffset="10887.26">15276 13039 1798 0,'11'-6'138'16,"8"0"66"-16,8 1-44 0,13-3-82 15,13-5-20-15,9-9-22 16,-1-1-1-16,6 4-13 16,-15-2-1-16,-3 15-9 15,-5 6-8-15,-10 9 5 16,0 15-9-16,-14 14-19 16,-7 8-8-16,-7 9-11 15,0 0-1-15,9-6 9 16,5-5-2-16,15-22 7 15,11-4 4-15,17-18 13 0,1-12 11 16,1-11 18 0,-8-4 11-16,-23-6 26 15,-10 0 9-15,-27-5 16 16,-21-2-3-16,-36-7-19 16,-11 3-11-16,-19 8-48 15,2 11-24-15,12 23-83 0,4 8-57 16,31 7-117-16,16 1 138 15</inkml:trace>
  <inkml:trace contextRef="#ctx0" brushRef="#br0" timeOffset="11782.34">17933 12943 930 0,'10'0'176'0,"1"2"155"0,-8 1-103 0,-3-3-5 0,-7-3-61 0,-4-2-33 0,-8-8-49 16,-1-4-18-16,-7-8-8 15,-3-7-2-15,2 5-17 16,4 8-8-16,-1 13-24 0,0 12-14 16,-2 24-28-1,2 18-26-15,6 18-28 16,4 11-2-16,8-1 8 0,7-8 20 15,15-26 25-15,7-10 10 16,13-31 22-16,3-2 9 16,0-31 18-1,-3-9 8-15,1-17 11 0,-3-13 4 16,-6-17 11-16,-5-7 3 16,-17-17 0-16,-5-8 1 15,-15-14-1-15,-7-1-1 16,-4 10-15-16,-1 19-8 15,6 35 22-15,4 27 13 0,9 35 16 16,3 15-6-16,5 40-43 16,3 20-13-16,4 44-19 15,1 21 6-15,-2 22 2 16,3 3-4-16,9-3-5 16,7-9-5-16,13-21-22 15,6-14-32 1,11-37-77-16,10-17-30 0,3-34-95 15,9-16-43-15,-12-32-100 16,-1-17 199-16</inkml:trace>
  <inkml:trace contextRef="#ctx0" brushRef="#br0" timeOffset="12281.95">18626 12986 787 0,'12'-24'200'0,"-5"5"243"0,-14 6-45 0,-20 13-115 0,-9 5-51 0,-16 1-127 0,-5 6-41 16,4 0-53-16,2 5-24 15,16 4-38-15,10 3-15 16,19 1-14-16,11-5 0 0,15-2 14 16,9-6 15-1,8-10 31-15,0-2 17 16,7-11 29-16,-6 0 18 16,0-5 37-16,-4 2 14 0,-15 1 4 15,0 4-4-15,-17 9-18 16,-4 9-25-16,-10 23-55 15,-7 14-29-15,4 10-58 16,3 6-7-16,15-15 3 16,11-12 10-16,18-19 37 15,7-13 13-15,10-14 44 16,3-10 21-16,2-12 31 16,-2-13 16-16,-3-10 23 0,-5-15 15 15,-11-21 2 1,-3-7-3-16,-19-21-23 15,-6-8-17-15,-10 2-15 16,-9 6-12-16,6 33-6 16,-1 24-12-16,5 43-7 15,3 9-4-15,2 28-19 16,10 18 0-16,7 33-9 16,4 20-2-16,3 24 6 15,0 3-1-15,2-1-18 0,-3-9-21 0,3-12-61 16,-4-9-41-16,1-27-100 15,3-7-66 1,-7-26 172-16</inkml:trace>
  <inkml:trace contextRef="#ctx0" brushRef="#br0" timeOffset="12491.72">18854 12629 1951 0,'13'8'180'0,"11"3"139"0,18 0-161 0,17 2-28 0,-4-13-52 0,-1-3-22 0,5-13-37 15,-5-3-10-15,6-2-29 16,2-1-33-16,5 3-101 16,11 4-59-16,-3 12-174 15,0 6 202-15</inkml:trace>
  <inkml:trace contextRef="#ctx0" brushRef="#br0" timeOffset="12846.78">19842 12874 1350 0,'-14'-32'213'16,"-7"-4"220"-16,-6-21-207 0,-3-1-20 15,-9-1-71-15,1 15-40 16,0 22-42-16,0 21-23 15,12 31-43-15,-3 15-23 16,12 22-58-16,11 8-18 0,21-10-29 16,14-8 3-16,16-24 41 15,4-10 31-15,-3-19 85 16,5-8 37-16,-10-16 58 16,-5-7 25-1,-11-19 15-15,-7-7 0 16,-17-12-21-16,-6-4-15 0,-4 12-43 15,-4 13-12-15,-2 28-21 16,5 25-23 0,2 42-16-16,-1 20-15 0,9 31-56 15,6 7-11-15,10-9-73 16,7-14-59-16,9-30-103 16,12-17-77-1,10-26 211-15</inkml:trace>
  <inkml:trace contextRef="#ctx0" brushRef="#br0" timeOffset="13331.8">20724 12796 1085 0,'-2'5'149'0,"-6"-6"224"0,-1-9-159 0,-10-12-57 0,-8-6 5 0,-6 7-55 0,-3-3-28 0,-2 20-32 15,3 4-11-15,2 14-24 16,6 2-13-16,15 6-33 16,8 0-5-16,16 3 4 15,5 7 4-15,19 1 22 16,4 3 8-16,-3 2 4 16,1 1 2-16,-11 2 5 15,-8 0 10-15,-13-1 17 16,-9-6 9-16,-19 3-3 15,-11-3-12-15,-19-2-24 16,-5-4-19-16,-14-20-18 16,-1-8-7-16,2-17-85 15,12-10-49-15,20-4-151 16,14-4 156-16</inkml:trace>
  <inkml:trace contextRef="#ctx0" brushRef="#br0" timeOffset="13958.1">20751 13143 784 0,'28'2'191'0,"7"-2"205"0,-4-2-177 16,1-1-28-16,-5 0-69 15,-2 1-32-15,-1-2-50 16,1-3-1-16,-5 0 5 15,2-6 5-15,5-6 21 16,-5-3-5-16,5-11 1 16,-2-2 6-16,-4 2-2 15,3-5 3-15,-12 3-6 16,1 7-4-16,-8 0 1 16,-5 4-3-16,-8 10-3 15,-7 1-4-15,-8 13-26 16,-6 3-17-16,-12 18-41 15,0 7-20-15,-3 21-21 16,-2 8-3-16,16 15-25 16,8-2-9-16,32-7-22 15,18-6 3-15,29-19 49 16,1-8 23-16,13-21 51 0,0-4 13 16,11-16 21-1,0-7 8-15,2-18 5 0,-5-10-3 16,-24-18-13-1,-7-7-7-15,-30-29-15 0,-11-5-4 16,-21-29-1 0,-12-8-9-16,-13-3 5 0,1 6 1 15,6 32-3-15,15 17 6 16,19 33 2-16,2 14 1 16,9 26 36-16,4 9 21 0,1 19 41 15,7 14 9 1,-3 16-26-16,-1 11-19 15,-1 23-43-15,-7 5-9 0,-1 19-13 16,-2 9-3-16,-7 2-25 16,3 7-27-16,-7-10-80 15,-2-3-63-15,3-14-224 16,0-13 237-16</inkml:trace>
  <inkml:trace contextRef="#ctx0" brushRef="#br0" timeOffset="14441.45">21650 12694 771 0,'-49'-58'194'0,"-3"13"228"0,3 33-168 0,6 17-10 0,15 15-60 0,6 1-52 16,22-3-70-16,13-2-28 16,29-9-10-16,17-12 5 15,19-11 26 1,9-1 15-16,8-5 32 0,3 7 12 0,4 4-5 15,5 7-19 1,-4 4-16-16,-5 3-10 16,-32 3-14-16,-14 4 3 15,-30-1-21-15,-15-3 0 16,-11 5-17-16,-10 2-8 16,-13 7-17-16,-6 6-15 15,-8 1 1-15,3 1 3 16,10-3 6-16,4-1 2 0,23-7-1 15,5-1-1-15,23 1 4 16,6 2 3-16,7 0 9 16,-2-2 3-16,0 6 0 15,-1-5 0-15,-10 6 3 16,-3 1 2-16,-8 1 10 16,-8 0 5-16,-13 6 8 15,-6-4-2-15,-22 5-7 16,-15-1-5-16,-26-7-14 15,-19-7-4-15,-14-18-10 16,-10-5-8-16,16-19-27 16,11-3-36-16,16 2-117 15,13 1 3-15,-9 1 82 16</inkml:trace>
  <inkml:trace contextRef="#ctx0" brushRef="#br0" timeOffset="17129.53">16893 13719 729 0,'7'-8'137'0,"-6"5"128"16,3 0-27-16,0-2-50 0,-4 3-22 0,0 1-25 0,2 1-9 0,-8 0-33 16,4 3-20-16,-12 5-34 15,-10-2-15-15,-14 12-15 16,-8 2-2-16,-15 15-7 15,-4 7-2-15,2 17 0 16,0 9-2 0,17 18-3-16,13 7-2 15,11 13-2-15,11 1-1 0,16 0 2 16,3 2 1-16,20-16-1 16,5-9 1-16,10-24-52 15,6-14-58-15,4-26-197 16,4-7 170-16</inkml:trace>
  <inkml:trace contextRef="#ctx0" brushRef="#br0" timeOffset="17445.91">17259 13656 1174 0,'-6'0'149'0,"3"3"-49"16,-3 8 137-16,-2 14-50 16,-2 13-23-16,7 16-39 15,5 12-55-15,-1 18-47 0,7 4-11 16,-9 5-8-1,-6-2 0-15,-1-4-2 16,-1-10-3-16,6-12-65 16,0-10-38-16,6-22-187 15,2-17 157-15</inkml:trace>
  <inkml:trace contextRef="#ctx0" brushRef="#br0" timeOffset="18098.41">17745 14302 954 0,'4'-17'134'0,"0"-5"131"16,1-5-50-16,-3-1-10 15,-2-1-24-15,-7-1-26 16,-5 2-15-16,-6 1-31 15,-4 4-19-15,-8 4-37 16,0 6-24-16,-6 15-36 16,-3 13-12-16,-6 26-8 0,4 7 0 15,11 13 9 1,5-2 5-16,20-7-2 16,13-5-4-16,21-14-5 0,9-14 2 15,10-19 11-15,-3-13 7 16,4-21 8-16,-2-10 3 15,-12-10 1-15,-4-6 1 16,-9 5 4 0,-14 7 1-16,-8 20 7 0,-3 17-5 15,-13 35-12-15,2 14-5 0,-10 25-13 16,1 6 2 0,12-1 3-16,7-5 0 0,17-14 1 15,8-13 0-15,7-19 6 16,3-9 3-16,4-20 7 15,6-10 0-15,3-19 0 16,-1-4-1-16,-4-2-4 16,1 6-1-16,-5 11-5 15,-7 16-5-15,-4 20-8 16,-10 8-27-16,-5 16-47 16,-4 7-2-16,-3 1 9 15,-2-1 29-15,1-11 53 16,2-9 7-16,0-12 60 15,-1-12 31-15,1-16 47 16,-1-10 29-16,6-24-31 16,4-3-26-16,10-13-52 0,5 2-33 15,6 10-31 1,4 1-31-16,0 19-107 0,3 6-77 16,4 21 103-16</inkml:trace>
  <inkml:trace contextRef="#ctx0" brushRef="#br0" timeOffset="18537.54">18697 14228 1454 0,'1'-20'173'0,"-2"-12"186"0,-7 2-143 0,-10 0-96 0,-10-3-54 0,-7 22-101 16,-3 11-10-16,2 36-6 15,6 15 11-15,10 14 25 16,9-1 1-16,20-15-18 0,15-8-1 16,12-20 5-1,5-13 5-15,-1-15 31 16,1-7 7-16,-8-13 27 16,-7-9 19-16,-10-2 21 15,-5 0 16-15,-9 7-4 16,-2 7-12-16,-3 15-24 15,3 9-20-15,1 25-27 16,4 13-8-16,11 23-6 16,-2 5 2-16,2 5-5 0,6 5 2 15,-8-2 0-15,-6-1 2 16,-8-16 5 0,-6-4 5-16,-20-17 11 15,-4-6 7-15,-14-19 8 0,-6-6-2 16,-4-22-17-16,2-10-21 0,2-22-70 15,2-8-63-15,18-1-72 16,11 1-45-16,26 15 133 16</inkml:trace>
  <inkml:trace contextRef="#ctx0" brushRef="#br0" timeOffset="18867.53">19050 14310 1617 0,'3'0'85'0,"7"0"46"0,-2-3-14 0,12-5 4 0,1-3-29 0,10-1-41 16,4-4 0-16,1 2 14 16,-1-4 3-16,-13 4 1 0,-6 2-2 15,-15-3 0-15,-2 7-5 16,-21-9-12-1,-5 4-12-15,-14 10-29 16,-8 5-7-16,-2 25-4 16,4 14 2-16,14 15 3 15,9 6 4-15,26-5-1 0,12-7-2 16,30-9-2-16,8-6-1 16,15-11-1-16,8-10-22 15,6-9-141-15,1-5 490 16,-10-15-293-16</inkml:trace>
  <inkml:trace contextRef="#ctx0" brushRef="#br0" timeOffset="19475.88">20290 14064 1484 0,'2'13'137'0,"4"4"186"0,8 12-177 0,2 15-43 0,0 2-6 0,4 12-57 15,-1-3-15-15,5 7-25 16,-1-1-2-16,3-6-10 16,-9-3-5-16,-4-12-13 15,-2-6-16-15,-14-19-73 0,-10-14-42 16,-15-17-45-16,-10-15 13 16,-14-15 90-16,-7-6 70 15,6 2 105-15,4 7 46 16,22 19 75-1,16 9 8-15,27 15 4 16,12 3-12-16,19 2-56 16,10 2-25-16,-2-5-47 15,7 0-27-15,-4-2-24 16,1-4-31-16,-7 4-108 16,-5-3-95-16,-17 8 107 0</inkml:trace>
  <inkml:trace contextRef="#ctx0" brushRef="#br0" timeOffset="19949.16">21106 13681 1481 0,'3'3'133'0,"0"7"135"15,8 9-179-15,2 11 2 0,4 17-39 0,3 14-15 0,-4 26-16 0,6 8 1 0,-7 14-4 16,-3-4-4-16,1-4-3 16,-2-5-38-16,3-12-119 15,0-8-116-15,8-31 126 16</inkml:trace>
  <inkml:trace contextRef="#ctx0" brushRef="#br0" timeOffset="20740.34">21722 14413 1769 0,'2'-6'108'0,"-2"-9"42"16,-2-5-17-16,-5-12-30 0,-4-1-18 15,-7-3-21-15,-2 3 0 0,-4 14-10 16,2 5-24-16,-10 20-34 15,-1 16-15 1,-3 21-6-16,0 9 3 16,10 8 3-16,14-4-5 15,24-5-16-15,9-12 2 0,15-13 9 16,10-8 13-16,-2-16 23 16,2-11 6-16,-13-15 25 15,-6-8 11-15,-13-15 11 16,-6-3 2-16,-5 4-19 15,-6 2-9-15,-2 25-11 16,0 9-9-16,-1 32-14 16,6 10-2-16,3 20-5 15,5 5 1-15,5-4 4 16,1-4 0-16,10-14-2 16,4-8-1-16,5-16-16 15,-3-6-4-15,6-23-8 0,-4-9 1 16,0-17 19-1,-4-13 6-15,-1-18 11 16,-4-10 4-16,-10-18 14 0,-11-10 9 16,-4-6 9-16,-6 6 4 15,3 29 14-15,-2 27 4 16,7 56-11-16,-5-2-6 16,6 42-32-16,3 16-14 15,3 34-5-15,-2 5 0 16,1 7-1-16,-1-2-4 15,2-9-20-15,-4-6-11 16,0-15-3-16,0-13 5 0,2-23 27 16,-4-16 11-1,-1-31 3-15,0-15-1 0,5-27-4 16,9-6-5 0,19 4-1-16,10 6-3 0,14 19-3 15,-4 9 0-15,-1 24 0 16,-7 8 3-16,-12 17 1 15,-6 8 1-15,-18 3 1 16,-4 9-3-16,-16-4-12 16,-5 4-12-16,-12-4-6 15,-10 0 4-15,-13-6 15 16,-1-14 18-16,-8-21-13 16,5-15-20-16,9-26-83 15,5-9-72-15,29-5 105 16</inkml:trace>
  <inkml:trace contextRef="#ctx0" brushRef="#br0" timeOffset="21098">22617 14351 1755 0,'5'11'101'0,"-2"-4"47"0,11-7-58 0,8-5 10 0,5-6-28 0,3-5-20 0,5 2-5 0,-5 0 5 16,0-4 13-16,-4 6 7 0,-13-1-4 15,-10 1-6-15,-14-6-12 16,-6 2-5-16,-13 2-16 16,0 5-8-16,3 17-14 15,0 7-8-15,5 22-8 16,6 4 0-1,16 12-1-15,7 7 0 0,21 5 4 16,8-2 1-16,20-6 10 16,3-2-23-16,9-17-35 15,-1-8-36-15,-15-25-53 16,-5-9-19-16,-11-21-150 16,-1-13-207-16,0-22 293 15</inkml:trace>
  <inkml:trace contextRef="#ctx0" brushRef="#br0" timeOffset="21300.04">23194 13553 2002 0,'7'26'164'0,"-4"13"126"16,5 15-88 0,4 36-51-16,3 14-35 15,-1 20-58-15,0 2-19 16,-1-1-24-16,-2 0-5 15,1-1-6-15,1-9-31 16,1-12-46-16,0-13-40 0,4-26-151 16,2-12-61-16,1-23 169 15</inkml:trace>
  <inkml:trace contextRef="#ctx0" brushRef="#br0" timeOffset="21692.9">23639 14548 1715 0,'5'0'59'15,"6"0"24"-15,-2 0-72 16,1 4 12-16,-2 0 5 16,-2 4-4-16,4 0 14 0,4 2 10 15,0-6 10-15,3-4 1 16,4-6-8-16,4-8-3 15,-3-10-15-15,0-1-5 16,-8-5 0-16,-7-5 1 16,-15-6 12-16,-6-8 4 0,-19-1-8 31,-2 3-6-31,-14 15-18 16,-9 10-9-16,1 33-6 0,-5 19-2 15,10 36 0-15,11 16 2 16,22 11 4-16,16 0 0 0,35-9-5 15,10-13-3 1,23-16-5-16,9-14 7 16,-1-19-33-16,-2-14-41 0,-7-19-98 15,-7-8-125-15,-2-20 165 16</inkml:trace>
  <inkml:trace contextRef="#ctx0" brushRef="#br0" timeOffset="22150.89">24232 14495 1247 0,'5'-2'160'0,"-3"1"221"16,-1-1-130-16,1-1-26 15,-5-5-9-15,-7 3-77 16,-2-3-34-16,-15 10-51 16,-2 8-23-16,-5 15-22 15,-3 5-6-15,9 15-7 0,3 3-4 16,11 1-11-16,4-2-13 15,21-9-46-15,3-7-30 16,12-12-40-16,2-5-22 16,2-14 14-1,-3-7 18-15,0-17 42 0,-7-9 40 0,2-16 66 16,-1-5 37-16,-13-20 47 16,-1-6 15-16,-18-23 9 15,-6-12-6-15,-8-14-18 16,0-2-9-16,3 24 10 15,7 25 10 1,7 44 5 0,7 36-11-16,-5 2-48 15,4 27-28-15,5 24-19 0,3 16 1 16,15 18 2-16,3 4-2 0,4 5-5 16,-1 7 0-16,0 5 0 15,-1 4 0-15,8-10-12 16,-6-6-25-16,7-24-139 15,-4-10-21-15,6-22-154 16,4-13 158-16</inkml:trace>
  <inkml:trace contextRef="#ctx0" brushRef="#br0" timeOffset="22484.56">24452 13377 1919 0,'8'34'140'0,"7"12"74"0,9 11-19 0,14 12-39 0,6 12-40 0,22 13-51 0,4 7-8 0,17 3-16 0,-2 0-8 16,0 4-14-16,-9 1-8 15,-20 9-7-15,-10 8-6 16,-32 17-3-16,-15 9-34 16,-40 15-63-16,-33 11-52 15,-68 18 66-15</inkml:trace>
  <inkml:trace contextRef="#ctx0" brushRef="#br0" timeOffset="24407.14">8770 15646 1070 0,'5'2'107'0,"-2"-2"109"0,-1 0-20 0,-2-3-3 0,3-2-34 0,-3-3-64 0,2 2-31 16,9-1-35-16,1-4-10 16,21 3-17-1,4 2-2-15,5 3 0 16,1 0-1-16,-5 6 0 15,-5 3 1-15,-9 8 1 16,-7 5 4-16,-14 3 8 0,-4 4 3 16,-15 5-1-16,-10-1-2 15,-3-1-7-15,-5 0-3 16,3-13 2-16,7-2 0 0,10-6-2 16,11-6-6-16,3 3-4 15,9-4 6-15,12 6 11 16,-4-1 12-16,12 5 6 15,1 3-8-15,-1 7-8 16,6 4-5-16,-10 2 12 16,-4 4 4-16,-8 4 20 15,-4-2 16-15,-17 2 8 16,-6-2 0-16,-14 3-13 16,-9-1-13-16,-5-5-15 15,-12-10-3-15,-7-13-17 16,-4-7-28-16,-16-24-76 15,4-9-32-15,4-19-160 16,14-7 160-16</inkml:trace>
  <inkml:trace contextRef="#ctx0" brushRef="#br0" timeOffset="24892.66">8843 15182 1153 0,'-28'13'123'0,"-12"1"96"0,4 0 10 0,-13 2-44 0,0 5-26 0,5 10-57 0,-3 9-31 0,7 21-31 0,1 12-14 0,2 15-16 0,6 7-6 16,4 20-5-16,5 14-3 16,11 15-4-16,8-2 0 15,14-8-3-15,14-16-2 16,27-16-5-16,18-7-5 16,40-19-26-16,10-16-10 0,12-32-2 15,2-15 6-15,-1-32 30 16,6-24 14-16,-5-28 17 15,-3-17 14-15,-36-24 23 16,-20-10 11-16,-32-19 16 16,-21-8-3-16,-38 3 14 15,-22 1-6-15,-45 15-13 16,-21 9-10 0,-37 20-47-16,-10 14-28 0,-2 45-43 15,11 30-14-15,14 53 2 16,13 24 7-16,25 12-63 15,17-2-230-15,42-14 221 16</inkml:trace>
  <inkml:trace contextRef="#ctx0" brushRef="#br0" timeOffset="28327.74">11413 15739 1313 0,'-11'21'103'0,"-2"-2"52"0,-3 7-36 0,1 11-55 16,-1 7-27-16,-5 9-28 0,7 10-6 0,-3 8-3 0,-4 4 0 0,4-1 0 16,-2-6-1-16,3-16 1 15,4-5 0 1,4-23 4-16,3-10-4 0,7-25 20 15,4-16 10-15,3-36 20 16,7-21 8-16,2-32-14 16,4-12 1-16,-2-5 14 15,5 9 3-15,7 16 2 16,-2 17-4-16,8 25-14 16,-8 17 1-16,1 36 10 15,-2 18-1-15,-7 31-5 16,-6 13-6-16,-1 22-14 15,-2 14-9-15,3 21-12 16,1 11-4-16,-1 4-3 0,4-4-1 16,-2-16-41-16,4-16-55 15,-5-17-139-15,-4-13-95 16,1-16 165 0</inkml:trace>
  <inkml:trace contextRef="#ctx0" brushRef="#br0" timeOffset="28553.46">11321 15902 2277 0,'24'23'151'16,"-2"-5"81"-16,-3-4-142 16,0-3-23-16,-13-8-43 15,5 2-12-15,4-10-20 16,8-1-22-16,20-5-60 15,14-5-39-15,18 3-90 0,7 1-60 16,11 4 157-16</inkml:trace>
  <inkml:trace contextRef="#ctx0" brushRef="#br0" timeOffset="28765.6">12311 15725 1948 0,'-27'20'135'0,"0"-2"110"0,-27 7-164 15,-12 5 5-15,-14 9-28 16,-2 6-7-16,22 10-25 16,17 5-13-16,27 4-15 15,16-1-7-15,27-9-14 16,16-3-35-16,26-14-91 0,10-5-82 15,9-12 112 1</inkml:trace>
  <inkml:trace contextRef="#ctx0" brushRef="#br0" timeOffset="28984.91">12606 15900 1908 0,'-41'-24'147'16,"0"12"69"-16,1 9-32 15,4 15-80-15,0 13-37 16,9 23-47-16,5 15-13 16,9 11-12-16,10 5-6 15,19-5-6-15,9-11-2 16,22-14-34-16,10-10-54 0,6-18-102 16,10-7-81-16,4-9 144 15</inkml:trace>
  <inkml:trace contextRef="#ctx0" brushRef="#br0" timeOffset="29713.11">12959 16072 1272 0,'-10'33'164'16,"1"0"224"-16,11-1-316 16,5-6-10-16,8-8-26 15,7-6-4-15,3-12 18 16,0-6 10-16,4-16 6 15,1-3-4-15,-4-11-13 16,3-5-7-16,-24-5-3 0,-9-2 3 16,-26 3-14-1,-9 8-8-15,-8 26-26 16,-2 16-15-16,3 41-7 16,5 19 1-16,17 20 5 0,12 1 6 15,21-15 3-15,18-14 1 16,20-27 6-16,5-11 1 15,11-22 18-15,1-10 12 16,2-18 27-16,0-7 12 16,-3-14 17-16,-4-10 0 0,-9-4-14 15,-1 3-8 1,-11 11-25-16,-2 17-10 0,-11 23-18 16,-1 12-6-1,-7 14-4-15,2 8-1 16,-1 8 4-16,-3 0 0 15,1 3 0-15,-6-1-2 0,-9-4-10 16,-2 2-5-16,-18 0-10 16,-3-3-5-16,-11-4-1 15,1-5 2-15,8-3 7 16,10-2 1-16,16-5 9 16,10-2 4-16,18-7 7 15,3-10 6-15,19-10 10 16,2-12 0-16,9-11 24 15,5-5 7-15,-6-3 19 16,-1 0 9-16,-14 12 3 16,-7 4 0-16,-12 17-23 15,-12 11-12-15,-2 21-32 16,-6 11-7-16,2 20-1 16,-2 6 0-16,14-1-1 0,3-3-1 15,13-15-1-15,1-2 2 16,-6-5 4-16,-11-7-8 15,-15 3-14-15,-14-1-6 16,-27 0-21-16,-15 0-2 16,-33-11-23-16,-10-6-25 15,-12-6-79-15,2-7-7 16,23 0-28-16,16 2-54 16,48-12 185-16</inkml:trace>
  <inkml:trace contextRef="#ctx0" brushRef="#br0" timeOffset="30114.46">15595 15646 1508 0,'-1'-13'114'0,"1"1"109"16,0 1-51-16,7 6 0 0,-2 7-8 0,8 24-39 0,-1 19-29 15,6 37-48-15,4 15-13 16,-6 28-20-16,-7 3-12 16,1-5-88-16,-9-13-75 0,1-14 83 15</inkml:trace>
  <inkml:trace contextRef="#ctx0" brushRef="#br0" timeOffset="30498.82">15261 16165 1774 0,'23'-5'136'16,"15"0"168"-16,27-13-243 15,12-1 24-15,8-5-7 16,-4 0-6-16,-15 12-13 0,-4 7-11 16,-18 11-21-16,-5 7-9 15,-17 15-14-15,-4 5-2 0,-12 16-3 16,-4 5-2-16,-2 4 0 16,0 1-1-1,9-11-4 1,7-8 0-16,9-23-1 0,13-6 1 15,1-14 10-15,4-9 4 16,-4-14 8-16,-6-7 5 0,-20-8 9 16,-11-1 8-1,-29-3 6-15,-19 4-6 0,-15 16-30 16,-10 11-16-16,1 14-43 16,2 9-40-16,24-4-97 15,22 3 108-15</inkml:trace>
  <inkml:trace contextRef="#ctx0" brushRef="#br0" timeOffset="30883.36">17106 15809 1557 0,'5'-7'194'0,"3"4"208"0,-2-3-151 0,2 6-53 0,2 6-40 0,-7 26-70 0,2 13-23 0,2 33-34 0,-2 11-9 0,3 12-11 16,-3 2-4-16,3-5 2 16,1-2-25-1,1 0-79-15,2-9-53 16,9-19-144-16,-4-12-82 15,4-40 210-15</inkml:trace>
  <inkml:trace contextRef="#ctx0" brushRef="#br0" timeOffset="31095.03">17461 15645 2377 0,'19'17'131'0,"-3"21"32"0,1 20-40 15,-13 32-47-15,-8 16-19 16,-3 10-21-16,2-1-7 16,8-10-21-16,11-14-10 15,8-12-75 1,4-7-63-16,-4-12-128 0,-2-9 128 16</inkml:trace>
  <inkml:trace contextRef="#ctx0" brushRef="#br0" timeOffset="31278.86">17103 16299 1365 0,'30'13'222'0,"22"-13"376"16,13-7-442-16,19-12-75 15,6-4 8-15,-8-4-35 0,-7 0-17 16,-18 0-99-16,-13-4-64 15,-14 1 69-15</inkml:trace>
  <inkml:trace contextRef="#ctx0" brushRef="#br0" timeOffset="31665.45">17965 15957 1548 0,'-8'27'233'0,"1"6"270"16,0 6-259-16,3 15-121 0,-2 6-28 15,3 7-52-15,3 3-20 16,11-2-23-16,5-8-7 16,20-16-6-16,7-8-1 15,17-27 7-15,3-5 15 16,-2-26 31-16,-7-7 23 0,-15-15 37 16,-10-2 11-16,-4-1-32 15,0 9-20-15,-4 16-47 16,-2 16-25-16,0 18-2 15,-2 12-13-15,8 17-7 16,5 8-10-16,16 1 8 0,6-4 12 16,14-13 14-1,8-12 15-15,-4-18 28 16,-6-9 15-16,-12-20 34 16,-9-8 13-16,-22-22 5 15,-9-11-15-15,-21-33-41 16,-12-21-31-16,-17-20-115 15,-6 4-49-15,-2 30-364 16,2 27 306-16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07T18:44:48.2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20593 12309 1479 0,'-11'2'98'0,"1"6"71"16,14 1-124-16,5 2-9 0,12-3-10 0,5-5 5 0,19-6 9 16,13-11-1-16,26-11-8 0,10-2-6 15,10-3-18-15,0 5-6 16,2 9-8 0,1 11-1-16,9 8 0 15,-4 10 1-15,-19 12 4 16,-16 3 1-16,-23 1 6 15,-10 2 6-15,-19-10 15 16,-5-4 9-16,-18-11 19 0,-11-1 6 16,-21-8-12-16,-15 0-13 15,-48-2-40-15,-22 4-11 16,-28 1-1-16,-6 0 4 16,23 6 16-16,16 7 2 15,10 2-1-15,10 4-1 16,21 5 1-16,9-7 1 0,35 1-2 15,14-3 1 1,34-11 0-16,28-4 2 16,39-16 3-16,17-8-1 15,34-6 1-15,10 0-4 0,16 3 0 16,-1 2-1-16,-4 9-1 16,-13 4 1-16,-28 5-2 15,-9 11 1-15,-38 0 0 16,-12 7 1-1,-45 2 6-15,-20 1 0 0,-49 5-2 16,-29 3-4-16,-43 13-9 16,-21 1-4-16,-40 5-4 15,-7 3 4-15,21-1 7 16,18-7 2-16,66-4-4 16,35-4-13-16,60 5-21 15,32-6-4-15,81 11 2 16,50 0 11-16,59 3-129 15,37 9 112-15</inkml:trace>
  <inkml:trace contextRef="#ctx0" brushRef="#br0" timeOffset="12543.23">19252 11221 1366 0,'-16'9'125'0,"2"2"122"0,6 4-170 0,7 2-62 0,1-6-5 0,4-11-4 16,7-9 0-1,13-31-2-15,11-9 0 0,10-15-2 16,9 1-1-16,4 10 0 16,-2 9-1-16,-11 22 0 15,-11 10 0-15,-19 13 0 16,-8 7 1-16,-12 6 1 15,3 2 2-15,-2-3-12 16,4-4 34-16,3-6 41 0,5-1 15 16,11-5 20-1,-4 0-32-15,11 3-44 16,-1 0-16-16,0 9-11 16,5 4-5-16,6 4 1 15,5 7 1-15,7 1 4 16,1 2 0-16,4-7 0 15,10 1 0-15,16-7 0 16,2-2 0-16,13 0-3 0,3-3 0 16,8-3-2-16,9 4 0 15,23 1-1-15,5 0 0 16,5 3 0-16,4 2 2 0,5 1 1 16,-4-7 1-1,9 2 1-15,-7-4 0 0,-13-5 1 16,2 8-3-16,-12-11 2 15,-5 0 1 1,-31-1 1-16,-13-4 2 16,-30 5-2-16,-16 2-1 15,-18 2 2-15,-10 4 1 0,-16-1 1 16,-13 4-1-16,-17-7-2 16,-14 4-1-16,-6 11-2 15,-19-2-1-15,-27 1-3 16,-5 7-1-16,-22-11-1 15,3 4-2-15,-1-6 1 16,-12-6 0-16,-10-1-2 16,-1-3 1-16,4-2 1 15,-7-5 1-15,4 0 4 16,-7-1 1-16,7 8 3 16,9 5 2-16,-6-7 2 15,6 2-1-15,6-2 0 16,11 0 1-16,10 0 0 15,0-3 1-15,-5 1-1 16,-5-4-3-16,15 6-1 0,3 0-3 16,4 0-51-1,-10 8-73-15,-18 6 74 16</inkml:trace>
  <inkml:trace contextRef="#ctx0" brushRef="#br0" timeOffset="86075.84">19175 5007 391 0,'3'-1'80'0,"0"1"72"16,0-2-3-16,-3 5-28 0,-1 2-24 0,-1 6-27 0,-3 7-9 0,2-1-11 0,3-1 0 0,0-2-3 0,3-5-7 16,5-4 1-1,-2 1-2-15,2-4-8 16,2-2-4-16,-9 0-13 15,-1 0-5-15,0 0-4 16,-9 0 1-16,6 0-2 0,-4 0 0 16,3 3-1-16,4 0-1 0,-5 5 8 15,0 3 3 1,2 3 12-16,-8 1 3 0,5-1-1 16,-7-5 2-16,5 4 3 15,0-7 4-15,4 2 4 16,2 2-8-1,2-6-7-15,0-4-5 0,6 2-2 16,5-4 9 0,10-1 0-16,4 2-1 0,5-4-2 15,8 5-5-15,9 1 1 16,-1 6-1-16,1 4-4 16,-4-3-3-16,-10 4-5 15,-8 1-3-15,-12 6 0 16,-7-2 3-16,-15 4 5 15,-13-1 0-15,-18 4 4 16,-10 1-4 0,-4-1-4-16,-4-1-1 0,3-4-4 15,-1 0-20-15,0-8-64 16,2-4-44-16,7-7-152 16,4-2-145-16,13-1 241 15</inkml:trace>
  <inkml:trace contextRef="#ctx0" brushRef="#br0" timeOffset="86342.62">19127 5082 423 0,'8'-22'77'0,"0"3"95"0,0 1-3 0,9 6 15 0,4 7-15 0,4-6-22 0,3-2-10 0,14 1-27 0,0-10-25 0,18 3-48 15,6-2-13-15,-6 5-19 16,-1-6-1-16,-17 8-132 16,-9 1-180-16,-11 12 178 15</inkml:trace>
  <inkml:trace contextRef="#ctx0" brushRef="#br0" timeOffset="86888.7">19833 5165 873 0,'-5'-3'55'16,"0"-3"115"-16,-3 6-59 16,0 8 16-16,2 4 12 15,0 15-47-15,-1 3-8 16,4 13-22-16,-6-1-12 15,7 7-30-15,2 3-8 16,-3-1-5-16,5-6-3 0,-2-13 5 16,0-7 3-16,0-25 10 15,-5 5 4-15,0-23 3 16,2-13 0-16,3-16-9 16,-2-10-4-16,4-9-5 15,3 1-2-15,12 3-4 16,4 9-1-16,12 17 4 15,-3 6-1-15,-4 19 3 16,4 6-1-16,0 8-7 16,-1 8 1-16,1 13 0 15,0 2 0-15,-10 8 8 16,-4 5-5-16,-6 8-1 16,-1 1-1-16,-7 4-4 15,1-2 5-15,-3 1-1 0,1-7 1 16,4-6-8-1,-2-5-18-15,10-14-77 0,-2-10-66 16,3-15 82-16</inkml:trace>
  <inkml:trace contextRef="#ctx0" brushRef="#br0" timeOffset="87418.86">20366 5123 1128 0,'4'-8'88'0,"3"5"39"0,-6 3 4 0,-1 12 6 0,0 7-37 0,-1 14-35 15,-1 3-17-15,-1 7-21 16,0 1-12 0,0-4-8-16,-4-6-1 15,4-4 2-15,0-11 3 0,3-9 10 16,0-10 4-16,0-13 4 15,0-12-2-15,3-21-9 16,7-11-4-16,6-9-10 16,4-5-2-16,8 14 4 15,1 5 3-15,10 32-3 0,1 9 3 16,-6 20-9-16,3 16-5 16,-22 13 5-16,1 5-2 15,-8 3 4 1,-6-4 3-16,-1-9 0 15,-1-6 2-15,-3-14 5 0,3-4 4 16,-6-14 3 0,0-6-1-16,2-17-13 15,-2-10-7-15,8-14-10 0,6-1-3 16,9 1 4-16,8 6 1 16,10 17 0-16,-4 12-2 0,4 20-1 15,1 19 0-15,-4 18 4 16,1 13 3-16,-3 9 4 15,-3 2 2-15,-7-2 3 16,2-8-17-16,-14-2-77 16,-1-3-64-16,-9-8-272 15,-7 7 243 1</inkml:trace>
  <inkml:trace contextRef="#ctx0" brushRef="#br0" timeOffset="87779.61">19042 5831 1061 0,'-6'9'94'0,"7"-3"52"0,7 4 26 0,18 1 4 0,11-6-17 0,27-2-37 15,25 2-27-15,53-10-53 16,26-1-22 0,46-4-17-16,17 2-3 0,-1-3 0 15,2 0 1-15,-11 0-2 16,-27 0-28-16,-37 5-111 15,-19-4-110-15,-52 13 127 16</inkml:trace>
  <inkml:trace contextRef="#ctx0" brushRef="#br0" timeOffset="88037.69">19104 5995 1481 0,'61'-26'97'0,"12"3"37"16,7 2 14-1,31 15-25-15,13 6-34 0,15 13-50 16,14 1-12-16,19 9-20 15,-5-5-1-15,8-10-6 32,-1-2-41-32,-10-14-155 0,6-1 129 0</inkml:trace>
  <inkml:trace contextRef="#ctx0" brushRef="#br0" timeOffset="136042.76">17681 850 557 0,'0'2'101'0,"0"1"39"16,-5-4-17-16,0-3 0 0,-9-5-55 0,-2 0-4 0,-6-6 8 0,-3 4 6 0,-8 5-17 0,-2 4-17 16,-9 15-23-16,0 12-7 0,-8 13-6 0,1 6-2 15,2 13-3-15,4-2-1 16,18-4 1-16,9-7-1 16,20-11 5-16,12-5 7 0,21-10 9 15,4-9 4-15,15-9-1 16,6-9-5-16,1-10-8 15,1-5-4-15,-7-12-1 16,-8-4 0-16,-9-15-2 16,-3-8 0-16,-5-22-2 15,3-11 0-15,-6-8 0 16,0-4 15-16,-2 25 24 16,0 18 7-16,-4 29 3 15,-7 22-15-15,-14 37-22 16,-11 18-6-16,-13 37-1 15,-3 12-1-15,5 17-2 16,7-5 0 0,11-13 0-16,4-17 2 0,13-34 1 0,11-10 0 15,6-23 4 1,8-6 1-16,1-17 0 16,4-9 0-16,-1-12-3 15,1 0-4-15,1 7-7 16,0 15-7-1,-11 29-8-15,-3 14 1 0,-22 22 6 16,-2 4 4-16,-6-6 8 0,-1-2 3 16,15-22 7-16,10-9 6 15,9-19 10-15,3-13 4 0,7-16-8 16,-7-11-5 0,3 2-12-16,4 0-7 0,-4 19-3 15,2 9-5 1,-9 24-7-16,-5-2 1 0,-8 23 5 15,-7 4 5-15,-2 3 6 16,-2-4-1-16,4-21-77 16,3-5-75-1,-3-19 81-15</inkml:trace>
  <inkml:trace contextRef="#ctx0" brushRef="#br0" timeOffset="136234.87">18510 412 1585 0,'-6'0'83'16,"-3"2"60"-16,7 1-117 0,2 1-25 0,0-4-25 0,0-7-76 0,5-4-59 0,4-2 71 15</inkml:trace>
  <inkml:trace contextRef="#ctx0" brushRef="#br0" timeOffset="136606.16">18971 857 974 0,'22'30'57'16,"-9"1"83"-16,-2 9-25 0,-11 13 0 16,-3 15-18-16,-16 20-74 15,-5 13-10-15,-1 22-3 16,-2-3-2-16,8-14-1 31,10-24 1-31,-4-40 3 0,8-10 0 0,-1-27 46 16,-5-10 4-16,3-33 21 15,-8-19 12-15,-3-40-23 16,5-20 11-16,0-22-8 16,6-3-9-16,32 21-27 15,10 21-15-15,23 29-19 16,11 29-5-16,3 20-7 15,5 19-3-15,-7 22-4 16,-4 6 3-16,-10 9 7 16,-12 4 1-16,-29 0 15 15,-19 0 6-15,-33-2 7 0,-18-7 2 16,-20-6-2-16,-1-10-7 16,-7-18-52-1,5-9-58-15,19-13-188 16,19-1 155-16</inkml:trace>
  <inkml:trace contextRef="#ctx0" brushRef="#br0" timeOffset="137187.23">20303 609 1193 0,'-4'2'34'0,"4"-2"9"0,0 0-7 0,8-5 41 0,5-6 22 0,9-2 10 0,8 1-8 0,16-2-33 0,6 3-25 15,14 6-28-15,7 2-7 16,-10 7-8-16,-8 9-1 16,-20 6-4-16,-20 11 1 0,-30 11 0 15,-20 8 2-15,-30 17 3 16,-12 5 0 0,-5 1 1-16,2 1 1 15,16-15-1-15,17-7 1 16,14-12 1-16,17-6-2 15,21-12 6-15,15-2 9 16,20-7 10-16,12-1 3 0,21-9-4 16,9-2-6-16,15-11-9 15,11 0-3-15,-7-10-75 16,-13-2-77 0,-9-7 78-16</inkml:trace>
  <inkml:trace contextRef="#ctx0" brushRef="#br0" timeOffset="137413.37">21454 805 1536 0,'13'12'31'0,"-8"3"4"16,-4 5 10-16,-13 7 13 15,-7 8 13-15,-21 6-29 16,-7 6-10-16,-5 3-12 15,-2-1-9-15,4-1-6 16,6-7-14-16,3-8-95 16,3-8-89-16,9-13 99 0</inkml:trace>
  <inkml:trace contextRef="#ctx0" brushRef="#br0" timeOffset="137611.26">21025 843 1189 0,'27'-7'56'0,"1"9"123"16,2 10-62-16,-1 15 31 0,2 10 15 15,2 4-73-15,4 1-18 16,5 4-32-16,6-2-12 16,-1-8-4-16,3 1-10 0,6-9-6 15,-3-4-31-15,6-7-147 16,-4-1-197-16,8-13 200 15</inkml:trace>
  <inkml:trace contextRef="#ctx0" brushRef="#br0" timeOffset="138059.31">22456 385 1016 0,'-6'-6'44'0,"3"6"94"0,1 0-34 0,2 11 25 0,0 6 13 0,0 21-41 0,0 11-22 0,2 31-27 0,-2 17-9 0,-2 18-17 16,-3 5-10-16,-3-8-3 0,5-10 2 15,3-15-60-15,3-13-70 16,10-14 65-16</inkml:trace>
  <inkml:trace contextRef="#ctx0" brushRef="#br0" timeOffset="138694.6">23095 1111 925 0,'0'-19'37'0,"-8"-13"118"16,-3-1-64-16,-8-11 36 15,-11-5 9-15,-12 6-66 16,-1 7-17-16,-14 17-21 15,2 10-10-15,4 26-21 16,-5 15-6-16,5 26-4 16,2 5 1-16,13-1 6 15,11-7 1-15,23-17 1 16,13-8 0-16,19-16 7 16,11-13 3-16,11-8 3 15,10-11 1 1,1-9-4-16,0-4 1 15,-6-2 7-15,-11 1 1 0,-21 13-4 16,-5 5-6-16,-23 22-8 16,-5 9-2-16,-15 15 1 15,-6 6 2-15,4-4 3 16,8-2 0-16,15-13 6 16,11-8 4-16,18-14 5 15,6-5-1-15,8-11-5 16,0 0-6-16,7-2-6 15,-4 4-2-15,3 11-5 0,-4 9-4 16,-7 14-1-16,-9 13-1 16,-16 13 6-1,-5-1 5-15,-6-2 4 0,-1-5 6 16,1-21 34-16,4-14 14 16,1-16 16-16,0-9 4 15,3-18-19-15,0-3-7 16,-4-17-8-16,8-8-8 15,2 0-23-15,8 0-13 16,11 16-17-16,5 10-3 0,9 11-66 16,2 1-41-16,2 10-151 15,4 5-183-15,-3 17 268 16</inkml:trace>
  <inkml:trace contextRef="#ctx0" brushRef="#br0" timeOffset="139065.17">23971 868 931 0,'-12'19'85'16,"0"-5"105"-16,-12 0-63 0,-3 0 17 0,-1 8-30 0,-4 4-60 0,10 2-16 16,0 7-26-16,10-7-5 0,8-4-3 0,4-10 3 15,15-11 6-15,0-5 4 0,9-7 2 0,-7-4-1 16,-4-6-1-16,-3-4 3 15,-10-6 12-15,0-4 7 16,-2 3 4-16,-4-1-4 16,3 13-20-1,3 12-9-15,0 27-9 16,6 15-1-16,-1 25 1 0,-1 7 0 16,6 14 0-1,-2 5 1-15,-5 4 2 0,0 4 1 16,-6-13-1-16,-11-1 1 0,-5-18-1 15,-10-11-1-15,-5-16-26 16,0-9-18-16,-10-19-55 16,11-10-57-16,-2-34-63 15,7-18-117-15,22-36 186 16</inkml:trace>
  <inkml:trace contextRef="#ctx0" brushRef="#br0" timeOffset="139532.48">24106 1037 860 0,'16'28'117'0,"-2"-6"34"0,-3-8 20 16,-4-1 26-16,2-13-58 16,5-8-18-16,0-16-31 0,1-14-22 15,8-3-30-15,-5-4-12 16,-7-7-12-16,-2 9-3 15,-22 5 4-15,-2 11-6 0,-18 26-11 16,-1 10-5-16,-3 21-4 16,-1 8 4-16,12 2 5 15,8-4 2-15,22-5 4 16,9-1 2 0,14-4 2-16,3-4 1 15,8-5-1-15,1-1-1 16,8-7 0-16,-1 2-2 0,1-4-2 15,-6 4-3 1,-9-2-2-16,-7 8-2 0,-15 4-4 16,-10 3 0-16,-7 4 0 15,-5 3 2-15,-7-7 6 16,11-8 2-16,-2-11 10 16,6-12 4-16,7-18 3 15,3-10 3-15,16-29-2 16,5-6-9-16,19-13-8 15,3-4-7-15,17 16-9 16,10 2 2-16,4 23-30 0,7 10-61 16,-7 21 62-1</inkml:trace>
  <inkml:trace contextRef="#ctx0" brushRef="#br0" timeOffset="140425.97">19030 2172 583 0,'0'-13'43'0,"1"1"88"0,-1 2-3 0,-1 4 33 0,-4-2 5 15,-3 5-44-15,-5-2-5 0,-14 5-20 0,-6 7-26 0,-16 16-37 0,-9 6-15 0,-8 23-15 0,-4 8-4 0,15 4-2 16,13 1 1-16,24-16 0 16,15-8-1-16,25-24 5 15,11-4 3-15,16-13 5 16,10-7 2-16,7-10-3 0,0-2-1 16,-6-3 1-16,-9 0 0 15,-23 6-3-15,-11 7-2 16,-15 13-2-1,-5 11-1-15,-12 11-2 0,3 6 3 16,2 6-3-16,9-2 0 16,12-9 6-16,3-5 2 15,13-13 17-15,1-9 12 0,10-12 6 16,-3-10 19-16,1-7 22 16,-6 3-1-16,-9-6-1 15,-7 2-21 1,-25 3-44-16,-10-1-15 0,-15 7-17 15,-8 10-5 1,-5 13 3-16,3 4 4 0,0 12-53 16,13 1-68-16,13-7-232 15,18 2 202-15</inkml:trace>
  <inkml:trace contextRef="#ctx0" brushRef="#br0" timeOffset="140730.85">19711 2404 1458 0,'-20'1'41'0,"-12"3"4"0,-12 3-27 0,-13 0 19 0,2-3 7 0,7 1-5 0,15-5-9 16,19 0-17-1,9 2-8-15,20 6-6 0,5 3-2 0,13 4 0 31,7 4 1-31,4 5 0 0,-3 3 1 16,-3 4 1-16,-15 3 1 16,-15 10 0-16,-9 5 1 15,-32 6 0-15,-15 6 0 16,-24-6 1-16,-1-1-3 16,2-21-90-16,17-17-81 15,21-24 92-15</inkml:trace>
  <inkml:trace contextRef="#ctx0" brushRef="#br0" timeOffset="140979.54">20075 1812 1258 0,'21'5'41'0,"-10"6"89"0,-3 3-34 15,-3 12 19-15,-5 7 14 16,-5 17-65-1,0 10-13-15,-7 25-11 16,-3 10-14-16,3 6-13 16,-1-3-1-16,10-16-3 15,3-8 1-15,14-14 0 0,2-10 0 16,11-14-28-16,7-6-32 16,7-23-98-16,5-9-109 15,8-17 139-15</inkml:trace>
  <inkml:trace contextRef="#ctx0" brushRef="#br0" timeOffset="141151.71">19828 2390 1385 0,'9'0'71'0,"7"-7"90"0,31-7-75 15,16-6 17-15,19-9-7 16,10 2-37-16,-5-3-40 15,-18 2-24-15,-12-3-288 16,-13-1 211-16</inkml:trace>
  <inkml:trace contextRef="#ctx0" brushRef="#br0" timeOffset="141723.16">21467 1940 854 0,'3'-11'43'16,"5"-1"88"-16,0-3-35 0,8 3 27 15,1 1 17-15,8 0-36 16,0 1-13-16,1 5-13 15,-6 2-13 1,-7 8-17-16,-5 8-8 0,-18 15-18 16,-7 11-6-1,-24 31-7-15,-10 10-3 0,-13 20 0 16,-4 2 0-16,8-12 2 16,2-10 2-16,20-24 2 15,11-14 0-15,14-15-1 16,7-10-3-16,6-6 1 15,6-1 0-15,18-7 4 16,7-3-3-16,25-2 0 16,10-1-6-16,16-1-4 0,9 0 2 15,-8 3 0-15,-13-1 14 16,-24-4-68-16,-16 1-51 16,-11-3-371-16,-9 2 282 15</inkml:trace>
  <inkml:trace contextRef="#ctx0" brushRef="#br0" timeOffset="141942.29">21683 2237 1372 0,'11'25'101'0,"-1"5"38"15,-3 11-33-15,-3 8 5 0,-6 11-42 16,-9-2-25-16,0 10-17 15,-3-2-4-15,0 0-9 16,4 1-3-16,5-11-7 16,4-10-18-16,4-13-123 15,-2-12-118-15,20-13 132 16</inkml:trace>
  <inkml:trace contextRef="#ctx0" brushRef="#br0" timeOffset="142164.48">22604 2361 1110 0,'8'0'75'16,"-11"10"79"-16,-11 9-43 16,-18 12 34-1,-4 9-28-15,-8 8-54 16,-5 6-12-16,-11 6-26 15,-5 2-8-15,-4 2-10 16,1-2 4-16,16-10-92 16,5-10-76-16,21-16 87 0</inkml:trace>
  <inkml:trace contextRef="#ctx0" brushRef="#br0" timeOffset="142351.1">22049 2191 1703 0,'11'36'49'0,"8"11"73"16,11 4-77-16,22 10 16 15,14 4 16-15,21-3-46 16,-3 7-7-16,7-11-8 16,-4-1-4-16,-3-13-50 15,2-3-87-15,1 3 75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07T18:49:09.7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6238 5605 587 0,'-3'-12'122'0,"-6"-1"106"0,1 5-104 0,-5 0-11 0,2 3-26 0,2-2 7 0,1-4 2 15,3-2-1-15,5-1-7 16,-1 3-9-16,1 11-26 16,1 0-10-16,1 19-12 15,1 9-8-15,8 13-2 16,6 5-3-16,12-1-4 16,5-8 2-16,17-4 0 15,9-10-4-15,19-13-2 16,20-4-4-16,15-12-3 15,4-7 2-15,8-6 0 16,-4 4-2-16,9-7 1 16,4 4-2-16,-2-5-2 15,-5 0 0-15,-20 5 0 16,-10-8 0-16,3-2-3 0,-1-5 0 16,-18-7 3-1,-5-1 2-15,-39-7 12 0,-15-3 4 16,-27-3 5-16,-23-7 0 15,-36-13-6-15,-16-7-4 0,-19-10-6 16,-1-5 0-16,4 3-3 16,5 4 1-16,3 17-1 15,-3 10 2-15,1 15 3 16,-3 9 0 0,1 24-3-16,-7 11-4 15,-11 19-5-15,-17 12-2 0,-27 18 0 16,-2 4 2-16,11 10-1 15,15 6 0-15,38 16-5 16,10 8-6-16,16 16-6 16,12 9 1-16,26 13 5 15,10 4 4-15,26 4 7 16,16-4 4-16,35-18-118 16,16-16-150-16,44-34 155 0</inkml:trace>
  <inkml:trace contextRef="#ctx0" brushRef="#br0" timeOffset="5412.04">6455 14998 537 0,'0'-2'106'0,"0"4"109"0,0 3 3 0,0 6-3 0,0 4-21 0,0 15-34 0,1 10-18 0,-1 18-50 16,3 10-20-16,2 20-36 15,0 10-15-15,-1 13-13 0,4 10-4 16,3 10-4 0,-4 0-2-16,1-2-4 15,-4-4-8-15,1-23-11 16,-3-15-12-16,-4-34-89 15,-3-19-77-15,1-31 111 16</inkml:trace>
  <inkml:trace contextRef="#ctx0" brushRef="#br0" timeOffset="5768.46">6346 15178 1008 0,'-16'4'81'16,"2"7"21"-16,1 10 2 16,0 6 7-1,2 11-40-15,-3 4-17 16,0 1-31-16,1 1-8 0,1-11-3 16,7-8-1-16,2-23 11 15,-3 1 11-15,12-28 11 16,5-10 1-16,14-22 5 15,8-6-1-15,8-1 3 16,7 1-1-16,-3 9-5 16,3 11-10-16,-12 23-14 15,-6 14-1-15,-6 24-2 16,-4 19-1-16,-6 24 0 0,-1 5-2 16,0 10-10-1,1-6-3-15,5-14-79 0,6-10-103 16,13-10 103-16</inkml:trace>
  <inkml:trace contextRef="#ctx0" brushRef="#br0" timeOffset="6510.94">6369 16879 1184 0,'7'-22'125'0,"-6"-5"99"0,-1-3-45 0,-6-3-24 0,-4 3-25 0,-18 8-28 16,8 3-21-16,-15 7-29 16,-1 4-15-16,-5 14-27 15,-12 4 2-15,1 13-13 16,5 9-3-16,9-2-6 15,16 6 0-15,14-8-3 16,8-1 1-16,26-3 2 16,13 0-1-16,11 1 5 15,2 0 1-15,-4 3 3 16,-7 7 2-16,1 3 0 16,-5 0 0-16,-3 6 2 15,-10 5-2-15,-19-3 1 0,-7 4-1 16,-17-6 2-16,-6-4 1 15,-14-18 5-15,-4-14 3 16,-9-26 0-16,1-13-1 16,17-21-3-1,15-8 1-15,22-8 19 0,21 3 5 16,17 2 3-16,8 5 2 0,12 6-14 16,-6-2-46-16,5 5-192 15,-1 2 148-15</inkml:trace>
  <inkml:trace contextRef="#ctx0" brushRef="#br0" timeOffset="7207.13">7247 16417 1319 0,'0'-16'119'0,"0"2"78"0,1 6-77 0,-1 7-16 0,3 18-49 0,0 18-22 0,12 34-29 15,2 26-2 1,0 23-2-16,-3 11-1 15,-2-9 2-15,-3-14 4 0,7-40 3 16,1-17-6-16,5-39 56 16,2-12 16-16,-8-23 13 15,-5-12 14-15,-2-15-54 16,-4 4-16-16,3-8-16 16,1 12-12-16,7 13-6 15,-7 5-3-15,3 20-6 16,0 6 3-16,10 14 0 15,-4 7 3-15,4 1 5 16,1-2 1-16,-1-7 1 16,-3-2 1-16,7-11 3 15,-6 0 0-15,-3-8 2 16,-1-1 2-16,-5-1-4 0,0-1-2 16,-1 8 2-16,-2 5-3 15,4 24 6-15,1 14-3 16,4 21-3-16,-1 4-1 15,3-7-2-15,6-10 0 16,15-33-9-16,5-16-13 16,-4-31-90-16,-1-10-70 0,-18-9-365 15,-20-5 318-15</inkml:trace>
  <inkml:trace contextRef="#ctx0" brushRef="#br0" timeOffset="7342.05">7713 16406 1765 0,'0'-1'91'0,"-4"-3"76"0,4-3-160 0,-3-3-68 0,6-6 40 0</inkml:trace>
  <inkml:trace contextRef="#ctx0" brushRef="#br0" timeOffset="7935.21">8269 16909 1377 0,'0'3'15'0,"5"-10"37"0,-2-8 75 0,1 3 13 0,14 5 28 0,1 4-44 0,8 11-62 0,4 3-20 0,-1-3-27 0,2 0-36 0,5-5-188 0,6-3 148 16</inkml:trace>
  <inkml:trace contextRef="#ctx0" brushRef="#br0" timeOffset="8350.12">8881 16778 1741 0,'0'2'90'0,"0"4"27"16,1 7-8-16,9 15-21 16,1 9-27-16,-6 18-43 0,6 13-11 15,-5 14-9-15,5 11-42 16,6 1-124 0,4-4-71-16,-1-17-100 0,-4-13 3 15,-5-26 81-15,-4-5 67 16,-4-28 138-16,-6-5 84 0,-5-30 123 15,-3-16 55 1,-15-40 44-16,0-14-30 16,-8-21-26-16,6 4-23 15,14 7-28-15,14 12-8 16,13 15-27-16,4 10-24 16,14 17-49-16,3 9-12 15,13 18-21-15,3 8-5 16,-1 16-2-16,-3 7 0 15,-13 13-3-15,-9 13-21 16,-21 17-51-16,-11 14-18 0,-22 21-44 16,-9 4-23-16,-10 2-52 15,-2-12-44-15,10-17 135 16</inkml:trace>
  <inkml:trace contextRef="#ctx0" brushRef="#br0" timeOffset="8863.99">9558 16679 1410 0,'-10'41'107'0,"1"-5"42"0,4-1-21 0,-1-14-32 0,6-10-33 0,17-19-26 0,4-13-4 16,13-17-4-16,6-6-5 15,-1-6-7-15,5 2-1 16,-7 11-1-16,-4 3 1 16,-22 14 14-16,-13 3 8 0,-29 15-3 15,-7 7-5-15,-17 22-19 16,-2 10-11 0,-3 25-9-16,5 3 1 0,9-2 0 15,17-3 1 1,22-24-5-16,13-11-2 0,25-17 0 15,6-8 1-15,15-16 7 16,11-1 4-16,9-1 1 16,6 3 1-16,-4 7-1 15,-3 5-1-15,-19 11-1 16,-14 7-3-16,-26 14-12 16,-12 7-2-16,-25 7 0 15,-5-4 4-15,-4-9 21 16,5-13 12-16,10-17 56 0,7-14 4 15,12-19 17-15,12-11-2 16,23-26-51-16,12-4-5 16,19-12-30-16,1-1-7 15,-1 16-69-15,-4 8-62 16,-10 20-287 0,0 16 242-16</inkml:trace>
  <inkml:trace contextRef="#ctx0" brushRef="#br0" timeOffset="9170.09">10768 15971 1750 0,'-33'-13'147'0,"-5"9"113"0,-2 4-108 0,9 15-61 0,-7 14-27 16,20 29-37-16,9 5-6 15,11 19-18-15,7 8-2 0,12 9-6 16,4 10 0-1,6 13-90-15,-2 2-101 16,-7-7 111-16</inkml:trace>
  <inkml:trace contextRef="#ctx0" brushRef="#br0" timeOffset="9348.85">10425 16747 1418 0,'46'1'62'0,"3"-13"11"0,11-13-43 0,16-23 5 15,7-4-45-15,-1-6-231 16,5-4 171-16</inkml:trace>
  <inkml:trace contextRef="#ctx0" brushRef="#br0" timeOffset="10350.79">7821 10907 951 0,'-10'3'81'0,"2"0"59"0,7-3-62 0,2-3 19 0,12-5-3 0,3-6 2 0,11-5-15 16,6-3-15-16,3 0-31 16,2 8-13-16,-3 11-18 15,-2 3-4-15,-6 19-1 16,1 6 1-16,3 13 1 16,-1 6 2-16,11 3-2 15,4 8 0-15,7 4-1 16,3 5-1-16,10 6-1 15,12-1-1-15,25 5 3 16,12 2 2-16,12 1 2 0,5 7 1 16,8 14-3-16,12 4-1 15,9 13-1 1,4 0 1-16,0 1 0 16,5 10-2-16,-10 11 1 15,2 11-2-15,-14 10 1 16,-4 4-1-16,7 9 2 15,2 5 0-15,-6 6 1 0,1 2 1 16,9 2 0-16,0-1 0 16,7-6 1-16,-4-5-1 15,7-5-1-15,1-2-1 16,-1-5-2-16,3-2 19 0,4-4 8 16,-9 0 1-16,0-2 6 15,-1-5-22-15,-10-6-3 16,-3-1 0-16,-5 0 0 15,-11-3 0-15,-21-16-1 16,-5-14-2 0,-7-13 3-16,-2-9 1 0,-26-15 4 15,-13-12-11-15,-30-32-168 16,-27-24 123-16</inkml:trace>
  <inkml:trace contextRef="#ctx0" brushRef="#br0" timeOffset="11130.37">7777 10702 806 0,'-11'17'92'0,"-1"7"65"0,1 5-9 0,7 0-58 0,1 3-29 0,6-4-43 0,1 6-7 0,7-1-6 15,1 3 1-15,0 2 1 16,-2-2 2-16,-7-4 1 16,-3-2 2-16,-2-15 2 15,-4-2 2 1,1-12 4-16,0-7 0 0,5-17 1 16,0-14 2-16,5-15 6 15,5-9 9-15,-4 1 14 16,2 3 7-16,-7 7 7 15,-1 7 5-15,0 13-6 16,-1 11 0-16,1 19-28 16,-6-6-20-16,13 14-21 15,9 3-10-15,24 1 5 16,20-1 7-16,26-7 3 16,7-4 1-16,15-8 13 15,-6 0-60-15,7 9 36 16</inkml:trace>
  <inkml:trace contextRef="#ctx0" brushRef="#br0" timeOffset="12393.36">13424 17069 1442 0,'0'-7'161'0,"4"1"100"0,-8 0-99 0,-5 2-39 0,1 14-70 0,-9 6-24 16,9 22-29-16,-2 10-2 0,9 22 1 15,1 9-1 1,1 9-25-16,4-3-40 0,3-9-91 16,-5-13-42-16,8-25-182 15,2-11 213-15</inkml:trace>
  <inkml:trace contextRef="#ctx0" brushRef="#br0" timeOffset="12691.15">13787 16969 1432 0,'-3'-8'175'16,"-5"2"135"-16,-8 11-192 15,1 14-23-15,-12 11-76 16,0 12-15-16,6 24-4 15,7 4-1-15,17 9-1 16,8 0 1-16,15-20 1 16,7-10 0-16,0-23 1 15,3-12 2-15,-1-11 8 0,-5-3-1 16,-8-11 13-16,-8-6 19 16,-12-10 16-16,-5-8 14 15,-19-4 5-15,-2-1-15 0,2 13-20 16,-2 8-14-16,2 16-32 15,6 6-20 1,4 15-80-16,1 4-90 0,11 9 108 16</inkml:trace>
  <inkml:trace contextRef="#ctx0" brushRef="#br0" timeOffset="13528.94">14516 17269 849 0,'0'12'88'0,"3"1"72"16,4 0-90-16,-3-1-1 0,6-5-11 0,4-6 13 0,2-4 46 0,4-10 16 15,-1-7-5-15,2-2-20 16,-10-3-43-16,-8 1-11 16,-8 0-10-16,-14 1-4 0,-6 7-15 15,-7 5-11 1,-4 14-16-16,-2 13-9 0,8 22-7 16,0 12 2-16,16 16 3 15,3 7 3-15,17-4 7 16,5-7 3-16,10-18 4 15,9-14 3-15,3-19 4 16,8-8 3-16,9-12 6 16,9-6 0-16,-1-10-2 15,1-2-2-15,-7 2-7 16,-10 5-1-16,-16 10-6 16,-6 10-1-16,-14 11-5 15,2 5-8-15,-8 8-2 16,0-4 3-16,0-4 10 15,-3-8 8-15,3-8 10 0,-2-7 2 16,7-15 4-16,0-6-2 16,12-10-2-16,-1 0 0 15,9 5 5-15,2 6 2 0,0 13-2 16,5 11-9 0,-10 16-18-16,1 12-13 0,-1 16-80 31,-4 6-41-31,4-4-290 0,5-4 243 15</inkml:trace>
  <inkml:trace contextRef="#ctx0" brushRef="#br0" timeOffset="14261.31">15387 17397 1478 0,'0'14'68'0,"5"-2"8"0,7 4 5 0,6-14 15 0,2-2-7 0,12-14 11 0,-2-10 4 0,-4-4-15 16,1-4-15-16,-6-1-23 15,-13-2-17-15,-4 10-9 16,-10 4-1-16,-7 15-18 16,-7 6-8-16,-4 29-17 15,-4 13-1-15,-7 23 5 16,10 6 3-16,9-5 5 15,10-11 1-15,20-22 0 0,11-9 0 16,8-19 3-16,7-4 3 16,-2-9 1-16,4-11 2 15,4 0 0 1,-5-6-1-16,8 8-2 0,-3 3 1 16,-4 12-2-16,-2 5-1 15,-23 8-5-15,-6 8-4 16,-11 2 1-16,-1 4 1 15,-10-1 8-15,1-5 5 16,5-10-1-16,5-6-1 0,2 0-3 16,14-11-2-16,11-4-1 15,9-2 1-15,14-2-1 16,12-1-2-16,12-4 2 16,-3-3 1-16,0-6 1 15,-13-1 2-15,-14-9 2 16,-10 3 2-16,-11-3 9 15,-7 2 5-15,-8 8 37 16,-8 4 17 0,-10 13 19-16,4 10 0 0,-11 15-40 15,3 15-17-15,1 28-26 16,-4 13-8-16,4 16 1 16,4-2-1-16,-4 0 0 15,5-2-1-15,-5 1 0 16,-7 4 1-16,-7-8 1 15,-6 0 2-15,-21-15-5 16,-1-9-3-16,-8-23 4 0,-2-14 3 16,12-24 9-16,4-17-5 15,16-25-16-15,14-9-14 16,17-10-34-16,7-2-26 16,19 5-109-16,1 3-78 0,8 25 142 15</inkml:trace>
  <inkml:trace contextRef="#ctx0" brushRef="#br0" timeOffset="14712.47">14346 18094 1547 0,'15'3'55'0,"-4"3"-10"0,1 4-13 0,-5-1 3 0,9 2-4 0,3-9-2 16,6-2 14-16,1-13 33 16,0-6-5-16,-5-1-2 15,-7-6-5-15,-12 3-18 16,-4-1 5-16,-18 2 0 0,-4 3-4 16,-6 6-3-16,0 9-11 15,0 12-15-15,2 14-12 16,12 20-18-16,3 15-6 15,12 8 3-15,7 1 5 0,16-9 6 16,6-7 0-16,13-15-18 16,7-8-40-1,12-19-108-15,6-7-112 0,14-14 144 16</inkml:trace>
  <inkml:trace contextRef="#ctx0" brushRef="#br0" timeOffset="14899.24">15037 17723 2047 0,'-29'-5'105'0,"-2"10"44"15,-2 9-80-15,1 16-30 16,4 11-18-16,15 19-21 16,11 6-4-16,9 16-3 15,5 4-12-15,6 5-113 16,-6-4-104-16,7 4 123 15</inkml:trace>
  <inkml:trace contextRef="#ctx0" brushRef="#br0" timeOffset="15052.54">14667 18494 1360 0,'19'-50'114'0,"15"-2"130"0,22 0-159 15,6-2-1 1,9 5-24-16,-3 5-70 15,0 5-169-15,-2 4-139 16,6-1 148-16</inkml:trace>
  <inkml:trace contextRef="#ctx0" brushRef="#br0" timeOffset="15216.37">15567 17811 1444 0,'-33'-8'167'0,"-8"7"189"16,1 7-185-16,1 24-84 15,-1 6-26-15,15 26-58 16,9 10-7-16,18 18-8 16,4 2-15-16,11-5-151 0,-1-4-212 15,-5-9 220 1</inkml:trace>
  <inkml:trace contextRef="#ctx0" brushRef="#br0" timeOffset="15362.74">15191 18314 1203 0,'16'-14'168'0,"14"-9"267"0,17-4-339 15,18-8-71-15,8 0 16 0,-1 1-180 16,-1-9 107 0</inkml:trace>
  <inkml:trace contextRef="#ctx0" brushRef="#br0" timeOffset="20737.14">9053 5403 420 0,'-2'-6'88'0,"7"0"82"0,1-5-3 0,16-2-23 0,4 0-18 0,4 2-27 0,9 4-7 0,5 2-12 0,5 5-7 0,14 3-12 15,8 3-10 1,10 1-16-16,7-3-5 0,19-1-8 16,16 1-4-1,32-3-7-15,7-1 0 16,31-3 0-16,14-2 1 15,4-3-3-15,11 5-4 16,-4 2-1-16,-16 1 0 0,-19 0 0 16,-16 3 2-16,-45 3 0 15,-17 2 2-15,-35 1 3 16,-16-2 3-16,-48-1 20 16,-22-4 2-16,-39-2 0 15,-29-7-3 1,-20-2-21-16,-11-4-3 0,-21-9-3 15,-9 2-1-15,-11-6 0 16,0 1 0-16,-8-2-2 16,3 2 0-16,-6 3 2 15,2 0 0-15,22 8-2 0,3 1 1 16,12 13-5 0,-3 8-2-16,6 13-1 15,8 5-2-15,4 9 1 0,6-2 1 16,-4 3 1-16,9-2 1 15,21-8 1-15,12-2 1 16,34-11-1-16,5-5-1 0,24-2-5 16,9-1-2-16,25 1 1 15,21-1 1-15,51 3 6 16,18-2 1-16,33 2 0 16,18-5 1-1,22-2 0-15,3-1 0 16,24-6 1-16,9-5 2 0,-8-11 1 15,4 0 2-15,-1-3 3 16,-18 0-1-16,-23 2-1 16,-17 0-1-16,-49 9-2 15,-18 3-2-15,-44 11-78 16,-23 0-126-16,-46 17 118 16</inkml:trace>
  <inkml:trace contextRef="#ctx0" brushRef="#br0" timeOffset="22311.83">8469 6662 546 0,'-8'-10'67'0,"4"1"48"0,-3 3-4 0,10-1-30 0,4 3-11 16,8 4-15-16,8 1-3 15,11 10-8-15,7 3-8 16,21 4-13-16,4-3 10 0,18-10 15 16,1-5 7-16,3-5 3 15,1-6-14 1,-3-8-15-16,-2 1-6 16,-12 0-4-16,-15 1 2 0,-30 3 12 15,-16 4 2-15,-38 4-4 16,-11 1-3-1,-29 5-20-15,-17 5-5 0,-6 0-1 16,-11 4 1-16,-6-4 2 16,1 0-1-16,5-5 0 15,14-5 0-15,34 0 1 16,21 2-1-16,29 3-3 16,9 2 4-16,28 5 12 15,16 4 4-15,37 2 6 0,9-2-5 16,16-8-10-16,8-1-5 15,-3-4-39 1,4 2-179-16,-9 7 139 16</inkml:trace>
  <inkml:trace contextRef="#ctx0" brushRef="#br0" timeOffset="24693.73">8160 9447 294 0,'-10'5'106'0,"-2"-2"112"0,7 0-12 0,-4-3-38 0,2 1-20 0,6-1-31 16,-4 0-7-16,5 0-17 16,3 0-8-16,0 0-19 15,8 4-10-15,7 3-18 16,1-2-8-16,17 3-9 16,5-3 1-16,17 0 0 15,7 1 1-15,19-5 0 16,18 3-3-16,23 0-7 15,3-1-3-15,3-3-3 0,-1 0-3 16,8 0-1 0,1 0 1-16,-12 2-1 15,-12-2 1-15,-21 3 2 16,-12-1 2-16,-24 1 1 16,-14 0 2-16,-25-1 6 0,-16 2 1 15,-20 3 0-15,-19-1 0 16,-16 2-6-16,-13-2-2 15,-12-6-1-15,-5 0-2 16,-19-6-2-16,-15-4-1 0,-5-4-1 16,-1-2-1-16,7 2-1 15,-5 0-1 1,0 5-3-16,1 2-1 0,5 6 0 16,13 1-1-16,22 6 1 15,7-3 0-15,16 7 1 16,6-6-1-16,18 3 1 15,13-4-2-15,19-2-7 16,11 1 0-16,23-4 3 16,19-1 3-16,25-6 10 15,16-1 3-15,34 4-2 16,3-3 0-16,20 9-4 16,2 0 0-16,-9 7 0 15,9 1 0-15,-25 3 3 0,-15 4 1 16,-37 2 2-1,-30-3 0 1,-35 0 7-16,-14-1 1 0,-30 1 0 16,-18-1 0-16,-33-7-6 15,-17-1-2-15,-14-7-1 0,-1-7-1 16,4-4 0 0,6-6 0-16,-1-1-1 0,6-1-3 15,23 10-3-15,18 6-4 16,45 10-13-16,16 5-2 15,39 1 1-15,27 0 0 16,45-5 14 0,18-6-32-16,40-6-184 0,23-5 152 15</inkml:trace>
  <inkml:trace contextRef="#ctx0" brushRef="#br0" timeOffset="40267.65">17769 12147 367 0,'5'-5'80'0,"-1"-5"81"0,6 7-14 0,3 2 15 0,7-1 19 0,2-1 0 0,18-3-21 15,9 3-15-15,25-8-31 16,12-7-17 0,20-2-24-16,5-6-17 0,-1-5-27 15,0-1-9-15,-4 2-16 16,5-3-2-1,-17 11-1-15,-7 5-1 0,-32 12-1 16,-17 0-1-16,-22 7-8 16,-11 4-5-16,-29 10-52 15,-16 6-28-15,-46 14-47 16,-17 4-28-16,-23 2-23 16,-7 6-18-16,-18-6 9 15,-4-1 36-15,1-3 117 16,9-3 58-16,39-15 65 0,24-1 13 15,36-12 17-15,15-3 28 16,31-2 20-16,3 1-3 16,31 0-5-16,9-3-26 15,31-1-9-15,18-6-8 16,37-5-48-16,13-1-15 16,6-9-26-16,-1 0-7 15,-14-5-130-15,-4-3 92 0</inkml:trace>
  <inkml:trace contextRef="#ctx0" brushRef="#br0" timeOffset="44837.27">20389 6201 295 0,'-9'2'95'0,"1"-1"114"0,2 1-1 0,3-2-23 0,-4 0-21 16,7-3-47-16,10 0-15 0,1-5-23 0,6 3-9 0,19-1-3 15,7 3-3-15,26 1-5 16,13-1-2-16,34-5-13 15,10-1-7-15,5-4-13 0,-3 3-6 16,-10-1-9-16,-1 0-2 16,-7 4 1-1,-9 2-1-15,-35 2 2 0,-18-2 2 16,-33 3 2-16,-11 2-4 16,-30 2-11-1,-23 4-4-15,-36 5-12 16,-24 5-1-16,-11 9-15 15,-6 4-18-15,-16 7-35 16,-1 0-13-16,-10-6-9 0,4 0 17 16,37-6 42-16,15-5 18 15,35-7 34-15,16-4 9 16,24-6 13-16,19-2 12 16,19 0 42-16,15-7 12 15,28 0 2-15,18-4-4 0,26-5-33 16,21 3-11-16,29-3-14 15,2 2-7-15,3-6-11 16,-4 1-5-16,-13-5-1 16,-12 2 0-16,-26 5-50 15,-21 2-98-15,-21 1 86 16</inkml:trace>
  <inkml:trace contextRef="#ctx0" brushRef="#br0" timeOffset="46452.21">19782 2058 770 0,'0'11'103'0,"0"2"84"0,3 9-41 0,0 2 12 0,-3 12-38 0,0 5-24 0,-1 17-38 15,-7 7-12-15,3 9-21 16,-4 7-11-16,-1 9-10 15,2 1-1-15,-3 0-2 0,2-5 2 16,3-17-70 0,1-12-49-16,0-26-307 15,2-9 245-15</inkml:trace>
  <inkml:trace contextRef="#ctx0" brushRef="#br0" timeOffset="46944.58">19296 2388 1252 0,'0'-22'79'15,"3"-2"56"-15,4-6 11 0,15-6-8 16,3-5-29-16,18-8-54 16,7-3-12-1,12-1-6-15,5-6-8 0,6 4-17 16,1 6-1-16,-1 8-5 15,-4 6-2-15,-3 18-3 16,-9 4-2-16,-11 20-5 16,-7 10 1-16,-18 21 1 15,-12 11 3-15,-10 27 2 16,-10 9 4-16,-8 14 0 16,-3-3-1-16,3-11 1 15,-2-7-1-15,15-23 2 16,0-9 0-16,7-21 1 15,9-11 2-15,2-14 5 16,1-5 3-16,11-18 2 16,2-12-2-16,12-20-4 0,6-7-3 15,15 1-1 1,2-1 2-16,-7 32-3 16,-10 10-1-16,-9 34-7 0,-10 19-2 0,-6 24-1 15,-8 8 3-15,-5 4 3 16,-3-4 2-1,7-10-53-15,6-8-37 16,11-15-128-16,7-12-90 16,7-20 168-16</inkml:trace>
  <inkml:trace contextRef="#ctx0" brushRef="#br0" timeOffset="47458.43">20983 2416 956 0,'-11'27'80'0,"1"-3"20"0,1-10-1 0,5-8 97 0,8-6-52 16,11-17-32-16,7-5-3 0,7-17-67 16,1-2-17-16,-3-8-11 15,-5-3-2-15,-10 6-2 16,-4 0-1-16,-11 16 9 15,-5 5-1-15,-14 23-5 16,-3 6-3-16,-11 27-12 16,-7 13-4-16,-6 15 1 15,5 4 0-15,9-2 4 16,12-9 2-16,24-11 10 16,13-9 7-16,26-15 10 15,6-7 4-15,13-12-4 0,3-9-5 16,-4-3-9-1,-1 0-4-15,-2 3-6 0,-7 3-4 16,-6 17-6-16,-9 8-1 0,-12 15 0 16,-10 6 3-16,-16 0 6 15,-1 0 2 1,-5-12 6 0,1-10 3-16,9-16 6 0,-5-3 1 0,7-24 4 15,4-9 2-15,9-13-4 16,8-1-4-16,13 5-9 15,4 1-6 1,9 10-3-16,2 2-1 0,-4 7-5 16,-7 1-21-16,-9 2-92 15,-6 1-63-15,0 3 88 16</inkml:trace>
  <inkml:trace contextRef="#ctx0" brushRef="#br0" timeOffset="48413.51">21902 2229 684 0,'5'11'84'0,"-2"5"254"0,-3 7-202 0,-6 9-6 0,-7 6 9 0,-7 1-100 0,2-1-22 0,4-10 20 0,2-10 8 0,4-12 26 15,5-6 8-15,3-14-18 16,1-8-5-16,10-10-24 15,2-7-9-15,10-7-10 16,6-3-6-16,9 11-6 16,1 10-2-16,1 17-4 15,-4 11-3-15,-9 19-3 16,0 11 0-16,-13 9 4 16,-2 4 2-16,-5 4 4 15,-3-6 2-15,1-11 2 16,3-8 1-16,6-19 1 15,8-4-1-15,5-18 0 16,1-8-1-16,7-16 0 16,-5-1 0-16,3-3-1 0,-4 6-1 15,-4 16-3 1,-6 9-1-16,-3 24-4 0,-4 9-1 16,-5 22 0-16,4 6 3 15,0 0 4-15,0 0 0 16,11-12 5-16,11-8-44 15,16-12-44-15,8-10-32 16,14-6-87-16,4-7-5 0,4-6-9 16,-1-3 30-16,-12-1 85 15,-9-4 57 1,-24-1 120-16,-8 0 49 0,-19-1 83 16,-7 0 20-16,-25 2-49 15,-7 8-45-15,-25 15-85 16,-7 4-26-16,-1 20-19 15,1 6-1-15,24 6 0 16,10 1-2-16,24-8 0 16,9-4 2-16,22-18 4 15,9 1 2-15,24-15 0 16,-1-5-2-16,6-9-4 16,-10-5 1-16,-9-1 0 0,-9-1 0 15,-8 7-2 1,-6 10-1-16,-11 12-6 0,-1 8-1 15,-11 18 0-15,-8 7 2 16,-5 12 5 0,2 0 1-16,8-4 1 15,9-12 2-15,19-12 1 16,7-7 2-16,13-18 3 0,2-8 0 16,10-14 0-16,6-9-2 15,-2-21 1 1,10-8 1-16,-8-32 2 15,0-7 2-15,-10-14 14 0,-12 2 1 16,-9 22 10-16,-13 16 13 16,-12 36-7-16,-13 18-6 0,-29 44-15 15,-14 18-16 1,-22 34-12-16,-4 13 0 16,14 21 2-16,20 5 0 15,44-5 4-15,18-12 3 16,49-23 1-16,16-9-25 15,17-22-119-15,4-7-96 16,2-4 113-16</inkml:trace>
  <inkml:trace contextRef="#ctx0" brushRef="#br0" timeOffset="48837.24">20397 3453 1384 0,'7'17'62'0,"-3"11"39"0,6 26-57 0,2 11 7 0,-1 13-5 15,-6 1-10-15,5-6-20 0,-7-4-2 0,0-14-7 16,-3-1-52-16,-5-8-246 16,1-5 196-16</inkml:trace>
  <inkml:trace contextRef="#ctx0" brushRef="#br0" timeOffset="49096.78">20173 3446 1668 0,'14'0'47'0,"12"7"20"16,2 0-38-16,18 14 26 15,0-2 15-15,9 5 11 16,2-2-13-16,17 6-16 0,3 4-15 16,13 2-28-16,1 10-5 15,-21 2-3-15,-13 5-1 16,-43 7-7-16,-22 0 0 0,-36 12 0 31,-18 5 1-31,-12 4-11 0,-2 2-22 16,7-15-95-16,8-14-48 15,19-30-109-15,9-20-177 16,40-47 287-16</inkml:trace>
  <inkml:trace contextRef="#ctx0" brushRef="#br0" timeOffset="49397.44">21252 3960 1210 0,'21'21'69'15,"-4"-4"40"-15,5-6-16 16,4-3 31-16,2-11 9 16,3-7-6-16,1-13-19 15,-4-4-24-15,-15-9-21 16,-5-2-13-16,-24 2-12 15,-9 6-8-15,-19 11-20 0,-10 14-9 16,-4 29-11-16,3 15-3 16,12 23 1-16,5 5 0 15,16 12 6-15,9-3 5 16,23-13 5 0,7-8 5-16,19-22 1 15,7-9-1-15,19-24-63 16,5-13-105-16,30-24 93 0</inkml:trace>
  <inkml:trace contextRef="#ctx0" brushRef="#br0" timeOffset="49644.36">22060 3790 1723 0,'-38'22'43'0,"-22"3"-8"0,-3 5 2 16,3 7 2-16,2-1-3 15,29-1-30-15,12-2-5 16,22-3 1-16,11 3 0 16,18-3 3-16,9 4 2 15,6 4-2-15,-2 5-3 0,-14 3-2 16,-12-2-3-16,-23 3-15 16,-20-8-7-16,-20 2-82 15,-12-4-53-15,-6-10 87 16</inkml:trace>
  <inkml:trace contextRef="#ctx0" brushRef="#br0" timeOffset="49850.88">22399 3881 1090 0,'-8'54'27'0,"-3"0"43"0,-1 2-23 0,9-5 1 16,-1-10 6-16,15-8-48 16,7-12 2-16,10-15-111 15,1-9 78-15</inkml:trace>
  <inkml:trace contextRef="#ctx0" brushRef="#br0" timeOffset="49994.62">22314 3697 1328 0,'-49'17'76'0,"7"4"133"0,10-9-259 15,16-5-41 1,16-7-15-16,13-3-59 0,26 3 90 16</inkml:trace>
  <inkml:trace contextRef="#ctx0" brushRef="#br0" timeOffset="50363.05">22909 3818 1538 0,'-6'-4'57'0,"-17"2"-23"16,-8 2-1-16,-13 14-10 16,-8 13-15-16,-4 11-5 15,-2 5 0-15,19-6 1 16,9-2 0-16,23-21 0 15,17-4 2-15,17-15 4 16,6-3 3-16,3-12 3 16,2-4-1-16,-5-4 0 15,-6-1 2-15,-2 7 19 16,-4 6 6-16,-6 13 7 16,0 8-3-16,-4 22-19 15,0 9-7-15,1 10-10 16,2 7-1-16,2 4-4 15,-3 5-3-15,-5 1 1 0,-11-5-1 16,-16-3 0 0,-8-1-1-16,-19-12-4 15,-3-1-13-15,-3-6-95 0,-3-8-61 16,14-16-213-16,5-11-112 0,21-30 271 16</inkml:trace>
  <inkml:trace contextRef="#ctx0" brushRef="#br0" timeOffset="50659.54">23199 3710 1341 0,'3'45'42'0,"-3"6"2"16,-16-2 3-16,-2 0 10 15,0-13 3-15,4-8-7 16,5-10 13-16,7-9 13 0,2-11 12 15,6-7-8-15,7-15-27 16,3-7-20-16,3-7-23 16,4 0-4-16,6 13-12 15,7 12-2-15,2 24 0 32,1 15 1-32,-2 5 5 15,-1 4 3-15,-3-5-1 0,10-3-3 0,2-9-98 16,12-5-72-16,9-11 89 15</inkml:trace>
  <inkml:trace contextRef="#ctx0" brushRef="#br0" timeOffset="52115.83">21972 4769 693 0,'9'-8'44'0,"-6"-1"108"16,2 1-30-16,-5 3 26 0,-1 2 7 0,-1-1-42 0,0 4-21 0,2 4-27 0,2 10-14 15,4 20-38-15,-3 18-9 16,2 30-5 0,0 9-1-16,-8 15-1 15,0-2 0-15,-1-14-91 16,3-8-38-16,2-29-122 0,3-10 109 16</inkml:trace>
  <inkml:trace contextRef="#ctx0" brushRef="#br0" timeOffset="52336.78">21924 4853 1270 0,'21'-38'34'0,"4"5"25"16,10 5 8-16,7 6 22 16,11 4 9-16,8 4-34 15,-4 4-19-15,-8 12-22 16,-8 8-11-16,-19 13-12 15,-19 10-3-15,-16 15-2 16,-15 5 1-16,-26 9 1 16,1-1-8-16,-7-4-99 15,5 0-71-15,17-18 91 16</inkml:trace>
  <inkml:trace contextRef="#ctx0" brushRef="#br0" timeOffset="52634.38">22628 4899 1377 0,'-13'19'55'0,"-2"1"37"16,-12 15-63-16,2 3 8 16,1 3 6-16,10-2-6 15,12-7-16-15,4-7-4 16,21-13-1-16,6-10 2 15,13-15-1-15,6-7-1 16,-3-5-5-16,-5-2 1 0,-21-2 11 16,-7 1 13-16,-18-5 16 15,-16-3 0-15,-17-4-16 16,-12 6-18-16,-3 10-26 16,4 10-6-16,12 14-90 15,11 0-87-15,26 0 107 16</inkml:trace>
  <inkml:trace contextRef="#ctx0" brushRef="#br0" timeOffset="52816.68">22994 4776 1388 0,'28'3'142'16,"-6"6"60"-16,-14 7-73 15,-6 6-36-15,-5 8-55 16,0 6-10-16,3 7-12 15,0-4-6-15,9-2-5 0,7-9-1 16,11-11-74-16,1-4-70 16,8-18 78-16</inkml:trace>
  <inkml:trace contextRef="#ctx0" brushRef="#br0" timeOffset="53007.9">23027 4634 1410 0,'-17'9'63'0,"3"1"47"16,7-10-99-16,6-4 1 0,15-10-15 15,10-5-21-15,12 0-83 16,5 1-67-16,8 13-127 16,-3 5-54-16,2 16 185 15</inkml:trace>
  <inkml:trace contextRef="#ctx0" brushRef="#br0" timeOffset="53371.73">23407 4758 523 0,'16'59'115'0,"5"-9"113"16,-4-9-14-16,2-19-14 16,1-14-24-16,4-17-36 0,1-15-16 15,2-9-46-15,-2 0-26 16,1 6-32-16,-1 5-12 16,-1 16-16-16,-1 12-4 15,-1 16 1 1,-1 6 1-16,6 4 7 15,-4-1 2-15,9-16 5 16,1-8 3-16,0-14 4 16,0-9 9-16,-6-16 20 0,-2-6 5 15,-9-10 10-15,-3-9 3 16,-10-16 1-16,-6-6 4 16,-7-14 2-16,-4 0-7 15,5 7-23-15,-1 15-7 16,8 31-12-16,2 21-8 0,4 30-7 15,2 15-5-15,0 21-9 16,7 14 5-16,6 17 4 16,6 5 2-16,5-4 4 15,0 0 0-15,2-5-35 16,-4-9-56-16,-1-7-159 16,-4-3-223-16,-10-14 259 15</inkml:trace>
  <inkml:trace contextRef="#ctx0" brushRef="#br0" timeOffset="53597.93">23866 4533 1568 0,'4'20'53'0,"5"2"11"0,16 0-40 0,5-4 6 0,21-10 0 0,9-8-8 0,9-13-69 0,7-6-217 15,-7-11 170-15</inkml:trace>
  <inkml:trace contextRef="#ctx0" brushRef="#br0" timeOffset="61982.15">19790 8625 414 0,'0'0'113'0,"-2"0"117"0,1 0-27 0,-7 0-46 0,5 3-23 0,-2 0-33 16,0 5-9-16,12-4-9 15,0-3-5-15,19-1-1 16,7-1 8-16,17-1-11 15,18 2-11-15,33 5-23 16,13 3-14-16,6 3-11 0,4-5-4 16,-15 0-6-1,0 2 1-15,-18-2-44 0,-12 4-81 16,-23-5 72 0</inkml:trace>
  <inkml:trace contextRef="#ctx0" brushRef="#br0" timeOffset="62451.87">19842 9994 895 0,'-9'-9'98'0,"1"-4"66"0,-2-1-59 0,2 4-1 0,4 2-20 0,0 7-8 0,4 1-23 0,2-2-9 0,17 7 0 16,14 4 3-16,32 1 11 15,26 3-1-15,40-4-23 16,16-4-14-16,15-2-15 16,10-3 0-16,-1-5-112 15,-3-6 81-15</inkml:trace>
  <inkml:trace contextRef="#ctx0" brushRef="#br0" timeOffset="82157.66">11151 6099 649 0,'-11'-8'52'0,"0"-3"55"0,5-5 17 0,7 0 8 0,4-1-21 0,11 0-33 16,6 4-13-16,3 7-12 15,3 6-3-15,9 12-26 16,4 3-10-16,19 8-4 15,4-5 17-15,23-4 20 16,6-5 16-16,19-10 2 16,11-9-17-16,24-6-18 15,-3 1-15-15,-6-4-8 16,-10 4-2-16,-27 8 1 16,-6 5 0-16,-35 2-3 15,-21 0-3-15,-36 0-3 16,-17 0-1-16,-35 6 3 15,-14 2 1-15,-25 5 1 16,-8 3-1-16,-29-2 1 16,-8-2 0-16,-15-4 2 0,-5 0 0 15,10-5-1-15,4 0-1 16,12 1-1-16,19-1-2 16,27 3-2-1,21 5-1-15,37 3-5 0,10 5-2 16,26 2 2-16,13 1 1 15,28 0 7-15,22-6 2 16,34-7 1-16,16-6 0 16,24-12 1-16,13-7 0 15,15-8-1-15,-6 1 1 16,-11 2-1-16,-21 5 0 16,-39 9 2-16,-20 3-37 0,-43 8-280 15,-37 10 220 1</inkml:trace>
  <inkml:trace contextRef="#ctx0" brushRef="#br0" timeOffset="84194.51">21525 7725 690 0,'-8'-16'66'0,"-3"6"116"0,0 4-179 0,8 5 0 0,-6 4 1 0,4 5 6 0,8 4 11 16,10 1 15-16,20-1 27 15,13 1 8-15,18-7 3 16,6-1-12-16,9-5-22 16,1-5-10-16,-1-2-10 15,1-5-4-15,-2 1-3 16,-6 0-3-16,-20 0-2 16,-4 3-1-16,-33-1 13 0,-13 3 0 15,-26 6-4 1,-15 4-1-16,-21 11-17 15,-9 2-1-15,-20 10-4 16,-1 6-5-16,-1-2-3 16,-2 1 1-16,-7-16 6 15,6-7 5-15,5-10 7 16,12-6 1-16,30 4-2 16,10 2 3-16,31 5-2 0,9 4 1 15,38-3 9-15,24 3 1 0,45-8 2 31,10-6-1-31,24-2-8 0,6-8-4 16,12 6-122-16,9-1 87 16</inkml:trace>
  <inkml:trace contextRef="#ctx0" brushRef="#br0" timeOffset="141110.58">8256 9500 257 0,'-5'-1'80'0,"-6"-2"85"0,-1 0 12 0,1-1-25 0,0 3-19 0,3-1-46 0,-2 1-21 0,-1-1-27 0,5 2-6 0,3 0-2 15,6 3 2-15,6 2 8 16,9 4-1-16,10 2-2 16,13 1-5-16,22-6-3 15,13-3-2-15,27 0-4 16,13-3-1-16,14-3-10 16,-6 0-4-16,-16 0-4 15,-12 3 0-15,-28 0 1 0,-7 4 0 16,-34 3 2-16,-14-1 2 15,-29 0 1-15,-16 1 1 16,-13-1-2 0,-14-6-1-16,-4 0-3 0,-8-8-1 15,-17-1-1 1,-13-1-1-16,-18 5-2 0,0 5-1 16,3 11-1-16,9 8 0 0,17 0 0 15,10 3 0 1,9 2 1-16,12-5-1 0,18 1 3 15,11-2 2 1,34 2 5-16,18-1 7 0,30 0 5 16,14-5 4-16,24-7-1 15,5-7-6-15,15-5-5 16,18-3-6-16,15-5-3 16,6 2-2-16,-11-1 0 15,-18 4 3-15,-28 0 1 16,-13 3 2-16,-34 5 3 15,-18 0 4-15,-38 3 5 16,-17 5 0-16,-32 2-5 16,-10 1-7-16,-16-5-5 15,-6-6-1-15,-15-6 1 16,-8-8 1-16,-8-5-2 16,8-5 0-16,23 10-2 15,8 1 0-15,20 12 0 0,12 1-2 16,22 1-2-16,8 1-4 15,30 4-8-15,6-1 3 16,30 3-1 0,16 1 5-16,36-1 6 15,22-2-1-15,37-1 3 0,9-2 1 16,10-3-8-16,1-1-67 16,-19-1 51-16</inkml:trace>
  <inkml:trace contextRef="#ctx0" brushRef="#br0" timeOffset="144190.84">10318 8652 238 0,'-5'-13'115'0,"1"2"87"0,2 3-27 0,0 5-32 0,-2 3-58 0,-4 2-25 15,-5 4-38-15,-1 5-9 16,-5 5 0-16,2 0 3 15,6 1 3-15,6-4 11 16,3-5 22 0,9-1 6-16,12-7 12 15,7-6-5-15,15-6-19 0,13-6-8 16,20-9-13-16,5 1-7 16,14-4-10-16,-6 1-2 15,-13 12-2-15,-12 0 2 16,-32 9 8-16,-29 6 4 15,-2-3-1-15,-23 12-1 16,-27 8-9-16,-12 6-3 16,-8 6-1-16,-14-2-1 0,-3 3 1 15,-1 1-1-15,-4-6 1 16,3 1-1 0,7-5-1-16,4 1 0 15,24-5-2-15,14-1-2 0,33-5-3 16,17-1 1-1,40-3 4-15,16-7 2 0,22-7 3 16,4-1 0-16,15-5-2 16,1 0-1-16,15 3-1 15,-1-4 1-15,-23 5 2 16,-13 3 0-16,-41 3 3 16,-20 5 4-16,-27 5 5 15,-16 3 0-15,-27 6-1 16,-15 4-5-16,-25 2-5 0,0-3-1 15,-1 4-1-15,2-2-1 16,18 3-1 0,6-2 0-16,23-4 0 15,14-3-2-15,18-7-4 16,6 0-1-16,16-12 0 16,9 0 2-16,27-12 4 0,10-2 1 15,17-2 0 1,12-2 0-16,7 1 1 15,-5-1 1-15,-19 2 1 0,-19 3 2 16,-33 6 3-16,-18 9 0 16,-31 4-2-16,-22 9-3 15,-35 7-5-15,-12 1-1 0,-13 8 2 16,0 1 1-16,27-3 0 16,8-1 1-1,36-7-1-15,16-4-2 16,27-11-1-16,11 0 1 0,34-13 1 15,18-6 3-15,25-3-3 16,17-3-57-16,9 4 40 16</inkml:trace>
  <inkml:trace contextRef="#ctx0" brushRef="#br0" timeOffset="164457.76">20997 8324 216 0,'0'-6'66'0,"0"-7"71"0,0 0-7 0,-2 1-18 15,-6-1-20-15,4 1-34 0,-6 1-7 0,-6 1-19 0,2 4 3 0,-2 1 8 16,-1 2 2-16,11 1-8 15,4 2-3-15,1 0-11 0,10 0-3 16,4 3-6-16,7 4-4 16,-1 5-3-1,2 3 6-15,-1 8 6 16,7 4 2-16,6 0-1 16,11 3-7-16,11-3-8 0,7 3-1 15,17-8-1 1,11-3 1-16,14 3-1 0,-3-7 0 15,-24 3 1 1,-14 2 0-16,-33-4-2 0,-8 5-21 0,-19-9-203 16,-1-4 155-1</inkml:trace>
  <inkml:trace contextRef="#ctx0" brushRef="#br0" timeOffset="165003.9">21800 8362 195 0,'1'-5'62'0,"1"-3"53"0,0 3-24 0,1-1 5 16,3 3 1-16,-4 1-6 0,-2 4 3 0,-7 6-1 0,3-2-32 0,2 5-10 15,0 0-29-15,2 2-3 16,2 0 11-16,7-1 12 16,6 1 7-16,-1 1-6 15,2 6-18-15,4 6-12 16,-3 4-10-16,4 1 0 0,-5 1 0 16,-4-5 1-16,-5-4 0 15,-1 2 1-15,-8-7 3 16,-7-1 4-16,-4 0 1 15,-9-6 2 1,2-6-1-16,-7-2-2 16,-6-7 1-16,-4-7-4 0,-16-5-3 15,-4 2-3-15,-30-4-24 16,-9 6-16-16,-7 16-113 16,4 7 90-16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07T18:50:47.8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4082 1420 230 0,'1'-8'89'0,"1"-3"95"0,0 0-11 0,-2 1-46 0,-5 6-30 0,-5 2-50 0,-5 2-20 0,-6 5-17 0,-1 6-3 0,0 0 6 0,0 1 7 0,8-4 8 0,4-1 6 16,5-7 13-1,5 0 3-15,0-4 8 16,8-3-3-16,7-4-10 15,0 0-8-15,11-2-17 16,4 2-3-16,4-2 6 16,4-1 7-16,11-5 18 15,5-3 6-15,18-6-11 0,7-5-1 16,35-7-16-16,12-4-3 16,22-7-8-16,7-1-6 15,9-1-4-15,3 1-3 16,-9 3 1-16,-5 8 0 15,-29 9-1 1,-16 9 2-16,-21 10 2 0,-9 7 3 16,-30 3-18-16,-15-1-46 15,-21 4-220-15,-10 0 174 16</inkml:trace>
  <inkml:trace contextRef="#ctx0" brushRef="#br0" timeOffset="300.56">5661 843 840 0,'2'-13'57'0,"9"-12"74"15,6-5-40-15,8-10 28 0,7 1 0 16,-1 4-29 0,4 5-24-16,1 13-40 0,2 9-8 15,6 8-11 1,5 13-3-16,3 6-4 15,0 11-1-15,-3 3 1 16,-8 8 0-16,-4 3 1 0,-12-3 1 16,-13 1 3-16,-10 3 4 15,-22-4 5 1,-12 7 3-16,-31 4-3 0,-13-1-8 16,-4-2-58-16,4-5-89 0,37-9 81 15</inkml:trace>
  <inkml:trace contextRef="#ctx0" brushRef="#br0" timeOffset="835.37">7576 283 828 0,'8'-3'101'0,"-5"6"93"0,5 3-88 0,-5 8-9 0,-3 4-22 0,5 2-6 0,3 8-2 0,6 10-25 16,3 10-10-16,1 16-20 0,-4 10-5 16,-8 13 3-1,2 0 3 1,-6-4 4-16,-2-13 1 0,-2-15-55 15,-1-14-64-15,-3-16 57 16</inkml:trace>
  <inkml:trace contextRef="#ctx0" brushRef="#br0" timeOffset="1126.76">7600 335 1074 0,'28'-18'72'15,"-6"4"31"-15,4 8 0 16,-14 6-33-16,2 3-18 0,-1 14-31 16,3 5-6-16,11 7-5 15,6 1-3-15,17-7 0 16,15 6 0-16,12-7-1 16,1 0-1-16,-11 3 0 15,-15 4-1 1,-23 9 0-16,-23 7 1 0,-28 18-2 15,-13 7 1-15,-40 7-2 16,-9 0-1-16,-9-4-8 16,0-7-17-16,19-16-116 15,9-8-179-15,22-22 182 16</inkml:trace>
  <inkml:trace contextRef="#ctx0" brushRef="#br0" timeOffset="1590.44">8488 658 732 0,'-2'0'87'0,"-1"-3"38"0,-5 3-19 15,1 3-24-15,-3 3-40 0,1 12-17 16,5 1-5-1,4 9-12-15,2 4 1 16,11-1 13-16,6-1 7 16,1-9 2-16,4-4 7 15,4-14-2-15,4-3-6 0,1-16 0 16,6-7-6-16,1-10-11 16,-6-5 0-16,-10 0-2 15,-11 5-2-15,-10 11-7 16,-3 20-2-16,0 2-8 15,-3 17 0 1,-2 28 2-16,5 7 2 0,3 12 4 16,7 2 4-16,7-4 3 0,7-10-1 15,1-8 1 1,-5-4-1-16,-9-7 0 16,-6-3 2-16,-17-2 6 15,-12 0 1-15,-27-1 4 16,-10-1 1-16,-15-17-12 15,2-6-44-15,14-27-263 16,10-12 202-16</inkml:trace>
  <inkml:trace contextRef="#ctx0" brushRef="#br0" timeOffset="1921.27">9099 721 572 0,'3'55'86'0,"-3"5"18"0,-7 3 34 0,-4-4 13 0,-1-9-63 0,1-6-22 0,9-20-3 0,1-7 6 0,2-15 15 0,2-10 1 0,4-19-35 16,1-11-19-16,1-18-20 15,4-11-4-15,1-7-6 16,3 6-2-16,13 15-8 15,0 18 1-15,8 27 1 16,0 11 1-16,-3 32 5 16,-2 11 0-16,-2 12 2 0,-2 5 2 15,-4-4 4 1,3-7 0-16,2-13 6 16,6-3-31-16,12-17-130 15,-1-11-170-15,23-19 165 16</inkml:trace>
  <inkml:trace contextRef="#ctx0" brushRef="#br0" timeOffset="2731.87">10173 828 1227 0,'-60'10'131'0,"11"-4"-39"0,-3-1-38 15,3 0-7-15,7 9-37 16,4 6-7-16,1 12-4 15,6 6-1-15,7 0 2 16,4-4 0-16,16-15 1 16,8-2 0-16,18-15 4 15,3-8 1-15,11-13 2 16,4-2 0-16,-6-5-3 16,-2 2-1-16,-7 8-4 15,-9 5-1-15,-5 6-3 16,0 7 0-16,-6 7-1 0,1-1 1 15,-4 10 1 1,-2-9 3-16,1-1 2 0,9-3 3 16,5-8 3-1,6-4 1-15,7-7-2 0,2-8 0 16,5-2-5-16,-3 4 0 16,-1 4-2-16,-6 2-3 15,-7 11-1-15,1 3-3 16,-11 14 0-16,3 11 0 0,-7 13 2 15,-4 0 4 1,0 0 2-16,0-8 3 16,7-10 2-16,-4-7 2 0,8-18 3 15,2-3 0-15,9-19 0 16,4-4-4-16,3 1-4 16,4 1-3-1,-5 7-2-15,-4 11-4 16,-5 11-4-16,0 5-1 0,-10 17 3 15,2 0 2-15,-3 3 6 16,-3-6 2 0,1-8 2-16,2-3 4 0,13-14 1 15,1-5 0-15,6-14-2 16,2-2-3-16,5 2-4 16,-7-1 0-16,5 17-4 0,-11-1-1 15,1 10-2-15,0 5 0 16,-10 6 0-16,1 10 2 15,3-4 3 1,1 4 2-16,1-9 4 0,3-5 0 16,-5-7 3-16,4-5 1 15,-4-8-1 1,5-1-1-16,0-5-5 0,-1 5-3 16,5 15-7-16,0 7-1 15,-4 14 1-15,1 7 3 16,1 7 6-16,0-4 1 15,3-7 6-15,-1-8 7 0,6-14-103 16,1-12-126 0,-1-15 126-16</inkml:trace>
  <inkml:trace contextRef="#ctx0" brushRef="#br0" timeOffset="2899.99">11127 442 1683 0,'-23'24'235'0,"7"-5"-239"0,5-7-17 0,11-12-65 0,3-6-34 0,18-10-84 0,1-8-70 0,17 12 161 16</inkml:trace>
  <inkml:trace contextRef="#ctx0" brushRef="#br0" timeOffset="3130.75">11697 701 1151 0,'13'-5'30'0,"-6"-6"17"16,-7 1 27-16,-12 10 10 16,-10 5 1-16,-18 16-33 0,-4 13-21 15,-17 18-10 1,-3 8 1-16,12-5-3 15,15-2-3-15,38-16 2 0,27-7 4 16,37-12 2-16,11-10 0 16,14-10-5-16,-2-3-5 15,-4-4-44 1,-5-1-168-16,-16 6 130 16</inkml:trace>
  <inkml:trace contextRef="#ctx0" brushRef="#br0" timeOffset="3883.33">14142 507 841 0,'0'-10'106'0,"3"1"54"0,0-2-24 0,4 0-2 0,-2 7-61 16,2 4-25-16,0 16-29 0,2 11-6 0,1 27-2 0,1 12-2 0,-11 16-1 15,-2-2 1 1,-1-4 3-16,-2-13 3 0,4-11 3 16,-10-9-33-1,-5-12-153-15,-3-7 117 16</inkml:trace>
  <inkml:trace contextRef="#ctx0" brushRef="#br0" timeOffset="4072.32">13767 921 1182 0,'17'-3'51'0,"13"-8"34"0,14-5 22 15,15-10 15 1,15-4-19-16,22-3-56 16,-1 4-15-16,-1 9-16 0,-9 7-6 15,-12 13-19-15,-8 10-61 16,-5 7 46-16</inkml:trace>
  <inkml:trace contextRef="#ctx0" brushRef="#br0" timeOffset="4651.5">15934 310 1005 0,'18'-34'66'0,"5"8"47"0,6 15-38 0,-2 9 2 0,-5 29-25 0,-10 17-22 0,-13 21-23 0,-17 13 0 16,-20 16 2-16,-9 13 1 15,-14 17 1-15,-6-1 0 0,11-20-1 16,5-20 2-16,19-35 1 31,10-12 1-31,10-22-2 0,12-14-4 16,6 7-3-16,11-11-1 15,24 0 11-15,16-3 5 0,14 3 1 16,11 2-1 0,11 0-10-16,2-1-3 0,-3 0 10 15,-7-2-34-15,-19-6-160 16,-5-3 127-16</inkml:trace>
  <inkml:trace contextRef="#ctx0" brushRef="#br0" timeOffset="5472.08">16644 811 1258 0,'3'24'24'0,"7"2"-8"16,1-2 18-16,5-8 21 16,7-3 10-16,7-9-3 0,10-7-5 15,5-17-9 1,-4-6-8-16,-3-8-14 15,0-4-6-15,-19 2-5 16,-6-2 0-16,-18 1-3 0,-20 1-2 0,-16 5-8 16,-8 7-7-1,-6 21-11-15,3 8-4 16,6 34-5 0,8 18 4-16,11 23 8 15,2 8 4-15,11 4 9 0,11-10 4 16,15-19 3-16,13-11 1 15,26-24 1-15,14-10-3 0,26-15-31 16,5-6-25-16,15-16-44 16,2-6-1-16,1-7 31 15,3-4 24-15,-20-5 48 16,-11-5 18-16,-39-4 45 16,-26 4 11-16,-34 0 5 15,-19 13-18-15,-29 17-48 16,-7 13-11-16,-5 22-10 15,1 8 2-15,20 4 1 16,9 3 0-16,26-8-1 16,7-8 2-16,21-12 9 15,10-4 2-15,20-12 4 16,5-6-1-16,14-7-8 16,3-6-2-16,-10 1-2 15,-1-4-1-15,-18 15-7 16,-16 6-5-16,-10 22-4 0,-11 19-2 15,-6 22 4-15,-10 10 3 16,5 4 4-16,7-6 3 0,17-18 4 31,17-9 3-31,18-22 6 16,4-11 2-16,8-17 2 0,-5-11-1 16,8-13-3-16,-3-10 0 15,1-20 1-15,-1-9 0 16,-8-23 2-16,-2-2-1 15,-9-9-2-15,-8 8-4 0,-6 17-4 16,-7 14 7-16,-9 34 12 31,-3 16-4-31,-10 28-15 0,-4 19-10 0,-7 23-20 16,-5 13 3-16,-1 21 12 16,0 9 4-16,-2 16 5 15,5 8 3-15,1-8 6 16,11-3 0-16,4-22-14 15,6-16-50-15,10-19-109 16,4-12-151-16,10-26 163 16</inkml:trace>
  <inkml:trace contextRef="#ctx0" brushRef="#br0" timeOffset="5729.04">18657 671 1098 0,'-23'28'28'0,"-6"-6"31"0,-6 3 5 0,-13-10 34 0,-3-3 11 16,-7-2-35-16,-13-7-15 0,3 8-34 0,-3-2-13 0,16 21-18 0,15 11-5 0,20 11-2 15,20 8 3-15,25-3 9 16,13-2 3-16,22-11 8 15,4-6 1-15,4-19 2 16,3-2-4-16,-6-17-73 16,3-4-104-16,11-7 95 0</inkml:trace>
  <inkml:trace contextRef="#ctx0" brushRef="#br0" timeOffset="6511.36">19249 1016 1389 0,'-16'-13'107'0,"-9"-6"53"16,-19 1-91-16,-8-5 4 16,-12 6-51-16,1 5-14 15,0 13-6-15,6 4-3 0,16 18-2 16,7 1-1-16,21 1-2 16,12 1 2-16,24-11 5 15,13 1 3-15,20-10 3 16,8-6 0-1,4-11-2-15,-6-3-1 0,-10-8 1 16,-6 0 2 0,-20 0 2-16,-7 3-2 0,-12 13-14 15,-7 6-7-15,-13 20-9 16,-1 13 0-16,-10 15 12 16,0-4 4-16,13-5 7 15,10-7 6-15,18-18 6 16,13-11 1-16,10-12 2 15,9-9-1-15,3-8-3 16,1-8 0-16,-2-5 0 0,-10-2 1 16,-14 2-1-1,-5 5-2-15,-16 17-18 16,-1 14-6-16,-5 25-2 16,-3 14 1-16,-2 24 13 15,3 11 2-15,-4 14 1 16,1 7 0-16,-6 10 3 0,-5 1 1 15,-9-7 3-15,-5-12 1 16,-8-18 0-16,-6-9 1 16,-2-21-1-16,-4-9 2 15,1-26 10-15,2-7 0 16,7-35 8-16,7-14-1 0,14-43-12 16,13-16-5-1,23-5-14-15,15 7-3 0,23 34 2 16,0 23-1-16,11 28 4 15,9 8-2-15,7 12 0 16,6-1 1-16,2-2 4 16,1-2 2-16,-5-9 2 15,-4-3 0-15,-7-6 4 16,-5-6 1 0,-18-2 21-16,-11-6 13 15,-29 3 14-15,-12 10 3 0,-23 21-30 16,-15 20-14-16,-11 32-20 15,-3 17-7-15,19 7 8 16,11 5 1-16,33-10 6 0,17-7 2 16,35-15 3-16,19-7-15 15,24-20-101-15,6-4 175 16,16-16-90-16</inkml:trace>
  <inkml:trace contextRef="#ctx0" brushRef="#br0" timeOffset="35604.44">21648 510 355 0,'-9'-8'97'0,"-1"-3"78"15,3 0-36-15,-5 0 21 0,0-3-12 0,2-1-7 0,-1 3-40 0,2-2-25 0,-12 4-48 0,-4 9-13 16,-13 12-11-16,-4 9-1 0,-20 29 0 0,-1 17 3 0,9 43 3 16,5 11 0-16,24 11 0 0,11-7-4 15,14-21 1-15,10-10 0 16,8-9 3-16,11-7 0 15,9-8-7-15,6-6-64 16,0-15 43-16</inkml:trace>
  <inkml:trace contextRef="#ctx0" brushRef="#br0" timeOffset="36171.07">21715 902 263 0,'9'-9'115'16,"2"-5"70"-16,-3 4-26 0,-2 1-10 16,1-2-43-16,0 0-8 0,5-2-7 15,3 2-12 1,3 0-21-16,2 5-12 15,5 6-25-15,-1 1-8 16,-3 10-8-16,1 5-2 0,-10 9-2 16,-4 5 0-16,-13 4 0 15,-1 3 1 1,-14 1 1-16,-2 2 0 16,-5-4 1-16,-2-5-1 0,6-1 0 15,-3-1 1-15,7-6-2 16,5 1 1-16,6-3 0 15,8 1 2-15,8-7 16 16,6 3 2-16,4-6 7 16,6-4 0-16,13-8-9 15,0-9 1-15,5-7-5 16,6-8-2-16,-9-2-7 16,-3-3-11-16,-7-4-104 15,-2 3-106-15,-5 5 114 16</inkml:trace>
  <inkml:trace contextRef="#ctx0" brushRef="#br0" timeOffset="36500.44">22281 885 809 0,'0'10'88'16,"-5"1"36"-16,-3 8 7 0,-7 6-36 15,0 5-31-15,4 14-31 16,0 0-6-16,13 2-16 15,7-2-2 1,12-11 5-16,2-1 8 16,12-17 23-16,5-5 5 0,4-12 3 15,-2-9-6 1,-7-11-17-16,-5-3-4 0,-14-5 12 16,-8-6 0-16,-15-7-2 15,-8-6-5-15,-14 0-24 16,-4 10-8-16,-8 18-8 15,0 14-2-15,-5 18 0 16,2 4 3-16,5 11-50 16,2-1-67-16,22-8 73 15</inkml:trace>
  <inkml:trace contextRef="#ctx0" brushRef="#br0" timeOffset="36678.86">22817 727 1134 0,'-22'18'122'16,"6"-12"-55"-16,5-7-50 16,5-9-1-16,3-10-4 15,3-10-62-15,8-4 36 16</inkml:trace>
  <inkml:trace contextRef="#ctx0" brushRef="#br0" timeOffset="36892.12">23221 354 701 0,'-11'20'107'0,"0"5"73"15,-8 15-73-15,7 9 1 0,-4 17-67 16,-5 14-28-16,1 23-7 16,-5 7 0-16,-7-6-4 15,8-11-24-15,2-25-184 16,6-11 141-16</inkml:trace>
  <inkml:trace contextRef="#ctx0" brushRef="#br0" timeOffset="37072.86">23439 814 1463 0,'5'-1'3'0,"-13"4"1"0,-10-3 15 0,4 0 2 0,-3-5 7 15,7-6-2-15,4-10-13 0,6-5-31 16,3-3 12-1</inkml:trace>
  <inkml:trace contextRef="#ctx0" brushRef="#br0" timeOffset="37355.31">23666 347 980 0,'27'10'36'16,"11"1"60"-16,9 6-13 15,10 5 40 1,3 8 6-16,6 14-44 0,5 8-14 16,-13 21-32-1,-4 4-11-15,-33 16-11 0,-21 7-5 0,-48 5-3 16,-20 7-2-1,-36 7-1-15,-14 8-5 16,-29 11-37-16,-9-3-56 0,-2-12 52 16</inkml:trace>
  <inkml:trace contextRef="#ctx0" brushRef="#br0" timeOffset="39752.87">7922 1497 90 0,'-21'13'54'0,"5"-1"36"0,10-4 28 0,0-3 5 0,6 1-26 0,6 0-10 0,8 10-4 0,10 2 10 0,19 7 3 0,15 2-14 0,35-10-31 0,11-8-18 0,52-21-18 15,34-17-4-15,45-29-4 16,41-8-1-16,14-8-3 16,3 4-3-16,2 21 1 15,-20 13-1-15,-15 31 0 16</inkml:trace>
  <inkml:trace contextRef="#ctx0" brushRef="#br0" timeOffset="50932.03">2080 5585 178 0,'-5'-2'31'0,"-4"-1"72"0,7 3 24 0,-6-2 11 0,8 2-3 0,0 0-46 0,0-1-17 0,16-2-14 0,5 1 10 16,10-6 18 0,12 0 1-16,1-4-7 0,9-1-14 0,9 2-29 15,14-2-10-15,18 7-11 16,15 3-2-1,10 5 0-15,5 1 0 0,7 3 8 32,17-1 6-32,15-4 1 0,14-2-1 15,20-10-12-15,8-2 4 0,13-3-12 16,17 2-1-16,-13 8 1 16,-6-4-9-16,-25 10 28 15,-19 7-86-15,-24 8 50 16</inkml:trace>
  <inkml:trace contextRef="#ctx0" brushRef="#br0" timeOffset="55608.33">6574 5077 311 0,'0'-5'38'0,"-3"2"30"0,-5 3-37 0,-6 5-21 0,-2 6 8 0,-1 0 41 16,1 0 15-16,10-2 12 0,-2 2-3 0,11 2-15 15,2-2-1-15,4 3 5 16,4 0 1-16,3 1-15 16,1 3-12-16,4 8-20 15,-4 4-8-15,5 11-12 16,-9 4-2-16,-4 7-1 15,-6 1 0-15,-9-1 0 16,1-4-2-16,-7-8-90 0,-2-9-199 16,-7-18 176-1</inkml:trace>
  <inkml:trace contextRef="#ctx0" brushRef="#br0" timeOffset="56129.05">6480 5031 626 0,'-10'25'39'0,"1"1"9"15,-1-1-2-15,-1-3-13 16,-1-2-1-16,1 2 3 16,-2-1 3-16,5-1-8 15,2 6-1-15,3-12-4 16,-2-1 3-16,7-13 15 15,5-10 3-15,3-6 3 16,3-7-8-16,1-6-19 0,0-2-5 16,0 1-4-16,0 1 6 15,1 7 21-15,0 5 6 16,-2 6 4-16,0 3-4 16,2 8-23-1,-2 0-6-15,9 14 2 16,2-9 4-16,4-3 8 0,5-1 0 15,2-4-6-15,0 6-8 16,-5 8-12-16,-5 6-3 16,-8 12-3-16,-4 6-17 15,-4 12-245-15,-1 3 187 0</inkml:trace>
  <inkml:trace contextRef="#ctx0" brushRef="#br0" timeOffset="56801.82">6693 5873 452 0,'6'-8'127'0,"0"-3"95"0,-1 0-64 0,-3 2 20 0,-1 3-60 0,1-4-16 0,4 8-30 0,-3 6-17 15,0 18-22-15,1 3-8 16,-1 19-11-16,-3 8-3 16,-3 7-5-16,3 4-1 15,-2-3-1-15,-1-2 0 16,0-9-36-16,-4-4-51 16,3-10-218-16,-7-8 180 15</inkml:trace>
  <inkml:trace contextRef="#ctx0" brushRef="#br0" timeOffset="57121.84">6803 5921 872 0,'0'-35'131'15,"0"5"41"-15,-3 6-23 16,1 8-2-16,-1 2-77 15,3 3-14-15,11 0-7 16,4-1-1-16,15 2-8 16,1 1-6-16,10 2-15 0,2 7-7 15,-4 4-6-15,-3 7 1 16,-13 3-1 0,-3 3 1-16,-18 8 0 0,-7 2-1 15,-16 8 0 1,-2 7 2-16,-14-10 1 0,4 3-3 15,-5-10-6-15,2-3-8 16,9-8-30-16,2-9-21 16,9-8-92-16,5-11-125 0,13-4 159 15</inkml:trace>
  <inkml:trace contextRef="#ctx0" brushRef="#br0" timeOffset="57687.53">7226 5869 931 0,'16'9'55'0,"0"-1"13"16,1 0-4-16,-11 9 6 16,2 0-29-16,-8 6-24 15,0 2-3-15,0-3-7 16,-1-2 1-16,-1-7 3 15,-1-5 2-15,-2-8 5 0,3-2 1 16,-5-7-2 0,2-4 2-16,-5-7 6 15,3-4 1-15,0-3-1 16,7-4-3-16,14 4-13 0,10 2-4 16,9 6-5-16,2 0-1 15,9 9-1 1,-3-1 0-16,3 11 1 0,2 5 0 15,-7 3 0-15,1 0 0 16,-4 9 1-16,-9-3 3 16,-11 15 7-16,-7-2 4 0,-14 4 4 15,-2 5 2-15,-3-1-1 16,7 3-3 0,3-3-6-16,11-2-3 0,6-8 7 15,2-8 14 1,2-15 19-16,2-4 7 0,6-20 0 15,4-5-12-15,-3-9-13 16,-3-5-6-16,-7-6-6 16,-7 3-5-16,-13-5-1 15,-11 8-3-15,-18 11-11 16,-8 11-1-16,-4 24-9 16,-7 14-1-16,6 6 4 15,4 0-31-15,11-5-109 16,7-1-95-16,23-4 117 15</inkml:trace>
  <inkml:trace contextRef="#ctx0" brushRef="#br0" timeOffset="58084.32">8100 5935 944 0,'8'28'62'0,"-7"5"44"0,-8 4 14 0,5 4 15 0,-11 6-33 0,10-1-53 0,3 4-24 0,7 1-20 0,4-3-1 0,3-14 1 16,-2-6 2-1,-5-20 7-15,-6-8 3 16,-2-3 2-16,-9-13-4 16,-6-16-4-16,-2-10-3 15,-5-23 1-15,-2-7 3 0,5-6-2 16,10 3 0-16,20 10-5 15,13 10-1-15,9 14 1 16,1 6 0-16,5 16 1 16,-2 3 0-16,2 15-1 15,-6 2-1-15,-10 10 1 16,-11 7 2-16,-11 7 4 16,-7 3 0-16,-18 10-1 15,-3 2-2-15,-13-3-1 16,-3 3-32-16,7-9-121 0,4-1-207 15,11-14 193 1</inkml:trace>
  <inkml:trace contextRef="#ctx0" brushRef="#br0" timeOffset="58633.81">8630 5823 1158 0,'-14'12'82'0,"-4"6"39"0,-4-1-38 16,-1 4 8 0,7 1-31-16,5 3-9 0,11-1-38 15,6-2-9 1,10-5-1-16,9-6 2 16,7-5 5-16,4-6 0 15,4-9 3-15,-1-5-1 0,-6-5 1 16,-8-3 2-16,-12-7 3 15,-7 1 1-15,-18-2-1 16,-7-3-4-16,-19 1-9 16,-6 7-4-16,-2 6-10 15,2 11-3-15,12 10-1 16,9 10-2-16,19 1-14 16,6 1-3-16,23-3-4 15,11 2 0-15,17-5 19 16,2 1 7-16,5 4 7 0,-8-1 2 15,-6 9 1-15,-12-1 0 16,-9 10 3-16,-10-1 1 16,-9-1 5-16,-8-4 1 15,-9-7 4-15,-1-4 2 16,-7-12 0-16,1-2 0 16,9-12-7-1,4-1-4-15,15-5-6 16,6-5-3-16,15-1 0 0,4 2 1 15,12 2 1-15,2 2 0 16,3 0-4-16,3-3-16 0,-1-5-110 16,0-4-66-16,-7-5-201 15,-8-2 195 1</inkml:trace>
  <inkml:trace contextRef="#ctx0" brushRef="#br0" timeOffset="58804.8">9272 5336 1029 0,'3'6'110'0,"0"8"32"0,12 16-6 0,2 9 2 0,2 18-63 0,3 8-18 0,-5 11-37 0,-2 4-9 16,-4 2-5 0,-10-2-14-16,2-10-147 15,-3-4 112-15</inkml:trace>
  <inkml:trace contextRef="#ctx0" brushRef="#br0" timeOffset="59069.93">9310 5826 1152 0,'22'3'52'0,"5"-1"4"0,9-1 11 0,12-1 33 16,-3-3-21-16,6-6-5 15,-1 2-8-15,-4 1-19 16,-2 3-6 0,-8 12-23-16,-7 4-9 15,-10 12-4-15,-10 7 0 16,-9 9 1-16,-5 3 1 16,1-3-2-16,-4-2-3 15,13-9-36-15,10-8-46 0,7-14-190 16,7-8 158-16</inkml:trace>
  <inkml:trace contextRef="#ctx0" brushRef="#br0" timeOffset="59207.17">9728 5649 1630 0,'-22'19'20'0,"6"-6"-167"0,2-7-65 15,5-7 100-15</inkml:trace>
  <inkml:trace contextRef="#ctx0" brushRef="#br0" timeOffset="60336.76">10140 5897 1169 0,'-10'20'58'16,"2"-2"-4"-16,2 4 22 15,8-2-14-15,6 1 4 16,4 3 21-16,2-6-14 15,9 3-16-15,-6-4-10 16,7-7-23-16,-2-6-7 0,0-7-2 16,1-6 0-1,-1-10 0-15,4-3-1 0,-11-5-1 16,0 0 2 0,-7-3 5-16,-8-3 7 15,-13-6 9-15,-6-1-1 0,-9 10-5 16,-1 7-8-16,-9 15-19 15,-1 9-4-15,-2 14-6 16,3 3-3-16,10 1 2 16,10 0 0-16,25-4-3 15,8-9 0-15,22-6-2 16,4-5 0-16,14-8 2 16,3 2 2-16,10-1 4 0,6-2 0 15,-6 10 3 1,-3 3-2-16,-19 15-4 15,-13 10 0-15,-21 3-4 16,-9 4 0-16,-18 1 5 16,-4-2 2-16,-3-4 5 0,4-3 3 15,7-11 5-15,10-12 0 16,-3 5-1 0,11-10-1-16,12-9-3 0,4 0-2 15,14-5 0-15,10 3-1 16,0 5-3-16,-2 0-3 15,0 8-1 1,-7 1 0-16,-6 9 1 0,-4 4-19 16,-3 1-113-16,-1-1-62 15,14-9-74-15,3-7-50 0,11-8 23 16,0-5 160 0,88-52-70-16,-129 59 423 15,15-17-16 1,-14 2 201-16,-4 4-36 0,-25 8-133 15,-10 11-62-15,-14 5-89 16,-6 9-45-16,2 8-32 16,3 1-3-16,13 5-3 15,12-7 0-15,19 2-6 0,13-2-3 16,15-9-4 0,4-6-11-16,2-8-11 0,0-7-10 15,-6-1-10 1,0-6 11-16,-9 13 14 15,-1 0 11-15,-17 12 15 16,-3 14 0-16,-4 9 4 0,-6 4 2 16,7 3 4-1,3-1 1-15,6-10 2 0,15-9 1 16,4-11 5-16,3-8 1 16,10-13 1-16,-8-9-1 15,8-12 1 1,-3-4 3-16,1-9 11 0,-6-9 2 0,-2-24 1 15,-5-13-4-15,-9-4 10 16,-5 6 16-16,-2 37 28 16,0 24 5-16,-14 33-26 15,0 20-22-15,-15 26-31 16,6 22-7-16,4 15 3 16,12 10 2-1,9-7-5-15,7-11-2 0,16-18-26 16,5-13-30-16,20-19-136 15,6-4-65-15,15-12 130 16</inkml:trace>
  <inkml:trace contextRef="#ctx0" brushRef="#br0" timeOffset="60792.05">12808 5394 1188 0,'14'17'36'0,"-2"21"25"0,3 13-23 0,-4 21 28 0,-7 8 5 0,-1 10-19 0,-6-1-18 0,0-7-21 0,-2-2-3 16,-6-14-115-16,2-1 80 0</inkml:trace>
  <inkml:trace contextRef="#ctx0" brushRef="#br0" timeOffset="61186.31">12572 5798 1079 0,'26'-19'74'0,"1"-2"142"0,4 2-145 16,4 3 15-16,6 1 11 15,8 5-23-15,3-1-45 16,5 5-11-16,-5 6-12 16,-2 1-3-16,-4 15-6 0,-11 3-3 15,-7 8 1 1,-4 8 1-16,-9 4 5 16,0 0 4-16,-4 2 1 15,3-4 0-15,11-7 1 16,5-5 1-16,9-9 6 15,4-12 2-15,-3-5 3 0,-3-9 3 16,-11-5 6 0,-12-1 4-16,-16-8 14 0,-18-4 2 15,-13-13-4-15,-2-3-6 16,-3 3-16-16,2 3-6 16,12 22-15-16,2 7-6 15,9 13-30-15,4 4-57 16,6 11 55-16</inkml:trace>
  <inkml:trace contextRef="#ctx0" brushRef="#br0" timeOffset="78902.61">18916 5091 628 0,'-8'0'131'0,"2"-3"123"0,-4 0-125 0,7-4-30 0,0 0-24 0,0-3-3 0,12 5 12 16,12-3 0-16,10 5-14 15,6 2-8 1,18 5-9-16,8 6 4 15,27 7-12-15,27 5-4 0,36-6-19 16,23-2-11-16,64-11-1 16,20-4-1-16,59-15 0 15,16-1-1-15,18-7-5 16,5 8-3-16,-12 8-115 16,-12 10 82-16</inkml:trace>
  <inkml:trace contextRef="#ctx0" brushRef="#br0" timeOffset="94796.58">15234 5306 414 0,'0'-2'84'0,"0"0"75"0,0-1 0 0,5-3-48 0,2 1-12 0,3-3-21 0,3 4-4 0,1-1-11 0,6 5-7 0,13 3-3 0,10 0-3 0,25 8 0 0,6-5 1 0,24 1-10 0,7-6-4 0,36-7-11 16,18-2-6-16,26-6-11 15,9-2-2-15,8 8-4 16,-8-1 1-16,-24 6 0 16,-6 3-1-16,-36 4 0 15,-14 6-2-15,-34 3-1 16,-18 2-2-16,-40-1-22 15,-21 2-1-15,-39-5-5 16,-18-1 2-16,-31-1 18 16,-11-6 2-16,-14 1 4 15,-16-4 0-15,-17-7 3 16,-9 1 1-16,-3-7 0 0,4 2 2 16,-8-3 0-1,7 1 0-15,9 6-1 0,9 0-1 16,44 12 0-16,12 1-2 15,20 10 1-15,13 1 0 16,17-1 3-16,17 3 4 16,32 0 16-16,13 0 24 15,39-2 16-15,17-4 2 16,40-7-16-16,30 2-23 16,18-8-17-16,-1 2-3 15,2-2 3-15,-11 0-33 16,-23 3 19-16</inkml:trace>
  <inkml:trace contextRef="#ctx0" brushRef="#br0" timeOffset="119953.92">18605 8677 710 0,'5'-9'88'0,"1"4"81"0,-1 0 10 0,0 12 3 0,3-11-6 0,1 19-41 0,-3 2-27 0,4 16-55 0,-7 16-19 0,-1 17-17 16,-2 8-1-16,-4 21-10 0,-4 3-3 16,2-4-1-16,-2-12-1 15,4-19-11 1,0-12-29-16,-2-21-149 0,3-10-178 15,1-9 198-15</inkml:trace>
  <inkml:trace contextRef="#ctx0" brushRef="#br0" timeOffset="120228.76">18370 8800 1150 0,'21'-20'90'0,"2"-4"168"0,9 0-171 16,7 1 14-16,10 4 23 15,10-3-13-15,8 6-47 16,11 5-13 0,8 9-27-16,-2 9-13 0,-7 16-14 15,-9 10 1-15,-25 10 0 16,-9 6 0-16,-18 14 4 16,-13 3 4-16,-17 16 6 15,-13 3 4-15,-10-7 1 0,-9-7 0 16,-8-24-2-16,-1-9-5 15,0-19-58-15,6-16-54 16,20-13-199 0,14-13 166-16</inkml:trace>
  <inkml:trace contextRef="#ctx0" brushRef="#br0" timeOffset="120820.14">19389 9021 989 0,'7'28'84'0,"0"-1"119"0,4-2-96 16,-3-6 13-16,13-14 8 16,6-10-22-1,12-17-50-15,5-11-12 0,-1-8-23 16,-7-5-7-16,-15 2 2 16,-6 0 1-16,-15 9 1 15,-7 4-1-15,-19 17 0 16,-2 11 1-1,-29 25 0-15,-4 15-3 0,-12 31-5 16,0 13-5-16,18 23-4 16,5-6 1-16,26-16-2 15,21-11 2-15,22-38 7 16,27-8 6-16,29-27 6 16,12-15 1-16,19-22-1 15,-2-12-6-15,-6-26 6 16,-11-7-2-16,-12 2-7 0,-9 5-1 15,-21 28-9 1,-9 21-5-16,-23 28 1 16,-10 17 2-16,-17 30 2 0,-9 15 5 15,-7 6 0-15,-1 6-1 16,12-16-1-16,0-12 0 0,14-19 5 31,5-13 4-31,0-17 8 0,5-10 0 16,6-22-2-16,6-7-5 15,7-10-12-15,9-10-3 16,7 10-8-16,9 6-4 0,3 20 0 16,0 10-1-16,-8 17 2 15,-2 12 2-15,-13 12 4 16,-1 5 2-16,-9 8 4 16,-6-2 0-16,-7 1-12 15,2-3-41-15,0-10-119 16,3-5-115-16,11-10 144 15</inkml:trace>
  <inkml:trace contextRef="#ctx0" brushRef="#br0" timeOffset="121127.51">20752 8977 1322 0,'0'33'37'0,"-8"3"53"0,-6 7-34 0,-11 7 8 0,-5-6 6 0,3-4-50 0,2-5-6 0,11-13-6 0,4-8-1 0,10-14 3 31,7-8 3-31,7-16 0 16,3-7 0-16,10-12-8 0,4-4-3 16,12 6-2-16,8 3 2 15,1 22 6-15,3 10 1 16,-8 23 2-16,-7 13-4 0,-14 10-4 15,-2 9 1-15,-2-7 5 16,-3-2-33-16,8-14-110 16,6-4-64-16,5-18-191 15,6-4 197-15</inkml:trace>
  <inkml:trace contextRef="#ctx0" brushRef="#br0" timeOffset="121623.87">21519 9087 722 0,'5'-60'222'16,"-4"5"153"-16,-17 19-109 15,-10 14-62-15,-22 27-126 16,-5 10-35-16,-9 26-32 0,4 13-3 16,10 11-2-1,11-2-6-15,24-16-4 16,11-8-1-16,15-15 4 16,12-13 2-16,15-16 7 15,7-7 0-15,10-18 2 16,6-8 0-16,0-13 5 0,-9-4 0 15,-5 8-5 1,-12 9-1-16,-18 21-9 16,-8 12 0-16,-15 18 1 0,-12 12 2 15,-11 14 0-15,-6 5 1 16,8-6-3-16,9-5 0 16,21-15 1-16,17-15 0 15,16-14 3-15,3-8 0 16,1-14-1-16,1 1-1 15,-2 1-3-15,1 7-3 16,7 16-3-16,0 8-3 16,-8 14 1-16,-6 16 1 0,-14 15 2 15,-3-4 4-15,-7 0 1 16,-4-7 2-16,-4-20 6 16,0-10 7-16,0-4 4 15,-1-16 2-15,-2-20-4 16,0-10-3-16,8-13-1 15,0-7-5 1,14-3-11-16,8 9-7 0,14 11-11 16,-2 11 2-16,4 13-71 15,-3 6-73 1,-4 10 93-16</inkml:trace>
  <inkml:trace contextRef="#ctx0" brushRef="#br0" timeOffset="122156.8">22713 8928 1796 0,'-11'-28'61'0,"-9"-1"20"0,-2 7-47 0,-15 17 0 0,-10 9 3 0,3 24-9 0,1 10-9 0,13 14-5 15,8 5-10-15,19-5-6 16,5-2-2-16,15-20 4 15,11-5 1-15,5-15 3 16,7-10 3-16,7-14 6 16,-1-10 8-16,-11-16 4 15,-2-8 0-15,-11-19-3 16,-6-11 0-16,-7-22-6 16,-7-10-5-16,-9-26-6 15,-1-6 1-15,-1 21 0 0,-2 21 15 16,5 59 11-16,-4 29-6 15,-2 43-4-15,-4 25-11 16,-2 46-12-16,3 18 4 0,4 9-2 31,6-3-2-31,11-15 4 16,15-9-4-16,15-13-82 16,18-14-63-16,31-15-355 0,5-20 287 15</inkml:trace>
  <inkml:trace contextRef="#ctx0" brushRef="#br0" timeOffset="122767.57">22317 9605 737 0,'8'-15'258'16,"-3"-7"-147"-16,-4-1 246 0,-5 1-273 0,-28-4-1 0,-14-1 21 0,-21 4 2 0,-8 9-24 0,-2 14-29 0,1 14-20 0,7 22-31 15,12 8-5 1,24 15-7-16,16-6-1 16,20-1 1-16,19-1 3 0,17-15 7 15,13 3 5-15,13-5-5 16,-5-5 0 0,-6 11 0-16,-10-5 0 0,-20 7 8 15,-15-2 3-15,-31 1 7 16,-18 0 4-1,-21-7 1-15,-10-5-1 0,6-9-1 16,-4-17-11-16,14-11-50 16,6-10-33-16,17-16-156 15,20 4-118-15,27-3 192 16</inkml:trace>
  <inkml:trace contextRef="#ctx0" brushRef="#br0" timeOffset="123017.09">22663 9951 1084 0,'17'-11'76'0,"0"-6"132"16,-12-7-108-16,-5-2 18 0,-20-1 10 16,-7 2-19-16,-16 12-54 15,-6 11-10-15,-6 21-16 16,-3 19-12-16,-7 16-11 15,7 12-10-15,9 3-8 16,11-4-2-16,38-3-2 16,17-7 7-1,27-14-8-15,5-2-36 0,8-15-182 16,6-5-186-16,10-19 220 16</inkml:trace>
  <inkml:trace contextRef="#ctx0" brushRef="#br0" timeOffset="123683.99">23067 10038 1574 0,'-26'-1'107'0,"-13"-6"115"15,-7 7-190-15,-15 10-25 16,-4 1 0-16,10 14-6 16,6 0-5-16,20-1-6 15,9-4-2-15,18-7 3 0,4-3 1 16,22-9 0-1,1-2 4-15,16-9 5 0,1-3 1 16,4-1 7-16,-2 0-2 16,-11 6-7-16,-7 5-1 15,-15 14-1 1,-10 10-3-16,-12 12 5 0,-4 8 0 16,0 6-1-16,6 0 4 15,14-10 2-15,15-11 2 16,16-16 8-16,1-10 4 0,7-19 5 15,-3-8 0-15,9-19 0 16,4-4-2-16,6-12 2 16,-3-12 2-1,-8-22 14-15,-8-19 6 0,-11-19-7 16,-10-2-6-16,-7 21 4 16,-5 21-4-16,-13 40 9 15,-5 16 0 1,-10 27-24-16,-5 13-9 0,-2 32-18 15,-5 10-5-15,2 35-1 16,2 16 2-16,12 18 9 16,11 7 0-16,13-8 4 15,16-16 0-15,15-21 4 16,10-15 3-16,8-23 2 16,8-8 0-16,-4-17-1 15,4-10 0-15,-16-16 5 16,-8-10 1-16,-5-15-1 15,-11-5 0-15,-7 3-7 16,-2 9-5-16,-16 32-8 0,0 2-3 16,-16 29-2-16,-3 7 3 15,-2 9 7-15,4-3 2 16,15-3 1-16,4-11-7 16,19-12-77-16,1-6-58 0,9-16-185 15,2-11 168-15</inkml:trace>
  <inkml:trace contextRef="#ctx0" brushRef="#br0" timeOffset="123829.44">23836 9614 1618 0,'-18'0'-22'0,"5"-2"-7"15,0-4-175-15,12-2 102 0</inkml:trace>
  <inkml:trace contextRef="#ctx0" brushRef="#br0" timeOffset="124313.22">24090 9909 756 0,'10'83'74'0,"-9"-7"72"0,-1-6-3 16,-4-17 33-16,-3-10-25 0,6-20-16 15,2-10-5 1,9-24-29-16,3-8-9 15,9-19-38-15,0-8-12 16,8 4-2-16,3 4-10 16,1 25-18-16,1 13-12 15,-8 26-17-15,-8 4 5 0,-5 6 14 16,7 0 5-16,2-11 4 16,9-4-3-16,15-12 0 15,1-9 3-15,-3-12 10 16,1-6 7-16,-13-8 9 15,-3-4 1-15,-13-11 2 16,-4 1 2-16,-13 4-10 16,0 6-7-16,-8 28-23 15,2 13-4-15,-4 29-4 16,-1 12 2-16,5 20 4 16,0 14 2-16,3 15 1 15,-1 7-2-15,-2 0 3 0,-2-7-4 16,-14-18-2-16,-5-6-1 15,-15-3-7 1,-13-6 2-16,-4-9 3 16,-7-9 4-16,-15-29 13 0,6-15 13 15,4-39 54-15,9-11 21 16,39-23-1-16,19-2-19 16,41 1-72-16,21 4-29 15,27 4-46-15,8 3-29 16,16-2 160-16,-3-8-81 0</inkml:trace>
  <inkml:trace contextRef="#ctx0" brushRef="#br0" timeOffset="126143.28">21790 11710 833 0,'0'-16'115'0,"3"2"112"0,-1-2-49 0,0 3-34 0,1 2-25 0,-2 0-20 0,-1 5 0 0,2 3-7 0,-2 3-15 0,0 11-22 0,3 9-10 0,-1 21-15 16,2 12 1-1,0 17-18-15,-4 6-9 16,0 1-2 0,1 5-4-16,-1-11-18 0,2-1-18 15,6-12-62-15,-8-11-41 16,-5-9-180-16,-9-8 182 16</inkml:trace>
  <inkml:trace contextRef="#ctx0" brushRef="#br0" timeOffset="126356.94">21603 12118 1276 0,'4'-14'59'0,"-1"1"72"16,1 2-77-16,4 0 20 16,-1 0 19-16,12-4-14 15,3-1-5-15,10 3-27 16,1-6-19-16,0 7-20 0,2-1-7 15,0 5-71 1,-1 8-79-16,-2 5-287 16,-4 3 246-16</inkml:trace>
  <inkml:trace contextRef="#ctx0" brushRef="#br0" timeOffset="126636.08">22047 12065 676 0,'4'15'99'0,"3"3"66"16,-3 1-32-16,2 0-1 15,-1 0-41-15,-4 1-17 16,4-3-38-16,0-2-5 16,-4-4 1-1,-1-7 2-15,0-4 19 0,0 0 9 0,-6-3 13 16,1-5 7-16,-1-4-9 16,-2-7-11-1,0-16-13-15,3-3-9 16,5-9-17-16,5-5-8 15,8 6-15-15,7 2-5 16,6 11-5-16,2 4-1 0,7 9-4 16,-4 9-14-16,2 14-107 15,-6 13-100-15,-2 15 124 16</inkml:trace>
  <inkml:trace contextRef="#ctx0" brushRef="#br0" timeOffset="127302.04">22560 12131 780 0,'6'-16'122'0,"1"-9"193"0,-7-7-121 16,-2-2-4-1,-6-9-36-15,-4 4-68 16,-1 2-14-16,-3 12-8 16,-4 11-9-16,1 20-32 15,-5 12-15-15,2 19-15 16,3 11-3-16,3 5 2 0,4 3 1 15,5-11 3 1,9-5 1-16,9-17 4 0,5-4 4 16,4-11 7-16,2-8 4 15,4-11 3-15,-9-5-1 16,5-4-3-16,-4 1-1 16,-7-5-7-16,1 12-1 0,-10 2-6 15,-4 7-7-15,-1 9-3 16,-5 7-2-1,2 4 4-15,0-1 1 16,9 0 4-16,6-7 3 0,12-2 4 16,-1-7 3-16,12-8 2 15,-2-5 0-15,3-6 0 16,-2 2-2-16,-5 1-1 16,-1 2-2-16,-13 8-8 15,-2 6-2-15,-9 12-3 16,-2 10 0-16,-4 4 6 15,5 5 0-15,8-1 1 16,9-5 2-16,17-11 5 16,3-4 1-16,4-10 5 15,-1-6 0-15,-5-10 3 16,-7-6 0-16,-4-7 0 16,-2-4-2-16,-8 5-5 15,-1 4-3-15,-7 10-6 0,3 6-3 16,-1 11 0-16,0 5 0 15,11 11 3-15,2 0 1 16,10 2 1-16,1 2 0 16,4-5 1-16,0 2 0 15,-11-4-1-15,-9 0 5 16,-27-2 11-16,-9-5 2 0,-26 1-10 16,-6-7-25-16,1-3-76 15,2-2-54-15,12-6 73 16</inkml:trace>
  <inkml:trace contextRef="#ctx0" brushRef="#br0" timeOffset="128080.15">24362 11516 906 0,'9'-13'137'0,"2"1"202"0,-8 1-121 0,1 4-9 0,-6 1-35 16,2 12-86-16,-3 5-24 0,1 16-15 0,2 11-1 0,0 19-5 15,3 14-10-15,-3 14-18 16,4 6-9-16,-1-4-2 0,0-3 2 16,2-18-2-1,-5-9-12-15,8-8-62 0,-2-8-57 16,-3-8-191-16,-3-8 177 15</inkml:trace>
  <inkml:trace contextRef="#ctx0" brushRef="#br0" timeOffset="128370.47">24071 12005 1269 0,'12'-2'63'16,"3"1"131"-16,3-1-99 0,7 4 36 15,-1 4 15 1,1 7-52-16,2 9-23 16,-2 12-26-16,-3 6-11 0,3 5-16 15,-4 1-3-15,10-5-6 16,-4-1-1-16,-2-7 1 16,1-8 2-16,-1-9 8 15,2-5 7-15,1-14 33 16,-7-15 11-16,9-13 2 15,-4-7-8-15,3-11-33 16,5 5-16-16,-11-3-9 16,-6 9-31-16,-6 5-139 0,-10 9 112 15</inkml:trace>
  <inkml:trace contextRef="#ctx0" brushRef="#br0" timeOffset="129242.36">21831 13476 1313 0,'8'-1'53'0,"0"-3"29"0,2 9-38 0,8 9-1 0,0 12-9 0,1 15-25 0,6 9-2 0,0 7-2 0,2 3 0 0,5-7-1 16,-6-2-1-16,0-10 42 15,-1-10 20-15,-11-12 42 16,3-8 23-16,-4-14 8 16,0-13 0-16,6-15-32 15,-7-12-19-15,1-15-49 16,0-2-22-16,-1-5-17 15,4 4-8-15,6 15-29 16,-3 13-32-16,-3 9-103 16,-5 12-103-16,6 18 149 15</inkml:trace>
  <inkml:trace contextRef="#ctx0" brushRef="#br0" timeOffset="129509.46">22453 13599 1004 0,'5'19'117'0,"6"6"78"0,-7-1-34 15,4 3-60-15,-3-2-26 16,8 0-22-16,2-4 7 16,8-9 9-16,3-5 0 15,7-9-7 1,-1-9-8-16,-4-8-16 16,-6 0 12-16,-12-6 18 15,-12 0 2-15,-20-4-2 0,-6-2-23 16,-12 6-32-16,-4-1-9 15,11 12-14-15,-2 6-3 16,18 3-46-16,4 5-32 16,17 8-133-16,0-1-129 15,22 2 198-15</inkml:trace>
  <inkml:trace contextRef="#ctx0" brushRef="#br0" timeOffset="129690.81">22817 13274 1706 0,'3'-25'104'0,"5"9"75"16,-6 4-55-16,3 16-23 15,-1 18-33-15,1 27-55 0,3 16-7 16,-3 14 6 0,3 1-5-16,-5-1-4 15,-2 3-15-15,7-3-70 16,-1 0-71-16,2-8 79 15</inkml:trace>
  <inkml:trace contextRef="#ctx0" brushRef="#br0" timeOffset="129894.91">23104 13156 1882 0,'5'-9'70'0,"-3"9"36"0,-1 22-92 15,1 15 13 1,1 28 14-16,3 12-1 16,-2 12-4-16,-1 1-11 15,5 1-19-15,-2-1-8 16,2 1-123-16,0 1-86 0,-5-7 110 16</inkml:trace>
  <inkml:trace contextRef="#ctx0" brushRef="#br0" timeOffset="130555.89">22997 13727 1141 0,'8'-17'167'0,"5"4"295"0,1 3-379 0,11 10-40 0,2 7 6 16,12 4-22-16,1 1-9 15,12 4-9 1,8-3-4-16,1-1 2 15,10 1-3-15,-19-10 4 16,-9-1 3-16,-21-2 15 16,-17-5 1-16,-21-1-2 15,-9 4-4-15,-13 5-17 0,-2 7-4 16,11 6-1-16,2 2-1 16,14-2-5-16,8-3 1 15,13-1 2-15,10-1 2 0,7 1 4 16,5-8 0-1,9-1 2-15,4 1-1 0,6-8 1 16,-8 0 0-16,-11 1 2 16,-10-4-1-1,-15 9 0-15,0 3 0 0,-15 10-3 16,-1 9 0-16,-5 17-3 16,-1 6-5-16,8 13 0 15,-1 3 0-15,1 7 1 16,4-4-1-1,-5-5 2-15,-2-5 1 0,-4-17 5 16,-6-6 6-16,0-19 7 16,-3-11 5-16,4-20 4 15,4-18-1-15,14-17-14 16,12 0-6-16,31-8-11 16,19 5-3-16,17-3 2 15,8 1 3-15,1-1 2 16,-8 3 3-16,-14 14 2 15,-11 0 6-15,-28 9 11 0,-16 5 4 16,-19 10 9-16,-17 4 12 16,-13 15 13-1,0 14 2-15,4 21-8 16,14 12-17-16,16 7-30 0,9 0-7 16,23-12-21-16,7-1-24 15,20-18-111-15,8-1 11 16,3-24 55-16</inkml:trace>
  <inkml:trace contextRef="#ctx0" brushRef="#br0" timeOffset="131003.19">24687 12979 1780 0,'4'-12'42'0,"4"7"0"0,-1 3-8 15,5 20 46-15,3 13 26 0,5 31 8 0,-3 15-1 0,-2 19-39 0,-3 7-24 0,-2-5-32 0,-1-5-7 0,-4-15-5 0,1-10 1 16,-4-6-58 0,-1-5-57-16,1-9-151 15,-2-11-214-15,-10-25 268 16</inkml:trace>
  <inkml:trace contextRef="#ctx0" brushRef="#br0" timeOffset="131303.56">24529 13623 1322 0,'0'-2'141'0,"5"2"313"0,9 13-418 16,6 7 14-1,9 7 39-15,1 5 0 16,8 9-16-16,0 3-8 0,4-3-18 16,4 1-5-16,-4-7-17 15,4-7-2-15,-5-10 11 16,-1-15 4-16,-6-14 6 15,0-13-1-15,2-18-12 16,0-10-9-16,4-19-12 16,-1-5-26-16,-1 2-94 15,-3 1-228-15,-17 6 198 16</inkml:trace>
  <inkml:trace contextRef="#ctx0" brushRef="#br0" timeOffset="135755.9">21997 15176 302 0,'-13'2'66'0,"-1"2"86"0,6-4-51 0,2 0 3 0,-2-4 7 0,5-3 3 0,0-2 18 0,-2-2 15 0,0 5-1 15,5 6-18-15,-8-2-51 16,4 8-24-16,2 13-32 16,1 2-6-16,5 1 3 15,12 1 2-15,16-13 1 16,7-8-1-16,13-14-4 15,11-8-2 1,0-7-4-16,-6-3-1 0,-16 2-1 16,-8-4 1-16,-33 7-2 15,-17 1-2-15,-35 5-4 16,-16 7-1-16,-12 12-4 0,2 9-1 16,10 20-1-1,7 13-1-15,20 18-2 0,8 8-1 16,33 6 4-1,12-4 7-15,29-18 10 0,18-10 2 0,20-25 5 16,12-7-5-16,13-20-4 16,0-7-1-16,-7-22-2 15,-11-9 0 1,-15-4 1-16,-8-1-1 16,-12 15-3-16,-15 6 0 15,-20 26-5-15,-7 11-2 16,-18 22 0-16,-5 9 1 0,-13 11 5 15,-5-1 1-15,9-11 2 16,2-7 2 0,21-26 8-16,-3 1 3 0,17-29 4 15,4-10 0-15,13-10-7 16,2 2 3-16,11 6 4 16,4 7-2-16,7 23-4 15,-1 10-11-15,-16 24-10 16,-10 15-2-16,-12 19 4 15,-7 7 2-15,4 0-4 16,-1-2-29-16,14-18-64 16,0-10-42-16,9-22-81 15,8-5-40-15,7-18 148 16</inkml:trace>
  <inkml:trace contextRef="#ctx0" brushRef="#br0" timeOffset="136582.98">23573 15421 916 0,'-6'-43'174'0,"-9"0"146"0,-15 7-121 0,-6 5-40 16,-3 18-66-16,-1 10-21 16,4 22-43-16,4 8-13 15,10 15-15-15,8 9-2 16,14 1-4-16,11-2 0 16,14-10 3-16,5-10 1 15,7-13 2-15,2-11 3 16,1-9 3-16,-4-10 1 0,-5-13-2 15,-1-14 1 1,-11-20-1-16,5-11 1 0,-13-28-5 16,-8 0-1-16,-4-10-1 15,-9-2-4-15,7 12 3 16,5 15-1-16,-2 34 5 16,0 23 0-16,0 46-3 15,-8 20 0-15,1 29-9 16,0 6 1-16,3 12 3 15,4 0 0-15,11 12 3 16,4 1 2-16,11-6 0 16,11-7 2-16,2-25 0 15,-1-15 1-15,9-18 2 16,-4-15 1-16,6-23-3 16,1-10 2-16,-9-19 2 15,-1-10 3-15,-15-10 6 0,-8-4 2 16,-17 11 2-1,-8 8-1-15,-18 27 6 16,-7 15-3-16,-5 26-7 16,6 15-4-16,13 13-10 0,14 2-4 15,20-8-3-15,11-7 0 16,27-14-5-16,13-6-11 16,17-5-67-16,7-4-22 15,3-12-76-15,-3-4-14 16,-14-15 70-16,-11-5 25 15,-26-11 108-15,-12-2 69 0,-24-1 54 16,-8 3 13-16,-23 11-13 16,-10 14-34-16,-12 24-38 15,-7 15-12-15,11 20-15 16,0-2-7-16,27-3-17 16,8-10-5-16,21-16 0 15,9-4 2-15,17-15 6 16,2-6 3-16,5-18 2 15,4-8 1-15,-11-19 4 16,-4-10 3-16,-2-17 4 16,-3-9-2-16,1-17 4 15,-1 0-4-15,-7 14 15 16,-6 16 25-16,-10 44-4 0,-4 29-2 16,-8 45-25-16,0 19-27 15,-5 29-7-15,2 5 1 16,8 15-22-16,8 0-51 15,18-2-171-15,9-6-87 16,11-22 156-16</inkml:trace>
  <inkml:trace contextRef="#ctx0" brushRef="#br0" timeOffset="136939.22">21945 16487 898 0,'0'-43'177'0,"5"5"238"0,-1 8-244 0,0 11-60 0,-4 7-9 0,0 18-23 16,-2 5-12-16,2 17-18 16,2 15-8-16,7 15 0 15,4 7-4-15,2-3-21 16,4-9-2-16,3-17-22 16,2-9-47-16,0-19-168 0,-5-5-295 15,-2-25 296 1</inkml:trace>
  <inkml:trace contextRef="#ctx0" brushRef="#br0" timeOffset="137067.62">21893 16092 1651 0,'-18'-34'73'0,"7"4"29"0,5 0-102 16,16 8-103-16,4 0-55 15,9 11-147-15,4 7-63 0,11 17 203 16</inkml:trace>
  <inkml:trace contextRef="#ctx0" brushRef="#br0" timeOffset="137322">22278 16245 761 0,'14'48'101'0,"-3"4"109"0,-9 3-100 16,10-1 1-16,-4-1 16 16,2-2 15-16,-1-15-33 15,-7-9-12-15,2-26-3 16,6-10-3-16,12-23-15 15,-6-13-23-15,6-11-26 16,-8-2-11-16,-3 12-15 16,-2 10 8-16,-2 22-9 15,2 12 0-15,-6 18 0 16,8 11-8-16,-6 20 1 16,3 5 3-16,3 6 4 15,3 6 0-15,12-6 1 16,2-6-13-16,8-14-94 0,2-13-70 15,-2-22 88-15</inkml:trace>
  <inkml:trace contextRef="#ctx0" brushRef="#br0" timeOffset="137916.74">23160 16226 1556 0,'3'-3'79'0,"6"-5"33"0,9-4-5 0,16-4 8 15,9-1-15-15,12 6-30 16,7 4-15-16,2 10-29 15,-2 4-12-15,-15 12-17 16,-14 0-3-16,-20 15 0 16,-13 3 1-16,-24 5 3 15,-6 9 1-15,-14 4 1 16,0 0 1-16,12-1 2 16,10-9 0-16,14-12-2 0,13-6-1 15,16-14-1-15,12-7 1 16,20-14 2-16,11-11 2 15,13-12 0 1,-5-7 0-16,-4-3 1 0,-11-3 2 16,-11 12 3-16,-11 6 1 0,-20 13 0 15,-8 8-3 1,-14 23-6-16,-4 8-2 16,-9 15-2-16,1 8 0 15,16-5 1-15,6-6 1 16,16-16 4-16,12-11 3 15,9-19 5-15,7-7 1 0,4-18 4 16,1-5 0-16,-18-3 24 16,-8 1 8-16,-28 6 0 15,-15 0-5-15,-23 11-36 16,-12 9-15-16,-8 12-30 16,7 7-29-16,2 6-106 15,13 5-93-15,30 4 138 16</inkml:trace>
  <inkml:trace contextRef="#ctx0" brushRef="#br0" timeOffset="138127.47">24499 16196 1775 0,'-22'24'62'0,"-3"6"75"0,-5 8-85 0,4 6-12 0,4 0 10 0,16 2-48 0,6 0-3 16,8 1-45-16,1-1-45 16,1-2-383-16,-1-3 302 0</inkml:trace>
  <inkml:trace contextRef="#ctx0" brushRef="#br0" timeOffset="138441.04">24721 16299 1455 0,'-4'2'83'0,"-6"10"75"16,-1 12-57-16,-6 4 16 0,3 8-28 15,1 4-52 1,5-1-12-16,19-2-13 15,10-9-1-15,17-9 1 16,4-10 1-16,10-12 8 16,13-9 6-16,-7-17 5 15,-2-9 6-15,-19-11 34 16,-18 7 10-16,-16-7 15 0,-9-1-5 16,-25 10-50-16,-17 2-24 15,-12 24-39-15,-9 14-6 16,9 27-105-16,5 9 87 15</inkml:trace>
  <inkml:trace contextRef="#ctx0" brushRef="#br0" timeOffset="141753.35">15726 5187 926 0,'-6'7'25'0,"-16"5"-10"0,-7-1-9 0,-13-1 0 0,-6-6 1 0,-1-5-1 0,2-4-1 15,11-4 41-15,1 4 19 0,8 6 17 16,7 11 9-16,7 16-33 15,10 7-20-15,16 10-22 16,17 6-10-16,41 1-6 16,12-5 2-16,42-20 10 15,15-10 6-15,35-25 2 16,10-10 1-16,6-12-3 16,3-5-2-16,-13 5-5 15,-4 5-3-15,-21 4-4 16,-14 7-2-16,-28 9-1 15,-15 5-2-15,-34 5-1 16,-23 4 2-16,-40 4 12 16,-26 1 10-16,-53 10 6 0,-21 0 0 15,-30 2-10 1,-9 1-7-16,-5-2-3 16,3-4-2-16,12-2-1 0,7-5-1 15,23-9 1-15,15-5-1 16,16-7 0-16,12-4 0 15,20-3-2-15,9 0-1 0,25 0-11 32,4-2-3-32,40 8-5 0,15-3 0 15,34 8 10-15,16-3 3 16,28 1 2-16,8 2 2 16,8-7 1-16,-8-2 0 0,-18 1 0 15,-15 1 2-15,-34 4 1 16,-14 1 0-16,-41 4 12 15,-21-1 4-15,-51 2 0 16,-25 0 0 0,-35 2-12-16,-19 2-3 0,-25 1 0 15,-3 3-1-15,-10-2-1 16,-1 4 0-16,9-4-1 16,15 0-1-16,31 1 0 15,15 1-2-15,56-1-10 16,16 1-7-16,43 3-2 15,27 2 1-15,58 0 10 16,23-4 7-16,41-6 3 16,15-1 2-16,7-2-2 15,-3 0-50-15,-22 6 35 0</inkml:trace>
  <inkml:trace contextRef="#ctx0" brushRef="#br0" timeOffset="156998.75">10406 5130 252 0,'5'-17'97'0,"5"-2"106"0,2-1-9 0,-2 6-33 0,-6 1-15 16,-2 5-25-16,-2 3-11 15,-6-1-22-15,-2 3-14 16,-6 1-25-16,3 1-10 16,4 1-8-16,-1-2 4 15,13-1-1-15,8-3 2 16,17 2-4-16,4 1-10 15,14 3-6-15,10 2-4 16,15 3-6-16,10 3-1 16,10 1-2-16,-1 0-1 0,7 4-1 15,4-2 0-15,14 5-1 16,6-2 0-16,1 5 1 16,1 0-1-16,-8 1 1 15,6 2 1-15,8-7-1 16,3-3 0-16,6-10 1 15,8-2 0-15,5-2 0 16,8-4 0-16,-8 3 0 16,-1 1-1-16,-21 5-1 15,-5 5 0-15,-9 2 0 16,-16 2 1-16,-26 4 2 16,-15-2 0-16,-25-1 0 15,-8 0-1-15,-19-2-4 0,-8-4-3 16,-18 3 0-16,-7 1 1 15,-13-6 4-15,-12 3 2 16,-21-8-3-16,-8-5-17 16,-27-5-106-16,-7-2-186 0,-53-7 179 31</inkml:trace>
  <inkml:trace contextRef="#ctx0" brushRef="#br0" timeOffset="161172.43">7665 5205 131 0,'-7'3'54'0,"-5"-3"65"0,8 0 24 0,3 0 14 0,7-2-7 0,7-3-15 0,4 1-39 0,4-6-15 16,7 2-11 0,8 4-16-16,15 4-24 0,17 0-7 15,23 0-13 1,9 0-2-16,7 1-4 0,-6 2-1 0,-2 5-1 31,-6-5 1-31,-6 7 2 16,-10-4 1-16,-23 0 3 0,-11 1 1 15,-31-1 10-15,-15-6 3 16,-38 3 3-16,-20 0 0 0,-28-3-8 16,-4 5-3-1,-9-13-1-15,-4 0 1 16,-19-11-1-16,-1-6-3 0,12 2-5 15,9 0-3-15,37 9-5 16,19 8-2 0,24 6-10-16,15 5-2 0,34 3 3 15,9-1 2-15,35 1 10 16,31 0 3-16,34-6 3 16,20-2 3-16,12 0-175 15,0 0 125-15</inkml:trace>
  <inkml:trace contextRef="#ctx0" brushRef="#br0" timeOffset="178325.93">8367 3547 1084 0,'-2'10'73'0,"5"10"73"16,5 12-131-16,5 7-15 15,-1 5-1-15,2 4 1 16,4-1 1-16,-2-8 1 0,6-1-1 16,-10-5 0-16,1 0 0 15,-10 5-92 1,0 3-189-16,-3 7 171 15</inkml:trace>
  <inkml:trace contextRef="#ctx0" brushRef="#br0" timeOffset="179021.53">8419 3416 782 0,'-11'-3'82'16,"0"-3"52"-16,-4 4-23 0,1 2-47 0,-3 3-21 0,-7 2-22 0,0-2-10 15,-10-3-7-15,5 3-1 16,1 5-3-16,0 2-3 16,7 21-8-16,4 10-2 0,6 22 0 15,0 5 3 1,3 3 6-16,3-9 4 0,5-21 1 15,0-8 16 1,5-21 39-16,3-8 17 16,4-22 14-16,-1-12-7 15,5-20-28-15,1-12-8 16,4-12 2-16,-5 2 0 16,7 1-8-16,3 9-2 0,2 21-3 15,5 10-1-15,-4 7-2 16,-3 10-6-16,-2 3-16 15,0 3-5-15,-5 5-3 16,3 1-1-16,3 7-4 16,-3 7-2-16,-1 18-5 15,4 5-7-15,2 22-88 16,7 4-98-16,25 23 112 16</inkml:trace>
  <inkml:trace contextRef="#ctx0" brushRef="#br0" timeOffset="180545.78">11170 3430 212 0,'8'-28'36'0,"-7"-2"48"0,3 8 6 0,-4 5 40 0,0 7 4 0,-5 7-8 0,-3 8-1 0,0 7-24 16,-5 4-11-16,-1 6-9 15,5-6-12-15,1 0-4 16,8 0 0-16,9 2 0 15,6 8-2-15,8 13-19 16,1 15-12-16,-7 20-18 16,-1 5-6-16,-5 14-5 0,-1-2 0 15,2-4 1 1,1-13 0-16,6-22-19 16,-2-12-36-16,-4-20-165 15,-9-4 134-15</inkml:trace>
  <inkml:trace contextRef="#ctx0" brushRef="#br0" timeOffset="180847.49">10957 4006 810 0,'-5'-13'65'0,"5"6"32"15,3 2 7-15,12 6-21 16,0 9-24-16,11 6-29 16,2 9-7-16,5 6-8 15,-3 6 0-15,0 1-6 16,3-1-1-16,-3-8 1 16,8-4-2-16,6-16 36 15,2-7 6-15,1-15 10 16,2-12 5-16,-3-17-34 15,0-10-8-15,-12-18-59 16,-7 1-62-16,-11 4 56 16</inkml:trace>
  <inkml:trace contextRef="#ctx0" brushRef="#br0" timeOffset="192741.93">2214 11552 1104 0,'6'2'65'0,"4"-1"18"0,10-1-43 0,7-3-6 0,8-5-20 0,0-3-1 0,-1-5-5 0,4 1-3 0,-2 0-1 0,2 3-2 0,3 1-1 15,7 6-1-15,2-3 0 16,1 5-1-16,1-2 0 16,0 2 0-16,9-2 1 15,-2-4-1-15,10-4 18 16,4-1 13-16,9 0 14 16,9-2 4-16,12-3-15 15,-2 2-11-15,3 0-15 16,-8 1-3-16,3 3-4 15,7 7 0-15,12-4-1 16,2 3 1-16,5-1 0 16,-2-5-1-16,14-4 1 15,8 1-1-15,13 0 0 16,1 4 0-16,7 2-1 16,3 5 0-16,-4 5 0 15,1 0 1-15,-2 7 0 16,2-1 0-16,7-6 2 0,6 2 1 15,10-4 3-15,-1-6-1 16,-1 5-2 0,6 1-4-16,-5 4-7 0,-9 7 1 15,-3 4-1-15,8 1 2 16,-12-1 3-16,3 1-1 16,-4 3 5-1,-12 4 0-15,-1-4 1 0,-5 5 0 16,-8 0-1-16,-8-4 0 15,-1 4 0-15,11-6 0 16,-4-2 1-16,1-2 0 0,-1-2 0 16,4-4-1-16,0-1 0 15,1-4 2-15,2 3-1 16,-3 0 1-16,9 3 0 16,0 4-2-16,-13-5 0 15,-1 2 0-15,-4 3 0 16,-3-5 0-16,1 2 0 15,-2-2 1-15,-12 1 1 0,2-6-1 16,6 1 0-16,1-1 2 16,-4-1-2-1,1-3-1-15,-2 3 1 16,2-1 0-16,3 1-1 16,-3 1 1-16,0-1 0 15,-9 2 0-15,8-2 0 16,5-2 0-16,2 1 0 15,-6-4 1-15,1 0 0 16,1 1 0-16,10-8 0 0,2 6 0 16,-5 0-1-16,-4-2 0 15,-5 5 0-15,3 1-1 16,3 1 1-16,-5 1 0 16,-11-2 0-16,2-1 0 15,8 1 0 1,0 1-1-16,6 1 1 0,-6 0 0 15,-4-2 0-15,14 1 0 16,7 1-1-16,2-4 0 0,6 0 0 16,0 1 0-16,9 1 0 15,10 0 1 1,0 2 0-16,11 0 0 16,-3 2-1-16,6 3 0 0,8 3 2 15,0-4-1-15,8 3 1 16,5-3 0-16,15 3-1 15,4-6 2-15,29-1 0 16,13-1-3-16,2-4-62 16,16 5-87-16,-5 8 85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07T18:54:52.7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2274 6359 878 0,'14'-16'58'0,"8"2"27"0,10-8-48 16,4 3-23-16,5-3 4 0,8-2 8 0,11 1 4 0,1 2 2 0,-1 2-14 0,-3 5-9 0,-6 12-6 0,-7 4-2 0,5 11-1 0,0 4 0 16,0 2-1-16,4 0 0 15,6 0 17-15,5-3 9 16,17-1 5-16,1-2 1 15,16-4-6-15,-2-1-4 16,5-5 3-16,4-1 1 0,12 1-10 16,11 5-4-1,9 5-8-15,-9-1-2 16,0 4-1-16,1 0-1 0,5-2 1 16,10-1 0-16,1-7 1 15,-5-5-1-15,17-1 0 16,-3-3-1-16,1-6 1 15,3 4 2-15,-1-4-2 16,-1 2 0-16,12 1 0 16,-9-3 0-1,7 2 3-15,-1-4-1 0,4-1-1 16,6 1 2-16,-4 0-3 16,7 0 1-16,-5-1-1 15,3-2 1-15,5 6 1 16,-6-3-1-16,2 3 0 15,-5 5-1-15,-3 2 0 0,4 1 0 16,2 3-1-16,2 2 1 0,6-1 0 16,-6-4 0-16,10 0 0 15,4-6 0 1,-8 0 0-16,0-2-1 16,6 3 1-16,2-4-1 0,-8 6 1 15,7-4 0 1,-3 2 0-16,-4 2 0 15,4-1 1-15,0 0-1 0,7 1 1 16,-4 2 0-16,-3-4-1 16,-2 2 1-16,3-2-1 15,-4 0-1-15,1 1 0 16,7-1 1-16,-6 0-1 16,1 0 1-16,0 5 0 15,4 0 0-15,-9 5-1 0,-1 1 0 16,2 7-2-1,-6 1 1-15,4-1 2 16,4 1 0-16,10-1 2 16,1-4 2-16,8-4 2 15,10-2 0-15,5-3-5 16,-3 0 0-16,20-2 5 0,-5 1 9 16,1 1 11-16,19 3 2 15,-8 5-7-15,2 1-9 16,24 1-4-16,-10-2-2 15,27 1-2-15,7-2-1 16,4 0-3 0,10-2 0-16,9 3 0 0,4-3 2 15,16 3 1-15,3 3 1 16,2 3 2-16,-6 6-31 16,-29 12 19-16</inkml:trace>
  <inkml:trace contextRef="#ctx0" brushRef="#br0" timeOffset="31883.28">2375 8305 838 0,'-22'8'62'0,"6"-2"70"0,27-7-103 0,8-9 11 0,16-15 15 0,12-7 10 0,13-9 10 0,3 2-6 15,10 6-14-15,-9 1-9 16,-8 15-22-16,-1 8-10 0,-9 10-10 15,4 5-4 1,13 5-1-16,3 0 1 0,21-3 0 16,17 0 0-1,19-8-1-15,0 0 0 16,16-4-2-16,2 0 1 0,23 4 4 16,8 4 2-16,23 3 1 15,10 3-1-15,4 2-4 16,0 3 0-16,12 2-1 15,-5 4-1-15,5-3 2 16,16 0 0-16,-10-12 2 16,11-3-1-16,16-4 1 15,-11-2 0-15,18-2 0 0,-4-2 0 16,-10 4-1 0,15 2-1-16,-22 1 0 0,3-2 0 15,11-6 1 1,-13-1 0-16,20-5 1 15,1-2-1-15,-15 2-1 16,15 3 1-16,-19 6-1 16,-6 0 1-16,-2 10-1 15,-18 1 1-15,-7 5-1 0,5 0 0 16,-10 0 2-16,8-4 0 16,11-6 1-16,1-1-1 15,-2-3 1-15,10-2-1 16,-9-1-2-16,-1 3 1 15,7 3-1-15,-9 3-1 0,-5 5 1 16,-6-2 0-16,-8 4 0 16,-3 1 1-1,-4-2 1-15,9-3-1 0,-16-2 1 16,1-1 0-16,7-3-1 16,-9-5 1-16,6 2 0 15,5-2 1-15,3-1 20 16,-1 1 14-16,-4-1 8 15,6 1 2 1,-8 4-17-16,-8-3-13 0,3 4-8 16,-4 4-1-16,-12 7 0 15,-4 3-5-15,-16 9 3 16,-11 6-12-16,-5 13-188 16,-1 12 143-16</inkml:trace>
  <inkml:trace contextRef="#ctx0" brushRef="#br0" timeOffset="37964.69">2993 10653 508 0,'19'-6'72'0,"6"-2"75"0,5-3-72 15,0-2 13-15,5 2-17 0,-6-3-8 0,-3 0 5 0,0-3-19 16,-1-2-5-16,-1 3 6 16,1-3-4-16,8 8-2 15,0 1-2-15,8 7-23 0,5 3-6 16,6 10-9-16,0 2-3 16,2 3-1-1,2 2 0-15,12-8 0 16,6-2 0-16,23-9-1 0,10-9 0 15,6-2-2-15,7-5 0 16,8 3 0-16,8 1-2 16,17 5 2-1,8 2 0-15,-4 6 2 16,11 1 0-16,5 0-1 0,-4 0 0 16,6-6 0-16,3-1 0 0,2-1 2 15,6 2-1 1,8-2 1-16,-1 7 0 0,-4 4 3 15,7 5-1-15,7-2 0 16,-9 2 0 0,5 0-2-16,14-4 0 15,-9-4 1-15,-6 0 0 0,14-1-1 16,-10-2 0-16,-5 3 0 16,0 1 0-16,5 9-1 15,-17 2 0-15,1 10-1 16,-5 2 1-16,-7 1 0 0,-5 4 1 15,-1-7 0 1,1-5 2-16,11-9 2 16,1-8 1-16,12-9 2 15,7-4-1-15,-4-4-1 16,7-1-1-16,6 4-2 16,-1 0 0-16,-6 6-2 0,6-2 0 15,8-1 2-15,-11-1 0 16,11-4 2-16,10-1-1 15,-26-2 0-15,12-2-1 0,-4 2 0 16,-12-1-1 0,4 3 2-16,-1 1 1 15,3-2-1-15,-7 6 0 16,10 4-1-16,2-2-1 16,-10 10 1-16,-1 0 0 15,3 10 2-15,-1 1 0 16,-7-2 0-16,5 7 1 0,-4-8 0 15,-4 0-1-15,-3-5 0 16,-7-1-1-16,-11-1 0 16,-12 1 2-16,-23 6-3 15</inkml:trace>
  <inkml:trace contextRef="#ctx0" brushRef="#br0" timeOffset="41086.18">19885 9116 636 0,'-7'-13'61'0,"-2"2"62"0,2 5 13 0,1-1 30 0,3 6-22 0,3 1-51 0,0 1 1 15,5 21-3-15,1 10-9 16,-4 29-9-16,-2 12-22 0,-4 17-36 16,-3 5-5-16,0 13-5 15,-1 9-1 1,8-2 4-16,0-11 0 0,0-26-11 15,8-22-24-15,-5-21-111 16,-1-5-191-16,-2-8 189 16</inkml:trace>
  <inkml:trace contextRef="#ctx0" brushRef="#br0" timeOffset="41467.36">19700 9166 621 0,'11'-25'125'0,"2"-2"101"0,9-8-43 16,-3 2 11-1,4-1-38-15,4 0-23 16,-6 12-36-16,-1 0-14 15,1 10-26-15,-4 1-13 16,5 7-21-16,5 3-9 16,16 2-11-16,9 11-3 0,9 3-1 15,2 9-1-15,-12 3-2 16,-13 4 0 0,-24 6 2-16,-16 4 2 15,-28 4 8-15,-16-2 5 0,-15-7 5 16,-7-4-1-1,7-12-3-15,5-7-1 0,7-5-7 16,12-8-12-16,8 0-91 16,6-5-95-16,18 13 103 15</inkml:trace>
  <inkml:trace contextRef="#ctx0" brushRef="#br0" timeOffset="42760.38">21880 9281 174 0,'0'-3'67'0,"3"-5"128"0,1 0-4 0,2-1 38 0,-5-5-13 0,9-5-53 0,-5 3-21 0,3 2-38 15,-5 3-18-15,-3 11-35 16,1-2-8-16,-10 18-14 16,-5 11-10-16,-16 15-10 0,-5 12-2 15,-11 3-1 1,-9 4-2-16,-16 4 1 0,-14 0 2 16,-8-2 2-1,-5-8 1-15,16-8 3 16,1-6-1-16,9-24 0 15,9-6 3-15,9-22 0 16,4-11 1-16,13-19-5 0,12-4-6 16,14-7-6-1,16 1-4-15,23 5-2 16,7 7 3-16,22 12 3 16,1-3 4-16,-3 7 6 0,0 2 2 0,-6 8 6 15,3 10 2 1,-3 13-1-1,-5 13-5-15,1 9-8 0,-4 12-3 0,11 5-1 16,0 6 5-16,3-3 1 16,5 0 2-16,6-8-2 15,12-1 1-15,21-13 0 16,11-5-3-16,12-11-45 16,2-1-69-16,-8-16 64 15</inkml:trace>
  <inkml:trace contextRef="#ctx0" brushRef="#br0" timeOffset="43969.03">24389 8598 868 0,'-7'-14'141'0,"-5"2"106"0,-14-6-92 0,-10 1-20 0,-10 3-45 0,-10-7-22 0,-3 4-12 0,-1 6 0 0,7 9-5 15,4 5 6-15,9 19-11 16,6 7-8-16,7 20-15 16,8 6-9-16,1 17 1 15,7 10 5-15,7 29 2 16,1 15 1-16,1 13-5 16,-1-4-7-16,-2-12-2 15,4-11-3-15,-7-3 2 16,1 0 1-16,-7-8-4 15,-6-10-5-15,-6-20-34 16,4-9-27-16,3-23-80 16,-3-10-46-16,11-18 101 15</inkml:trace>
  <inkml:trace contextRef="#ctx0" brushRef="#br0" timeOffset="44190.85">23439 9399 1238 0,'8'-3'63'0,"12"-8"87"0,9-3-21 16,21 1 45-16,9-9-6 16,16-1-71-16,3 2-28 15,5-2-45-15,-4 10-13 0,2 5-79 16,4 2-57-1,-6-7 67-15</inkml:trace>
  <inkml:trace contextRef="#ctx0" brushRef="#br0" timeOffset="53653.8">2441 12771 644 0,'19'3'63'0,"5"7"52"0,20-7-69 0,2 5-3 0,14-7 7 0,1-2 8 0,7-7 12 0,5-2-4 0,2 4-20 15,6 5-13-15,17-4-18 16,10 5-7-16,20 0-5 16,2 6-1-1,7-4 0-15,-2 1 0 0,19-2 0 16,6-1-1-16,9-1 0 16,11-2-1-16,6 3-2 15,0 1 0-15,8 6-1 16,10 1 1-16,-4 4 0 15,2 2 0-15,24 1 2 0,-16-4 2 16,15-5 1 0,12-3-1-16,-12-6 1 15,6-7-2-15,9 3 1 0,-5-3 1 16,6 7-3-16,5 3 3 16,-14 3-3-16,0 2 0 15,6 4 1-15,-11-1-1 16,12 3 0-1,-6 0 0-15,-11 0 5 0,9 0 7 16,-4-6 7-16,3 1 0 16,24-6-1-16,-8-1-5 0,15-7-5 15,4-2-2-15,-14-4-3 16,17 0 18-16,-11 1 3 16,-13 4-1-16,-18 14 3 15,-22 9-38 1,-44 24 8-16</inkml:trace>
  <inkml:trace contextRef="#ctx0" brushRef="#br0" timeOffset="57234.59">16072 11243 357 0,'6'-5'99'0,"-3"2"80"0,2 3-40 0,1 2-18 0,-3-1-13 0,7 2-4 0,1-3-9 0,6-6-7 15,11 0-6-15,7-4-3 16,11-4-9-1,-2-2-9-15,10-7-21 16,3-9-12-16,2 1-12 16,9-6 2-16,-3 9-10 15,-5 4-1-15,-10 10-4 16,-5 8-3-16,-19 9-2 0,-7 5-1 16,-11 16-3-16,-8 10 0 15,-16 20 0-15,-4 15 0 0,-8 16 1 16,-6 5 1-16,1 2 2 15,-3-4 3-15,3-9 3 16,4-7 1-16,15-18-5 16,5-10-30-1,10-25-108-15,12-9-125 0,11-26 136 16</inkml:trace>
  <inkml:trace contextRef="#ctx0" brushRef="#br0" timeOffset="57656.03">17026 11516 1102 0,'3'-8'66'0,"0"-1"47"16,5-1-29-16,-5 7-4 0,5 1-25 16,-5 12-41-16,-1 9-9 15,-2 11-2-15,3 6-1 16,-1 3 0-16,-2 4 0 0,0 0 1 31,0-4 1-31,-3-9 3 16,3-8 2-16,0-11 5 0,0-9 26 15,0-15 6-15,-2-9 0 16,2-16-2-16,0-5-27 16,13-4-13-16,2 0 0 15,6 3-4-15,9 7-4 0,-5 12 8 16,2 8 2-16,8 17 6 15,-9 0 3-15,1 12-5 16,-3 9-3-16,-11 9-5 16,-4 6 0-16,-4 5 0 15,-4 3 0-15,2 5 1 16,2 0 1-16,0-6-20 16,4-7-34-16,6-14-108 15,7-14-139-15,4-18 161 16</inkml:trace>
  <inkml:trace contextRef="#ctx0" brushRef="#br0" timeOffset="58107.75">17685 11521 916 0,'-4'17'77'0,"-6"7"88"16,2 6-39-16,-4 6 6 0,5 6-31 15,-4-2-61 1,7-4-16-16,4-11-10 15,-5-6 0-15,13-12 13 0,-3-9 2 0,6-19 4 32,4-5-4-32,4-17-12 0,-1-6-4 15,5-6-5-15,-5-5-3 16,4 8-5-16,0 3-3 16,-2 22-9-16,1 13-3 15,-4 24 0-15,2 10 2 16,-6 18 8-16,-5 8 5 15,-8-2 1-15,0 2 3 0,-7-13 3 16,6-3 0-16,1-18 6 16,1-9 2-1,12-15 1-15,1-10 0 0,7-16-6 16,1-5-3-16,3-2-6 16,10 2-4-16,3 16-7 15,4 11-3-15,7 23 7 16,-2 15 2-16,-6 19 5 15,-4 9 4-15,-12 10-1 16,-5 5 1-16,-1-8-52 16,-4 1-72-16,-1-8 69 15</inkml:trace>
  <inkml:trace contextRef="#ctx0" brushRef="#br0" timeOffset="58765.4">16441 12457 642 0,'0'-6'82'0,"-2"0"137"0,-1 4-90 0,-8 2-31 0,-8 6-6 0,-2 9-33 0,-5 2-2 0,-6 15 9 16,8-4 1-16,6 3-22 15,-1-1-11-15,17-4-19 16,4-4-6-16,13 0 13 0,4 0 9 16,10-3 10-16,4 1 4 15,6-9-5-15,5 2-6 16,12 1-12-16,0-1-4 15,1 9-10-15,-9-2-2 16,-17 4 3-16,-14 0 0 0,-17 4-1 16,-11 2 2-1,-17 5 0-15,-11 1-1 0,-9 0-29 16,-1-3-32 0,7-14-97-16,2-6-119 15,13-23 148-15</inkml:trace>
  <inkml:trace contextRef="#ctx0" brushRef="#br0" timeOffset="58967.87">16456 12500 1402 0,'-1'-19'84'0,"-2"0"75"0,-4-1-47 0,6 1-9 15,1-5-21-15,11-4-53 16,9-2-22-16,14 0-11 15,11 1-4-15,12 6-4 16,8 7-25-16,7 6-190 0,2 9 154 16</inkml:trace>
  <inkml:trace contextRef="#ctx0" brushRef="#br0" timeOffset="59341.41">17147 12607 929 0,'0'2'82'0,"0"7"137"0,-1 9-134 15,1 24-13-15,-2 2 10 0,-1 15-30 32,3-1-13-32,-8-11-11 0,4-3 15 15,-4-12 6-15,-2-12 3 16,7-10 25-16,1-8-13 0,4-14-1 15,-2-6-3 1,5-16-31-16,-1-5-11 0,1-5-11 16,6-13-4-1,7 13-1-15,7 5 0 16,8 13-5-16,6 15-1 0,4 8 2 16,1 5-1-16,-3 17 2 15,-1 3 0-15,-6 12-2 16,-5 6 1-16,-7 1 3 15,-13 0-1-15,1-3-21 16,-4-5-40-16,-6-8-117 16,0-8-89-16,2-6 133 15</inkml:trace>
  <inkml:trace contextRef="#ctx0" brushRef="#br0" timeOffset="59784.46">17774 12683 1357 0,'1'24'60'16,"1"1"8"-16,4 14 7 16,-9-3 10-16,1 2-30 0,-1-8-36 31,0-3-5-31,0-6 0 0,-3-9 0 0,9-6 6 16,3-4 5-16,0-8 3 15,2-12-3-15,-1-15-6 16,2-5-5-16,7-1-5 15,6 0 4 1,6 9 2-16,4 9-1 0,0 12-1 16,1 6-4-16,-5 14-6 15,-3 6-1-15,-4 16-2 16,-5 8 1-16,-9-5 3 16,-2-4 2-16,-3-10 2 15,3-9 3-15,2-13 7 16,6-10 0-16,14-14 1 15,0-7-4-15,12-18-9 16,7 0-3-16,-5-1-6 16,3 9-3-16,2 19 3 15,-2 18 2-15,-1 28 5 16,-4 14-1-16,-15 23-1 16,-9-1-1-16,-10 2-46 15,-5 2-61-15,0-4 61 16</inkml:trace>
  <inkml:trace contextRef="#ctx0" brushRef="#br0" timeOffset="90498.8">14955 14362 295 0,'-8'-1'101'0,"-3"-1"140"0,6 4-23 0,5 1-8 0,-5 5-10 0,5-3-42 16,5 2-21-16,6-3-33 15,6 0-20-15,10 3-26 16,6-6-8-16,23-1-20 16,5 0-3-16,34 0-9 15,20-3-4-15,27-2-9 16,17 2-2-16,35 2-6 15,7-7 0-15,21 3-1 16,16 3 0-16,0-2 1 16,1 4 0-16,5 4 2 15,-21 1 1-15,-23 5 2 16,-17-4 2-16,-39 2 1 16,-18 3 2-16,-43-5 2 15,-26 0 1-15,-38 1 0 0,-19-2-1 16,-31-4-1-1,-14 1-1-15,-30-4-1 16,-17-3 0-16,-10-3-3 16,-9-4-1-16,-20-2-6 15,-9-4-4-15,-16 6-4 0,-8 2-1 16,1-1-7-16,-1 5-7 16,-8 1-11-16,2 4 0 15,-9-1 12-15,1-1 10 16,5-2 16-16,5 2 1 15,20-6 2-15,6 5-1 0,19 3-1 16,11 1-1 0,25 5 0-16,19 4 0 0,31 2 0 15,8 2-3-15,28 2 2 16,8 3 3-16,31 2 15 16,14-2 5-16,41-4 1 15,19-6-4 1,29-8-9-16,12-3-2 15,28-10-1-15,13 0-1 0,24 1-3 16,14 1 1-16,1 7-1 16,-2 0 1-16,2 2 0 15,-9 2 0-15,-30-1 2 16,-14-1-1-16,-36-1 2 0,-20-7 2 16,-34 1 5-16,-25-2 2 15,-48-5-5-15,-20-1-10 16,-49-10-18-1,-20-5-10-15,-36-2-4 16,-10 2 7-16,-11 7 5 16,-17 9-4-16,-16 5-2 15,-15 10-3-15,-23 4-13 0,-10 5 0 16,-3 4 5-16,-9 2 7 16,12-1 22-16,13-2 9 15,29-5 9 1,33 2 2-16,40-6 6 0,26-1 19 15,42-1 29 1,17 0 1-16,50 0 4 0,29 4-16 16,61 5-34-16,35 5-6 15,50 4-16-15,23 2-4 0,30 1-69 16,-7-6-50-16,19 9 65 16</inkml:trace>
  <inkml:trace contextRef="#ctx0" brushRef="#br0" timeOffset="123934.43">16720 14708 451 0,'-3'-8'116'0,"-2"-2"99"0,2-1-37 0,0-4 4 0,-4-1-39 0,4-2-27 16,2 1-43-16,-2 3-21 0,-2 6-11 0,5 6-3 0,-2 2-2 0,4 15 12 16,4 16 5-16,-1 17 1 0,6 18-1 0,2 9-12 15,1 12-22-15,6-3-8 16,-2 6-6-16,4 0 1 16,3-4 0-16,-5-4 0 15,2-17 2-15,2-8-2 0,-13-24-33 16,-6-3-45-16,-7-14-191 15,-10-4 155-15</inkml:trace>
  <inkml:trace contextRef="#ctx0" brushRef="#br0" timeOffset="124220.77">16546 15369 895 0,'-6'4'116'16,"-3"-1"205"-16,7 7-228 15,2-2 1-15,0 11-16 16,6 6-25-16,5 14-41 16,8 6-7-16,10 8-4 15,1-1 0-15,15-9 0 16,8-15 25-16,3-17 43 16,7-8 26-16,-3-18 53 15,-4-9-2-15,-8-17-5 16,-7-6-15-16,-6-12-47 15,-10-7-22-15,-2-5-39 16,-8 3-13-16,-5 13-60 0,-6 11-66 16,0 20-266-16,2 10 225 15</inkml:trace>
  <inkml:trace contextRef="#ctx0" brushRef="#br0" timeOffset="125619.37">16131 16545 161 0,'10'-17'49'0,"-1"-4"63"0,1 4-18 0,-1 1 35 0,-5 2 8 0,-4 6 21 0,0-2 2 0,0 7-34 0,0 3-28 0,3 0-37 31,0 3-17-31,2 9-13 0,2 5 2 16,-5 14-9-16,1 7-5 15,-3 14-10-15,-1 5-4 16,-1 5 0-16,-6-4 1 16,3-14 3-16,-4-12 2 15,4-20 45-15,5-7 16 0,-5-21 18 16,5-6 3 0,-1-25-42-16,-1-7-15 0,4-9-21 15,6-2-5-15,6 7-6 16,0 6-2-16,11 17-2 15,-4 4 0-15,3 15-4 16,1 5-3-16,0 9-1 16,7 4-1-16,-6 7 4 15,-3 7 2-15,-6 6 3 16,0 4 0-16,-9 8 0 16,3 9 1-16,-8 4 0 15,-3 8 0-15,3-3 1 16,4-6-1-16,-2-13 0 15,7-8 1-15,4-23 1 0,6-5 1 16,6-22 2 0,6-10 0-16,0-15-1 0,3-6 0 15,0-7-2-15,3 2 0 16,-4 10-1-16,-1 10-2 16,-10 19-2-16,-1 8-5 15,-12 20-2-15,-9 10 1 16,-3 22 4-1,-3 12 3-15,-5 13 3 0,5 2 0 16,3-7 1-16,7-7 1 16,12-18 0-16,7-14 2 15,1-19 3-15,2-8-1 16,1-17 2-16,-8-5-3 16,1 0-3-16,1 2 1 0,-7-1 1 15,1 1 2-15,-12 3 2 16,-1 2 0-16,-5 11 1 15,-5 4-2-15,3 17 1 16,1 9-1-16,1 16-4 16,8 6 1-16,1 1-5 15,9-5 1-15,2-14 2 0,2-8 2 16,13-20 3 0,0-10 2-16,7-14 3 15,1-7-1-15,-7-8 0 16,0 0 0-16,-7 0-1 15,-4 4-1-15,-11 12-4 16,-1 5 2-16,-13 22-2 0,1 1-1 16,-2 24-2-16,-4 7-3 15,0 14-1 1,5 1 0-16,10-9 3 16,7-9 0-16,8-15 4 0,1-8 1 0,5-8 4 15,-10-8 2-15,5-6-5 16,0 3-1-16,-4-3-1 15,3 4-2 1,-8-10 4-16,2-2-2 16,3-12-2-16,-3 0-14 0,-1-6-138 15,-3-2-103 1,-2-6 127-16</inkml:trace>
  <inkml:trace contextRef="#ctx0" brushRef="#br0" timeOffset="125850.93">17916 15813 1086 0,'-21'2'66'0,"1"3"37"0,4 6-13 0,6 9 9 0,4 12-27 0,11 29-36 0,3 18-3 0,4 30-7 15,1 8-8-15,-7 10-9 16,-2 1 5-16,-6 3-63 0,-1-5-36 16,3-30-78-1,5-20-73-15,2-37 139 16</inkml:trace>
  <inkml:trace contextRef="#ctx0" brushRef="#br0" timeOffset="126084.15">18238 15820 1483 0,'1'-8'82'0,"1"8"47"16,1 12-23-16,5 28 11 0,1 21-24 15,5 29-40-15,1 6-20 16,-4 10-18-1,3-7-6-15,-6-2-41 16,3-3-64-16,-10 5-330 16,-10-1 264-16</inkml:trace>
  <inkml:trace contextRef="#ctx0" brushRef="#br0" timeOffset="126432.17">18015 16572 998 0,'-14'1'156'0,"-3"1"276"16,4 3-290-16,3-8-27 15,3-4 9-15,10-10-39 16,8-7-28-16,17-12-27 16,15 1-3-16,17 5-5 15,11 3 0-15,0 9-13 0,0 5-6 16,-18 10-4-16,-4 4-1 15,-12 9 1 1,-7 1 1-16,-10 1 8 0,-3 1 9 0,-7-2 17 31,-4 2 8-31,0 1 5 16,-4 0-7-16,0 5-17 0,2 6-8 16,3 8-11-16,-1-1-1 15,3-1 0-15,1-4-13 16,3-9-65-16,1-6-52 15,0-12-175-15,3-6 163 0</inkml:trace>
  <inkml:trace contextRef="#ctx0" brushRef="#br0" timeOffset="126588.1">18490 16171 1662 0,'-11'-1'94'0,"1"-4"53"0,7 2-100 15,3 0-120-15,2 3-94 16,11 3 94 0</inkml:trace>
  <inkml:trace contextRef="#ctx0" brushRef="#br0" timeOffset="126771.96">18853 16523 1814 0,'14'-6'110'16,"7"-7"81"-16,10 0-127 0,5-1 0 15,7 2-33-15,1-1-12 16,-1 2-115-16,-2-2-76 16,6 13 96-16</inkml:trace>
  <inkml:trace contextRef="#ctx0" brushRef="#br0" timeOffset="127117.2">19739 15938 932 0,'0'0'247'0,"4"-10"-119"0,0-1 192 0,-1 0-237 16,5 8-27-16,-3 8 3 0,0 28 18 15,4 21-11 1,1 24-28-16,1 9-6 0,1 5-16 16,-5-6-8-16,-6 1-17 15,1 5-56-15,-5 12-262 16,-2 12 210 0</inkml:trace>
  <inkml:trace contextRef="#ctx0" brushRef="#br0" timeOffset="128174.74">19484 16752 1435 0,'12'-37'94'0,"9"-2"119"16,4-5-145-16,4-7 10 16,2-1 15-1,2-5-4-15,5-2-12 0,3-9-2 0,7-10-13 31,-3-4-9-31,4 4-24 0,0 3-11 16,-13 33-16-16,-3 17-7 16,-9 31-5-16,0 22-2 15,-12 32 1-15,-1 14 4 16,-9 15 4 0,-2 1 2-16,-2-5 3 0,2-3 3 15,0-19 5-15,2-11 1 0,8-22 5 16,-6-10 4-16,6-21 8 15,1-10 1-15,-3-15-4 16,7-7-7-16,4 3-14 16,3 2-6-16,5 9-8 15,2 8-4-15,-1 11-3 16,4 10 0-16,-12 13 3 16,1 2 5-16,4 1-8 15,0-3-14-15,11-18-36 16,10-8-8-16,14-21 14 15,3-6 19-15,2-12 40 16,-8 2 8-16,-15 10 2 16,-13 7-1-16,-15 18-2 15,-6 6-2-15,-13 28-2 16,-6 9-1-16,-6 17 0 0,1 5 1 16,2 0 1-16,4-7 2 15,10-13 3-15,0-15 4 16,8-20 10-1,-2-7 6-15,5-17 5 16,-3-9 0-16,0-15-8 0,0-4-9 16,6 0-15-1,2 3-6-15,11 15-15 0,8 9 14 16,4 13 5-16,2 6 4 0,3-6 12 16,-4 3-12-16,2-7 1 15,-4-4 1-15,3-5 0 16,-1-2 1-16,-9-8 5 15,-6 2 3 1,-10 1 11-16,-12 2 5 16,-8 9 0-16,-11 2-5 0,-6 14-16 15,-5 12-7 1,-4 18-12-16,1 13-1 16,3 13 3-16,6 1 0 0,21 3-8 15,11-1-21-15,23-9-28 16,0-4-23-16,9-12-72 15,3-7 2-15,10-13-108 16,6-10-39-16,7-19-9 16,2-10 19-16,-7-14 183 15,-11-4 130-15,-20-7 198 16,-11-1 38-16,-28 7 3 16,-8 9-38-16,-16 16-70 15,-16 15-36-15,-9 15-55 16,-5 14-32-16,2 16-30 0,2 11-3 15,25-3 3 1,7-8 2-16,26-16-4 16,12-11 0-16,17-14 2 0,11-8 1 15,8-7 3 1,5-1 1-16,-4 5 0 0,-2 9 0 16,-13 17-6-16,-12 10-2 15,-15 22 0-15,-6-1 8 16,-6 1-110-16,3-3-121 15,11-17 133-15</inkml:trace>
  <inkml:trace contextRef="#ctx0" brushRef="#br0" timeOffset="129088.26">22150 16588 1291 0,'-28'6'98'0,"-10"5"117"0,-10 5-116 0,-5 14-26 0,-9 4 3 0,13 9-32 16,7 3-15-16,24-1-29 16,11 0-7-16,18-6-4 15,12-4 1-15,17-12 9 16,2-4 1-16,7-9 0 16,-8-9 0-16,-6-12 1 15,-8-9 1-15,-8-13 6 16,-2-19 3-16,-12-32 2 0,-2-12-2 15,-11-29-13-15,-11-6-11 16,-1-9-4-16,-3 3 2 0,12 31 28 16,7 29 28-1,4 50 9-15,1 27 0 16,-2 39-19 0,-1 25-18-16,2 29-6 0,3 11 0 15,2 12 5-15,6 6 3 16,8-1 5-16,8-4 0 15,17-19-3-15,16-18-2 16,17-29-6-16,1-15-6 0,0-24-9 16,-2-12-6-1,-6-20-1-15,-1-12 5 0,-15-15 10 16,-13-6 5-16,-19-6 0 16,-10 7 0-16,-13 21 5 15,-9 9 2-15,-15 29-2 16,-8 14 0-16,-10 23-12 15,1 11-1-15,7 7 0 16,10-2 1-16,25-18-1 16,17-4-1-16,24-19-35 15,13-8-26-15,21-14-76 16,11-11-45-16,11-12-1 16,1 1 25-16,-14-2 83 15,-8 5 40-15,-23 8 96 16,-7 3 31-16,-22 6 67 15,-21 4 51-15,-5-9-20 16,-21 7-10-16,-15 3-45 0,-10 2-41 16,4 9-33-16,3 3-17 15,8 3-29-15,8 5-6 16,11 4-13-16,6-3-7 0,17-4 0 16,7-1 2-1,16-9 5-15,-4-3 3 0,3-6-9 16,4-6-8-1,-6-8-3-15,-3-3 2 16,-7-18 16-16,-6-6 10 0,-10-35 6 16,-3-25-4-16,-5-31-12 15,-4-20-6-15,4 4-4 16,5 16 15-16,5 46 34 16,4 31 6-16,-1 55 5 15,0 27-10-15,-5 42-26 16,-1 13 0-16,-10 34-2 15,-5 13 0-15,-7 22-1 16,4 4-10-16,3 1-63 16,13-1 48-16</inkml:trace>
  <inkml:trace contextRef="#ctx0" brushRef="#br0" timeOffset="155745.06">19558 14437 1025 0,'3'1'60'0,"-4"1"31"0,-1 4-41 0,-6 0-2 0,2-4-14 15,7-1-8-15,10-1 1 0,15-4 11 0,4-4 16 0,-2 2 20 16,5-1-5-16,2 4-17 0,-2 1-12 16,29 2-20-16,5 0-1 15,42-1-10-15,24-5 0 0,37-7-1 16,30-3 2-16,43-11 1 15,5-4 2-15,42-2-5 16,-1-4-3-16,11 3 1 16,-7 2-3-16,-32 9 0 15,-4 2-4-15,-54 16-35 16,-23 5-76-16,-40 10 68 16</inkml:trace>
  <inkml:trace contextRef="#ctx0" brushRef="#br0" timeOffset="156689.28">2354 15394 712 0,'-42'6'92'0,"1"-1"102"0,-3 6-79 0,12 3-8 0,-1-5-13 0,8 4-20 0,7-8-3 15,7-4-22-15,8 6-8 16,19-7-11-16,12 0-10 15,16-13-10-15,10 0-1 16,9 4-6-16,5-4-1 16,22 13-4-16,9 0-3 15,10 7 1-15,2 7 0 16,-1-5 3-16,1 2 1 16,18-4 4-16,13-4 5 15,16-6 3-15,3-8 1 0,26 0-5 16,-4-4-2-16,21 4-3 15,18 7-1 1,-2 2-2-16,10 5-4 0,25 11 0 16,-12-1 1-16,21 1 5 15,9-4 1-15,-8-10 5 16,20-13 23-16,-4-12 14 16,5-7 2-16,21-9 53 15,4-3-9-15,0 2-15 0,-16 8-1 16,-30 19-135-16,-33 15-473 15,-52 1 356 1</inkml:trace>
  <inkml:trace contextRef="#ctx0" brushRef="#br0" timeOffset="3292.34">9832 15507 913 0,'-28'-4'118'0,"-5"-7"120"0,14 7-160 0,-3-2-28 0,6 1-30 0,5 5-8 0,1-1 3 16,10 1 4 0,0-5 8-16,10 5 2 15,15-2-2-15,13 2-7 16,27-3-11-16,23 2-5 0,32-6-6 15,17 1-2 1,41-3-1-16,21-1-1 16,19-2 2-16,14-3 2 0,8-2 1 15,-18-5 2-15,-7 0 3 16,-10 0-1-16,-38-3 3 16,-17-1 1-16,-46 9 4 15,-33 3 3-15,-43 7 8 16,-20 1 3-16,-41 11-8 0,-27 3-4 15,-58 15-13 1,-29 12-2-16,-36 16-2 0,-19 10 0 16,-20 7-4-16,-4 3-2 15,-14-3 0-15,-1-10 2 16,29-11 6 0,6-6 2-16,32-17 7 0,21-10 2 15,29-12 4-15,23-7 4 0,49-4 2 16,23-2-2-1,34-2-12 1,26-1-4-16,40 0-12 0,29 1-4 16,39 2 3-16,11 0 1 15,22 5 5-15,7-5 2 16,6 1 4-16,4 4 1 0,-6-2 8 16,-9 6 2-16,-15 4 2 15,-17 4 0-15,-31-3-2 16,-22 2 1-16,-40 1 5 15,-16-4 4-15,-29 0 15 16,-22 1 1-16,-27-2-4 16,-20 6-4-16,-39-6-20 15,-18 7-6-15,-35-5-5 16,-12 8-5-16,-33-3-6 16,-2 3 4-16,10 0 6 15,10 0 5-15,35-4 8 0,20-1-2 16,39-5-1-16,17 1 0 15,45-2-13 1,28 0-7-16,54 2-9 16,31 2-2-16,54-1 11 15,20 2 5-15,41 3 3 0,1-3 2 16,15 1 1-16,8-4 1 16,-25-2 3-16,-4-3 1 15,-29-5 2-15,-18 0 8 16,-40 3 16-16,-20 2 5 15,-42 1 10-15,-29-1-2 16,-44 6-9-16,-26 2-8 16,-59 8-16-16,-23 2-9 0,-49 11-15 15,-16 2-4-15,-13 5-8 16,-16 2 1-16,8-4 10 16,17 4 5-1,32-7 12-15,24-2 2 16,49-6 2-16,21-7 0 0,37-8-12 15,26-2-7-15,49-5-10 16,26-1 0-16,57-11 12 16,28-5 6-16,51-8 6 15,11 2 0-15,26 0 2 16,7 1-1-16,-21 7 0 16,-4 4 2-16,-42 11-2 0,-23 7 1 15,-55 16-44 1,-31 16 3-16,-108 39 14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07T18:59:46.3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6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5-01-07T19:01:55.612"/>
    </inkml:context>
  </inkml:definitions>
  <inkml:trace contextRef="#ctx0" brushRef="#br0">11982 14161 649 0,'-7'-13'81'0,"3"-6"47"0,0-13-13 0,4-5 3 0,0-9-47 0,4-1-22 15,-2 9-29-15,0 8 11 0,-1 12 28 0,-2 9 9 0,-1 9 10 0,-6 0-12 0,3 8-9 0,-3 6 0 0,5 14 8 0,2 2 6 0,7 21-2 0,10 10 0 0,9 10-11 0,5 8-12 0,9 8-20 16,7 0-8-16,-2 3-11 0,2-1 0 0,-6-11 0 0,-9-4-1 15,-2-22-10-15,-9-10-23 16,-4-8-98-16,-5-9-89 16,-11-11 111-16</inkml:trace>
  <inkml:trace contextRef="#ctx0" brushRef="#br0" timeOffset="246.13">12128 14624 1005 0,'1'0'78'0,"7"10"82"16,-2 5-52-16,5 15-16 0,4 7-13 16,5 7-37-16,-4 0-14 15,12-1-12 1,4-12 1-16,1-9 15 16,5-6 6-16,-2-14 17 15,-3-2 5-15,-9-12 0 16,4-2-4-16,-10-6-11 15,-4-9-6-15,-6-5-19 0,-8-15-5 16,-2-11-16-16,-3 2-36 16,7 5-156-16,6 11-268 15,4 17 262-15</inkml:trace>
  <inkml:trace contextRef="#ctx0" brushRef="#br0" timeOffset="1381.79">12462 15563 370 0,'0'-7'112'0,"2"1"91"16,1-2-28-16,0-5-11 0,2 4-24 0,-1-4-11 0,4 4-32 0,3 3-11 0,0 2-21 0,-1 4-12 0,-1 8-1 16,2 6-3-16,-1 16-3 15,-4 5-3-15,2 12-15 16,-6 9-7-16,-2 5-10 15,-2 4-2-15,-6-4-3 16,5 1-3-16,-5-10-48 16,3-11-39-16,-3-14-102 0,1-7-85 15,-6-9 150 1</inkml:trace>
  <inkml:trace contextRef="#ctx0" brushRef="#br0" timeOffset="1600.51">12076 15706 1065 0,'-13'-17'77'0,"2"-1"54"15,12 3-22-15,10-6 15 16,15-1 10-16,10 0-5 0,10-10-13 16,11-1-6-16,6-11-28 15,0-2-23-15,5-4-33 16,-1 1-15-16,4 11-11 15,-3 7-4 1,-5 15-111-16,-7 10-109 16,-11 13 122-16</inkml:trace>
  <inkml:trace contextRef="#ctx0" brushRef="#br0" timeOffset="2229.17">13038 15681 1064 0,'0'-10'115'15,"1"4"147"-15,-1 4-184 0,0 2 2 16,-3 10-18-16,-6 6-12 16,-2 14-5-16,0 6-2 15,6 18-11-15,3 1-7 16,6 1-16-16,10-3-2 15,5-17-2-15,1-13 3 16,7-18 6 0,8-10 6-16,10-20 5 15,3-6 3-15,1-13 0 16,-2-1-2-16,-14-2 8 0,-4 6-1 16,-14 14-1-16,-4 5-3 15,-9 22-15-15,-4 10-3 16,-7 18-7-16,-1 8-1 15,6 7-2-15,2-1 0 0,15-8 0 16,9-6 1-16,16-9 1 16,4-7 0-16,2-10 2 15,-3-4 0-15,2-9-1 16,-5-1 1-16,-7-1-2 16,-5 7-1-16,-12 11-2 15,-3 7-1-15,-11 21-3 16,-5 7 1-16,-6 12 1 15,0-2 0-15,0-10 5 16,8-10 2-16,1-19 8 16,4-11 3-16,6-22 14 15,4-16 14-15,9-27 10 16,-1-11 3-16,4-10-14 16,6 4-15-16,2 14-19 15,4 6-7-15,0 17-6 0,-4 8-3 16,-2 15-44-1,-2-1-33-15,8 10-114 0,2-1-93 16,5 6 159 0</inkml:trace>
  <inkml:trace contextRef="#ctx0" brushRef="#br0" timeOffset="2658.54">14286 15130 1348 0,'0'2'104'0,"3"7"70"0,-3 20-59 0,0 13 22 0,-2 33-31 0,-1 13-28 16,3 13-35-16,0-3-19 0,2-2-16 15,-4-5-2-15,1 2-3 16,-7 3 0-16,1-12-3 15,1-10-1-15,-5-23-15 16,2-15-2-16,1-30-8 16,4-11-1-16,6-31 12 15,11-5 2-15,6-11 8 0,12-3 3 16,5 16 2 0,-4 5 0-16,12 20-1 15,-8 8-2-15,5 14 0 16,-1 8-1-16,-12 10 2 15,-6 9 0-15,-17 4 2 16,-10 4 0-16,-20 6 2 0,-10 0 2 16,-12-5 0-1,-5 0 0-15,6-14-17 0,2-8-40 16,6-22-153-16,10-9-108 16,26-21 153-16</inkml:trace>
  <inkml:trace contextRef="#ctx0" brushRef="#br0" timeOffset="2932.57">14836 15768 1037 0,'-1'6'111'0,"-7"8"179"16,-3 10-156-16,-7 9-26 16,4 11-10-16,6 5-60 15,7-2-16-15,23-3-13 16,9-11 0-16,20-17 0 15,7-13 0-15,4-15 2 16,-5-15 1-16,-9-8 8 16,-7-3 16-16,-20 2 44 15,-10 5 16-15,-27-3 3 16,-12 4-20-16,-21 5-53 16,-6 9-22-16,-18 12-29 0,2 10-43 15,0 7-112-15,13 10 106 16</inkml:trace>
  <inkml:trace contextRef="#ctx0" brushRef="#br0" timeOffset="3491.49">12883 16671 1225 0,'10'-25'80'0,"-4"4"59"0,5 15-92 0,3 8 9 0,-3 28 20 0,-6 17 4 0,0 33 0 0,-5 13-12 0,-8 8-41 0,-5 0-11 0,-1-1-10 16,-3-7-19-16,-4-3-99 16,5-4-84-16,-4-24 96 15</inkml:trace>
  <inkml:trace contextRef="#ctx0" brushRef="#br0" timeOffset="3885.58">12700 16892 1503 0,'18'-73'125'16,"8"6"85"-16,11 15-128 16,2 12-21-16,-4 23-38 15,-2 6-10-15,2 9-11 0,1 5-2 16,-3 7-3 0,3 4 2-16,-4 6 0 0,-7 10 1 15,-14 5 4 1,-6 8 1-16,-16 2 4 15,-5 3 1-15,-14 1-2 16,0-7-2-16,2-6-1 0,3-7-4 16,13-7-4-16,12-9-3 15,12-6-3-15,10 0-1 16,6-1 5-16,2 0 3 16,9 7 0-16,6 0 1 15,-4 7 1-15,-2 5 0 0,-12 7 3 16,-15 6 3-1,-16 3 6-15,-21 6 2 16,-23 7 1-16,-12-1 0 16,-4-4-5-16,4-8-8 15,3-20-83-15,11-15-71 0,13-22 79 16</inkml:trace>
  <inkml:trace contextRef="#ctx0" brushRef="#br0" timeOffset="4159.71">13584 17018 1291 0,'-5'25'88'0,"-5"5"72"0,-2 14-107 15,-7 12-14-15,0 5-1 16,14-4-1 0,4-7-13-16,18-20-20 15,13-14 0-15,11-25 6 16,0-17 2-16,8-15 15 15,-5-6 12-15,-12 0 31 16,-12 3 21-16,-21 11 10 0,-15 4-12 16,-22 12-42-16,-9 6-28 15,-10 11-31-15,-5 4-12 0,9 9-64 16,4 0-61 0,33-2-330-16,16-2 284 0</inkml:trace>
  <inkml:trace contextRef="#ctx0" brushRef="#br0" timeOffset="4439.97">14063 17056 1305 0,'29'24'62'0,"-15"10"44"15,-8 14-39-15,-14 15-13 16,-4 6-7-16,12-1-34 16,12-8-5-16,18-22-6 15,10-16 1-15,9-21 17 16,0-12 16-16,-8-16 40 15,-5-7 17-15,-14-10 28 0,-11-2 4 16,-24-1-17 0,-15-2-16-16,-27 9-46 15,-8 9-22-15,-15 17-29 16,3 9-6-16,11 11-37 16,12 2-47-16,30 5-175 15,13-1-246-15,25-1 290 0</inkml:trace>
  <inkml:trace contextRef="#ctx0" brushRef="#br0" timeOffset="4679">14748 17080 1368 0,'6'4'85'0,"-23"11"51"16,-13 5-41-16,-21 12-3 16,-2 12-27-1,4 3-35-15,9 4-10 0,25-6-18 16,5-5-3-16,28-10-2 15,13-2 2-15,13-3 1 16,8 0 5-16,-3-1 4 16,-6 1 0-16,-24 1 10 15,-18 0 1-15,-31 8 5 16,-17-1-1-16,-21 1-6 16,-6-1-5-16,0-10-74 15,9-8-92-15,24-18 87 16</inkml:trace>
  <inkml:trace contextRef="#ctx0" brushRef="#br0" timeOffset="4930.18">15104 16529 1519 0,'15'5'127'15,"-6"9"104"-15,-9 30-100 0,-8 13 19 16,-8 30-40-16,-1 7-29 15,-3 7-44-15,5 0-15 0,6 7-15 16,7 0-1 0,15-7-4-1,11-11-2-15,12-27 1 0,3-19-2 16,9-20-1-16,9-11-7 16,1-21-42-16,8-11-42 15,-9-27-162-15,-5-4-151 16,-27-15 220-16</inkml:trace>
  <inkml:trace contextRef="#ctx0" brushRef="#br0" timeOffset="5083">15026 17031 1265 0,'-11'17'159'0,"17"-4"212"16,24-5-266-16,27-15-63 15,20-10-2-15,29-10-12 16,6-11-26-16,1 2-3 15</inkml:trace>
  <inkml:trace contextRef="#ctx0" brushRef="#br0" timeOffset="21574.19">5855 14419 447 0,'-6'-3'106'0,"-4"0"84"0,-2 3-58 0,-1 0-31 0,0 0-43 16,4-2-14-16,6-6-28 16,1-1-6-16,1-1-6 15,-4 1-1-15,0 1-1 16,-3 3 0-16,2 5 9 16,-7 0 15-16,2 7 8 15,3-1 3-15,5-3 7 16,3-1-9-16,0-2 9 15,7 1 5-15,0-5-5 16,8 0-1-16,5-5 2 16,7 1-5-16,9 2-10 15,12-1-7-15,16 4-16 16,7 0-3-16,14 2-3 16,-6-4 0-16,0 0-1 15,0 0-2-15,16-4-1 0,12-1 0 16,19 3-1-1,7-3-1-15,7 2 1 16,5 3 2-16,15 5 4 16,4 0 7-16,9 0 2 15,15 2-3-15,-5-2-7 0,-3-2-2 16,-2 2-3-16,2 0 3 16,-3-1 2-16,-7 1 2 15,-4 1 0-15,-20 3 1 0,-16 5 17 16,-9 5-90-1,-37 16 54-15</inkml:trace>
  <inkml:trace contextRef="#ctx0" brushRef="#br0" timeOffset="68662.13">2869 6089 884 0,'3'-4'36'0,"2"-6"-8"0,9 2-6 0,2-1-16 0,4-2 0 0,-3-2 27 0,2 1 10 0,-3-1 13 0,1 3 7 0,2 6-20 0,3 4-7 0,7 3-10 0,12 6-6 15,31-1 11-15,18 0 7 16,38-5 15 0,9-3 4-16,43-3-1 15,21-2-7-15,31-4-11 0,26 6-10 16,25-4-18-16,21 7-4 16,18 7-3-16,14 1-55 0,19 12 40 15</inkml:trace>
  <inkml:trace contextRef="#ctx0" brushRef="#br0" timeOffset="73003.77">8903 4085 363 0,'-9'28'45'0,"-1"7"59"0,4 3-20 0,-5 1 11 0,0-7 0 0,0-1 4 0,7-18 7 0,4-11 12 0,-3-2 23 0,8-15-11 0,16-11-43 0,-3-9-20 15,11-1-33-15,-5-4-7 16,2 2 1-1,6-1-1-15,10-4 8 16,9-7 1-16,22-13-7 0,20-11 3 16,27-27 0-16,14-18 3 0,11-21 1 15,5-3-5-15,11-9-3 16,-2 1-1-16,-1 1-1 16,-12-1 0-1,-5 20-5-15,7 9-5 0,-26 31-7 16,-10 9-2-16,-27 12 1 15,-16 12 1-15,-17 12 6 16,-4 10 2 0,-23 11 6-16,-9 4 5 0,-15 9 10 15,-1-3 0-15,-1 4-4 16,-3 4-7-16,0 0-18 16,2 1-7-16,4 1-4 15,6-1-2 1,-1 1 1-16,0 4 3 0,1-1 0 15,-4-3 1-15,-4 5-1 16,2 0 0-16,-2 0 1 16,0 0 1-16,2 0-2 15,-2 0 0-15,1 0-1 0,9-3 0 16,-1 2 1-16,-4-1 2 16,3-4 0-16,-5 3 1 15,-3 3 0-15,1-2-1 16,-1 2-1-1,0 0 1-15,0 0-2 16,0 0 0-16,0-2 0 0,7-7 0 16,-3 4 1-16,4-4 1 0,-5-1-2 15,5 4 1 1,-4-2 0-16,-3 3 0 0,4-1-1 16,0 3 0-1,-2 3-2-15,0 0-1 0,2 0-1 16,1 0 1-16,5 0 2 15,-5 0 0-15,12-2 1 16,-1 1-1-16,11-6-1 16,2 3-1-16,8 1-1 15,2-5-1-15,5 3-1 16,6 0-1-16,6 5-1 16,-1 0 1-16,9 8 1 15,8 3 2-15,9-6 1 16,9 3 2-16,10-8 1 15,2-8 1-15,1-8-1 16,5-1 0-16,15-7 0 0,10 4-2 16,-4 2-2-1,1 4 1-15,-10 5 0 0,2 4 0 16,3 0 2-16,-2 5 1 16,-20-5 1-1,-13-1 1-15,-12-3 2 0,-3-4 0 16,-12 0 2-16,-8 2 1 0,-17 0-1 15,-6 7 0 1,-14-1 0-16,0 0 0 16,-13 3 0-16,-2 2-1 15,-3 0 0-15,1 0 1 16,-1 0 1-16,-1 0 1 0,0-1 0 16,0-10 0-16,0 9-2 15,-3-9-1-15,-2 7-3 16,5 2-2-16,0 0-3 15,-1 1-2-15,1 1-2 16,-2 0-1-16,1 0 1 16,1 1 2-16,-5 7 4 15,2-5 0-15,-2 5 0 0,2-5 1 16,3-1 0-16,0 0 0 16,-2 5 0-1,4-7 0-15,-1 0 1 0,1 0 1 0,-2 0-2 31,2 0-1-31,-1 4-1 16,-1 0 0-16,2 3 1 16,3-3-1-16,-2 1 2 15,1-2 0-15,6 0 0 0,1-1 0 16,3 3 0-16,-1-2 0 16,7-3-1-16,-2 1-1 15,4 1 0-15,1 0 1 16,4-1-2-16,0 2 1 0,6 1-1 15,3-4 0-15,5 9-2 16,5-1 1-16,8 0-2 16,10 3 0-16,20-5 2 15,11 2-2-15,17-3 1 16,1 1-1-16,6-6 1 16,1 0-1-16,28 0 1 15,0 0 1-15,11 3 0 16,-2-1 2-16,-4 3 0 15,0 1 2-15,-21 6 1 16,-13 1 2-16,-44 1-33 16,-13 4-34-16,-21 5-100 15,-3 4-106-15,-15 5 149 0</inkml:trace>
  <inkml:trace contextRef="#ctx0" brushRef="#br0" timeOffset="76982.14">15699 4675 210 0,'-3'6'10'15,"-5"3"46"-15,-1 4 17 0,-2 3 44 0,0 1 13 0,-2-3-2 0,2 1-26 0,2-4-24 16,5-5-6-16,4-6 0 15,4-6 15-15,5-7 10 16,2-6 3-16,5-1-18 16,3-2-18-16,0-1-25 15,4 0-8-15,10-7-16 16,2-2 0-16,14-17 10 16,9-7 3-16,17-11 9 15,11-5 4 1,17-12-3-16,3-2-2 0,-1-4-6 15,-7 4-5-15,5 3-8 16,9 1-2-16,11 0-3 0,-3 0 1 16,-8-6 5-1,-5 1 2-15,-1 2 2 0,7-2-2 16,5 8-6 0,-7 5-3-16,-20 5 0 0,-12-1-2 15,-17 6 0 1,-2 2 0-16,-14 7-1 15,-1 3 1-15,-13 11-1 0,-1 3 1 16,-9 11 0-16,-1 2 0 16,-8 9 0-16,-4 0-1 15,-3 4-1-15,2 2-2 0,-1-1-1 16,2 0-2 0,2-1-2-16,5 1 0 0,3 0-1 15,-2-1 0 1,-3 6-1-16,1-2 1 0,-3 4 1 15,-2 2 0-15,-4 0 1 16,0-1 2-16,-1 3 1 16,4-1 1-16,-7-1-1 15,6 1 0-15,-5-1-1 16,0 0 0-16,4 1 0 16,-4-4 1-16,-3 5 1 0,0-2-1 15,0 1 0-15,0 1-2 16,-13-3-9-1,4 4-12-15,1 1-74 16,5-1-97-16,-7 9 108 16</inkml:trace>
  <inkml:trace contextRef="#ctx0" brushRef="#br0" timeOffset="78630.55">18304 2494 200 0,'9'-8'68'0,"4"2"42"0,3-4 3 0,-4 4-13 0,1 1-27 0,-4 3-11 0,-9 4-14 15,-1 6-7-15,-10 1 12 16,-3-1 6-1,-1 3 4-15,3-1-1 16,2-4-6-16,10-4-6 16,0-2-7-16,3 0-3 0,7-4-13 15,-5 0-6-15,4-4-9 16,2 3-3-16,-5-3-5 16,1 4 0-16,-6 4 1 15,-1-2 14-15,0 0 13 16,0-1 5-16,0 2 7 15,-1-6-11-15,-7 6-5 0,3-4-3 16,5 0-10-16,3 2-2 16,7-3-11-16,4 1-2 15,-1 0 0 1,2-1 0-16,4 3-1 0,0-2 1 16,5-1-1-1,1 1 1-15,10-3 0 0,0-1 1 16,10-1-1-16,11 1 1 15,18-1-1 1,11-1 0-16,8 0-1 0,2-3 1 16,2-3 0-16,-4-7 0 15,19-1 0-15,5-2 0 16,3-4 0-16,2 2 1 0,-18 2 1 16,-11 1 0-1,-3 0 0-15,-4 3-1 16,1-1 0-16,-6 3 1 15,-12-2-1-15,1 1 0 0,-17 3 0 16,-1-3 0-16,2 6 0 16,-5-3 0-16,0 6-1 15,-4 1 1-15,0-1 0 16,-4 2 0-16,4 2 1 16,0-2-1-1,3-2 1-15,-5 0 0 0,-10 1 1 16,-9 2 1-16,-15 6 4 15,-9 2 0-15,-9-3-4 16,-12 5-1-16,-10 2-25 16,-4 1-33-16,0-1-225 15,7 1 180-15</inkml:trace>
  <inkml:trace contextRef="#ctx0" brushRef="#br0" timeOffset="80415.71">21132 1794 187 0,'0'-2'40'0,"-6"-1"43"0,1 3-17 0,-1 1 6 0,1-1 15 0,2-1 3 0,2-1-26 0,1 2-21 0,0-1-13 16,4-9 4-16,1 7 4 15,-5 3 2-15,3 0-1 16,-3-2-6-16,-3-1-4 15,-2-3 0-15,-3 6 0 16,5 2-3-16,2-2-4 16,1 1-4-16,-2 1-2 0,-1-1-1 15,0 2-1-15,1-1-1 16,2-2-6 0,2 0-1-16,3 2-1 0,-5-2-1 15,0 0-2-15,0 0 0 16,3 1 0-16,-2-1 0 0,-1 0 13 15,2 0 1-15,-1 0 3 16,4-3 0-16,0 3-12 16,3-2-3-16,-2 2-2 15,2 0-1 1,-2 0 0-16,5 0-1 0,0 2 0 16,-1-2 0-16,1 0 0 15,-3 0 0-15,3 2-1 16,1 2 1-16,1-2 0 15,1 3 0-15,5-5 0 16,2 0 1-16,7-2 0 16,5-4 0-16,5 1-1 15,2 5 1-15,5-2-1 16,3 2 0-16,2 2-1 16,-3 3 1-16,-2 3 0 15,-3-4 0-15,-4 4 0 16,0-5 0-16,3 5 1 15,-2-6 0-15,2-2 0 16,8 0-1-16,-3-5 1 16,3 0 1-16,3 2-2 0,3-1 0 15,2 2 0 1,5 0-1-16,-9 2 0 0,-1 4 0 16,-4 0 1-16,-7 1 0 15,-2-2 0-15,1 2 1 16,1-4 1-16,3-1-1 0,-2 0 1 15,6-3 0-15,2-3-1 16,2 1-1-16,7-3 0 16,7 5 0-1,-6 3-1-15,-5 0-1 16,-6 0 1-16,-5 3-1 0,-1 7 1 16,-1-4 0-16,6 4 1 15,-4-1 0 1,1-4 0-16,4-2 3 0,3-5-1 15,-1-1 1-15,-1-6 0 16,-4 1-1-16,-6-5-1 16,1 1-1-16,-11-1 0 15,-4 2 1-15,0 5-1 16,-7 1-1-16,-7 3-72 16,-9 2-121-16,-1 7 116 15</inkml:trace>
  <inkml:trace contextRef="#ctx0" brushRef="#br0" timeOffset="85565.55">8813 6085 567 0,'2'-2'42'0,"1"-3"72"0,8 1-1 0,3-6 42 0,-1 1-7 0,10-1-44 0,3 1-25 0,10 6-32 15,10 3-10-15,25 1-11 16,18 5-6-16,46 1-11 16,18-3-5-16,47-8-3 15,21-7 2-15,19-7-3 16,9-1-104-16,10 10 73 15</inkml:trace>
  <inkml:trace contextRef="#ctx0" brushRef="#br0" timeOffset="87064.27">11402 6077 123 0,'-6'1'70'0,"-5"1"58"0,9-2 3 0,0 0 1 0,2-5-14 0,0 2-18 0,0-2-25 0,0 5-15 0,0-1-31 16,2 1 0-16,-2 0 19 16,16-2 15-16,7 4 29 15,11 2 4-15,22-4-17 16,12-3-15-16,33-5-27 16,13-6-13-16,37-6-15 15,8 1-3-15,6-2-85 16,-6 7 60-16</inkml:trace>
  <inkml:trace contextRef="#ctx0" brushRef="#br0" timeOffset="88382.24">14707 6193 1295 0,'9'-1'21'0,"80"-2"-6"0,138 1 15 0,24 2-17 0,80 2-5 0,19 10-5 15,26 4 1-15,4 6-1 0,5 3-125 0,-11 8 91 0</inkml:trace>
  <inkml:trace contextRef="#ctx0" brushRef="#br0" timeOffset="93812.86">13246 7901 172 0,'-14'10'72'0,"4"-1"91"0,7-9 3 0,8-11-32 0,6-3-15 15,8-13-20-15,1 2 6 0,3-8 15 16,2 4-6-16,0 14-24 16,0 4-17-16,7 14-28 15,3 5-7-15,6 9-12 16,6 4-4-16,16-6 1 15,6-2 0-15,36-10-4 16,21 0-2-16,54-6-8 16,22-3 0-16,66-5-2 15,16-3-2-15,50 3-2 16,27 4-2-16,21 14 1 16,16 7 0-16,-10 13 0 0,-2 2 1 15,-31 8-26-15,-12 1-84 16,-29 9 68-1</inkml:trace>
  <inkml:trace contextRef="#ctx0" brushRef="#br0" timeOffset="103462.93">2714 9532 427 0,'19'5'96'0,"3"3"100"0,0 7-73 0,16 4-19 0,5 3-30 0,13-4-29 0,20-6-11 0,16-12-21 15,23-4-4-15,21-20 1 0,1-3 9 16,24-6 17-16,11 0 9 16,26-3 5-16,20 1-7 15,42 5-17-15,5 2-8 16,35 4-9-16,0 5-3 15,3 13 0-15,1 6 7 0,-13 8-7 16</inkml:trace>
  <inkml:trace contextRef="#ctx0" brushRef="#br0" timeOffset="107092.62">16466 9291 709 0,'11'-7'55'0,"2"3"89"0,4-4-140 0,7 3 1 0,1-9-2 0,5-7 1 0,8 4 3 15,9-5 9-15,16 5 5 16,14 4 2-16,24 2 0 16,7-2-6-16,53 1 2 15,25-1-1-15,54-6 1 16,44-1-2-16,28-7 2 0,19-5 6 15,26 7-5 1,2 1 3-16,15 18-14 16</inkml:trace>
  <inkml:trace contextRef="#ctx0" brushRef="#br0" timeOffset="114859.76">3520 11090 417 0,'37'-24'64'0,"-1"7"56"0,2 8-67 0,0 7-13 0,-10 7-8 0,-1 6 4 16,-2 9 12-16,-1 1-2 15,-1 4-2-15,3-1 0 0,0-4 6 16,6-4-2-16,14-10 0 15,3-1-4-15,9-7-21 16,7-5-3-16,4-3 1 16,0 2 2-16,10-3 0 15,5 3-3 1,9 4-9-16,8-1-6 0,2-3-1 16,2 0 0-16,-2-6 1 15,-1 0 0-15,9-1 0 16,4 0 0-16,5-1-4 15,1 8 0-15,-9 2-1 16,-1 6-1-16,2 4 0 16,6 3 1-16,-1 5 1 15,-4 3 1-15,-12-3 1 16,-7-1 0-16,6-3 0 0,12-5 0 16,4-3 1-16,0-1 0 15,4-6-1-15,-6 3 0 16,7 0-3-16,4 3-1 0,-1 1-1 31,-5 0 0-31,-12 3 2 16,0 3 0-16,-3 4 0 0,-2-1 1 15,-2-1-1-15,-2 0 2 0,-7-3 0 16,-1 0 1-16,6-5-1 16,10-5-1-16,2 2-1 15,6-2-1-15,-6 0 0 16,-11 5-1-16,-10 0 1 15,-1 5 0-15,6 1 0 16,6 2 1-16,-6-2 2 16,2-1-1-16,-13-3 0 15,-2-1 1-15,4-1-2 0,-4 2 1 16,10 4-2 0,-1 0 0-16,-1 4 0 15,-6 1 1-15,2-6 1 16,1 1 2-16,10-6 3 15,2-3 6-15,12-3 19 16,-3-2 1-16,-2 0 1 16,-1-2-7-16,-1-1-18 0,2 3-3 15,18 2-4-15,-1 3 0 16,5-2-1-16,2 0 1 16,0 2 2-16,6-5-1 15,2 2 0-15,1-3-1 0,-5 1 1 16,-5 3-1-16,-1 2 1 31,-6 0 0-31,-15 7 0 0,-10 3-35 16,-29 18 24-16</inkml:trace>
  <inkml:trace contextRef="#ctx0" brushRef="#br0" timeOffset="125967.47">20462 2680 245 0,'0'5'146'0,"5"-5"89"0,1-8-2 0,5-5-18 0,8-4-47 0,-3-10-11 0,-2 5-43 0,0 1-27 0,-9 7-35 16,3 8-15-16,-8 6-14 15,1 0 2-15,-2 17-6 16,-9 15-6-16,-2 13-3 16,-4 17-5-16,2 12-5 15,-2 3 3-15,3-9 3 16,4-3 0-16,-2-15-5 15,5-9-39-15,-4-8-182 0,-1-3 145 16</inkml:trace>
  <inkml:trace contextRef="#ctx0" brushRef="#br0" timeOffset="126201.69">20145 2689 752 0,'-13'-6'92'16,"5"-5"38"-16,8-2-12 0,19-9-40 15,11-1-32 1,24-7-8-16,9-4 15 0,6 1 9 16,10-4-1-16,-1 2-15 15,4 6-16-15,-7 11-32 16,-7 14-72-16,-14 25 51 15</inkml:trace>
  <inkml:trace contextRef="#ctx0" brushRef="#br0" timeOffset="126882.25">21216 2738 920 0,'-3'-16'131'16,"-2"-3"78"-16,-6 2-23 16,-11 6-72-1,-3 0-37-15,-15 6-45 0,-1 5-7 16,-8 13-12-16,-1 7-15 15,-1 25-8-15,4 8-1 16,17 12 0-16,11-4 3 16,30-16 3-16,19-12 3 15,14-21 6-15,5-9 5 0,5-20 5 16,-2-10 0 0,-5-23 2-16,-6-12-1 15,-9-2-2-15,-12-1-1 16,-10 10-1-16,-5 6 2 0,-10 24-1 15,-5 6-2-15,-4 27-8 16,0 15-4-16,-6 29-6 16,2 13 1-16,10 11 5 15,7-5 2-15,13-19 3 16,10-14 4 0,15-29 6-16,4-12-1 0,8-22 2 15,4-13 0-15,1-14-2 16,-4 0 0-16,-4-8-4 15,-6-2-6-15,-12-1-35 16,-3-2-19-16,-11-13-42 16,-3-6 0-16,-9-17 30 15,-2-3 19-15,-3 13 44 0,-3 15 6 16,-4 36 31-16,2 17 1 16,5 26 0-16,-6 14-3 15,4 27-29-15,-3 20-2 0,0 27-1 16,7 8-2-16,1 9 2 15,1 5 1 1,-1 2 5-16,-3-1 1 16,3-9 4-16,-2-10-1 15,-1-26-34-15,6-15-54 16,-1-29 46-16</inkml:trace>
  <inkml:trace contextRef="#ctx0" brushRef="#br0" timeOffset="127151.07">22017 2443 1180 0,'-31'13'132'0,"-2"-1"-13"0,-11 3-2 0,1-1-3 0,-3 8-100 0,4 3-7 15,7 13-5-15,8 3-3 0,16 16-1 0,8 3 0 0,12 3 4 16,9-2 4-16,10-15 5 16,5-3 1-16,15-21 5 15,-3-3 7-15,12-15-132 16,-2-7-235-16,-3-22 209 0</inkml:trace>
  <inkml:trace contextRef="#ctx0" brushRef="#br0" timeOffset="127434.61">22241 2778 779 0,'2'9'138'0,"0"-3"114"0,13-6-139 15,4-4 3-15,11-11-77 32,5-5-20-32,3-7-7 0,-11-3-2 0,0-6 1 15,-4 1-2 1,-13 5 27-16,-9 3 6 15,-17 13 10-15,-14 5 3 16,-9 18-18-16,-4 9-5 0,-5 19-13 16,3 12-5-16,12 3-11 15,10 0 0-15,23-9 1 16,9-7 1-16,21-11 3 16,6-7 1-16,13-13-49 15,2-5-72-15,10-24 66 0</inkml:trace>
  <inkml:trace contextRef="#ctx0" brushRef="#br0" timeOffset="127600.89">22768 2666 1428 0,'0'3'89'0,"8"-6"-8"15,8-4 0-15,14-7-24 16,13-8-39-16,9 0-117 15,1 1-101-15,3 1 112 16</inkml:trace>
  <inkml:trace contextRef="#ctx0" brushRef="#br0" timeOffset="128151.25">23412 2233 1137 0,'-13'18'108'0,"-1"9"11"0,-2 15-33 16,-4 12 9-16,-5 11-63 16,-2 5-12-16,2 14 0 15,-1 3 1 1,11 3-12-16,5-4 1 0,10-21 2 16,6-14 2-16,7-33 7 15,1-14 3-15,12-25 0 16,4-10-2-1,4-17-10-15,6-2-4 0,-4 6-5 16,0-1-1-16,-9 17-1 16,-3 4-1-16,-12 13-2 15,-10 11-4-15,1 5-6 16,-8 11 0-16,-4 12 2 16,7 4 4-16,4-4 7 15,9-4 5-15,9-13 8 0,6-8 4 16,4-14 5-16,0-3-1 15,-2-10-7 1,7 2-5-16,-8 3-8 0,-1 7-2 16,-2 10-5-1,-11 4 1-15,-1 13 1 16,1 7 1-16,0 4 4 0,5-3 2 16,8-10 4-16,4-8 1 15,0-10 3-15,-2-8 1 16,2-10 2-16,-2-4 2 15,-12-6 1 1,-3 3 2-16,-24-2 1 0,-7 4-7 16,-21 4-6-16,-8 5-7 0,-7 8-23 15,-3 5-31 1,11 11-122-16,7-2-247 0,18 6 244 16</inkml:trace>
  <inkml:trace contextRef="#ctx0" brushRef="#br0" timeOffset="128737.16">24264 2577 1148 0,'16'13'108'0,"-5"7"38"0,-10 6-14 0,-12 10-14 0,-11 2-63 0,-5 6-37 0,2 0-2 0,6-11-3 16,7-8 1-16,5-14 6 15,7-9 6-15,11-15 1 0,4-10 0 16,10-12-11 0,5-3-7-16,0 2-7 15,6 8-5-15,-8 12-7 16,-1 8-2-16,-3 13-2 0,-5 6 2 16,-2 12 6-16,-6 4 3 15,-3 3 3 1,2 0 1-16,2-13-1 0,-2-4 1 0,2-13 1 15,1-3 0 1,0-16 4-16,4 0 0 0,-1-5-2 31,3 7-3-31,-4 6-5 0,0 9-4 16,-8 15-4-16,-2 8 0 0,-2 12 6 16,4 3 2-1,1-5 4-15,10-2 2 0,12-10 3 16,10-11 1-16,9-12 2 15,4-7 2-15,-1-15 3 16,-1-4 9-16,-4-10 27 16,-15-5 14-16,-12 4 33 15,-5 4 3-15,-17 10-15 16,-1 10-16 0,-19 16-39-16,-3 5-15 0,-9 28-18 15,3 12-2-15,15 14 1 16,8 4 2-16,32-4 3 0,14-7 0 15,15-18-34 1,9-3-48-16,-5-13-111 0,-5-3-89 16,-5-1 143-16</inkml:trace>
  <inkml:trace contextRef="#ctx0" brushRef="#br0" timeOffset="129088.07">20593 3594 1434 0,'-8'18'36'0,"10"-2"50"0,21-7-10 0,47-12 13 0,37-11 6 16,49-18-62-16,30-6-14 15,62-9-9-15,17-3-1 0,63 1-5 32,10 8-1-32,10 11-1 0,-7 8 0 15,-41 6 0-15,-24 8 0 16,-69 2 2-16,-31 4-10 15,-73 2-77-15,-34 6-75 0,-70 10 82 16</inkml:trace>
  <inkml:trace contextRef="#ctx1" brushRef="#br0">24994 9138 0</inkml:trace>
  <inkml:trace contextRef="#ctx0" brushRef="#br0" timeOffset="129326.76">20872 4020 842 0,'-16'-3'192'0,"13"-8"-96"0,13-6 170 0,40-4-114 16,27-2-23-16,43 0-8 0,35 3-27 16,60 3-62-16,27 1-11 31,57 2-7-31,8-2-36 0,17 2-265 0,-1-5 204 15</inkml:trace>
  <inkml:trace contextRef="#ctx0" brushRef="#br0" timeOffset="135259.13">5798 14235 759 0,'-34'6'88'0,"4"2"84"0,19 1-123 0,7-2-20 0,20-9-21 0,16-7 0 0,25-10 12 16,15 0 5-16,27-2 11 15,7 2 4-15,27 5-8 16,7 1-8-16,32 12-16 16,21 7-6-1,27 10-9-15,26-3 8 0,21-9 6 16,15 1-1-16,-5-16 3 15,-25-3-6-15,-12-7-3 16,-26-5 4-16,-21-1 5 16,-15-5 0-16,-45 13 1 15,-15 8 6-15,-53 27-10 16</inkml:trace>
  <inkml:trace contextRef="#ctx0" brushRef="#br0" timeOffset="135914.01">11550 14249 746 0,'25'-5'56'0,"15"-6"38"0,21-3-24 0,15-5 18 0,31-6 8 0,29-7 3 0,33-4-26 0,22-4-21 16,44 6-30-16,9 9-14 0,51 21-76 15,16 12 49-15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07T18:01:19.4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14062 15567 996 0,'9'3'79'0,"-1"8"64"0,2 2 4 0,-9 1 0 0,-1 2 20 0,0-2 27 0,-11 0-4 0,2 7-28 0,-2-1-30 0,1 7-70 16,4 3-21-16,3 11-21 0,-2 5-10 16,2 4-5-16,3 1-2 0,6-16 0 15,-1-6 7 1,4-27 9-16,5-11 12 0,7-23 14 16,-2-17 0-1,5-12-2-15,-7-9-11 0,2 6-14 16,0 4-6-16,3 20-11 15,6 15-1-15,-3 25-3 16,1 11-1-16,-3 24 2 16,1 9-1-16,-5 11 2 15,-2 5 0-15,-1-3-1 16,0-8 0-16,6-19-1 16,-3-13 2-16,3-23 3 15,2-12 5-15,-7-18 4 16,2-6 1-16,-6-3-3 15,-4 0-3-15,2 12-7 16,0 6-3-16,3 16-6 16,7 8-1-16,-1 18 0 0,6 11 0 15,-3 13 5-15,2 7-1 16,4-1 2-16,4-4-1 16,6-14 1-16,1-9 3 15,1-14 2-15,-2-4 3 16,-6-12-3-16,-3-6-5 15,2-5-44 1,-8-3-48-16,4 6-123 0,-6-4-52 16,-11 4-105-1,7 7-3-15,-11 2 120 0,4 3 60 16,12-4 188-16,-11-1 99 16,9-4 111-16,-4 6 46 0,5 3 34 15,-1 5 21-15,-2 3-32 16,-4 0-32-16,-8 6-74 15,-1 10-69-15,-6 18-74 16,0 15-17-16,-2 19-3 16,2 5-12-16,7-9-24 15,10-12-6 1,16-28 2-16,14-21 12 0,9-25 35 16,2-10 21-16,-4-15 37 15,-5-3 15-15,-16-2 25 16,-2 1-7-16,-15 12-27 15,-3 7-16-15,-9 18-30 16,0 14-8-16,-11 16-7 16,7 14-3-16,-1 20-5 0,1 9-1 15,14 5-4 1,6-5 0-16,12-15-5 16,9-14-4-16,6-21-14 15,5-9-16-15,-1-22-60 16,-1-6-46-16,-9-18-214 0,4 3-239 15,-23 1 341-15</inkml:trace>
  <inkml:trace contextRef="#ctx0" brushRef="#br0" timeOffset="233.28">16117 15134 1424 0,'5'-11'234'0,"0"6"319"0,-5 5-291 0,-8 14-102 0,5 14-26 0,-7 28-78 0,2 11-10 0,12 14-27 0,0 2-7 0,18 1-11 0,0-4-33 16,10-1-99 0,-5 3-67-16,-2-11-159 15,2 0-100-15,14-6 258 16</inkml:trace>
  <inkml:trace contextRef="#ctx0" brushRef="#br0" timeOffset="444.83">16589 15097 1426 0,'9'-17'240'0,"1"6"299"16,-10 20-317-16,-5 10-25 15,-6 27-72-15,-1 6-46 0,4 19-41 16,8 11-18 0,9 6-14-16,5-1-22 15,5 0-91-15,-1-8-80 16,1 0-268-16,1 3 248 0</inkml:trace>
  <inkml:trace contextRef="#ctx0" brushRef="#br0" timeOffset="762.26">16417 15785 1813 0,'9'-22'196'0,"3"4"138"16,-5 0-72-16,14 3-113 16,1 3-57-16,3-4-65 15,10-6-21-15,11 3 1 16,3-5-4-16,17 9-3 15,2-1 0-15,4 9-3 16,-5 7 0-16,-14 11-1 16,-5 7-2-16,-22 18-3 15,-8 7 1-15,-9 21 2 16,-9 10 1-16,2 13 5 16,6 5 0-16,4-13-1 15,4-9-6-15,9-29-23 0,0-17-32 16,9-19-103-16,-3-16-71 15,2-19-292-15,2-14 295 16</inkml:trace>
  <inkml:trace contextRef="#ctx0" brushRef="#br0" timeOffset="917.67">16946 15400 1618 0,'7'-5'188'0,"-2"-4"189"0,1-13-205 0,-4-13-242 16,-7-1-172-16,-1-4 132 16</inkml:trace>
  <inkml:trace contextRef="#ctx0" brushRef="#br0" timeOffset="1398.94">17625 15837 2030 0,'8'11'177'0,"-3"3"121"0,-2 0-51 0,0 2-96 0,1-3-35 0,11-4-68 16,6-4-23-16,7-5-39 0,7-2-32 15,4-2-93-15,2-6-121 16,13 1 142-16</inkml:trace>
  <inkml:trace contextRef="#ctx0" brushRef="#br0" timeOffset="2082.26">18835 15566 1475 0,'-29'19'189'15,"-1"9"122"-15,-10 10-144 16,1 8-52-16,1 17-73 0,0 4-21 16,14 15-16-16,10 4 3 15,17-14-18-15,15-12-15 16,16-22-8-16,14-13 2 16,15-19 8-16,3-7 19 15,7-18 24 1,-2-5 12-16,-12-7 13 0,-10 2 2 15,-17 6 8-15,-12 7-1 0,-13 16-2 16,-3 14-6 0,-7 21-25-16,-3 14-10 15,4 8-16-15,1-4-11 16,6-15-18-16,10-19 1 16,12-18 6-16,6-8 16 15,7-19 45-15,6-10 12 0,-4-6 20 16,-2-7 4-16,-15-5 16 15,-19-1 4-15,-30-2-16 16,-12 2-18-16,-21 9-76 16,-3 15-36-16,-9 31-63 15,-2 15-35-15,-6 23-97 16,1 6-63-16,16-6 169 16</inkml:trace>
  <inkml:trace contextRef="#ctx0" brushRef="#br0" timeOffset="2567.21">19583 15832 1426 0,'51'43'131'0,"-12"4"123"0,-23 19-163 0,-8 2-17 0,-18-2-30 0,-2-4-5 0,-1-18-38 0,2-9-13 0,8-23-11 15,0-7 1-15,3-11 23 16,3-7 32-16,2-11 51 15,-5-9 15 1,0-12 7-16,0-12 3 0,4 3-25 16,9 12-7-1,8 15-17-15,4 14-24 16,9 16-22-16,1 7-9 16,8 4-5-16,-2-1 0 15,6-12 0-15,5-2 0 0,8-14 1 16,2-8 1-16,9-7 4 15,-7-5 2-15,-12-3 12 16,-4 2 17-16,-28 0 36 16,1-2 19-16,-18 5 15 15,-6-5-10-15,-18 11-40 16,-4 10-26-16,-8 23-27 16,-5 19-7-16,0 31 0 15,2 16 3-15,22 16-1 0,14 1-2 16,28-20-1-1,18-7-11-15,17-32-20 0,2-10-18 16,15-17-46 0,2-3-27-16,3-9-109 0,0-2-58 0,-12-10 156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07T18:03:09.0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18790 12915 1516 0,'-11'8'42'0,"-7"-7"-16"0,3 4-25 0,-8-5-2 0,3-3-1 0,12-7-1 0,6-2-23 15,20-6-11 1,17 3-1-16,32-3 3 16,20 6 21-16,22 5 8 15,8 1 1-15,17 6 19 16,8 2 22 0,0 5 31-16,3 3 11 0,-8 2-5 15,-7-4-16-15,-6-1-22 0,-4-1-7 16,-30-6-11-16,-16-5-2 15,-31 4-15-15,-23-7-36 0,-24 6-190 16,-26 5 149-16</inkml:trace>
  <inkml:trace contextRef="#ctx0" brushRef="#br0" timeOffset="113.2">19280 13273 1298 0,'45'15'146'0,"60"-7"143"16,37-8-156-16,101-25-123 15,29-14-72-15,79-24 34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07T18:04:03.1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3902 7791 738 0,'11'-13'69'0,"0"-6"34"0,2 2-13 0,-5-5-38 0,1-2 12 0,-9 4 37 0,0-1 7 0,-11 7-2 0,-2 3-12 16,-2 6-37-16,-6 5-18 16,-1 7-7-16,-3 2-2 0,1 1-3 15,2-6 1-15,13-2-5 16,7-2 3-16,-1-6 3 15,11-5 1-15,8-4-2 16,1 3-7-16,7-2-10 16,-2 1-4-16,-3 3-5 15,-1 7-2-15,0 3-1 16,4 0-1-16,6 8-1 16,2 2 1-16,13-1 1 15,-1 1-1-15,12-6 0 16,1 1 0-16,15 1 0 0,1 1 2 15,14 4 5 1,10 3 1-16,2 5 1 16,-4 1-2-16,-6 9-3 15,-9-7-1-15,-4-3 0 16,-5-4 0-16,5-3 0 0,8-8 0 16,16 1 0-16,-5-5-1 15,7 0 1-15,-11 3-1 16,-3 7 0-16,0 2 0 15,6 4 0-15,4 8 0 0,5-9 0 16,-6 7-1-16,-4-7 1 16,-6-3 0-16,4 1-1 15,4-7-1-15,16 4 0 16,0-4 0 0,7-1-1-16,1 6 1 15,1-7 0-15,13 8-1 16,8-3 1-16,5 0-2 15,-1 4 1-15,-2 0 1 0,1 1 2 16,-2 3-1-16,-1-3 2 16,-8 2 1-16,-11-3 0 15,6-4 1-15,3-2 0 16,-1-6 0-16,3-4-2 16,2-3-1-16,1-7 0 15,8-6 0-15,-4 0 0 16,-2-3 1-16,-11 0 1 0,-2 3-1 15,-3-1 0-15,1 2 0 16,-20 4 0-16,-6 1 1 16,-5 1 1-16,-2-4 0 0,4-4 3 15,-1-6 1 1,-6-7 4-16,-4-1 1 16,-13-12 3-16,-10 2-1 0,-17-7 1 15,-3 1 0-15,-10-1 0 16,-1 2 1-16,-5-1 2 15,-9 1 0 1,-4 2-3-16,-4-1 0 16,-3 1-4-16,-2 3-2 15,0-2 4-15,-2 2 3 16,-3 3 10-16,-4 2 4 16,-13 4-4-16,-4 3-6 0,-13 12-15 15,-5-2-6-15,-18 4-4 16,-10 6 0-16,-13-6 3 15,-7 3 2-15,-6-3 0 16,4-2 0-16,8 3-1 16,7 4-1-16,7 7 1 15,9 1 0-15,-16 5 2 16,-3 5 2-16,-14 2 2 16,-2 5 1-16,3-1 1 15,4 3-1-15,-9-5 0 0,-4-2-1 16,-6-4 0-16,-9-3-2 15,12-2 0-15,0-3-1 0,-5-1-1 16,-2 1 0 0,-7 4 0-16,-4 1-1 15,2 3 0-15,8 6 0 0,-16 4 1 32,0 4 0-32,-11 4 1 15,-3-2 0-15,6 1 0 0,-6-2 0 16,3-9 1-16,2-7 2 15,9-9 2-15,14-12-1 0,2-4-1 16,0 2-1 0,9-2-3-16,-5-1 1 0,18 10-1 15,7 3 0-15,-7 8 0 16,-2 1-1-16,-19 4 2 16,-4 2 0-16,0 4 1 15,3-3-1-15,6-4 0 16,-14-1 0-16,-2-4 0 15,-1-9 0-15,3-1 0 16,14 0-1-16,9 0-2 16,-2 3-1-16,1 4-1 15,0 7 0-15,6 7 0 16,4-1 2-16,12 3 0 16,5 4 1-16,0 1-2 15,0 2-1-15,1 4-1 16,-3 4-2-16,4 3-2 0,5 3-1 15,7 6-2 1,5 2-1-16,17 11-8 0,10 3-6 16,22 5-6-16,17 4 2 15,30 1 9-15,22 1 6 16,38-3 10-16,23 1 4 0,22-3-12 16,8-5-48-1,18-11-226-15,2-9 185 16</inkml:trace>
  <inkml:trace contextRef="#ctx0" brushRef="#br0" timeOffset="37134.6">8327 8803 461 0,'0'0'48'0,"0"0"52"0,-6 2 18 0,0-2 21 0,-1 3 41 0,2-3 11 0,12-1-18 0,10-3-6 0,12-8-23 16,8-1-16-16,28-4-40 0,25 3-21 15,46 6-33 1,7 0-10-16,40 11-21 16,11 5-8-16,10 6-56 15,6 5-103-15,3 13 101 0</inkml:trace>
  <inkml:trace contextRef="#ctx0" brushRef="#br0" timeOffset="38778.4">12484 10589 550 0,'-9'4'74'0,"4"3"103"0,0-4-147 0,5-2-25 0,-3-1-2 0,0-1 14 0,1-9 32 0,-2-4 56 0,4 3 15 16,-2 0 8-16,0 3-19 15,2 7-35-15,-1-3-5 0,-1 4-9 16,7-1-10-16,22-4-18 16,11-1-6-16,23-8-1 15,15-1 2-15,17 0 1 16,8-1-4-16,-3 3-11 16,-13 2-6-16,-12 10-4 15,-17 1-2-15,-19 14-1 16,-14 9-2-16,-35 12-6 15,-17 8-3-15,-20 12 1 16,-4 2 2-16,-4 3 5 16,5 0 3-16,1-8 2 15,7 4 0-15,11 3 3 16,8 2 1-16,17 4 0 16,13 1 0-16,18-1-4 15,12-1 0-15,11-5 0 16,3-4-1-16,4-11 1 0,6-6 0 15,-6-5 3 1,-4-6 1-16,-17-10 8 16,-15 4 23-16,-42 1 28 15,-18 8 5-15,-17 11 7 16,-11 8-7-16,5 7-13 0,6 4-3 16,14-9-15-1,12-1-19-15,26-5-24 0,16-1-8 16,30 1-4-16,12 12 2 15,19 3 5-15,13 11 0 0,13 9-7 16,6-2 0-16,2 7 4 16,-13-3 0-16,-30-3 20 15,-21 4 2-15,-45-7 32 16,-27-5 15-16,-40 3 33 16,-17-8 15-1,-17-9-12-15,9-13-14 0,8-22-39 16,10-14-30-16,12-20-96 15,-2-9-79-15,4-17 84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07T18:05:22.0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2963 6717 1159 0,'-36'17'53'0,"11"9"19"0,1 2-58 0,13 0-13 0,6-1-2 0,5-3 0 0,2-10 0 0,12-5-2 0,7-5 1 0,7-1 2 0,7 0 0 16,6 5-1-16,3 4-1 15,13 6 0-15,0 4 0 0,15 1 3 16,2 4 2-16,5-3 10 16,2-4 10-16,-3-1 12 15,-2-6 4 1,8 0-5-16,1 1-8 0,14 2-16 15,7 3-5-15,5-1-5 16,-4 5-3-16,2-6 0 16,11 5-2-16,10-6-2 15,9-2-2-15,3-5-5 16,-3-4 0-16,3-5 0 16,3 0 2-16,8 0 5 0,2-5-3 31,12 1-11-31,10-1-2 15,4 0 2-15,9-1 6 0,-6 1 14 16,4 4 1-16,-8 1 1 16,0 6-1-16,-9 6-1 15,-3 6 0-15,-3-4-1 16,1-3 2-16,11-5-2 16,-2-6 1-16,8-3-1 15,0-6 1-15,6 2 2 16,-6-4-1-16,0 10 0 0,3 1 0 15,-9 5 0-15,-7 4-1 16,10 4 1-16,-2-5 0 16,-4-10 0-16,12 2 0 0,-3-6-1 15,11-7 1-15,-6 0 0 16,-5-2 0-16,3-6 2 16,-16 10 0-16,10 5 1 15,0-1-1-15,5 7 0 16,4-11-1-16,4-1-1 15,10-7 1-15,-6-8 3 16,4 2 3-16,18-5 3 16,-1 1-1-16,4 6-2 15,7-4-2-15,-4 7-2 0,-4-3 1 16,-6 8 7-16,4-3 3 16,-14 9 9-16,2-2 9 15,9 9 7-15,-6 2 6 16,-2 5 2-1,8 6-8-15,-22 5-15 16,-14 4-8-16,-18-4-13 16,-18-2-4-16,-18-4-76 0,-4-6-163 15,-26-22 148-15</inkml:trace>
  <inkml:trace contextRef="#ctx0" brushRef="#br0" timeOffset="89686.02">10602 10601 848 0,'-9'-12'25'15,"2"-6"-8"-15,-1-2 1 0,7-1-3 0,1 2 2 0,-2 2 1 0,2 4-7 0,-3 5 24 0,-3 8 17 0,-2 7 26 16,-3 5 3-16,-3 9-24 16,-5 4-11-16,6-6-11 15,5 0 2-15,5-11 13 16,3-2 6-16,9-6 6 16,6-1 5-16,8-7-4 15,4 1-7-15,8 1-16 16,6 1-9-16,8 5-15 15,4 0-7-15,12 11-6 16,6 2-2-16,2 0-2 0,12-4 0 16,17-3 1-1,20-6 7-15,28-15 11 0,6-9 2 0,19-14-2 16,6 2-6 0,4 7-11-16,3 4-2 15,-5 22-2 1,-5 8-1-16,-15 26-11 15,-12 15-48-15,-18 31 41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07T18:11:56.7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1938 10086 620 0,'1'-18'75'0,"7"1"68"0,-1-2-81 0,2-2 0 0,-6 9 5 0,-3-2 14 0,-11 4 13 0,-8 7-2 0,-12 5-1 0,-4 7-9 0,-8 7-24 15,1 3-15-15,-4 7-27 16,0-3-9-16,-3 0-3 15,2-1 2-15,1-7 2 16,1-4-3-16,0-7 1 16,-3 4-2-16,-3-6 4 15,-1-1 3-15,3 2 1 16,7 5-4-16,2 5 3 0,4 3 2 16,0 11 8-16,6 6 1 15,4 16-7-15,3 10-4 16,7 27-10-16,-3 5 0 15,11 23-3-15,-1 7-2 16,-1 26 0-16,7 10-1 16,3 0 2-16,5-6 3 0,9-28-4 15,6-16 3-15,21-18 3 32,16-12 2-32,30-24 15 0,20-7 3 15,24-22-2-15,13-10-4 16,26-8-11-16,16-6-3 15,13-9-190-15,24-8 138 16</inkml:trace>
  <inkml:trace contextRef="#ctx0" brushRef="#br0" timeOffset="984.39">22237 10078 1213 0,'-37'-22'47'0,"12"4"35"0,0 4-88 0,17 1-8 0,3 5 17 0,1 4 39 0,4 2 17 0,3-1 20 0,8-3 1 0,17 4-30 0,15-6-16 0,29 2-27 0,7 0-5 0,22 1-6 15,5 2-1-15,17 6-2 16,8 3 1-16,-11 13 2 16,-11-2 0-16,-30 15 2 0,-24 1 0 15,-21 7-1-15,-7 7-2 16,-16 19 0 0,-6 15 0-16,-5 32-1 15,-1 15 0-15,-3 22-2 16,-2 9-1-16,6 18-13 0,0 4-8 15,8 7 1-15,3-5 2 16,2-4 14-16,-1-2 10 16,2-13 6-16,-1-10 3 15,-4-18 4-15,-2-8 3 16,-7-18 8-16,-3-9 4 16,-18-22 21-16,-7-8 12 15,-15-24 15-15,-14-10-1 16,-37-25-43-16,-37-15-69 0,-98-33 19 15</inkml:trace>
  <inkml:trace contextRef="#ctx0" brushRef="#br0" timeOffset="-154467.06">11340 7017 856 0,'-17'-8'95'0,"0"1"160"0,-7 7-242 0,-3 2-8 0,-6 3 24 0,3 1 11 0,5-6 10 15,6 0 3-15,3-3-20 0,7 0-7 16,5-8-8 0,8 3-2-16,10-2-8 15,6-2-5-15,13-4-3 0,12 0 0 16,13 5 2-1,8 5 1-15,18 6 8 16,3 5 4-16,6 17 0 0,1 3 0 16,9 14-9-16,4 2-3 15,18 7 1-15,3-7 4 16,12-13 15-16,5-3 11 16,19-18 3-16,3-7-2 15,13-8-13-15,6 0-13 0,-6 8-5 16,-3 6 0-16,-3 8 1 15,-10 8 1-15,-15 2 0 16,-13-2-2-16,-21 2-1 16,-22-2 2-16,-36-6 4 15,-14-5 0 1,-29-7-31-16,-14-4-24 0,-30-4-16 16,-16-9 1-16,-28-4 31 15,-13-4 22-15,-18 5 11 16,-11 5 2-16,-7 11 6 15,-6 7 3-15,-29 12 5 16,-9 4 0-16,-18 4-2 16,-5-2-2-16,-1 2 0 15,6-3-1-15,15-10-1 16,9-9 1-16,16-8-4 16,7-7-1-16,19-4-2 15,3 1-3-15,39 7-2 16,9 0 0-16,24 4-1 15,11 2-2-15,19 2-11 0,11 4-2 16,28 0 2-16,14 1 5 16,37-6 10-16,17-1 6 15,38-12 3 1,17-3-1-16,20-7-4 0,11 6-2 16,15-1 4-16,0 5 7 15,21 12 11-15,3 7 7 16,-21 9-5-16,3 5-6 15,-18-6-9-15,-7 1-6 0,-5-8-1 32,1-6-2-32,-4-17-5 15,-6-10-40-15,-8-24 27 0</inkml:trace>
  <inkml:trace contextRef="#ctx0" brushRef="#br0" timeOffset="-123184.46">2324 9300 227 0,'2'3'37'0,"6"-1"57"0,-2-2-3 0,7-10 23 0,1 1 13 0,5-7 5 0,0 5 1 0,0-1-20 16,-3 4-15-1,-5 3-29-15,-5 0-7 16,-3 10-8-16,-3 3-5 0,-6 4-13 16,4 3-7-16,1-9-13 15,1-3-1-15,3 2-3 16,8-5 1-16,6-3 1 16,7-2 1-16,4 5 2 15,2-3-1-15,2 1 4 16,-1 2-3-16,-4 5 0 15,2 0 0-15,-4 6-7 16,0-2-2-16,2 2-2 16,-4-3 3-16,6-3 7 15,1-4-1-15,12-1 0 16,3-3-5-16,7 0-8 16,9 1-1-16,2-5-1 0,5 7-1 15,8 0 0 1,0 0 0-16,-4 9 0 15,-2-3 0-15,-9 4 0 0,1-1 1 0,-2-4-1 16,11 1 0 0,3-4 0-16,3-1 0 15,7 6 1-15,-4-2 0 16,4-2 3-16,-5 5 3 16,-4-5 2-16,3 3-1 15,10 2-2-15,3 1-2 16,4-5-3-16,3 3 0 0,0-3-1 15,-4 0-1-15,6 4 0 16,5-3 0-16,9 3 0 16,3 0 0-16,1-4 0 15,-3 0 1-15,0-4-3 16,10-2 0-16,11-6-2 16,4 2 1-16,5-5 2 15,0 4 2-15,7 0 0 16,4 5 1-16,0 2 1 0,0 2 0 15,4 9 0-15,-2-4-1 16,7 6-2-16,-4-2-1 16,9-1-1-1,-2-1 2-15,-6-6-1 16,2-3-1-16,-12 2-54 16,1-2-157-16,0 8 136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07T18:21:35.9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3179 12199 327 0,'5'-14'80'0,"6"-4"88"0,0-4-19 0,-3 0-18 0,2-3 5 0,-2 4 21 0,-4-1 15 0,-2 6 15 0,-2 5 6 0,0 11-12 0,-3-1-20 0,-5 10-37 16,3 4-18-16,-4 7-33 15,-4 7-11-15,-1 11-22 16,-2 6-14-16,-4 8-18 16,1 7-4-16,-4 12-3 15,0 6-1 1,5 6-24-16,4 1-26 0,3-15-71 15,10-6-32-15,4-17-75 16,8-16-54-16,14-16 168 16</inkml:trace>
  <inkml:trace contextRef="#ctx0" brushRef="#br0" timeOffset="349.74">3620 12139 1569 0,'0'0'135'0,"-8"3"57"16,-5 3-74-16,-1 5-8 0,-3 3-39 16,-4 5-2-1,2 8-29-15,-5 5-15 16,-1 20-18-16,9 9-5 16,4 23-6-16,2 1-1 15,15 0-2-15,11-6-1 16,11-21 0-16,6-15-1 15,13-26 3-15,-5-9 2 0,9-19 4 16,-3-8 3 0,-12-14 7-16,-2 0 2 0,-20 0 7 15,-12-2 2-15,-16 5-2 16,-17 7-3-16,-9 12-12 16,-8 7-5-16,-6 17-29 0,1 4-26 15,1 4-79 1,7-2-84-16,18-14 119 15</inkml:trace>
  <inkml:trace contextRef="#ctx0" brushRef="#br0" timeOffset="521.29">3864 12109 1746 0,'-9'12'92'0,"-6"1"57"0,-2-5-107 15,-3-5-37-15,1-3-74 16,8-17-440-16,1-10 336 0</inkml:trace>
  <inkml:trace contextRef="#ctx0" brushRef="#br0" timeOffset="704.12">4277 11601 1581 0,'-18'38'170'16,"-8"3"99"-16,-4 14-146 15,-1 5-9-15,-2 6-80 16,-2 8-8-16,-1 4-19 0,1-1-5 16,3 5-76-16,2-2-88 15,13-7 91-15</inkml:trace>
  <inkml:trace contextRef="#ctx0" brushRef="#br0" timeOffset="875.1">4429 12057 1804 0,'-13'25'134'0,"-2"2"67"0,-6-5-100 0,5-5-56 16,2-4-110-1,6-18-355-15,13-6 272 0</inkml:trace>
  <inkml:trace contextRef="#ctx0" brushRef="#br0" timeOffset="2200.42">6051 11998 659 0,'0'8'156'0,"0"2"109"15,3 6-59-15,-3 4-16 0,-3 5-59 0,-2 15-22 0,-8 13-33 0,-2 12-21 0,-14 22-27 0,-6 6-13 0,-6 17-12 0,-3-1-2 0,5-13-3 0,1-12-1 0,10-27-5 0,1-16 0 0,14-26-1 0,1-10-1 0,12-24 7 0,1-16 3 0,16-28 4 0,6-17 5 16,10-27 1-16,-2-15 2 0,5-6 9 16,2 5 4-1,13 10 0-15,1 10 1 16,0 17 4-16,0 13 3 16,-14 26 14-16,0 9 8 15,-11 27-6-15,-2 11-3 0,2 22-2 16,-7 11-7-16,1 27 1 15,-1 14-4-15,-7 13-12 16,1 8-6-16,-6 9-9 16,4 4-1-16,4 1-3 15,2-3-4-15,4-13-64 16,0-11-33-16,-5-19-72 16,0-9-54-16,-5-18-139 0,-3-5 205 15</inkml:trace>
  <inkml:trace contextRef="#ctx0" brushRef="#br0" timeOffset="2380.67">5997 12576 1497 0,'21'12'162'15,"2"-5"119"-15,17-7-128 16,2-2-13-16,9-9-71 15,-1-3-22-15,-1 1-160 16,-2-7 83-16</inkml:trace>
  <inkml:trace contextRef="#ctx0" brushRef="#br0" timeOffset="5612.37">3042 13946 147 0,'-5'-14'-15'0,"-2"0"-15"0,-1-1-2 0,3 0 20 16,2 1 0-16,1-1 36 0,2-2 47 0,0 1 92 0,-3 2 36 0,2 3 32 15,-1 2-2-15,2 7-38 16,-5-4-16-16,-3 9-28 15,-1 6-28 1,3 5-16-16,-4 1-6 0,4 8-25 16,3 6-16-16,-1 13-20 15,-2 6-12-15,-2 13-10 16,-1 4-6-16,1 6-7 16,0 6-1-16,2-6-4 15,-2-3 3-15,6-18-20 16,4-10-24-16,9-23-96 15,5-14-100-15,10-17 130 0</inkml:trace>
  <inkml:trace contextRef="#ctx0" brushRef="#br0" timeOffset="5954.93">3424 13850 1153 0,'-2'-2'156'0,"-10"1"154"0,-4 1-138 15,-12 8-77-15,-9 9-39 16,-1 16-45-16,-3 6-10 0,4 18-8 16,10 8-3-16,11 14-3 15,7 9 0-15,23 2 3 16,8-5 3-16,17-19 2 16,10-14 2-16,2-25 1 15,-1-14 2-15,-9-23 22 16,-5-5 10-1,-15-19 18-15,-4 1 4 0,-15-4-11 16,-10-1-8-16,-17 1-12 16,-7 9-4-16,-15 9-13 15,-4 11-5-15,10 15-10 16,5 7-4-16,19 1-44 16,6 1-48-16,15-16-139 15,15-8-213-15,26-14 259 0</inkml:trace>
  <inkml:trace contextRef="#ctx0" brushRef="#br0" timeOffset="6104.39">3702 13962 1627 0,'-5'12'144'16,"-5"-4"42"-16,4-1-27 15,-2-15-131-15,4-8-111 16,4-11-435-16,7-11 330 0</inkml:trace>
  <inkml:trace contextRef="#ctx0" brushRef="#br0" timeOffset="6276.14">4181 13501 1488 0,'-17'27'162'16,"0"3"60"-16,-20 10-89 15,-2 5-36-15,-5 18-91 16,-8 5-48-16,11 17-143 16,7-3-200-16,19-8 210 0</inkml:trace>
  <inkml:trace contextRef="#ctx0" brushRef="#br0" timeOffset="6406.43">4442 13751 1725 0,'0'18'163'0,"-15"1"49"16,-8 3-35 0,-7-4-171-16,-5-6-144 0,22-13 75 15</inkml:trace>
  <inkml:trace contextRef="#ctx0" brushRef="#br0" timeOffset="6980.89">6079 13889 1428 0,'0'2'47'0,"0"6"-5"0,-16 11 49 16,-1 14-41-16,-19 22-16 16,-4 13-18-16,-1 19-19 0,-1 9-17 0,7-6-24 31,5-8-5-31,13-27 3 0,4-19 13 16,13-34 39-16,8-15 21 15,4-34 25-15,3-18 8 16,-3-28-11-16,2-14 0 15,-1-10-14-15,3-4-6 16,8 10 1-16,6 12-6 0,6 31-1 16,2 16 0-16,-2 30 4 15,3 19-7-15,-5 26 7 16,-3 18 2-16,-3 24-6 16,2 12 1-16,-4 12-17 15,-7 1-25-15,3-5-83 16,-7 0-119-16,9-8 114 15</inkml:trace>
  <inkml:trace contextRef="#ctx0" brushRef="#br0" timeOffset="7150.25">5980 14222 1916 0,'33'-6'118'15,"0"-5"8"-15,5-7-2 0,-11-8-40 16,-2-3-62-16,-8 4-132 16,4-2-76-16,6 11 91 15</inkml:trace>
  <inkml:trace contextRef="#ctx0" brushRef="#br0" timeOffset="7436.97">6772 14056 940 0,'1'5'82'0,"12"3"30"16,3 2-19-16,23 2 19 15,4-1-49-15,17-3-31 16,4 2-8-16,4-1-21 16</inkml:trace>
  <inkml:trace contextRef="#ctx0" brushRef="#br0" timeOffset="15569.21">8281 11786 924 0,'-3'7'106'0,"-1"-2"128"0,-6 0-15 0,-1 0-54 0,2-5-15 0,-4 3-79 0,2 1-24 0,-3 15-22 15,-7 8-4-15,-1 22 1 16,0 17-3-16,1 24-7 0,-1 14-2 16,8 21-9-16,-2-2 3 15,10 2-7-15,8-9-10 16,17-20-46 0,7-17-27-16,12-25-60 15,2-12-46-15,12-21 113 16</inkml:trace>
  <inkml:trace contextRef="#ctx0" brushRef="#br0" timeOffset="16224.14">8617 12155 1030 0,'-14'-4'78'0,"2"0"106"0,-6-3-43 16,7-4-8-16,2 0-19 16,7-3-66-16,8 0-21 15,10 1-1-15,8 2-2 16,9 2-5-16,8 2-5 0,3 3-13 16,2 4-1-16,-10 9-2 15,-4 2 0-15,-20 11 2 16,-10-1 1-16,-13 9 3 15,-6-2 1-15,-13-1 1 16,1 0-1-16,1-11 0 16,3-2-1-16,14-8-3 15,6-1-1-15,8 3-1 16,10 0-1-16,10 4 3 16,4 4 2-16,1 3 1 15,-1 6 0-15,-1 2-2 16,-6 4 0-16,-7-1 3 15,-12 0 1-15,-10 2 3 16,-7-5 2-16,-11-2 2 16,-6-8 0-16,-11-6-2 15,-8-6-4-15,-8-5-22 0,6-5-10 16,12 2-18 0,7-2-7-16,18 1-28 0,13 4-39 15,4-13-118-15,16 1-135 16,13-11 201-16</inkml:trace>
  <inkml:trace contextRef="#ctx0" brushRef="#br0" timeOffset="16671.24">9195 12148 842 0,'6'-3'116'0,"-4"-8"146"0,-1-6-61 0,1-4-3 0,-2 1-58 0,-2-2-88 0,-2-2-18 0,-11 5-8 16,-5 0-4-16,-5 13-12 15,-2 9-2-15,-6 22-11 16,3 10-4-16,8 12-1 15,4 2-1-15,10-2 1 16,7-6 1-16,9-14 3 16,4-5 3-16,7-15 4 15,5-6 3-15,4-9 3 0,1-9 2 16,-7-5 5-16,1-3 0 16,-7 1 1-16,0 5 2 15,-14 17 4-15,1-1 6 16,-8 25 0-16,-6 8-3 15,0 16-11-15,-2 1-7 0,10 5-6 16,2-1-3 0,4-4-24-16,5-4-35 15,7-10-110-15,3-6-118 0,-1-7 153 16</inkml:trace>
  <inkml:trace contextRef="#ctx0" brushRef="#br0" timeOffset="17056.04">9922 12134 1267 0,'-24'2'119'0,"-1"4"50"0,-3-3-68 0,-1 5-12 0,-2 5-49 16,4-4-11-16,11 7-7 15,4-2-4-15,13 0-11 16,6 0-4-16,7 2-5 16,6 3 0-16,9-5 0 0,1 2 1 15,-2 0 0-15,4-2 1 16,-10 3 1-1,0 1 2-15,-11 4-1 16,-11 1 1-16,-16 6 1 16,-9-2-1-16,-12 3 0 15,-4-5-13-15,-3-13-48 16,3-8-45-16,5-14-118 0,6-10-73 16,14-9 156-16</inkml:trace>
  <inkml:trace contextRef="#ctx0" brushRef="#br0" timeOffset="17286.13">10160 11820 1367 0,'5'-6'142'0,"-5"3"70"15,0 1-27-15,0 13-76 16,-2 8-45-16,2 25-36 15,4 10-2-15,-3 15-11 16,-1 5-5-16,5 8-11 16,-8 2-23-16,8 4-104 15,1-4-89-15,-5 0 112 0</inkml:trace>
  <inkml:trace contextRef="#ctx0" brushRef="#br0" timeOffset="17717.52">10012 12306 1374 0,'6'-6'123'16,"-1"1"112"-16,8-6-73 16,-1-3-22-16,2-7-42 15,13-9-61-15,2-3-18 16,10-5-13-16,2 5-4 0,2 3-5 15,-2 10-2 1,0 10 0-16,-2 7-2 16,-4 16-2-16,-8 6-2 0,-15 17-3 15,-8 11-3 1,-11 8-11-16,-5 7-2 16,2-7 2-16,5-6 7 15,9-16 15-15,10-16 6 0,9-18 6 16,3-12 2-16,-1-15 9 15,-3-8 10-15,-3-12 20 16,1 1 9-16,-4 3-4 16,-3 8-5-16,-4 13-14 15,-7 20-13-15,3 5-7 16,-5 17-6-16,-2 19-13 16,2 1-5-16,3 5-54 0,10 2-44 15,12-15-136 1,10-4-120-16,7-14 203 15</inkml:trace>
  <inkml:trace contextRef="#ctx0" brushRef="#br0" timeOffset="18717.75">11011 12331 1029 0,'1'-22'232'0,"-1"-3"195"0,-1 0-73 16,-12-1-151-16,-1 3-72 15,-5 5-80-15,5 11-25 16,-2 10-27-16,2 12-9 15,-7 14-11-15,7 10-2 16,6 9-26-16,5-3-12 16,17-10-21-16,7-10-10 15,7-18 24-15,7-7 16 0,-10-7 34 16,2-5 18 0,-7-15 13-1,-2-9 2-15,-3-15 6 0,-2-6 9 16,-2-23 15-16,-11-10 1 0,-11-14 0 15,0 8-6-15,-2 28-5 16,7 25 1-16,3 43 2 16,-5 22-5-16,3 30-14 15,-3 12-6-15,5 16-8 16,-1 2-3-16,7 3-6 16,0 3-13-16,8-7-28 15,5-5-15-15,20-21-19 16,5-11 27-16,13-28-14 15,10-8 17-15,3-19 26 16,0-12-5-16,-7-7 87 16,-4-7 25-16,-25-8 39 15,-7 0 2-15,-18 4-28 0,-7 4-23 16,-9 22-42-16,-9 10-14 16,-5 24-20-16,4 9-6 15,-1 16-8-15,9 4-2 0,13-6-10 16,3-5-5-16,16-19 0 31,7-11 3-31,4-12 15 0,3-9 8 16,2-10 8-16,-8-1 2 15,-1 6 0-15,-3 2-2 0,-12 12-3 16,-1 5-5 0,-7 6-10-16,-3 8-13 0,2 12-39 15,-1 1 3-15,4 2 8 16,5-3 11-16,14-20 38 15,2-6 3-15,10-17 5 16,0-5 3 0,0-8 10-16,-4-5 0 0,2-6 5 15,-2-3 6-15,-3-11 7 16,-4-7 0-16,0-15 4 16,-4-16 3-16,0-18 2 15,2-1-3-15,-7 19 20 16,-4 26-6-16,-12 63 2 15,1 1 9-15,-12 47-21 16,-2 18-5-16,-12 26-13 16,-6 5-9-16,0 2-11 0,0-2-23 15,16-14-60 1,11-11-26-16,15-13-15 0,6-11 26 16,5-19 66-16,1-12 31 15,1-20 51-15,2-8 9 16,-2-12 2-16,0-1 0 15,4-4-32-15,-5 8-13 16,2 10-15-16,3 8-6 16,-6 7-7-16,1 10 0 0,-7 4 3 15,-1 4 1-15,-9 3-11 16,-4 0-12-16,-10 3-31 16,-7 3-25-1,-11 7-70-15,-7-7-49 16,2-6-276-16,2-4 279 15</inkml:trace>
  <inkml:trace contextRef="#ctx0" brushRef="#br0" timeOffset="18887.24">11845 11965 1315 0,'3'26'85'0,"10"-3"225"0,12-10-99 0,23-13-14 0,10-14 0 0,19-18-147 0,7 1-58 0,-7-9-153 0,-4 4-125 0,-9-2 139 0</inkml:trace>
  <inkml:trace contextRef="#ctx0" brushRef="#br0" timeOffset="19120.91">12486 11495 1210 0,'4'24'188'0,"6"3"331"15,2 6-407-15,14 3-3 16,2 4-42-16,12 1-44 0,18 8-22 16,5 3-1-1,6 11-1-15,2 6 0 16,-15 18-1-16,-9 4-4 0,-30 18-93 15,-15 8-65 1,-29 25 85-16</inkml:trace>
  <inkml:trace contextRef="#ctx0" brushRef="#br0" timeOffset="36201.03">15900 12052 586 0,'4'-2'97'0,"6"1"97"0,-5-4-45 0,1 7 28 0,-5 1-2 0,-1-3-3 0,0 0-4 0,-1-3-67 0,-1-4-32 15,-2-2-29-15,-1-2-7 16,-5-8-8-16,-2 2-3 0,-9-4-11 15,-6 5-4-15,-6 1-3 16,-5 0-2-16,8 9-2 16,-3 5 0-16,6 7-2 15,1 10-1-15,-1 14-3 16,2 3 0-16,-1 6 0 16,9 5-1-16,9-7 0 15,8-7 1-15,17-7 1 16,9-9 0-16,8-4 4 15,3-9 1-15,-7-5 2 16,3-4 2-16,-14-6 1 16,3-1 2-16,-8-7-1 15,-3 3-1-15,-1-1-1 16,-4-4-1-16,3 10-2 0,2 3-1 16,-4 9 9-16,1 2 5 15,-7 10 7-15,-1 1 2 16,0 14-8-16,-3 5-4 15,1 8-7 1,2 5-3-16,0 16-3 0,0 5-1 16,0 13-1-16,2 3-3 15,0 4-21-15,-1-2-7 16,1-21-27-16,4-7-33 16,0-29-110-16,2-14-156 15,2-22 198-15</inkml:trace>
  <inkml:trace contextRef="#ctx0" brushRef="#br0" timeOffset="36784.32">16349 12142 855 0,'-12'9'150'0,"1"1"74"0,-2-4-34 0,2-1-12 0,3-4-86 0,5-1-24 15,6-3-36-15,-1 0 0 16,10-6-2-16,-6 4 3 15,12-4-6-15,-2-1-5 16,1 4-11 0,3-1-3-16,1 3-8 0,3 4 0 15,-1 0-4-15,3 0-1 16,-9 9 1-16,-1 1 0 16,-12 9 1-16,-4-1 2 15,-9 6-2-15,-7 0-1 16,-7 1 1-16,-3 2-1 0,7-4 1 15,-1-5 2-15,14-7 1 16,6-10-1-16,1 6 0 16,5-7 0-16,13 1 1 15,3 4 0-15,10 6 4 16,-2 2 0-16,-2 4-1 16,-4 5 1-16,-13 5 2 15,-8 6 2-15,-12 5 13 16,-15 1 5-16,-14 1 12 15,-11 1 5-15,-11-7-8 16,-6-4-6-16,-13-17-23 16,-1-10-39-16,4-19-191 0,10-7-248 15,18-28 256 1</inkml:trace>
  <inkml:trace contextRef="#ctx0" brushRef="#br0" timeOffset="38753.15">16012 14334 319 0,'4'0'117'0,"-4"-3"167"15,0 3-56-15,-4 0-32 0,-4-3-38 0,-5-2-72 0,2-8-11 0,2-1-4 0,1-5 3 16,-3-6 1-16,1-3-8 16,-4-1-21-1,0-2-11-15,-2 2-20 0,-3 6-6 0,0 13-6 16,-5 7-1-16,-1 22-2 15,-2 9-1-15,2 15-3 16,0 4-1-16,12 7-1 16,4-4 1-16,9-10 3 15,5-7 2-15,7-21 7 16,2-7 6-16,4-14 17 16,4-7 7-16,-3-11 7 15,0-1-3-15,-4-5-8 16,-2 1-6-16,-2 8-7 0,-6 9-1 15,-5 15 12-15,6 1 0 16,-6 24-1-16,2 5-3 16,-2 16-17-1,0 3-3-15,1 3-6 16,1 2-1-16,7-4-2 16,-2-6-3-16,2-4-18 15,2-7-14-15,-4-8-44 16,0-4-33-16,-2-10-61 0,1 0-56 15,-4-8-188-15,-2-3 237 16</inkml:trace>
  <inkml:trace contextRef="#ctx0" brushRef="#br0" timeOffset="39061.22">16251 14343 1061 0,'2'0'111'0,"-5"5"71"0,-2 9-16 0,-11 8-31 0,1 7-32 0,-1 10-34 0,5 5-15 0,8 7-28 15,3 3-10-15,15-4-11 16,9-3-4-16,6-10-2 16,3-9-1-16,3-17 2 15,-4-8 2-15,3-14 7 16,-10-14 6-16,-1-15 22 15,-7-4 17-15,-4-14 26 16,-2 0 12-16,-11-5-9 16,-8-2-15-16,-11 5-34 15,-5 14-22-15,-12 27-51 0,-2 19-27 16,-5 35-86 0,-4 11-82-16,0 4 133 15</inkml:trace>
  <inkml:trace contextRef="#ctx0" brushRef="#br0" timeOffset="60006.44">20208 12025 349 0,'0'3'85'0,"-3"5"119"0,1-3-27 0,-1 3-20 0,0-5-20 0,1-3-38 0,2-3-5 0,4-7 7 15,0 3-1-15,4-8-19 16,3 1-15-16,-6-2-26 15,-5-3-9-15,-2 4 5 16,-10-1 12 0,-10 2 31-16,1 0 12 0,-14 1-2 15,-2-3-14-15,-3 2-33 16,-6 4-19 0,8 4-21-16,4 8-3 0,1 12-7 15,4 8 0-15,4 13 0 16,5-2 2-16,13 5 1 15,6-2 1-15,7-6 4 16,7 0 0-16,5-10 2 16,1-1 2-16,5-3-3 15,0-3-1-15,10-1-2 16,11 4-3-16,15 5-2 16,6 4-2-16,-1 2-5 0,-9 3-3 15,-19 12-5 1,-15-1 1-16,-25 10-4 15,-10-1-3-15,-20-3-2 16,-5 1 5-16,-16-12 12 0,-7-11 11 16,-4-17 21-16,2-9 11 15,12-28 31-15,6-12 20 16,19-12 10-16,9-6-1 16,23 4-3-16,17 3-18 15,16 8-12-15,8 3-11 16,12 8-30-16,-3 0-6 15,1 4-48-15,-5 1-58 0,-8-1-174 16,-2 1-137-16,-1-11 207 16</inkml:trace>
  <inkml:trace contextRef="#ctx0" brushRef="#br0" timeOffset="60499.3">20498 11961 965 0,'8'1'149'0,"-3"-1"113"0,0-3-31 0,-1-5-90 0,-2 5-35 0,9-5-53 0,2 2-14 0,6-4-18 0,4 1-7 0,9-2-7 15,6 5-3-15,4-6-1 16,9 5-2-16,-1 0 2 16,-6 6-2-16,-11 1 20 15,-9 1 8-15,-16 12 10 16,-5 0 10-16,-9 10-26 16,0 7-8-16,-12 11-10 15,1 10-8-15,-5 15 3 16,-2 3 0-16,5 12-4 0,-1 1-7 15,4 1-101 1,2-1-75-16,1-12 98 0</inkml:trace>
  <inkml:trace contextRef="#ctx0" brushRef="#br0" timeOffset="117876.82">2402 12910 904 0,'-14'20'81'0,"-1"6"48"0,1-3-24 0,5-1-48 16,4-3-10-16,8-8-10 0,3-1-5 15,12-4 5-15,-1 0 5 16,5 4-6 0,-4-4-8-16,2 10-16 15,1 3-9-15,5 5-1 16,8-4 0-16,8 1-2 16,9-9 0-16,9-7 0 0,4-3-1 15,6-6 1-15,4 3 0 16,6 1 3-16,7 5 1 0,6 12 1 15,6 3 0-15,-1 12-5 16,-8-2 0-16,-1 3 0 16,-11-8 1-1,16-11 0-15,8-9 3 0,21-10 7 16,10-12 6-16,-1-10 8 16,10 0 1-1,10 1-3-15,2 0-4 16,9 9-9-16,-6 0-3 0,6 9-4 15,-5 3-2-15,-5 8 4 16,-5-1-3-16,-11-1 1 16,4-1 0-16,9-6-3 15,4-2 4-15,-2-4-1 16,4 1-1-16,2 3-2 16,-2 5 0-16,0 9 0 15,-9 2 0-15,1 9 0 16,-5-1 1-16,-4 3 0 0,-8 1 1 15,2-7 0 1,9-4 1-16,-2-7 1 16,2-7 1-16,-5-3 2 0,1-3 1 15,8 2 2-15,-1 4-2 16,-6-1-2-16,-3 4-1 16,-5 1-3-16,1-1 0 15,1-1 1-15,-10-5-1 16,2-1 0-1,1-4 0-15,17-1 0 0,4 1-1 0,11 0-1 16,-2 2 0 0,13 8 1-16,-2 5-1 15,10 12 16-15,1 5 8 16,-1 6 1-16,7 0 1 0,7-4-14 16,6 1-7-16,10-6-2 15,11-4-2-15,15-5-1 16,-6-3-1-16,2 4-6 15,-3-6-31-15,-10 7 25 16</inkml:trace>
  <inkml:trace contextRef="#ctx0" brushRef="#br0" timeOffset="120008.46">17211 13052 428 0,'50'8'80'0,"-11"1"65"0,-1 2-19 0,-23-1-13 0,-4-2-8 15,-13-2-2-15,-7 2-5 0,-6-3-4 0,-5-1-6 0,-2 4-1 0,-10-5 3 16,2 7-7-16,-6-4-15 0,-4 4-23 16,-7 1-10-16,-11-7-20 15,-15 4-1-15,-28-5-8 16,-8 1-3-16,-17-8 1 16,-2 0 0-16,10-17 0 15,-7-6 1-15,6-12 0 16,-1-7-1-16,5-6-2 15,7-2-1-15,10 1-1 16,-6-1 1-16,0 2 14 16,2-3 15-16,9 0 21 15,4-2 13-15,34-8-2 16,3-4 4-16,13-7-7 16,18-1-15-16,13-7-14 15,16-5-19-15,22-6-20 16,3-3-3-16,16 0 1 15,6 5-2-15,11 16 1 0,9 11 0 16,5 14-1 0,4 3 1-16,-5 13 0 15,-2 1 0-15,11 2-1 16,7 6-2-16,31-6-1 0,10 5 0 16,9 7 0-16,2 8 1 15,4 20 3-15,2 8 1 16,-3 25 3-16,-13 2 0 0,-18 15-2 15,-15 6-2-15,-14 15 1 16,-7 4 1 0,-10 14 4-16,-7 6 2 15,-20 2 3-15,-16 4 0 0,-26-3-1 16,-7 6 0-16,-24 13-3 16,-14 4-2-16,-31 3-7 15,-12-3-3 1,-18-10-11-16,-10-3-36 0,-11-5-25 15,-13-2-22-15,-23-6-126 16,-2-6 152-16</inkml:trace>
  <inkml:trace contextRef="#ctx0" brushRef="#br0" timeOffset="208596.91">13991 6457 299 0,'-7'-2'76'16,"-1"-7"82"-16,5-1-11 0,-1-2-18 0,0 1-21 0,0 4-44 0,-6 7-19 0,-4 2-33 0,0 9-9 15,-5 2 0-15,2 2 3 0,4 1 6 0,-1-2 1 0,11-1 8 16,-4-5 7-16,7 3 17 16,0-6 8-16,0 1 11 15,3 2-3 1,1-8-5-16,0 6 0 0,11-8-1 16,-1-7 0-16,9-5-2 15,3 0-3-15,0-1-9 0,6-13-6 16,-2 11-9-16,6 6-9 15,5 3-4 1,0 11 1-16,5-3 9 16,-2 1 5-16,7-1 3 15,7 13-8-15,2 0-8 16,5-2-5-16,6 5 1 16,4-16 5-16,17 11-4 15,9 1 1-15,3 6-6 0,-1 2-4 16,1 4-2-16,1-4 2 15,18 1-1-15,5-4 0 16,2-3 3-16,-1-3 7 16,-6-1 12-16,2 1 3 15,-2-5 2-15,-8 2-8 16,-22 1-9-16,-17-5-5 16,-20 0 4-16,-13 1-4 0,-19-2-4 15,-21-3-10-15,-9 2-119 16,-15 1-69-16,-15 0 96 15</inkml:trace>
  <inkml:trace contextRef="#ctx0" brushRef="#br0" timeOffset="209417.45">18316 6228 543 0,'0'-5'75'0,"-3"-3"78"0,3 1-3 16,-8 2-3-16,2 3-14 0,-7 1-30 0,-1 1-13 0,-8 1-26 0,-5 6-16 0,-3 8-27 0,-7 6-8 15,-11 18-11-15,1 10-2 0,0 27-2 0,-2 11-2 16,4 6 0-16,8 4 1 0,13-11 2 0,8-9 0 0,22-17 0 0,9-11 1 0,19-21 3 0,1-9 15 0,12-14 25 15,4-10 7-15,1-17 14 0,2-8-11 0,-10-8-17 16,-11 2 3-16,-24-2 6 0,-17 0-3 0,-25 7-14 16,-17 12-18-16,-13 19-26 0,-3 8-4 15,2 20-38-15,11 0-38 0,18-9-197 16,13-5 169-16</inkml:trace>
  <inkml:trace contextRef="#ctx0" brushRef="#br0" timeOffset="209758.86">18596 6611 1391 0,'-18'7'53'0,"-7"1"2"0,-2 3 0 0,-6 3-2 16,5 3-18-16,4 5-29 15,7 2-7 1,14 1-2-16,10-6-1 15,19 0 3-15,10-5 2 16,14-8 6-16,6-2 6 16,5-8 17-1,-2-2 7-15,-11-3 33 16,-6-4 22-16,-24-4 38 0,-13-7 14 16,-24-12-21-16,-15-1-34 15,-19-5-57-15,-10 2-29 16,-3 18-22-16,-2 7-2 15,5 16-60-15,11 9-62 16,17 1-367-16,20 3 308 16</inkml:trace>
  <inkml:trace contextRef="#ctx0" brushRef="#br0" timeOffset="210746.81">19831 6714 782 0,'13'0'83'0,"-2"0"83"0,-2 1-3 0,-9 10-30 0,-3-3-10 0,-5 8-38 15,-3 0-13-15,8 11-21 16,0 7-9-16,3 12-20 16,1 8-6-16,1 14-8 15,-1-5-4-15,-1 3-1 16,0-8 1-16,0-12-40 15,-1-3-33-15,-5-23-124 16,1-6-135-16,5-12 183 0</inkml:trace>
  <inkml:trace contextRef="#ctx0" brushRef="#br0" timeOffset="211001.4">19730 6854 982 0,'13'-38'72'0,"9"0"72"0,3 2-10 15,11 6 38-15,0 3-5 16,-4 10-36-16,1 4-23 16,-6 15-52-16,0 8-22 0,-10 12-21 15,1 4-8-15,-15 12-2 16,-6 3 1-16,-15 2 1 16,-2 1 1-16,-6-5 2 15,0-4 0 1,2-8-26-16,-3-13-19 15,5-11-59-15,0-7-46 0,8-26-140 16,9-4 156-16</inkml:trace>
  <inkml:trace contextRef="#ctx0" brushRef="#br0" timeOffset="211212.8">20123 6285 1055 0,'33'-22'113'0,"-6"3"90"15,-8 14-36-15,-5 19-45 16,-2 21-35-16,-2 23-48 0,-1 18-6 16,-5 11-13-16,-1 1-3 15,6-9-7 1,4-5-2-16,3-8-11 16,-1-9-34-16,-2-6-171 15,-2-7-258-15,-5-21 261 16</inkml:trace>
  <inkml:trace contextRef="#ctx0" brushRef="#br0" timeOffset="211577.87">20148 6793 1225 0,'19'-5'90'0,"13"-5"137"16,2-2-111-16,14-2 8 15,4-5 1-15,4-2-50 16,9-2-18-16,0-3-18 0,-1 1-9 15,0 11-9 1,-12 0-6 0,-21 9-15-16,-10 5-6 0,-28 6-7 15,-12 7 0-15,-18 11 3 16,-6 4 4-16,-4 5 6 16,6 3-1-16,17-10 1 15,8-6 0-15,19-6 0 16,10-4 0-16,12-6 1 0,7 4 2 15,4-1-2-15,-1 4-1 16,-10 3-2-16,-3 8-1 16,-19 3-1-16,-12 4 0 15,-18 7-15-15,-14 0-10 0,-21-4-29 16,-4-1-15-16,1-17-59 16,-4-14-72-16,26-20 120 15</inkml:trace>
  <inkml:trace contextRef="#ctx0" brushRef="#br0" timeOffset="211895.33">21522 6100 300 0,'-11'21'-40'0,"2"-5"-1"0,2-4 43 0,-1-1 195 0,4-6 54 0,1-2 49 0,-2-1-8 0,-2 4-78 16,-2 5-43-16,-5 14-76 16,-2 7-36-16,-6 25-39 15,-5 9-4-15,0 27-2 16,-9 8-1-1,-3 17-1-15,-2 7-3 16,-5 7-6-16,2 2-22 16,3-15-143-16,-2-17-181 0,7-29 184 15</inkml:trace>
  <inkml:trace contextRef="#ctx0" brushRef="#br0" timeOffset="212130.6">21697 6667 1369 0,'0'-7'41'0,"-3"32"-7"16,3 31 27-16,-2 8-25 0,1 6-15 15,-2 7-10-15,-5 3-3 0,-2-9 5 16,-5 0-72-16,5-17-221 31,-1-4 188-31</inkml:trace>
  <inkml:trace contextRef="#ctx0" brushRef="#br0" timeOffset="212431.11">21997 6793 1486 0,'0'12'47'0,"-2"17"11"16,-4 7-63-16,1 7 7 16,2-1 0-16,5-10 1 15,10-6 2-15,10-15 23 16,5-7 13-16,8-12 15 0,3-10 1 16,4-2-20-16,-2-4-11 15,-16 1 10 1,-15-4 13-16,-26-3 11 15,-13-6 1-15,-21 1-20 16,-6 8-17-16,1 14-17 16,-4 10-6-16,14 8-8 0,3 4-44 15,24 4-191-15,12-2-238 16,24-5 252-16</inkml:trace>
  <inkml:trace contextRef="#ctx0" brushRef="#br0" timeOffset="212721.73">22578 6703 1465 0,'-2'0'76'0,"-1"0"68"0,-10 5-97 16,-7 6-13-16,1 3-6 16,5 9-25-16,-4 6-3 15,6 7-2-15,2 3 0 0,2-4 2 31,8-3-1-31,14-12 2 0,12-4 4 16,19-16 3-16,11-5 1 16,7-20 4-16,3-3 9 15,-6-12 34-15,-11-4 24 16,-22-5 35-16,-21 2-11 16,-34 4-45-16,-23 10-34 15,-31 21-49-15,-11 12-31 0,0 18-102 16,-7 14 100-16</inkml:trace>
  <inkml:trace contextRef="#ctx0" brushRef="#br0" timeOffset="-165390.08">3222 9401 1005 0,'13'-14'36'0,"12"-3"3"0,6-4-31 0,6 1-3 0,1 1 15 0,-7 3 16 0,-1 2 21 0,5 4 4 0,0 2-11 16,4 0-16-16,8 8-23 15,4 0-6-15,7 7-5 16,7 4-2-16,4 5 1 15,15 2 6-15,6 0 29 16,0 2 10 0,6-7 14-16,2-7-1 0,7 2-12 15,9-2-3-15,9 1-8 16,13-1-4-16,-8-3-12 16,-1-1-8-16,14 1-10 15,-2-2-2-15,7 7-3 16,7-1 1-16,5-6 5 15,11-1 0-15,12-1 0 16,5-4 0-16,9-3-2 16,-6 2-1-16,6-1 2 15,7 6-2-15,-8 1-1 0,8 0 1 16,10 0 2-16,1 1 0 16,-11-1 1-16,-2 0 2 0,0 8 0 15,-7-6 3-15,-1 9 0 31,6 0-2-31,3-3-2 16,-2 3-2-16,27-3 0 0,-1-5 1 16,9-3 3-16,12 0 1 0,8 0 12 15,6 2-1-15,31 4 0 16,5-1-4-16,29 4-11 16,16 2-1-16,23 5 0 15,31 1 0-15,5 12 0 16,22 4-1-16,4 11-54 15,-4 5-107-15,3 12 98 16</inkml:trace>
  <inkml:trace contextRef="#ctx0" brushRef="#br0" timeOffset="-151880.16">14363 11465 930 0,'8'-4'97'0,"8"-9"104"0,17-7-131 16,11-7-37-16,10-5 5 0,10-12 9 0,10 1 6 0,4-4-1 0,-1 5-9 16,-3 7-17-16,-8 10-7 15,-2 10-12-15,-1 6-4 0,11 12-4 16,16 0 0-1,30 2-4-15,18 1 1 0,28-9-1 16,17-3 0-16,32-8 7 16,10-2 7-16,47-5 13 15,7 6 7-15,32 5 13 16,9 9 2-16,11 18-5 16,0 10-5-16,-21 17-18 15,-4 10-6-15,-49 7-8 0,-8 5-6 16,-44 1-120-1,-25-9-143-15,-44-8 149 16</inkml:trace>
  <inkml:trace contextRef="#ctx0" brushRef="#br0" timeOffset="-150943.7">2547 11199 863 0,'-29'19'85'0,"7"-5"103"0,7-3-156 0,8-6-26 0,1-5-2 0,1-5-2 16,-1-6 2-16,4-3-3 0,2 1 0 0,7 1-1 16,4 2-2-16,12 10 0 15,11 3 5-15,19 16 9 16,12 5 5-16,20 3 0 16,8 4-5-16,21-6-8 15,17-1 0-15,28-11 4 16,8-4 2-16,26-14 11 0,16-4 1 15,23-15-2 1,27-4-3-16,33-4-12 16,6 4-4-16,21 14-2 0,-7 12-2 15,2 16 2-15,-17 12 0 16,-5 18 0-16,-15 9-183 16,-39 20 130-16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07T18:33:34.8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17059 6670 139 0,'-24'6'72'0,"2"3"86"0,0 1 7 0,0-1-7 0,3 1-8 0,0-5-11 0,2-2-8 0,9-3-18 0,7 0-11 0,-1-8-27 0,4 2-16 0,4-2-27 0,-5-2-2 0,-2 7-8 0,-9-5-2 0,6 5 7 16,4 3 3-1,-4 0 7-15,0 0-2 0,1 2-4 16,-2-2 4-16,3 0 6 16,4 0 11-16,14 1 1 15,3-2-4-15,1-3-13 16,2 0-5-16,-1-6-3 15,4 2 3-15,11 5 3 16,-7-8 10-16,8 2 2 16,1 4-5-16,2-14-12 15,7 3-12-15,10-1-9 16,8-8-3-16,10-1 1 16,4 3 0-16,0-4 5 15,-5 0 0-15,-6 2 3 16,-8 3 1-16,11 3-2 15,-2-2-1-15,18 1-2 16,5-1-2-16,-1-4-1 16,-1-2 2-16,-11-4 2 15,-5-2 1-15,-5-5 1 16,6 0-1-16,0-1-4 16,4 2-3-16,6 7-2 0,-1-1-1 15,-2 4-1-15,-9 0 0 16,-4 2 1-16,-6-2-1 0,7 0 0 15,5 2 0-15,3-8 2 16,4 3 0 0,-7 0 0-16,-5-5 0 0,-10 1-1 15,-2 1 0-15,2-4-2 16,-2-1 1-16,13 2 0 16,2 0 0-16,12 3 0 15,4 0 0-15,-11 4-1 16,-7 2 1-16,-11 2 0 15,-1 0-1-15,-1-2 1 16,5 4 0-16,7-4-1 16,2 0 1-16,5 2-1 15,1-5 2-15,-7 8 0 16,-8-4-1-16,-10 3 0 16,-2-1-1-16,1 4-1 15,3-1 0-15,8 5-1 16,8-3 1-16,8 4 0 0,-1-4 1 15,-4 0 0-15,-5-3 2 16,-6 1 0-16,0-2 0 16,5-7 1-1,3 0-1-15,-5 1-1 0,1 4 1 16,-9 3 0 0,-9 6 0-16,-13 5-1 15,-14 6-2-15,-22 5-33 0,-3-1-33 16,-21 4-58-16,-13 10 59 15</inkml:trace>
  <inkml:trace contextRef="#ctx0" brushRef="#br0" timeOffset="9824.68">22194 4662 105 0,'3'0'24'0,"-6"-1"29"0,0 1-8 0,-2 0-11 0,-3 0 0 16,4 1-4-16,-1 2-1 0,3-1 9 0,2-1 7 0,0 3 21 15,8-3 2-15,-3-1-7 16,1 0-8-16,-6 0-21 15,0 0-10-15,-9 0-2 16,-1 2 5-16,2-1 1 16,-3 1 2-16,0 1-1 15,7 0 2-15,4-3 10 0,0 0-1 16,0 0-8-16,4 2-8 16,1-2-14-1,3-2-2-15,-5-1-2 0,3 3 0 16,-4 0-1-16,-2 0 0 15,0-2 19-15,0 2 2 16,0 0 5-16,-11 0 0 16,3 7-17-16,-5-1-3 15,-1 4-2-15,2 1 0 0,1-2 20 16,4-1 3 0,7 0 2-16,0-5-1 0,5 0-19 15,5-3-2-15,2-1 8 16,1-3 7-16,-1 3 3 15,-2-2 0-15,-9 0-8 16,1 3-7-16,-2-2-7 16,2 2-1-16,7-5-4 15,-4 5 0-15,4 0 16 16,2 0 2-16,2 0 1 16,3 2 4-16,-4-1-5 15,4 3 2-15,1-1-4 16,-6-2-4-16,-1-1-7 15,-8 0 0-15,-1 0 5 16,2 0 1-16,-3 0 5 0,2 0-4 16,-2 0-4-16,0 0-1 15,1 0-5-15,3-4 1 16,5-3-2-16,0 6 0 16,-1-4-1-1,0 3-1-15,-6 2 0 0,-2 0 0 16,0 0 0-16,0 2-1 15,0 1 1-15,0-1 0 16,1-1 1-16,10 2 0 16,4-3 0-16,2-3 0 15,-4 2 0-15,4 1 0 16,-6-2 0-16,2 2 1 16,-1 0 13-16,4 0 4 0,-5 2 2 15,3-1 2-15,-1-1-8 16,-7 0 6-16,7 0 0 15,4 0-4 1,1-1-1-16,5-4-5 0,6 0-4 16,-3 2 2-16,4-3-4 15,2 1-2-15,-5 3 2 16,-4 2-2-16,3-1 1 16,0-2 2-16,4 3 1 15,5 3 2-15,0-3 2 16,0 1-3-16,-1 1 4 15,1-2 1-15,-7 2 0 16,-9-2 6-16,5 0-9 16,0 0-3-16,7 0-3 15,2 0-4-15,2-2 3 0,-2 2-1 16,3-3 0-16,4 0-1 16,-1 3 1-1,4-2-1-15,-5 2 0 16,1 0 0-16,2-2 0 0,3 2 0 15,5 0-1-15,-1-1 0 0,-9-1 1 16,1 2 0 0,-4-1-1-16,-5 1 1 15,6-2 0-15,-1 2-1 0,3 0 0 16,4 0 0-16,3 0 0 16,-4 0 0-16,7-3 1 15,2 0 0-15,6-2 1 16,-1-4 0-1,-2-1 0-15,-4 2-1 0,-7-1 0 16,-5-1 1-16,-2 3-1 16,0-3 0-1,-6 1 0-15,5 5-1 0,-6-2 0 16,-4 1 0-16,2 2 0 16,-1-3 0-16,6 1 1 15,0 2 0-15,-1-5 0 16,1 5 0-16,4-3-1 0,-1-1 0 15,-2 6 0-15,1-5 3 16,3 6 1 0,-4-4-3-16,0 3-1 15,-3-6-3-15,5 1-1 16,-1 0 4-16,0 0 0 16,0 6 0-16,-7-4 0 0,-3 0 0 15,-12 4 0-15,-5 0 0 16,-7 0 0-16,0 0 0 15,0 0-1-15,-7-2-2 16,6 2-1-16,-4 2-2 16,2 4-33-16,1-3-41 15,2 8-162-15,-4 2 139 0</inkml:trace>
  <inkml:trace contextRef="#ctx0" brushRef="#br0" timeOffset="42154.57">16286 11694 1042 0,'10'-9'141'0,"-3"-6"149"0,6 1-50 0,-7 2-31 0,-4 4-30 16,-4 14-64-16,-13 8-9 0,16 29-24 15,-1 15-15-15,-1 24-17 16,8 13-17-16,-10 9-17 16,3 0-4-16,0-2-12 15,8-1-6-15,-1-20-56 16,4-7-50-16,-2-36-150 15,1-5-130-15,5-24 214 0</inkml:trace>
  <inkml:trace contextRef="#ctx0" brushRef="#br0" timeOffset="42402.95">16300 12041 1228 0,'-19'-76'158'0,"10"7"142"15,3 0-40-15,26 5-61 0,-4 1-15 16,19 5-42-16,1 4-37 15,3 9-48-15,5 5-22 16,4 12-23-16,7 4-8 16,3 19-6-16,-1 7-3 15,-6 19-3-15,-10 10 0 16,-21 18 3-16,-17 8 3 16,-28 18 6-16,-16 11 2 15,-16-4 0-15,-6-2-19 16,6-20-70-16,7-11-52 15,18-35-171-15,4-14-343 16,30-46 393-16</inkml:trace>
  <inkml:trace contextRef="#ctx0" brushRef="#br0" timeOffset="43055.05">17015 11363 1582 0,'6'31'102'0,"-1"14"36"15,-11 16-15-15,-1 29-55 16,-4 11-23-16,2 16-31 16,7 6-7-16,4-2-3 15,6-11-1-15,-2-20 4 16,2-8 0-16,-6-25 4 16,-2-5 5-16,0-17 1 15,0-8-3-15,4-18 20 0,6-17 0 16,2-25 4-1,6-17 4-15,5-23-16 0,4-3 0 16,5 15-1-16,-1 14-1 16,-2 23-9-16,2 22-7 0,-9 15-9 15,-3 7-3 1,-6 17 2 0,-2 4 0-16,2 1 4 0,2-9 0 15,9-12 3-15,4-15 4 0,7-17 6 16,6-6 0-1,0-12 3-15,-6-2-1 0,-7 7-3 16,-14 2 5-16,-3 25-2 16,-1 19-1-16,-7 19-6 15,5 13-7-15,0 4-4 16,9-7 0-16,12-24 4 16,1-13 8-16,4-27 29 15,1-14 12-15,-5-20 17 16,5-10 2-16,-2-14-22 15,-3 2-13-15,-5 4-19 16,-3 5-1-16,-6 29-1 16,-7 10 3-16,-1 29 2 15,-3 16-4-15,3 20-8 16,4 5-3-16,7 8-5 16,7 7 0-16,0 4 1 15,3 5-1-15,-21 4 0 16,-8 2 1-16,-30 4-1 15,-8-2-10-15,-25 4-48 0,0-6-40 16,7-8-118 0,-2-10-67-16,27-28-304 0,12-25 332 0</inkml:trace>
  <inkml:trace contextRef="#ctx0" brushRef="#br0" timeOffset="43331.03">18706 11856 1876 0,'6'-17'159'0,"-20"11"71"0,-22 7-37 0,-27 25-84 0,-10 7-50 0,-6 17-45 0,12 5-9 0,14-1-3 16,16-5-3-16,35-8-7 15,12-3 1-15,31-8 2 16,7 3 5-16,11-3 3 15,2 5 2-15,-2 4-1 16,-7 2-3-16,-21 9-1 16,-9 4-20-16,-33 8-57 15,-15-1-38-15,-23 2-143 16,-8-9-159-16,5-2 240 16</inkml:trace>
  <inkml:trace contextRef="#ctx0" brushRef="#br0" timeOffset="43537.4">19033 12207 1796 0,'12'0'201'0,"-12"6"169"16,-9 13-167-16,-16 20-59 16,-4 13-53-16,-2 10-43 15,1 1-16-15,12-9-27 16,15-6-36-16,17-19-158 15,15-4-116-15,21-12 151 16</inkml:trace>
  <inkml:trace contextRef="#ctx0" brushRef="#br0" timeOffset="43660.34">19198 12090 1084 0,'-45'-90'141'0,"10"27"48"16,8 17-7-16,11 32-131 0,12 9-159 15,21 5 56-15</inkml:trace>
  <inkml:trace contextRef="#ctx0" brushRef="#br0" timeOffset="43849.4">19713 11994 2091 0,'-16'12'156'16,"-9"9"49"-16,-12 1-43 0,-16 17-87 15,-9 7-44-15,1 17-32 16,9 10-2-16,23 6-7 16,18 3-2-16,33-11-42 15,19-10-50-15,24-20-99 16,15-13-63-16,6-20-118 16,3-3 199-16</inkml:trace>
  <inkml:trace contextRef="#ctx0" brushRef="#br0" timeOffset="44119.8">20582 12079 1852 0,'-13'-11'181'0,"-18"3"101"16,-4 13-88-16,-15 10-88 16,-6 9-56-16,-1 16-42 15,-4 1 0-15,17 0-7 16,9 1-6-16,35-1-11 0,21 0-2 15,21 5-1-15,10 1 6 16,-1 4 10 0,-7 2 1-16,-14 1 5 0,-10 1 1 15,-18-4 4-15,-8 4 2 0,-29 3 4 16,-17-17 3-16,-35-9-49 16,-15-18-73-16,-10-19-253 15,-4-14 206 1</inkml:trace>
  <inkml:trace contextRef="#ctx0" brushRef="#br0" timeOffset="44754.8">21432 11667 1830 0,'25'2'125'16,"-10"15"42"-16,-4 18-41 0,-13 39-65 0,-7 24-29 0,-2 26-22 0,3 4-2 0,8-10-3 0,12-14-4 16,25-33-2-1,13-19 3-15,18-37 7 16,-8-18 7-16,-2-34 50 15,-10-12 21-15,-17-20 27 16,-2-7-1-16,-12 4-51 16,-8 13-29-16,-1 34-62 15,-6 24-13-15,-1 46-2 16,3 26 2-16,11 25-4 0,4 10-29 16,18-11-13-16,11-16 1 15,11-31 39 1,10-11 73-16,-1-34 86 0,-5-9 27 15,-12-28 38-15,-12-19-19 0,-20-34-48 16,-11-19-24 0,-22-32-44-16,-12-17-20 15,-11-4-26-15,-3 12-16 16,2 43-13-16,10 27-11 16,14 47-31-1,3 13-34-15,14 18-122 0,9 12-86 16,18 21 166-16</inkml:trace>
  <inkml:trace contextRef="#ctx0" brushRef="#br0" timeOffset="45505.67">22985 12273 2240 0,'-30'-29'128'0,"-16"-7"23"0,-5-5-36 0,-7 0-85 0,1 8-29 0,5 33-27 0,6 21-4 16,4 31 5-16,10 11 6 15,20 4 11 1,12-2 0-16,20-18-3 0,15-10-4 16,14-20 7-16,3-12 5 15,11-18 16-15,-2-6 12 0,-5-14 15 16,-7-2 0-16,-21 5-4 15,-14 7-7-15,-12 21-26 16,-1 2-8-16,-15 35-6 31,-3 9-2-31,-5 19 8 0,6 0 0 16,17-15-22-16,23-17-26 16,19-23 1-16,6-11 6 15,6-26 46-15,-3-8 49 0,-3-17 34 16,0-12 14-16,0-15 6 15,-5-12-11-15,-10-33-24 16,-7-19-14-16,-14-16-26 16,-10 8-11-16,-5 41-13 15,-1 32-1-15,-5 56-12 16,-4 24-6-16,-6 47-2 16,-2 29-3-16,1 49 11 15,2 21 5-15,-2 12 4 16,5 1 1-16,14-21-67 0,11-11-47 15,19-19-20-15,11-15-1 16,14-27 57-16,3-14 53 16,8-30 52-16,5-17 25 15,-6-32 35 1,-8-20 4-16,-3-39-17 16,-6-24-16-16,-2-27-19 15,-2-11-6-15,-9-34-14 16,-8 1-4-16,-8 22-2 0,-10 26 6 15,-2 72 9-15,-7 31-6 16,-11 44-9-16,-5 22-6 16,-8 43-4-16,-1 23 5 15,0 37 7-15,-2 5-5 16,6 1-5-16,12-3-11 0,17-18-24 16,17-8-21-16,21-30-32 15,7-16-158-15,15-25-127 16,17-4 197-16</inkml:trace>
  <inkml:trace contextRef="#ctx0" brushRef="#br0" timeOffset="62324.95">17523 8228 885 0,'-2'-7'164'0,"-1"1"119"0,-13 6-84 15,-3 0-26-15,2 3-69 0,-3 11-17 0,10 18-15 0,2 9 0 0,8 27 1 0,0 11-9 0,11 18-25 16,-6 6-8-16,-5 12-19 15,-3 11-5-15,-14 11-2 16,-1 1-9-16,1-25-43 16,4-23-37-16,12-41-151 15,-3-19-219-15,4-28 262 0</inkml:trace>
  <inkml:trace contextRef="#ctx0" brushRef="#br0" timeOffset="62623.43">17231 8444 1476 0,'13'-43'90'16,"1"2"63"-16,2 0-43 15,-1 2 10-15,6-1-9 16,3 3-15 0,17 2-22-1,9 5-10-15,21 6-22 0,11 7-15 0,0 7-24 16,-1 4-3-16,-1 14-3 15,-10 8 0-15,-17 11-3 16,-12 7-1-16,-30 15 2 16,-14 6 2-16,-32 13 4 15,-9 3 2-15,-19 3-4 16,-5-6-9-16,-9-5-46 16,1-3-29-16,2-16-94 15,14-4-102-15,30-12 161 0</inkml:trace>
  <inkml:trace contextRef="#ctx0" brushRef="#br0" timeOffset="62924.79">18149 8751 1720 0,'-20'18'42'15,"-18"8"-21"-15,-5 11-11 16,2 8-1-16,7 6 1 0,26-2-5 15,6 0-5 1,27-18 7-16,18-5 5 0,25-22 9 16,11-15 7-16,7-14 7 15,-2-5 1-15,-24-8-4 16,-11 2 19-16,-22 3 18 16,-13 3 9-1,-22 1 8-15,-14-1-28 0,-29 10-43 16,-10 3-29-16,-24 13-26 15,-5 8-12-15,16 5-95 16,18 4-144 0,50-5 169-16</inkml:trace>
  <inkml:trace contextRef="#ctx0" brushRef="#br0" timeOffset="63339.13">18966 8594 1227 0,'15'12'116'15,"-6"9"187"-15,-23 20-264 0,-16 8 4 16,-8 12-5-16,3 4-6 16,27-10-12-16,8-5-2 15,38-20-1-15,14-11 1 16,8-20 1-16,0-15 3 0,2-12-2 16,-1-4 0-16,-12-7-4 15,0 1 0 1,-17 5-2-16,-7 9-4 15,-11 16-9-15,-3 10 0 16,-9 26-1-16,-2 19 2 16,0 20 6-16,0 8-6 0,20-8-1 15,10-15 1-15,21-29 5 16,10-16 3 0,2-28 13-16,-6-12 3 0,-6-11 5 15,-14-8 8-15,-8-8 35 16,-7 1 11-16,-22-8 4 15,-10-3-10-15,-16-9-55 16,-1 2-25-16,-8 9-24 16,4 12-1-16,10 19-69 15,5 9-66-15,16 6-439 16,13 3 362-16</inkml:trace>
  <inkml:trace contextRef="#ctx0" brushRef="#br0" timeOffset="63821.74">20003 8575 1144 0,'14'30'63'0,"0"-4"34"0,2-2 14 0,6-13 19 0,5-6-11 0,12-11-24 15,12-13-7-15,4-8-25 0,-1-5-10 0,-9-2-20 0,-7-3-5 0,-20 3 11 31,-7-3 10-31,-13 6 15 0,-3 12-1 16,-17 19-20-16,-6 11-17 16,-23 28-26-16,-8 9-3 15,-6 18-6-15,5 0 0 0,25-12 7 16,15-5 0-16,31-23 4 16,16-10 3-16,26-11 2 15,12-7 3-15,9-10 0 16,0-4-2-16,0 0-4 15,-6 2-3-15,2 14-7 16,-4 8-3-16,-16 20-2 16,-2 9 0-16,-23 13 3 15,-11 2 2-15,-14-5 5 16,-3-7 3-16,-8-20 17 16,0-9 8-16,1-20 5 15,2-12 2-15,-1-18-8 0,6-7 9 16,6-11-6-1,13 2-5-15,18 8-14 0,12 8-18 16,11 10-9 0,3 4 1-16,-5 9-17 15,-3-1-47-15,7-10 50 0</inkml:trace>
  <inkml:trace contextRef="#ctx0" brushRef="#br0" timeOffset="64495.8">22112 8166 1412 0,'0'-1'0'0,"8"1"4"16,9-2 41-16,1 2 17 0,-4 16 18 0,-5 19 13 0,-15 37-50 0,-11 23-12 0,-5 26-21 0,-7 4-5 0,13-5-1 0,7-10 2 0,20-33 1 15,13-14 2-15,20-37 25 16,5-20 15-16,8-22 25 15,-7-12 12 1,-9-26 0-16,-3-7-11 0,-11-6-26 16,-4 3-19-16,-4 26-38 15,-1 14-17-15,-6 37-8 16,3 18 3-16,-3 28 16 16,4 12 10-16,15-8 8 15,14-10 2-15,13-23 3 16,11-15 2-16,6-30 18 15,-6-7 10-15,-3-22 16 16,-12-10 9-16,-21-15 23 16,-8-10-7-16,-22-17-13 15,-6-10-11-15,-22-1-47 16,-8 16-11-16,-14 31-24 16,-5 23-6-16,-5 36-43 15,6 6-52-15,15 14-267 0,9 9 236 16</inkml:trace>
  <inkml:trace contextRef="#ctx0" brushRef="#br0" timeOffset="65285.03">23652 8971 2050 0,'0'-62'72'0,"-10"2"-56"0,-27 3-7 0,-4 12-1 0,-12 19 0 0,0 18-8 0,-2 27-5 15,-5 19-5-15,4 28-3 16,9 10 4-16,25 5 3 0,16-9 0 16,21-21-2-1,12-20 1-15,22-25 9 16,5-9 5-16,7-28 4 15,4-7 10-15,-11-14 15 16,-5-3 3-16,-18 7-6 16,-9 12-14-16,-20 33-24 0,-1 5-8 15,-21 43 0-15,-10 18 3 16,0 18 7-16,5-1 2 16,23-15-1-16,8-19 2 15,28-24 3-15,5-18 4 16,7-16 7-16,-1-10 4 0,0-26 13 15,-3-15 4 1,-2-31 1-16,-2-12 2 16,1-20-14-16,-3-10-5 0,-1-14 5 31,-2 5 8-31,-6 25 11 0,-2 26 3 0,-12 53-8 16,-5 24-23-16,-15 40-27 15,-5 26-7-15,-7 52-6 16,-6 20 10-16,-2 25 11 15,3-6 3-15,13-16 1 16,9-2-7-16,15-23-2 16,9-12-4-16,8-27-3 15,10-19 2-15,9-22-8 16,1-18 2-16,4-26 4 16,2-21 9-16,0-36 13 15,-4-18 6-15,-11-24 6 16,-3-8 1-16,-12-26 3 15,-2 2-2-15,-5 8-7 0,0 17-3 16,-8 55 5-16,-6 26 7 16,-8 37-13-16,-8 16-5 15,-15 42-15-15,-7 19-10 16,-11 56 11-16,-7 27 3 0,-1 15 4 16,7 2 3-1,29-27 0-15,17-20-2 16,44-25-28-16,10-15-54 15,27-24-119-15,14-8 111 16</inkml:trace>
  <inkml:trace contextRef="#ctx0" brushRef="#br0" timeOffset="88829.26">17335 1093 852 0,'0'0'94'16,"2"-8"49"-16,1-3 68 0,3-1 15 0,-1 5-31 0,0-2-56 0,-1 6-15 0,0 6-18 0,0 6-12 0,4 18-12 16,-5 10-3-16,2 26-19 0,0 9-8 15,-5 29-20 1,0 9-11-16,0 1-10 0,-2-2-3 15,1-27-3 1,-1-7 4-16,-3-16 1 16,2-14 4-16,2-11-9 0,-1-9-19 15,5-25-108-15,2-11-94 16,8-19 110-16</inkml:trace>
  <inkml:trace contextRef="#ctx0" brushRef="#br0" timeOffset="89375.46">17778 1276 664 0,'-15'0'136'16,"-3"-3"78"-16,1-5-76 15,3 2 16-15,9-5-49 16,2 0-4-16,3 1 27 0,5-1 6 16,7-1-4-1,1-1 0-15,3-4-19 0,6 1-13 16,0-9-31-1,3-2-14-15,10 2-24 16,7-8-6-16,6 15-14 16,7 4-4-16,-1 14-6 15,-2 16-5-15,-8 7 2 0,-8 4 0 16,-14 14 1-16,-12 7 1 16,-23 16 1-16,-11 12 1 15,-23 22 0 1,-5 9 2-16,-8 2 1 0,2 0-1 15,9-21 3-15,9-8 0 0,23-23 2 16,9-5-2-16,18-17 1 16,8-10 4-16,19-14 7 15,10-11 5-15,19-14 3 16,13-10-3-16,8-9-10 16,-5-2-3-16,-5-2-86 15,-10-1-83-15,-15 0-289 16,3 3 245-16</inkml:trace>
  <inkml:trace contextRef="#ctx0" brushRef="#br0" timeOffset="89703.18">18753 1341 1494 0,'-20'1'119'0,"-4"4"20"0,-1 2-3 0,-7 13-41 0,4 8-41 0,3 26-22 0,7 8-3 0,18 12-22 0,12-3-3 16,21-11 2-16,11-8-1 15,13-18 8-15,9-7 3 16,6-21 13-16,-4-7 11 16,-6-12 18-16,-12-9 9 15,-17-11 1 1,-12-5-4-16,-19-20-15 0,-9-10-11 15,-31-20-21-15,-12-5-7 0,-29 6-19 16,-3 19-7 0,0 35-8-16,9 17-15 0,26 21-70 15,11 8-93-15,29 7 112 16</inkml:trace>
  <inkml:trace contextRef="#ctx0" brushRef="#br0" timeOffset="90186.83">19287 1253 1232 0,'-3'4'158'0,"-4"6"46"15,6 20-48-15,-1 11 16 0,2 22-100 16,5 1-22-16,15 3-15 15,7-4-13-15,13-24-9 16,12-4 0-16,3-19 14 16,2-5 7-16,-5-18 31 15,-7-5 12-15,-7-15 14 16,-5-6 4-16,-6-27-17 16,-6-3-11-16,-9 6-29 15,-7 3-11-15,0 36-22 16,0 18-5-16,-4 25-6 15,1 14-3-15,2 23 3 16,11-2 3-16,16-2 2 16,7-6 1-16,13-16-1 15,4-7 0-15,5-12 4 16,0-7 4-16,-4-10 8 16,-5-10 15-16,-20-14 26 15,-8-7 13-15,-19-24 15 0,-10-19-11 16,-27-31-28-16,-7-10-19 15,-13 2-42-15,-1 13-25 16,1 39-80-16,5 23-67 16,7 16-127-16,14 16 157 0</inkml:trace>
  <inkml:trace contextRef="#ctx0" brushRef="#br0" timeOffset="90801.5">21601 1272 1099 0,'13'-7'184'0,"-1"2"103"0,-1 5-78 0,-1 5-28 0,-2 20-81 0,0 13-17 0,6 35-21 0,-3 10-12 0,1 18-22 0,1 8-10 0,-10-3-10 15,7 6 6 1,-6-5-111-16,-4-1-56 16,2-9-190-16,-2-15 154 0</inkml:trace>
  <inkml:trace contextRef="#ctx0" brushRef="#br0" timeOffset="91074.79">21445 1396 1639 0,'12'-39'148'0,"12"-2"59"16,16 11-89-16,8 1-18 15,11 20-64 1,1 9-10-16,0 19-12 16,-5 14-2-16,0 16-7 15,-1 6-3-15,-16 8 1 16,-10 2 1-16,-33-1 2 15,-14-2 2-15,-28-9 2 16,-5 0-9-16,-13-14-49 16,2-11-37-16,10-17-151 0,2-11 131 15</inkml:trace>
  <inkml:trace contextRef="#ctx0" brushRef="#br0" timeOffset="91316.35">22161 1338 1457 0,'25'6'107'0,"-11"15"44"16,-14 9-34-16,-20 20-61 16,3 8-14-16,6-1-16 15,14-3-4-15,35-15-6 16,20-7-3-16,11-18 14 16,4-3 15-16,-7-13 37 15,-14-9 15-15,-15-14 25 16,-11-2 2-16,-35-17-27 15,-12-6-20 1,-26 1-47-16,-16 1-25 0,-29 22-17 16,-5 10-16-16,2 10-97 15,7 6-90-15,48 0 114 16</inkml:trace>
  <inkml:trace contextRef="#ctx0" brushRef="#br0" timeOffset="91735.97">22891 1492 1542 0,'0'10'186'0,"-9"35"-73"0,-4-5-20 16,1 2-44-16,10-5-28 0,15-12-8 16,14-6 4-16,15-13 17 15,6-7 15-15,2-15 18 16,-3-5 2-16,-14-16 2 15,-6-9-8-15,-13-8-17 16,-6 2-10-16,-8 16-28 16,-3 12-12-16,-6 32-16 15,-1 13 0-15,6 23 1 16,2 5 7-16,10 4 9 16,9-10 2-16,13-4 1 15,6-4 2-15,12-16 3 16,1 0 2-16,0-16 9 15,-2-3 8-15,-9-9 20 0,-10-7 14 16,-15-13 18-16,-7-9-2 16,-15-25-20-16,-12-8-17 0,2-1-32 15,-3-2-24 1,6 20-71-16,1 8-30 16,10 20-266-16,6 8-232 0,20 10 354 15</inkml:trace>
  <inkml:trace contextRef="#ctx0" brushRef="#br0" timeOffset="92195.01">23751 1324 925 0,'14'17'167'16,"1"5"150"-16,-3-6-140 15,1 0-24-15,1-9-57 16,3-5-25-16,9-7-29 16,2-7-12-16,4-10-4 15,2-2 7-15,-2-4 22 16,-1-6 11-16,-15 1 13 15,-13 0-9-15,-17 8-30 0,-13 8-17 16,-15 17-30 0,-6 12-6-16,-7 20 2 15,2 10 3-15,8 12 5 16,3-2 3-16,24-2 2 16,14-9 2-16,23-15 3 15,14-4 1-15,19-19 1 0,11-3 0 16,14-8-1-16,12-3-1 15,2 5-3 1,-1 4-2-16,-17 8-3 0,-10 12 0 16,-32 7-2-16,-10 5-1 15,-21 5-1-15,-10-7-1 16,-7-3 5-16,-4-7 3 16,9-11 17-16,-1-7 4 15,13-20 42-15,0-10 20 0,10-16 17 16,4-9 1-1,16-3-45-15,16-2-24 0,7 1-35 16,12 15-7-16,4 8-29 16,1 9-36-16,-4 15-97 15,7 1-83-15,-14 12 130 16</inkml:trace>
  <inkml:trace contextRef="#ctx0" brushRef="#br0" timeOffset="92607.14">18454 2560 1196 0,'-13'9'184'15,"13"-7"92"-15,40-24-49 0,26-14-35 0,69-24-76 0,31-10-18 0,47-1-34 0,38 5-13 16,34 14-24-16,33 11-8 15,54 24-13-15,5 4-5 16,35 16 2-16,-4 4-3 0,-10-4-1 16,-13 6 1-16,-40-7-1 15,-26-2 2-15,-65-2-19 16,-33-4-35 0,-90-7-124-1,-30-1-99-15,-117-16 141 0</inkml:trace>
  <inkml:trace contextRef="#ctx0" brushRef="#br0" timeOffset="92874.36">18528 2992 1389 0,'-8'-8'138'16,"22"-9"55"-16,60-24-23 16,45-8-3-16,70-20-56 15,51-4-10-15,72-6-65 16,34 3-26-16,68 7-10 0,6 6-2 16,19 16-32-1,-7 4-45-15,-20 10-272 16,-13 8 221-16</inkml:trace>
  <inkml:trace contextRef="#ctx0" brushRef="#br0" timeOffset="198417.64">17368 9523 978 0,'-38'-15'80'0,"-1"3"39"0,7 2-46 0,-4 2 3 15,5 8-35-15,-6 5-5 0,3 3 1 0,2 1-1 0,4 2-2 16,12-1-7-16,10-4-21 16,6-1-2-16,14-5 12 15,2-2 9-15,20-4 10 16,2-3 0-16,14-4-10 16,5 2-7-16,9 3-11 0,11-1-4 15,7 2-3-15,4 1-4 16,5 0-1-16,5-1-2 15,14 1-4-15,25 0-1 16,26 3-1-16,6-5 1 16,36 1 12-16,4-2 13 15,17 6 17-15,25 3 11 0,3 9 5 16,3 10-6-16,30 10-12 16,-9 4-8-16,39 0-13 15,14-2-1 1,37-15 2-16,25-5-1 0,17-16-4 15,14-1-4 1,16 5-88-16,-4 2-93 16,12 13 102-16</inkml:trace>
  <inkml:trace contextRef="#ctx0" brushRef="#br0" timeOffset="-11866.58">17179 14034 741 0,'0'0'36'0,"0"-1"18"0,-5-2 81 0,1-1 29 0,-6-3 17 0,1 2-17 0,4 3-37 0,-8-2-14 0,2 4-8 0,5 6-5 0,3-6-18 16,0 1-13-16,15 10-12 0,9-9-2 16,18 0 14-16,10-13 11 15,44-7-13 1,11-7-8-16,22-5-20 0,-2 10-15 16,-12-4-10-16,-11 13-3 15,-19 11-94-15,-11 1-68 0,-30 7-154 16,-5-1-124-1,-36-7 235-15</inkml:trace>
  <inkml:trace contextRef="#ctx0" brushRef="#br0" timeOffset="-11608.99">17774 14067 1850 0,'-2'-18'101'15,"2"-11"82"-15,8-1-109 16,8-6-2-16,-8 8-11 16,3 9-14-16,-8 14-26 15,2 8 0-15,-5 30-9 16,0 10-2-16,1 23-5 16,-1 5-3-16,2 8 0 0,-2 1-2 15,-2 7-12 1,-1 6-48-16,-6 8-145 15,-2-13-83-15,1-7 130 0</inkml:trace>
  <inkml:trace contextRef="#ctx0" brushRef="#br0" timeOffset="-11389.6">17441 14657 2050 0,'-3'-1'125'0,"6"-1"43"15,11 2-11-15,21-5-34 0,14 2-11 16,11-6-33 0,9 1-22-16,16-8-37 15,8 4-17-15,29-3-24 16,13 3-63-16,0 5-187 16,-8 7-128-16,-19 5 192 15</inkml:trace>
  <inkml:trace contextRef="#ctx0" brushRef="#br0" timeOffset="-10745.1">19007 14593 1510 0,'0'-35'114'0,"-4"5"147"0,-15 6-202 15,-5 10-2-15,-33 6-3 16,-3 5-4-16,-11 5-16 15,-6 7-3-15,12 12-13 16,5 12-12-16,21 22-12 0,6 6-2 16,19 1 0-1,11-7 0-15,14-20 1 16,4-7 1-16,9-9-2 16,4-9 2-16,4-6 5 0,0-10 3 15,1-11 9 1,-5-15 3-16,-1-23 9 15,0-11 2-15,1-26 2 16,-1-10 5-16,1-15 9 0,-9-6 4 16,3-6 12-16,-6 4 1 15,1 21-12-15,2 20-9 16,-11 42-18-16,-1 21-6 16,-14 34-11-1,-9 12-2-15,-7 35-4 0,-2 22-4 16,2 29 1-16,3 12 0 15,18 6-12-15,2-3-14 0,26-9-18 16,8-12 0-16,18-26 13 16,8-11 15-16,10-40 24 15,-1-9 3-15,5-25 5 16,2-18 4-16,-7-18 2 16,-2-15 2-16,-14-12 17 15,-16-4 5-15,-20 2 4 16,-14 0-1-16,-20 25-5 15,-7 13-6-15,-14 37-15 0,-3 19-4 16,-1 37-17 0,7 11-4-16,14 13 2 15,12-7 0-15,26-23-38 0,12-12-17 16,13-23-60-16,18-8-37 16,5-19-19-16,1-4-58 0,12-7-186 31,-4-7 254-31</inkml:trace>
  <inkml:trace contextRef="#ctx0" brushRef="#br0" timeOffset="-10448.77">19984 14577 829 0,'19'-32'212'0,"-11"2"236"0,-8 4-57 0,-16 0-89 0,-11 7-60 0,-12 13-117 0,-7 11-50 0,-9 26-62 16,0 12-11-16,6 23-5 15,1-3-4-15,36-8-14 16,12-10-16-16,25-31-3 15,16-9 4-15,14-21 18 16,2-11 18-16,-5-8 9 16,-1-3 2-1,-14-3 21-15,-2 2 14 0,-18 9 18 16,-6 5 7-16,-18 20-13 16,-11 11-15-16,-12 34-17 15,-4 10-7-15,-1 15-11 16,5 3 0-16,19-18-7 15,11-9-5-15,17-22-11 16,13-8-22-16,16-17-116 0,4-10-61 16,4-23 104-1</inkml:trace>
  <inkml:trace contextRef="#ctx0" brushRef="#br0" timeOffset="-9755.03">21188 14246 1650 0,'14'-37'91'0,"2"3"39"0,3 7-38 0,-7 16 3 0,-5 31-29 0,-1 21-21 16,-11 37-34-16,0 13-3 0,4 18-4 16,2-5-4-1,14-22 4-15,8-13 3 0,7-35 21 16,5-16 25-16,3-21 39 15,0-17 18-15,-8-20-4 16,1-10-22-16,-4-1-43 16,0 9-21-1,-5 17-23-15,3 14-10 0,-3 28-7 16,5 16 1-16,6 14 7 16,2 4 5-16,7-15 10 15,9-11 1-15,9-22 3 16,5-7 2-16,-4-18 18 15,-3-8 20-15,-15-19 41 16,-8-10 14-16,-27-19 6 16,-12-8-19-16,-25-8-47 15,-11 1-28-15,-6 16-53 0,2 13-13 16,6 33-32-16,8 7-28 0,15 21-144 16,13 5-132-16,24 17 204 15</inkml:trace>
  <inkml:trace contextRef="#ctx0" brushRef="#br0" timeOffset="-9010.57">22600 14686 1648 0,'14'-41'122'0,"-2"-7"143"0,-5-2-123 0,-18 6-22 0,-11 6-12 0,-16 19-62 15,-2 13-20-15,-2 29-31 16,-2 12-5-16,4 22 0 16,10 1 3-16,14-4 5 15,8-13-1-15,21-22 2 16,4-7 3-16,15-16 5 16,0-6 3-16,2-7-1 15,1-4-2-15,-8 7-4 16,-10 8-1-16,-4 7 2 15,-5 7-2-15,-12 16 1 16,-2 7-1-16,-3 4-2 16,-2 3 0-16,9-8-3 15,7-8 0-15,14-13 3 16,11-10 0-16,17-12 6 16,5-12 2-16,16-18 1 0,6-9 6 15,8-22 26-15,-3-6 12 16,-13-18 7-16,-14-1-5 0,-22-5-24 31,-8 1-13-31,-20 21 3 16,-2 16 8-16,-6 33 4 0,-4 22-8 15,-10 34-23-15,1 26-11 16,-6 30-11-16,-4 16 4 16,2 21 7-16,-1 7-6 0,11 7-36 15,5-10-10-15,22-23-20 16,4-19 3-1,15-31 11-15,4-15 12 16,0-25 26-16,2-14 9 0,10-31 30 16,-1-16 1-16,15-34 0 15,5-15 0-15,0-20 12 16,3-11 9-16,-3-6 3 16,-9 4 7-16,-9 15 15 15,-17 23 1-15,-14 48 8 16,-14 26-13-16,-24 44-34 15,-12 28-12-15,-27 35-17 0,-4 13 4 16,3 21 3-16,5 0 0 16,32 3 0-16,20-11 1 15,34-16-9-15,23-10-1 16,28-20-88-16,0-6-51 16,17-19-232-16,-1-3 200 15</inkml:trace>
  <inkml:trace contextRef="#ctx0" brushRef="#br0" timeOffset="-8544">18736 15567 1070 0,'-17'-27'51'15,"-4"-9"46"-15,1-8-106 0,-6-3-3 0,-5-9-4 0,-7 8 7 0,-5 7 3 0,-4 9 3 0,-3 21 3 16,-2 11 0-16,0 16 50 16,1 9 32-16,12 8 64 15,4 5 16-15,22 0-17 16,18-2-13-16,34-4-18 15,18 1-12-15,47-13-25 16,30-1-19-16,65-17-42 16,22-4-8-16,66-9-5 15,8-1 0-15,24-1-84 0,7 0-73 16,-5 5 84-16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07T18:34:43.8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2684 5137 769 0,'38'-10'155'0,"0"6"95"0,-3 4-56 0,-5 0-37 0,-4 14-70 0,7 2-19 0,1 2-40 16,3 0-13-16,11-6-14 0,7-2-1 15,19-10-5-15,13 0-1 16,19 0 1-1,6 0 5-15,11 3 6 16,11 10 3-16,14 2 2 16,15 8-4-16,16-6-4 15,17 0-3-15,30-14 2 16,9-6-1-16,50-22 0 0,5-5 1 16,35-13-3-1,10 2-5-15,20 4 1 0,6-3 6 16,5 15 17-16,11 0 11 15,-16 20 7-15,-4 10-6 16,-16 23-13-16,-18 13-5 0,-10 19-12 31,-7 3-89-31,-2 14 62 0</inkml:trace>
  <inkml:trace contextRef="#ctx0" brushRef="#br0" timeOffset="5464.61">8111 12014 1147 0,'11'2'88'0,"2"7"29"0,-5 16-47 0,-1 9-2 0,1 16-36 0,-6 4-7 0,11 13-13 16,-2 1-8-16,4 5 0 15,4-1 3-15,0-2 0 16,-5-15 17-16,-9 0 18 16,-5-9 15-1,-1-10 20-15,-1 5-9 0,-3-17-7 32,-3-5-5-32,-12-11 0 15,4-4 3-15,-3-4-12 0,-4 0-6 16,-4-4-20-16,-13-12-7 15,-18-3-4-15,1 2-2 0,-15-1-5 16,-4 6-2-16,8 7-1 16,-8 5-1-16,-1 9 0 15,-2 6 0-15,-8 2 0 16,7 2 0-16,3-5 0 16,4-1 0-16,19-2 1 15,7-7-1-15,15 6 0 16,4-5-2-16,8 6-4 15,2 4 0-15,7 7-1 16,2 5 1-16,1 10 6 0,5 0 3 16,-1 14 6-16,4 1 1 15,2 9-1-15,0 7-2 16,-2 8-4-16,-5 8 0 0,-6 10-2 31,-5 4-1-31,-6 11-2 16,0 0 0-16,1-2 1 0,-1-9 1 0,8-16 1 15,6-10 0-15,10-18-1 16,6-10 0-16,17-8-4 16,2-9-3-16,20-8-1 15,8 1 8 1,27-7 7 0,27 0 7-16,33-9 12 0,14-2-2 0,13-8-6 15,6-10-4-15,-22-8-7 16,-19-1-5-16,-31-2-40 15,-27 5-41-15,-27 9-189 16,-16 2 155-16</inkml:trace>
  <inkml:trace contextRef="#ctx0" brushRef="#br0" timeOffset="5931.46">6584 13038 1284 0,'-2'-3'154'0,"1"3"97"0,-4 4-63 0,0 9-28 0,-7 7-44 0,-6 7-19 0,-2 9-40 15,-4 4-5-15,5 12-14 16,-3 6-8-16,8 18-8 0,-2 6-5 16,5 16-14-16,0 6-2 15,5 13-1-15,3-1-2 16,3-2-1-16,0-12-5 16,6-13-45-16,0-14-33 0,5-21-122 15,3-5-93-15,10-22 166 16</inkml:trace>
  <inkml:trace contextRef="#ctx0" brushRef="#br0" timeOffset="6484.75">8434 14272 1014 0,'-6'5'146'16,"-2"3"136"-16,5 3-29 0,3 5-37 0,0 8-26 0,3 13-43 0,5 4-21 0,-3 26-49 0,-4 8-19 16,-2 26-39-16,-10 14-12 15,-5 24-10-15,0 5-8 16,-6-4-26-16,5-11-30 0,1-42-63 15,8-21-50-15,3-40-85 16,5-28-44-16,5-47 168 16</inkml:trace>
  <inkml:trace contextRef="#ctx0" brushRef="#br0" timeOffset="6979.21">4673 13913 936 0,'-22'5'164'0,"3"-4"191"0,7-4-145 0,4-6-45 0,6-9-17 0,10-10-30 0,3-4-9 0,8-2-19 15,5-3-14-15,6 12-36 16,5 13-8-16,6 16-30 0,11 17-9 16,14 15 2-16,14-3 0 31,29-4 4-31,21-12 1 0,30-19 1 15,6-15 3-15,17-21 0 0,5-8 1 16,-16-4-12-16,-7-2-69 16,-34 16 51-1</inkml:trace>
  <inkml:trace contextRef="#ctx0" brushRef="#br0" timeOffset="16433.81">3457 14700 450 0,'5'-16'56'0,"3"-9"77"0,1-8 7 0,9-7 25 0,1 1-10 0,-2 1-49 0,5 7-31 0,-16 8-44 0,4 8-10 15,-12 13 8-15,-6 2 3 16,-1 14 6-1,-9 0 0-15,3 7-3 16,4-5 3-16,-4-2-1 16,6-1-3-16,4-2-11 0,2-4-5 15,3 0-7-15,0-1-2 16,0-3-3-16,0-1-5 16,0-1-1-16,0-1-1 15,-5 11 1-15,10-6 1 0,-5 8 0 16,0 3 1-16,-8 7-3 15,-3 4 20-15,5-2 38 16,-4-1 13-16,9-13 9 16,2 0-23-16,12-9-34 15,7-6-11-15,23-3-3 32,9-3-2-32,38 4-6 0,17 1-2 15,34 10-51-15,9 6-93 0,1 14 89 16</inkml:trace>
  <inkml:trace contextRef="#ctx0" brushRef="#br0" timeOffset="18233.34">3217 14008 894 0,'32'-30'106'0,"9"-4"126"0,-2 3-160 0,-4 6-38 0,-10 11-9 0,-26 14-8 0,-10 7 1 15,-4 4 12-15,-5 0 6 0,12-9 10 16,3-7 7-16,13-14 8 16,5-3 2-16,11-8 1 15,4 0-2-15,-1 2-22 16,3 3-11-16,3 0-12 16,-5 2-10-16,-4 0-1 15,-7 2-2-15,-4-1-4 16,-4 0 2-16,-2-2-1 15,-1-4 2-15,3-2 1 16,-4-1 11-16,5 5 33 16,-1 9 3-16,1 15 4 15,-3 7-9-15,-2 33-25 16,-10 11-6-16,-12 30-5 16,-8 17-1-16,-10 11-3 15,0 5 2-15,5-3-8 0,5-8 0 16,3-16-13-16,2-6-7 15,-2-3-21 1,-4 4-32-16,6 21-167 0,-2 17-231 16,-4 45 265-1</inkml:trace>
  <inkml:trace contextRef="#ctx0" brushRef="#br0" timeOffset="19213.58">2880 14679 1689 0,'-5'0'165'0,"-3"4"145"0,-5 10-216 0,-1 11-25 0,-11 13-48 0,-8 0-9 16,6-5-5-1,-4-13-2-15,13-20-12 0,13-9-12 16,18-16-9 0,9-7-2-16,27 8 9 15,2 10 8-15,7 14 3 16,14 18 1-16,15 19 0 15,5 14 3-15,25 20-69 16,9-5-71-16,16-3 81 16</inkml:trace>
  <inkml:trace contextRef="#ctx0" brushRef="#br0" timeOffset="26132.82">9340 11869 763 0,'0'-20'131'0,"0"4"169"16,0 2-120-16,-2 4-21 0,-2 9-21 0,2 4-54 15,0 8-23-15,4 17-38 0,4 13-12 16,2 27-1-16,3 12 2 16,5 37 2-16,-2 17 1 15,7 38-7-15,-9 16-3 0,9 23-1 16,-4 7-2-16,-6 7 3 16,-4-1 2-1,-6-22 3 1,2-13 0-16,-1-34-3 15,3-20-1-15,6-26-3 0,1-14 1 16,1-30 2-16,1-15 0 16,0-14-4-16,-3-7-22 15,4-9-162-15,-4-3 124 16</inkml:trace>
  <inkml:trace contextRef="#ctx0" brushRef="#br0" timeOffset="26502.11">9263 14244 983 0,'-11'8'147'0,"0"0"170"15,0 4-176-15,-1-2 3 16,6-4-40-16,0 4-18 16,15 2-44-16,4 3-14 15,22 15-17 1,7 12-6-16,20 12-4 16,-4 2 1-16,-1 11 0 0,-8-3 4 15,-18-7 1 1,-4-6 2-16,-6-21 0 0,-7-8-1 15,-3-22 7-15,5-5 11 16,1-22 27-16,4-12 13 16,16-29 0-16,4-13-17 15,7-26-20-15,7-9-61 0,-16 5 22 16</inkml:trace>
  <inkml:trace contextRef="#ctx0" brushRef="#br0" timeOffset="30591.2">3533 16452 928 0,'-8'-5'111'0,"-1"2"51"15,-3 0-12-15,0 0-1 0,2 4-37 0,-1 1-4 16,2 9-17-16,-4 3-4 16,-6 15-19-16,5 8-15 15,1 14-25-15,1 9-12 16,10 0-10-16,10 6-4 0,10-5-4 16,10 4-1-16,13-5-1 15,0-5 1-15,11-3 0 16,-5-9 1-16,2-23 2 15,0-7 0-15,2-23 4 16,-7-12 19-16,-9-20 28 16,-1-10 17-16,-18-19 23 15,-7-8-5-15,-13-16-2 16,-14-1-7-16,-19 6-5 16,-16 5-8-16,-14 20-22 15,-9 17-13-15,0 33-25 16,0 17-11-16,-4 33-17 15,3 7-20 1,17 4-69-16,11-7-59 0,33-17 87 16</inkml:trace>
  <inkml:trace contextRef="#ctx0" brushRef="#br0" timeOffset="31832.59">11547 13478 986 0,'0'-8'61'0,"0"6"40"0,-5 2 5 0,2 8 12 0,2 5-13 0,-3 2-22 0,4 9-12 16,2 14-19-16,3 8-12 16,1 23-21-16,-3 19-8 15,0 31-6-15,-4 15-2 16,2 23-2-16,1 14-1 15,1 26 0-15,0 9 0 0,-1 25 0 16,1 1 2 0,6-21-1-16,1-6 0 0,-5-21 2 15,6-15 0-15,-5-21 2 16,-1-15 1-16,-2-31 1 16,-3-10 1-1,0-21 1-15,0-14-2 0,0-23-23 16,0-10-30-16,-2-13-120 15,-7-9-187-15,2-17 202 16</inkml:trace>
  <inkml:trace contextRef="#ctx0" brushRef="#br0" timeOffset="32215">11165 16304 768 0,'-1'-3'103'0,"-2"1"83"16,-2 0-8-16,5 7-48 0,1 5-28 16,4 5-41-16,1 7-13 15,5 5-12-15,4 2-3 0,8 12-8 16,12 4 0-1,11 12-4-15,9 6-4 0,6 0-4 16,3-1-4-16,-4-21 6 16,-8-5 17-1,-15-23 40-15,-10-13 21 0,-6-13 30 16,-4-11 0-16,-7-17-25 16,-6-11-20-16,4-19-42 15,-1-7-16-15,10-3-20 16,0 2-24-16,5 16-151 15,-4 0-131-15,5 13 156 16</inkml:trace>
  <inkml:trace contextRef="#ctx0" brushRef="#br0" timeOffset="32799.65">11845 15006 332 0,'-1'1'105'0,"-6"7"126"0,3-5 26 0,-4 5 3 0,3-3-27 0,-3-2-61 0,5 2-27 0,1-5-30 0,2 0-13 15,0 0-5 1,0 0-3-16,-11 6-14 15,-1 4-4-15,-7 10-21 16,-8 10-15-16,-17 16-22 16,-5 12-7-16,-21 16-6 0,-5 4-1 15,-7-3-2-15,-4-7-2 0,22-19-28 16,5-10-23-16,25-18-52 16,7-8-36-16,11-15-96 15,13-1-48 1,11-24 153-16</inkml:trace>
  <inkml:trace contextRef="#ctx0" brushRef="#br0" timeOffset="33001.21">11176 15132 1398 0,'-14'0'149'0,"3"2"131"16,0-2-78-16,11 0-54 15,8 3-46-15,14 5-62 16,13 3-13-16,23 9-10 15,11 10-4-15,17 16-9 16,-4 12-1-16,3 10 1 16,-5 5-23-16,2-7-124 15,11-8-109-15,4 0 124 0</inkml:trace>
  <inkml:trace contextRef="#ctx0" brushRef="#br0" timeOffset="111684.71">15529 7226 314 0,'-49'16'21'0,"0"5"25"0,0-2-42 0,2 3-2 0,9-7-65 0,0-2 46 0</inkml:trace>
  <inkml:trace contextRef="#ctx0" brushRef="#br0" timeOffset="111776.71">15119 7341 797 0,'-8'0'83'0,"3"0"123"0,5-1-188 15,2-2-19-15,-2-4-31 16,-4 0-11-16,-3-6-62 16,2 0-85-16,0 5 115 15</inkml:trace>
  <inkml:trace contextRef="#ctx0" brushRef="#br0" timeOffset="112498.5">14966 7330 897 0,'-11'7'24'15,"0"-1"-12"-15,4-3-12 16,-1 0-31-16,7 1-10 16,4-4 4-16,5-5 3 0,3 2 50 15,-2 1 33-15,-2 2 49 16,2 0 19-16,-7 5 11 15,2 3-13-15,7-2-43 16,5 0-16 0,14-3-22-16,0-3 1 0,11-7 11 15,2-1 7-15,10-3 0 16,9 1-9-16,22 5-18 16,17 5-12-16,14 0-12 15,9 7-2-15,9 9-3 16,14-2 0-16,15 0-3 15,7 0 2-15,19 0 2 16,2-1 2-16,-3-4 4 16,2-2 3-16,-12-7 4 15,-12 0 2-15,-20-3 7 16,-12-1 1-16,-32 3-5 0,-17-2-1 16,-29 6-5-16,-8 0-3 15,-30 2-2 1,-4 3-2-16,-26-5-8 15,-12 3-6-15,-24-3-13 16,-11-3-5-16,-20 0 4 16,-4-6 5-16,-26-2 13 0,-5-1 5 15,-7 4 1-15,-6-2 0 16,-7 7-1-16,-12 4 0 0,-19 2-1 16,-1 3 1-16,-2-2 1 15,5-4 1-15,13-5 4 16,7-2 1-1,28-4-1-15,15 0 0 16,28-2 1-16,18 2 0 0,22 5 0 16,11 0-3-16,17 5-5 15,13 4-2 1,26 7-1-16,12 6 2 0,36-4 2 16,13 3 0-16,50-3 5 15,29-7 6-15,32-1 7 16,31-7 1-16,29-11-3 15,28 0-4-15,23-2-6 16,6 3-1 0,-13 4-3-16,-17 6 0 0,-22 6-199 15,-23 9 145-15</inkml:trace>
  <inkml:trace contextRef="#ctx0" brushRef="#br0" timeOffset="122305.1">6833 15895 422 0,'-3'5'140'0,"1"-3"158"0,-10 2-59 0,-2 4-54 16,-7-2-29-16,-4 2-52 0,8 3-21 0,1 0-31 0,-5-3-12 15,7 7-14-15,0-3-7 0,1 7-10 0,5 0-5 0,4 5-2 16,4 4 0-16,0 4-2 0,3-2 2 0,6 1-2 16,1-9 2-16,5-3 18 0,11-5 7 0,5-7 23 15,6-3 11-15,8-4-4 16,-4-1-5-16,3 4-19 15,-1 0-9-15,-10 10-12 0,0 6-2 16,-18 1-1 0,-3 12-1-16,-17 7 0 0,-12 0 3 15,-8 12 0 1,-5-4-2-16,-11 2-1 0,-2-3-2 16,-9-8-8-16,-5-8-31 15,2-13-93-15,-2-6-98 16,15-25 113-16</inkml:trace>
  <inkml:trace contextRef="#ctx0" brushRef="#br0" timeOffset="122516.35">6825 15946 1134 0,'-12'-21'114'0,"-9"1"115"15,5 4-87-15,7 5-4 16,1 3-35-16,14 2-35 15,10-2-7-15,8-3-16 16,20-3-3-16,13-5-14 16,4-5-11-16,10-3-9 0,2-1 3 15,-7 6-122-15,5 6-184 16,-17 16 174 0</inkml:trace>
  <inkml:trace contextRef="#ctx0" brushRef="#br0" timeOffset="122990.4">7403 16249 1058 0,'-7'0'186'0,"6"1"212"0,4 7-211 0,5-3-9 0,1 12-63 15,-2 10-34-15,1 17-48 16,3 6-13-16,-11 15-14 16,0-2-1-16,3-12 0 15,-3-10 0-15,3-22 7 16,-3-15 6-1,-2-12 8-15,-4-14 1 0,-3-23 0 16,-3-14-3-16,9-10-2 16,3 3-3-16,13 10-3 15,0 11 0-15,5 21-9 16,3 8-3-16,-2 10-6 16,5 8-4-16,-1 7 1 15,-5 1 4-15,5 12 0 0,6-2 0 16,-3 7 1-16,6 8-3 15,-8-4 3-15,-7 7-26 16,-4 11-85-16,-4 1-67 16,-3-2-289-16,5-7 267 15</inkml:trace>
  <inkml:trace contextRef="#ctx0" brushRef="#br0" timeOffset="123454.25">8057 16280 1374 0,'-8'0'119'0,"-3"5"127"16,-1 3-120-16,-2 9-16 15,-2 4-31-15,5 12-53 16,8-2-10-16,1 7-10 16,4 1-4-16,4-2-1 15,2-4-1-15,-3-16 4 16,1-6 5-16,-5-17 12 15,3-11 5-15,0-20 7 0,3-7-2 16,8-8-3 0,9-2-3-16,11 7-5 15,-4 8-5-15,9 17-11 16,-5 11-3-16,-2 19-5 16,-5 9-1-16,-6 18 0 15,-5 6 1-15,-4 6 3 16,-3-5 1-16,-6-16 3 15,-1-9 3-15,4-20 7 16,-4-14 3-16,2-18-1 0,3-8-1 16,4-9-10-16,4 2-3 15,9 9-5-15,4 4-2 16,4 23-9-16,5 13 0 16,-2 23 1-16,0 16 1 15,-6 26 6 1,0 14 1-16,0 18-61 0,-2 2-81 0,-4 4 86 15</inkml:trace>
  <inkml:trace contextRef="#ctx0" brushRef="#br0" timeOffset="180322.99">14052 15211 942 0,'13'-11'89'0,"-10"1"75"0,6 7-18 16,-12 3 1-16,0 8 4 0,3 3-9 0,-5 5-3 0,4 9-39 0,2 13-28 0,3 27-32 0,3 9-22 0,-2 19-17 0,-5 8 0 0,0 9-4 0,0 12 2 16,-3-4-2-1,3-11-5-15,-2-27-46 0,-1-21-49 16,0-31-186-1,2-9 164-15</inkml:trace>
  <inkml:trace contextRef="#ctx0" brushRef="#br0" timeOffset="181107.83">13861 15824 1269 0,'-1'-12'94'15,"1"-3"87"-15,1-10-18 0,17-6 5 16,10-1-9-1,5-1-45-15,8 2-33 0,5 4-48 16,6 1-13-16,3 1-14 16,5 13-2-16,-8-1 1 15,-3 2 0 1,-3 2-4-16,-2-6 2 0,-4 0-2 16,-9-6 1-16,-12 4 16 15,-10-1 3-15,-13-1 15 16,-10 5 0-16,-15 9-14 15,-7 9-8-15,-11 27-20 16,-2 13-5-16,-7 21-2 16,11 4 1-16,10 9 4 15,18-1 0-15,20-16 2 16,22-12 1-16,14-22 2 0,9-14 2 16,7-20 5-16,-3-10 7 15,5-11 16 1,0-5 6-16,-1 1 0 0,3 5-5 15,-15 13-15 1,-1 9-8-16,-21 15-5 16,-8 13 0-16,-14 15 0 15,-6 5 1-15,-9 4 3 0,0-6 0 16,2-19 2-16,3-17-1 16,9-24 0-16,4-19-2 15,11-23 0-15,12-6 0 0,15-3 8 16,7 11 2-16,4 21 5 15,-3 2-5-15,-8 39-15 16,-9 16-2 0,-2 24-8-16,-3 21 4 0,-2 10 8 15,3-6 0 1,6-14 2-16,2-18 1 0,3-31 2 16,2-11 2-16,-1-29 17 15,7-8 7-15,-3-15 9 16,-4-5 2-16,-7-3-16 15,-3 9-2-15,-10 10-6 16,-1 15-9-16,-3 23-2 16,0 7-2-16,0 23-5 15,-1 7 1-15,11 0 2 16,2 5-1-16,2-11 0 16,0-1 1-16,-13-4 0 15,-6 1 0-15,-12 5 3 0,-15 4-1 16,-25 8-7-16,-10 3-10 15,-24-2-44-15,-9 2-41 16,12-10-68 0,5-3-60-16,44-12 121 0</inkml:trace>
  <inkml:trace contextRef="#ctx0" brushRef="#br0" timeOffset="181617.66">16617 15697 1208 0,'-3'-7'164'0,"-3"-1"147"0,3-1-31 0,0 4-93 0,-4-1-49 0,3 12-89 0,-4 8-22 0,1 15-31 0,-1 7-13 0,7 14-2 16,2-2 3-16,14-7 15 15,8-13 6 1,9-25-2-16,4-11 2 0,8-22 9 16,-4-4 15-16,-9-6 20 15,-9 3 10-15,-23 7 9 16,-21 3-12-16,-30 11-24 15,-13 5-16-15,-9 13-45 16,3 13-9-16,8 12-47 16,11 5-57-16,17-7-194 15,15-8 194-15</inkml:trace>
  <inkml:trace contextRef="#ctx0" brushRef="#br0" timeOffset="181809.38">17132 15078 1424 0,'22'-25'158'0,"-13"13"111"16,-4 12-94-16,-26 25-89 0,3 14-30 15,-9 26-23-15,5 12-3 16,14 13-8-16,6 3-11 16,15-1-18-16,6-4-51 0,1 0-185 15,4 4-271-15,-7-3 276 16</inkml:trace>
  <inkml:trace contextRef="#ctx0" brushRef="#br0" timeOffset="181965.88">16974 15723 1159 0,'30'-23'213'0,"9"-6"298"0,12-4-369 0,4-8-89 16,5 0-24-16,5-5-68 15,4-9-80-15,24-11 69 16</inkml:trace>
  <inkml:trace contextRef="#ctx0" brushRef="#br0" timeOffset="182135.39">19006 15493 1585 0,'8'11'21'0,"-13"2"-76"15,0-13-100-15,-22-8 96 16</inkml:trace>
  <inkml:trace contextRef="#ctx0" brushRef="#br0" timeOffset="182354.95">18600 15141 1564 0,'23'2'137'16,"0"1"81"-16,6 19-119 16,2 11-3-16,-7 32-54 15,-1 12-8-15,-5 16-21 16,-9-1-4-16,-1-9-14 15,-5-1-42-15,-1-7-108 16,-2-6-77-16,-6-11 108 16</inkml:trace>
  <inkml:trace contextRef="#ctx0" brushRef="#br0" timeOffset="182723.54">18540 15569 1480 0,'4'-73'114'16,"15"-7"100"-16,11 1-32 15,15 2-14-15,15 7-16 0,16 17-47 16,8 7-35 0,-4 11-40-16,-7 10-12 15,-21 14-17 1,-18 8-4-16,-13 15-12 0,-13 7-12 16,-16 21-7-16,-11 7 5 15,-11 13 11-15,-5 0 11 0,5-5 4 16,7-8-3-16,15-9-6 15,12-6-2-15,23-4 5 16,3-4 4 0,19 0 9-16,-2-5 5 0,6-4 2 15,-6 4-1-15,-9 0-2 16,-5 5 1-16,-21 4 5 16,-12 4 3-16,-26 12 2 15,-19 8-2-15,-16 16-16 16,-12-2-16-16,-13-1-52 15,-1-10-30-15,14-24-60 16,13-13-68-16,35-36-201 16,24-18 245-16</inkml:trace>
  <inkml:trace contextRef="#ctx0" brushRef="#br0" timeOffset="182906.52">19594 15331 1380 0,'19'38'154'15,"-5"6"143"-15,-10 19-153 0,-9 1-23 16,-6-5-39-16,6-9-17 16,7-17-47-16,12-9-17 15,8-19-46-15,3-5-44 16,2-13-172-16,-2-7 150 16</inkml:trace>
  <inkml:trace contextRef="#ctx0" brushRef="#br0" timeOffset="183024.51">19558 15110 1817 0,'-28'-6'156'16,"1"-5"134"-16,-6-7-215 15,7-4-64-15,9-14-170 16,4-8-90-16,17-23 116 16</inkml:trace>
  <inkml:trace contextRef="#ctx0" brushRef="#br0" timeOffset="183529.68">19870 14695 1546 0,'10'90'142'15,"-2"1"79"-15,-8 10-85 16,-3 4 10-16,-5 10-78 16,-3 0-29-16,7-3-27 15,0-13-43-15,12-17-123 0,4-14-46 16,12-30-22-16,1-15 49 15,7-30 133-15,4-17 49 16,3-33 28-16,7-19 7 16,-5-47 16-16,-1-14 15 15,-12-19 62-15,-6-2 26 16,-12 18 7-16,-3 12-4 16,3 38-51-1,1 29-34-15,-5 51-55 0,-1 32-12 0,-2 49-29 16,-3 21-3-16,0 32 14 15,3 11 1-15,7-1-15 16,9-4-29 0,12-27-21-16,7-21 2 0,3-46 24 15,2-17 34-15,4-31 27 16,-1-20 4-16,-5-20 6 16,-8-11-1-16,-8-10-1 15,-3-1-2-15,-9 22-5 16,-2 14 0-16,-11 37-16 15,-8 15-4-15,-5 38-6 0,-4 22-6 16,8 16-7 0,4 0-23-16,13-27-63 15,12-20-36-15,15-32-34 16,6-18-22-16,11-24-107 16,-1-17 183-16</inkml:trace>
  <inkml:trace contextRef="#ctx0" brushRef="#br0" timeOffset="183635.46">20860 14872 811 0,'-45'-62'217'0,"6"13"255"0,4 16-222 0,8 17-159 0,4 4-108 0,5-1-452 15,7-1 306 1</inkml:trace>
  <inkml:trace contextRef="#ctx0" brushRef="#br0" timeOffset="184220.87">21055 15145 1138 0,'-5'30'121'0,"-1"1"46"0,9-3-71 16,2-2 7-16,8 5-79 16,7 2-21-16,2-3-3 15,5-4 0-15,1-12 1 16,-1-6 4-16,6-12 21 15,-4-5 17-15,-7-7 38 16,-5-7 25-16,-22-12 14 16,-13-6-11-16,-19-11-40 15,-5 1-29-15,4 12-36 16,-2 12-3-16,17 16-5 16,8 10-11-16,12 4-17 15,10 9-5-15,24 12 3 16,4 0 11-16,20-5 18 0,4-4 3 15,5-8 5-15,7-7 2 16,-6-2 5-16,-7-6-1 16,-14 3 3-1,-12-1-1-15,-13 8-9 0,-11 4-3 16,-3 13-10-16,-1 9-2 0,7 12 7 16,2-2 3-1,9-7 4 1,-5-7 1-16,10-21 4 0,-2-8 1 0,-1-26 1 15,4-7 1-15,-4-16-2 16,1-3 2-16,1 5-4 16,-1 5-1-16,0 23-2 15,0 17-2-15,1 18 1 16,-3 12 5-16,2 15 2 16,1 8 0-16,-4 9-4 15,3 5 1-15,-6 5-2 0,-3-2 0 16,-18-5 2-16,-9-1 0 15,-19-11-31-15,-9-1-63 16,-12-8 55 0</inkml:trace>
  <inkml:trace contextRef="#ctx0" brushRef="#br0" timeOffset="184641.19">22964 15162 1337 0,'9'41'40'0,"7"3"-8"0,6-6-29 0,5-8 1 0,8-19 44 0,-4-13 38 0,6-24 78 0,-9-9 28 0,-3-6-6 16,-4-6-28-16,-20 10-57 15,-4 4-21-15,-25 6-39 16,-8 5-15-16,-16 18-29 16,-7 5-15-16,-7 13-24 15,0 2-36-15,12-5-115 16,10-1-209-16,41-10 227 0</inkml:trace>
  <inkml:trace contextRef="#ctx0" brushRef="#br0" timeOffset="184846.01">23644 14433 2150 0,'-21'-34'110'15,"-16"8"25"-15,-4 9-51 0,-8 25-39 16,3 17-23-16,19 26-19 16,11 16 0-1,16 31-2-15,13 6-1 0,4 8-1 16,5-6-4-16,-4-11-107 15,-1 1-92-15,-11-5 109 16</inkml:trace>
  <inkml:trace contextRef="#ctx0" brushRef="#br0" timeOffset="184990.9">23156 15067 1630 0,'86'-50'101'15,"15"-5"73"-15,30-7-138 16,0-1-2-16,-7 5-64 16,-13 1-71-16,-34 10-176 15,-9 7 154-15</inkml:trace>
  <inkml:trace contextRef="#ctx0" brushRef="#br0" timeOffset="185404.92">17941 16390 1100 0,'-13'11'111'16,"4"-6"104"-16,6 2-25 15,7-7 26-15,8 1-36 0,6 15-71 16,0 12-28 0,5 35-51-16,-4 22-17 0,3 23-6 15,-1 4 0-15,-4-5-35 16,-1-6-61-16,-6-10-227 16,-3-2 189-16</inkml:trace>
  <inkml:trace contextRef="#ctx0" brushRef="#br0" timeOffset="185762.6">17728 17005 1810 0,'35'-44'109'0,"14"-1"77"16,6-7-47-16,21-8 2 15,10 4-41-15,6 12-66 16,-2 11-22-16,-15 22-18 0,-8 17-5 15,-12 37-27 1,-3 14-26-16,2 30-42 0,-7 7-9 16,0 2 21-16,-4-3 28 15,-8-15 53-15,-7-11 13 16,-9-24 19-16,-5-16 13 16,-12-29 53-16,-4-20 18 15,-9-30 17-15,-3-16-9 0,3-18-55 16,8 0-21-1,17 12-30-15,10 8-7 0,17 16-18 16,11 12-2-16,9 17-105 16,7 12-85-16,1 18-210 15,-2 5-196-15,1 12 339 16</inkml:trace>
  <inkml:trace contextRef="#ctx0" brushRef="#br0" timeOffset="186324.92">19444 16916 685 0,'15'0'225'16,"-6"-10"213"-16,-17-9-149 15,-11-6-45-15,-19-8-81 0,-4 4-45 16,-6 14-51-16,-4 8-21 16,5 31-41-1,5 15-8-15,0 23-21 0,8 4-4 16,13 7 4-16,5-7-20 0,26-9-17 31,6-12 1-31,20-16 5 16,3-13 24-16,2-23 35 15,-1-13 16-15,4-16 26 0,0-9 12 16,-3-3 7-16,2 3-8 16,-12 6-21-16,-4 6-16 15,-9 20-32-15,-14 12-8 16,-4 24-10-16,-1 7-4 16,-7 13 16-16,5 1 5 0,7-14 7 15,7-5 5-15,12-15 4 16,3-10 3-16,3-15 4 15,-1-10 2-15,5-2-2 16,-4-3-2-16,4 2-3 16,0 4-2-16,0 9-7 15,-8 10-7-15,4 18-31 16,-4 7-12-16,-1 15 8 16,-2 1 2-16,-2-11 30 15,5-4 11-15,10-15 0 16,5-8 3-1,2-10 18-15,6-9 22 0,-11-7 38 16,0 0 11-16,-9 1-5 16,-1 3-19-16,-3 15-36 15,1 7-14-15,0 13-10 16,-3 8-2-16,0 11-3 16,-1 0-6-16,1 8 3 15,-5 1-7-15,-12 4-21 0,0-1-13 16,-15-2-42-16,-13-7-32 15,-23-13 66-15</inkml:trace>
  <inkml:trace contextRef="#ctx0" brushRef="#br0" timeOffset="199092.13">14877 11525 787 0,'-12'0'92'0,"-3"0"148"0,4 0-115 0,8-4 27 0,-5-1 6 0,21 2-19 0,4-10-12 0,13 13-47 16,11 2-15-1,5 12-29-15,-2 8-17 0,12 5-11 16,-1-2-3-16,9-5-3 15,15-2 1-15,13-12 0 16,7-6 2-16,-9-11 11 16,-13-8 5-16,-23-8 10 15,-18-9 4-15,-12-5-7 16,-10-9-6 0,-14-6-5-16,-1-7-5 15,-18-12 0-15,-2-9-2 0,-1-7-5 16,6-1-2-16,4 7-2 15,4 5-1-15,9 15-1 16,7 10 1-16,5 15-1 0,1 10 1 16,-3 18 8-16,-5 10 4 15,2 10 8-15,-5-2 2 16,5 7-4 0,5-5 0-16,4-5-3 15,10-3-1-15,9-6-2 16,10-7-2-16,14-1-6 0,17 3-3 15,26 0-2-15,6 8-3 16,3 6 0-16,-6 6 1 16,-13 7 1-16,0 9 1 15,-8 4 1-15,-6-1 0 16,-18 5 0-16,-10-6 1 16,-24 1-1-16,-12 4 0 15,-8-1 1-15,-6 6 0 0,-1 8-1 16,0 11 2-16,2 7-2 15,-2 3 1-15,1 3 0 16,-1 1 0-16,0-17 2 16,-1 1-1-1,-2-15 1-15,-5-1 0 16,-3-3 1-16,-3-8 1 0,-1-4-1 16,3-5-1-16,4-4 1 15,8-3-1-15,3-3 1 16,-1-5-1-16,5-3 1 15,6-6 0-15,6-1-1 16,0-1-1-16,3 4-2 16,-5 2 0-16,10 2-2 0,2 2 0 15,12-1 0-15,1 2-1 16,15 2-1 0,12-2 0-16,20-1 1 15,12 3 0-15,4 1 2 16,6-3 0-16,-9 2 1 15,-5 1 0-15,7 4 0 16,8-1 0-16,-10 1 0 16,-2 1 2-16,-21 0 1 0,-15 0 1 15,-20-5 2-15,-7 0 0 16,-22-6 12-16,-7-1 11 16,-16-15 12-16,-6-3 0 0,-3-17-6 15,1-4-11 1,5-10-9-16,5-5-4 0,6-16-3 15,1-7-4-15,-1-10-4 16,-1-2-1-16,-5 7-3 16,-6 9 0-16,-2 18-1 15,-2 7 1 1,5 12 1-16,2 2 1 0,0-1 0 16,2 1 0-16,6 5-1 15,-4 2-1-15,10 12-2 16,-2 3-1-16,-3 10-1 15,0 3 0-15,1 0 0 16,7 2 4-16,0 2 2 16,9-2 1-16,6-2 0 15,7-5-1-15,9-3-2 16,11 2 1-16,14-3-1 16,5 4 1-16,19-3 1 0,-6 5-1 15,5 4 0-15,-11 2 1 16,-13 7 0-16,-9 1 1 0,-9-8 0 31,1 5 1-31,1-6 0 0,5-1 0 16,2-1 1-16,8-1-1 15,-2-1 0-15,-4 2 0 16,-11 5 0-16,-11 3-2 16,-23 7-6-16,-11 9-2 0,-14 12-1 15,-10 7 1-15,2 11 4 16,5 7 0-1,1 13-1-15,4 7 0 16,4 2 0-16,5-2 1 16,4-15 3-16,1-3 2 15,4-14 2-15,-3-8 2 0,-1-8 1 16,-2-5 2-16,0-13 1 16,-3-3 0-16,-2-7 0 15,0 0-1-15,5-1-2 16,0-4-1-16,0 2-3 15,8-2 0-15,8 0-1 16,7 0-1-16,7-3 0 16,5-4 0-16,1-2 2 15,5 1 0-15,0 0 0 0,8 3 0 16,2 5-3 0,3 0 0-16,12 4-1 0,14 5-1 15,20-3-1-15,2 5 2 16,1 0-3-16,-2 2 1 0,1-2 1 15,2-5 0 1,16-2 6-16,-9-4 1 16,-12-5 0-16,-9 0 1 15,-35-3 0-15,-3 0 1 16,-19-4 4-16,-12-1 3 0,-10-6 5 16,-2 3 1-16,-9-7 0 15,0-1-3 1,-3-4-5-16,-5-7-2 15,0-4-5-15,-1-6-2 0,-12-18-3 16,-2-3 0-16,-7-19-1 16,-6-3-1-16,-1-5 4 15,12 3-5-15,6 11 0 16,8 5 3-16,17 14-4 16,4 5 3-16,13 15 2 15,3 9-2-15,-6 12-1 0,-2 9-1 16,-3 10 2-1,-2 7 2-15,-4-1 2 16,-4 3 2-16,3 1 1 16,2-5 0-16,7 1 0 15,7-6-2-15,15 1-3 16,13-1-1-16,22 8-3 16,16 3 0-16,3 7 1 15,-1-1 0-15,-2 4 1 0,-5-3-1 0,3 3 0 31,5-7 0-31,7-8 1 0,2 1 0 16,-10-9 3-16,-10-3 1 16,-27 1 4-16,-12-3 1 15,-18 6 3-15,-9 1 0 16,-15 9 4-16,-2 2-3 16,-7 13-2-16,1-2-1 0,-2 11-5 15,3 2 0-15,2 4 0 16,3 1 0-1,6-1 1-15,-1 10 0 0,-4-2 0 16,2 9-1-16,-5-3 1 16,-5 7 0-16,0-5-1 15,0 4 0 1,-3 2-1-16,-2 4 0 0,1 0-1 16,-4-6 1-16,7-10 1 15,5-12 2-15,9-20 3 16,11-6 0-16,4-11 1 15,4-2-3-15,12-9-3 16,1 3-1-16,8 2 0 16,12 0-2-16,2 4 0 15,12 2 0-15,9 7-2 0,5-3 2 16,-1 6-2 0,4-5 0-16,7 2-7 0,3-5-11 0,25 3-32 15,-7 1-32 1,3 0-35-1,-4 2-42-15,-13 5-273 0,6-2 280 16</inkml:trace>
  <inkml:trace contextRef="#ctx0" brushRef="#br0" timeOffset="-199880.16">12350 10229 1010 0,'22'-5'83'0,"3"2"45"0,-1 2-64 0,-5 2-37 0,-6 5-17 0,-6-1-5 0,-2 0-2 0,3 1 1 0,-3-1-2 16,7 3 0-1,3-2 0-15,5 4-1 16,5 2 4-16,10 2 22 16,8 5 16-16,17 0 27 15,7 5 14-15,11 1 6 16,-7 0 0-16,1-1-7 15,7-5-10-15,13-10-17 16,20 2-18-16,17-15-18 0,7-6-6 16,10-13-6-16,4-11-3 15,22 0-3-15,8-2-2 16,13 2-5 0,12 8 3-16,-2 10-1 0,2 5 0 0,11 14 2 15,-7 5 4-15,-6 8 16 16,10 6 3-16,-3 4 1 31,0-2-4-31,17-5-9 0,0-6-33 16,-11-15-230-16,4-11 179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889FF782-1A75-4049-9A30-A3411802CA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F45B4A1A-646E-4232-A3DF-2E80C6A9915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868E971-E2E7-4DB7-BEE8-0B16E542B8C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0197" name="Rectangle 5">
            <a:extLst>
              <a:ext uri="{FF2B5EF4-FFF2-40B4-BE49-F238E27FC236}">
                <a16:creationId xmlns:a16="http://schemas.microsoft.com/office/drawing/2014/main" id="{95DFDCAB-8F34-4967-AC0D-D017BEBC852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20198" name="Rectangle 6">
            <a:extLst>
              <a:ext uri="{FF2B5EF4-FFF2-40B4-BE49-F238E27FC236}">
                <a16:creationId xmlns:a16="http://schemas.microsoft.com/office/drawing/2014/main" id="{7CD3EFC5-E76F-4F42-A035-8325853D2DF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0199" name="Rectangle 7">
            <a:extLst>
              <a:ext uri="{FF2B5EF4-FFF2-40B4-BE49-F238E27FC236}">
                <a16:creationId xmlns:a16="http://schemas.microsoft.com/office/drawing/2014/main" id="{51C303CD-04F3-4BED-9091-84FF86A4E3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1EFB1C3-1198-4B17-99C3-C56D8E88D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05BC8DA1-B1CD-43D9-BC11-160215E83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FE75FC-497B-4B9C-AE66-70E46966A39A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B0E0D26E-2B4B-46F8-AAA8-255B012C4D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0B720CFE-9A13-406A-8E47-BD6F3C5F20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8AD78EA5-5766-41A6-9CEC-B454866DEA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D63C35-A07F-4960-946A-939D385BC222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8D260D5-9266-4B96-930C-E7AFB6896C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AB8EE0C-EEE4-4138-8571-B5BDFAE55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8AD78EA5-5766-41A6-9CEC-B454866DEA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D63C35-A07F-4960-946A-939D385BC222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8D260D5-9266-4B96-930C-E7AFB6896C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AB8EE0C-EEE4-4138-8571-B5BDFAE55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031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E07C076-EE2D-4BF4-BA1A-DB8257AFA3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54C887-8EFA-4AC9-9635-80BA77A3A155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7807F1F-D220-4625-BBD2-B59FCD0CCE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6A12440-56D3-4C2C-8D89-0F058441A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56AE8-835F-A8FB-43CF-B0990E67A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44E4825-0F19-A361-116D-F7D7A82EAD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D63C35-A07F-4960-946A-939D385BC222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9A39445-5906-0E88-8392-459DA65521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B4A99C75-BFA5-EC53-B71A-E6DF1E432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01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E07C076-EE2D-4BF4-BA1A-DB8257AFA3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54C887-8EFA-4AC9-9635-80BA77A3A155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7807F1F-D220-4625-BBD2-B59FCD0CCE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6A12440-56D3-4C2C-8D89-0F058441A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111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E41C5-1E1C-A99E-D776-4519DDC64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0EF79F2C-405A-0A25-3CCD-429F89A2DF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54C887-8EFA-4AC9-9635-80BA77A3A155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21A5BEE0-92CC-0BE3-7EC8-C7B7CF35B9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C815200E-F34D-93DF-9C7D-5635945518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468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8A078741-895F-4D56-8AAD-60722EBA3C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BEE2D5-F1C1-40AB-B7F2-5F4F87E949D1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E9AAD78-E267-4826-A3AB-A07C2FF800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2A4D75F8-C491-4B7E-8BB0-A88CA576A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60E4B46-F725-4009-9CBD-6241CF7C2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02D9D3-E85D-4902-9878-DD8757E19DE7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B3858A7-0282-401A-8295-6957CDE399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97A003B-6DD1-4283-8659-2F170D42C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280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60E4B46-F725-4009-9CBD-6241CF7C2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02D9D3-E85D-4902-9878-DD8757E19DE7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B3858A7-0282-401A-8295-6957CDE399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97A003B-6DD1-4283-8659-2F170D42C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5CBC6611-DF63-49ED-94E6-0CBDEA4F88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9545AB-9FB5-42D5-BCC8-C0A096EDABE2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EDBDEA38-B1AB-4D7C-A253-363B71A398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DC3A14AC-403F-4B57-BC0B-87A8DC879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4E36073B-6023-4CB4-94CC-35E4CF4DC9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15A190-23AF-469D-AD69-4C9D7182CF6E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3B33F1C-A409-44B9-AEC5-98EC829970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185FECB-CDDB-446F-93AA-3D52F3076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C5680AD-570D-49F2-BCB4-9E4F7DC0F1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EF5FD5-B940-410D-A58B-F0C9CF135A09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E67B842-E841-4316-9905-E4A19800EF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20F6AFD0-82C6-4B48-8DA7-480F11DBE5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A227A29-B635-436D-B255-0CB34DD560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A72351-7DB4-483A-91B1-8978149C8356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A7EBF38-EB1D-4F03-AB8B-78871E52F0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F2989E4D-EB93-4C27-860B-D2C35D5BE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A227A29-B635-436D-B255-0CB34DD560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A72351-7DB4-483A-91B1-8978149C8356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A7EBF38-EB1D-4F03-AB8B-78871E52F0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F2989E4D-EB93-4C27-860B-D2C35D5BE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7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6CD1E534-39DF-44B2-A5BD-A38FED1B2F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A79215-DEF3-4FD4-9BBE-7F8A1C3EB508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C0A36B62-F991-488D-9932-89D51EE80E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7064DEE-5928-484A-814D-709F7159B4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95F7CB9D-BE3A-4924-9104-EDA3F1A712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82A3AB-C96C-4C42-BD69-F09736E158E0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A8B316F-F0CC-4E3C-AC13-E08A405557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DB136A7B-CABC-45AA-BF7D-875A11CB1B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CDCAE091-7944-4FDD-9BEC-F708967107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E32430-E200-4B3F-A8C9-2F9343BAAE0F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8DE50E6D-594E-4427-8A47-DEC5E08805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5CC02D34-0209-4A19-B041-34DB6987E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8B1A885F-D5DD-41DE-B650-DD089D3E48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333483-D7DA-45BC-850C-59268BB7DDCB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D6CD98A-0184-46FB-BD15-9FB6EC590E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335F3BE-F3EE-4DA6-A691-F47DD8BC9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D84FF7-8083-4626-8250-91FA7AD05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37F632-A09A-4C9A-8EC4-F2B8A14503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2884EE-B2E9-4410-BDD2-9FB7D642C6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5897D-6A35-44FF-BB21-92A109029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31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55A0C0-5A8A-455A-B5AD-6EDB2A13E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40B3B4-61E1-4773-B5A8-F7DBD713FD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D5796D-D854-4EAE-B19E-1FD908C19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F0DFA-5FC7-43FF-A1C1-B03676DFAC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8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13E25E-5776-445C-9F5E-8E342264FA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04EAD3-46C0-46A1-A3EB-4044FEBA59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6ADBAD-33F1-4C53-99DA-E1123D323B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92F3-8733-4DBA-B1B2-FEB6C06F0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77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28C6E1-D8CC-4815-8407-6F2A6CCB5E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4FA7C2-E41F-4D33-BE14-2367BCDAA7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CE04FC-2CC8-4C61-83A7-8447F47703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F5E33-7895-4D43-A59C-D22CC6F09C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32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EC1D31-0A6F-44AC-9233-261D563C69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0775A3-A584-4C20-AAB2-1C13F2927D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111EB2-73BB-416C-8964-D408D63CCF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26930-4880-4E1B-A8D9-9DE7F0957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40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C23E80-A38F-4556-9A34-A640841350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EE43E4-95ED-4138-B6BE-A7516E63F6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60FA0E-7E42-4556-BC29-055FADE277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FB53A-C786-4482-B5CF-D1A9B8CF1D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85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751E110-268E-4F38-89AF-66C3FC4476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AAB713F-1A7F-4A93-92CF-9DAE011DD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D138B72-99D1-4106-8949-BEEF71709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E9CF9-48C2-4DB0-A8D8-84FF06625B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21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7628F5-F413-456D-9D99-A48789A21C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C437F9E-DBB7-466C-B7BE-A4CF1ADD76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44A1CF2-BF8B-467F-8986-E8E5880D82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A534C-6A52-4BCC-B79E-8AF13FFDF7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53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9CD29EC-8E36-4244-AE1E-A32735EA40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F3500CF-1218-4CE9-92E5-52CDB3CFB5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F9CD7F5-D491-48ED-8328-41589B1248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E1094-2C18-41D6-9677-2E24DD1CC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9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29FD29-D69C-425F-8796-6B40135371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586840-EE4B-49B6-920F-6689BB26EB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C4548D-DDB6-4337-9FB2-C90183FF31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266C1-E6F3-4928-97C9-DD2BE90736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8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33DA5E-83C2-439C-ABB1-967749B804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4F05A8-D594-4015-9C1B-1866F30AA9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5B0006-4173-4D41-B375-2D68511544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AE12A-F669-4B62-88C3-5CD301D29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17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31AD2AE-9DB2-47B4-9C69-5DAF410F1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93F37C7-1E36-4AAA-BE1A-811E67027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BE135E3-8485-41CB-A972-2EC90E3BE1B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01EE019-9325-43AB-993C-BF7BA5F715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840DE73-EE1B-4A9A-872E-25B2B0B4B9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D192010C-0BE5-4D67-80DD-D78A38C67E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customXml" Target="../ink/ink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customXml" Target="../ink/ink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customXml" Target="../ink/ink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customXml" Target="../ink/ink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E96785B-DB5F-4D95-93A7-47694134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5D303-AF91-490E-8A22-6085285E22B2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BC0B8F28-6748-42F0-88CB-A08023B74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2154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 CS/ECE 3810 Introduction</a:t>
            </a:r>
          </a:p>
        </p:txBody>
      </p:sp>
      <p:sp>
        <p:nvSpPr>
          <p:cNvPr id="4100" name="Line 3">
            <a:extLst>
              <a:ext uri="{FF2B5EF4-FFF2-40B4-BE49-F238E27FC236}">
                <a16:creationId xmlns:a16="http://schemas.microsoft.com/office/drawing/2014/main" id="{2375213F-7C44-4D9B-9883-1FCB1691C2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93B72D8D-3AB5-4E00-8FCA-02F373C52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597695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Today’s topics: 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Why computer organization is important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Logistics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Modern trends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2459BC8-FC30-418E-8352-00797318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128A0-FBA2-4C1B-889A-A79B56BCA5E4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E9376C1C-E4B7-4926-BE31-F13D72E4B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5473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Organization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75203B2C-AB16-4D20-AB73-5BA34D957F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78852B79-80D1-4178-88FE-3CD33CD09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17638"/>
            <a:ext cx="7622023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40% two midterms, 40% final, 20% assignments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~10 assignments – you may skip two; automatic 1.5 day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extension until Wed/Fri late night; upload on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Gradescope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HW4 has extra credit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Co-operation policy: you may discuss – you may not see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someone else’s written matter when writing your solution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Exams are open-notes (1 page)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Print slides just before class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Screencast YouTube videos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A85FB01-C65C-D520-5D51-4EA42D24A554}"/>
                  </a:ext>
                </a:extLst>
              </p14:cNvPr>
              <p14:cNvContentPartPr/>
              <p14:nvPr/>
            </p14:nvContentPartPr>
            <p14:xfrm>
              <a:off x="346680" y="2490840"/>
              <a:ext cx="8058240" cy="2180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A85FB01-C65C-D520-5D51-4EA42D24A5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320" y="2481480"/>
                <a:ext cx="8076960" cy="2199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2459BC8-FC30-418E-8352-00797318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128A0-FBA2-4C1B-889A-A79B56BCA5E4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E9376C1C-E4B7-4926-BE31-F13D72E4B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5581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Grading Policy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75203B2C-AB16-4D20-AB73-5BA34D957F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78852B79-80D1-4178-88FE-3CD33CD09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17638"/>
            <a:ext cx="776116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Grading by rank (32% receive A or A-, 40% receive B+/B/B-)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About 13% receive D+ or lower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 tolerance for cheating (see class webpage)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Rank in exams matters more than rank in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homeworks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CA06B14-F08D-0944-1112-2772CCDD7A9F}"/>
                  </a:ext>
                </a:extLst>
              </p14:cNvPr>
              <p14:cNvContentPartPr/>
              <p14:nvPr/>
            </p14:nvContentPartPr>
            <p14:xfrm>
              <a:off x="844200" y="2196000"/>
              <a:ext cx="7389720" cy="3124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CA06B14-F08D-0944-1112-2772CCDD7A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4840" y="2186640"/>
                <a:ext cx="7408440" cy="314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2632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256C53C-BFF0-43E3-BC5C-506A807E4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37B5D-3283-4020-81E6-891B749C0DD2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CCBAF37F-6872-4DD5-B854-E991164FC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0181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Microprocessor Performance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55E1F15B-CF4C-4AE2-8E57-2BCEA2345A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Text Box 7">
            <a:extLst>
              <a:ext uri="{FF2B5EF4-FFF2-40B4-BE49-F238E27FC236}">
                <a16:creationId xmlns:a16="http://schemas.microsoft.com/office/drawing/2014/main" id="{84715AC8-54B7-4650-AC66-0075F8EA0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38813"/>
            <a:ext cx="430778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50% improvement every year!!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contributes to this improvement?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the lower improvement?</a:t>
            </a:r>
          </a:p>
        </p:txBody>
      </p:sp>
      <p:pic>
        <p:nvPicPr>
          <p:cNvPr id="22534" name="Picture 6" descr="f01-17-9780124077263">
            <a:extLst>
              <a:ext uri="{FF2B5EF4-FFF2-40B4-BE49-F238E27FC236}">
                <a16:creationId xmlns:a16="http://schemas.microsoft.com/office/drawing/2014/main" id="{8AB5FB6D-12EE-4E96-89B0-E4F2A439B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57313"/>
            <a:ext cx="7620000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5" name="TextBox 1">
            <a:extLst>
              <a:ext uri="{FF2B5EF4-FFF2-40B4-BE49-F238E27FC236}">
                <a16:creationId xmlns:a16="http://schemas.microsoft.com/office/drawing/2014/main" id="{40F5EA01-2A71-4AB9-BF5D-8CB949729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950" y="5675313"/>
            <a:ext cx="1725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Source: H&amp;P Textbook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03AF2B-287E-EA90-E83F-53506F1226F0}"/>
                  </a:ext>
                </a:extLst>
              </p14:cNvPr>
              <p14:cNvContentPartPr/>
              <p14:nvPr/>
            </p14:nvContentPartPr>
            <p14:xfrm>
              <a:off x="5855760" y="359640"/>
              <a:ext cx="3243240" cy="5244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03AF2B-287E-EA90-E83F-53506F1226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46400" y="350280"/>
                <a:ext cx="3261960" cy="5263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78306-B663-FFD7-7BE8-B0A3514E1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08FA7B2-4058-CA34-7DEB-CF1F84B2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128A0-FBA2-4C1B-889A-A79B56BCA5E4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5301BB46-E22B-0D0A-3D3E-12F8821C6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8263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Transistors and Clocks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DC8D4AA9-BBF2-B671-C731-5C3C25A60E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C6D8F916-54C4-8221-8C2A-DD41A4BC5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17638"/>
            <a:ext cx="826450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Transistor: basic device used to create logic gates, circuits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Smaller transistors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more circuits, faster circuits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Clock: a voltage signal that goes up and down, serving as 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start/stop signal for circuits; 4 GHz clock frequency = 4 billion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up/downs in a second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CA4E13-5130-552E-DA67-D69D09151038}"/>
                  </a:ext>
                </a:extLst>
              </p14:cNvPr>
              <p14:cNvContentPartPr/>
              <p14:nvPr/>
            </p14:nvContentPartPr>
            <p14:xfrm>
              <a:off x="966240" y="1810080"/>
              <a:ext cx="7679520" cy="4437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CA4E13-5130-552E-DA67-D69D091510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880" y="1800720"/>
                <a:ext cx="7698240" cy="445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1671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256C53C-BFF0-43E3-BC5C-506A807E4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37B5D-3283-4020-81E6-891B749C0DD2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CCBAF37F-6872-4DD5-B854-E991164FC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0181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Microprocessor Performance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55E1F15B-CF4C-4AE2-8E57-2BCEA2345A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TextBox 1">
            <a:extLst>
              <a:ext uri="{FF2B5EF4-FFF2-40B4-BE49-F238E27FC236}">
                <a16:creationId xmlns:a16="http://schemas.microsoft.com/office/drawing/2014/main" id="{40F5EA01-2A71-4AB9-BF5D-8CB949729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4058" y="6553200"/>
            <a:ext cx="14565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karlrupp.net</a:t>
            </a:r>
          </a:p>
        </p:txBody>
      </p:sp>
      <p:pic>
        <p:nvPicPr>
          <p:cNvPr id="2" name="Picture 2" descr="50 Years of Microprocessor Trend Data Chart">
            <a:extLst>
              <a:ext uri="{FF2B5EF4-FFF2-40B4-BE49-F238E27FC236}">
                <a16:creationId xmlns:a16="http://schemas.microsoft.com/office/drawing/2014/main" id="{82C0B753-EB0D-3CF3-F7E0-6A5F78946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4" y="1202493"/>
            <a:ext cx="7736663" cy="540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32587C1-541A-52B8-D7D6-01A8B29BC133}"/>
                  </a:ext>
                </a:extLst>
              </p14:cNvPr>
              <p14:cNvContentPartPr/>
              <p14:nvPr/>
            </p14:nvContentPartPr>
            <p14:xfrm>
              <a:off x="6190560" y="135360"/>
              <a:ext cx="2786040" cy="4517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32587C1-541A-52B8-D7D6-01A8B29BC1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1200" y="126000"/>
                <a:ext cx="2804760" cy="453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104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97C8B-B6E0-9179-0685-970854B89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70C47DB-AB50-78B4-5DBD-FF266E1AE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37B5D-3283-4020-81E6-891B749C0DD2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5D6D19BE-DFDD-C2B5-0AE5-9F43588CE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0181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Microprocessor Performance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ADDFAE85-78C9-1A03-E2F6-D863C09CAA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TextBox 1">
            <a:extLst>
              <a:ext uri="{FF2B5EF4-FFF2-40B4-BE49-F238E27FC236}">
                <a16:creationId xmlns:a16="http://schemas.microsoft.com/office/drawing/2014/main" id="{0584C585-9C76-2BFB-A5A0-C3D8E5CDB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4058" y="6553200"/>
            <a:ext cx="1285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alt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wikipedia</a:t>
            </a:r>
            <a:endParaRPr lang="en-US" alt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B246DE2-BF7C-1192-4828-6C87E9321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38165"/>
            <a:ext cx="8763000" cy="395957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97F29BC-99B1-4D82-986D-DF627856C46C}"/>
                  </a:ext>
                </a:extLst>
              </p14:cNvPr>
              <p14:cNvContentPartPr/>
              <p14:nvPr/>
            </p14:nvContentPartPr>
            <p14:xfrm>
              <a:off x="2138040" y="581040"/>
              <a:ext cx="6595560" cy="6077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97F29BC-99B1-4D82-986D-DF627856C4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28680" y="571680"/>
                <a:ext cx="6614280" cy="609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8240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44EEA9F-B865-40F7-840E-59E4CDCC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7D88E-DC3E-40E3-A3C1-75B483717F6D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65A710AB-3A8F-4494-989B-FD8EFAA6B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7713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Consumption Trends</a:t>
            </a:r>
          </a:p>
        </p:txBody>
      </p:sp>
      <p:sp>
        <p:nvSpPr>
          <p:cNvPr id="24580" name="Line 3">
            <a:extLst>
              <a:ext uri="{FF2B5EF4-FFF2-40B4-BE49-F238E27FC236}">
                <a16:creationId xmlns:a16="http://schemas.microsoft.com/office/drawing/2014/main" id="{3DAFAA97-22F1-4D72-8CCF-6E9E744095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2D317CE3-1839-40EE-B149-7C5634643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419225"/>
            <a:ext cx="785984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Dyn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power  </a:t>
            </a:r>
            <a:r>
              <a:rPr lang="en-US" altLang="en-US" sz="2400" dirty="0">
                <a:latin typeface="Symbol" panose="05050102010706020507" pitchFamily="18" charset="2"/>
                <a:cs typeface="Calibri" panose="020F0502020204030204" pitchFamily="34" charset="0"/>
              </a:rPr>
              <a:t>a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activity x capacitance x voltage</a:t>
            </a:r>
            <a:r>
              <a:rPr lang="en-US" alt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x frequency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Voltage and frequency are somewhat constant now,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while capacitance per transistor is decreasing and number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of transistors (activity) is increasing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Leakage power is also rising (function of #trans and voltage)</a:t>
            </a:r>
          </a:p>
        </p:txBody>
      </p:sp>
      <p:pic>
        <p:nvPicPr>
          <p:cNvPr id="24582" name="Picture 6" descr="f01-16-9780124077263">
            <a:extLst>
              <a:ext uri="{FF2B5EF4-FFF2-40B4-BE49-F238E27FC236}">
                <a16:creationId xmlns:a16="http://schemas.microsoft.com/office/drawing/2014/main" id="{EC685EB5-2307-49CC-9833-EBB7A411A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64025"/>
            <a:ext cx="626745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3" name="TextBox 6">
            <a:extLst>
              <a:ext uri="{FF2B5EF4-FFF2-40B4-BE49-F238E27FC236}">
                <a16:creationId xmlns:a16="http://schemas.microsoft.com/office/drawing/2014/main" id="{205B5906-6D0C-4036-8FD2-F977A3AA0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613" y="6499225"/>
            <a:ext cx="1724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Source: H&amp;P Textbook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0B5F730-8D66-0CFC-7B71-15DAE00C6D7B}"/>
                  </a:ext>
                </a:extLst>
              </p14:cNvPr>
              <p14:cNvContentPartPr/>
              <p14:nvPr/>
            </p14:nvContentPartPr>
            <p14:xfrm>
              <a:off x="740160" y="79560"/>
              <a:ext cx="8357400" cy="5955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0B5F730-8D66-0CFC-7B71-15DAE00C6D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0800" y="70200"/>
                <a:ext cx="8376120" cy="5974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79F68CB-0DAA-42FB-B0D3-752D0148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22E-4480-4C4B-AB71-829C798BC118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9BFD45C6-AFDB-4CFD-A3CE-9A986C396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0753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 Trends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16913447-9012-4BA2-8325-B2856D3F94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9F2E3DE9-FA3E-4E9D-8980-C90DAC908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767155"/>
            <a:ext cx="792858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Running out of ideas to improve single thread performance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Power wall makes it harder to add complex features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Power wall makes it harder to increase frequency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Technology scaling likely to end soon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Additional performance provided by: more cores, occasional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spikes in frequency, accelerators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7AE33D1-6353-BC99-FD35-6B24EE76DDFB}"/>
                  </a:ext>
                </a:extLst>
              </p14:cNvPr>
              <p14:cNvContentPartPr/>
              <p14:nvPr/>
            </p14:nvContentPartPr>
            <p14:xfrm>
              <a:off x="757800" y="2218680"/>
              <a:ext cx="8022600" cy="3937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7AE33D1-6353-BC99-FD35-6B24EE76DD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440" y="2209320"/>
                <a:ext cx="8041320" cy="395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5265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79F68CB-0DAA-42FB-B0D3-752D0148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22E-4480-4C4B-AB71-829C798BC118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9BFD45C6-AFDB-4CFD-A3CE-9A986C396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7752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16913447-9012-4BA2-8325-B2856D3F94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9F2E3DE9-FA3E-4E9D-8980-C90DAC908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676400"/>
            <a:ext cx="833330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Three roadblocks: power, ideas, technology scaling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Fixed power budget because of cooling constraints; implies that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frequency can’t be increased; discourages complex ideas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End of voltage (Dennard) scaling in early 2010s; the end of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Moore’s Law </a:t>
            </a: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also imminent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Has led to dark silicon and dim silicon (occasional turbo)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5651E00-B2E5-AAFB-A620-2DEBD556069E}"/>
                  </a:ext>
                </a:extLst>
              </p14:cNvPr>
              <p14:cNvContentPartPr/>
              <p14:nvPr/>
            </p14:nvContentPartPr>
            <p14:xfrm>
              <a:off x="977040" y="588960"/>
              <a:ext cx="8106480" cy="5804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5651E00-B2E5-AAFB-A620-2DEBD55606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7680" y="579600"/>
                <a:ext cx="8125200" cy="5823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5606B43-15BE-422A-982C-65AF6BA4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F8681-97B2-4E61-8639-88BE06C1650F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E247778C-A0D7-4C78-BD66-32414C6F2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8884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Class</a:t>
            </a:r>
          </a:p>
        </p:txBody>
      </p:sp>
      <p:sp>
        <p:nvSpPr>
          <p:cNvPr id="47108" name="Line 3">
            <a:extLst>
              <a:ext uri="{FF2B5EF4-FFF2-40B4-BE49-F238E27FC236}">
                <a16:creationId xmlns:a16="http://schemas.microsoft.com/office/drawing/2014/main" id="{C5A9232D-0175-4C3B-A0D2-F68A476E10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Text Box 4">
            <a:extLst>
              <a:ext uri="{FF2B5EF4-FFF2-40B4-BE49-F238E27FC236}">
                <a16:creationId xmlns:a16="http://schemas.microsoft.com/office/drawing/2014/main" id="{D8C2F442-F4D3-46C6-AA83-794239ADC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656045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Topics: Trends, Performance, MIPS instruction set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architecture (Chapter 2)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Visit the class web-page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https://www.cs.utah.edu/~rajeev/cs3810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69E9B2-4B72-40DE-9CC1-E9FB892B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C7BF2-1255-4F42-9360-0A9ADDB1FE50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D7B42280-EA95-421B-AF59-21B3C167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9257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Computer Organization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4AE25106-2141-4520-9782-ACCBAB691F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9" name="Picture 2" descr="http://www.extremetech.com/wp-content/uploads/2013/12/Google-Datacenter.jpg">
            <a:extLst>
              <a:ext uri="{FF2B5EF4-FFF2-40B4-BE49-F238E27FC236}">
                <a16:creationId xmlns:a16="http://schemas.microsoft.com/office/drawing/2014/main" id="{292CF035-FBD7-4496-9F50-7A4DA3B2C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341438"/>
            <a:ext cx="4614862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://images.anandtech.com/doci/4971/4S-5173.jpg">
            <a:extLst>
              <a:ext uri="{FF2B5EF4-FFF2-40B4-BE49-F238E27FC236}">
                <a16:creationId xmlns:a16="http://schemas.microsoft.com/office/drawing/2014/main" id="{8B3F1807-2B5F-403C-9C10-40C5BF3D5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41438"/>
            <a:ext cx="386080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Image result for uber self driving car">
            <a:extLst>
              <a:ext uri="{FF2B5EF4-FFF2-40B4-BE49-F238E27FC236}">
                <a16:creationId xmlns:a16="http://schemas.microsoft.com/office/drawing/2014/main" id="{2D3BF8C0-DA85-457D-8E03-47E329702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2400"/>
            <a:ext cx="4816475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1">
            <a:extLst>
              <a:ext uri="{FF2B5EF4-FFF2-40B4-BE49-F238E27FC236}">
                <a16:creationId xmlns:a16="http://schemas.microsoft.com/office/drawing/2014/main" id="{2A75E0B4-BE74-43EB-91FB-9EBAC7138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602413"/>
            <a:ext cx="29797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alibri" panose="020F0502020204030204" pitchFamily="34" charset="0"/>
                <a:cs typeface="Calibri" panose="020F0502020204030204" pitchFamily="34" charset="0"/>
              </a:rPr>
              <a:t>Image credits: uber, extremetech, anandtech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69E9B2-4B72-40DE-9CC1-E9FB892B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7DEEB-0F66-4BCB-8BB3-0AA6C7CDF857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BE05C245-1C65-471A-841A-1EB9AEFDD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9257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Computer Organization</a:t>
            </a: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1A847CB7-F860-4DDB-9BEA-FB3A1320E1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Box 1">
            <a:extLst>
              <a:ext uri="{FF2B5EF4-FFF2-40B4-BE49-F238E27FC236}">
                <a16:creationId xmlns:a16="http://schemas.microsoft.com/office/drawing/2014/main" id="{6C2CD685-4F7D-4A66-9C1D-CB46EBD5E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602413"/>
            <a:ext cx="1636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alibri" panose="020F0502020204030204" pitchFamily="34" charset="0"/>
                <a:cs typeface="Calibri" panose="020F0502020204030204" pitchFamily="34" charset="0"/>
              </a:rPr>
              <a:t>Image credits: gizmodo</a:t>
            </a:r>
          </a:p>
        </p:txBody>
      </p:sp>
      <p:pic>
        <p:nvPicPr>
          <p:cNvPr id="8198" name="Picture 4" descr="Image result for meltdown">
            <a:extLst>
              <a:ext uri="{FF2B5EF4-FFF2-40B4-BE49-F238E27FC236}">
                <a16:creationId xmlns:a16="http://schemas.microsoft.com/office/drawing/2014/main" id="{44606B9F-7D9B-4F05-8411-A66BE2F18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35113"/>
            <a:ext cx="7699375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69573D4-ED32-4BD4-BF42-7B69659F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57558-4ACB-4CC1-AFD8-7ECCB6409C4D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D7329588-B55C-4336-B182-48A39C4B5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9257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Computer Organization</a:t>
            </a:r>
          </a:p>
        </p:txBody>
      </p:sp>
      <p:sp>
        <p:nvSpPr>
          <p:cNvPr id="10244" name="Line 3">
            <a:extLst>
              <a:ext uri="{FF2B5EF4-FFF2-40B4-BE49-F238E27FC236}">
                <a16:creationId xmlns:a16="http://schemas.microsoft.com/office/drawing/2014/main" id="{37B1837B-1999-4339-A617-82AC7616D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35253120-4A64-45CB-ACEA-665FCACE9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799366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Efficiency is important! You learn about big-O notation in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Algorithms, you learn about the constants in this class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AI revolution owes a lot to fast hardware; a complete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CS/CE education includes a deep understanding of hardware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2F2EDE-9782-B437-F0B2-AA645E46FEDE}"/>
                  </a:ext>
                </a:extLst>
              </p14:cNvPr>
              <p14:cNvContentPartPr/>
              <p14:nvPr/>
            </p14:nvContentPartPr>
            <p14:xfrm>
              <a:off x="2942640" y="3567240"/>
              <a:ext cx="6117480" cy="2482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2F2EDE-9782-B437-F0B2-AA645E46FE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33280" y="3557880"/>
                <a:ext cx="6136200" cy="2501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69573D4-ED32-4BD4-BF42-7B69659F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57558-4ACB-4CC1-AFD8-7ECCB6409C4D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D7329588-B55C-4336-B182-48A39C4B5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9257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Computer Organization</a:t>
            </a:r>
          </a:p>
        </p:txBody>
      </p:sp>
      <p:sp>
        <p:nvSpPr>
          <p:cNvPr id="10244" name="Line 3">
            <a:extLst>
              <a:ext uri="{FF2B5EF4-FFF2-40B4-BE49-F238E27FC236}">
                <a16:creationId xmlns:a16="http://schemas.microsoft.com/office/drawing/2014/main" id="{37B1837B-1999-4339-A617-82AC7616D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35253120-4A64-45CB-ACEA-665FCACE9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09792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Embarrassing if you are a BS in CS/CE and can’t make sense of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the following terms: DRAM, pipelining, cache hierarchies, I/O,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virtual memory,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Embarrassing if you are a BS in CS/CE and can’t decide which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processor to buy: 4.4 GHz Intel Core i9 or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4.7 GHz AMD Ryzen 7 (reason about performance/power)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Obvious first step for chip designers, compiler/OS writers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Will knowledge of the hardware help you write better and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more secure programs?</a:t>
            </a:r>
          </a:p>
        </p:txBody>
      </p:sp>
    </p:spTree>
    <p:extLst>
      <p:ext uri="{BB962C8B-B14F-4D97-AF65-F5344CB8AC3E}">
        <p14:creationId xmlns:p14="http://schemas.microsoft.com/office/powerpoint/2010/main" val="29871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82AC1C5-F374-45B6-B979-5440ADA6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85EB5-5446-4809-A3F7-61EDF1D99912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7B4C6698-4038-4FE7-AE84-1F83EA225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74072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a Programmer Care About Hardware?</a:t>
            </a:r>
          </a:p>
        </p:txBody>
      </p:sp>
      <p:sp>
        <p:nvSpPr>
          <p:cNvPr id="12292" name="Line 3">
            <a:extLst>
              <a:ext uri="{FF2B5EF4-FFF2-40B4-BE49-F238E27FC236}">
                <a16:creationId xmlns:a16="http://schemas.microsoft.com/office/drawing/2014/main" id="{E7F38C4D-BCFF-4011-858A-D719E6149A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42509DC3-5E52-4583-9B49-50256E160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60432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Must know how to reason about program performance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and energy and security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Memory management: if we understand how/where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is placed, we can help ensure that relevant data is nearby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Thread management: if we understand how threads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interact, we can write smarter multi-threaded programs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Why do we care about multi-threaded programs?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FC8CD8F-4AC8-3595-EAA1-770E67E3E671}"/>
                  </a:ext>
                </a:extLst>
              </p14:cNvPr>
              <p14:cNvContentPartPr/>
              <p14:nvPr/>
            </p14:nvContentPartPr>
            <p14:xfrm>
              <a:off x="5051520" y="5424840"/>
              <a:ext cx="2425320" cy="450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FC8CD8F-4AC8-3595-EAA1-770E67E3E6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42160" y="5415480"/>
                <a:ext cx="2444040" cy="46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E15B1D8-7C74-4E2D-B670-434A49A4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10244-7AAD-4114-B5DC-448DBA091438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FFB6DD48-848D-458B-81F1-F74E62303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5958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</a:p>
        </p:txBody>
      </p:sp>
      <p:sp>
        <p:nvSpPr>
          <p:cNvPr id="14340" name="Line 3">
            <a:extLst>
              <a:ext uri="{FF2B5EF4-FFF2-40B4-BE49-F238E27FC236}">
                <a16:creationId xmlns:a16="http://schemas.microsoft.com/office/drawing/2014/main" id="{DF4F0A4A-7CE8-4DCA-9DE1-F431247736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83A6F13A-F6B9-4132-9C30-2FF04DEC3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01102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200x speedup for matrix vector multiplication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Data level parallelism: 3.8x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Loop unrolling and out-of-order execution: 2.3x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Cache blocking: 2.5x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Thread level parallelism: 14x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Further, can use accelerators to get an additional 100x.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23F78E9-8E9B-D3FE-A33A-9CDB8CB165DF}"/>
                  </a:ext>
                </a:extLst>
              </p14:cNvPr>
              <p14:cNvContentPartPr/>
              <p14:nvPr/>
            </p14:nvContentPartPr>
            <p14:xfrm>
              <a:off x="6729480" y="4618080"/>
              <a:ext cx="628560" cy="168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23F78E9-8E9B-D3FE-A33A-9CDB8CB165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0120" y="4608720"/>
                <a:ext cx="647280" cy="187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A3F2D27-E525-4CFF-82CF-00D6F1EF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759DC-B455-49B8-AE27-E70F6ED50311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313120AB-FEF5-4DB1-9FD9-A089DC5AA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8950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Topics</a:t>
            </a:r>
          </a:p>
        </p:txBody>
      </p:sp>
      <p:sp>
        <p:nvSpPr>
          <p:cNvPr id="16388" name="Line 3">
            <a:extLst>
              <a:ext uri="{FF2B5EF4-FFF2-40B4-BE49-F238E27FC236}">
                <a16:creationId xmlns:a16="http://schemas.microsoft.com/office/drawing/2014/main" id="{FC0AB799-74F3-4E85-87A3-3767F64389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0F5E5662-B380-4AE4-A499-2C812948B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76400"/>
            <a:ext cx="355629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Moore’s Law, power wall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Use of abstractions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Assembly language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Computer arithmetic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Pipelining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Using predictions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Memory hierarchies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Accelerators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Reliability and Security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7187669-EC2A-35E9-1B57-245B038CA86A}"/>
                  </a:ext>
                </a:extLst>
              </p14:cNvPr>
              <p14:cNvContentPartPr/>
              <p14:nvPr/>
            </p14:nvContentPartPr>
            <p14:xfrm>
              <a:off x="1281600" y="2441880"/>
              <a:ext cx="3596400" cy="2296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7187669-EC2A-35E9-1B57-245B038CA8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2240" y="2432520"/>
                <a:ext cx="3615120" cy="2315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70A2691-F33E-4A14-AD86-975B58AA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9808E-6FD9-4495-8EBB-D8C48882A739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1F68B825-85B4-4894-909E-BDBD5E903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5842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Logistics</a:t>
            </a:r>
          </a:p>
        </p:txBody>
      </p:sp>
      <p:sp>
        <p:nvSpPr>
          <p:cNvPr id="18436" name="Line 3">
            <a:extLst>
              <a:ext uri="{FF2B5EF4-FFF2-40B4-BE49-F238E27FC236}">
                <a16:creationId xmlns:a16="http://schemas.microsoft.com/office/drawing/2014/main" id="{0A24CFEF-ABF0-42BC-9C4D-B1BBB228E7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F89E58F3-BFD9-4E39-94D8-E4AAA6EA9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29554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See class web-page for syllabus/resources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https://www.cs.utah.edu/~rajeev/cs3810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TAs and office hours: on the class webpage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Most communication on Canvas and Piazza; email me directly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to set up meetings, or meet me in office hours right before class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Textbook: Computer Organization – HW/SW Interface,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Patterson and Hennessy, 5</a:t>
            </a:r>
            <a:r>
              <a:rPr lang="en-US" alt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or 6</a:t>
            </a:r>
            <a:r>
              <a:rPr lang="en-US" alt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edition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FFD35CE-6E46-B46A-DCDF-8CDFF358F8F3}"/>
                  </a:ext>
                </a:extLst>
              </p14:cNvPr>
              <p14:cNvContentPartPr/>
              <p14:nvPr/>
            </p14:nvContentPartPr>
            <p14:xfrm>
              <a:off x="1030320" y="2418120"/>
              <a:ext cx="5059080" cy="1403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FFD35CE-6E46-B46A-DCDF-8CDFF358F8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0960" y="2408760"/>
                <a:ext cx="5077800" cy="1422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50825</TotalTime>
  <Words>912</Words>
  <Application>Microsoft Office PowerPoint</Application>
  <PresentationFormat>On-screen Show (4:3)</PresentationFormat>
  <Paragraphs>185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Symbol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Rajeev Balasubramonian</dc:creator>
  <cp:lastModifiedBy>Rajeev Balasubramonian</cp:lastModifiedBy>
  <cp:revision>264</cp:revision>
  <dcterms:created xsi:type="dcterms:W3CDTF">2002-09-20T18:19:18Z</dcterms:created>
  <dcterms:modified xsi:type="dcterms:W3CDTF">2025-01-07T19:11:47Z</dcterms:modified>
</cp:coreProperties>
</file>