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notesSlides/notesSlide1.xml" ContentType="application/vnd.openxmlformats-officedocument.presentationml.notesSlide+xml"/>
  <Override PartName="/ppt/ink/ink1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473" r:id="rId3"/>
    <p:sldId id="476" r:id="rId4"/>
    <p:sldId id="475" r:id="rId5"/>
    <p:sldId id="278" r:id="rId6"/>
    <p:sldId id="279" r:id="rId7"/>
    <p:sldId id="280" r:id="rId8"/>
    <p:sldId id="281" r:id="rId9"/>
    <p:sldId id="282" r:id="rId10"/>
    <p:sldId id="293" r:id="rId11"/>
    <p:sldId id="294" r:id="rId12"/>
    <p:sldId id="471" r:id="rId13"/>
    <p:sldId id="266" r:id="rId14"/>
    <p:sldId id="283" r:id="rId15"/>
    <p:sldId id="284" r:id="rId16"/>
    <p:sldId id="285" r:id="rId17"/>
    <p:sldId id="4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1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53:07.762"/>
    </inkml:context>
    <inkml:brush xml:id="br0">
      <inkml:brushProperty name="width" value="0.05292" units="cm"/>
      <inkml:brushProperty name="height" value="0.05292" units="cm"/>
      <inkml:brushProperty name="color" value="#FF0000"/>
    </inkml:brush>
  </inkml:definitions>
  <inkml:trace contextRef="#ctx0" brushRef="#br0">723 3554 187 0,'11'-4'100'0,"3"-7"68"0,-5 11-13 16,-2 6-10-16,-3 3-23 0,-4 12-5 0,-8 0-15 0,-2 7-12 0,-4-4-22 0,-2-3-7 0,10-9-18 0,6-5-7 16,2-1 1-16,11-5 3 0,3-2 10 0,-1-5 3 0,12-1-6 15,1-2-5-15,3 4-14 16,-1-2-6-1,3 0-2-15,5 5-2 0,4-10 2 16,1 3 1-16,-1 0-10 16,4-5-1-16,2 5-5 15,4-5-1 1,12 8-2-16,-9-6-2 16,3 1 0-16,9-1 0 15,4 5-1-15,11 0 0 16,21 0-1-16,-13-2 0 15,13-4 2-15,-16-3 0 0,-6 2 2 16,12 9 0-16,-8-18-1 0,16 16-1 16,14-7-1-16,6-6-1 15,-3 4 0-15,3-5 1 16,-4 5 0-16,4 3 0 16,17 6 0-1,-3 4-1-15,3-1-1 0,-5 4-1 16,0 7 0-16,19 8 0 15,8 4 3-15,0-1 4 16,3 10 9-16,-6 1-1 0,14 1 1 16,1-2-2-1,0 2-6-15,-4-1 1 0,-5-3 1 16,-3 4 0-16,5-10 3 16,-6 3 6-1,-5-7-226-15,15 3 161 16</inkml:trace>
  <inkml:trace contextRef="#ctx0" brushRef="#br0" timeOffset="7202.86">7034 3628 228 0,'-2'2'30'0,"2"0"45"0,0 3 28 0,3-3 30 0,10 3 7 16,-4-1-6-16,3-1-19 0,-1-1-27 0,-10 1-12 0,17 12-25 0,-7-5-8 15,8 4-11-15,22 2-2 0,-7-9 0 0,-1 1-1 0,22-5-5 0,-8-5-5 32,22-3-8-32,10-6-4 0,14-3-5 0,22 2-2 15,30 1-1-15,6 4-2 16,19 7-4 0,2 0 0-16,18 7 4 15,0 0 1-15,-2-5 5 0,-6-2 1 16,-6-2 1-16,1-3 1 0,-24 1-1 15,-17-1 1-15,-44-2 3 16,-12 3 1-16,-25 3 1 16,-11 2-110-1,-31 10 71-15</inkml:trace>
  <inkml:trace contextRef="#ctx0" brushRef="#br0" timeOffset="40412.18">6658 4007 262 0,'1'8'95'0,"7"-8"99"0,-3-4-13 15,-3-7-50-15,14 3-12 0,-11 0-21 0,6 1-9 0,-13 0-9 16,-4 0-1-16,6 7-4 0,-12-3-2 0,12 8-3 15,-5 0 2-15,-1 1 6 0,6 1 4 0,-12-7 0 0,16 5-1 16,-8-1-8-16,8 3-3 0,-1-7-15 0,-1-2-6 0,-11-9-17 0,4 1-5 16,-1 2-6-16,1-2 0 0,5 1-3 0,-2 7 2 0,0 0-2 0,2 1 4 0,-10 2 6 15,10-1 6-15,3 2-5 0,3-2-4 0,-5-2-6 0,-1-3-10 0,4-7 0 0,10-1 1 0,-1-4 1 0,-1-5 1 0,-7 5 0 16,-6 1-3-16,9 14-7 0,0 2 1 0,-8 5-1 0,1 9 0 0,-1 11-2 0,-12 7 1 0,1 12-1 0,4 10 0 16,-12 2 1-16,-6 3 0 15,0 3 1-15,-14-7 1 0,4 0 0 0,13-9-1 0,-4-16 1 0,10-5-1 16,-9-22 0-16,21-3-2 0,-1-8-2 0,25-1-1 0,13-6 0 0,-4 1-1 15,18 5 1-15,-13 2 0 0,14 7 1 0,-4 2 1 0,-1 2 0 0,-2 8-4 0,-8-3-17 0,-1-6-30 0,2 3-80 0,-7-4-51 0,-11-4-118 0,-2 2-82 0,-12-13 216 0</inkml:trace>
  <inkml:trace contextRef="#ctx0" brushRef="#br0" timeOffset="40582.18">6851 4257 473 0,'-12'-16'163'0,"-3"2"194"0,1 2-47 0,5 7-51 0,-1 8-41 0,-1 8-66 16,4-1-36-16,2 13-50 15,-1 1-15-15,5 2-26 16,1 6-7-16,0 3-8 16,1-1 0-16,5 5-4 15,-1 2-1-15,4-6-58 16,3 4-75-16,9-10-205 31,1-10 182-31</inkml:trace>
  <inkml:trace contextRef="#ctx0" brushRef="#br0" timeOffset="40917.28">7287 4085 1097 0,'-28'15'73'0,"-8"1"40"0,4 12 10 0,11 13-28 16,-13-9-12-16,17 23-32 16,1 5-12-16,2 0-13 15,14 6-9 1,23-17-6-16,9-8-1 16,19-27 17-16,2-14 7 15,-3-16 9-15,3-14 8 16,-9-14 0-16,1-9 3 15,-10-2 9 1,-3-4 4-16,-23-1 1 16,-7 5-1-16,-20 0-12 15,-14 5-13-15,-14 19-27 16,-13 2-12-16,-12 26-13 16,-3 13-3-16,-6 15-58 15,13 9-49 1,22 5-208-16,17-6 181 15</inkml:trace>
  <inkml:trace contextRef="#ctx0" brushRef="#br0" timeOffset="41092.49">7796 3869 1536 0,'-25'4'110'0,"0"5"39"0,-10-13-7 0,7 4-84 15,-3-9-19-15,8-1-31 16,6-1-15-16,9 2-117 16,5-3-117-1,17-3 129 1</inkml:trace>
  <inkml:trace contextRef="#ctx0" brushRef="#br0" timeOffset="41392.57">8204 3609 1253 0,'-14'-8'160'0,"3"5"161"15,-5 1-124-15,0 2-34 16,2 4-43-16,-6 17-47 0,6 4-16 15,2 28-27-15,-4 9-5 16,-5 23-13 0,3 7-6-16,-9 2-2 15,4 4-1-15,0-11-29 16,7-2-45-16,16-14-174 0,0-11 144 16</inkml:trace>
  <inkml:trace contextRef="#ctx0" brushRef="#br0" timeOffset="41580.64">8475 4064 1696 0,'-12'20'205'0,"-6"3"86"0,-9 0-86 0,-3 3-45 0,2-10-100 15,1-14-19-15,13-4-136 16,5-15-74-1,11-17 88-15</inkml:trace>
  <inkml:trace contextRef="#ctx0" brushRef="#br0" timeOffset="43766.84">10560 3745 761 0,'11'-7'108'0,"-6"-2"114"0,-1 6-1 0,-4-1-35 0,-6 6-14 0,-1 5-46 0,-7 5-22 16,-4 11-36-16,-1 6-18 0,-1 13-25 0,3 4-13 15,-5 4-6-15,-8 14 0 0,-2-4-4 0,-3-10 0 0,14 5 0 31,-6-18 0-31,13-12 0 16,8 7-1-16,-4-25-2 0,15 7-1 0,8-3-3 16,-3-8 0-1,17 8 1-15,5 1-1 0,-4-6 2 16,18 6-1-16,-3-1 3 0,-4-6 1 16,7 6 0-16,-9-8 2 15,-9-1-51-15,-5-2-48 0,-8-4-178 0,-6-5 149 16</inkml:trace>
  <inkml:trace contextRef="#ctx0" brushRef="#br0" timeOffset="43965.78">10587 4218 964 0,'-18'0'181'0,"2"0"122"0,5 2-82 16,8 9-41-16,10-1-67 16,7 6-15-16,6 4-33 15,-6 3-12-15,0 2-23 16,-9 3-14-16,1 8-9 15,-6 1-3-15,5 0-60 16,0-1-26-16,6-5-255 16,5-6 197-16</inkml:trace>
  <inkml:trace contextRef="#ctx0" brushRef="#br0" timeOffset="44232.48">11042 3990 1166 0,'-19'7'120'0,"-11"7"88"0,16 20-69 16,-25 6-61-16,16 12-24 15,3 12-29-15,8-6-12 16,19 1-12-16,12-10-1 16,17-15 2-16,19-11 9 15,-2-10 14-15,-9-12 13 16,-5-8 34-16,-12-7 8 15,-4-11 10-15,-11-1-6 16,-10-1-27-16,-6-1-13 0,-8 6-21 16,-9-8-8-1,-13 2-44-15,6-2-48 16,-13-9-124-16,6 9-123 16,6-2 171-16</inkml:trace>
  <inkml:trace contextRef="#ctx0" brushRef="#br0" timeOffset="44656.21">11424 4016 711 0,'-9'29'114'0,"-4"3"94"0,1-4-4 15,10 4-59-15,4 5-35 16,10-7-46-16,6 7-15 16,7-5-18-16,0 2-5 15,1-4-14-15,10-5 9 16,-1-13 29-16,3-4 11 15,1-16 24-15,-8-13 1 0,-9-14 5 16,3-4-2-16,-11-9-3 16,-2 2-6-1,-12-4-15-15,-14 2-6 16,-25 6-23-16,-16 3-11 16,-11 23-25-16,-12 10-8 0,13 28-60 15,12 11-55 1,15 12 69-1</inkml:trace>
  <inkml:trace contextRef="#ctx0" brushRef="#br0" timeOffset="45331.68">12844 3731 703 0,'9'-9'174'0,"-4"-3"118"0,-5 1-28 0,-5 2-31 0,1 6-71 0,2 1-40 0,-1 7-66 0,-6 9-20 0,0 22-23 16,-1 6 1-16,10 31-2 0,-8 10-2 0,10 8-5 0,4-1-2 15,-3-8-1 1,2-10-1-16,1-15 0 0,-3-11-17 16,8-7-100-16,-4-7-76 15,7-12 93-15</inkml:trace>
  <inkml:trace contextRef="#ctx0" brushRef="#br0" timeOffset="45775.95">13307 4316 708 0,'-7'-7'169'0,"-9"-2"245"15,0-2-202-15,-20 3-43 16,-6-1-46-16,-12 2-78 0,1 1-20 16,5 15-23-16,6 11-7 15,12 10-7 1,3 9-1-16,20 0 1 0,7-2-1 15,11-7-1-15,10-10 1 16,7-12 7-16,8-8 5 16,-1-12 19-16,-3-6 16 15,2-10 24 1,-8-9 7-16,-1-11 7 16,-2-5-6-16,-5-11-13 15,-2-2-2-15,-11-8-10 0,-1-1-10 16,1 15-1-1,-3 3-2-15,0 31-3 16,-1 12 0 0,-2 24-17-16,8 20-7 15,0 25-9-15,5 9 2 16,1 12 4 0,-12 2 11-16,15-5-82 15,9-11-48-15,-7-12-122 16,16-9-130-16,3-15 220 15</inkml:trace>
  <inkml:trace contextRef="#ctx0" brushRef="#br0" timeOffset="46005.51">13805 4114 1050 0,'-13'-16'187'0,"-6"7"105"0,-11 9-99 0,-4 11-39 16,-10 10-87-16,3 2-10 15,6 4-25-15,10-4-12 16,19 1-16-16,6-1-3 15,18-1-1 1,14 3 1-16,5-6 7 0,8 8 1 16,-5 1-2-16,-4 4 1 15,-25 3 7-15,-6-10 4 16,-28 2 3-16,-7-2-2 16,-25-4-32-16,-7 0-41 15,10-5-121-15,-10-5-106 16,20-13 146-16</inkml:trace>
  <inkml:trace contextRef="#ctx0" brushRef="#br0" timeOffset="46287.09">14062 3786 928 0,'23'-16'160'0,"-2"5"102"0,-12 24-51 0,4 15-31 0,-13 31-71 15,-15 10-24-15,-4 19-54 16,1-3-7-16,-17 2-14 16,10-2-3-16,2-8-5 15,0 6-28-15,14-17-134 16,18-1-158-16,-9-22 168 16</inkml:trace>
  <inkml:trace contextRef="#ctx0" brushRef="#br0" timeOffset="46506.58">14782 4016 958 0,'-18'-1'145'0,"-19"8"196"0,-6 14-189 0,-15 11-42 0,-8 2-23 0,4 13-45 15,9-11-11-15,14-4-23 16,19 5-8-16,24-10 3 15,14 5 8-15,19 1 14 16,0-8 7-16,2 5 0 16,-5-3-6-16,-13-1-6 15,-3 1 0-15,-22-8-3 16,-10 4 5 0,-14-5-69-1,-8-2-61-15,3-5-234 16,-1-8 186-16</inkml:trace>
  <inkml:trace contextRef="#ctx0" brushRef="#br0" timeOffset="46703.91">14862 3662 1190 0,'30'9'127'0,"-25"15"104"0,18 12-71 15,-18 28-17-15,-20 3-40 16,16 20-45-16,-15 5-11 15,11-12-29-15,-13 3-6 16,0-22-36-16,10-5-51 16,-1-3-346-16,14-10 272 15</inkml:trace>
  <inkml:trace contextRef="#ctx0" brushRef="#br0" timeOffset="47086.59">14881 4126 970 0,'13'-10'138'0,"4"1"208"0,3-4-206 0,13 4-20 16,1 1-26-16,21-7-55 15,16 3-17-15,5-2-14 16,11 3-1-16,-4 4 11 16,-10 2 9-16,-16 5 18 15,-25-2 10-15,-23 2 19 16,-18 5-5-16,-34 8-17 15,-5 6-10-15,-24 4-32 16,-1 6-4-16,7 1-6 16,15-4 0-1,24-4-9-15,17-5 0 0,35-6 2 16,12 7 7-16,25 3 9 16,5-3 3-16,6 7 1 15,-7-2-4-15,-19 0-1 16,-9 5-1-1,-38 2 5 1,-9 7-1-16,-34 2-31 0,-19 2-39 16,-14 5-147-1,-14-1-140-15,-6-5 185 0</inkml:trace>
  <inkml:trace contextRef="#ctx0" brushRef="#br0" timeOffset="51749.13">1980 5571 340 0,'4'30'75'0,"-9"-5"82"0,6 5-43 0,-11-14-6 16,19 0 5-16,3-2-5 0,2-17 11 0,25 5-16 0,2-11-14 0,23 12-16 0,46 4-46 0,21-1-2 0,53 6-29 0,18-1-2 31,45 10 1-31,1 2 4 0,0 4-32 0,20 3 26 16</inkml:trace>
  <inkml:trace contextRef="#ctx0" brushRef="#br0" timeOffset="53595.81">14050 4892 636 0,'5'7'107'0,"2"6"131"0,-12-3-55 0,-6 6 0 16,-5-2-17-16,-5 15-21 15,19 13-21-15,-2 10-34 16,-1 1-20-16,0 0-41 16,-4 0-10-16,9-5-13 15,0-5 0-15,0-10 0 16,7-1-4-1,0-16-57-15,4-3-70 16,3-15 71-16</inkml:trace>
  <inkml:trace contextRef="#ctx0" brushRef="#br0" timeOffset="53912.01">14331 5023 901 0,'6'-7'156'0,"-6"0"97"0,-4 9-58 0,1 3-46 0,-11 22-76 0,1 10-36 16,4 7-22-16,-3 11-5 0,19-3-3 0,11-1 0 0,19-10 2 0,7-14 3 0,2-10 2 0,-1-13 26 16,-8-11 20-16,-7-4 16 15,-9-15 13-15,-5-5-19 16,-9-9-6-16,-5-6-6 15,-13-4-16 1,-4 4-6-16,-12 3-20 16,-3 11-16-16,-6 15-16 15,-6 11-15-15,-6 17-72 32,2 7-37-17,10 5-148-15,12 3 148 16</inkml:trace>
  <inkml:trace contextRef="#ctx0" brushRef="#br0" timeOffset="54099.11">14964 4830 1267 0,'0'-9'157'0,"-5"9"99"0,-4-9-153 16,-3 8-7-16,-13-1-95 0,11-7-59 15,0-2 36 1</inkml:trace>
  <inkml:trace contextRef="#ctx0" brushRef="#br0" timeOffset="54282.28">15383 4642 1364 0,'-28'29'146'0,"-8"10"157"0,2 1-129 0,1 3-11 15,-8 14-49-15,0-6-64 16,4 15-23-16,-7 5-20 16,10-8-4-16,7 3-2 15,-1-13-20-15,12-1-90 16,12 1-156-16,8-16 147 16</inkml:trace>
  <inkml:trace contextRef="#ctx0" brushRef="#br0" timeOffset="54428.34">15644 5068 1346 0,'-2'-2'191'0,"-11"4"223"0,-3 5-215 16,-8 3-49-16,-5 1-58 15,11-7-69 1,3-6-26-16,0-11-109 0,10 3 77 15</inkml:trace>
  <inkml:trace contextRef="#ctx0" brushRef="#br0" timeOffset="62695.63">14289 5752 512 0,'2'7'180'0,"-2"-5"134"0,1 16-99 0,-4-8-17 0,-11 5-81 0,-2 2-20 0,3 5-26 16,3 8-17-16,-8 2-24 0,2 1-8 0,-16 4-15 0,4-5 1 0,-1-3 1 0,15-4 1 0,20-9 4 0,17-2 1 16,14-2 8-16,-11-1 3 0,3 3 2 0,-13 4-3 0,10-1-7 15,1 3-3 1,0 3-3-16,-4-2 4 0,-13 6 2 0,-10 12-1 0,-16-2 1 0,-10 2-6 0,-8 14-5 15,0-5-14-15,-6-9-76 0,-3-7-60 0,-1-23-216 0,-2-9 197 0</inkml:trace>
  <inkml:trace contextRef="#ctx0" brushRef="#br0" timeOffset="62828.17">14106 5958 1365 0,'14'-11'134'0,"10"8"77"0,-1 3-7 0,0 3-89 16,7 2-31-16,-11-5-46 15,3-1-13-15,13-6-15 16,4-4-4-1,12-3-55-15,3-11-61 16,-5 5 63 0</inkml:trace>
  <inkml:trace contextRef="#ctx0" brushRef="#br0" timeOffset="62964.52">14830 5867 1211 0,'5'0'159'0,"-7"-1"162"0,-8-3-166 16,6-5-33-16,-7 2-60 16,10-20-76-16,2-3-73 15,14-14 52-15</inkml:trace>
  <inkml:trace contextRef="#ctx0" brushRef="#br0" timeOffset="63176.82">15340 5500 1460 0,'-26'71'128'0,"-6"4"58"0,-7 6-27 0,-2 8-57 16,-3 0-47-16,-1-1-33 16,5-3-12-16,9-8-31 15,12-5-54-15,10-13-458 16,11-8 358-16</inkml:trace>
  <inkml:trace contextRef="#ctx0" brushRef="#br0" timeOffset="63356.01">15785 5866 1186 0,'0'31'179'0,"-12"1"259"0,-4 0-299 0,-9-5-16 0,-7-8-35 15,-3-4 130 1,-8-1-151-16</inkml:trace>
  <inkml:trace contextRef="#ctx0" brushRef="#br0" timeOffset="66206.19">14762 6899 387 0,'-14'13'141'0,"2"-5"119"0,-2 0-68 16,6-8-3-16,0-2-46 0,15-9-15 0,2-3-21 0,5-2-9 0,14-2-20 15,-15-5-12-15,24 6-24 0,12 2-9 0,-10 3-14 0,9 1-5 0,-5 8-4 0,-15 3-2 16,2 12 0-16,-17 4 4 0,-13 16 5 0,-13 7 3 0,-22 9 2 0,1 7-5 31,-14 3-3-31,-8 1-3 0,11 1-4 16,-11-12-2-16,29-11 1 16,11-1 2-1,16-22 4-15,23 2 2 0,21-11 5 16,8-3-8-16,10-4-1 0,3 0-5 15,-3-14-6 1,-1-1-22-16,-3-19-122 16,-5 3-150-1,-8-22 156-15</inkml:trace>
  <inkml:trace contextRef="#ctx0" brushRef="#br0" timeOffset="66345.36">15564 6775 1661 0,'-22'23'137'0,"-8"-7"31"0,2-3 5 0,8-12-101 16,10-2-39-16,6-24-67 16,10-2-57-16,11-15 50 15</inkml:trace>
  <inkml:trace contextRef="#ctx0" brushRef="#br0" timeOffset="66548.95">16133 6408 1540 0,'-14'27'126'0,"-9"1"60"16,-4 4-25-16,-5 9-39 0,-2 7-54 16,-5 7-52-16,4 7-9 15,-6 0-7 1,6 0 0-16,19-2-87 15,-4-5-76-15,24-9 90 0</inkml:trace>
  <inkml:trace contextRef="#ctx0" brushRef="#br0" timeOffset="66811.5">16429 6818 1575 0,'-7'10'197'0,"-4"4"56"0,-3 1-64 16,-4-3-43-16,-6-10-111 16,-7-2-42-16,3 0-486 0,-20-7 355 15</inkml:trace>
  <inkml:trace contextRef="#ctx0" brushRef="#br0" timeOffset="73594.22">5734 9903 407 0,'-2'-6'150'0,"-12"-2"123"15,-4 2-38-15,2-1-17 0,9 4-27 0,5 1-11 0,-1 0-10 0,-11-2-9 0,3 10-23 0,4-3-19 16,-4 13-43-16,15 9-20 0,-4 18-33 0,0 8-7 0,0 18-8 0,2 2 1 15,6 9 0-15,-4-6-1 16,7-3 0-16,-2-5-3 16,-8-6-70-16,1-3-60 15,11-7-197 1,-3-15-292-16,22-24 356 16</inkml:trace>
  <inkml:trace contextRef="#ctx0" brushRef="#br0" timeOffset="73906.92">6167 10004 1040 0,'-15'0'180'0,"-1"9"136"0,-10 8-121 0,-3 13-28 15,1 18-80-15,0 11-21 16,12 14-46-16,2 6-13 16,6-6-6-16,10-4-3 15,18-24 0-15,12-15 1 16,21-18 10-1,12-17 9-15,8-27 25 16,7-14 9-16,-7-15 16 16,-13-6 2-16,-14 5-14 15,-25 4-6-15,-35 6-16 0,-7 11-6 16,-38 11-10-16,-5 9-5 16,-17 14-17-1,-4 12-21-15,14 13-74 0,11 10-59 16,31 1 80-16</inkml:trace>
  <inkml:trace contextRef="#ctx0" brushRef="#br0" timeOffset="74234.7">6714 10064 954 0,'-8'25'145'0,"-10"7"112"15,2 9-75-15,-5 8-47 0,-1 4-42 16,13 6-38-16,2 1-12 15,22 2-32 1,13-14-7-16,7-20 10 16,17-10 11-16,-6-25 41 15,4-16 20-15,5-12 25 16,-8-8 7-16,-18-14-14 0,-4 15-7 16,-27-1-22-1,-16 1-11-15,-21 12-24 16,-14-8-13-1,-7 17-17-15,3 0-6 16,-7 8-13 0,20 13-23-1,1 9-77 1,11 5-55 0,38 1-189-16,4-5 190 15</inkml:trace>
  <inkml:trace contextRef="#ctx0" brushRef="#br0" timeOffset="74532.2">7427 10131 960 0,'-10'13'121'0,"-6"-1"99"15,0 2-33-15,-2 8-9 16,2 3-39-16,0 12-48 16,7 7-22-16,6 9-39 15,1 4-7-15,16 9-3 16,-3-6-9-16,13-9 2 15,17 1 7-15,2-27 19 16,6-15 16-16,6-26 33 16,0-19 5 15,9-11 4-31,4-9-2 0,-15-14-21 16,-11 8-8-16,-29-11-15 0,-20-3-9 15,-32 11-13-15,-13 2-6 0,-15 20-14 0,-4 13-8 16,5 29-24-16,1 20-51 15,8 31-92 1,11 20 94-16</inkml:trace>
  <inkml:trace contextRef="#ctx0" brushRef="#br0" timeOffset="79217.34">9028 9956 581 0,'2'-11'149'0,"-4"-3"99"0,4 9-23 0,-2-4-11 0,-5 9-54 0,3 3-17 0,-3 13-41 0,1 9-17 0,1 18-27 0,1 12-15 0,2 21-25 0,2 7-8 0,8 17-7 0,-1-6 1 0,0-13 0 15,3-6 0-15,-6-22-39 0,-1-9-64 0,0-23-334 0,2-6 270 0</inkml:trace>
  <inkml:trace contextRef="#ctx0" brushRef="#br0" timeOffset="79260.58">8773 10381 1480 0,'-2'9'116'0,"9"-5"76"0,6 1-10 0,15-1-66 16,6-3-21-16,10-1-52 0,11 2-20 0,11-5-22 0,13-10-73 15,38-10 50-15</inkml:trace>
  <inkml:trace contextRef="#ctx0" brushRef="#br0" timeOffset="82939.66">10401 5500 416 0,'-20'-3'89'0,"4"-4"59"0,11-9 13 0,-6-4 4 15,18 8-36-15,0-9-19 0,9 3-41 0,14 12-5 0,11 5-4 0,9 4-5 0,8 13-10 16,8-2-6-16,23 1 0 0,15-5-1 0,29-10 5 15,6-10-3-15,9-6-9 0,9-11-1 0,9-3-9 16,-1 2-5-16,-5 1-5 0,-17 7-1 0,-29 6 1 16,-10 2 5-16,-26 10 1 0,-19 2-1 0,-31 0 5 0,-26 0 6 15,-13 2 7-15,-24 0 1 0,-45 6-8 0,-17 3-9 0,-27 3-10 16,-11 4-1-16,-39 3-5 16,-14 4-1-16,-19 3-4 15,-11-1-4-15,19-2-6 16,11 2-1-1,41-1 1-15,12-6 2 16,54-10 8 0,20-1-1-16,20-18-7 15,34 6-5 1,41-6-1-16,12 0 0 16,46 0 5-1,15 4 5 1,29-6 5-1,31 1 1 1,8-3 4 0,-1-3 0-1,5-3 0-15,-3 3-1 16,-13-7 0-16,-5 3 1 16,-27 4 1-16,-16-2 3 15,-19 11 3-15,-6 4 20 16,-36 3 6-16,-15 0 0 0,-25 2 8 15,-27-2-14-15,-33 7-9 0,-21 3 2 16,-38 6-12-16,-10 11-39 16,-32 7 29-16,-29 1-13 15</inkml:trace>
  <inkml:trace contextRef="#ctx0" brushRef="#br0" timeOffset="85451.78">10486 9943 403 0,'-4'-3'98'0,"1"-4"109"16,-4 3 2-16,-1 4-6 0,1 2-11 0,0 7-24 15,2-2-22-15,0 5-41 0,-1 6-14 16,-1 9-30-16,0 6-13 0,-2 17-20 0,9 14-10 0,-2 14-13 0,6 3 0 0,-4 1 0 0,4-13 1 16,3-19 0-16,-2-11-2 15,4-20-30-15,1-4-49 0,10-15-168 0,-1-13 142 0</inkml:trace>
  <inkml:trace contextRef="#ctx0" brushRef="#br0" timeOffset="85844.78">10796 10018 1006 0,'-9'16'112'16,"-3"10"64"-16,-2 10-29 0,-4 19-63 0,0 11-33 0,6 15-30 0,5-6-6 0,15-15-6 0,10-16 0 0,18-33 3 0,10-6 13 0,10-19 35 0,7-2 12 0,-9-21 25 0,-6-8 2 15,-14-1-7-15,-18 0 2 0,-14 14-2 16,-9 4-8-16,-31 1-25 0,-11 13-21 0,-22 5-27 0,-7 9-13 0,5 9-30 0,8 4-38 0,18-8-119 0,16 4-138 0,31-27 173 0</inkml:trace>
  <inkml:trace contextRef="#ctx0" brushRef="#br0" timeOffset="86476.09">11198 9828 1268 0,'-7'4'169'0,"2"6"89"0,-14 3-105 0,3 1-32 16,-11-10-79-16,2-4-15 0,13-9-56 0,3-7-86 0,23-13 69 0</inkml:trace>
  <inkml:trace contextRef="#ctx0" brushRef="#br0" timeOffset="86604.51">11505 9296 1074 0,'14'13'153'0,"-1"13"187"0,-10 8-128 16,-6 21-13-16,-11 14-39 0,-13 11-72 0,-3 1-25 0,-6-4-42 0,1-5-8 16,5-4-1-16,9 4-45 0,8-9-158 0,8-5-388 0,17-19 331 15</inkml:trace>
  <inkml:trace contextRef="#ctx0" brushRef="#br0" timeOffset="86805.64">11722 9828 1467 0,'1'6'142'0,"-2"2"46"0,-14-2-70 0,5 3-35 15,-4-9-63-15,3 0-8 0,7-2-127 0,3-5-226 0,11 8 204 16</inkml:trace>
  <inkml:trace contextRef="#ctx0" brushRef="#br0" timeOffset="86896.63">12239 10266 497 0,'-1'-7'110'0,"-3"2"73"0,0-4-4 0,1-4-13 0,3 13-17 0,-2-1-9 0,2 6-38 0,-2 9-22 0,-7 11-37 16,1 5-13-16,-1 27-19 15,-2-7-2-15,6 12-5 16,3-9-2-16,4-18 2 16,8-6 4-16,10-21 27 15,1-6 17-15,4-7 19 0,0 0 4 16,3-17-2-16,-12 1-4 16,-7-9-4-16,-4 2-2 15,-19 1-19 1,-2 2-11-1,-17 6-21-15,-5-3-6 16,-3-6-52 0,-5 5-37-1,7-4-117-15,2-1-137 16,27 8 191 0</inkml:trace>
  <inkml:trace contextRef="#ctx0" brushRef="#br0" timeOffset="87057.49">12706 9871 900 0,'23'-7'177'0,"-9"1"126"0,-7 6-56 0,-21 2-30 0,-2 9-68 0,-16 1-38 0,11 18-51 0,6 11-20 0,-9 14-29 0,20 12-4 0,-10 6-4 0,-2 3-2 0,16 1 1 0,-5 2-24 0,-1-1-122 0,1-12-81 0,1-9 105 0</inkml:trace>
  <inkml:trace contextRef="#ctx0" brushRef="#br0" timeOffset="87274.92">12417 10364 1242 0,'8'-25'172'0,"1"5"134"0,0 4-172 0,16 2-34 16,3 0-65-16,-5-11-9 0,27 6-16 15,-20-6-5-15,29-7-96 16,-3 4-128-16,10-3 128 16</inkml:trace>
  <inkml:trace contextRef="#ctx0" brushRef="#br0" timeOffset="87821.84">13218 9768 877 0,'0'-7'158'0,"0"3"96"0,2 3-65 0,3 2-30 0,4 13-52 0,-7-1-9 0,-2 13-14 0,0 3-7 0,-13 3-16 0,-3 12-10 0,-7 9-20 0,-5-1-9 16,3 1-13-16,-3 2-3 16,5-9-2-16,5-5-2 15,13-9-1 1,5-2-1 0,12-5-1-16,8-15 0 15,8 4 0 1,2-8 1 15,0-15 2-15,13 9 1 15,-15-16 0-15,4 11-1-1,0-2-3 1,-18-9-4-1,0 12-18 1,-10 4 2-16,3-21 3 16,-5 15 5-1,-4-10 18 1,0 4 1 0,-3 9 8-16,5 1 9 15,0 2 14-15,-5 2 5 16,1 15-6-16,-3 3-8 0,0 6-17 15,5 12-6 1,2 4-3-16,0-3-1 16,-5-5 0-1,7-2-21 1,6-7-98 15,-2-6-75-15,11-5 93-1</inkml:trace>
  <inkml:trace contextRef="#ctx0" brushRef="#br0" timeOffset="88007.67">13647 10107 1254 0,'-16'-2'126'0,"-2"4"78"0,-6 6-49 0,1 19-51 0,-1 1-32 16,5 6-30-16,3 7-11 0,7-7-22 0,13 6-6 0,12-18-3 0,10 4 0 0,10-24 4 0,-3-9 2 0,6-7 6 0,-3-11 3 0,-6 0 20 0,-5 2 8 0,-15-5 23 0,-10-8 10 0,-12 3 6 0,-11-1-4 0,-21 0-21 0,-4 4-14 0,-5 7-35 0,1 2-9 0,11 15-50 0,4 6-43 0,23 7-142 0,12 4 130 0</inkml:trace>
  <inkml:trace contextRef="#ctx0" brushRef="#br0" timeOffset="88284.15">14002 10009 1531 0,'-32'21'76'0,"5"6"-3"0,-3 5-9 0,5 10-1 0,11 1-18 15,14-6-2 1,18-1-7-16,26-17-15 16,9-8 4-1,13-15 23-15,-18-22 14 16,1-4 22-16,-15-13 11 0,-6 7 9 16,-8 3 1-1,-16 4 1-15,-4 5-10 16,-25 1-29-16,-14-4-17 0,-16 11-38 47,-2 4-14-47,-17 19-40 0,-10 14-48 15,-3 22 412 1,-1 11-273-16</inkml:trace>
  <inkml:trace contextRef="#ctx0" brushRef="#br0" timeOffset="90860.54">10211 9365 772 0,'-5'27'120'16,"-3"-2"114"-16,1 5 12 0,-9-3-4 0,-1-3-34 0,-5 3-63 0,3 3-26 0,-4 6-57 0,3-1-17 16,-6 13-20-16,-6 5-10 0,-5 30-10 0,-2 26-4 0,5 48-4 15,11 15-1 16,23 13-1-15,11-8 0-16,40-21-6 31,22-25 2 1,28-31 0-17,12-13 3 1,10-33 2-1,-5-16-32-15,19-29-148 16,21-22 122 15</inkml:trace>
  <inkml:trace contextRef="#ctx0" brushRef="#br0" timeOffset="91524.71">14429 9323 641 0,'-12'16'92'0,"-10"2"83"0,1 5 19 0,-4-4-7 0,6 4-4 0,5-7-11 16,8-2-23-16,10-1-51 0,5 3-26 0,21 10-44 0,7 4-11 0,18 22-3 0,2 1 0 0,1 16 3 0,1 2 11 15,-3 9 2 17,-8 16 2-17,-23 8 3-15,-25 10-15 0,-28 13-2 0,-20 3-4 0,-21-1-5 0,-7 2 4 0,-15-1-9 16,6-2-18-16,2-35-67 0,21 3-49 0,1-53-117 0,8-13-126 16,35-37 214-16</inkml:trace>
  <inkml:trace contextRef="#ctx0" brushRef="#br0" timeOffset="92539.77">15730 9986 436 0,'13'0'132'0,"-4"-2"105"0,-4-1-26 0,-1 3-13 0,-1 0-8 15,-3 0-8-15,-2-2-26 0,1 2-18 0,1 0-40 0,0 0-15 16,-2 0-20-16,0 0 1 0,2 0-13 15,-4 7-1-15,-4 9 0 0,-8 9-9 0,-7 12-4 16,-13 13-11-16,-6 8-17 31,-3 8-5-31,-24 3-6 0,9 0 0 0,-8 2 1 0,6-11 0 0,20-15-55 16,8-12-36-16,16-17-84 0,8-9-71 0,10-7 140 0</inkml:trace>
  <inkml:trace contextRef="#ctx0" brushRef="#br0" timeOffset="92692.43">15245 10115 995 0,'-4'0'209'0,"1"0"209"0,-1 2-220 0,4 0-16 0,4 7-85 0,3 0-31 15,10 12-31-15,17 4-7 16,16 14-14 0,10 5-3-16,13 6-6 15,-4-4 1-15,-4 5-5 16,6 11-14-16,-12-1-112 15,-2 4-58 17,1 10 88-32</inkml:trace>
  <inkml:trace contextRef="#ctx0" brushRef="#br0" timeOffset="94568.79">3564 8555 362 0,'-2'2'80'0,"0"0"109"15,0 0 41-15,1-1 4 0,-5 1 3 0,3-2-31 0,-3-2-23 0,6 1-41 16,0 1-21-16,-1 0-35 0,-14-2-17 0,12 2-19 0,3 3-5 0,18 4-12 0,14 2-2 16,24 9-7-16,15 7-5 171,32 0-5-171,19-6-2 0,33 2-1 0,4-12 0 0,10-3-1 0,-1-6 0 16,2-6 0-16,-3-1 2 0,-22 5 4 0,-24 4 2 0,-47 4 4 16,-20 6 8-16,-31 7 15 0,-20-1 6 0,-26 14 2 15,-14-4-8-15,-36 3-17 0,-17 0-7 16,-50-9-10-16,-15 3-4 0,-13-4-11 0,0-3-10 0,13-15-10 16,6-6 0-16,8-8 7 0,13-7 8 15,37 0 9 1,21-3-1-16,34 3-8 0,20 6-11 15,30 7-12-15,16 1-1 0,41-6 3 16,27 6 8-16,35-8 11 0,7-3 3 16,5 7 5-16,-5-7 3 0,-7 7 2 15,7 8 2-15,-21 0 1 16,-14 1 1-16,-47 6 3 16,-17 4 2-16,-32 0 12 15,-23-2 4-15,-32 1-2 16,-32 1-2-16,-46 5-15 15,-9 3-7-15,-27-10-11 16,2-4-2-16,-17-10 2 16,-1-4 2-16,29 2 8 15,18-7 0-15,65 12-6 0,30 2-13 0,39 0-7 16,31 4 2-16,45-1 6 0,29-3 11 16,45-5 6-16,11 0 1 15,10-11 1-15,-4-2 8 16,16 11-64-16,12-18 43 15</inkml:trace>
  <inkml:trace contextRef="#ctx0" brushRef="#br0" timeOffset="95645.81">16429 9846 1178 0,'0'-2'141'0,"-5"0"93"0,1 2-15 0,-10 2-59 0,9 7-37 16,-4 9-42-16,9 1-7 0,-4 22-22 0,2 12-10 0,11 22-14 15,-9 10-11-15,6 9-12 0,-8-9-2 0,-9-11 0 16,8-6-2-16,-1-13-20 47,2-4-29-47,15-15-82 0,-3-10-66 0,8-26-159 0,2-12 187 15</inkml:trace>
  <inkml:trace contextRef="#ctx0" brushRef="#br0" timeOffset="95917.76">16654 10078 671 0,'0'-21'190'15,"0"0"171"-15,-2 15-99 0,-5 6-30 0,-5 16-83 0,-2 9-41 16,-2 18-69-16,-2 6-19 0,2 17-18 0,0 1-3 15,16 1-2-15,7-12 3 0,18-10 3 0,12-12 3 16,8-21 16-16,2-6 1 0,7-20 26 63,2-10 7-63,-4-16 13 0,-6-9 6 0,-9-14-7 0,-10-5 5 15,-29 3-8-15,-9-2-4 0,-26 6-16 0,-13 9-14 16,-5 12-34-16,-10 9-28 0,-4 30-68 0,3 7-41 0,9 19-203 15,8 6 198-15</inkml:trace>
  <inkml:trace contextRef="#ctx0" brushRef="#br0" timeOffset="97713.9">18977 9920 759 0,'5'-5'175'0,"1"-2"275"0,4 0-187 15,-3-2-35-15,-1 2-28 0,-5 2-68 0,-1-2-24 0,0 5-23 0,0 2-10 0,-1 2-28 0,-1 14-17 16,2 24-25-16,-4 15-3 0,2 27-1 15,-3 8-1 1,-2 2 3 0,4 4-2-16,-3-21-1 15,3-12-11 1,-3-18-47 0,1-8-31-1,-2-17-102-15,0-3-47 16,-2-17 128-1</inkml:trace>
  <inkml:trace contextRef="#ctx0" brushRef="#br0" timeOffset="97858.54">18729 10183 1116 0,'-27'-11'122'0,"2"4"123"15,8 7-44-15,4 9-45 0,13 0-21 0,16 0-24 0,2-4-10 0,24-10 3 0,10-6-7 0,17-8-40 0,11-1-19 0,15-3-25 0,10 3-8 16,5-1-15-1,-5 3-57-15,-17 3-131 47,-13 0-34-31,-6 1 90-16</inkml:trace>
  <inkml:trace contextRef="#ctx0" brushRef="#br0" timeOffset="98875.17">21009 9364 1079 0,'5'1'104'0,"-10"-1"83"0,0 2-15 0,-19 9-32 0,1 7-29 16,-14 17-42-16,-14 18-7 0,-8 34-6 0,-1 18-11 0,3 35-25 0,4 18-10 0,18 10-10 0,1-7 0 15,25-29 0-15,9-28 0 0,21-38-49 0,8-20-40 0,15-21-158 0,11-16 133 16</inkml:trace>
  <inkml:trace contextRef="#ctx0" brushRef="#br0" timeOffset="99155.01">21255 9926 1431 0,'-12'3'87'0,"-8"11"27"0,1 1 7 0,-4 8-12 16,3 5-27-16,11 4-30 16,2-2-11-1,14 0-16-15,8-1 0 16,6 1-5-16,4-2-2 15,16 2-3-15,1 0-2 0,11 6-1 16,8 3-1-16,-14-9 1 31,3 0-2-31,-13 6 4 0,-10-8 3 16,-32-1 4 0,-18 3 2-16,-31-7-26 0,-6 3-35 15,-9-1-96-15,0-4-57 16,10-21-341-1,8-7 317 1</inkml:trace>
  <inkml:trace contextRef="#ctx0" brushRef="#br0" timeOffset="99322.86">21167 9873 951 0,'21'-20'189'0,"2"2"231"0,4 18-220 0,-3 7-9 16,5 8-65-16,-3-7-30 15,4-4-62 1,1-2-14-16,2-13-9 15,15-1-1-15,-3-8-86 16,6-5-63-16,0-8 74 0</inkml:trace>
  <inkml:trace contextRef="#ctx0" brushRef="#br0" timeOffset="99456.96">21807 9311 1550 0,'-7'5'135'0,"-13"0"63"0,-3-7-102 15,9-5 1-15,7-10-93 16,7-14-60-16,16-9-169 16,5-12 134-16</inkml:trace>
  <inkml:trace contextRef="#ctx0" brushRef="#br0" timeOffset="99649.67">22285 8791 1570 0,'13'55'120'0,"-13"7"78"16,-7 12-4-16,-29 8-52 16,4 16-37-16,-12 17-72 0,1 0-14 15,6-7-9-15,-2-5-2 16,14-23-73 15,9-7-109-31,18-1 102 16</inkml:trace>
  <inkml:trace contextRef="#ctx0" brushRef="#br0" timeOffset="99812.32">22636 9426 1682 0,'6'-2'116'0,"-3"0"55"0,-1 2-58 16,-4 2-20-16,-7-2-44 0,2 0-58 15,0-7-54-15,4 7-426 16,3 3 326-1</inkml:trace>
  <inkml:trace contextRef="#ctx0" brushRef="#br0" timeOffset="100123.75">22794 10060 1282 0,'-17'-10'99'0,"-3"5"52"0,2 1 2 0,-3 9-10 0,3 9-40 15,6 18-54-15,-2 7-17 16,10 16-24 0,-5 4-6-1,13-8-1-15,1-3 1 16,15-28 17-16,10-6 14 0,7-18 17 15,4-8 5-15,-7-9-2 16,-8-10 0-16,-12 1 5 16,-5 2 5-1,-14 5 3-15,-9-2-12 16,-16 7-21-16,-8 2-14 0,-10-5-63 16,6 9-38-16,6-4-118 15,12-4-114-15,24-5 177 0</inkml:trace>
  <inkml:trace contextRef="#ctx0" brushRef="#br0" timeOffset="100356.78">23418 9486 1526 0,'-1'-35'177'0,"-14"1"133"0,-6 11-145 15,-7 7-12-15,5 12-79 16,0 10-37-16,-2 20-20 15,4 11-8-15,5 31-12 16,1 12-6-16,26 15-1 16,-2 3 3-16,5 3 3 15,-1 0-19-15,-10 5-171 32,6 8-50-32,-5-8 106 15</inkml:trace>
  <inkml:trace contextRef="#ctx0" brushRef="#br0" timeOffset="100532.73">23014 10096 1600 0,'13'0'86'0,"4"0"66"0,15-4-124 0,11-1-7 0,8-9-10 16,2-11-5-1,13-5-26-15,3-4-57 16,13-1 49-16</inkml:trace>
  <inkml:trace contextRef="#ctx0" brushRef="#br0" timeOffset="101138.98">24179 9612 1415 0,'-11'-12'125'0,"8"1"51"0,-2 9-43 0,5-1 4 0,1 6-58 15,-1-3-20-15,0 14-23 16,-1 8-7 0,-7 8-14-16,8 9-9 15,-16 10-5-15,2 3-1 16,-11 10 0-16,-3 0 1 15,0 7 1 1,5 2-1 0,5-13 2-16,0-13-1 15,20-24-3-15,2-7-2 32,8-14-3-32,15-2 0 15,-1-8 2-15,4-6 2 0,11-5-33 16,0-1-18-16,-7-1-29 0,1-2-13 15,-10 6 30-15,-7-4 19 16,-8 10 36-16,-8 1 12 0,-4 9 36 0,-3 3 7 16,-8 14 23-16,5 12 11 15,-7 15-19-15,7 9-7 16,-1 6-28-16,0 3-12 16,5-8-10-16,3-6-1 15,1-15-36-15,5-9-45 16,13-1-314-16,1-13 249 0</inkml:trace>
  <inkml:trace contextRef="#ctx0" brushRef="#br0" timeOffset="101426.09">24537 9972 1408 0,'-10'5'114'0,"-5"9"60"0,-9 22-102 0,-3 10-26 0,9 23-42 0,8 7-6 0,17-7-3 0,18-3 0 0,21-25 1 16,14-25 1-16,16-7 9 0,-5-20 10 0,4-7 32 0,-19-8 20 0,-10-6 32 0,-19-2 15 0,-23-3-3 16,-12 5-18-16,-32-14-46 15,-15-2-48 1,-4 7-89-16,-28 6-39 15,9 13-160 1,6 12 162-16</inkml:trace>
  <inkml:trace contextRef="#ctx0" brushRef="#br0" timeOffset="101704.17">25074 10013 1248 0,'23'24'91'0,"-7"10"87"0,2 0-96 15,-16 7-19-15,3 1-4 16,8-8-11-16,6-4-1 0,15-18 14 16,3-13 1-1,23-8-2-15,2-5 14 16,-17-9 23 0,-3 7 6-16,-27-7 31 0,-15 1 2 15,-16 1-23 1,-22-4-18-16,-31-5-48 0,-9 2-26 15,-12 5-61 17,5 1-33-17,19 8-92-15,-5 5-56 0,36-3 119 0</inkml:trace>
  <inkml:trace contextRef="#ctx0" brushRef="#br0" timeOffset="101999.43">25255 9036 1193 0,'0'1'70'0,"0"-4"-17"0,6-4 140 0,-6 5-53 0,-6 9 15 16,6 7-6-16,16 9-56 16,13 13-15-16,24 12 4 15,5 8 0-15,8 28-15 16,7 4-10-1,3 28-26-15,2-1-8 16,2-12-8 15,-11 1-1-31,-32-3 0 0,-17 11-1 16,-45 32-39 0,-28 14-41-1,-49 21 37-15</inkml:trace>
  <inkml:trace contextRef="#ctx0" brushRef="#br0" timeOffset="103812.82">26819 9651 797 0,'18'-11'186'0,"-7"-5"97"0,-11 4-6 0,-11 5-34 0,-7 12-57 0,0 18-6 0,-8 16-27 0,-10 9-10 0,-10 3-53 0,0 3-34 0,-3-8-39 16,4-2-5-16,13-3-7 0,2-7 0 0,12-4-5 0,-6-4-31 0,-1-10-122 0,3-3-76 0,7-13 105 0</inkml:trace>
  <inkml:trace contextRef="#ctx0" brushRef="#br0" timeOffset="104025.97">26319 9697 1353 0,'0'-9'130'0,"4"18"164"0,12 12-139 0,7 8 11 15,9 8-29-15,-4-2-42 16,15 8-58-16,-6 1-13 16,9 6-14-16,12-4-5 15,6 2-6-15,2-2-50 16,-8-12-160-16,11-4-166 16,-10-18 187-16</inkml:trace>
  <inkml:trace contextRef="#ctx0" brushRef="#br0" timeOffset="104422.75">27225 9654 1178 0,'20'-14'146'0,"-3"-2"66"0,6 6-41 16,-3-4-7-16,-1 12-63 16,3-7-22-16,6 14-28 15,4 1-11-15,2 6-16 16,-4 16-3-16,-9-6-2 16,-5 8 2-16,-16 7 1 15,-9 2 1-15,-21 12-3 16,-5 8-4-1,-8 14-5-15,-5-1-1 0,15 6-5 16,4-5-3 0,24-15 4-1,15-6 2-15,22-20 6 16,14-4 1 0,15-33-4-16,11 1-4 15,10-15-17-15,-2-22-34 16,5-2-107-1,-14-13-83-15,-13-5 114 16</inkml:trace>
  <inkml:trace contextRef="#ctx0" brushRef="#br0" timeOffset="104688.2">28027 9653 1236 0,'-9'5'98'0,"-7"-5"128"0,2 16-76 0,-6-4 7 16,2 11-13-16,8 9-42 15,-1-3-20-15,4 1-25 16,7-2-10-1,7-7-21-15,9 4-6 0,14 0-2 16,6 5-3-16,13 0-6 16,4 6 1-16,-3 10-4 31,-6-2 6-15,-17 1 3-16,-15-3 0 15,-24-5 4-15,-18 1-1 16,-22-1-35-1,-6-3-36 1,-4-20-137-16,2-2-219 16,-8-37 236-1</inkml:trace>
  <inkml:trace contextRef="#ctx0" brushRef="#br0" timeOffset="104807.02">27949 9608 1757 0,'63'-7'84'0,"-1"4"19"0,2 1-25 16,4-12-20-16,3-2-23 0,1-20-31 15,-6-6-26-15,1-10 12 16</inkml:trace>
  <inkml:trace contextRef="#ctx0" brushRef="#br0" timeOffset="107119.99">9901 12133 439 0,'3'-12'127'0,"2"-4"108"16,-3 3-22-16,-2 1-2 0,-3 1-18 0,1 11-20 0,-2-12-37 0,-3 12-21 15,2 0-33-15,1 3-12 0,1 12-29 0,1-5-12 0,9 26-17 0,2-3-2 0,5 21-4 16,6 8 0-16,-10 9-1 16,5 5-1-16,-7 4 0 0,3-4 0 0,-7-9-1 0,-4-10-3 0,-6-18-107 0,-6-4-80 0,-4-22 97 0</inkml:trace>
  <inkml:trace contextRef="#ctx0" brushRef="#br0" timeOffset="107257.11">9698 12534 1216 0,'-17'0'119'0,"8"7"89"0,-4 4-34 0,15-3-35 15,0 3-17-15,10-6-17 16,15-6-17-16,14-12-27 16,8-6-15-16,22-10-26 15,11 4-10-15,19 6-4 16,5 3-15-16,-6 7-141 16,-5 2-339-1,-13-4 295-15</inkml:trace>
  <inkml:trace contextRef="#ctx0" brushRef="#br0" timeOffset="107849.35">11737 11839 908 0,'-1'-7'128'0,"-3"-6"79"0,-5 13-45 15,-5 0-4-15,-12 7-41 0,4 15-15 0,-26 18-23 0,-1-1-7 0,3 38-22 0,-9 4-10 0,17 33-24 0,5 15-10 0,19 9-7 0,10-5-1 0,11-21-1 16,18-13-1-16,14-33 26 0,18-9-54 16,8-15-125-16,4-12-147 15,22-12 131 1</inkml:trace>
  <inkml:trace contextRef="#ctx0" brushRef="#br0" timeOffset="108228.83">11927 12438 886 0,'21'-25'103'0,"-5"-1"112"0,6-6-45 0,1 9 3 15,-4 0-31-15,11 8-57 16,6 7-20-16,1 6-22 15,2 5-9-15,-11 10-8 16,-1 10-4-16,-20 11-3 16,-7 8-2-16,-19 24 1 15,-4 1-2-15,-11 18-4 32,2 0-1-17,9-16 0-15,9 1-2 0,14-28-3 31,7-6-2-15,16-12-2 0,5-18 2-16,15-12 1 15,8-22 2-15,8-23-59 16,15-8-76-16,10-24 73 16</inkml:trace>
  <inkml:trace contextRef="#ctx0" brushRef="#br0" timeOffset="108415.1">12674 12128 1730 0,'-30'21'125'0,"-11"-5"33"0,2-2-14 0,-2-10-79 0,9-6-46 0,11-14-134 16,14-12-71-1,21-15 89-15</inkml:trace>
  <inkml:trace contextRef="#ctx0" brushRef="#br0" timeOffset="108563.48">13034 11456 1625 0,'-15'25'154'0,"-6"10"57"0,-4 17-39 15,-12 13-26-15,3 18-75 16,4 4-26-16,-5 9-36 16,3-2-4-16,0-9-6 15,7-10-39-15,20-8-127 16,0-10-98-16,28-11 126 15</inkml:trace>
  <inkml:trace contextRef="#ctx0" brushRef="#br0" timeOffset="108725.99">13326 11986 1727 0,'0'-5'144'0,"-5"1"49"0,-6 2-26 0,-8 6-86 15,-6-1-45-15,9-1-82 16,0-2-65-16,16-3 62 31</inkml:trace>
  <inkml:trace contextRef="#ctx0" brushRef="#br0" timeOffset="108944.14">13525 12408 1095 0,'-2'9'170'0,"-9"3"267"0,11 6-373 16,-5 5-1-16,5 5-37 16,4-1-17-16,-1 1 27 15,8-10 7-15,3-7 17 16,0-10 10-16,6-4-29 16,-3-8-5-16,-2-10 14 15,-3 1 11-15,-10-3 23 16,-6 0 7-16,-12 0-26 15,-7 2-17-15,-3-4-32 0,-8 6-32 16,2-6-99 0,0 0-70-16,18 6 90 15</inkml:trace>
  <inkml:trace contextRef="#ctx0" brushRef="#br0" timeOffset="109222.38">14199 11896 1938 0,'-11'-15'127'15,"-7"10"45"-15,-10 5-31 0,-15 12-52 16,1 10-40-16,-3 20-38 16,8 4-6-16,12 20-5 15,9 5 0-15,16 2-1 16,13 8-2-16,10 4-17 15,14 13-13 1,-2-1-87-16,-6-12-95 31,1-17-175-15,-30-19 196-16</inkml:trace>
  <inkml:trace contextRef="#ctx0" brushRef="#br0" timeOffset="109409.92">13874 12541 1798 0,'12'0'71'0,"3"-4"16"0,9 1-31 16,21-6-2-16,-6-7-7 16,21-7-17-16,2-2 7 15,-3-9-126-15,4 1 67 16,19-6-6-16</inkml:trace>
  <inkml:trace contextRef="#ctx0" brushRef="#br0" timeOffset="110023.93">15363 11787 1396 0,'11'4'164'0,"-2"7"111"0,-9 6-125 0,0 12-17 16,-13 8-74-16,-2 13-25 16,-10 6-20-16,-5 3-2 15,-1-1-5-15,0 1-1 16,-1 1-3 0,1-5-2-16,8-5-1 0,2-8-2 15,9-12-2-15,10-5-3 16,11-14 1-16,7-4 0 15,16-2 3-15,3-5 2 16,1-5 0-16,4 1 0 16,-1-10-12-1,6-2-5-15,-10-9-3 0,11 1 2 16,-12-8 13-16,-11 2 6 16,5 8 4-16,-13 5 2 15,-5 6 6 1,-1 7 14-16,-20 6 26 0,-5 3 16 15,1 24 24 1,-9 5-10-16,-4 20-24 16,-4 10-17-1,4 2-31-15,-1 1-5 16,15-12-7-16,4-10 0 16,15-17-73-1,13 0-49-15,8-26-41 16,13 2 53-16</inkml:trace>
  <inkml:trace contextRef="#ctx0" brushRef="#br0" timeOffset="110294.17">15890 12277 1393 0,'-16'17'129'0,"-7"12"79"0,2 15-113 0,-1 13-29 0,5 3-47 0,4 0-9 0,12-10-4 0,4-18 1 0,24-16 8 16,6-14 16-16,15-18 18 0,0-7 4 0,-2-13 10 0,-1-5 2 0,-17 2 11 0,-9 0 13 0,-19 0 6 0,-14 6-12 16,-19-3-32-16,-15 3-20 0,-7 10-50 0,0 10-31 15,9 13-93-15,0 7-66 16,26 7 110-1</inkml:trace>
  <inkml:trace contextRef="#ctx0" brushRef="#br0" timeOffset="110554.7">16397 12325 1236 0,'9'30'141'0,"-5"11"117"0,3 8-103 15,-9 11-64-15,2-5-26 16,7-3-20-16,-2-17 2 15,25-22 36-15,-5-15 12 16,16-18 23 0,-6-13 7-16,1-3-17 0,-8 4-7 15,-19-3-7-15,-7 1-7 16,-25 4-16-16,-7-7-15 16,-15 1-31-1,-20-6-15-15,-13 5-32 16,-2 6-25-16,7 16-81 15,18 11-55-15,29 6 95 16</inkml:trace>
  <inkml:trace contextRef="#ctx0" brushRef="#br0" timeOffset="110915.42">16667 11837 703 0,'0'7'344'16,"0"-10"-149"-16,-2-5 300 0,4 8-302 0,1-3-55 16,13 17-16-16,11 11-13 15,15 12-10 1,8 7-4-16,12 13-11 15,4 4-14-15,-10 9-25 16,1 12-12-16,-16 12-12 16,-11 9-4 15,-19 10-4-31,-31 4-1 0,-24-1-5 16,-22-7-5-1,-14-2-60 1,4 1-36-16,-5-19-76 15,4-4-45 1,-2-20 123-16</inkml:trace>
  <inkml:trace contextRef="#ctx0" brushRef="#br0" timeOffset="111582.86">18720 12369 617 0,'37'0'150'0,"-7"-2"182"16,-3-1-134-16,-9-3 18 0,-13 3 3 0,2 3-2 0,-5 5-21 0,-2 2-11 15,-6 9-34-15,-4 2-23 0,-15 12-50 0,-3 7-23 0,-17 13-34 0,-8 5-10 0,-13 3-7 16,-10 3-3-16,9-17-30 16,1-2-37-16,17-15-113 15,10-9-88-15,5-13 139 16</inkml:trace>
  <inkml:trace contextRef="#ctx0" brushRef="#br0" timeOffset="111812.3">18214 12344 1424 0,'24'0'112'0,"4"13"105"0,2 2-63 16,6 23-12-16,1 4-12 15,12 8-39 1,8 10-21-16,9-1-36 16,-1-10-10-16,-4-3-16 15,-6-14-2-15,0 2-26 0,0-2-40 16,1-18-156-1,5 15 129-15</inkml:trace>
  <inkml:trace contextRef="#ctx0" brushRef="#br0" timeOffset="112980.93">19507 12114 775 0,'14'-15'132'0,"8"7"142"15,2-1-43-15,12 9-37 0,1 1-27 0,9 8-61 0,6-2-30 0,-3 15-47 16,3-5-12-16,-10 12-9 0,-10-1 0 0,-18 6 2 0,-12 3 2 0,-21 11 0 16,-17 10-1-16,-14 17-5 15,-5 6-2-15,6 5-2 0,-1-5 0 16,16-29 0-16,8-3-2 0,24-19-2 16,7-7-2-1,24 2 2 1,4-7 4-16,19-18 5 15,17 0 1-15,16-21-2 16,7-13-2-16,11-5-1 16,-2-14-1-16,-19-7 2 0,-8-4 0 15,-19 3 4-15,-14 6 4 16,-20 18 31-16,-10 7 20 16,-13 9 24-1,-7 8 4-15,-10 13-28 16,-8 9-21-16,1 16-30 15,-5 5-9-15,8 13-9 16,7 12-1-16,11-6 0 16,5-4-1-16,21-13 1 15,13-11 2-15,14-16 2 16,10 4 3-16,10-20 5 16,3-6 4-16,-6-15 9 15,-1-14 5-15,-19-6 7 16,-12 3 7-16,-33-3 7 15,-12 8-2-15,-34 1-11 16,-16-1-13 0,-11 14-45-16,-5 3-28 15,12 18-72 1,4 9-49-16,18 15-144 16,16 2 173-16</inkml:trace>
  <inkml:trace contextRef="#ctx0" brushRef="#br0" timeOffset="113290">21126 12255 1162 0,'-4'-3'173'0,"-3"-1"130"0,0 1-100 16,-2 8-18-16,-10 8-83 0,5 6-37 0,-8 22-50 0,5 5-11 0,8 23-5 0,2 4-2 0,17-9 3 0,10-4 0 0,19-26 9 15,3-17 23-15,17-18 42 0,6-14 19 0,-1-13 17 16,0-11-10-16,-18-9-6 0,-10-7-6 0,-29 2-6 0,-14 3-9 0,-34-1-30 0,-16 1-14 0,-16 9-26 15,-3 15-14-15,-4 19-54 0,6 16-42 0,-22 24-109 0,-5 10 492 0,-14 17-249 0</inkml:trace>
  <inkml:trace contextRef="#ctx0" brushRef="#br0" timeOffset="115210.01">6067 14241 1131 0,'-7'13'96'0,"-2"-10"104"0,9 10-169 0,2-12 7 0,16 1 11 0,8 2 9 16,20-4 6-16,8-6-13 0,22-4-29 0,9 6-8 0,11-5-10 0,-6 6 0 0,-28-1-1 0,-9 2-1 0,-24 4-22 0,-8 0-59 16,-21 17 49-16</inkml:trace>
  <inkml:trace contextRef="#ctx0" brushRef="#br0" timeOffset="115319.57">6152 14660 1307 0,'9'16'115'0,"13"-4"79"0,9-10-58 0,8 0-21 0,20-6-33 0,-2-8-18 0,5-4-44 31,9 1-12-31,10-8-198 15,1 4 140-15</inkml:trace>
  <inkml:trace contextRef="#ctx0" brushRef="#br0" timeOffset="115511.56">7596 14289 1689 0,'-20'39'113'0,"2"5"40"16,2-3-13-16,9 7-59 16,-2 7-22-16,9 5-29 15,0 8-13-15,6-1-14 16,4 0-46-16,8-3-84 16,9-9-149-16,17-14 139 15</inkml:trace>
  <inkml:trace contextRef="#ctx0" brushRef="#br0" timeOffset="115764.24">8236 14429 1223 0,'-22'29'120'0,"-4"4"80"0,-1 29-132 0,4 4-22 15,9 12-43-15,10-2-5 16,19-28-5-16,9-13 3 15,17-31 31-15,-2-18 34 16,0-15 43-16,-7-11 23 16,-7-1 9-16,-9-2-13 15,-12-1-16-15,-8 3-16 16,-17 6-32-16,-9-1-19 16,-11 13-35-1,0-2-50-15,9 24-139 16,4-1-64-16,22 14 112 15</inkml:trace>
  <inkml:trace contextRef="#ctx0" brushRef="#br0" timeOffset="116089.31">8830 14307 1031 0,'3'16'165'0,"-10"12"183"15,7 13-192-15,-14 17-65 0,-4 8-43 16,16 7-42-16,2-4-8 15,20-21-6-15,7-9-3 16,12-36 32 0,-6-6 33-16,10-24 43 15,1-10 18-15,-12-11-6 16,-5-3-12-16,-17-1-8 0,-10 1-4 16,-16 1-15-16,-12 4-12 15,-9 5-43-15,-9 0-49 16,0 26-135-1,1 11 59 1,-6 29 18 0</inkml:trace>
  <inkml:trace contextRef="#ctx0" brushRef="#br0" timeOffset="116482.65">9386 14348 1259 0,'-3'8'129'0,"-11"5"113"15,5 21-174-15,-9 8-22 0,15 22-39 0,4 3-7 0,28-12 6 0,10-10 2 0,23-28 37 16,5-15 37-16,-14-20 47 16,8-10 28-16,-22-11-1 15,-7 0-19-15,-11-2-25 16,-21-1-12-16,-20 1-23 15,-17-2-12 17,-25-3-32-17,-2 2-28-15,-26 1-84 0,3 8-61 16,4 24 74-16,6 22-17 31</inkml:trace>
  <inkml:trace contextRef="#ctx0" brushRef="#br0" timeOffset="116919.5">10959 14342 908 0,'0'7'225'0,"0"0"268"0,2 9-248 0,5 9-1 0,-12 11-81 0,-1 12-39 16,5 14-73-16,-14 3-23 0,8 10-22 0,4 3-3 0,-3-6-17 0,8 1-39 15,-2-21-130-15,2-3-121 0,2-3 155 0</inkml:trace>
  <inkml:trace contextRef="#ctx0" brushRef="#br0" timeOffset="117153.66">10594 14704 1598 0,'14'27'75'0,"11"3"16"0,16 0-15 0,26 0-16 0,18-5-15 0,18-15-24 0,5-10-10 0,6-8-13 0,-6-7-36 0,-7-6 26 16</inkml:trace>
  <inkml:trace contextRef="#ctx0" brushRef="#br0" timeOffset="120457.01">12576 14037 503 0,'29'-17'146'0,"-21"2"162"16,7 7-46-16,-10 2-55 0,-10 4-26 0,12 10-28 0,-13-1-9 0,1 16-13 0,9 12-11 0,-19 15-42 0,7 10-20 0,-33 11-36 0,-7 0-10 15,-11 2-8-15,1 1-2 0,8-5-2 0,11-7-1 16,11-14-3-16,12-11 0 0,16-17-2 0,2-8 1 0,26-5 0 0,9-5 2 0,6 2 2 16,14 5-1-16,8-1 2 0,-6 3 0 15,-1-2-1-15,-10-7 2 16,-9-13 0-1,-9-5 2-15,2-9 3 0,0-5 1 16,-12-4 1-16,-3 1 2 16,-13 3 17-16,-6 7 12 15,-3 10 25 1,-9 10 9-16,-2 10-8 16,3 18-11-16,-6 24-26 15,3 17-9 1,3 14-12-16,-6-1-2 0,3-4-5 15,-2-10-4-15,20-18-26 16,0-10-55-16,22-25-156 0,8-10 141 16</inkml:trace>
  <inkml:trace contextRef="#ctx0" brushRef="#br0" timeOffset="120770.73">13369 14403 1220 0,'-14'28'170'0,"-6"6"114"0,-5 15-112 15,-5 10-29-15,19 13-84 16,1 6-26-16,13 2-31 16,15-4-2-16,10-21-9 15,17-19 2-15,10-25 8 16,-6-15 16-16,3-26 41 16,-10-11 13-16,-10-3 21 15,-12-9-3-15,-15 5-16 16,-5-7-5-16,-21-2-16 15,-8 0-10-15,-6 4-18 16,-2 7-11-16,-6 16-19 16,9 10-26-16,4 20-111 15,-2 6-80 1,25 22 111 0</inkml:trace>
  <inkml:trace contextRef="#ctx0" brushRef="#br0" timeOffset="121032.66">13972 14567 1385 0,'-2'41'81'0,"-5"11"16"0,5 3-12 0,4 3-33 16,12 1-19-16,12-15 2 16,5-12 14-16,13-20 30 15,-9-13 27-15,8-26 21 16,-9-10 6-16,-8-11 4 15,1-4-13-15,-20-3-11 16,0-5-8 0,-21 5-19-16,-4-5-11 15,-21 5-25 1,-5 4-16-16,-11 15-23 0,-5 9-10 16,1 27-19-16,-8 8-29 15,15 22-111-15,13 5-60 16,34 8 105-1</inkml:trace>
  <inkml:trace contextRef="#ctx0" brushRef="#br0" timeOffset="121297.84">15590 14200 1926 0,'22'16'119'0,"-15"13"32"0,-6 3-3 0,-4 19-61 16,-13 9-21-16,7 13-26 15,2 5-19-15,7 9-19 16,-5-4-1 0,10 4-91-16,7-7-80 0,4-6 93 15</inkml:trace>
  <inkml:trace contextRef="#ctx0" brushRef="#br0" timeOffset="121469.52">15041 14676 2005 0,'14'28'64'0,"14"-5"14"0,13-2-17 0,18-8-2 15,20-12-3-15,19-11-34 16,6-8-10-16,1-8-40 16,-4-3-64-16,-3 3 55 15</inkml:trace>
  <inkml:trace contextRef="#ctx0" brushRef="#br0" timeOffset="126983.8">17023 14144 394 0,'0'1'94'16,"12"3"112"-16,-6 3 15 0,-6-5-7 0,5 1-10 15,-10-3-27-15,5 2-15 0,7-5-19 0,-7 1-15 16,-4 2-32-16,-6 5-20 0,-12 16-37 0,6 3-13 16,-7 25-27-16,-3-6 7 0,-3 6-2 0,-6 5 0 62,7-14 10-62,6 5-10 0,17-17 5 0,8 0 4 0,21-5 32 0,6 2-15 16,18-2 5-16,12-3 0 0,7 3-24 0,9-2 11 15,-17 6-6-15,-11-1-3 16,-13 4-3-16,-22 2 4 16,3 13 4-1,-15 1-1-15,-13 7-5 16,-6 2-2-16,-15 2-18 15,-17 3-18-15,4-3-36 0,-13-1-74 16,-3-18-113-16,13-12-88 16,-13-15 161-16</inkml:trace>
  <inkml:trace contextRef="#ctx0" brushRef="#br0" timeOffset="127186.02">17087 14365 1539 0,'19'-7'127'0,"4"-2"80"0,-5 8-17 0,5 1-56 0,-5-2-35 16,1 2-59-16,-3-4-20 16,18 6-16-16,-2-5-4 15,26-3-16-15,13 6-51 16,14-5-198-16,17 12 167 0</inkml:trace>
  <inkml:trace contextRef="#ctx0" brushRef="#br0" timeOffset="127444.49">18060 14543 751 0,'-21'39'131'0,"3"12"149"0,0 8-100 0,8 19-67 16,-3 7-32-16,10 3-52 16,12-3-14-16,16-21 0 15,5-7 12-15,9-23 42 16,-9-11 27-1,4-27 42-15,3-17 3 16,-2-11-6-16,2-16-11 0,-15 0-22 16,-8 0-4 15,-19-14-14-15,-13 4-11-16,-25-1-23 0,-6 6-14 0,-15 5-30 15,-5 13-15-15,7 6-51 16,-2 13-32-16,23 16-95 15,4 6-73 1,21 10-169-16,14-4 224 16</inkml:trace>
  <inkml:trace contextRef="#ctx0" brushRef="#br0" timeOffset="127751.75">18562 14507 752 0,'43'-5'142'0,"-10"5"159"0,-20 5-39 0,-13 24-51 15,-2 13-42-15,-2 24-83 16,3 8-26-16,9 2-42 15,1-1-6 1,14-18-3 0,9-8 7-16,11-31 30 15,6-7 22-15,5-29 46 16,1-5 14-16,-9-23-4 16,0-7-5 93,-14-6-19-109,-11-7-6 0,-19 4-8 0,-11-3-9 0,-27-1-26 0,-10 8-13 16,-12 6-27-16,-8 15-60 0,4 28 5 0,4 20-37 15,-24 37-105-15,1 19 52 0,-12 23 33 0</inkml:trace>
  <inkml:trace contextRef="#ctx0" brushRef="#br0" timeOffset="128701.99">21144 14247 716 0,'-2'-2'191'0,"4"5"190"0,-2-3-81 15,0 0-36-15,-8 0-42 0,1 0-29 0,2 13-94 0,0 12 8 0,1 3-58 0,-3 14-22 0,2 17-21 0,-1 5-4 0,3 19-2 0,-6 2 1 0,4 6-1 0,-6-4-8 16,0-13-64-16,4-7-47 0,-12-19-142 15,-1-5-98 1,4-6 197 0</inkml:trace>
  <inkml:trace contextRef="#ctx0" brushRef="#br0" timeOffset="128878.64">20582 14676 1439 0,'3'0'111'0,"15"0"88"16,5 3-44-16,30 8-26 15,11-8-15-15,26 1-42 16,-1-4-15-16,1-4-28 16,-3-1-12-16,0-4-4 15,7 4-61-15,-2 0-46 16,11 5 55 15</inkml:trace>
  <inkml:trace contextRef="#ctx0" brushRef="#br0" timeOffset="133451.57">23032 14232 306 0,'11'0'109'15,"-4"-5"125"-15,1-9 6 0,5 0-26 0,-1-2-13 0,-1 3-33 16,-6 1-15-16,-3 3-25 0,-2 7-15 15,-11-10-30-15,-5 5-13 0,-15 0-29 0,-8-2-5 0,-2 9-9 16,4 0-7-16,6 5-11 0,5 8-6 0,10 2-10 16,5 10-4-16,8 4 0 0,6 1-1 0,10 3 4 15,8-1 1-15,14 11 3 16,8-4 0-16,14 9 1 16,-2-2 1-16,0 0 0 15,-6 0 2-15,-19-2 1 16,-8 3 2-16,-21-10 4 15,-8-4 1-15,-19-6 2 16,-13-2 2 0,-13-13 2-16,-6-10 1 15,-6-14 6-15,13-10 9 0,10-11 16 16,5-6 0-16,20-9-3 16,7-2-13-16,11 4-20 15,11 0-5-15,11 9-6 16,10 1-3-16,5 6-6 0,11 9-2 15,12 8-54-15,-4-1-53 16,10 7-157 0,-13-12-202-16,12 3 268 15</inkml:trace>
  <inkml:trace contextRef="#ctx0" brushRef="#br0" timeOffset="133616.23">23722 14193 1195 0,'7'20'158'0,"2"-1"107"0,-1 6-57 15,-8 4-28-15,-5 2-68 16,-2 8-36-16,-14 6-52 16,1 1-13-16,-3 2-8 15,-2 1-1-15,1-4-46 16,-1-8-45-16,3-2-207 16,-1-8 171-16</inkml:trace>
  <inkml:trace contextRef="#ctx0" brushRef="#br0" timeOffset="133815.91">23459 14243 1347 0,'14'14'110'0,"9"13"66"0,8-6-38 0,11 15-56 0,10-6-18 15,1 2-29-15,2 7-12 16,-2-9-2-16,-2 2-68 15,-5 1-149-15,-3-4 133 16</inkml:trace>
  <inkml:trace contextRef="#ctx0" brushRef="#br0" timeOffset="134379.29">24021 14234 1180 0,'23'-7'176'0,"-1"-4"126"0,-8 3-136 16,0-1-26-16,5 9-58 16,4-2-15-16,8 5-9 15,2 5-7 1,-1-3-22-16,2 9-9 0,-13 4-11 31,-5 5-1-31,-16 9 0 0,-2 0 0 0,-10 5 0 16,3 4-3-16,-3-1-2 15,1-1-1-15,8-5-2 16,3-9-2-16,8-11-4 16,5-9 0-16,8-10 3 15,-3-4 2 1,12-12 5-16,7-2 2 16,-3-5 1-1,5-1 5 1,-18 6 14-16,0 9 4 15,-5 3 9-15,-9 8 0 16,-7 6-13-16,-3 6-5 0,-9 11-12 0,10 6-6 16,2 3-6-1,5 1 0-15,20-4 1 0,12-4 0 16,2-10 3-16,-2-1 3 16,6-11 12-1,-11-9 6-15,0-9 20 16,-4-5 11-1,-14-5 10-15,-8 1 2 16,-12-5-6 0,1 2-9-16,-25-2-19 15,-2 4-9-15,-11 3-24 16,-6 2-17 0,8 10-45-1,-2 6-29-15,19 6-89 16,9 11-75-1,17 1 143-15</inkml:trace>
  <inkml:trace contextRef="#ctx0" brushRef="#br0" timeOffset="134649.44">25170 14208 990 0,'-3'8'185'0,"-15"17"227"0,-5 4-185 0,-6 4-88 0,5 6-46 0,11-5-63 0,4 7-10 0,13-15-2 0,10-3 2 0,16-14 14 0,8-9 6 16,18-14 17-16,6-2 5 15,-5-12 2-15,-4-2 0 16,-21 3 4-16,-12 0 4 31,-17 3-4-31,-22 1-8 16,-29-8-22-16,-11-9-21 16,-29 1-52-16,6 1-34 15,8 12-73-15,1 3-48 0,13 17-352 16,-8 3 337-16</inkml:trace>
  <inkml:trace contextRef="#ctx0" brushRef="#br0" timeOffset="135105.06">22686 13830 1758 0,'0'0'88'0,"-3"9"48"0,-13 5-41 0,-15 14-8 0,-13 17-12 0,-21 24-33 0,1 11-10 0,-5 31-20 0,14 6-12 0,35 14-14 15,24 2-6-15,51-8-1 16,17-7-4 0,31-22-20-16,16-18-17 15,41-25-32-15,22-17-8 16,22-36-44-16,9-18-38 16,19-28 110-16</inkml:trace>
  <inkml:trace contextRef="#ctx0" brushRef="#br0" timeOffset="135595.73">25218 13417 633 0,'-5'14'141'0,"5"2"166"16,0 0-44-16,16 5-17 0,9 2-24 0,26 6-65 0,11 1-35 0,21 9-49 0,-5 5-11 0,4 6 4 0,-4 1-4 0,-9 8-12 15,-7-1-15-15,-25 8-24 0,-15 5-2 0,-29 14-37 32,-16 7-25-32,-31 14-66 15,-11 11-53-15,-13 7-161 16,-7 8 187 0</inkml:trace>
  <inkml:trace contextRef="#ctx0" brushRef="#br0" timeOffset="136754.54">6117 16124 366 0,'-23'5'113'0,"0"-3"125"0,3-2-73 0,11-2-33 0,2-1-9 0,2-1 0 0,1 1 1 0,1 1-5 15,-6 2-11-15,9 4-18 16,0 1-10-16,14 4-22 16,9 3-8-16,9 1-12 15,18 1-6-15,12-2-10 16,14-3-4-1,23-5-6-15,-10-1-2 16,9-8-5-16,-20 0 0 16,-25 3 0-1,4 2 1-15,-27 0 1 0,-2 2-37 16,-16 5-124 0,-12-2-118-1,-5 11 129-15</inkml:trace>
  <inkml:trace contextRef="#ctx0" brushRef="#br0" timeOffset="136903.51">6237 16514 1250 0,'2'9'134'15,"14"5"125"-15,7-3-86 0,34 0-39 16,-7-1-26-16,24-8-45 16,1 0-22-16,-3-6-27 15,13-1-5-15,-3 0-48 16,19-4-75-16,16 10 68 15</inkml:trace>
  <inkml:trace contextRef="#ctx0" brushRef="#br0" timeOffset="139094.34">8250 16092 742 0,'0'-5'118'0,"2"0"120"0,12-3-62 0,-4-4-21 0,19 3-18 16,-1-9-24-16,13 4-47 0,3 9-17 0,-3-2-24 0,-5 7-11 0,-8 11-5 0,-9 8 2 0,-15 13 6 16,-11 5 0-16,-23 16 2 0,-4 2-3 31,-10 6-6-31,-4-5 0 0,11-10-4 0,3-5-2 0,23-12-9 0,4-8-4 15,16-7 6-15,12-2 6 0,17-1 21 0,8-4 12 0,19 0 0 0,4 2 0 16,1 11-4-16,-1 10-2 0,-32 7 17 0,-16 9 2 0,-46 13 0 0,-21-1-5 16,-28 10-17-16,-9-3-17 0,6-15-90 0,8-9-71 0,27-33 77 15</inkml:trace>
  <inkml:trace contextRef="#ctx0" brushRef="#br0" timeOffset="140015.57">9039 15970 1047 0,'37'3'196'0,"-5"3"162"0,-14 20-135 0,-11 8-38 0,-14 23-75 0,-9 8-23 0,-13 6-51 0,6 2-15 15,0-7-12-15,6-3-5 16,8-18-5 0,9-1-6-16,14-12-2 15,7-5 0-15,9-4 2 16,1 0 4-16,2 0 3 15,-4 0 2 32,-8 5 4-47,-7-7 2 0,-14 10 3 0,-5-1 7 16,-20 9-97-16,-5-2-123 0,-2 2 119 16</inkml:trace>
  <inkml:trace contextRef="#ctx0" brushRef="#br0" timeOffset="140054.46">8792 16158 1353 0,'15'-25'118'0,"2"-2"92"0,22-1-108 16,0 0 8-16,20-1-8 0,8-1 0 0,29 4-31 0,19-5-19 0,13 1-29 16,0 14-7-16,-20 13-8 15,-25 5 0 126,-26 26 4-141,-20 4 5 0,-16 25 10 15,-17 13 2-15,-18 21-3 0,-6 10-4 16,-12 11-18-16,11-8-33 0,3-6-120 16,8-13-62-16,20-21 96 15</inkml:trace>
  <inkml:trace contextRef="#ctx0" brushRef="#br0" timeOffset="140373.87">10183 16406 1063 0,'-18'-16'197'0,"-5"0"171"15,-9 2-114-15,0 2-23 0,0 4-77 0,2 8-42 16,5 8-65-16,7 6-24 0,6 12-26 0,5 6-8 0,12 18-3 0,2 1 4 16,11 1 2-16,9-3 1 0,8-19 0 0,2-8 0 0,13-10 5 0,-6-3 8 15,2-23 10-15,0-4 10 0,4-32 14 16,-11-10 15-16,-3-18 22 15,-6-5 0-15,-18 3 13 16,-7 2-11 0,-19 12-16-1,-16 10-5-15,-32 11-28 16,-11 17-13 0,-24 37-28-1,-2 16-17 1,12 40-70-16,10 15-37 15,30 7-102 1,15 2-382-16,32-34 397 16</inkml:trace>
  <inkml:trace contextRef="#ctx0" brushRef="#br0" timeOffset="140663.88">10766 16133 620 0,'0'-2'141'0,"-7"2"156"0,3-7-50 0,-5 4-67 15,2-1-27-15,-5 4-52 0,-1 0-23 0,3 5-20 0,-4 6-15 0,5 9-18 0,-5 3-11 16,5 14-14-16,2 9-1 0,3 14-5 0,4 6 1 0,5 3-1 15,10-2 1-15,4-17-1 0,9-8-1 0,11-11 1 0,4-10 2 0,1-21 16 0,1-7 28 0,-5-29 45 0,-1-6 23 0,-3-24 21 0,-8-8-6 0,-8-1-5 0,-11 1-13 0,-22 6-13 16,-13 10-12-16,-24 15-37 0,-19 10-13 0,-6 18-48 0,-6 15-47 0,10 34-103 0,4 19 422 0,17 18-233 0</inkml:trace>
  <inkml:trace contextRef="#ctx0" brushRef="#br0" timeOffset="143009.01">10158 16124 374 0,'-25'7'9'16,"-3"-1"10"-16,-1 4-19 0,-1-6 16 0,14 3 81 0,2-4 43 0,5-3 59 16,5-7 13-16,3 0-24 0,1-5-13 0,0-4-7 0,0 5-2 15,-6 4-7-15,-1 2-13 0,-12 10-38 0,-4-1-21 0,-2-4-38 0,-5 7-16 0,7 5-25 16,1 4-8-16,5 23-13 0,3 7-2 0,6 20 0 31,8 10 4-31,11 4 2 0,7-4 4 0,12-16 1 16,5-6-2-16,10-12 2 0,10-15-1 0,14-11 4 0,7-15 1 0,-1-18 6 0,-1-17 3 15,-17-21 9-15,-9-5 2 0,-4-16 10 0,-25 3 9 0,-10 2 8 16,-7 7 5-16,-13 9 1 0,-8 5-7 0,-15 13-13 16,-17 2-7-1,-27 17-17-15,-9 7-5 16,-18 18-8 0,8 15-5-1,8 20-5 1,15 12-1-1,20 18-1-15,14 4 1 16,24 6 2-16,12 0 1 16,17-17 2-16,8-6 0 15,14-19 3 1,3-6 1 0,20-25 3-1,11-7 1 1,15-20 2-1,6-19 4 1,-7-8 6-16,-14-9 5 16,-24-7 7-16,-26-1 3 15,-15-3 1-15,-8 4-1 0,-17 10-3 16,-18 1-2 0,-23 9-5-1,-23 6-4 1,-6 14-4-1,8 5-3-15,2 23-8 16,13 12-5 0,22 31-11-16,11 16-2 15,26 20 1-15,14 10 2 16,20-9 6-16,12-4 3 16,20-29 3-1,3-15 2 1,18-25 5-1,9-12 0-15,-4-20 2 16,-1-12 3-16,-9-22 3 16,-13-12 3-16,-19-8 3 15,-13-10 4-15,-30 6 4 16,-15 5 0 0,-17 13 0-1,-14 4-5 1,-21 17-9-1,-6 12-6 1,-11 27-11 0,6 25-5-1,11 33-7-15,8 22-2 0,26 27-17 16,6 8-29-16,28-7-105 16,8-3 169-1,30-17-48-15</inkml:trace>
  <inkml:trace contextRef="#ctx0" brushRef="#br0" timeOffset="147530.62">14833 17294 1465 0,'-23'7'144'0,"-2"1"120"0,2 2-49 0,-16-6-21 0,6 5-24 0,-5-9-35 0,5 1-22 0,4 8-41 0,3-3-18 0,4 20-32 16,5 4-13-16,1 25-16 0,2 7-1 0,8 11 0 0,1 7 2 0,10-6 1 0,9-5-2 0,10-12-4 0,13-11 1 0,18-17-57 0,9-13-37 0,8-20-94 16,8-16-69-16,-5-24-109 0,1-7-123 0,4-20 284 15</inkml:trace>
  <inkml:trace contextRef="#ctx0" brushRef="#br0" timeOffset="147910.14">15353 17436 917 0,'3'-19'227'16,"4"8"193"-16,-7 22-122 0,-5 3-47 0,-6 28-86 16,-3 1-49-16,5 14-62 15,1 5-24-15,8 2-26 16,5 1-4 0,9-8-2-16,6 0-4 0,-1-20-3 15,4-3 1-15,-12-18-2 16,3-2 2-16,-7-14 4 15,-3-9 3 1,-6-20 7-16,-4-17 5 0,-6-30 13 16,0-16 9-1,3-9 8-15,7-4-1 16,16 15-7-16,4 8-5 16,17 22-8-16,-1 14-3 0,2 18-8 15,-3 15-4-15,-8 17-3 16,-4 6 3-1,-8 15 5-15,-8 4 2 16,-12 6 1 0,-11 6-1-1,-17 5-17-15,-2 3-24 16,-18 3-48-16,0 1-33 16,0-9-122-16,3-12-66 15,29-9 160-15</inkml:trace>
  <inkml:trace contextRef="#ctx0" brushRef="#br0" timeOffset="148163.49">16018 17126 1099 0,'3'48'232'0,"-3"12"305"16,-3 22-353-16,-8 1-28 0,-7 11-80 0,-3 2-36 0,3-4-18 0,6 0-41 15,12-25-157-15,9-10 127 0</inkml:trace>
  <inkml:trace contextRef="#ctx0" brushRef="#br0" timeOffset="148297.15">16688 17355 1189 0,'-2'7'179'0,"7"3"282"0,13 5-343 0,7-3-16 0,14-12-21 0,5 0-20 0,34-7-31 15,-12 0-8-15,15 0-14 16,-10 0-2-16,-23-6-63 16,-2 11-76-1,-23 2 76-15</inkml:trace>
  <inkml:trace contextRef="#ctx0" brushRef="#br0" timeOffset="148596.15">16587 17699 1969 0,'7'24'128'0,"9"-6"65"0,16-7-26 0,14-11-29 16,11-4-31-16,8-8-50 15,6-6-17-15,4-1-28 16,-4-3-40-16,3 8-66 0,-15 3 58 16</inkml:trace>
  <inkml:trace contextRef="#ctx0" brushRef="#br0" timeOffset="149144.87">18181 17043 1531 0,'0'0'100'15,"3"-2"72"-15,-1 2-35 0,11-9-19 16,6 4-19-16,20-2-43 15,14 5-16-15,15 7-19 16,8 4-7-16,-3 12-6 16,-8 2-1-16,-21 14 2 15,-8 1 2-15,-34 10 5 16,-6 3 2-16,-33 2 3 31,-20-1 1-15,-14-6 0-16,-7-11-3 0,11-5-5 15,12-8-3 1,27-15-6-16,24-6-5 16,0 7-2-16,31 6 2 0,24 3 13 15,13 8 8-15,23-2 9 16,-7 0-1 0,-7 0-6-1,-15-1-3 16,-28 4 3-31,-10 4 6 16,-20 9 7-16,-11 6-1 16,-21-1-9-1,-12 6-8-15,-29-1-24 16,-3-8-21-16,-7-7-65 16,10-13-50-16,13-21-172 15,12-11 175 1</inkml:trace>
  <inkml:trace contextRef="#ctx0" brushRef="#br0" timeOffset="149279.66">19262 17603 2025 0,'23'2'156'0,"-10"3"76"0,-13-5-48 0,-27-5-85 0,-3-6-69 0,-4-7-149 0,4-7-73 0,14-10 89 0</inkml:trace>
  <inkml:trace contextRef="#ctx0" brushRef="#br0" timeOffset="149598.78">19803 17074 1924 0,'5'8'236'15,"-1"8"-83"-15,0 5-15 16,-3 4-30-16,-4 14-47 15,-6 3-14-15,-9 11-18 16,-3 6-6-16,-2 5-7 16,3-9 3-16,11-7 6 15,6-2 2-15,12-7 3 16,9-6-2-16,12-3-8 16,12 1-2-16,11 4-7 15,4-3-4 1,2 9 0-1,-8 1 0-15,-21 10 2 0,-16 10-2 16,-33 10-21 0,-15 6-27-16,-17 6-65 15,-8-11-55-15,3-10-146 16,-3-11 169-16</inkml:trace>
  <inkml:trace contextRef="#ctx0" brushRef="#br0" timeOffset="149797.79">19899 17030 1401 0,'42'2'215'0,"3"7"278"0,3 5-196 0,-8 0-81 0,-1 0-46 0,-3-14-101 0,1-7-34 0,15-19-30 0,6-6-5 15,18-14 106 1,2 0-80-16</inkml:trace>
  <inkml:trace contextRef="#ctx0" brushRef="#br0" timeOffset="169620.42">22975 15486 83 0,'-19'-4'47'0,"-4"-5"73"0,3 4 33 0,4-7 45 0,0 1 6 0,-2 2-4 0,4-1-15 0,-5 2-46 0,-1 5-32 0,-6-1-54 16,-1 4-19-1,2 2-14-15,4-2 8 0,10 4 16 16,8-4 5-1,21 0 2-15,13 0-9 0,33-6-15 16,18 5-1-16,38-1-2 16,15 2-4-16,23 3 0 15,12 3-5 1,31-1-9-16,2-3 0 16,26-9-5-16,12-6 0 0,-17-6-1 15,-6-8 0-15,-14-6 5 16,-9 4 4-16,-36-1 13 15,-15 2 2-15,-34 10 3 16,-32 4-2-16,-25 3-4 16,-14 11-1-16,-30 0 1 15,-11-3-5-15,-46-1-25 16,-14 0-3-16,-50 4-11 16,-26 0 0-16,-41 0 9 15,-9 11-7-15,-26 2-10 16,-4 13 0-16,-1 6 9 0,-15 0 7 15,2 12 16 1,5-5 5-16,20 6 4 16,5-5 3-16,30-10 4 0,14 1 3 15,32-14 3-15,34-4-1 16,35-8-5-16,23-3-6 16,33-2-21-16,-1-4-6 15,51-1-6-15,24-6 1 16,67-5 15-16,34-1 4 15,39-10 5 1,26 2 2-16,9 2 3 0,8-3 3 16,15 1 5-16,-28 0 2 0,-16 4 5 15,-2-1 3-15,-50 6 3 16,-4 2-2-16,-54 7-3 16,-30-5-3-16,-47 8-2 15,-20-3-3-15,-27 5-14 16,-16-1-20-16,-52 3-18 15,-44 0-4-15,-60 0 7 16,-14 7 16-16,-36 0 11 16,4 9 1-16,7 2-1 15,-23 3 1-15,5 0 3 16,15 4 2-16,15-4 5 16,27 2 3-16,49-5 4 15,19-4 1-15,40-3-3 16,23-4-5-16,39 2-7 15,20 3-7-15,51 2 2 16,19 6 4-16,45-6 3 0,20-1 4 16,49-13-3-1,16-4 0-15,23-17 1 16,17-2 0-16,-9-11 3 16,-8-1 1-1,-7-1 1 1,-11 1 4-16,-39 3 3 0,-23 3 1 15,-44 5 2 1,-26 9-1-16,-38 5-2 0,-13 3-2 0,-27 3-15 0,-24-3-19 16,-33 2-10-1,-22 3-5-15,-71-2 5 0,-24-1 13 16,-50 10 3 0,-15 6 1-16,-1 3 1 15,2 2 3 1,11-3 7-16,6-1 4 0,41-8 10 15,20 3 2-15,53-11 4 0,23-3 1 16,46 0 9-16,28 5-11 0,8-5-20 16,39 5-7-16,74 13-17 15,46 8 7-15,65 10 12 16,44-1 3-16,24 0 0 16,-2 3-15-16,6-1-91 0,-20 11-97 15,-27-6 110 1</inkml:trace>
</inkml:ink>
</file>

<file path=ppt/ink/ink1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56:26.659"/>
    </inkml:context>
    <inkml:brush xml:id="br0">
      <inkml:brushProperty name="width" value="0.05292" units="cm"/>
      <inkml:brushProperty name="height" value="0.05292" units="cm"/>
      <inkml:brushProperty name="color" value="#FF0000"/>
    </inkml:brush>
  </inkml:definitions>
  <inkml:trace contextRef="#ctx0" brushRef="#br0">817 3653 1103 0,'-19'12'50'0,"6"-3"-2"0,1 0-12 0,7 3-22 0,-3-6 8 0,0 3 26 0,2-4 7 16,3-5 1-16,3 0-10 16,2 0-25-16,6-2-10 0,12 0-10 15,5-1 0-15,8 3-4 16,12 3-1-16,6 3 1 15,4 3-1 1,14 1 5-16,-1-3 4 16,13 4 9-16,-10-4 3 15,2 0 1-15,7 2-3 16,12 3-7-16,16-1-4 16,14 3-4-16,8 0-1 15,-3 2 0-15,-1 7 0 0,2-1 0 16,5 1 0-16,5-2 1 15,2 6 0-15,-1-3 0 16,-6-1 0-16,21-12-1 16,5-11 1-16,15-3 1 15,-2-13 0-15,4 0 1 16,1-6 0-16,11 1-1 16,0-4 0-16,7 8 1 15,7-3 0-15,-16-1 1 16,6 3 0-16,5-1 0 0,-1-1 1 15,12-3 3 1,10 0 1-16,12-7 1 16,-8-4 0-16,17 0-4 15,8 2 0-15,-15 4-4 0,2 0 0 16,14 10-1-16,-12 0-1 16,-2 9 0-16,4 9 0 15,-2 4 0-15,-6 7 0 16,4 6 1-1,9-1-1-15,-11 6 1 0,4-3 3 16,16 8-1-16,-6-1 0 16,-1-3 2-16,16 6-3 0,-13-6 0 15,5-4 1-15,15-6-3 16,-11-3 1 0,27-6 0-16,7-4-1 15,-4-2 1 1,18-5 0-16,0-2-1 15,7-5 1-15,9 0 1 0,-2 0 1 0,9-1-1 16,-11-1 1-16,10 2 0 16,-6 4-1-1,-4 1 1-15,9 5 0 0,-26 4 1 16,14 0 0 0,-15 0 1-16,-13 2 0 0,15 3-3 15,-17-3-1-15,24 5-1 16,-10 0 0-16,0 6 1 15,16 1 0-15,-21-4 1 16,28 5 0-16,-1-5 1 16,-2 1-2-16,24-8 0 15,-12-1-1-15,21 0 0 0,-2 0 1 16,2 1 0-16,-10 1 2 16,1 7 0-1,-16-1 0-15,-33 4-32 16,1 8-124-16,-49-8 99 15</inkml:trace>
  <inkml:trace contextRef="#ctx0" brushRef="#br0" timeOffset="3232.59">18275 11360 1367 0,'-2'32'65'0,"2"5"35"0,0 18-81 0,0 5-1 0,-5 27-9 16,-6 4-4-16,9 24-4 16,-1 7-2-16,3 20-4 15,1 23 0-15,-1 23 0 16,-1 27 1-16,-12 24 2 16,-3 14 2-16,-5 13 0 15,0 2 2-15,1-18 4 16,10-23-2-16,-1-43 18 0,4-22 2 15,5-40 4-15,-1-7 10 16,4-17-7-16,-1-4 3 16,9-20-1-16,0-8-7 15,0-13-8-15,3-9-5 16,3-6-9 0,1-8-4-16,10-2-2 15,10-5-1-15,4 2 1 16,14 0 2-16,16 1 1 0,5-8 1 15,24 2 3 1,1-1 2-16,2-3 1 0,14 5-1 16,27 4-5-16,24 5-2 15,14 11-4-15,8-4 0 16,30 15 0-16,-14-4 0 16,35 3-1-16,31 1 0 15,-12-17-1-15,30-5 1 16,12-12 5-16,-26-16 6 15,30-2 5-15,-11 0 3 0,-14 5 3 16,9-5-3-16,-33-5 0 16,-6 5-1-16,-14-7 1 15,-18 12-2 1,-25 11 0-16,-26-6 1 16,-36-1 0-16,-23-16 3 15,-34-10 4-15,10 6 4 0,-33-9 4 16,-12-4 1-16,-7-15 1 0,-32-34-2 15,13-21-4-15,-8-18 8 16,-5-39 7 0,18-19 5-1,-18-44 3-15,21-19-10 16,7-34-15-16,-5-15-8 16,20-5-7-1,-22-9-2-15,11 14-2 0,3 14 0 16,-13 2-2-16,8 11 0 15,-7 19-2-15,-2 5-2 0,2 24-5 16,-3 14-3-16,-1 28-3 16,-1 7-2-1,-4 36-1-15,-3 17-1 16,-11 23 4-16,0 17 2 0,-14 17 10 16,-1 11 2-16,-8 10 6 0,-1 11 1 0,-19 0-1 15,-7 7 15-15,-21 4 1 16,2 0 2-16,-21 3 2 15,-20-3-13-15,-12 3 1 16,-24-7-2-16,1 2 0 16,-6-4-1-16,-37-1-3 15,0 5-2-15,-17-4-3 16,-21 0-3-16,1 4-1 16,-5-3-3-16,-36 3 0 15,14 3 0-15,-10 4 1 16,-22 2 2-16,14 3 1 0,-10-3 0 15,-11 10 0-15,20-3 1 16,-5 5 2-16,6 8 1 16,34-6-2-16,6 1 1 15,13-1-2-15,10-5-1 16,26 1 0-16,-2-6-3 16,24-3-76-16,12-3-50 15,3-1-97-15,18-5-172 16,25-10 240-16</inkml:trace>
  <inkml:trace contextRef="#ctx0" brushRef="#br0" timeOffset="4411.91">18656 11750 328 0,'-25'7'44'0,"2"-5"79"0,-9-4-146 0,-2-3-7 0,4 3 7 16,0 0 20-16,4 4 79 15,10 5 29-15,1-3 27 16,15-4-11-16,-3 0-27 16,10 0-12-16,34-9-4 15,7-5 2-15,33-6-8 16,8-6-11-16,19-3-31 15,16 3-11-15,45 6-15 16,15-1-4-16,41 12-1 16,30 4-1-16,27 10 0 15,22 4-1-15,36 2 0 0,6-3 1 16,21-6 4 0,5 0 23-16,-3-4 45 15,-6 0 17-15,-12 1 25 0,-22 1-15 16,-32 1-37-16,-22 3-16 15,-67 7-26-15,-28-6-3 16,-70 6-32 0,-32-6-67-16,-56 4-311 15,-26-2 250-15</inkml:trace>
  <inkml:trace contextRef="#ctx0" brushRef="#br0" timeOffset="4838.54">18080 12357 1469 0,'-71'37'126'0,"16"-7"96"0,18 0-104 0,30-9-72 16,19 6-20-16,32-2-26 0,20-6-7 0,58-8 0 0,27-11 1 15,64-14 3-15,32-4 0 16,56-9 0 0,2 4 1-16,43 6 2 15,9 1 0 1,24 7 4-1,15 9 2 1,12 3 14-16,7 3 5 16,-19 6 11-16,-8 0 2 0,-24 4-6 15,-24 4-5-15,-29 3-7 0,-27 0-5 0,-59-2-3 16,-22-5 0-16,-63-2-7 0,-21-1-38 16,-53-10-107-16,-30-4-79 15,-68-17 99-15</inkml:trace>
  <inkml:trace contextRef="#ctx0" brushRef="#br0" timeOffset="5202.91">18821 13332 1933 0,'2'24'58'16,"19"5"52"-16,59-3-127 15,42 1 2-15,57-11 16 16,21-2-1-16,65-14 0 16,9 0-1-16,40-5 1 0,27-8 1 15,6 3 3-15,19 3 1 16,1 5 1-16,3 6-1 15,-29 10 1-15,-13 5 2 16,-39 8 1-16,-45 1-1 16,-40 2-1-16,-34 2-1 15,-54 4-61-15,-33-13-60 16,-58 5-309-16,-45 6 248 16</inkml:trace>
  <inkml:trace contextRef="#ctx0" brushRef="#br0" timeOffset="5515.94">18484 14371 1697 0,'27'56'75'0,"38"1"36"16,31-5-82-16,64-3-9 0,40-4 12 16,50-17 3-1,41-7-9-15,51-10-16 0,14-1-6 16,36-6-1-16,12 3 2 16,8 0 1-1,10-2 1-15,-32 4 0 0,-7-5-2 16,-39 1 0-1,-30 1-17-15,-29-6-112 0,-37-2-149 16,-47-16 149-16</inkml:trace>
  <inkml:trace contextRef="#ctx0" brushRef="#br0" timeOffset="6076.96">20186 10736 1450 0,'-42'59'85'16,"1"-3"43"-16,21 8-27 0,8 3 0 0,-4 4-17 0,11 16-31 0,-8 0-12 0,3 34-26 15,-1 19-9-15,6 37-7 16,5 22-3-16,1 42-3 16,10 23-1-1,7 41 2-15,-9 26 0 16,5 26 3-16,-4 1 3 15,5-11 0-15,17-17 1 0,3-30 1 16,4-20 0-16,5-32 1 16,-10-5-2-16,3-37 1 15,-3-16-21-15,-6-40-113 16,2-31-180-16,1-43 173 16</inkml:trace>
  <inkml:trace contextRef="#ctx0" brushRef="#br0" timeOffset="6445.54">22335 10759 2202 0,'-2'99'57'0,"-3"24"-27"16,12 4-27-16,-7 29-5 15,0 23-1-15,-2 38-3 16,-7 27-1 0,6 58 3-16,-11 15 0 0,-9 34 4 15,0 14 1 1,-15 8 0-16,1 4 0 0,0-1 2 15,1-7-1-15,8-34-1 16,5-10-1-16,14-72-47 16,9-26-29-16,11-71-71 15,8-42-71-15,15-68-198 16,3-44 238-16</inkml:trace>
  <inkml:trace contextRef="#ctx0" brushRef="#br0" timeOffset="6774.44">23711 10649 1690 0,'-12'183'103'16,"6"17"79"-16,6 32-139 0,0 52-35 16,-3 17 0-16,-11 59 2 15,-1 25-1-15,-4 26-1 16,-1 15 0 0,-6-2 0-16,-1-1 0 0,-1-6-4 15,3 0 0-15,-2-11-51 16,3-9-54-16,4-9 58 15</inkml:trace>
  <inkml:trace contextRef="#ctx0" brushRef="#br0" timeOffset="9230.98">26332 11149 1212 0,'-13'-18'133'0,"10"10"-44"0,-8-10 98 0,23 9-22 0,4-14-8 0,-12 12-25 0,3 9-25 0,-18 18-61 0,10 11-20 0,8 26-17 0,3 18 0 0,-13 23-6 0,-4 18-2 16,0 28 0-16,-4 5 0 15,14 1 1-15,-13 1 1 16,1-21-34-16,-2-8-37 16,-10-9-72-16,7-17-33 15,-13-25-68-15,11-19-64 16,4-39 183-16</inkml:trace>
  <inkml:trace contextRef="#ctx0" brushRef="#br0" timeOffset="9585.93">26254 10764 1110 0,'14'4'159'16,"7"8"208"-16,-17 24-259 15,-1 12-12-15,-14 15-38 16,-13 3-13-16,-8 3-27 16,-11 4-5-16,13-25-3 15,-5-4-1-15,13-24-5 16,15-13 2-16,28-18 0 16,8-16-1-16,13-20 4 15,15-17 0-15,-9-11 12 16,-2 3 11-16,6 10 24 15,-19 17 9-15,-8 20 2 16,-9 20-10-16,-4 25-27 16,-3 17-12-16,2 23-12 15,5 13-3-15,-4 3 2 16,1 6-2-16,1-4-34 16,7 0-66-16,13 5-276 0,1 11 228 15</inkml:trace>
  <inkml:trace contextRef="#ctx0" brushRef="#br0" timeOffset="10024.61">26156 13528 1073 0,'0'11'80'0,"0"-36"-4"0,5-26 117 0,-3 15-14 0,-9 6 22 0,-7 9-7 0,-13 14-37 0,11 7-26 0,6 14-47 0,6 16-26 16,2 27-29-16,2 21-6 16,2 32-9-16,7 16-5 15,0 35-6-15,0 0-1 16,-8 8-2-16,-1-6-1 15,0-12-40-15,0-9-22 16,-10-25-96-16,-3-16-80 16,-8-27 136-16</inkml:trace>
  <inkml:trace contextRef="#ctx0" brushRef="#br0" timeOffset="10298.85">25702 14977 1271 0,'7'51'120'0,"7"15"125"16,9-2-174-16,2 1 1 15,2 10-37-15,-1-6-16 16,3-3-13-16,1-4 1 16,-2-23 32-16,1-9 29 15,1-23 43-15,4-11 25 0,-4-20 1 16,2-15-19-16,5-23-37 15,2-15-25 1,12-18-40-16,1-10-3 0,-1-17-123 16,13-10 81-1</inkml:trace>
  <inkml:trace contextRef="#ctx0" brushRef="#br0" timeOffset="11086.53">26491 13105 984 0,'-2'32'62'0,"1"-4"66"0,1-3-26 0,1-9 16 0,5-14 21 0,1-4-7 0,3-16-30 0,3-10-6 16,1-11-25-16,-2-2-17 15,-3-11-22-15,-5-2-7 16,5-3-6 0,0-3-5-16,12 6-5 15,7 5-1-15,2 4-5 16,4 8 3-16,-2 14-1 16,5 5-1-16,4 17-5 0,3 2-3 15,-10 10-2 1,0 8 0-16,-17 6 1 15,-8 9 3-15,-2 10 2 0,-14 4 1 0,4 5 3 16,-1-5 0 0,4-5-1-16,13-8-2 0,10-8-1 15,7-2 0-15,3-11 0 16,-1-9 2-16,2-8 4 16,2-10 10-16,-1-12 23 15,4-1 15-15,-7-10 29 16,-7 4 6-16,-11-1 4 15,-14 1 1 1,-21 2-16-16,-8 3-12 0,-3 8-31 16,-16 1-19-16,-3 18-28 15,-4 2-16-15,5 14-56 16,17 3-37-16,13-5-137 16,15 4-179-16,23-18 253 15</inkml:trace>
  <inkml:trace contextRef="#ctx0" brushRef="#br0" timeOffset="11493.28">27505 12661 1374 0,'34'9'143'0,"-16"2"71"0,-4 8-42 0,-16 10-104 0,-1 13-35 16,-3 8-25-16,6 0-5 0,11-6-3 15,12-3-1-15,12-23-3 16,8-4 7-16,1-14 23 15,-3-13 18-15,-4-4 45 16,-14-6 14-16,-12-1 14 16,-2-2-3-16,-7-1-26 15,-4 6-18-15,0 10-33 16,-1 1-19-16,1 10-24 16,5 14-5-16,12 7-3 15,-7 4 4-15,8 0 8 16,0-15 2-16,2-8 13 15,9-4 10 1,-1-15 21-16,-5-3 10 16,1-6 8-16,-6-5-2 15,-15-2-14-15,-2-8-9 16,-15-3-20-16,-4-6-12 16,-3 4-29-16,-5 3-22 0,8 8-60 0,1 12-31 15,10 16-77 1,13 0-64-16,4 7 160 15</inkml:trace>
  <inkml:trace contextRef="#ctx0" brushRef="#br0" timeOffset="11868.57">28658 12445 1569 0,'-14'-9'139'16,"1"-1"131"-16,-8 1-105 0,-9 11-29 0,0 5-39 0,-27 19-60 0,-5 4-17 0,3 11-18 15,6 5-4-15,27-10-9 16,22 1-5-16,25-3-2 15,24-4 3-15,13 7 7 16,8-3 4-16,-8 10 4 16,-10 0 2-16,-20 4 8 15,-10-2 2-15,-27-3 8 16,-14-1 2-16,-33 1-2 16,-17-8-13-16,-28-6-73 15,-2-8-66-15,7-21 65 16</inkml:trace>
  <inkml:trace contextRef="#ctx0" brushRef="#br0" timeOffset="12529.55">29495 12582 972 0,'1'-13'173'0,"-1"3"229"16,0 6-156-16,-8 8-59 0,-7 8-37 0,-8 18-83 0,-5 7-32 0,7 13-31 15,-4 9-7-15,20-6-5 16,-1 4-1-16,20-22 2 16,9-10 0-16,22-13 6 0,4-12 14 15,1-5 23 1,3-13 12-16,-14-1 24 15,-9-10 0-15,-14-1-3 16,-10 0-4-16,-29-11-20 16,-11 9-14-16,-23-8-31 15,-3 9-20-15,3 8-15 0,-1 7 2 16,22 11 2-16,4-4-10 16,38 6-11-16,17-6-4 15,17 14 3-15,17 4 18 16,7 23 17-16,16 9 6 0,0 5 7 15,7 9 1-15,-1-11 5 16,-4 4 1-16,-29-9 7 16,-9-12 7-16,-29-10 28 15,-21-13 15-15,-1-15 25 16,-12-5 8-16,-1-19-2 16,15-10-9-16,-7-17-26 15,10 0-12-15,5-9-33 16,3 11-9-16,13 12-16 15,6 6-6-15,10 19 4 16,-1-2-46-16,21 5 388 16,0-5-253-16</inkml:trace>
  <inkml:trace contextRef="#ctx0" brushRef="#br0" timeOffset="12980.98">31530 12326 836 0,'-2'4'166'16,"9"3"270"-16,-10 7-182 0,1-1-23 0,-3 3-18 0,-24 1-71 0,-4 3-34 0,-26 6-46 16,-17 5-17-16,-4 9-30 15,-1 8-9-15,17 4-9 0,5 1-5 16,31-7-6-16,10-5-4 15,25-6-5-15,20 6 2 16,8 0 8 0,15-4 5-16,1 5 9 0,-1 1 2 15,-16-4 3-15,-9 2 3 16,-25 0 3-16,-15-4-2 16,-18 0-44-16,-8-7-53 15,-7-10-123-15,4-6-103 16,15-32 165-16</inkml:trace>
  <inkml:trace contextRef="#ctx0" brushRef="#br0" timeOffset="13474.44">31551 12755 1308 0,'43'29'119'0,"-6"1"109"16,6 2-89-16,-24 0-6 15,3-9-21-15,-5-5-22 16,-3-10-9-16,8-13-9 15,-6-4-7-15,-4-10-10 16,-8-4-7-16,-4 0 7 16,-15 1 4-16,-8-2 0 15,-1 4-4-15,-17 1-31 0,2 11-17 16,7 21-22-16,12 10-7 16,8 32-3-16,3 3 3 15,16 10 11 1,-7-3 3-16,21-6 6 0,11-9 0 15,11-19 0-15,23-8 0 16,4-19 1-16,8-6-2 16,2-19-9-16,-9-7-7 15,-5-15-7-15,-4-8-5 16,-7-19 2-16,-13-6 5 0,-11-16 12 16,-7-14 10-16,-13-11 14 15,-4-6 5-15,-10 15 11 16,3 23 9-16,0 37 11 15,-9 20-3-15,9 33-26 16,-9 24-14-16,9 43-18 16,7 19-2-16,4 29 11 15,3 3 0-15,-11-5 13 16,4-6-43-16,0-11-102 16,-3-5-87-16,-4-20 92 15</inkml:trace>
  <inkml:trace contextRef="#ctx0" brushRef="#br0" timeOffset="13849.61">32204 12817 1295 0,'73'-28'126'0,"-2"7"65"0,-1 0-9 0,14 3-59 0,3 5-28 0,19-1-25 0,4 4-6 15,-9 6-16-15,-12 1-4 16,-45 3-7-16,-9 0 1 16,-17 1 8-16,-32 12-1 15,-14 1-7-15,-29 9-11 16,-19 5-19-16,10-5-1 16,15 4-2-16,19 0-5 0,25 3-4 15,14 0 0-15,21 0 9 16,15 4 4-1,19 1 9-15,0 1-1 0,-4 1-4 16,-12 0 7-16,-19-1 5 16,-13-3 2-16,-16 6 4 15,-21-9-9-15,-21 4-44 16,-25-7-23-16,-39-6-69 16,-13 2 53-16</inkml:trace>
  <inkml:trace contextRef="#ctx0" brushRef="#br0" timeOffset="15144.04">18762 16262 874 0,'-17'6'153'0,"-1"6"116"0,4 8-95 0,-9 3-31 0,10 10-62 0,3 8-24 0,3 16-34 15,3 1-12-15,8 17-11 0,1-2-2 16,9 3 1-16,-2-9 0 16,11-14-2-16,-5-5 0 15,7-19-4-15,3-5 1 16,3-15 5-16,2-9 1 15,15-14 7 1,11 0 1-16,29-7-2 16,15 5-1-16,34 0-5 15,6-2 0-15,8 6 1 16,-2 5-1 0,0 7 2-16,-6 5 1 15,-24 9 3 1,-19 0 1-1,-45 2 2 1,-16 9 1 0,-20-6 7-16,-12 1 4 15,-7 1 8 1,-11-12 0 0,3-4-8-16,-1-10-8 31,9-11-14-31,12-5-3 15,18-11 3-15,22-2 4 32,19 1 7-17,16 1-1 1,28 7-3 0,14 7-4-1,8 8-2 1,-4 6 0-16,-6 8-1 15,-3 11 0 1,6 10 1-16,-4 5 0 31,-7 2 4-31,-9-3 1 16,5-3 43 0,18-1 24-1,21-9 35 1,11 2 20-16,3-4-17 0,4 4-20 0,18-2-27 15,0-2-14 1,14-5-16-16,-2-6-1 16,-16-8 13-1,-19-13 8 1,-29-7 11 0,-32-3 3-1,-52-4-6-15,-7-3-2 16,-41-6-7-16,-5-2-3 0,-20-10-24 0,-11-4-18 15,-7-15-31-15,-4-3-20 0,-2-3-47 16,15 2-33-16,0 17-119 0,4 6 255 0,1 18-64 0</inkml:trace>
  <inkml:trace contextRef="#ctx0" brushRef="#br0" timeOffset="16042.98">19422 17548 662 0,'-12'5'182'0,"4"-5"240"0,1 5-146 0,-2-3-55 16,2 0-21-16,-16 3-52 0,6-3-32 0,-12 5-55 0,-8 6-24 0,0 6-32 0,-6 11-7 15,-1 22-14-15,8 10-3 0,12 19 0 0,1 4 2 16,24-10 2-16,14-10-1 0,22-22-2 0,14-16-4 16,18-20 8-16,-1-20 5 0,-3-15 15 15,-13-8 10-15,-10-1 20 16,-5 4 4 0,-19 6 4-1,0 6-1 16,-18 10-10-15,0 11-6-16,-2 7-17 16,-7 9-10-16,2 14-14 15,7 7-2 1,16-3 2 0,11-4 0-1,14-19 5 16,6-11 1-15,3-18 24 0,5-5 20-1,-9-7 33 1,-5 0 13 0,-22 2 2-16,-13-3-5 15,-22 5-20 1,-18 3-9-1,-17 1-30 17,-13 6-26-1,-12 2-76-15,-1 0-47 15,6 2-132-31,16 5-149 15,6-2 235 1</inkml:trace>
  <inkml:trace contextRef="#ctx0" brushRef="#br0" timeOffset="16128.2">20012 17252 1379 0,'59'-7'232'0,"-18"7"156"0,-18 30-136 0,-9 14-55 0,-21 29-105 0,-4 10-30 16,-14 11-42-16,-3 0-10 0,-4 4-4 0,13-6-33 0,8-9-111 0,9-10-70 0,22-27 90 0</inkml:trace>
  <inkml:trace contextRef="#ctx0" brushRef="#br0" timeOffset="16268.66">20551 17567 1095 0,'0'0'197'0,"-1"6"210"0,-5 8-185 0,-13 11-101 0,-2 8-39 0,-15 13-47 0,4 2-13 0,13 4-22 0,4-6-3 0,30-7-5 0,6-9 0 0,9-9 10 0,6 2 6 0,-10 6 17 0,-10-1 6 0,-14 2 6 0,-6 4 1 0,-29-6-6 16,-8 2-6-16,-12-10-45 16,-6-6-52-1,2-17 500-15,-1-19-353 0</inkml:trace>
  <inkml:trace contextRef="#ctx0" brushRef="#br0" timeOffset="17661.22">21484 17812 608 0,'0'-2'153'0,"-2"-3"187"15,-1 5-133-15,-3-2-69 0,-6 2-27 0,-2 7-44 0,-2 4-24 16,0 10-25-16,2 8-8 0,3 11-8 0,6 14-3 16,6 8-4-16,10-4 0 0,14-7-1 0,10-19 1 15,13-19 17-15,5-11 16 110,6-18 43-110,-13-13 21 0,-7-8 21 15,-11-6 0-15,-17-4-17 0,-9 4-15 0,-16 1-25 16,-15 3-12-16,-10 5-23 0,-9 5-18 0,-10 10-61 16,-1 5-20-16,8 8-24 0,17 10 7 15,20 0 28-15,18 1 12 0,35-5 19 0,12-2 1 16,31-1 21-16,5 1 5 0,7 7 5 0,-4 4 3 15,-14 10 2-15,-5 8 4 0,-16 5 5 0,-12 5 3 16,-24-5 13-16,-8 0 12 0,-18-7 10 16,-9-7 12-1,-6-11 22-15,-4-14 1 0,3-15 1 0,5-8-2 16,13-12-25-16,7-8-11 16,24-5-15-16,8 0-10 15,15 0-15-15,5 2-5 16,13 7-4-16,-1 3-33 15,12 1-29-15,0-1 37 16</inkml:trace>
  <inkml:trace contextRef="#ctx0" brushRef="#br0" timeOffset="18771.77">23275 17693 1432 0,'5'4'140'0,"-5"-4"103"0,-3-2-33 0,-3-2-77 0,1 3-40 0,0 1-68 0,1 3-20 0,4 22-16 0,2 16-6 0,5 10-2 0,9 13 4 0,3-11 3 0,13-3 0 0,7-25 3 0,7-6 1 0,-1-21 16 0,-6-15 13 16,-4-13 26-16,-3-8 14 16,-7-13 14-16,-2 3-3 0,-19-2-18 0,3 11-14 0,-2 13-29 15,-5 12-12-15,9 19-21 0,3 9-4 0,11 16 2 16,7 4 5-16,20-4 13 0,0-9 4 0,8-10 4 16,-1-7 4-16,-14-8 8 0,-4 0 14 15,-31-10 33-15,1-5 12 0,-16-6 10 0,-12-12-11 16,-4-8-34-16,-9-1-16 0,7-12-19 0,0-1-7 15,11 4-21-15,10 11-27 0,8 19-75 0,12 13-58 16,16 12-180-16,7 0 200 0</inkml:trace>
  <inkml:trace contextRef="#ctx0" brushRef="#br0" timeOffset="19161.46">24777 17603 1353 0,'1'-2'175'15,"-8"-7"144"-15,-12 4-38 0,-17-9-81 0,-4-2-54 0,-19 3-84 16,4-6-28-16,-7 13-34 15,9 3-8-15,17 17-16 0,-1 9-4 16,21 11-4-16,4 0 1 0,19 3 10 0,7-5 2 16,11-6 3-16,9-8 2 0,-1-13 6 0,4-5 6 15,2-14 6 79,2-4 4-94,0-5 4 0,-7-3 8 0,-4-13 16 16,-4 9 6-16,-10 1 7 0,6 1-5 0,-26 14-12 15,-1-2-7-15,-2 23-21 0,-13 14-9 0,17 13-11 16,-8 8-1-16,15-1 5 0,4 0 3 0,14-13 0 0,13-8-1 16,2-17 5-16,6-3 5 0,0-16 6 0,-13-3 8 15,-2-9 5-15,0-1 3 0,-10 1 2 16,2 1-1-16,-12 11-7 0,-6 14-6 0,4 1-13 15,-6 17-7-15,3 19-3 0,-3 8 2 16,9 6 6-16,2-10 0 0,19-14 4 0,9-11 0 16,7-17 3-16,12-11 14 15,-4-15 25-15,-8-6 18 16,-6-4 31-16,-11 0 7 0,-15 7 2 16,-9 9-5-1,-6 16-26-15,-14 8-21 16,-2 30-40-16,-12 15-14 0,-1 33-14 15,4 10 2-15,4 14-3 16,6 3-6 0,4-12 1-1,-4-9 2 1,0-10 15 0,-4-13 7-1,-8-9-2 1,-4-10-4-1,-3-26-14 1,-1-4-15 15,6-24-21-15,2-8-15 15,-6-27-61-15,9-18-51-1,8-34-164 1,6-22 189-16</inkml:trace>
  <inkml:trace contextRef="#ctx0" brushRef="#br0" timeOffset="19424.32">25970 17291 1951 0,'0'9'147'0,"-14"-6"76"16,-8 6-27-16,-20 5-62 0,-10 0-37 0,-13 17-54 0,1 0-18 0,7 12-25 0,13 0-9 0,26-3-13 0,8-1-6 15,22 0-5-15,16 2 4 0,17 0 12 0,6-2 7 0,-1 9 10 16,-8-2 3-16,-28 11 7 0,-14 5-25 0,-39 5-79 15,-21 8 41-15,-67 20-7 0</inkml:trace>
  <inkml:trace contextRef="#ctx0" brushRef="#br0" timeOffset="24462.36">948 5702 222 0,'41'-28'29'0,"-5"-2"22"0,3-6 14 0,-4 13-7 0,-1 9 0 16,-6 14 27-16,-14 6-9 15,-7 11-3-15,-8 5 0 16,-13 9-6-16,8 0 1 16,3-3 4-1,1-1 2-15,9-15-11 16,7 2-2-16,-5-8 0 0,9 4-3 16,-2 3-12-16,0 3-4 15,12-2-16-15,-5-4-5 16,4-4-8-1,-1 8-2-15,-1-9-3 0,5 6-2 16,4 3-3-16,3-9-1 16,7-5 0-1,8-1-1-15,10-15 2 0,11 5-1 16,-10 2-1-16,5-3 0 16,3 1-1-16,-2-5 0 15,5 13-1-15,1-10 0 16,-4 11 0-1,3 1 0-15,8-15 1 16,-8 5 0-16,26 9 1 0,-14-3 0 16,3 5 1-16,0 0-1 0,-22-9 1 15,6-5 1-15,3 3-1 16,7-10 1-16,8-6 0 16,5-1-1-16,12-8 0 15,-7 15-1-15,-2-2-1 16,-3 2-1-16,-22 10 0 15,10-1 0-15,3 8 1 16,3 3 0-16,-1-8 1 16,10 3 0-16,-14-6 0 15,2-2 1-15,2-4 0 16,-6-9 0-16,18 1 0 0,11-1 0 16,3 6-1-16,-5 1 0 15,-2 12 0-15,-18-3 0 16,6 7 1-16,2 3 0 15,-6-6 0-15,14 3 0 16,8 2-2-16,-17-5 0 16,8 5 0-16,-6 1 0 15,0-3 0-15,29 4 1 0,2 0-1 16,-5 2 0-16,-4-2 0 16,-16-2 1-16,-1 0 0 15,10-3-1 1,10 1 1-16,11 3 0 15,-10-3-1-15,-9-3 1 16,1 0 0 0,3-2 1-1,17-2 0-15,-8 1 0 16,2-3-2-16,-12-1 1 16,-7 5-1-16,9 4 2 15,1 5 1-15,0 0 0 16,-1 7 0-16,-17 0-1 15,-17 4-1-15,-7-1 0 16,0-1 0-16,5 4 1 16,12 1-1-16,8-2 0 0,-7 4-1 15,-8 0 0-15,-3 9 0 0,-16-5 0 0,7-1 0 16,9 2 0-16,14-7 0 0,9 1 0 16,-6-6 1-16,-1-1-1 15,-16 3 0-15,-7-4 0 16,8 6 1-1,-1-1 0-15,11-1 0 16,-1-3 0 0,13 1 1-16,-3-5-1 15,-1-2 0-15,-5-1 0 16,-5-1-1-16,19 6 0 16,-1-4-1-16,11 3 0 15,-9 2 1-15,-15-4 0 0,5 5 0 16,-7-1 1-16,11 3 0 15,7-3 0-15,0 0 0 16,-10-7 1-16,-3-3-1 16,-2-2 3-16,0-1 12 0,21 3 3 15,-6 3 3-15,-2 0-1 16,-16 7-13-16,-17 5-3 0,-13 2-3 16,-7 8 7-16,-5 22-6 15</inkml:trace>
  <inkml:trace contextRef="#ctx0" brushRef="#br0" timeOffset="30351.73">1321 11241 366 0,'0'2'113'16,"0"-2"132"-16,0 7-17 0,-7-2-33 0,0 4-21 0,-9 14-40 0,1 0-20 0,-6 11-45 16,-5 2-18-16,8 4-32 0,4-1-11 0,3-3-5 0,9-4-3 0,9-9 0 0,-7-2 5 0,16-12 10 0,6 0 0 15,13-4 17-15,13-3-2 0,5 5 12 16,-1-5 6-16,-8 3-9 0,-7 4 1 0,-12 5-17 0,-6 6-1 0,-24 10-3 0,-9 9-3 0,-14 5-3 16,-8 6-4-16,-3 8-15 0,-3 3-35 0,-13-6-137 15,5-8-148-15,6-18 171 16</inkml:trace>
  <inkml:trace contextRef="#ctx0" brushRef="#br0" timeOffset="30549.82">1206 11373 1252 0,'35'-15'107'0,"0"3"59"0,-1-1 12 15,0-1-73-15,0-7-21 0,1 0-44 16,2-1-19-1,8-6-30-15,4 7-71 16,11-13 52-16</inkml:trace>
  <inkml:trace contextRef="#ctx0" brushRef="#br0" timeOffset="30782.54">2064 11231 1221 0,'-4'32'148'0,"1"-2"68"0,3 12-68 0,0 10-17 16,0 6-73-16,0 15-13 15,-11 5-30 1,7 9-7-16,-10-2-35 0,7-2-50 16,20-10 46-1</inkml:trace>
  <inkml:trace contextRef="#ctx0" brushRef="#br0" timeOffset="31081.12">2268 11403 857 0,'0'1'153'0,"3"-1"206"0,11-3-229 15,8-4 25-15,17-2-32 16,3-5-12-16,6 0-42 15,7-2-19-15,-7 5-21 16,5 14-7-16,-33 10-4 16,-4 12 1-16,-32 12 0 15,-20 6-1-15,-5 22-6 16,-15 8-4-16,2 12-3 16,1 2-2-16,18-15-3 15,8-9 0-15,25-14-3 16,11-19-2-1,23-5 0 1,11-5 1-16,19-20 4 16,12-7 1-16,6-24 5 15,9-9-47-15,-10-17-99 16,-13-3-118-16,-2-11 120 16</inkml:trace>
  <inkml:trace contextRef="#ctx0" brushRef="#br0" timeOffset="31232.12">3152 11287 1013 0,'-1'2'150'0,"-7"9"106"0,-2 5-43 0,1 23-92 16,-5 5-36-16,1 18-38 16,3 11-17-1,3 10-20-15,-2 1-2 16,5 6-4-16,2-12-1 16,4-12-40-16,4-4-58 0,2-34 57 15</inkml:trace>
  <inkml:trace contextRef="#ctx0" brushRef="#br0" timeOffset="31902.66">3624 11312 1042 0,'-16'30'105'0,"-21"13"55"0,-13 5-6 15,-21 21-33 1,7 5-22-16,2 12-25 15,0-3-25-15,25-21-38 0,9 2-8 16,31-27-8 0,22-10-4-16,25-12-3 0,15-16-6 15,13-15-49 1,2-13-43 0,-9-17-97-16,-11-9-13 0,4-14 35 15,-11 0 46-15,-3 11 125 16,-6 10 64-16,-21 26 99 15,-7 19 31 1,-19 28 5-16,-6 15-40 0,-5 26-77 16,-4 5-29-16,9 12-27 0,-2-10-3 15,8-11-4-15,3-2-1 16,0-28 1-16,5-2 0 16,-5-30 14-16,2-10 6 15,-4-15 20-15,0-11 16 16,2-20 21-1,0-17 7-15,0-23-7 16,15-7-14-16,2 2-29 16,14 11-6-1,8 26-6-15,-8 18-4 0,10 27-8 16,-5 13-9-16,-10 17-8 16,-3 3 0-16,-21 14 3 0,0 1 3 0,-13 15 1 15,-10 8 0-15,-7-3-1 16,-3 1-1-16,7-16-1 15,8-8-1-15,14-10-3 16,5-5 0-16,26-6-2 16,8 0 1-1,14-1 2-15,17 3 0 0,-6 4 1 16,-14 3 1-16,-7 4 1 16,-20 1 1-16,-11 15 4 15,-2-1 0-15,-26 22 2 16,-25 2-2-16,-35-7-10 0,2 10-36 15,-14-19-102-15,13-4-78 16,24-14 103-16</inkml:trace>
  <inkml:trace contextRef="#ctx0" brushRef="#br0" timeOffset="32266.02">4817 11463 1923 0,'2'-2'25'0,"14"-1"14"16,12-4 17-16,17-1 8 0,-3 0-15 0,20-10-25 0,-9 4-8 0,4-6-10 0,7 1-4 0,-14 3-49 0,3 1-62 0,-11 10-181 0,-6 2-201 15,-17 6 265-15</inkml:trace>
  <inkml:trace contextRef="#ctx0" brushRef="#br0" timeOffset="32415.19">4800 11709 1175 0,'-16'23'168'0,"14"-8"205"0,16-8-245 0,44-4-16 0,-6-17-22 15,31-11-18-15,-3-5-11 16,-6-16-35-16,6 3-14 16,-9 1-20-16,9 6-1 15,-16 15 2-15</inkml:trace>
  <inkml:trace contextRef="#ctx0" brushRef="#br0" timeOffset="34791.41">6594 11257 421 0,'7'-2'86'0,"-7"-3"93"0,7 0-3 0,0 3-23 15,-5 0-1-15,1-5-20 0,-1 5-9 0,-11-12-16 0,9 14-10 0,0 0-20 0,0 7-11 16,0-5-15-16,4 12-8 16,-4-7-9-16,-4-5-5 15,-3 7-15-15,-3 2-4 0,15 12-6 16,-5 10-2-1,5 12-1-15,-1 1 0 32,-25 3 2-32,5 12-1 15,1 6 2-15,-6 4-2 16,12 0 1-16,-7-4-1 16,-10-19-1-16,15 0 1 15,11-11-1 1,9-8 0-16,-7-4-1 15,-1-20 1-15,-4-2-8 16,3-1-28-16,9-2-82 0,-9 0-88 16,12-9 103-16</inkml:trace>
  <inkml:trace contextRef="#ctx0" brushRef="#br0" timeOffset="35027.78">6948 11071 828 0,'2'-5'114'0,"2"10"98"0,-6 9-33 16,-9 18-22-16,-6 7-28 0,-5 11-37 15,1 12-16 1,2 9-43-16,1-6-9 16,0 6-15-1,4-2-2-15,3-8-3 0,2-1 5 16,4-16-96-16,-7-3-98 15,8-27 106-15</inkml:trace>
  <inkml:trace contextRef="#ctx0" brushRef="#br0" timeOffset="35241.94">6326 11383 1007 0,'9'-9'110'0,"10"4"67"0,29 5-59 16,18 0 12-16,-6-4-41 16,13 3-11-16,-9-12-39 0,-4-5-15 15,7 4-14 1,-6-5-1-16,-8 15-1 16,-3-6 0-16,-24 17-70 15,-10 3-64-15,-19 3 68 16</inkml:trace>
  <inkml:trace contextRef="#ctx0" brushRef="#br0" timeOffset="35445.39">6213 11644 1320 0,'49'3'85'0,"10"1"36"0,17-6 2 0,2-5-20 16,2-11-20-16,-2-3-31 15,-9-4-18-15,2-1-21 16,5 4-10-16,6 8-119 16,3 0-137-16,12 10 138 31</inkml:trace>
  <inkml:trace contextRef="#ctx0" brushRef="#br0" timeOffset="35765.75">7624 11427 1080 0,'-9'-19'127'0,"-3"8"95"0,-4-1-10 15,-6 12-56-15,1 0-35 16,-20 16-55-16,2 2-25 16,-10 14-26-16,1 3-8 15,16 8-7 1,16-4 2-16,21-4 1 0,6-3 2 15,23-2 5-15,5-3-3 16,-4-4 1 0,9-6 1-16,-5 5-2 15,-8 1 1-15,-15 5 6 16,-9 4 2-16,-22 0 2 16,-8 2 2-1,-21-2-64 1,-4-1-73-1,-3-6 67-15</inkml:trace>
  <inkml:trace contextRef="#ctx0" brushRef="#br0" timeOffset="36229.43">7698 11532 836 0,'27'-2'147'0,"5"2"115"0,7 2-100 15,-5 2-25-15,8 3-37 16,-10-7-12-16,5-7-10 15,1 0-15-15,-12-8-17 16,15-1-6-16,-27-3-12 16,-1 5 1-16,-12 1 19 15,-11 4 0-15,-12 13-2 16,-6 5-4-16,-16 16-27 16,-15 10-5-16,-3 22-9 31,0 12-2-31,20 7-6 0,17 4-1 15,32-13 1-15,19-12 1 16,19-21 3-16,11-14 2 16,12-19 2-16,-3-11 2 15,3-20-1-15,-4-9-4 0,-8-24-17 16,-2-4-10-16,-3-16-7 16,-5-6 5-16,-5 0 18 15,-4 3 9-15,-14-5 9 16,-9 3 1-16,-10-3 2 15,-8 10 1-15,-4 34 28 16,-3 19 4-16,-2 37-5 16,-1 23 1-16,2 32-31 0,1 7-4 15,1 21 1-15,8 5-1 0,2 3-1 16,12 2 1 0,4-4 0-16,4-8 0 15,8-17-107-15,-3-6-56 16,5-33 82-16</inkml:trace>
  <inkml:trace contextRef="#ctx0" brushRef="#br0" timeOffset="36633.37">8273 11638 1132 0,'0'-21'113'0,"5"-5"75"0,17-1-57 16,8 0-19-16,14-5-21 0,15 4-7 0,19-6-32 0,16 6-7 0,-1 0-5 16,-7 10-2-16,-26 4-9 0,-26 0-6 0,-20 14-5 0,-12 0 5 0,-17 17 2 0,3 10 0 15,-15 8-7-15,-5 3-7 0,0 6-8 0,-5-3-1 31,20-8-6-31,6-1-3 0,25-5 3 16,20-2 4-16,5-6 9 16,2-1 7-16,-1 1 7 0,-10-3 0 15,-5 4 12-15,-16 1 3 0,-27 8 3 16,-5 2-1 0,-19 3-14-16,-11 3-7 15,-22-10-15-15,-10-6-33 16,-11-7-121-16,8-1-54 15,27-11 89-15</inkml:trace>
  <inkml:trace contextRef="#ctx0" brushRef="#br0" timeOffset="37539.93">9917 11344 1002 0,'7'4'117'0,"-6"-4"95"0,5 7-43 0,-6 3-17 0,-7 8-29 0,-8 11-31 0,-13 1-18 15,-7 12-33-15,-6 17-12 16,-5 13-15-16,-9 10-9 16,-13 8-33-16,-4-6-32 15,-5-17-95 1,12-1-73-16,15-34 119 47</inkml:trace>
  <inkml:trace contextRef="#ctx0" brushRef="#br0" timeOffset="37663.75">9418 11284 972 0,'16'7'173'16,"14"2"185"-16,13 19-189 0,-6 6 10 0,22 17-52 0,-10 10-22 0,5 11-45 15,11 10-21-15,-12-8-24 16,4 4-2-16,7-5-10 15,-4-2-63-15,11 5 42 16</inkml:trace>
  <inkml:trace contextRef="#ctx0" brushRef="#br0" timeOffset="41435.51">5498 3422 679 0,'-28'0'75'0,"3"4"65"0,-3 1-8 0,1-5-20 0,9 6-1 0,0-6-9 0,4 1-13 0,11 3-14 0,-1-1-9 0,6 1-32 16,7 3-13-16,9 7-17 0,13 4 0 0,30 5 16 15,13 2 12-15,47 0 5 32,-1-6-1-32,28-6 1 15,6-13-8-15,14-15-3 16,13 3-2-16,-30-13-5 15,-16 6-2-15,-45 3-2 16,-26-6 2-16,-27 17 34 16,-12-4 30-16,-38 7 0 0,-22 4-3 15,-32 12-39-15,-33 11-31 16,-45 7-5 0,-20 7 0-16,-21 5-1 0,5 1 0 15,-7-6 1-15,4-7-1 16,15-15 1-1,19-6-1-15,63-6-2 16,30-1 0-16,55-4-20 16,2 5-4-16,52 1-5 0,24 4-1 0,57 6 19 15,26 0 5-15,20-3 6 0,11-6 3 16,0-11 2-16,0-1 2 16,-31-11 6-1,-21 0 2-15,-52 3 4 16,-35 1 4-1,-46 10 33-15,1 1 2 16,-60 1-4-16,-20 1-4 0,-50-1-37 16,-29 0-7-16,-22-5-4 0,-15-6-2 0,6-3-1 15,3-5-1-15,27 1 2 16,24 0 0-16,49 6-5 16,36 6-13-16,47 6-14 15,30 8-3-15,53 6 3 16,39 2 14-1,50 0 16-15,19-4 3 16,36-8 4 0,1-4 1-1,-10 0-67-15,4 0 21 0,-10 3 9 16</inkml:trace>
  <inkml:trace contextRef="#ctx0" brushRef="#br0" timeOffset="42509.23">11151 11351 646 0,'0'-5'185'0,"-13"1"-64"16,4-3 187-16,-5 2-145 0,4-4-3 0,-6-9-4 0,12-1-23 0,-10-10-26 0,5 8-10 0,-5 11-20 0,-13 1-9 15,-12 0-22-15,-18 2-15 0,-10 12-20 0,-4 15-9 0,9 24-9 0,4 4-5 0,24 16-5 16,6-1 1-16,28 14 2 0,7-3 2 0,21 1 5 0,13-4 2 0,17-4 2 16,6-7 2-16,2-5 2 0,6 4 1 15,-29-15 2 1,-18 11 1-16,-25-13 8 15,-27-3 4-15,-14-8 6 0,-10-26 10 16,-8-9 21-16,-1-10 6 16,3-27 4-16,11-6-10 0,29-10-29 15,8-14-13-15,26-11-15 16,19 4-7-16,26-5-3 16,20 9 0-1,24 13 1-15,4 5 24 16,-2 1-143-16,0 3-29 15,-12 1 82-15</inkml:trace>
  <inkml:trace contextRef="#ctx0" brushRef="#br0" timeOffset="43266.68">12383 11642 347 0,'-11'-5'150'0,"2"1"155"0,2 2-29 0,0 1-70 0,0-5-15 0,5 6-17 0,1-3-8 0,-3 4-27 15,4 8-18-15,-9 9-37 16,2 12-13-16,-14 22-21 16,-9 1-9-16,-11 12-14 15,-7 8-6-15,-7 0-11 32,-5-4-3-32,-4-5-8 0,9-9-29 15,2-16-97 1,-4-6-67-1,20-24-236-15,-4-19 234 0</inkml:trace>
  <inkml:trace contextRef="#ctx0" brushRef="#br0" timeOffset="43437.37">11750 11787 792 0,'12'-14'181'0,"3"4"208"0,8 15-208 0,-2 2-11 0,25 23-38 16,-2 2-7-16,17 12-34 15,6 6-21-15,9-2-31 16,15 0-18-16,15-4-12 15,2 4 12-15,0 0-116 16,0 10 74-16</inkml:trace>
  <inkml:trace contextRef="#ctx0" brushRef="#br0" timeOffset="45976.46">13436 3545 623 0,'-16'1'121'0,"-7"-1"91"0,4-1-36 0,-10-1 14 0,8-2-28 0,9 3-13 0,-3-5-45 0,-6-3-16 0,9 6-40 16,12 3-12-16,3 3-22 0,38 12-7 0,21 6 2 0,-7 0 1 0,32 0 4 0,2-6 3 15,40-1 2-15,32 2 1 0,20-7 11 0,16 3 0 0,33-12-3 16,-1 0-2-16,18-7-15 0,8-5-2 0,-25-1-1 16,6 1-1-16,-28 1 27 15,-17 9 1-15,-22 8-3 16,-31 2 4-16,-48 16-27 16,-19 2-1-16,-57 3 8 15,-10 8 5-15,-38 5 9 16,-17 3 1-16,-41 6-3 15,-25-1-6-15,-32-8-7 16,-4 3-2 0,1-17-2-16,-1-1 1 0,-17-19 1 15,-5-15 0-15,-10-14 1 0,6-14-1 16,12-22-3-16,6-2-2 16,5-8-4-16,23 5-1 15,11 5-2-15,10 4 0 16,11 14-2-16,3-2-2 15,19 15-3-15,15 8-2 16,27 5-3 0,10 6-3-1,25 7-16 1,-3 0-5-16,24 9 0 0,19 7 3 0,33 9 16 16,21 3 5-16,28-6 4 15,17-1 0-15,37-5 3 0,26-7 0 16,30-9 3-1,15-2 0-15,14-12 2 16,-14-2 2-16,5 0 0 16,5 0 9-1,-44 0 5-15,-18 2 4 16,-46 1 4-16,-42 3-6 16,-38 10-3-16,-20 0 0 15,-58 9 3-15,-33 3-1 16,-59 7-10-1,-32 5-18-15,-69 6-42 16,-18 2-14-16,-28 1 4 16,-7 1 14-16,27-9 29 0,17-6 7 0,52 1-2 15,28-4-3-15,58 3-2 0,33 3-2 16,65-5-1-16,39-1 3 0,53-9 6 16,23-1 20-16,56-8-124 0,20-2-106 15,26-5 128-15</inkml:trace>
  <inkml:trace contextRef="#ctx0" brushRef="#br0" timeOffset="46976.53">13493 11034 716 0,'3'-5'89'16,"10"-8"98"-16,-1 4-4 0,-1-1 16 0,-2-5-16 0,-8 5-23 0,1 4-12 0,-2-1-16 0,-9 4-9 0,1 6-39 16,-12 8-23-16,-15 17-36 0,1 13-11 0,-19 19-9 0,1 17-5 0,10 22-6 15,-1 14-4-15,18 20 1 0,20 2 1 0,21-12 6 0,16-14 1 0,9-34 0 0,8-15 1 0,-3-30 1 16,-5-5 4-16,5-23 7 0,-12-4 7 16,-13-16 11-16,6-6 6 15,-17-15 7 1,-2-9 2-16,-16-5 6 0,-7-2 1 15,-14-6-5-15,-1 6-8 16,-2 11-18-16,2 12-8 0,-7 21-13 0,-6 10-7 16,6 13-18-16,0 4-27 15,5 7-67-15,5 4-45 16,8-10-152-16,19-1-157 16,33-28 271-16</inkml:trace>
  <inkml:trace contextRef="#ctx0" brushRef="#br0" timeOffset="47415.48">13984 10997 964 0,'25'-15'142'0,"-7"1"174"0,-10 5-85 16,-15 4-7-16,9 7-35 16,2 7-70-1,-8-4-31-15,2 7-45 16,-7 8-11-16,-7 5-14 15,20 17-5-15,-2 15-9 0,-4 2 0 16,-7 6-3 0,-10-1 1-16,10-7-1 15,-7-11 0-15,18-11-2 16,12-6-1-16,9-8-2 16,11-5 0-16,3-5 2 15,0-6 2-15,-3-7 0 16,-2-7 2-16,-8-7 3 15,-1-3 0 1,-3-3 3-16,-6 3 0 0,-9 1 5 16,-1 2 3-16,-4 4 16 15,-11 1 12-15,10 11 10 0,-10 0-4 16,7 11-19-16,4 5-14 16,-1 12-17-16,10 13 0 15,-2 7-1-15,-4 5 0 16,8 6-1-1,-6-4-3-15,6-6-82 16,8-5-49-16,3-8-289 16,9-13 236-16</inkml:trace>
  <inkml:trace contextRef="#ctx0" brushRef="#br0" timeOffset="47828.51">14862 11142 1290 0,'-9'34'73'0,"9"3"60"0,-4 5-29 16,4 8 21-16,0 5-26 0,-14 5-53 0,16 6-19 0,-6 1-25 0,4 2-18 0,-3-1-119 0,-4 1-214 0,5-18 202 0</inkml:trace>
  <inkml:trace contextRef="#ctx0" brushRef="#br0" timeOffset="48091.47">14768 11135 1133 0,'1'-67'179'0,"15"10"133"0,-1 18-97 0,-10 7-5 16,13 18-68-16,-4-2-25 0,11 5-54 0,5 6-21 15,7-1-23-15,-3 3-7 0,3 1-5 0,9 6-2 0,-14 5-4 0,-2 5-1 0,-10 7 0 16,-10 9-1-16,-15 9 3 0,-15 2 2 0,-10 3 3 15,-7-3 0-15,2-11-1 16,4-5 1-16,3-9-1 16,7 3-1-1,14-4-2-15,7 9-2 0,10-9 4 0,8 1 5 16,9 1 15-16,-8-8 6 16,20 4 8-16,-7-10 0 0,11 8-6 15,3-1-4-15,-7 10-9 16,2 1-3-16,-20 11-2 15,-7 7-1-15,-18 13 6 16,-13 8 1-16,-26 5-5 16,-14 13-3-16,-12 2-22 15,-7 5-20-15,-32 2-53 16,-9 9-52-16,-48 10 55 16,-7 4 9-16</inkml:trace>
  <inkml:trace contextRef="#ctx0" brushRef="#br0" timeOffset="56139.56">1223 13484 450 0,'-3'2'95'0,"-4"-2"98"0,0 5-13 0,-1-3-41 0,3-2-12 0,-2 2-19 0,5-4-13 0,0-2-25 16,2 6-9-16,0-2-18 15,0 0 1-15,-1 0 6 16,-3-9 0-16,9-3 4 16,4 8-8-16,20-1-4 15,-12-6 1-15,17 8-15 0,2-4-3 16,-3 3-13-1,5 3-5-15,-7 4-3 16,1 6-1-16,-9 7 2 16,-7 5 3-16,-16 13 5 15,0 10 1-15,-16 6-1 16,-3 19-2-16,-18 7-3 16,-6 2-2-16,-10 2-1 15,-7 0-1-15,-1-6 0 0,-4-5 1 16,10-23-3-16,9-8 1 15,19-13-6-15,13-15-5 16,19 3-8-16,9-10-1 16,18-8 14-16,13 1 3 15,17 4 10-15,5 0 3 16,4 11-9 0,-2-8-1-1,-12 5 3-15,1-8 1 0,-1-4 2 16,-2 0 1-16,7-6-51 0,-3-3-51 15,-13-8-226-15,-7-9 183 0</inkml:trace>
  <inkml:trace contextRef="#ctx0" brushRef="#br0" timeOffset="56766.7">1986 12920 776 0,'1'4'133'0,"-13"-8"98"0,8 4 21 0,-8-9-68 0,-6-1-32 0,18 10-48 0,-12-14-22 0,-2-1-29 0,1 3-13 0,-17 3-14 0,2 2-11 16,-1 7-18-16,-1 4-6 0,14 13-5 0,2 10 0 0,11 10 5 0,4 4 3 0,14-11 2 0,-1-2 1 15,11-12-1-15,-2-3 0 0,1-11 1 16,-2-2 2-16,4-11 2 0,-13-5 1 0,4 0 3 15,-1-2-1-15,-14-3 0 0,7 0 1 16,-12-2 10 0,-6 7 4-16,9 14 4 0,3-7 0 15,8 18-12-15,-1 5-5 0,3 7-2 16,-22 3 0-16,-3 4 0 16,5 4 0-16,7 0-1 0,7-2 0 15,9-2 0-15,-9-3 1 0,-13-2 0 16,-4-2-8-16,1 8-89 15,5-3-68-15,3 15 83 16</inkml:trace>
  <inkml:trace contextRef="#ctx0" brushRef="#br0" timeOffset="57364.98">2863 13771 707 0,'-5'-8'127'0,"3"0"119"0,-1 1 1 0,-1 2-16 0,6 7-32 0,-7 1-49 0,5 4-22 0,-16 4-46 0,1 1-19 0,-9 10-31 15,-1 13-13-15,11 15-13 0,-24 8-1 0,1 8-4 0,-21-6 2 0,1 1-43 16,13 2-30-16,15-13-93 0,8-9-74 15,9-25 132-15</inkml:trace>
  <inkml:trace contextRef="#ctx0" brushRef="#br0" timeOffset="57549.92">2402 13695 1221 0,'0'2'130'0,"-1"10"96"0,4 10-37 0,15 15-69 16,5 4-26-16,21 8-44 16,6 3-18-16,14-8-23 15,-2 2-3 1,7-9 0-16,-9-1 0 0,-8 8-10 15,3-5-23-15,-11 11-116 16,0 3-91 0,9 7 120-1</inkml:trace>
  <inkml:trace contextRef="#ctx0" brushRef="#br0" timeOffset="58820.49">3901 13601 71 0,'-27'14'2'0,"-1"-5"4"0</inkml:trace>
  <inkml:trace contextRef="#ctx0" brushRef="#br0" timeOffset="59219.8">3702 13640 450 0,'-9'4'98'0,"-10"-4"92"0,12 7-34 0,-1-7-48 0,-6 0-15 0,12 0-13 0,-5-7 3 0,7 0 7 16,11 7 1-16,1-13 1 0,3-1-5 15,8 0-6-15,-2-9-1 16,18 12-15-16,2-3-10 16,8 16-25-1,6 5-11-15,-12 7-10 16,-8 7 1-16,-22-1 7 16,-11 5 2-16,-17 17-1 15,-11 8 0 1,-15 23-9-16,-5 6-3 15,-4 6-4-15,-1 1-1 16,6-12-1 0,8-3 0-16,11-23 0 15,6-7-2 1,18-20-11-16,9-11-2 0,15-6 3 0,8-4 2 16,11-7 11-16,10-7 2 0,13-2 0 15,5-7 1-15,4-9 1 0,5 2-2 16,-2-13-47-16,-17-7-68 15,4-1 64-15</inkml:trace>
  <inkml:trace contextRef="#ctx0" brushRef="#br0" timeOffset="59421.62">4097 12848 1343 0,'-5'10'124'0,"3"4"60"0,1 13-62 16,-3 7-24-16,13 19-45 0,-11 4-12 0,7 5-24 0,-5 7-6 0,-7-11-15 0,13-1-40 15,6-23-167-15,4-9 135 0</inkml:trace>
  <inkml:trace contextRef="#ctx0" brushRef="#br0" timeOffset="59648.49">4482 12922 883 0,'-7'25'105'0,"0"14"76"0,-4-2-85 0,10 22-18 0,-1-4-20 0,7-9-2 16,8-7 7-16,2-29 20 15,7-10 8 1,-3-23 7-1,3-9-4-15,-5-14-23 0,-1-9-5 0,-3 0 5 16,-8 8 8 0,-9 6 0-16,-6 5-8 15,-10 22-25 1,-1 2-14 0,-4 17-35-16,-1 16-39 15,3 11-107 1,1 11-80-1,28 8 109 1</inkml:trace>
  <inkml:trace contextRef="#ctx0" brushRef="#br0" timeOffset="60050.98">5184 13642 1130 0,'0'-5'120'0,"2"-4"72"0,7 9 7 0,0 2-66 0,-2 1-23 0,11-1-29 0,3 0-12 0,9-2-21 16,11 7-9-16,0-7-19 0,-1-7-7 0,-8 7-4 0,-5-4 1 0,-9 8-52 0,-6-4-44 0,-14 0-130 16,-12 7-94-16,-14 3 167 0</inkml:trace>
  <inkml:trace contextRef="#ctx0" brushRef="#br0" timeOffset="60166.38">5165 13846 745 0,'-18'39'187'0,"9"-2"167"0,4-7-84 0,19-12-110 0,11-4-35 15,17-12-34-15,17-4-14 16,14-9-31-16,15-3-16 15,10-2-74 1,-2 2 547-16,-6-2-376 16</inkml:trace>
  <inkml:trace contextRef="#ctx0" brushRef="#br0" timeOffset="61637.6">7464 13599 478 0,'-7'7'93'0,"4"2"109"0,-6-2 5 0,2-1 4 15,-2-6 3-15,2-7-15 0,5-2-21 0,4 5-45 0,-2 4-27 16,-9-16-44-16,-10 4-19 0,-15-1-28 0,4 10-7 16,1 10-9-16,8 18-5 0,-6 9-2 0,6 1-2 0,0 2 1 0,5-3 0 15,27-4-3 1,10-2-2-16,23-8 0 0,13 5 0 15,-6-9 5-15,-5 3 4 0,-10-3 8 16,-4 4 8-16,-16 6 11 16,-11 3 5-16,-19 6-1 15,-11 11-4-15,-23 9-10 16,-9 2-12-16,-6 5-53 16,-19-14-45-1,15-15-152-15,5-6-144 16,19-43 218-16</inkml:trace>
  <inkml:trace contextRef="#ctx0" brushRef="#br0" timeOffset="62101.68">7436 13809 502 0,'25'-6'159'0,"7"5"124"0,-16 8-49 15,5 9-30-15,4 8-68 16,-4-4-26 0,4-8-41-16,3-12-9 0,4-10-5 15,2-8-4 1,-4-5-5-16,0 0-2 15,-17-4-6-15,-13 2 2 0,-13 8 14 16,-13 1 1-16,-8 10-5 16,-9 12-9-16,4 15-27 15,2 7-10-15,12 15-11 32,9 3-4-17,11 4-3-15,14-1 1 0,19-10 2 31,9-9 3-31,11-19 4 16,4-16 3-16,12-15 3 16,-2-10 2-1,5-11 2-15,-14-7 0 0,4-15 1 16,-9-5 1-16,-18-15 9 16,13 3 9-16,-24-14 21 15,-3-3 7-15,7 6 13 16,-19-4 1-16,-6 29 2 15,2 14-2-15,-7 33-21 16,1 12-16-16,3 30-32 0,1 20-11 16,-5 29-4-16,0 15 3 15,-5 19 10-15,-1 10-4 0,10 8-79 16,-1 0-76-16,16-9-52 16,-6-10-69-16,-4-27-108 0,6-16-34 0,-1-37 207 15</inkml:trace>
  <inkml:trace contextRef="#ctx0" brushRef="#br0" timeOffset="62430.01">8158 14082 358 0,'-14'-48'140'0,"-10"2"147"0,5 0-35 16,17 1-70-16,2 4-29 0,14-1-24 0,15 8-3 0,-1 2-10 0,0-7-1 0,17 7-20 0,-3-3-12 16,4 14-22-16,2 1-12 0,-16 6-17 15,-5 12 3 1,-25 2 4-16,-8 11 1 0,-17 26-7 15,-9-1-9-15,-3 20-17 16,-2 8-4 0,12-2-5-1,7-3-3-15,18-13-7 0,9-5-2 16,21-13-2 0,18-1 3-16,16-12 6 15,8-6 4-15,-8 0 6 16,-3-2 2-16,-26 6 11 0,-14 6 6 15,-31 13 5 1,-28-4 2-16,-22 15-14 16,-11 0-23-16,-7-12-89 15,13 3-67-15,8-18 81 16</inkml:trace>
  <inkml:trace contextRef="#ctx0" brushRef="#br0" timeOffset="62708.24">9977 13709 869 0,'0'-1'100'0,"5"-7"13"0,8 16 146 0,-3-7-12 15,-6 29 12-15,-10 6-48 0,-18 26-91 16,-10 14-27-16,-19 22-63 15,-6 10-13 1,-1 0-3-16,-2-9-31 16,-2-17-103-1,6-6-92-15,-8-24 98 0</inkml:trace>
  <inkml:trace contextRef="#ctx0" brushRef="#br0" timeOffset="62891.05">9528 13672 1342 0,'29'53'134'0,"-1"9"134"0,2 11-96 15,13 9-4-15,-8 3-35 16,15-9-57-16,1-7-21 16,-1-14-35-16,0-12-10 15,10-13-64-15,9 2-34 16,-3-20 44-1</inkml:trace>
  <inkml:trace contextRef="#ctx0" brushRef="#br0" timeOffset="63524.21">10711 13699 586 0,'-5'12'141'0,"-3"1"148"0,5-6-29 0,3 0-67 0,9-7-32 0,14 0-49 0,12-4-20 16,19-3-22-16,6 4-15 0,9-6-28 0,5 14-8 0,-22 2-11 0,-13 7 2 0,-18 25 7 0,-21 4 4 16,-11 19 2-16,-6 12-4 15,-36 13-6-15,-8-2-3 0,-13-3-1 0,-2-17-2 0,22-10-4 0,17-8-5 0,32-12-10 0,15-3-5 0,28-7 9 16,24-6 1-16,19-15 8 0,12-6 6 0,-3-18-3 0,0-4 2 15,-10-8-6-15,-4-2-35 0,-5-19-176 0,-2-15 139 16</inkml:trace>
  <inkml:trace contextRef="#ctx0" brushRef="#br0" timeOffset="63911.18">11477 13099 1409 0,'7'-10'111'0,"11"-1"83"0,1-1-32 15,20-1 5-15,6 3-23 16,8 3-38-16,-5 1-15 16,-18 4-37-16,0 2-14 15,-25 2-14-15,4 11-2 16,-18 8-3-16,-5 9-3 16,-16 7-5-16,-6 1-4 15,3-3-4-15,-6-8-3 16,32-10-7-16,7 1-5 15,21-7-4-15,13 1-1 16,13 6 7-16,7 0 7 16,-1 3 11-16,-11-3 3 15,-8-1 10-15,-9 1 0 0,-20 3 5 16,-3 8 3 0,-22-1-2-1,-8 8-5-15,-20 3-12 16,-8 1-21-1,-14 3-65-15,-1-1-53 16,9-10-137-16,4 2-250 16,17-4 305-16</inkml:trace>
  <inkml:trace contextRef="#ctx0" brushRef="#br0" timeOffset="64250.32">13253 13956 716 0,'-1'-18'119'0,"1"-3"173"0,-4 5-99 0,2 9 25 0,-1 0-5 0,-1 15-41 0,3 7-30 0,-14 15-67 0,-4 14-22 0,-17 27-27 0,-8 2-7 0,-11 15-8 0,-2 3-22 15,1-11-85-15,2-4-76 16,14-18 83-1</inkml:trace>
  <inkml:trace contextRef="#ctx0" brushRef="#br0" timeOffset="64521.18">12718 13887 1623 0,'11'23'94'0,"8"17"42"16,6 7 1-16,19 18-10 15,4 1-25-15,21 5-45 16,8 1-18-16,2-22-24 16,6 1-5-16,-3-4-17 15,-4-1-66 1,2 12-191-16,-2 4 163 0</inkml:trace>
  <inkml:trace contextRef="#ctx0" brushRef="#br0" timeOffset="65073.53">14175 13564 993 0,'-10'0'103'0,"3"5"79"0,7 8-40 0,-9-12 1 16,9 14-26-16,3-15-21 0,6 0-31 0,0 0-10 0,23 0-2 0,-4 3 3 0,22-3-10 15,14 4-7-15,-4-1-13 0,0-3-7 0,-21 13-7 0,-5 8 3 0,-25 9 5 16,-9 11 2-16,-23 24-3 31,-11 8-3-31,-21 16-9 16,-12 3-3-16,10 2-2 16,8-7-1-16,6-27 0 15,16-5-1-15,24-12-9 0,6-13-3 16,24-2 2-16,16-8 3 0,12-17 8 15,17 1 4-15,22-15-1 16,2-5 1-16,5-10 15 16,-3-5-40-16,-8-8-137 15,-7-3-109-15,-17-27 114 16</inkml:trace>
  <inkml:trace contextRef="#ctx0" brushRef="#br0" timeOffset="65463.63">15238 12603 1402 0,'7'-4'171'0,"1"3"96"0,-9 10-70 0,-12 24-25 15,-17 17-81-15,-9 8-37 16,-12 26-33-16,10 3-11 15,9 14-9-15,4 1-1 16,24-9-3 0,-3-24-2-16,12-21-4 15,20-11 2-15,9-23 7 16,8-7 5-16,5-21 18 31,-3-14 8-31,-9-1 12 16,-12 3 20-16,-19 10 20 15,-13 2-6-15,-30 10-14 16,-9 6-26-16,-7 19-41 16,-9 4-15-1,20 17-53-15,-13-1-32 16,22 4-110 0,3 1 113-16</inkml:trace>
  <inkml:trace contextRef="#ctx0" brushRef="#br0" timeOffset="66798.72">4392 15560 680 0,'14'-5'151'0,"-11"-6"109"0,3 6-22 16,-4-6-20-16,-8 3-34 0,3 2-25 0,-10 4-57 0,-10 2-30 0,-10 6-43 0,4 10-13 0,-22 7-14 0,12 16-2 0,-9-2-2 0,-5 0 0 0,19-7-4 15,11-1-6-15,26-10-12 0,26-5-3 0,15-1-2 0,11-10 8 0,7 5 15 0,-16-5 6 0,9 20 6 16,-18-7 2-1,-17 2 5-15,-2 14 4 0,-22 5 5 0,-8 18-1 16,-17 5-7-16,-11 4-25 0,1-9-112 16,-11-11-105-16,16-15 116 15</inkml:trace>
  <inkml:trace contextRef="#ctx0" brushRef="#br0" timeOffset="67272.17">4631 15713 714 0,'37'30'111'0,"1"-2"69"0,-3 1-39 16,6-3-12-16,-2-8-10 15,2-7 10-15,-2-11-18 16,-15-11-7-16,-4-5-23 16,-9 0-5-16,-20-7 1 15,2 5-2 1,-34 11-5-16,-2 2-11 0,-10 7-31 15,-4 15-10-15,11 17-20 16,5-2-8 0,22 19-10-16,7 1-2 15,17-3 1-15,14 1 2 16,24-11 6-16,5-12 1 0,19-13 4 16,-7-7 4-16,11-14 3 15,0-7 1-15,-9-20 9 16,-5-14 4-16,-14-25 19 15,-8-13 10-15,-8-15 24 16,3-1 11-16,-11-2 13 16,-8 8 1-16,-7 18-7 0,-3 16-5 15,-6 34-10-15,0 3-15 16,1 34-33-16,-3 16-16 16,3 33-18-16,1 18-2 15,-2 20-1-15,-1-2-31 16,8 5-141-16,5 1-49 15,2-1 105 1</inkml:trace>
  <inkml:trace contextRef="#ctx0" brushRef="#br0" timeOffset="67622.97">5225 16009 859 0,'11'-37'157'16,"10"7"155"-16,9 1-97 0,13 3-51 0,5-3-26 0,12 3-25 0,5 8-12 0,3 2-23 0,1 7-13 0,-28-3-23 16,-4 12-6-16,-21 10 1 0,-23-3-1 0,-11 29-1 0,-10-8-3 0,-20 2-20 0,5 18-4 0,3-5-7 15,1-2-4-15,33 1-11 0,8-8-2 0,32-6-5 16,5-3 5-16,10 2 10 0,3-4 6 0,1 1 8 0,-9 3 0 0,-10 7 8 0,-11 5 3 0,-35 3 4 16,4 13 6-16,-27 0-40 15,-4-3-32-15,-11-13-95 0,-8-11-75 16,15-16 116-16</inkml:trace>
  <inkml:trace contextRef="#ctx0" brushRef="#br0" timeOffset="67912.63">6472 15862 670 0,'3'3'201'16,"4"-4"141"-16,-7-5-42 0,5 6-34 15,1-2-75-15,3 6-35 16,24 12-62 0,1-14-31-16,16-1-26 15,3-9-9-15,-11-14-8 16,3 8 4-16,-13 2-11 15,-6 1-4-15,-12 4-98 0,-5 2-74 16,-12-2 83 0</inkml:trace>
  <inkml:trace contextRef="#ctx0" brushRef="#br0" timeOffset="68100.4">6461 16108 1536 0,'30'9'102'0,"11"-9"36"0,10 4 13 0,-3-4-55 16,7-6-24-16,-7 1-36 16,-9 0-14-16,3 3-59 15,-4 0 96-15,-12 4-56 16</inkml:trace>
  <inkml:trace contextRef="#ctx0" brushRef="#br0" timeOffset="69494.08">8057 15918 329 0,'-7'-1'84'0,"5"1"99"0,2-9-23 0,3 0 7 0,6-5 5 0,11-11 14 0,-1 2-8 0,10-5-30 0,1 10-23 15,5 2-46-15,8 2-23 0,6 15-18 0,1-1-8 0,1 0-7 0,1 15 4 0,-1-3-6 0,-5-1 0 32,-7 10 1-32,-16-7 2 0,-23 7 4 0,-7 13-1 0,-30 5-4 0,-4 5-8 15,-10 18-8-15,-9-3-3 0,-6 10-1 0,4 0 0 0,12-10-1 0,11-4 0 16,6-22-2-16,10-4-1 0,23-13-1 0,1-4 6 0,37 1 18 0,9-1 13 16,21-5 8-16,13 0-1 0,31-7-15 15,7-9-9-15,9-3-7 0,-3-2-5 16,-27-6-39-16,3 4-46 0,-23-3 44 15</inkml:trace>
  <inkml:trace contextRef="#ctx0" brushRef="#br0" timeOffset="71174.09">9335 15144 359 0,'5'0'117'0,"-1"1"139"0,-1-4-24 0,5-2-32 0,-8 1-18 0,3-10-36 0,-1 3-16 0,-4-5-32 0,4-7-16 0,-2 4-30 0,7-6-11 0,-5 5-11 0,-4-1-3 0,-16 7 0 0,-3 5-5 0,-6 11-11 0,-1 5-6 0,0 12-7 16,-1-1-5-16,4 3-5 0,4 1-1 0,12 6-1 0,4-1 2 0,14 1 5 0,1-3 0 0,13 1 3 0,4-1 1 16,3-14 1-16,4 3 2 0,-4-14 1 0,-2-5 4 0,-6-1 22 0,3-9 8 0,1-9 6 15,-5-2 0-15,-8-4-20 0,-10 3-5 16,-12 6 1-1,6 12 1 1,-2 9-3-16,-13 5-3 0,4 25-9 16,-11 4-4-1,9 19 0 1,4 8-1-16,12-1 2 16,0-5 0-16,1 3 1 15,-2-1 0-15,-5-9 0 16,4-5 0-16,4-15-1 0,4-5 0 15,1-18-44 1,3-5-36-16,-4-17-144 16,10-5 122-16</inkml:trace>
  <inkml:trace contextRef="#ctx0" brushRef="#br0" timeOffset="71467.53">9989 14986 811 0,'0'0'138'0,"-9"7"125"0,2 0-29 0,-7 5-44 0,0 8-29 15,2-1-44-15,1 3-25 16,7 13-43-16,4-5-15 15,0 11-18-15,2 3-8 16,0 1-5-16,0 1-2 16,-1-4-17-16,-1-4-30 15,0-8-100-15,0-9-96 16,-1-3 125 0</inkml:trace>
  <inkml:trace contextRef="#ctx0" brushRef="#br0" timeOffset="71663.98">9739 15227 1055 0,'4'-2'121'0,"5"2"67"0,12 2-34 16,7 0-13-16,6 0-43 16,5 1-23-16,-2-3-42 15,4 4-15-15,10 3-11 16,1 0-28-16,-2 7-154 15,-3 0-204-15,-9 6 203 16</inkml:trace>
  <inkml:trace contextRef="#ctx0" brushRef="#br0" timeOffset="71895.73">10443 15110 1162 0,'-3'-2'149'16,"-3"2"134"-16,3 4-84 0,-8 6-53 15,0 6-52 1,13 14-62-16,-11-3-12 0,15 16-14 16,-6-10-2-1,0-1 7-15,0 4-43 16,3-8-159-16,11-1-131 16,9-6 146-16</inkml:trace>
  <inkml:trace contextRef="#ctx0" brushRef="#br0" timeOffset="72186.42">10725 15266 980 0,'0'0'114'16,"-5"0"74"-16,3 0-40 0,-2 7-58 15,3 9-43-15,2 11-37 0,8 1-7 16,7 9-3-1,7-5 0-15,11-5 0 16,0-10 26 0,5-13 44-16,-4-8 22 15,-12-13 43 1,6-5-5-16,-17-6-9 16,-8-4-8-16,-4 2-22 15,-22 2-12 1,-6 3-30-16,-11 4-15 15,-4 12-27-15,-1 2-26 16,-4 8-71 0,11 12-48-16,12 1-161 15,7 7 164-15</inkml:trace>
  <inkml:trace contextRef="#ctx0" brushRef="#br0" timeOffset="72426.52">11323 15278 1058 0,'0'8'140'0,"1"2"131"15,10-6-138-15,1-4-8 0,17 0-45 16,10-4-24-16,12-3-28 15,13 0-10 1,-2-2-32-16,0 2-41 16,-12-2 33-16</inkml:trace>
  <inkml:trace contextRef="#ctx0" brushRef="#br0" timeOffset="72833.84">11800 14952 1036 0,'24'-19'116'0,"1"-1"95"0,0 11-33 0,-2-3-26 16,-3 8-20-16,8 4-28 15,-7 2-12-15,8 14-29 0,-1 2-14 16,-14 7-19-16,-10-4-5 15,-8 7-4-15,-10 2-2 16,-11-5-5 0,2 12-1-16,-4-13-5 15,-4-9-2-15,16 0-6 0,14-14-3 16,-1 10-1-16,18-4 3 16,14 7 6-16,4-3 5 15,-1-4 3 1,10 13 1-16,-11-10 5 15,3 12 2-15,-17 2 2 16,-6 6 1-16,-17 8 0 16,-14 2-2-16,-10 10-5 15,-4-4-5-15,-8-1-37 16,5-5-33-16,-17-17-102 16,2-8-125-16,-15-10 160 15</inkml:trace>
  <inkml:trace contextRef="#ctx0" brushRef="#br0" timeOffset="73367.67">12576 15275 417 0,'0'5'176'0,"0"2"131"0,11 4-27 0,-9 0-34 0,17-4-81 0,1 0-42 0,13-4-67 16,6 1-21-16,-1-2-23 0,-3 1-6 0,-3-3-22 0,2 0-58 0,-10-3 47 0</inkml:trace>
  <inkml:trace contextRef="#ctx0" brushRef="#br0" timeOffset="73687.81">13356 14949 1321 0,'-5'7'134'0,"-2"0"89"15,-9 7-2-15,7 14-57 16,-23-6-39-16,2 27-59 16,-9-3-22-16,-12 15-29 15,4 10-6-15,1 3-9 16,14 6-5-16,17-4-2 15,11-3-2-15,18-16-2 16,11-8-1 0,10-20 1-16,10-10 2 15,10-10 6 1,-2-7 3-16,-9-8 5 16,-15-4 5-1,-8-6 13-15,-16-4 17 16,-12 3 28-16,0-3 11 15,-23 4-4-15,-6 9-17 16,-11 2-39 0,-7 10-29-16,-6 6-60 15,2 8-52-15,15 1 63 16</inkml:trace>
  <inkml:trace contextRef="#ctx0" brushRef="#br0" timeOffset="75463.39">14136 15950 492 0,'-7'0'134'0,"6"-5"157"0,-14 5-96 0,15 11-37 0,-8-2-15 0,4 14-24 0,9-4-8 0,-5-8-25 0,13 1-7 0,4-5-13 0,5-7-8 0,11 0-19 15,5 6-14-15,6-3-17 0,6 2-2 0,1 4-4 0,-7-5 1 16,-8 5-56-16,-10-6-53 0,-11 6-301 0,-7 4 242 0</inkml:trace>
  <inkml:trace contextRef="#ctx0" brushRef="#br0" timeOffset="75686.78">14190 16255 957 0,'9'6'146'0,"1"-5"190"16,-5-1-210-16,11 2-57 0,6 2-15 15,-1-2-25 1,20 5-12-16,5-6-16 16,5 3 16-16,13 3-176 15,3-3 122-15</inkml:trace>
  <inkml:trace contextRef="#ctx0" brushRef="#br0" timeOffset="76025.09">15023 16009 1213 0,'0'7'166'0,"-7"-12"157"0,12-10-149 0,6 5-17 0,14-6-44 16,12 5-22-16,11 1-44 16,-4-5-14-16,9 10-21 15,4 9-5-15,-11 6-3 16,4 13 0-16,-20 7 3 16,-11-1 2-1,-24 26 1-15,-18-4-3 16,-20 24-17-1,-6 6-9-15,-1 10-18 16,2-4-1-16,6-8 13 16,13-1 7-16,19-30 12 15,10-2 2-15,19-19-4 16,6-6 0-16,18-15 3 16,10-6 1-16,11 0 3 15,10-11 1-15,6-10-1 16,-4-1-19-16,-7-11-76 15,-8 1-80-15,-15-11 88 16</inkml:trace>
  <inkml:trace contextRef="#ctx0" brushRef="#br0" timeOffset="76340.52">15652 14975 2233 0,'11'9'26'0,"-4"4"7"0,0 18 20 0,7 7-7 0,-1 6-11 0,-3 9-18 0,1-7-5 16,-16-1-3-16,3-1-29 0,-7-10-94 0,14-4-70 0,10-11-341 0,-6-10 306 0</inkml:trace>
  <inkml:trace contextRef="#ctx0" brushRef="#br0" timeOffset="76540.95">15998 14819 1326 0,'0'14'99'0,"0"17"80"0,0 2-56 0,4 28-17 15,-4 1-24-15,0-11-39 16,5 7-12-16,9-22-16 16,6-6-7-16,13-12 5 15,1-11 8-15,7-21 20 16,3-11 13-16,-5-14 15 16,-9-4 6-16,-14-12 6 15,-7 6 2-15,-14 3-12 16,-24-9-10-1,-18 14-28-15,-12 4-15 16,-8 12-62-16,6 9-36 0,8 23-109 16,4 16 502-16,13 14-267 15</inkml:trace>
  <inkml:trace contextRef="#ctx0" brushRef="#br0" timeOffset="77223.13">13934 17468 311 0,'-9'-11'136'0,"-3"-1"92"0,1 5 8 15,6 7-10-15,-11 5-36 0,4 2-20 0,-2 2-24 0,12-7-13 0,-2 0-41 0,2 7-18 0,22-8-26 0,5 5-13 0,19-3-5 0,6 1-2 0,5-2-14 0,-4 1-4 0,1-1-6 16,-12-4 0-16,-4 11-1 0,-11-13-20 0,-13 4-93 0,4 11-80 0,-16 0 93 0</inkml:trace>
  <inkml:trace contextRef="#ctx0" brushRef="#br0" timeOffset="77344.77">13856 17699 1062 0,'14'7'149'0,"11"0"179"0,13-2-157 0,11-1-43 0,4-3-33 0,2 1-49 15,-7 0-20-15,2 3-21 16,-9-3-24-16,7-2-120 16,8 0-123-16,8 7 134 15</inkml:trace>
  <inkml:trace contextRef="#ctx0" brushRef="#br0" timeOffset="77653.45">14945 17328 1444 0,'5'-5'181'0,"-5"5"119"0,-5 9-128 0,-9 17-37 15,5 22-80-15,-3 5-29 16,8 13-19-16,0-4-2 16,-1-9-6-1,-7 0-7-15,10-1-99 16,2-6-86-16,9-14 103 16</inkml:trace>
  <inkml:trace contextRef="#ctx0" brushRef="#br0" timeOffset="77920.63">15197 17465 1180 0,'-7'-6'159'0,"-2"15"134"0,-5 2-78 0,-1 17-103 0,-6 2-38 0,7 7-56 16,5 1-13-16,16 2-8 16,9-4-3-16,13-17 4 15,6-8 10-15,2-18 41 16,8-9 23-16,-3-12 37 15,1-2 3-15,-13-9-6 16,-11 1-6-16,-19 1-11 16,-12 3-5-1,-20 10-26-15,-11-3-16 16,-12 6-37 0,2-1-35-16,4 6-96 15,8 9-68-15,20 6 94 16</inkml:trace>
  <inkml:trace contextRef="#ctx0" brushRef="#br0" timeOffset="78206.39">15512 17388 1254 0,'9'-7'124'0,"11"-2"97"0,-1-1-56 15,20-4-22-15,4 3-23 0,6 0-25 16,3 1-5-16,1 10-34 15,-10 0-13-15,-6 10-22 16,-5 6-7 0,-22 5 3-16,-8 17-1 15,-20 6-2-15,-6 0-1 16,-8 13-5-16,2 0-2 31,5 3-1-15,-2 0-2-16,15-5-4 0,-1-5-4 15,17-15-6-15,14-6-3 16,10-26-3-16,14-3 0 16,15-19-15-16,-4-10-32 15,9-13-95-15,-1-4-71 16,1-6 115-16</inkml:trace>
  <inkml:trace contextRef="#ctx0" brushRef="#br0" timeOffset="78569.88">16484 17270 1044 0,'0'-9'201'0,"5"10"200"0,-8 3-76 15,-3 8-108-15,-1 17-34 16,-14 1-75-16,-2 9-26 0,0 5-46 16,-4 9-18-1,4-3-14-15,4 3-4 16,5 4-6-16,12-14-5 16,2-10-10-16,16-4-1 15,5-13 2-15,6-8 4 16,13-9 8-16,-1-6 3 31,4-11 4-31,1 0 1 0,-1-10 1 31,1-1 12-15,-1 13 24 0,-13 0 19-16,-2 18 38 15,-14 14 5 1,-14 21-8-16,0 20-15 0,-15 35-34 15,-5 1-14 1,1 18-17-16,-5-6-6 16,9-17-39-16,6 1-51 0,0-18-76 15,12 12 78 1</inkml:trace>
  <inkml:trace contextRef="#ctx0" brushRef="#br0" timeOffset="92423.53">881 7438 212 0,'-2'-14'103'0,"-1"0"81"15,-1 1-10-15,-6 3-18 0,-6 10-31 0,-4 0-20 0,-5 18-26 0,-3 1-7 0,-2 8-25 16,1 5-11-16,6-8-19 0,4 5-8 0,10-15-7 0,4-2 16 0,5-10 26 0,1 3 10 0,12-10 26 16,-4 3-6-16,12-8-4 0,-2 4-5 0,6-6-11 0,9 0-10 0,1 1-15 15,12 2-3-15,4 0 0 16,11 4 3 0,9 0 4-16,7 5 3 15,19 1-6-15,-3 5-3 16,31-1-8-16,16 6-5 0,38 3-8 15,17 0 0-15,32 4 1 0,1-6 1 16,-16 4 4-16,-4 7 2 16,-30 9 26-16,-16 14-92 0,-16 23 48 15</inkml:trace>
  <inkml:trace contextRef="#ctx0" brushRef="#br0" timeOffset="95594.34">10190 6922 420 0,'3'0'106'0,"-1"4"122"0,0-4-18 0,-4 2-18 0,13 5-11 0,-11 0-37 15,12 2-23-15,2 0-58 0,-7-4-21 0,25 0-23 0,-7-7-4 0,16-10 1 0,0-2-1 0,-6-2-5 0,6-4-1 0,-16 10 1 0,-9-1-33 0,-15 9-144 0,-4-3-136 16,-6 12 148-16</inkml:trace>
  <inkml:trace contextRef="#ctx0" brushRef="#br0" timeOffset="95770.73">10156 7087 744 0,'-5'18'133'0,"6"1"93"0,17-4-80 0,9-7-19 15,3-8-43-15,12-5-11 16,-1-13-29-16,5 2-14 16,7-1-21-16,-12-10 3 15,9-1-218-15,0-8 154 16</inkml:trace>
  <inkml:trace contextRef="#ctx0" brushRef="#br0" timeOffset="95985.54">11103 6582 1049 0,'0'14'147'0,"-6"-2"73"0,6 10-62 0,-12-1-10 0,-2 0-74 16,17 18-19-16,3 9-28 15,-8 5-10-15,4 20-10 16,-6-4-1-16,13 15-6 15,-2-6 1-15,9-9-86 16,5-7-60-16,-1-29-227 16,22 5 193-16</inkml:trace>
  <inkml:trace contextRef="#ctx0" brushRef="#br0" timeOffset="96220.32">11415 6844 940 0,'-14'0'112'0,"-6"6"92"0,2 4-61 16,4 13-33-16,0 0-37 16,9 13-39-16,5 1-8 15,1 4-13 1,14-4-2-16,2-7 2 16,8-10 0-16,5-11 8 0,6-8 16 15,-6-4 25-15,-2-13 14 16,-10-7 18-16,-7-2-4 15,-11-2-11-15,-7 4-11 16,-15-5-28 0,-3 1-12-16,-10 2-24 15,3 6-11-15,2 5-73 16,7 10-64 0,14 2-320-1,6-1 273-15</inkml:trace>
  <inkml:trace contextRef="#ctx0" brushRef="#br0" timeOffset="96732.52">12119 6867 946 0,'-7'0'132'0,"-9"0"125"0,-7 2-35 16,-6 2-22-16,-3 6-52 15,-1 4-75-15,-6 2-31 16,7 11-36-16,3 3-8 16,15-1-10-1,12-5-2-15,8-9-1 16,17-8 1-16,9-9 6 16,3-12 3-16,4-9 6 15,0-4 2 16,-10-7 5-31,1 2 2 0,-11 0 7 16,-6 1 14-16,-5 13 22 16,-8 4 3-1,-12 17-5-15,0 8-19 16,-4 17-26 0,1 13-6-16,5 9-7 15,5 6 2 1,5-4 2-16,1-3 2 15,5-1 2-15,-3-10 2 16,-6 1 4-16,-4 0 1 16,-13-4 3-1,-3-3 0-15,-16-5 2 16,7-1 0-16,-12-13 0 16,-6-10-20-16,-7-10-70 15,2-16-84-15,2-16 80 16</inkml:trace>
  <inkml:trace contextRef="#ctx0" brushRef="#br0" timeOffset="97245.95">12415 7300 484 0,'-23'-11'93'0,"0"2"128"0,7 6-78 0,-4-6 5 0,8 9-13 0,3-2-20 0,-2-5-12 0,6 7-21 0,1 0-11 0,4 4-14 16,6 5-8-16,8-4-14 16,13 6 0-16,-3-8-10 15,12 6-1-15,5-6-3 16,-11-1-5-16,-2 11-5 31,-8 1 1-31,-10 5 3 0,-8 4 1 16,-5 0 1-1,-19 11-2-15,-11-4-3 16,-3 2-5-16,-1 2-3 0,10-4-2 16,15-3-3-1,8-3-2-15,17-1 0 16,4-5 1-16,17-2 2 16,9-3 2-16,1-6 0 15,6 0 0-15,-1-9 14 16,-8-5-43-16,7-7 24 0</inkml:trace>
  <inkml:trace contextRef="#ctx0" brushRef="#br0" timeOffset="98435.51">13220 6610 810 0,'-13'-7'126'0,"-3"7"110"0,2 0-3 0,-11-3-53 0,8 3-33 16,-5-2-54-16,-10-7-23 0,11 9-33 0,-5 7-10 15,-3-2-13 1,1 17-4-16,-2 2-7 16,3 14-3-16,1 20-6 15,6 13-1-15,1 21 0 16,3 6 0-16,17-1 3 15,5-10 2-15,11-23-1 0,8-14-1 16,4-27-67-16,4-9-59 16,15-18-191-16,4-8 169 15</inkml:trace>
  <inkml:trace contextRef="#ctx0" brushRef="#br0" timeOffset="98762.35">13544 6647 698 0,'-5'6'174'16,"-11"-6"181"-16,2 14-164 15,-20-7 8-15,4 20-82 16,7 12-37-16,-14 12-48 16,15 16-17-16,-1 11-17 15,9 6-2-15,21-10-1 16,4-10 0-16,10-27 3 15,6-10 1-15,5-20 6 16,1-7 3-16,3-16 7 16,-8-5 4-1,-10-6 7 1,-6-5 3-16,-12 6 8 0,-1-3 4 16,-14 12-6-16,-8 2-6 0,-9 10-21 15,-3 5-10-15,-2 4-41 16,-1 6-22-16,19-1-89 15,-2-4-83-15,26-5 133 16</inkml:trace>
  <inkml:trace contextRef="#ctx0" brushRef="#br0" timeOffset="99106.13">13913 6674 896 0,'18'7'114'0,"-16"0"84"15,1 7-10-15,-14 13-48 16,-10 5-37-16,2 10-51 16,-10 8-17-16,-3-2-21 15,11 5-5-15,9-7-2 16,5-8-2-16,12-17-1 16,6-7 2-16,5-21 6 15,10-7 2-15,10-9 3 16,6-6 2-16,8 3 8 15,-17 6 5-15,-8 8 9 16,2 12 0-16,-27 16-7 16,14 17-7-16,-19 22-9 15,-18 2-5-15,1 7-4 16,-9-6-1-16,16-10-58 16,12-14-57-1,1-23-227-15,13-8 188 16</inkml:trace>
  <inkml:trace contextRef="#ctx0" brushRef="#br0" timeOffset="99340.49">14246 6467 1292 0,'-1'14'110'0,"2"4"61"0,6 12-73 0,4 2 18 0,25 17-47 16,3-3-14-16,12 8-28 15,0-1-10-15,-17 3-6 16,-7 10 1-16,-24 9-1 16,-10 3-7-16,-18 12-67 15,-10 2-81-15,-15 2 79 32</inkml:trace>
  <inkml:trace contextRef="#ctx0" brushRef="#br0" timeOffset="99629.92">14938 6683 1115 0,'32'19'138'0,"0"3"40"0,-7-13-34 0,8-1-3 15,8-6-77-15,9-5-13 16,-4 1-20-16,12-5-12 16,-17 1 4-16,-7-1-37 15,-17 0-211-15,-15 7 164 16</inkml:trace>
  <inkml:trace contextRef="#ctx0" brushRef="#br0" timeOffset="99763.99">14915 6963 1640 0,'5'7'106'0,"16"-2"4"0,2-1 7 0,8 0-62 16,9-4-30-16,5-11-16 16,6 0-2-16,6-3-7 15,-2 0-42-15,-2-4-160 16,-5 2 132-16</inkml:trace>
  <inkml:trace contextRef="#ctx0" brushRef="#br0" timeOffset="100149.4">15977 6335 1551 0,'-18'8'130'0,"-10"15"50"0,-9-6 0 0,-6 22-76 16,-8 6-35-16,-6 10-39 15,2 8-16-15,2 17-14 16,8 9-1-16,5 1-4 16,13 2-2-1,16-12-3-15,15-9-2 0,30-16-2 16,13-9 2-1,3-26 4-15,9-13 4 16,-8-9 6-16,-3-17 4 16,0-1 6-1,-11 4 2-15,-16-11 22 16,-8 12 24 0,-19-3 31-16,-17-2 5 0,-14 15-23 15,-14 3-31-15,-18 22-42 16,-9 22-12-16,-13 13-85 15,1 7-48-15,10 9 77 16</inkml:trace>
  <inkml:trace contextRef="#ctx0" brushRef="#br0" timeOffset="102067.42">8776 7920 316 0,'-8'-3'93'0,"8"10"97"15,-2-2 7-15,-2 2-18 0,-10-5-26 0,5 0-38 0,2-4-24 0,7 2-35 0,9 0-13 0,7-3-17 0,3-4-5 0,12 3-9 0,1-3-2 0,-4 0-3 0,13 7-1 0,-22-7 1 16,-1 5 13-16,-11 7-125 0,-5-1-207 0,-6 10 193 0</inkml:trace>
  <inkml:trace contextRef="#ctx0" brushRef="#br0" timeOffset="102216.57">8670 8218 1025 0,'5'9'79'0,"-1"-2"42"0,21-3-52 16,5-8-8-16,5-3-23 15,10 4-7-15,1-10-16 16,-4 6-5-16,8 5-120 16,-7-1 83-16</inkml:trace>
  <inkml:trace contextRef="#ctx0" brushRef="#br0" timeOffset="103582.61">9991 7562 442 0,'0'0'111'0,"0"2"124"0,-2-2-2 0,0 5-29 0,-6 3-18 0,-7 0-46 0,3 12-31 0,-4 8-52 16,2 8-20-16,9 22-30 15,-6 6-5-15,7 11-1 16,-3-3 0-16,4 3-1 16,3 1-6-16,3-10-79 15,4-6-47-15,8-19-125 16,-1-15-129-16,9-21 226 16</inkml:trace>
  <inkml:trace contextRef="#ctx0" brushRef="#br0" timeOffset="103860.23">10239 7949 744 0,'2'7'96'0,"-14"7"60"16,1 9-23-16,-17 9-69 15,13 11-22-15,12 5-25 16,-2-2 1-16,13-11 7 16,3-8 3-1,3-20 22-15,15-7 3 0,-8-13 7 16,2 4 6-1,4-14 1-15,-11 2 3 0,-4-4 9 16,-5-3 3-16,-21 1-10 16,3 10-10-16,-3 2-31 15,-18-6-11-15,20 18-50 16,-4-1-37-16,0 4-122 16,28 14-127-16,-10 0 174 15</inkml:trace>
  <inkml:trace contextRef="#ctx0" brushRef="#br0" timeOffset="104306.57">10702 8068 707 0,'21'-29'154'0,"-5"-3"100"0,-9-5-14 0,-7 3-20 16,-7 6-57-16,-9 0-31 15,-10 14-69-15,-1-2-27 16,-1 19-36-16,-1 15-6 15,10 24-4-15,-1 8-1 16,12-6 5 15,8-1 0-31,5-25 0 0,11-4 2 0,7-12 4 16,0-4 6-16,-2-9 11 16,-1-7 4-16,-10 4 10 0,1-7 1 15,-8 14-6-15,-1 7-5 0,2 2-14 16,1 12-4-1,-3 12-4-15,3 17-1 0,4 3 2 16,-2 9 0 0,0-7 1-1,-1-6 2-15,-8-3 5 16,-2 4 10 0,-17-11 17-1,-6-4 9-15,-5-8 6 16,-5-8-7-1,-11-12-16-15,4-3-9 16,3-13-12-16,8-7-32 16,8-4-81-16,2-3-67 0,21 9 80 15</inkml:trace>
  <inkml:trace contextRef="#ctx0" brushRef="#br0" timeOffset="104930.72">11617 7910 953 0,'-4'5'128'0,"-4"6"83"0,6 7-10 0,-4 8-84 0,-1-1-34 0,0 5-45 0,-5-3-15 0,1 3-15 0,4 0-3 16,5 5-1-1,-3 1-21-15,5-6-121 0,0 0-115 0,2-10 128 16</inkml:trace>
  <inkml:trace contextRef="#ctx0" brushRef="#br0" timeOffset="105193.27">11879 8076 793 0,'-1'-3'142'0,"-7"6"88"0,-4 3-32 15,9 17-115-15,-26 0-38 16,19 14-32-16,10 0-4 16,5-10-1-16,9-4 2 15,14-19 6 1,4 3 5-16,0-7 21 0,4-11 6 16,-11 0 16-1,-4-13 9-15,-3 4 3 0,-4-3 5 16,-16-4 3-1,-2 6-11-15,-17-2-24 0,2 5-18 16,-6 15-52-16,-7-4-42 16,-5 5-107-16,-4 0-148 15,2 4 177-15</inkml:trace>
  <inkml:trace contextRef="#ctx0" brushRef="#br0" timeOffset="105520.01">12156 8032 790 0,'25'-9'96'0,"-6"8"62"0,8-10-35 0,1 4-40 16,-1 5-33-16,10 2-13 0,-7 0 2 16,6 20-7-1,-4 1 1-15,-24 11-4 16,-4 12-4-16,-32 4 2 15,-10 2-5-15,-4 3-11 16,3-5-3-16,16-4-4 16,7-3-1 15,19-13 0-31,10-5-1 0,20-18 2 16,14-3 0-1,11-12 2-15,1-10-26 16,8-12-118-16,-5-7-114 15,9 0 125-15</inkml:trace>
  <inkml:trace contextRef="#ctx0" brushRef="#br0" timeOffset="105769.87">12902 7993 823 0,'-8'0'160'0,"-3"9"135"0,2 14-97 0,-7 20-99 16,-3-1-42-16,3 4-24 16,3-1-2-16,4-13-8 15,8-8-3-15,6-4-16 16,11-10-4-1,10-6 2-15,5-4 1 0,-5-9 5 16,1-5 2-16,-4 0-4 16,2 1 8-16,-8 10 18 15,-2 5 5-15,-14 15 5 16,-1 10-9-16,-10 17-19 16,-12 4-6-16,5 2-38 15,1-4-40 1,14-23-249-1,11-5 198-15</inkml:trace>
  <inkml:trace contextRef="#ctx0" brushRef="#br0" timeOffset="105973.42">13691 7997 1145 0,'18'12'174'0,"-2"2"163"0,12-10-202 15,8-2-5-15,17-6-52 16,4-8-8-16,14-4-25 16,-6-6-17-16,-15 1-16 15,3 5-32 1,-19 0-126-16,-16-3-80 0,-4 13 101 16</inkml:trace>
  <inkml:trace contextRef="#ctx0" brushRef="#br0" timeOffset="106119.06">13753 8218 1279 0,'-10'30'79'0,"6"-3"43"0,13-6-38 16,14-5-6-16,13-16-7 0,24 0-5 16,7-10-40-16,-3-5-25 15,11-4-1 1</inkml:trace>
  <inkml:trace contextRef="#ctx0" brushRef="#br0" timeOffset="106654.42">15378 7786 1275 0,'-6'-6'86'0,"17"19"-12"15,14 31 74-15,-15-8-28 0,5 31-40 0,-14-3-30 0,1 14-32 0,2-5-6 0,-8-17-4 0,4 1 0 16,5-25-32-16,1-2-72 0,3-12 58 0</inkml:trace>
  <inkml:trace contextRef="#ctx0" brushRef="#br0" timeOffset="106899.34">15858 7727 1163 0,'-5'9'155'0,"-4"9"73"0,0 24-74 0,-5 13-32 0,-6 25-77 16,4 12-15-16,4-5-2 16,12-9-2-16,21-21 2 15,8-15 1-15,17-17-11 16,5-11 1-16,9-21 4 15,1-5 5-15,1-16 10 16,-11-8 5 0,-1-10 19-16,-15-11 10 15,-22-7 8-15,-13 2-1 16,-41-7-24-16,-16 7-20 16,-17 18-41-16,-10 14-23 0,10 35-70 15,-8 25-40-15,-1 32 74 16</inkml:trace>
  <inkml:trace contextRef="#ctx0" brushRef="#br0" timeOffset="110922.63">18241 3451 1141 0,'2'0'48'0,"8"-6"41"0,5-2 6 0,8 6 27 0,2-11 9 0,8 10-23 0,4 3-25 0,17 9-26 0,9 8-9 15,5 5-14 1,6 3-9-16,10-11-17 16,8 3-5-16,32-1-3 15,28 6-1 63,35 2-3-78,11 3-1 0,34 9 1 16,1-3 0-16,20 1 4 0,31-2 2 0,-7-11 7 16,1-5 1-16,4-4 0 0,-25-6 1 0,7 3-6 0,-10-4-1 15,-29 11-1-15,-21-2 0 0,-36 9 1 0,-22 6 0 16,-35-1 3-16,-4 9 1 16,-47-1 0-16,-30-15 4 15,-26 4 4-15,-29-15 4 0,-41-3 7 0,-6 2 1 16,-44-10 0-16,-2-3-4 0,-26-8-8 15,-17-6-5-15,-33-11-7 16,-13-2-3-16,-24-3-1 16,-8 4-2-16,8 5 2 15,-1 7 1-15,-5 2 0 16,6 4 0-16,-1 8-1 16,-8 1 1-16,22 6 0 15,13 1 2-15,13-1 1 0,17-1 1 16,24-4 1-16,22-3 0 15,22-9 0 1,29 0-1-16,39-6-4 0,9 6-4 16,32 5-15-16,17 7-3 15,34 4-3-15,40 7 2 16,56 12 11 0,26-5 5-16,38-3 2 15,28-1 0-15,6-14 1 16,17-1 1-16,21-4 1 0,-14-4 2 15,27 7 0-15,-18-3 1 16,-17 13 1-16,-6-1-1 16,-46 11 1-16,-11 7 0 15,-42 0 0-15,-28 4 1 0,-45-4 3 16,-20 1 0 0,-40-4 1-16,-14 5 2 0,-38-2-1 15,-21-7 0-15,-33-4 1 16,-31-1-3-16,-44-6-1 15,-18 6 0 1,-26-6-4-16,-15 0 0 16,-28-12-2-1,-5-9 0 1,-39 0 2 0,9-3 1-16,22-6 2 15,-1 7 1-15,39-10 0 16,16 0 0-16,26 1-2 15,24-1-1-15,49-1 1 16,14-1-1-16,42 0-3 16,27 5-6-1,45 6-12-15,42 5-3 16,63 5 7 0,36 5 3-16,81 6 8 15,31 5 3 1,59 7-2-16,14 2-1 0,18 4 3 15,3 6-1-15,-5 10 0 0,-9 8 6 16,-14 16-75-16,-8 6 248 0,-58 15-147 16</inkml:trace>
  <inkml:trace contextRef="#ctx0" brushRef="#br0" timeOffset="114996.24">17633 8575 1141 0,'7'0'118'16,"-7"-2"90"-16,0 0-7 0,-2-3-26 0,-3 0-25 0,3-1-38 0,-7-4-10 0,8 1-14 0,2 3-10 0,-1 8-27 15,0 11-14-15,-5 18-26 0,-7 17-9 16,-1 29-3-16,-1 2 0 31,2 6 3-31,-1-5 0 0,4-9 2 16,0-9-2-1,8-10-2 1,1-13-28-16,5-25-88 16,4-7-77-16,3-28-286 15,10-11 270-15</inkml:trace>
  <inkml:trace contextRef="#ctx0" brushRef="#br0" timeOffset="115296.28">18113 8303 957 0,'6'0'145'0,"-1"0"217"0,-5 8-183 0,-2 9-8 16,-12 12-21-16,-7 20-54 16,0 17-26-16,-8 23-33 15,-10 12-11-15,14 14-15 16,1-2-7-16,6-15-6 15,30-11-3-15,9-34-5 16,13-11 2 0,9-26 4-16,-1-10 2 0,6-22 13 31,2-11 8-31,-8-5 20 16,-12-7 10-16,-22 7 23 31,-12-3 2-31,-23 8-12 15,-10-1-11-15,-16 17-39 16,3 8-13-16,-10 15-41 16,18 25-31-16,-1 6-92 0,9-2-90 15,34 1 139-15</inkml:trace>
  <inkml:trace contextRef="#ctx0" brushRef="#br0" timeOffset="115793.21">18817 8211 1433 0,'-9'2'124'0,"4"9"59"0,3 6-15 0,4 24-70 0,-2 5-32 0,2 32-41 0,0 7-5 0,-1 25-10 0,5-5-3 0,-12-2-3 0,6 7-8 0,-5-23-100 0,3-1-59 0,-3-11-200 0,-2-15-107 0,7-21 261 16</inkml:trace>
  <inkml:trace contextRef="#ctx0" brushRef="#br0" timeOffset="116018.27">18771 9236 435 0,'-10'-53'175'0,"10"-2"181"0,0-2-25 0,3-1-77 0,11 6-36 0,8 11-64 0,-5 2-32 16,21 27-46-16,1 5-15 0,1 7-20 15,8 14-7-15,-11 2-14 16,-5 5-6-16,-17 11 3 15,-12 0 3-15,-21 11 2 16,-10 5 0-16,-20 1-4 16,-10-8-5-16,-12-2-35 15,-4-2-49-15,0-14-137 16,-17-3-191-16,-15-20 220 16</inkml:trace>
  <inkml:trace contextRef="#ctx0" brushRef="#br0" timeOffset="121351.67">19695 8385 1090 0,'-7'-16'134'0,"0"-3"182"16,-2 1-104-16,2 5-14 0,-4 6-16 0,1 6-56 0,-5 1-36 0,5 8-41 0,-1 15-13 15,2 25-23-15,9 16-2 0,-2 25-7 0,-1 10-1 0,1 7-2 0,-7 4 0 0,6-14-23 0,-8-7-36 0,6-24-78 0,-8-10-46 0,13-25-109 0,0-12-149 0,2-21 263 0</inkml:trace>
  <inkml:trace contextRef="#ctx0" brushRef="#br0" timeOffset="121452.48">19417 8722 1094 0,'-22'-20'173'0,"8"4"222"0,11 4-198 0,3 8-65 0,19 1-9 0,8-2-38 15,-1 1-22-15,27 2-35 16,-6-1-13-16,6 8-27 16,5 0-56-16,-3 6-175 15,11 3-211-15,-2 0 236 16</inkml:trace>
  <inkml:trace contextRef="#ctx0" brushRef="#br0" timeOffset="122238.95">20277 8740 1142 0,'-27'-4'100'0,"-10"1"93"0,-11 1-85 16,-16 5-32-16,-7 10-26 15,4 13-40-15,5 8-10 16,24 0-6-16,14 1-3 16,20-14-4-1,13-5 0-15,25-10 2 16,13-6 6-16,16-16 7 15,4-6 5 1,-3-1 7 0,-9-1 9-16,-22-1 15 15,3 5 8-15,-17 6 6 16,-8 14-7 0,3 14-17-16,-12-1-10 0,0 8-13 15,-4-12-3-15,4 5-2 0,3-7 0 0,2-7 0 0,18-3 2 16,-9-6 18-16,7-14 14 15,12 0 34-15,-6-8 17 16,3-9 16-16,1 10 3 16,-11-1-9-1,-1 15-13-15,-9 16-30 16,-3 11-17 0,-9 25-25-16,0 10-6 15,-7 32-4-15,0 8 0 16,0 8 0-16,-2 0 0 15,-10-1 0-15,1 1 1 0,-14-8 3 16,-5-4-1 0,-4-16 2-16,-7-11-4 0,14-25-11 15,1-25-5 1,19-23-15-16,3-26 1 16,11-32-1-16,16-9 1 15,16 0 6 1,10-2-8-16,20 19-41 0,-1 6-11 15,8 2 1-15,11 5 12 0,1 11 53 16,10-2 13-16,-13 10 6 16,-6 2 3-16,-20 4-3 0,-10 2 27 15,-13 8 44-15,-12 1 18 16,-15 1 31-16,-2 6-21 16,-18 6-38-1,-1-2-19-15,-4 8-29 16,-2 5-7-16,7 13-12 15,6 1-5-15,15 11-2 16,10 9-1-16,15 0 6 16,6 7 1-16,1 0 5 0,3-3 1 15,-14-2 8-15,-6-4 5 16,-18 0 6-16,-16-7 3 16,-19 2-5-16,-10-3-2 15,-34-4-57-15,-17-8-52 16,-19-6-70-16,-13-4 67 15</inkml:trace>
  <inkml:trace contextRef="#ctx0" brushRef="#br0" timeOffset="123398.29">1438 6594 802 0,'-29'9'22'0,"-1"2"-76"0,-3-9-29 15,-1-4-5-15,9-9-3 0,0-12 65 0,2-11 13 0,9-3 1 0,-5-5 4 0,13 10 4 16,-4-4 1-16,-8 20 3 0,4 9 1 0,-15 2 31 0,-1 7 31 0,-9 3 53 0,-3-3 24 16,-1 10 20-1,0-10-9-15,13 0-20 0,2 1-16 0,7-6-30 0,7 1-12 0,8-7-15 0,4 4-7 0,6 5-13 0,8 0 1 0,15 9 1 0,5 8 4 16,18 3 12-16,12 5 0 15,5-4-3 1,11-7 1-16,7-5-5 0,2 3-1 16,28-1 1-16,20-7-1 0,33-4-1 15,15-9-6-15,30 5-17 0,5 4-7 16,11 5-8-16,10 10-3 16,0 13 0-16,-26 4 2 15,-25 9 1-15,-21 3 3 0,-56-3 8 16,-1 1 2-1,-37-8 11-15,-16-11-25 16,-32-10 19-16,-22-5-18 0</inkml:trace>
  <inkml:trace contextRef="#ctx0" brushRef="#br0" timeOffset="134898.12">5725 6553 216 0,'-2'-35'74'0,"-8"0"101"0,-8-10-8 16,6 8 5-16,-3 5 10 0,8 20-3 0,14 10-16 0,-12 13-34 0,3 5-16 0,-12 5-14 0,-5-2-5 0,10-1-8 15,-11-2-12-15,20-2-31 0,5-3-11 0,11 1-4 0,22-8 5 0,8 1 6 0,12 2 2 16,10-5-9-16,-5 10-6 15,8 3-9-15,-7-1-4 0,4-9-6 0,11 4-2 0,21-11 1 0,-6-7 0 16,5-1-1-16,9-6 1 0,-9 10-2 0,15-1-1 16,6 7 0-1,6 2-1-15,6 3-1 16,-5 1 1-16,-8-3-1 16,-7 1-1-16,15-2 0 15,12-1 0-15,1-1-1 0,3-7 0 16,-11 5-1-16,-7-3 1 15,23 3 0-15,-8-3 1 16,3 1 0-16,-6 4 0 0,-13-7 1 0,11 4-1 16,10-6 1-16,-1-5 0 0,-1 17-1 15,-11-1 2-15,-8 11-1 16,3 2-1-16,-1 7 2 16,-5-12-1-16,-8 10 0 15,-15-13 1 1,-1-5 0-16,6 7-1 15,9-11 0-15,8 2-1 16,1 2 0 0,-8-2-1-1,-10 5-1 1,-2 11 2-16,6-2-3 0,12 4 3 16,1 1-1-16,2-3 0 15,-8 2 1 1,-4 5 0-16,0-11 0 15,12 3 0 1,22-3 0-16,-4-8 2 0,14-4 4 16,-1 0 2-16,6-11 3 15,13 6 1-15,-9-8 6 0,-1 6-1 16,-29 0-1-16,-6-5 0 16,-6 8-5-16,-18 1-2 15,-27 3 0-15,-21 3-27 16,-39-3-104-16,-7 5-68 0,-32 11 85 15</inkml:trace>
  <inkml:trace contextRef="#ctx0" brushRef="#br0" timeOffset="135634.28">14564 5766 84 0,'0'-16'8'0,"3"13"33"0,1-10 30 16,-1 10 63-16,-3 1 29 0,-3-5 28 0,1 9-6 0,-3-2-21 0,3 0-13 0,0 3-28 0,-1-3-10 16,-1 4-17-16,4-4-9 15,7 2-13-15,4 6-7 16,12-8-6 0,7 4 0-16,21-4 8 0,1-7 0 15,19 7-5 1,1-5-3-16,-2 3-16 15,8-2-9-15,3-3-15 16,11 4-1-16,18 1-6 16,4 2-1-16,-10-9 1 0,-8-2-1 0,-23 8 1 15,-13 1 2-15,-30 0 2 16,-5 2 0 0,-25 0-22-16,-3 0-28 0,-26-2-65 15,-13 2-43 1,-15-8-98-16,-2 4-61 15,-3 6 167-15</inkml:trace>
  <inkml:trace contextRef="#ctx0" brushRef="#br0" timeOffset="135927.59">14892 5823 719 0,'-22'9'95'0,"-13"-9"95"0,12 5-38 0,-5-5 1 0,17 0-8 0,23 9-13 16,-6-11-11-16,27 2-21 0,-13-7-9 0,-1 2-15 16,19 5-7-16,-17-7-5 15,20 3 0 1,8-12-2-16,5-3-7 16,20 5-15-1,9-6-7-15,10 13-12 0,2 5-2 16,-3-5-9-16,-8 5-2 15,-19 2-3-15,-3 2 0 16,-17 7-16-16,-13-5-38 16,5 6-99-1,-7-10 85-15</inkml:trace>
  <inkml:trace contextRef="#ctx0" brushRef="#br0" timeOffset="136966.31">16667 5593 663 0,'0'-4'136'0,"0"-1"138"0,-2-2-25 0,2 3-61 0,3-3-26 0,1 2-50 16,-1 1-14-16,3 4-31 0,-6 9-14 0,0 25-23 0,0 6-8 15,-7 15-12-15,1 11-2 16,5 1-3-16,-6-12-1 16,12-3 1-1,-3-12-2 1,12-11-22-16,4-6-40 0,6-16-175 16,5-7 144-1</inkml:trace>
  <inkml:trace contextRef="#ctx0" brushRef="#br0" timeOffset="137235.47">17200 5644 956 0,'-12'30'92'0,"1"6"60"15,-6 11-21-15,1 5-33 16,14 5-18-16,-16-8-23 0,16-17-8 16,4-12-12-1,16-10-4-15,14-12 10 16,1-10-7-16,8-7 25 15,-9-13 14-15,-2-2 5 16,-12-10 13-16,-15 6-6 16,-4 1-8-1,-10-2-20 1,-7 5-12-16,-12 4-31 16,4 16-15-16,-17 5-46 15,6 6-45-15,7 6-130 16,0-4-164-16,28 1 212 0</inkml:trace>
  <inkml:trace contextRef="#ctx0" brushRef="#br0" timeOffset="137547.4">17424 5623 944 0,'21'-15'104'0,"2"5"118"16,7-8-58-16,9 9 7 15,4-3-36-15,10-1-60 16,5 5-21-16,-8-1-29 15,0 10-7-15,-13 17-10 16,-16 5 0-16,-21 18 7 16,-21-6 0-16,-30 12 3 15,-12-3-2-15,5 6-8 16,12 1-3-16,19-7-4 16,11 2-1-16,20-17 0 15,14-12 3 1,24-15 3-1,4-9-13-15,23-16-105 16,6-12-77 0,-10-22-287-16,13 4 256 15</inkml:trace>
  <inkml:trace contextRef="#ctx0" brushRef="#br0" timeOffset="137829">18291 5415 678 0,'3'0'179'0,"-12"11"172"0,-5 8-74 15,-14 13-100-15,-4 11-39 0,2 1-48 16,1 8-15-16,10-8-28 15,12-2-14-15,12-10-18 16,4-21-5 0,18-11 1-16,1-7 1 15,11-2 1-15,4-5-1 16,-1-6-3-16,2 11-3 16,-12-5 16-1,-7 13 4-15,-12 8 10 16,-10 5 2-1,-14 16-15-15,-8 13-7 16,-9 21-12-16,-4 9 0 16,-2 7-69-1,6-2-89 1,12-14-331-16,10-7 279 16</inkml:trace>
  <inkml:trace contextRef="#ctx0" brushRef="#br0" timeOffset="138060.49">19574 5589 1631 0,'0'-11'68'0,"-3"41"0"0,-25-1 51 0,-6 6-20 0,-12-6-23 0,-11 3-28 15,14 14-13-15,-19-2-23 31,4 6-8-31,-2-11-104 16,-4-6-85-16,19-4 99 16</inkml:trace>
  <inkml:trace contextRef="#ctx0" brushRef="#br0" timeOffset="138227.41">19034 5614 1285 0,'7'39'131'0,"3"10"75"0,19 10-68 16,8-1 6-16,13-4-62 16,15-12-24-16,1-8-32 15,-6-8-10-15,-5-4-33 16,-18-6-35-16,-8-4-107 16,19 2 87-16</inkml:trace>
  <inkml:trace contextRef="#ctx0" brushRef="#br0" timeOffset="139562.44">20477 5557 402 0,'7'-5'121'0,"0"-2"148"0,4-2-35 0,-6 0-30 0,6-7-26 0,-4-2-49 0,0 1-11 0,2-5-15 0,-2-3-14 0,-7 2-19 0,-2 2-6 0,-12 3-13 0,-9 1-5 0,-13 6-11 0,-8-1-8 0,-7 10-14 0,1 4-5 16,2 5-9-16,4 9-3 0,14 8-3 0,3 1-3 0,20 9-2 0,2 3 1 0,1-1 1 0,16 8 3 15,6 7 3-15,2 4 2 0,1 2 2 0,2 3-1 0,-18-1 0 0,10 3 0 0,-17-4-4 16,-5-3-1-16,-9-10 3 0,-6-6 3 0,-1-22 9 0,-12-6 4 0,5-18 3 0,0-12 0 16,5-13-5-1,16-11-2-15,16-7-5 16,9-6-2-16,21 4-2 15,4 1-1-15,9 7-3 16,-11 6-2-16,14 12-1 0,-2 4-1 0,1 5-63 16,4 8-62-1,-2 0-386-15,2-5 314 16</inkml:trace>
  <inkml:trace contextRef="#ctx0" brushRef="#br0" timeOffset="139903.4">21670 5621 481 0,'0'0'145'0,"0"2"204"16,2 3-95-16,-4-3-11 16,-8 0-32-16,-5 1-61 15,1 6-20-15,-9 0-39 16,2 12-19-16,-16 7-31 16,-9 4-14-16,-4 11-18 15,-7 1-3-15,-5 9-5 16,7-8 0-16,2-3-25 15,9-6-40 1,13-13-102-16,7-11-77 16,11-12 122-16</inkml:trace>
  <inkml:trace contextRef="#ctx0" brushRef="#br0" timeOffset="140107.53">21105 5456 1196 0,'-6'41'93'0,"6"7"74"0,9 8-24 16,19 1-8-16,3-9-31 16,22-4-52-16,2-3-18 0,5-9-18 15,6 0-3 1,-6-11-5 0,4-5-34-16,-9 2-179 0,3-4 140 0</inkml:trace>
  <inkml:trace contextRef="#ctx0" brushRef="#br0" timeOffset="140834.12">22431 5376 346 0,'25'-7'99'0,"-13"-7"143"16,-10-6-20-16,-6-1 18 0,3 2-25 0,8-3-49 0,-9 3-14 16,5 6-17-16,-4 6-13 0,-12 7-36 0,20 9-17 0,-10 20-33 15,-8 11-11-15,-1 30-7 0,-6 13-4 16,11 11-7-16,-2 0-3 0,-3-6 0 0,6-10 1 16,3-10-3-16,-1-10 4 0,9-13-53 0,1-15-33 0,1-18-113 0,25-12-127 0,2-25 186 0</inkml:trace>
  <inkml:trace contextRef="#ctx0" brushRef="#br0" timeOffset="141184.41">22886 5068 1011 0,'-3'1'125'0,"-8"8"156"16,-1 0-85-16,-9 16-18 15,-8 9-32-15,-6 24-75 16,-2 11-18-16,6 18-10 16,3 7-5-16,10 4-5 15,8-4-6-15,1-18-20 16,7-10-2-16,13-19-1 15,5-4 0-15,19-11 1 16,8-7 2 0,1-24 4-16,6 1 2 0,1-16 4 15,-1-4 3-15,-6-1 21 16,-7-10 8-16,-24 1 18 16,-13 0 2-1,-32-8-23-15,-14 13-15 0,-18 4-31 16,-9 10-8-1,8 18-8-15,6 10 6 16,22 10-48 0,10-6-32-1,25 7-124-15,-3-20-62 0,26 5 150 16</inkml:trace>
  <inkml:trace contextRef="#ctx0" brushRef="#br0" timeOffset="141657.64">23463 5036 995 0,'3'-7'189'0,"1"0"193"0,-4-4-137 0,-2 9 16 0,2 9-76 16,-3 15-42-16,-1 20-64 0,-7 2-13 0,6 27-22 0,-6 7-11 0,1 13-14 0,3 5-7 0,1-1-6 15,6-6-1-15,6-11-2 16,-1-4-3-1,4-10-58-15,-4-7-59 0,6-14-118 0,1-12-91 0,2-13 170 16</inkml:trace>
  <inkml:trace contextRef="#ctx0" brushRef="#br0" timeOffset="141864.63">23410 5724 994 0,'-9'-20'167'0,"-2"8"263"0,7-8-175 0,4 11-40 0,6 2-18 0,8-5-80 16,6 8-25-16,4-6-26 16,6-1-12-1,11 11-20-15,7 2-5 0,11 14-13 16,-4 5-5-16,-13-7-4 15,-3 8-2-15,-21 1 3 16,-6-6 1-16,-19 10 3 16,-16-6 2-16,-21 1-1 15,-15 2-2 1,-13-4-11 0,-5 8-23-16,3 1-70 15,-2-5-85 1,-11 1-116-16,-11-2 145 15</inkml:trace>
  <inkml:trace contextRef="#ctx0" brushRef="#br0" timeOffset="147352.91">24447 5419 1369 0,'0'-2'2'16,"7"0"30"-16,9-3 54 0,0-6 1 0,5 2 7 0,-1 6-5 0,-1 5-31 0,6 6-12 0,3 1-4 0,-15 2-3 0,15-2-6 0,-12-2-1 0,12-4-16 0,8 3-6 15,-18-4-2-15,19-4-1 0,-19-4 5 0,-3-2-38 0,-4-7-144 0,-13 1-143 0,-1-2 150 0</inkml:trace>
  <inkml:trace contextRef="#ctx0" brushRef="#br0" timeOffset="147578.2">24378 5642 994 0,'-9'16'114'0,"0"-3"72"0,12 2 1 15,6 1 22-15,18-12-28 16,10 3-26-16,18-10-45 16,4-6-17-16,13 9-45 15,-3-6-19-15,-10 1-22 16,12 7-1-16,-18-6-61 15,-1 4-69-15,4 0 70 16</inkml:trace>
  <inkml:trace contextRef="#ctx0" brushRef="#br0" timeOffset="151605.19">25959 5183 306 0,'0'-9'132'0,"0"4"127"16,-2-2 7-16,2 1-47 0,0-3-25 0,0 1-25 0,0-1-4 0,4 3-18 16,-2 6-12-16,0 0-27 0,1 0-17 0,-3-1-33 0,0 1-11 15,0 7-16 1,0 16-6-16,2 19-2 15,-2 4-5-15,0 22-6 16,-5-6-1-16,-1 11-5 16,1-2 0-16,0-2-2 15,1-7 0 1,-1-18-1-16,-1-3 0 0,3-13-57 16,-2-7-56-16,5-5-159 0,3-3-227 15,8-13 282-15</inkml:trace>
  <inkml:trace contextRef="#ctx0" brushRef="#br0" timeOffset="152047.15">26238 5243 630 0,'-2'-10'110'0,"2"1"193"0,0-4-119 0,0 3 10 16,-4 3-17-16,15-2-60 15,8 5-12-15,13 2-22 16,-2-1-17 0,11 8-23-16,-5-3-11 15,-1 5-14-15,8 7-1 0,-10-1-8 16,1 1-2-16,-6 4-1 15,-8-4 1-15,-15 7 2 16,-8 4 1-16,-15 10 2 16,-9 6-1-1,-6 16-2-15,-3 3-2 16,6 4-3-16,-4-7 1 16,10-15-2-16,9 1-1 0,15-10 0 15,15-6 1 1,8-4 1-16,0-10 2 15,7-15-2 1,12 0-1-16,15-23-56 0,7 4-67 16,7-18-402-16,9-9 324 15</inkml:trace>
  <inkml:trace contextRef="#ctx0" brushRef="#br0" timeOffset="152552.84">27238 5185 1068 0,'16'-11'138'0,"-2"-1"92"15,-11-4 32-15,-1 0-41 0,-6-4-34 16,-8-3-47-16,3 14-23 16,-21-15-37-1,11 13-16-15,-15-2-26 16,-3 6-10-16,-2 9-18 15,1 9-5-15,1 12-6 0,-4 0-3 16,18 7-2 0,-7-2-1-16,30 6-3 0,14 5 2 15,18 4 5 1,9 3 1 0,5 7 3-16,-3-2 2 15,6 8-1-15,1-4 0 0,-4-4 0 16,4 1 0-16,-17-4 0 15,-11-2 1 1,-22-16 3-16,-7 2 1 0,-29-6 1 16,-6 1 1-16,-15-15 4 0,5-8 2 15,-1-22 6-15,-2-8 2 16,22-21 5-16,-5-8 2 16,15-19-7-16,25-4-5 15,19 7-11-15,13 4-7 16,23 10-2-1,-11 6-3-15,14 10-6 16,4 5-1-16,-2 10-44 16,2 1-56-16,-7 4-213 0,3 5 186 15</inkml:trace>
  <inkml:trace contextRef="#ctx0" brushRef="#br0" timeOffset="152946.51">28027 4894 1058 0,'-6'-12'145'0,"1"-3"195"0,-7-1-95 0,3 6-6 0,2 4-43 16,-2 6-82-16,5 9-23 0,2 6-27 0,-6 2-13 0,11 24-22 0,-3 2-8 0,5 27-14 0,6 12-2 0,-11 8-2 0,7 10 0 16,-3 8 0-16,-4-3 0 0,-4-15 1 0,1-1 0 15,-5-22-3-15,5-10-21 0,-2-25-63 0,-2-9-49 0,5-23-154 16,-4-13-124-16,22-15 228 0</inkml:trace>
  <inkml:trace contextRef="#ctx0" brushRef="#br0" timeOffset="153300.91">28574 4944 1361 0,'0'0'96'16,"-1"7"-12"-16,-6 7 101 0,0 2-30 0,-29 3-16 0,-19-4-26 15,-23-1-36-15,-14-2-18 16,7 8-28-1,7 1-11-15,25 0-14 16,6 0-3-16,19-6 0 0,19 11 0 16,16-3 11-16,13 9 5 15,22 14 9-15,8 0 4 32,9 9-6-32,6 2-4 15,4-7-6 1,2 3-4-1,-2-14-4 1,-8-4-1 0,-21-8-68-16,-4-11-58 15,-8-4-231-15,1 4 193 16</inkml:trace>
  <inkml:trace contextRef="#ctx0" brushRef="#br0" timeOffset="153563.51">28796 4541 2181 0,'0'-2'52'0,"-2"9"-17"0,-8 24 60 0,8 4-21 0,2 34-3 0,5 11-4 16,8 12-23-16,-1 6-12 16,2-13-16-16,4 2-2 15,-2-16-6-15,-5-6-1 16,3 1-56-1,-4-9-56-15,-8-10-195 32,5-2 165-32</inkml:trace>
  <inkml:trace contextRef="#ctx0" brushRef="#br0" timeOffset="153815.7">28814 5183 1811 0,'0'0'142'0,"0"-2"31"15,0 2 4-15,3 2-63 16,4 0-40-16,15 1-24 0,8 6-4 16,12 2-13-1,5-6-9-15,9 11-11 16,6 2-3-16,-12 7-4 0,5 1 0 16,-41 3-2-1,-3-1 2-15,-31 2 2 16,-19-2 2-16,-12 3-1 15,-22-12-6-15,2-5-48 16,-1-3-29 0,9-13-91-16,9-5-36 15,13-16-256-15,21-14 267 16</inkml:trace>
  <inkml:trace contextRef="#ctx0" brushRef="#br0" timeOffset="154325.16">29700 4968 250 0,'-26'4'57'0,"-1"3"108"0,1-3 18 0,8 8 54 0,5 0 17 0,1-10-8 0,7 4-22 0,5 4-39 0,0-12-20 0,12 6-31 16,9 1-16-16,6-14-35 0,16 8-17 0,-1-19-37 0,8 2-10 0,1 4-14 0,-3-5-2 0,-2 19-14 0,0 1-37 0,-26 7-99 0,-1-1-78 0,-24 3-269 15,-25-4 274-15</inkml:trace>
  <inkml:trace contextRef="#ctx0" brushRef="#br0" timeOffset="154509.15">29544 5199 1406 0,'-3'5'121'0,"8"1"77"0,9-5-10 0,15-1-26 0,10 0-41 0,16-1-62 16,-2-8-15-1,5-2-29-15,3 4 0 0,-8-4-77 16,5 6-77-16,4 0 81 16</inkml:trace>
  <inkml:trace contextRef="#ctx0" brushRef="#br0" timeOffset="154832.79">30832 4483 1363 0,'-2'-4'159'0,"2"6"-110"0,0 0 138 0,-2 12-102 0,2 9 1 0,2 23 37 15,-2 12-12-15,5 19-27 16,-1 6-11-16,-1 6-25 15,3-2-16-15,-5-8-17 16,1-4-6 0,-9-18 0-16,2-4-16 0,-6-18-86 15,11-5-57 1,7-14-290-16,4-9 251 16</inkml:trace>
  <inkml:trace contextRef="#ctx0" brushRef="#br0" timeOffset="155213.81">31392 4451 1395 0,'-7'9'80'0,"-6"3"90"0,3 6-55 0,-15 15 40 16,-5 12-27-16,0 22-61 15,-6 18-8-15,-1 7-20 16,3 8-5-1,4-3-11 1,7-10-8-16,16 0-8 16,9-16 0-16,23-20 4 15,8-8 1-15,17-22 6 0,21-7 6 16,5-23 3-16,6-7-1 16,-8-10-1-1,-14-4 1 1,-28-2 13-16,-10 2 10 15,-28-8 7-15,-15 1-7 16,-18 11-30 0,-11 1-17-16,-35 25-27 15,2 10-1-15,7 10-8 16,3 8-20-16,34-6-85 16,12-5-77-16,31-2 111 15</inkml:trace>
  <inkml:trace contextRef="#ctx0" brushRef="#br0" timeOffset="155537.75">31947 4483 1791 0,'0'0'76'0,"0"0"22"16,-4 7 38-16,1 7 20 0,-4 16-39 15,7 30-35-15,0 9-6 16,0 17-22 0,5 2-14-16,-3-13-20 0,-2-1-8 15,0-8-6-15,2-4 1 16,-2-2-6 0,0-5-19-16,1-14-63 31,3-7-48-31,6-13-114 0,5-14-122 15,2-14 208 1</inkml:trace>
  <inkml:trace contextRef="#ctx0" brushRef="#br0" timeOffset="155794.41">32429 4568 1273 0,'-3'28'93'0,"-8"4"43"0,2 3 21 0,-16 1 40 16,-12-2-42-1,-14-10-46-15,-15-2-25 0,-1 6-42 16,8-8-13-16,13 4-15 16,3-6-7-1,17-7-12-15,10 8-2 16,16 4 7-16,12 6 8 16,18 15 11-16,13 0 2 15,3 6-7 16,7-2-3-31,2-6-3 0,7-6-3 0,-5-8-19 16,2-3-35-16,-12-9-100 0,-9-9-75 16,-5-7 110-16</inkml:trace>
  <inkml:trace contextRef="#ctx0" brushRef="#br0" timeOffset="156065.88">32589 4699 1114 0,'-9'-16'198'0,"3"4"351"0,5 4-340 0,-6 19-50 16,7 3-9-16,0 20-64 15,1 9-6 1,5 8-6-16,-5 0-15 16,5 4-27-16,3 2-11 15,-2-11-13-15,0 2-1 16,0-7-3-16,0 0-18 0,-7-9-69 15,2 1-48 1,-4-13-124-16,-2-4-70 16,4-9 179-16</inkml:trace>
  <inkml:trace contextRef="#ctx0" brushRef="#br0" timeOffset="156493.38">32489 4623 1357 0,'-1'-34'171'0,"1"-1"157"0,5 8-167 0,9 4 0 16,0-2-51-16,6 4-23 16,13-6-22-16,10 2-14 15,14 11-24-15,5 9-10 16,5 8-13-16,-8 10-3 16,-15 5-2-16,-5 6-2 15,-18 3 1-15,-10 0 1 16,-32 1 3-16,-6 4 3 15,-24-2 2 1,-8 0-1-16,2 0 0 16,-1-3 1-16,17-11-1 15,11-9 0-15,30-5-5 16,-2 5-3-16,31 7-1 0,3-2 0 16,17 3 5-16,22 2 3 15,-5-3 1-15,10 13-1 16,0 5 3-16,-10 5 4 15,-6 0 6 1,-35-8 2-16,-25 6 2 0,-7-15-3 16,-23 8 1-16,0 6-1 0,-6-6-2 15,-33 1-4-15,-6-5-13 16,-4-8-12 0,-21-12-51-16,19-4-44 15,-10-16-92 1,20 2-99-16,-12 1 164 15</inkml:trace>
  <inkml:trace contextRef="#ctx0" brushRef="#br0" timeOffset="159856.65">31089 5686 854 0,'-29'6'83'16,"4"4"108"-16,8-2-90 0,4 0 19 0,3 1 7 0,4-5-13 0,5 1-16 0,18 2-31 0,22 2-11 16,36 2-14-16,35-2-6 15,40-9-18-15,10-11-8 16,32-5-4 0,4 0-1-16,10-3-2 15,-4-5-2-15,-14 5 1 16,-27-4 4-1,-17 9 12-15,-23 1 6 16,-49 1 3 0,3 15-1-1,-49-3 4 1,-4-1 3-16,-42 1-6 16,-51-2-2-16,-67 0-16 15,-13 11-7-15,-37-5 2 16,-9 12-1-16,2 8 0 15,-7-8 0 1,20-2 1-16,19-1 0 16,21-6 1-1,25 9 0-15,30-4-3 16,18-8-1 0,51-6-11-16,18 0-10 0,50 2-9 15,40 7 2-15,48-1 8 0,34-6 9 16,57-9 10-16,-4-12-2 0,11-6 4 15,-18 2 1 1,-25 2 4-16,-24 2 4 16,-43 12 7-16,-25-2 7 15,-57 11 13-15,-30 4 3 16,-24-1-3-16,-36 17-9 0,-105-6-16 16,-14 6-9-16,-73 6-2 0,-22-8 1 15,38 5 3-15,16-9 0 16,70-5 0-16,44 0-3 0,60-9-5 0,26 11-10 15,49-17 10-15,40-1 9 0,86-5 19 16,35-18 12-16,42 3-4 0,17-5-6 16,-24-9-7-1,-32 1-2-15,-40 8-4 16,-55 5 1-16,-57 15 0 16,-25 8-22-16,-67 4-96 15,-34 14-31-15,-101-1 52 0</inkml:trace>
  <inkml:trace contextRef="#ctx0" brushRef="#br0" timeOffset="161416.5">241 3717 1299 0,'-4'0'92'0,"-6"0"45"16,8 1-80-16,-3 7-30 0,-2 2-10 0,-8 1 20 0,-2-1 10 0,-6 1 7 0,3-4 3 0,10 0-17 0,8-7-13 0,7 4-21 15,13-2-6-15,15 6 0 0,10 1 2 0,21 6 3 0,12 6-3 0,13 0-4 0,6 0-1 16,14-5 1-16,11-5 0 0,20-11 0 0,6-9 1 0,-4-3 8 16,-13-1 9-16,-14 6 6 15,8 0 2-15,1 0-3 16,-23 0-6-16,-7 0 3 16,-23 0 1-16,-55 0 31 15,8 7 26-15,-40-2 21 16,-1 2 2-16,-35 2-32 15,-27 5-26-15,-40 7-26 16,-25-3-5-16,-1 3-2 16,10-4 0-16,-12-10-1 0,3-1-2 15,11-12 0-15,4 1-2 16,33 1-2-16,14 2-1 16,24 0-5-16,24 1-8 15,31 0-19 1,4 1-8-16,47 0-3 0,14 0 3 15,45-2 16-15,40-3 5 16,21-4 9-16,6-5 3 16,5-1 5-1,-3-1 3-15,-6 4 3 16,-14 1 4-16,-19 2 5 16,-22 2 1-16,-34-6 4 0,-8 13 1 15,-36-3 7-15,-14 6 11 0,-26-3 13 16,-20 0 0-16,-32 5-13 15,-14 2-17-15,-59 4-29 16,-21 10-7-16,-30 4 4 16,-13-2 4-1,12 0 12-15,11-4 3 16,10-10-1-16,13-4 0 16,47 2-6-16,21-5-3 15,53 5-18-15,20 0-10 16,12-2-9-16,25 4-2 0,42 1 9 0,36 8 7 15,41-4 11-15,8 2 3 16,12 3 9-16,6-3 2 16,-25-4 2-16,3 1 2 15,-33-3 1-15,-24 3 2 16,-24-1 4 0,-24 2 4-16,-27-3 22 0,-20-1 10 15,-26 1 10-15,-12 3-3 16,-61-5-36-16,-17 5-24 15,-51 1-25-15,-15 3-2 16,2-6 13-16,-2-1 13 16,21-6 8-16,18-3-1 15,41 1-6 1,31-3-5-16,65 7-24 0,5 0-2 16,67 2 13-16,32 0 8 0,46-2 31 15,11-4 4-15,32-1-5 16,3-6-4-16,-16 8-7 15,-5 3 4-15,-34 9 19 16,-21 12-15 0,-23 18 0-16</inkml:trace>
</inkml:ink>
</file>

<file path=ppt/ink/ink1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59:50.328"/>
    </inkml:context>
    <inkml:brush xml:id="br0">
      <inkml:brushProperty name="width" value="0.05292" units="cm"/>
      <inkml:brushProperty name="height" value="0.05292" units="cm"/>
      <inkml:brushProperty name="color" value="#FF0000"/>
    </inkml:brush>
  </inkml:definitions>
  <inkml:trace contextRef="#ctx0" brushRef="#br0">27108 1937 457 0,'2'0'128'15,"-2"-4"114"-15,0-3-8 0,0 3-54 0,-2-10-33 0,2 2-34 0,-7-6-8 0,2-1-22 16,3 17-17-16,0 7-33 0,2 11-13 0,-3 28-16 0,8 1-2 0,-12 1-1 0,12 5 1 0,-3-14-2 0,3 1 2 0,18-15 5 16,-7 0 17-16,7-14 31 0,-1-9 9 0,2-13 20 0,3-10-5 0,-2-3-17 0,-15-3-9 0,1 8-25 0,-7 3-16 0,6 13-21 0,-3 10-4 15,4 9 0-15,5 8 2 0,9 3 11 16,5-1 2-16,11-15 7 0,3-2 12 16,4-17 26-16,0-5 18 15,-13-8 32-15,-3 0 2 16,-18-3-16-16,-10-4-16 0,-11-9-39 15,-16-2-15-15,-9-2-48 16,-5 4-46 0,6 2-136-16,8 7-95 0,16 10 162 15</inkml:trace>
  <inkml:trace contextRef="#ctx0" brushRef="#br0" timeOffset="366.26">27809 1807 875 0,'0'30'112'0,"5"0"91"0,0 8-42 16,6-6-24-16,-2 5-54 16,-4-2-59-16,-5-1-7 0,-7-4-18 15,3-5 28 1,3-6 32-16,-7-4 16 16,12-7 47-16,-4-8-20 15,-21-1-5-15,5-13-11 16,10-8-28-16,-1-6-6 15,14-18-13-15,17 0-3 0,-10-15-4 32,2-8-3-32,14 16-1 0,-16-4-2 15,14 31-4-15,4 13-6 16,-10 17-14-16,9 22-4 16,-8 6-2-1,2 9 2-15,-3 9 2 16,1 1-8-16,-6 6-53 15,-1 1-38 1,-1-10-134-16,-5-5-95 16,4-15 181-16</inkml:trace>
  <inkml:trace contextRef="#ctx0" brushRef="#br0" timeOffset="780.35">28426 1224 1566 0,'-6'0'161'0,"-4"7"78"0,10 20-104 0,-4 4 12 16,-3 24-85-16,5 7-24 0,7 32-16 15,10 2-7-15,2 12-9 16,8-12 0 0,-7-16-2-16,-2-6 3 15,-2-19 0-15,-10-7 3 16,-8-19 8-1,9-12 9-15,-10-20 11 16,-2-13 0-16,0-25-9 16,2-9-10-16,5-3-18 15,0-4-4-15,17 18-8 0,-8 16-3 16,9 9-2 0,17 25 1-16,1 3 5 15,-2-5 3-15,10 19 4 16,-10-3 0-16,-4 7 2 15,-4 5 1-15,-26-7 0 16,-9-1 3-16,-24 1-29 16,-1-2-27-1,-16-1-75 1,3-4-58-16,-7-4-179 16,5-8 202-16</inkml:trace>
  <inkml:trace contextRef="#ctx0" brushRef="#br0" timeOffset="1148.64">29285 1843 1251 0,'25'-7'185'0,"-11"-2"129"0,-21-4-12 0,-21-10-77 16,0 7-76-16,-26-5-93 16,3 16-23-16,-11 19-36 15,-7 2-9-15,9 25-3 16,1-4 1-16,29 4 3 15,14-1 1-15,27-9 3 16,10-8 1-16,18-9 3 16,-2-9 3-16,2-17 4 15,14-3 3-15,2-11 3 16,0-8 0-16,-9-5 2 16,-1 4 0-16,-15 5 1 15,-5 3 0 1,-8 20-8-16,-17 7-5 15,-16 23-7-15,-10 5-2 0,1 20 5 16,5 0 0 0,19-9 2-16,1-2-27 15,19-7 21-15,6-1-214 0,-4-4 148 16</inkml:trace>
  <inkml:trace contextRef="#ctx0" brushRef="#br0" timeOffset="1353.91">29661 1894 1494 0,'0'0'-4'0,"-10"0"58"0,-1-2 44 0,2-3-2 0,0 0 10 15,4 5-79-15,5-15-182 16,0-1 108-16</inkml:trace>
  <inkml:trace contextRef="#ctx0" brushRef="#br0" timeOffset="1866.97">30234 1708 1216 0,'-11'-2'126'0,"-5"-9"161"0,-5 11-146 0,-14 11-7 0,-8 5-39 16,-12 25-66-16,-2 5-8 15,18 0-12 1,11-2-6-16,26-1-9 16,11-8-1-16,20-10 4 15,17-7 3-15,2-11 10 16,-1 0 2-16,1-10 5 15,-7 1-4 1,-7-11 7 0,3 3 6-16,-12-10 14 15,-6 8 7 1,-10 7-8-16,-4 1-12 16,-5 16-24-1,-5-3-6-15,5 4-1 16,4 4 3-16,15-4 7 15,11-4 3-15,16-8 10 16,6-2 9-16,-2-8 15 16,-4-4 5-16,-13-6 5 15,5 1 3-15,-14-8 2 16,-8-3 2 0,-12-1-12-16,-22-11-13 15,-16-1-27 1,-10-6-27-16,-14 7-49 15,-1 11-20 1,2 2-123-16,8 15-77 16,19 1 164-16</inkml:trace>
  <inkml:trace contextRef="#ctx0" brushRef="#br0" timeOffset="2252.53">30943 1727 1101 0,'7'31'88'0,"11"11"26"0,-13 2 4 0,-6-5-21 0,-6 2-22 0,-18-16-16 0,5-4-3 16,2-7-7-16,3 1 4 0,4-14 31 0,7-2 12 0,10-6 7 0,-1-15-14 0,14 5-46 0,-11-14-20 0,6 8-21 15,9 16-5-15,-7-2-9 0,5 11-1 0,-1 18 0 0,-4-1 3 0,-4 10 4 31,2-1 2-31,0 0 2 0,-1-8-1 16,1-6 2 0,-2-2 1-1,-1-12 2 1,1-3 4-16,4-6 5 0,0-7 4 16,6-2 16-16,2 1 0 15,1-1-5-15,0 4-6 0,2 14-20 16,3 0-4-16,0 10-5 15,4 13-1-15,-10-3 2 16,-8 5-2-16,9 1-115 16,-4-6-98-1,17-1 120-15</inkml:trace>
  <inkml:trace contextRef="#ctx0" brushRef="#br0" timeOffset="2467.87">31862 1272 1694 0,'5'-14'119'0,"-1"12"24"0,-4 5-11 16,-13 27-29-16,3 15-40 0,-14 27-24 15,-2 22-3 1,1 22-15-16,0 2-8 16,9 7-6-1,0-12-1-15,9-12-1 0,0-5-14 16,7-11-89-16,11-2 88 15,10-22-353-15,0-12 239 16</inkml:trace>
  <inkml:trace contextRef="#ctx0" brushRef="#br0" timeOffset="2835.67">32344 1697 1092 0,'7'-16'265'0,"0"2"-179"0,-9 9 175 0,-19-9-111 15,2 5 25-15,-15 7-43 16,-17-5-86-16,4 9-16 16,-9 12-18-1,1-4-7-15,23 19-10 0,11-1-2 16,21-1-1-16,12-1-1 15,25 3 6-15,6 3 2 16,1 3 2-16,4 4 2 16,-21-3 3-1,-1-4 2-15,-10-4 2 0,-18-3 1 0,-12-4 0 16,-9 0-2 0,-32-10-19-16,-3 0-34 15,-8-11-146-15,-7-6-173 16,22 1 197-1</inkml:trace>
  <inkml:trace contextRef="#ctx0" brushRef="#br0" timeOffset="3092.87">32330 1100 1758 0,'14'7'90'0,"13"14"11"0,-20 22-17 15,-2 8 16-15,-1 16-33 16,-8 10-21-16,-5 6-20 16,0 0-8-16,9 8-8 15,-16-8-2-15,6-12-56 16,20-4-56-16,-10-15-147 16,4-10 128-16</inkml:trace>
  <inkml:trace contextRef="#ctx0" brushRef="#br0" timeOffset="3673.62">32207 1587 1234 0,'22'-7'126'0,"11"4"184"0,5-4-218 0,-14-1 14 16,24 7-21-16,-17-8-28 15,-3 11-28-15,14 6-6 0,-24 7-6 16,12 9 0 0,-17-4-7-16,-1 10-3 15,-10 0-6-15,-4 9 1 0,0 4 1 16,-7-1 0-16,4-8 1 16,-2-4 0-1,14-5 2-15,0-13 4 16,16-6 4-16,-1-4-1 0,1-8 2 15,0-6 7 1,-4-1 23-16,-5-3 12 0,-24-15 10 16,4 4-9-16,-20-14-26 15,-3-1-8 1,13 13-21-16,-12-4-3 16,19 11-6-16,7 10-5 15,-1-2-3-15,17 7-1 0,9 17-3 16,2 4 2-16,23 18 5 15,5 7 1 1,-2 7 5-16,-1-1 1 16,-2 1 4-1,-9-4 0-15,-14-11 1 16,-4-1 2 0,-21-18 3-16,-3-1 3 0,-1-8 6 15,-12-8 3-15,-3-7 1 16,8-1 10-16,-3-6 7 15,10-6 0-15,9-12-5 16,3-11-14-16,8-14-20 0,17 5-8 16,-8 2-20-1,23 12-22-15,-11 10-87 16,-3 3-61-16,17 8-201 16,-24 5 214-16</inkml:trace>
  <inkml:trace contextRef="#ctx0" brushRef="#br0" timeOffset="4656.46">33142 1648 924 0,'9'-2'121'0,"-7"-7"140"0,10-2-48 0,-12 4-8 0,-4 4-61 0,4 3-90 0,-17 1-25 0,10 3-18 0,8 8-6 15,-2 4-8-15,8 9-2 16,-9 9 3-16,11-9 1 16,0 5 1-16,-4 0 0 0,11-28 2 15,-9 10 1-15,9-12 4 16,-7 0 4-16,-6-3 6 15,8-10 11-15,-7-6 19 16,11-4 3-16,-6 16-2 16,-7 7-12-16,7-4-27 15,-9 16-9-15,5 15-7 16,-1 8-1-16,-4 17 4 16,5 3 3-1,-3-4 1 1,-2 2 0-16,0-6 1 15,-7-3-1 1,-13-5 3-16,1-4-15 16,-4-4-69-1,-9-7-55-15,7-13-147 0,14-9-96 16,-6-13 207-16</inkml:trace>
  <inkml:trace contextRef="#ctx0" brushRef="#br0" timeOffset="5093.12">33353 1337 1268 0,'0'0'175'0,"-7"-3"77"0,3-1-109 0,4-6 13 0,2 3-111 0,10-2-22 16,13 7-13-16,-2 4-7 0,11 14-8 0,-2 8-2 16,-2 12 4-16,0 10 1 0,-7 5 4 0,-10 4 1 0,-13 0 2 15,-11-9 1-15,-10 9 1 16,-1-12-1-16,3-4-1 0,5-5 0 16,12-15-3-16,2 6 0 0,19-4-1 0,1 6-1 0,10 1 9 0,0 2 7 0,-8 0 10 15,-12 6 5-15,-20-2-1 0,-15-2-4 0,-28 5-9 0,-11-2 8 0,-28 4-93 16,-2 4 22-16,-45-6 13 0</inkml:trace>
  <inkml:trace contextRef="#ctx0" brushRef="#br0" timeOffset="7749.27">27057 2532 933 0,'9'-14'109'0,"-1"4"112"15,-4 2-68-15,-2 8 17 0,10-1-32 0,-10-6-29 0,19 5-34 0,11 4 2 0,2-4 4 0,12 9-5 16,9-5-17-16,2-1-9 0,-8 1-19 0,3 4-4 0,-22-6-5 0,-2-2-3 0,-14 4 3 0,-10-11 9 0,-8 3 7 16,-12 3-4-16,-21-4-12 0,-7 10-10 0,-27 1-12 0,-5 3 0 15,1 11 1 16,6-8-1-31,19 8 2 16,-3-16-1-16,23 0-1 0,11 5-2 16,24-13-5-16,18 3 3 15,20-6 2-15,-3-7 3 16,31 7 6-16,14 0-1 16,8 0 4-16,4 0 0 0,-19-1 3 0,-16-3 1 15,-33 5 10-15,-12 8 4 0,-33 0 1 16,-17 0-3-1,-28 3-15 1,-18-3-6-16,-15 4-5 0,1 12 1 16,8-4-1-16,11 0 1 15,17 1-1-15,2-20 0 16,27 5-8-16,8-3-5 16,43 8-3-16,16 10-1 0,23-6 11 15,7 7 6-15,4-14 7 16,14 0 3-16,-12-2 4 15,-6-7 1-15,-18 11 0 16,-26-11 7-16,-25 16 4 16,-11-3-2-1,-40-4-3-15,-11 5-9 0,-16 2-6 16,-4-5-2-16,27-2-3 16,11 4 0-16,23-4-7 15,17 1-4-15,13-1-2 0,14 0 0 16,28-12 5-16,3-6 4 15,4 6-36-15,1-8-40 16,-15 2-133 0,-7-5-6-16,-14-12 97 15</inkml:trace>
  <inkml:trace contextRef="#ctx0" brushRef="#br0" timeOffset="8528.44">27305 2648 688 0,'0'-4'103'16,"0"2"121"-16,0 4-57 0,5 12 24 0,-5-14-3 0,2 6-23 0,-2-5-45 0,-2 3-8 0,2 10-39 0,2 4-14 0,2 19-9 0,4 9-12 0,3 21-7 0,7 17-4 0,1 43-9 15,6 24-6-15,5 35-7 0,0 15-1 0,-3 8-4 16,0-16 5-16,-10-30 3 0,-1-19 5 16,4-38-3-16,-8-15 1 15,4-8 3-15,-7-10-5 16,-20-25 6-16,-3-6 1 15,-7-22-18-15,1-6-22 16,6-14-63-16,0-11-45 0,0-15-63 16,-2-13-44-1,2 3-49-15,5 2-1 0,-5 13 68 16,0 7 68-16,-6 12 145 16,-1 2 88-16,3 2 122 15,0 5 36-15,8 0 36 16,1 6-15-16,3-6-78 15,-4 2-33-15,6 5-59 16,4 2-25-16,4 19-25 0,8 2-3 16,4-5-1-16,4-2 5 15,6-14 19 1,10-3 7-16,5-11 14 16,8-4-9-16,6-16-15 15,-5-10-10-15,-13-6-26 16,-2-7-4-16,-4-10-81 15,-10 1-54-15,2-7-274 0,-2 2 220 16</inkml:trace>
  <inkml:trace contextRef="#ctx0" brushRef="#br0" timeOffset="9144.31">27505 5632 1112 0,'0'-9'119'0,"-7"3"89"0,0 6 4 0,-2 11-62 0,-5 12-31 0,5 16-65 0,0 2-14 0,6 23-15 0,-1-13-10 16,8 8-8-16,5-3-2 0,0-22-2 0,10-2 3 0,-10-20-62 0,9-3-70 0,1-11 73 0</inkml:trace>
  <inkml:trace contextRef="#ctx0" brushRef="#br0" timeOffset="9232.94">27410 5348 1661 0,'-15'5'59'0,"3"-3"18"0,1 3-72 0,6-5-16 0,5-3-50 0,9-8-204 16,10-1 169-1</inkml:trace>
  <inkml:trace contextRef="#ctx0" brushRef="#br0" timeOffset="9522.89">27833 5617 1118 0,'27'89'58'0,"-8"-7"55"16,3-10-55-16,-13-15 20 15,-1-11 15-15,-8-18 19 16,11-3-6-16,-11-19-4 15,2-6-12-15,-18-13-27 16,-2-5-5-16,-1-8 8 16,-11-10-4-16,26-4 4 15,-1 4-5-15,5-1-25 16,9 7 1-16,15 21-13 16,-9-7-7-16,9 27-14 15,3 3-5-15,-6 0-5 16,4 14 9-16,2-5-65 31,8 15-47-31,8-8-143 16,5-2-94-16,5-10 189 15</inkml:trace>
  <inkml:trace contextRef="#ctx0" brushRef="#br0" timeOffset="10113.94">28507 5940 675 0,'14'-7'224'0,"-10"-2"227"0,-4 2-65 0,-7 0-132 0,-20 7-70 0,-14 7-99 16,-3 9-44-16,-13 11-34 15,8-3-5-15,27 10-5 16,5-11-4-16,24 0-3 16,16-2 1-16,9-12 5 15,8 0 3-15,-1-16 8 16,-7-9 5-16,-10-12 11 31,2-8 10-31,-6-17 14 16,5-13 4-16,-7-13 6 15,-3-12-5 1,-3-20-5-16,-6-5-5 0,-8 6-16 16,-5 18-3-16,8 43 2 15,-6 18-7-15,-1 39-21 0,8 20-9 16,-24 37-19-16,8 29 2 16,16 54 17-16,-9 1 5 15,23-4 3-15,11-12 2 16,16-39 2-16,6-13 1 15,14-19 3-15,-1-15 0 16,2-26 6-16,4-19 3 16,-4-24 5-16,-7-8 2 15,-7-19 5-15,-6 4 2 16,-28-13 11-16,-5 6 1 16,-30 3-5-16,-16 3-8 15,3 19-25-15,-9 15-11 16,12 26-16-1,-8 14-2-15,15 27 4 16,7 5 7-16,24 4 14 16,16 5 4-16,18-10 11 15,12-6 4-15,11-12 7 0,3-20 2 16,11-17 0-16,-11-11-4 16,-8-22-3-16,-4 1-4 15,-21-18-13 1,5-2-28-16,-13-5-115 15,-1-4-66 1,-18 0-262-16,-7 6 252 16</inkml:trace>
  <inkml:trace contextRef="#ctx0" brushRef="#br0" timeOffset="10313.74">29078 5869 1604 0,'21'39'108'0,"-1"0"127"0,17 5-98 0,9-1 48 15,13 1-33-15,-3-3-72 0,6-7-21 0,6-4-35 0,-13-2 21 0,7-3-113 0,-5 5-66 0,-10-5 84 0</inkml:trace>
  <inkml:trace contextRef="#ctx0" brushRef="#br0" timeOffset="13799.34">28275 2414 558 0,'2'-13'96'0,"-9"1"87"0,-2 8-9 0,-18 8-30 0,-1 6-20 15,-2 15-18-15,-6-5-8 16,2-4-16-16,8 8-4 16,6-6 1-1,6 0-2-15,16 3 1 0,0-17 3 16,22 1-11-16,10 4-4 15,23-9-7-15,21-2-3 16,35-8-10-16,10-6-6 16,20 0-13-16,12 5-7 15,17 6-7-15,19-1-1 16,-1 6-3-16,-2 4-2 16,-2-1-1-16,2-4-2 15,-14 4 0 1,-6 1 2-16,-15 1 0 15,-13 6 2-15,-2-2 5 16,-16 1 3-16,-22-1 4 16,-19-2 1-16,-8-17 0 0,-1-1 2 0,-4-10 0 15,-1 3-2-15,-3 5-2 16,-14-10-6 0,-4 7-4-16,-14-1-3 15,-15 1-4-15,5 10 1 16,-8 5-2-16,-7-1 1 15,0 2 2-15,-5 3-1 0,-18-3 2 16,7 6-1-16,4-3-2 16,-11-1 1-16,7 5 0 15,-5-7 0-15,3 2 1 16,-1 0-2-16,-6-4 1 16,9 4-1-16,-19-1-2 15,-6 1 0-15,-9 7 0 16,-15-5-1-16,-15 1 0 0,1 0 0 15,-22 4-2-15,-6-2-1 16,-38-5-3-16,-13 9-1 16,-10-1 1-16,-2 3 2 15,3-1 0-15,-1 4-1 16,1-11-6-16,1-1-2 16,22 0 1-1,15-4 3-15,17 10 8 0,-6-10 1 16,22 13-2-16,4 1 0 15,14-11-1-15,19 15 1 16,15 0-1-16,7-1 0 16,14 1 3-1,-3-12 0-15,6-6-2 16,13 0-1 0,-3-2-1-1,10 2-1-15,9 0 4 16,1-2 2-16,7 0 0 15,-1 0 1 1,-2 1 0-16,-3 1-1 16,1 0 1-16,2 0-1 0,8-11-1 15,4 7 0-15,38-3-2 16,7-5 1 0,36 7 0-16,10-11 0 15,21 0-1-15,40 3 0 0,15-4 0 16,11 4 0-16,21 1 2 15,-5 3 1-15,-14 2 1 0,-4 5 1 16,-37-7 1-16,-26 0 0 0,-33 9 1 0,-24-1 3 0,-48-5 2 16,-29 4 0-16,-28-5-8 0,-23 0-11 15,-25 7-49-15,-5-3-18 16,-21-1-37-16,-3 11-4 16,-1-5 21-1,-8 2 2-15,-24 10 10 16,-7-2 13-1,-22 6 23-15,8-4 18 0,18 2 30 16,24-5 2-16,8-10 4 0,8 10 2 16,22-13 9-1,-10-5 5-15,19 2 13 16,7-4 8-16,1 0 4 16,-2 2-2-16,5 0-11 0,-12-4-8 15,-12 8-6 1,-7-11 1-16,-34 14-3 15,-15-2-2-15,-20 4-9 0,-8 12-5 16,3 2-1-16,7 0 0 0,-1-2 0 16,11 2 1-16,22-5-1 15,17-4 1-15,46 3-1 16,15-4-1-16,33 11-4 16,9-3 3-16,22-3 8 15,12 0 8-15,12-11 19 16,19 7 7-16,33-5 3 0,7-8-3 15,5-1-11-15,2-16-7 16,12 2-9-16,12-2-2 16,33-4-3-16,8 4-2 15,4-3-1-15,7 1 0 16,4 5 0-16,-6-1-1 16,-8 7-1-16,-21 3 0 15,-25 2 0 1,-3 11-1-16,-45-5 2 0,-10 4 1 15,-36 12-1-15,-21-13 0 16,-18 0 3-16,6 10 0 16,-12-10 2-16,-12 2 2 0,1 0-4 15,6-4-7 1,-13-7-59-16,6 2-39 16,-11-11 48-1</inkml:trace>
  <inkml:trace contextRef="#ctx0" brushRef="#br0" timeOffset="15107.8">29720 2706 633 0,'0'0'171'0,"-2"-2"192"0,2 2-178 0,2-1 20 0,1-1-50 16,8 2-24-16,-6 0-31 0,10 12-21 0,-7 9-40 0,1 8-15 0,4 19-17 0,-6 3-3 0,2 8 1 0,-4 1 1 0,-5 0 1 15,-4 4 0-15,-3-5-10 16,4 1-27-16,-8-3-85 0,-5-13-64 0,0-14-235 0,0-7 231 0</inkml:trace>
  <inkml:trace contextRef="#ctx0" brushRef="#br0" timeOffset="15312.58">29637 3242 809 0,'-6'-8'154'0,"-8"-4"112"0,0 19-100 0,-4 4-33 0,7 15-62 16,1 8-17-16,6 1-14 16,4 1 10-16,14-8 6 15,11-5 6-15,11-10 21 16,6-6-4-16,6-11-1 15,-2-5-4-15,2-5-19 16,-4-9-8-16,-13-12-17 31,11-4-10-31,-33-16-8 0,16 5-12 16,-11 13-66 0,-14-2-45-16,-2 25-236 15,-10 10 197-15</inkml:trace>
  <inkml:trace contextRef="#ctx0" brushRef="#br0" timeOffset="15599.27">29468 3738 1287 0,'-7'-37'134'0,"7"3"220"0,-7 6-165 0,5 10-12 16,-5 7-25-16,7 11-91 16,-2 11-26-16,2 16-27 15,6 15-5-15,-6 17-1 16,14 8-1-16,-11 2 1 16,4 2 2-16,2-11-24 15,-2-1-49-15,6-11-129 16,-8-13-114-1,-1-5 156-15</inkml:trace>
  <inkml:trace contextRef="#ctx0" brushRef="#br0" timeOffset="15785.99">29291 3898 1180 0,'3'-16'147'0,"6"-2"159"0,9 9-197 16,-2 0-2-16,14 2-52 15,4-4-22-15,5-1-23 16,19 7-7-16,-3-1-32 16,0 5-64-16,7 8-314 0,2 2 256 15</inkml:trace>
  <inkml:trace contextRef="#ctx0" brushRef="#br0" timeOffset="16383.97">30016 3984 1037 0,'-16'-8'164'0,"-5"-5"102"16,-13 4-129-16,-1-3-13 0,-10 12-96 16,4 2-24-16,2 17-9 15,4 6-2 1,19 7-2-16,2-4-1 16,17-3 3-16,12-7 1 15,13-8 11-15,4-4 6 0,10-12 11 16,1-4 3-16,0-10 10 15,-3-3 2 1,-6-3 11-16,-9 3 6 16,-9 3-1-16,-7 2-1 15,-9 18-24 1,-7 0-12-16,-8 25-24 0,5 9-6 16,6 8 4-16,11 5 3 15,13-12 6-15,10-7 2 16,7-13 4-16,7-14 1 0,11-4 3 15,-10-19 12-15,-1-4 37 16,-10-2 19-16,-8-6 31 16,1-2 8-16,-9-17-11 15,-8-2-5-15,-10 7-14 0,-5 8-20 16,-11 24-34 0,-2 14-22-16,-5 23-32 15,-2 20-6 1,4 28 1-16,12 14 5 15,0 18 13 1,6-3 4-16,3-2 5 16,-2-6 4-16,-7-17-1 15,6-4 2-15,-11-14 2 16,-9 2 1-16,-15-24 6 0,-4-10 1 16,-13-23 5-16,9-12 0 0,-4-25-1 15,4-8-2-15,9-10-5 16,3-7-3-16,27 6-8 15,14 6-3-15,16 9-11 16,21 9-2-16,15 8-2 0,3 0 0 16,23 7-20-16,-3 3-38 15,6-1 390-15,10 1-264 0</inkml:trace>
  <inkml:trace contextRef="#ctx0" brushRef="#br0" timeOffset="40488.81">32236 2664 638 0,'-7'-6'107'0,"0"4"74"0,0 1-20 0,5-3 3 16,2 11-23-16,3-7-5 0,15 2-4 0,-2 2 2 0,27-6 4 0,3 5-7 0,16-8-17 16,18 1-9-16,12-6-27 0,9-3-13 0,30 8-20 31,-9-9-10-31,-6 3-13 15,-14-6-4-15,-31 1-7 0,-5 3 1 16,-29-5 3-16,-10 4 2 16,-27-3 1-16,-16 8-3 15,-32 7-7-15,-5 2-5 0,-34 5-6 16,-20 6 0-16,-15 5-1 16,-20 2 1-16,16 5 2 15,20-2 1-15,24-7 1 16,26 2 2-16,22-2-1 15,16-7 0-15,6-5-1 16,-4-9-1-16,25 2-3 0,-9-1-1 16,26-4 0-16,12 6 0 15,6-8 1-15,11-10 0 16,34 8 2-16,12 7 1 0,7-5 0 16,25 14 1-16,-22 1 0 15,-32-5-1-15,-7 4 1 16,-33-2-1-1,-12 0 2-15,3 7-21 16,-28-2-101-16,-1 8-77 16,-29-2 94-16</inkml:trace>
  <inkml:trace contextRef="#ctx0" brushRef="#br0" timeOffset="40899.31">32665 2658 472 0,'-16'6'123'0,"4"2"111"0,6 5-22 0,1-8 23 0,3 6-27 0,2 1-26 16,7 4-51-16,-3 0-25 0,3 14-50 0,-2 4-22 0,-3 5-23 0,10 7-5 0,1 7-3 0,-4 4 0 15,0-6 1-15,-4 6-2 16,-3-7-58-16,-2-9-60 0,-9-8-150 0,-4-13-143 0,-3-6 222 0</inkml:trace>
  <inkml:trace contextRef="#ctx0" brushRef="#br0" timeOffset="41072.21">32495 3142 1044 0,'-6'-7'112'0,"5"-2"92"0,1 9-22 0,3 7-55 15,-1 8-28-15,7 15-51 16,0 3-17-16,-4-2-13 15,11 6 9-15,-2-12 26 16,0-8 21-16,9-1 45 16,-1-10 2-16,6-8 0 15,6-4-9-15,-2-15-36 16,-2-2-14-16,-2-7-29 16,-5-11-13-1,-7 4-16-15,-2-4-29 0,-14 8-101 16,0 15-96-16,-14 16 110 15</inkml:trace>
  <inkml:trace contextRef="#ctx0" brushRef="#br0" timeOffset="41567.25">32071 3757 1734 0,'0'0'59'0,"-2"-5"-7"0,2 5 38 0,-3 2-36 0,-3 10-30 0,-1 17-21 0,-11 4-6 15,4 26 1-15,5 1 2 0,9-1 0 0,6-3 0 0,17-18 2 0,5-8 8 16,9-16 30-16,-1-14 19 0,6-11 36 0,-10-5 12 0,-3-16-14 16,-3 1-12-16,-20-17-26 15,-6-9-17-15,-18-9-16 0,-7 1-11 0,-19 13-41 0,1 10-43 0,-5 22-86 0,6 13-90 0,10 18 132 0</inkml:trace>
  <inkml:trace contextRef="#ctx0" brushRef="#br0" timeOffset="41747.92">32755 3639 1475 0,'27'-25'144'0,"-16"0"81"0,-13 4-5 16,-23 5-84-16,-9 5-45 0,-19 11-62 16,5 5-22-16,-1 17-14 15,6 8-7 1,15 16-3-16,-10 9 1 0,24 14 3 16,7 6 3-1,4 10-57-15,11 0-52 16,-4-11-94-16,0-10-52 15,6-21-98 1,3-10 193-16</inkml:trace>
  <inkml:trace contextRef="#ctx0" brushRef="#br0" timeOffset="41899.67">32426 3956 867 0,'-6'-44'179'0,"-4"5"146"0,1 21-123 15,9 9-39-15,10 7-85 16,13 2-31-16,6 4-31 15,-3-2-1-15,12-4-9 16,9-3-17-16,19-11-159 16,12-2-224-16,13-9 223 15</inkml:trace>
  <inkml:trace contextRef="#ctx0" brushRef="#br0" timeOffset="42090.57">33289 3468 1192 0,'-35'-5'118'0,"-10"2"108"0,4 8-56 16,6 14-27-16,-9 10-27 16,21 12-44-16,-8 6-24 0,-2 14-25 15,13 3-8-15,6 5-9 16,2-2-3-16,21-1-45 16,-9-1-22-16,0-8-167 15,-2-7 131 1</inkml:trace>
  <inkml:trace contextRef="#ctx0" brushRef="#br0" timeOffset="42244.59">32699 3862 1378 0,'12'-2'54'0,"11"2"115"0,14-1-82 15,11 1 3-15,9 0-14 16,23-4-36-16,-22-3-65 15,8 0 21 1</inkml:trace>
  <inkml:trace contextRef="#ctx0" brushRef="#br0" timeOffset="53826.01">12722 5672 667 0,'-8'9'125'0,"-8"-2"126"16,-1-5-42-16,-3-6-55 0,-5-3-14 0,6-1-23 0,7-3-12 0,6 7-19 0,15 6-13 0,32 11-20 0,3 2-8 0,20 3-3 0,9 2-2 0,28-10-3 16,28 1 4-16,22-7-2 0,3-10-2 15,8-6-5-15,-8-2-4 0,-4-2 0 0,-4-4 6 0,-38 2 6 16,-21 2 0-16,-59 1 5 0,-14 2 0 0,-42 8-8 0,-29-6-6 16,-45 15-20-16,-28 8-9 0,-29 11-4 15,-13 2 1 1,-16 0 2-16,0 0 3 15,9-9 1-15,23-4 1 16,63-12-1-16,31-2-3 0,41-10-13 16,28-1-1-16,37 3 5 15,26-6 4-15,55 0 8 16,30-2 2-16,33 4-8 0,16 3 0 16,7-3 3-1,-8 0 2-15,-16 0-323 16,-12-4 237-1</inkml:trace>
  <inkml:trace contextRef="#ctx0" brushRef="#br0" timeOffset="56274.57">22651 8243 1012 0,'1'-5'87'0,"5"1"63"0,-4 3 8 0,10 13-7 0,-9-1-7 0,5 5-25 0,-1 3-25 0,3 8-40 0,1 8-14 0,1 9-19 16,-5 4-4 0,-3 7-5-16,0 4-2 0,-10 1-3 15,3 2-1-15,-3-12-1 16,-4-8-1 0,8-19 0-16,4-1-1 15,12-6-1-15,4-13 2 0,10-1-1 16,9-6 1-16,20-13-3 15,10 2-1-15,33-6-3 16,17 5-2-16,3 4-2 16,1 5 1-16,5 3-1 15,7 6 1-15,24 5 4 16,7 0 0-16,6 9 1 16,0-2 1-16,11 0-1 15,12 4 0-15,11-2 1 16,12 0 0-16,4 7 1 15,4-7 1-15,22-2 1 0,-10-1-1 16,7 1 0-16,5-2 1 16,-5 4-2-16,7 0-1 15,9-9 2-15,5 2-2 16,-14-5 1-16,20 1 1 16,-17-3 1-16,-1-2 1 15,16 0-1 1,-17 2 1-16,8 3-1 15,-5 0 1-15,-15 4 0 16,-15-2 0-16,-8 0 0 0,-3 9-1 16,-31-5 2-16,1 7-1 0,-31-6 3 15,-10 0 2-15,-14 1 3 16,-9-8 2-16,-34-3 5 16,-21-2 2-16,-27-7 4 15,-16-2 2 1,-7-7 5-16,2-2 2 0,-10-8 5 15,-6-4 2-15,0-13 0 16,-6-3-3-16,8-18-6 16,2-3-4-16,11-13-7 15,-15-7-3-15,6-2-6 16,-4 2-4-16,-2 9-4 16,12 8-3-16,2 15-3 15,-14 0-1-15,7 28 1 16,-5 0 0-16,-2 10 1 15,4 11-1-15,-15-2-5 0,4 9 0 16,-7 15 4-16,-13-9 4 16,-3 9 9-16,-21-3 2 15,-29-13 1-15,-5 12 0 16,-31-10-1 0,-1-2-2-16,-5-7 0 0,0 0-1 15,-29-20-2 1,-7 2-2-16,-9 8-2 15,-20-12-3-15,-10 15-1 0,-9-2-2 16,-10-9-1-16,-17 4 1 0,1 0 0 16,2-4 1-16,-20 5 0 15,12 6 0-15,4-5 1 16,-5 15 0 0,-13-7 0-16,0 8 0 15,-8 3-2-15,-6 0 2 0,12 3-1 16,2 8 0-16,-1 3 1 15,6-7 0-15,11 8 1 16,8 1 0-16,15-9 3 16,20 7 0-16,-2-14 0 15,5-2 1-15,20 4-1 16,7-9 1-16,17 14-1 16,1-7 1-16,-4 5 0 15,-4 6-1-15,8 3-2 16,7 4-1-16,-13-2-1 15,-10-2-1-15,-15-2-3 0,2 6-1 16,18 5-36-16,11 7-48 16,5-14-100-16,-2 11-450 15,25-13 401-15</inkml:trace>
  <inkml:trace contextRef="#ctx0" brushRef="#br0" timeOffset="58610.08">26574 7842 814 0,'0'24'138'0,"-8"4"166"16,2 0-57-16,-10 6-17 0,-1 7-31 0,8 1-79 15,-7-1-41-15,16 10-54 0,0 1-11 0,2 21-7 0,12 12 0 0,-11 14-4 16,6 9-2-16,7 18 0 0,4-14-36 31,20-22-88-31,8-14-71 0,18-24 87 0</inkml:trace>
  <inkml:trace contextRef="#ctx0" brushRef="#br0" timeOffset="58836.91">29011 7959 1421 0,'16'15'114'0,"-11"15"77"16,-3 9-21-16,-15 26-14 15,-4 8-41-15,-3 16-63 16,-5 8-14-16,15 4-19 16,1 4-8-16,3-4-7 15,6 0-6-15,0-7-131 16,4-2-86-16,-8-10 113 15</inkml:trace>
  <inkml:trace contextRef="#ctx0" brushRef="#br0" timeOffset="59326.37">27252 9523 1080 0,'0'-2'92'0,"3"4"117"0,-3 2-48 0,-3 14 9 0,-4 6-29 0,-15 12-79 0,1 10-22 15,2 5-26-15,3 11-6 0,14 0-4 0,-2-5-2 0,4-14 0 0,11-6-1 0,3-12-6 0,4-11-6 16,16-14-89-16,-11-16-115 0,7-12 122 0</inkml:trace>
  <inkml:trace contextRef="#ctx0" brushRef="#br0" timeOffset="59477.92">27223 9365 922 0,'-23'-39'147'0,"-1"8"179"0,8 13-191 16,7 7-35-16,0 9-49 15,5 1-38-15,4 1-160 16,0 0 105-16</inkml:trace>
  <inkml:trace contextRef="#ctx0" brushRef="#br0" timeOffset="59808.81">27447 9582 1105 0,'9'64'123'0,"0"1"80"0,-6-8-79 15,-3-9-3-15,0-15-47 0,0-6-8 16,0-16-2-16,0-9 6 15,0-1-1-15,0-8-11 16,-3-11-9 0,3-1-8-1,0-11-4-15,3 1-6 0,11 1-6 16,8 3 0-16,13 16-1 16,9 1 1-16,1 15-9 15,-1 7-6 1,-7 11-7-1,-8 8-3-15,-1 1 10 16,-14 1-47 0,7 3-77-1,-5 2-68 1,-3-9-161 0,13-3-37-16,-1-16 198 15</inkml:trace>
  <inkml:trace contextRef="#ctx0" brushRef="#br0" timeOffset="60085.6">28037 9920 1011 0,'14'-23'155'0,"-1"-9"155"0,-3 2-40 0,-10 0-56 0,0 9-25 0,-12 7-56 0,-6 0-31 0,-14 14-52 0,-1 7-22 0,-1 16-31 16,6 9-7-16,15 8-5 15,11 1-1-15,8-11 2 16,4-3 2-16,10-13 8 16,-1-9 4-16,4-8 8 15,6-6 5-15,-11-18 9 16,-4-8 2-16,-9-17 0 15,-7-10-2-15,-8-23-7 16,1-5-3-16,2-20-4 16,-6 2-4-16,13 25 2 15,0 22 2-15,4 36-5 16,-2 25-3 0,5 45-12-16,2 22-3 0,3 48 3 15,4 15 4-15,2 13-39 16,-1 3-63-16,10-13-181 15,5 1 161 1</inkml:trace>
  <inkml:trace contextRef="#ctx0" brushRef="#br0" timeOffset="61601.44">30089 9692 338 0,'3'-4'126'0,"3"4"109"0,-6 0-38 0,1 2 10 0,-1 5-23 0,-5-7-12 0,-6 7-25 0,2 0-18 15,1 2-50 1,-8 12-25-16,3 1-35 0,-1 8-11 16,-4 12-8-1,-1 1 0-15,15-1 0 16,3 6 0-16,13-16 1 31,20-2 3-31,-6-19 25 16,3-7 19-16,-1-12 33 15,-3-8 12 1,9-5 0-16,-8-7-7 16,-4-4-10-16,-22-5-7 15,-13-2-18-15,6 3-10 16,-34-8-25 0,8 5-10-16,-3 7-30 15,-5-9-21 1,13 29-71-16,21-1-47 15,-2 10-154-15,16 12-180 16,29 7 283-16</inkml:trace>
  <inkml:trace contextRef="#ctx0" brushRef="#br0" timeOffset="61835.11">30842 9545 1205 0,'32'-43'142'0,"-9"0"128"16,-12-1-1-16,-24 7-51 0,-6 0-36 16,-15 8-76-1,6 8-36-15,-22 9-44 0,-1 10-4 16,-4 23-9-1,-4 16-4-15,19 29-5 16,8 12-6-16,16 3-3 16,9 10-1-1,8-10 1-15,6 1 19 16,6-4-97-16,-8-5-51 16,0-9-146-16,-1-8-158 15,-15-20 258 1</inkml:trace>
  <inkml:trace contextRef="#ctx0" brushRef="#br0" timeOffset="61996.12">30310 9913 1269 0,'-1'-28'172'0,"2"1"97"0,5 15-107 0,15 8-43 0,11 4-68 16,16 0-12-16,24 0-21 16,15 0-10-1,18-10-7-15,-1-1-22 0,-10-7-103 16,-7 1-83-16,-5-6 101 15</inkml:trace>
  <inkml:trace contextRef="#ctx0" brushRef="#br0" timeOffset="62144.25">31298 9346 1462 0,'-46'5'147'0,"-2"9"96"0,4 17-36 15,8 25-55-15,8 15-46 16,19 6-62-16,0 6-10 15,9-14-20-15,9-5-10 16,3-6-27-16,8-1-34 16,-1-4-172-16,-8-5-111 15,-6-7 172-15</inkml:trace>
  <inkml:trace contextRef="#ctx0" brushRef="#br0" timeOffset="62309.39">30917 9853 1627 0,'23'-11'81'0,"10"-3"36"0,12 4-37 0,24-8-14 16,5 2-20-16,13-11-33 15,4-3 3-15,-10 4-131 16,-22-13 89-16</inkml:trace>
  <inkml:trace contextRef="#ctx0" brushRef="#br0" timeOffset="62883.88">23594 8832 1301 0,'2'0'122'15,"-2"2"139"-15,0 8-59 0,1 4 2 0,5 8-31 0,-1 17-64 0,6 3-28 16,-8 26-35-16,1 6-13 0,-2 16-21 0,-2 12-7 0,-4-1 1 0,-7-2-32 15,1-12-107-15,-1-6-61 16,-3-19-343-16,0-1 308 16</inkml:trace>
  <inkml:trace contextRef="#ctx0" brushRef="#br0" timeOffset="63040.1">23383 9410 1689 0,'7'-27'108'0,"9"8"52"15,9-4-19-15,10 8-37 16,11 1-25-16,8 0-45 15,4 3-13-15,2 6-14 16,8 5-60-16,13 13-161 16,-1 6 140-16</inkml:trace>
  <inkml:trace contextRef="#ctx0" brushRef="#br0" timeOffset="63641.34">24225 9426 1378 0,'-39'-16'130'0,"-5"0"87"0,-1 2-33 16,8 8-61-16,-2 6-49 16,-3 22-72-16,6 6-10 0,6 13-9 15,14 3 0 1,16 2 0-16,23-3 1 16,13-13 3-16,3-4-1 15,16-18 7-15,-8-8 3 16,8-9 6-1,2-13 3-15,7-13 7 16,-2-4 8-16,-12-4 24 0,-4 1 13 16,-21 13 24-16,-6 3 1 0,-17 19-18 15,-6 0-14-15,-4 10-32 16,-3 8-12 0,4 8-9-16,1-3-3 15,14-3 3-15,11-8 0 16,9-7 8-16,6-7 13 15,19-14 20-15,-10-10 8 16,10-5 11-16,-10-1 4 16,-8 8 12-16,-5 0 2 0,-26 10 0 15,10 7-3-15,-16 14-23 16,-1 11-11-16,-20 28-20 16,8 19-14-1,-13 34-10 1,1 11-2-16,20 12 2 15,-16 1 2 1,13 4-2-16,-6-1 2 16,-7 2-5-16,0 1-5 15,-20-21-6-15,-15-12-5 16,-10-24-7-16,-10-13 6 0,11-28 16 16,3-18 10-16,18-24 24 15,5-19 13-15,11-27 1 16,19-9-7-16,34-26-17 0,22-6-16 15,54 4-16 1,18 2-1-16,32 26 2 16,9 6 4-16,-13 12-17 15,4-2-4-15,-27-8 17 16</inkml:trace>
  <inkml:trace contextRef="#ctx0" brushRef="#br0" timeOffset="77523.32">890 3630 224 0,'-28'16'99'0,"3"-2"128"15,3 0-1-15,8-5-6 0,0-7-10 0,14-4-41 0,0-7-32 0,11-7-47 0,10-5-8 16,6-2-1-16,6 5 5 0,5 7-1 0,9 13-6 0,21 7-10 16,3 4-5-16,24 2-5 15,1 0-4-15,19-10-9 0,27-3-6 16,25-9-15-16,7-8-5 0,5-2-8 0,-5-8 0 0,-29 9 25 0,7 4-39 0,-8 24 10 0</inkml:trace>
  <inkml:trace contextRef="#ctx0" brushRef="#br0" timeOffset="79002.85">27261 10484 1086 0,'0'-2'161'0,"0"-3"119"0,5 3-94 0,-3-12-7 0,-1 2-57 15,5 10-29-15,-4 0-35 0,1 8-16 0,-12 20-24 0,-10 4-5 0,-15 16-9 0,-5 8-2 0,0 15-2 0,-3-4 0 16,4 4 2-16,13 2 0 15,-3-19 1-15,9-15 1 0,19-10-1 0,3-8 1 0,20-10 2 16,13-4 2-16,-3-12 0 0,8 2 0 0,2-11-2 0,6 2 0 0,8-2-1 0,-6-14 1 0,-8 1 0 0,-4-3 0 0,-16 2 3 0,-9 2 7 16,-10 5 20-16,-6 3 9 0,-12 6 9 15,0 11-1-15,-6 10-15 0,1 10-7 0,3 21-8 16,0-3-5-16,9 20-5 16,0-4-2-16,10 6-5 0,10 0-2 0,-3-18-2 15,8 2 0-15,-4-16-30 16,-3 1-41-1,1-12-162-15,-1 1-414 16,1-14 390 0</inkml:trace>
  <inkml:trace contextRef="#ctx0" brushRef="#br0" timeOffset="79207.25">27771 10610 1854 0,'-14'11'117'0,"2"10"78"0,10 2-51 16,-3 18-8-16,12 8-37 16,0 14-60-16,-7 2-15 15,14 8-18 1,-7-4-2-16,9 2-29 0,4-7-70 16,-13-11-112-16,-7-2-129 15,3-10 165-15</inkml:trace>
  <inkml:trace contextRef="#ctx0" brushRef="#br0" timeOffset="79394.98">27771 11154 1368 0,'0'-26'209'0,"2"-3"155"0,2 6-152 16,6 6-14-16,12 11-80 16,6 6-24-16,7 0-31 15,1 2-14-15,1 11-24 16,-10-13-7-16,3 26-13 15,-7-6-4-15,-16-6-1 16,0 18 0-16,-25-6-2 16,-7 15-1-16,-17-13-15 15,-2 1-28-15,-17-11-85 16,-3-4-32-16,-35 3 73 16</inkml:trace>
  <inkml:trace contextRef="#ctx0" brushRef="#br0" timeOffset="81103.52">5970 3531 1775 0,'-2'-2'62'0,"-16"-2"-6"0,2 17 75 0,-16-6-18 0,16 18-5 0,-7-2-13 0,13-7-34 0,20 3-13 15,19-8-11-15,20-8-2 0,45-6 7 0,11-12 2 0,46-9-9 0,-1-5-9 16,15-3-13-16,5 2-3 0,-8 2-2 0,4 3 1 15,-29 7 1-15,-34 4 3 0,-52 12 7 0,-22 2 4 0,-56 6-1 0,-14 17-3 16,-51 5-11-16,-28-5-4 0,-26 13-5 0,-13-8-2 0,1-7 1 0,-7 1 0 0,3-17 1 16,3-5 0-16,29-11 1 0,29 2 0 0,46-10-2 0,25 3-8 0,44 0-11 15,20-2 0-15,57 0 5 0,19 4 6 16,37-7 10-16,18 5 2 0,3 11 0 16,9-9 0-16,-12 14 1 15,-12-8-1-15,-34 8 4 16,-40 0 5-1,-50 6 15 1,-19 4 3-16,-68-2 0 16,-24 4-5-16,-51 7-20 0,-30-8-8 15,-16 9-10-15,0 3 1 0,18 0 1 16,17 9 6-16,55-8-1 16,34-1-7-16,66-8-10 0,37-10 0 15,71-7 4-15,31-12 7 16,40-14 11-1,26-4 0-15,10-7-54 16,-3 3 387-16,-5-10-255 16</inkml:trace>
  <inkml:trace contextRef="#ctx0" brushRef="#br0" timeOffset="83358.08">30340 10685 1664 0,'-1'1'57'0,"1"3"-10"0,-13-1 55 0,4 8-30 0,-5 7-23 0,-5 0-19 16,1 10-20-16,4 4-5 0,-23 0 0 0,15 7 2 0,-6 2 2 0,14 5 6 0,17-7 11 15,15 3 8-15,17-12 19 0,-19-3 3 0,23-6-6 0,-5 4-6 16,-4-4-19-16,2 1-7 0,-9 6-7 15,-21-16-2-15,-18 4-5 0,-9 2-14 0,-30-4-66 0,2 11-53 0,-9-9-148 16,-2-9-79-16,13-3 189 0</inkml:trace>
  <inkml:trace contextRef="#ctx0" brushRef="#br0" timeOffset="83522.95">30005 10917 1299 0,'18'-30'158'0,"10"3"140"15,13 4-63-15,-2 2-55 16,23 3-46-16,4-1-71 15,-2-10-25-15,15 6-25 16,-4-3-42-16,12 1-169 16,-6 3 136-16</inkml:trace>
  <inkml:trace contextRef="#ctx0" brushRef="#br0" timeOffset="83904.24">30856 10536 1230 0,'-12'14'135'0,"12"11"257"0,-5-1-212 0,5 17-28 16,5 12 0-1,-5 20-89-15,9 16-31 16,1 10-24-16,8 0-5 16,-5-10-4-16,1-6-2 0,-5-24-2 15,-2 1 0-15,0-21 4 16,-7-14 2-1,-9-21 14-15,-9-13 4 0,8-16 4 16,-3-14 3-16,13-7-7 16,0-6-3-16,11 1 10 15,1 10 3-15,10 7 13 16,6 13 5-16,13 16 0 16,10 5 0-16,6 14-11 15,1 6-2 1,-10 3-17-1,-7 0-7-15,-23 5 0 16,-11 2-3-16,-34-16 4 0,-14 8 0 16,-26-1-6-16,-9-3-23 15,-23-2-97-15,-13-6 428 16,-35-6-268-16</inkml:trace>
  <inkml:trace contextRef="#ctx0" brushRef="#br0" timeOffset="90204.4">6023 7286 207 0,'0'3'76'0,"0"3"59"0,0-15-20 0,5 2-20 16,2-8-34-16,-5 5-16 0,-2 6-13 0,0 3 6 0,-7-8 24 0,0 2 8 0,5 5 7 0,-1 2-6 15,-1 0-26-15,11 0-4 0,0 2 4 0,2-2 4 0,-2-11 8 0,2 6-3 0,7-3-20 0,2 1-4 16,7 4-5-16,10-4-1 0,6 3 6 15,10 4 2 1,11 0 4-16,4 4-1 0,-6-2-6 16,-1 5-2-1,-3-7-7-15,3 0 0 16,10-9 2-16,0-2 1 0,9-3 1 16,7-6-3-16,9 3-5 0,22 1-7 15,-5 7-6-15,-10 5 1 16,-5 10-3-16,-27-1 2 15,-1 4-1-15,4 0 0 0,5-4 0 16,4 2 0-16,-6-14 1 16,3 2 0-1,-9-8 1-15,-2 4 0 0,8 4 2 16,-4 3-2-16,-4 6-1 16,2 7 0-16,-10 4-2 0,1 7 0 15,9-1 0-15,-9-7 2 16,4-1-1-16,0-6 24 15,-7-7 11 1,1 0 1-16,1-6 10 16,-6-10-19-1,0 4-10-15,4 1 0 16,1 6-10-16,8 5-3 16,-9-2 0-1,-8 4-1 1,-15 2-5-16,-14-3-39 0,-29-1 26 15</inkml:trace>
  <inkml:trace contextRef="#ctx0" brushRef="#br0" timeOffset="96137.19">3932 7881 398 0,'8'0'95'15,"4"16"104"-15,-3 0-16 0,-9 9-23 0,0 4-7 0,-13-1-21 0,5-9-13 0,6 6-36 0,5-7-17 0,17-9-19 0,8-7-3 16,25-9 0-16,18 3-3 0,16-8-15 0,11 6-8 31,12-1-14-31,-2 0 1 0,21 9-11 0,1 7-81 0,-12 10 60 0</inkml:trace>
  <inkml:trace contextRef="#ctx0" brushRef="#br0" timeOffset="101264.1">6486 7835 328 0,'12'-28'58'0,"-7"-2"46"16,4 3-56-16,-28 1-25 0,19 10-23 0,-2 3-2 0,-16 10-3 0,15 3 0 16,-10 2-2-16,-10 3-7 0,16 4-15 0,7 1 0 0,-7-4 6 0,5-1 11 15,-3-1 40-15,-2-4 36 0,9 1 44 0,-2-1 17 0,-15 2 3 0,5-2-28 0,-13 4-34 0,3-1-18 0,1 2-12 16,-4-3 4-16,7 0 3 0,2 2 3 0,8 3 0 15,1-4-8-15,0 10-7 16,-2-1 1-16,1-1-4 16,6 6 0-16,4-8 7 15,1 2-1-15,4-6 1 16,2 1 2 0,3-5-8-16,2-1-6 0,21 4-7 15,4 1-3 1,0-5-3-16,12 11 0 15,-14-2 10-15,7 0 5 0,9 1 5 16,-4-1 9 0,13-2-6-16,11 2-13 15,8 5 17-15,27 2-8 16,16 0-4-16,-2 4 11 16,5 3-7-16,-14-9 0 0,1 2 3 15,8 0-2-15,-18-11-13 16,-5-1-2-16,-19-6 1 15,-24-14 0 1,-8-9 0 0,-9 0-1-16,-11 6-51 15,-3 1-61-15,-4 0 54 16</inkml:trace>
  <inkml:trace contextRef="#ctx0" brushRef="#br0" timeOffset="105712.72">9000 8082 236 0,'2'-13'76'0,"-2"-3"67"0,1-5-5 0,8 3 8 0,-9 6-13 0,2-4-9 0,-2 11-27 0,-3 5-16 15,6 9-32-15,1 5-14 0,4 5-29 0,5-5-3 0,13-12 28 0,22 0 20 0,23-14 26 0,37-6 6 16,17-10-27-16,2-3-18 0,10-1-24 0,-17-3 4 0,4 7-257 15,2 6 180-15</inkml:trace>
  <inkml:trace contextRef="#ctx0" brushRef="#br0" timeOffset="120935.92">5684 8722 300 0,'-16'7'52'0,"-16"-5"42"0,15 14-9 0,-21-2 4 0,12 14 6 0,-1-8 22 0,2-3-9 0,11 10-23 0,-5-16-15 0,12 15-29 0,0-15-14 16,10-2-13-16,-1 1 4 0,12-13 19 0,7-1 17 0,6-8 23 0,12-8 2 0,5 8-7 0,2-4-13 15,15 9-21-15,-3 7-9 0,-1-2-9 16,1 2-1-16,-3-5 9 0,-1 3 6 16,22 4 0-16,7 5-3 15,16-7-14 1,11 0-6-16,11 0 1 16,-1 4 6-16,1 10 7 0,0 0 1 15,8-11-7-15,6 8-7 0,-6 3-6 16,-5-3-6-16,-7 5 38 15,11-9 3-15,10-5 10 0,13-4 13 16,-11-2-35-16,-7 3-3 16,-12 1-8-16,-1 5-4 15,3-3-2-15,-17 1-1 16,-23 3 3-16,-24-5 2 16,-31 12-94-1,-5-1 68-15,-32 6-20 16</inkml:trace>
  <inkml:trace contextRef="#ctx0" brushRef="#br0" timeOffset="129129.28">3801 10851 733 0,'-3'6'42'0,"-6"-3"33"0,0 2 24 0,-5-6 27 0,-4-12 7 15,-1 1 1-15,-6-2-11 0,-2 3-23 0,-7 6-15 0,1 10-34 16,-3 11-16-16,-17 14-20 0,2 11-5 0,-1 10-8 16,3 4-1-16,11 7-1 15,3 0 1-15,-2 2 10 0,3-2 4 0,7 9 5 16,4 5 1-16,7 24-11 0,4 13-6 0,12 20-5 0,0 7-2 0,12 18-1 0,4 3 2 0,6 22 0 0,6 0 2 0,-5 13 0 15,0 7 0-15,-9 11 1 0,-3 9 0 0,0 19 0 0,-6 9 0 0,-7 3 3 0,-7-2 0 0,-17-8 1 16,3-8 0-16,-4-18-1 0,2-10 0 0,0-19 1 0,4-10-1 16,0-19 1-16,1-2 0 0,8-20 1 15,1-1 1-15,4-19 0 0,0-6 2 16,2-14 2 0,3-11 1-1,6-20 2-15,3-10 1 0,9-18 19 16,1-11 6-16,13-14-5 15,8-10-4-15,26-8-25 16,10-10-7-16,13-9 0 16,5 2-5-16,2-8 7 0,0 6-1 15</inkml:trace>
  <inkml:trace contextRef="#ctx0" brushRef="#br0" timeOffset="133401.51">23558 13146 181 0,'13'-25'19'0,"-2"3"10"0,3 1-19 0,-5 3-27 0,-4 2-34 0,4 4 28 0</inkml:trace>
  <inkml:trace contextRef="#ctx0" brushRef="#br0" timeOffset="135058.56">23645 12830 556 0,'11'-13'54'0,"-4"1"54"0,4 9 0 0,-9-1 30 16,-1 6-7-16,-1-4 4 15,0 2-4-15,-1-2 2 16,1 2-4-16,0 0-24 15,1-3-18 1,8-4-26-16,-4 7-7 0,4 3-7 16,2 8 0-16,3 8-7 15,0 8-8-15,4 24-14 16,2 4-7 0,-6 36-7-16,3 19-1 0,-6 31-1 15,-11 19 0 1,0 10 0-16,-12 6 1 15,-1 6 0-15,4-3-1 16,6-12 0-16,3-7-2 0,-2-24 1 16,2-8 0-16,0-11 1 15,-3-14 1-15,-3-25 3 16,-1-14-1 0,4-24 3-16,-6-2 0 15,3-19-2-15,1-3-1 16,3-7-5-1,2-6-2-15,9 3-4 16,0-6-1-16,2 2 1 16,3-6 2-16,0-3 3 0,2 7 0 15,2-5 2-15,1 3 0 16,-5 2 1-16,8-2 0 0,-12-2 1 16,1 6 0-16,-11 0 1 0,0-2 0 15,7-4 0-15,0 4 0 16,-7-1-2-16,0-1 1 15,0-5-1-15,-5 7 2 0,1-2-1 16,4 2 1 0,-1 0-1-16,-3-9 0 15,6 7-1-15,0-6 0 16,5 4-1-16,5-3-1 16,-1 3 3-16,1 4 1 15,-1-14 1-15,3 2 0 16,-7 1-2-1,-5-7 0-15,0 18 0 0,6-7-1 16,0 7 2-16,4 0 1 0,-12-14 3 16,7 7 1-16,-9-5 0 15,2 6 1-15,0 6-3 16,-5 2-1-16,0-2-3 16,1-5 1-16,-8-2 7 15,12 5 5-15,-2-12 5 16,-9 0 2-16,8 3-9 15,-6-2-6-15,9 12-6 16,0-5-4-16,16-1-7 16,0 2 0-16,17-2 0 15,1-2 1 1,16 9 0 0,7 4 1-16,8 8 2 15,13 2 1 1,7 2 4-16,11 5 0 15,-9-6 2-15,-9 2 0 16,-14-10 3-16,-18-3 0 0,-14 1 3 16,-6-5 1-16,-15-2 2 15,-8-3 3 1,-3 2 4-16,0-8 0 16,-5-7 10-16,-4-1 3 15,0-20 2-15,-1-7 2 16,6-24-12-16,-3-11-7 15,-11-27-8-15,18-9-2 16,-14-27-1-16,4-17 0 0,11-22 0 16,-20-7 0-16,12-6 4 0,-6 1-1 15,-1-2-2-15,7 9-1 16,5 0-6-16,1 5-1 16,6 4-2-16,4-2 0 15,8 13 0-15,7 5-2 16,-5 16 0-1,9 12 0-15,-10 22-5 0,-2 19 1 16,2 39 2-16,-6 8 0 16,-1 24 1-16,-4 9-1 15,0 11-5-15,-5 3-3 16,-2 0-1-16,0 0 4 0,0 1 13 16,-5 1 4-16,-10 0 10 0,-1 0 0 15,-12 0-2-15,-7 3-1 16,-22-2-3-16,-19-3-1 0,-33 4-4 15,-6-2-2-15,-4-2 0 0,9 0 0 16,11 0-1-16,-2-6 1 16,7 6-2-16,7-1-1 15,16 1-1-15,20 0 1 16,17 1-1-16,11-1 0 16,12 0-1-1,10 0 0-15,-1 0-3 0,2 0 0 16,-5 4-4-16,5 7-1 0,0 3-2 15,-2 5-2-15,2 20-1 16,7 11-4-16,5 49 0 16,4 29 1-16,9 69 5 15,0 39 5-15,-7 56-65 16,-6 24-48 0,-15 33-197-16,-13-14 168 15</inkml:trace>
  <inkml:trace contextRef="#ctx0" brushRef="#br0" timeOffset="135764.56">23558 12165 559 0,'2'-14'99'0,"7"7"71"0,-2-9-15 15,6 9 4-15,3 0 0 0,7 0-5 0,14 1-22 0,13-8-14 0,29 7-39 16,12-4-13-16,15 2-32 0,0 1-12 0,8-8-14 0,3-6-2 0,16 13-3 31,-16-5 1-31,-2 5-2 0,-30 8-2 0,-24-6-35 0,2 10-29 0,-54-6-124 16,16 6-133-16,-28 27 181 0</inkml:trace>
  <inkml:trace contextRef="#ctx0" brushRef="#br0" timeOffset="135971.84">23599 12731 1058 0,'78'-22'126'0,"16"-2"101"0,29-3-77 0,4 7-42 15,-15-4-31-15,-4 6-33 16,-19-9-9-16,7 11-17 16,-15 0-6-16,-10 9-2 15,-16 5-29 1,-30 2-153-16,7 4-190 15,-32 12 191-15</inkml:trace>
  <inkml:trace contextRef="#ctx0" brushRef="#br0" timeOffset="136206.78">23945 13052 1244 0,'4'1'63'0,"12"-1"55"0,12 0-62 16,18-3 9-16,12-3-5 15,17-8-23-15,8-7-10 16,20 0-17-16,9-11-4 16,3 5-3-1,-19 1-3-15,-31 11-46 16,-15 7-61 15,-45 20 61-31</inkml:trace>
  <inkml:trace contextRef="#ctx0" brushRef="#br0" timeOffset="136364.47">24035 13686 1197 0,'-10'13'66'0,"6"-3"104"0,33-8-149 0,6-5 8 0,25-12 12 16,10-11-8-16,15-8-14 16,1-5-8-16,-2 0-34 15,-6 11-49-15,-23 12-232 16,-16 12 189-16</inkml:trace>
  <inkml:trace contextRef="#ctx0" brushRef="#br0" timeOffset="136486.72">23844 14466 1581 0,'34'45'53'0,"10"-8"4"0,7-7-17 15,15-16 1-15,5-5-8 16,9-14-38-16,17-6-53 15,17-3 37 1</inkml:trace>
  <inkml:trace contextRef="#ctx0" brushRef="#br0" timeOffset="137159.81">25535 13280 637 0,'-3'-5'219'15,"-4"0"-81"-15,3-2 179 0,-3 5-61 0,0-4-41 0,0 6-24 0,0 8-53 0,5 6-28 0,-1 19-54 0,1 12-19 0,-4 17-25 0,-8 10-7 0,-2 1-3 16,-3 2 0-16,1-1-4 16,11-10-16-16,3-7-96 0,1-8-71 0,15-19 91 0</inkml:trace>
  <inkml:trace contextRef="#ctx0" brushRef="#br0" timeOffset="137474.64">26165 13115 1078 0,'0'-1'147'0,"-7"4"147"0,-6 11-108 16,-15 27-75-16,-6 5-31 15,-17 29-50-15,-2 15-13 16,7 16-13 0,1 1-3-16,24 3-2 0,7-16-2 15,17-20-3 1,15-17-1-16,19-29 5 15,9-14 9-15,11-19 27 16,-2-16 17-16,4-11 32 16,-13 0 13-16,-34-2 22 15,2-1 2 1,-44 1-21 0,-11-3-21-1,-3 14-53-15,-16 5-27 16,3 22-75-1,6 10-53 1,8 11-145-16,13 5 145 16</inkml:trace>
  <inkml:trace contextRef="#ctx0" brushRef="#br0" timeOffset="137724.03">26963 13653 1762 0,'0'-18'113'0,"-11"-3"43"16,-10 3-19-16,-18 14-61 0,-16 4-23 15,2 4-34-15,3 15-7 16,20 3-11 0,9-1-5-16,17 4-6 15,8 0-1-15,8 5 5 16,6 2 4-16,1 7 2 16,-10 5 2-16,-9-2-1 0,-16 6-4 31,-12-2-49-31,-2-5-33 0,-6-12-86 15,8-5-56 1,7-18 125-16</inkml:trace>
  <inkml:trace contextRef="#ctx0" brushRef="#br0" timeOffset="138206.26">27021 13812 767 0,'43'18'136'0,"-4"-4"126"0,-5 0-82 0,-10-5-58 16,5-9-22-16,3-12-1 15,-2-4 1 1,-5-11 10-16,-6-1 0 0,-14-2-21 16,-8-2-13-16,-13 3-21 15,-14 1-8 1,-7 14-9-16,-6 14-10 16,8 14-26-16,8 14-9 0,6 20-8 15,10 5 1-15,6 9 6 31,6 1 1-31,21-9 1 0,6-9 0 16,16-15 1 0,11-9 0-16,6-21 4 15,8-14 0 1,2-16 0-16,3-11 1 16,1-16 1-1,-3-5 3 1,-10-17 10-16,-12-10 3 15,-22-3 18-15,-4-6 10 16,-17 4 9-16,-7 20 1 16,-2 37-9-16,-11 13-16 0,-3 51-27 15,2 17-5-15,-7 40-15 0,0 8 5 16,1 7 8-16,10 6-17 16,1-8-77-16,9 3-49 15,1-12-221-15,1-6-6 16,0-25 186-16</inkml:trace>
  <inkml:trace contextRef="#ctx0" brushRef="#br0" timeOffset="138503.79">27700 13968 872 0,'29'-42'153'15,"3"-3"139"-15,14 17-134 0,5 5-30 0,-1 7-52 0,8 4-18 0,13 4-26 0,4 1-5 0,6 2 10 0,1 3 6 0,-8 2 11 0,-10-5 5 16,-25 8-1-16,-12-1 11 0,-40-2 0 0,-10 6-6 0,-25 8-22 16,-10 7-21-16,1 7-17 15,2 4-2-15,23 4-8 16,15 1-3-16,17 4-6 16,14 1-1-16,21 8 7 15,11 3 4 1,2-9 6-1,-5-1 2-15,-18-8 5 16,-17 1-3-16,-36-6-45 16,-18 7-44-16,-36 8-229 15,-12 4 185-15</inkml:trace>
  <inkml:trace contextRef="#ctx0" brushRef="#br0" timeOffset="141027.46">10473 11642 673 0,'-3'2'102'0,"6"0"87"0,-1-2-15 0,12 0-51 0,4 1-25 0,7 3-37 0,16 1-13 0,5-3-8 16,18 5-3-1,8-3-9-15,13 1-4 0,15-7-9 16,-12-8-1-16,-3-1-1 16,-17-2 0 30,-24-1-1-46,-3 5 2 0,-25-1 14 16,-11 8 14-16,-5-2 7 0,-26 4-1 16,-24 4-17 15,-16 7-16-31,-28 3-10 16,-7 4-3-1,-9-4-1-15,7 0 0 16,22-5-1-16,14-4-1 15,35-5-4 1,28 0-3 0,4 0-2-16,36 0 0 0,31 5 4 15,22-1 2-15,24 8 2 16,1-3 2-16,-3 5-102 0,-6 11 76 16</inkml:trace>
  <inkml:trace contextRef="#ctx0" brushRef="#br0" timeOffset="141926.47">21924 11757 1033 0,'-7'-3'103'0,"7"3"61"0,0 0-13 15,5 5-37-15,11-3-13 0,9 3-16 0,16 4 1 0,19 0-14 0,14 3-15 16,26 1-23-16,2-3-10 0,8 3-17 0,-14-4-2 0,-16-2-1 0,-6 0 0 31,-15-4 3-31,-8-1-23 0,-17-7-101 0,-11-1-83 16,-19-4 94-16</inkml:trace>
  <inkml:trace contextRef="#ctx0" brushRef="#br0" timeOffset="142115.14">22557 11633 993 0,'21'-3'115'0,"0"-5"67"0,16 8-54 16,8 8-9-16,12 6-50 16,3 4-23-16,14 8-24 15,1 1 10-15,-3 5 2 16,-4 3 4-16,-24 2 10 16,-8 8-10-1,-38 1-2-15,-25 0-2 0,-37 5-14 16,-24-6-5-16,-27 10-89 15,-2 10-132-15,-71 15 122 16</inkml:trace>
  <inkml:trace contextRef="#ctx0" brushRef="#br0" timeOffset="146540.69">5975 11777 627 0,'-19'7'111'16,"-1"-7"106"-16,8 0-38 0,-6-9-31 0,5-3-17 0,5-4-25 0,-10 1-15 15,20-1-31-15,7 4-17 0,5 10-25 0,16 9-6 0,7 13-9 0,6 3 1 0,26 5-1 0,7-1 8 0,25-11 11 16,5-7 9-1,-15-11 19-15,-15-7 1 16,-32-5 0-16,-22 1-5 0,-22 6-8 16,-2-3-10-1,-37 12-14-15,0 3-5 16,-35 14-12-16,-19 4-2 0,-13 11 2 16,-4 10 0-16,11-13 3 15,10-1 0-15,18-13 2 16,29-9 1-16,26-16-4 15,16 3-3-15,53-18 7 0,-4-7 3 16,49-4 9 0,12-3 0-16,3 3-7 15,15 4-2-15,-13 14-57 16,-8 11-324-16,-13 0 252 16</inkml:trace>
  <inkml:trace contextRef="#ctx0" brushRef="#br0" timeOffset="147545.17">23626 10662 1022 0,'9'-29'80'0,"-6"3"95"0,1 1-45 0,-1 7 17 0,-6 4-12 0,1 1-35 0,2 10-19 15,0 3-31-15,5 9-10 0,-1 14-22 0,3 9-5 0,2 12-7 0,2 7 0 0,-4 11-4 0,0 6-1 0,-4-4-1 32,4 1-11-32,0-19-64 0,-1-1-36 0,1-13-106 0,-7-4-115 0,-5-5 196 15</inkml:trace>
  <inkml:trace contextRef="#ctx0" brushRef="#br0" timeOffset="147676.79">23436 10750 1106 0,'-16'-23'93'0,"4"4"86"0,-1 3-36 0,13 0-1 15,0-2-6-15,15 2-32 0,9-2-14 16,15 1-40-16,11-5-14 16,12 3-21-1,9 3-9-15,12 5 2 0,6 9-50 16,-9 4-130-16,0 11-83 16,-11 11 104-1</inkml:trace>
  <inkml:trace contextRef="#ctx0" brushRef="#br0" timeOffset="148278.94">24271 10821 689 0,'-9'-9'123'0,"-1"2"198"0,-3-3-210 0,-1 6-47 16,-7 0-10-16,-13 12-34 15,2 9-13-15,2 12-4 16,-5 4-1-1,20 3 1-15,-6-4-1 16,12-8 2-16,9-11 7 16,11-13 14-16,14-11 5 15,5-12 2-15,5 0-4 0,6-11-1 16,4 4 9 31,-14 9 9-47,-2 7 0 0,-19 9-14 0,-4 10-14 15,-6 13-15-15,0 8-1 16,0 8 1-16,5 3 0 0,9-9 3 16,8-6-2-16,15-15 6 15,5-9 3-15,-3-17 21 16,4-8 20-16,-8-7 30 16,1-1 12-1,-13-8-2-15,-4 3-13 16,1 4-31-16,-18 13-14 0,12 11-26 15,4 12-7 1,-15 21-8-16,20 13-2 0,-3 12 3 16,-3 10 3-16,14 8 1 0,-7 9 1 15,-1-7 1-15,-10-12 1 16,-10-9 6-16,-4-19 4 16,-8-8 7-1,-18 3 3-15,-7-21 19 16,-5-1 10-16,-1-31 3 15,15-20-2-15,5-24-25 16,15-9-22-16,16 7-47 16,12 7-26-16,0 28-108 15,3 19-76-15,10 24 139 16</inkml:trace>
  <inkml:trace contextRef="#ctx0" brushRef="#br0" timeOffset="148829">24087 11647 1045 0,'-7'0'115'0,"-7"2"77"0,3 0-20 0,7 5-58 0,-4-3-27 0,2 10-37 0,-1 0-13 0,4 7-18 0,8 11-4 0,2 5-6 16,0 8-2-16,11-8-4 16,-4 0 1-16,9-17 9 15,5-17 14-15,-6-8 32 16,6-4 2-16,-5-19 5 15,-2-1-5-15,-3-6-16 16,-7-20 7 0,-6 3 6-16,-5 3-6 15,-9 6-16-15,-5 8-17 16,-11 19-38-16,-14 14-28 16,-5 30-85-16,0 15 79 15</inkml:trace>
</inkml:ink>
</file>

<file path=ppt/ink/ink1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8:03:48.004"/>
    </inkml:context>
    <inkml:brush xml:id="br0">
      <inkml:brushProperty name="width" value="0.05292" units="cm"/>
      <inkml:brushProperty name="height" value="0.05292" units="cm"/>
      <inkml:brushProperty name="color" value="#FF0000"/>
    </inkml:brush>
  </inkml:definitions>
  <inkml:trace contextRef="#ctx0" brushRef="#br0">5975 10293 406 0,'-9'3'50'0,"-3"3"76"0,1 1 22 0,-1 2 16 0,3 3 7 0,9-8-21 0,-7-1-11 0,5 1-17 0,2-6-9 0,9 4-27 16,10 6-9-16,29 5-7 0,16 3-3 0,44 2-9 0,38-6-2 16,22-1-16-16,22-6-7 0,33-16 0 15,-7-10-10-15,10-4-7 16,9-7-3-16,-32-5-4 16,-15 2 10-1,-27 6-14-15,-28-1 2 0</inkml:trace>
  <inkml:trace contextRef="#ctx0" brushRef="#br0" timeOffset="5691.44">9058 9598 576 0,'-3'-25'98'0,"-1"4"103"0,4-1-14 0,4 3-16 0,-6-11-8 0,4 10-18 0,-2-1-10 0,-2 16-19 0,2 5-17 16,-2 0-31 0,-5 3-10-16,0 13-21 15,-4 5-6-15,8 15-13 16,-2 10-5-16,3 14-9 0,2 1-1 16,-2 8-1-1,-3-13 0-15,5 3 0 0,-6-6 1 16,6-14 0-16,4-7 1 15,-2-18 2-15,-2-12 1 16,5-18 2-16,-3-9 0 16,-2-17-2-16,5-6 0 15,-5-9-2 1,2 0-1 0,1-5-1-16,1-2-1 15,-2 2-1-15,3-3-1 16,-3 26-1-1,3 10-3-15,2 29-2 0,0 9 0 0,0 16 0 16,4 16 2-16,2 3 3 0,3-1 0 16,3 1 1-16,4-14 0 0,0-14 1 15,2 2 0 1,0-15 0-16,1-8 1 16,6-7 2-16,0-17 0 0,5-8 2 15,1-7-1 1,-5-9 2-1,-4 6 6-15,-8 5 4 16,-10 10-1-16,-6 16-1 16,9 9-6-16,-23 23-2 15,6 12 0-15,-1 22-2 16,-8 7-1-16,6 7-2 0,-2-1 0 16,-5-1 0-16,3-8-1 15,4-5-1-15,8-4-33 16,5-17-91-1,2-3-60 1,16-22-274-16,3-10 261 16</inkml:trace>
  <inkml:trace contextRef="#ctx0" brushRef="#br0" timeOffset="5896.22">9803 9568 1037 0,'-2'5'147'0,"1"22"120"0,-12-4-27 0,1 16-77 0,-2 1-41 0,-1-2-61 0,6 4-23 0,4-10-28 0,7 0-6 0,14-7-19 15,0-7-43-15,18-6-128 0,-4-1-279 0,3-11 267 0</inkml:trace>
  <inkml:trace contextRef="#ctx0" brushRef="#br0" timeOffset="6029.02">9863 9498 1064 0,'-37'-26'93'0,"7"12"30"0,5 12-22 0,6 2-65 0,4 0-23 16,21-5-143-1,1-10-219-15,25-8 208 16</inkml:trace>
  <inkml:trace contextRef="#ctx0" brushRef="#br0" timeOffset="6330.8">10388 9435 1102 0,'6'23'148'0,"-21"0"116"0,-8-2-15 0,-23 2-83 0,0 4-47 0,-12 3-68 15,-4 3-24-15,7 6-26 32,3-3-1-32,33-2-6 15,13 1-3-15,31-10-1 16,14-2 1-16,11-2 6 15,7-7 2-15,-8 4 4 32,-5 5 2-32,-26-5 7 0,-5 9 3 15,-26-1 4-15,-15-1-2 16,-13 5-5 0,-12-5-12-16,-9-7-80 15,3-8-56 1,11-13-196-1,20-11-145 1,28-24 263-16</inkml:trace>
  <inkml:trace contextRef="#ctx0" brushRef="#br0" timeOffset="6558.26">10454 9568 417 0,'64'-43'189'0,"-2"4"138"0,-27 14-16 0,-5 6-15 0,-23 12-66 0,-7 0-42 0,-19 8-71 0,-6 8-28 0,-9 11-52 0,-1 1-11 15,8 4-19-15,8 8-7 16,13-4-7-16,14 5-2 15,20-8 3-15,6 1 2 16,6-6 4-16,1 2 2 16,-14 7 3-1,-11-1 1 1,-23 6 4-16,-11 2 0 31,-25 6-5-15,-12 1-31-1,-19 6-123-15,-8 1-117 16,-40-1 132-16</inkml:trace>
  <inkml:trace contextRef="#ctx0" brushRef="#br0" timeOffset="7525.2">9042 8848 713 0,'11'2'176'0,"-4"1"150"0,-7 8-84 0,-3 8-35 16,-3 17-71-16,-4 6-33 0,6 13-59 0,2 4-21 0,-1-11-9 0,6 5-3 0,-1-16-3 16,0 0-11-16,1-7-73 0,5-1-63 0,-5-15 71 0</inkml:trace>
  <inkml:trace contextRef="#ctx0" brushRef="#br0" timeOffset="7708.45">8941 8954 1148 0,'13'-7'99'0,"-1"0"71"0,15 2-14 0,3-8-32 15,12 15-14-15,15-4-25 16,4 0-16 0,9 8-22-16,-4-1-8 15,-16 11-17 1,-15 5-5-16,-37 6-5 0,-15 5 2 0,-37 10-2 15,-6 3-2-15,-13 10-10 16,-1-2-26 0,7-5-85-16,13 5-58 15,23-18-279-15,13-8 258 0</inkml:trace>
  <inkml:trace contextRef="#ctx0" brushRef="#br0" timeOffset="8351.32">9863 9236 880 0,'6'-2'145'0,"-6"-1"129"0,-7-1-39 0,-15-1-39 16,-10 1-42-16,-5-1-70 16,-5 0-25-16,-6 5-47 15,12 1-11 1,10 10-1-16,-8-4-3 15,18 7-5-15,2-3-2 0,14 0-3 16,19-6 0-16,8-5 5 16,-6-4 3-16,9-8 6 15,-1-2 4-15,-3-4 2 16,10-5 2 0,-17 5 1-16,-1 2 4 15,-9 2 0 1,-7 14-1-16,3 0-6 15,-5 7-5 1,5 18-2-16,-1 3-1 16,-1 4-1-1,6 4 1-15,5-11 0 16,2-4 0-16,11-18 2 16,1-4 4-16,4-15 13 15,0-11 5-15,4-7 11 16,-1-6-1-1,2-12 8-15,-8 3-2 16,-6-8 7 0,-2-3 4-16,-10-6 1 15,-1-5 6 1,-1 13-12-16,-5 6-2 16,-1 26-18-1,-3 13-9-15,-7 18-13 16,5 17-4-16,-6 11-7 15,4 10 3-15,6 12 4 0,1 5 0 16,4-1-31-16,8-3-42 16,-10-8-111-16,6 0-80 15,5-14 133 1</inkml:trace>
  <inkml:trace contextRef="#ctx0" brushRef="#br0" timeOffset="8741.31">10060 9046 1121 0,'-14'-19'122'0,"9"8"75"0,10 1-28 0,15 10-68 0,11-9-24 0,24 3-23 0,-1-3-9 0,16 4-18 0,-6 2-5 0,-3-8-9 0,10 11-5 0,-18 0-1 0,-4-2 15 15,-15 2 16-15,-18-7 8 16,-16 5 12-16,-5 9-13 16,-24-3-16-1,-8 3-7-15,-4 4-16 0,-1-1-4 16,8 5-6-16,-1 8-2 15,15 5-2 1,4 7-1-16,14-4 1 0,6-3 0 16,8-12 2-16,15-4 1 15,1-15 5-15,6-10 2 0,7-10 5 16,-6-7 0-16,1-4 9 16,-11-6 8-1,-4 6 19-15,-3-1 7 16,-10 15-3-16,-6 20-8 15,2 5-24-15,-8 25-10 0,2 22-7 16,-3 5-1-16,10 6 1 16,10 1 1-16,8-16-24 15,10-5-38-15,10-15 95 16,-4-12-54 0</inkml:trace>
  <inkml:trace contextRef="#ctx0" brushRef="#br0" timeOffset="11067.13">11752 9378 249 0,'-4'-7'109'0,"9"1"117"0,-6-2-1 0,8 2-18 0,-2-10-12 0,-5 4-10 16,4-2-7-16,-6 5-19 0,-2 4-17 0,4 5-38 0,-10 1-20 16,8 22-46-16,2 9-11 0,0 23-21 0,3 6-4 0,1 11-1 15,1-1 0-15,-14-5 0 16,4-1 0-16,-4-17-11 0,4 4-55 0,5-22-76 15,0 0-74-15,-2-12 95 16</inkml:trace>
  <inkml:trace contextRef="#ctx0" brushRef="#br0" timeOffset="11361.18">11704 9612 707 0,'0'-73'197'0,"2"4"167"0,-1 16-107 0,5 7-29 16,3 12-67-16,3 6-33 15,16 3-47-15,2 5-15 16,18 6-38-16,7 9-10 15,-2 5-14-15,-5 7-5 16,-7 7 1-16,-18 6 0 16,-12 10 2-16,-11 4 5 15,-20 8 6-15,-8 4 2 16,-25 2 0 0,-6-4-2-16,1-3-5 15,-3-4-2-15,12-19-2 0,10-2-3 16,18-7-9-1,17-4-2-15,31 11-1 0,8-2-1 16,22 9 9-16,-6-5 0 16,8-4 1-1,3 13 13-15,-7-11-104 16,1 5-64-16,-1 0 89 16</inkml:trace>
  <inkml:trace contextRef="#ctx0" brushRef="#br0" timeOffset="11846.04">12587 9543 1156 0,'-4'-4'152'0,"-15"1"66"0,-18 4-56 0,-11 3-32 16,-6 14-70-16,1 5-18 15,5 12-23 1,1 2-10-16,15 8-12 15,12-3-4-15,15-8-4 0,10-4 1 16,22-14 3 0,3-3 4-16,5-15 10 15,15-5 5-15,-6-16 9 32,-8 0 13-32,-8-13 7 15,-12-8 4-15,2-13 4 31,0-12-2-31,-11-4 9 16,-4-3 3-16,-6 2-5 16,-4 3-12-1,7 19-10-15,-8 18-3 16,-2 22-5-16,1 17-6 16,-9 31-13-16,15 19-7 15,-6 26-6-15,0 13 1 16,23 14 12-1,-3 1-60 1,21-19-53-16,7-7-20 16,-18-24-96-1,-2-6-2-15,-3-7 135 16</inkml:trace>
  <inkml:trace contextRef="#ctx0" brushRef="#br0" timeOffset="12351.82">11909 10346 1257 0,'4'-7'144'0,"-2"-6"101"0,5 10-9 16,-2-1-79-16,-10 4-43 0,0 15-64 0,1 15-25 0,-1 18-23 15,5 3-2-15,-6 6 1 0,3-13 1 0,-1-10 1 16,4-4 1-16,7-11 0 0,-1-8 3 0,-5-15 1 0,-1-12 1 0,6-17-3 16,3-10 0-16,3-13-1 0,8-1-1 0,-12-9 0 15,7 1 0 1,-5 15-1-16,-4 13-1 0,1 26-5 15,-6 20-1-15,7 25-3 0,-3 10 1 16,4 7 4-16,-6-15 2 0,1-13 0 16,8-13 2-16,2-10-1 15,8-5 1 1,6-21 1-16,2-8-1 16,-1-21 1-1,8-5 0 1,0 1 10-16,-1 4 5 15,-8 18 8-15,-3 14 2 0,-13 25-10 16,-5 15-5-16,-1 37-6 0,-12 2-3 16,1 22-2-16,1-3 0 0,3-8-43 15,6 1-35-15,18-24-92 16,-2-3-70-16,11-27 128 0</inkml:trace>
  <inkml:trace contextRef="#ctx0" brushRef="#br0" timeOffset="12576.89">12759 10215 1467 0,'2'9'139'0,"-4"15"72"0,-7 12-38 0,5 10-94 15,-6-2-34-15,10-8-34 16,0-6-10-16,7-2-46 16,14-12-60-1,0-7 59 1</inkml:trace>
  <inkml:trace contextRef="#ctx0" brushRef="#br0" timeOffset="12636.46">12745 9956 1231 0,'-38'-13'184'0,"-4"6"134"0,13 13-192 0,10-1-33 0,1-1-112 0,9-4-52 0,16-4-196 16,11 0 161-16</inkml:trace>
  <inkml:trace contextRef="#ctx0" brushRef="#br0" timeOffset="12982.66">13344 9947 973 0,'-16'12'170'0,"-14"6"254"0,-15 7-232 0,-13 9-39 15,-2 3-41-15,6 5-75 16,8-1-19-16,20-4-21 15,15 1-4 1,16-6-2-16,11-2-1 16,13-5 7-16,-1 1 3 15,-5 3 9-15,-10 1 5 0,-17 5 7 16,-14 4-1 0,-12-2-1-1,-11-1-3 1,2-15-22-16,4-3-35 0,14-22-86 31,8-13-46-15,19-17-114-1,13-9-121-15,33-15 243 32</inkml:trace>
  <inkml:trace contextRef="#ctx0" brushRef="#br0" timeOffset="13183.57">13573 10062 874 0,'49'-14'217'0,"-12"3"175"0,-21 10-102 0,-12 6-37 0,-29 9-74 0,-3 4-31 0,-15 10-71 15,2 8-29-15,6 13-35 0,-2-3-9 16,17 1-7-16,6 0-4 16,19-8-3-16,8 0 1 15,13-5 3-15,5 3 3 16,-1-8 4-16,-2-8 5 16,-14 9 4-1,-14 0 1 1,-23 13-8-16,-21 10-17 15,-29 11-87 1,-28 5-51-16,-48 27 75 16</inkml:trace>
  <inkml:trace contextRef="#ctx0" brushRef="#br0" timeOffset="22607.43">15213 9553 847 0,'-4'7'108'0,"-5"-5"179"0,4 11-156 0,1-12-6 16,4 8 0-16,4 7-44 0,0 0-23 0,3 13-33 0,0 1-10 0,-2 7-7 16,0-5-2-16,-5-2-3 0,0-2 2 0,-5-13 2 0,-2-5 3 0,-5-8 8 15,-1 0 12-15,-1-9 22 0,2-6 7 0,4-15 12 0,-2-9-4 16,10-11-16-16,0-5-5 0,3 1-19 15,8-3-8-15,3 20-9 16,0 5-3-16,2 21-4 0,0 2-2 0,-2 14-2 0,1 3-3 16,1 5 1-16,5 6 1 0,4-7 2 0,3-2 0 0,6-8 3 15,-6-4 0-15,2-5 9 0,0-10 8 0,-1-9 11 16,3-15 5-16,-4-18-1 0,0-5-3 16,-1-4-5-16,0 4-2 0,1 18 0 15,0 12 0-15,-17 18-8 16,3 14-3-16,-7 28-11 0,-7 15-4 15,0 31-2-15,-2 11 0 16,-5 11 1 0,9 3-15-16,5-15-77 15,6-8-53-15,6-19-172 16,6-10-297-16,5-15 370 16</inkml:trace>
  <inkml:trace contextRef="#ctx0" brushRef="#br0" timeOffset="23286.52">16011 9598 852 0,'-8'7'89'0,"1"12"162"0,2-3-89 16,7 2 12-16,7 0-5 0,1-13-45 15,10-3-13 1,8-15-10-16,1-10-8 16,1-9-26-16,0-8-12 15,-4 1-11-15,-10-2 1 16,-8 7 5-16,-10 11 3 15,-20 7-4-15,-2 6-6 16,-19 18-19-16,-1 14-11 0,-2 29-15 16,-6 8-8-1,11 15-2 1,6 1 2-16,19-13 4 16,9-9 1-16,21-23 2 15,11-14 0-15,14-14 3 16,5-4 1-1,4-16 2-15,5-1-1 0,8-17 1 16,1-8 0 0,3 1 0-1,-4 3 1-15,-15 8 1 16,-9 14-1 0,-14 18-3-16,0 3 0 15,-12 28-1-15,-10 4-1 16,-1 2 2-16,-16 4-1 0,8-9 4 15,-5-4 2-15,6-17 4 0,0-7 0 0,7-19 0 16,5-6-2-16,10-16-3 0,6-4-2 16,4 4-2-16,7-4 0 0,-6 16-2 15,2 8-2 1,-1 22-3-16,-6 7-1 16,-3 24 1-1,-4 3 1-15,0 0 2 16,-3 1 2-16,2-13 2 15,-3-11 2-15,-1-16 5 0,11-11 0 16,3-21-1-16,10 2 0 0,4-16 7 16,4 4 1-16,5 17-1 0,9 11-3 15,-10 33-11-15,-6 26-6 16,-4 20-16 0,-10 11-35-16,-20 17-39 15,2 2 48 1</inkml:trace>
  <inkml:trace contextRef="#ctx0" brushRef="#br0" timeOffset="26977">23145 9663 300 0,'15'-10'142'0,"-1"-4"106"0,-7-6-8 0,-2 6-25 0,2 3-25 16,7 13-10-16,-6-7-12 0,-1 3 3 0,-6-2-4 0,-9-5-10 15,-16 6-34-15,-9-1-23 0,-20 8-39 0,-17-4-15 0,-4 12-19 16,-6 1-10 15,4 1-13-31,12 11-4 0,16 0-4 0,15 12-1 0,25-2-2 16,3 1-1-16,25 1 3 0,-1-9 1 0,24 6 4 16,10 0 0-16,4 3 1 0,10-2 1 0,-8 4 1 15,-8-1 4-15,-16-3 22 16,-12-1 4-16,-33 1 13 15,-20-3 0-15,-31 2-13 16,-20-4-4 0,-10 0-11-16,3-2-3 0,-6-17-9 15,-13-6-5-15,-11-10-52 16,-14-6-64-16,3-3 66 16</inkml:trace>
  <inkml:trace contextRef="#ctx0" brushRef="#br0" timeOffset="30006.38">5883 11979 931 0,'-14'12'102'15,"-6"-5"64"-15,1 0-36 0,17 8 17 0,2-10-6 0,7 7 2 16,16 6-31-16,-3 2-23 0,19 1-26 0,16 5-10 0,33 3-25 0,33-3-11 0,37-10-14 16,17-1-3-1,13-21 2-15,7-3 3 0,2 1-20 0,-15-1-58 0,-20 9 45 0</inkml:trace>
  <inkml:trace contextRef="#ctx0" brushRef="#br0" timeOffset="31559.51">8964 11224 320 0,'0'-4'88'0,"-8"-3"77"0,2 0-84 0,-3 2-33 0,4 5-37 0,7 1-6 0,0-2-5 0,1-8-1 0,-3-7-1 0,2 16 1 0,3-4 1 0,-5 4 0 0,0 4 1 0,-7-10 1 16,5 5 6-16,-3 4 16 0,5 8 28 0,0 5 12 0,2-16 6 15,-2 2-15 1,0-1-28-16,0-2-14 0,-2-14-11 15,2 1-3-15,0 4-2 0,0 2 0 16,4 14-2 0,-4-6-1-16,10 7-30 15,-10 0-22-15,0-4-43 16,0 8-27-16,-5-9-48 0,1 12 94 16</inkml:trace>
  <inkml:trace contextRef="#ctx0" brushRef="#br0" timeOffset="32379.91">8888 11243 503 0,'6'5'115'0,"1"2"140"0,-11-7-3 0,1 2-42 0,3-2-6 0,-15 4-45 0,5-2-24 16,6 10-50-16,2-1-26 0,6 15-42 0,1 4-10 15,-8 8-6-15,1 2 0 16,-9 5-1-16,11 6-2 16,2-1-57-16,-4 1-43 31,1-5-140-31,-5-3-146 16,10-17 220-16</inkml:trace>
  <inkml:trace contextRef="#ctx0" brushRef="#br0" timeOffset="32612.6">8894 11231 1076 0,'12'-6'122'0,"-7"-6"56"0,6 3-46 16,1 7-24-16,-1 2-50 0,5 11-12 16,5 3-17-16,-3 4-3 15,-6 8 2 1,-1 3 3-16,-11 3-3 0,-5 1-2 15,-13 5-7-15,-9 1-5 16,-5 0-5-16,2 3-2 16,-11-5-5-1,8-3-9-15,3-11-71 0,1-7-46 16,22-7-245-16,5-5 209 16</inkml:trace>
  <inkml:trace contextRef="#ctx0" brushRef="#br0" timeOffset="33155.15">9472 11527 1106 0,'3'-22'156'0,"-8"3"85"0,-20-2-58 15,-9 3-41-15,-21 0-76 16,6 6-27-16,3 8-32 15,8 3-7-15,12 16-11 16,10 1-3-16,9 7 0 16,7 4 2-16,12-6 7 15,8-3 1-15,6-7 4 16,8-10 0-16,-2-4 5 16,5-8 1-1,-5 2 0-15,-5 2 0 16,-10 0-1-1,-1 4-1 1,-16 4-1-16,0 8-3 0,6 7 0 16,1 6 0-16,9 2 0 0,-8-4 0 15,12-2-1-15,-2-10 0 16,3-6 0-16,11-2 1 0,-2-7 2 16,-2-3 0-16,1-8 2 15,-1-3 0-15,-8-15 4 16,4-6 7-16,-8-13 18 0,7-6 11 15,2-1 16 1,-7-7 10-16,-6 9 11 16,-4 3-1-16,-8 13-6 15,0 17-14 1,-2 27-33-16,-7 4-14 16,9 35-19-16,-4 5-4 0,4 20 2 15,0 7 1-15,0 1-20 0,9 8-85 16,4-2-114-16,3 4-218 15,0-11 229-15</inkml:trace>
  <inkml:trace contextRef="#ctx0" brushRef="#br0" timeOffset="33584.32">9698 11532 673 0,'4'-32'160'0,"8"-3"186"0,10 13-206 0,3 1 3 0,8 11-52 0,6 1-17 0,7 7-24 0,8-5-6 0,2 5-10 16,1 2 2-16,-7 0-6 15,-10 0-6-15,-18 5-6 0,-19-5 14 16,-1 4 5-16,-16-2-2 16,-13 3-2-16,-5 2-18 15,-7 5-11-15,6 3-2 16,11-1-7-16,6 5-3 15,13 6 0 1,3-4-1-16,14 2 4 16,6-5 2-16,10-7 2 15,3-4 1 1,3-12 2-16,-6-6 4 0,-2-9 2 16,-5-4 2-16,-5-3 2 15,2 4 5-15,-12 0 11 16,3 5 2-16,-9 18 0 0,-7-9-7 0,5 24-22 15,3 9-3 1,-1 12-5-16,12 6 2 16,-7 1-36-1,2-4-21-15,2-7-195 0,-4-4 152 0</inkml:trace>
  <inkml:trace contextRef="#ctx0" brushRef="#br0" timeOffset="34348.48">8808 12323 1091 0,'4'-16'137'0,"-4"-4"169"0,0 10-131 0,-5 3-6 16,3 7-37-16,-11 9-66 0,6 5-24 0,2 11-36 0,1 10-9 0,4 15 1 0,0 1 1 0,-7 0 1 0,0-1 2 0,7-14 2 0,0-8-1 16,7-17 2-16,-3-15-1 0,-1-24 3 0,5-10 0 0,2-22 0 0,10-4-1 0,6-14-2 15,-1 4-1 1,2 12-1-16,-4 9 1 0,-9 21 0 0,-3 14 0 0,-10 18 0 0,1 0-1 0,-2 21-2 0,-3 8 0 15,3 10 0-15,3-2-2 0,2-9-1 16,-3-7 1-16,12-13 0 0,-5-10 2 0,13-16 4 16,-1-10 0-16,0-6-1 15,4-7 3-15,2 4 18 16,-3 7 8-16,-6 12 4 16,-5 7-2-16,-6 20-23 0,-2 13-8 15,-2 17-3 1,3 8 0-16,-4 8 1 15,-1-1 1-15,8-8-2 16,5-5-1-16,8-27-3 16,2-11-3-16,1-19-3 15,11-12 1-15,1-6 2 0,6-5 2 16,-3 9 4-16,-8 2 0 0,-5 17-2 16,-13 11 0-16,0 25-3 15,4 9 1-15,-6 17 3 0,4 6 0 16,-9-8 4-1,1-4 0-15,2-22 0 16,8-14-13 0,1-25-123-16,3-14-128 15,10-27 139 1</inkml:trace>
  <inkml:trace contextRef="#ctx0" brushRef="#br0" timeOffset="34529.64">9489 11966 1374 0,'-44'18'123'16,"5"3"44"-16,9-6-17 0,16-6-89 0,7-11-55 0,24-12-113 0,15-6-113 0,36-10 115 15</inkml:trace>
  <inkml:trace contextRef="#ctx0" brushRef="#br0" timeOffset="34727.5">9945 11924 1281 0,'-18'30'124'0,"-1"-3"83"0,-8 5-4 0,6-6-68 0,1-3-31 0,10-9-61 16,10 2-28-1,3 2-23-15,10 0-2 16,6 7 2-16,2 1 6 16,-5 4 6-16,-3 2 3 15,-13 7 11-15,-11 4 3 16,-14 6 2-16,-8 5 0 31,-8 1-13-31,-7-9-10 16,9-18-77-16,9-8-63 15,17-26-179 1,15-19 165-16</inkml:trace>
  <inkml:trace contextRef="#ctx0" brushRef="#br0" timeOffset="34937.92">10440 11974 1244 0,'0'10'148'0,"-27"3"114"0,6 15-12 0,-16 11-77 16,-8-4-35-16,6 19-69 0,-7-12-25 15,11 1-40 1,3-1-7-16,32-6-10 16,14-1-2-16,18-5 4 15,7 4 4-15,0 5 7 0,-13 4 2 16,-11 6 4-16,-15 8 1 15,-38 9 2 1,-13-1-14-16,-48 15-61 16,-15 5 46-16</inkml:trace>
  <inkml:trace contextRef="#ctx0" brushRef="#br0" timeOffset="36450.75">11988 11284 625 0,'-4'-25'160'0,"0"2"151"0,10 19-99 0,1 4 0 16,-5 4-65-16,-2 7-29 0,-2 3-50 0,-7 2-13 0,-2 9-19 0,13 14-8 16,-4 12-11-16,-1 15-8 0,3 20-4 0,-13 7-2 15,6-1 0 1,5-5 1-16,2-23 2 15,4-9-25-15,0-29-71 0,-4-24-56 0,-2 0-352 0,0-25 305 16</inkml:trace>
  <inkml:trace contextRef="#ctx0" brushRef="#br0" timeOffset="36743.08">11888 11546 747 0,'-2'-46'159'0,"4"2"147"0,9 3-66 0,7 6-69 0,10 10-26 0,7-2-26 16,6 1-16-16,5 3-42 15,4-1-15-15,1 5-24 16,-1 8-8-1,-11 10-7-15,-7 1 0 0,-25 10 4 16,-7 11 4 0,-19 6 2-1,-13 1 0-15,-15 4-5 0,-4 0-3 32,-2 7-4-32,1-3-3 15,21 1-4-15,6-3-3 31,18-2-5-31,14 3-3 16,14 2 2 0,9 1 2-16,22 1 47 15,3-4-82-15,12-7-76 16,9-3-81-16,15-21 47 16</inkml:trace>
  <inkml:trace contextRef="#ctx0" brushRef="#br0" timeOffset="37081.71">12839 11516 1063 0,'-23'-14'182'0,"-6"3"146"0,-13 11-110 0,-5 7-29 0,-9 18-84 0,-1 11-38 0,2 12-51 16,13 7-14-16,17-1-12 16,16-6-3-1,25-21-4-15,12-13 3 16,25-21 9-16,-5-16 6 16,4-18 10-16,-5-10 10 15,-15-15 14 16,4-5 8-31,-13-5 15 16,2-9 4-16,-18-7 5 16,2 1-6-1,-9 15-7 1,-6 16-4-16,3 33-14 16,-8 27-9-1,4 37-23-15,-2 18-8 0,-7 34-10 16,9 16 4-16,-2 19-11 15,6 14-45 1,3 11-129-16,7 5-125 0,4-8 161 16</inkml:trace>
  <inkml:trace contextRef="#ctx0" brushRef="#br0" timeOffset="37842.94">12025 12381 1519 0,'-9'-7'107'0,"5"4"95"0,-1-1-57 0,-2 9-8 16,7 10-35-16,-2 17-62 15,2 5-16 1,-2 11-14-16,-5-4-2 16,6-3-2-16,-3-6 0 15,4-19 0-15,0-14 1 16,5-4 8-16,-1-17 4 15,1-26 3-15,0-11 1 16,4-26-3 0,4-5-1-16,1-1 3 15,2 4-2-15,-2 33-3 16,-7 8-2-16,0 29-7 16,-5 14-3-16,-2 21-6 15,0 17-1-15,0 13-1 16,0 6 3-16,5-13 2 15,2-1 1-15,6-26-2 16,6-8 2-16,3-25 2 16,2-17 2-16,7-15 1 15,2-11-1 1,8-6-2-16,0 10-1 16,-4 7 6-16,2 14 1 15,-7 31-1 1,0 8 0-16,-11 37-6 15,-5 17-1-15,-9 24 1 16,-10 4 1 0,8-2 0-16,-3-9 1 15,12-24-4 1,7-20-1-16,-3-29-1 0,0-15-3 16,3-22 4-1,2-10 3-15,11-11-1 16,-2 9 0-16,-15 7 0 15,5 18-2 1,-8 22 4 0,-9 15 0-1,6 36 8-15,-11 8 1 32,2 9-2-32,3-2-1 15,2-15-8 1,2-17-1-16,5-17-22 15,0-16-34-15,6-20-142 16,1-14-150-16,2-26 185 16</inkml:trace>
  <inkml:trace contextRef="#ctx0" brushRef="#br0" timeOffset="38022.72">12892 12076 778 0,'-34'-42'192'0,"-5"15"161"16,11 18-27-16,-4 16-131 0,2 6-61 0,15 1-76 0,-4-10-39 15,28-4-102-15,10-11-77 0,29-16 85 0</inkml:trace>
  <inkml:trace contextRef="#ctx0" brushRef="#br0" timeOffset="38126.87">13464 11961 681 0,'2'30'229'0,"-12"-1"247"0,-15 1-117 0,-18 5-112 0,-10 4-56 0,-16 7-84 0,3 4-36 16,13-13-46-16,14 0-19 0,34-13-22 0,12-1-2 0,30 0-4 0,7-2 5 0,11 7 14 0,-7 2 3 0,-19 9 7 0,-8-1 2 16,-21 8 3-16,-14-7 0 0,-9-4-49 0,-11-5-52 0,9-8-200 0,-3-15 163 0</inkml:trace>
  <inkml:trace contextRef="#ctx0" brushRef="#br0" timeOffset="38302.64">13847 12107 887 0,'20'3'198'0,"-18"9"256"0,-9 3-157 15,-22 11-42-15,-8-1-40 16,-6 9-88-16,-1-2-35 16,10-4-65-1,11 2-24-15,23-5-19 16,15-4-3-16,20 1 1 16,16-3 4-16,6 6 12 15,-5 3 2 1,-13 8 1-1,-15 10 1-15,-45 21-62 16,-23 4-57-16,-43 35 63 0</inkml:trace>
  <inkml:trace contextRef="#ctx0" brushRef="#br0" timeOffset="42887.75">15603 11527 752 0,'-4'-4'149'0,"10"4"121"0,-6 6-86 0,8 9-16 0,-13 21-73 0,-11 8-27 0,-2 24-48 0,1 6-8 16,-6 9-4-16,3 4-1 0,6-2-2 0,0-12 1 0,-2-14-1 0,2-15 13 0,5-21 24 15,7-21 18-15,-7 0 16 0,6-26-5 0,4-23-17 0,5-14-17 0,1-20-15 0,14 1-9 32,2-7-7-32,4 4 1 0,6 23 0 0,-1 10-3 15,-12 34-6-15,6 19-2 0,-8 31 0 0,7 12 3 0,-11 11 5 0,-7-7 3 0,7-11-2 16,-3-15-1-16,10-22 2 16,1-14 1-16,4-29 1 0,-6-12 2 15,4-16-1 1,3-4 7-16,1 4 16 15,1 12 7 1,-6 20 12-16,2 17-10 16,-13 35-15-1,-5 24-7-15,-9 39-14 16,-5 21 1 0,-10 29-2-1,-1 1 0 1,2-16-10-1,9-17-33-15,7-30-91 16,7-25-62 0,18-34-189-1,1-14 203-15</inkml:trace>
  <inkml:trace contextRef="#ctx0" brushRef="#br0" timeOffset="43399.17">16305 11851 1076 0,'-4'45'98'0,"-5"-1"95"0,8-2-83 0,1-3 12 0,7-8-11 0,16-12-18 0,3-12-1 0,5-21-11 0,1-7 0 0,7-15-4 0,-24-10-15 0,0-9-16 0,-6 2-4 0,-18 5 21 0,7 18 12 0,-25 19-3 0,-6 13-19 0,-10 35-41 16,-1 9-19-16,-9 25-9 31,10 7 3-31,9-7 8 0,13-3 2 0,23-20-3 16,10-11 0-16,20-28 0 16,12-9 1-16,22-22 6 15,-2-8 4 1,5-5 2-1,-9-4-4 1,6 9-1-16,0-2 1 16,-3 25-3-16,-2 5 4 15,-24 18 1-15,-2 14 2 16,-28 5 3-16,-3 11 3 16,-16-10 3-16,-4-6 0 0,-4-16 1 15,6-7-6 1,10-24-9-16,3-8-3 15,17-20-9 1,7-2 1-16,16 8 2 16,16 1 2-1,8 24 3-15,-8 2 2 0,-7 19 1 16,-18 11 4-16,-12 10 0 16,5 7 2-16,-7 1 1 15,5-10-1-15,-6-15-2 16,1-13-1-1,-1-21 0 1,7-12 1-16,13-11 5 16,13 0 4-16,18 17 10 15,6 17 0-15,6 30 0 16,2 21-2-16,-14 23-8 16,-9 5 0-16,-27 20-25 15,-16-2-62 1,-19-5 46-16</inkml:trace>
  <inkml:trace contextRef="#ctx0" brushRef="#br0" timeOffset="45086.62">20280 11543 629 0,'9'-9'190'0,"3"4"154"0,-3-8-90 0,-2-1-29 0,-3 0-50 0,-11-2-17 0,-11 2-38 0,-5 3-26 0,-7 9-43 16,-6 2-12-16,-27 16-29 15,-8 7-6 1,-9 14-5-16,7 10-9 15,22 7 3-15,15-2 0 32,29-8-5-17,14-8 1-15,36-10 7 0,21 1 5 16,26 1 8 0,1-3 3-1,-5 5 4 1,-11 2 8-16,-27 2 17 15,-18-4 13 1,-23 11 19-16,-19-4-4 16,-33 6-7-1,-8 11-11 17,-44-13-21-17,-13 2-6 1,-6-15-10-16,6-5-4 15,25-19-43 1,16-10-36-16,27-17-107 16,11-10-116-16,31-19 163 0</inkml:trace>
  <inkml:trace contextRef="#ctx0" brushRef="#br0" timeOffset="45727.42">23136 11560 675 0,'29'-7'146'0,"-3"-2"160"0,-8-3-34 0,0 0-24 0,-9 1-23 0,-13 4-36 0,-6-4-21 0,-26 6-55 0,-12 3-28 0,-24 4-56 16,-8 10-15-16,-9 11-12 0,6 9-4 0,23 9-5 0,6 0-2 0,35-4-9 0,12-5-6 15,28-4 5-15,16 1 4 0,31 3 14 0,17-2 7 16,21 7 0-16,4-3-2 0,-12 7 14 0,-15 3 5 0,-42-3 13 0,-15 5 9 0,-36 3 1 0,-35 1-2 0,-33 14-4 0,-37 0-7 0,-32-4-16 0,-4 6-27 0,-33-6 19 16,-24-5-15-16</inkml:trace>
  <inkml:trace contextRef="#ctx0" brushRef="#br0" timeOffset="52706.88">6065 14257 287 0,'-3'11'59'0,"-2"-2"63"0,-2 7 1 0,-11-4-9 0,0 2-13 0,0-5-26 15,2 0-10 1,2-5-5 0,4-8 3-16,-3 0 11 0,1 1-1 15,5 1-2-15,5 2-4 16,2 0-11-16,-5 7-6 0,5 0-3 31,8 9 2-31,3-3 8 16,-4-8 3-16,14 4-1 15,-3-7-6-15,23 3-5 0,16 4-1 32,37-6-8-32,24-4-1 0,35-3-15 15,8-5-9 1,34 2-10 0,13-2-4-1,6-5 3 1,6-11 2-1,-5 4 6 1,-29-7 4-16,-21 13-7 16,-23 15-63-1,-57 27 38-15</inkml:trace>
  <inkml:trace contextRef="#ctx0" brushRef="#br0" timeOffset="59147.93">8849 13390 419 0,'0'4'125'0,"2"1"112"16,2-1-45-16,-3-8-45 0,6 0-19 0,-12 4-4 0,5 2-7 0,-7 7-22 0,5 7-12 0,11 12-18 0,-4 15-10 16,4 16-24-16,4 11-8 0,-6 7-14 0,0-1-2 0,3 2-1 15,-6-12 1-15,5-13 3 0,-4-13 0 0,2-11-40 16,-1-11-50-16,-5-17-160 0,-1 1-127 0,0-20 190 0</inkml:trace>
  <inkml:trace contextRef="#ctx0" brushRef="#br0" timeOffset="59337.98">8879 13869 327 0,'-24'-60'142'0,"-3"-1"151"0,6-4-18 0,-1 1-54 16,10 2-30-16,12 2-38 16,0 8-15-16,19 4-20 15,1 4-11-15,12 14-24 16,5 5-18-16,-5 7-32 16,0 2-11-16,2 4-14 15,-4 5 0-15,-4-2 1 16,-1 5 0-16,-12 8 6 15,-6 7 2-15,-16 12 5 16,-9 10-1-16,-12 12-16 16,-4 4-38-16,-5 10-99 15,6-2-63-15,10-1 91 0</inkml:trace>
  <inkml:trace contextRef="#ctx0" brushRef="#br0" timeOffset="59994.9">9243 13576 733 0,'2'7'124'0,"-2"6"144"15,1-4-108-15,1-4-12 16,2 4-37-16,5-18-39 16,5-2-9-16,11-12-11 15,5-7-2-15,3-7-3 16,1 0-3-16,-14 3-10 15,-8 4 5-15,-14 14 2 16,-14 4 1-16,-19 17-9 16,-2 14-16-16,-13 19-18 15,6 13-6-15,8 9 0 32,8 9 0-32,8-12 4 15,11-9 0 1,15-18-5-1,8-14 0 1,12-21-3 0,8-6 1-1,18-12 6 1,11-3 2 0,12-3 8-16,-4-1 2 15,-6 11 0 1,-15 3 1-1,-14 14-2-15,-13 11 1 16,-13 0 5 0,-3 8 0-1,-14-3 6 1,2-5 1-16,-20-9-1 16,9 0-3-1,-7-19-8-15,7-2-5 0,7-4-7 16,2-2-3-16,16 2-5 0,7 0-2 15,7 8 3-15,0-10 1 16,16 13-66 0,-5-2-56-1,8 2-199 1,1 9 175-16</inkml:trace>
  <inkml:trace contextRef="#ctx0" brushRef="#br0" timeOffset="60246.32">9964 13477 678 0,'2'20'138'0,"0"3"126"0,-4-4-57 0,-3 4-85 0,-2-2-29 0,-2 4-39 0,0-3-17 0,6-1-19 0,-3-7-8 0,4-7-5 0,2-5 0 0,0 1 6 0,9-1 2 0,2-14 1 0,5-6-2 0,5-3 7 0,4-1 3 0,7-1 14 0,5 4 5 0,6 5-9 16,-8 1-4-16,-8 8-12 0,-2 5-4 0,-22 2-4 0,1 0-1 16,1 12 0-16,-3 2-1 0,3 3 0 15,7 4-2-15,6-10-2 16,-9-12-1-16,9-1 2 15,-13-12 0 1,0 3 2-16,8 0 0 16,-11 0-3-16,7 9-3 0,-2 0-3 15,5 4-2-15,8 14 3 0,-1-8-25 16,9 12-165-16,-3-8 134 16</inkml:trace>
  <inkml:trace contextRef="#ctx0" brushRef="#br0" timeOffset="60480.8">10787 13316 1481 0,'-32'3'113'0,"-3"10"40"0,-1 1-7 0,-1 2-71 16,3 7-20-16,4 2-25 16,5 1-15-16,13 13-21 15,10-9-8-15,13 1-3 16,5-5-1-16,7-8 7 15,-2 1 5-15,2 4 7 16,-9 6 5-16,-12 8 4 16,-9 6-4-16,-27 13-84 15,-6 10-104-15,-31-4 100 16</inkml:trace>
  <inkml:trace contextRef="#ctx0" brushRef="#br0" timeOffset="61832.09">8894 14516 547 0,'-16'-5'112'0,"12"-1"81"0,8 6-23 0,-4-1-10 16,-4-1-25-16,-3 2-11 0,3 0-36 0,-1 0-18 0,0 14-36 0,5 2-19 0,-6 12-13 0,3 6-2 15,8 5-2-15,-12 2 2 0,9-6 0 0,-4-3 2 0,4-9 0 0,1-9-2 0,-3-12 10 0,0-2 7 16,-3-14 13-16,3-5 5 0,5-22-3 0,-5-12-5 0,20-6-10 0,-1-3-3 15,1 0 5-15,6 9 1 16,-19 10 0-16,2 11 0 16,0 23-15-16,-2 9-4 15,0 16-2-15,2 6-1 16,2 13 3-16,-2-3 2 0,1 0 1 16,1-9-2-16,-8-14 0 15,6-11 1-15,0-21 2 0,4 4 0 16,10-20 1-1,0-8-3 1,5-2 10-16,0-1 1 16,1 20 5-1,-4 14 1 1,-8 18-10-16,1 8-4 0,-4 19-1 16,2 3 0-16,-3 17 2 0,1 5 1 0,-9-10-2 15,2-3-1-15,4-24-3 16,0-6 0-16,17-16 2 0,-7-11 1 15,6-18 2-15,6-3-2 16,1-7-5-16,-11 6 10 16,13 15 14-16,-20 7 2 15,-13 16 9-15,13 20-12 16,-3 19-10-16,-1 14 0 0,4 9-4 16,-9-5 0-16,0-11-2 15,6-9-2-15,1-24-28 16,7-13-36-1,0-25-97 1,4-9-87-16,-2-23-294 16,-5-14 304-1</inkml:trace>
  <inkml:trace contextRef="#ctx0" brushRef="#br0" timeOffset="62009.18">9739 14044 667 0,'-33'-42'145'0,"1"12"157"0,2 14-47 0,5 18-99 0,3 6-48 0,5-2-92 0,8 3-18 0,16-9-59 0,9-6-90 0,23-3 87 0</inkml:trace>
  <inkml:trace contextRef="#ctx0" brushRef="#br0" timeOffset="62287.85">10085 13917 753 0,'7'14'184'0,"-9"2"181"0,-12 3-64 0,-21 10-90 0,-10 1-47 0,-3 12-71 0,2-3-32 0,11 4-45 0,7-2-11 0,13-4-13 16,10-3-7 0,16-9-7-1,10-2-1 1,16-6 5 0,6-2 6-1,3-5 10 1,-4 4 4-1,-8 8 7 1,-11-1 3 0,-23 9 7-16,-19 2 8 15,-20 0-61-15,-4-2-68 16,-7-5 60-16</inkml:trace>
  <inkml:trace contextRef="#ctx0" brushRef="#br0" timeOffset="62453.77">10372 13917 782 0,'55'-45'223'0,"-7"10"204"0,-27 14-157 0,-8 15-42 0,-26 22-91 0,-8 18-36 0,-23 25-55 0,-2 10-21 0,5 5-18 16,-2-1-5-16,26-15-9 16,15-4-6-16,12-19-5 15,22-10-1-15,16-4 11 16,-7-12 7-16,12 2 9 16,-7 1 5-1,-17 8 7 1,-10 10 5-1,-38 19-18 1,-13 17-46 0,-55 30-234-16,-44 15 174 15</inkml:trace>
  <inkml:trace contextRef="#ctx0" brushRef="#br0" timeOffset="68257.12">11792 13302 578 0,'2'-8'101'0,"-2"7"129"0,0-3-43 0,0 4-1 0,0 0-23 0,-2 4-55 16,2 6-25-16,-5 12-45 0,2 6-13 0,1 14-16 0,7 13-4 0,-1 15-5 0,3 1-1 0,2 5 1 0,-6-2 0 15,22-12 0-15,-11-10-1 0,15-24 5 0,-5-14 14 0,1-21 27 16,-2-11 7-16,-1-17 4 16,4-18-9-16,-10-16-18 15,7-4-1-15,-9-7 4 16,-5-5 0-16,0 14-4 0,-9-2 0 16,-3 17-9-16,-5 18 10 15,0 23 11-15,0 15-7 0,3 28-8 16,3 18-14-1,2 21-16-15,2 10 1 16,11-1 2 0,-3-7-1-16,15-14-1 15,3-14-2 1,10-16-9-16,-3-20-37 16,4-12-109-16,2-11-101 15,-11-14 129-15</inkml:trace>
  <inkml:trace contextRef="#ctx0" brushRef="#br0" timeOffset="68619.75">12454 13500 1373 0,'-11'27'81'0,"1"8"24"0,-6 4-20 0,3 16-33 16,-1 9-21-16,7 10-24 15,0 1-4-15,5 3-4 16,2 0-1-16,4-20 0 15,1-1 1-15,-5-30 1 16,0-24-1-16,2 3 5 16,-1-26 4-16,-1-26 13 15,0-21 6-15,-3-33 12 16,-2-13 6 0,12-1 11-16,5 10 9 15,16 28-8-15,6 15-1 16,-4 26-24-16,-1 15-13 15,-10 20-12 1,-5 4-4-16,-5 19 4 16,-3 5 4-1,-10 6 4-15,-7 7-2 16,-8 7-46 0,-11-2-33-16,0-2-92 0,3-8-173 15,0-8 199-15</inkml:trace>
  <inkml:trace contextRef="#ctx0" brushRef="#br0" timeOffset="69095.43">12847 13592 1721 0,'-1'0'3'0,"-6"-14"49"0,-8-7 44 15,1 1-11-15,0 15-24 0,-5 1-21 0,1 24-40 0,2 10-10 0,5 6-6 0,-1 8 2 16,10-3 8-16,4-9-1 0,7-4 1 0,8-7 1 0,-2-15 4 0,1-3 2 0,-6-10 6 0,4 0 3 15,-1-2 15-15,-6-3 11 0,-4 6 23 0,-3-4 6 0,-1 10-15 0,-6 0-11 16,7 10-30-16,-2 8-8 0,2 12-2 0,2 9-2 0,6 9 2 0,3 7 0 31,-6 5 2-31,1 4 3 0,-13 5 3 0,-9 8 1 0,-13 1 3 0,-4 0-18 0,4 1-82 16,-1-20-50-16,14-22-173 0,0-17-201 0,11-54 303 0</inkml:trace>
  <inkml:trace contextRef="#ctx0" brushRef="#br0" timeOffset="69282.52">13003 13695 859 0,'39'-2'158'0,"-1"2"162"0,-6 27-166 0,-2 5-46 0,-11 10-37 16,-5 3-13-16,-14-1-17 15,-7-1-6-15,0-11-9 16,-7-8 0-16,0-17 19 16,-2-5 7-16,-2-16 15 15,2-9-3-15,7-20-20 16,2-3-15-16,14-7-17 16,9 4-10 15,14 8-10-31,11 11 3 0,5 5-54 0,2 11-55 15,7 15 67-15</inkml:trace>
  <inkml:trace contextRef="#ctx0" brushRef="#br0" timeOffset="70045.28">13503 13773 1148 0,'-14'-5'168'0,"-2"1"175"15,7 3-133-15,-15 4-76 16,6 4-49-16,-12 14-76 15,1 6-13-15,5 12-17 16,-3 5-13-16,15 4-3 16,4-11 0-16,12-15 2 15,14-10 14 1,3-23 11-16,0-4 3 16,2-17 7-1,4-6 1-15,3-1 0 16,-3 2-1-16,3 3-1 15,0 11-3-15,-2 15-36 16,4 8-41-16,4 14-92 16,1 9-27-16,-2 0 33 15,1 2 43-15,-6-2 113 16,-3-7 63-16,-4-9 76 0,-4-2 29 16,-12-5 49-16,-5-9 0 15,-11-3-15-15,-3-2-8 16,-11-1-57-16,0 3-35 15,1 7-62-15,-1 8-29 16,4 22-21-16,1 11-4 16,11 13-11-16,0-1-5 0,14-7-7 15,4-9 0-15,8-16 15 0,4-15 13 16,2-18 18-16,2-13 3 16,-4-18 14-16,5-9 9 15,0-16 10-15,-3-10 5 16,0-13-1-16,-5 4-4 15,1 3 5 1,-2 10 7 0,-8 27 2-16,3 10 5 15,-21 31-19-15,-7 20-15 16,-6 37-17-16,-12 12-9 0,9 35-4 16,4 11-1-16,12 3-13 0,7-5 0 0,26-25-5 15,13-19 2-15,9-31 13 16,4-13 2-1,-3-23 11-15,-4-16 3 16,-6-19 4-16,-9-6 5 16,-12-8 20-16,-8-1 16 15,-13 13 37-15,-8 4 8 16,-17 31-8-16,-4 18-17 16,-11 36-44-16,8 21-15 0,12 22-18 15,1 3-5-15,37 0-3 16,9-15 10-16,22-24-97 15,15-13 419-15,10-33-248 16</inkml:trace>
  <inkml:trace contextRef="#ctx0" brushRef="#br0" timeOffset="74157.57">15411 13571 293 0,'-7'-4'92'0,"2"1"86"0,3-6-4 0,2-5-7 0,0-4-6 0,2 0-15 16,1-5-31-16,6 13-12 0,-3 8-33 0,-5 9-10 0,3 21-28 0,-4 3-9 0,-2 24-8 0,0 5-4 0,-1 9-4 0,3 4-1 16,0-8 0-16,-2-6-1 0,0-15 4 0,2-8 2 0,-7-28 12 0,4-4 7 0,-6-24 6 15,0-10 2-15,-2-19-8 0,1-8-5 0,6-14-6 0,4-2-2 0,2 2 0 0,10 9 4 0,6 18 9 16,3 16-2-16,-1 21-14 0,10 19-6 16,-3 18-11-16,4 11-3 15,12 17 6-15,-11-4 1 16,2-8 3-1,-1-11 2-15,-8-15 13 16,3-10 9 0,-3-10 37-16,-7-3 17 15,-9-15 23-15,-14-10 3 0,3-11-22 16,-5-6-14-16,-2-13-32 16,2 3-11-16,-4-5-20 15,0 3-7-15,11 23-11 16,0 4 0-16,11 28-117 0,2 6-76 15,8 15 110-15</inkml:trace>
  <inkml:trace contextRef="#ctx0" brushRef="#br0" timeOffset="74415.67">16034 13669 1192 0,'-4'14'109'0,"-1"2"55"0,1 9-72 16,2-4-9-16,6 0-54 15,5-1-18-15,7-10-10 16,3-6 26-16,4-6 30 16,-3-7 15-16,-2-5 41 15,-4-4-13-15,-11-1-2 16,-8-10-2-16,-15-1-13 16,-3 4-8-16,-8 1-25 15,-1 9-16-15,1 14-35 16,1 4 0-16,13 21-121 15,6 5-63-15,13 4 105 16</inkml:trace>
  <inkml:trace contextRef="#ctx0" brushRef="#br0" timeOffset="74732.75">16897 13651 1238 0,'-12'-11'156'0,"-2"6"130"0,-4 7-162 0,-9 14-18 16,1 24-73-16,-1 10-27 15,11 9-9-15,12-1-2 16,13-14 0-16,16-8 2 16,12-26 6-16,8-10 8 15,-3-24 30-15,8-8 18 16,-11-13 37-1,2-6 18-15,-24 7 1 0,-17-1-6 16,-16 6-31 0,-23 7-25-1,-19 4-47-15,-4 10-47 16,-9 11-93-16,11 9-48 0,17 17-142 16,13-1 173-16</inkml:trace>
  <inkml:trace contextRef="#ctx0" brushRef="#br0" timeOffset="75210.14">17161 13559 1089 0,'43'19'104'0,"-8"4"73"16,-10 2-23-16,-9 10-45 15,-11 3-20-15,-8 2-22 0,-2 1 1 16,-10-9 5 0,6-5 2-16,-6-22-2 0,0-5-6 15,14-14-10-15,-7-9-5 16,14-11-13-16,8 2-1 15,4 2-3-15,8 7 9 16,4 9-8-16,2 5-9 16,-5 9-15-1,8 12-15-15,1 4 1 16,1 11 2-16,0-2 2 16,-1 5 1-1,-1-9 1-15,6-3 0 16,12-16 1-16,4-8 2 15,-11-15 4-15,0-4 3 16,-21-12 21 0,-7 2 17-1,5-4 14-15,-23-4 19 16,-6 6 10 0,3 3-9-16,-18 15-5 15,-4 6-21-15,-5 26-40 16,-13 10-13-16,-1 25-18 0,17 10-1 15,17-1 1-15,20 1 2 0,24-19 1 16,30-3-1-16,7-26 7 16,-2-8-22-16,11-11-53 15,-18-7-69-15,3 2 69 16</inkml:trace>
  <inkml:trace contextRef="#ctx0" brushRef="#br0" timeOffset="84908.02">19883 13599 350 0,'-14'6'128'0,"0"-3"142"16,5 1-44-16,2-1-41 0,0 1-31 0,3-4-38 15,4 2-11-15,0 1-9 0,2 6-3 0,0-5 0 0,5-1 2 0,3 1-2 16,4-4 2-16,20 7-6 0,10-4-5 0,27-3-11 0,-3 2-10 31,8-2-22-31,-5-9-12 0,-11-3-15 0,8 1-7 0,-12-7 1 16,-1 8-1-16,-17 6-2 0,-12-6 2 0,-15 10-60 0,-11 1-69 0,-6-2-241 0,-6 13 201 0</inkml:trace>
  <inkml:trace contextRef="#ctx0" brushRef="#br0" timeOffset="85134.36">20278 13677 958 0,'7'-12'118'0,"-7"8"94"16,-3-4 11-16,-2 18-31 15,-11-4-25-15,3 13-46 16,-1 8-21-16,-4 8-34 15,11 9-13-15,5 15-17 16,-1 3-3-16,-1 7-16 16,6 7-2-16,-4-8-12 15,1-3-4-15,2-8-2 16,3-2 0 0,-2-11-72-16,6-5-54 15,-8-8-220-15,-1-12 185 16</inkml:trace>
  <inkml:trace contextRef="#ctx0" brushRef="#br0" timeOffset="85365.04">19761 14466 1274 0,'-6'-7'114'0,"6"-2"87"0,13 2-13 0,19 0-14 15,17 7-12-15,42 0-38 16,4-5-28-16,15 3-47 16,6 2-21-1,-12 0-16-15,4 2-9 0,-5 5-120 16,-7-3-91 15,-27 13 108-31</inkml:trace>
  <inkml:trace contextRef="#ctx0" brushRef="#br0" timeOffset="89239.75">22684 13594 486 0,'0'-2'98'0,"-1"-10"107"0,-1 1-12 0,2-3-19 0,0 5-10 0,0-3-14 0,0 3-7 16,0 5-21-16,0 4-14 16,0 0-36-1,0 0-16-15,-2 7-12 16,-2 2 2-16,3 2 8 15,-1-2 5-15,2 12-5 16,0-3-8-16,0 12-18 0,0 7-11 16,0 2-12-1,-2 11-2-15,4 21-2 16,0 1 0-16,-2 10 0 16,5 0 1-1,-5-8 2-15,-7-7 1 0,3-17 1 16,1-13 1-16,-2-17 4 15,5-18 3-15,-4-6 5 16,-1-15 2-16,-1-24 0 0,-1-16-3 16,2-26-7-16,5-9-3 15,7-10-6-15,4 1 1 0,-2 5 1 16,5 20 0-16,2 20 4 16,1 7 2-16,-1 31-1 15,0 6-1 1,-3 14-6-16,-3 16-2 0,3 10 0 15,3 10-1-15,1 12 2 16,3-2 0-16,-1 3 1 16,5 1 0-16,2-14-1 15,3-1 2-15,2-17 0 16,3-8 0-16,2-10 1 16,3-3 1-16,-4-6 1 15,2-3-2-15,-3-10 1 16,0-1 2-16,3-12-1 15,-2 3 3-15,-6-11-2 0,1 1 1 16,-2 5 0-16,-10-6-1 16,3 2 0-16,-8 9 1 15,-1 6 9-15,-3 4 3 16,-7 15 4-16,3 7 0 16,-1 4-11-16,1 7-5 15,6 15-7-15,-8 4-2 16,4 20-1-16,0 10 1 15,4 18 0-15,1 11 0 0,-5 17 0 16,2 6 0-16,-7 5 0 16,0 0-19-1,3-9-67-15,-3-7-63 16,1-12-157 0,8-6 162-16</inkml:trace>
  <inkml:trace contextRef="#ctx0" brushRef="#br0" timeOffset="93460.77">6112 16300 488 0,'-2'-11'86'0,"-5"-1"55"0,3 1 17 0,-1 4 3 0,-4 2-2 15,4 5-7-15,1 7-35 0,4 2-19 0,13 12-46 0,11 7-18 0,37 9-26 0,33 6 0 0,30 0 4 0,7-4-1 16,11-9 2-1,-6-16-6-15,15-11 0 16,1-3 1-16,-8-7-73 16,-13 2 51-1</inkml:trace>
  <inkml:trace contextRef="#ctx0" brushRef="#br0" timeOffset="95594.73">8925 15457 486 0,'-3'2'107'0,"3"-2"111"0,0 0-55 16,-5 0-32-16,5 0-19 0,-8 4-27 0,-2-1-9 0,3 1-17 16,-7 7-9-16,8 3-8 0,6 5-7 0,2 22-14 15,2 5-6-15,3 20-9 0,-6-2-2 0,5 12-2 31,-6-5 0-31,-11 0-2 0,11 5-3 16,-2-14-68 0,2 2-48-16,-1-22-199 15,-8-10 171-15</inkml:trace>
  <inkml:trace contextRef="#ctx0" brushRef="#br0" timeOffset="96000.58">8808 15789 707 0,'0'-60'118'0,"-3"-1"104"0,3 7-33 0,2 11-62 15,12 0-21-15,5 10-34 16,-1-3-12-16,10 6-16 16,-5 9-8-16,6 1-12 15,1 1-3-15,-9 8-2 16,-1 2 5-16,-8 2 1 16,-5 9 3-16,-3-2 2 15,-4 0-4-15,-2 0-3 16,-5-5 0-16,-5-8-8 15,4 1-5-15,3-2-4 16,0-2-3-16,-1 3-2 16,3 3 0-16,1 3 0 15,2 5 0-15,0 2-2 16,-2 0-2-16,1 0-1 0,4 2-2 16,4 1 1-16,7 4-1 15,4-1 1-15,0 4 0 16,12 6 1-1,2-2 1-15,5 15 3 0,-5 1 1 16,-11 5 3-16,-3 6 2 16,-21 5 4-16,-8 4-1 15,-19 12 0-15,-13 5-9 16,-14 11-35 0,-5 4-19-16,-3-9-80 0,5-3-74 15,8-23 121-15</inkml:trace>
  <inkml:trace contextRef="#ctx0" brushRef="#br0" timeOffset="96630.93">9608 15560 517 0,'9'9'144'15,"2"-3"202"-15,-11 1-79 0,-9-2-28 0,-9 4-34 0,-12-2-82 0,-7 4-29 0,-8 1-51 0,-1 0-13 0,-12 13-16 16,6 5-12-16,6 8-3 0,12 6-5 0,20-3-4 0,4 1-2 0,18-13-1 0,3-8 0 0,17-7 1 15,1-5 2-15,6-9 4 16,-1-7 3-16,-2-7 3 16,3-6 2-1,-8-6 3-15,-2-1 1 16,-2 4 1-16,-20-5 1 16,4 13-2-1,-1 3 0-15,-4 10-2 16,15 15-1-16,3 8 0 0,-6 5-2 15,2 6 0-15,5-3 0 16,-8-12-1-16,10-2 0 0,-4-12 2 16,-6-13 1-16,11-3-1 15,-9-12 3-15,8-14 8 16,-4-9 11-16,-8-19 23 16,8-6 8-1,-12-12 20-15,1-2-5 16,-8 9-1-1,1 15-1-15,-2 20-14 16,-1 16 0-16,2 29-22 16,-4 9-11-16,8 31-18 0,-2 13-8 15,-1 20 1-15,8 12 0 16,2 1-34-16,5-4-54 0,10 1-172 16,-1-5-50-16,-2-2 143 15</inkml:trace>
  <inkml:trace contextRef="#ctx0" brushRef="#br0" timeOffset="97053.83">9791 15793 1085 0,'16'-25'100'0,"7"0"62"0,5-5-15 16,11 5-41-16,9-2-21 0,23 1-17 0,3 1-3 0,-3-2-1 0,2 8-2 0,-29 8-15 0,-15-1-8 0,-26 12 6 0,13-7 10 0,-23 12 8 16,-2 0-4-16,-19 20-24 0,-15 4-17 15,-3 17-18-15,-5 7-2 16,8 5-4 0,10-4 0-1,18-14-2 1,12-2-2-16,19-19-4 15,10-12 0-15,6-14 2 16,9-12 3-16,3-10 9 16,-10-10 9-16,-6-9 5 0,1 6 5 0,-20-3 15 15,5 15 6-15,-12 18 12 16,-1 10-6-16,8 29-20 0,-7 8-8 0,7 25-14 16,-6 1-4-16,10-5 0 15,-6-4 5 1,4-13-65-16,10-9-48 15,-7-14-182 1,2-9-183-16,9 13 266 0</inkml:trace>
  <inkml:trace contextRef="#ctx0" brushRef="#br0" timeOffset="97946.32">8849 16594 843 0,'-12'-37'152'0,"-1"5"123"0,8 2-58 0,-2 7 0 0,7 14-47 16,0 2-27-16,0 12-66 0,-11-1-31 0,8 24-37 0,-1 9-10 0,-3 16-6 0,12 9 1 0,-6 15 3 0,-5-6 2 16,13-11 1-16,-3-5 1 15,8-32-2-15,-1-7-2 0,-9-20-3 0,0-10 0 0,3-18 1 0,0-12 3 16,13-22 1-16,-2 2 0 0,5-1 1 0,-1 5 0 15,-6 15 2-15,0 8 0 16,-9 28-1-16,10 11-1 16,-7 30-2-16,-4 17 0 15,3 6 1-15,-2 2 0 16,8-13 0-16,-4-15-2 0,10-19-5 16,-3-13 1-16,0-22 1 0,5-3 2 0,2-17 5 15,4 1 3-15,1 0 9 0,-3 7 8 16,-7 13 8-1,-4 10 2-15,-7 21-7 16,2 15-7-16,-7 24-7 16,-2 12-4-16,0 20-2 15,0 6-1 1,0-13-3 0,7-6-1-16,7-35-11 15,6-14-3-15,8-23-5 0,6-16 2 16,5-21 8-1,7-13 4-15,-4-3 6 16,-6-4 3 0,-1 27 4-1,-12 5 10-15,-3 28 8 16,-8 20 1 0,-10 21 0-16,-2 18-11 0,0 13-6 15,4 1-1-15,4-3-6 16,5-13-1-1,6-20-74-15,3-13-65 16,-1-25 77-16</inkml:trace>
  <inkml:trace contextRef="#ctx0" brushRef="#br0" timeOffset="98108">9528 16213 1593 0,'-26'18'128'16,"-3"-1"66"-16,4-6-118 0,17-6-30 0,4-3-59 0,13-6-43 0,21-12-126 0,16 1-176 0,30 2 194 0</inkml:trace>
  <inkml:trace contextRef="#ctx0" brushRef="#br0" timeOffset="98299.96">10207 16323 1395 0,'-35'32'119'0,"-17"5"74"0,-4 9-41 0,-6 2-40 0,-2 3-32 0,21-5-42 0,10-8-21 15,18-17-26-15,15 2-12 16,16-11-5-16,13-5 1 16,13 1 8-16,8-12 8 15,1 11 10-15,-1-3 5 16,-16 17 8 0,-18 2 5-16,-16 12 5 0,-16 4-2 15,-23 9-28 1,-6-5-43-16,-3-8-143 15,6-3-198 1,19-12 217-16</inkml:trace>
  <inkml:trace contextRef="#ctx0" brushRef="#br0" timeOffset="98536.2">10516 16420 1119 0,'9'-2'202'15,"-6"2"150"-15,-8 8-133 16,-18 13-30-16,-9 11-82 15,-11 5-25-15,1 13-40 16,6 1-17-16,5-3-25 16,15 0-9-16,21-4-11 15,6-7-4-15,22-8 1 16,13-8 4-16,2-7 11 16,-2 7 5-16,-12 2 10 15,-7 13 7-15,-35 14-57 16,-13 10-49-16,-18 18 51 15</inkml:trace>
  <inkml:trace contextRef="#ctx0" brushRef="#br0" timeOffset="100264.98">11892 15537 1204 0,'0'-12'146'0,"-4"-1"85"0,2 5-39 0,2 8-15 0,-3 8-77 0,-1 14-31 0,-1 27-55 0,5 15-9 0,-5 28-2 0,5-1-1 0,-2 6 1 0,-2-1-2 0,-3-13-39 0,-2-3-37 0,-1-25-103 0,-1-14-83 31,11-23 140-31</inkml:trace>
  <inkml:trace contextRef="#ctx0" brushRef="#br0" timeOffset="100576.49">11755 16089 586 0,'-9'-64'146'0,"-1"-2"146"0,10 8-59 0,19 1-68 0,3-12-9 16,20 7-16-16,8 2-10 15,15 6-37 1,4 10-19-16,8 16-34 16,-6-1-13-16,-20 20-7 15,-7 9 1-15,-24 13 13 0,-18 10 7 16,-17 7 3-16,-15 2-1 15,-18 2-15-15,-3 3-8 16,-6-3-10 0,11-6-5-1,5 0-5-15,17 8-6 32,16 1-9-17,8 0-2 1,16 13-3-16,6 3 3 15,17-3 6 1,9 5 4-16,12-4-42 16,5-10-21-16,19-20-116 15,3-10-73-15,16-34 146 0</inkml:trace>
  <inkml:trace contextRef="#ctx0" brushRef="#br0" timeOffset="100889.43">12862 15656 1193 0,'-32'-23'175'0,"-9"14"125"0,-3 13-73 0,-11 36-124 0,-7 10-47 0,0 32-51 0,-2-6-10 16,26-5-6-1,8-7-3-15,27-25 0 16,19-13-1-16,9-29-2 16,15-8-2-16,12-21 9 15,-3-17 10-15,5-15 22 16,-8-13 11 0,-14-27 10-16,-6-6-3 15,-15-12-9-15,1-1 0 16,-6 17 6-1,-5 14-1 1,1 37 6-16,-5 19-9 16,-3 49-26-16,3 27-4 15,-6 51-13-15,5 24 1 0,3 38-29 16,-1 17-31-16,5 11-136 16,10-8-171-1,6-20 215-15</inkml:trace>
  <inkml:trace contextRef="#ctx0" brushRef="#br0" timeOffset="101709.45">11840 16775 1338 0,'9'-16'125'0,"-7"-2"132"0,7 15-122 15,-6 17-29-15,-3 0-31 0,0 21-51 0,0 3-12 0,-3 11-9 0,-6 3-2 0,-3-6 3 16,-1-4 0-16,10-13-3 0,-1-4-1 0,8-22-6 0,8-5-2 0,-10-21 2 0,10-10 3 0,-10-31 9 0,14-5 6 15,2-18 16-15,-6-13 3 0,6 8 11 16,-9 7 4-16,5 23-12 0,-2 20-4 0,-3 24-17 0,-5 16-9 16,5 16-7-16,-1 20-1 0,5 19 4 0,3 4 2 0,-2-8 5 15,-2-10-2 1,3-17-9-16,-1-15-1 0,2-20 3 16,3-13 2-16,1-24 16 0,5-14 1 15,-1-10 4 1,3 1 1-1,-2 18 13-15,-2 13 1 16,0 24-6-16,-4 18-5 16,3 34-18-16,-3 17-2 15,-5 32 0-15,1 8 1 16,-1-3 1-16,2-6-3 16,10-20-1-16,-4-18-3 0,2-21-4 15,7-14-3 1,0-25-1-16,0-12 0 15,6-18 7-15,-7-5 1 16,-14-3 4-16,12 8 2 16,-15 7 8-16,3 16 4 15,8 18 5 1,-13 10 2-16,7 27-7 16,-13 4-2-16,-1 10-6 15,3-2-3 1,-7-10-5-1,7-6-1-15,4-23-85 0,-6 1-85 16,9-22-163-16,-3-13 155 16</inkml:trace>
  <inkml:trace contextRef="#ctx0" brushRef="#br0" timeOffset="101812.73">12723 16289 1205 0,'-37'-41'166'0,"3"18"112"0,10 11-57 0,-1 17-117 0,-2 4-47 0,17-2-176 0,18-2-156 0,38-5 161 0</inkml:trace>
  <inkml:trace contextRef="#ctx0" brushRef="#br0" timeOffset="102016.08">13367 16262 1676 0,'-46'22'138'0,"-4"4"82"0,-3 6-55 0,-4 4-56 0,13-1-48 16,8 1-56-16,17-6-13 16,23-4-14-16,13-4-2 15,26-1 0-15,6-2 6 0,8 1 13 16,-5 3 5-1,-15 9 6-15,-14 7 5 16,-20 16 2-16,-17 3-6 16,-28 10-43-1,-15-4-37 1,-10-6-169 0,5-10 138-1</inkml:trace>
  <inkml:trace contextRef="#ctx0" brushRef="#br0" timeOffset="102249.54">13874 16278 1533 0,'-5'2'185'0,"-24"12"143"15,-8 11-90-15,-23 21-100 16,-4 9-45-16,4 9-51 16,5 2-12-16,21-11-27 15,11-8-7-15,27-11-21 16,13-9-2-16,31-4 3 15,14-7 6-15,2-2 14 16,2 5 5-16,-24 11 8 16,-17 11 4-16,-39 30-26 15,-23 18-53 1,-43 35 14 0,-14 35 1-1</inkml:trace>
  <inkml:trace contextRef="#ctx0" brushRef="#br0" timeOffset="115191.69">15431 15394 621 0,'-2'-7'157'0,"-2"1"180"0,-4 1-98 0,-7 3-56 0,-4 2-32 0,-9 5-42 0,-8 3-10 0,-3 0-20 0,-9 8-12 0,4 2-28 0,0 5-12 16,8 9-22-16,11 7-5 0,13 11-5 0,8 5-1 0,15 9 0 15,5-1 1-15,9-9 1 0,8-5 1 0,5-15-1 16,4-2-27-16,8-11-95 15,8-7-103-15,4-12 113 16</inkml:trace>
  <inkml:trace contextRef="#ctx0" brushRef="#br0" timeOffset="115553.28">15796 15668 1107 0,'-11'-15'140'15,"-12"0"120"-15,-1 5-23 0,-14 3-57 0,-11 7-37 16,-8 10-67-16,4 6-29 15,-2 16-37-15,9 5-8 16,10 15-4-16,10-1-4 16,20-6-2-16,8-5-1 15,23-17-1-15,10-14 2 16,13-2 3-16,-3-21 3 16,1-14 3-1,-6-1 3-15,-11-20 9 16,-8 1 7-1,-3 2 15 1,-6-4 11-16,-3 15 9 16,3 15-7-16,-19 10-17 15,6 11-11-15,-5 26-20 0,1 7-2 16,5 15-3 0,0 3 0-16,11-3-45 15,5-6-42-15,10-11-98 16,3-18-114-1,11-5 170-15</inkml:trace>
  <inkml:trace contextRef="#ctx0" brushRef="#br0" timeOffset="116134.17">16172 15679 1006 0,'-14'-9'180'0,"-4"0"131"0,-14 9-111 0,-2 9-38 16,-1 14-73-16,-1 6-24 16,12 19-37-16,1-4-16 15,14 0-14 1,9-1-5-16,14-20-5 0,13-2-1 15,6-14-1 1,8-3 2-16,14-22 3 16,-5-3 4-16,3-20 5 15,-7-9 0 1,-5-19 5-16,-4-14 1 16,-11-15 3-16,1-1 2 0,-4 9 13 15,-9-1 10-15,-5 18 14 16,-3 15 12-16,-12 26 1 0,1 21-12 15,-2 34-20-15,0 24-15 16,3 25-15-16,-10 17-1 16,0 12 2-16,0 5 2 15,6 2 0 1,7-12-1-16,10-20-1 16,-9-17 1-16,7-34 0 15,7-13 0-15,-7-21 1 0,9-10 0 0,5-17 1 16,0-6-1-16,1 5-1 15,6 3-1-15,-7 21-3 16,2 10-1-16,2 14 1 16,-3 3 0-16,6 2 3 15,6-7 2-15,-6-8 4 16,0-2 4-16,-6-15 15 16,-8-4 3-16,-4-8 10 15,-2-8 3-15,-12 1 8 16,-3 6 3-16,-7 10 0 15,-6 7 0-15,2 12-31 16,-1 14-11-16,12 16-18 16,5 14-9-1,16 9 3-15,11 2 0 16,12-5-35-16,11-13-43 16,11-5-124-16,17-18 171 15,20-10-28-15</inkml:trace>
  <inkml:trace contextRef="#ctx0" brushRef="#br0" timeOffset="116507.87">17363 15401 1092 0,'-1'-14'147'0,"-3"-4"79"0,9 0-50 0,6-3-14 0,10 3-67 0,8 4-23 16,8 5-32-16,0 4-9 0,0 8-16 0,-1 6-3 0,-10 9-6 0,-4 7 0 0,-13 10 3 0,-9 15 0 0,-15 8 0 0,-8 11-2 0,-7 8-3 0,-11-3 0 16,4-3-1-16,0-7 0 0,17-14-1 0,13-13-2 0,22-16-2 0,15-7 2 15,19-16 0-15,13-10 2 0,16-16 0 16,8-4-3-16,-3-11-50 16,-5-5-62-16,-7-3 65 15</inkml:trace>
  <inkml:trace contextRef="#ctx0" brushRef="#br0" timeOffset="118634.34">15007 16449 358 0,'-4'0'96'0,"-3"7"108"0,4 2-39 0,-6-6-43 0,5 6-12 0,3-9-19 0,-8-2-11 0,7-7-9 0,-2 6-6 15,3-11-12-15,1 1-4 16,-6 1-4-16,6-1 2 16,0 12 11-16,-1-1 4 15,1 0 1-15,0 2-8 0,-4 2-17 16,2 8-12 0,-7 6-16-16,8 7-4 15,11 16-6-15,-3 0 1 0,4-5-1 16,0 2 1-1,-4-13 2-15,2-2 0 16,-6-10 5-16,-1-1 0 16,-4-3 3-16,-7-3 0 15,-1-4 1 1,-3-9 1-16,3 0 6 16,3-10 2-16,-8-13 2 0,5-2-3 15,1-14-13-15,9 9-8 16,9-2-11-1,5 4-2-15,12 5-2 16,-4 2 20 0,15 7-94-1,-7 0-53-15,6 9-165 16,4 0 133 0</inkml:trace>
  <inkml:trace contextRef="#ctx0" brushRef="#br0" timeOffset="118918.06">15241 16365 505 0,'2'16'125'0,"3"0"123"0,0-5-89 0,4-1-17 0,4-6-29 0,-1 0-17 0,11-4-36 16,0 0-5-16,2-8-10 16,3-6 8-16,-3-12 18 15,-3-1-9 1,-6 0-1-16,-11 3-11 16,-9 2-5-16,-6 6 2 15,-17 6-5-15,0 4-4 16,-6 8-17-16,-6 5-12 15,7 20-14-15,3 10-7 16,15 18-6 0,4 7 3-16,13 2 3 15,10-5 1 1,13-17-5-16,8-14-23 16,16-17-81-16,12-11-33 15,9-14-117-15,-2-13-77 16,2-19 207-1</inkml:trace>
  <inkml:trace contextRef="#ctx0" brushRef="#br0" timeOffset="119112.74">15855 16252 862 0,'-8'-7'156'0,"-6"0"124"0,-3 8-42 0,-10 14-87 0,-3 8-33 15,1 5-29-15,3 2-17 16,8 2-30-16,7-4-9 16,11-3-23-1,9-5-5-15,9-8 4 16,3 1 0-16,-6-8 5 0,0 4 2 15,-7 7 1-15,-8 1 0 16,0 14 0-16,-11 4-2 16,-10 0-49-1,-8 3-51-15,1 6-143 16,-6-8-156-16,24 13 211 16</inkml:trace>
  <inkml:trace contextRef="#ctx0" brushRef="#br0" timeOffset="119449.43">15874 16582 871 0,'27'-13'124'0,"-8"8"121"16,-1 0-54-16,-4 17-80 15,-3 11-28-15,-6 18-54 16,2-4-15-16,-2 14-9 16,3 6 0-16,-7-4-3 15,1 11 0-15,0-16-2 16,0-9 1-16,-2-18 2 15,0-17 3-15,-4-8 15 16,-3-20 13-16,0-31 18 0,0-13 11 16,7-15 7-1,3 1 0-15,12 1-3 16,0 4-7-16,5 19-14 16,3 7-14-16,-3 28-21 15,-1 10-7-15,-7 15-4 16,-4 12 1-16,-8 14 7 15,-9 13-2-15,-11 5-49 16,-3 4-35 0,0 1-101-16,-4-3-98 0,13-5 157 15</inkml:trace>
  <inkml:trace contextRef="#ctx0" brushRef="#br0" timeOffset="120319.72">16410 16449 982 0,'-2'12'130'0,"-5"6"128"16,-2-1-68-16,-5 7-42 16,-2-3-33-16,-4 4-54 15,2 3-18-15,2 4-30 16,0-2-11-16,11-5-7 16,3 0-5-16,2-18 1 15,13 3-2-15,8-11-1 16,-3-10 3-16,7-5 4 15,-9-12 5-15,-2-2 6 16,-5-2 2-16,0 5 6 16,12 2 1-16,-16 9-3 31,8 7-3-31,8 11-10 0,-9 11-2 16,9 13 1-1,1 11-2-15,-1-12-8 16,-1-2-11-1,15-12-14 1,15-11 0-16,-2-11 11 16,14-6 9-1,-4-8 14-15,-6-4 3 0,-3 5 30 16,-10 2 19-16,-14 6 51 0,-11 6 20 16,-28 4-2-16,-6-1-13 0,-11 7-51 15,-5 7-22-15,8 9-30 0,-1 6-8 16,13 1-8-16,2-2-5 0,16 0-1 15,10-8 0-15,10-10 3 16,10-12 6-16,8-21 4 16,6-5 5-16,2-29 1 15,-3-4 7-15,-3-17 8 16,-12 0 12-16,-10 4 28 0,-6 12-7 16,-16 24 18-16,-1 13-3 0,-11 32-36 15,1 22-9-15,-6 29-26 16,-3 16-11-1,10 24 8-15,3-1 7 16,11-12-1 0,14-2-3-1,10-28-3 1,5-19-2 0,6-22 3-1,-16-11 5-15,4-21 4 16,-4-3 2-16,4-2 3 15,5-11-3-15,4 9 1 16,1 6-2 0,8 11 0-16,-6 14 1 15,0 13 0 1,-1 9 1-16,-13 15 4 16,-9 1 2-1,-14 4 9-15,-5-2 3 16,-22-4 7-16,-12 3 1 0,-7-5-3 0,-9 3-3 15,-2-15-22-15,4-5-33 16,-20-14-99-16,-5-9-229 16,-37-36 213-16</inkml:trace>
  <inkml:trace contextRef="#ctx0" brushRef="#br0" timeOffset="123319.02">23268 15656 667 0,'0'-11'120'0,"3"8"109"0,-3-1-16 0,4 6-36 0,-4 0-14 0,-2-4-21 0,4 4-5 16,-4-2-18-16,0 2-15 15,2-2-25-15,-3-6-14 16,6-8-13 0,-1-4-1-16,-2 2 2 15,0 2 3-15,-5 5-12 16,-6-3-3-16,-14 5-10 15,-7 2-8-15,-26 3-1 0,-11 2-6 16,-6 12-9 0,3-1-3-1,15 15-11-15,7 5 0 16,20 18-7-16,9-8 0 16,15-2 0-16,13 2 3 0,20-15 7 15,3 6 4-15,18-7 4 16,7 5 3-1,16-1 0-15,-2 1 0 0,0 7 0 16,-7-7-1 0,-26 7 4-1,-8-1 5-15,-17-1 12 16,-8 3 5-16,-19 2 4 16,-17-1-2-16,-29-1-7 15,-15-5-4 1,-15-3-7-16,0-5-5 15,0-14-15 1,3-6-26-16,0-14-61 16,-8-10-47-16,-22-11 67 0</inkml:trace>
  <inkml:trace contextRef="#ctx0" brushRef="#br0" timeOffset="125536.4">25902 15794 428 0,'0'0'92'0,"2"-1"103"0,-2-3-16 0,0 1-28 15,2 3-17-15,3-11-19 0,-1-2 6 0,-1-6 13 0,3-2 4 0,-6 6-7 16,-6 7-3-16,-2 1-5 0,-10-1-8 0,-5-2-14 0,-11 8-12 0,-10 4-32 0,-4 1-14 0,-7 13-24 16,4 4-9-16,10 3-3 0,3 5-4 0,19 2-6 15,1 2-3-15,15 0-8 0,6 0 0 0,15 0 2 16,9 3 4-16,6-4 5 15,12-3 1-15,15 0 3 16,5-5 4 0,6 6 5-16,0 1 3 0,-14 2 6 15,-9 0-6-15,-16 0 6 0,-16 1 6 16,-29 3 4-16,-17 5 4 0,-28 5-8 16,-18 5-4-16,-20 1-9 0,-5 2-8 15,-20-9-46-15,-17-3-45 16,-16-13-90-16,-13-3-90 15,-35-11 147-15</inkml:trace>
  <inkml:trace contextRef="#ctx0" brushRef="#br0" timeOffset="135256.01">15115 17289 262 0,'-2'-14'82'0,"2"-2"117"0,0 0-23 0,4 0-1 0,5-4 2 16,-4 10-26-16,2-4-19 0,-3 7-34 0,-4 7-10 0,0 3-12 0,0 11-5 16,-4 18-18-16,2 5-13 0,-1 20-20 0,1 5-4 0,2 4-4 15,0 5-4-15,2-15-2 16,1 1-1-16,-1-16 0 0,-2-11 0 0,0-14 4 0,0-4 8 0,-2-15 16 0,-3-6 5 15,0-19 9-15,-4-15-8 0,9-21-13 0,-2-15-5 0,11-17-5 0,5 4 5 0,0 3 3 16,8 11-1-16,-6 21-4 0,0 13-7 0,-6 26-9 0,1 11-2 0,0 16-1 16,-4 14 0-16,1 11 2 0,0 8 2 0,-1 11 0 15,0-5 0-15,0 0-1 0,0-7 0 16,2-6 1-16,0-4-1 16,0-23-1-16,1 1 1 15,3-11 0-15,1-8 1 16,5-3 6-16,8-8 7 15,3-16 2-15,2-11 0 16,5-10 13-16,-3-3 0 16,-9 6 22-16,5 6 1 15,-11 22-6-15,-8 6-12 16,5 23-24-16,-13 12-3 16,-4 23-10-16,-1 7 2 15,2 18 2 1,-2 6 2-16,2 3-4 15,0 1-1-15,0-13-17 16,5-10-23 0,10-8-50-1,4-14-37-15,10-8-95 16,-14-12-82 0,10-17 168-16</inkml:trace>
  <inkml:trace contextRef="#ctx0" brushRef="#br0" timeOffset="136013.44">15839 17348 702 0,'-8'19'152'0,"5"2"154"0,-4 4-156 0,3-5-19 0,6 3-46 0,3-7-13 0,15-6-24 0,-2-3 1 0,12-7 2 16,3-9 9-16,1-6 17 0,-2 2 6 0,-7-8-4 0,-7 5-4 15,-8-4-9-15,-8-1-13 16,-11 10-5-16,-5 3-5 15,-13 1-10-15,-3 7-8 0,-5 8-18 16,-6 12-6-16,9 19-9 16,7 11-3-1,9 19 0 1,6 3-1 0,8 5 4-16,7-6 2 0,9-18 0 15,6-13 2-15,12-24-2 16,7-16 3-16,5-17 3 0,4-17 5 0,5-17 7 15,6-17 2 1,12-8 2-16,3-4 7 16,-12 2 10-1,-7 6 1-15,-14 17 7 16,-20 8-6-16,0 32-11 16,-12 6 0-16,-3 19-9 15,-6 8-2-15,-6 16-1 0,-3 5-2 16,-5 7 0-16,2 2 0 0,-4-11-4 15,5-5 1-15,6-11-4 0,0-9-3 16,5-12-5-16,5-1-2 16,11-13-1-1,-2-6 1-15,14 1 3 16,-3 1 1-16,7 0 2 16,-3 6 0-16,-5 12-5 15,5 1 0-15,-8 7 0 16,2 13 0-16,-9-5 7 0,-3 0 1 15,-2-4 4-15,-9-10 0 16,2-4-2-16,3-10-1 0,2-10-3 16,0-9-1-1,9-10 1-15,-2-9 0 16,7-5 4-16,3 7 3 16,2 9 4-16,-1 11 0 15,2 26-4-15,1 6 0 16,4 35-3-16,-4 5 1 15,2 23 0-15,-3-1 0 16,1-8-3 0,1-1-3-1,-1-21-17 1,0-13-27 0,1-13-96-16,8-8-70 15,2-7 105-15</inkml:trace>
  <inkml:trace contextRef="#ctx0" brushRef="#br0" timeOffset="136877.59">16190 18000 453 0,'0'-7'154'0,"0"-2"131"16,0 5-41-16,3 3-17 0,-3 1-48 0,-3 0-25 0,-6 9-65 0,-4 8-27 0,1 12-37 15,5 3-15-15,0 12-11 0,5 9-2 0,7 7-1 0,1-5 1 0,13-9-1 0,4-15-1 0,9-21-1 0,5-6 3 0,-7-18 13 0,8-13 6 16,-12-7 12-16,10-15 3 0,-15-1 15 0,2 11 5 15,5 7-6-15,-13 14-6 0,6 15-29 16,-7 6-6-16,4 15-1 16,1 7 1-16,1 3 2 15,-1-6-2-15,1-10-1 16,-1-1 4 0,-1-15 25-1,2 2 21-15,-8-7 41 0,-7-3 11 16,-5-2-1-16,-3-11-14 0,-13 4-33 15,-2-13-14-15,-1-1-24 16,1 3-7-16,4-6-13 16,-1 7-7-16,14 7-55 15,-1 5-51-15,11 3-135 16,12-3-112 0,15-3 192-16</inkml:trace>
  <inkml:trace contextRef="#ctx0" brushRef="#br0" timeOffset="137103.73">16956 17798 686 0,'26'35'192'0,"-12"-1"152"16,6 9-109-16,-8-1-57 16,-12 2-88-16,13-5-32 0,-13-8-31 15,3-7 9 1,10-20 37-16,-13 3 27 16,1-7 33-16,1-5 3 15,-12-1-16-15,-6-11-18 16,3-5-30-16,-5-2-20 15,11-12-28-15,9-5-12 16,16-8-17 15,8-3-3-31,10-1 15 0,-1 5-54 0,1 7-120 16,-1 10-68-16,-3 13 84 16</inkml:trace>
  <inkml:trace contextRef="#ctx0" brushRef="#br0" timeOffset="137297.23">17307 17702 965 0,'-6'2'186'0,"1"1"244"16,-2-3-165-16,5 6-75 15,6-3-43-15,1 6-80 0,6 7-25 16,-1 12-18 0,3 10-4-16,-4 11-10 15,3 6-6-15,0 2-7 16,-1 0-36-16,7-4-150 15,-2-5-108-15,9-2 144 16</inkml:trace>
  <inkml:trace contextRef="#ctx0" brushRef="#br0" timeOffset="137535.49">17227 17975 1538 0,'-20'-12'140'0,"12"-2"94"0,2-1-45 0,15 1-78 15,3 2-33-15,4 3-54 16,13 2-15-16,4 2-11 16,10-3-16-1,12 0-99-15,0 0-28 0,3-4 63 16</inkml:trace>
  <inkml:trace contextRef="#ctx0" brushRef="#br0" timeOffset="137885.37">17791 17480 1379 0,'-22'-19'201'0,"8"8"169"0,2 10-166 0,-11 9-30 0,17 15-95 0,-4 4-45 16,6 28-33-16,11 9-3 16,-3 14-1-1,12 7 0-15,0-12-4 16,-4-6-4-16,2-14-7 15,-5-8 1-15,-5-17 6 16,5-14 4-16,-8-16 11 16,5-7 2-16,6-14 1 0,-1-5 1 15,10-4-2-15,6 0 0 16,-2 11 1-16,8 10-1 16,-6 11-1-1,-11 0-3-15,7 15 1 16,-14 2 2-1,1 12 2-15,1 6 2 16,-18 6 1-16,-2-4-1 16,-16 4-6-1,-3-7-6-15,-1-1-33 16,5-17-28 0,-8-16-83-16,2-10-37 15,1-31-141-15,-4-9 171 16</inkml:trace>
  <inkml:trace contextRef="#ctx0" brushRef="#br0" timeOffset="138107.66">18105 17399 873 0,'3'-11'214'0,"1"11"277"0,1 0-232 15,0 27-96-15,-1 7-30 16,1 21-62-16,-5 15-18 16,-2 19-29-16,2 9-13 15,0 6-7 1,2 6-5-16,5-14-14 15,-1-4-38-15,-5-14-91 16,6-9-51-16,2-10 86 47</inkml:trace>
  <inkml:trace contextRef="#ctx0" brushRef="#br0" timeOffset="138342.31">18608 17812 1218 0,'-11'2'185'0,"-3"5"156"16,-14 7-76-16,-6 7-62 15,-3 8-50-15,-7 8-50 16,-6 6-20-16,7-3-33 16,12-1-13-16,13-5-24 15,7-11-11-15,20 0-13 16,12 4-4-16,17-6-1 15,11 9 2-15,17 0 6 32,1 2 8-32,2 2-103 15,-14 0-4-15,2 20 46 16</inkml:trace>
  <inkml:trace contextRef="#ctx0" brushRef="#br0" timeOffset="144067.66">20156 17106 1197 0,'0'0'119'15,"0"0"105"-15,-14-7-26 0,-2 0-8 0,-2 0-11 0,-17-2-24 0,8 7-19 0,-19 10-26 0,-11 8-8 16,2 19-30-16,-7 20-3 0,4 30-33 0,6 14-18 0,4 24-15 0,9 13-10 31,18 10 1-31,7 1-1 0,19-14-2 0,15-16-2 0,15-37-13 0,11-24-26 0,16-24-97 0,8-9-75 0,23-19-318 16,9-4 305-16</inkml:trace>
  <inkml:trace contextRef="#ctx0" brushRef="#br0" timeOffset="144519.07">20468 17736 1274 0,'-4'-25'130'0,"-1"4"126"0,5 7-59 0,-3 3-13 16,-3 7-31-16,5 15-61 16,-3 5-29-1,2 23-51-15,-3 16-5 16,3 26-4-16,0 6 1 15,2 2 1-15,0-7 0 16,-3-24-2-16,3-19-1 16,2-18-2-16,1-14-1 0,4-15 3 15,-5-19 2-15,2-24 4 16,-4-17 0-16,1-29 0 16,5-3-1-16,4 1 8 15,8 9-1 1,2 31 0-16,-5 10 0 15,1 27-14-15,-3 13 1 0,-1 20-2 16,4 17 1 0,0 20 3-16,2 14 1 0,3 0 0 15,-3 0-2-15,10-15-3 16,4-16-3-16,2-29 1 16,1-14 1-1,13-25 3-15,-11-13 3 16,11-9 0-16,-3-1-1 15,-15 5 15-15,9 13 3 16,-11 20 1-16,-7 15 3 0,-10 23-8 16,-7 21-2-16,1 29 0 15,-10 16-7-15,5 19-8 16,3 5-28-16,-1-10-107 16,5-16-66-1,18-15 94-15</inkml:trace>
  <inkml:trace contextRef="#ctx0" brushRef="#br0" timeOffset="144782.76">21534 17718 1510 0,'-16'14'70'15,"3"2"29"-15,10-3-13 0,17-1 2 0,14 4-11 0,40-2-31 0,4-5 2 16,10-2-7-16,5-3-5 0,0-4-15 0,7-4-10 0,10-7-5 0,6 3 13 16,-19-1-92-16,-5 0-63 15,-29 2-393 1,-16 0 296-16</inkml:trace>
  <inkml:trace contextRef="#ctx0" brushRef="#br0" timeOffset="145036.91">22089 17566 990 0,'3'7'141'0,"8"0"180"0,7 7-196 15,12 4 12-15,16 5-8 16,9 2-18-16,14-2-21 15,-5 3-10-15,-9-1-26 16,-13 2-10-16,-17-4-11 16,-4 1 0-16,-19 7-2 15,-9 1 3-15,-21 5-2 16,-18 4-16-16,-22-4-82 16,-6-2-61-1,-4-13-187-15,1-7-185 16,14-22 280-1</inkml:trace>
  <inkml:trace contextRef="#ctx0" brushRef="#br0" timeOffset="145967.79">23711 17387 842 0,'7'-20'115'0,"-3"4"110"0,1 9-19 0,-5 5-27 0,-9-5-18 15,-14 9-25-15,-9 1-22 0,-10 15-37 0,-10 0-16 0,1 12-36 16,-6 9-10-16,13 4-11 16,6-3-3-16,8-6-3 15,11-2-5 1,6-9-4-16,13-3 0 15,25-5 4-15,2 0 5 0,15-3 4 16,6 0 2 0,-2 3 5-16,7 1 2 15,-8 7 6 1,-1 1 7-16,-24 7 10 16,-6 4 8-1,-19 6 6 1,-20 1-2-16,-16 1-8 15,-9-6-5-15,-6-7-10 16,-5-7-4 0,-8-7-30-16,-2-1-30 15,-5-12-73-15,-15-5-57 16,10-8-325-16,1-13 302 0</inkml:trace>
  <inkml:trace contextRef="#ctx0" brushRef="#br0" timeOffset="148790.41">24126 16940 841 0,'2'-7'155'0,"-4"1"110"0,-7 5-72 0,-9-3-3 16,4 4-42-16,2 4-15 0,3-4-36 0,9 0-30 0,2 7-45 0,12 3-15 0,21 13-8 15,11 7 2-15,16 22 5 16,11 17 1 0,7 29-2-1,1 1 9-15,-13 4 19 16,-22-1 3-16,-44 1 13 31,-24 9-3-15,-41 14-10-16,-14 7 1 15,-18-5-10 1,-6-10-3 0,-27-11-9-16,-14-10-31 15,-16-8-128 1,4-8-72-1,14-22 97-15</inkml:trace>
</inkml:ink>
</file>

<file path=ppt/ink/ink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20:44.085"/>
    </inkml:context>
    <inkml:brush xml:id="br0">
      <inkml:brushProperty name="width" value="0.05292" units="cm"/>
      <inkml:brushProperty name="height" value="0.05292" units="cm"/>
      <inkml:brushProperty name="color" value="#FF0000"/>
    </inkml:brush>
  </inkml:definitions>
  <inkml:trace contextRef="#ctx0" brushRef="#br0">13768 1247 614 0,'0'-13'143'0,"-7"1"84"0,1-2-22 0,-3 0-14 0,2-2-52 0,-3-4-17 15,-1-1-17-15,-5 3-3 16,-12 2-21-16,-8 4-7 0,-12 14-18 16,-5 5-10-1,-5 10-16-15,-1 8-9 0,-10 5-11 16,5 1 0-16,11 2-2 16,10 3 0-16,24-6-2 15,15 2 1 1,40 1 9-16,8 3 4 15,15-6 10-15,12 2 3 16,-4-2 3-16,4-2-1 0,9-1-1 16,-8 3 1-16,-11 2 1 15,-8 2 3-15,-34 1 5 16,-13 4 1-16,-28 4-3 16,-17 1-5-16,-24 0-12 15,-12-1-7-15,-5-9-6 16,2-6-4-16,0-15-4 15,0-12-4-15,7-11-30 16,11-8-23-16,30-2-66 16,19-1-49-16,29-2-108 15,12-2-109-15,20-7 216 16</inkml:trace>
  <inkml:trace contextRef="#ctx0" brushRef="#br0" timeOffset="328.83">14046 1008 477 0,'5'-34'183'0,"1"5"155"0,-6 10-59 0,-2 14-12 15,-7 8-48-15,4 3-27 0,-1 13-50 0,3 6-21 0,5 14-41 0,5 9-18 0,3 14-21 0,1 7-10 0,3 14-18 16,-1 8-3-16,-5 10-5 0,-6 0 0 16,0-2-2-16,-2-12-5 0,7-20-51 15,-2-15-36-15,-3-24-119 16,0-5-128-16,-2-23 192 15</inkml:trace>
  <inkml:trace contextRef="#ctx0" brushRef="#br0" timeOffset="1557.7">13846 1481 1078 0,'9'0'103'0,"12"0"121"15,7-4-24-15,17-8 6 0,8-4-32 16,5-7-74-1,1 2-27-15,-4 1-31 0,-7 1-12 16,5 10-20-16,2 0-4 16,-7 14-5-16,-6 8-1 15,-17 10-1-15,-9 7 0 16,-13 14 1-16,-3 9 1 0,0 6 1 16,2-1 0-16,5-6-1 15,8-4 2-15,2-25 0 16,8-7-1-1,0-18 3-15,3-10 1 0,1-12 1 16,-3-4 1-16,-8-9 0 16,-2 3 1-16,-9-7 1 15,-5-1-1-15,0 8-4 16,-2 6-2-16,0 15-7 16,3 13-2-16,6 23 0 15,5 8 1-15,11 13 3 16,0 0 1-16,14-10-1 15,2-6-1-15,12-17-25 16,-4-8-28-16,5-4-72 16,2-3-37-16,1-8-42 15,2-4 25-15,-12-5 76 0,0-1 40 16,-14-4 95 0,-10 3 43-16,-16 1 66 15,-10 5 29-15,-20 4 16 0,-7 6-30 16,-13 14-63-16,-3 9-29 15,5 14-46-15,4 11-9 16,17 3-7-16,10 4-3 16,19-5-1-16,10-6 0 15,15-19 4-15,7-6 1 16,-4-12 5-16,0-7 3 0,-5-12 3 16,-5-6 3-1,-3-21 3-15,0-9 1 0,-10-20 7 16,-2-10 1-1,-10-7 0-15,-2-7-1 16,-9-1-11-16,4 8-5 16,-1 12-6-16,-1 18 0 0,6 36 4 15,-5 13-1-15,3 36-5 16,-1 9-2-16,1 32-5 16,-5 14 1-16,7 14 4 15,4 6 0 1,19-8 0-16,9-6 0 0,17-21 1 15,9-8 0-15,7-24 4 16,-6-12 0-16,1-23 3 16,-8-13 1-16,-6-17 0 15,-6-5 2-15,-15-7 2 16,-6 2 3-16,-18 3-3 0,-9 11-2 16,-15 26-10-16,-5 8-4 15,-8 26-4-15,1 12 1 16,8 12 2-16,5 2 0 15,16-10 2-15,7-8 0 16,25-14 2-16,3-8 3 16,13-16 2-16,9-5 2 15,-4-9-1 1,9-9-1-16,-9 0 0 0,0-4-1 16,-7 4 0-16,-5 2-2 0,-10 8 0 15,-9 6-1 1,-7 13-4-16,-1 6-1 15,6 8-3-15,1 8 2 16,7 4 2 0,10 3 1-16,16-6 1 0,3-4-1 0,7-4 2 15,-2-7 1-15,-4-7 0 16,-1 0 3-16,-6-21 4 16,-3-9 2-16,-11-23 6 15,-3-13 2-15,-11-17 2 16,-4-11 0-16,-12-21 6 15,-11-7 6-15,-5-7 7 16,-5-6-2-16,5 27-13 16,6 19-9-16,2 52-15 15,5 28-4-15,3 50-2 16,-4 20 1-16,8 26 3 0,1 7 2 16,8-7 1-16,3-6-19 15,8-8-109-15,-1-7-100 16,4-11 115-16</inkml:trace>
  <inkml:trace contextRef="#ctx0" brushRef="#br0" timeOffset="1726.38">16512 1373 1709 0,'4'-7'129'0,"3"3"80"0,14 4-86 0,8-2-20 0,20-6-43 0,8-5-26 0,9-10-72 0,13-5-100 0,22-11 83 16</inkml:trace>
  <inkml:trace contextRef="#ctx0" brushRef="#br0" timeOffset="2410.88">18456 1208 910 0,'-6'-7'186'0,"1"-7"165"0,-7 5-127 15,-4 3-1-15,-16 6-71 16,0 2-38-16,-16 16-54 15,-4 5-24-15,1 14-30 16,3 9-5-16,16 9-4 16,7 6-2-16,25-12-2 15,15-4 0-15,24-21 2 16,14-9 3-16,14-21 8 16,6-10 1-16,5-14 4 15,-4-4 1-15,-15 3 2 16,-11-3 2-16,-25 13 2 15,-14 3-1-15,-16 14-6 16,-8 10-8-16,-6 26-8 0,-2 17-5 16,4 22 0-1,13 9 2-15,22-15 3 0,21-8 2 16,18-23 4-16,7-18 3 16,4-23 6-16,-6-11 12 15,1-14 24 1,-10-7 9-16,-12-5 11 15,-7-4-1-15,-23-7-18 16,-9 4-9-16,-30 4-24 0,-13 12-14 16,-14 12-41-16,-8 12-24 0,8 11-66 15,-1 9-53-15,10 4-178 16,16 1 201 0</inkml:trace>
  <inkml:trace contextRef="#ctx0" brushRef="#br0" timeOffset="2895.5">19161 1339 1058 0,'30'18'110'0,"-10"1"101"0,-9 8-54 0,-13 7-46 0,-11 5-24 0,5 0-45 0,-1-4-17 0,14-12-14 15,14-7-1-15,17-21 3 16,1-4 2-16,9-16 9 15,-8-3 14-15,-3-4 19 0,-5 0 12 16,-7 0 19 0,2 7-6-16,-16 6-15 15,0 8-11-15,-9 11-33 0,-4 4-9 16,-8 15-12-16,3 8-3 16,-4 5 0-16,13-2-1 15,16-13 2-15,13-11 1 16,17-10 4-16,7-10 1 15,6-13 2-15,-3 3 0 16,3 4 3-16,-2 6-1 16,-13 14-4-16,0 11-2 0,-14 8-4 15,-5 8-1 1,-18 5 1-16,-5 3 1 16,-9-1 5-16,-7-6 3 0,-2-12 7 15,2-2 8 1,-1-14 44-16,5-10 15 0,6-15 16 15,4-7-3-15,14-16-48 16,10-7-18-16,18-3-31 16,4-1-10-1,9 8-45-15,-2 6-40 0,2 10-132 16,2 5-113-16,16 7 186 16</inkml:trace>
  <inkml:trace contextRef="#ctx0" brushRef="#br0" timeOffset="3194.12">20796 1201 1090 0,'-19'2'204'0,"-4"-4"214"0,-6-5-218 0,-6 0 12 0,-13 0-95 0,-5 3-41 0,-6 15-37 16,-8 5-13-16,12 14-16 0,7 2-9 15,21 3-9-15,18-5-2 16,22-1-3-16,15 1 1 16,25 0 6-16,9 4 2 15,6 3 4-15,-4 0 0 16,-20 4 1-16,-10 0 1 16,-34-1 0-16,-18 3 5 15,-21-9-60-15,-11-6-63 16,6-21-288-16,1-7 231 15</inkml:trace>
  <inkml:trace contextRef="#ctx0" brushRef="#br0" timeOffset="3482.34">20791 1508 1150 0,'58'15'133'0,"1"-6"68"15,-8-9 18-15,2-14-55 16,1-4-39-16,-12-10-32 15,1 0-5-15,-24-1 4 16,-10 1 2-16,-20 5-6 16,-10 3-9-16,-18 12-37 15,-5 8-18-15,-16 23-22 16,-4 14-5-16,7 20-3 16,9 8 0-16,34 6 2 15,23-4 2-15,39-10 2 16,15-7 0-16,21-22 1 15,4-12-7-15,13-16-94 16,9-14-97-16,15-14 106 16</inkml:trace>
  <inkml:trace contextRef="#ctx0" brushRef="#br0" timeOffset="4304.72">22713 1295 837 0,'-2'12'129'0,"0"2"219"0,2 1-229 0,2-5 12 0,14-8-3 0,11-2-21 0,8-12-20 15,2-4-4-15,4-6-15 0,-7-4-13 0,-6-3-8 16,-7 6-1-16,-17 2-5 16,-13-2-4-16,-21 5-15 15,-11 6-11-15,-16 15-17 16,-3 13-6-16,-2 23-4 16,3 9 2-16,12 9 5 15,13 5 2-15,25-3 3 16,13-6 3-16,26-5 18 15,12-11 10-15,24-14 29 0,12-9 10 16,19-14-7 0,19-14-4-16,-5-15-23 15,-1-6-8-15,-25-9-8 0,-15-1-3 16,-23-2-7-16,-15 0-23 16,-19 7-57-16,-8-1-20 15,-7 11-32-15,-3 3 8 16,-6 13 47-16,-1 2 17 15,1 10 35-15,2 7 21 16,2 11 31-16,7 5 9 0,6 15 21 16,1-1-1-16,9 11-12 15,3 4-5 1,3 0-14-16,6 3-5 0,4-9-4 16,5-3 3-16,4-11 14 15,-4-3 7-15,-1-13 16 16,-5-12 3-16,-2-11 6 15,-1-9 2-15,-7-19-4 16,2-9-5-16,-5-16-19 16,-9-9-10-16,3-2-21 15,-6 6-8-15,4 15-9 16,-1 4-7-16,4 24-27 16,-4-3-33-16,10 13-122 15,6 5-60-15,14 2-344 16,7 9 336-16</inkml:trace>
  <inkml:trace contextRef="#ctx0" brushRef="#br0" timeOffset="4841.18">24395 1320 1271 0,'-3'12'187'0,"-13"0"125"0,-5-10-14 0,-17-2-119 0,-6-3-64 0,-6-3-73 0,-6 6-22 0,2 13-20 16,5 4-5-16,10 10-4 15,12-2-5-15,22-6-5 16,12-4 1-16,21-15 5 16,10-6 8-16,4-8 11 15,-5-2 4-15,1-9 16 16,-3 6 11 0,-7-4 16-16,-6 3-1 0,-10 8-20 15,-3 8-16-15,-7 10-26 16,-2 13-4-16,0 17 1 15,5 8 4-15,7 4 6 16,12 0 1-16,18-13 2 16,13-7 2-1,14-13 4-15,-3-10 3 0,-4-12 5 16,-9-16 7 0,-3-13 12-16,-11-10 6 0,-2-19 10 15,2-10-1-15,-9-24-9 16,6-11-5-16,-8-25-15 15,-3-5-7-15,-8 18-8 16,-6 19-2-16,-9 44 0 16,-2 22 0-16,-5 34-9 0,-10 17-5 15,-1 37-5-15,-5 24 1 16,0 29 10-16,1 12 3 16,12-1 3-16,0 0 0 15,17-24 0-15,7-8-2 16,14-23-62-16,6-7-99 15,13-23-109-15,12-12-157 0,10-21 221 16</inkml:trace>
  <inkml:trace contextRef="#ctx0" brushRef="#br0" timeOffset="5095.28">25652 1141 1564 0,'-40'14'145'0,"-8"3"51"0,-14 5-4 0,-11 6-27 0,-3 2-68 0,17-1-56 0,15-5-13 0,40 1-32 16,20-5-7-16,36 5 1 15,12-1 2-15,10 8 9 16,-5 6 2-16,-17 9 1 16,-12-2 1-16,-20 1 7 15,-16 2 4-15,-29 0 6 16,-18-4 1-16,-35-5-6 15,-23-4-6-15,-32-5-46 0,-11-3-55 16,-8-7 50 0</inkml:trace>
  <inkml:trace contextRef="#ctx0" brushRef="#br0" timeOffset="42970.91">17372 3704 633 0,'0'0'69'0,"2"-1"1"0,-2-5 75 0,0-3 3 0,-5 2-10 15,-2 0-20-15,-2 2-5 0,0-2-4 0,-4 3-1 0,1-1-5 0,-6 3-19 0,-8 2-11 16,-11 0-23-16,-2 2-12 0,-11 1-19 0,0 3-11 0,2 6-7 0,4 2-1 16,16 8-2-16,13-3 0 0,28 6 6 0,17-6 4 15,18 3 13-15,2-3 5 0,5 4 7 0,-8 0 0 0,-2 6-8 16,-8-1-4-16,-12 2-10 0,-11 0-3 0,-12-1 4 0,-9 1 4 0,-13 0 3 16,-8 2 1-16,-18-7-4 0,-4-2-3 0,-16-11-4 0,-5-3-2 0,6-9-3 0,5-9-4 15,21-14-39-15,10-5-36 0,19-20-119 0,4-4-97 16,19-11 157-16</inkml:trace>
  <inkml:trace contextRef="#ctx0" brushRef="#br0" timeOffset="43208.18">17128 3483 1256 0,'-6'0'109'0,"3"0"74"16,-1 0-4-16,4 1-27 15,7 1-25-15,6 11-45 16,-1 3-11-16,2 15-27 16,-3 16-10-16,-6 13-16 15,4 13-6-15,-9 15-5 0,-7 4-1 16,0 2-1-16,0-5-2 15,5-15-33 1,2-8-37 0,4-23-99-1,6-11-91 17,4-18 137-17</inkml:trace>
  <inkml:trace contextRef="#ctx0" brushRef="#br0" timeOffset="43447.06">17521 3667 781 0,'0'0'119'0,"0"0"133"0,2 0-43 0,0 0-7 15,5 0-33-15,-5 2-52 16,1 1-19-16,-1 13-28 15,3 7-13-15,-1 15-24 16,-1 9-7-16,6 10-14 16,0 5-6-16,4 6-3 15,-1-5 1-15,2-6 0 47,0-9-1-47,0-9-90 0,2-12-78 16,7-10 88-16</inkml:trace>
  <inkml:trace contextRef="#ctx0" brushRef="#br0" timeOffset="43937.28">17899 3639 584 0,'-13'7'113'0,"5"2"98"0,-3-2-12 0,6-2-37 15,-1-3-22-15,5-2-30 16,1 0-13-16,7-2-23 15,3 0-7-15,6-5-3 16,4 2-1-16,8-4-11 16,0 2-10-16,11-7-15 15,8 0-7-15,0-1-9 16,8-1 0 15,-5 6 3-31,1 8 2 16,-15 2 2-16,-8 7-1 0,-15 14-3 0,-4 6-2 31,-18 19 0-31,-7 9-1 16,-16 19-2-16,-4 6-1 15,-1 7-3-15,0 4-1 16,9-15-1-16,3-5 0 0,9-15-26 16,3-11-35-16,10-13-143 15,3-6-160-15,18-20 196 0</inkml:trace>
  <inkml:trace contextRef="#ctx0" brushRef="#br0" timeOffset="44247.81">18865 3321 1179 0,'-5'14'166'0,"-2"10"62"0,-2 13-29 0,-5 12-34 15,3 15-77-15,0 7-27 0,-3 11-26 0,2 8-11 0,-2 4-15 0,3 4-1 16,-1-3 3-16,-3-4-36 0,8-13-140 31,2-9-117-31,14-14 131 0</inkml:trace>
  <inkml:trace contextRef="#ctx0" brushRef="#br0" timeOffset="44654.98">19172 3364 1014 0,'3'-7'127'0,"-3"1"182"0,0 10-154 0,0 12-5 15,-5 18-25-15,0 17-50 16,1 13-15-16,-3 14-21 16,0 5-12-16,0 6-18 15,3 0-2-15,3-6 2 16,1-10-1-16,3-17-18 16,4-11-21-16,2-19-44 15,5-8-18-15,4-16-2 16,2-6 17-16,1-12 44 15,0-9 18-15,-1-1 23 16,-4-1 13-16,-6-1 39 16,1-2 17-1,-2-4 22-15,0-3-4 16,5 1-29 0,4 4-9-16,3 4-16 15,-2 7-2-15,8 17-8 16,-11 6-10-16,10 19-12 15,-2 4-4-15,-9 14-1 16,3 5 0-16,-14 8 0 0,-4-6 0 16,-4-4 1-16,1 1-1 0,3-16-56 15,0-6-42-15,17-10-148 0,-2-8-225 16,15-21 275 0</inkml:trace>
  <inkml:trace contextRef="#ctx0" brushRef="#br0" timeOffset="45007.98">19785 3889 711 0,'2'-2'158'15,"2"0"248"-15,1 0-210 0,-1 4-12 0,1 5-37 0,0 14-70 0,-3 8-22 16,0 12-29-16,-2-2-10 0,2 3-7 0,1-1-2 0,-3-14 2 16,5-3 0-16,-5-15-3 15,0-2 29-15,0-7 28 16,-8-5 7-16,2-13 23 16,1-8-20-16,5-12-18 15,5-4-8-15,9-8-21 0,17 2-12 16,13 8-15-1,13 4-6-15,8 11-2 16,4 8 0-16,-12 2-72 16,-5 3-72-16,-6-2 85 15</inkml:trace>
</inkml:ink>
</file>

<file path=ppt/ink/ink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4-24T23:50:16.844"/>
    </inkml:context>
    <inkml:brush xml:id="br0">
      <inkml:brushProperty name="width" value="0.05292" units="cm"/>
      <inkml:brushProperty name="height" value="0.05292" units="cm"/>
      <inkml:brushProperty name="color" value="#FF0000"/>
    </inkml:brush>
  </inkml:definitions>
  <inkml:trace contextRef="#ctx0" brushRef="#br0">16011 777 564 0,'1'0'97'0,"0"-6"113"15,0-7-28-15,-1-4 5 16,1 0-31-16,-4-3-50 16,2 10-15-16,0 0-16 15,-1 1-10-15,5 4-20 16,-2-1-7-16,-1 2-23 16,1-3-5-16,-1 4-6 0,0 1-1 15,0 1-2-15,-2-4-1 16,2 5-1-16,-1 4 8 15,-5 2-117-15,6 4-145 16,0-2 151-16</inkml:trace>
</inkml:ink>
</file>

<file path=ppt/ink/ink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22:16.645"/>
    </inkml:context>
    <inkml:brush xml:id="br0">
      <inkml:brushProperty name="width" value="0.05292" units="cm"/>
      <inkml:brushProperty name="height" value="0.05292" units="cm"/>
      <inkml:brushProperty name="color" value="#FF0000"/>
    </inkml:brush>
  </inkml:definitions>
  <inkml:trace contextRef="#ctx0" brushRef="#br0">4321 6396 414 0,'-2'3'62'0,"-2"4"49"0,-1-5-5 16,2 7 5-16,-3 0 8 0,5 1 16 0,2-8-17 0,-1-2-11 0,7 0-17 0,-1 0-18 0,6-3-24 15,1-3-5-15,4-6 5 16,6 3 2-16,6-3 5 15,10-1-5-15,10 3-12 16,10-1-6-16,10 4-12 16,11 3-4-1,23 1-6 1,3 3-2 15,13 0-4-15,-2 0 1-1,21 2 0 1,8-1 4-16,17 5 8 0,9 3 2 0,10-2 2 16,6-2 2-16,18-3 1 15,5-2 1 1,12-2 1-16,-5-3-4 16,-16 3-8-1,-8 2-4-15,-49 11-8 16,-14 6-70-16,-60 13 48 0</inkml:trace>
  <inkml:trace contextRef="#ctx0" brushRef="#br0" timeOffset="1344.94">10032 5708 1017 0,'19'-4'131'0,"-6"2"86"0,-8 2-9 0,-8 2-75 0,-3 0-34 0,-4 2-14 0,2 1-8 16,7-2-1-16,-1 12 3 0,2 13-27 0,2 13-16 0,-2 10-20 15,-2 6-6-15,0-6-5 0,2-1 0 0,4-16 2 16,6-11-27-1,6-20-84-15,6-8-76 0,8-22 84 16</inkml:trace>
  <inkml:trace contextRef="#ctx0" brushRef="#br0" timeOffset="1651.08">10445 5814 1092 0,'-9'37'118'16,"-3"6"54"-16,-4 3-11 0,-4 2-39 0,10-6-42 15,10-6-13-15,8-11-46 16,15-9-12-16,11-16-3 16,2-2 3-1,8-19 3-15,-1-4 5 16,-1-9 3-16,1-1-1 0,-13-4 14 16,-2 0 6-16,-21 5 23 15,-9 2 8 16,-24 7-15-31,-10 8-12 16,-13 17-35 0,-3 10-10-1,-4 20-9 1,4 4 0 0,10 5-42-16,10-7-56 15,32-14-221 1,9-10 190-16</inkml:trace>
  <inkml:trace contextRef="#ctx0" brushRef="#br0" timeOffset="1939.32">11021 5818 1056 0,'2'14'128'0,"-6"7"113"0,-8 6-124 0,-8 8 18 0,6 2-51 0,5 6-14 16,15-2-44-16,15 0-20 16,22-13-7-1,8-10 1-15,13-18 2 16,1-9 7-16,1-16 16 0,-2-3 11 15,-13-10 29-15,-8-1 18 32,-17 2 27-32,-11-2 7 0,-31 0-16 15,-14 7-21 1,-31 0-46-16,-11 7-21 16,-19 18-20-1,-3 7-3 1,6 7-10-1,4 4-20 1,29-7-81 0,16-8-69-16,36-14-199 15,13-5 206-15</inkml:trace>
  <inkml:trace contextRef="#ctx0" brushRef="#br0" timeOffset="2217.55">11778 5415 732 0,'-16'41'155'0,"0"0"140"0,-5-6 3 15,2-8-43-15,-3-9-20 16,3-10-33-16,5-6-25 16,5-2-51-1,7 0-27-15,-3-9-38 16,5 2-18-16,0-7-21 16,0 0-6-16,0 0-7 0,1 1-3 15,-1 4-5 1,0 8-1-16,-8-6 0 0,2 7-24 15,6 0-107-15,0-13-87 16,25-3 107-16</inkml:trace>
  <inkml:trace contextRef="#ctx0" brushRef="#br0" timeOffset="2531.36">12370 4839 1018 0,'0'-2'104'0,"-1"6"-47"0,-6 6 168 0,3-2-107 16,1 9 28-16,3 3 14 15,-6 8-65-15,-3 8-5 16,-7 15-34 0,-7 11-16-16,-3 21-17 15,-4 13-8-15,-4 23-13 16,-3 10-2-16,3 4-57 16,2-5-46-16,9-25-132 15,7-18-159 1,16-23 226-16</inkml:trace>
  <inkml:trace contextRef="#ctx0" brushRef="#br0" timeOffset="2658.34">12613 5491 1668 0,'-3'38'137'0,"-6"4"56"0,-12-6-57 0,-11-6-60 16,-11-9-34-16,-17-28-259 15,-9-16 165-15</inkml:trace>
  <inkml:trace contextRef="#ctx0" brushRef="#br0" timeOffset="5232.2">2670 8183 297 0,'-18'23'91'0,"-1"2"82"0,-2 0-38 0,13-8-52 0,0-4 3 0,16-6 16 0,3-4 15 0,2-1 27 0,-3-2-17 0,-1 2-28 0,-4 5-25 0,1 2-30 16,3 1-8-1,8 6 0-15,5-1 7 0,20-3 6 16,2 0 6-16,31-1 0 15,10 0-4-15,28-8-13 16,19-3-10 0,6-7-12-1,0-7-5-15,-19 0-1 16,-20 0-22-16,-19-1-278 16,-14 12 210-16</inkml:trace>
  <inkml:trace contextRef="#ctx0" brushRef="#br0" timeOffset="6392.32">5117 8468 215 0,'16'-7'34'0,"2"0"52"0,1-3 19 0,-3-6 9 16,4 1 17-16,3-1-12 0,0 0-12 0,5 6-40 0,4 1-17 16,2 4-21-16,-1 5-10 0,10 0 0 15,3 3 7 1,4 8 5-16,1-1 0 0,-1 1-4 16,-4 0-6-16,2-1-5 15,-6-4-2 1,8 1-4-16,-6-5-3 15,8-4-4-15,8-4-1 16,9-1-1-16,11 6-1 16,5 1 0-1,12 1 0-15,4 8 0 16,-5-2 0-16,0 6 1 16,-9-6 18-1,2 2 16-15,10-6 8 0,2-1 11 16,14 0-14-16,-7-2-11 15,-1 3-7-15,-13 1-8 16,-11-1-2-16,2 5-4 16,0-5-2-1,9-3-3-15,0 0 0 16,0 0-1-16,-2-3 0 16,-12-3-1-1,0 4 0-15,-2 2-1 0,2 0 1 16,7-3 0-16,12 1 2 15,7-10 10-15,8-2 1 16,1-2 1 0,-5-6-2-16,9 3-9 15,10 3-1 1,9 3-2-16,2 3 1 16,-7 3 0-1,-17-2-1-15,-22 3 13 0,-6 5-82 16,-19 6 53-1</inkml:trace>
  <inkml:trace contextRef="#ctx0" brushRef="#br0" timeOffset="10979.35">16956 8404 276 0,'-9'8'9'0,"-4"-3"3"0,1 0 17 0,-2 1 56 0,3-3 22 16,4-3 26-16,0-3-14 0,7-8-37 15,0 6-14 1,0-4-14-16,3 5-4 16,-1 4 4-16,0 0 5 0,5 0 10 15,-5 7 7-15,5 0 1 16,0 2-2-16,11-3-12 16,7-6-10-16,19-6-15 15,6-3-6-15,13-7-4 16,-2-3 2-16,1 1-3 15,5 0-2-15,16 2-10 16,6 4-7 0,19 10-7-16,6 1 0 15,-3 2-1 1,-6-1 0-16,-2 4 0 16,3-2 0-16,11-1-2 0,25 1 0 15,11-2 0-15,1-2 2 0,7 1 0 16,8-1 0-16,10 4 0 15,9 6 0-15,-2 5 6 16,2 1 4-16,-7 2 5 16,-4 0 0-16,-3 2-4 15,-15-2-1-15,-10-4-2 16,0 1 10-16,-5-13-11 16</inkml:trace>
  <inkml:trace contextRef="#ctx0" brushRef="#br0" timeOffset="14892.16">25410 7055 723 0,'1'-3'110'0,"-1"3"105"0,9 0-23 0,-9 0 2 0,14-2-30 0,-3 0-27 0,3 2-6 0,4 4-26 15,-7 6-15-15,5 15-32 16,-9 5-14-16,5 25-22 16,0 4-4-16,-3 10-7 15,4 0-3-15,-1 0-2 16,1-1-1 0,-3-12 0-16,-4-4 0 15,-3-10 0-15,-3-4-17 16,5-12-90-16,-5-8-77 0,0-16 89 15</inkml:trace>
  <inkml:trace contextRef="#ctx0" brushRef="#br0" timeOffset="15927.84">27035 7002 406 0,'6'0'124'0,"-3"-2"129"0,3 2-17 0,-6-7-48 0,-4 2-23 0,-1 1-40 0,3-6-22 0,-9-1-24 16,4 2-2-16,-9-5-7 15,-9-4-4-15,-3 1-14 16,-4 1-10-16,-3 1-14 15,1 3-5-15,-1 8-15 16,3 4-5-16,3 15-7 16,8 9-3-16,7 15 0 15,5 11 2-15,11 14 3 16,7 7 1 0,3 7 1-16,4 0 1 15,-2-4 0 1,-1-3 0-16,-1-5-1 15,-1-11-7-15,-3-13-50 16,3-4-37-16,-11-12-137 0,-3-12-145 16,-15-1 212-16</inkml:trace>
  <inkml:trace contextRef="#ctx0" brushRef="#br0" timeOffset="16556.23">26580 7335 1086 0,'18'-5'100'0,"-4"0"82"0,-2-1-37 0,-8 6-6 16,1 4-23-16,-1-4-24 16,6-4-4-16,10-1-15 15,4-6-11-15,19 4-26 16,12 4-11-16,5-1-12 16,6 4-3-16,-8 6-3 15,-13 6-2-15,-13 9-3 16,-16-1 0-16,-13 6 1 15,-5 5 2-15,-12-1 2 16,0 0 0 0,-2-4-2-16,9 1 0 15,9-11-3 1,10-7 2-16,9-6 2 16,-3-8 3-16,12-4 6 0,-1-7 2 0,-1-7 5 15,2 4 2-15,-14-8 2 16,-5 0 0-16,-13-1-4 15,-9-2-4-15,-8-2-8 16,-10-7-5 0,3 7-5-1,-1 4-2-15,10 12-2 16,6 3-3-16,11 13-6 0,3 6 0 0,19 8-1 0,6 9 3 16,15 0 7-1,3 9 0-15,3 0 3 16,1-2 1-16,-4 5 0 0,-5-1 0 15,-9-11 2-15,-7-2 1 16,-13-12 2-16,-1-2 5 16,-8-7 5-16,-1-10 2 0,-2-12 4 15,-2-6 8-15,-1-14 0 16,8-3 0 0,9 3-7-16,6-1-11 15,10 6-10 1,2 5-1-1,3 7-7-15,-3 6 0 16,-2 3-76-16,-1-2-56 16,6-2-171-16,2 8-245 0,15-7 323 15</inkml:trace>
  <inkml:trace contextRef="#ctx0" brushRef="#br0" timeOffset="17759.2">28897 7116 259 0,'9'-4'36'0,"-2"0"56"0,-2 4-19 0,-3 0 4 0,2 0 37 0,-2-1 10 0,-2-3 7 0,0 4 5 0,0-2-8 15,0 2-5-15,1-16-7 16,-1 4 1-16,0-2-5 16,-1 0-10-16,-7 1-19 15,-8-3-12-15,-5 0-25 16,-11-7-6-16,-1 6-21 16,-1-1-7-16,-2 11-9 0,5 5-4 15,11 9-1 1,-1 0-1-16,14 6-1 15,-2 1-3 1,16 3 0 0,4 6 2-1,12 6 1 1,3 1 2 0,8 11 1-1,3-2 0 1,-3 7 1-16,3-5 0 15,-7 5 0 1,-7-2 0 0,-12 0 0-16,-11-3 0 15,-11-5 0 1,-12-3 1-16,-11-8-1 16,-1 0-6-1,-9-16-4-15,-1-4 3 16,8-14 6-16,2-10 7 15,13-13 14-15,8-9 1 16,12-12-2 0,11 0 5-1,14 0 6 1,11-4 0 0,16 7 0-16,10 2-7 15,9 7-18-15,0 6-3 0,-1 8-36 16,-10 8-60-16,1 1-360 0,-8 9 290 0</inkml:trace>
  <inkml:trace contextRef="#ctx0" brushRef="#br0" timeOffset="18741.43">30007 7321 1249 0,'2'-18'102'0,"-4"1"63"0,2-6-11 0,-12-2-7 0,-2 0-29 0,-8-10-28 0,-1 1-14 0,-9 9-33 16,-5 7-13-16,0 18-30 15,-2 15-7 1,10 15-6-16,5 10 1 0,15 5 3 16,9-4 2-1,17-10 4-15,7-2 1 16,7-13 4-16,3 2 3 15,-2-11 4 1,-7-7 4-16,-7-20 9 16,-1-1 2-16,-10-23 7 15,-1-11-1-15,-1-16 3 0,-1-7 1 16,1-13-5-16,-2 1 1 16,5 6-4-16,-5 10 0 15,1 26-1 1,1 9-2-16,-3 25-15 0,0 14-9 0,3 21-11 0,5 11-3 15,1 25 3 1,-2 3 7 0,5 16 2-16,0 4 2 0,11-5-1 15,2-3-3-15,8-8-21 0,6-7-14 16,3-9-25-16,-1-9-4 0,3-14 3 16,-3-11 13-1,4-14 29-15,-2-4 9 16,-8-10 24-16,-9-2 8 15,-15-12 8-15,-11-8 3 16,-17-8-1-16,-8 0-4 16,-5 8-9-16,-11 1-3 0,2 19-7 15,5 9-3-15,0 8-3 16,9 6-4-16,7 15-4 16,3-3 1-16,17 4 4 15,3-5 2-15,11-4 3 16,1-7 3-16,4-3 2 15,4-4 0-15,0-11 3 16,-1-3 0-16,-6 0 2 16,-4-2 1-16,-6 0-1 15,-1-5-2-15,-7 8-7 16,-2 11-5-16,2 2-7 0,-2 16-2 16,0 11 2-1,3 5 4-15,8 3 4 16,5-6 2-1,10-6 1-15,8-4 1 0,7-6 3 16,5-11 2-16,4-11 3 16,-4-9 3-16,-6-18 12 0,-2-4 6 15,-5-24 6-15,-8 0 5 16,-2-19 0-16,-5-1-2 16,-6-3-3-16,-1 1-3 0,-11 9-10 15,0 12-1 1,0 22-4-16,0 15-4 0,0 28-14 15,-5 5-6 1,1 27-8-16,-3 12-1 0,7 24 8 16,0-4 3-1,2 10 0-15,7-1-3 0,3-4-38 16,1-2-80 0,-1-8-128-16,-5-2-157 15,0-10 207-15</inkml:trace>
  <inkml:trace contextRef="#ctx0" brushRef="#br0" timeOffset="19220.14">30800 6935 1252 0,'-29'-36'102'0,"6"8"98"0,2 7-50 0,10 10 6 0,11 0-9 0,13 1-29 0,13-3-19 0,6 3-42 0,4-5-19 16,6 7-27-16,1 6-8 15,8 0-8 1,6 2-5-16,5 5-39 0,5 6-22 16,1 1-42-1,3 4-21-15,-4-1 19 0,-7-1 21 16,-12 2 49-16,-11-2 27 16,-24-4 29-16,-10-1 19 15,-22 0 20-15,-17-3 2 16,-15 1-4-16,-6-6-18 15,-1 8-21 1,5 4-3-16,12 12-5 16,5 1-1-16,17-5-3 15,10 2-2-15,14-8 4 0,13-3 2 0,10-12 7 16,8-5 6 0,5-9-4-16,-2-4 25 0,3-11 15 15,-1-2 13-15,-9-1 40 16,-4 0-15-16,-15 7-17 15,-6 11-19-15,-5 14-46 16,-4 14-14-16,-2 21-5 16,8 10 2-16,6 4 14 15,12 1-63-15,11-8-90 16,5-4-114-16,8-6 112 16</inkml:trace>
  <inkml:trace contextRef="#ctx0" brushRef="#br0" timeOffset="20962.24">25940 7475 527 0,'0'-7'102'0,"0"-2"95"0,1-1 9 0,3-1-16 0,0 2-19 0,-3 2-27 0,3 2-5 0,-4 7-22 15,0-2-23-15,0 0-39 16,3 3-12-16,5 8-19 16,0 15 3-16,7 12 4 15,-3 11-4-15,0 13-11 16,-3 8-6-16,-3 8-4 15,-6 1-3 1,0-2-1-16,0-6-2 16,0-15-23-1,-2-8-26-15,-4-18-89 16,3-3-76-16,-6-9 114 0</inkml:trace>
  <inkml:trace contextRef="#ctx0" brushRef="#br0" timeOffset="21291.96">25917 7479 727 0,'3'-16'153'0,"3"0"107"0,-3 2-58 0,8 3-9 16,-4-1-52-16,7-1-15 15,4 5-17-15,5-5-5 16,3 10-24-16,6-1-16 16,2 4-31-16,0 4-13 15,3 6-13-15,-7 4-3 16,-7 8-4-16,-7 1 0 16,-12 5 0-16,-10 0 2 15,-11 4 3-15,-7-1 2 16,-11-3 0-16,0-5-5 15,-8-2-25-15,0-7-18 16,12-10-60-16,4-4-68 16,15-11 99-16</inkml:trace>
  <inkml:trace contextRef="#ctx0" brushRef="#br0" timeOffset="22818.09">29585 7823 430 0,'4'-2'115'0,"-3"-3"136"0,-1 1-25 0,-1 1-22 0,-3 3-22 0,2 0-47 0,2 7-9 0,2 5-25 16,3 11-19-16,-3 11-29 15,0 10-16-15,-2 13-20 16,0 2-2-16,0-1-5 15,0-6-2-15,2-8-2 32,5-3-2-32,-5-13-1 0,3-5-4 15,2-9-76 1,-7-5-63-16,0-7 74 0</inkml:trace>
  <inkml:trace contextRef="#ctx0" brushRef="#br0" timeOffset="23304.27">29885 7910 683 0,'7'-16'111'0,"-7"3"105"0,-2 3-18 0,-9 5-35 16,3 3-32-16,0-2-30 15,7 4-6-15,4 0 0 16,10-3 2-16,6 3-21 16,6-4-8-16,7 2-19 15,-4-1-8-15,2 3-11 16,2 0-9-16,-2 5-11 16,-1 2-5-16,-6 6-4 15,-7 1-1-15,-13 5-1 16,-1 3-1-16,-12 8 1 15,-10 5 1 1,-5 2 3-16,-12 1 1 0,0-3-1 16,5-1 1-16,5-11-1 15,8 0 0-15,17-14 0 16,5-2 0-16,13-2 1 16,8 2 1-16,2-3 0 15,-5-2-1-15,6-2-2 16,1 0-2-16,1 0 8 15,-3-4-30 1,3-5-109-16,-3-3-112 16,4-8 115-16</inkml:trace>
  <inkml:trace contextRef="#ctx0" brushRef="#br0" timeOffset="23446.25">30500 8076 1573 0,'-4'18'117'0,"-6"-7"26"0,3-4-18 0,0-9-63 16,5-10-27-16,4-6-16 16,1-9-3-16,6-10-82 15,3 2-72-15,-4-2 78 16</inkml:trace>
  <inkml:trace contextRef="#ctx0" brushRef="#br0" timeOffset="23860.32">30931 7763 1109 0,'-2'0'98'0,"-5"-4"43"0,5 4-4 16,0 7-37-16,1-1-16 0,-5 6-4 15,-3-1 3 1,-5 5-10-16,2 3-11 0,-2 2-24 16,3 1-6-1,4 2-6-15,0 1-3 16,14-2-1-16,7 2-3 16,11-2 4-16,9 0 4 15,3 6-3-15,2-1-3 16,3 2-7-1,-3-5-4-15,-14-2-1 0,-5-5-2 16,-20-1 1-16,-11 3-1 16,-17-1-4-16,-6-6-13 15,-7-8-54 1,1 0-37-16,4-5-112 16,-1-7-98-16,8-7 176 15</inkml:trace>
  <inkml:trace contextRef="#ctx0" brushRef="#br0" timeOffset="24039.58">30945 7809 1088 0,'12'-7'117'0,"4"1"100"0,-1 3-44 0,4 3-18 0,9-2-40 16,4-3-59-16,7-1-16 0,4-1-24 15,-2-2-8 1,-11 1-3-16,-2-1-47 15,-14-4-325-15,-6 1 255 16</inkml:trace>
  <inkml:trace contextRef="#ctx0" brushRef="#br0" timeOffset="24326.9">31723 7637 1520 0,'-5'0'109'0,"3"0"-73"15,-1 2 86-15,1-2-51 16,-2 0 5-16,-3-4 11 0,4-3-22 15,3 0-30-15,-2-6-11 16,2 5-56 0,2 0-60-16,1 1 54 15</inkml:trace>
  <inkml:trace contextRef="#ctx0" brushRef="#br0" timeOffset="24572.53">32266 7119 1386 0,'4'0'-3'0,"-4"0"54"0,-4 11 31 16,2 12 47-16,-5 18 19 15,-12 24-30-15,-4 11-21 16,-16 15-41-16,-4 5-13 15,2 3-22-15,8 2-8 0,13-7-30 16,1-4-36 0,11-21-147-16,1-7-163 15,7-17 196 1</inkml:trace>
  <inkml:trace contextRef="#ctx0" brushRef="#br0" timeOffset="24775.84">32495 7795 1281 0,'-7'21'195'0,"-6"-3"333"16,-1-4-436-16,7-18-62 0,-2-12-6 0,9-21-70 16,7-14-75-16,9-8 64 15</inkml:trace>
  <inkml:trace contextRef="#ctx0" brushRef="#br0" timeOffset="42240.84">2505 11504 327 0,'-2'3'26'0,"-6"6"14"0,0 4-17 0,-4 2-13 0,-2 0 20 0,0-3 34 15,-1-3 13-15,7-2 15 16,6-7-10-16,0 0-23 16,2 0-11-16,0 0-4 15,0 4 2-15,4 1 15 16,-1 2 13-16,1 4 11 15,-4-4 0-15,0 5-12 16,0 1-12-16,0-1-22 0,-4-3-13 16,1 1-12-16,3 1 0 15,1-6 6-15,5 4 0 16,4-2 0-16,10 2-3 16,-1 2-12-16,11-8 20 15,10 5 10-15,0-1 3 16,6-4 10-16,2 1-19 15,-2 1-8-15,0-3-3 16,-3-2-7-16,-6 0-2 16,4 0-2-16,2-2-2 0,4 2-1 15,7 0-1-15,13-2-1 16,9-1 0-16,13 1 0 16,-2 2-1-16,1 0 1 15,-8 5-1-15,-7-1-5 16,-2-2 22-16,0 5 6 15,1-2 1-15,14-3 6 16,11-2-23-16,9-7-5 16,8 1 0-16,-6-1-3 15,-5-2 1-15,7 4-1 16,7-4 1-16,19 6 0 16,6-3 0-16,-3-1 1 15,-10 4 0-15,2-10 1 16,11 3 15-16,3-3 23 15,4 1 9-15,-3 5 16 16,1-2-12-16,16 5-20 16,2 3-9-16,-5-1-14 0,-8 0-3 15,-8-5-1-15,5 3-1 16,-9-3 1-16,-6 0-2 16,-25 5-34-16,-28-3-58 15,-5-2 51-15</inkml:trace>
</inkml:ink>
</file>

<file path=ppt/ink/ink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23:55.606"/>
    </inkml:context>
    <inkml:brush xml:id="br0">
      <inkml:brushProperty name="width" value="0.05292" units="cm"/>
      <inkml:brushProperty name="height" value="0.05292" units="cm"/>
      <inkml:brushProperty name="color" value="#FF0000"/>
    </inkml:brush>
  </inkml:definitions>
  <inkml:trace contextRef="#ctx0" brushRef="#br0">9869 10174 354 0,'0'-11'62'0,"0"1"88"0,3-1-5 0,-3-7 34 0,2 2 21 0,-2 0 5 0,0 2-5 0,-5 2-27 0,-1 5-21 0,1 0-32 16,-4 5-14-16,4 7-35 15,0 4-14-15,3 14-21 16,2 7-6-16,2 29-1 15,3 12 2-15,-2 28-4 16,1 4-4 0,-2 14-13-16,0 10-4 15,-2 15-4 1,-2 5 0 0,0-10 2-1,-3-9 0 1,-1-33 2-1,-3-8-1-15,2-30 0 16,-1-7-1-16,2-26-33 16,6-20-35-16,-3-11-114 15,3-30-103-15,12-25 152 16</inkml:trace>
  <inkml:trace contextRef="#ctx0" brushRef="#br0" timeOffset="1682.68">10135 9993 252 0,'-9'-3'116'0,"2"-1"73"16,1 4 13-16,3-2-14 0,3 2-23 16,-2 2-11-16,2 0-13 15,0 0-5 1,2-2-12-1,7 1-7-15,5-6-25 16,0-6-13-16,7 1-33 0,-3 1-11 16,5-4-8-1,-3 5 0-15,1 1 5 0,0-2 1 0,0 3-4 16,-3-1-5 0,2 4-9-1,6-1-4 1,3 4 1-16,6-2 4 0,1 2 7 0,1-3 4 31,5 3 5-15,3 0-1-1,11-2-5 17,5-1-4-17,22-1-11 1,15-1-3-16,8-2-5 15,4-1 0-15,-2 1-2 16,-7-5 1 0,16 5-1-16,9-4 0 15,3 2 0 1,1 2-1 0,-18-2 0-1,-4 4 0-15,3-4 0 16,5 4 0-16,8 3 0 15,2-10 0-15,-8 1 0 16,-9-1 0 0,-8-4 1-1,3 0 0 1,8-2 0 0,3 4 1-16,-12 1 1 15,-5 3-1 1,-24 1 1-1,-8 0 0-15,-4 4 0 16,-9-2-1 0,0 3 2-16,2 1-2 15,-3-1 0-15,4 2 0 16,3-1 0 0,-1-1 0-16,-6-1 1 15,-4 3 1 1,-13 0 1-16,-7 2 2 0,-13 4 2 15,-10-1 4-15,-3 1 7 0,-6-1 0 16,2 5-2-16,1-3-4 0,-5 6-9 16,4-6-1-16,-1 5-2 0,-1-2-1 15,3 6-1-15,1 2-1 16,-7 9-1 0,3 6-1-16,2 8-2 15,-8 8 0 1,10 20-1-16,0 11-2 15,1 25 3 1,8 16 1 0,-3 1 2-16,1-1 3 31,1-13 1-15,0-5 1-16,-1-10 0 15,3 6-1 1,-4-3 1-16,-6-2 0 15,1-12 0 1,-2-5 1-16,2-10-1 16,5-6 1-16,-6-11 1 15,1-6-1-15,-2-13 1 16,1-5 0 0,0-6-1-1,-2 0 1-15,2-2-1 16,-4 2-1-16,-1-1 1 15,0-3 0-15,-6 4 2 0,-3-4 2 16,-2-1 4 0,-2-3 2-16,-8-2 1 0,-1-1-1 15,-15-4-3 1,-5-1-3 0,-13 0-1-16,-7-1-3 15,-6-1 0 1,-3 6-1-16,0-3-2 15,-6 8 0-15,-5-4 0 16,-9 6-1 0,-17 1 1-16,-2-2 0 15,-2-3 0 1,3 2 0-16,10-8 1 16,4 1 1-1,-6-8-1-15,-8 1 0 16,4-3 0-16,4-1-1 15,12 2 0 1,7-2 0-16,9-2 0 16,4-2-1-16,-8-1 1 15,-5 3-1-15,-12-3 0 16,0-1 0 0,5 6 0-1,7 2-2-15,5 3 1 16,4 2-1-1,-7 4 0-15,0-1 0 16,-4 2 0-16,4-3 0 16,7-2 1-16,6 0-1 15,13-9-1-15,8 4 0 16,8-7-6-16,1-3-6 16,11-2-32-1,3-5-19-15,-2 1-83 16,2 3-168-1,-36 8 194-15</inkml:trace>
  <inkml:trace contextRef="#ctx0" brushRef="#br0" timeOffset="12176.48">11092 10477 253 0,'0'0'142'0,"0"2"92"0,-5 7 17 0,5 0-8 16,-11-2-24-16,6-2-9 0,0-3-46 0,-6-6-28 0,7-5-60 16,-3 2-27-16,7 6-17 0,0-1-4 0,-3-2-6 15,-1 11-1-15,-3 8-10 0,-2-1 2 0,2 3 6 0,7 1 2 16,-2-5-2-16,6-3-3 0,8-4 0 16,2-1 1-16,8-2 9 15,-1-3 3-15,16 7 2 16,-3 1-4-16,-2 0 5 15,3 5-2-15,-12 3-7 16,-1 5 5 0,-10 4-15-1,-5 0 0-15,-14 8 0 16,0-1 0 0,-7 4-1-1,-9-1-1 1,-4 1-5-1,-1-1-1 1,-8-3-18 0,4-2-29-1,-1-5-91 1,3-9-59-16,3-16-149 16,2-4 173-1</inkml:trace>
  <inkml:trace contextRef="#ctx0" brushRef="#br0" timeOffset="12294.84">11165 10431 1151 0,'-9'2'193'0,"-2"1"166"0,-3-3-144 0,7 0-21 0,5-1-79 0,2-12-27 0,16-3-45 0,4-9-14 0,12-5-11 0,3 2-7 0,13-6-8 0,0 6-2 0,7 3 1 16,5 4-27-16,7 7-155 15,4 1-132-15,-17 3 153 16</inkml:trace>
  <inkml:trace contextRef="#ctx0" brushRef="#br0" timeOffset="12880.78">11743 10658 1056 0,'-2'-7'143'0,"7"7"114"0,-5-2-20 16,-3 6-84-16,3 6-39 15,-6 6-63-15,5 11-21 16,-1 5-20-16,0 3-2 16,-5 2-3-16,4-1-1 15,-1-8 1-15,-8-3 1 16,-1-11 4-16,3-3 0 15,-3-16 2 1,8-8-1-16,7-22-1 16,6-8-1-16,8-12 4 0,6 2 4 15,8 0 8-15,0 7 4 16,7 10 3-16,2 13-6 0,-7 9-9 16,-2 7-8-16,-7 19-7 15,-7 10-1 1,-9 10 1-16,0 10 2 15,-1 8-1 1,-4 1 1-16,1 4-1 16,1-3-1-1,-3-8-16-15,1-2-31 16,4-11-93-16,-1-8-69 16,9-11-271-16,2-10 270 0</inkml:trace>
  <inkml:trace contextRef="#ctx0" brushRef="#br0" timeOffset="13210.01">12445 10608 988 0,'12'-14'183'0,"10"-2"129"15,-22 9-74-15,-6 5-31 16,-17 8-84-16,-16 3-34 16,-5 6-48-16,-6 7-13 15,13 1-15-15,3 3-5 16,26-1-5-16,4-4-3 15,23-3-1-15,13-4 1 16,23-3 6-16,4 1 4 16,5 10 3-1,-6-5 5-15,-13 10-1 16,-8 0 6-16,-25 5 10 16,-12 1-1-16,-18 6 2 15,-22 0-7 1,-21-2-11-1,-10 3-20 1,-15-9-120-16,-8 7-168 16,1-6 163-16</inkml:trace>
  <inkml:trace contextRef="#ctx0" brushRef="#br0" timeOffset="18976.3">9762 12263 333 0,'-3'-6'121'0,"1"1"130"0,-2 3 16 0,8-8-39 0,-2 1-27 0,1 2-50 0,1-1-16 0,-4 5-36 0,2 6-18 0,1 17-28 0,-1 7-15 0,5 19-15 0,0 12-2 16,2 13-9-16,-2 4-3 0,-3 3-2 0,-4-6 0 0,-2-10 1 0,0-9-7 0,0-17-108 15,2-13-98-15,9-23 109 0</inkml:trace>
  <inkml:trace contextRef="#ctx0" brushRef="#br0" timeOffset="19147.12">10131 12337 1219 0,'-3'20'82'15,"-5"10"49"-15,1 7 1 16,-1 13-34-16,2 4-18 0,12 5-44 0,8-4-18 0,14-12-18 0,0-6 1 0,17-18 1 16,-10-15 11-16,4-10 28 0,0-13 9 0,-17-13 20 0,2 2 6 15,-15-13-3-15,-3-4 1 0,-5-10-2 32,-10-4-6-32,-8-1-16 0,-3 6-10 0,-8 17-22 0,3 9-10 15,-2 24-13-15,6 15-3 16,-14 12-55-1,1 6-59 1,9 1-224 0,4-3 195-16</inkml:trace>
  <inkml:trace contextRef="#ctx0" brushRef="#br0" timeOffset="19291.38">10610 12583 1412 0,'18'0'158'0,"-1"0"64"0,5-7-63 16,-3 2-42-16,1 3-75 15,3-1-18-15,1-3-18 16,5 3-2-16,-1 1-54 16,6 0-64-16,5-3-306 15,3 0 249-15</inkml:trace>
  <inkml:trace contextRef="#ctx0" brushRef="#br0" timeOffset="19542.75">11401 12367 1346 0,'-13'0'137'0,"-1"13"59"0,-7 1-5 0,-6 5-89 0,2 6-31 15,1-7-21-15,4 1-14 16,8-5-19-16,10-1-4 16,16-2-12-1,4 1-3-15,10 0 0 16,4-1 1-16,0 10 1 15,-2 1 0-15,-7 11 2 16,-5 1 2-16,-15 7 4 16,-10-6 1-1,-12 2 3-15,-8-3-3 0,-6-6-34 16,2-1-38-16,3-16-106 16,0-11-97-16,21-23 143 15</inkml:trace>
  <inkml:trace contextRef="#ctx0" brushRef="#br0" timeOffset="19760.6">11532 12066 929 0,'30'-16'193'0,"4"7"209"0,-10 18-223 0,3 17-16 16,-16 19-72-16,-8 11-22 16,4 19-39-1,0 3-9-15,1 9-12 16,6 0-2-16,3-11-7 15,-2-14-66-15,8-14-120 0,-7-11-198 16,-7-19 194-16</inkml:trace>
  <inkml:trace contextRef="#ctx0" brushRef="#br0" timeOffset="19926.57">11487 12454 1414 0,'-3'0'99'0,"6"2"58"0,6-2-26 0,16-2-28 16,7-5-27-16,14-7-39 16,4 0-17-16,-4-4-14 15,-2 4-3-15,-1 1-142 16,-4 6-219-16,21 0 210 16</inkml:trace>
  <inkml:trace contextRef="#ctx0" brushRef="#br0" timeOffset="20625.59">12138 12438 1323 0,'-26'-2'108'0,"-5"-7"58"0,1 4-65 16,4 2-50-16,-1 3-26 16,9 10-21-16,2 11-5 15,4 8-7-15,10 3-2 16,6 3 2-1,6 1 0-15,10-15 3 0,-1 0 2 16,5-19 3 0,0-2 0-16,5-11 3 0,-1-5 2 15,-5-1 12-15,5 1 2 32,-12 2 5-32,-1 1 0 15,-10 15-4 1,-5 3-1-1,0 11-5 1,-4 4-3 0,4-3-10-16,7 3-1 15,9-9 3 1,4-3 6 0,7-8 36-16,-1-7 27 15,3 0 51-15,-3-5 14 16,1 5-7-16,-6 5-20 15,-5 2-49-15,0 14-17 16,-5 16-27-16,-3 9-8 0,7 20-5 16,-8 3-1-16,3 5-1 15,1 2-2-15,-6 4 0 16,-5-2-5-16,-5-5-4 0,-15-1-3 16,-15-13 4-16,-2-6 4 0,-6-27 7 15,1-15 5-15,10-34-9 0,10-16-5 16,22-15-10-16,15-6-1 15,20 12 3-15,17 5 3 16,13 15 3-16,4 1 2 16,0 4 3-16,-3 2 1 15,-11-3 3-15,-4 5 2 0,-8-1 3 16,-13 4 3-16,-9-2 6 16,-10-3 6-16,-11 1 7 0,-5-1 7 0,-15 12 4 15,1 7-7-15,1 20-11 0,-3 14-11 0,3 5-13 16,7 4-2-1,11-1-2-15,6-6-1 16,18-13-2-16,8-7-25 16,13-10-139-1,13-15-44 1,4-14 93-16</inkml:trace>
  <inkml:trace contextRef="#ctx0" brushRef="#br0" timeOffset="21175.27">13824 12351 1456 0,'7'13'136'0,"1"4"43"15,-5 21-43-15,-1 11-34 0,-2 24-60 0,3 10-15 0,3 6-17 0,-4 1-5 16,3 6-2-16,4-2 0 0,-8 2-2 0,1-9-7 0,-4-13-3 15,-5-14-2-15,-1-29 4 16,-7-16 8-16,-8-27 8 0,2-22 1 0,-4-35 7 0,0-19 2 0,4-28 10 0,5-6 3 16,13-2 1-16,8 9-1 0,23 24-1 0,8 19-2 0,13 29-8 0,-1 13-6 15,2 23-15-15,-9 12-1 0,-15 22 4 0,-6 8 4 16,-27 20 9-16,-9 5 1 0,-29 11-22 16,-13 2-43-16,-6 1-111 15,0-3-119-15,22-9 143 16</inkml:trace>
  <inkml:trace contextRef="#ctx0" brushRef="#br0" timeOffset="21363.68">14305 12685 1192 0,'25'0'148'0,"-6"3"118"0,-10 13-121 15,-7-4-1-15,-9 15-59 16,-2 0-31-16,5 3-28 15,3 0-11-15,13-5-17 16,11-8-25-16,9-9-88 16,7-8-102-16,-2-9 113 15</inkml:trace>
  <inkml:trace contextRef="#ctx0" brushRef="#br0" timeOffset="21467.84">14355 12504 1194 0,'-32'9'71'0,"9"-8"58"0,10-4-110 0,13-19-124 16,14-8-133-16,20-7 132 15</inkml:trace>
  <inkml:trace contextRef="#ctx0" brushRef="#br0" timeOffset="21810.24">14778 12534 1001 0,'23'113'130'0,"-10"-3"98"0,-6 2-85 0,-9-16-88 16,-7 1-23-16,6-13-18 16,3-10-4-1,0-19 0-15,5-18-1 16,-5-32 15-16,4-3 12 16,-12-30 52-16,-6-16 28 15,-3-31 28-15,-7-15 8 0,5-18-26 47,5 3-20-47,14 6-30 16,12 10-18-16,18 23-30 15,2 19-10 1,9 27-21 0,-4 16-7-16,-3 22 3 15,-4 14 2-15,-16 12 7 0,-8 3 4 0,-13 9-31 16,-13 1-42-16,-7-9-113 15,3-2-115-15,-12-18 157 0</inkml:trace>
  <inkml:trace contextRef="#ctx0" brushRef="#br0" timeOffset="22117.59">15129 12552 928 0,'39'19'107'0,"-3"4"108"16,-1-5-48-16,-6-4-3 16,1-14-18-16,0-9-26 15,-2-10-5-15,-3-17-16 16,-5 2-7-16,-17-6-5 15,-5 2-3 1,-17 5 2-16,-15 10-10 16,-3 21-32-16,-2 11-17 0,5 32-29 15,4 14-6-15,16 8 0 47,9 3 3-47,26-11 1 16,20-16 0-16,21-18 1 15,19-8 4 1,10-22-112 0,1-7-376-1,2-30 315-15</inkml:trace>
  <inkml:trace contextRef="#ctx0" brushRef="#br0" timeOffset="27717.97">17511 11690 826 0,'0'-2'169'0,"-4"-3"110"0,0 8-44 0,-4 1-27 0,-5 7-49 15,1 3-23-15,1 16-40 0,1 9-12 0,-1 25-43 0,4 8-11 0,0 13-17 0,5 6-9 0,9 12-1 0,4 12-1 16,-1 4 0 0,3 0 0-16,-6-27 1 0,-4-14-1 0,-3-30-26 0,0-18-38 0,-3-16-99 0,-6-14-72 0,2-27 118 0</inkml:trace>
  <inkml:trace contextRef="#ctx0" brushRef="#br0" timeOffset="28199.77">17532 11695 1117 0,'0'-26'159'0,"0"3"95"0,-7 8-34 0,0 6-11 0,1 8-61 16,3 1-33-16,6 0-48 15,10-2-17-15,17-3-22 16,12-4-5-16,31-5-11 16,5-4-4-16,16-2-3 15,0-1-1-15,-7 3 0 32,0 2-1-32,-13 6 0 0,-5 8 2 15,-26 4 3-15,-11 5 0 0,-21 2 4 16,-11 3 1-16,-4 2-2 15,-3 2-1-15,3 9-7 16,-1 0-3-16,7 12-3 16,5 9-3-16,11 18 1 15,5 3 1-15,7 13 2 16,4 0 1-16,5 2 1 16,0-1 0-16,-2-5 1 15,-2 2 1-15,-13 0 1 0,1-3 0 16,-23-1 2-16,-9-3 1 15,-11-12 3-15,-13-6 0 16,-12-16 5 0,-6-3 1-16,-17-13 5 15,-8-7 1-15,-9-5-2 0,-9-7-2 16,-9-2-7-16,-3-4-2 0,-6 1-6 16,6-2-2-16,17 3-6 15,13 4-3 1,33-1-19-16,15 3-36 15,26-4-118-15,4 3-84 16,26-1 131-16</inkml:trace>
  <inkml:trace contextRef="#ctx0" brushRef="#br0" timeOffset="28854.08">17667 13417 658 0,'-6'-6'125'0,"-3"5"129"0,2-1-15 0,-5 2-33 0,1 2-23 0,2 5-48 0,1-2-22 0,-5 11-45 0,1 0-17 16,-4 11-27-1,2 6-9-15,3 10-9 16,6 5-5-16,8-6-2 16,8-5-1-16,10-15 2 0,6-15 7 15,8-14 31-15,-1-16 19 16,0-9 31 0,-1 0 14-16,-19-9-3 15,-12 0-10-15,-16 2-20 0,-16 2-18 16,-13-4-25-16,-1 11-11 0,-4 4-25 15,2 10-23 1,12 16-69-16,4 0-43 16,16 5-166-1,14-2 170-15</inkml:trace>
  <inkml:trace contextRef="#ctx0" brushRef="#br0" timeOffset="28982.85">17964 13553 1660 0,'-1'9'93'16,"-8"-7"26"-16,5-4-68 0,-6-17-62 0,6-4-95 15,4-20 60-15</inkml:trace>
  <inkml:trace contextRef="#ctx0" brushRef="#br0" timeOffset="29367.38">18112 13261 1168 0,'0'12'138'0,"0"-5"122"0,0 2-78 15,-2 0-34-15,-3 2-42 0,-4 6-51 16,7 5-11-16,-3 6-16 16,6 0-9-1,12-5-11-15,1 2 4 16,11 0-1-1,3-5 6-15,11 3 6 16,0-6 3 15,0 3 4-15,-5 1-5-16,-15 2-7 16,-4 4-8-1,-23 1-2 1,-6 0-1-16,-14-1-47 15,-8 0-50 1,1-11-140-16,1-4-242 0,15-12 275 16</inkml:trace>
  <inkml:trace contextRef="#ctx0" brushRef="#br0" timeOffset="29425.36">18032 13181 1625 0,'5'7'136'0,"-5"-3"87"0,0-1-69 0,7-3-43 0,0-3-45 0,15-10-51 0,6-5-7 0,9-6-21 0,6 2-42 0,14 1-121 0,-1 7-76 0,3 12 121 15</inkml:trace>
  <inkml:trace contextRef="#ctx0" brushRef="#br0" timeOffset="29894.57">18619 13364 971 0,'-6'46'135'0,"6"2"121"0,0-6-118 0,-1 1-16 0,-3-8-41 16,-5-5-13-16,7-8-14 15,2-5 4-15,0-17 15 16,-8-5 6-16,8-13 8 16,-2-5-4-1,4-7-19-15,17 5-10 0,1 4-21 16,-4 5-10 0,7 16-15-16,-11 2-5 15,4 12-6-15,2 7 0 0,-1-3 2 16,10 0 1-1,-4-8 2 1,0-6 1-16,4-6 2 0,-11-7 3 16,0 2 10-16,-2-7 14 0,-4-2 18 31,-1 2 0-15,-2 0-7-16,6 1-15 0,-4 6-19 15,1 11-2-15,6 1-4 16,2 7-1-16,2 3-1 0,-1-3 0 15,-5 4-1-15,-3-2 1 16,-11 4 2-16,-13 7 0 0,-13-2-12 16,-6 2-26-1,-11-8-95 1,3-8-140-16,8-7 152 16</inkml:trace>
  <inkml:trace contextRef="#ctx0" brushRef="#br0" timeOffset="31262.25">20041 11576 1167 0,'9'-3'134'0,"3"1"104"0,-3 2-8 0,0 7-70 0,3 7-36 0,-3 18-61 0,7 13-18 15,-11 22-21-15,1 15-8 16,-6 10-8-16,-9 5-3 0,-2 8-2 15,-3 5 0-15,-2-6 0 16,0 1 1 0,4-11 1-16,3-16 2 15,9-23-2-15,0-14-1 16,16-22-3 0,5-8-1-16,14-11 0 15,4 0-1 1,11-2 1-16,5 0 1 15,4-1 0-15,11 8-1 16,-2 2 0-16,10 4 0 0,0 8 0 16,2 3 0-16,-2 4-1 15,-7-1-2-15,-11-2 0 16,-9 0 2 0,-22-19 4-1,-4-1 4 1,-8-10 5-16,-6-14 2 0,1-13 12 15,-1-10 4-15,0-29 8 16,-3-14 2-16,1-33-11 16,2-10-5-16,0-4-12 0,6 2-5 15,3 15-5-15,6 6 1 16,1 20-2-16,-6 10 2 16,-7 29 5-1,-6 11 3-15,-12 17 10 0,-7 6 3 16,-13 4 0-16,-5-1-3 0,-12 3-7 0,-8-2-5 15,-24-2-2-15,-14-5-3 0,-28 1-4 16,-6 2-3-16,3 11-17 0,8 7-14 0,21 22-34 16,7 6-27-1,15 13-77-15,10-2-66 16,31-2 130-16</inkml:trace>
  <inkml:trace contextRef="#ctx0" brushRef="#br0" timeOffset="32462.02">22493 11559 780 0,'18'-15'148'0,"-2"1"134"0,-4 4-24 0,2 6-61 0,-9 2-30 0,3 2-53 0,-5 7-27 0,-3 20-44 0,0 14-20 15,-3 32-17 1,-12 13-2-16,-1 28-2 16,-8 3-1-16,-8 12-2 15,-4 13-1 1,-6 11-62-1,-3-1-8-15,5-22 4 16,6-24 1 15,14-42 67-15,12-20 8 0,16-23 3-16,12-5 2 15,22-10 10 1,10-6 4 15,21-7-1-15,-4-4-4-1,12 2-13 17,15-2-4-17,5 6-4 1,14-2 1-1,2 3 0-15,0 3 1 16,-21-8 2 15,-23 3 1-15,-24-1 4 0,-15-1 3-16,-14-7 7 15,-6-1 3-15,-14-17 4 16,0-5 1-16,-5-22 3 0,-4-20-1 15,0-30-6 1,3-10-4 0,6-13-5-1,2 2 1 1,11 7 13 15,-6 5 4-15,3 16-3-16,-6 9-3 15,-8 28-11 1,-10 10 0-16,-14 17 0 16,-13 9-1-16,-19 12-4 15,-15-3-4 1,-28 1-24 0,-10 2-9-16,-6-1-24 15,6 3-12 1,29 11-2-16,13 5-10 0,36 12-29 15,10 4-32-15,25 9-189 0,27 0 190 16</inkml:trace>
  <inkml:trace contextRef="#ctx0" brushRef="#br0" timeOffset="32930.86">24390 11763 653 0,'-5'-23'126'0,"3"1"120"0,2-4-24 16,7 8-37-16,4 2-10 0,-1 5-19 0,-1 10-14 0,0 8-52 0,-4 16-30 0,1 30-44 0,-6 14-11 0,-14 25-3 0,-8 10 0 0,-6 6 0 0,-4 10 0 15,2 5-2-15,5-8-1 0,7-14 0 0,6-18 1 16,12-31 0-16,9-6-1 0,8-23-2 0,15-4-1 0,20-11 1 0,19-8 3 0,21-4 3 0,11-8 1 15,-4-17 2-15,-3-3-1 0,-9-10-2 0,-13-6 0 0,2-2 1 0,-6-5 3 16,-12-3 3-16,-3-1 2 0,-20-1 4 0,-6 3 3 16,-20-7 8-16,-13 1 5 0,-21-12 5 15,-12-5 0-15,-16-10-10 0,-6 0-7 16,-6 4-17-16,-4 7-12 16,-6 20-17-16,-8 15-10 15,-20 24-22-15,-5 19-13 16,7 16-35-16,9 16-17 15,40 11-133-15,18 1 152 16</inkml:trace>
  <inkml:trace contextRef="#ctx0" brushRef="#br0" timeOffset="33139.15">25996 12367 1764 0,'-3'21'86'0,"-2"-6"56"0,1-8-105 16,-10-18-88-16,0-7-50 15,-2-12-216 1,9-9 171-16</inkml:trace>
  <inkml:trace contextRef="#ctx0" brushRef="#br0" timeOffset="33272.65">26654 12243 1157 0,'22'23'176'0,"-7"-3"266"0,-2-4-393 0,-8-6-33 0,-5-12-239 16,2-6 155-16</inkml:trace>
  <inkml:trace contextRef="#ctx0" brushRef="#br0" timeOffset="33372.37">27440 12227 1144 0,'16'13'141'0,"-4"-5"181"16,2-4-440-16,-5-15 58 16</inkml:trace>
  <inkml:trace contextRef="#ctx0" brushRef="#br0" timeOffset="33495.14">27966 12181 1777 0,'25'18'51'0,"-9"-6"-35"0,-2-7-84 0,-1-13 44 0</inkml:trace>
  <inkml:trace contextRef="#ctx0" brushRef="#br0" timeOffset="34399.48">28872 11667 956 0,'-16'7'120'0,"2"11"182"0,5 10-167 0,4 27-6 16,1 14-2-16,-1 22-35 15,-2 10-19-15,-4 7-35 16,-5 7-15-16,-7 14-14 15,-1 8-3 1,4-8-2-16,2-13 1 0,15-37 1 16,3-15-1-16,12-32 7 15,11-2 2 1,11-14 16-16,9-5 2 31,15-8 1-15,15-1-3-1,28-4-14-15,7-1-1 16,7-6-7 0,-1 0-2-1,-8-5-5-15,-1 0-8 16,-3 3-6-16,7 8-2 16,-17 3 1-1,-18 1 7-15,-29 3 1 16,-19 1-2-1,-24-1-4-15,-6-2 3 16,-10-10 6-16,-7-6 1 16,0-11 10-16,7-17 5 0,6-36-3 15,10-21 2-15,5-50-4 16,6-14-2-16,1-24 5 16,-7-1 9-1,5 2 12-15,-3 5 3 16,-5 29-5-1,-2 23-4-15,-4 43-7 16,-2 17-2-16,-21 36-6 16,-6 6-7-16,-42 25-15 0,-19 11-3 15,-32 12 4 1,-8 10 7-16,-25 2 2 16,-12 3-2 15,-3 8-36 0,2 4-41-15,32 19-108-1,12-1-252 1,14 3 261 0</inkml:trace>
  <inkml:trace contextRef="#ctx0" brushRef="#br0" timeOffset="35068.53">29021 13296 796 0,'-9'16'127'0,"-5"2"99"0,0 0-70 0,-2-2-9 0,4 1-30 0,-1-1-18 16,4 7-34-16,2 7-18 0,6 13-31 0,-5 3-9 0,10 7-7 0,5 2-2 0,8-10 2 16,10-6 3-16,12-16 33 15,14-11 22-15,6-19 46 31,-3-9 19-31,-4-16 3 0,-10-9-8 16,-19-7-24 0,-7-7-15-1,-16-7-25-15,-14-5-11 16,-18-2-22 0,-17 3-12-16,-17 11-45 15,-3 11-18 1,-2 23-63-1,5 12-36-15,13 11-92 16,9 3 126-16</inkml:trace>
  <inkml:trace contextRef="#ctx0" brushRef="#br0" timeOffset="35193.67">29551 13348 1799 0,'15'21'80'0,"-8"-9"21"0,-6-5-49 0,-13-19-85 15,-2-4-78-15,1-18 57 16</inkml:trace>
  <inkml:trace contextRef="#ctx0" brushRef="#br0" timeOffset="35512.94">29833 13114 1630 0,'0'14'36'0,"-7"2"4"0,-3 0 6 0,-5 0 9 16,5 0 4-16,8 0-34 0,6 1-10 16,17 5-5-16,13 4 1 15,3 6 6 1,9 2 3-16,0 5 1 16,-12 3 0-1,-10-1-2-15,-9-2 1 16,-15 2-4-16,-20-2-2 15,-15 2-16 1,-15-8-27 0,-16-8-105-1,6-7-102 1,2-4 124 0</inkml:trace>
  <inkml:trace contextRef="#ctx0" brushRef="#br0" timeOffset="35649.21">29691 13091 1832 0,'22'0'124'0,"3"-2"38"0,5 0-47 0,7-12-68 0,2 0-27 0,12-9-47 16,3 0-56-16,6-6-184 15,11 1 157-15</inkml:trace>
  <inkml:trace contextRef="#ctx0" brushRef="#br0" timeOffset="36259.28">30601 13362 966 0,'-2'49'98'0,"-5"3"49"0,0-4 13 16,-2-4-67-16,-1-7-23 16,-6-7-18-16,0-3 6 15,0-15 19-15,-2-8 20 16,4-13 34-1,0-9 0-15,7-15-8 16,3-8-9-16,13-19-46 16,9-4-17-16,19 7-22 0,4 6-11 31,10 21-9-31,4 10-4 0,-4 20-11 16,-3 14-5-1,-10 23-2-15,-10 4 3 16,-3 2 7-1,-4-6 3-15,4-14 2 16,1-5 1 0,5-16 4-1,2-4 1-15,-1-16 7 16,-7-7 4 0,0-10 15-1,-6-15 10-15,-1-10 11 16,-4-9-1-16,-5 3-19 15,-2 9-10 1,2 20-16 0,0 18-6-16,5 22-4 31,4 15-2-31,3 19-1 16,7 6 5-16,1 6 6 15,1 3 1 1,-2-6-4-16,-6 0 0 15,-14-4 2 1,-8-1 0-16,-15-9 7 16,-14-3 0-16,-19-8-11 15,-5-5-17-15,-18-11-60 16,-7-7-36-16,-19-14-418 0,-40-16 344 16</inkml:trace>
  <inkml:trace contextRef="#ctx0" brushRef="#br0" timeOffset="40807.37">18782 11504 308 0,'-2'-2'106'16,"-3"0"98"-16,-8 2-23 0,-3 2-22 0,0 3-28 0,0 2-16 0,6-5-5 0,5 0-18 0,5-2-8 0,1 0-14 0,1-2-4 0,9 2-10 0,-10 0-2 0,-1 0-3 16,6 7-8-16,1 14-18 0,-2 8-7 15,8 20-4 1,-1 15 4 31,-7 20 0-47,6 10 0 15,-4 7-10-15,0 0-5 16,0-2 0-16,0-1 0 0,0-12 2 16,2-6-1-16,-2-12 0 0,2-10-1 0,-5-22-12 15,-2-10-31 1,-2-24-113-16,-7-4-112 0,3-32 135 15</inkml:trace>
  <inkml:trace contextRef="#ctx0" brushRef="#br0" timeOffset="41305.15">18828 11351 844 0,'-5'-12'113'0,"5"1"114"0,0 1-60 16,0 6-37-16,5 4-33 15,-3 0-50 1,-2 0-21-16,9 2-19 16,5-2-1-16,7 0 2 0,7-2-1 15,1-5 1-15,-1 0-2 16,1 5-2-16,-8 2 0 16,-9 5 0-16,-3 10 0 15,-14 9 1-15,-2 5-1 16,-8 8-1-16,1 6-2 15,5 8-1-15,2 0 0 16,11 11-3-16,7 0 1 16,4 15-1-1,7 2 2 1,-1 7 1 0,-3 0 0-1,-6-8 2-15,-3 4 0 16,-9-4 1-1,-7 2 2 1,-11-6 0-16,-5-3 2 16,-9-12 1-16,0-4 2 0,-3-22 1 15,1-4 2-15,2-17 3 16,4-12 1 0,0-16-3-16,-6-14-5 15,11-18-16 1,2 0-27-16,10-1-149 15,11 3 121-15</inkml:trace>
  <inkml:trace contextRef="#ctx0" brushRef="#br0" timeOffset="42118.64">21410 11514 331 0,'15'-10'114'0,"-4"1"123"15,2 2-6-15,-8 5-35 0,-5 2-25 0,-9 14-47 0,-5 2-23 16,-4 16-36-16,-3 9-12 0,3 19-19 0,0 9-9 0,6 20-16 16,1 8-5-16,6 20-4 0,1 13 0 47,-1 21-1-47,0 8-1 15,-6-1-4-15,2-13 1 0,-3-35 0 0,-1-19 2 16,5-33-21-1,1-15-28-15,-4-24-126 16,6-15-120-16,1-31 162 0</inkml:trace>
  <inkml:trace contextRef="#ctx0" brushRef="#br0" timeOffset="42542.39">21369 11475 1021 0,'-7'-14'89'0,"1"2"50"16,5 5-16-16,4-6-40 16,10 3-23-16,11-1-30 15,8 2-5-15,16-5-2 16,5 2 1-16,13 4-1 16,-4 1-4-1,-23 7-7-15,-5 4 0 0,-25 8 4 16,-4 4 0-16,-12 9-1 15,-6 5-1-15,-11 11-9 16,-10 5-2-16,2 7 0 16,4 0-2-16,8 2 0 15,11 0 0-15,7 2-3 0,6 2 0 16,8 4 1 0,1 5 0-1,-3 6 1 1,-1 6 1-16,-3 0 1 15,-6 7 1 1,-13 0 1-16,-1-1 1 16,-14-4 2-1,-8-7 2-15,-10-19 5 16,-5-8 3-16,-6-20 6 16,-2-8-23-16,1-20-165 15,1-7 118 1</inkml:trace>
  <inkml:trace contextRef="#ctx0" brushRef="#br0" timeOffset="48417.56">18296 10640 677 0,'0'-2'134'0,"0"2"109"0,-5 4-45 0,-4 12-84 16,-5 5-40-16,-2 13-43 0,-2 5-10 0,9 4-14 0,7-1-2 15,6-8 1-15,8-2 2 0,10-11 5 0,2-3 7 0,-2-13 30 16,-3-7 18-16,-3-10 34 0,-3-6 11 16,-6-10 1-16,0-2-9 0,-7-6-24 15,-9-3-9-15,-4 5-19 63,-4-1-10-63,-6 14-20 15,-4-1-12-15,-1 17-28 16,-4 5-22-16,9 7-66 16,7 4-56-16,9-1 82 0</inkml:trace>
  <inkml:trace contextRef="#ctx0" brushRef="#br0" timeOffset="48477.92">18695 10766 1636 0,'-2'14'81'0,"-1"-7"4"0,-6 1-13 0,0-8-36 0,4-9-21 0,-1-6-127 16,5-1-312-16,11-3 263 16</inkml:trace>
  <inkml:trace contextRef="#ctx0" brushRef="#br0" timeOffset="48876.08">18810 10511 686 0,'4'-11'132'0,"-2"2"141"0,-2-5-51 16,3 7-30-16,1 0-28 15,8 0-46-15,4 0-12 0,5 0-26 16,2-2-11-16,2 3-24 15,0 6-10 1,-4 9-18-16,-5 6-5 16,-10 9 0-16,-6 1 0 15,-18 7 1-15,-2 2-2 0,-1 7-3 16,-6-4-2 0,11 0-4-16,-1-2-2 15,13-6 0 1,4-3-3-16,11-4 0 15,3-6 1 1,2-11 2-16,3-1 0 16,6-10 4-16,0-4-20 0,-2-12-79 15,2-1-52-15,-4-9-151 16,1 0-79-16,2 4 210 16</inkml:trace>
  <inkml:trace contextRef="#ctx0" brushRef="#br0" timeOffset="49435.57">19234 10553 956 0,'7'16'103'0,"-2"6"86"0,-3-1-43 15,-7 7-59-15,-4 4-14 16,0 2-20 0,-5-4-10-16,3-12-2 15,6-4 4-15,3-12 5 16,0-2 9-16,-3-6 6 16,9-13 0-16,3-6-8 15,3-9-8-15,10 2-17 16,1 2-8-16,2 13-15 0,4 4-5 15,-2 13-6-15,3 5-1 16,0 11-2-16,-1 6 2 16,1-1 3-16,1-2 2 15,-3-13 1-15,3-6 1 16,-1-11 3 0,0-7 1-1,-5-3 3-15,-5-5 15 16,-5-3 18-1,-8-3 4 1,-5 0 0 0,0 2-16-16,-2 9-21 15,2 3-8-15,0 13-8 0,9 5-3 0,7 16-1 16,2 3 0-16,7 1 8 0,-1-1 1 16,1-1 1-1,-2-2 2-15,-12-2 5 16,-11 2 7-1,-13 2 6 1,-10-2 0 0,-7 0-4-1,-3-4-6 1,-3-8-25-16,2 1-34 16,3-10-106-16,-5-4-190 15,-3 0 197 1</inkml:trace>
  <inkml:trace contextRef="#ctx0" brushRef="#br0" timeOffset="91572.03">22223 13587 456 0,'6'-7'113'0,"-1"-4"79"0,-5 6-18 0,-7-2-14 0,2 3-15 0,-2 4-5 0,-4 0-19 0,-7 0-8 0,4 6-23 0,-2 1-15 16,-2 9-27-16,1 7-14 15,-1 5-21-15,-5 4-7 16,7 11-6-16,0 3-2 16,12 0-2-1,6-4 1-15,16-13 0 16,7-5 2-16,5-16 4 15,3-8 15-15,5-16 30 16,1-6 16 0,-4-13 17-16,-3-6-7 15,-12-5-14 1,-10-2-12-16,-17 4-11 0,-12 1-5 0,-17 13-13 16,-6 4-6-16,-10 15-23 0,1 6-11 15,3 17-51-15,7 4-43 16,16 11-257-1,13 3 225-15</inkml:trace>
  <inkml:trace contextRef="#ctx0" brushRef="#br0" timeOffset="91706.82">22507 13789 1092 0,'0'0'143'0,"4"-7"236"0,-1 0-349 0,-3-5-95 0,-3-3-116 16,-1 5 108-16</inkml:trace>
  <inkml:trace contextRef="#ctx0" brushRef="#br0" timeOffset="92168.28">22863 13427 1316 0,'-1'20'104'0,"-6"-2"46"0,-4 10 2 0,-9 15-48 0,-4 3-30 16,-8 23-35-16,-2 7-12 0,2 18-13 15,5 2-4 1,17-4-11-16,5-12-3 15,13-27-2 1,12-18 1-16,15-28 8 16,10-8 6-1,-1-28 25 1,2-6 10 0,-12-9 12-1,-9 3 1-15,-15 4-9 16,-13 5-9-16,-24 7-18 15,-10 4-21 1,-15 12-74-16,-2 3-44 16,9 13-139-1,-3 8 135-15</inkml:trace>
  <inkml:trace contextRef="#ctx0" brushRef="#br0" timeOffset="92635.5">23119 13757 940 0,'19'11'139'0,"-1"3"235"0,-9 7-278 0,-4 6-2 16,-5 8-26-16,0-1-24 0,-5 3-29 0,-2-5-2 16,5-5-4-16,-5-6-2 15,5-10-2-15,6-8 1 0,-3-15 6 16,5-9 6 0,6-22 30-16,-1-1 14 15,8-8 17-15,8 6 6 31,-4 14-18-15,2 9-17-16,3 18-27 0,-1 7-13 16,1 19-11-16,0 11-3 31,-3 2 5-15,4-1 2-16,-4-8 0 15,1-9 4 1,1-14 1-1,-6-6 2 1,0-6 14-16,-10-6 11 16,-8-4 16-1,-3-5 2-15,-7-7-12 16,0 2-11-16,7 2-22 16,4 12-5-16,12 14-3 15,7 6 1-15,9 10 1 0,9 4 0 16,1 8-1-1,-6 3-1-15,-5 1 4 16,-11 3 5 0,-20 5 10-1,-11-6 5-15,-21-1 1 16,-10-2-4-16,-8-10-10 0,1-8-10 0,-1-16-41 16,2-8-32-16,5-15-96 0,3-6-64 0,10-5-295 0,6 7 305 0</inkml:trace>
  <inkml:trace contextRef="#ctx0" brushRef="#br0" timeOffset="93115.64">21544 14543 1256 0,'6'-6'120'0,"-1"6"132"0,-2 2-75 0,-3 19-21 16,2 8-34-16,2 17-65 0,1 9-16 0,-1 9-18 0,-1 1-6 0,1 1-13 15,-1-4-3-15,-3-14-26 16,0-2-45-1,-9-14-140-15,-1-9-155 16,-8-14 193-16</inkml:trace>
  <inkml:trace contextRef="#ctx0" brushRef="#br0" timeOffset="93274.04">21347 14819 930 0,'-8'0'147'0,"1"2"147"0,7 3-113 16,7 2-15-16,9-7-32 0,7 0-22 15,19-14-37-15,11 0-14 16,9-11-31-16,6 6-12 16,-10-1-26-1,-5 4-63-15,-3 7-254 16,-6 1 210-16</inkml:trace>
  <inkml:trace contextRef="#ctx0" brushRef="#br0" timeOffset="93566.99">22012 14826 938 0,'-14'29'138'0,"0"4"207"0,3 3-243 0,1 3-59 0,1-5-1 0,9-3-22 16,7-6-12-16,11-9 1 16,7-5 7-1,10-11 13-15,4-2 17 0,0-19 27 16,0 3 17-1,-9-12 31-15,-3-9 3 0,-15 2-10 16,-8-11-16-16,-18 9-34 31,-15-4-19-31,-17 4-33 16,-12 6-28 0,-1 6-68-16,-1 11-38 15,15 14-124 1,10 4-254-1,14 12 305-15</inkml:trace>
  <inkml:trace contextRef="#ctx0" brushRef="#br0" timeOffset="93708.86">22537 14851 1388 0,'9'20'175'0,"-5"-3"250"0,-3-8-303 0,-11-9-71 15,-3-3-21-15,1-13-117 16,7-7-73-16,8 1 82 15</inkml:trace>
  <inkml:trace contextRef="#ctx0" brushRef="#br0" timeOffset="94116.93">22603 14752 1579 0,'10'-14'86'0,"8"-4"32"0,5 2-6 16,6 2 12-16,11 1-36 0,-1 8-42 0,0 2-11 0,-8 8-20 15,-7 4-4 1,-11 12-1-16,-11 7-1 16,-13 13-1-1,-5 5-1 1,-12 6-3-1,-3 6-1 17,3 2-2-17,3-5-1 1,13-5-3-16,10-7-4 0,16-13-6 16,8-4 17-1,9-13-76-15,5-10-42 16,-1-10-103-1,4-9-96 17,-5-12-147-32,5-4 244 15</inkml:trace>
  <inkml:trace contextRef="#ctx0" brushRef="#br0" timeOffset="94547.59">23142 14933 920 0,'10'0'164'0,"8"5"137"0,-4 11-88 0,-5 12-114 0,-2 4-31 0,-12 7-38 0,5 2 0 15,-7-2 8-15,0-7-7 0,3-11 10 0,-1-8 7 0,5-13 2 0,5-11 9 0,6-12 4 0,1-9-1 0,8-14 3 0,5 0-4 16,5 2-17-16,-2 8-11 0,4 11-18 15,-4 16-4-15,-3 20 0 16,-3 14-3 0,-6 19-4-1,-2-3 2-15,-4-6-3 16,1-6 0 0,3-20 4-1,4-9 1 1,5-15 6-16,-7-6 6 15,2-9 26-15,-6 0 11 16,-5-9 13-16,4-4-5 16,5-1-29 15,5 5-16-31,2 12-18 31,7 13-2-15,4 18-1-1,0 8 1-15,5 15-1 16,-8 6 0-16,-2 6 3 0,-10 2 1 16,-10-2 4-16,-7 2 9 15,-27-2 12 1,-10-4 3-16,-20-8-1 16,-11-6-8-1,-8-12-41-15,-4-3-41 16,-11-19-140-16,-7 2-400 15,-53-56 369-15</inkml:trace>
  <inkml:trace contextRef="#ctx0" brushRef="#br0" timeOffset="109529.16">1397 14103 747 0,'-11'11'83'0,"3"1"58"0,-1-5-70 0,5 2-43 0,2 5-17 0,-1-1-7 0,-1-6 0 0,-1 0-3 15,5-7 0-15,0 0-1 16,0 1 1-16,12 3 14 16,-3 5 15-16,5 0 37 15,6 1 14-15,1 5 16 16,9-3-4-16,16 0-27 16,16-3-15-16,32-3-30 15,15-8-11-15,22-9-9 16,4-3-2-16,21-2-4 15,16 0 1-15,30-5-4 16,14 1 2-16,32 3 1 16,0-5 1-16,8 5 3 15,13 1 1-15,-15 0 2 16,-13 1 1-16,5 7 4 16,-10 8 20-1,-12 3-16-15</inkml:trace>
  <inkml:trace contextRef="#ctx0" brushRef="#br0" timeOffset="136518">4686 2513 435 0,'9'-20'94'0,"-2"4"97"0,0 6-25 0,-7 4-19 0,0 6-7 0,-5 7-7 0,-1 11 4 16,3 0-5-16,-6 3-2 16,4-1-2-16,1-4-9 15,2 9-23-15,2 1-14 16,6 6-19-16,-3 7-9 15,8 7-12-15,-2 2-5 16,0 7-17-16,1 2-5 16,-8-6-3-16,-2 2-1 15,-2-5 1-15,-7-7-12 16,6-9-175-16,1-4 128 16</inkml:trace>
  <inkml:trace contextRef="#ctx0" brushRef="#br0" timeOffset="147960.29">10842 11523 599 0,'0'-2'104'0,"-2"2"104"0,-7 6-51 0,-3 3-20 0,-4 1-13 0,4 3-11 0,3-6-16 0,7-5-24 16,4-6-1-16,21-7 2 0,12 1 12 16,17-10 5-16,17 4-6 15,27 4-17-15,5 3-18 47,23 9-24-47,14-2-7 0,20-1-13 16,3-1-1-1,6-7 0-15,-15-3 0 16,-1-5 1 0,-4-1 1-16,-12-6 1 15,-13 4 2 1,-42 3 4-1,-23 5 2 1,-34 8 14 0,-16-2 3-16,-25 4-1 15,-15 2-2 1,-35 0-15-16,-15 2-3 16,-36-5-4-16,-10 0 0 15,-10-11-3-15,-1-4-3 0,-16-3-3 16,-7 6-3-16,-5-3-7 0,6 15-1 0,22 7-3 15,22 8 0 1,16 6 4 0,16 5 1-1,22 1 3 1,21 1 0 0,27-6-3-16,14-1 0 15,34-10 5 1,20-3 7-1,33-6 13 1,18-13 6 0,23-2 2-16,10-5-7 15,31 3-6-15,8-1-5 16,-4 2-1 0,-12 3 0-16,-29 2 1 15,-12 3 2-15,-18 9 3 0,-15 2 1 16,-46 5 3-1,-14 6 4-15,-40 0 6 0,-22-1 0 0,-34-3 0 16,-19 4-2-16,-17-6-7 16,-6-1-3-16,-13-9-4 15,-19-6 0-15,-22-8-5 16,0-6 0-16,15 3-5 16,19 1-3-16,44 18-4 15,24 4-3-15,35 14-12 0,21 6-3 16,48 7 0-16,17 4 2 0,49 0 25 15,24-2-48 1,51-12-185-16,27-6 161 16</inkml:trace>
  <inkml:trace contextRef="#ctx0" brushRef="#br0" timeOffset="152719.28">7915 3164 708 0,'0'-22'112'0,"0"6"112"0,0-1-12 0,0 9-4 16,0 0-28-16,-4 6-43 0,1 4-25 0,-1 8-35 0,1 4-15 0,3 9-27 16,1 8-8-16,8 6-13 0,-3 4-8 0,4 8-2 0,-3 1-2 0,0-4 0 0,-3-3 0 15,5-3-25-15,-6-8-54 0,3-2-192 0,-5-1 164 16</inkml:trace>
  <inkml:trace contextRef="#ctx0" brushRef="#br0" timeOffset="152924.94">7475 3710 873 0,'0'7'97'0,"4"0"91"0,4-5 4 0,16-4 22 0,4-9-30 15,16-1-53-15,11-2-22 16,27-4-32-16,10 2-13 16,25-7-16-16,5 2-15 15,6-8-22-15,5 1-4 16,11 5-3-16,-4 3-1 16,-11 10 2-16,-17 6 2 0,-41 9-68 15,-18 8-76 1,-27 17 77-16</inkml:trace>
  <inkml:trace contextRef="#ctx0" brushRef="#br0" timeOffset="153975.12">7594 3892 258 0,'0'4'61'0,"-4"-2"86"0,1-1 0 0,-1 3 9 0,1-1 1 0,3 4-14 0,-4-5-5 0,4 0 1 16,0 0-4-16,0 0-13 0,0-2-10 0,0 0-30 0,0 0-15 0,-2 0-24 0,-10 0-10 0,1 0-12 0,-1 0-4 15,-2 7-8-15,-2-4-4 0,-4 10-3 16,-3-1-2-16,-2 15 0 16,4 1-2-16,-2 16-5 15,11 1 0 1,10 11-1-1,4-2-1 1,15-5 2 0,6-6 1-1,11-13 4 1,3-5 0-16,6-20 3 16,1-7 4-1,1-15 4-15,1-10 3 16,-6-16 3-16,1-1 1 15,-9-11-3 1,-5 4 4 0,-15 5 11-1,-7 5 0-15,-10 20-1 16,-7 12-5 0,-4 25-21-16,2 16-1 15,6 15-4-15,7 10 0 0,13-9 2 16,11-4 0-16,11-17 3 15,0-8 0 1,-1-15 10-16,-4-9 4 16,-13-13 20-1,1-7 4 1,-4-5 0-16,-1-2-4 16,2 0-19-16,-7 2-6 15,8 7-8 1,2 11 0-16,3 13-2 15,-1 17 0-15,8 7-1 16,-6 9 1-16,2-1 2 16,2 6 1-16,-11-5 2 0,-7 5 1 15,-7-2 5-15,-7 0 3 0,-21 2 3 16,-2-7-1 0,-13 0-4-16,-1-2-1 0,-2-8-3 15,1-12-2-15,-1-10-3 16,6-7-23-16,6-19-48 15,9-3-18 1,21-6-89-16,17-1-59 16,19 4 139-1</inkml:trace>
  <inkml:trace contextRef="#ctx0" brushRef="#br0" timeOffset="154232.46">8461 4100 699 0,'7'-2'129'0,"0"-5"149"0,-7-4-49 0,-2-3 1 0,-5 2-39 0,0-6-51 15,-5 9-30-15,-1 4-35 0,-1 5-17 0,-4 17-31 0,-5 6-9 0,4 16-15 16,-4 4-3-16,10 5-1 0,8-4-2 0,7-3 0 0,8-7 0 15,12-13-1 1,3-9 2-16,6-13 1 0,5-8-2 0,-1-14-71 0,3-2-66 0,9-23-210 16,-7 4 185-16</inkml:trace>
  <inkml:trace contextRef="#ctx0" brushRef="#br0" timeOffset="154599.84">8677 3639 921 0,'-7'3'163'0,"0"1"104"0,9 3-67 0,-2 0-7 16,3 7-80-16,6 7-29 15,-7 10-51-15,0 9-11 16,-2 14-17-16,-2 9-3 15,0 10 1-15,2 0 0 16,7-8-3-16,6-3 1 16,8-19-1-16,2-11 0 15,12-16 0-15,-1-11 3 16,9-14 6 0,1-16 3-16,-3-12 2 15,0-9-1 1,-13-2 0-1,-9 0 2 1,-10 8 21 0,-12 11 14-1,-11 15 2-15,-11 12 3 16,-2 22-29-16,1 10-16 16,1 16-9-16,11 7-5 15,8-1 1-15,6-6-2 16,14-11 0-16,6-5 2 15,10-8-66 1,4-8-74-16,5 2-323 16,3-2 268-16</inkml:trace>
  <inkml:trace contextRef="#ctx0" brushRef="#br0" timeOffset="154896.62">9509 3802 1264 0,'3'-2'144'0,"-1"2"78"0,-2 5 17 0,0 17-101 0,2 1-38 16,0 16-55-16,-4 3-8 0,5 11-16 0,1 6-5 0,1 5-9 0,9 3-5 15,-10 2-43-15,0-3-64 0,3-1-293 0,-6-4 241 0</inkml:trace>
  <inkml:trace contextRef="#ctx0" brushRef="#br0" timeOffset="155089.84">9425 4158 1105 0,'-5'-12'115'0,"7"-1"101"0,5 1-59 0,11 7-20 0,5-8-29 16,12 8-37-16,2 0-15 0,10 3-18 16,-1 5-3-16,-4 8 0 15,1 1-4 1,-13 15 10-16,-7 0-1 0,-11 6-5 16,-10 8-6-1,-2-4-15-15,-5 2-4 16,5-12-1-1,5-2-28-15,4-24-110 16,3-1-87-16,3-14 100 16</inkml:trace>
  <inkml:trace contextRef="#ctx0" brushRef="#br0" timeOffset="155200.6">9642 3952 1070 0,'-14'0'29'0,"3"-5"-29"0,9 0-46 15,9-11-196-15,15-5 156 16</inkml:trace>
  <inkml:trace contextRef="#ctx0" brushRef="#br0" timeOffset="155694.18">10030 4187 788 0,'18'56'148'0,"-9"-8"142"0,-6 0-59 0,-8-16-22 16,-4-13-45-1,-3-15-49-15,1-9-21 0,6-25-47 16,-1-9-14 0,6-8-22-16,0 3-6 15,7 14-7 1,6 7-3-16,1 19-4 16,4 6-1-16,8 16 3 0,3 7 1 15,6 5 3-15,-3 2 2 16,5-6 0-16,-1-8 0 15,1-11 1-15,-3-7 0 0,-1-10 4 16,-4-5 1-16,-6-2 0 16,0-6-1-16,-4 3 1 15,3 2-1 1,-8 4 19-16,-5-4 10 16,-2 11 30-16,-16-7 14 15,-2 11 1-15,1 3 0 16,-15 1-14-16,9 26-13 15,-2 5-20-15,4 10-11 16,14 8-13 0,7 1-1-16,23-8 1 15,13-13 1 1,15-19-2 0,8-11 0-1,-1-14-68-15,6-11-77 16,-10-5 79-1</inkml:trace>
  <inkml:trace contextRef="#ctx0" brushRef="#br0" timeOffset="156171.46">11479 3337 822 0,'-18'18'123'0,"-2"-6"78"0,10-1-10 0,-3-6 6 0,12-5-35 0,1 2-21 0,16-7-64 0,10-2-20 15,10 0-27 1,11 0-11-16,7-1-5 0,-1 1-5 16,-11-2-5-1,-8 4 3-15,-16 3-49 16,-8 1-67-16,-10 1 63 16</inkml:trace>
  <inkml:trace contextRef="#ctx0" brushRef="#br0" timeOffset="156291.17">11427 3694 1350 0,'18'23'94'0,"3"0"46"0,18-14-33 15,16-6-26-15,7-13-30 16,7-6-7-16,-3-9-92 16,7 0 43-16</inkml:trace>
  <inkml:trace contextRef="#ctx0" brushRef="#br0" timeOffset="156727.24">13943 2750 1099 0,'7'0'129'0,"-1"7"96"0,-6 1 11 0,0 6-39 15,-9 9-38-15,3 5-65 16,1 6-22-16,2 14-35 16,4 3-12-1,5 9-16-15,-3 4-2 16,4-3-2-16,-1-1-2 0,-5-11-9 15,-2 1-54-15,-6-7-186 16,-8 3 155 0</inkml:trace>
  <inkml:trace contextRef="#ctx0" brushRef="#br0" timeOffset="156986.87">13193 3616 1102 0,'-3'19'75'0,"4"-6"75"16,12-3-5-16,3-1 53 0,3-4-29 0,19 4-52 0,1-3-23 0,19 1-25 0,9-2-4 0,31 0-12 0,30 1-9 0,38-8-18 15,13-5-8-15,16-9-3 16,2-2-4-1,-5-10-1 1,-6 3 1-16,-32 0 7 16,-19 0-42-1,-41-1-158-15,-18-1 128 16</inkml:trace>
  <inkml:trace contextRef="#ctx0" brushRef="#br0" timeOffset="158386.79">13509 3931 673 0,'-2'7'125'0,"-2"-3"110"0,-1 1 5 0,2 4-59 0,1-4-40 0,-2 6-62 0,3 0-22 0,-8 3-26 15,0 0-8-15,-7 4-11 16,5-2-4-16,4 5-4 16,-7 4-2-16,0 3-1 0,-2 2-1 15,2-5 1-15,5-4 3 16,9 1 8-16,1-6 10 16,8-2 21-1,7 0 4-15,11-2 6 0,-4-4 0 16,11-1 3-1,-6 1-1 1,0 3-10 0,3 2-4-1,-8 1-25 1,1 3-4 0,-11 3 1-16,-6-1-2 15,-11 10 9-15,-10-1-3 16,-11 1-1-1,-1-1-21-15,-11 2-65 16,-1-3-40 0,-3-4-110-1,1-7-68 1,-6-16 163 0</inkml:trace>
  <inkml:trace contextRef="#ctx0" brushRef="#br0" timeOffset="158445.81">13253 4201 976 0,'24'-43'124'0,"-1"1"123"0,5 4-10 0,9 5-43 0,6 3-23 0,6-1-68 0,-3 3-36 0,1-4-41 0,-7-2-10 0,3 3 8 0,-1 2-46 0,-1 1-179 0,-2 8 144 16</inkml:trace>
  <inkml:trace contextRef="#ctx0" brushRef="#br0" timeOffset="159228.34">14027 4093 1057 0,'1'14'91'0,"1"5"61"0,0-5 2 0,0 4 5 0,1 9-45 0,-3-8-55 15,-2 13-17-15,-5 0-13 16,0 2 2-16,-2-8 11 31,0-8 15-31,4-13 20 16,3-6-3-16,9-15-15 15,8-11-7-15,8-23-16 16,2-15-3-16,8-1 11 47,-1-3-2-47,2 11-7 0,-8 8-2 16,-3 22-21-16,-5 8-11 31,-2 32-9-16,-2 13-3 1,2 21 5 0,-2 13 3-1,2-2 5 1,6-6 2-16,3-14-2 16,6-10 2-1,1-22 4 1,0-5 3-16,-2-18 5 15,-1-5 1-15,-1-19 3 16,1-10 0 0,-3-18 0-1,1-12-3-15,-1 9-8 16,-4 9-4 0,1 22-6-1,-7 14-1 1,-2 13-4-16,2 15 0 15,1 18 3-15,7 9 0 16,6 13 4-16,2 1 1 16,7 5-3-1,-4-1 15-15,1-3 4 16,-15 3 5 0,-7-1 13-1,-10-2-15-15,-13 1 4 16,-16-2 0-16,-18-9-6 15,-10-4 1-15,-18-10-22 16,-10-6-39-16,-15-12-119 0,-9-9-70 16,-3-7 107-16</inkml:trace>
  <inkml:trace contextRef="#ctx0" brushRef="#br0" timeOffset="162862.73">15702 3096 482 0,'-2'0'105'0,"2"5"108"16,-7-3-12-16,0 2-8 0,-4-1-35 0,8-1-48 16,3 0-15-16,5-2-16 0,8-2-1 0,-1 0 5 0,2 1-6 0,13-3-23 15,3 2-8-15,7-3-19 0,2 0-7 0,6 3-9 16,-3 2-4 15,-5 0-3-31,-7 0-2 0,-15 2-2 0,-8 3-30 0,-11 2-133 0,-8 0-168 0,-8 6 174 0</inkml:trace>
  <inkml:trace contextRef="#ctx0" brushRef="#br0" timeOffset="162990.53">15686 3353 1129 0,'0'11'128'0,"-2"-8"66"0,4-3-16 0,12 0-8 16,6-3-41-16,8-6-24 0,9 4-51 0,-3-6-18 0,9 6-27 0,-1-2 6 0,1 1-140 0,-1-1 95 16</inkml:trace>
  <inkml:trace contextRef="#ctx0" brushRef="#br0" timeOffset="164409.7">16741 2960 539 0,'5'-6'153'0,"2"1"103"0,-7 1-31 16,0 4-23-16,-1 0-63 0,-8 2-24 0,4 2-33 0,-4 3-13 0,3 0-27 0,-1 5-11 15,2 15-21-15,-4 3-6 0,2 25-4 0,3 5 0 0,4 6-2 0,9-2 2 32,9-20 0-32,3-8 0 15,8-17 11-15,1-7 11 0,0-17 26 0,2-9 15 16,-4-7 13-16,-1-11 5 0,-2-16-6 0,-6-2-6 0,-3-14 2 16,-5 2-8-16,-11 0-6 0,-13 4-2 15,-13 3-27-15,-8 7-5 0,-7 13-17 0,-3 10-6 16,1 16-9-16,-3 7-2 0,6 6-4 0,1 8-4 15,17 2-50-15,6 2-46 0,20-2-141 0,8-1-152 0,29 3 227 0</inkml:trace>
  <inkml:trace contextRef="#ctx0" brushRef="#br0" timeOffset="164771.88">17344 3105 1152 0,'0'14'253'0,"0"-1"298"0,2-8-324 0,-2 0 7 0,-2-5-95 0,-3-5-43 15,-3-7-45-15,5-3-12 0,-4-1-27 16,3 0-7-16,3 4-5 16,-7 0-32-16,7 4-100 15,1-2-70-15,10 5 92 16</inkml:trace>
  <inkml:trace contextRef="#ctx0" brushRef="#br0" timeOffset="165418.26">17635 2777 429 0,'0'0'134'0,"0"0"113"0,-2 0 15 0,-9 0-39 16,2 4-46-16,1-4-44 0,0 3-10 0,7-6-23 15,2-3-3-15,8 1-9 0,9-8-10 0,12-1-3 16,7-2 2-16,10-3-3 0,2 3-3 0,-3 11-26 16,-8 3-15 31,-3 4-18-47,-7 12-9 0,-6 5-2 15,-1 6-1-15,-14 11 0 0,-5 1 0 0,-16 7 1 0,-8 9 0 16,-17 4-5-16,-7 3-6 0,-12 6-1 0,-3 0 0 0,1-12 6 15,10-9 3-15,31-13 0 0,7-6-1 0,19-17-2 16,14 4 1-16,18-6 1 0,11-4 0 0,12 8 3 16,3-9-1-16,-6 1 1 0,-8-3-50 0,-7-5 58 0,8 5-21 0</inkml:trace>
  <inkml:trace contextRef="#ctx0" brushRef="#br0" timeOffset="165892.44">19089 2742 697 0,'3'-13'144'0,"-1"-1"195"0,-2 0-77 16,-11-13-9-16,-5 2-36 0,-19-5-85 0,-8 4-26 0,-6 8-46 0,-8 7-23 16,-2 18-23-16,1 13-12 0,-2 24-10 0,-1 15-3 15,8 22-4-15,7 11 1 78,27 13 3-78,11-4 2 0,26-10 6 0,16-13 1 16,8-20 2-16,6-14 1 0,5-17 2 0,-5-13 2 0,-2-16 3 0,-1-10 2 0,-10-16 6 16,-3-6 2-16,-5-5 6 0,-8 5 8 0,-8 13 0 0,-9 17-2 0,3 6-13 15,-12 21-9-15,-6 23-8 0,1 6 0 0,0 4 0 0,3-6 0 0,0-7-1 0,4-6-27 0,-1-18-61 16,1-4-47-16,-4-17-216 0,4 0-184 0,3-10 298 0</inkml:trace>
  <inkml:trace contextRef="#ctx0" brushRef="#br0" timeOffset="166474.94">18732 3084 977 0,'-3'-32'141'0,"1"7"146"0,-2 9-65 0,17 7-51 0,1-1-24 0,13 1-50 0,6 2-19 15,3-4-33-15,-1 7-17 16,1-4-21-16,-8 2-18 15,0 3-123-15,1-10-105 16,1 3 123-16</inkml:trace>
  <inkml:trace contextRef="#ctx0" brushRef="#br0" timeOffset="166631.47">19372 2688 1474 0,'-3'27'139'0,"-4"7"53"0,-2 12-14 0,-2 18-66 0,2 3-52 16,-8 9-40-16,-1-1-4 0,4-3-10 15,1-1-3 1,6-14-44-16,5-9-55 16,8-18-247-1,3-3 204 1</inkml:trace>
  <inkml:trace contextRef="#ctx0" brushRef="#br0" timeOffset="167072.88">19644 2640 1319 0,'3'-7'188'0,"2"7"100"0,-1 25-86 0,0 5-17 0,-3 18-83 0,-2 5-26 0,-3 15-29 15,-1 6-15 1,-2 11-20-16,3 0-5 15,0-7-28-15,-1-3-46 16,3-17-175-16,2 1 145 16</inkml:trace>
  <inkml:trace contextRef="#ctx0" brushRef="#br0" timeOffset="167105.44">19394 2875 1595 0,'-8'14'97'0,"0"0"101"0,2-5-84 0,12-6 22 0,-3-3-35 0,15-9-70 0,10-3-11 16,8-4-31-16,1-2-47 16,14 2-132-16,-3 4-117 15,11 10 150-15</inkml:trace>
  <inkml:trace contextRef="#ctx0" brushRef="#br0" timeOffset="167138.67">19716 3052 804 0,'0'-2'88'0,"4"-2"220"0,5 3-154 0,10-5 34 15,6 5 11-15,5-1-73 16,7 2-17 0,9 2-23-1,8 1-11-15,6 2-18 16,0 1-11 0,-7 3-18-1,-10-4-2-15,-22 6-1 16,-3-4 0-16,-18 5 0 15,-5 2-5-15,-13 9-5 16,-16 4-3 0,-5 7-6-1,-5 5-2-15,-8 0-1 16,8 3-1 0,10-3-1-1,11 2 0-15,22 0 1 16,11-9 2-16,28 3 5 0,11 1 0 0,27-8 0 15,6 0-4-15,5-12-3 0,9-3-5 16,-4-12-84 0,7-1-17-1,-26 6 45 1</inkml:trace>
  <inkml:trace contextRef="#ctx0" brushRef="#br0" timeOffset="173562.15">4716 5749 723 0,'2'3'127'0,"-2"4"77"0,-5-1-43 0,-6 4-23 0,-5 3-50 0,2-1-10 0,1-8-11 15,1-4-2-15,3 0 4 0,-5-4-2 0,0 0-12 0,-2 8-5 16,-5 1-4-16,3 8-5 0,-2 6-10 0,-1 8-5 0,2 12-15 0,-4 2-4 0,5 5-6 31,2 2-1-31,14-2-1 0,2 2-3 0,14-13-1 0,8 2 0 16,6-12 2-16,4-2 2 0,1-9 1 0,5-7 2 0,1-8 1 0,5-10 0 0,0-14-80 15,-3-5-78-15,0-9 85 0</inkml:trace>
  <inkml:trace contextRef="#ctx0" brushRef="#br0" timeOffset="173714.95">4970 5530 1270 0,'0'-3'116'0,"5"5"71"16,-7-1-4-16,4 19-53 0,2 8-20 0,-3 13-41 15,14 19-22-15,-10 13-19 16,-3 9-12-16,1 3-7 16,4 0-1-16,4-7-1 15,0 0-4-15,-3-18-56 16,8-8-42-16,-3-13-141 15,1-13-186 1,14-33 246-16</inkml:trace>
  <inkml:trace contextRef="#ctx0" brushRef="#br0" timeOffset="173928.05">5339 5447 1324 0,'-8'-2'120'0,"1"4"58"0,0 12-14 16,0 18-39-16,0 5-37 16,4 18-30-16,-5 2-19 15,5 14-25-15,1 7-6 16,2 5-8 0,0 1 1-16,0-15 1 0,4-3-21 15,5-13-101 1,-2-9-84-16,5-24 97 0</inkml:trace>
  <inkml:trace contextRef="#ctx0" brushRef="#br0" timeOffset="174204.7">5683 5695 1098 0,'-13'7'127'0,"-10"11"92"15,-7 7-51-15,-18 7-17 16,-9 5-36-16,1 0-34 15,6 2-24-15,18 2-39 16,16-5-12-16,16-6-13 16,11 0-1-16,24-7 0 15,13-2 2-15,18-1 8 16,1-6-13-16,6-2-174 16,-11-6 133-1</inkml:trace>
  <inkml:trace contextRef="#ctx0" brushRef="#br0" timeOffset="174483.14">6347 5936 1278 0,'-23'0'224'0,"-3"-3"-38"0,-4-4-26 15,-9 0-28-15,-6 0-42 16,-1 7-45-16,-2 7-17 15,15 10-26 1,4 7-1-16,15 6-9 0,7 5 0 16,12 4-3-16,9 0 2 15,18-7 3-15,7 0 1 16,11 0 6-16,1-6 3 16,-4 3 2-1,-1-3 1-15,-20 3-2 16,-3 6 0-16,-23 3 3 15,-14 2 0 1,-16-6-20-16,-7 0-51 16,3-15-209-1,0-5 169-15</inkml:trace>
  <inkml:trace contextRef="#ctx0" brushRef="#br0" timeOffset="174825.02">6700 6071 1131 0,'16'37'145'0,"-3"10"39"0,-8 23 0 16,-5 7-44-16,-5 10-74 16,-2 1-19-16,1-12-32 15,4-5-8-15,2-10-3 16,-3-6 0-16,3-15-1 16,0-13-1-16,0-23 4 15,0-1 3-15,0-35 3 16,3-23 2-16,-3-33-2 15,0-22-1 1,6-25-1-16,3-3-1 16,15 24 26-16,8 26 8 15,4 38 12-15,3 21 1 16,-7 21-27-16,0 8-8 16,-6 17-19-16,-3 6 0 0,-16 11 3 0,-7 5 0 15,-17 9 3-15,-13 3 1 16,-2 3-64-16,-6-8-54 15,14-16-323-15,11-14 257 16</inkml:trace>
  <inkml:trace contextRef="#ctx0" brushRef="#br0" timeOffset="175817.08">7035 6252 1099 0,'11'34'108'0,"3"-8"67"0,7-3-29 0,10-21-11 15,4-12-33-15,11-22-26 16,2-9-16-16,-5-9-26 16,-3-5-8-16,-11 6 3 15,-13 1 7-15,-15 16 19 16,-15 2 6-16,-9 21-8 16,-12 7-15-16,-8 20-25 15,2 10-8 1,-8 24-9-1,3 6 0-15,16 13-1 16,10 2 0-16,29-13 0 16,17-5 2-1,24-27 1 1,5-10 1-16,14-16 2 0,-8-9 2 0,8-20 0 16,-4-3 0-16,-1-18 1 15,0-3 0-15,-4-10 1 16,2-1 0-1,-23 11 7 1,-5 1 11 0,-34 20 14-1,-14 11 7 1,-27 24-3 0,-5 14-10-1,-2 26-18 1,4 8-10-16,10 16-5 15,15 0-2-15,15-8-1 16,13-10 0 0,23-21-2-1,12-12-19 1,20-15-43 0,9-3-39-1,6-21-110-15,3-4-83 16,-2-7-182-16,-4-7 251 15,91-46-188 1,-160 80 221 0,7-4 375-1,-14 7 206-15,-2-3-17 16,-23 9-73-16,-3 8-46 16,-13 4-81-1,0 10-42-15,-3 6-60 16,7 2-25-16,8 3-35 15,10-7-4-15,19-5-11 16,5-12 0-16,20-13 2 16,7-13 3-1,5-8 7-15,8-7 0 16,-5-8 3 0,1-8 1-1,-5-13 1-15,-3-3 2 16,-1-18 3-16,-2-4 2 15,-10-15 5-15,-2-3 9 0,-17 19 25 16,-1 15 10 0,-12 41 2-16,-2 25-11 15,-7 39-29-15,-4 16-13 16,-2 25-11 0,2 16-3-16,9 14 0 15,6 3 1-15,11-12-50 16,12-8-56-16,21-45 63 15</inkml:trace>
  <inkml:trace contextRef="#ctx0" brushRef="#br0" timeOffset="176145.4">9881 5949 1165 0,'-2'19'131'0,"-3"4"100"0,-6 9-9 0,-8 11-47 16,-6 5-44-16,-7 10-64 0,-7 3-27 0,0-1-31 0,-3 0 0 0,-1-7-15 0,6-5-34 0,-8-23-121 0,12-4-103 0,6-33 131 0</inkml:trace>
  <inkml:trace contextRef="#ctx0" brushRef="#br0" timeOffset="176314.37">9413 5873 1168 0,'5'1'107'0,"6"14"104"0,16 8-35 15,15 19 12-15,1 8-21 16,6 8-54-16,-3-3-27 0,4-7-50 16,-4 2-12-1,2-11-11-15,2-2 0 16,-4-14-72 0,2 0-78-16,3-25 78 15</inkml:trace>
  <inkml:trace contextRef="#ctx0" brushRef="#br0" timeOffset="176988.6">11190 5662 557 0,'-6'1'120'15,"-4"-1"116"-15,-6 4-8 0,5 1-73 0,6-5-27 0,-9-10-52 0,15 1-24 0,-1-7-24 0,2 7-2 0,12 4-1 0,-14 3 4 0,0-11 20 0,0 13 5 0,0-1 6 0,0-1-3 0,-10-2-19 0,-1 3-10 16,2-1-16-16,7 2-5 15,2 0-3 1,-3 0 1-16,1 0 3 16,0-4 1-16,-10 3-3 15,8 6-4-15,4-2-3 0,0-3-3 16,0 0 0-16,0 0 4 16,9 0 0-16,-5-1 1 15,-1 1-1-15,-3 0 0 0,0 0 3 16,0 0-27-1,0 1-118-15,-1 6-150 16,-5-10 152 0</inkml:trace>
  <inkml:trace contextRef="#ctx0" brushRef="#br0" timeOffset="177997">10989 5413 300 0,'4'2'128'0,"1"0"153"0,-5-2-27 0,0 0-15 0,4-2-20 0,3-1-26 0,5-3-10 0,-1 6-23 0,-11 0-9 0,-5 4-37 15,1 10-22-15,-7 16-38 16,4 15-26-16,7 22-18 16,-5 7-3-1,1 8-5 1,-8 3 3-16,0 0 0 16,-3-2 0-16,5-8-1 31,3-6-11-16,3-23-74-15,4-5-49 16,5-32-189-16,18-13 169 16</inkml:trace>
  <inkml:trace contextRef="#ctx0" brushRef="#br0" timeOffset="178398.97">11363 5694 1225 0,'0'14'116'0,"2"11"83"0,-2 15-53 16,0 21-15-16,-3 1-43 0,-6 16-42 0,0-7-12 0,-2 1-19 15,-3-6-2-15,2 1-5 16,1-3 0-16,2-20 4 16,4-3 0-1,-2-30 12 1,3-13 10-16,-3-30 9 0,5-23 3 16,-3-30 4-16,7-16-12 31,3-18 8-31,-1-8-5 0,15-3-15 15,1 6 0 1,3 30-18-16,5 16-3 0,0 41-8 16,4 16-3-1,4 22-4 1,3 17 0-16,2 12 6 16,-1 4 3-1,-9 10 3 1,-12 2 3-1,-23 4 4 1,-11-6 8-16,-24-1 1 16,-6-6-2-16,-3-3-27 15,0-2-37-15,13-16-88 0,5-4-80 16,19-8 115 0</inkml:trace>
  <inkml:trace contextRef="#ctx0" brushRef="#br0" timeOffset="178814.53">12076 5752 827 0,'14'-14'185'0,"-7"-6"138"0,-7 6-55 0,-7 2-15 0,-12 6-63 0,-2 6-30 0,-20 2-62 15,-5 9-25-15,-15 8-46 0,12 13-17 0,12 22-17 0,13 9-2 0,19 10-2 16,12-6 0-16,25-6 5 0,9-8 1 0,19-9 4 0,-3-8 2 0,5-17 4 16,2-10-31-16,5-14-154 0,-2-11-364 0,1-16 317 0</inkml:trace>
  <inkml:trace contextRef="#ctx0" brushRef="#br0" timeOffset="193580.43">12948 5759 1308 0,'-7'9'132'0,"-1"0"86"0,0 2-9 0,1-8-72 0,6 1-20 0,2 3-39 16,12-2-12-1,12 4-15-15,12-4-11 16,11-1-18 0,5 1 0-16,-5-10-13 15,1 10-2-15,-6 0-7 16,-4 3-11-16,-7 0-81 16,-11-4-65-16,-10-4-315 15,-6 5 271 16</inkml:trace>
  <inkml:trace contextRef="#ctx0" brushRef="#br0" timeOffset="193989.78">12984 6030 1091 0,'-18'18'180'0,"2"3"130"0,13-1-118 0,8-6-20 0,13-9-57 15,8-3-15-15,10-7-21 0,8-4-17 0,6-5-35 0,-1 1-15 0,1 5-106 0,-6-5-62 16,3 3 82-16</inkml:trace>
  <inkml:trace contextRef="#ctx0" brushRef="#br0" timeOffset="194332.74">14252 5628 1038 0,'0'4'123'0,"-7"4"86"0,-2 5-55 0,-5 13-34 0,-1 5-43 0,7 11-35 0,-10 2-3 0,12 6-6 31,6-2-8-31,6-4-1 0,8-3 5 15,9-13 2-15,-7-8 8 16,7-11 20-16,0-7 15 0,-7-15 19 16,5-6 2-16,-1-13-16 15,1-11-17-15,-7-12-21 16,-5 2-8-16,-9 3-8 16,-9-3-4-16,-16 11-8 15,2 8-8-15,-1 13-14 16,-3 12-10-16,0 21-44 15,3 9-37-15,2 13-127 16,10 7-132-16,17 0 198 16</inkml:trace>
  <inkml:trace contextRef="#ctx0" brushRef="#br0" timeOffset="194576.17">14842 5780 1660 0,'5'6'151'0,"3"1"52"0,-21-4-22 0,-6 3-95 0,-3-6-43 15,-2-13-33-15,9 1-49 0,15-2-198 0,2 3 156 0</inkml:trace>
  <inkml:trace contextRef="#ctx0" brushRef="#br0" timeOffset="195173.07">15096 5474 862 0,'0'0'149'0,"-2"0"128"0,-3 0 9 15,-1-2-55-15,3-2-35 0,6-4-54 16,3-3-28-16,8-2-40 15,5 5-13 1,3-1-16 0,8 9-10-1,-4 7-17 1,3 7-4 0,-10 2-9-1,-1 11-6 1,-15 6 0-1,-3 6 0 1,-10 9 0 0,-8 0 5-1,-12 3 1 1,-9-1-1 0,-2 5-1-16,4-2-1 15,3 2 0 1,11-9 1-1,11-10-2-15,8-3-1 0,10-13-2 16,8-2-2-16,19-9 2 16,10-4 2-1,7-9 0 1,6-8 2 0,3-4-32-1,-1-2-54-15,1-8-185 16,-2 3 158-16</inkml:trace>
  <inkml:trace contextRef="#ctx0" brushRef="#br0" timeOffset="195697.64">16133 5529 841 0,'0'-11'134'0,"0"-1"110"0,0-1 14 0,-9 3-45 0,2-8-15 0,-7 4-28 0,-6 3-18 15,-3 4-46-15,-5 5-28 0,-9 15-40 0,-4 13-16 0,-3 24-13 0,-3 15-7 0,8 21-9 0,4 2-3 16,12 3-2-16,7-3 3 0,16-15 5 0,9-7 1 0,19-20 3 0,2-9-1 0,11-18 6 0,-2-6 2 0,0-19 4 0,2-9-2 0,-6-17 0 0,1-4-2 0,-4-6 0 0,-4-1 6 0,-10 2-2 0,-2 9 3 0,-11 13 12 0,-3 17 1 0,0 4 0 0,-6 19-2 0,-3 9-15 0,0 13-5 0,0-2-2 0,0-2-2 0,-2 0-1 0,4 0-32 16,3-11-92-16,2-5-77 0,0-9 92 0</inkml:trace>
  <inkml:trace contextRef="#ctx0" brushRef="#br0" timeOffset="195892.79">15924 5837 1386 0,'-22'2'123'0,"3"2"57"0,15-1-71 0,11-1-14 0,18-2-41 15,9-2-8-15,14-7-21 16,5 2-10-16,4-5-1 16,1-1-53-16,-5-1-195 15,1-4 163-15</inkml:trace>
  <inkml:trace contextRef="#ctx0" brushRef="#br0" timeOffset="196097.83">16466 5548 1588 0,'-9'29'129'0,"-10"11"55"0,6 3-14 0,1 15-35 15,-4-1-44-15,16 0-41 16,-2 0-16-1,2-2-23 1,2-9-6-16,2-11-38 16,-4-1-58-16,19-15-237 15,-3-1 197-15</inkml:trace>
  <inkml:trace contextRef="#ctx0" brushRef="#br0" timeOffset="196499.84">16739 5323 1516 0,'-7'4'174'0,"-2"4"117"15,-1 26-134-15,-1 7-14 0,4 14-51 0,3 2-12 16,4-1-29-16,4 6-21 16,-2-8-22-1,1 2-3-15,3-2-43 16,-1 0-59-16,0-9-198 15,-1-4 170-15</inkml:trace>
  <inkml:trace contextRef="#ctx0" brushRef="#br0" timeOffset="196823.5">16456 5727 1753 0,'0'0'27'15,"3"0"42"-15,11 0 26 0,8-3 25 0,6-3-19 16,13-2-53-16,-2-3-21 0,12-2-22 16,4 6-24-1,-2 2-127-15,6 3-140 16,-6 2 150-16</inkml:trace>
  <inkml:trace contextRef="#ctx0" brushRef="#br0" timeOffset="196897.95">16991 5619 1236 0,'-12'0'155'0,"3"-3"55"0,16 1-30 0,14-5-16 16,15 3-65-16,6 2-13 0,10 2-17 15,-8 2-10-15,-2 3-25 16,-8 6-13-16,-5 2-11 16,-6-1-3-16,-16 4-1 15,-6 5 0-15,-13 8-1 16,-7 6 0-16,-10 8-3 16,-5-1-1-1,6 8 0-15,2-1 0 0,18-4-2 16,12-3-1-1,19-13 0-15,16-8 0 16,11-9 2 0,6-6 2-1,10-8-18 1,3-3-46-16,4-6 39 16</inkml:trace>
  <inkml:trace contextRef="#ctx0" brushRef="#br0" timeOffset="-210763.84">18645 5486 1465 0,'-3'0'370'0,"5"5"-185"16,-8-3-94-16,-3 11 5 0,-21-4-4 0,16 17-18 0,-14 4-9 0,-15 6-25 0,1 4-16 0,-13 1-9 0,0 2-7 0,5-8-26 0,4 3-32 0,5-14-90 0,4-6-54 0,16-16-115 0,6-15-60 0,8-20-110 0,7-17 240 16</inkml:trace>
  <inkml:trace contextRef="#ctx0" brushRef="#br0" timeOffset="-210531">18179 5502 755 0,'4'-19'201'16,"-3"1"186"-16,-2 18-114 0,-3 5-41 0,0 9-47 0,4 2-37 16,11 4-30-16,12-2-12 0,14 1-40 0,11-1-17 0,4 8-23 0,4 3-11 0,5 3-11 15,-5 5 3-15,-2-3-89 0,-1-6-65 16,-14-1-296 0,10 1 242-16</inkml:trace>
  <inkml:trace contextRef="#ctx0" brushRef="#br0" timeOffset="-210329.65">19018 5181 1739 0,'12'16'119'0,"-3"11"47"0,5 10 23 0,0 21-18 16,4 8-42-16,2 5-60 16,-3 0-23-16,3-5-31 15,-1-1-8-15,-5-10-17 16,4-3-51-16,-2-3-187 15,-5-3 156-15</inkml:trace>
  <inkml:trace contextRef="#ctx0" brushRef="#br0" timeOffset="-209863.93">13425 6974 1353 0,'2'9'106'0,"-2"-2"50"0,-5-4-2 16,5 1-18-16,5-4-20 0,9-4-14 0,15-1-14 0,-1 1-32 0,-1-3-18 0,8 2-28 0,1-2-4 0,6 3-3 0,-5 1 0 16,-3 1-25-16,-9 2-38 0,-13 4-124 0,-5 1-177 0,-15 2 200 0</inkml:trace>
  <inkml:trace contextRef="#ctx0" brushRef="#br0" timeOffset="-209755.96">13401 7346 1474 0,'33'5'95'0,"-1"2"58"0,2-7-12 0,-2-3-36 0,0-4-31 0,1-4-45 16,8-3-50-16,2-4-264 15,6-1 206 1</inkml:trace>
  <inkml:trace contextRef="#ctx0" brushRef="#br0" timeOffset="-209241.8">14509 7149 691 0,'-7'2'182'0,"-6"5"140"16,-3 0-57-16,-1 6-24 16,1 3-70-16,1 5-30 15,-4-5-61-15,5 12-27 16,8 16-33 0,3-1-13-16,17 17-11 15,6-7 2-15,8-8 2 0,6-8 0 16,5-10 3-16,3-6 5 15,1-18 27 1,1-4 16-16,-7-21 19 16,4-1 3-1,-9-17-9 1,-7-10-4 0,-9-3-3-1,-7-9 3 1,-22 1-5-16,-10 3-8 15,-14 8-19-15,-11 6-10 0,-3 17-23 16,1 10-6 0,11 17-19-16,0 5-25 15,16 11-75-15,7 2-64 16,16 3-163-16,11 0 189 16</inkml:trace>
  <inkml:trace contextRef="#ctx0" brushRef="#br0" timeOffset="-209103.77">15225 7390 1878 0,'-2'6'157'0,"-10"-1"55"0,-2-10-24 0,-2-4-86 0,-5-5-53 16,8-11-44-16,4 2-32 15,2 0-118-15,7-6-102 16,13 8 124-16</inkml:trace>
  <inkml:trace contextRef="#ctx0" brushRef="#br0" timeOffset="-208679.99">15443 7167 1209 0,'0'-18'199'0,"0"4"120"0,0 2-67 0,2 5-23 0,9 3-91 15,3-3-31-15,9 5-48 16,11 2-14-16,-1 4-17 16,4 5-9-16,-3 10-10 15,-4 4-3-15,-10 7-2 16,-6 2 3-16,-16 9 1 16,-7 3 0-16,-17 6 0 15,-8 3-1 1,-5 0-3-16,-2-3 0 15,9-9-2 1,11-1-2 0,18-11-3-16,11-1-2 15,19-8 0-15,10-3 1 16,11-8 2 0,4 0-1-16,2-12 1 15,5-6 2-15,1-13-114 16,8-2 475-1,-10-14-291-15</inkml:trace>
  <inkml:trace contextRef="#ctx0" brushRef="#br0" timeOffset="-208083.06">16741 6965 1084 0,'0'-11'145'0,"0"-1"109"0,0 5 5 0,0 7-62 0,-2 9-33 0,2 10-57 0,0 8-14 0,0 15-23 16,4 10-17-16,5 13-19 15,0 10-10 1,-1 8-12 0,5 0-4-16,-10-8-3 15,3-4 1-15,-1-15-3 32,-5-6-22-32,0-14-98 0,0-13-62 15,0-23 83-15</inkml:trace>
  <inkml:trace contextRef="#ctx0" brushRef="#br0" timeOffset="-207529.52">16656 7000 1611 0,'12'-9'108'0,"4"1"69"0,6-5 15 0,6-6 0 16,6 1-33-16,5 2-61 15,9 2-20-15,3 8-35 16,13 1-13-1,-7 9-19 1,-11 3-5-16,-13 7-4 16,-11 2 0-16,-21 9 3 0,-2 3 2 15,-28 4 2-15,-4 5 0 16,-26-5-1 78,-1-3-2-94,3-3 0 0,6-10 0 15,17-7-3-15,11-2-2 0,23-7-6 0,-7 4-4 16,26 3 0-16,4-4 2 0,18 10 12 16,12-5 8-16,13 8 2 0,3 6 1 0,0-1-5 15,-12 6-3-15,-22 1 6 0,-3 4 2 16,-19 5 6-16,-8 0 3 15,-14 1 2-15,-10 1 2 16,-17-4-2-16,-5 1-2 16,-22-10-7-16,-8-6-4 15,-11-8-13-15,1-8-10 16,11-15-36-16,10-10-25 16,25-11-58-1,13-5-37 1,33-4-94-1,14-2-71 1,24 4 182 0</inkml:trace>
  <inkml:trace contextRef="#ctx0" brushRef="#br0" timeOffset="-207275.93">17651 6860 1313 0,'-4'-2'220'0,"-5"1"231"0,2 15-259 0,-5 7 6 0,-1 18-93 0,4 9-37 0,-3 14-33 0,1-2-10 0,4-1-13 0,4-1-7 0,3-8-19 0,2-4-36 0,8-7-140 0,3-12-92 15,3-10 137-15</inkml:trace>
  <inkml:trace contextRef="#ctx0" brushRef="#br0" timeOffset="-206898.11">18028 6951 1125 0,'2'35'139'0,"-2"8"306"0,0 12-314 0,-5 8-13 0,-4 7 4 16,0 2-81-16,2-1-17 0,3-2-18 16,1-3-2-1,6-4-4-15,-3-5 0 16,0-9 1-16,2-11 2 0,-4-16 13 15,-1-16 3 1,-4-22 21-16,0-19 9 16,-2-29 15-16,3-19 8 15,-4-33 19 17,-3-16 1-32,8-17-15 0,5 1-8 15,7 25-34-15,7 17-4 16,9 47-4-1,0 16-2-15,6 22-10 0,3 15-9 16,-2 13-9 0,4 6-3-16,-1 11 3 15,3 2 0 1,-4 5 2-16,0 5-1 16,-16 6 2-16,-11-4 2 15,-25 4-2 1,-10 0-14-16,-14-2-47 15,-6-7-29-15,-3-11-68 16,7-7-34-16,10-10-125 16,12-8-224-16,15-6 320 0</inkml:trace>
  <inkml:trace contextRef="#ctx0" brushRef="#br0" timeOffset="-205951.97">18757 6798 1018 0,'5'-3'95'16,"-3"-3"94"-16,5 5-7 0,-10 1 30 0,-4 0-40 0,-8 0-56 0,-9 7-14 0,-12 1-35 0,-6 5-11 15,-10 6-29-15,2 4-16 0,11 6-9 0,8 3-4 0,22 3-5 0,10-3-1 0,26 2 6 0,9 1 4 0,15 1 8 16,4 1 4-16,2 0 8 0,-2 2-4 0,-11 0 6 0,-3-3 2 16,-18 1 2-16,-9-5 11 15,-16 0 6-15,-5-4 1 0,-23-3-7 16,-4-4-4 0,-12 0-15-16,-7-5-5 0,-14-9-53 15,-15 1-58-15,-10-8-221 16,-18 1 182-16</inkml:trace>
  <inkml:trace contextRef="#ctx0" brushRef="#br0" timeOffset="-192668.2">25147 2414 338 0,'-2'5'107'0,"-6"0"104"0,4-1-16 0,-3-4-46 0,7 0-3 16,2 0-2-16,3-9-3 0,0 4-9 0,4-4 3 0,-7 3 2 0,1-1-1 15,-3 5-10-15,0 1-10 0,-1-1-22 0,-1 0-12 0,0 0-22 0,2 2-10 0,-7 4-10 16,7 7-4-16,5 6-4 0,1 10-2 0,6 14-3 0,4 5-5 0,-2 11-7 16,0 3-3-16,-3 4-6 0,-4-1 0 0,-3-4-3 15,-4 1 0-15,0-5-2 0,-2 0-1 16,-3-9-40-16,-2-3-47 15,-2-9-167-15,-7-3 142 16</inkml:trace>
  <inkml:trace contextRef="#ctx0" brushRef="#br0" timeOffset="-154376.24">28168 3098 589 0,'-1'-2'133'0,"-5"2"193"0,1 0-126 0,0 7 18 0,-1-1-25 0,3 4-42 0,1 4-4 0,9-1-7 16,2 3-22-16,5 5-32 15,6 2-16-15,-6 13-41 16,0 1-7-16,-7 2-10 15,2-4-4-15,-7-1-6 16,1-6-18-16,-3-6-92 16,-5-5-70-16,-2-6-228 15,-7-6 215-15</inkml:trace>
  <inkml:trace contextRef="#ctx0" brushRef="#br0" timeOffset="-154115.55">27778 3552 1128 0,'-7'14'156'16,"0"0"59"-16,5-1 5 0,2-5 12 15,6-2-68-15,3-6-23 16,5-6-26-16,4-1-14 16,12-3-21-16,3-1-7 15,24 4-20-15,16-7-2 16,28 0-16-16,19-1-5 15,20 3-22 1,-5 1-9-16,-14 4-3 0,-15-3-4 16,-21-1-9-16,-12 4-42 15,-25-2-114-15,-14 6-71 16,-34 3 115-16</inkml:trace>
  <inkml:trace contextRef="#ctx0" brushRef="#br0" timeOffset="-153301.42">27645 3926 531 0,'7'0'154'15,"1"2"132"-15,-3-2-71 0,-3 0-16 0,-6 0-31 0,-1 1-19 0,-11-1-29 0,-7 4-19 0,-9 1-33 0,-7 2-8 16,3 6-27-16,3 6-12 0,11 6-14 15,6 2-6 1,15-2-7-16,1-4-1 0,16-11 2 16,5-2 4-16,16-8 6 15,4-8 4 1,5-2 5-16,-2-3-1 16,-15-1 2-1,-8 2 0-15,-12 5-6 0,-9 7 3 16,2-2-2-16,-4 9-3 0,0 14 1 15,2-3-5-15,2 7-1 16,3-2 0 0,6-4 0-1,12 1 3 1,0-13-1-16,2-3 4 16,5-8 1-16,-14-7-1 0,7-1 9 0,-2-2 0 0,-5-11 18 15,2-2 7-15,-11 6 7 16,-3 3-1-16,-4 18-17 15,3-3-6-15,-1 24-11 16,1 0-1-16,3 17-3 0,4 4-2 16,1 1-3-16,3 1 0 15,-1-1-1-15,-5-1 1 16,-6-8 0-16,-7-2 3 16,-13-6 2-16,-3-3-2 15,-11-10-14-15,2-8-22 16,1-7-73-16,5-12-54 15,4-11-110-15,11-8-88 16,13-10 194-16</inkml:trace>
  <inkml:trace contextRef="#ctx0" brushRef="#br0" timeOffset="-153071.9">28316 4066 973 0,'23'-2'230'0,"-4"0"251"0,-19 1-241 0,-7 1 23 0,-16 0-97 16,-7 1-48-16,0 10-49 0,0 1-22 0,5 10-35 0,3 1-9 0,12 5-12 0,8 1-3 0,6 1-4 0,8-4-8 16,11-6-53-16,-2-2-85 15,15-11-193-15,-4-7 193 16</inkml:trace>
  <inkml:trace contextRef="#ctx0" brushRef="#br0" timeOffset="-152791.24">28637 3655 1357 0,'-6'7'121'0,"4"7"261"15,-8 13-262-15,10 15 10 16,3 11 13-16,-3 11-82 15,11 2-13-15,-7-1-24 16,-4-3-49-16,1-16-127 16,1-3-106-16,-2 12 114 15</inkml:trace>
  <inkml:trace contextRef="#ctx0" brushRef="#br0" timeOffset="-152673.62">28541 4075 1277 0,'19'-13'162'16,"3"-3"29"-16,2 4 4 0,7 5 14 15,-1-2-106-15,-2 9-23 16,6 7-38-16,-6 2-18 16,-3 5-13-16,-4 4-5 15,-10 3-5-15,-1 1 6 16,-10-1-58-16,2 4-40 15,0-8-163-15,2 1 131 16</inkml:trace>
  <inkml:trace contextRef="#ctx0" brushRef="#br0" timeOffset="-152218.21">28993 4103 1611 0,'0'0'1'0,"0"9"1"0,0 9 1 0,-2 3 1 0,-1 4 0 16,1-7 0-16,2-8 5 0,-2-1 0 16,2-12 1-1,5-6 2-15,8-5 14 0,6-1 5 16,8 1 2-16,3 4-2 15,-3 6-14-15,-3 4-4 0,-6 11-4 16,-5 6 1 0,-3 5-4-16,4 4-2 15,-8-1-2-15,3-5-1 16,5-4 0-16,-4-9 1 16,5-4 4-16,6-6 0 15,-5-10 6-15,5-1 6 16,4-4 14-16,-14-8 15 15,8 3 36-15,-3 3 10 0,-5 4-3 16,3 9-11-16,-5 14-32 16,-2 7-11-16,0 18-13 15,2 9-4-15,5-7-14 16,5-4-5-16,6-11-63 16,9-10-60-16,14-9-222 15,1-5 192-15</inkml:trace>
  <inkml:trace contextRef="#ctx0" brushRef="#br0" timeOffset="-151922.21">29635 3376 754 0,'0'-3'23'0,"0"1"268"0,5-3-33 0,4 1 7 0,5-1-140 0,7 1 6 16,8 1 9-16,6 3-57 0,10-6-42 0,2 3-10 0,5-3-22 0,-8-2-9 0,-7-1-37 0,-5-2-66 0,-16 2-249 0,-16-8 211 15</inkml:trace>
  <inkml:trace contextRef="#ctx0" brushRef="#br0" timeOffset="-151799.25">29605 3509 1030 0,'-2'30'154'0,"7"-1"259"15,11-4-213-15,14-8 1 0,6-4-61 16,10-12-92-16,7-2-16 15,-3-12-84-15,3-1-78 16,-11 0 73-16</inkml:trace>
  <inkml:trace contextRef="#ctx0" brushRef="#br0" timeOffset="-151299.03">31296 2825 1260 0,'4'19'118'0,"5"12"92"0,3 4-43 16,9 8 10-16,6 4-45 0,-2 1-54 0,-2 0-19 0,-9 2-29 0,-9-2-15 16,1-6-10-16,-6 1-39 15,-8-4-126 1,-9-13-152-16,-19 15 156 15</inkml:trace>
  <inkml:trace contextRef="#ctx0" brushRef="#br0" timeOffset="-150910.18">30475 3559 449 0,'-26'9'118'0,"3"3"55"16,8-5 42-16,3 2 33 0,12-5-32 16,7-1-1-1,18 4 0-15,12-7-7 0,36 6-18 16,14-6-10-1,30-6-50-15,16-1-22 16,39-3-39-16,17-8-28 63,24 0-27-63,14-1-6 0,12 4-8 0,-1 1 0 15,0 2-6-15,1 7-15 16,-24-6-93-16,-10-3 9 0,-31-2 35 15</inkml:trace>
  <inkml:trace contextRef="#ctx0" brushRef="#br0" timeOffset="-146364.78">23732 13229 974 0,'0'0'63'0,"-7"2"49"0,2 1-9 0,0 2 15 0,-4 3-8 16,7-7 9-16,2 3 2 0,-5-6-4 0,1-1-4 0,-1-5-33 15,-8 0-13-15,-3-1-25 16,-5 2 0-16,-13-2-16 15,-6 3 4-15,-7-1-7 16,-7 2-1-16,0-6-6 16,-4 1-7-1,-8-8 9-15,2 0-5 16,-23-8 4 0,1-1-3-16,-8 8-11 15,-6-4-2 1,15 15-1-16,0 3-8 15,7 9 2-15,0 5 1 16,-7 3 4-16,2 4 8 0,-10-2 1 16,8 2 0-16,9-2-1 15,7-1-3-15,9 1 4 16,1-2-5-16,11 4 1 16,-8 0 0-16,-1 7-1 15,-3-1 5 1,-17 6-2-16,3 7-3 15,-1 4-3-15,8 9 0 16,7 5 2 0,5 2 1-16,5 4 1 15,8 5-3-15,4 1-3 16,6 8-2 0,11 12-5-1,0 4 3 1,16 8 2-16,3 3 0 15,4-1 2-15,8-7 0 16,6 4 1-16,4 1 0 0,4 4 2 16,5 6 2-16,1 4 1 15,2-8 0-15,9-2 3 16,5-10-4 0,12-11-2-16,10-6-2 15,17-10-8 1,2-4 3-1,8-3 1 1,3-2-1-16,5-9 2 0,7-5 1 16,16-11 1-16,1-5 0 0,6-9-1 15,-2-4 0-15,-8-7 1 16,4 1 1 0,8-5 3-1,2-1 1-15,-10 0 1 16,-11-7 0-1,-22-2 0 1,-2-1 0-16,-11-8 0 0,6-5-1 16,4-7 2-16,-5-4-3 15,-4-7-1-15,-7-3-1 0,-12-6-2 16,-1 1 0-16,-10 1-1 0,5-2 0 16,-13 2 3-1,-2 4 0-15,-6 2 5 16,1-1 0-16,-1 0 0 15,-4 3 0 1,1-3 4-16,-3-5 0 0,-3-8 1 16,-6-3 1-1,-10-14-4-15,-8 1 0 0,-15-13-2 16,-4-2-1-16,-9-2-1 16,0-7 1-1,-3-3-1-15,1-4 1 16,-1 2 0-1,-4 5 2 1,-3 17 4-16,-6 4 1 0,-5 11 2 16,-6 2-1-16,-11 2-14 15,-3 3-9-15,-7 4-24 0,-3 7-14 0,0 9-26 0,3 7-28 16,11 8-114-16,9 6 127 16</inkml:trace>
  <inkml:trace contextRef="#ctx0" brushRef="#br0" timeOffset="-135225.31">31046 3988 395 0,'-7'4'120'15,"2"-3"133"-15,-4 3-38 0,2-4-49 0,0 0-21 0,1 0-35 0,3 0-12 16,-4 2-17-16,1-1-6 0,-1 6-7 0,0 6-7 0,-3 10-19 0,-1 5-7 0,2 13-17 0,-2 2-7 0,10 3-7 0,2-4 2 15,10-8-1-15,3-2 3 0,9-11 14 16,0-7 7-16,4-14 21 16,1-7 5-1,-8-7 9 1,3-5-3 0,-9 1-6-1,-10-12 4-15,-4-6-21 16,-8 4-4-1,-2-8-14-15,-6-1-12 16,-4 0-6-16,1 0-2 16,3 6-7-1,-5 8-5-15,3 16-10 0,2 1-16 16,5 10-54-16,4 5-39 16,7 0-147-16,6-1-204 0,20 1 281 0</inkml:trace>
  <inkml:trace contextRef="#ctx0" brushRef="#br0" timeOffset="-135000.31">31465 4036 888 0,'-22'0'191'0,"3"3"319"16,5-3-265-16,3 0-2 15,7 0-38-15,1-5-94 16,3 0-26-16,0 5-46 16,0 0-22-16,0 0-15 31,0 0-44-31,-2 0-136 0,-1 0-122 0,3-2 146 15</inkml:trace>
  <inkml:trace contextRef="#ctx0" brushRef="#br0" timeOffset="-134348.12">31965 4013 305 0,'3'-11'71'0,"2"6"57"0,1-2 68 0,-1 3 50 16,-1 1 1-16,-3-8-43 0,-1 2-14 15,0-5-33-15,0 0-17 16,-3-6-29-1,-6 3-16-15,0-7-29 0,-5 5-13 16,-7 1-21-16,-1-1-8 16,-8 6-5-16,-2 6-5 15,-5 5-6-15,7 2-3 16,3 6-13 0,10 4-2-16,4 6-3 0,6 4-2 15,4 3 4-15,3 5 0 16,7 4 3-1,-2 2 3-15,13 1 3 16,-1 1 1 0,15 3 1-1,-2-2 0-15,1 0 0 16,-3 1 0-16,-10-7 1 16,-4 3 0-16,-12-4 3 0,-4-3 2 15,-14-4 3-15,-7-7 4 0,-11-7 5 16,-3-7 3-16,3-13 18 0,4-5 5 0,7-9-2 15,4-3-4-15,10-6-20 16,2 2-7-16,10-7-3 16,11 5-2-1,15-3-4-15,12-2-3 0,12 6-7 16,0 1-2-16,2 3-49 16,-4 4-55-16,-1 6-169 15,1-2 153-15</inkml:trace>
  <inkml:trace contextRef="#ctx0" brushRef="#br0" timeOffset="-133367.34">32335 4181 306 0,'4'-10'109'0,"-1"-5"116"0,1 3-22 0,-4 0-37 0,0 1-25 0,0 4-34 0,3 0-8 0,-1 3-14 0,0 4-4 16,1 0-9-16,-1 0-5 0,-2 9-12 0,-10 0-8 16,-1 7-15-16,-2 5-9 15,3 0-15-15,-3 2-3 16,6-1-3-16,4-3-1 15,-3-6 2-15,6-6 2 16,0-5-1-16,0-1 15 16,-3-2 25-16,3-15 13 15,0-2 13-15,11-3-9 16,6-4-14 0,-3-2-9-16,18-5-9 15,-12-5-6 1,5 10-10-16,-4 8-5 15,-3 15-6-15,-4 8-2 0,0 10-5 0,6 7 1 16,-6 13 2-16,5-2 1 0,6-4 1 16,3-8 1-16,11-11 3 15,2-6 1-15,-2-6 4 16,0-6 3-16,-10-4 6 16,-10-10 8-1,-5-10 9-15,-1-5 2 16,-6-13-5-1,2 1-5 1,1 4-18 0,1 4-4-16,1 17-2 15,3 16-8-15,-1 21 2 16,0 12-1-16,2 11-1 0,3 8 5 31,-1 3 4-31,3-2 1 16,-3-5 2-16,-7-7 1 15,-11-7-3 1,-4 0 2-16,-10-13 2 16,-7-7-2-16,-8-5-18 0,-8-2-27 15,5-10-90-15,0 0-53 16,2-8 93-16</inkml:trace>
  <inkml:trace contextRef="#ctx0" brushRef="#br0" timeOffset="-132307.43">30078 4880 351 0,'11'16'123'0,"-8"-4"134"0,-3-5-26 0,-7-7-59 0,11 6-23 0,-4-6-31 0,0-4-15 0,0 2-21 16,-9-5-7 0,14 2-16-16,4-2 1 15,-4 1 5-15,4 1-2 16,7 0 4-1,4 5-5-15,10 3 0 16,0-3-4-16,4 4-10 0,-4-6 0 16,0-1-14-1,2 1-4-15,0-5-8 16,3 3-10-16,-6 1-8 16,-8-4-1-16,-9 3-22 15,-3 4-28-15,-5 4-86 16,-4 8-59-16,-9-1-156 15,-5 1 183-15</inkml:trace>
  <inkml:trace contextRef="#ctx0" brushRef="#br0" timeOffset="-132093.16">30050 5217 939 0,'9'-6'119'0,"6"-1"107"0,-2-3 1 15,15-1 7-15,4-3-38 16,7 0-58-16,13 3-35 16,-17 0-54-16,1 4-23 15,-6 5-29-15,-2-3-28 16,4 9-139 0,7-3-168-16,-5 8 178 0</inkml:trace>
  <inkml:trace contextRef="#ctx0" brushRef="#br0" timeOffset="-131240.15">30821 4917 360 0,'-2'-11'96'0,"2"-5"150"0,-3 2-59 0,6-3 4 0,2 1-12 0,1 8-36 0,1-2-10 16,-7 10-8-16,0 0-5 0,-2 10-19 0,4 8-14 0,-6 5-26 0,3 7-18 0,1 6-12 0,-8 3-7 15,12 7-13-15,-2 0 3 16,-9-5-11-16,8-2 0 16,5-7-2-1,-6 0-5-15,12-4-74 16,-10-5-64-16,-2-7 75 16</inkml:trace>
  <inkml:trace contextRef="#ctx0" brushRef="#br0" timeOffset="-131044.34">30993 5208 1187 0,'5'0'102'0,"1"0"78"0,1-6-127 15,0 1 3-15,0-4-37 16,0 0-37-16,-5-5-212 16,5 2 160-16</inkml:trace>
  <inkml:trace contextRef="#ctx0" brushRef="#br0" timeOffset="-130630.63">31176 4935 974 0,'-2'-6'107'0,"2"1"54"0,0-6 15 16,10 4-39-16,6-5-22 15,7 3-15-15,8 2-8 16,0 2-20-16,3 1-13 15,3 8-26 1,-1 3-12-16,-8 7-17 0,-5 9-3 16,-12-2 4-1,-9 8 0-15,-13-1 2 0,-7 0 0 16,-12 4-2-16,0-2-1 16,2 2-1-1,1-3 1-15,11-4-3 0,9-1-1 16,9-1 0-1,7 0-1-15,17-5 0 16,4-2 1-16,11-7 5 0,4-7-3 16,-3-4-15-16,-5-9-33 0,-3-5-142 15,-6-3-166 1,10-4 192-16</inkml:trace>
  <inkml:trace contextRef="#ctx0" brushRef="#br0" timeOffset="-130317.46">31699 4894 1030 0,'-4'5'113'0,"4"4"61"0,-2 0-1 16,-7 2-35-16,6 6-31 0,-10-10-29 16,10 9-13-16,3 0-21 15,5-1-1 1,9 9-3-16,-1-9 3 0,3-1-2 15,2 7-7-15,13 2-5 16,8 4-5-16,2-3-11 16,-5 0 1-16,-13-5-3 31,-9 2-2-31,-14-3 2 0,-5 2-1 16,-22-1-15-16,-8-1-25 0,-3-2-90 15,-6-2-63 1,12-7-309-16,11-3 286 15</inkml:trace>
  <inkml:trace contextRef="#ctx0" brushRef="#br0" timeOffset="-130142.2">31693 4926 1200 0,'9'0'116'0,"-2"0"87"0,11 0-31 15,7-4-13-15,-2-6-54 16,18-6-64-16,-4-7-14 15,0 0-21-15,0-6-43 16,-7 1-237-16,4 5 185 16</inkml:trace>
  <inkml:trace contextRef="#ctx0" brushRef="#br0" timeOffset="-129608.15">32603 4736 1043 0,'0'-3'138'0,"0"-6"92"0,-7 5-10 0,-7 4-60 15,-4-5-34-15,-5 10-47 16,-6 8-16-16,-1 11-46 16,-3 12-11-16,2 14-11 15,5 10-3-15,1 9 2 16,2 0 1-16,9-3 1 15,8-11 0-15,14-9 0 16,9-9 1-16,6-10 0 16,-7-8 1-16,4-10 3 15,-2-9 1-15,3-9 0 16,5-10 1-16,3-12 4 16,-10-8 7-1,-3-1 2-15,0 1 2 16,-9 5 8-16,2 13 0 15,-9 21-2-15,4 0 0 16,-8 28-9-16,1 9-7 0,-1 13-1 16,1-4-1-1,-3-3-3-15,3-3-2 16,3-9-31-16,0-5-36 16,-2-10-139-16,-2-4-146 0,-1-8 191 15</inkml:trace>
  <inkml:trace contextRef="#ctx0" brushRef="#br0" timeOffset="-129397.39">32388 5107 1287 0,'-1'-18'121'0,"1"7"54"15,0 1-24-15,5 8-72 16,9 0-25-16,9-5-16 16,7 4-10-16,-1-1-17 15,-6-8-4-15,3-4-40 16,-1-6-47-16,5 3-166 15,4-8-206-15,1 10 248 16</inkml:trace>
  <inkml:trace contextRef="#ctx0" brushRef="#br0" timeOffset="-129174.81">32814 4765 877 0,'-7'26'131'16,"-4"4"119"-16,0 4-69 0,3 9-7 0,1 3-48 15,3 5-55-15,0 6-14 0,4-1-38 32,0-4-10-32,0-2-4 0,0-6-5 15,0-12-98-15,2 0-103 16,2-9 110 0</inkml:trace>
  <inkml:trace contextRef="#ctx0" brushRef="#br0" timeOffset="-129014.06">33055 4681 1156 0,'-2'0'139'0,"2"4"212"0,-7 6-233 16,7 22 0-16,-5 7 3 16,3 14-33-16,9 6-20 15,-3-6-40-15,1 2-12 16,6-3-14-16,-11-5-2 15,5-8-42-15,2-3-51 16,-11-8-160-16,8-5 140 16</inkml:trace>
  <inkml:trace contextRef="#ctx0" brushRef="#br0" timeOffset="-128833.6">32690 4965 1323 0,'3'2'99'0,"11"-1"69"16,6 12-34-16,14-15 24 0,1 0-37 16,17-5-52-16,-3-9-19 15,6 2-34-15,-5-2-13 16,-6-2-40 0,-5-1-44-16,0 5-182 15,-5 7 153-15</inkml:trace>
  <inkml:trace contextRef="#ctx0" brushRef="#br0" timeOffset="-128482.24">33232 4882 1120 0,'0'0'121'0,"6"0"67"16,-1-2 26-16,13-7-67 15,5 7-25-15,3-3-26 0,3 0-23 16,3 10-24-16,-2-3-10 16,-2 5-30-1,-3 0-4-15,-11 3-7 16,0 1-5-16,-14 3 8 16,-5 8 1-16,-13 1 2 0,-10 8 3 15,-6 5-3-15,-3 1 0 16,9-3-2-1,8-2-1-15,11-6 0 16,9 1-1-16,14-8 3 16,11-3 1-16,14 4 6 15,7-4-1-15,9-2-1 16,4-2-2-16,-1-4-28 16,-3-1-52-16,-3-4 44 15</inkml:trace>
  <inkml:trace contextRef="#ctx0" brushRef="#br0" timeOffset="-125280.46">22741 6048 380 0,'-9'0'121'0,"-3"2"88"0,1-2-19 0,6 2-12 15,1-2-18-15,3 0-8 0,9-4-9 0,1 1-9 0,14-4-9 0,6-1-4 16,6 0-27-16,4 2-16 0,5-3-35 0,3 6-14 0,-3 3-17 0,-2 0-3 15,-6 3-8 1,-8 3-25-16,-12-1-109 0,0-1-85 16,-10 4 107-16</inkml:trace>
  <inkml:trace contextRef="#ctx0" brushRef="#br0" timeOffset="-125043.05">22782 6249 1034 0,'-16'8'104'0,"2"1"130"0,3-2-59 16,11-3 15-16,7-4-23 16,14-7-53-16,8 0-21 15,8-6-38-15,11-3-20 16,3-5-28-16,13 2-6 16,11 1-63-16,1 2-69 15,7 5-297-15,-8 4 248 0</inkml:trace>
  <inkml:trace contextRef="#ctx0" brushRef="#br0" timeOffset="-124745.39">23649 5779 779 0,'-2'-11'136'0,"2"0"265"16,2 3-194-16,3 4 23 16,2 4-4-16,2 14-63 0,4 9-27 15,3 27-45 1,3 10-20-16,-5 16-32 15,0 4-8-15,-8 0-17 16,-1 0-4-16,0-9-9 16,-3-9-2-1,2-11-42-15,-3-14-51 16,1-14-160-16,-2-19 138 0</inkml:trace>
  <inkml:trace contextRef="#ctx0" brushRef="#br0" timeOffset="-124528.55">24112 6162 1069 0,'-6'9'190'0,"6"-1"342"0,-5-2-357 0,10-6-51 16,-5-7-19-16,0-9-75 16,6-7-32-16,4-2-106 15,-10-4-177-15,20 6 160 16</inkml:trace>
  <inkml:trace contextRef="#ctx0" brushRef="#br0" timeOffset="-124134.52">24254 5947 1020 0,'14'-21'118'0,"2"10"118"0,8-3-74 16,10 5 5-16,7 9-36 0,5 0-44 0,2 5-13 16,-6 8-28-1,-6 3-14-15,-15 5-19 16,-12-1 1-16,-23 8-1 16,-13 4-1-16,-15 10-1 15,-4 8-4 1,0 9-4-16,5 6-1 15,16-1-1-15,13-2-1 16,26-16 0 0,12-7 3-16,20-14 3 15,11-11 2 1,9-17 0-16,-2-13-7 16,1-18-76-1,-6-9-81-15,-11-17-212 16,-2-5 194-16</inkml:trace>
  <inkml:trace contextRef="#ctx0" brushRef="#br0" timeOffset="-123871.97">24906 5860 1351 0,'-19'14'127'0,"-1"4"73"0,9 5-2 0,-8-2-31 15,6 1-48-15,12-3-63 16,6 1-11-16,6-1-9 16,13-1-12-16,15 3 0 15,-7 1-9-15,14 6-9 16,-3 2 2-16,-6 7-2 15,-5 2 1-15,-12 0 0 16,-11-3 1-16,-22 3-1 31,-10-2-2-31,-12-5-54 16,-8-2-58-16,4-3-213 16,-7-8 181-1</inkml:trace>
  <inkml:trace contextRef="#ctx0" brushRef="#br0" timeOffset="-123754.23">24757 5848 1112 0,'30'-4'191'0,"2"-5"196"0,0 6-232 15,-4-1 10-15,10-1-85 16,-3-2-34-16,1-21-24 16,-3 5-7-16,1-13-114 15,3-3-111-15,16 14 117 16</inkml:trace>
  <inkml:trace contextRef="#ctx0" brushRef="#br0" timeOffset="-122705.16">25743 5802 1295 0,'3'0'65'0,"-11"0"7"0,-5-2 61 0,-3 2-7 15,-3 2-13-15,-6 7-18 0,-11-1-16 16,-6 17-35-16,-4 5-14 0,-13 17-22 0,1 9-8 15,1 21-3-15,6 8-2 0,26 9-2 0,12-6 0 32,28-15 1-32,15-13 1 0,14-19 3 15,6-7 2-15,-2-18-1 0,-2-8 1 0,-6-15 1 0,-4-3 0 0,-1-17 8 16,-5-1 1-16,-3-4 8 16,-9-2 4-1,-2 16 16-15,-6 4 2 0,-10 16-3 16,0 14-1-16,-7 7-20 15,2 7-4 1,5 2-4-16,-4-2-4 16,1-5-25-1,1-2-18 1,-1-7-85-16,-1-11-86 16,4 6 119-16</inkml:trace>
  <inkml:trace contextRef="#ctx0" brushRef="#br0" timeOffset="-122423.45">25486 6249 1450 0,'0'-11'100'0,"-2"2"86"0,2 2-63 16,4-9 12-16,-1 2-30 16,13-11-59-16,7 4-8 15,5-4-29-15,10-2-7 16,3 2-6-16,5 2-8 16,1-3-39-16,3 1-26 15,-6 0-51 1,-6 2-4-16,-3 0 43 0,-1 5 27 15,-9 4 61 1,-6 2 26 0,-10 8 47-16,-4 4 17 15,-5 13 20-15,0 8-13 0,-3 14-41 0,-1 4-15 16,-1 13-22-16,3 3-6 16,2 3-4-1,0-1-3-15,7-7-10 16,-5-11-32-16,10-11-129 15,-4-3-113-15,4-23 139 16</inkml:trace>
  <inkml:trace contextRef="#ctx0" brushRef="#br0" timeOffset="-122184.85">26303 5713 1623 0,'2'2'88'0,"-4"14"20"0,2 12-12 15,-2 24 22-15,-17 3-18 16,19 12-22-16,0-1-14 16,5-3-39-1,9-2-16-15,-10-12-13 0,7-3-37 16,-8-14-107-16,8-3-112 16,-4-13 131-16</inkml:trace>
  <inkml:trace contextRef="#ctx0" brushRef="#br0" timeOffset="-121999.91">25929 6041 1459 0,'-2'9'288'16,"2"3"-218"-16,13-5-14 16,3 1 10-16,16-8-20 15,12-6-14-15,9-4-42 16,4-3-48-16,-6-1-216 15,-6 3 171-15</inkml:trace>
  <inkml:trace contextRef="#ctx0" brushRef="#br0" timeOffset="-121572.14">26519 6105 1263 0,'2'0'16'0,"14"0"41"15,5 3 12-15,6 3 31 0,1 3 2 16,1 7-29 0,-1 1 9-16,-8 8-5 0,-4 2-6 15,-11 5-11 1,-7 1-11-16,-17 5-18 16,-15 2 2-16,-9 3-6 15,-6 1-1 1,8 1-3-16,7 2-5 15,18-6-6 1,8 2-2-16,16-6 6 16,7-12 6-16,24-4-4 15,12-5-1-15,13-14-15 16,12 1-26-16,0-8-63 16,-1-6-65-16,8-1 74 15</inkml:trace>
  <inkml:trace contextRef="#ctx0" brushRef="#br0" timeOffset="-121091.08">28011 6185 1026 0,'1'-2'402'16,"-2"2"-262"-16,-3 0 8 0,-5 3-38 0,-1 6-31 0,-3 9-28 0,-3 5-3 0,2 18-15 0,-5 1-9 16,-6 15-12-16,-4-5-5 0,-11 3-5 0,-7 1-2 0,-6-13-39 0,2-1-50 0,1-11-188 15,8-10 160 1</inkml:trace>
  <inkml:trace contextRef="#ctx0" brushRef="#br0" timeOffset="-120922.52">27482 6206 1406 0,'29'30'85'0,"3"7"45"16,8 4-7-16,19 12 1 16,3 2-34-16,5-7-51 15,1 0-14-15,-10-11-11 16,2-5-8-16,-6-7-42 16,-3 2-57-16,-7-8-370 15,2 6 293-15</inkml:trace>
  <inkml:trace contextRef="#ctx0" brushRef="#br0" timeOffset="-119782.71">28617 5614 511 0,'5'-2'104'16,"-5"-3"121"-16,0 1-25 0,0 1-1 0,0 3-26 0,0-2-31 0,0 2-12 0,0 2-25 0,0-2-9 0,0 0-19 16,0 0-8-16,-3 0-14 0,3 0-2 0,0 0-12 0,0 1-8 0,0 1-10 0,0 0-8 15,0 7-4-15,-2-6 0 16,2 10-1-16,0-1 0 16,0 2-6-16,0 6-1 15,0-1-1-15,0 1 1 16,0 1 0-16,2 2-1 15,1 6-2 1,-1 4-1-16,2 13-3 0,-3 6 0 16,-1 6 0-16,0 6 2 15,0 9 1-15,2 5 0 16,0 7 1 0,2-5 0-1,-4 1 0-15,-4-8-1 16,2-9-28-1,2-2-35-15,0-16-92 16,6-4-91-16,-6-15 131 0</inkml:trace>
  <inkml:trace contextRef="#ctx0" brushRef="#br0" timeOffset="-118462.49">23149 7522 505 0,'0'0'132'0,"0"-2"163"0,7 2-117 16,2 0 19-16,16-2-31 0,3 0-30 0,11-1-33 0,4 3-16 0,1 0-36 0,-5 3-16 0,0-3-20 0,-2-3-7 15,-16 3-19-15,-5-4-49 0,-14 4-227 0,4 7 184 0</inkml:trace>
  <inkml:trace contextRef="#ctx0" brushRef="#br0" timeOffset="-118307.73">23119 7908 1014 0,'9'28'129'0,"7"-5"186"0,7-8-182 0,14-10-29 0,7-5-14 16,8-12-42-16,-3-6-21 16,3-11-24-16,-6-8-52 15,5-5-278-15,11-3 221 16</inkml:trace>
  <inkml:trace contextRef="#ctx0" brushRef="#br0" timeOffset="-118123.24">24136 7332 1564 0,'0'26'107'0,"-5"6"32"15,3 9-6-15,-1 7-41 16,1 7-39-16,0 3-38 16,2-1-3-16,2-2-6 15,0-7-9-15,10-9-109 16,2-11-93-16,15-10 106 15</inkml:trace>
  <inkml:trace contextRef="#ctx0" brushRef="#br0" timeOffset="-117915.84">24479 7678 1540 0,'-2'3'137'0,"-3"2"80"0,-4 3-49 15,0-7-46-15,-4-1-58 16,8-10-79-1,2-5-49-15,6-6-176 0,8-4 145 16</inkml:trace>
  <inkml:trace contextRef="#ctx0" brushRef="#br0" timeOffset="-117446.18">24860 7394 1246 0,'-18'-13'113'0,"6"5"65"0,1-3 22 0,9 0-43 16,13 8-28-16,8 1-34 15,12 7-15-15,13 4-22 16,0 5-15-16,-5 6-26 16,0 1-8-16,-16 6-2 15,-8-4 6-15,-15 5 4 16,-8 2 1-16,-15 9-8 15,-5 4-1-15,-6 5-8 16,4 7-2 0,5-6 1-16,9 1-1 15,16-6-3 1,13-6 1-16,13-15 1 16,6-9-1-16,16-16-21 31,7-12-22-31,7-15-71 15,9-2-36 1,4-10-78-16,-4-5-47 16,-4 1-166-16,-12-1 241 0</inkml:trace>
  <inkml:trace contextRef="#ctx0" brushRef="#br0" timeOffset="-117336.71">25598 7506 683 0,'-11'-8'161'0,"-5"7"160"0,-4 8-61 0,-8 9-70 0,3 3-30 0,4 10-36 0,-2 6-11 0,18-1-21 0,-1 7-12 0,17-1-28 16,15 1-9-16,5 2-12 15,8 5-2-15,-4-4 1 16,-3 0-5-16,3-1-10 16,-6-6-2-1,-15-3 2 1,-9-10-3-16,-10-4-14 16,-11-4-28-1,-11-9-90-15,1 0-68 16,-6-10 93-16</inkml:trace>
  <inkml:trace contextRef="#ctx0" brushRef="#br0" timeOffset="-117245.64">25452 7506 1235 0,'25'-8'127'0,"0"3"173"0,0 3-93 0,3 1-7 15,-3 1-43-15,3-9-96 16,2 2-27-16,0-15-22 15,11-1-4-15,2-3-102 16,3-10 17-16,14-1 25 16</inkml:trace>
  <inkml:trace contextRef="#ctx0" brushRef="#br0" timeOffset="-116766.83">26785 7373 797 0,'0'16'182'0,"0"0"127"0,0 8-83 0,6 6-13 0,3 9-68 16,1 9-28-16,3 6-40 0,-8-1-19 0,0 2-38 0,-3-6-8 0,-2-8-7 0,0-2-7 0,-5-7-100 0,-1-7-73 0,-2-7 89 0</inkml:trace>
  <inkml:trace contextRef="#ctx0" brushRef="#br0" timeOffset="-116398.7">26663 7532 1372 0,'20'-19'96'0,"6"3"48"0,13 3 5 15,18 8 5-15,3 3-24 16,9 8-31-16,-10 2-15 16,-13 10-40-16,-11 3-14 15,-11 4-19 1,-9 2-4-16,-6 3-1 0,-12 0 3 16,-15 4 0-16,-5-1 0 15,-20 5-3-15,1-5-2 16,-2-2-1-1,6-3-1-15,22-12-2 16,11-2-1-16,14-3-1 16,14-2 0-16,11 5 8 15,3-5 10-15,5 3 7 16,-3 2 5-16,2-1 6 16,-2 3-8-16,-5-2-5 15,-11 2-5-15,-12 12-1 16,-15-8 6-16,-19 1 0 15,-5-3-3-15,-17-6-18 0,-3 6-27 16,-14-6-47-16,0 1-46 0,-1-15-116 16,2-9-131-16,20-19 204 15</inkml:trace>
  <inkml:trace contextRef="#ctx0" brushRef="#br0" timeOffset="-116209.88">27339 7534 1003 0,'33'34'188'0,"-8"8"269"0,-5 11-202 0,-19 8-46 16,-6 8-54-16,-11-5-97 15,0-9-22-15,-3-13-20 16,5-12-2 0,8-19-74-16,6-9-60 15,7-4 65-15</inkml:trace>
  <inkml:trace contextRef="#ctx0" brushRef="#br0" timeOffset="-115748.39">27933 7474 1660 0,'5'10'128'0,"-5"22"67"0,-4 5-64 16,-1 22-30-16,-13 8-30 15,11 4-34-15,5-5-8 16,1-2-19-1,6-6-8-15,4-3 1 16,-6-9-1-16,5-9-3 16,-3-5-6-16,-5-14-16 15,2-5-2-15,-2-24 3 16,0-7 1-16,-2-35 19 0,2-20 9 16,0-28 20-1,-5-18 31-15,8-6 18 16,1-1-7-16,10 19-14 0,12 19-24 15,3 31-9-15,1 20-1 16,7 30-1-16,0 7-5 16,2 16-10-16,-3 10-3 15,-8 4 2 1,-3 2 0 0,-16 2 4-16,-6 1 1 15,-15-3 4 1,-9 2 0-1,-11-2-12-15,-11-7-23 16,-5-4-67 0,2-7-31-1,6-10-89 1,8-6-43-16,12-10 147 16</inkml:trace>
  <inkml:trace contextRef="#ctx0" brushRef="#br0" timeOffset="-115237.73">28959 7318 1221 0,'2'-4'164'0,"-2"-3"66"0,-7 0-8 0,-7-4-16 0,-22 1-81 0,-6-5-26 0,-17 17-51 0,-6 4-19 0,-6 17-20 0,-2 12-9 0,9 2-2 0,11 8-1 0,26 2-6 0,15 0 1 0,40 8 8 0,13-2 7 15,19 9 18-15,6-2 4 16,10 0-1-16,4 1-1 0,-2-10-6 0,-5-3 0 0,-25-9-1 0,-18-7 0 0,-36-2 4 16,-20-2 1-16,-42-5-8 0,-17 2-9 0,-25-2-58 0,-24-3-43 0,-38 1-292 15,-9 2 237-15</inkml:trace>
  <inkml:trace contextRef="#ctx0" brushRef="#br0" timeOffset="-112204.98">22654 8848 805 0,'-10'3'122'16,"2"-1"255"-16,-2 0-199 0,1 3-7 0,2-3-10 0,-2 5-69 0,-9-7-16 0,-10-5-4 0,-6-6-1 16,-19-3-18-16,-2 1-15 0,-9 13-30 0,-7 6-7 0,18 10-9 15,7 12-5-15,27 0-3 16,8 1 1-16,23-1 14 16,17 1 5-16,20-1 9 15,12 0 10-15,10 4 2 16,-2 0-1-16,-18-2 5 15,-10 0-6-15,-22 1-4 16,-10-3 5-16,-9 0 8 16,-16 2 8-16,-17-3-6 15,-12 0-8 1,-20-3-14-16,-6-6-10 0,3-5-42 16,1-12-32-16,23-11-112 15,15-12-73-15,29-15-164 0,16-9 213 16</inkml:trace>
  <inkml:trace contextRef="#ctx0" brushRef="#br0" timeOffset="-111848.29">22597 9046 670 0,'31'9'166'0,"-3"14"185"0,-3 6-75 0,1 26-77 16,-8 5-51-16,0 25-77 16,-4 2-31-16,-5 5-25 15,-2-3-3-15,2-10-6 16,-2-4-1-16,4-15-2 15,-1-5 0-15,-4-16 2 16,-5-16 5-16,-2-16 15 16,-7-14 6-16,-9-26 9 15,1-10 12-15,-5-40 12 16,-4-20 6 0,5-28 2-16,4-11-10 15,16 21-24-15,7 20-6 16,16 37-10-16,8 22-7 0,4 31-13 15,-3 6-6-15,-4 26-6 16,-5 9 3-16,-12 11 9 16,-6 3 4-16,-10 13 0 15,-15 2-9-15,-8 4-63 16,-4-4-48-16,-2-15-149 16,6-14 139-16</inkml:trace>
  <inkml:trace contextRef="#ctx0" brushRef="#br0" timeOffset="-110504.18">23080 9291 1376 0,'17'37'54'0,"-1"-5"34"0,6-7 10 0,17-14 42 16,-6-15 2-16,8-21-29 15,-4-5-4-15,-6-12-29 16,-1-1-24-16,-11 6-23 15,-8 3 1-15,-11 7 4 16,-7 6 0-16,-13 2-6 16,-1 8-6-16,-16 11-17 15,5 14-6-15,-7 18-9 16,5 11-6 0,6 8-2-1,8 4-1-15,20-2 1 0,9-8 3 16,28-10 5-16,1-1 2 0,13-18 5 15,-1-4 1-15,5-15 0 16,1-6 1-16,12-14 1 16,-3-4 1-1,1-8 15-15,-4-4 6 0,-23 1 24 16,-11 1 12 0,-28 9 1-16,-14 5-6 15,-21 16-22-15,-10 7-16 16,-4 17-19-1,-6 15-7-15,16 18-6 0,7 1-3 16,23-1-4-16,14-6 0 16,29-17 0-16,14-11-7 0,28-14-33 15,11-4-15 1,14-14-9-16,0 0 11 16,-12-4 42-16,-6 4 18 15,-24 4 15 1,-13-2 2-16,-13 3 6 0,-11 1 22 15,-22-1 36 1,-7 7 5-16,-20 6-1 0,-5 9-22 0,-3 8-40 16,-3 8-9-16,10 1-8 0,7-1-4 15,15-8-8-15,12-6 2 16,11-10 3-16,8-1 3 0,4-13 9 16,1-10 2-1,5-11 1-15,4-10 4 0,-3-15 2 16,1-3 2-16,-2-13 16 15,-1-1 9-15,-13 1 8 16,-6 4 3-16,-12 19-8 16,-3 13-7-16,-10 30-14 15,-12 14-9-15,-4 27-13 16,-3 19-5-16,10 16-1 16,5 5 2-16,14 1 0 15,8-6 2-15,21-18 1 16,4-6 3-16,15-20 3 0,2-11 0 15,-6-18 1-15,4-8 1 16,-7-17 2-16,-2-3 3 16,-11-7 2-16,-3 0 1 15,-14 9-2 1,-4 9-4-16,-11 16-9 16,-4 10-3-16,-7 18-5 0,1 9 0 15,2 3 7 1,3 3 0-16,11-8 3 15,7-7 0-15,14-11 2 0,-4-3 2 16,11-11 2 0,-1-10 2-16,4-9 0 15,3-2 2-15,-1-6 1 16,1 8 0 0,-6 7-1-16,-7 7 0 15,-11 14-3 1,-5 12-1-16,-7 15-1 15,-1 12 0-15,-8 13 1 0,3-1-1 16,1-1 0-16,2-2-1 0,1-11 1 0,0-1 2 0,2-13 2 16,-2-5 4-16,2-24 6 0,0 5 4 15,6-28 9-15,4-8-3 16,4-19 1 0,4-13-2-16,7-15-9 15,5-4 1-15,11 5-10 16,5 10-5-1,2 31-1 1,-4 13-2 0,-10 28 2-16,-13 8 2 0,-12 12 1 15,-16 6 4-15,-14 2 3 0,-15 7 2 16,-15 1-2 0,-2 1-1-16,1-8-37 15,2-6-36-15,17-17-95 16,8-3-57-1,11-29-230 17,14-8 251-32</inkml:trace>
  <inkml:trace contextRef="#ctx0" brushRef="#br0" timeOffset="-110266.77">25516 9250 1572 0,'19'0'124'0,"-3"-5"55"0,0 0-1 0,4-6-59 0,6 4-42 0,15-6-51 0,2 3-18 0,3 4-8 0,-2-2 3 0,-12 2-97 0,2 6-78 0,-11-1 96 0</inkml:trace>
  <inkml:trace contextRef="#ctx0" brushRef="#br0" timeOffset="-109767.83">25566 9429 1774 0,'30'6'77'16,"7"-10"-4"-16,4-3 26 0,8-7 2 0,8 7-38 0,-4 0-36 0,-1 3-16 15,-11-3 187-15,-6 0-143 0</inkml:trace>
  <inkml:trace contextRef="#ctx0" brushRef="#br0" timeOffset="-109511.77">27195 8873 1328 0,'0'8'176'0,"-2"7"74"0,2 13-36 0,-5 7-8 16,0 13-95-16,3 9-34 0,-11 5-37 0,6 7-14 0,2 2-15 0,-4-3-4 0,9-13-5 0,0-6-11 0,4-12-93 0,5-8-68 0,12-22 86 0</inkml:trace>
  <inkml:trace contextRef="#ctx0" brushRef="#br0" timeOffset="-109237.05">27647 9259 1780 0,'-5'12'127'0,"-6"1"116"0,8-2-110 0,-8-11 10 0,0-8-55 0,6-11-88 15,-2-4-33-15,2-7-127 16,5 1-70-16,0 6 113 15</inkml:trace>
  <inkml:trace contextRef="#ctx0" brushRef="#br0" timeOffset="-108859.33">27918 8880 1328 0,'0'0'113'0,"2"0"55"0,0 0 5 0,7-2-17 15,-2-2-23-15,9-5-26 16,3 2-4-1,4-5-25-15,8 7-17 16,9 1-20 0,10 4-9-16,-6 9-21 15,-1 0-2-15,-11 5-6 16,-11 4-3 0,-16 5 3-16,-6 7 5 0,-26 11 5 15,-8 3 2-15,-17 9-2 16,-5 4-4-16,6-6-4 15,7 1-2-15,22-10-3 16,8-1-2-16,14-11-4 16,13-10 1-16,17-10 1 0,7-8 3 15,18-14-1 1,3-8-20-16,8-17-66 16,1 0-46-1,4-9-102-15,0 1-65 16,-5 3-167-1,-9 1 253-15</inkml:trace>
  <inkml:trace contextRef="#ctx0" brushRef="#br0" timeOffset="-108529.48">28667 8931 692 0,'-7'-11'185'0,"-1"4"174"0,-4 4-70 0,1 5-84 0,-5 5-30 15,1 2-31-15,4 1-20 16,-2 3-46-16,10-1-20 16,3 4-21-16,7 0-4 15,9 2 5-15,3 3 2 0,13-2-5 16,6 6-4-1,6 2-10-15,-1-2-5 16,-1-2-6 0,-5 2 1-16,-14-6 2 0,-8 6 5 15,-24-4 2 1,-11 6 0-16,-14-1-9 16,-10 1-24-16,-7 0-75 15,6-3-64-15,3-2-146 16,1-8-143-1,-10-14 242-15</inkml:trace>
  <inkml:trace contextRef="#ctx0" brushRef="#br0" timeOffset="-108306.73">28564 8763 1162 0,'7'-2'205'0,"5"0"281"0,13 2-358 0,0 0 13 16,10-7-76-16,1-2-30 15,12-16-24-15,9 1-2 16,1-12-68 0,15-3-70-16,-6-7 75 15</inkml:trace>
  <inkml:trace contextRef="#ctx0" brushRef="#br0" timeOffset="-107622.74">26424 9871 1002 0,'25'-9'79'0,"5"-4"85"0,9-4 18 15,10-1 21-15,8-5-17 0,9 5-66 0,-2 4-20 0,8 9-40 0,1-2-14 16,7 5-4-16,-2 4-13 0,17 5 4 0,14 0 7 0,41 2 19 16,22-8 1-16,16-2 2 15,14-8-6-15,16-12-21 0,2-4-3 0,11-4-6 0,8-3-3 0,-37 1-9 0,-8-7 0 0,-45 5-2 0,-29-3-1 0,-49 10-29 16,-21 3-37-16,-33 3-107 0,-20 9-67 0,-27 4 115 0</inkml:trace>
  <inkml:trace contextRef="#ctx0" brushRef="#br0" timeOffset="-106705.64">27395 10188 1005 0,'-3'-7'111'0,"-1"2"113"16,1-1-11-16,-6-2 2 0,0 6-30 0,-5 2-63 0,-6 0-25 0,-3 18-43 15,-7 6-21-15,-4 24-27 0,4 11-10 0,9 19-7 0,9-2-1 16,15-7 3-16,13-10 1 0,20-24 4 62,10-8 4-62,9-24 13 0,1-6 6 0,-2-17 17 0,-3-12 7 0,-8-7 18 0,-3-10 7 16,-20-5-3-16,-10-1 1 0,-22-1-14 0,-13-3-10 16,-19 4-14-16,-6 7-12 0,-12 11-41 0,0 11-5 15,5 20-52-15,8 6-42 0,20 6-115 16,5 2 124 0</inkml:trace>
  <inkml:trace contextRef="#ctx0" brushRef="#br0" timeOffset="-106592.02">28021 10318 1999 0,'18'14'118'0,"-9"-7"36"0,-9-12-24 0,-13-11-56 15,-3-9-49-15,2-11-114 16,4-4-58-16,11-3 72 16</inkml:trace>
  <inkml:trace contextRef="#ctx0" brushRef="#br0" timeOffset="-106203.73">28252 10014 1109 0,'14'-21'141'0,"9"2"284"15,-2 3-275-15,17 1 13 16,-3 3 13-16,6 10-48 15,3 2-17-15,-1 11-41 16,-3 0-18-16,-6 10-24 16,-11 2-12-16,-12 5-13 15,-8 6 5-15,-15 1 2 16,-2 10 0-16,-22 10-1 16,-1 1-1-16,-4 3-3 15,4-4-1-15,18-5-3 16,13-3-1-16,17-11 0 0,15-2-2 15,19-15 1-15,3-10 0 16,10-11-1 0,1-3 2-16,6-16-57 15,8-2-63 1,3-9 69-16</inkml:trace>
  <inkml:trace contextRef="#ctx0" brushRef="#br0" timeOffset="-105493.4">29782 8982 632 0,'12'2'164'0,"4"-2"187"0,7 6-150 16,6-6 9-16,15 1-43 0,-9-2-25 0,10-7-38 0,1 3-19 0,-14-4-38 0,7 4-18 0,-9-4-20 15,-12 2-12-15,-1 0-69 0,-4 2-55 0,-10 3-302 0,8 5 254 0</inkml:trace>
  <inkml:trace contextRef="#ctx0" brushRef="#br0" timeOffset="-105252.42">29814 9243 1365 0,'0'2'115'0,"9"-2"102"0,3 0-32 0,22-4-13 15,8-1-34-15,10 0-71 16,3-2-20-16,0 5-25 16,-6 0-13-1,3 2-41-15,-8 2-58 0,-8 0 53 16</inkml:trace>
  <inkml:trace contextRef="#ctx0" brushRef="#br0" timeOffset="-98060.91">31078 8610 291 0,'0'-2'58'0,"-4"2"6"0,-1-5 142 16,-2 2-12-16,5-8 61 0,-3 2 4 0,10-2-33 0,-3-3-15 0,3 0-21 0,1 2-21 0,-6 3-46 15,0 7-29-15,-14 4-51 0,1 10-16 0,-17 18-16 16,2 11-5-16,-11 26-5 16,0 6-3-16,5 18-7 0,2 3 1 15,18-2 2-15,12-5 1 0,18-24 3 0,14-6 2 0,11-20 8 16,1-6 4-16,5-21 14 0,-1-10 12 0,0-12 8 0,-5-13 6 15,-10-9 0-15,-2-7-7 0,-19 1 4 16,-8 1-2-16,-19 3-9 0,-12 4-9 16,-17 11-24-16,-4 9-12 15,-5 19-17-15,2 9-4 16,5 12-34-16,9 0-30 16,16-1-123-1,18-11-103-15,17-11 173 16</inkml:trace>
  <inkml:trace contextRef="#ctx0" brushRef="#br0" timeOffset="-97864.64">31801 8931 2138 0,'-7'21'81'0,"-10"-5"24"16,6-3-48-16,-9-15 3 0,3-9-17 15,4-10-99-15,-1-14-67 16,12 1 61-16</inkml:trace>
  <inkml:trace contextRef="#ctx0" brushRef="#br0" timeOffset="-97424.89">32126 8426 1492 0,'0'-4'112'0,"-9"2"133"15,4 2-95-15,-9 8 35 16,-4-1-28-16,7 2-59 15,2-8-13-15,11-1-10 16,10 0-7-16,20-1-12 16,7-3-10-16,15 6-27 15,-3 1-9-15,-8 11-7 16,-8 10-2 0,-19 0 1-16,-9 12 1 0,-21 6 3 15,-7 6 1 16,-24 21-2-31,-11 4-1 0,-10 2-2 16,4 1 0 0,19-11 0-1,13-4-1-15,23-10-2 16,11-12-2-16,15-9-3 16,17-9-2-1,19-13-4-15,8-8-9 16,10-20-79-16,-6-10-36 0,-1-16-108 15,-7-16-112-15,1-6 215 16</inkml:trace>
  <inkml:trace contextRef="#ctx0" brushRef="#br0" timeOffset="-97123.06">32589 8624 1515 0,'-13'34'95'0,"1"-11"32"16,3 2 11-16,7 0-7 15,2-11-35-15,16 7-42 16,9-1 0-16,12-3-10 15,8-1-5-15,4 11-12 16,3 3-8-16,-15-2-4 16,-3 8-1-16,-19-1 5 31,-13-3 3-31,-16 7 5 16,-14-5-7 15,-18 3-7-31,-9-5-11 0,-4-2-40 15,-1-1-31-15,8-12-103 32,8-2-77-17,10-15 133-15</inkml:trace>
  <inkml:trace contextRef="#ctx0" brushRef="#br0" timeOffset="-96948.78">32507 8444 1555 0,'5'1'127'0,"4"1"85"0,4-2-34 0,12-11-40 0,12-6-45 0,20-15-63 16,3-7-16-16,11-6-46 16,1-2 329-1,-15-21-223-15</inkml:trace>
  <inkml:trace contextRef="#ctx0" brushRef="#br0" timeOffset="-93251.6">33546 9039 1158 0,'-2'2'120'0,"1"-2"76"0,1 2-9 16,0-2-8-16,0 0-32 0,0 0-39 0,0 0-13 0,-13 10-37 0,-5 5-15 0,-24 13-16 0,-13 11-9 15,-7 5-9-15,-7 6-6 0,8 0-3 0,17-4-1 0,2-14-27 0,13-8-32 16,10-13-98-16,-1-11-89 16,15-12 132-16</inkml:trace>
  <inkml:trace contextRef="#ctx0" brushRef="#br0" timeOffset="-93108.46">33080 8889 1195 0,'9'1'125'0,"3"15"123"0,9 11-61 0,8 15-11 15,4 6-34-15,10 11-60 16,5-2-27-16,10 3-34 15,1-5-8-15,6-4-27 16,3-6-52-16,-3-10 41 16</inkml:trace>
  <inkml:trace contextRef="#ctx0" brushRef="#br0" timeOffset="-63654.46">14362 9756 361 0,'-4'0'107'0,"-1"0"114"0,-1-4-17 0,-1 4-40 0,-2 4-13 0,-1-3-26 0,3 6-14 15,-4-3-10-15,4-4-1 0,7 2 9 0,0-2-1 0,5 1-10 0,-5-1-9 0,7 6-24 0,-1 1-13 16,-4 9-10-16,1 5-7 0,-3 13-9 0,0 3-3 0,0 22-12 15,4 10-3-15,-4 21-4 0,5 9 0 0,-3 13-2 16,7 2-1-16,3-1 1 0,0 1-2 0,3 8 1 0,-3 6 0 16,-5 1 0-16,2-3 2 0,-6-23 1 0,-1-16 2 15,-2-17 2-15,0-11 5 16,-3-16 21-16,-3-8 4 0,6-10 6 0,-1-6-4 16,1-10-21-16,0-7 0 0,0 0-4 15,-4-2 0-15,2 0-1 16,2-2-4-1,2-2-6-15,5 4-2 0,6 4-3 16,1 1 0 0,9 2-1-16,2-1 0 0,5 1 1 15,3-5 0-15,6 1 0 16,0-3 1 0,4 0 0-16,1 0 1 15,-8-2 1-15,-2 1 1 0,-13-3 2 16,-9-3 0-16,-6 0 2 15,-1-4 0 1,-14-3-1-16,2-2-1 16,3-11-2-16,3-1 0 0,1-9-1 15,-4-2 0-15,-1-16-1 16,-1-4 1-16,3-28 1 16,-2-14 0-16,-8-28 1 0,-10-13 1 15,0-7-2 1,-4 4 1-16,3 5-3 15,6 7 0-15,9 12-1 16,7 13-2-16,4 21-1 16,5 15 0-16,0 13 1 15,2 6-1-15,0 8 1 0,0 8 0 16,-4 9 1-16,-1 5 1 0,-4 7-1 16,0 3 1-16,-4 1 0 15,1 3 0 1,-1 2 0-16,0-7 0 15,4 0 0 1,0 1 0-16,0 3 0 0,4-5 0 16,1 1-1-16,1-3 1 15,-3-1 0-15,3 0 0 16,-5 4 0-16,3 2 0 0,-8 4 0 16,-6 7-1-16,-12 10-1 15,-4 6 0-15,-11 14-1 16,-8 6 1-16,-12 6-3 15,-8 2-7-15,-4 5-61 16,1-1-46-16,6-4-114 16,13-4 113-1</inkml:trace>
</inkml:ink>
</file>

<file path=ppt/ink/ink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31:21.518"/>
    </inkml:context>
    <inkml:brush xml:id="br0">
      <inkml:brushProperty name="width" value="0.05292" units="cm"/>
      <inkml:brushProperty name="height" value="0.05292" units="cm"/>
      <inkml:brushProperty name="color" value="#FF0000"/>
    </inkml:brush>
  </inkml:definitions>
  <inkml:trace contextRef="#ctx0" brushRef="#br0">10840 6243 173 0,'-1'6'56'0,"-3"-1"71"0,4 2 13 0,5-2-17 0,-1 1-1 0,1-1-14 0,1-5-12 0,-3 0-24 15,2-5-15-15,-1-1-28 16,-1 4 0-16,-1-5 14 16,-2 2 5-16,2 0 7 15,-2-6-4-15,-2 0-3 16,-1-1-5-16,1 3-9 15,-7-3-5-15,0 3-13 16,2 5 1-16,4 4-2 16,-5 2-2-16,5 11-5 15,1 1-4-15,-3 7-3 16,5 0 0-16,5-5 0 16,4 0 0-16,5-5 12 15,4-6 8-15,-2-5 11 16,-2-5 6-16,-3-15-2 15,3 1-3-15,0-11-4 16,-3 0-1-16,-4-1-4 16,-5 3-1-16,-10 3-2 15,1 8-3-15,-9 8-7 16,-1 3-5-16,-1 12-6 16,-2 3 0-16,3 12-3 15,-5 2 1-15,10 3 0 16,3 3 0-1,9-10-1-15,7-1 0 0,7-11 3 0,10-7 0 16,2-11 5 0,1-3 1-1,-1-5 0-15,-3-2 0 16,-8-1 3 0,-3 1 2-16,-12 7 8 15,-5 3 3 1,-13 1-1-1,-9 8-3-15,-1 5-12 16,-9 8-3 15,1 7-2-31,4 5-1 16,7-2-1 0,10 2-2-16,9-9-2 15,6-3 0 1,13-6 2-1,1-5 1 1,11-5 3-16,-1-4 0 31,5-5 2-15,-1 0 0-16,-8-1 2 16,-3-1 1-1,-9 1 4-15,-8-3 0 16,-11 9 3-16,-5 2-1 15,-7 7-4-15,-2 7-3 16,0 9-5-16,6 2 0 16,5 6-3-1,5-1-3 1,16-1-1 0,5-6-1-16,11-6 4 15,7-6 3 1,-1-4 3-16,4-4 2 15,-15-6 2 1,-2-1 1 0,-11-1 2-16,-5-4 0 0,-5 2 0 15,-6-1 0-15,-6 1-3 16,-3 5-3-16,3 0-3 0,1 6-1 16,5 3-3-16,2 2-1 0,9 3-1 0,2 2-1 15,8-5 3-15,5 1 0 0,-1-1 3 16,0-2 0-16,-7 0-43 0,-5 0-98 0,-13-7 87 0</inkml:trace>
  <inkml:trace contextRef="#ctx0" brushRef="#br0" timeOffset="10334.03">10800 8279 287 0,'0'0'69'0,"0"-2"70"0,1 0-11 0,-1-3-26 0,0 1 1 0,0 1 20 0,0-1 4 15,0 2 2-15,0 2-6 0,0 0-32 0,0 0-15 0,0 0-22 0,0-1-9 0,-1 1-18 0,-1 0-6 0,-14 0-11 0,9 0-3 0,0 1-3 16,0 3-1-16,7-4-2 16,-2 2 0-16,2-2 0 15,0 0 2-15,0 0 1 16,0 0 1-16,0 0 0 16,2-2 0-16,-2 0 0 15,0 0 0-15,0 1 15 16,-2-3 5-16,-5-14 5 0,-2 11 0 15,0-2-15-15,2 2-5 16,0 2-7-16,1 5-2 16,6 0-1-16,-1 0-2 15,-8 9-1-15,9 1-1 16,2-1 0 0,3 5 2-16,7-1-1 0,-3-2 1 15,2-1 1-15,1-3 0 0,1-5 1 16,1-2 0-1,0-5 2-15,-5-2 3 0,0-2 2 16,-2 0 2-16,-7 2 1 16,-2-2-1-16,-5 5-3 15,-2-4-1-15,-2 2-3 16,3 3-1-16,-1 3-2 16,2 0-2-16,1 5 0 15,5 4-1-15,1 0 1 16,1 1 0-16,5 3 1 15,-1-6 0-15,4 0 2 16,0-4 0-16,0-1 1 16,1-2 2-16,-4-5 1 15,2-4 0-15,-6 2 1 16,-2-5 0-16,0 4 1 16,-9 1-1-16,-1 6 0 0,-1-1-2 15,-3 4-3-15,1 1-1 16,3 6-2-16,-1-2 0 15,6 4 0-15,1 3 1 16,4-9-3-16,6 4 0 16,6-7 1-1,2 0 0-15,6-6 4 16,1-1 0-16,-2-2 2 0,-1-4 1 16,-4 6 0-16,-5-6 1 15,-5 6 2-15,-4-2 2 16,-13 5-1-16,-3 2-1 15,-5 3-5 1,-2 6-1-16,4 6-3 16,3-1 1-1,3-2 0-15,6 1-2 16,7-10-1-16,5-1 1 16,4-4 1-16,4-5 2 0,1-2 3 15,0-2 0-15,-3-3 8 16,-1 2 5-1,-10 3 7 1,0-2 2-16,-8 8-5 16,-5-1-5-1,-1 4-10-15,0 4-3 16,1 5-4-16,4 3-4 0,2 2-15 16,4 2-48-16,3-3-282 0,3 4 230 0</inkml:trace>
  <inkml:trace contextRef="#ctx0" brushRef="#br0" timeOffset="25921.79">6839 8373 588 0,'10'-23'75'0,"-1"7"52"0,-7 3-17 15,-13 13-37-15,-5 5 0 0,-9 11 20 0,-7 2-4 0,4 7-5 0,0-2-3 0,6-2-16 0,5 1-2 0,13-8-4 16,8 0 9-16,19-3 21 15,5-1 4-15,25-4 11 16,9-3-4-16,36-3-27 16,8-2-12-1,11-5-23 1,-7-2-13-16,-19 2-8 0,-15-3-1 16,-25 8-5-16,-8 0 0 15,-22 2-1 1,-19 0-1-16,1 2-55 0,-17 1-72 15,-9-1-357-15,11-2 287 16</inkml:trace>
  <inkml:trace contextRef="#ctx0" brushRef="#br0" timeOffset="26470.8">8427 8495 727 0,'0'-11'150'0,"0"-1"118"0,6-2-89 16,1 0-10-16,1 1-37 0,10 1-6 0,14 8-25 15,11 2-16-15,24 4-28 0,6 5-11 16,12-1-24-16,0-1-7 0,2-3-7 0,5-1-5 16,2-1-1 15,-2-3 2-31,-3-1-129 0,-8 1-397 0,-33-4 333 0</inkml:trace>
  <inkml:trace contextRef="#ctx0" brushRef="#br0" timeOffset="39915.11">6617 10107 314 0,'-2'1'102'0,"0"1"75"0,-3 3-23 0,0-5-18 0,-2 0-28 0,1 0-9 16,1 0-22-16,5 0-3 0,0 0-12 0,-2 0-6 0,6-12-2 0,5 3-5 0,12-5 8 0,0 0 2 0,16-2-5 0,8 2-5 16,8 1-14-1,5 6-6-15,-6 7-8 0,-4 5-4 16,-18 10-5-16,-11 8-1 16,-24 7-1-1,-14 12 0 1,-24 19-1-16,-10 8-3 15,-6 18-4 1,-6-2-2-16,4 0 0 0,6-11-1 16,13-13 0-16,10-6 1 15,18-15-1-15,14-6-1 16,14-9 12 0,11-9 9-16,23-11 18 15,5-5 4-15,12-5-10 0,13-9-7 16,1-9-14-1,6 0-4-15,3-9-29 16,-8 0-67-16,-7 2 55 16</inkml:trace>
  <inkml:trace contextRef="#ctx0" brushRef="#br0" timeOffset="40335.46">8307 10339 648 0,'3'-7'151'0,"-1"0"101"0,-7 1-18 0,-8 5-28 0,-5 1-42 15,-6 0-20-15,-10 8-41 0,-5 1-22 0,-5 5-37 0,-1 2-17 0,12 6-21 0,-3-1-5 0,17 4-9 0,12-6-4 0,12 4-4 0,13-7 1 16,22 2 7-16,5 0 4 16,10-4 4-16,1 0 2 15,-11-1 2 1,-4 1 2-16,-18 2 5 15,-9 0 5-15,-20 5 1 0,-15 2 0 16,-18 4-15-16,-7-1-33 16,-9-1-103-1,-5-11-100-15,8-9 118 16</inkml:trace>
  <inkml:trace contextRef="#ctx0" brushRef="#br0" timeOffset="40530.99">8374 9899 1033 0,'44'-30'127'0,"-1"5"110"16,-6 11-69-16,-12 19-16 15,-6 15-31-15,-6 17-38 16,1 18-13-16,-3 19-42 16,-1 15-5-16,3 12-9 15,-6-3-2-15,3-3-7 16,3-11-36-16,1-15-162 15,-3 0-162-15,-8-3 178 16</inkml:trace>
  <inkml:trace contextRef="#ctx0" brushRef="#br0" timeOffset="41494.15">8454 10408 1337 0,'5'-4'115'0,"0"-4"47"0,8 4-75 15,3 4-28-15,19-2-34 16,6-10-4-16,21-2-6 16,-2-11-7-1,8 2-5-15,-6 0-3 0,-5 7-2 16,-4 5-4-16,-9 11-28 16,-3 0-4-16,-7 9 3 15,-11 0 4-15,-11 2 31 16,-8-3 10-16,-8-2 9 15,-7-3 14-15,-8-3 18 16,-4 4 1-16,-2-2-8 16,-3 14-15-16,3 12-24 15,5 9-5-15,3 9-7 32,-1 0-1-32,11-3-1 15,3-9 0 1,13-11-1-16,11-13 2 15,8-12 2 1,-1-5 4 0,-1-14 5-16,1-4 3 15,-6-3 16-15,-2-6 10 16,-4 6 6 0,-1 8 0-16,-9 10-20 0,1 8-9 15,-6 27-9-15,0 10-1 0,-2 29-2 16,2 2-4-1,7-1-3-15,2-6-2 16,16-20 2 0,3-16 3-1,9-21 5 1,0-11 4-16,1-25 5 16,4-3 1-16,2-23 15 15,-1-6 12 1,-2-23 23-16,-9-14 9 15,-13-14 7-15,-5-10-9 16,-7 22-24-16,-1 18-12 16,-8 45-20-16,-2 24-6 0,-13 46-5 15,-5 24-1-15,5 38-6 16,-5 15 0-16,14 15 1 16,4-4-4-16,16-29-4 15,13-13 1-15,14-33 2 16,-1-20 6-16,-1-21 8 15,-5-9 3-15,0-23 3 16,3-5 0 0,-5-27 1-16,0-10 0 15,-5-22 1 1,-9-14 2-16,-12-5 1 16,-4 5-1-1,-6 30-6-15,-4 22-2 16,-1 43-4-16,0 17-3 15,-3 39 0-15,-5 17-2 0,8 28 0 16,4 4 0-16,11 8-2 16,10-10 1-1,5-13 0 1,3-6-4-16,4-12-100 16,3-8-61-16,1-12 86 15</inkml:trace>
  <inkml:trace contextRef="#ctx0" brushRef="#br0" timeOffset="41682.25">10342 10318 1279 0,'0'0'124'0,"-7"-6"87"0,-5 10-66 0,-17-2-28 16,3 6-33-16,-8 12-27 0,-10-4-13 0,1 3-26 0,1 4-7 0,8-7-13 0,16 6-8 0,22-1-7 0,15-2-1 0,18 3 3 0,8-3 4 15,4 6 7-15,-1-2 3 16,-11 4 2-16,-6-1 3 0,-17 1 4 0,-7 1 2 0,-16 2 3 16,-19 1-14-16,-17-3-61 0,-13-1-55 15,-27-10 55-15</inkml:trace>
  <inkml:trace contextRef="#ctx0" brushRef="#br0" timeOffset="42045.42">6619 11614 1141 0,'92'1'107'0,"48"-9"41"0,41-5-19 0,49-8-79 0,45-8-22 16,28-2-12-16,6-5-10 0,19 4 0 15,-25 2 1 1,-18 12 0-16,-24-3 3 15,-59 18-6 1</inkml:trace>
  <inkml:trace contextRef="#ctx0" brushRef="#br0" timeOffset="45322.54">1237 2672 238 0,'27'-10'59'0,"-6"-1"60"16,1-7 15-16,-8 4-3 0,4-2 2 0,1 2-12 0,1 5-26 0,-10 2-39 0,8 5-10 0,-13 2-5 0,-1 0 1 0,5 7-5 0,1 2-5 16,-1 2-7-16,5-4 3 0,11 0 9 0,3-5 4 0,10-2-1 15,10 0-5 1,3-5-10-16,11-3-3 16,11 1-3-16,1-1-2 15,11-5-3 1,0 4-3-1,2 6-6-15,4 3-1 0,1 3-4 16,7 6 1-16,9 4 1 0,1 1-2 16,-7-2 0-16,-1-7 1 0,-8 1-1 15,6-6 0-15,6-2 0 16,10-2 0-16,12 1 0 16,-6-4-1-1,-4 3-1-15,-9 2 1 16,4 2 0-16,1 0 1 15,10 8 0-15,1-1 0 16,-9 7 0-16,-7 0 0 0,-10 0 1 0,-6 0 0 16,13-7 0-16,5 2 1 15,3-10-1-15,-3-7 0 16,-9-2 1-16,-9-10 0 16,2 6 0-1,7-2 0-15,9 0-1 0,4 0 0 16,-1 0 0-16,-10 0 0 15,-2 2 0 1,2 2 0-16,9 8 2 0,6-6 1 16,3 1 1-1,-6 2 13-15,-1-8 10 16,-4 1 1-16,10-9 0 0,17 0-12 16,8-3-12-16,2-3 0 0,-1 6 0 15,1 4-1-15,5 4 0 16,3 7 0-16,-7 2-1 15,-13 3 1 1,-18-1 1-16,-3 1 0 16,-4-3 10-16,-6 1-42 15,-1-4 22-15</inkml:trace>
  <inkml:trace contextRef="#ctx0" brushRef="#br0" timeOffset="76040.7">19209 3713 307 0,'2'-3'66'0,"-2"-4"46"0,0 3 6 0,0 0 14 0,-4-3 6 16,4 4-2-16,-1 1-31 0,1 2-21 0,0 0-38 0,0 2-11 0,0 8 6 0,0-4 3 0,7 4 9 0,0 3 1 0,9-4-5 15,1 0-1-15,10 3-3 0,3-3-1 0,9-2-9 0,4 0-6 16,3-2-12-16,5 1-4 0,11-5-6 15,2 1-1-15,7-4 2 0,9-3 2 16,10-6 3-16,17 1 0 0,1-1-2 16,-4-3-1-1,-4 0-4-15,-3 0-1 16,4 1-1-16,11-1 0 16,10 3 0-16,-1 4 0 15,-9-3 1-15,-8 3 0 16,-17 1 1-1,0 3-1-15,5 1-1 16,4 0 0 0,9-1-3-16,-1 1 1 15,4 0-2 1,-1 0 0-16,8 2 1 0,6 4 0 16,17 5 1-16,2 0 0 15,-4 1-1-15,-1-1-1 0,-11 3 2 0,0-6 1 16,-8 3 0-16,-10-4 0 15,-26 4-173-15,-13-6 125 16</inkml:trace>
  <inkml:trace contextRef="#ctx0" brushRef="#br0" timeOffset="77619.45">25041 3639 712 0,'-4'0'51'0,"4"5"86"15,0 4-38-15,0-4 22 0,0 4 1 0,2-4-19 0,3-3-7 0,11 3-3 0,7-5-2 0,25 0-25 0,16 0-13 0,39 2-26 0,10 2-9 0,33 8-10 0,17 1-3 16,43-1-5-16,13-1-3 0,30-2-2 0,20 1-1 0,-21-8 1 0,6 3 3 16,-15-3-249-16,-21 3 185 0</inkml:trace>
  <inkml:trace contextRef="#ctx0" brushRef="#br0" timeOffset="83176.84">18991 4949 459 0,'11'-9'74'0,"3"-2"84"0,5 3-4 0,13-3 5 0,6-1-6 0,8 1-13 0,12 0-11 0,13-6-29 0,5 6-18 15,6-3-35-15,-6-1-13 16,4 1-9 0,-9 2-3-16,-9-2-4 0,-4 3-1 15,-19 6-4-15,-8-6 3 16,-28 8 8-16,-12-5 0 16,-28 7-5-1,-9 1-3 1,-25 0-12-16,-11 9-3 15,-13-4-4-15,-13 9-2 16,-6 7 0-16,8 2 0 16,22 0 2-16,26-5-1 0,42-5-1 15,16-8 1-15,35 0 1 0,22-10 6 16,30-2 18-16,12-7 8 16,8-2 15-16,-1 3-2 15,-14-1-12-15,-5 3-7 16,-23-1-13-1,-20 3 0-15,-30-1 0 16,-17 2-1-16,-36 7-99 0,-18-1-105 16,-51-2 108-16</inkml:trace>
  <inkml:trace contextRef="#ctx0" brushRef="#br0" timeOffset="108894.58">19493 7002 443 0,'2'-3'83'0,"-2"-5"80"0,-2 5-7 0,-3 1-22 0,-1 0-10 0,-4 2-14 0,2 0-3 0,0 0-19 15,6 0-14-15,0 0-27 16,0 0-6 0,2 2-7-16,6 3 4 0,15 4 5 15,2-2 1-15,16 2-4 16,9 2-4-16,10-6-12 15,10-1-4 1,20 3-4-16,21-2 0 0,11 4 0 16,2-2-1-16,6 2-2 15,-6-7-3 1,10 0 1-16,18-1 0 16,3-6 7-1,-2-7 2-15,-1-6 1 16,1-3 0-16,7 3-4 0,7 0-4 15,-18 4-6-15,2 5-2 16,-9 9-3-16,7 7 0 0,-7 7 0 16,-16 2 1-16,-25-2 1 15,-13 1 1-15,-12-3 2 16,-5-5 1-16,-10 0 3 16,-3-5 1-16,-17-2 3 15,-1-5 1-15,-12-2-3 16,-10-2-11-16,-10-4-123 15,-19-6 86-15</inkml:trace>
  <inkml:trace contextRef="#ctx0" brushRef="#br0" timeOffset="122086.47">19252 8170 507 0,'-6'6'113'16,"1"1"119"-16,3-4-87 0,9 6-40 0,0-7-14 0,13 2-15 0,7-3 5 0,13-2-13 0,6-3-11 15,13 4-17-15,5 0-12 0,1 0-17 0,3 4-4 0,-6-4-3 0,2 3 0 0,-8-3 0 16,3 0 2-16,-9-2 3 0,-1-1 1 0,-26 1 11 0,-17 2 9 0,-17-9 2 0,-25 7 0 0,-29-1-13 0,-13 3-10 0,-20 0-7 16,-8 0-2-16,-2 7-3 0,-7 0 0 15,5 5 1 1,9-3 0-16,24 2 1 16,22 3 0-16,36-5-6 0,19-4 0 15,28 1 1-15,22-6 2 0,35 0 10 16,16 0 3-16,13-4 3 15,1 1-2-15,-4-8-1 16,-9 0-2-16,-10 4-2 16,-7-2 0-1,-25 2-1-15,-14 7-15 0,-44 0-165 16,-2 0 124-16</inkml:trace>
  <inkml:trace contextRef="#ctx0" brushRef="#br0" timeOffset="141083.54">20502 8296 545 0,'0'-3'100'0,"-4"3"96"0,2 0-15 0,-6 3-30 0,-3-1-27 0,0 2-36 0,4-3-10 0,0 1-8 16,5-2-4-16,2 0-4 0,0 6 0 0,9-6-7 0,9 1-1 16,9-1-3-16,3 0-1 0,18 2-1 15,10 0-2 1,31-2-6-1,5 0-8-15,10-4-13 16,-3-1-4 0,0-4-5-1,4-2-1 1,19 1 0-16,9 3 0 0,5-2-1 16,-3 4-1-16,-9-4-2 15,2 2-1-15,-1-2-1 16,5 2 0-16,-7 0 2 15,-2 3 7 1,-12 2 4 0,-1-3 1-1,7 5-2-15,6 3-6 16,-4 3-4 0,-4-1 0-16,-19 0-1 15,-10-3 2-15,-8-2 3 16,-3-2 10-16,-18-5 12 15,-9 6 3-15,-31-5 6 0,-10-1-6 16,-17 0-11-16,-17-7-4 16,-15-2-13-16,-10-4-4 15,-12 4-5-15,-8 2-2 16,-21 7-3-16,-16 2-2 0,-37 3-1 16,-12 7-2-16,-21-3-4 0,-10 2 0 15,-19 5 2-15,-3-6 4 0,-16 2 7 16,-3 4 1-16,19-3-5 0,3 3-6 15,13 5-8 1,13 0 0-16,22 0 3 0,9-7 9 16,38 0 8-16,19-3 2 15,28-2 0-15,13-2 1 16,18 0-2-16,13 0-4 16,17 3-6-16,7 2-3 15,24-1 0-15,10 0 2 16,36-3 6-1,14-1 3-15,38 0 1 16,19 0-1 0,20-1-1-1,8 6 1-15,15-2 1 0,4-1 1 16,8 3 1-16,-6-5 2 0,6-1 0 0,-10-5 1 0,-14-2 1 16,-2 0 0-16,-39-4 3 0,-20 5 1 15,-26-2 2-15,-9 4 2 0,-28-1-1 0,-11 3-1 16,-25 3 2-16,-9-9 1 15,-26 5-4-15,-13 3-1 0,-19-3-7 0,-12 4-2 16,-15 0-5 0,-11 4-1-16,-33 10-4 15,-18 0 1 1,-26 7 0-16,-15 2-7 16,-6-5-21-16,-3 5-11 15,6-7-1 1,5 2 6-16,32-4 29 15,16-2 11 1,25-6 5 0,11-1 1-1,27-1-6 1,23 3-3-16,43 5-7 16,23 4 1-1,51 5 9-15,18-3 5 0,33-2 11 16,17-4 5-16,45-6-2 15,17-3-3-15,36-8-3 16,21 0-3 0,-2-9-4-16,1-8 1 15,3-1 0-15,-22-2 2 16,-29 1 0-16,-15 0 6 0,-55 3 259 0,-17 5-197 0</inkml:trace>
</inkml:ink>
</file>

<file path=ppt/ink/ink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38:14.468"/>
    </inkml:context>
    <inkml:brush xml:id="br0">
      <inkml:brushProperty name="width" value="0.05292" units="cm"/>
      <inkml:brushProperty name="height" value="0.05292" units="cm"/>
      <inkml:brushProperty name="color" value="#FF0000"/>
    </inkml:brush>
  </inkml:definitions>
  <inkml:trace contextRef="#ctx0" brushRef="#br0">7012 6694 233 0,'-3'0'78'16,"-3"-4"104"-16,5 11 3 0,-6-3-18 0,3-3-15 0,2 7-41 0,2-12-12 15,4-1-7-15,6 3 1 0,6 0 0 0,2 2-9 0,10 2-15 16,-3-2-4-16,9 0-4 0,10 5-2 0,1 2-5 0,13-3 0 31,10-2-8-31,2-4-8 0,14-3-5 16,3-3-10-16,21 1-6 15,7 0-2 1,9 4-8-16,-5 1-1 0,-7 2-6 16,1 3 3-16,-5 8-3 15,16 3 2-15,-7-1 0 16,-3 1 0 0,-20-3 1-16,-9-1 0 15,-16 1 1 1,-1-9 0-16,-8-1 2 15,-5-4-1-15,-11 1 2 0,-7-7 0 16,-15 2 0-16,-5 2-1 16,-15 3-14-16,3-5-41 15,-21 2-153-15,-7-4-296 16,-21 12 284-16</inkml:trace>
  <inkml:trace contextRef="#ctx0" brushRef="#br0" timeOffset="5778.6">10892 6740 274 0,'-7'0'59'16,"3"0"88"-16,-3 1 3 0,2 1 5 0,-1 2 0 0,3-6-26 0,1 4-24 0,-3-2-33 0,5 7-7 0,-6 0-20 0,3 0-8 0,5-5-11 16,7 8-2-16,5-6 16 15,9 0 11-15,7-4 11 16,7-2 0-16,9-2-18 16,11 2-10-1,9 2-13-15,1-3-4 16,11-1-6-1,-2-3-3-15,27-2-4 16,14 8-1 0,20-6-1-16,-3 5 1 0,1-4 1 15,2-4-1-15,12-1 1 16,1 4-1-16,1 5 0 16,-4 2 1-16,-16 7-2 15,4 0 29 1,-5-7 6-1,-3 0-2 1,-10 0 4-16,-7 0-29 16,-11-5-4-1,-1 0 0-15,-6 1 0 16,6 6 1 0,-26 9 0-16,-4-4 1 15,-31 2 4 1,-16-2 2-16,4 0 7 15,-21-2 5-15,-11 2 9 16,-15-7-1 0,-38 0-5-16,-20-7-6 15,-21 2-10-15,-16-6-4 0,-14-3-5 16,-13 2-3-16,-21-6-1 16,-3 2-2-1,-2-9 2-15,-2-1 0 16,14 6 0-16,-2-7 0 15,10 8-3-15,10 6-1 16,10-2 0 0,11 9 0-1,-8 3 0-15,6-1 0 16,11 8 2-16,9-1-1 16,27 4 1-16,6 0-1 15,19-1-2 1,1 6 0-1,23 2-1 1,-3-8-2-16,10 6-3 16,7-8-5-16,6 1-5 15,8-2 0-15,24-3 1 0,21 6 4 16,28-10 1-16,29-5 1 16,49-7 2-16,16 0 3 0,18-1 4 15,14 3 2 1,6 1-2-16,-11 2 2 15,19 15 2-15,0 1 1 16,-15 8 2-16,-1-6 3 16,-23 0 1-16,-15-7 2 0,-15 3 2 15,-7 1 0-15,-43 3 2 0,-35-7-8 16,-35-5-176-16,-29 7 127 16</inkml:trace>
  <inkml:trace contextRef="#ctx0" brushRef="#br0" timeOffset="25033.52">1019 9135 855 0,'-5'0'114'0,"0"0"88"0,-8 0 1 0,-4 0-49 0,-1 0-17 0,-12-2-34 0,1-3-18 0,-4 5-30 0,-1 0-12 0,0 7-21 16,-3 11-9 0,5 15-11-16,-3 12-3 15,10 22-6-15,0 15-1 16,16-3 1-16,13 5 0 15,12-13 2-15,5-16 1 0,11-29 2 32,2-10 2-32,-1-21 11 15,8-4 6-15,-2-5 9 16,-2-9 0-16,-7-6-4 31,-3 1-2-31,-13 5 5 16,-5-9 7-1,-9 14-1 1,0-1-2-16,-7 12-12 16,5 7-9-16,-3 9-5 0,3 8-3 15,2 5 0-15,7-1-2 0,7 2-1 16,4-5 0-16,12-4 2 0,-3-5 1 16,14-9 0-16,-4-6 6 15,-12-6 3-15,-1 5 6 16,-9-7 15-16,-3 10 6 15,-7-3 6-15,-1 5 3 16,-1-3-18-16,-1 5-7 0,9 18-1 16,-4 10-6-16,2 6 6 15,7 5-2 1,-4-7-8-16,1-2-2 0,3 9-1 16,-11-5 1-1,2 8 2-15,-7-1 2 16,-14-7 2-1,-7 1 1-15,-8-8-3 16,1-8-1-16,-9-8-12 0,-1-9-29 16,-4-13-89-16,-1-5-63 15,13-14-139-15,3-4-68 16,27-12 213-16</inkml:trace>
  <inkml:trace contextRef="#ctx0" brushRef="#br0" timeOffset="25234.27">1624 9410 737 0,'14'0'185'0,"0"0"149"0,-14 7-47 0,-7 4-34 0,-14 13-59 0,-2-2-39 0,-4 4-68 0,-3 13-26 0,9-12-35 16,0 5-11-16,14 1-13 15,7-8-2-15,8 11-5 16,10-4 0-16,3-9-1 15,8-2 1-15,1-21-29 16,7 2-39-16,-1-11-132 16,-1-14-128-16,4-9 176 15</inkml:trace>
  <inkml:trace contextRef="#ctx0" brushRef="#br0" timeOffset="25677.99">1963 9037 1184 0,'-7'11'135'0,"-1"3"64"0,5 13-45 0,-1 1-19 0,3 8-53 15,-3 6-10-15,-5 13-35 16,0 6-17-16,-1 11-10 16,6 3-6-1,22-4-7-15,0-4-3 0,1-23-1 16,6-8 3-16,9-13 2 15,6-16 1-15,8-11 7 16,2-13 0-16,-15-14 4 16,3-8 4-16,-7-5-5 15,-4 0 5-15,-13 3 35 16,-12 6 13-16,-16 10 28 16,-7 14 6-16,-4 22-33 15,-4 17-17-15,5 25-30 16,6 8-11-1,9-1-7 1,9-2-3 0,16-10-2-16,11-9 0 15,17-12-50-15,11-6-23 16,12-12-145 0,6-5-115-16,14-4 193 0</inkml:trace>
  <inkml:trace contextRef="#ctx0" brushRef="#br0" timeOffset="25917.76">2996 9484 1084 0,'16'0'123'0,"4"0"73"0,3 0 5 0,7 0-80 0,9-2-29 0,4-1-46 15,10-8-17-15,3 1-20 16,-2-3-4-16,-1 4 0 16,-11-3-37-16,-11 5-135 15,-12 3-140-15,-10 13 151 16</inkml:trace>
  <inkml:trace contextRef="#ctx0" brushRef="#br0" timeOffset="26045.65">3101 9770 1329 0,'35'5'109'0,"3"4"46"0,4-9 3 0,13 2-82 15,0-4-19 1,-2-5-34-16,-1 0-7 16,-10-6-119-16,1 4 77 15</inkml:trace>
  <inkml:trace contextRef="#ctx0" brushRef="#br0" timeOffset="27142.2">4737 9130 390 0,'4'-13'115'0,"1"1"133"0,-3 1-4 0,-4 9-31 0,-3 2-22 16,-2 11-40-16,-2 5-17 0,-3 12-19 0,1 4-8 0,-3 18-29 0,3 7-19 0,2 12-31 0,0 4-12 0,2 8-14 0,-2-8-2 0,2-8-1 16,-1-6-1-16,6-18 1 0,2-4-20 15,7-23-92 1,5-9-76-16,10-17 92 16</inkml:trace>
  <inkml:trace contextRef="#ctx0" brushRef="#br0" timeOffset="27514.64">5136 9204 1088 0,'2'7'115'0,"-11"6"78"16,-3 8 18-16,-11 11-60 16,0 5-27-16,-4 16-52 15,-3 6-24-15,14 12-23 16,2-2-7-16,14-7-10 15,9-2-4-15,14-19-2 16,3-7-2-16,10-20 1 16,3-7 5-16,0-16 3 15,0 4 3-15,-9-31 7 16,-2-1 3-16,-5-7 5 16,-7-22-1-16,-7 4-3 0,-3-2-1 15,-12 0-2 1,-13 11 0-16,-13 11-6 15,-2 6-4-15,-19 20-12 16,-4 6-13 0,6 26-32-1,-1 12-26 1,19 11-90-16,13-2-79 0,20-3 133 16</inkml:trace>
  <inkml:trace contextRef="#ctx0" brushRef="#br0" timeOffset="27927.25">5739 9215 587 0,'-5'-2'116'0,"-4"2"112"16,-5 0-12-16,-6 9-26 15,6 5-32-15,-7 14-47 16,5 6-21-16,5 19-35 15,4 13-12-15,11 12-19 16,8 0-6-16,20-5-14 16,4-15-1-16,6-17 1 15,2-11 13-15,1-21 20 16,3-7 7-16,-8-18 15 16,-1-20-5-16,-7-10-7 0,-5-11-2 15,-9-19-11-15,1 2-2 16,-14-20 6-16,-10 3-1 15,-13 15 2 1,-12 5-3-16,-12 29-20 16,-4 11-6-1,-13 30-44-15,2 10-47 16,-15 24-337 0,-6 8 269-16</inkml:trace>
  <inkml:trace contextRef="#ctx0" brushRef="#br0" timeOffset="35830.44">7218 9185 458 0,'-5'0'77'0,"1"0"76"0,-5 0 2 0,6 0-5 0,1 0-5 0,2 0-6 0,-4-6-4 0,-6-3-22 0,-6 2-10 0,0-2-13 0,16 8-12 0,-2-3-18 0,16 11-5 0,-8 13-19 0,-3 3-5 0,-5 16-3 0,-1 3-9 16,3 12-7-16,-4 1-3 15,6 1-2-15,-2 3 3 0,-2-8-2 16,-7-3 0 0,-1-7-37-16,-6-7-48 15,3-6-122 1,3-5-72-1,-3-11 132 1</inkml:trace>
  <inkml:trace contextRef="#ctx0" brushRef="#br0" timeOffset="36094.6">6888 9410 271 0,'-19'-7'41'0,"1"0"42"0,6 5-2 0,-1 2 13 15,4 2 47-15,-1-1 12 16,4 5 6-16,1 1-4 16,5-2-13-16,4 0-1 15,4-5-3-15,8 0-8 16,18-12-27-16,10 0-13 16,24-3-33-16,12 1-12 15,8 2-22-15,3 1-11 16,-1 6-8-1,-15 3-1-15,-10 4 23 0,-10 5-75 16,-18 7-398-16,-3 0 321 16</inkml:trace>
  <inkml:trace contextRef="#ctx0" brushRef="#br0" timeOffset="39329.43">8326 9341 129 0,'-3'-2'57'0,"-5"0"51"0,0-1 24 0,2-1 14 0,-4 4-7 0,1 0-11 0,2 4-24 0,0-1-8 0,-2 1-1 0,3-1-2 0,6-1-5 0,-1-2-3 0,-1 0-21 16,0-7-9-16,13-6-7 16,3-2 1-16,14-3 14 15,6-5 0-15,14 3-2 16,7 4-4-16,9 4-18 16,-4 3-3-16,-10 9-16 15,-8 9-5-15,-26 9-4 16,-14 12-1-16,-27 19-2 15,-12 6-1-15,-18 18-4 16,-4 5-2 0,8-2 0-16,-2-3-1 15,16-9 1-15,6-13-1 16,22-12 0 0,9-12-3-16,20-17 0 15,12-4-1-15,16-15 3 0,12-9 1 16,15-21-1-16,8-7 1 0,2-11 0 0,-9-3 0 15,-17 0 2-15,-13 3 2 16,-21 11 3 0,-9 5 2-16,-16 18 5 15,-4 11 3 1,-10 19-2-16,-9 11-1 16,3 22-8-16,1 15-4 15,10 11-4-15,7 3-3 0,16-3 1 0,8-13 0 16,15-16 2-16,5-12 2 15,5-22 7-15,4-6 5 0,-3-22 24 16,-2-10 15-16,-7-3 20 16,-9-8 6-16,-23-9-4 15,-7 13-5 1,-23-13-12 0,-16 7-8-16,-7 5-20 15,-9-1-10-15,0 19-19 0,-3 11-3 16,4 19-65-16,-4 22-66 15,5 24 78-15</inkml:trace>
  <inkml:trace contextRef="#ctx0" brushRef="#br0" timeOffset="46186.08">10035 9264 876 0,'-3'13'151'0,"-6"-6"145"0,4 4-57 0,-6-4-43 16,0 5-38-16,-3 8-50 0,-7 1-32 0,-7 7-41 0,-3 9-12 0,-9 4-16 15,-5 9-3-15,1-2-8 0,0 3-13 0,1-3-44 0,2-5-25 0,15-12-71 16,6-7-51 0,18-23 120-16</inkml:trace>
  <inkml:trace contextRef="#ctx0" brushRef="#br0" timeOffset="46330.66">9700 9271 768 0,'-9'16'159'0,"2"6"168"0,9 3-148 15,2 5-9-15,13 7-44 16,6 4-16-16,8 5-53 16,4 5-20-16,-1 1-23 15,-2-3-7-15,-6-6-8 0,3-6-44 16,-1-9-129-16,2-3-141 15,11-12 156-15</inkml:trace>
  <inkml:trace contextRef="#ctx0" brushRef="#br0" timeOffset="46712.25">10464 9176 928 0,'6'3'133'0,"-4"1"63"16,-2 6-13-16,-11 5-29 0,-9 6-57 16,3 6-22-16,-6 12-39 15,8 3-11-15,-2 6-11 16,1 5-2-16,7-7 6 15,7-5 3-15,9-7 7 16,0-2 6-16,15-13 11 16,8 4 8-16,10-3 14 15,8-13-1-15,7 16-8 32,-5-9-8-32,-9-2-17 0,-2 4-3 15,-23-1-11-15,-11 1-2 16,-17 10-8-16,-11 4-1 0,-18-3-41 0,-5-4-42 15,1 0-151 1,-3-9-127-16,13-9 188 0</inkml:trace>
  <inkml:trace contextRef="#ctx0" brushRef="#br0" timeOffset="46909.21">10445 9121 1314 0,'27'-4'126'0,"1"1"82"0,9 3-46 0,-1 5-40 16,-6-5-34-16,5-7-36 16,-5-5-20-16,6-10-106 15,6-8-224-15,-6-14 186 16</inkml:trace>
  <inkml:trace contextRef="#ctx0" brushRef="#br0" timeOffset="48323.48">11620 9179 998 0,'-1'0'94'0,"-1"4"63"0,4 3-10 16,10-4-32-16,9 1-9 0,13-2-16 0,2-2-11 0,6-6-29 15,-5-1-15-15,2 0-23 0,-5-2-7 0,-9 2-13 0,-2 6-45 0,-16 1-179 0,-5 3-202 16,-11 13 226-16</inkml:trace>
  <inkml:trace contextRef="#ctx0" brushRef="#br0" timeOffset="48434.08">11502 9605 1317 0,'10'9'102'0,"15"-6"70"0,9 3-12 0,21-5-40 0,-4-15-25 0,-5-11-52 15,2-3-18-15,-12-8-21 16,6 5-7-16,4 8-127 16,-5-6-119-16,12 4 134 15</inkml:trace>
  <inkml:trace contextRef="#ctx0" brushRef="#br0" timeOffset="49007.28">12319 9089 1204 0,'5'-7'118'0,"1"1"91"0,6-4-37 16,13-1-37-16,-2 4-30 15,14-7-40-15,13 3-13 16,3 1-21-16,7 1-7 16,-5 9-15-16,-12 7-4 0,-13 9-4 15,-9 7 2-15,-15 11 2 16,-8 6 3-16,-19 15 1 16,-10 9-2-1,-16 9-3-15,-3 7-2 16,6-18 0-16,6-9 1 15,31-19-3 1,4-19-1-16,17-15 1 0,11-5 3 16,17-25 7-1,6-11 9-15,7-12 12 16,-9-11 12-16,-12 2 15 16,5 7 0-16,-13 13-2 0,3 13-14 15,-13 19-17-15,-9 10-7 0,-4 16-12 16,-3 17-3-16,-7 15-3 15,6 23-1 1,1 0 1-16,8-7 0 16,8-11 0-16,7-21 1 15,11-16 4-15,2-4 2 16,1-13 9 0,-5-12 6-16,-7-15 9 15,-8-13 3-15,-11-16 2 16,-1 1-1-16,-14-3-3 0,-3 0-9 0,-10 13-14 0,-6 7-7 15,-2 18-24 1,-6 9-12-16,15 21-76 0,-2-1-55 16,18 15-148-16,5-3-276 15,19 1 351 1</inkml:trace>
  <inkml:trace contextRef="#ctx0" brushRef="#br0" timeOffset="49284.51">13463 9192 1210 0,'3'-2'168'0,"-3"2"69"0,-7 7-72 0,-7 9-38 0,3 19-91 0,-1 8-19 0,7 7-13 16,13 3-3-16,7-19-3 16,13-4 5-16,7-21 26 15,-1-9 14-15,12-13 52 16,-7-15 15-16,-5-9 15 15,-4-2 4-15,-17-13-24 16,-12 6-12-16,-17 2-30 16,-12 1-19-16,-13 11-31 15,-7 2-15-15,6 18-46 16,-4 3-33-16,3 18-93 16,2 7-80-16,9 10 138 15</inkml:trace>
  <inkml:trace contextRef="#ctx0" brushRef="#br0" timeOffset="49816.17">14172 9192 1428 0,'-7'-13'154'0,"-6"-1"52"0,-3 11-38 0,-5 3-33 0,-7 8-69 16,-2 15-23-16,-9 13-30 16,7 8-10-1,5 8-8-15,11 1-2 0,18-21 0 16,14-4 1-16,16-23 5 16,5-8-2-16,9-15 9 15,-9-10 3-15,-1-15 4 16,-6 3 8-1,-9 0 19-15,-8 7 7 16,-4 13 14 0,-6 6 0-1,-5 14-28-15,-5 7-10 16,-9 23-23-16,4 9-6 16,-15 6 2-16,10 1 2 15,15-9 2-15,2-14 0 0,25-11 8 0,-11-15 10 16,9-17 18-16,-23-6 13 0,5-17 8 15,8 11-2-15,-5-1-10 16,15 6-13-16,-3 13-20 16,-6 9-12-16,-5 15-10 15,-4 19-2-15,-5 18 4 0,0 21 4 16,-16 5 1 0,2 6-1-16,4 5-52 15,-6-10-36-15,5-10-50 0,6-11-39 16,-8-19-63-16,1-16-51 0,12-17 161 15</inkml:trace>
  <inkml:trace contextRef="#ctx0" brushRef="#br0" timeOffset="50097.86">14872 9183 1318 0,'27'-4'165'0,"-18"1"155"0,-9-1-19 0,-22 11-67 0,-15-1-35 0,-20 17-81 15,1 5-33-15,-15 18-51 0,12 11-18 0,19 0-25 0,15 3-10 0,30-12-2 0,20-13-4 16,35-8-22-16,15-17-42 0,11-13-121 15,1-10-451-15,0-20 406 16</inkml:trace>
  <inkml:trace contextRef="#ctx0" brushRef="#br0" timeOffset="51313.12">1495 10662 335 0,'1'3'86'0,"-1"2"98"0,0 2-6 0,-1-3 6 0,-1 0 0 0,-5-3 17 0,3-1-2 16,2 0-18-16,-7-1-3 0,2-5-39 0,0-3-20 0,-5 4-38 0,1-6-19 0,-10 6-26 0,-6 5-7 0,-5 0-14 0,-1 9-7 16,-8 19-20-16,11 15-5 0,1 23-2 0,5 12 2 0,11 7 9 0,6 3 2 15,9-17 2-15,10-12-1 0,17-17 1 0,6-20-1 0,9-8 2 0,10-13 4 0,1-16-75 16,3-5-47-16,4-19-155 15,6-9-115-15,3-14-55 0,-8 0 36 16,-8-4 172 0,-12 8 170-16,-17 15 250 15,-11 10 62-15,-15 17 70 16,-4 3-22-16,-7 19-64 0,-3 10-28 0,0 17-68 16,-2 6-34-16,-2 20-52 0,1 5-22 0,2-1-18 15,8 3-3-15,6-7-3 16,1-10 0-1,3-8-1-15,4-6-2 16,2-13 0-16,2-6-1 16,-2-15-2-16,-2-2 1 15,0-21 5-15,0-15 6 0,0-18 6 16,4-17-1-16,3-22-1 16,-2-9-5-16,8-9 1 15,12 11 6-15,3 28 11 16,8 17 3-16,1 29 3 15,-17 11-1-15,3 16-7 16,-4 4-1 0,-6 11-3-16,6 7 0 0,-15 10 5 15,-9 8 3-15,-9 3 0 16,-15 3 4-16,-2 0-12 0,-10 0-6 16,-9-7 0-16,6-5-22 15,5-15-81-15,7-10-61 16,17-12-352-1,8-13 296-15</inkml:trace>
  <inkml:trace contextRef="#ctx0" brushRef="#br0" timeOffset="51767.42">2532 10621 236 0,'3'-2'115'0,"-4"-2"79"0,-1 1-17 16,-2 1-1-16,1-1 5 0,13-5 7 0,-4 7 13 0,8 1-4 0,-4 1-26 15,-10 1-17-15,2 11-39 0,-4 1-23 0,2 16-43 0,2 7-17 0,-7 13-11 0,-11 5-6 0,-7 12-9 31,-5 4-1-31,3 12-5 16,2 4-26 0,1 2-122-1,8-9-89-15,12-6 113 16</inkml:trace>
  <inkml:trace contextRef="#ctx0" brushRef="#br0" timeOffset="51994.99">3223 10942 1326 0,'4'10'99'0,"6"-4"45"0,6 2 8 15,18-4-58-15,12 0-20 16,6-4-32-16,4 0-22 15,1-2-11-15,-5 0-1 16,11 2-5-16,-11-2 0 16,-8 6-59-16,-8 5-67 15,-24-6 70-15</inkml:trace>
  <inkml:trace contextRef="#ctx0" brushRef="#br0" timeOffset="52187.04">3175 11284 1294 0,'-3'16'133'0,"12"2"83"16,7-8-46-16,28 3-40 15,6-12-27-15,15-1-29 16,11 0-22-16,-5-14-28 16,4 11-13-16,-6-8-56 15,-7 4-88-15,7 5 77 16</inkml:trace>
  <inkml:trace contextRef="#ctx0" brushRef="#br0" timeOffset="53515.77">5122 10821 367 0,'-5'-7'49'15,"-2"2"83"-15,-4-2 31 0,2 3 31 0,2 1 2 0,0 1-20 0,4-4-13 0,-8 3-28 0,13-1-17 0,7-3-34 16,1-2-11-16,20-3-12 16,-5 1-3-16,9 6-15 15,1-2-11-15,10 7-16 16,-3 0-5-1,-3 7-6 1,0 5 3-16,-18 6 1 31,-3 9-3-15,-16 6 4-16,-9 14-5 16,-16 18-5-1,-11 6-3 1,-8 5-15-16,-19-7-11 15,1-3-2 1,2-2 5 15,-22-18 13-15,30 4 11 0,-5-24 2-1,16-6 0-15,39-10 0 16,-5-3 1-1,28-7 13-15,11 0 5 16,8 0 10 0,18-1-2-1,6-8-10 1,-2 3-5 0,-2-6-7-1,3 1-3 1,6 8 0-1,-1-6-27 1,-3 5-129 0,0 3-182-16,-6-1 181 15</inkml:trace>
  <inkml:trace contextRef="#ctx0" brushRef="#br0" timeOffset="53767.43">5885 11119 1327 0,'-11'0'220'15,"6"0"249"-15,-8 4-333 0,8-4-16 0,5-4-86 0,-2-3-21 0,6-7-18 0,-1 0-37 16,4-8-161-16,8 8-175 0,20-2 194 0</inkml:trace>
  <inkml:trace contextRef="#ctx0" brushRef="#br0" timeOffset="53909.82">6314 11034 1369 0,'-16'-7'134'0,"-6"5"83"0,1 2-33 16,-7 2-58-16,-4 8-37 0,4 15-42 0,1 12-18 0,15 18-20 15,8 7-6-15,16 8-3 0,6 1 3 16,23-2 2-16,3-9 3 0,18-19 14 15,20-16 4-15,-8-25 19 32,4-18 15-32,-7-18 17 0,-19-11 0 15,-10-24-11-15,-13 1-12 0,-21-13-20 0,-8-4-7 0,-19 4-3 0,-11-4-4 16,-23 11-6-16,-6 7-6 0,-12 35-17 0,-7 13-14 0,-2 35-51 0,2 18-37 0,9 32-107 0,11 12 113 0</inkml:trace>
  <inkml:trace contextRef="#ctx0" brushRef="#br0" timeOffset="76950.09">1500 14429 726 0,'-7'14'53'0,"-6"-1"17"0,3 1-20 0,4-11-19 0,1-1-1 0,5-7 38 0,9-13 14 0,3-3 8 0,4 7 2 0,11 1-27 31,1 3-15-31,15 8-19 0,3-3-5 16,5 3 8-16,6-3 10 0,-2 12 11 16,12-6-1-1,-1 15-9-15,0 0-11 16,-3-5-15-16,-8 3-3 15,11-1-9-15,7-1-3 16,14 4 11 0,23 9 0-16,3-6 0 15,18-1 0 1,8-7-13 0,-3-10-2-16,41-1 0 15,-1-10-2 1,14-6 0-16,6-2 1 0,21-9 1 15,-6-1 1 1,17 1 4-16,12 8 1 16,-11-2-3-16,3 7-1 15,18 6-1 1,-11 5-1 0,2 3 1-16,15 0-2 0,-12 3 21 15,-3 5 5-15,6 11 9 0,-11-3 4 16,-13 12-17-16,8-12-4 0,-26 4-5 15,3 6-2-15,-20-6-70 0,-7 15 48 16</inkml:trace>
  <inkml:trace contextRef="#ctx0" brushRef="#br0" timeOffset="84832.13">9631 14028 853 0,'-12'34'57'0,"-6"2"50"0,2 6-19 16,-18-10 10-16,4 0 19 0,11-2 4 0,1 7-12 0,18-3-7 0,5 10-25 0,-5 6-16 0,6 1-33 0,8 17-9 0,-14 1-8 0,7-3-2 0,5-4 1 0,-12-13-2 16,9-8 20-16,-16-13 5 0,-5-13 15 0,8-7 13 0,-8-16-4 0,8-12 7 0,-7-24 2 0,1-18-8 15,1-23-12-15,2-9-9 0,14-20-13 16,-11-3-7-16,17-5 19 0,12 7-1 15,5 22 6-15,-4 19 3 16,6 31-26-16,-9 15-2 0,8 23-13 16,-1 12-2-16,-4 14 2 0,-6 4 2 0,-18 12 7 15,-2 0 3 1,-8 13 1-16,-13 0-1 0,-9 1-3 16,-5-5-4-16,-1-5-11 15,-5-16-26-15,4-11-73 16,0-7-44-16,1-11-113 15,15 4-77-15,21-8 192 16</inkml:trace>
  <inkml:trace contextRef="#ctx0" brushRef="#br0" timeOffset="85162.55">10225 14098 966 0,'2'7'189'0,"-4"2"162"0,-17 5-115 16,-15 0-12-16,-19-3-62 15,-6 8-29-15,-8-1-53 16,7 7-22-16,13 15-35 16,1 3-10-16,13 17-17 15,13 9-6-15,13 6-7 16,3-2 0-16,22-3 1 15,7-9 2 1,16-8 3-16,14-7 2 0,5-19 0 16,13-10-13-16,-2-17-98 15,1-12-87-15,-1-18 107 16</inkml:trace>
  <inkml:trace contextRef="#ctx0" brushRef="#br0" timeOffset="85616.49">10869 14020 998 0,'-6'5'180'0,"6"-3"213"16,-5 8-150-16,-4-1-51 0,7 12-47 0,-6 3-61 0,4 13-23 0,11 12-32 0,-3 3-7 0,10 10-13 0,-7-5-4 16,-5-1-3-16,1 1 0 0,-6-7-70 0,1-1-49 0,-7-1-190 0,-3-7 160 31</inkml:trace>
  <inkml:trace contextRef="#ctx0" brushRef="#br0" timeOffset="85766.22">10564 14300 1169 0,'-11'-11'162'0,"11"9"124"0,2 9-71 0,12 6-89 0,7-1-30 16,13-3-28-16,12-9-7 15,14 0-23-15,15-11-10 16,6-3-17-16,5 0-6 15,-12 2-60-15,-5 3-77 0,-9 0 76 16</inkml:trace>
  <inkml:trace contextRef="#ctx0" brushRef="#br0" timeOffset="86048.04">11633 13803 1070 0,'11'-14'180'0,"-6"5"207"16,-2 7-139-16,-3 6-52 16,-5 10-33-16,-9 15-65 15,0 2-19-15,-20 12-35 16,4 10-18-16,5 15-13 16,-9-1-8-16,13 9-4 15,0-8-1-15,12-12-4 16,5-2-2-16,10-33-4 15,8 4-1-15,9-24-2 16,11 3 0-16,12-8 4 16,9 1 2-16,-7-11-12 15,-4-11-23-15,-5-2-86 16,-11-6-67-16,1-5-162 16,-3 3-100-16,-10-4 247 15</inkml:trace>
  <inkml:trace contextRef="#ctx0" brushRef="#br0" timeOffset="86209.05">11874 14075 476 0,'5'-2'220'0,"-6"2"237"0,-3 10-37 0,0 10-106 16,-3 15-42-16,7 10-78 16,-14-1-29-16,-2 4-70 15,6 7-31-15,-5 3-43 16,5 10-12 0,4-3-5-1,1-1-40-15,0-2-143 0,0-1 101 16,-1-3-19 15</inkml:trace>
  <inkml:trace contextRef="#ctx0" brushRef="#br0" timeOffset="95032.58">1771 15713 413 0,'0'2'100'0,"0"-2"127"0,0 0-42 0,-2-2 12 0,-5 0-20 0,-2-5-25 0,-5 2-14 0,-2-8-19 15,-7 3-6-15,-5 4-25 0,1 4-17 0,-3 6-35 0,-2 12-14 0,-3 11-16 16,-1 13-4-16,6 12-3 0,4 6-3 16,13 8-1-16,6-1 0 0,7 5 1 0,5-5 1 0,18-6-2 0,8-11-1 15,9-18 1-15,8-9 1 0,7-16 4 0,2-5 5 0,1-12 10 0,-1-4 9 0,-27-14 12 0,-1-4 5 16,-15-8 2-16,-9-10-4 0,13 17-8 0,-13 5-3 0,-14 7-5 0,-1 14-4 0,-10 12-14 0,8 13-5 0,21 18-9 0,-6 8 0 0,17 10 6 15,-6-11 2-15,14-6 0 0,2-7 2 0,-1-17 2 16,-1-6 4-16,-23-8 20 0,10-8 10 0,-15-5 12 0,0 0 0 16,3 2-19-16,-1 2-12 0,14 10-16 15,3 4-4-15,6 15-2 16,-2 8 2-16,-5 14 2 16,-4 2 3-1,-8 10 4-15,-1 6 1 16,-14 0 5-16,-5 1 4 15,-6-8-1-15,-15 1-2 0,-13-8-3 16,5-7-4-16,-12-1-4 0,20-16-4 16,-2-10-51-16,5-14-51 15,19-38-148 1,8-15-119-16,39-31 197 16</inkml:trace>
  <inkml:trace contextRef="#ctx0" brushRef="#br0" timeOffset="95244.13">2550 15947 1217 0,'14'3'145'0,"-13"6"107"0,-1 5-21 15,-19 13-83-15,-9 3-37 16,-3 16-61-16,-4 0-17 16,19 11-24-16,4-4-5 15,12-7-6 1,10-3-2-16,12-15-2 0,13-3-13 15,8-18-81-15,3-5-59 16,9-16-219-16,-8-9 202 16</inkml:trace>
  <inkml:trace contextRef="#ctx0" brushRef="#br0" timeOffset="95590.49">2897 15544 1041 0,'-9'-21'196'0,"0"2"134"0,2 27-123 15,-2 12-62-15,0 26-82 16,4 18-19-16,-7 23-20 16,6 7-7-16,5 10-10 15,6-1-3-15,13-12-4 16,8-8-2-16,10-26-1 16,1-18 1-16,6-27 3 15,-1-12 4-15,1-19 6 16,1-10 4-16,-7-15 5 15,-7-2 7-15,-7-6 23 16,-10 8 15-16,-15 12 23 16,-10 9-1-1,-11 18-22-15,0 15-21 16,1 24-34-16,5 16-10 16,13 14-6-1,4-6-1-15,19-10 0 16,12-11-9-16,22-23-56 15,7-10-67-15,7-15-98 16,6-8-170-16,2-11 226 0</inkml:trace>
  <inkml:trace contextRef="#ctx0" brushRef="#br0" timeOffset="95773.17">3860 15906 1430 0,'2'9'115'0,"8"0"32"16,4-2 3-16,8-7-77 15,8-2-22-15,7-10-18 16,2 3-12-16,2-9-12 16,8 0-20-16,-13 1-152 15,-1-6-211-15,-10 10 208 16</inkml:trace>
  <inkml:trace contextRef="#ctx0" brushRef="#br0" timeOffset="95932.74">3902 16199 1131 0,'0'32'126'0,"15"-11"130"0,8-7-144 16,21-12-26-16,9-4-29 15,14-14-26-15,4-3-11 16,-1-8-64-16,0-1 34 16</inkml:trace>
  <inkml:trace contextRef="#ctx0" brushRef="#br0" timeOffset="96470.45">5065 15725 1270 0,'-14'30'160'0,"14"-8"198"0,0 2-211 0,0 5-26 0,-1-1-30 0,-3 9-39 0,-1 10-19 0,-2 0-28 0,3 8-3 0,2-1-1 0,2-5-26 0,9-3-121 0,2-3-89 0,5-17 110 0</inkml:trace>
  <inkml:trace contextRef="#ctx0" brushRef="#br0" timeOffset="96684.32">5379 15931 763 0,'7'-16'170'0,"-5"2"182"0,-2 8-100 0,-9 19-92 0,-7 15-47 0,2 18-71 0,-2 9-24 0,13 9-17 16,3-4-1-16,9-10-3 16,12-7 1-16,16-22 1 15,11-16 3-15,10-15 14 16,3-8 16-16,-6-16 44 31,-7-3 16-31,-20 0 17 16,-10-4-3-16,-20 5-26 15,-12 8-20-15,-18-6-27 16,-11 2-13 0,-5 4-91-1,-8 0-51-15,8 15-177 16,9 3 151-1</inkml:trace>
  <inkml:trace contextRef="#ctx0" brushRef="#br0" timeOffset="96947.98">5899 15961 1024 0,'-4'53'43'0,"2"6"5"16,-5-3-17-16,14 1 14 15,-1-7-4-15,22-16 21 16,9-8-25-16,10-22 52 15,11-10 17-15,2-20 30 16,1-10 33-16,-12-6-17 16,-13-8 2-16,-22 6-19 15,-11-4-10-15,-17 11-37 16,-12 7-20-16,-24 1-30 16,-7 8-21-1,-5 12-77-15,7 5-54 16,9 19-119-16,14 11 112 15</inkml:trace>
  <inkml:trace contextRef="#ctx0" brushRef="#br0" timeOffset="97247.53">7184 15746 1723 0,'0'0'87'0,"-3"-1"4"0,5 6 69 0,-2 7-3 0,-4 15-42 15,0 10-47-15,-10 13-40 16,-3 8-15 0,-5 10-11-16,6 6-2 15,2-3-58-15,2-2-60 16,8-7-212-16,2-3 179 0</inkml:trace>
  <inkml:trace contextRef="#ctx0" brushRef="#br0" timeOffset="97361.86">6837 16110 1421 0,'16'11'88'0,"17"-1"90"0,12 3-119 15,17-8 14-15,7-1-12 16,9-6 2-16,4-4-66 16,8-4 6-16</inkml:trace>
  <inkml:trace contextRef="#ctx0" brushRef="#br0" timeOffset="106072.29">7012 4194 392 0,'-1'0'80'0,"-3"-2"101"0,2 2-17 0,0 0-4 0,-3 0-7 0,5-2-25 0,0 0-11 0,4-1-20 0,-1-4-10 0,8 1-17 0,-1-3-6 0,14 1-19 0,6-5-9 0,16 1-3 0,-2-2 0 0,6 1 2 0,-13 10-2 16,-7-6-14-16,-9 12-6 0,-8 6 0 0,-13 4-1 15,-11 3 3-15,-5 3-1 0,-14 4-4 16,-5 4-2 0,-8-6-2-16,4 2-3 15,9-5-3-15,10-6-1 16,26 2-5-16,10 1 0 0,21-3 2 15,4 4 4 1,10 3 2-16,-3 3 13 16,-4-3 6-16,-6 1 0 15,-14-1 13-15,-9-3-5 0,-19 4 3 16,-7 3 0-16,-28 0-10 16,-3 5-7-16,-24-1-13 0,-3 1-9 15,7-7-65 1,3-6-50-16,28-14-161 15,9-6 149-15</inkml:trace>
  <inkml:trace contextRef="#ctx0" brushRef="#br0" timeOffset="106427.34">7573 4265 811 0,'3'12'152'0,"-5"6"88"0,-7 7-32 16,-5 1-39-16,0 8-47 15,2-2-12-15,8 3-47 16,4-6-20 0,11-3-28-16,12-6-7 15,11-15-3-15,8-7 4 0,11-19 18 16,4-11 7 0,-2-9 20-16,-11-3 2 31,-15 0 4-31,-15-4-4 15,-27 10-10-15,-17-2-3 32,-28 11-18-17,-13 8-3-15,-7 12-15 16,7 7-4-16,18 6-9 16,0 3-7-16,26 7-87 15,6-3-86-15,26 5 104 0</inkml:trace>
  <inkml:trace contextRef="#ctx0" brushRef="#br0" timeOffset="106891.31">8303 3873 513 0,'-2'12'132'15,"-5"1"149"-15,4 1-64 0,-1 0 29 0,-5-2-28 0,-3-1-15 0,5 0-25 0,-6-3-64 0,6-4-25 0,-2 0-45 16,-5-3-17-16,0-1-16 0,-2-3-7 0,9-1-53 0,2-10-62 0,6 0 64 0</inkml:trace>
  <inkml:trace contextRef="#ctx0" brushRef="#br0" timeOffset="107023.25">8785 3387 1276 0,'-7'44'118'0,"-3"8"26"0,-22 15 8 0,-13 6-17 0,-2 19-51 16,-8 11-9-16,-2 17-55 15,2 3-9-15,0 10-7 16,5-2-13 15,11-5-162-31,9-7-190 16,27-29 198-16</inkml:trace>
  <inkml:trace contextRef="#ctx0" brushRef="#br0" timeOffset="107219.27">9011 4165 1672 0,'-15'45'138'0,"-6"1"40"0,-4-9-8 15,4-10-116-15,-6-13-16 16,8-20-13-16,-1-15-37 16,-8-14-88-16,-9-6 66 15</inkml:trace>
  <inkml:trace contextRef="#ctx0" brushRef="#br0" timeOffset="107968.2">3924 4373 345 0,'0'0'96'0,"0"1"112"0,1 1-17 0,1 5-7 16,-2 0-15-16,5 1-28 0,1 2-15 0,4-3-36 0,5-3-11 0,6-4-23 0,7-2-8 0,11-5-13 0,6 0-6 0,6-7-10 0,-3 3-3 15,-2-1-5-15,-3 3 9 16,-12 2 11-16,-4 5 6 0,-11 11 10 0,-5 7-10 16,-11 12-4-16,-9 6-8 15,-5 15-11 1,-8 8-1 0,6 16-10-16,0 5 0 15,2-5-5-15,2-4-2 0,8-20 0 16,6-3-52-1,12-17-113-15,2-6-122 16,11-25 137 0</inkml:trace>
  <inkml:trace contextRef="#ctx0" brushRef="#br0" timeOffset="108288.76">4587 4504 1059 0,'-11'2'124'0,"-3"3"73"0,2 2-26 0,-1 9-43 16,-1 0-35-16,5 12-24 15,4 6-22-15,5 17-23 16,-6-1-8-16,12 2-10 16,3-5-3-16,8-16-5 15,6-8 4 1,13-27 6-16,3-14 2 0,12-19 5 16,-1-16-1-1,-2-6-1 1,-9-3 2-16,-16 7 1 15,-9 9 6-15,-26 4 2 16,-15 10-1 0,-19 11-12-16,-7 8-11 15,-4 22-12-15,-3 7-14 16,8 11-35-16,3 1-36 16,13-10-158-16,8-2 147 0</inkml:trace>
  <inkml:trace contextRef="#ctx0" brushRef="#br0" timeOffset="108459.06">4932 4218 922 0,'-5'13'187'0,"-11"1"211"0,2-2-258 0,-4-8-29 16,-3 1-67-16,5-12-32 16,5-7-6-16,6-4-97 15,-2-8-185 1,0-13 168-1</inkml:trace>
  <inkml:trace contextRef="#ctx0" brushRef="#br0" timeOffset="108635.34">5179 3651 1250 0,'0'16'111'0,"-2"12"57"0,-1 8 30 16,-1 21-84-16,-8 14-6 15,-3 19-31-15,0 11-19 16,-14 14-27-16,1 8-8 16,-2-8-18-1,-6 0-3-15,15-9-30 16,9-4-64-16,10-21 58 0</inkml:trace>
  <inkml:trace contextRef="#ctx0" brushRef="#br0" timeOffset="108844.19">5525 4316 1180 0,'-14'32'199'0,"-13"3"229"16,-3 3-290-16,-6-7-16 16,4-4-65-16,6-16-49 15,1-11-50-15,7-13 22 16</inkml:trace>
  <inkml:trace contextRef="#ctx0" brushRef="#br0" timeOffset="123750.37">8594 15612 373 0,'9'-11'93'0,"-7"6"115"16,-2-1 6-16,-13 6-5 0,11 6-2 0,-5-1-19 0,-2 0-11 15,6 3-31-15,-1 4-17 0,4-12-28 0,-7 3-14 0,-3-1-24 0,-8-4-11 0,2 8-15 16,-9 1-4-16,-5 7-1 0,-4 4-3 0,-10 7-7 0,0 5-6 31,1 0-9-31,4 25-2 0,4 2-6 0,11 14-2 16,5 7-4-16,5-6 0 0,12 8 1 0,4-7-1 15,19-11 2-15,7-6-1 16,15-15 3-16,3-11 2 0,6-21 9 16,1-3 8-16,-5-17 17 15,-8-7 10-15,-10-7 13 0,-10-1 3 0,-18-8-4 16,-9-1-7-1,-22-3-14-15,-4 3-6 0,-15 7-12 16,-4 12-5-16,3 16-18 16,-10 10-24-16,4 22-86 15,-3 9-72 1,13 16 99-16</inkml:trace>
  <inkml:trace contextRef="#ctx0" brushRef="#br0" timeOffset="130811.93">9307 15848 622 0,'3'7'127'0,"-1"-2"133"0,2 6-34 0,-3-4-28 0,6 0-25 0,-3-11-34 0,-2 1-14 0,-2-4-19 0,-2 12-14 0,-5 9-24 0,-4 2-16 0,-12 27-30 0,-9-13-7 0,-14 21-7 0,-5 8-2 0,5-1-6 0,-4 2-1 15,16-5-42-15,6-7-38 0,7-16-106 0,6-7-88 0,15-25 147 0</inkml:trace>
  <inkml:trace contextRef="#ctx0" brushRef="#br0" timeOffset="130908.35">9032 15972 1265 0,'-6'-2'135'0,"6"4"99"16,-1 5-37-16,4 2-60 0,13 3-29 0,5-3-48 0,8 12-19 0,10 9-28 16,0 0-8-16,3 11 0 15,1-9-26 1,5 9-113-16,2 3-86 0,-1-3 104 16</inkml:trace>
  <inkml:trace contextRef="#ctx0" brushRef="#br0" timeOffset="131228.94">9844 15890 1673 0,'-5'-2'89'0,"-1"1"36"0,-1 1-5 0,-5 7-37 16,-11 14-19-1,0 0-45-15,-6 0-10 16,4 8-7-16,13 6-3 16,8 4-5-16,4-9-3 0,16-3-2 15,4-7 4 1,12 3 13-16,9 3 0 0,-1 1 11 16,7 5 0-1,-8-2-3-15,-6 0 6 0,-15 2-4 16,-13 7 1-16,-14 0-2 15,-10 3-24 1,-11 5-87-16,-6-16-63 16,-4 0-321-16,2-3 282 15</inkml:trace>
  <inkml:trace contextRef="#ctx0" brushRef="#br0" timeOffset="131436.51">9679 15959 1475 0,'32'-9'113'0,"3"4"67"0,6 5-22 16,-2-2-70-16,4-3-18 15,5-6-43 1,-1-3-11-16,14-9-3 0,8-2-57 16,14 4-210-1,4-9 174-15</inkml:trace>
  <inkml:trace contextRef="#ctx0" brushRef="#br0" timeOffset="131706.44">10902 15833 1528 0,'6'0'117'0,"1"0"81"0,0 4-34 0,7-4-33 16,4-2-36-16,5-5-59 16,3-5-13-1,8-3-16-15,0 1-2 16,-4 0-4-16,-2 0-12 16,-1 1-88-16,-11 3-82 15,-16 10 94-15</inkml:trace>
  <inkml:trace contextRef="#ctx0" brushRef="#br0" timeOffset="131839.41">10677 16151 1468 0,'-3'21'115'0,"1"-7"63"0,4-5-5 0,15-7-53 0,10-6-25 15,21-8-45-15,12-4-22 16,8-5-19-16,8-2 2 15,-2 3-135 1,-1-3-134-16,10 16 147 16</inkml:trace>
  <inkml:trace contextRef="#ctx0" brushRef="#br0" timeOffset="132463.26">11988 15548 1134 0,'-2'7'191'0,"2"-2"143"0,-4 10-115 0,2 6-30 0,1 9-87 15,-14 4-31-15,15 12-39 0,-8 5-9 0,0 8-14 0,3 3-7 0,2 5-1 0,3-3-1 0,0 7-41 16,3-2-52-16,2-2-205 0,-1-6 171 15</inkml:trace>
  <inkml:trace contextRef="#ctx0" brushRef="#br0" timeOffset="132879.12">12195 15851 1106 0,'0'-7'141'0,"0"-7"170"0,0-7-108 0,5-1-14 15,4-6-37-15,11 0-67 0,6-4-21 16,17 3-26-16,6 3-6 15,6 20-8-15,6-4-6 16,-12 10-5-16,-15 5-2 16,-14 4 2-16,-13 10 3 15,-18 8 2-15,6 7 1 16,-18 3-2 0,-11-2-3-1,-7 1-7 1,-1-8-3-16,8-5-5 15,13-1-2 1,17-5-6-16,6-6 0 0,19 3-2 16,9-7 0-16,4 4 6 0,9 1 6 15,13-5 6-15,-22 0 7 16,16 6-2-16,-17 5-1 0,-20-1 1 16,13 6 0-16,-26-7 11 15,-7 0 2-15,-16 11-4 0,-18 5-5 16,-17 9-35-16,-8-1-28 15,-8-8-86-15,10-3-49 16,7-13-150 0,9-6-149-16,25-10 279 15</inkml:trace>
  <inkml:trace contextRef="#ctx0" brushRef="#br0" timeOffset="133248.41">12948 15906 1186 0,'-7'0'146'0,"-3"0"79"15,3 2-47-15,0 3-18 0,1 0-58 0,4 8-24 0,1 3-35 0,1 10-13 0,3 17-18 0,4-2-7 0,9 3-3 0,9-5-2 16,9-12 11-16,7-6 7 0,5-19 30 0,2-9 16 0,-4-16 13 0,-7-11 1 15,-8-7-13-15,-5-7-9 0,-20 4-14 0,-4-4 4 0,-14 4-1 0,-9-1-3 0,-15 5-14 16,-4 11-19-16,-11 13-66 0,-9 16-34 16,3 18-115-16,2 16 103 15</inkml:trace>
  <inkml:trace contextRef="#ctx0" brushRef="#br0" timeOffset="134123.87">13589 15943 1165 0,'1'-14'93'0,"3"3"75"15,-4-1-11-15,-4 7-8 0,-1 5-24 0,-6 7-50 16,3 9-30-16,-12 17-40 0,-3 6-6 0,0 16-7 0,2 6-2 16,12 3-1-16,5-8-1 0,17-11 0 0,1-10 1 0,11-14 3 15,8-14 4-15,10-12 9 0,3-9 8 16,-2-9 21-16,-3-2 10 0,-14-3 14 0,-10 1 2 0,-4 11-3 16,-11 4-4-16,-2 10-18 0,-4 6-10 0,-8 11-25 0,5 12-6 0,5 12-4 15,2 5 2-15,16-8 5 0,10 1 2 0,13-21 1 16,7-14 4-16,8-6 13 15,-10-17 7-15,0-2 19 16,-15-9 7-16,-8-3 11 16,-7 3 3-16,-7-4-6 0,7 8-7 15,-10 12-21 1,-4 11-11-16,0 19-17 0,5 14-3 0,1 22-1 16,4 14 1-16,-1 8 2 15,-7 1 1-15,0-6 2 0,-9-3 2 0,-13-5 0 16,-10-3 0-16,-7-8-26 15,-6-2-26-15,-8-12-70 16,5-11-50 0,-2-12-194-1,3-8-261-15,19-17 360 16</inkml:trace>
  <inkml:trace contextRef="#ctx0" brushRef="#br0" timeOffset="134425.47">14707 16011 1015 0,'0'-4'194'15,"-1"4"242"-15,-12 2-145 0,-13 7-40 0,-8-6-38 0,-10 8-74 0,-4 3-23 0,9 0-57 0,-2 13-20 16,14 5-31-16,8 7-9 0,15 0-8 0,10-2-3 0,11-10-3 0,12-8-4 0,6-6-11 0,8-6-33 16,10-7-100-1,0-2-73-15,6-5 115 0</inkml:trace>
  <inkml:trace contextRef="#ctx0" brushRef="#br0" timeOffset="136207.81">4862 17161 506 0,'-8'4'104'0,"-4"1"109"16,-4-1-5-16,4 10-14 0,-4-2-3 0,3-8-4 0,3-2-6 15,3-6-13-15,-6 2-11 0,3-5-40 0,-5 4-19 0,-9 3-48 16,-1 10-17-16,-11 29-20 0,1 2-7 0,6 30-7 0,1 5-3 63,14-1-3-48,10-1-2-15,11-12-1 0,11-9-12 0,19-14-52 0,9-7-38 0,22-16-77 16,5-9-35-16,10-15-85 0,-7-10-107 0,-1-23 243 0</inkml:trace>
  <inkml:trace contextRef="#ctx0" brushRef="#br0" timeOffset="136552.13">5294 17415 893 0,'7'-16'163'0,"-7"12"140"0,0 10-55 0,-5 20-105 0,0 8-49 16,3 16-62-16,0 12-16 0,4 0-13 15,1 0-1-15,5-4-1 16,-3-6 0 0,0-13 1-16,0-16 0 15,-5-21 0-15,2 3 1 16,-2-30 2-16,-2-9 1 0,2-24 28 15,2-11 13 1,4-16 31 15,2-6 9-31,5-19-15 0,3 6-3 16,5 6-23-16,7 17-7 16,11 34-11-1,2 17-10-15,2 23-7 16,-4 7-3-16,-13 18 0 15,3 9 1-15,-17 12 3 16,-10 10 0-16,-16 13 0 16,-13 7-2-16,-12-5-19 15,-12 0-39 1,3-18-124-16,-4-2-88 16,21-5 127-1</inkml:trace>
  <inkml:trace contextRef="#ctx0" brushRef="#br0" timeOffset="136737.72">5885 17271 961 0,'1'-12'210'0,"6"5"296"0,-1 5-290 0,3 7-52 15,-6 11-46-15,6 13-63 16,-7 6-21-16,0 22-22 16,3 8-6-1,-5 8-24-15,7 0-46 16,-3-4-163-16,6-2 138 15</inkml:trace>
  <inkml:trace contextRef="#ctx0" brushRef="#br0" timeOffset="136954.23">6592 17284 1512 0,'14'-6'158'0,"4"5"72"0,9-3-89 16,-3 1-48-16,10-6-53 16,2 0-11-16,-6 0-13 15,5-4 2-15,-1 5-17 16,-4 2-61 0,-3 1-269-16,-8 1 219 15</inkml:trace>
  <inkml:trace contextRef="#ctx0" brushRef="#br0" timeOffset="137092.19">6523 17644 1330 0,'12'3'140'16,"18"1"183"-16,4-8-188 0,10-6-5 16,-1-6-29-16,0-9-51 15,3 2-25 1,10-6-59-16,3-4-58 0,3-5 53 15</inkml:trace>
  <inkml:trace contextRef="#ctx0" brushRef="#br0" timeOffset="137472.57">7970 17121 1129 0,'14'-9'182'0,"-7"-4"256"0,0 6-194 0,-7 11-23 16,-11 5-41-16,-1 19-82 15,0 11-36 1,-4 18-40-16,9 8-11 16,-6 13-10-16,3 0-1 15,4 4-5-15,-1-11-18 16,7 2-103-16,9-3-73 0,14-8 97 31</inkml:trace>
  <inkml:trace contextRef="#ctx0" brushRef="#br0" timeOffset="137676.2">8450 17436 1633 0,'11'-5'177'0,"1"5"106"0,-10 0-149 15,-2 0-37-15,0 0-72 0,-5 0-26 16,5-2-117-16,-4-14-99 16,11-7 110-1</inkml:trace>
  <inkml:trace contextRef="#ctx0" brushRef="#br0" timeOffset="138174.94">8964 16949 1534 0,'0'0'112'0,"-3"-6"8"0,3-4 111 0,0-1-92 15,9 0-23-15,8 4-56 0,7 7-24 16,11 7-15 0,-1 0-5-16,5 9-6 15,-6 4-2-15,-10 3 0 16,-8 9 0-16,-19 7-3 16,-15 3-4-16,-15 10-6 15,-9-3-2 1,-1 3 4-16,7-10 4 15,7-10 6 1,8-7-1 0,15-16 0-1,7-9 2 1,14-5 10-16,15 5 5 16,6-4 11-1,17 6 3-15,4 2 6 16,-2-1 1-16,4 11-9 15,-8 6-3-15,-18 10-11 0,-4-7-1 16,-28 4 3 0,-5 10 1-16,-24-4-3 15,-13 10-2-15,-11 10-10 16,-6-7-3-16,-6 15-60 16,-3 6-54-16,-19 11-284 15,-35 11 231-15</inkml:trace>
  <inkml:trace contextRef="#ctx0" brushRef="#br0" timeOffset="150622.91">16941 14067 892 0,'-1'0'96'0,"-5"-7"131"16,15 2-111-16,-2-2-29 0,13 0 17 0,6 0-7 0,-10-2-10 0,9-2-12 15,11 8-19-15,-15-3-4 0,18 6-11 0,-2 6-5 0,-5-1-13 0,11 4-7 0,-15-6 3 0,15 1 2 0,8-8 7 16,7 1 5 0,22-6-2-16,4-3-1 0,4 3-8 0,3-5-4 0,-4 3-8 0,-6 6-3 0,-3 1-5 15,5 8 0-15,8 1-2 0,6 6 1 0,13-3-1 0,-7 1 1 0,4 4-1 16,4-4 1-16,-13-2 3 0,3 0 3 0,0-7 7 15,5 0 4-15,13-4 6 0,-2-3-2 0,-3-4-3 16,-8 4-3 0,-9 4-7-16,5 1-4 15,11 6-4 1,8 4 1 0,-19 5-2-1,1 5 1-15,-18-6 1 16,0 0 0-16,4-10 0 0,3-4 1 0,22-8-1 15,-1-1-1-15,1 2 0 0,-1-3 0 0,-12 5 1 0,2 7-1 0,27 7-1 16,6 7 0-16,1 4-1 0,-8 7 1 0,-10 5 0 16,-2-2 0-16,16 4 2 15,3 0-1-15,1-9 0 16,-8-3 7-16,-1-3 7 16,3-3 3-16,18 8 5 0,0-8-8 15,-5-2-4-15,-15 4 0 16,-10 0-3-16,3 6-1 15,4-1-6 1,-2-3-2-16,-28-4-34 16,-11 2-59-16,-26 12-469 15,-1 13 372-15</inkml:trace>
  <inkml:trace contextRef="#ctx0" brushRef="#br0" timeOffset="156216.47">18699 15628 960 0,'-13'-7'111'0,"6"5"106"0,0-3-49 16,-7-3-41-16,-2 5-20 0,-13-2-37 0,-6 5-16 0,5 1-14 0,-2 14-9 0,-2 11-14 0,-1 17-8 0,3 5-10 0,3 21-3 0,6 12-2 16,6-10 2-16,11 9 0 0,5-18 2 0,15-19-1 15,5-3 0-15,15-18 5 0,5-14 12 0,9-11 18 0,7-9 8 0,-4-19 12 0,-5-6-2 0,-10-21-4 16,-8-1 2-16,-1 17-14 16,-6-5-3-16,-14 39-10 15,0 6-9-15,-7 18-8 16,-5 19-4-16,5 2-2 15,-2 4-2-15,9-4 4 0,7-1-1 16,8-9 0-16,8-1 4 16,-7-24 16-16,5 0 9 15,-5-9 19-15,-1-13 3 0,-1-3-3 16,-2 4-5 0,-8-5-14-16,1 9-3 15,3 13-12-15,-3 2-6 0,6 30-4 16,1 5-2-16,4 19 0 0,0 1 2 15,4 5 0-15,-4-3 0 0,-7-1 4 16,-11-8 4-16,-14-2 17 16,-12-5 5-16,-18-4 5 15,-3 0-3 1,-12-13-14 0,3 2-8-16,7-21-14 15,-1-17-20 1,12-18-65-1,10-14-53-15,7-27-134 0,5-4-121 16,23 1 219-16</inkml:trace>
  <inkml:trace contextRef="#ctx0" brushRef="#br0" timeOffset="156482.23">19544 15963 1312 0,'-5'-6'178'16,"-2"8"147"-16,-13-2-57 0,-4 4-87 0,-10 19-49 0,0 0-71 0,-5 7-23 0,7 5-27 0,13 8-10 0,17-6-9 0,14 4-3 0,19-5-4 0,8-13-10 0,5-15-72 0,0-8-65 0,2-14-106 0,-1-12-102 15,-3-13 204-15</inkml:trace>
  <inkml:trace contextRef="#ctx0" brushRef="#br0" timeOffset="156791.54">19833 15612 652 0,'-3'-71'230'0,"-1"16"205"0,-1 35-111 0,-6 17-63 16,-1 36-109-16,-4 19-52 0,-4 33-70 16,3 23-10-16,2 7-8 15,3-6-5-15,17 0-8 16,10-20-1-16,13-14-3 15,9-17 0-15,15-33 3 0,3-13 2 16,8-24 5 15,-1-11 4-31,-3-23 8 0,-8-4 7 16,-15-5 36-16,-10-3 19 0,-17 26 22 16,-9-9 3-16,-17 21-27 15,-1 24-23-15,-11 16-32 0,10 26-13 16,7 10-13-16,-1-6-5 15,20-9-25-15,20-6-45 16,5-21-127 0,17-8-87-16,21-15 144 15</inkml:trace>
  <inkml:trace contextRef="#ctx0" brushRef="#br0" timeOffset="156927.44">20863 15800 1225 0,'8'14'159'0,"0"4"186"16,1-2-208-16,0-18-66 16,4 0-23-16,13-12-32 0,-5-11-7 15,15 9-28 1,1 5-50-16,-10-8 41 16</inkml:trace>
  <inkml:trace contextRef="#ctx0" brushRef="#br0" timeOffset="157136.26">20851 15993 1667 0,'25'18'93'0,"5"-4"46"0,16-11-84 0,-3-6-5 0,5-11-26 16,-4-8-4-16,2-8-84 15,14 2 50 1</inkml:trace>
  <inkml:trace contextRef="#ctx0" brushRef="#br0" timeOffset="157474.67">21963 15440 895 0,'0'0'251'0,"0"3"-99"0,2 11 250 0,-1 4-229 16,3 16-50-16,-1 5-23 0,-3 27-63 15,0-1-12-15,0 13-17 16,0-7-3-16,2-20-14 15,7 8-49-15,11-32-197 16,3 8 163-16</inkml:trace>
  <inkml:trace contextRef="#ctx0" brushRef="#br0" timeOffset="157752.17">22488 15379 1215 0,'0'9'149'0,"-4"13"193"0,-7 22-272 0,3 14-20 16,-3 17-34-16,7 5-7 0,19-16-8 16,2-9 1-1,22-27 13-15,4-14 8 16,-2-23 27-16,-1-7 15 16,-4-16 23-16,-10-5 10 15,-10-7 9-15,-7-6-1 16,-12-1-18-1,-13-6-16-15,-9-5-32 0,-5 3-19 16,-4 13-55 0,6 18-45-16,-8 16-125 15,13 17-108-15,14 20 166 16</inkml:trace>
  <inkml:trace contextRef="#ctx0" brushRef="#br0" timeOffset="158059.4">22977 15468 1115 0,'7'23'125'16,"5"11"144"-16,-8 10-192 0,3 2-4 15,5 2-35-15,4-5-10 16,27-10-5 0,0-4 8-16,12-27 22 15,-2-2 13-15,-5-27 32 16,-1-10 9-16,-16-2 20 0,0-13 6 15,-22 8-11-15,-3-2-8 16,-13-2-32 0,-15 0-18-16,-20 7-40 15,-3 13-26-15,-20 21-56 16,-4 12-45 0,-8 25-99-1,1-1 72 1,23 6 42-1</inkml:trace>
  <inkml:trace contextRef="#ctx0" brushRef="#br0" timeOffset="158553.6">24489 15112 1289 0,'2'-4'191'0,"5"4"217"0,-5 7-257 0,0 4-14 0,0 12-67 15,-2 7-29-15,0 13-26 0,-6 10-9 0,6 11-3 0,-7-2 0 0,0 3-22 16,0-4-46-16,0-5-118 0,-6-11-112 0,3-10 149 0</inkml:trace>
  <inkml:trace contextRef="#ctx0" brushRef="#br0" timeOffset="158685.47">24239 15418 1500 0,'20'0'97'0,"5"0"63"0,15-1-29 0,19 1-13 16,7 5-20-16,17 0-44 16,-2 1-17-16,-4-1-35 15,-3-3-52 1,4-9 33-16</inkml:trace>
  <inkml:trace contextRef="#ctx0" brushRef="#br0" timeOffset="161884">25521 15296 253 0,'0'-14'73'0,"0"2"92"0,4-3 25 0,-4 7 29 0,-4 0 3 16,1 7-17-16,-3 1-21 0,5-2-47 0,-6 2-11 0,7 0-22 0,7-2-10 0,-7-3-15 0,3-1-6 0,6-4-14 0,-4-1-5 0,4-3-9 0,5-4-10 0,-1 1-10 0,5 2-7 16,19 14-13-16,5 2-4 0,6 12-4 0,-3-1 0 15,-10 2-1-15,-5 6 1 0,-17-6 4 0,-6 13 4 0,-18 1 3 16,-5 13 1-16,-7 14-3 16,-11 0-2-16,-1 16-3 15,-1 10-1-15,6-3-2 16,5-10 1-1,18-8-4-15,-2-18-1 0,20-8-5 16,16 2-2-16,6-36 1 0,15 0 0 16,2-29 3-16,3-13 1 15,2 1 2-15,-2-23 2 16,-3 6 6-16,-2 10 4 16,-20 2 5-16,-8 14 2 15,-15 9 1-15,-5 5-1 16,-7 13-6-16,-2 6-3 0,-3 15-7 15,1 11-3 1,4 10-2-16,7 16 2 0,18 11 0 16,5-9 1-16,16 4 2 15,3-26 3-15,8-13 5 16,-4-1 7-16,2-28 18 16,-16 1 10-16,1-37 19 15,3 1 7-15,-20-15-5 16,5 1-3-16,-19-6-7 15,-2 0-2 1,-9 7-3-16,-3 10-6 0,-17 6-26 16,-17 11-20-16,-12 19-46 15,-13 11-33-15,-11 18-73 0,9 12-35 16,-3 20 101 0</inkml:trace>
  <inkml:trace contextRef="#ctx0" brushRef="#br0" timeOffset="169849.04">27137 15394 265 0,'0'-7'111'0,"0"-1"118"0,1-2-5 0,1 1-26 0,3 4-12 0,-3 1-8 0,2-1-5 15,-1 8-18-15,-6-3-8 0,-4 0-19 0,3 2-16 0,-17-7-32 0,19 12-20 0,-9 11-32 0,-8 5-10 16,5 10-12-16,-20 6-1 16,-3 7-4-1,-2 6-1 1,-14 1-2-16,1 0-1 0,6-1-36 31,-2-3-30-31,18-11-67 16,3-17-42-16,10-21-114 0,1-2-170 0,9-32 271 0</inkml:trace>
  <inkml:trace contextRef="#ctx0" brushRef="#br0" timeOffset="170102.33">26723 15339 761 0,'11'-22'158'15,"3"5"137"-15,-5 4-71 0,2 6-5 16,-4 7-57-16,2 4-32 16,5 12-38-1,0 5-8-15,16 9-23 16,4 4-12-16,3 10-25 0,15 8-11 16,-8-10-6-16,0 2 0 15,4-10-2-15,-11-4 0 16,6-5-40-1,-2-4-53-15,-9-5-211 0,1-9 176 16</inkml:trace>
  <inkml:trace contextRef="#ctx0" brushRef="#br0" timeOffset="170386.91">27613 15188 939 0,'15'-5'168'0,"-3"5"254"16,-1 10-215-16,-4 8-52 15,2 10-29-15,-2 17-70 0,-2 3-24 16,0 10-15-1,2 2-5-15,1-5-9 16,-5 0-1-16,2-3-53 16,1-10-58-16,-1-8-294 15,9-4 241-15</inkml:trace>
  <inkml:trace contextRef="#ctx0" brushRef="#br0" timeOffset="170764.14">27938 15310 1296 0,'-4'-1'86'0,"-4"1"40"0,-1 1-26 0,0 10-17 16,9 7-16-16,-4 10-17 16,4 6-7-16,0 19-17 15,-3-2-9-15,8 8-11 16,6 3-4-16,5-12 2 15,3-1 9-15,8-17 30 16,3-14 17 0,2-9 28-16,3-13 15 15,-3-14-1 1,-3-13 2 0,-3-12-5-16,-6-5-13 0,-8-9-14 15,-3 6-9 1,-13-4-15-1,-6 4-11 1,-19-1-16-16,-6 10-14 0,-9 8-33 16,1 14-16-16,2 3-53 0,2 6-36 15,13 11-98-15,3 0-81 16,15 11 170-16</inkml:trace>
  <inkml:trace contextRef="#ctx0" brushRef="#br0" timeOffset="170972.72">28434 14748 1680 0,'-14'0'156'0,"-4"2"151"0,3 0-114 0,6-2-51 16,-11-5-40-16,11-8-67 15,-1-1-17-15,8-2-24 16,-2 0-45-16,-3-3-157 15,7 1-267 1,0-2 266-16</inkml:trace>
  <inkml:trace contextRef="#ctx0" brushRef="#br0" timeOffset="171227.93">28775 14208 1271 0,'0'5'127'0,"-4"7"147"0,3 17-86 16,-1 20 13-16,-11 6-29 15,4 16-68-15,-8 7-16 16,-3 5-35-16,1 17-20 16,-6 3-19-16,7 10-9 15,-7-15-7-15,4-4-27 31,-2-8-105-15,9-9-73-16,14-1 95 16</inkml:trace>
  <inkml:trace contextRef="#ctx0" brushRef="#br0" timeOffset="171438.86">28897 14775 1668 0,'-2'-2'217'0,"-6"-1"229"0,2 8-282 16,-8 0-19-16,3 6-78 15,3-8-32-15,2-3-27 16,4-3-21-16,-3-11 60 16,5-2-43-16</inkml:trace>
  <inkml:trace contextRef="#ctx0" brushRef="#br0" timeOffset="175098.75">29638 15245 1201 0,'2'-4'127'0,"-2"8"124"0,-3-4-81 0,-10 5-18 0,-1 2-17 0,-11 0-42 0,0 7-7 15,-3 11-33-15,-6 11-16 0,-19 8-14 0,12 11-14 0,-19 2-8 0,-9-4-2 0,12 4-12 0,-5-6-10 16,12-10-50-16,22 5-39 16,10-27-86-16,6-11-64 0,8-17 144 0</inkml:trace>
  <inkml:trace contextRef="#ctx0" brushRef="#br0" timeOffset="175281.05">29156 15208 1399 0,'7'1'97'0,"11"13"75"16,0-1-15-16,6 10-11 15,8 7-16-15,-2 11-51 16,8 12-27-16,-3 11-33 15,-5 1-10-15,6-1-5 0,-1 2-3 16,2-18-32-16,6-4-46 16,7-3-165-1,-1-18 142-15</inkml:trace>
  <inkml:trace contextRef="#ctx0" brushRef="#br0" timeOffset="175658.67">30310 15151 1309 0,'14'-16'123'0,"1"2"121"15,2 12-59-15,-6 2-9 16,-9 3-26-16,-11 8-42 15,-7-4-17-15,-11 13-18 16,1 8-9-16,-13 7-23 16,2 1-12-1,8 6-20-15,1-4-3 0,22-1-1 16,6 4 2-16,6-6 6 16,4-3 1-16,26 2 1 15,-2-1 1 1,12-6 1-16,7 5 2 0,-12-4 4 15,7 1 1 1,-6 4-5-16,-12-1-1 16,-17-7-3-16,-12 7-2 0,-20-14-8 15,-6 5-10-15,-14 5-44 16,-3-8-27-16,-6-3-102 16,3 3-64-16,5-11-226 0,4-2 252 15</inkml:trace>
  <inkml:trace contextRef="#ctx0" brushRef="#br0" timeOffset="175866.58">30176 15121 1259 0,'5'-13'176'0,"0"1"215"16,4 8-120-16,7 4-68 15,-12-7-35-15,10 4-84 16,2-12-32-16,16 1-32 15,17 4-6-15,10-12-12 16,5 12-1-16,5-8-85 16,12 2 446-16,-6-21-283 15</inkml:trace>
  <inkml:trace contextRef="#ctx0" brushRef="#br0" timeOffset="180338.42">20924 16865 895 0,'-4'2'78'0,"-1"-2"74"0,1 2-29 0,6 0-8 0,0-2-4 0,12 0-11 15,2 1-3-15,-4-1-7 0,4-3-2 0,4-1-16 0,-2-5-15 0,15 6-22 0,5-2-13 0,-3-3-12 0,2 5-4 0,-7-10 2 16,-1 1 1-16,-12 1-43 15,-2 4-71-15,-14 7 61 0</inkml:trace>
  <inkml:trace contextRef="#ctx0" brushRef="#br0" timeOffset="180447.09">20713 17193 1599 0,'30'7'55'0,"7"-7"-2"0,11-10-7 0,7-10-5 0,-2-5-5 16,4-3-13-16,0 0-11 16,1-1-73-16,8 3-105 15,6 4 98 1</inkml:trace>
  <inkml:trace contextRef="#ctx0" brushRef="#br0" timeOffset="180714.28">22071 16692 1165 0,'-2'1'183'0,"2"3"271"0,-2-1-277 0,2 12-85 0,0 9-15 0,0 8-46 16,-3 7-18-16,1 6-13 15,2-1 2-15,5 0-25 16,6-1-56-16,5-9 50 16</inkml:trace>
  <inkml:trace contextRef="#ctx0" brushRef="#br0" timeOffset="181002.9">22477 16757 1213 0,'-32'9'117'0,"7"0"83"0,-3 12-96 0,8 11-58 0,4 9-25 15,9 8-20-15,9 1-1 16,14-6-2-16,11-8 0 15,15-15 8 1,-5-14 7-16,11-12 29 16,-9-13 21-16,-3-12 37 15,-4-11 16-15,-9 0 10 16,-7-3-9-16,-15 0-24 31,-4 1-13-31,-17 1-37 16,-3 10-16-16,-14-2-61 15,-7 11-58 1,-9 16-135 0,10 16-212-16,-8 32 250 15</inkml:trace>
  <inkml:trace contextRef="#ctx0" brushRef="#br0" timeOffset="181270.91">22858 16679 1318 0,'4'-2'59'0,"3"20"24"0,-5 12-41 0,3 23-13 0,4-5-6 16,12-7-9-16,7-6 7 16,13-19 32-1,2-8 16-15,3-8 37 16,-4-13 9-16,-3-3 11 16,-3-2 5-16,-24-8-5 15,-12-3-4-15,-16-6-23 16,-23-11-18-16,-14 5-35 0,-4-1-18 31,-8 4-44-31,4 15-32 16,6 7-120-1,9 13-91 1,16 28 136 0</inkml:trace>
  <inkml:trace contextRef="#ctx0" brushRef="#br0" timeOffset="181492.19">23979 16449 1585 0,'14'-2'124'0,"-3"4"81"16,6 14-71-16,-6 12-44 16,3 18-24-16,0 13-28 15,-8 3-5-15,-3 9-7 16,-5-6-10-16,-14-6-14 15,6-3-57-15,-1-8-190 16,2-5 160-16</inkml:trace>
  <inkml:trace contextRef="#ctx0" brushRef="#br0" timeOffset="181695.17">23690 16816 1657 0,'-9'17'100'0,"5"3"68"0,18-1-93 16,10-3-6-16,22-7-15 15,12-2-11-15,15-7-23 16,0 0-8 0,-1-3-41-16,-8-1-58 15,2 1 52-15</inkml:trace>
  <inkml:trace contextRef="#ctx0" brushRef="#br0" timeOffset="185598.66">24878 16319 1203 0,'0'9'127'0,"3"2"90"0,-6 3-69 0,12 7-9 0,-2 11-44 0,1 4-28 0,8 18-46 16,-8 3-9-16,0 12-12 0,-9-7 0 0,4 9-29 0,-8 0-54 0,5-3-176 0,5-6 151 0</inkml:trace>
  <inkml:trace contextRef="#ctx0" brushRef="#br0" timeOffset="185842.91">25239 16528 1008 0,'4'-5'170'0,"-1"3"211"0,-1 16-256 16,-7 10-16-16,-4 22-54 0,-2 1-21 15,3 10-23 1,4-9 2-16,13-7 6 0,12-7-1 15,18-15 18-15,16-14 11 16,0-17 26-16,-2-6 10 16,-8-15 4-1,-12-14-5-15,-11-4-8 16,-7-4 7 0,-7 7 7-16,-8 0-4 15,-16 11-19-15,-11 2-15 16,-19 12-36-16,-11 8-12 0,-7 24-33 0,-8 13-33 15,11 9-87-15,8 8-77 16,14-3 118 0</inkml:trace>
  <inkml:trace contextRef="#ctx0" brushRef="#br0" timeOffset="186582.12">26523 16349 740 0,'-4'2'117'0,"1"3"151"0,3 2-59 15,7 1-10-15,5 4-14 0,13-1-37 0,4 1-21 0,6-5-33 0,6 4-26 16,9-2-39-16,1-2-9 0,2 0-15 0,-1-5 2 0,-13 1-22 0,-6 1-52 0,-17 3-162 15,-5-5-229-15,-27 3 250 0</inkml:trace>
  <inkml:trace contextRef="#ctx0" brushRef="#br0" timeOffset="186756.07">26521 16688 1231 0,'0'14'131'0,"11"-7"136"0,5 4-72 0,18-8-47 0,6 3-35 0,14-4-68 15,4-10-16-15,13 0-14 16,-4-7-6-16,2 8-69 16,-3-3-53-16,-7-8-263 15,3 4 216-15</inkml:trace>
  <inkml:trace contextRef="#ctx0" brushRef="#br0" timeOffset="186961.2">27521 16408 1281 0,'-9'16'188'0,"-1"0"161"0,1 12-144 0,2 9-25 15,-2 2-80-15,9 16-41 16,0 11-39-1,2-8-8-15,7 12-9 16,1-21-3-16,4-8-53 16,13-2-60-16,-4-14-172 15,0-4 153-15</inkml:trace>
  <inkml:trace contextRef="#ctx0" brushRef="#br0" timeOffset="187144.92">27839 16356 1237 0,'0'-3'142'0,"5"-2"103"0,-3 5-60 15,1 1-1-15,-8 5-46 16,-2 8-27-16,7 21-46 16,5 4-20-16,6 25-25 15,-6-7-13-15,0 3-7 16,1 4 2-16,-6-16-4 15,9 1-28 1,0-10-74-16,-6-15-65 0,8-5 81 16</inkml:trace>
  <inkml:trace contextRef="#ctx0" brushRef="#br0" timeOffset="187512.13">28184 16360 891 0,'0'2'194'0,"0"10"271"0,-1 2-248 16,-3 9-76-16,2 16-29 15,2 15-54-15,4-3-19 0,5 4-28 16,5 0-3-16,4-11-8 15,6-1-2-15,8-13-2 16,11-14 1 0,-1-14 13-16,5-6 6 15,-7-17 26-15,-11-2 14 16,-8-9 20 0,0-14 10-16,-14-6 1 15,0-11 0-15,-7-7-14 16,-12 7-9-16,-11 13-29 15,-12 7-24-15,-24 24-45 16,-7 15-35-16,-3 20-95 16,2 6-62-1,17 1 118-15</inkml:trace>
  <inkml:trace contextRef="#ctx0" brushRef="#br0" timeOffset="188311.56">29477 16390 1126 0,'3'-5'165'0,"-1"3"109"0,-4-2-65 16,-10 1-19-16,3 3-68 0,-10 2-26 0,-4 12-53 0,0 7-16 0,-6 16-20 0,3 9-7 15,4 17-2-15,6-1-3 0,11-13-2 0,12-3-2 0,14-17-2 0,4-8 1 0,13-19 5 0,-1-6 5 0,4-17 9 16,-1-2 3-16,-1-5 14 0,-9-8 5 0,-5 11 10 0,-5 6-2 15,-6 15-13-15,-10 2-11 0,-4 4-22 0,5 21-5 16,-5 2 0-16,5 16 2 0,15 0 7 0,-3-20 3 16,21-2 2-1,11-8 2-15,-1-13 12 0,-4-12 15 16,-6-13 39-16,-10-10 19 16,-1 5 19-16,-4-1-2 0,5 11-37 15,-14 6-18-15,-14 15-34 0,7-3-17 0,-12 25-8 16,5 8-2-16,16 22 1 15,4 6 4 1,8 8 1-16,-5 8-1 16,-11-11-5-16,-10 2-2 15,-18-4-7-15,-12-1-9 0,-13-13-24 16,-16-5-23 0,4-13-48-1,7-10-23-15,0-22-124 0,2-8-54 16,3-32 177-16</inkml:trace>
  <inkml:trace contextRef="#ctx0" brushRef="#br0" timeOffset="188643.91">30606 16440 1437 0,'36'-7'162'0,"-24"3"153"0,-17 8-26 0,-25 12-64 0,-15 14-43 15,-17 12-101-15,0 19-23 0,7 11-30 0,6-1-12 0,31-2-16 0,13-15-4 0,21-15-12 0,14-4-4 0,19-16-10 0,12-6-26 0,1-18-107 16,12-6-74-16,-5-16 117 0</inkml:trace>
  <inkml:trace contextRef="#ctx0" brushRef="#br0" timeOffset="189639.8">19480 17874 714 0,'-7'-12'182'0,"11"3"236"0,-9 2-160 0,-1 7-73 0,-3 3-19 0,-24 8-49 16,-3 5-17-16,-10 12-35 15,-5 4-10 1,-2 16-24-16,-2 11-17 15,10 6-18-15,13 8-7 16,22 3-4-16,11-3 1 16,28-2 0-16,13-15 0 15,26-17-3 1,8-14 1-16,18-18-36 0,0-10-27 16,-2-24-64-16,-10-12-22 15,-10-3 25-15,-4-8 32 16,-13 0 73-16,-9-6 27 15,-14 10 25 1,-16 3 27-16,-11 9 62 16,-1 22 33-16,-12 8 22 0,3 13-20 0,5 32-64 15,-5 2-35-15,5 22-34 16,0 1-5-16,-4 1-1 16,4 4 0-16,0-9 1 15,4-2 0-15,-4-19 3 16,7-5 2-16,-5-22 8 15,3-11 2 1,-9-19 8-16,-4-17 4 0,1-21 4 16,-1-16 6-16,8-12 9 15,4-3 5-15,5-7-5 16,7-2-8-16,16 14-15 16,9 7-3-16,1 31 2 0,1 15 0 15,-10 24-5-15,-8 4-3 16,2 15-11-16,-11 6 1 15,-6 11 1-15,5 12 3 16,-15-3 0-16,-8 4 0 16,-2-3-16-16,-12-17-35 15,1 1-91-15,2-9-76 16,3-13-280-16,7-5 279 0</inkml:trace>
  <inkml:trace contextRef="#ctx0" brushRef="#br0" timeOffset="190014.06">20434 17851 816 0,'30'-2'210'16,"-3"9"244"-16,0 15-110 0,-6 20-103 0,-5 18-48 0,-9 15-93 0,0 1-37 0,-5-8-45 0,1-10-7 0,3-10-9 0,4-2-33 15,10-11-141-15,6 4 114 0</inkml:trace>
  <inkml:trace contextRef="#ctx0" brushRef="#br0" timeOffset="190139.12">21197 17954 1659 0,'17'-4'137'16,"8"1"97"-16,13-4-134 0,4 0-20 0,6-4-40 0,7 4-12 0,-7-2-17 0,9 7-5 0,-18-5-67 0,-13 2-73 0,-5-2 76 15</inkml:trace>
  <inkml:trace contextRef="#ctx0" brushRef="#br0" timeOffset="190349.97">21248 18154 1401 0,'11'23'157'0,"5"-7"110"0,12-14-126 0,9 3-12 0,6-14-68 16,8 1-26-16,3-12-22 16,9-7-8-16,5 8-122 15,-10-11-88 1,17-7 109-16</inkml:trace>
  <inkml:trace contextRef="#ctx0" brushRef="#br0" timeOffset="190538.8">22204 17768 1899 0,'3'5'138'0,"-1"2"55"15,4 7-40-15,-1 13-60 16,2 5-31-16,2 28-29 0,-6 2-6 16,-3 18-15-1,2-4-7-15,5 2-27 16,-1-16-49-16,8-9 94 0,-4 8-46 16</inkml:trace>
  <inkml:trace contextRef="#ctx0" brushRef="#br0" timeOffset="190699.41">22684 18252 2193 0,'0'-2'112'0,"-3"2"21"0,-6-5-46 0,4-2-84 16,-4-6-44-16,7-3-117 15,4-14 247-15,8-9-105 16</inkml:trace>
  <inkml:trace contextRef="#ctx0" brushRef="#br0" timeOffset="190846.11">23152 17764 1854 0,'11'5'189'0,"-2"6"180"0,-2 9-174 15,-10 13-77-15,3 10-14 16,0 14-37-16,-6 6-20 16,20 28-33-1,-3-1-13-15,9 11-15 0,-3 4-31 16,-4-2-75-1,4 10 71-15</inkml:trace>
  <inkml:trace contextRef="#ctx0" brushRef="#br0" timeOffset="-144748.56">27674 8085 442 0,'19'-16'78'0,"3"0"57"0,-8 8-11 0,-2 2-2 0,2 6-2 0,-14 0-5 15,-9 0-10-15,-7-10-9 0,1 13-30 0,0 4-15 0,-8-1-29 0,13 4-3 0,-12-1 12 0,6 0 10 0,-7 0 14 0,0 3 0 0,-9-3-12 0,-3 5-8 16,3 0-12-16,-9 2-4 0,8 2-3 0,-8-9 1 15,0 9-5-15,0 3 0 0,-3 4-7 0,3 5-3 0,4 13-1 0,0 3-1 0,7 9 0 0,-2 5-1 16,5 0 1-16,0 8-1 16,8 4 1-16,-1 3-1 0,12-6 3 15,-3-5 4-15,13-6 7 16,14-5 5-16,5-1 3 16,-9-6-2-16,-3-7-4 0,-2 0-1 15,4 2-9-15,8 1-2 0,1 4 0 16,-2 0-3-16,1 1 2 15,-3 2-1-15,4-6-1 0,8-1 0 16,4 4 3-16,10-3 1 16,8 3-3-16,7-3 1 15,5-12 4-15,12 7 4 16,13-10 9 0,11 2 1-16,1-1-5 0,-10-6-5 15,-6 0-4-15,-10 0-3 16,-1-4 0-16,-1 4 0 0,-14-5 0 15,-11 2-2 1,-16-5-36 0,-10-2-44-16,-18-2-120 15,-6-10-121 1,-7 1 172-16</inkml:trace>
  <inkml:trace contextRef="#ctx0" brushRef="#br0" timeOffset="-144015.45">28137 9702 799 0,'-6'7'94'0,"-8"-1"73"0,7 10 4 0,0-4-32 16,2 2-19-16,5-1-32 0,5-13-7 0,2 0 0 0,7 1-6 0,11 10-11 0,5 0-14 0,13 14-33 0,3 3-6 0,2 0-6 0,-1 1-1 0,-9-3 12 0,-10 3 10 31,-16-3 27-31,-8 3 15 0,-25-5 0 0,-11 3-10 0,-25 1-23 0,-10-3-14 0,-25-4-14 0,-2 4 1 0,-13-5-80 0,-24-1-86 0,-29 1 91 0</inkml:trace>
  <inkml:trace contextRef="#ctx0" brushRef="#br0" timeOffset="-100791.96">2028 5529 338 0,'-5'9'66'0,"-11"-1"45"0,21 3-31 16,-15-16-19-16,-3 8 11 16,-1-8 40-1,-5-2 14-15,10 5-14 0,-6-10-21 16,15 12-47-16,2-2-16 15,7 5-19-15,2 10-4 16,5 1 7-16,16 2 6 16,16 9 14-16,3-9 11 15,23 0 1 1,3-4-1-16,10-14-6 16,15 2-4-16,5-12 6 0,3 0-1 15,-6-3-7-15,-8 5-6 16,-13-3-14-16,-8 4-4 15,-10 17-1 1,-8-7-1-16,-14 22 1 16,-13-3 2-1,-23-6 2-15,-7 7 4 16,-30 2 4-16,-13 0 0 16,-17 6-1-16,-14-1-1 15,-15-15-3-15,-7-5-2 16,-10-8-2-16,5 0-1 0,0-5-2 15,8-5-2-15,28-3-2 16,-1-3-2-16,31-3-4 0,10 3-6 16,25 1-9-16,12 0 0 0,36 15 1 15,18-8 4 1,28-6 12-16,23 5 7 0,19-15 14 16,10 2 5-16,10 3 8 15,-4 1 0-15,-12 4-3 16,-14 3-6-16,-39 9-8 15,-16 2-2-15,-36 0-2 16,-8 8 8-16,-31 2 13 0,-15-3 1 16,-27 0 3-16,-13 4-9 15,-35-9-11-15,-16 1-8 16,-21 3-8-16,-7-3-1 16,0-1-7-1,-2 7 3-15,10-6 2 16,10-1 1-1,26-2-1-15,24 2-2 16,39 0-11-16,20-1-4 16,43 8-1-16,14 0 0 0,39-3 10 0,16 6 4 15,14-10 3-15,1 5 2 16,-1-11 0-16,0 2 2 0,-10-1 1 16,-2-8 2-16,-22 11 4 15,-10-1 4-15,-27 1 12 16,-21 0 12-16,-31-4 8 15,-21-3-1-15,-49-2-12 16,-14-2-14-16,-22 8-9 16,-13-10-3-16,4-6 1 15,6 3-3-15,13-4-2 16,22 10-1-16,33 5-11 16,18 5-5-16,44 0-8 15,19 1 1-15,32-2 7 16,8-10 9-16,22 0-91 15,6-3 73 1</inkml:trace>
  <inkml:trace contextRef="#ctx0" brushRef="#br0" timeOffset="-97212.79">25365 12426 1217 0,'-2'-4'40'0,"4"18"14"0,-9 4 30 0,-11-4 8 0,-3 0-8 0,-4 1-19 0,-7-8-3 0,-8 0-6 0,-6-7-6 0,-11-7 2 0,-9-8-4 0,1-8-5 0,-17-12-2 15,-8-13 0-15,10-5-1 0,-14-11-8 0,12-9-6 0,6-13-14 16,-7-8-3-16,35 1-1 0,12 5 2 0,22 1 1 0,7-5-3 0,7-2-4 0,0 1-2 0,7 12-2 15,11-1 2-15,16 10 0 0,8-3 2 0,15-6 0 0,14 3 2 16,-11-9 3-16,15 7-1 0,13 16 0 0,-1 4-4 16,18 12-3-16,-6 4-1 0,18 14 0 15,-11-6 2-15,17 6 0 16,-4-4 1 0,-4-3 1-16,12 10 1 15,10-6 3-15,19-1 1 0,-16 7 3 16,-3-4 0-16,-22 11-3 15,-9 9-1 1,-3-1-2-16,5 7-1 16,0-4 1-16,-14-4 0 15,-16 6-1-15,-21-5 1 16,-25 10-2-16,-7 0-2 0,-20-5-30 16,-1 4-25-16,-10-3-85 0,-2 1-70 0,-5 0-243 0,1 3 253 15</inkml:trace>
  <inkml:trace contextRef="#ctx0" brushRef="#br0" timeOffset="-96917.52">26734 10045 894 0,'-7'3'71'0,"3"1"113"0,10-1-160 15,3-6 19-15,3-3 40 0,4 3 18 16,14-8 17-1,4 2-4-15,7 4-28 16,-1 0-15-16,-2 1-33 16,6 4-14-16,-5 5-13 0,0-1-5 15,-9 8-1-15,-2 3 0 16,-6-1 9-16,-17 2 11 16,-3 10 1-16,-22 4 1 15,-22 13-16 1,-19 14-28-16,-54 10-137 15,-23 15 103 1</inkml:trace>
  <inkml:trace contextRef="#ctx0" brushRef="#br0" timeOffset="-76157.05">30222 12199 633 0,'-22'1'105'0,"6"5"84"0,-8-1-57 15,24 8-16-15,5 3-27 0,-10-4-3 0,5 2 0 16,-31-14 6-16,8 2 7 0,11 0-3 0,-13-2-15 0,22 0-15 0,-19-6-22 0,1-4-4 15,-4-6-3-15,-14-11 5 0,0-5 2 0,-10-12-2 0,11-9-1 16,1 7-4-16,18-13 11 16,-8-7 2-16,11-6-2 0,0-10-6 15,2-6-13 1,0-1-8 0,0-1-7-1,-1 1 1 1,3 2 2-16,5 7 0 15,2 4-3-15,1 5-2 16,4 11-5-16,-2-2-2 16,6 14-5-16,1 4 0 0,2 13-2 15,2 3 0-15,-4 9-1 16,-1-5 0-16,-2 8 0 0,-2 1 0 16,-4 2 0-16,2 6-1 15,2-4 0-15,0-1-1 0,-1-2-2 16,-7-2-4-16,3-2-5 0,-7 2-7 15,3-2-12-15,4 10 0 16,1-3 2-16,4 11 7 0,0 0 12 16,-5-2 2-16,-1 15 3 0,3 3-1 0,-10 12 3 15,1 0 2-15,7 13 4 16,-8-7 0-16,4-1 2 16,4 1 2-16,-6-14 0 15,8 3-1-15,-2-13 1 16,1 1 1-16,2-9 0 0,2-1 1 15,0 3 0 1,-5-15 0-16,5-6 0 0,0-10-1 16,4-12 0-16,8-2-1 15,7-5-2-15,-1-3 1 16,16 10-2-16,-4-6-1 16,7 22-5-16,6 7-2 15,6 11-3-15,-1 14-1 0,9 8 0 16,0 1 29-1,-4 2-159-15,21 12-137 16,-3 3 166-16</inkml:trace>
  <inkml:trace contextRef="#ctx0" brushRef="#br0" timeOffset="-73478.96">17913 7454 361 0,'-16'2'117'0,"11"3"113"0,-6-1-16 0,9 6-47 0,6-1-23 0,-1 2-23 0,8 0 0 0,7 1-15 0,7-5-4 0,19 2-24 0,9-4-16 15,29 2-23-15,13-5-14 0,23 2-12 0,11-1-3 0,2-1 0 0,-5-2-1 0,-20 0 1 0,-13 4-1 0,-31-1-106 16,-14 4 72-16</inkml:trace>
  <inkml:trace contextRef="#ctx0" brushRef="#br0" timeOffset="-49077.88">16064 2539 633 0,'17'-19'106'0,"1"-2"93"0,-7-1-54 16,1 24 7-16,-17 3-19 0,-4 11-9 0,-5 4-17 0,-4-1-9 0,6-8-8 0,3 7-4 16,11-11-12-16,8 4 0 0,19-6-2 0,10 2 3 0,37 9-3 0,9-2-1 15,20 13-18 1,10 5-16-16,27-2-21 0,16 2-12 0,29 0-6 0,19-4 2 15,14-12 6 1,3 2 5-16,-12-17-3 16,-8 1 2-1,-39-2 5 1,-11 0-8 0,-38-3-23-1,-23-1-72-15,-67 9 51 16</inkml:trace>
  <inkml:trace contextRef="#ctx0" brushRef="#br0" timeOffset="-47256.63">25644 1908 487 0,'0'0'142'0,"0"-2"134"0,1-3-17 0,1-2-67 0,-7-11-25 0,3 4-36 0,-16-5-20 0,2 12-33 0,4 7-12 16,-18 3-15-16,-6 17-7 16,-6 17-16-16,-17 7-9 0,10 11-15 15,8 2-3 1,23-9 0-16,20 5 1 15,14-11 4 1,18-6 3-16,6-13 3 16,6-14 2-1,15-20 1 1,-6-12-20 0,19-12-52-1,-5-10-28 1,2-3-25-16,-2-1 17 15,-24-3 48-15,-5 3 27 16,-13 6 28-16,-7 6 10 16,-10 19 11-1,-4 15 1-15,-5 19-4 0,-2 19-7 16,-3 18-11 0,2 6-2-16,2-4-2 0,0 2-1 0,9-13 3 15,5 0-1-15,0-7 3 0,-3-14 2 16,-6-8 3-16,-5-14 3 0,4 1 1 15,-9-11 2-15,-2-23 10 0,-2-10 1 0,2-17 3 16,1-10 11-16,10-16 0 0,3 0 1 16,7-4 1-1,6 4-13-15,6 23-10 16,-1 11-4-16,7 33-13 16,3 16-4-16,-4 16-6 15,-1 6-3-15,-4 10 3 0,-6 7 0 0,-4-5 1 16,-7 2 1-16,-17 3 0 15,-9 0-1-15,-24-1-41 0,-7-1-39 16,-5-8-172 0,3-11-218-16,17-9 266 15</inkml:trace>
  <inkml:trace contextRef="#ctx0" brushRef="#br0" timeOffset="-47054.6">26599 1545 1289 0,'14'23'137'0,"-8"14"93"0,-4 11-45 0,-10 16-20 16,-6 0-55-16,0-4-55 0,2-5-9 0,5-9-27 0,3-7-7 0,8-9-16 16,6-3-54-16,6-11-200 15,5-2 164-15</inkml:trace>
  <inkml:trace contextRef="#ctx0" brushRef="#br0" timeOffset="-46884.36">27012 1704 1449 0,'15'16'115'0,"4"4"35"16,-1-11 5-16,7-4-52 15,1-5-40-15,-1-14-34 16,11 12-9-16,-10-14-30 15,4 2-53-15,0 5-195 16,-7-7 161 0</inkml:trace>
  <inkml:trace contextRef="#ctx0" brushRef="#br0" timeOffset="-46742.51">27103 1859 943 0,'-21'28'119'0,"5"-1"166"16,14-4-124-16,4-16-9 0,12-2-33 15,14-7-74 1,-3-10-12-16,23-9-99 16,1-1-113-16,17-6 104 15</inkml:trace>
  <inkml:trace contextRef="#ctx0" brushRef="#br0" timeOffset="-46525.17">27844 1389 1554 0,'0'-7'71'15,"-5"24"13"-15,-2 44 56 0,-2 2 14 0,2 23-31 0,-6 8-43 16,3-4-37-16,-1-7-9 16,14-8-25-16,8-10 0 15,-6-3-90-15,13 0-90 16,-5-7 98-1</inkml:trace>
  <inkml:trace contextRef="#ctx0" brushRef="#br0" timeOffset="-40547.79">19654 3488 243 0,'0'-2'59'0,"4"-7"9"0,5-17 100 0,-4 3 11 16,4 3 20-16,-4 4-20 0,4 4-57 0,-2 15-27 0,7 19-47 0,8 8-18 16,15 16-15-16,12-4-9 0,44-6-8 0,20 1-3 15,61-7-6 1,24-5-5-16,51-11 10 0</inkml:trace>
  <inkml:trace contextRef="#ctx0" brushRef="#br0" timeOffset="-38834.78">28021 2820 753 0,'-12'-6'77'0,"-6"-4"69"0,7 8-24 0,4 2-11 0,-7 0-35 0,7 9-45 0,-5-2-11 0,-10 9-5 16,-2 7-2-16,6 9-5 0,2 10 0 0,12 3 3 0,-3-5 5 15,11-8 14-15,-4-5 10 0,14-15 20 0,9-3 8 0,-2-11 1 0,13 1-6 0,-7-12-12 0,-6-5-4 31,2-5-8-31,-7 0 0 0,-4-1-4 0,4 4-6 0,-10 6-7 0,-5 10-4 16,5 10-14-16,-12 10 1 0,5 17-6 0,-1 6 0 0,14 4 1 0,6-11 0 0,14-7 3 0,5-17 2 0,4-13 16 16,3-4 11-16,1-14 19 0,-5-5 8 0,-1-9 1 15,-3-1-4-15,-10-2-11 0,3 8-7 0,-8 17-16 16,-7 10-8-16,9 30-10 0,-9 16-1 0,-6 17-2 16,2 15 1-16,-13 0 1 15,-3 8 1 1,-3-12 1-1,-15-12 0-15,-17-7-2 0,-5-17-3 16,-11-8-51-16,2-7-42 16,14-13-117-16,8-12-92 0,27-23 164 15</inkml:trace>
  <inkml:trace contextRef="#ctx0" brushRef="#br0" timeOffset="-38628.9">28963 2830 1290 0,'-4'0'149'16,"-12"4"62"-16,-10 8 4 0,-19 2-107 16,-1 15-43-16,2 1-37 15,3 5-11-15,23 4-16 16,6 0-1 0,24-5-4-16,10-2 2 15,13-11 1-15,-1-7-3 16,5-12-71-1,3-4-50-15,-4-17-234 0,1-11 198 32</inkml:trace>
  <inkml:trace contextRef="#ctx0" brushRef="#br0" timeOffset="-38213.89">29200 2362 1138 0,'-9'23'101'0,"2"13"80"0,0 15-16 16,-21 9 7-16,10 22-47 15,-12-4-67-15,7-4-20 16,25 6-27-16,3-11-1 16,23-8-1-16,17-6 3 15,1-18 4-15,0-9 2 16,13-14 6 0,-22-12 1-16,7-18-1 0,4-2 0 46,-29-12 17-46,-1-5 10 0,-14-1 16 16,-18-3-1 0,6 16-26-1,-15 11-16 1,-5 26-23 0,-4 13-5-16,0 10 0 15,9 5 1 1,21-1 3-16,2-9 2 15,18-3 0-15,0-12-2 16,17-8-47 0,11-4-56-1,11-13-169-15,0-12-173 16,3-15 240 0</inkml:trace>
  <inkml:trace contextRef="#ctx0" brushRef="#br0" timeOffset="-38068.75">29917 2729 1194 0,'-30'-5'187'0,"-4"-2"67"0,32 8-52 0,7 3-23 16,17-4-117-16,15 0-23 0,-9-12-26 0,20 6-7 0,-18-4-61 0,-1-1-59 0,-1 13-279 0,-14-2 229 16</inkml:trace>
  <inkml:trace contextRef="#ctx0" brushRef="#br0" timeOffset="-37991.73">29892 2903 1206 0,'-11'5'125'0,"20"-1"58"0,2-4-26 0,26-6-62 16,16-2-47-16,-5-5-33 16,5-1-48-16,-8 2-177 15,-1-4 142-15</inkml:trace>
  <inkml:trace contextRef="#ctx0" brushRef="#br0" timeOffset="-37651.68">30897 2383 1567 0,'-5'15'98'0,"0"-1"16"16,-6 14 4-16,-3 2-18 15,-4 13-42-15,7 15-35 0,-5-6-7 16,15 8-11-16,1-12-2 16,-6-7-25-1,12-6-62-15,-6-5-340 16,5 8 275-16</inkml:trace>
  <inkml:trace contextRef="#ctx0" brushRef="#br0" timeOffset="-37311.42">31151 2456 1351 0,'-23'0'113'0,"-2"7"2"0,-2 16-11 0,-3 4 19 0,11 21-78 16,3 3-15-16,14-7-17 16,13 8-8-16,13-17-3 15,1-8 1-15,11-9 5 16,-1-9 4-16,4-4 9 16,0-5 2-16,-5-9 18 15,-4 2 4-15,-7-20 24 16,-12-3 7-16,-13-14-2 15,-7-15-4-15,-18 3-36 32,-3-6-15-32,-5 14-27 15,-1 16-18-15,-3 19-40 16,0 10-28 0,13 17-117-1,1-2-158 1,23 6 214-16</inkml:trace>
  <inkml:trace contextRef="#ctx0" brushRef="#br0" timeOffset="-37026.39">31699 2371 920 0,'-29'0'75'16,"4"12"173"-16,8 3-157 0,-3 20 18 15,8 9 8-15,10 6-66 16,-9-7-5-16,22-12-10 15,5-4 4-15,5-11 17 16,20 9 8-16,0-18 8 16,3 0-6-16,4-18 3 15,-9-12 4-15,-5-3 2 16,-13-11 11-16,-14-8-5 16,-3-8-8-16,-22-7-23 15,-5 5-21-15,-18 9-28 16,-5 8-14-16,-7 21-27 15,0 13-36-15,-8 13-120 16,-1 11-91-16,-14 10 141 16</inkml:trace>
  <inkml:trace contextRef="#ctx0" brushRef="#br0" timeOffset="-36320.42">30085 3059 962 0,'4'-5'101'0,"1"-1"81"0,-10 3-18 15,1-1-12-15,-7 4-27 0,22 14-29 0,2 6-4 0,-3 14-18 0,15 13-13 16,-32 7-29-16,-2 2-12 0,9 13-13 0,4-5-2 0,4 0-1 0,3-12 0 0,-14-15-2 0,-1-2 0 16,0-10-71-16,8 3-52 0,7-6-236 0,-11-12 194 0</inkml:trace>
  <inkml:trace contextRef="#ctx0" brushRef="#br0" timeOffset="-36089.56">29821 3438 1286 0,'14'0'111'0,"23"7"39"0,-14-12 12 15,25 2-57-15,-3-5-27 0,17 3-28 16,1 5-15-16,8 0-19 16,6 13-8-1,-21-8-31-15,10 9-130 16,-11 4 101-16</inkml:trace>
  <inkml:trace contextRef="#ctx0" brushRef="#br0" timeOffset="-32993.97">5720 5314 246 0,'-13'9'37'0,"-10"0"55"0,11 3-4 0,-8-1-14 0,-6 1-6 0,8-6-31 0,0 3-6 0,6-1 10 0,1 1 8 0,-5 4 19 0,2-6 5 0,-4 5 15 15,2-1 6-15,9-4 7 0,6-5-1 0,-1 1-18 0,20-6-9 0,13-4-15 0,17 5-5 0,14-5-14 16,6 3-5-1,4 1-16-15,-1-1-7 16,9-1-4 0,3-1-3-16,22 3-1 15,7-4 1-15,7-4 0 16,-11 2 1-16,-14-5 1 16,-15 5 0-16,-20 4 2 15,-9 3 3 1,-26 2 23-1,0 2 7-15,-32 5 8 16,-8 7 0-16,-26 7-25 16,-20-1-6-16,-11 5-10 0,-14 3-4 15,-24-12 4-15,-1 2-1 16,-9-7 0-16,-3-11 0 16,7-8-2-16,11 1-1 15,-4-5-3-15,-2 1-1 16,29 8 0-16,1-1-1 15,40-5-5-15,38 9-3 0,-3-5-7 0,34-6-2 16,35 8 1-16,19-6 4 16,29 5 11-1,5 3 2-15,11 1 3 16,9 1 1-16,19 10-3 16,-3 3 0-16,-2 0 0 0,-12 2-1 15,-26-7 11-15,1-2 5 0,-23-7 6 16,-11 0 5-16,-25-7-4 0,-20 2 0 15,-33 5 3-15,-7-2-1 0,-35 7-4 16,-15 4-4-16,-28-2-10 16,-7 6-1-1,-18-3 0-15,-11-2-2 0,-28-3 1 16,-5-3 0-16,7-4-2 16,5-5-1-16,32-2-1 0,13-2-1 15,12 2-2 1,21 6-3-16,34 3-9 15,21 7-3-15,39 2-3 16,20 1-1-16,29 3 8 16,15-1 4-16,29-3 2 15,11-2 3-15,37 2 3 16,-5-2 1-16,-8-7 2 16,-5 0 2-1,-35-2 1-15,-4-6 2 16,-26 6 4-16,-25-2 0 15,-35 8 8 1,-23 1-1-16,-53-5-1 16,-12 7-3-16,-34 4-40 15,-7-1-43-15,-9 14 39 16</inkml:trace>
  <inkml:trace contextRef="#ctx0" brushRef="#br0" timeOffset="-27888.65">31041 3195 388 0,'-6'0'135'0,"3"0"160"16,-4-3-78-16,2-4-40 0,3 0-40 0,0 0-56 0,-2 1-9 0,4 5-19 0,-3-3-4 15,3 4 0-15,0-4 0 0,-7 8-3 0,-6 3-6 0,-4 9-5 0,-1 21-4 0,-10-3-5 16,3 19-4-16,0 7-9 16,-7-12-4-16,18 7-1 0,3-9 0 0,16-8 0 0,17 6 1 15,6-14 8-15,8-2 6 0,3-15 18 0,0-8 15 0,5-12 9 0,0-7-3 0,1-13-10 0,-5 1-16 16,-8-1-9-16,-7-7 1 0,-23 11 11 0,-4 2-1 0,-26 7-7 0,-15 14-9 15,-8 5-18-15,-1 11-9 0,-3 7-4 16,20 2-5-16,12-4-53 0,3-3-35 16,20 2-199-16,7-6-218 0,34-7 295 15</inkml:trace>
  <inkml:trace contextRef="#ctx0" brushRef="#br0" timeOffset="-27149.69">31869 3256 760 0,'12'0'135'0,"-1"0"91"0,-2 0 6 0,-9 7-75 16,-4 9-34-16,-15 12-41 0,-10 0-19 0,-10 17-33 0,-1-1-9 0,-1 4-11 0,0 2-4 0,4-8-4 0,1-3-3 0,-5-5-86 16,10-4-94-16,-1-14 101 0</inkml:trace>
  <inkml:trace contextRef="#ctx0" brushRef="#br0" timeOffset="-26944.3">31509 3293 967 0,'18'14'124'0,"5"6"95"16,0 10-84-16,5 7 15 0,8 6-54 0,-6 1-26 0,3 0-37 16,-1 2-16-16,-2 0-12 15,4-1-3-15,0-8-39 16,-1-3-62-16,-4-11 58 15</inkml:trace>
  <inkml:trace contextRef="#ctx0" brushRef="#br0" timeOffset="-26645.72">32289 3107 1108 0,'11'10'91'0,"-8"1"22"15,3 3 7-15,-8 8-12 16,-5 2-31-16,-6 6-16 16,1 2-6-16,-4 4-18 15,5 3-8 1,8-5 6-16,4-3 7 0,14-6 14 15,1-2 5-15,21 4-11 16,-3 1-4 0,-1-12-15-16,-4 2-7 15,-3 1-6 1,-1 1-4-16,-5-1-6 0,-3 6-2 16,-34-11-3-1,1 8-2 1,-25 1-11-1,-11 2-26-15,10 3-83 0,-22-5-66 16,13-7-169 0,-8-5 185-16</inkml:trace>
  <inkml:trace contextRef="#ctx0" brushRef="#br0" timeOffset="-26438.26">32245 3103 1304 0,'5'0'127'0,"18"6"116"0,-14 2-60 15,16 1-4-15,7 2-51 16,-13-13-70-16,6-14-21 16,7-5-21-16,-2-4-17 15,20-3-132-15,15 1-100 16,17-1 120-16</inkml:trace>
  <inkml:trace contextRef="#ctx0" brushRef="#br0" timeOffset="-1616.82">30844 4020 387 0,'-5'0'97'15,"-10"5"105"-15,7 1-9 0,-12 2-23 0,1-2-8 0,15-1-23 0,-12-10-6 0,16 5-17 16,5-2-14-16,-5-12-18 0,13 14-10 0,-6-9-13 0,4 4-8 0,13 5-1 0,-4-2-5 0,6 0-6 15,5 2-1-15,4-5-14 0,-3 5-6 0,-5-6-12 0,-8-4-2 0,-1 10-3 16,-2-2-2-16,-4 7-27 0,-10-1-36 16,2-2-120-16,-8-2-84 15,-12-6 136-15</inkml:trace>
  <inkml:trace contextRef="#ctx0" brushRef="#br0" timeOffset="-1399.85">30684 4165 769 0,'11'11'173'0,"1"-2"84"0,8-2-3 0,5-7-22 16,3-5-75-16,8-6-28 15,6 7-54-15,-3 4-19 16,-3-16-38-16,6 16-9 16,-8-21-18-16,-2 2-47 15,7 15-152 1,-6-19-158-16,15 19 186 15</inkml:trace>
  <inkml:trace contextRef="#ctx0" brushRef="#br0" timeOffset="-1038.23">31683 3961 1199 0,'5'-3'140'0,"-5"3"58"0,7 2 16 15,-7 8-75-15,2 8-40 0,0 9-28 16,-2 6-16 0,0 12-28-16,1 2-6 15,8 8-11-15,-3 0-4 16,2-5-3-16,-8-7-3 16,-8-12-15-16,6 0-51 15,0-5-116-15,0-5-110 16,9-6 142-1</inkml:trace>
  <inkml:trace contextRef="#ctx0" brushRef="#br0" timeOffset="-560.49">31920 4100 1026 0,'4'-11'135'0,"-1"6"173"0,1-8-111 0,7 6 19 15,1-3-47-15,6-5-77 16,8-9-12-16,4 2-32 16,13 5-12-1,7 6-17-15,5 7-6 16,-2 11-9-16,-7-3-3 16,-27 1-2-16,-13 2-4 15,-10 6 3-15,-7 3 1 16,-4 5 3-16,-3 7 3 15,-19-5 1-15,-6-1-1 16,13-6 0 0,-7-9-2-16,33 9-2 15,2-7 1 1,22 7 1-16,15 3 3 16,-1 1 4-16,14 3 1 0,5 3-1 15,-12-6 0-15,-9 1-1 16,0 2 0-16,-25-2 0 15,-5 2 1-15,3 2 0 16,-12 0 1-16,-13-5-1 16,-17-5-4-16,-25 0-23 15,-4-6-31 1,-1-6-85-16,17-3-67 16,15-11-177-1,12-3-167 1,23-11 303-16</inkml:trace>
  <inkml:trace contextRef="#ctx0" brushRef="#br0" timeOffset="-246.9">32692 4070 1338 0,'-2'1'137'16,"-9"13"40"-16,-3 1 7 0,-4 15-89 0,2-2-40 0,2 8-23 0,9 1-9 0,14-7-11 0,8 0 0 0,19-10 15 15,3-6 3-15,12-9 2 0,4-10 5 0,-11-9-6 0,6-9 9 0,-13-13 15 0,4 8-4 16,-18-11 0-16,-16-6 0 0,-19-6-21 0,-20-7-7 0,-21 11-25 0,-4 7-21 0,-12 24-37 0,-9 14-38 0,9 21-180 0,5 20-227 0,16 20 281 0</inkml:trace>
  <inkml:trace contextRef="#ctx0" brushRef="#br0" timeOffset="1238.09">33298 4036 892 0,'-2'-7'136'0,"-9"0"78"0,-1 0-5 0,-9 5-87 0,0 2-49 0,-1 9-46 15,1 8-12-15,3 8-12 16,2 5-2-16,6 6 0 31,3-4 0-31,7-2 1 0,7-5 1 0,2-6 1 16,5 1 2-16,2-13 2 16,0-2 2-16,1-5 3 15,-1-7 1-15,0-5 3 16,2-6 7-16,-7 0 14 15,-3-1 7-15,-6 4-2 16,-2 8-5-16,-2 7-19 16,-1 7-8-16,1 15-5 15,-5 1-4 1,5-2 1-16,4-5 1 16,7-5 1-16,5-6 4 0,0-1 14 15,-7-6 9-15,8-2 12 16,-8-3 15-16,2-9 1 15,5 7-10-15,-7-12-14 16,5 12-16-16,-5-2-20 16,4 10-1-16,-6 4-5 15,2 13-3-15,6 23 2 16,-11-2 3-16,-2 10 2 16,0-7 2-16,-9-2-1 15,-7 1-8 1,-7-9-48-16,-13-9-29 15,8-9-98-15,3-1-69 16,23-11 142 0</inkml:trace>
  <inkml:trace contextRef="#ctx0" brushRef="#br0" timeOffset="1523.16">33660 4020 873 0,'0'7'180'0,"0"-5"182"0,-4 3-186 0,-5 4 19 0,-3 5-81 0,-6 0-32 0,-7 8-32 0,-1 1-15 0,4 7-21 0,5 0-7 16,15 2-7-16,2 3-1 0,16-5-3 0,2-1-4 0,17-6-63 0,4-2-61 0,14-7 72 0</inkml:trace>
  <inkml:trace contextRef="#ctx0" brushRef="#br0" timeOffset="5137.46">18090 5577 620 0,'-30'17'108'0,"0"6"122"0,2-3-41 0,6 1-4 16,1-7-19-16,14-7-32 16,5 2-22-16,2-9-37 15,4 0-3-15,14 0-1 16,8 0 3-16,20 6 2 16,9 1-11-16,27-6-18 15,5 10-13 1,30-6-16-16,12 4-3 15,-7-3-9 1,-5-10 2-16,-24-1-93 16,-10-2-146-16,-21-8 136 15</inkml:trace>
  <inkml:trace contextRef="#ctx0" brushRef="#br0" timeOffset="5985.18">28291 5197 392 0,'5'-16'98'0,"-5"-5"172"0,5 3-63 0,-6 6 46 0,1 6-13 0,0 6-44 0,-7 6-25 0,-2 15-40 16,2 0-24-16,-2 22-46 0,3 3-20 0,1 11-29 0,-2 1-3 0,7-6-4 0,2 3-1 0,3-16-4 0,0-4-28 16,3-21-118-16,6 2-105 0,0-19 123 0</inkml:trace>
  <inkml:trace contextRef="#ctx0" brushRef="#br0" timeOffset="6240.41">28606 5183 1091 0,'0'4'122'0,"-5"6"116"0,-2 10-58 15,0 15-16-15,0 2-50 16,1 9-70-16,3 4-13 15,5-7-15-15,5-6-6 16,11-16 0-16,8-5 3 16,2-16 23-16,1-3 8 15,-10-17 19 1,3-1 8 0,-12-4 2-16,-1-2-4 15,-9-3-7-15,-12-2-10 16,-13-1-30 15,-3-3-8-31,-6 6-40 16,4 5-19-16,7 16-64 0,-2 2-40 0,25 13 79 15</inkml:trace>
  <inkml:trace contextRef="#ctx0" brushRef="#br0" timeOffset="6500.17">28982 5240 1268 0,'2'14'89'0,"-2"9"14"16,-5 2 11-16,3 8-22 0,4 1-33 16,5-6-9-16,7-6-1 15,13-8 19 1,6-3 13-16,-1-13 13 16,4-4 10-16,-6-11 2 15,-12-1 0-15,-3 0 0 0,-18-3-19 16,-15 0-29-1,-8-2-15-15,-13-4-29 0,0 4-7 16,-11 7-26 0,-3-3-31-16,5 13-89 15,9 6-92-15,19 4 123 0</inkml:trace>
  <inkml:trace contextRef="#ctx0" brushRef="#br0" timeOffset="6747.99">29771 5229 1730 0,'0'0'124'0,"0"2"13"0,-3 7 4 16,1 8-47-16,-2 14-35 15,4 15-17-15,-5 7-4 16,2 9-28-16,-3-4-4 15,4-6-20-15,-5-8-32 16,6-12-128 0,-3-5-113-16,2-4 149 0</inkml:trace>
  <inkml:trace contextRef="#ctx0" brushRef="#br0" timeOffset="6928.85">29569 5456 950 0,'-7'0'165'0,"5"2"302"16,2 0-292-16,20-2-36 0,8 0-6 16,13-6-67-16,9-3-25 15,6 6-32 1,12-3-11-16,4 3-133 16,-4-2-243-16,-3-10 230 15</inkml:trace>
  <inkml:trace contextRef="#ctx0" brushRef="#br0" timeOffset="7494.96">30431 5096 563 0,'0'0'145'0,"-4"0"149"16,3 0-34-16,-5 0-27 0,-1 0-42 0,5 7-62 0,-3 6-23 0,5 11-30 0,5 10-13 15,-1 12-24-15,-2 6-6 0,1 4-17 0,-3 5-8 0,0 1 0 0,0 2-5 0,0-8-4 32,-2-8-8-32,1-16-39 0,-3-16-37 0,4-12-172 0,-2-4-181 0,18-27 241 15</inkml:trace>
  <inkml:trace contextRef="#ctx0" brushRef="#br0" timeOffset="7979.22">30731 5140 792 0,'3'-8'121'0,"15"2"291"0,1 4-237 16,-5 2 13-16,-3 0-3 15,-11 0-81-15,-9 0-15 16,9 15-28-16,-7-1-12 16,2 9-15-1,5 11-8-15,-7-1-7 0,7 8-6 16,-11 0-4-1,2-4 0-15,-7-3-6 0,2-4 3 16,11-5 0-16,3-6-2 16,5-5-1-16,7-1-1 15,6-8-2-15,10 8 0 16,11 1-1-16,-3-9-5 0,1-5-40 16,-5-12-30-1,-7-10-90-15,-6-1-57 16,-1-5-103-1,0 7-64-15,-15-6-4 16,8-1 79-16,-11 3 267 16,-12 4 159-16,10 12 185 15,-9 9 34-15,-1 16-29 16,6 7-24-16,-8 7-44 0,0 4-35 16,5 5-77-16,-1-2-41 0,10 2-44 15,-4-4-15-15,4-13-19 16,9 1 2-16,-6-9-9 15,6-4-30-15,-2-1-110 16,8 4-149 0,9-26 157-16</inkml:trace>
  <inkml:trace contextRef="#ctx0" brushRef="#br0" timeOffset="8200.03">31564 5208 1125 0,'3'3'94'0,"3"12"112"0,-6 2-67 0,-7 13 35 0,-6 9-39 0,-19 2-79 0,-5 3-12 0,-7-1-28 0,-2-7-20 0,14-1-118 0,3-10-147 0,8-13 147 0</inkml:trace>
  <inkml:trace contextRef="#ctx0" brushRef="#br0" timeOffset="8388.94">31275 5227 1424 0,'5'13'182'0,"6"3"46"0,3 12-62 16,0 0-30-16,7 3-104 15,4-3-6-15,7-7-10 16,9 0-6-16,0-6-69 16,1-7-83-16,4-8 81 15</inkml:trace>
  <inkml:trace contextRef="#ctx0" brushRef="#br0" timeOffset="8667.32">32000 5080 1640 0,'-16'9'132'0,"-3"5"24"15,-4 7 8-15,-4 1-40 16,-3 1-41-16,8 5-29 16,5 1-9-16,13 1-31 15,6 0-11-15,14 9-2 16,5-4-1-1,9 11-1-15,6 4 2 0,3 5 1 16,0-5-1-16,-14-10 1 31,1 1 0-31,-13-12-7 0,-3-5-15 16,-11-2-33-16,-14-5-33 16,-13-6-121-16,-11-4-79 15,-4 0 149-15</inkml:trace>
  <inkml:trace contextRef="#ctx0" brushRef="#br0" timeOffset="8901.63">31872 5117 1640 0,'54'-5'79'0,"-1"-6"4"16,7-1 5-16,0-2-11 15,13 0-32-15,-9-1-29 16,-6 7-7-16,-4-7-190 16,-1 10 134-16</inkml:trace>
  <inkml:trace contextRef="#ctx0" brushRef="#br0" timeOffset="11968.98">30000 6006 624 0,'0'3'114'15,"-12"1"98"-15,-4-1-15 0,7-1-41 0,-11-2-27 0,22 0-26 0,9 2-3 16,-11-4-8-16,17 0-9 0,5-1-12 0,4 1-2 0,19 4-8 0,1 3-4 0,2 0-19 15,-6 4-11-15,-5-7-17 0,1 5-5 16,-6-7-1-16,-8 0-3 0,-4-3-39 0,-17-1-48 16,-6-5-275-16,-8 4 222 0</inkml:trace>
  <inkml:trace contextRef="#ctx0" brushRef="#br0" timeOffset="12120.61">29830 6183 1129 0,'19'9'105'0,"19"-4"130"0,11 2-72 15,17-7 31-15,-24-9-48 0,15-1-87 16,-4-3-19-16,-5 1-25 15,11-2-32-15,-24-4-173 16,-5 2 133-16</inkml:trace>
  <inkml:trace contextRef="#ctx0" brushRef="#br0" timeOffset="12989.24">30848 5933 1109 0,'1'-4'157'0,"3"4"85"0,-4 0-62 0,7 15 12 0,-7 11-79 0,0 8-28 16,5 23-32-16,-5 3-9 0,2 11-25 0,2 3-7 0,-4-13-7 0,1-8-1 0,1-18-3 0,3-5-17 0,6-10-101 0,-13-18-92 0,8-13 106 0</inkml:trace>
  <inkml:trace contextRef="#ctx0" brushRef="#br0" timeOffset="13182.3">31089 5874 895 0,'-6'16'141'0,"1"-3"277"0,5-1-234 0,9-3-1 16,2 0-13-16,13-4-86 15,8 4-16-15,9-9-17 16,12 2-11-16,6 0-14 15,1-2-2-15,-10-2-9 16,-4 2 8-16,-16 5 1 16,-7 4-1-16,-14 12-1 15,-11 8-12-15,-9 6-6 16,-6 2-1-16,-8 10 0 31,7-3-1-31,-12-7-1 0,9 7-7 16,7-15-72-16,-2-1-56 0,10-8 69 15</inkml:trace>
  <inkml:trace contextRef="#ctx0" brushRef="#br0" timeOffset="13545.31">31709 5919 1362 0,'-5'0'133'0,"-4"0"46"0,0 0-64 16,-5 10 21-16,0 13-80 16,3 15-20-16,9 8-18 15,2 2-8-15,13 1-8 16,3-6 5 0,7-9 2-16,2-8 15 0,10-15 2 15,4-9 2-15,4-15 21 16,5-5-6-16,-11-15 10 15,-7-1-1-15,-9-5 0 16,-7-4 0-16,-15-3-6 16,-14 4-4-16,-15 6-34 15,-12 6-14-15,-15 16-27 16,0 10-25-16,-7 19-70 16,13 6-69-1,21 14 103-15</inkml:trace>
  <inkml:trace contextRef="#ctx0" brushRef="#br0" timeOffset="14811.32">32488 5889 743 0,'0'-11'136'0,"3"7"135"0,-5-8-18 16,-8 5-27-16,6 5-40 0,-12-1-72 0,-7 4-30 0,9 15-51 0,-2 7-18 0,-14 9-13 0,16 7-2 15,-16-3 0-15,1 1 0 0,33-2-3 0,5 1-1 0,14-6 1 0,10-9 2 0,-2-8 3 16,4-3 4-16,-1-10 7 0,-4-1 5 0,0-14 22 0,-12-6 8 16,8-2 23-16,-3-5 7 0,0-2-4 0,-5-4-5 0,-9 11-19 15,2 3-12-15,-15 10-15 0,-5 1-6 16,-1 9-12-16,-5 3-4 0,14 4-6 16,4 2 1-16,15 0 2 0,7-3 2 15,1-1 2-15,8-5 3 16,-9-9 0-1,8 4 1-15,-13-8 2 16,-1 1 6-16,5-1 16 16,-9-4 12-16,-7-1 15 15,0-3 1-15,-6 8-8 0,-4 6-12 16,2 5-23-16,-3 11-6 16,-15 11-12-16,9 1-3 0,4 22 3 15,10-1-2-15,15 10 3 16,-8-1-1-1,17 9 2-15,-24-5 0 16,0-2 1 0,11 4-2-1,-25-14 2-15,6-1-1 16,-11-12 0 0,-11-3 1-16,-2-22-25 15,-3-5-15-15,0-3-48 0,-4-10-40 16,11-3-60-16,2-10-36 0,5-17-122 0,2-17-42 15,14-11 214-15</inkml:trace>
  <inkml:trace contextRef="#ctx0" brushRef="#br0" timeOffset="15073.03">33275 5825 1108 0,'9'-7'214'0,"1"-2"178"0,-15 0-131 0,-18-5 21 0,-5 5-104 0,-10-2-53 0,-1 18-63 0,11 9-21 0,-13 13-31 15,2 4-6-15,9 6-4 0,9 2-4 0,21-5-3 0,14 1 1 0,20-11 1 0,14-4 0 0,15-6-3 16,8-6-17-16,9-8-84 0,3-2 25 15,-13-9 23 1</inkml:trace>
  <inkml:trace contextRef="#ctx0" brushRef="#br0" timeOffset="17226.78">28525 6828 1002 0,'-2'-16'132'15,"6"0"53"-15,-1 4-5 0,-1 1 14 0,3 11-66 0,-7 11-19 0,-5 16-13 0,6 12-16 0,-5 19-23 16,-1 8-15-16,5 3-31 0,-8-9-8 0,6-5-4 0,6-11-3 0,5-12-5 0,7 7-29 0,8-23-114 0,1-5-109 31,5-22 129-31</inkml:trace>
  <inkml:trace contextRef="#ctx0" brushRef="#br0" timeOffset="17471.24">28809 6926 1184 0,'-8'-7'126'0,"3"7"57"16,-4 9-4-16,-3 21-69 15,-1 9-43-15,-1 10-41 16,-2 6-10-16,14-10-13 15,6-3-2 1,17-13 1-16,8-15 2 16,10-9 30-16,0-5 9 0,1-11 24 15,1-6 13-15,-11-5-7 16,-3-8 1-16,-16-3-5 16,-11 1-5-16,-22-4-18 15,-8-1-14 1,-19-6-26-16,-6 10-13 0,-4 3-36 15,1 3-23-15,15 15-126 16,15 6-117-16,19 6 169 16</inkml:trace>
  <inkml:trace contextRef="#ctx0" brushRef="#br0" timeOffset="17770">29255 6915 1161 0,'16'5'117'0,"-16"3"62"16,-12 8-61-16,8 10 9 0,-24 4-62 16,21 4-23-16,16 7-22 15,-6-9-10 1,27-6 17-16,8-3 17 16,-19-21 35-16,15 3 13 15,-15-19 9-15,-10-4-15 16,5 3-12-16,-15-14-4 0,1 8-24 15,-6-2-6 1,-11-6-20-16,-19-2-11 16,-6-5-8-1,-15 2-3-15,9 6-54 16,5 7-59-16,11 14-159 16,13 8-150-16,12 12 225 15</inkml:trace>
  <inkml:trace contextRef="#ctx0" brushRef="#br0" timeOffset="18020.57">29915 6871 1199 0,'16'-13'193'0,"-6"1"251"0,-2 8-285 15,-12 4 17-15,-10 15-61 16,0 6-37-16,3 20-35 15,2 12-10-15,-10 5-21 16,4 4-6-16,1-7-2 16,-2-8-38-16,16-5-82 15,2-15-69-15,3-4 78 16</inkml:trace>
  <inkml:trace contextRef="#ctx0" brushRef="#br0" timeOffset="18216.8">29676 7100 1477 0,'-8'1'146'0,"8"-1"104"0,6 0-66 15,10 0-37-15,12 0-45 16,6-12-50-16,14-2-12 16,15-4-32-16,-2-1-18 15,13 4-116 1,8 3-84-16,-11-2 110 0</inkml:trace>
  <inkml:trace contextRef="#ctx0" brushRef="#br0" timeOffset="18885.04">30326 6899 810 0,'11'-9'168'0,"0"4"273"0,8-4-202 16,6 7 2-16,7 2-45 0,1 0-94 16,10 9-25-1,-8-2-39-15,4 6-13 16,-10 3-16-16,-4 1-2 16,-11 15-5-1,-14 0-1-15,-14 13 0 0,-15 1-1 16,-8 7 0-1,2 4 0 1,6-6 0-16,13 6-1 16,18-20-3-16,12-5 0 31,27-18 0-15,5-14 2-1,16-12 2 1,6-8 0-1,-6-22 2-15,-6-3 1 16,-2-3 4 0,-15-5 2-1,-8 16 4-15,-11 9 2 16,-20 8 7 0,0 17-1-1,-14 10-5-15,-2 14-3 16,2 18-13-1,-2-2 4 1,9 6-4-16,3-8-1 16,15-10 1-1,8 3-3-15,17-15 5 16,8-4 12-16,14-16 13 16,1-4 14-1,-2-16 29-15,-8 4 2 0,-18-1 8 16,-10-1-7-16,-23 2-24 15,-16-16-9-15,-24-2-24 0,-11 5-10 16,-11 8-15-16,-9 5-7 16,16 16-50-16,8-6-43 15,10 12-113-15,10 1-93 16,22-6 172-16</inkml:trace>
  <inkml:trace contextRef="#ctx0" brushRef="#br0" timeOffset="19516.2">31743 6874 597 0,'9'-10'108'0,"-2"3"115"15,0-2 10-15,-5 5 5 0,0 1-22 0,-2 8-35 0,-4 4-14 0,-5 9-45 0,-7 8-28 0,-2 6-48 16,-8 11-20-16,-4 3-17 0,-4 3-3 0,-10-4-5 0,6-8-16 0,-1-3-111 0,11-4-93 0,7-14 112 16</inkml:trace>
  <inkml:trace contextRef="#ctx0" brushRef="#br0" timeOffset="19658.66">31546 6890 1126 0,'-2'9'173'0,"1"5"160"0,1 9-194 16,17 6 5-16,3 8-67 15,8 6-17-15,11 1-22 16,-5 0-13-16,1-3-16 16,1-13 1-16,3 1-69 15,-4-13-60-15,-1-6-232 16,3 5 189-16</inkml:trace>
  <inkml:trace contextRef="#ctx0" brushRef="#br0" timeOffset="20004.14">32145 6816 756 0,'0'-2'182'0,"2"0"184"0,-2 2-181 16,-2 6 15-16,-6 3-71 15,-7 3-33-15,6 4-32 0,-1 0-9 16,1 9-25 0,9-1-3-16,-2 5 7 15,11 5-2-15,7-6-5 16,7-1-2-16,14 6 2 16,-12-10 3-16,25 13 2 15,-24-13 1-15,-1 2-13 31,9 6-2-31,-38-15-5 0,4 4 0 0,-16-8-4 16,-1-8-3-16,-10 8-16 16,0 4-23-16,-20-16-63 15,-10 0-54-15,9-10-292 16,0 4 269-16</inkml:trace>
  <inkml:trace contextRef="#ctx0" brushRef="#br0" timeOffset="20174.29">31970 6784 1190 0,'37'-7'130'0,"-1"0"183"0,11-6-175 0,5 8-17 16,5-7-36-16,-11-3-58 16,0 1-57-16,-7-2 25 15</inkml:trace>
  <inkml:trace contextRef="#ctx0" brushRef="#br0" timeOffset="21972.72">30973 7678 567 0,'-10'7'108'0,"-3"3"106"0,3 3 22 0,8 1 11 0,-7 0-17 16,-2 0-37-16,4 0-25 0,0-6-64 0,7 0-22 0,13-6-14 15,3 2-2-15,14-6-2 0,9-3-8 0,9-8-30 0,-6 1-10 0,3-4-12 0,-3 2-1 16,-8 1-75 0,-8 6-62-16,-13 0-173 0,-11 7-219 0,-6 4 300 0</inkml:trace>
  <inkml:trace contextRef="#ctx0" brushRef="#br0" timeOffset="22090.64">30858 7995 1175 0,'7'12'150'0,"9"3"97"0,4-7-94 0,3-13-14 0,16-2-73 0,5-2-27 16,13-12-27-16,1 7-9 16,-1-18-69-16,0 0-58 15,0 2 66-15</inkml:trace>
  <inkml:trace contextRef="#ctx0" brushRef="#br0" timeOffset="22695.32">31523 7678 1419 0,'27'0'89'0,"-4"-2"52"0,12-5 2 15,1 3 29-15,1 1-40 16,5 3-60-16,-3 1-13 16,-5 5-28-16,-4 3-11 15,-8 8-11 1,-10 8-2-16,-28 2-2 16,-9 5 0-16,-19 10-1 15,-2 3-2-15,-2 9-1 16,4-4 0-1,15 5 0-15,10-12-1 0,19-6-1 16,14-5-1 0,5-27 4-16,6 0 7 0,18-22 11 15,-2-10 3 1,24-8 3-16,-3-17-1 0,6 4 4 16,-8-5 7-1,-14 5 12-15,-7 11 6 16,-21 16-1-1,-17 19-5-15,-2-5-19 0,-15 19-10 16,-9 15-19-16,-2 12-4 0,8 7-1 16,6 2 2-16,15-6 0 0,12-3 1 15,16-12 2-15,8-11 0 0,15-11 5 16,-3-5-2-16,3-7 4 16,-2-5 9-16,-15-17 10 15,-6 1 8 1,-16-11 14-16,-7-3-2 0,-11-6-7 15,-8 0-5-15,-18 5-21 16,-11 4-11-16,-17 23-13 16,-3 9-6-16,8 16-6 15,5 5-10-15,22 6-38 0,13 3-22 16,17-11-40 0,6-5-25-16,28 2-82 0,2-11-68 15,21-3 167 1</inkml:trace>
  <inkml:trace contextRef="#ctx0" brushRef="#br0" timeOffset="22994.88">32541 7809 1323 0,'-6'7'127'0,"3"5"84"16,-13 1-29-16,9 4-3 0,-9 5-54 0,4 13-51 0,-6 4-13 0,0 2-25 0,2 1-10 0,20-10-16 15,22 7-4-15,3-19 10 0,15-2 8 0,-10-24 23 0,3-11 11 0,7 2 7 0,-1-6 5 0,-10 3-6 0,-8-6-1 16,-16-5-7-16,-11-6-8 0,-21-17-17 0,-10 4-13 0,-13-6-26 0,-8 6-17 0,10 19-59 0,5 6-56 0,-2 18-123 0,6 5 138 0</inkml:trace>
  <inkml:trace contextRef="#ctx0" brushRef="#br0" timeOffset="23651.15">33158 7880 1582 0,'2'-11'105'0,"-6"0"58"0,-10-6-54 0,-6 3 2 16,-3-1-38-16,-5 12-43 15,-4 8-11-15,-11 20-20 16,4 16-5 0,2 10-4-16,7 4 3 15,23 2-2-15,11-9 1 16,24-11 2-16,11-5 2 15,3-18 4 1,-1-3 5 0,2-13 13-16,-15-9 11 0,-3-5 26 15,0 0 11-15,-11 0 6 0,-5 2-9 0,-9 12-24 16,-5-8-15-16,-11 17-21 16,-6 2-4-16,-1 16-5 15,2 1 0-15,7-6-1 16,12 4 2-16,13-15 1 15,10-2 2-15,7-12 17 16,1-4 16-16,-3-5 32 16,-4-5 15-16,-8-1 14 15,0 1-3-15,-5-3-20 16,-2 13-14-16,-5 9-31 16,-1 0-12-16,-1 20-17 0,-1 7-5 15,-5 15-1-15,-3 2-1 16,1 8 1-1,-7 8-9-15,-4-7-18 16,3 6-6-16,-12-10-15 16,-6-4 5-16,-12-15-5 15,-2-4-12-15,9-22-42 16,5-8-48-16,24-20-106 16,1-15-58-16,18-22-182 0,14-2 266 15</inkml:trace>
  <inkml:trace contextRef="#ctx0" brushRef="#br0" timeOffset="23915.2">33663 8025 1442 0,'36'7'162'0,"-26"0"137"0,3-1-35 0,-31 1-38 0,-9-7-22 0,-10 3-50 0,-16 6-34 0,7-5-64 0,-4 10-24 0,13 4-25 0,9 1-7 16,13 15-4-16,15-11-3 0,13 7-1 0,12-2-1 0,15-3-1 0,10 0 0 0,9-4-46 15,6 0-42-15,-1-6-129 0,0-6-362 0,5 1 363 16</inkml:trace>
</inkml:ink>
</file>

<file path=ppt/ink/ink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4-23T17:46:35.666"/>
    </inkml:context>
    <inkml:brush xml:id="br0">
      <inkml:brushProperty name="width" value="0.05292" units="cm"/>
      <inkml:brushProperty name="height" value="0.05292" units="cm"/>
      <inkml:brushProperty name="color" value="#FF0000"/>
    </inkml:brush>
  </inkml:definitions>
  <inkml:trace contextRef="#ctx0" brushRef="#br0">3509 13023 951 0,'-14'7'150'0,"12"0"-52"0,-4 0 123 0,8-3-27 0,4 5 13 0,-3-4-11 15,8 11-28-15,-8 7-28 0,4 13-56 0,8 4-26 0,-5 14-28 0,8-3-10 0,3 2-12 0,-5 2-3 0,4-10-2 0,3-10 0 16,-14-16-3-16,3-4-1 0,-3-15-70 15,-2 0-74-15,7-23 80 0</inkml:trace>
  <inkml:trace contextRef="#ctx0" brushRef="#br0" timeOffset="184.54">3392 12814 1326 0,'-38'3'55'0,"10"-1"19"0,16-4-107 15,10-12-167-15,14-18 128 16</inkml:trace>
  <inkml:trace contextRef="#ctx0" brushRef="#br0" timeOffset="453.09">3931 12915 1316 0,'30'76'81'0,"-11"0"24"0,3-5-39 0,-17-9-19 16,0-12-15-16,1-18-8 0,-6-9 34 16,-4-18 11-16,-5-5 0 15,-3-16 10 1,-2-10-31-16,3-24 11 0,4-8 13 16,12-13 33-16,13 0 10 15,17 5-5 1,8 11-10-1,5 7-34-15,-7 13-19 16,6 24-29 0,-6 10-10-16,0 20-5 15,-11 2 0-15,-7 9-62 16,-7-1-67-16,13 5-263 16,8 6 220-16</inkml:trace>
  <inkml:trace contextRef="#ctx0" brushRef="#br0" timeOffset="601.52">4757 12942 1445 0,'27'-6'110'0,"1"3"40"0,0-13-34 0,4 2-70 15,7-6-21-15,0-22-24 16,6 1-79-16,8-9 53 16</inkml:trace>
  <inkml:trace contextRef="#ctx0" brushRef="#br0" timeOffset="1138.91">5333 12699 1005 0,'-18'35'184'0,"-1"2"159"0,1 6-183 0,1 1-19 0,4 2-85 0,8 6-18 16,5-15-29-16,3 0-9 15,19-17-6-15,6-11 1 16,16-22 2-1,6-13 6-15,8-22 32 16,6-4 24-16,-14-6 34 16,-13-2 12-1,-14 13 1-15,-23-2-19 16,-18 13-27-16,-12 1-15 16,-32 12-27-1,9 0-7-15,-2 19-13 16,11 8-5-1,19 10-7-15,7-3-4 16,22-10-3 0,19 10 2-1,19-9 5-15,12-2 3 16,17 7 8-16,8-9 0 16,-6 11 2-16,12 12 0 15,-21 8-2-15,-9 6 0 16,-7 8-10-16,-22-6-8 15,-3 13 2-15,-19-6 0 16,-8-12 15-16,-4 1 10 16,-12-27 8-1,4-4 3 1,-11-33 14-16,-1-15 5 16,26-10 1-16,-3-21 0 15,25 10-21 1,8 3-8-16,-9 2-11 15,15 14-3-15,0 11-53 0,1 5-75 16,13 14-499-16,0 1 403 16</inkml:trace>
  <inkml:trace contextRef="#ctx0" brushRef="#br0" timeOffset="1846.94">6631 12575 1211 0,'-27'16'232'0,"-1"-4"278"0,10 0-218 0,-19-3-70 0,-5-2-73 0,-10 8-92 0,-15-5-27 16,19 24-31-16,11 5-6 0,17 10-4 0,17 5-3 0,6-17-2 0,17-7-1 0,17-23 0 0,20-7 3 0,10-5 7 16,-8-24 5-16,-10-6 7 15,-15-16 0-15,1-31 2 0,1-1 0 0,1-36 16 0,-5-2 8 0,-7-10 4 0,-6-5 1 16,-3 26-2-1,-7 10 7-15,-7 45 9 16,-4 24 9-16,-19 31-18 16,0 19-13-16,-1 36-20 15,-10 19-8-15,20 38-5 16,-9 7 0 0,6 12 3-16,14-7 0 15,1-23 1 1,21-23-2-16,16-32-2 15,16-19-2 1,20-29 3-16,3-10 2 16,18-32 3-16,2-11 4 15,-5-18 0 1,-12-7 0-16,-26 9 4 16,-14 6 3-1,-30 22 15 1,-5 15 5-16,-15 28 0 15,-22 14-6 1,-10 37-17 0,-10 17-9-1,-6 24-5-15,13 0 1 0,23-12-1 16,18-20-3-16,46-35-1 0,19-11 0 0,16-32 2 0,7-6 3 16,-1-7 3-16,0-4 1 15,-3 15 2-15,-4 12 1 16,-20 15 1-16,-20 9 1 15,-29 19 0-15,-19-3 1 16,-28 5 2-16,-6 4-1 16,-7-11 0-16,12 2 2 15,15-25-2-15,15-14 6 16,24-30 2-16,15-25-2 16,33-22-4-16,22-20-7 0,19-6-5 15,-2-2-2-15,2 9-33 0,-16 8-44 0,-7 2 47 16</inkml:trace>
  <inkml:trace contextRef="#ctx0" brushRef="#br0" timeOffset="36139.64">9718 1890 988 0,'-11'0'115'0,"2"4"113"0,2 8-56 0,6 4 6 0,-3 0-37 0,8 11-39 15,-8 0-11-15,8 6-20 0,6 10-9 0,-4 14-24 0,4 6-10 0,3 17-18 0,-6 5-3 0,-4-3-2 0,3-6-3 16,2 0-40-16,1-8-79 0,9-15-259 0,5-2 222 0</inkml:trace>
  <inkml:trace contextRef="#ctx0" brushRef="#br0" timeOffset="36685">10307 2396 1079 0,'7'-29'139'0,"-7"5"95"0,-16-1-6 0,-9 11-83 15,-5 5-36-15,-18-2-59 16,5 11-17-16,-15 13-23 15,6 8-10 1,12 32-8-16,-3 2-2 0,20 21 1 16,9 8 2-1,14-21 6-15,9-6 1 16,16-34 3 0,6-16 2-16,14-19 3 0,4-4 1 15,1-28 1-15,-6-6-1 16,1-9-1-16,-13-12 1 15,-11 6 0 1,7 12 0-16,-17 10-2 16,3 17 0-1,-3 26-1-15,-13 8-2 16,-7 28-1-16,-3 10-2 16,-10 0-1-16,12 5 1 15,8-19-1-15,9-5 1 16,16-9 0-16,-3-17 1 15,19 1 1 1,-11-12-1-16,13-1 0 16,1 7-2-16,-4-3 0 0,8 20-1 15,-11-3 1-15,4 6-1 16,-7 13 1-16,-5-13 2 16,-6 12 1-16,-9-16 2 15,-10-8 6-15,-5-4 2 16,-12-18 3-16,-1-3 6 0,-1-14 5 15,1-4-2 1,7-9-5-16,5-6-10 16,17 5-17-16,5 4-3 15,12 12-55-15,10 12-64 16,14 6-289-16,11 1 246 0</inkml:trace>
  <inkml:trace contextRef="#ctx0" brushRef="#br0" timeOffset="37044.41">11243 2284 981 0,'-14'5'156'0,"-1"4"106"0,-6 2-7 0,-9-4-126 0,2 4-44 0,-4 10-58 0,0 6-22 0,16 26-14 0,2 9-2 16,10 3 0-16,4-8 3 0,18-20 2 0,3-12 4 0,16-21 6 0,-1-4 4 0,-4-20 13 0,1-12 12 0,-17-8 21 15,2-7 10 1,-7-4 9-16,-6 7-6 16,-5 12-13-16,0 26-8 15,-2 10-23-15,2 31-9 0,-3 26-14 16,1 10-3-16,2 23 2 16,4-6 1-16,-6 13 0 0,-5 2 2 15,-9-2-3-15,-14 0-7 16,-1-16-16-1,0-1-20-15,-5-31-64 16,15-11-47 0,7-34-280-16,12-31 260 15</inkml:trace>
  <inkml:trace contextRef="#ctx0" brushRef="#br0" timeOffset="37381.83">11534 2594 1036 0,'21'34'111'0,"7"-11"52"16,1-16 30-16,10-9-90 15,1-17 11-15,-9-18-21 16,11 7-23-16,-14-22-5 16,-6 4-30-16,-1-1 20 15,-14-1 15-15,-14 13 16 16,-4 7 2-16,-21 26-29 15,-14 9-18-15,-19 45-23 0,-3 21-8 16,6 19-6 0,13 8-2-16,24-11-1 15,16-15-1-15,30-27-1 16,27-13-1-16,32-32-4 16,10-13-12-16,24-20-72 15,-15-21-67-15,4-9-261 16,-4-7 236-1</inkml:trace>
  <inkml:trace contextRef="#ctx0" brushRef="#br0" timeOffset="38615.05">9714 4018 643 0,'2'-25'146'0,"0"6"143"0,-6 6-11 0,-3 1-66 0,4 5-31 15,-8 7-64-15,9 0-28 0,-3 16-46 0,3 14-17 0,-3 11-18 0,0 5-4 0,6 11-5 0,-1-11-1 0,4-6 1 16,8 1 0 0,4-23 0-16,7-2 1 0,11-7 1 15,-6-11 4-15,1-12 2 16,-3-13 2-1,-4-8 1-15,1 12-1 16,-6-4-2-16,1 11 0 16,-7 13-5-16,-1-8-2 0,3 25-2 15,1 6-1-15,7 10 1 16,6 0 2-16,7-11 0 16,5-11 1-1,3-14 10-15,1-8 11 16,-4-11 21-1,-11-7 7-15,-10 0 2 0,-2 2-7 16,-16-11-15-16,-6 1-7 16,-2-6-11-16,-7 3-4 15,14 13-8-15,2 5-4 0,14 14-6 16,-1 4-2-16,9 7 0 0,-9 2 1 16,11 18 8-1,3 4 3-15,-5 3 7 16,9 7 2-1,-9-4 0-15,2 5-3 16,0-5-1 0,-4-3-1-1,-1 1 0-15,-3-12 0 16,1-5-1-16,3-6 0 0,-5-19-53 16,7 7-69-16,-3-23-325 15,1-11 267-15</inkml:trace>
  <inkml:trace contextRef="#ctx0" brushRef="#br0" timeOffset="38722.51">10394 3681 1182 0,'-36'9'169'0,"2"0"125"0,10-7-165 0,11-2-35 0,2-16-69 0,17-7-39 0,17-4-170 0,-4-10 127 0</inkml:trace>
  <inkml:trace contextRef="#ctx0" brushRef="#br0" timeOffset="39001.6">10732 3789 965 0,'21'103'116'0,"-5"-9"43"0,-1-9-18 0,-1-12-4 16,-9-32-60-16,2-11-9 0,-5-28-4 16,-2-11 4-1,2-11 3-15,0-5-1 16,6-6-1-16,-6-8 1 15,5-4 0 1,4 8-7-16,1 8-29 16,6 11-14-1,0 16-17 1,1 5-4-16,4 24-4 16,6 6 3-1,-3-3-13 1,12 9-41-16,-3-22-135 0,-5-6-107 15,16-11 145-15</inkml:trace>
  <inkml:trace contextRef="#ctx0" brushRef="#br0" timeOffset="39616.11">11470 3986 1174 0,'5'-10'179'0,"-12"-3"150"0,-9 6-31 0,-19 7-99 16,-4 0-57-16,-6 21-80 16,-1 8-30-16,5 8-31 15,4 5-2-15,19 5-8 16,4-8-2-16,23-6-1 15,9-6 1-15,7-27 4 16,8-4 3-16,-1-22 5 16,-3-4 2-16,3-8 4 15,-6-8 2 1,-1-10 4 0,2-10 4-16,-6-17 16 0,2-8 5 15,-9-3 3-15,-2 4 9 16,-12 14 0-16,0 17 2 15,-7 36-5 1,-2 12-18 0,-5 45-25-1,-7 16-11-15,0 24-9 16,-1 17 2 0,14 10 0-16,2 3-6 15,26-12-3 1,5-26 0-16,22-25-1 0,8-20 9 15,6-21 8 1,-3 0 4-16,-8-21 11 0,-8-4 2 0,-15-10 3 16,-6-6 0-16,-12 7 3 15,-3 6 2-15,-6 19-5 16,-6 7-4-16,-6 20-9 0,-1 8-4 0,8 12-5 16,12-1 1-1,13-16 2 1,10-5 2-16,11-18 3 15,-10-12 1-15,10-9 6 16,-9 0 2 0,-7-5 5-16,-7 5 4 0,-13 3 8 15,-10-8-1-15,-11-1-5 16,-7 1-12-16,-18-4-69 0,5 5-54 16,-15 4-146-1,14 9-124-15,7 11 213 16</inkml:trace>
  <inkml:trace contextRef="#ctx0" brushRef="#br0" timeOffset="39919.55">12096 3711 800 0,'23'15'204'16,"-4"1"162"-16,-3 3-144 0,-3 8-29 0,-12 1-93 0,3 9-19 0,-4-8-34 0,-2-6-14 16,6-9-5-16,3-7 13 0,7-9 33 0,0-7 18 0,-3-8 32 0,-2-5 1 0,-6 1-19 15,-1 3-16-15,-2 8-44 0,4 10-21 0,3 7-26 0,1 12-6 0,14 11-1 0,8-7 1 0,23-1 2 16,6-8 2 0,17-18 3-16,-9-6 1 15,-5-17 14-15,-3 0 7 16,-33-3 22-16,5 0 13 0,-26-3 4 15,2-6-6-15,-7-8-17 16,-11-8-41-16,-5-19-153 16,-7-22-433-16,2-56 356 15</inkml:trace>
  <inkml:trace contextRef="#ctx0" brushRef="#br0" timeOffset="42565.94">12090 1539 235 0,'-10'13'43'0,"-4"8"68"0,-10-1 4 0,5 8 20 0,-11 0-6 0,3 3-16 0,15 6-8 0,-8-5-19 0,6 3-8 0,0-5-16 16,-9-1-5 0,5-10 1-16,9-3 6 0,2-4 1 15,5-8 0 1,13 7 3-16,1-8-4 0,13-3 5 16,2-7-4-16,8 0-9 15,4-4-2-15,7 4-2 16,6 0 1-1,-2-3-6-15,4 2-2 0,5 5-11 16,-4-8-4-16,5 2 0 16,9 2 0-16,-7-3-2 15,-1-3 2-15,3 13-5 16,-25-5-3-16,8 3-5 16,3 2-3-1,-6-2-4-15,10 2 2 16,2-3-1-16,8 8 4 15,4-3 1-15,15 12 0 0,4-1 6 16,-6-8 0-16,12 7 3 16,-8-10 1-16,16 2-4 0,14-4-4 15,14-7-6-15,6-6-1 16,-11 11-4 0,-5-10-1-16,-2 10-2 15,4 9 0-15,8 0-2 16,8 0-1-16,-13-7 0 15,-4-1 0-15,4-5 0 16,-3-3 0-16,19-3 1 16,23-2 0-16,-5-11 0 0,-7-3 0 15,10 5-1-15,-3 1 0 16,10 8 0-16,-3 0 0 0,-5 2 1 16,3 6 1-1,-16 3 2-15,11 10 0 0,-22-2 2 16,-15-5 1-1,1 2 6-15,8-2 4 16,-8-12 3-16,-10 3 1 16,-15-6-4-16,-21-8-3 15,-13 4-2-15,-5-1 0 16,-22-1-59-16,-15 2 56 16,-27-20-22-16</inkml:trace>
  <inkml:trace contextRef="#ctx0" brushRef="#br0" timeOffset="54627.03">22363 596 846 0,'4'-2'112'0,"1"1"71"0,-5-6-27 15,0 1-41-15,-3 1-28 0,-1 0-18 0,-3 1-4 0,-2 8-20 0,7 6-8 0,-15 13-12 16,10 13-4-16,-4 6-3 0,0 10-2 0,17 4-1 15,10-1 0-15,16-3-5 63,5-15 1-63,5-12 14 0,-6-6 11 16,1-24 21-16,-1 0 5 31,-6-22-2-16,-7-15-9 1,-6-1-12-16,-8 2-4 16,-7-1-12-1,7 15-7 1,-6 13-11 0,-3 12-5 15,0 0-4-31,6 15 0 15,4 1 1 1,10 4 2-16,10-8 4 16,2-3-1-1,2-7 13 1,1-1 3-16,-14-6 8 16,-5-8 7-1,-12-1-2 16,-4-1-3-31,-9-3-5 32,0 2-4-17,0-3-12 1,2 2-1 0,9 1-6-16,5-2-1 0,9 10-2 0,4-3 1 15,10 8 2-15,5 3 0 16,8 1 1-1,-1 2 0-15,-3 6 0 16,-3-1 1 15,-10 6-1-15,1 2 1 15,-15 4-1-15,4 5-1-16,-12 5 1 15,-2 4 0 1,8 6 0 0,-3-3 1-16,9-7-2 15,11 4 1 1,-16-17-21 0,5-3-42-16,5-1-122 15,-18-26-108 1,20 3 148-16</inkml:trace>
  <inkml:trace contextRef="#ctx0" brushRef="#br0" timeOffset="54921.32">23246 467 1468 0,'-53'-2'136'0,"2"-7"57"0,6 4-31 0,3-8-61 0,15-3-52 0,24 0-41 0,10 2-32 15,23-2-144-15,5 2-179 0,28 9 185 0</inkml:trace>
  <inkml:trace contextRef="#ctx0" brushRef="#br0" timeOffset="55094.5">23908 559 761 0,'-2'16'174'0,"-19"-4"304"0,-15-1-205 0,-26-6-12 16,9 2-46-16,-5 4-123 0,-10-4-36 0,15 18-38 0,2 2-11 0,15 15-9 16,13 6-3-16,18 2-4 0,3-3-1 0,21-11 1 0,6-6 3 0,20-3 6 0,10-3 2 15,1-22 6-15,10 4 1 0,-8-28 3 0,-1-13 2 16,-11-15 1-16,-9-17 0 0,-5-9 0 0,-23-2 3 0,11-11 5 0,-15 7 0 0,-8 3-1 0,3 4 1 15,-15 33-2-15,3 15-3 0,-2 32-12 0,-4 18-6 0,-10 29-12 0,-3 10 0 0,0 23 8 16,0 5 2-16,28-3 0 0,19-3 0 0,28-15 2 0,8-13 2 0,8-20 2 16,0-11 3-16,-8-24 2 0,4-1 2 0,1-21 1 0,-20-16 2 15,2-9-1-15,-9-7 2 0,-14 3 9 0,-9-1 7 0,-17 10 9 0,-8 9-1 0,-23 27-15 0,-1 13-11 0,3 30-14 16,5 15 0-16,16 9 4 0,11-2 2 0,23-5 2 0,11-5 0 0,26-11-2 0,4-9 0 16,19-16 1-16,20-5-20 0,-6-9-105 0,22 2-78 0,-6-2 94 15</inkml:trace>
  <inkml:trace contextRef="#ctx0" brushRef="#br0" timeOffset="55620.18">25856 495 865 0,'6'0'170'0,"1"4"90"0,-2 13-8 0,-1 10-28 0,-6 17-83 0,-3 11-41 0,1 7-53 0,-5 6-17 0,9-1-19 0,0-7-4 0,11-14-3 0,3-5-2 0,5-14-25 0,8-8-39 0,3-12-163 0,-1-7 136 0</inkml:trace>
  <inkml:trace contextRef="#ctx0" brushRef="#br0" timeOffset="55689.33">25950 281 1478 0,'-39'14'125'0,"15"0"-17"16,0-12-34-16,16 1-68 0,6-3-24 0,18 4-155 0,10-2 118 0</inkml:trace>
  <inkml:trace contextRef="#ctx0" brushRef="#br0" timeOffset="56004.81">26768 422 1143 0,'-27'15'248'0,"-7"-1"-33"15,-24-2-38-15,-11 2 0 0,-6 4-97 16,1 2-34-16,10 3-29 16,13 2-8-1,8-1-11-15,15 3-5 16,28-2-7 0,17 5 2-16,24 5 5 15,5 8 4-15,6 10 7 16,-10 2 1-16,-10-4 2 15,-12-8 1-15,-20-8 3 16,-13 1 2 0,-20-2-2-16,-6-2-2 15,-11-13-27 1,-7-7-43 0,8-13-140-16,-3-10-179 15,34-23 207 1</inkml:trace>
  <inkml:trace contextRef="#ctx0" brushRef="#br0" timeOffset="56276.43">26938 500 1098 0,'60'-14'153'0,"-21"2"111"0,-19 3 3 0,-26 5-60 0,-6-1-44 15,-15 7-63-15,-19 1-27 16,-10 6-45-16,-5 9-12 16,3 2-13-16,15 3-3 15,22 1-8 1,14 5-1-16,28 3 1 0,15 5 1 15,8-2 7 1,6 1 2 31,-4 8 1-47,-9-1 1 0,-25 1 2 16,-13-1-1-1,-44-11-1 1,-12-1-16-1,-17 3-72 1,-8-14-62-16,12 10-244 16,6-4 222-16</inkml:trace>
  <inkml:trace contextRef="#ctx0" brushRef="#br0" timeOffset="56754.8">27301 545 1295 0,'11'3'136'0,"-6"1"38"0,-10 12-33 15,-9 10-5-15,-2 8-66 16,-5 5-20-16,8 4-13 15,10-1-11-15,6-12-14 16,15-7-1-16,12-5 2 16,4-9 1-16,8-9 3 15,-3-5 1-15,-7-11 4 16,-3 2 5-16,-3-13 10 16,3 9 0-16,-6-10 7 15,1-1-5-15,-9 15-17 16,-5 2-4-16,-1 15-19 15,-5 6-6-15,6 9 0 16,1 2 2 0,14 1 4-16,10-3 2 15,20-4 2-15,11-2-1 16,1-12 1 0,6-2 0-1,0-14 3-15,-2 0 1 0,-9 2 13 16,-18-5 10-16,-16 5 32 15,-14-4 17-15,-19 0 10 0,-7 6-7 16,-20 6-39-16,-11 6-20 0,-6 23-28 0,-3 15-6 16,4 17 3-1,15 10 2-15,20 3 1 16,13-10 1-16,34-10 3 16,19-9 0-1,18-11-4 1,16-6-24-16,14-1-84 15,0-5-107 1,-2-2 116-16</inkml:trace>
  <inkml:trace contextRef="#ctx0" brushRef="#br0" timeOffset="58259.95">25723 1665 657 0,'6'2'113'0,"3"7"182"0,-9-4-136 0,-6 25-26 0,-1 8-18 16,-2 13-64-16,-3 8-12 0,3 1-20 0,2-7-6 0,9-10-4 0,17-6 2 16,10-19 2-16,2-8 2 0,10-6 25 0,2-4 8 0,-4-11 28 0,0-3 14 15,-5-9 1 1,-1 0-1-16,-12 2-18 0,-5-2-15 0,-8 5-29 0,-5 7-14 0,-6 11-24 15,1 2-6-15,0 25-2 0,-2-3 3 0,19 6 13 0,11 1 2 0,17-12 3 0,1-3 2 0,-3-9 1 16,-9-3 1-16,-2-4 0 0,-11-4 9 16,6-3 11-16,-12-2 6 0,-12-12 13 0,8 0-5 15,-10-8-12-15,4-6-9 16,6 1-14-16,-2 2-6 16,4-3-3-1,5 1-2 1,8 9-2-1,5 4 0-15,6 12 5 16,8 9 0 0,3 7 2-1,-2-1 0-15,-6 4 0 16,-5 6-2 0,-17 4-1-16,-3 13-2 15,-13 5 3 1,-2 2 1-16,0 6 1 15,2-8 3 1,11-10-2 0,5-8-3-1,16-12-59-15,5-8-55 16,5-8-151 0,8-8-216-16,-2-11 275 15</inkml:trace>
  <inkml:trace contextRef="#ctx0" brushRef="#br0" timeOffset="58295.28">26950 1651 898 0,'-53'-35'138'0,"5"8"224"0,4 0-208 0,8 13-51 0,10 4-20 0,15-6-82 0,11 2-21 0,18 3-94 0,14 4-92 0,21 7 113 0</inkml:trace>
  <inkml:trace contextRef="#ctx0" brushRef="#br0" timeOffset="58663.49">27415 1749 1014 0,'0'17'193'16,"-11"-2"109"-16,-24-3-61 16,-10-1-22-16,-18-1-113 15,1 13-43-15,7 13-43 16,14 3-13-16,12 0-8 15,15-4-5-15,11-12-6 16,1-7 2-16,27-3 6 16,1-12 3-16,19-2 8 15,6-10 1-15,-5-7 2 32,4-8 1-32,-9-10 6 15,-8-13 7-15,-6-12 18 16,-2-8 7-16,-13-19 8 0,-1 1-6 15,-8 0-12-15,-3 16-1 0,0 37-4 16,0 29-8-16,-9 8-21 16,2 31-9-16,-1 42-15 15,-1 22 4 1,3 21 11 0,6 3 1-16,13-14-99 15,3-10-13 1,23-20-78-1,9-7-31 1,24-24-10-16,8-15-48 0,-4-32-130 16,-8-16 210-16</inkml:trace>
  <inkml:trace contextRef="#ctx0" brushRef="#br0" timeOffset="58779.71">28110 1894 412 0,'27'-140'135'0,"-10"7"160"0,-3 5-9 0,-15 41-14 0,-5 33-37 0,-15 46-94 16,-2 23-42-16,-12 29-79 15,-1 14-14-15,6 28-3 16,2 13 1-16,5 4-3 15,7 1 8-15,7-4-108 16,2-5-111 0,7-11 122-16</inkml:trace>
  <inkml:trace contextRef="#ctx0" brushRef="#br0" timeOffset="59213.41">27849 2332 855 0,'-21'-50'163'0,"-6"-6"131"0,-3 9-41 15,11-4-28-15,10 17-37 0,9-6-26 16,0 6-53-16,0-5-21 16,19 0-31-1,4 3-10-15,15-17-18 0,4 9-6 16,13-11-7-16,7 9-7 16,15 12-6-16,-3 1-1 15,6 22-5 1,0 11-5-16,-18 23-5 15,-9 23-3 1,-34 27 2 0,-15 3 5-1,-24 2 9-15,-12-7 4 16,-5-13 5 0,0-13 4-16,9-15 3 0,5-7 2 15,17-20 10-15,4-3 3 16,11-16 10-16,14-8-1 0,18-10-9 0,11 4-6 15,13 9-17-15,1 10-5 16,-8 25-9-16,-8 7-3 16,-9 24 2-1,-4 11 1 1,-3 5 4-16,-4 4 3 16,-12-10-53-16,1-5-55 0,-3-18-186 15,3-4 158-15</inkml:trace>
  <inkml:trace contextRef="#ctx0" brushRef="#br0" timeOffset="90936.53">1330 12257 310 0,'-4'14'94'0,"-1"4"60"0,-1-4-42 0,1 1-14 0,9-5-25 0,1-3 6 15,4-5 24-15,-2-2-1 0,-5 2-9 0,12 0-9 0,0 1-26 0,14 4-8 0,6-1-19 0,0 1-10 0,8-2-14 0,1-2 14 16,12-1 10-16,11-4 2 0,6-1 5 16,15-2-15-16,0-6-11 0,-7 2-3 15,7 4-5 1,-6-2-2-16,18 1-2 16,15 3-1-16,35 3-3 0,5 0-1 15,13 9-2-15,10 5 0 16,11 7 1-16,4 0 1 0,8-5 21 15,14-1 5-15,-6-10 31 16,-6-5 8-16,2 0-14 16,-14 0-2-16,-13-2-23 15,-9-1-4-15,-19 3-9 0,-14 0 76 16,-36-9-59-16</inkml:trace>
  <inkml:trace contextRef="#ctx0" brushRef="#br0" timeOffset="96784.53">7569 10310 355 0,'-11'22'79'0,"4"-3"92"16,-2-3-60-16,4 7 18 0,0 4 14 0,-2-11 28 0,5 3-6 0,4-8-38 0,12 1-21 0,23-6-27 0,18 4-4 0,39-4-6 15,21 8-8-15,27 7-24 0,7-1-9 16,21 13-20-16,11-6-4 0,14 10-23 0,6-1-83 16,8 3 66-16</inkml:trace>
  <inkml:trace contextRef="#ctx0" brushRef="#br0" timeOffset="107157.63">12167 1724 240 0,'-22'14'30'0,"3"6"59"16,-2 1-28-16,-1 4 56 16,3-11 17-16,-4-9 21 15,5-1-5-15,6-4-26 16,3 5-2-1,9-3-11-15,-2 0-14 0,-10-2-22 32,8 0-7-32,-1 0-14 0,5 0-4 15,-11 5 1-15,7-2 6 0,-3-3 9 16,7 4 4-16,0-2 0 16,7-2-11-16,11-11-19 15,0-7-6-15,12-6-2 16,0-8 0-16,7 1 0 15,4 5-2-15,2 3-10 16,6 5-6-16,5 6-6 16,6-2-3-16,-2 5 5 15,13 7 5-15,2 2 4 16,-6 2 0-16,-3-1-6 16,-11 5-6-16,2 3-4 15,-1-4-2-15,13 6 1 16,6-1 0-16,10-8 0 15,9-2-1-15,4 2 1 16,-4-4-1-16,-9 0 0 0,1 6 0 16,-3-2-1-16,10 3 1 15,10-2 0-15,0-3 0 16,4 2 0-16,-15 2-1 16,-5-1 2-16,-3-1-2 15,3-2 0-15,16-5 0 16,16-4 1-16,10 4 0 15,-8 1-1 1,-7 6 1-16,-22 8-1 16,-1-4 1-16,0 8 1 15,6-2-1-15,6-6 1 16,-1 6-1-16,-1-10 1 0,-7 1 0 16,-5 3 0-16,2-6-1 15,5 9 0-15,5-4 0 0,9-3-1 16,6 1 1-1,1-8-1-15,-5-9 1 16,2-4 0-16,1-9 0 0,31 1 0 16,-2 4 1-16,-2 1-1 15,-2 5 1-15,-23-2 1 16,13-1-1-16,3 7 1 16,-9 1-2-16,-15 0 1 0,-12 4 2 15,-29 2 1 1,-6 1 3-16,-21 4 0 0,-10 2 2 15,-27-2 8 1,5 5 4-16,-20 1 5 16,-10-4 1-16,-7-2-8 15,-7-6-5 1,-4 1-4-16,-2 0-3 16,-15-6-3-16,-15-1-1 15,-28-3 0-15,-9 1-1 16,-12-4-1-16,10 2-1 15,-17-3-1-15,-15 1-1 16,-15 2-2-16,-17-1-1 16,-3 4-2-1,0 1-1 1,-16 6-3-16,-4 1 1 16,-26 3 1-16,-7 1-5 15,1 1-19-15,-6 1-18 16,-31 6-25-16,9 1-12 0,-16 2-40 15,-1-1-30-15,33-4-92 16,2 8 127 0</inkml:trace>
  <inkml:trace contextRef="#ctx0" brushRef="#br0" timeOffset="112548.3">12959 14840 319 0,'-9'27'77'0,"-3"-2"74"0,3-4-87 0,-3 0-26 0,1-3 8 0,0-4 23 0,4-3 62 0,5-11 25 16,-1 2 6-16,1-2-12 0,2 0-49 0,0 0-18 0,2 0-16 0,7 0-4 15,3 5-4-15,8 2-4 16,6-3-11 0,8-1-5-16,16 3 3 0,8-3-4 31,20 2-10-31,4 6-5 16,8 2-16-16,2-1-2 15,4-1-4-15,12-4 0 16,23-9-1-16,15 2 0 15,10-9 2-15,9 2 1 0,10-4 3 16,17-1-1-16,1 7 1 16,0 5-2-16,4 7-2 15,0 7 1-15,-9 7 0 16,-2-5 1 0,-26 2 9-1,-11-8 5-15,-4-6 5 16,-17 0 2-1,-18 1-5-15,-22-3-4 16,-17-2-4-16,4 0-1 0,-13-9-1 16,-6 7 0-16,-15 2 8 15,-12 4 1 1,-15 6 2-16,-2-5-1 16,-12-1-2-16,-11-2-1 15,-20-2 5-15,-14-2 0 16,-26-2 0-16,-7 3 0 15,-25-5-5-15,-10-2-2 0,-31-1-4 16,-10-6-1 0,-4-4 0-16,-3 3 0 15,-22-3 0 1,-3-6-2-16,-4 19-3 0,1-4-3 16,-8 8-2-1,4 7-2-15,1-3 0 16,8 5-1-16,6-5 0 15,10-2 1-15,7 5 0 16,8 1-1-16,36 1 0 16,14-2-1-16,8-3-2 15,6 1 2-15,14 10-2 16,10 4 2 0,29-6-1-16,12 3-2 15,22-12-8 1,7 3-4-16,25 11-4 0,20 2 1 0,37-11 8 15,7 4 3-15,26-11 3 16,10-6 1-16,36 6 0 16,12-1 1-1,31 6 6-15,14 11 3 16,11 3 4 0,8 8 3-1,8 0-4 1,3-13 6-16,-12 2 11 0,4-4-1 15,-2-12 20-15,-20 0-2 16,-15-14-11-16,-17 2 1 0,-35 1-17 16,2-10 0-16,-41 8 370 15,-9 1-279-15</inkml:trace>
  <inkml:trace contextRef="#ctx0" brushRef="#br0" timeOffset="125675.08">17606 16074 679 0,'4'31'69'16,"-1"-5"79"-16,3-10 12 0,-6-10 36 0,0 1 2 0,0-7-19 0,0-7-17 0,-2-9-30 0,-5-6-8 0,0-17-11 16,-6-12-7-16,6-17-8 0,-2-17-5 15,2-30-3-15,2-11-5 16,-2-42-20-1,3-17-10-15,1-29-22 0,-1-4-8 0,10 3-12 16,4 18-3 0,8 25-6-16,9 22 0 15,1 27-1 1,-9 15 0-16,6 34 2 16,-5 5 0-1,-6 28 0 1,-5 7 0-16,-2 8-1 15,-2 11 1-15,-12 1-1 16,7 5-3-16,-12 11-6 16,-6 7-4-16,-10 23-5 0,-4 12 0 15,-11 24 5-15,-3 13 3 16,-2 15-1-16,-3 7-2 16,6-4-3-16,8-5-5 15,11-21-8 1,-3-27-1-16,15-21 4 15,3-11 3-15,-3-28 9 0,18-11 2 16,15-21-2-16,1-22 0 0,24-17 3 0,0-14 1 16,13-11 3-16,11 0 0 0,2 13 3 15,8 10 0-15,-7 28 2 16,-19 11 2-16,-13 24-1 16,-25 6 1-1,-2 28 1-15,3 6-1 16,-12 20-1-16,11 15-1 15,-8 15-3-15,1 17-2 16,0 31 1 0,9 12-2-16,3 8 3 0,10 6 0 0,10 4-56 15,0-2-3-15,16 1 24 16</inkml:trace>
  <inkml:trace contextRef="#ctx0" brushRef="#br0" timeOffset="128778.85">18094 16520 861 0,'-5'5'118'0,"-1"-3"87"0,3 6-46 0,-8-6 8 15,9 5 0-15,-12 4 0 0,3-2-29 0,1-4-20 0,-15 2-46 0,16-3-20 0,-21 6-24 0,3-1-9 0,-6 13-13 0,-8 2-3 0,4 3-4 0,5 0-2 16,16-3-4-16,2-4-3 16,31-4-5-16,8-4 0 15,20-1 5-15,1-6 6 16,2 4 5-16,-4 2 2 0,-9 6 3 16,6 1 2-1,-25 11 4-15,-4 2 1 0,-15 7 1 16,-22 4-2-1,-7 3-23-15,-12 2-30 16,-8 0-91-16,3-8-85 16,-1-22 114-1</inkml:trace>
  <inkml:trace contextRef="#ctx0" brushRef="#br0" timeOffset="129002.25">17830 16333 967 0,'12'-39'181'15,"2"7"179"-15,-5 20-164 0,4 14-18 16,-5 37-64 0,0 18-29-16,-1 31-44 0,2 20-18 15,-8 4-14-15,15 2-3 16,0-3-1-16,-2-10-19 16,2 15-177-16,-3-8-185 15,4-16 200 1</inkml:trace>
  <inkml:trace contextRef="#ctx0" brushRef="#br0" timeOffset="129220.84">18332 16310 1719 0,'3'45'100'0,"-3"13"49"15,-3 20-24-15,-10 11-4 0,-1-1-23 16,-2-4-38-16,0-12-18 16,11-11-30-1,3-6 4-15,5-7-122 16,12-9-94-16,4-9 112 16</inkml:trace>
  <inkml:trace contextRef="#ctx0" brushRef="#br0" timeOffset="130439.29">19537 16569 646 0,'2'4'116'16,"2"3"56"-16,-8 7-22 0,-7 9-16 0,-1 9-74 0,-2 2-28 0,1 12-23 16,3 3-5-16,-3 1-2 0,-3 1 0 0,6-15 3 0,4-10 25 0,1-13 55 0,-2-11 19 15,7-11 28-15,-5-9-10 0,3-14-36 0,4-9-11 0,1-17-18 0,-3-4-10 16,14-23-9-16,2-4 2 0,13-8 5 0,-1 10 4 16,0 21 2-16,-5 13-9 0,2 26-19 0,4 13-12 0,-3 23-20 0,1 16-2 0,-11 28 2 0,2 7 7 15,-8 17 5-15,1 2 3 0,-8-1-48 0,3-12-29 16,-1-9-71-16,-1-13-27 0,-1-14-52 0,1-2-90 15,-3-13 193-15</inkml:trace>
  <inkml:trace contextRef="#ctx0" brushRef="#br0" timeOffset="131160.07">19514 16493 481 0,'-7'-4'140'0,"2"-1"109"0,5 5-42 0,0 5-12 15,0-1-36-15,-2-2-18 0,4 10-39 0,3-5-23 0,9 2-39 0,8-2-13 0,9-3-16 0,5-8-3 0,5-1-5 0,-4-9-3 0,4-2-60 0,1-7-90 0,4 3 87 16</inkml:trace>
  <inkml:trace contextRef="#ctx0" brushRef="#br0" timeOffset="131443.76">20034 16310 1339 0,'-13'9'108'0,"4"5"58"0,2 6-28 0,7 12-64 15,7 7-21-15,11 12-33 16,10 1-9-16,11-1-9 16,0-3-1-16,4-14 4 15,-9-13 1-15,-8-16 39 16,-3-8 16-16,-7-15 31 16,6-3 14-16,-8-15-14 15,-11-5-5-15,-3-10-13 16,0-2-9-16,-3-6-18 15,-4 3-10-15,1 2-22 16,-8 14-10-16,4 13-17 16,8 6-33-16,2 17-118 15,16-3-87-15,12 11-317 16,8 3 311-16</inkml:trace>
  <inkml:trace contextRef="#ctx0" brushRef="#br0" timeOffset="131938.91">20950 16371 947 0,'0'7'173'0,"-5"-4"165"16,-23-3-51-16,-6-3-85 16,-14 3-60-16,-12 0-87 15,-1 7-29-15,-4 21-29 16,10 8-5-16,14 22-5 16,6 2 1-16,22-1 3 15,6-4 0-15,13-30-1 16,9-2-1-16,7-25 6 15,6-5 7-15,6-11 24 16,-4-7 15-16,2-8 21 16,0-10 7-16,-4-7-1 15,4-3-8-15,2 7-21 16,-4 5-10-16,-12 20-23 16,1 10-8-1,-8 26-12-15,-2 11 0 16,5 15 7-16,-4-2 4 15,8-4 5 1,0-6 1 0,8-13 1-16,3-14 1 15,-4-4 1-15,1-9 3 16,-4-15 1-16,-5 4 3 16,-3-18 8-16,-3 6 7 15,0 2 9-15,-6 11-4 16,-1 22-12-16,1 17-11 0,-5 34-15 15,7 8-3-15,0 14 3 16,0-1 4 0,9-18 0-16,7-12-11 0,7-29-58 15,6-16-16-15,1-28-98 0,2-9-73 16,-5-23 158-16</inkml:trace>
  <inkml:trace contextRef="#ctx0" brushRef="#br0" timeOffset="132124.84">21213 15605 1189 0,'-32'10'202'0,"-5"6"227"0,6 16-265 0,5 4-31 0,6-10-73 0,4-8-25 0,8-11-27 0,8-7-24 0,0 0-78 16,-4-11-53-16,18-12-192 15,2 6 184-15</inkml:trace>
  <inkml:trace contextRef="#ctx0" brushRef="#br0" timeOffset="132254.04">21385 15773 1127 0,'16'44'102'0,"0"13"83"0,0 3-58 16,5 26-55-16,-5 6-12 16,2 19-27-16,-2 14-11 0,-9 8-19 15,-7-8-97 1,1-15 66-1</inkml:trace>
  <inkml:trace contextRef="#ctx0" brushRef="#br0" timeOffset="132867.84">21931 16378 1217 0,'0'-22'167'0,"-9"6"175"15,-7 9-92-15,-9 11-87 16,-5 12-46-16,-7 21-84 15,-4 6-23-15,0 6-11 16,8 3-3-16,9-15-4 16,19-7-4-1,7-23-7-15,14-3-1 0,10-15 4 16,1-14 6-16,-2-7 8 16,0-7 4-16,-6-1 4 15,-10 9 2-15,4 5 18 16,-1 8 4-1,-10 7 2-15,7 11-2 0,-9 20-22 16,-6 15-6 0,3 13-5-16,-1 9-2 15,6-2-1-15,1-18-2 0,19-17-3 16,-1-19 1 0,7-29 6-16,3-6 3 0,0-33 7 15,8-13 5-15,2-17 12 16,-2-11 12-16,-3-4 23 15,-4-10 6-15,-6-3-4 16,1 10-3-16,-6 28-10 16,0 29-10-1,-8 54-16-15,-8 24-11 0,-5 47-18 16,-3 17-1-16,-10 24 7 16,-3 2 2-16,-5-4 1 15,1-7 0-15,3-17-2 16,2-10-2-16,1-24-2 15,5-10 0-15,8-38-7 16,-3 0 0-16,9-29 0 0,13-8 0 16,19 2 7-16,13 6 1 15,14 8 0-15,0 10 0 16,-8 11 1-16,-11 6 1 16,-10 15-1-16,-17 4 0 15,-16 14-44-15,-2 1-15 0,-29 10-48 16,-4 3-37-1,-17-5-127-15,-14-18 158 0</inkml:trace>
  <inkml:trace contextRef="#ctx0" brushRef="#br0" timeOffset="133233.79">22642 15606 966 0,'30'8'186'0,"0"7"255"0,-9 40-309 15,-10 15-16-15,-11 20-58 0,-11 4-28 0,-3 14-17 0,0 0-4 16,3 2-3-16,8-3-3 0,12-29-4 0,10-6-7 16,15-27-3-1,5-15-3-15,3-13 4 0,-4-6 7 0,-8-25 8 16,-4-4 18-1,-10-19 42 1,-5-2 12 0,-11 5 27-16,-5 1 12 0,-9 13-11 0,-6 6-6 15,2 26-35-15,-1 18-27 0,10 22-33 16,2 8-6-16,14 6-6 16,16-13-1-16,27-14-26 0,17-5-34 15,27-27-57-15,12 5 64 16</inkml:trace>
  <inkml:trace contextRef="#ctx0" brushRef="#br0" timeOffset="149688.59">13374 16046 984 0,'-4'-2'148'0,"1"2"99"0,-6 4-63 0,0 5-19 0,-7-9-45 0,-9 0-18 0,-5 0-27 0,-10 2-5 0,-8 5-12 16,-9 5-3-16,4 13-12 0,5 9-10 0,7 17-20 0,11 9-8 0,17 18-8 15,13 11-4 1,22-4-1-16,13-3 0 0,20-24-1 15,18-14 1-15,1-33 6 0,4-13 11 0,-7-35 33 0,-16-20 18 0,-14-8 25 0,-9-15 1 0,-14-9-16 16,-4 4-13-16,-14 4-10 0,-7 3-2 0,-9 17-8 16,-21 3-4-16,-13 13-18 0,-1 12-10 15,-8 26-20-15,11 14-38 0,4 34-116 16,1 3-95-16,17 21 131 16</inkml:trace>
  <inkml:trace contextRef="#ctx0" brushRef="#br0" timeOffset="149972.51">13839 16098 1513 0,'-6'3'189'0,"-6"2"96"0,-11 20-112 15,-6 11-55-15,1 24-88 16,5 18-20-16,14 7-12 16,11-5-3-16,25-16-6 15,17-20-1-15,29-32 12 16,3-15 23-16,7-29 61 15,-12-12 21-15,-25-18 22 16,-7-6-13-16,-37-1-42 16,-7 2-16-16,-27 8-26 15,-9 6-9-15,-18 14-10 16,-12 7-22-16,-3 16-77 16,3 4-42-16,21 21-155 15,20 7-93-15,29 14 212 16</inkml:trace>
  <inkml:trace contextRef="#ctx0" brushRef="#br0" timeOffset="150281.51">14527 15876 1572 0,'0'-2'178'0,"-9"2"127"0,-11 7-72 15,-5 18-107-15,-7 5-52 0,9 30-63 16,9 15-10-16,19 15-8 15,17 10-3 1,26-12-1-16,19-4-1 16,25-38 4-16,-3-18 18 15,0-35 41-15,-13-14 20 16,-32-22 34-16,-1-3-4 16,-27-20-21-1,-4-4-14 1,-21-7-28-16,-7 5-11 15,-23 1-11-15,-12 10-4 0,-25 19-24 16,-8 5-43-16,-6 38-103 16,3 19-13-16,12 51 69 15</inkml:trace>
  <inkml:trace contextRef="#ctx0" brushRef="#br0" timeOffset="177860.84">15395 7151 654 0,'-9'-7'117'0,"1"2"105"0,2-3-35 0,3 7-63 0,-6 1-21 0,-2 5-23 0,-3 4-8 0,-5 7-1 0,1 3-2 16,2-10-9-16,2 2-7 15,14-9-3-15,7-1 0 16,19-1 2-16,19 0 0 15,29 2-11-15,18 2-5 16,15-4-14 0,3 9-6-16,16-8-8 15,7-1-3 1,10-1-1 0,4-1-1-16,-14-11-1 15,-12 5 2 1,-15 4-1-16,-14 0 1 0,-26-3 2 15,-15 7 0 1,-45 0 27-16,-1-3 7 16,-39 5 6-16,-22-2 4 15,-29 0-25-15,-18 0-5 16,-27 0-7 0,-15 1-4-16,-27 8-4 15,-5 4-2 1,-6-5-1-16,2 8-1 15,16 8-1-15,11-5 0 16,39 6-2-16,26 0-2 16,43-8-3-16,21 6-3 15,27-3-1-15,23-4 1 16,39-9 5-16,21-3 3 0,57-13 4 16,15 2 3-16,21-9 1 0,1-11 0 0,9 4 0 15,-13-4 0-15,-12 4 1 16,-19 9 0-16,-41 0 4 0,-18 2 2 0,-41 4 3 15,-15 3 9-15,-44 3 3 0,-20 1-3 16,-36 1-3-16,-14 3-12 16,-46 1-5-16,-16 1-1 15,-22-1-4 1,-8-3 1-16,12-4-2 16,2 1-2-16,19 4-1 0,15-2 0 15,37 14-2-15,24-5-2 16,50 1-4-16,22 1-1 0,49 2 1 15,20-1 1-15,51-9 7 16,21 3 3-16,26-12 1 16,11-2 2-1,8-10 2-15,-11-5 0 16,-21 3 2 0,-18-1 1-1,-50 7 2 1,-17 3 1-16,-38 2 6 0,-27 4 1 15,-42 1-3-15,-19 4-3 0,-52 0-8 0,-16 2-6 0,-45 4-5 16,-22 2 1-16,0-2 1 0,-4 4 3 16,33-8-1-16,19 11-2 0,44-8-2 15,30 4-4-15,63 3-1 16,28-6 0-16,56-6 6 16,29 1 3-1,36-6 8-15,11-9 1 16,26-4 4-1,12-9 3-15,-19-3 7 16,-15 2 2-16,-42 8 0 16,-29 4-2-16,-38 16-6 15,-17 8-2 1,-46 8-7 0,-22 10-5-16,-38 8-50 15,-21 10-47-15,-45 25-157 16,-28 15 140-1</inkml:trace>
  <inkml:trace contextRef="#ctx0" brushRef="#br0" timeOffset="214648.37">17328 5952 390 0,'3'-19'148'0,"-3"-4"85"0,9 5 39 0,-9-1-15 16,0 1-27-16,6 9-13 0,-8 0-21 0,4 9-29 0,-2 0-48 0,0 11-23 0,1 7-37 0,7 8 5 0,-1 18-10 16,17 8-2-16,15 24-18 0,11 13-9 15,21 24-14-15,7 10-7 0,16 18-4 16,-12 10 1-16,-4-4 6 0,-16-1 2 0,-18-28 2 0,-3-18 0 15,-15-33-3-15,-6-12 0 0,-9-28 2 0,-4-8-1 0,-11-24-6 16,-3-20-7-16,-18-32-21 0,-5-15-12 0,-13-31-18 16,-6-16-3-16,-20-26 17 0,-16-8 10 15,-15-17 23-15,-3 3 8 0,13 15 0 16,14 8 0-16,21 29 1 0,7 14 1 16,23 34 0-16,2 15 0 15,9 27 12-15,1 16 6 16,3 20 4-16,4 16-1 15,-4 19-10 1,5 10-5-16,-6 15-3 16,2 4-1-16,2-2-2 0,2-4 0 15,1-14-1-15,2-11-1 16,1-21 2-16,2-14 0 16,3-23 3-16,3-16 1 15,0-29-1 1,0-14-1-16,0-22-2 15,0-6 0-15,6 1 0 16,-4 6 0-16,3 15 4 0,2 11 4 0,-3 20 14 16,8 16-3-16,-8 23 7 15,7 17-4-15,5 18-15 16,-4 6 4-16,34 14-12 16,1-1 1-16,9-8 1 15,21 0-1 1,-17-10-9-1,2-4-39-15,11-2-169 16,-20-9 138-16</inkml:trace>
  <inkml:trace contextRef="#ctx0" brushRef="#br0" timeOffset="-213811.69">18404 6495 235 0,'11'0'97'0,"-4"0"106"0,-2 0-1 0,-1 0-16 0,-4-9-3 0,-4 4 2 0,2-2-10 0,-10 0-30 0,0 5-20 0,-6 0-32 0,-10-1-10 0,-6 10-10 0,-3 7-7 15,-1 12-19-15,3 6-12 0,7 11-23 0,6-1-5 0,15 5-9 0,5 0-3 0,15-9-2 0,5-10 1 16,17-12 3-16,8-9 1 0,6-12 2 0,-1-9 1 0,4-8 2 0,-1-13-25 0,0-8-100 0,-13-6-63 0,-3-15-121 0,-5-2-53 0,-14-7 18 0,11 4 64 16,-27-5 131-16,7 5 107 0,-9 14 200 0,-10 7 63 0,12 25 76 15,-2 19 2-15,-9 6-78 16,11 23-43-16,-5 19-68 16,7 16-28-16,-1 22-40 15,5 0-18-15,1 8-18 16,0-8-4-16,2-6-2 15,1-7-1-15,6-16-2 16,-7-10 0-16,5-24 0 16,1-13 2-16,-5-22 5 15,3-11 0-15,-6-16 0 16,9 1 1-16,1 3 0 16,1 7 1-16,5 14-1 15,-1 16 2 1,-3 11-2-16,2 14-1 15,-1 13-1 1,-1 1-2-16,6 2-32 16,4-9-29-1,4-16-97 1,10-10-76-16,5-16-156 0,7-8 197 0</inkml:trace>
  <inkml:trace contextRef="#ctx0" brushRef="#br0" timeOffset="-213315.03">19438 6561 791 0,'11'-36'168'0,"-10"1"160"15,-2 3-29-15,-26 9-85 16,-9 1-43-16,-15 21-75 15,-11 11-31-15,3 19-48 16,6 8-10-16,14 14-11 16,9-1-3-16,20-2-5 15,8-14-2-15,18-20 0 16,7-9 2-16,9-14 6 16,1-5 4-16,3-14 4 15,-3-1 0-15,1-8 1 16,3 3 2-16,1 2-1 15,-8 6 1-15,-11 12 1 16,-17 14 0 0,7 0 0-16,-20 10-3 0,1 10 0 15,6 6-3-15,4 4-1 16,16 4-2-16,7-11-1 0,-7-14-1 16,11-11 3-16,-13-17 2 15,7-6 1-15,6 4 2 16,-2-8 10-16,-2 5-1 15,-4 8 19-15,-3 0 0 16,-7 16-5-16,3 7 2 16,-1 19-14-16,0 12-3 15,3 6-3-15,-2 0-4 16,9-10-4-16,8-11-1 16,5-23 2-16,1-7 10 0,-1-13 30 15,1 1 15-15,-15 1 29 16,-6-1 2-16,-19-1-17 15,-13-5-12-15,-14 0-31 16,-9-1-11-16,-3 3-76 16,-1 5-59-16,5-9-210 15,4-6 177-15</inkml:trace>
  <inkml:trace contextRef="#ctx0" brushRef="#br0" timeOffset="-213135.29">20035 5910 1451 0,'29'0'174'0,"-4"9"171"0,-1 12-85 0,-9 20-49 0,-1 12-65 15,-18 23-92-15,-5 8-32 0,-1 6-14 0,-4 2-27 0,10-10-104 0,4-8-87 0,0-1 102 0</inkml:trace>
  <inkml:trace contextRef="#ctx0" brushRef="#br0" timeOffset="-212889.68">19963 6477 1480 0,'21'-39'177'0,"7"9"37"0,6 4 3 15,-2 1-32-15,7 5-93 16,-5-6-22-16,-1 10-35 15,-3 9-10-15,2 7-14 16,-1 8-4 0,-7 31-1-16,-4 6 1 0,-18 15 1 15,-2 2-2-15,1 4-2 16,-1-10-11-16,0-11-55 16,6-3-49-16,-6-28-117 15,7-6-109-15,9-21 186 16</inkml:trace>
  <inkml:trace contextRef="#ctx0" brushRef="#br0" timeOffset="-212797.83">20429 6147 942 0,'-5'15'-13'16,"5"-6"3"-16</inkml:trace>
  <inkml:trace contextRef="#ctx0" brushRef="#br0" timeOffset="-212563.37">20853 6178 1423 0,'-11'14'245'16,"-10"4"131"-16,-22 10-88 0,-8 6-39 0,-13 13-131 16,0 5-41-16,15 15-51 15,6 6-14-15,24-6-19 16,11-6-7-1,30-19-10 1,13-13-3-16,33-28-40 0,22-2-53 16,23-26-483 15,6 0 391-31</inkml:trace>
  <inkml:trace contextRef="#ctx0" brushRef="#br0" timeOffset="-210096.27">18454 1820 909 0,'-4'5'142'0,"-1"-2"131"0,-4 5-6 16,-2-7-35-16,1 15-33 0,5 13-58 0,-1 8-29 0,6 9-52 0,2 4-20 0,5-4-29 15,2-4-6-15,9-1-2 0,-2-2-2 0,-2-7-20 0,-2-2-50 0,-10-14-192 0,-2-14-235 0,4-9 266 16</inkml:trace>
  <inkml:trace contextRef="#ctx0" brushRef="#br0" timeOffset="-210019.22">18418 1711 1304 0,'-12'-5'102'0,"3"-9"68"0,2 5-72 0,7-10-42 0,2-6-27 0,8-5-84 16,-1-2-118-16,13 10 104 16</inkml:trace>
  <inkml:trace contextRef="#ctx0" brushRef="#br0" timeOffset="-209729.75">18704 1756 1051 0,'10'67'142'0,"-1"-3"75"0,-3-9-75 15,-3-4-24-15,1-6-73 16,-2-8-17-16,-1-14 2 16,-1-11 14-16,4-12 24 15,-2-7 3-15,5-18-7 16,3-12-15-1,-1-7-21-15,2-13-5 16,-1 7-8 0,3 1 1-16,3 5 3 15,2 24 0-15,1 9-3 16,-1 17-5-16,-2 29-8 16,-2-1-2-16,-3 23 1 15,-3 1 0-15,-2-1-11 16,6-4-34-1,4-16-114-15,4-8-79 16,10-21 114-16</inkml:trace>
  <inkml:trace contextRef="#ctx0" brushRef="#br0" timeOffset="-209221.75">19410 1747 1346 0,'-16'0'115'0,"-7"14"55"15,-6 14-19-15,-5 8-51 16,6 5-35-16,16 1-37 15,6-3-9 1,22-7-14-16,11-2 1 16,21-28 6-16,1 7 3 15,5-23 16-15,-3-6 3 16,-19 3 10-16,-5-5 6 16,-22-1-5-16,-5 11 1 0,-16-4-12 15,-11-2-8-15,-21 9-15 16,-10-7-6-16,-8 4-8 15,1 10-2-15,20 2-2 16,12 5-2 0,31-1-2-16,20-2 0 15,26-13-1-15,16 8 2 16,6 4 4 0,1 5 1-16,-1 15 2 15,-4 5 2 1,-12 6 1-16,-4 6 1 15,-13-1 1-15,-10-3 0 16,-14-13 6-16,-7-7-1 0,-11-12 5 0,-5-2 0 16,0-16 0-16,3-13-2 0,2-2-2 15,8-10-2-15,4-11-3 16,6 4-2-16,10-3-4 16,6 1-4-1,9 8-54-15,9 8-63 16,8-1-166-1,2 6-143 1,13 12 227-16</inkml:trace>
  <inkml:trace contextRef="#ctx0" brushRef="#br0" timeOffset="-208553.04">20191 1566 451 0,'9'9'197'15,"-14"0"207"-15,1 3-51 0,-22-3-87 0,-1 7-47 0,-6 11-86 16,-10 1-38-16,8 20-63 0,-3 5-21 0,13 4-11 0,6-1-3 15,24-24-3-15,9 2-1 0,24-25 4 0,4-2 3 0,-1-10 6 16,0-15 3-16,-16-18 3 0,1-13 1 16,-3-10 1-16,-5-14 3 0,-6-13 20 0,-4-12 7 0,-8-5 5 0,-4 6-2 15,0 28-7-15,-3 21-3 0,0 44-11 0,-9 17-5 0,-5 38-20 0,0 22-7 0,-9 28 0 0,7 14 2 0,17-3 1 16,12-17-1-16,31-29 2 0,7-16-2 16,13-18 5-16,-4-9 1 0,13-20 2 15,3-6 4-15,-5-31-2 16,7-5 3-16,-13-5 1 15,-1-6-1 1,-25 4 4 0,-11 9 0-1,-32 19-9 1,-13 14-2-16,-15 24-8 0,-9 14-1 16,10 8 4-1,10-3-1-15,17-11-2 0,13-10-1 16,19-11 1-16,10-3 1 15,8-2 5 1,3-1 1-16,10 6 0 16,-3-1 0-16,-4 3 1 15,-5-6-6 1,-18 10-8 0,-12-8-9-1,-12 11-15-15,-8 5 10 16,-3-19 17-16,-3-2 12 0,8-28 27 15,8-15 10-15,14-26 7 16,18-4-4-16,21-3-14 16,5-6-15-16,12 15-19 15,-5 5 7-15,8 5-104 16,0 2-10-16,-3 16 53 16</inkml:trace>
  <inkml:trace contextRef="#ctx0" brushRef="#br0" timeOffset="-207870.01">22089 1921 441 0,'14'-16'103'0,"-7"-11"121"0,2 0 9 0,-11 3 8 0,-9 2-17 0,-1 3-27 0,-6 10-16 0,-12 2-48 0,0 3-29 0,-11 22-57 31,-5 16-21-31,-4 21-19 0,4 16-3 0,9 0-4 16,12-6 0-16,22-20-1 31,10-15-1-31,21-16 3 16,11-4 1-16,5-18 5 31,3-7 1-15,2-2-2-16,1 1 1 15,-6-6 1-15,1 1 1 16,-19 7-1-16,-8 0-1 0,-13 16-5 0,-5 12-2 15,-5 18-2-15,3 7 0 0,9 5 2 0,13-1 0 16,19-19 6-16,9-11 13 0,8-15 36 16,3-5 16-16,-17-16 21 15,-6 3-1-15,-20-6-15 16,-16 1-10-16,-6 4-21 16,-22-1-9-16,-25 6-29 15,-11 4-10-15,-28 12-50 0,9 5-39 16,3 13-133-16,18 9-88 15,28-1 166-15</inkml:trace>
  <inkml:trace contextRef="#ctx0" brushRef="#br0" timeOffset="-207260.89">22624 2153 1221 0,'18'14'97'16,"-8"2"40"-16,-6 5-5 0,-6 11-26 15,-5-5-40-15,-4 7-42 16,1 1-4-16,-4-10-9 16,-1 0-1-16,3-9 9 15,1-11 11-15,10-5 30 16,-6-2 10-16,7-16 5 16,3-5-9-16,8 0-26 0,1-3-8 15,8 4-13-15,4 6-5 16,1 11-6-16,7 0-4 15,-2 8-4-15,2 1-2 32,-3 8-3-32,-5 1-4 15,-13 1-3-15,-2-3 0 0,-4-4 4 0,1 3 5 16,-3-10 4-16,2 2 2 16,1-7 1-16,1-2-1 15,4-2-2-15,3 3-1 16,7 5-1-16,4 1-2 15,1 9-3-15,6 12 0 16,0 0 1-16,4 2 3 16,4-3 3-1,-8-11 3-15,4-9 2 0,-10-2 1 16,1-18 1-16,-4-3 2 16,-2-5 2-16,8-2 3 15,-6 1 3-15,-9 3 2 0,0 13-6 16,-9 10-4-16,-3 13-6 15,7 12-2 1,-9 17 0-16,0 9 0 16,2 5-1-16,1-9 1 15,13-7 0 1,0-12 0-16,9-16 1 16,2-7 6-1,-1-18-89-15,3-7-37 16,1-23 59-16</inkml:trace>
  <inkml:trace contextRef="#ctx0" brushRef="#br0" timeOffset="-207020.99">23445 1960 1745 0,'-28'0'106'0,"-10"3"-64"0,5-1 91 16,8-2-68-16,5-11-8 0,8-5-40 0,12-14-151 0,11 4-200 0,21-20 190 0</inkml:trace>
  <inkml:trace contextRef="#ctx0" brushRef="#br0" timeOffset="-206908.56">23823 1591 1589 0,'-15'44'167'0,"5"15"40"0,-10 15-29 0,3 6-3 0,-10 10-98 0,-1 1-24 16,-1 8-27-16,3 2-11 16,11-5-12-16,7-11-2 15,13-19-44-15,13-10-73 16,17-26-59-16,13-14-88 16,2-26 131-16</inkml:trace>
  <inkml:trace contextRef="#ctx0" brushRef="#br0" timeOffset="-206717.05">23594 2093 1424 0,'9'5'143'0,"7"-2"221"16,35-3-280-16,27-1 8 16,18-12-26-16,1-4-32 15,-3-8-54-15,-14-4-83 16,-5 1 62-1</inkml:trace>
  <inkml:trace contextRef="#ctx0" brushRef="#br0" timeOffset="-159303.68">12686 7548 477 0,'5'-10'95'0,"-6"-3"110"0,1 1-22 0,0-4-15 0,-2-2-7 0,16 7-11 0,-12-1-1 0,1 8-10 0,3 6-5 15,-10 12-15-15,1 9-9 16,-3 11-25-16,1 9-11 16,-2 10-29-16,12 5-15 15,0 4-19 1,6-1-3-1,3-6-3-15,-8-4-1 16,8-7-2 0,-14-6-6-1,0-19-56 1,7-3-54-16,-5-18-217 0,10-7 189 16</inkml:trace>
  <inkml:trace contextRef="#ctx0" brushRef="#br0" timeOffset="-158921.68">12963 7561 693 0,'5'-13'114'0,"7"1"108"15,4-1 4-15,6 3-40 16,-1 3-26-16,7-4-43 15,8 7-21-15,3-4-29 16,10 4-10-16,1 2-25 16,0-5-9-16,-6 11-14 15,-9-3-2-15,-13 8-2 16,-6 11 4-16,-18 3 5 16,-12 5 2-16,-20 11 0 15,-10 4-3 1,-18 5-5-16,-6 1-2 15,12-4-5-15,8-8-1 16,32-9-4-16,16-3-1 0,26-9 3 16,17-2 1-1,17-10 4-15,0-6 2 0,11-7-3 16,-9-9-7-16,2-3-98 16,4 2-120-16,-1-13 124 15</inkml:trace>
  <inkml:trace contextRef="#ctx0" brushRef="#br0" timeOffset="-158522.39">14062 7374 821 0,'-14'-19'178'16,"-7"3"212"-16,1 9-143 0,-17 10-54 16,-8 10-46-1,-11 8-62-15,-3 0-21 0,15 8-29 16,3-6-9-16,15 2-14 15,8 1-4 1,16-1-5-16,4-7 2 16,19 7 4-16,9-6 1 15,9 1 3-15,11 1-1 0,12-2-3 32,-4 3-1-32,-8-5-2 0,-20 5 2 15,-10 2 2-15,-17 3 4 16,-20 5 0-16,-5-2 0 15,-27 0-1 1,-12-1-1-16,1-13 3 16,-2-8 0-16,18-20 2 0,10-16 1 15,20-29-3-15,14-9-3 16,21-22-8-16,18-6-3 16,30-2-7-16,4 4 0 0,14 5-85 15,3-2-515-15,-3-7 405 16</inkml:trace>
  <inkml:trace contextRef="#ctx0" brushRef="#br0" timeOffset="-142459.81">13349 9295 247 0,'-30'12'55'0,"9"0"76"0,8-5 8 15,6 1 6-15,-5-8 7 0,5-6 2 0,-6 1-4 0,8 1-7 0,7 4-13 0,-2 0-43 16,-2 0-16-16,-3 9-28 0,-8 7-4 0,10 7 9 0,-10 4 5 0,12-6 14 0,-7 0 3 0,5-14 5 0,8 2-2 15,15-9-11-15,-6-7-7 0,21 0-24 16,6-7-8-16,0-4-10 16,9-3-2-1,-1 1-3-15,-6-1 0 16,8 3-3-16,13 3 0 0,-2 0 0 16,14 5 0-16,8 3 0 15,1 1 1 1,2 3 4-16,-4 1 1 15,-12 2-1-15,-7 0 0 16,12 2-4-16,2 1-2 16,4 3 1-16,4 2-1 15,-8 1-1-15,11 4 0 16,-7 1-1-16,-4-2-1 16,-2-6 1-16,-7-1-1 15,14-5 1-15,11-4 0 16,18-1-1-1,7-4 0-15,-7 6 0 16,-4-3 0-16,-21 3 1 16,-8 1 1-16,1 0 0 15,-5 2 1-15,6 0-1 16,-3-3 0-16,11 1-2 0,-4-5 1 0,0 5-1 16,-7 2-1-16,-12 7 1 15,-4-3-1-15,3 8 0 16,1-5 1-16,1 2 0 15,4-2 1-15,-16-5 0 16,-10 2 2-16,-8-4-60 16,-18-4-79-16,-8 2 80 15</inkml:trace>
  <inkml:trace contextRef="#ctx0" brushRef="#br0" timeOffset="-133828.18">7603 9580 543 0,'19'-20'78'0,"-3"5"67"0,-3 0-21 0,-10 12-19 0,-3 6-8 15,-2 6 8-15,-6-2-2 0,6 2-4 0,2-5-3 0,12 3-18 0,8-2-6 0,22-1-13 0,13-3-2 16,21 5-12-16,17 1-9 0,9-2-13 31,12 2-10-15,17-3-10-16,20-6-1 0,16-3-1 16,-1-9 1-16,-3-1 4 15,-17 3 2-15,-20 1 7 16,-11 4 3-1,-34 5 10-15,-24 2 8 0,-53 2 19 0,-22 7 1 16,-49 0-3 0,-20 2-10-16,-27 3-22 15,-5 0-5 1,-22-5-7-16,-21-2-2 16,-17-7-4-1,-14-9-1 1,1 7-4-16,4-1-1 15,11 6-1-15,18 11 0 16,27 1 1-16,33 8-4 16,41-9-5-1,19-3-5-15,35-4-5 16,20-4 1 0,41-3 6-16,14-5 3 15,49-2 7 1,20-7 2-16,32-8 1 15,6-4 0-15,11 1 1 16,8 4 0-16,-11 6 1 16,-10 3 2-16,-33 7 3 15,-20-4-5-15,-28 9 32 0,-11-2 3 16,-35 2 5-16,-11 0 11 16,-38 0-21-1,-16-4 0-15,-39-3-2 0,-18 2-6 16,-28-6-11-16,-14 1-3 15,-29 4-4 1,-14-4-2-16,-12 6-1 16,7 4-2-16,14 2-4 15,23 7-3-15,27-4-2 16,16 1 0-16,35 1-2 0,19-7-2 16,36 1-7-1,29 3-1-15,44 3 3 16,15-5 4-16,38-2 7 15,22 0 3-15,27-4 3 16,1-1 1 0,-2 1 2-16,-16 3 0 0,-24 1-4 15,-4-2 20-15,-39 4 9 0,-26-2 3 16,-47 0 17 0,-18 5-15-16,-42 2 1 0,-31-3-1 0,-40 8-9 15,-26-5-7-15,-29 0-7 16,-6 11-3-16,-24-13-3 15,-4 4-2-15,12 4-1 16,13-10-3 0,51 10-1-16,11-12-2 0,53 3-3 15,27 3-5-15,42-14-7 16,39 12-1-16,41-12 4 0,14 2 5 0,41 5 8 16,20-11 3-1,20-1 3-15,1 3 1 0,-13 0 1 16,-26-2 1-1,-27 8 0-15,-8 5 1 16,-54 8 8-16,-18 17-64 16,-76 21 40-1</inkml:trace>
  <inkml:trace contextRef="#ctx0" brushRef="#br0" timeOffset="-114985.33">25667 2695 617 0,'-15'-7'26'0,"5"4"16"0,6 3-26 0,-3-2 64 16,4 2 26-16,-3 2 46 0,-1-2 5 0,4 0-47 0,-6 7-20 16,2 2-32-16,0 0-11 0,3 8-12 0,8 1-5 15,8 0-3-15,6 7-1 16,21 5 1-16,12 0-1 16,22 9-6-1,21 5-3-15,35 1-4 0,3 6-3 16,20 4-4-16,11-2-2 15,13-7 3-15,22 0 3 16,6-16 4 0,4-5 1-16,13-14 0 0,-15-18 2 15,7-22 6 1,-2-15 5-16,-23-21 8 0,0-10 7 16,-16-10 14-16,-11-5 5 15,-16-4 6-15,1-9-1 0,-29-14-15 16,-18-11-4-16,-30-8-2 15,-19 10-2-15,-25 2 2 16,-8 7 1-16,-22 0-11 16,-13-6-5-16,-24-1-10 15,-17 4-8-15,-40 10-11 16,-22-4-2-16,-26 11-2 16,2 2-2-16,15-10 4 15,10 6 2 1,-8 4 0-16,-3-9 0 15,-2 9 0-15,4 9-3 16,17 7-7-16,-11-1-7 16,-20 16-11-16,-17 6 0 15,-21 7 6-15,-1 7 5 16,-13 18 10-16,-7 13-1 0,-4 7 0 0,-1 8-1 16,3 8 2-16,3 4 1 15,6 12-2-15,4 6-2 16,24 22-15-16,11 14-10 15,30 34-9-15,25 16 0 16,39 35 12-16,-4 27 13 16,33 39 11-16,6 5 3 15,22 10 4-15,7-3-1 0,26-24 0 16,22-11-2-16,58-24-1 16,58-15-2-16,53-13 3 15,31-8-11-15,56-38-66 16,5-19-86-1,63-36 90-15</inkml:trace>
  <inkml:trace contextRef="#ctx0" brushRef="#br0" timeOffset="-113291.29">11913 2222 376 0,'-21'0'90'0,"12"2"104"0,0-4-32 0,13-7-35 15,-4-3-16-15,-8-8-37 0,5-1-8 0,-4 0-10 0,-2 3-1 0,-9 4-5 0,-10 0-3 0,-20-1-9 0,-2 3-2 16,-13-2 3-16,0 1 0 0,3 1 3 16,-2-6 4-16,9-3 6 0,-4-4 5 0,2-8 8 15,-7-3-2-15,-7-3-10 16,-4 5-10-16,-5-1-19 0,-7 5-8 15,-7 8-11 1,0 1-4-16,1 11-3 16,-1 2-3-16,0 8 1 15,-4 0-1-15,-17 11 1 0,-6 2 0 0,0 8 1 16,4 11 0-16,25 8 1 0,-4 5 0 16,8 6 0-16,5 1-1 15,-18-3-1-15,6 3 0 16,12-3 0-16,8 1 0 15,20 3 0-15,9 6-1 16,13 10-2-16,3-5 0 16,7 8-1-16,0 5 0 0,5-1 1 15,7 14 1-15,-4 6 2 16,8 3 1-16,1 6 1 16,-3 0 0-16,7-3 0 15,4 6 0-15,7-14 0 16,3 0 0-16,11 4 1 15,1-8-1-15,4 4 1 16,8 7 1-16,9-1-1 16,5-8 0-16,17-11 0 15,4-4-1-15,14-10 1 16,-2 4-1-16,2-5 0 16,-4-4 0-16,2 1 1 15,4 3 0-15,12-2-1 16,16 3-1-16,1-8 2 15,-2-8-1-15,-5-6 2 0,-6-12 0 16,16-1 0 0,3-4 2-16,12-20 2 15,-3-14 1-15,7-15-2 16,-1-7 1-16,17-10-2 16,-2-8 0-1,-10-12 3-15,-8-3 1 16,-21-4 2-16,-1 3 1 15,-10-6 0-15,6 1 3 0,-16-6 5 16,-9-1 2-16,-28-18 8 16,-16 0 5-16,-18-20 9 15,-7-7 1-15,-4-14-3 16,-5-2-5-16,8-3-11 16,-15-11 2-16,-2-3 2 15,0-15 0 1,-14 4-1-1,0 1-4-15,-18-6-4 16,-13 3-2-16,-42-1-3 16,-14 2-1-16,-26 12-11 0,-20 3-11 15,-20 12-44-15,-40 12-42 16,-55 38-24-16,-64 25 48 0</inkml:trace>
  <inkml:trace contextRef="#ctx0" brushRef="#br0" timeOffset="-100362.49">28862 3256 424 0,'12'1'92'16,"-3"-1"86"-16,-7 0 6 0,-4 0-23 0,2 4-13 0,0-4-9 15,2 0 0-15,10 0-7 0,2-7-11 0,13 2-26 0,5-1-12 0,14-4-22 16,9-3-10-16,14-8-20 0,-14 0-9 0,5-6-14 16,-12 1-3-16,-18 2-2 15,2 0-20 1,-25 9-107-1,-7 7-111-15,-14 9 122 0</inkml:trace>
  <inkml:trace contextRef="#ctx0" brushRef="#br0" timeOffset="-100193.6">28700 3564 1249 0,'18'7'58'0,"9"-5"73"0,10-2-33 15,20-12 28 1,6-10-2-16,19-8-48 0,7-7-30 15,-2-7-34-15,-9-4-7 16,-7-4-74-16,-8 1-81 16,-11-6 83-16</inkml:trace>
  <inkml:trace contextRef="#ctx0" brushRef="#br0" timeOffset="-99812.15">30012 2777 1137 0,'18'0'87'0,"2"11"88"0,-6-2-67 0,-14 10 32 16,-11 9-13-16,-3 15-30 15,-27 5-12-15,-3 19-25 16,-13-3-13-16,-12 3-13 16,23-1-9-1,12-8-15-15,20-6-4 16,21-18-3-16,14-10 1 15,17-13 4-15,11-4 2 0,8-5 3 32,2-6 2-32,-3-12-2 15,-4-7 2-15,-13-10 11 16,1 3 10-16,-13 3 24 0,-16 7 8 16,-8 19-8-16,-3 8-8 0,-12 32-21 15,3 17-11-15,-2 17-5 16,-5 5-6-1,2 7-4-15,7 0-2 16,5-1-2-16,-3-6-7 16,10-13-99-16,-1-3-77 31,-1-3 95-31</inkml:trace>
  <inkml:trace contextRef="#ctx0" brushRef="#br0" timeOffset="-98975.14">9128 5169 890 0,'10'5'100'0,"3"-3"35"0,8-4 29 15,16 0-6-15,7-3-37 0,22 0-18 0,14 1-47 0,-9-1-20 0,-7-4-18 16,-13 5-5-16,-21 3-7 0,-3 1-1 0,-25 1-46 0,5 6-63 0,-29 11-273 0,-2 4 225 0</inkml:trace>
  <inkml:trace contextRef="#ctx0" brushRef="#br0" timeOffset="-98798.7">9074 5502 749 0,'0'14'157'15,"2"-3"212"-15,11-6-184 0,11-3-3 0,8-4-32 0,18-8-44 0,8-8-26 0,15-10-48 16,3-1-14-16,1 1-12 16,-14-1-2-16,-11 8-61 15,-10 0-73-15,-3 8 73 16</inkml:trace>
  <inkml:trace contextRef="#ctx0" brushRef="#br0" timeOffset="-98647.93">9964 5208 1297 0,'2'12'124'0,"0"9"56"0,-4 8 22 15,-3 10-70-15,-2 0-35 16,-2 9-48-16,2 0-21 15,2-4-22-15,3-3-4 16,4-9-59 0,3-9-56-16,9-9-320 15,2 4 259-15</inkml:trace>
  <inkml:trace contextRef="#ctx0" brushRef="#br0" timeOffset="-98351.2">10268 5188 1107 0,'5'0'102'0,"2"-5"78"0,7 5-45 0,0-9 35 15,13 0-32-15,5-3-31 16,2-4-24-16,5-2-44 16,-4 7-12-1,-12 3-11-15,-5 4-1 0,-13 18-4 16,-14 6 1-16,-14 19-2 15,-7 9-2-15,-9 17-5 16,0 3-2 0,2 11-1-1,3-1-1-15,22-7-2 16,5-5-2 0,23-24-2-16,14-8 0 15,14-30 2-15,11-8 3 16,11-21-19-16,1-10-64 0,6-24-226 15,5-4 191 1</inkml:trace>
  <inkml:trace contextRef="#ctx0" brushRef="#br0" timeOffset="-98005.15">11124 4995 1443 0,'-37'23'120'0,"-9"2"69"0,-13 0 5 0,-6 3-67 15,6 2-24-15,15-1-47 16,14-1-21-1,21-9-25-15,14-1-6 16,27 2-6-16,14-3-2 16,21 8 3-16,4 2 1 15,2 5 0-15,-14 3 2 16,-15 10 0 15,-9 4 1-31,-22 6 2 0,-10 4 2 16,-26-15 3-1,-25-1 0 1,-12-19-1 0,-4-4-1-16,-7-18-6 15,8-9-1-15,9-29-9 16,10-22-4-16,51-29-9 16,29-14-2-16,22-22 2 0,22 6 3 15,19 9 8 1,0 0-47-16,15 3 40 15</inkml:trace>
  <inkml:trace contextRef="#ctx0" brushRef="#br0" timeOffset="-96956.55">28450 4663 1184 0,'0'2'84'0,"0"11"121"16,7 4-83-16,1 21 5 0,-8 4-8 0,5 20-44 0,7 11-17 0,2 17-18 0,2 6-8 0,-7 3-20 0,-7 2-4 0,0-1-4 16,-2-8 3-16,2-19-62 15,3-8-53-15,4-40-163 16,7-14 137 15</inkml:trace>
  <inkml:trace contextRef="#ctx0" brushRef="#br0" timeOffset="-96615.52">28941 4951 1265 0,'20'-6'81'0,"-4"17"66"0,3 19-50 15,-10 25-8-15,4 14-7 0,-3 11-30 16,3 0-10-16,1 5-20 15,2-7-7-15,3-7-4 16,-4-13 1-16,-8-19 4 16,-6-10 1-16,-2-19 6 15,-10-4 1 1,0-12 1-16,-10-22-1 0,-4-29 0 16,6-12 2-16,-4-32 19 15,9 4 13-15,5-17 4 16,3 4-4-16,17 13-24 15,5 3-14-15,16 35-11 16,9 22-4-16,1 17-5 16,13 15-2-16,-10 14-3 15,-10 5-1-15,-3 6 3 16,-9 6-1 0,-19 6 2-16,-3 2-2 15,-29 7-6-15,-8 3-21 16,-29 2-74-1,-10 0-57-15,12-2 80 0</inkml:trace>
  <inkml:trace contextRef="#ctx0" brushRef="#br0" timeOffset="-96368.47">30007 4807 1051 0,'28'-2'130'0,"-6"4"221"16,-19 3-182-16,-35 10-13 15,-19 13-6-15,-36 11-66 16,-7 9-13 0,7 26-28-16,4 4-15 15,17 11-20-15,10 1-6 0,34-5-6 16,13-1-3-16,31-24 0 16,13-7-1-1,24-28-23-15,15-14-21 16,25-24-145-1,17-17-143-15,15-21 188 16</inkml:trace>
  <inkml:trace contextRef="#ctx0" brushRef="#br0" timeOffset="-96162.9">30324 5114 1641 0,'0'0'64'0,"15"2"-3"0,29-6 67 0,4-1-18 0,25-15-30 16,1 6-30-16,4-7-36 0,-11-2-1 15,-5 5-100-15,-10-7-91 16,-26 7 102 0</inkml:trace>
  <inkml:trace contextRef="#ctx0" brushRef="#br0" timeOffset="-96000.96">30404 5428 1157 0,'22'21'132'0,"6"0"262"0,16-12-374 16,4-5 12-16,12-15 1 16,-3-7-3-16,-2-12-58 15,-2-9-61-15,-8-3 50 16</inkml:trace>
  <inkml:trace contextRef="#ctx0" brushRef="#br0" timeOffset="-94719.91">31672 4738 1205 0,'2'0'91'0,"-4"-2"56"0,2 0 17 0,0 1-20 0,2 2-10 16,3 3-27-16,-5 14-16 0,0 19-29 0,-5 11-14 0,-1 21-25 0,6 5-7 0,-7 3-11 0,-2-1 1 0,2-12-1 0,-1-2-1 0,2-11-24 15,6-7-56-15,6-15-184 0,-1-11 156 0</inkml:trace>
  <inkml:trace contextRef="#ctx0" brushRef="#br0" timeOffset="-94566.33">32323 5112 1658 0,'7'12'101'0,"-7"1"39"0,-7 3-50 16,-6-2-13-16,-8-10-31 15,-2-6-26-15,14-12-10 16,-16-13-58-16,11-3-47 0,23-2-210 16,-9 4 177-1</inkml:trace>
  <inkml:trace contextRef="#ctx0" brushRef="#br0" timeOffset="-94211.85">32878 4915 1451 0,'23'-9'98'0,"-9"-5"78"16,-5-5-6-16,-23-6 6 0,-11-2-34 15,-20-1-62 1,-4 0-28-16,-17 17-25 0,2 7-7 16,6 19-17-16,5 13-7 15,19 18-10-15,6 5 0 16,15-4 4-16,13-7 2 15,13-17 5-15,15 0 3 16,6-16 4-16,3-5 5 16,7-11 3-16,-7-14 0 15,4-7 2 1,-2 0-1-16,-9 2 2 16,-3 6 9-16,-13 5 10 15,-12 15-2 1,3 9-10-16,-12 21-12 0,-12 36-13 15,-1 18-1-15,1 24 4 0,-3 6 0 16,12 0-27-16,1-8-17 16,9-24-117-16,3 0 94 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358313-B910-41E8-8904-0397184C5E2A}" type="datetimeFigureOut">
              <a:rPr lang="en-US" smtClean="0"/>
              <a:t>4/30/2024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39F6EA-7A55-45C3-AE11-58FF20F80A9E}" type="slidenum">
              <a:rPr lang="en-US" smtClean="0"/>
              <a:t>‹#›</a:t>
            </a:fld>
            <a:endParaRPr lang="en-US"/>
          </a:p>
        </p:txBody>
      </p:sp>
    </p:spTree>
    <p:extLst>
      <p:ext uri="{BB962C8B-B14F-4D97-AF65-F5344CB8AC3E}">
        <p14:creationId xmlns:p14="http://schemas.microsoft.com/office/powerpoint/2010/main" val="31346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D5F6C0E-267E-4AD3-AC59-73231F782F5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C6A92F4-B857-4FCC-BE8F-14DED440C09E}" type="slidenum">
              <a:rPr lang="en-US" altLang="en-US" sz="1200"/>
              <a:pPr/>
              <a:t>12</a:t>
            </a:fld>
            <a:endParaRPr lang="en-US" altLang="en-US" sz="1200"/>
          </a:p>
        </p:txBody>
      </p:sp>
      <p:sp>
        <p:nvSpPr>
          <p:cNvPr id="34819" name="Rectangle 2">
            <a:extLst>
              <a:ext uri="{FF2B5EF4-FFF2-40B4-BE49-F238E27FC236}">
                <a16:creationId xmlns:a16="http://schemas.microsoft.com/office/drawing/2014/main" id="{4FE17622-389A-4202-BA7C-F87DDDB51653}"/>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6950464-E35C-4315-9DD6-33936EFDA21F}"/>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492879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D520-4284-47D9-B3D7-64F0E310EB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16540C-449D-4135-8992-CC2CDF6B84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2914B8-3C5D-46EE-8814-CF84AABF8BF1}"/>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5" name="Footer Placeholder 4">
            <a:extLst>
              <a:ext uri="{FF2B5EF4-FFF2-40B4-BE49-F238E27FC236}">
                <a16:creationId xmlns:a16="http://schemas.microsoft.com/office/drawing/2014/main" id="{0B2C7BA0-4420-41CD-9CF9-E9ECFAE2E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513EF-9880-461E-B92B-E78D70ABB85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3535230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4B049-8098-42D0-A8E8-9FAD11D7A5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43FACF-96EF-4CD6-9678-B4135DA9D5B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A12FE-83C5-4900-92B4-39C6EAC1380F}"/>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5" name="Footer Placeholder 4">
            <a:extLst>
              <a:ext uri="{FF2B5EF4-FFF2-40B4-BE49-F238E27FC236}">
                <a16:creationId xmlns:a16="http://schemas.microsoft.com/office/drawing/2014/main" id="{19D9A6A3-2294-4FA7-8FFC-6FA49080A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54253-11BC-459C-AD68-D0A5C8D8292A}"/>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5598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EDED3B-0605-40BB-A665-1434157822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4FEDD0-A80D-4BAA-8364-CFEC5D0D1E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8B92C0-8F86-40A6-A7A0-769806D5CA9D}"/>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5" name="Footer Placeholder 4">
            <a:extLst>
              <a:ext uri="{FF2B5EF4-FFF2-40B4-BE49-F238E27FC236}">
                <a16:creationId xmlns:a16="http://schemas.microsoft.com/office/drawing/2014/main" id="{7FAD992D-FBAD-4E45-BE3C-7FF718D22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B56BEE-A412-4974-8A9D-682504980784}"/>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3479924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A002C-7393-4863-AB2A-39E5289DE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CA96E-8B12-49AE-9E6E-42CA741B6E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A8C3E4-29ED-4989-9B02-B3378255C523}"/>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5" name="Footer Placeholder 4">
            <a:extLst>
              <a:ext uri="{FF2B5EF4-FFF2-40B4-BE49-F238E27FC236}">
                <a16:creationId xmlns:a16="http://schemas.microsoft.com/office/drawing/2014/main" id="{E12F3C6E-3896-4712-AE6A-ECF13B0FA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3BC36D-84CD-430A-936C-0C80B5AC894F}"/>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68858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F2009-ADF2-48A2-8B84-2822E64695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C0DD24-8489-4C40-8C8B-D66E9B548D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FF63DE5-3BB9-4AF2-B8D0-41D2B9AF0740}"/>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5" name="Footer Placeholder 4">
            <a:extLst>
              <a:ext uri="{FF2B5EF4-FFF2-40B4-BE49-F238E27FC236}">
                <a16:creationId xmlns:a16="http://schemas.microsoft.com/office/drawing/2014/main" id="{04FD5560-C0C0-4DE1-B216-D3E70DD4F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3BA36-1785-46F3-B27C-5031CAE7BC7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27302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CB400-8002-40AA-BB96-753BF9DDDE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0C0D9A-41FB-4D97-9340-94D025B1AF8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4CA298-82CF-4A1B-AF09-35CF15FC99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DD1437-6004-474B-AABE-C6C8EBE4B2E1}"/>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6" name="Footer Placeholder 5">
            <a:extLst>
              <a:ext uri="{FF2B5EF4-FFF2-40B4-BE49-F238E27FC236}">
                <a16:creationId xmlns:a16="http://schemas.microsoft.com/office/drawing/2014/main" id="{E1BAF320-787F-407A-BE4A-F1A0F81019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B4BC4C-96D0-4877-BC8B-0C5F7B0EEE8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48212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01677-9D68-45C0-9241-E416879817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A272B-216A-4529-AA9D-29659365C4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5A3A0C-81EA-43E1-9458-B71C863BB0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8EEBE8-99D6-4D59-B0B8-0F974036F9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65DA6F-4493-463F-A6DD-E2DCC86618D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E7CD39-CAD7-44A0-BB43-461D18E1D253}"/>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8" name="Footer Placeholder 7">
            <a:extLst>
              <a:ext uri="{FF2B5EF4-FFF2-40B4-BE49-F238E27FC236}">
                <a16:creationId xmlns:a16="http://schemas.microsoft.com/office/drawing/2014/main" id="{D048CCAE-CDA3-4C3C-B8C0-239E0D7D53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56C72B-13C2-4183-8AF1-E511F0FB2A84}"/>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162920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6C064-7889-4497-BE94-A67FCBD965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48BE09-9C39-44C6-9933-D81D92C99F65}"/>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4" name="Footer Placeholder 3">
            <a:extLst>
              <a:ext uri="{FF2B5EF4-FFF2-40B4-BE49-F238E27FC236}">
                <a16:creationId xmlns:a16="http://schemas.microsoft.com/office/drawing/2014/main" id="{48FA9DBD-A87E-4096-8CA2-BBC728613A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9A3DBC-D396-4D72-AAC5-155D7815247C}"/>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189738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6DAFAB-CDD3-4915-809F-A070C036CAB0}"/>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3" name="Footer Placeholder 2">
            <a:extLst>
              <a:ext uri="{FF2B5EF4-FFF2-40B4-BE49-F238E27FC236}">
                <a16:creationId xmlns:a16="http://schemas.microsoft.com/office/drawing/2014/main" id="{C851CD02-1FDE-4488-84EA-8B31524391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AF7488-48B7-4901-9D79-354EB1EFB86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289321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03932-FBB6-4C45-B06C-F195D2892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997E0F-9C57-494F-9617-1BEACE2DA2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2E739F-511E-47BD-A8F6-29923F5DA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355208-810A-4FDB-9A85-C77432E1B4CE}"/>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6" name="Footer Placeholder 5">
            <a:extLst>
              <a:ext uri="{FF2B5EF4-FFF2-40B4-BE49-F238E27FC236}">
                <a16:creationId xmlns:a16="http://schemas.microsoft.com/office/drawing/2014/main" id="{6DA3B7CB-840A-40C6-84EC-DCE975A7EA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2C0FA9-F3CD-486D-934B-7F6A6CC9975E}"/>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4037973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5AE74-764E-4ABC-89BD-95730F469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CAC4F2-4192-4E38-AA60-A925FA6761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5D4D5E-2505-4EEE-BE37-2C1178183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80D1F3-2D42-4309-BF23-F80554C70991}"/>
              </a:ext>
            </a:extLst>
          </p:cNvPr>
          <p:cNvSpPr>
            <a:spLocks noGrp="1"/>
          </p:cNvSpPr>
          <p:nvPr>
            <p:ph type="dt" sz="half" idx="10"/>
          </p:nvPr>
        </p:nvSpPr>
        <p:spPr/>
        <p:txBody>
          <a:bodyPr/>
          <a:lstStyle/>
          <a:p>
            <a:fld id="{AC3E6541-0178-49D8-B69D-DFA9DA2A8627}" type="datetimeFigureOut">
              <a:rPr lang="en-US" smtClean="0"/>
              <a:t>4/30/2024</a:t>
            </a:fld>
            <a:endParaRPr lang="en-US"/>
          </a:p>
        </p:txBody>
      </p:sp>
      <p:sp>
        <p:nvSpPr>
          <p:cNvPr id="6" name="Footer Placeholder 5">
            <a:extLst>
              <a:ext uri="{FF2B5EF4-FFF2-40B4-BE49-F238E27FC236}">
                <a16:creationId xmlns:a16="http://schemas.microsoft.com/office/drawing/2014/main" id="{FF5E9A26-F4D6-4F5E-B202-159E38E891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0FB56B-7D99-41C0-8098-B30F0E2631BD}"/>
              </a:ext>
            </a:extLst>
          </p:cNvPr>
          <p:cNvSpPr>
            <a:spLocks noGrp="1"/>
          </p:cNvSpPr>
          <p:nvPr>
            <p:ph type="sldNum" sz="quarter" idx="12"/>
          </p:nvPr>
        </p:nvSpPr>
        <p:spPr/>
        <p:txBody>
          <a:bodyPr/>
          <a:lstStyle/>
          <a:p>
            <a:fld id="{9DF955E4-6DF5-4CB4-BABB-C4ADCA9572F4}" type="slidenum">
              <a:rPr lang="en-US" smtClean="0"/>
              <a:t>‹#›</a:t>
            </a:fld>
            <a:endParaRPr lang="en-US"/>
          </a:p>
        </p:txBody>
      </p:sp>
    </p:spTree>
    <p:extLst>
      <p:ext uri="{BB962C8B-B14F-4D97-AF65-F5344CB8AC3E}">
        <p14:creationId xmlns:p14="http://schemas.microsoft.com/office/powerpoint/2010/main" val="5334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01E333-7497-48B5-A851-0B4A1390A7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24435C-6C50-4E7F-B894-5557C278C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A6913-681E-413C-8F4E-257D1F9DB4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E6541-0178-49D8-B69D-DFA9DA2A8627}" type="datetimeFigureOut">
              <a:rPr lang="en-US" smtClean="0"/>
              <a:t>4/30/2024</a:t>
            </a:fld>
            <a:endParaRPr lang="en-US"/>
          </a:p>
        </p:txBody>
      </p:sp>
      <p:sp>
        <p:nvSpPr>
          <p:cNvPr id="5" name="Footer Placeholder 4">
            <a:extLst>
              <a:ext uri="{FF2B5EF4-FFF2-40B4-BE49-F238E27FC236}">
                <a16:creationId xmlns:a16="http://schemas.microsoft.com/office/drawing/2014/main" id="{6ACFED2A-6BA8-4D7D-BBD9-75C0AF485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4127C0-7D44-459C-BC6E-46C11C196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955E4-6DF5-4CB4-BABB-C4ADCA9572F4}" type="slidenum">
              <a:rPr lang="en-US" smtClean="0"/>
              <a:t>‹#›</a:t>
            </a:fld>
            <a:endParaRPr lang="en-US"/>
          </a:p>
        </p:txBody>
      </p:sp>
    </p:spTree>
    <p:extLst>
      <p:ext uri="{BB962C8B-B14F-4D97-AF65-F5344CB8AC3E}">
        <p14:creationId xmlns:p14="http://schemas.microsoft.com/office/powerpoint/2010/main" val="161212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1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customXml" Target="../ink/ink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customXml" Target="../ink/ink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10.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1C167E-31B2-414B-BE47-07BAE3D10382}"/>
              </a:ext>
            </a:extLst>
          </p:cNvPr>
          <p:cNvSpPr txBox="1"/>
          <p:nvPr/>
        </p:nvSpPr>
        <p:spPr>
          <a:xfrm>
            <a:off x="3414432" y="2197510"/>
            <a:ext cx="5363135" cy="1446550"/>
          </a:xfrm>
          <a:prstGeom prst="rect">
            <a:avLst/>
          </a:prstGeom>
          <a:noFill/>
        </p:spPr>
        <p:txBody>
          <a:bodyPr wrap="none" rtlCol="0">
            <a:spAutoFit/>
          </a:bodyPr>
          <a:lstStyle/>
          <a:p>
            <a:pPr algn="ctr"/>
            <a:r>
              <a:rPr lang="en-US" sz="4800" dirty="0"/>
              <a:t>3810 Review Session</a:t>
            </a:r>
          </a:p>
          <a:p>
            <a:pPr algn="ctr"/>
            <a:r>
              <a:rPr lang="en-US" sz="4000">
                <a:solidFill>
                  <a:srgbClr val="C00000"/>
                </a:solidFill>
              </a:rPr>
              <a:t>Spring 2024</a:t>
            </a:r>
            <a:endParaRPr lang="en-US" sz="4000" dirty="0">
              <a:solidFill>
                <a:srgbClr val="C00000"/>
              </a:solidFill>
            </a:endParaRPr>
          </a:p>
        </p:txBody>
      </p:sp>
    </p:spTree>
    <p:extLst>
      <p:ext uri="{BB962C8B-B14F-4D97-AF65-F5344CB8AC3E}">
        <p14:creationId xmlns:p14="http://schemas.microsoft.com/office/powerpoint/2010/main" val="3557560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339589" y="6120318"/>
            <a:ext cx="1927515" cy="584775"/>
          </a:xfrm>
          <a:prstGeom prst="rect">
            <a:avLst/>
          </a:prstGeom>
          <a:noFill/>
        </p:spPr>
        <p:txBody>
          <a:bodyPr wrap="none" rtlCol="0">
            <a:spAutoFit/>
          </a:bodyPr>
          <a:lstStyle/>
          <a:p>
            <a:r>
              <a:rPr lang="en-US" sz="3200" dirty="0">
                <a:solidFill>
                  <a:srgbClr val="C00000"/>
                </a:solidFill>
              </a:rPr>
              <a:t>Cache Size</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8711937" cy="3416320"/>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512KB cache, 8-way set-associative, 64-byte blocks, 32-bit addresses</a:t>
            </a:r>
          </a:p>
          <a:p>
            <a:endParaRPr lang="en-US" sz="2400" dirty="0"/>
          </a:p>
          <a:p>
            <a:r>
              <a:rPr lang="en-US" sz="2400" dirty="0"/>
              <a:t>Data array size = #sets x #ways x </a:t>
            </a:r>
            <a:r>
              <a:rPr lang="en-US" sz="2400" dirty="0" err="1"/>
              <a:t>blocksize</a:t>
            </a:r>
            <a:endParaRPr lang="en-US" sz="2400" dirty="0"/>
          </a:p>
          <a:p>
            <a:r>
              <a:rPr lang="en-US" sz="2400" dirty="0"/>
              <a:t>Tag array size = #sets x #ways x </a:t>
            </a:r>
            <a:r>
              <a:rPr lang="en-US" sz="2400" dirty="0" err="1"/>
              <a:t>tagsize</a:t>
            </a:r>
            <a:endParaRPr lang="en-US" sz="2400" dirty="0"/>
          </a:p>
          <a:p>
            <a:r>
              <a:rPr lang="en-US" sz="2400" dirty="0"/>
              <a:t>Offset bits = log(</a:t>
            </a:r>
            <a:r>
              <a:rPr lang="en-US" sz="2400" dirty="0" err="1"/>
              <a:t>blocksize</a:t>
            </a:r>
            <a:r>
              <a:rPr lang="en-US" sz="2400" dirty="0"/>
              <a:t>)</a:t>
            </a:r>
          </a:p>
          <a:p>
            <a:r>
              <a:rPr lang="en-US" sz="2400" dirty="0"/>
              <a:t>Index bits = log(#sets)</a:t>
            </a:r>
          </a:p>
          <a:p>
            <a:r>
              <a:rPr lang="en-US" sz="2400" dirty="0"/>
              <a:t>Tag bits + index bits + offset bits = </a:t>
            </a:r>
            <a:r>
              <a:rPr lang="en-US" sz="2400" dirty="0" err="1"/>
              <a:t>addresswidth</a:t>
            </a:r>
            <a:endParaRPr lang="en-US" sz="2400"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84A1BC00-388F-F172-9F18-916CDCE7BC89}"/>
                  </a:ext>
                </a:extLst>
              </p14:cNvPr>
              <p14:cNvContentPartPr/>
              <p14:nvPr/>
            </p14:nvContentPartPr>
            <p14:xfrm>
              <a:off x="45360" y="1230840"/>
              <a:ext cx="12001680" cy="5419800"/>
            </p14:xfrm>
          </p:contentPart>
        </mc:Choice>
        <mc:Fallback xmlns="">
          <p:pic>
            <p:nvPicPr>
              <p:cNvPr id="4" name="Ink 3">
                <a:extLst>
                  <a:ext uri="{FF2B5EF4-FFF2-40B4-BE49-F238E27FC236}">
                    <a16:creationId xmlns:a16="http://schemas.microsoft.com/office/drawing/2014/main" id="{84A1BC00-388F-F172-9F18-916CDCE7BC89}"/>
                  </a:ext>
                </a:extLst>
              </p:cNvPr>
              <p:cNvPicPr/>
              <p:nvPr/>
            </p:nvPicPr>
            <p:blipFill>
              <a:blip r:embed="rId3"/>
              <a:stretch>
                <a:fillRect/>
              </a:stretch>
            </p:blipFill>
            <p:spPr>
              <a:xfrm>
                <a:off x="36000" y="1221480"/>
                <a:ext cx="12020400" cy="5438520"/>
              </a:xfrm>
              <a:prstGeom prst="rect">
                <a:avLst/>
              </a:prstGeom>
            </p:spPr>
          </p:pic>
        </mc:Fallback>
      </mc:AlternateContent>
    </p:spTree>
    <p:extLst>
      <p:ext uri="{BB962C8B-B14F-4D97-AF65-F5344CB8AC3E}">
        <p14:creationId xmlns:p14="http://schemas.microsoft.com/office/powerpoint/2010/main" val="269188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8775233" y="6148893"/>
            <a:ext cx="3225563" cy="584775"/>
          </a:xfrm>
          <a:prstGeom prst="rect">
            <a:avLst/>
          </a:prstGeom>
          <a:noFill/>
        </p:spPr>
        <p:txBody>
          <a:bodyPr wrap="none" rtlCol="0">
            <a:spAutoFit/>
          </a:bodyPr>
          <a:lstStyle/>
          <a:p>
            <a:r>
              <a:rPr lang="en-US" sz="3200" dirty="0">
                <a:solidFill>
                  <a:srgbClr val="C00000"/>
                </a:solidFill>
              </a:rPr>
              <a:t>Cache Hits/Misses</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9530814" cy="1938992"/>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16 sets, 1 way, 32-byte blocks</a:t>
            </a:r>
          </a:p>
          <a:p>
            <a:endParaRPr lang="en-US" sz="2400" dirty="0"/>
          </a:p>
          <a:p>
            <a:r>
              <a:rPr lang="en-US" sz="2400" dirty="0"/>
              <a:t>Access pattern:      4       40     400      480      512       520       1032       1540     </a:t>
            </a:r>
          </a:p>
        </p:txBody>
      </p:sp>
      <p:sp>
        <p:nvSpPr>
          <p:cNvPr id="4" name="Rectangle 4">
            <a:extLst>
              <a:ext uri="{FF2B5EF4-FFF2-40B4-BE49-F238E27FC236}">
                <a16:creationId xmlns:a16="http://schemas.microsoft.com/office/drawing/2014/main" id="{675A8835-0609-4F34-B5F4-4478F18FDE71}"/>
              </a:ext>
            </a:extLst>
          </p:cNvPr>
          <p:cNvSpPr>
            <a:spLocks noChangeArrowheads="1"/>
          </p:cNvSpPr>
          <p:nvPr/>
        </p:nvSpPr>
        <p:spPr bwMode="auto">
          <a:xfrm>
            <a:off x="1869011" y="3317966"/>
            <a:ext cx="4125319"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5" name="Text Box 29">
            <a:extLst>
              <a:ext uri="{FF2B5EF4-FFF2-40B4-BE49-F238E27FC236}">
                <a16:creationId xmlns:a16="http://schemas.microsoft.com/office/drawing/2014/main" id="{E004B326-073B-436C-BE0C-2B75E8F7CD2D}"/>
              </a:ext>
            </a:extLst>
          </p:cNvPr>
          <p:cNvSpPr txBox="1">
            <a:spLocks noChangeArrowheads="1"/>
          </p:cNvSpPr>
          <p:nvPr/>
        </p:nvSpPr>
        <p:spPr bwMode="auto">
          <a:xfrm>
            <a:off x="1274561" y="2253501"/>
            <a:ext cx="706994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Offset = address % 32  (address modulo 32, extract last 5)</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Index = address/32 % 16     (shift right by 5, extract last 4)</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Tag = address/512          (shift address right by 9)</a:t>
            </a:r>
          </a:p>
          <a:p>
            <a:pPr eaLnBrk="1" hangingPunct="1">
              <a:spcBef>
                <a:spcPct val="0"/>
              </a:spcBef>
              <a:buFontTx/>
              <a:buNone/>
            </a:pPr>
            <a:endParaRPr lang="en-US" altLang="en-US" sz="18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32-bit address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23 bits tag           4 bits index     5 bits offset    H/M   Evicted address </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             0                             0                        4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40:           0                             1                        8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400:         0                            12                      16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480:         0                            15                       0                M           Inv</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512:         1                             0                        0                M            0</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520:         1                             0                        8                 H            -</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1032:       2                             0                        8                M           512</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1540:       3                             0                        4                M           1024</a:t>
            </a: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8D738CC1-AEB4-31E0-EF48-D017D36DBD82}"/>
                  </a:ext>
                </a:extLst>
              </p14:cNvPr>
              <p14:cNvContentPartPr/>
              <p14:nvPr/>
            </p14:nvContentPartPr>
            <p14:xfrm>
              <a:off x="283320" y="396000"/>
              <a:ext cx="11815920" cy="5688720"/>
            </p14:xfrm>
          </p:contentPart>
        </mc:Choice>
        <mc:Fallback xmlns="">
          <p:pic>
            <p:nvPicPr>
              <p:cNvPr id="6" name="Ink 5">
                <a:extLst>
                  <a:ext uri="{FF2B5EF4-FFF2-40B4-BE49-F238E27FC236}">
                    <a16:creationId xmlns:a16="http://schemas.microsoft.com/office/drawing/2014/main" id="{8D738CC1-AEB4-31E0-EF48-D017D36DBD82}"/>
                  </a:ext>
                </a:extLst>
              </p:cNvPr>
              <p:cNvPicPr/>
              <p:nvPr/>
            </p:nvPicPr>
            <p:blipFill>
              <a:blip r:embed="rId3"/>
              <a:stretch>
                <a:fillRect/>
              </a:stretch>
            </p:blipFill>
            <p:spPr>
              <a:xfrm>
                <a:off x="273960" y="386640"/>
                <a:ext cx="11834640" cy="5707440"/>
              </a:xfrm>
              <a:prstGeom prst="rect">
                <a:avLst/>
              </a:prstGeom>
            </p:spPr>
          </p:pic>
        </mc:Fallback>
      </mc:AlternateContent>
    </p:spTree>
    <p:extLst>
      <p:ext uri="{BB962C8B-B14F-4D97-AF65-F5344CB8AC3E}">
        <p14:creationId xmlns:p14="http://schemas.microsoft.com/office/powerpoint/2010/main" val="216094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
            <a:extLst>
              <a:ext uri="{FF2B5EF4-FFF2-40B4-BE49-F238E27FC236}">
                <a16:creationId xmlns:a16="http://schemas.microsoft.com/office/drawing/2014/main" id="{AB9B0AFA-D0D6-4480-8072-F66C5676F7F2}"/>
              </a:ext>
            </a:extLst>
          </p:cNvPr>
          <p:cNvSpPr>
            <a:spLocks noChangeArrowheads="1"/>
          </p:cNvSpPr>
          <p:nvPr/>
        </p:nvSpPr>
        <p:spPr bwMode="auto">
          <a:xfrm>
            <a:off x="3874792" y="3556883"/>
            <a:ext cx="4125319"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54" name="Slide Number Placeholder 3">
            <a:extLst>
              <a:ext uri="{FF2B5EF4-FFF2-40B4-BE49-F238E27FC236}">
                <a16:creationId xmlns:a16="http://schemas.microsoft.com/office/drawing/2014/main" id="{B4C71773-81FE-4C83-BCC4-6E7FC518B2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30742AB-2EF3-4355-A632-D24169699F3D}" type="slidenum">
              <a:rPr lang="en-US" altLang="en-US" sz="1400">
                <a:latin typeface="Times New Roman" panose="02020603050405020304" pitchFamily="18" charset="0"/>
              </a:rPr>
              <a:pPr/>
              <a:t>12</a:t>
            </a:fld>
            <a:endParaRPr lang="en-US" altLang="en-US" sz="1400">
              <a:latin typeface="Times New Roman" panose="02020603050405020304" pitchFamily="18" charset="0"/>
            </a:endParaRPr>
          </a:p>
        </p:txBody>
      </p:sp>
      <p:sp>
        <p:nvSpPr>
          <p:cNvPr id="33795" name="Text Box 2">
            <a:extLst>
              <a:ext uri="{FF2B5EF4-FFF2-40B4-BE49-F238E27FC236}">
                <a16:creationId xmlns:a16="http://schemas.microsoft.com/office/drawing/2014/main" id="{DF69EF03-39D8-4286-8A89-FFA489C06731}"/>
              </a:ext>
            </a:extLst>
          </p:cNvPr>
          <p:cNvSpPr txBox="1">
            <a:spLocks noChangeArrowheads="1"/>
          </p:cNvSpPr>
          <p:nvPr/>
        </p:nvSpPr>
        <p:spPr bwMode="auto">
          <a:xfrm>
            <a:off x="593725" y="241012"/>
            <a:ext cx="21136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0b</a:t>
            </a:r>
          </a:p>
        </p:txBody>
      </p:sp>
      <p:sp>
        <p:nvSpPr>
          <p:cNvPr id="33796" name="Line 3">
            <a:extLst>
              <a:ext uri="{FF2B5EF4-FFF2-40B4-BE49-F238E27FC236}">
                <a16:creationId xmlns:a16="http://schemas.microsoft.com/office/drawing/2014/main" id="{2E3C011D-691C-4C0B-972F-0E3C07E412CE}"/>
              </a:ext>
            </a:extLst>
          </p:cNvPr>
          <p:cNvSpPr>
            <a:spLocks noChangeShapeType="1"/>
          </p:cNvSpPr>
          <p:nvPr/>
        </p:nvSpPr>
        <p:spPr bwMode="auto">
          <a:xfrm>
            <a:off x="304800" y="996399"/>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33797" name="Rectangle 4">
            <a:extLst>
              <a:ext uri="{FF2B5EF4-FFF2-40B4-BE49-F238E27FC236}">
                <a16:creationId xmlns:a16="http://schemas.microsoft.com/office/drawing/2014/main" id="{1900D5E8-D486-4A54-8144-88F97CF2EC12}"/>
              </a:ext>
            </a:extLst>
          </p:cNvPr>
          <p:cNvSpPr>
            <a:spLocks noChangeArrowheads="1"/>
          </p:cNvSpPr>
          <p:nvPr/>
        </p:nvSpPr>
        <p:spPr bwMode="auto">
          <a:xfrm>
            <a:off x="593725" y="2492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798" name="Rectangle 5">
            <a:extLst>
              <a:ext uri="{FF2B5EF4-FFF2-40B4-BE49-F238E27FC236}">
                <a16:creationId xmlns:a16="http://schemas.microsoft.com/office/drawing/2014/main" id="{7B8DE1BB-A178-4992-92AB-092106B150B0}"/>
              </a:ext>
            </a:extLst>
          </p:cNvPr>
          <p:cNvSpPr>
            <a:spLocks noChangeArrowheads="1"/>
          </p:cNvSpPr>
          <p:nvPr/>
        </p:nvSpPr>
        <p:spPr bwMode="auto">
          <a:xfrm>
            <a:off x="593725" y="2873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799" name="Rectangle 6">
            <a:extLst>
              <a:ext uri="{FF2B5EF4-FFF2-40B4-BE49-F238E27FC236}">
                <a16:creationId xmlns:a16="http://schemas.microsoft.com/office/drawing/2014/main" id="{44C41F67-6317-4084-A753-49B3F641B6E7}"/>
              </a:ext>
            </a:extLst>
          </p:cNvPr>
          <p:cNvSpPr>
            <a:spLocks noChangeArrowheads="1"/>
          </p:cNvSpPr>
          <p:nvPr/>
        </p:nvSpPr>
        <p:spPr bwMode="auto">
          <a:xfrm>
            <a:off x="593725" y="3254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00" name="Rectangle 7">
            <a:extLst>
              <a:ext uri="{FF2B5EF4-FFF2-40B4-BE49-F238E27FC236}">
                <a16:creationId xmlns:a16="http://schemas.microsoft.com/office/drawing/2014/main" id="{2F73277A-8D9C-49F4-9696-0AA7E1FF4C75}"/>
              </a:ext>
            </a:extLst>
          </p:cNvPr>
          <p:cNvSpPr>
            <a:spLocks noChangeArrowheads="1"/>
          </p:cNvSpPr>
          <p:nvPr/>
        </p:nvSpPr>
        <p:spPr bwMode="auto">
          <a:xfrm>
            <a:off x="593725" y="3635417"/>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2" name="Text Box 29">
            <a:extLst>
              <a:ext uri="{FF2B5EF4-FFF2-40B4-BE49-F238E27FC236}">
                <a16:creationId xmlns:a16="http://schemas.microsoft.com/office/drawing/2014/main" id="{BC777794-751C-4793-AC35-1A66807D3143}"/>
              </a:ext>
            </a:extLst>
          </p:cNvPr>
          <p:cNvSpPr txBox="1">
            <a:spLocks noChangeArrowheads="1"/>
          </p:cNvSpPr>
          <p:nvPr/>
        </p:nvSpPr>
        <p:spPr bwMode="auto">
          <a:xfrm>
            <a:off x="3280342" y="2492418"/>
            <a:ext cx="5554598"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Offset = address % 64  (address modulo 64, extract last 6)</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Index = address/64 % 16     (shift right by 6, extract last 4)</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Tag = address/1024          (shift address right by 10)</a:t>
            </a:r>
          </a:p>
          <a:p>
            <a:pPr eaLnBrk="1" hangingPunct="1">
              <a:spcBef>
                <a:spcPct val="0"/>
              </a:spcBef>
              <a:buFontTx/>
              <a:buNone/>
            </a:pPr>
            <a:endParaRPr lang="en-US" altLang="en-US" sz="18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32-bit address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           22 bits tag           4 bits index     6 bits offset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8:             0                             0                        8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96:           0                             1                       32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32:           0                             0                       32             H</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480:         0                             7                       32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976:         0                             15                     16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1040:       1                             0                       16             M</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1096:       1                             1                        8              M</a:t>
            </a:r>
          </a:p>
        </p:txBody>
      </p:sp>
      <p:sp>
        <p:nvSpPr>
          <p:cNvPr id="33825" name="Rectangle 32">
            <a:extLst>
              <a:ext uri="{FF2B5EF4-FFF2-40B4-BE49-F238E27FC236}">
                <a16:creationId xmlns:a16="http://schemas.microsoft.com/office/drawing/2014/main" id="{DEFAB4B3-48C8-4953-BF49-BF9C16248F84}"/>
              </a:ext>
            </a:extLst>
          </p:cNvPr>
          <p:cNvSpPr>
            <a:spLocks noChangeArrowheads="1"/>
          </p:cNvSpPr>
          <p:nvPr/>
        </p:nvSpPr>
        <p:spPr bwMode="auto">
          <a:xfrm>
            <a:off x="593725" y="4785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6" name="Rectangle 33">
            <a:extLst>
              <a:ext uri="{FF2B5EF4-FFF2-40B4-BE49-F238E27FC236}">
                <a16:creationId xmlns:a16="http://schemas.microsoft.com/office/drawing/2014/main" id="{180CA1D2-25E7-41E7-A6FD-2EB151421F95}"/>
              </a:ext>
            </a:extLst>
          </p:cNvPr>
          <p:cNvSpPr>
            <a:spLocks noChangeArrowheads="1"/>
          </p:cNvSpPr>
          <p:nvPr/>
        </p:nvSpPr>
        <p:spPr bwMode="auto">
          <a:xfrm>
            <a:off x="593725" y="5166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7" name="Rectangle 34">
            <a:extLst>
              <a:ext uri="{FF2B5EF4-FFF2-40B4-BE49-F238E27FC236}">
                <a16:creationId xmlns:a16="http://schemas.microsoft.com/office/drawing/2014/main" id="{D8BC8B3A-B5DA-4FE7-A2C8-7BFC0F255ADC}"/>
              </a:ext>
            </a:extLst>
          </p:cNvPr>
          <p:cNvSpPr>
            <a:spLocks noChangeArrowheads="1"/>
          </p:cNvSpPr>
          <p:nvPr/>
        </p:nvSpPr>
        <p:spPr bwMode="auto">
          <a:xfrm>
            <a:off x="593725" y="5547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3600">
              <a:latin typeface="Calibri" panose="020F0502020204030204" pitchFamily="34" charset="0"/>
              <a:cs typeface="Calibri" panose="020F0502020204030204" pitchFamily="34" charset="0"/>
            </a:endParaRPr>
          </a:p>
        </p:txBody>
      </p:sp>
      <p:sp>
        <p:nvSpPr>
          <p:cNvPr id="33828" name="Rectangle 35">
            <a:extLst>
              <a:ext uri="{FF2B5EF4-FFF2-40B4-BE49-F238E27FC236}">
                <a16:creationId xmlns:a16="http://schemas.microsoft.com/office/drawing/2014/main" id="{2BA3C629-891C-47DE-A5CF-26A9BDF37CF4}"/>
              </a:ext>
            </a:extLst>
          </p:cNvPr>
          <p:cNvSpPr>
            <a:spLocks noChangeArrowheads="1"/>
          </p:cNvSpPr>
          <p:nvPr/>
        </p:nvSpPr>
        <p:spPr bwMode="auto">
          <a:xfrm>
            <a:off x="593725" y="5928791"/>
            <a:ext cx="1905000" cy="381000"/>
          </a:xfrm>
          <a:prstGeom prst="rect">
            <a:avLst/>
          </a:prstGeom>
          <a:solidFill>
            <a:srgbClr val="66CCFF"/>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n-US" altLang="en-US" sz="2000" dirty="0">
              <a:latin typeface="Calibri" panose="020F0502020204030204" pitchFamily="34" charset="0"/>
              <a:cs typeface="Calibri" panose="020F0502020204030204" pitchFamily="34" charset="0"/>
            </a:endParaRPr>
          </a:p>
        </p:txBody>
      </p:sp>
      <p:sp>
        <p:nvSpPr>
          <p:cNvPr id="2" name="Text Box 38">
            <a:extLst>
              <a:ext uri="{FF2B5EF4-FFF2-40B4-BE49-F238E27FC236}">
                <a16:creationId xmlns:a16="http://schemas.microsoft.com/office/drawing/2014/main" id="{5E9FAC3B-30C3-4318-83EA-9E4A35D8D630}"/>
              </a:ext>
            </a:extLst>
          </p:cNvPr>
          <p:cNvSpPr txBox="1">
            <a:spLocks noChangeArrowheads="1"/>
          </p:cNvSpPr>
          <p:nvPr/>
        </p:nvSpPr>
        <p:spPr bwMode="auto">
          <a:xfrm>
            <a:off x="593725" y="1308898"/>
            <a:ext cx="7406386" cy="92333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Show how the following addresses map to the cache and yield hits or misses.</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The cache is direct-mapped, has 16 sets, and a 64-byte block size.</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Addresses:  8, 96, 32, 480, 976, 1040, 1096</a:t>
            </a:r>
          </a:p>
        </p:txBody>
      </p:sp>
      <p:sp>
        <p:nvSpPr>
          <p:cNvPr id="43" name="Text Box 29">
            <a:extLst>
              <a:ext uri="{FF2B5EF4-FFF2-40B4-BE49-F238E27FC236}">
                <a16:creationId xmlns:a16="http://schemas.microsoft.com/office/drawing/2014/main" id="{EDA5A827-D547-4107-A829-6B0B7E2DD2F5}"/>
              </a:ext>
            </a:extLst>
          </p:cNvPr>
          <p:cNvSpPr txBox="1">
            <a:spLocks noChangeArrowheads="1"/>
          </p:cNvSpPr>
          <p:nvPr/>
        </p:nvSpPr>
        <p:spPr bwMode="auto">
          <a:xfrm>
            <a:off x="1409755" y="3923135"/>
            <a:ext cx="24237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a:p>
            <a:pPr eaLnBrk="1" hangingPunct="1">
              <a:spcBef>
                <a:spcPct val="0"/>
              </a:spcBef>
              <a:buFontTx/>
              <a:buNone/>
            </a:pPr>
            <a:r>
              <a:rPr lang="en-US" altLang="en-US" sz="18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513195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D444C73-AF50-B887-49BD-FF4DD8E93AB3}"/>
              </a:ext>
            </a:extLst>
          </p:cNvPr>
          <p:cNvSpPr txBox="1"/>
          <p:nvPr/>
        </p:nvSpPr>
        <p:spPr>
          <a:xfrm>
            <a:off x="571500" y="517866"/>
            <a:ext cx="10237398" cy="3139321"/>
          </a:xfrm>
          <a:prstGeom prst="rect">
            <a:avLst/>
          </a:prstGeom>
          <a:noFill/>
        </p:spPr>
        <p:txBody>
          <a:bodyPr wrap="square">
            <a:spAutoFit/>
          </a:bodyPr>
          <a:lstStyle/>
          <a:p>
            <a:pPr algn="just"/>
            <a:r>
              <a:rPr lang="en-US" b="0" i="0" u="none" strike="noStrike" baseline="0" dirty="0">
                <a:latin typeface="Times New Roman" panose="02020603050405020304" pitchFamily="18" charset="0"/>
              </a:rPr>
              <a:t>Consider a 3-processor multiprocessor connected with a shared bus that has the following properties:</a:t>
            </a:r>
          </a:p>
          <a:p>
            <a:pPr marL="400050" marR="990" indent="-400050" algn="just">
              <a:buAutoNum type="romanLcParenBoth"/>
            </a:pPr>
            <a:r>
              <a:rPr lang="en-US" b="0" i="0" u="none" strike="noStrike" baseline="0" dirty="0">
                <a:latin typeface="Times New Roman" panose="02020603050405020304" pitchFamily="18" charset="0"/>
              </a:rPr>
              <a:t>centralized shared memory accessible with the bus, (ii) snooping-based MSI cache coherence protocol, (iii) write-invalidate policy. Also assume that the caches have a writeback policy. Initially, the caches all have invalid data. The processors issue the following three requests, one after the other. Similar to slide 17 of lecture 25, fill in the following table to indicate what happens for every request. Also indicate if/when memory writeback is performed. (8 points)</a:t>
            </a:r>
          </a:p>
          <a:p>
            <a:pPr marL="400050" marR="990" indent="-400050" algn="just">
              <a:buAutoNum type="romanLcParenBoth"/>
            </a:pPr>
            <a:endParaRPr lang="en-US" dirty="0">
              <a:latin typeface="Times New Roman" panose="02020603050405020304" pitchFamily="18" charset="0"/>
            </a:endParaRPr>
          </a:p>
          <a:p>
            <a:pPr marR="990" algn="just"/>
            <a:r>
              <a:rPr lang="en-US" b="0" i="0" u="none" strike="noStrike" baseline="0" dirty="0">
                <a:latin typeface="Times New Roman" panose="02020603050405020304" pitchFamily="18" charset="0"/>
              </a:rPr>
              <a:t>P2: Read X</a:t>
            </a:r>
          </a:p>
          <a:p>
            <a:r>
              <a:rPr lang="en-US" b="0" i="0" u="none" strike="noStrike" baseline="0" dirty="0">
                <a:latin typeface="Times New Roman" panose="02020603050405020304" pitchFamily="18" charset="0"/>
              </a:rPr>
              <a:t>P1: Read X</a:t>
            </a:r>
          </a:p>
          <a:p>
            <a:r>
              <a:rPr lang="en-US" b="0" i="0" u="none" strike="noStrike" baseline="0" dirty="0">
                <a:latin typeface="Times New Roman" panose="02020603050405020304" pitchFamily="18" charset="0"/>
              </a:rPr>
              <a:t>P2: Write X</a:t>
            </a:r>
          </a:p>
          <a:p>
            <a:r>
              <a:rPr lang="en-US" b="0" i="0" u="none" strike="noStrike" baseline="0" dirty="0">
                <a:latin typeface="Times New Roman" panose="02020603050405020304" pitchFamily="18" charset="0"/>
              </a:rPr>
              <a:t>P3: Read X</a:t>
            </a:r>
          </a:p>
        </p:txBody>
      </p:sp>
      <p:graphicFrame>
        <p:nvGraphicFramePr>
          <p:cNvPr id="10" name="Table 9">
            <a:extLst>
              <a:ext uri="{FF2B5EF4-FFF2-40B4-BE49-F238E27FC236}">
                <a16:creationId xmlns:a16="http://schemas.microsoft.com/office/drawing/2014/main" id="{35C504CC-76FF-8716-3757-2243B56DCD3A}"/>
              </a:ext>
            </a:extLst>
          </p:cNvPr>
          <p:cNvGraphicFramePr>
            <a:graphicFrameLocks noGrp="1"/>
          </p:cNvGraphicFramePr>
          <p:nvPr>
            <p:extLst>
              <p:ext uri="{D42A27DB-BD31-4B8C-83A1-F6EECF244321}">
                <p14:modId xmlns:p14="http://schemas.microsoft.com/office/powerpoint/2010/main" val="1403560147"/>
              </p:ext>
            </p:extLst>
          </p:nvPr>
        </p:nvGraphicFramePr>
        <p:xfrm>
          <a:off x="1940943" y="2279297"/>
          <a:ext cx="8867955" cy="4708099"/>
        </p:xfrm>
        <a:graphic>
          <a:graphicData uri="http://schemas.openxmlformats.org/drawingml/2006/table">
            <a:tbl>
              <a:tblPr firstRow="1" bandRow="1">
                <a:tableStyleId>{5C22544A-7EE6-4342-B048-85BDC9FD1C3A}</a:tableStyleId>
              </a:tblPr>
              <a:tblGrid>
                <a:gridCol w="1084466">
                  <a:extLst>
                    <a:ext uri="{9D8B030D-6E8A-4147-A177-3AD203B41FA5}">
                      <a16:colId xmlns:a16="http://schemas.microsoft.com/office/drawing/2014/main" val="20000"/>
                    </a:ext>
                  </a:extLst>
                </a:gridCol>
                <a:gridCol w="1000909">
                  <a:extLst>
                    <a:ext uri="{9D8B030D-6E8A-4147-A177-3AD203B41FA5}">
                      <a16:colId xmlns:a16="http://schemas.microsoft.com/office/drawing/2014/main" val="20001"/>
                    </a:ext>
                  </a:extLst>
                </a:gridCol>
                <a:gridCol w="1219226">
                  <a:extLst>
                    <a:ext uri="{9D8B030D-6E8A-4147-A177-3AD203B41FA5}">
                      <a16:colId xmlns:a16="http://schemas.microsoft.com/office/drawing/2014/main" val="20002"/>
                    </a:ext>
                  </a:extLst>
                </a:gridCol>
                <a:gridCol w="1600235">
                  <a:extLst>
                    <a:ext uri="{9D8B030D-6E8A-4147-A177-3AD203B41FA5}">
                      <a16:colId xmlns:a16="http://schemas.microsoft.com/office/drawing/2014/main" val="20003"/>
                    </a:ext>
                  </a:extLst>
                </a:gridCol>
                <a:gridCol w="990621">
                  <a:extLst>
                    <a:ext uri="{9D8B030D-6E8A-4147-A177-3AD203B41FA5}">
                      <a16:colId xmlns:a16="http://schemas.microsoft.com/office/drawing/2014/main" val="20004"/>
                    </a:ext>
                  </a:extLst>
                </a:gridCol>
                <a:gridCol w="990621">
                  <a:extLst>
                    <a:ext uri="{9D8B030D-6E8A-4147-A177-3AD203B41FA5}">
                      <a16:colId xmlns:a16="http://schemas.microsoft.com/office/drawing/2014/main" val="20005"/>
                    </a:ext>
                  </a:extLst>
                </a:gridCol>
                <a:gridCol w="990621">
                  <a:extLst>
                    <a:ext uri="{9D8B030D-6E8A-4147-A177-3AD203B41FA5}">
                      <a16:colId xmlns:a16="http://schemas.microsoft.com/office/drawing/2014/main" val="20006"/>
                    </a:ext>
                  </a:extLst>
                </a:gridCol>
                <a:gridCol w="991256">
                  <a:extLst>
                    <a:ext uri="{9D8B030D-6E8A-4147-A177-3AD203B41FA5}">
                      <a16:colId xmlns:a16="http://schemas.microsoft.com/office/drawing/2014/main" val="20007"/>
                    </a:ext>
                  </a:extLst>
                </a:gridCol>
              </a:tblGrid>
              <a:tr h="640126">
                <a:tc>
                  <a:txBody>
                    <a:bodyPr/>
                    <a:lstStyle/>
                    <a:p>
                      <a:pPr algn="ctr"/>
                      <a:r>
                        <a:rPr lang="en-US" sz="1800" dirty="0">
                          <a:latin typeface="Calibri" panose="020F0502020204030204" pitchFamily="34" charset="0"/>
                        </a:rPr>
                        <a:t>Request</a:t>
                      </a:r>
                    </a:p>
                  </a:txBody>
                  <a:tcPr marL="91442" marR="91442" marT="45723" marB="45723"/>
                </a:tc>
                <a:tc>
                  <a:txBody>
                    <a:bodyPr/>
                    <a:lstStyle/>
                    <a:p>
                      <a:pPr algn="ctr"/>
                      <a:r>
                        <a:rPr lang="en-US" sz="1800" dirty="0">
                          <a:latin typeface="Calibri" panose="020F0502020204030204" pitchFamily="34" charset="0"/>
                        </a:rPr>
                        <a:t>Cache</a:t>
                      </a:r>
                    </a:p>
                    <a:p>
                      <a:pPr algn="ctr"/>
                      <a:r>
                        <a:rPr lang="en-US" sz="1800" dirty="0">
                          <a:latin typeface="Calibri" panose="020F0502020204030204" pitchFamily="34" charset="0"/>
                        </a:rPr>
                        <a:t>Hit/Miss</a:t>
                      </a:r>
                    </a:p>
                  </a:txBody>
                  <a:tcPr marL="91442" marR="91442" marT="45723" marB="45723"/>
                </a:tc>
                <a:tc>
                  <a:txBody>
                    <a:bodyPr/>
                    <a:lstStyle/>
                    <a:p>
                      <a:pPr algn="ctr"/>
                      <a:r>
                        <a:rPr lang="en-US" sz="1800" dirty="0">
                          <a:latin typeface="Calibri" panose="020F0502020204030204" pitchFamily="34" charset="0"/>
                        </a:rPr>
                        <a:t>Request</a:t>
                      </a:r>
                    </a:p>
                    <a:p>
                      <a:pPr algn="ctr"/>
                      <a:r>
                        <a:rPr lang="en-US" sz="1800" dirty="0">
                          <a:latin typeface="Calibri" panose="020F0502020204030204" pitchFamily="34" charset="0"/>
                        </a:rPr>
                        <a:t>on the bus</a:t>
                      </a:r>
                    </a:p>
                  </a:txBody>
                  <a:tcPr marL="91442" marR="91442" marT="45723" marB="45723"/>
                </a:tc>
                <a:tc>
                  <a:txBody>
                    <a:bodyPr/>
                    <a:lstStyle/>
                    <a:p>
                      <a:pPr algn="ctr"/>
                      <a:r>
                        <a:rPr lang="en-US" sz="1800" dirty="0">
                          <a:latin typeface="Calibri" panose="020F0502020204030204" pitchFamily="34" charset="0"/>
                        </a:rPr>
                        <a:t>Who responds</a:t>
                      </a:r>
                    </a:p>
                  </a:txBody>
                  <a:tcPr marL="91442" marR="91442" marT="45723" marB="45723"/>
                </a:tc>
                <a:tc>
                  <a:txBody>
                    <a:bodyPr/>
                    <a:lstStyle/>
                    <a:p>
                      <a:pPr algn="ctr"/>
                      <a:r>
                        <a:rPr lang="en-US" sz="1800" dirty="0">
                          <a:latin typeface="Calibri" panose="020F0502020204030204" pitchFamily="34" charset="0"/>
                        </a:rPr>
                        <a:t>State in Cache 1</a:t>
                      </a:r>
                    </a:p>
                  </a:txBody>
                  <a:tcPr marL="91442" marR="91442" marT="45723" marB="45723"/>
                </a:tc>
                <a:tc>
                  <a:txBody>
                    <a:bodyPr/>
                    <a:lstStyle/>
                    <a:p>
                      <a:pPr algn="ctr"/>
                      <a:r>
                        <a:rPr lang="en-US" sz="1800" dirty="0">
                          <a:latin typeface="Calibri" panose="020F0502020204030204" pitchFamily="34" charset="0"/>
                        </a:rPr>
                        <a:t>State in Cache 2</a:t>
                      </a:r>
                    </a:p>
                  </a:txBody>
                  <a:tcPr marL="91442" marR="91442" marT="45723" marB="45723"/>
                </a:tc>
                <a:tc>
                  <a:txBody>
                    <a:bodyPr/>
                    <a:lstStyle/>
                    <a:p>
                      <a:pPr algn="ctr"/>
                      <a:r>
                        <a:rPr lang="en-US" sz="1800" dirty="0">
                          <a:latin typeface="Calibri" panose="020F0502020204030204" pitchFamily="34" charset="0"/>
                        </a:rPr>
                        <a:t>State in Cache 3</a:t>
                      </a:r>
                    </a:p>
                  </a:txBody>
                  <a:tcPr marL="91442" marR="91442" marT="45723" marB="45723"/>
                </a:tc>
                <a:tc>
                  <a:txBody>
                    <a:bodyPr/>
                    <a:lstStyle/>
                    <a:p>
                      <a:pPr algn="ctr"/>
                      <a:r>
                        <a:rPr lang="en-US" sz="1800" dirty="0">
                          <a:latin typeface="Calibri" panose="020F0502020204030204" pitchFamily="34" charset="0"/>
                        </a:rPr>
                        <a:t>State in Cache 4</a:t>
                      </a:r>
                    </a:p>
                  </a:txBody>
                  <a:tcPr marL="91442" marR="91442" marT="45723" marB="45723"/>
                </a:tc>
                <a:extLst>
                  <a:ext uri="{0D108BD9-81ED-4DB2-BD59-A6C34878D82A}">
                    <a16:rowId xmlns:a16="http://schemas.microsoft.com/office/drawing/2014/main" val="10000"/>
                  </a:ext>
                </a:extLst>
              </a:tr>
              <a:tr h="365786">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tc>
                  <a:txBody>
                    <a:bodyPr/>
                    <a:lstStyle/>
                    <a:p>
                      <a:pPr algn="ctr"/>
                      <a:r>
                        <a:rPr lang="en-US" sz="1800" dirty="0" err="1">
                          <a:latin typeface="Calibri" panose="020F0502020204030204" pitchFamily="34" charset="0"/>
                        </a:rPr>
                        <a:t>Inv</a:t>
                      </a: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1"/>
                  </a:ext>
                </a:extLst>
              </a:tr>
              <a:tr h="667402">
                <a:tc>
                  <a:txBody>
                    <a:bodyPr/>
                    <a:lstStyle/>
                    <a:p>
                      <a:pPr algn="ctr"/>
                      <a:r>
                        <a:rPr lang="en-US" sz="1800" dirty="0">
                          <a:latin typeface="Calibri" panose="020F0502020204030204" pitchFamily="34" charset="0"/>
                        </a:rPr>
                        <a:t>P2:</a:t>
                      </a:r>
                      <a:r>
                        <a:rPr lang="en-US" sz="1800" baseline="0" dirty="0">
                          <a:latin typeface="Calibri" panose="020F0502020204030204" pitchFamily="34" charset="0"/>
                        </a:rPr>
                        <a:t> Rd X</a:t>
                      </a: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2"/>
                  </a:ext>
                </a:extLst>
              </a:tr>
              <a:tr h="741872">
                <a:tc>
                  <a:txBody>
                    <a:bodyPr/>
                    <a:lstStyle/>
                    <a:p>
                      <a:pPr algn="ctr"/>
                      <a:r>
                        <a:rPr lang="en-US" sz="1800" dirty="0">
                          <a:latin typeface="Calibri" panose="020F0502020204030204" pitchFamily="34" charset="0"/>
                        </a:rPr>
                        <a:t>P1: Rd X</a:t>
                      </a: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3"/>
                  </a:ext>
                </a:extLst>
              </a:tr>
              <a:tr h="733245">
                <a:tc>
                  <a:txBody>
                    <a:bodyPr/>
                    <a:lstStyle/>
                    <a:p>
                      <a:pPr algn="ctr"/>
                      <a:r>
                        <a:rPr lang="en-US" sz="1800" dirty="0">
                          <a:latin typeface="Calibri" panose="020F0502020204030204" pitchFamily="34" charset="0"/>
                        </a:rPr>
                        <a:t>P2:</a:t>
                      </a:r>
                      <a:r>
                        <a:rPr lang="en-US" sz="1800" baseline="0" dirty="0">
                          <a:latin typeface="Calibri" panose="020F0502020204030204" pitchFamily="34" charset="0"/>
                        </a:rPr>
                        <a:t> </a:t>
                      </a:r>
                      <a:r>
                        <a:rPr lang="en-US" sz="1800" baseline="0" dirty="0" err="1">
                          <a:latin typeface="Calibri" panose="020F0502020204030204" pitchFamily="34" charset="0"/>
                        </a:rPr>
                        <a:t>Wr</a:t>
                      </a:r>
                      <a:r>
                        <a:rPr lang="en-US" sz="1800" baseline="0" dirty="0">
                          <a:latin typeface="Calibri" panose="020F0502020204030204" pitchFamily="34" charset="0"/>
                        </a:rPr>
                        <a:t> X</a:t>
                      </a: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4"/>
                  </a:ext>
                </a:extLst>
              </a:tr>
              <a:tr h="828136">
                <a:tc>
                  <a:txBody>
                    <a:bodyPr/>
                    <a:lstStyle/>
                    <a:p>
                      <a:pPr algn="ctr"/>
                      <a:r>
                        <a:rPr lang="en-US" sz="1800" dirty="0">
                          <a:latin typeface="Calibri" panose="020F0502020204030204" pitchFamily="34" charset="0"/>
                        </a:rPr>
                        <a:t>P3: Rd X</a:t>
                      </a: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5"/>
                  </a:ext>
                </a:extLst>
              </a:tr>
              <a:tr h="327804">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6"/>
                  </a:ext>
                </a:extLst>
              </a:tr>
              <a:tr h="160446">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tc>
                  <a:txBody>
                    <a:bodyPr/>
                    <a:lstStyle/>
                    <a:p>
                      <a:pPr algn="ctr"/>
                      <a:endParaRPr lang="en-US" sz="1800" dirty="0">
                        <a:latin typeface="Calibri" panose="020F0502020204030204" pitchFamily="34" charset="0"/>
                      </a:endParaRPr>
                    </a:p>
                  </a:txBody>
                  <a:tcPr marL="91442" marR="91442" marT="45723" marB="45723"/>
                </a:tc>
                <a:extLst>
                  <a:ext uri="{0D108BD9-81ED-4DB2-BD59-A6C34878D82A}">
                    <a16:rowId xmlns:a16="http://schemas.microsoft.com/office/drawing/2014/main" val="10007"/>
                  </a:ext>
                </a:extLst>
              </a:tr>
            </a:tbl>
          </a:graphicData>
        </a:graphic>
      </p:graphicFrame>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A59B9E6A-EA62-9604-24FB-D11EE9028A78}"/>
                  </a:ext>
                </a:extLst>
              </p14:cNvPr>
              <p14:cNvContentPartPr/>
              <p14:nvPr/>
            </p14:nvContentPartPr>
            <p14:xfrm>
              <a:off x="2098080" y="3133440"/>
              <a:ext cx="7285320" cy="3588840"/>
            </p14:xfrm>
          </p:contentPart>
        </mc:Choice>
        <mc:Fallback xmlns="">
          <p:pic>
            <p:nvPicPr>
              <p:cNvPr id="2" name="Ink 1">
                <a:extLst>
                  <a:ext uri="{FF2B5EF4-FFF2-40B4-BE49-F238E27FC236}">
                    <a16:creationId xmlns:a16="http://schemas.microsoft.com/office/drawing/2014/main" id="{A59B9E6A-EA62-9604-24FB-D11EE9028A78}"/>
                  </a:ext>
                </a:extLst>
              </p:cNvPr>
              <p:cNvPicPr/>
              <p:nvPr/>
            </p:nvPicPr>
            <p:blipFill>
              <a:blip r:embed="rId3"/>
              <a:stretch>
                <a:fillRect/>
              </a:stretch>
            </p:blipFill>
            <p:spPr>
              <a:xfrm>
                <a:off x="2088720" y="3124080"/>
                <a:ext cx="7304040" cy="3607560"/>
              </a:xfrm>
              <a:prstGeom prst="rect">
                <a:avLst/>
              </a:prstGeom>
            </p:spPr>
          </p:pic>
        </mc:Fallback>
      </mc:AlternateContent>
    </p:spTree>
    <p:extLst>
      <p:ext uri="{BB962C8B-B14F-4D97-AF65-F5344CB8AC3E}">
        <p14:creationId xmlns:p14="http://schemas.microsoft.com/office/powerpoint/2010/main" val="3017141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10289708" y="6148893"/>
            <a:ext cx="1527982" cy="584775"/>
          </a:xfrm>
          <a:prstGeom prst="rect">
            <a:avLst/>
          </a:prstGeom>
          <a:noFill/>
        </p:spPr>
        <p:txBody>
          <a:bodyPr wrap="none" rtlCol="0">
            <a:spAutoFit/>
          </a:bodyPr>
          <a:lstStyle/>
          <a:p>
            <a:r>
              <a:rPr lang="en-US" sz="3200" dirty="0">
                <a:solidFill>
                  <a:srgbClr val="C00000"/>
                </a:solidFill>
              </a:rPr>
              <a:t>Security</a:t>
            </a:r>
          </a:p>
        </p:txBody>
      </p:sp>
      <p:sp>
        <p:nvSpPr>
          <p:cNvPr id="4" name="TextBox 3">
            <a:extLst>
              <a:ext uri="{FF2B5EF4-FFF2-40B4-BE49-F238E27FC236}">
                <a16:creationId xmlns:a16="http://schemas.microsoft.com/office/drawing/2014/main" id="{80EE4B6D-9F35-4F0B-902D-FC201DE9C6EE}"/>
              </a:ext>
            </a:extLst>
          </p:cNvPr>
          <p:cNvSpPr txBox="1"/>
          <p:nvPr/>
        </p:nvSpPr>
        <p:spPr>
          <a:xfrm>
            <a:off x="98599" y="109537"/>
            <a:ext cx="8033353" cy="2308324"/>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How does Meltdown work?</a:t>
            </a:r>
          </a:p>
          <a:p>
            <a:r>
              <a:rPr lang="en-US" sz="2400" dirty="0"/>
              <a:t>How does </a:t>
            </a:r>
            <a:r>
              <a:rPr lang="en-US" sz="2400" dirty="0" err="1"/>
              <a:t>Spectre</a:t>
            </a:r>
            <a:r>
              <a:rPr lang="en-US" sz="2400" dirty="0"/>
              <a:t> work?</a:t>
            </a:r>
          </a:p>
          <a:p>
            <a:r>
              <a:rPr lang="en-US" sz="2400" dirty="0"/>
              <a:t>How can you force a footprint?  (the relevant code sequence)</a:t>
            </a:r>
          </a:p>
          <a:p>
            <a:r>
              <a:rPr lang="en-US" sz="2400" dirty="0"/>
              <a:t>How can you examine footprints?  (exploiting the side channel)</a:t>
            </a:r>
          </a:p>
          <a:p>
            <a:r>
              <a:rPr lang="en-US" sz="2400" dirty="0"/>
              <a:t>How can you defend against these attacks?</a:t>
            </a:r>
          </a:p>
        </p:txBody>
      </p:sp>
      <p:sp>
        <p:nvSpPr>
          <p:cNvPr id="2" name="TextBox 1">
            <a:extLst>
              <a:ext uri="{FF2B5EF4-FFF2-40B4-BE49-F238E27FC236}">
                <a16:creationId xmlns:a16="http://schemas.microsoft.com/office/drawing/2014/main" id="{D501B776-2215-6E3D-ED30-0A0A5B07928E}"/>
              </a:ext>
            </a:extLst>
          </p:cNvPr>
          <p:cNvSpPr txBox="1"/>
          <p:nvPr/>
        </p:nvSpPr>
        <p:spPr>
          <a:xfrm>
            <a:off x="685581" y="2630371"/>
            <a:ext cx="10368118" cy="3416320"/>
          </a:xfrm>
          <a:prstGeom prst="rect">
            <a:avLst/>
          </a:prstGeom>
          <a:noFill/>
          <a:ln>
            <a:solidFill>
              <a:schemeClr val="accent1"/>
            </a:solidFill>
          </a:ln>
        </p:spPr>
        <p:txBody>
          <a:bodyPr wrap="square" rtlCol="0">
            <a:spAutoFit/>
          </a:bodyPr>
          <a:lstStyle/>
          <a:p>
            <a:r>
              <a:rPr lang="en-US" sz="2400" dirty="0"/>
              <a:t>Recall that Meltdown and </a:t>
            </a:r>
            <a:r>
              <a:rPr lang="en-US" sz="2400" dirty="0" err="1"/>
              <a:t>Spectre</a:t>
            </a:r>
            <a:r>
              <a:rPr lang="en-US" sz="2400" dirty="0"/>
              <a:t> both rely on a sequence of priming the cache by the attacker, a secret-dependent footprint in the cache, and the attacker finally doing a timing probe in the cache to detect a cache miss and the location of the footprint. In Meltdown, the attacker does a load to an illegal location which will eventually be squashed. But before the squashing, it uses the secret value as the address for a load and leaves a footprint in the cache. In </a:t>
            </a:r>
            <a:r>
              <a:rPr lang="en-US" sz="2400" dirty="0" err="1"/>
              <a:t>Spectre</a:t>
            </a:r>
            <a:r>
              <a:rPr lang="en-US" sz="2400" dirty="0"/>
              <a:t>, the attacker runs alongside a program that is naturally leaking secrets. The attacker can also force the victim program to leak more secrets by training the branch predictor and forcing the victim to execute a leaky sequence (R1 </a:t>
            </a:r>
            <a:r>
              <a:rPr lang="en-US" sz="2400" dirty="0">
                <a:sym typeface="Wingdings" panose="05000000000000000000" pitchFamily="2" charset="2"/>
              </a:rPr>
              <a:t> secret; </a:t>
            </a:r>
            <a:r>
              <a:rPr lang="en-US" sz="2400" dirty="0" err="1">
                <a:sym typeface="Wingdings" panose="05000000000000000000" pitchFamily="2" charset="2"/>
              </a:rPr>
              <a:t>lw</a:t>
            </a:r>
            <a:r>
              <a:rPr lang="en-US" sz="2400" dirty="0">
                <a:sym typeface="Wingdings" panose="05000000000000000000" pitchFamily="2" charset="2"/>
              </a:rPr>
              <a:t> …, [R1]).</a:t>
            </a:r>
            <a:r>
              <a:rPr lang="en-US" sz="2400" dirty="0"/>
              <a:t> </a:t>
            </a:r>
          </a:p>
        </p:txBody>
      </p:sp>
    </p:spTree>
    <p:extLst>
      <p:ext uri="{BB962C8B-B14F-4D97-AF65-F5344CB8AC3E}">
        <p14:creationId xmlns:p14="http://schemas.microsoft.com/office/powerpoint/2010/main" val="425769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153852" y="6222080"/>
            <a:ext cx="2823593" cy="584775"/>
          </a:xfrm>
          <a:prstGeom prst="rect">
            <a:avLst/>
          </a:prstGeom>
          <a:noFill/>
        </p:spPr>
        <p:txBody>
          <a:bodyPr wrap="none" rtlCol="0">
            <a:spAutoFit/>
          </a:bodyPr>
          <a:lstStyle/>
          <a:p>
            <a:r>
              <a:rPr lang="en-US" sz="3200" dirty="0">
                <a:solidFill>
                  <a:srgbClr val="C00000"/>
                </a:solidFill>
              </a:rPr>
              <a:t>Virtual Memory</a:t>
            </a:r>
          </a:p>
        </p:txBody>
      </p:sp>
      <p:sp>
        <p:nvSpPr>
          <p:cNvPr id="4" name="TextBox 3">
            <a:extLst>
              <a:ext uri="{FF2B5EF4-FFF2-40B4-BE49-F238E27FC236}">
                <a16:creationId xmlns:a16="http://schemas.microsoft.com/office/drawing/2014/main" id="{E87F8BB8-38B7-4377-8483-A53ECB97D4CB}"/>
              </a:ext>
            </a:extLst>
          </p:cNvPr>
          <p:cNvSpPr txBox="1"/>
          <p:nvPr/>
        </p:nvSpPr>
        <p:spPr>
          <a:xfrm>
            <a:off x="98599" y="109537"/>
            <a:ext cx="6309997" cy="1569660"/>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What does the programmer/compiler deal with?</a:t>
            </a:r>
          </a:p>
          <a:p>
            <a:r>
              <a:rPr lang="en-US" sz="2400" dirty="0"/>
              <a:t>What does the OS deal with?</a:t>
            </a:r>
          </a:p>
          <a:p>
            <a:r>
              <a:rPr lang="en-US" sz="2400" dirty="0"/>
              <a:t>How is translation done efficiently?</a:t>
            </a:r>
          </a:p>
        </p:txBody>
      </p:sp>
      <p:sp>
        <p:nvSpPr>
          <p:cNvPr id="2" name="TextBox 1">
            <a:extLst>
              <a:ext uri="{FF2B5EF4-FFF2-40B4-BE49-F238E27FC236}">
                <a16:creationId xmlns:a16="http://schemas.microsoft.com/office/drawing/2014/main" id="{6396BF69-928E-39CC-0D31-2F5972075231}"/>
              </a:ext>
            </a:extLst>
          </p:cNvPr>
          <p:cNvSpPr txBox="1"/>
          <p:nvPr/>
        </p:nvSpPr>
        <p:spPr>
          <a:xfrm>
            <a:off x="478546" y="1828115"/>
            <a:ext cx="10368118" cy="4524315"/>
          </a:xfrm>
          <a:prstGeom prst="rect">
            <a:avLst/>
          </a:prstGeom>
          <a:noFill/>
          <a:ln>
            <a:solidFill>
              <a:schemeClr val="accent1"/>
            </a:solidFill>
          </a:ln>
        </p:spPr>
        <p:txBody>
          <a:bodyPr wrap="square" rtlCol="0">
            <a:spAutoFit/>
          </a:bodyPr>
          <a:lstStyle/>
          <a:p>
            <a:r>
              <a:rPr lang="en-US" sz="2400" dirty="0"/>
              <a:t>The programmer/compiler have no idea who will run alongside a program. They have no option but to assume that all the memory belongs to them. So they assume the abstraction of virtual memory, i.e., each program has access to a contiguous 4GB memory. In reality, 100 programs might run together and the system may only support (say) 16 GB of physical memory. The OS maps each program’s virtual memory pages to physical memory pages. It keeps track of a page table per program to remember this mapping. Since the page table is itself large, it needs to be cached. The TLB is a hardware structure that serves as a page table cache and is accessed within a cycle while performing loads/stores. The cache is virtually indexed and physically tagged so that the TLB access can happen in parallel with cache access (while also not suffering from aliasing – multiple threads referring to the same physical memory location with different names).</a:t>
            </a:r>
          </a:p>
        </p:txBody>
      </p:sp>
    </p:spTree>
    <p:extLst>
      <p:ext uri="{BB962C8B-B14F-4D97-AF65-F5344CB8AC3E}">
        <p14:creationId xmlns:p14="http://schemas.microsoft.com/office/powerpoint/2010/main" val="1130078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6872691" y="6082526"/>
            <a:ext cx="5175263" cy="584775"/>
          </a:xfrm>
          <a:prstGeom prst="rect">
            <a:avLst/>
          </a:prstGeom>
          <a:noFill/>
        </p:spPr>
        <p:txBody>
          <a:bodyPr wrap="none" rtlCol="0">
            <a:spAutoFit/>
          </a:bodyPr>
          <a:lstStyle/>
          <a:p>
            <a:r>
              <a:rPr lang="en-US" sz="3200" dirty="0">
                <a:solidFill>
                  <a:srgbClr val="C00000"/>
                </a:solidFill>
              </a:rPr>
              <a:t>Synchronization, Consistency</a:t>
            </a:r>
          </a:p>
        </p:txBody>
      </p:sp>
      <p:sp>
        <p:nvSpPr>
          <p:cNvPr id="4" name="TextBox 3">
            <a:extLst>
              <a:ext uri="{FF2B5EF4-FFF2-40B4-BE49-F238E27FC236}">
                <a16:creationId xmlns:a16="http://schemas.microsoft.com/office/drawing/2014/main" id="{B1C89C95-C600-4B4E-92E0-4E530B82C894}"/>
              </a:ext>
            </a:extLst>
          </p:cNvPr>
          <p:cNvSpPr txBox="1"/>
          <p:nvPr/>
        </p:nvSpPr>
        <p:spPr>
          <a:xfrm>
            <a:off x="98599" y="109537"/>
            <a:ext cx="11793421" cy="2677656"/>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Why do </a:t>
            </a:r>
            <a:r>
              <a:rPr lang="en-US" sz="2400" dirty="0" err="1"/>
              <a:t>multiprocs</a:t>
            </a:r>
            <a:r>
              <a:rPr lang="en-US" sz="2400" dirty="0"/>
              <a:t> need to deal with prog. models, coherence, synchronization, consistency?</a:t>
            </a:r>
          </a:p>
          <a:p>
            <a:r>
              <a:rPr lang="en-US" sz="2400" dirty="0"/>
              <a:t>What are race conditions?</a:t>
            </a:r>
          </a:p>
          <a:p>
            <a:r>
              <a:rPr lang="en-US" sz="2400" dirty="0"/>
              <a:t>What is an example synchronization primitive and how is it implemented?</a:t>
            </a:r>
          </a:p>
          <a:p>
            <a:r>
              <a:rPr lang="en-US" sz="2400" dirty="0"/>
              <a:t>What consistency model is assumed by a programmer?</a:t>
            </a:r>
          </a:p>
          <a:p>
            <a:r>
              <a:rPr lang="en-US" sz="2400" dirty="0"/>
              <a:t>Why is it slow?</a:t>
            </a:r>
          </a:p>
          <a:p>
            <a:r>
              <a:rPr lang="en-US" sz="2400" dirty="0"/>
              <a:t>How do I make life easier for the programmer and provide high performance?</a:t>
            </a:r>
          </a:p>
        </p:txBody>
      </p:sp>
      <p:sp>
        <p:nvSpPr>
          <p:cNvPr id="5" name="TextBox 4">
            <a:extLst>
              <a:ext uri="{FF2B5EF4-FFF2-40B4-BE49-F238E27FC236}">
                <a16:creationId xmlns:a16="http://schemas.microsoft.com/office/drawing/2014/main" id="{466918BD-B948-9D80-AF4E-8D3EB26D0110}"/>
              </a:ext>
            </a:extLst>
          </p:cNvPr>
          <p:cNvSpPr txBox="1"/>
          <p:nvPr/>
        </p:nvSpPr>
        <p:spPr>
          <a:xfrm>
            <a:off x="452668" y="2959267"/>
            <a:ext cx="10368118" cy="3170099"/>
          </a:xfrm>
          <a:prstGeom prst="rect">
            <a:avLst/>
          </a:prstGeom>
          <a:noFill/>
          <a:ln>
            <a:solidFill>
              <a:schemeClr val="accent1"/>
            </a:solidFill>
          </a:ln>
        </p:spPr>
        <p:txBody>
          <a:bodyPr wrap="square" rtlCol="0">
            <a:spAutoFit/>
          </a:bodyPr>
          <a:lstStyle/>
          <a:p>
            <a:r>
              <a:rPr lang="en-US" sz="2000" dirty="0"/>
              <a:t>Multi-threaded applications have many threads </a:t>
            </a:r>
            <a:r>
              <a:rPr lang="en-US" sz="2000" dirty="0" err="1"/>
              <a:t>spreak</a:t>
            </a:r>
            <a:r>
              <a:rPr lang="en-US" sz="2000" dirty="0"/>
              <a:t> across many cores that access shared data. Like in the atm-deposit example, threads should coordinate or synchronize when accessing shared data. This is usually done with locks to ensure that only one thread is messing with data at a time. Locks are implemented with a special hardware instruction, the test-and-set. Coherence ensures that updates to cached values are also reflected in other caches and exposed to other threads. The consistency model specifies the programming model and hardware optimizations. For example, sequential consistency is a simple programming model, but it requires the hardware to not do any re-ordering. Relaxed consistency is a better consistency model since it imposes a small programming burden (programmers must avoid races by using locks around shared data access) while allowing the hardware to do re-orderings for the most part.</a:t>
            </a:r>
          </a:p>
        </p:txBody>
      </p:sp>
    </p:spTree>
    <p:extLst>
      <p:ext uri="{BB962C8B-B14F-4D97-AF65-F5344CB8AC3E}">
        <p14:creationId xmlns:p14="http://schemas.microsoft.com/office/powerpoint/2010/main" val="620030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431536" y="6045655"/>
            <a:ext cx="2125325" cy="584775"/>
          </a:xfrm>
          <a:prstGeom prst="rect">
            <a:avLst/>
          </a:prstGeom>
          <a:noFill/>
        </p:spPr>
        <p:txBody>
          <a:bodyPr wrap="none" rtlCol="0">
            <a:spAutoFit/>
          </a:bodyPr>
          <a:lstStyle/>
          <a:p>
            <a:r>
              <a:rPr lang="en-US" sz="3200" dirty="0">
                <a:solidFill>
                  <a:srgbClr val="C00000"/>
                </a:solidFill>
              </a:rPr>
              <a:t>GPUs, Disks</a:t>
            </a:r>
          </a:p>
        </p:txBody>
      </p:sp>
      <p:sp>
        <p:nvSpPr>
          <p:cNvPr id="4" name="TextBox 3">
            <a:extLst>
              <a:ext uri="{FF2B5EF4-FFF2-40B4-BE49-F238E27FC236}">
                <a16:creationId xmlns:a16="http://schemas.microsoft.com/office/drawing/2014/main" id="{BDF849A9-4E8F-43AE-BBA1-02F8F2077367}"/>
              </a:ext>
            </a:extLst>
          </p:cNvPr>
          <p:cNvSpPr txBox="1"/>
          <p:nvPr/>
        </p:nvSpPr>
        <p:spPr>
          <a:xfrm>
            <a:off x="98599" y="109537"/>
            <a:ext cx="7924157" cy="1938992"/>
          </a:xfrm>
          <a:prstGeom prst="rect">
            <a:avLst/>
          </a:prstGeom>
          <a:noFill/>
          <a:ln>
            <a:solidFill>
              <a:schemeClr val="accent1"/>
            </a:solidFill>
          </a:ln>
        </p:spPr>
        <p:txBody>
          <a:bodyPr wrap="none" rtlCol="0">
            <a:spAutoFit/>
          </a:bodyPr>
          <a:lstStyle/>
          <a:p>
            <a:r>
              <a:rPr lang="en-US" sz="2400" dirty="0">
                <a:solidFill>
                  <a:srgbClr val="C00000"/>
                </a:solidFill>
              </a:rPr>
              <a:t>Questions to ask yourself:</a:t>
            </a:r>
          </a:p>
          <a:p>
            <a:r>
              <a:rPr lang="en-US" sz="2400" dirty="0"/>
              <a:t>What are the central philosophies in a GPU?</a:t>
            </a:r>
          </a:p>
          <a:p>
            <a:r>
              <a:rPr lang="en-US" sz="2400" dirty="0"/>
              <a:t>In what ways does the GPU design differ from a CPU?</a:t>
            </a:r>
          </a:p>
          <a:p>
            <a:r>
              <a:rPr lang="en-US" sz="2400" dirty="0"/>
              <a:t>What are the different ways that disks provide high reliability?</a:t>
            </a:r>
          </a:p>
          <a:p>
            <a:r>
              <a:rPr lang="en-US" sz="2400" dirty="0"/>
              <a:t>Can you explain how parity is used to recover lost data?</a:t>
            </a:r>
          </a:p>
        </p:txBody>
      </p:sp>
      <p:sp>
        <p:nvSpPr>
          <p:cNvPr id="2" name="TextBox 1">
            <a:extLst>
              <a:ext uri="{FF2B5EF4-FFF2-40B4-BE49-F238E27FC236}">
                <a16:creationId xmlns:a16="http://schemas.microsoft.com/office/drawing/2014/main" id="{741AB91D-8DE2-BDA5-60F1-A86ED3409AA9}"/>
              </a:ext>
            </a:extLst>
          </p:cNvPr>
          <p:cNvSpPr txBox="1"/>
          <p:nvPr/>
        </p:nvSpPr>
        <p:spPr>
          <a:xfrm>
            <a:off x="564811" y="2397458"/>
            <a:ext cx="10368118" cy="3046988"/>
          </a:xfrm>
          <a:prstGeom prst="rect">
            <a:avLst/>
          </a:prstGeom>
          <a:noFill/>
          <a:ln>
            <a:solidFill>
              <a:schemeClr val="accent1"/>
            </a:solidFill>
          </a:ln>
        </p:spPr>
        <p:txBody>
          <a:bodyPr wrap="square" rtlCol="0">
            <a:spAutoFit/>
          </a:bodyPr>
          <a:lstStyle/>
          <a:p>
            <a:r>
              <a:rPr lang="en-US" sz="2400" dirty="0"/>
              <a:t>A GPU is essentially parallel vector operations on steroids. So the GPU chip is packed with number-crunching units and very little cache. When there is a cache miss (which happens often), the GPU just switches the task (warp) and works on something else because it’s trying to be a number-crunching beast. So, context switches between warps are very common in a GPU. To make the context switch lightweight, the register file has to be large enough to accommodate the register operands of several warps (otherwise, the context switch would require copies between the register file and memory, which would take way too long).</a:t>
            </a:r>
          </a:p>
        </p:txBody>
      </p:sp>
    </p:spTree>
    <p:extLst>
      <p:ext uri="{BB962C8B-B14F-4D97-AF65-F5344CB8AC3E}">
        <p14:creationId xmlns:p14="http://schemas.microsoft.com/office/powerpoint/2010/main" val="1400897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91FECC9-7EEF-C882-A39E-DE1D59A3C5B0}"/>
              </a:ext>
            </a:extLst>
          </p:cNvPr>
          <p:cNvSpPr txBox="1">
            <a:spLocks noChangeArrowheads="1"/>
          </p:cNvSpPr>
          <p:nvPr/>
        </p:nvSpPr>
        <p:spPr bwMode="auto">
          <a:xfrm>
            <a:off x="441325" y="396875"/>
            <a:ext cx="195938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Reminders</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5587F73B-8A2B-EB18-6E3B-3188034E360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Text Box 1028">
            <a:extLst>
              <a:ext uri="{FF2B5EF4-FFF2-40B4-BE49-F238E27FC236}">
                <a16:creationId xmlns:a16="http://schemas.microsoft.com/office/drawing/2014/main" id="{95B4537E-2B77-37D8-A048-258DC06DA8FD}"/>
              </a:ext>
            </a:extLst>
          </p:cNvPr>
          <p:cNvSpPr txBox="1">
            <a:spLocks noChangeArrowheads="1"/>
          </p:cNvSpPr>
          <p:nvPr/>
        </p:nvSpPr>
        <p:spPr bwMode="auto">
          <a:xfrm>
            <a:off x="509724" y="1302267"/>
            <a:ext cx="1110670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Hit Record</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2 sheets of notes (front + back), plus MIPS reference sheet</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80% based on post-midterm material</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No phones – simple calculators allowed – ok to leave solution as an expression</a:t>
            </a:r>
            <a:endParaRPr lang="en-US" altLang="en-US" sz="2400" u="none" dirty="0">
              <a:latin typeface="Calibri" panose="020F0502020204030204" pitchFamily="34" charset="0"/>
              <a:cs typeface="Calibri" panose="020F0502020204030204" pitchFamily="34" charset="0"/>
            </a:endParaRP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Studying strategy: focus on </a:t>
            </a:r>
            <a:r>
              <a:rPr lang="en-US" altLang="en-US" sz="2400" u="none" dirty="0" err="1">
                <a:latin typeface="Calibri" panose="020F0502020204030204" pitchFamily="34" charset="0"/>
                <a:cs typeface="Calibri" panose="020F0502020204030204" pitchFamily="34" charset="0"/>
              </a:rPr>
              <a:t>homeworks</a:t>
            </a:r>
            <a:r>
              <a:rPr lang="en-US" altLang="en-US" sz="2400" u="none" dirty="0">
                <a:latin typeface="Calibri" panose="020F0502020204030204" pitchFamily="34" charset="0"/>
                <a:cs typeface="Calibri" panose="020F0502020204030204" pitchFamily="34" charset="0"/>
              </a:rPr>
              <a:t>, then go through annotated slides, refer videos when things are unclear</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My office hours: Thurs 9-11, Fri 10:30-11:30</a:t>
            </a: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0B68665-9EA4-971A-E124-58ED395342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graphicFrame>
        <p:nvGraphicFramePr>
          <p:cNvPr id="3" name="Table 2">
            <a:extLst>
              <a:ext uri="{FF2B5EF4-FFF2-40B4-BE49-F238E27FC236}">
                <a16:creationId xmlns:a16="http://schemas.microsoft.com/office/drawing/2014/main" id="{8F81806F-14D5-D0D1-4984-86BEA70BB921}"/>
              </a:ext>
            </a:extLst>
          </p:cNvPr>
          <p:cNvGraphicFramePr>
            <a:graphicFrameLocks noGrp="1"/>
          </p:cNvGraphicFramePr>
          <p:nvPr>
            <p:extLst>
              <p:ext uri="{D42A27DB-BD31-4B8C-83A1-F6EECF244321}">
                <p14:modId xmlns:p14="http://schemas.microsoft.com/office/powerpoint/2010/main" val="3040965"/>
              </p:ext>
            </p:extLst>
          </p:nvPr>
        </p:nvGraphicFramePr>
        <p:xfrm>
          <a:off x="1345721" y="4040305"/>
          <a:ext cx="8458200" cy="2722449"/>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575463826"/>
                    </a:ext>
                  </a:extLst>
                </a:gridCol>
                <a:gridCol w="895350">
                  <a:extLst>
                    <a:ext uri="{9D8B030D-6E8A-4147-A177-3AD203B41FA5}">
                      <a16:colId xmlns:a16="http://schemas.microsoft.com/office/drawing/2014/main" val="785705185"/>
                    </a:ext>
                  </a:extLst>
                </a:gridCol>
                <a:gridCol w="1057275">
                  <a:extLst>
                    <a:ext uri="{9D8B030D-6E8A-4147-A177-3AD203B41FA5}">
                      <a16:colId xmlns:a16="http://schemas.microsoft.com/office/drawing/2014/main" val="1991339832"/>
                    </a:ext>
                  </a:extLst>
                </a:gridCol>
                <a:gridCol w="1057275">
                  <a:extLst>
                    <a:ext uri="{9D8B030D-6E8A-4147-A177-3AD203B41FA5}">
                      <a16:colId xmlns:a16="http://schemas.microsoft.com/office/drawing/2014/main" val="2076631904"/>
                    </a:ext>
                  </a:extLst>
                </a:gridCol>
                <a:gridCol w="1057275">
                  <a:extLst>
                    <a:ext uri="{9D8B030D-6E8A-4147-A177-3AD203B41FA5}">
                      <a16:colId xmlns:a16="http://schemas.microsoft.com/office/drawing/2014/main" val="1193024875"/>
                    </a:ext>
                  </a:extLst>
                </a:gridCol>
                <a:gridCol w="1057275">
                  <a:extLst>
                    <a:ext uri="{9D8B030D-6E8A-4147-A177-3AD203B41FA5}">
                      <a16:colId xmlns:a16="http://schemas.microsoft.com/office/drawing/2014/main" val="3986778202"/>
                    </a:ext>
                  </a:extLst>
                </a:gridCol>
                <a:gridCol w="1057275">
                  <a:extLst>
                    <a:ext uri="{9D8B030D-6E8A-4147-A177-3AD203B41FA5}">
                      <a16:colId xmlns:a16="http://schemas.microsoft.com/office/drawing/2014/main" val="2935986195"/>
                    </a:ext>
                  </a:extLst>
                </a:gridCol>
                <a:gridCol w="1057275">
                  <a:extLst>
                    <a:ext uri="{9D8B030D-6E8A-4147-A177-3AD203B41FA5}">
                      <a16:colId xmlns:a16="http://schemas.microsoft.com/office/drawing/2014/main" val="2601141877"/>
                    </a:ext>
                  </a:extLst>
                </a:gridCol>
              </a:tblGrid>
              <a:tr h="668119">
                <a:tc>
                  <a:txBody>
                    <a:bodyPr/>
                    <a:lstStyle/>
                    <a:p>
                      <a:pPr algn="ctr"/>
                      <a:endParaRPr lang="en-US"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A</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A-</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B+</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B</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B-</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C+/C/C-</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D+ or worse</a:t>
                      </a:r>
                    </a:p>
                  </a:txBody>
                  <a:tcPr/>
                </a:tc>
                <a:extLst>
                  <a:ext uri="{0D108BD9-81ED-4DB2-BD59-A6C34878D82A}">
                    <a16:rowId xmlns:a16="http://schemas.microsoft.com/office/drawing/2014/main" val="3583968072"/>
                  </a:ext>
                </a:extLst>
              </a:tr>
              <a:tr h="387085">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Percentile</a:t>
                      </a:r>
                    </a:p>
                  </a:txBody>
                  <a:tcPr/>
                </a:tc>
                <a:tc>
                  <a:txBody>
                    <a:bodyPr/>
                    <a:lstStyle/>
                    <a:p>
                      <a:pPr algn="ctr"/>
                      <a:r>
                        <a:rPr lang="en-US" sz="1400" dirty="0">
                          <a:latin typeface="Calibri" panose="020F0502020204030204" pitchFamily="34" charset="0"/>
                          <a:ea typeface="Calibri" panose="020F0502020204030204" pitchFamily="34" charset="0"/>
                          <a:cs typeface="Calibri" panose="020F0502020204030204" pitchFamily="34" charset="0"/>
                        </a:rPr>
                        <a:t>Top</a:t>
                      </a:r>
                      <a:r>
                        <a:rPr lang="en-US" dirty="0">
                          <a:latin typeface="Calibri" panose="020F0502020204030204" pitchFamily="34" charset="0"/>
                          <a:ea typeface="Calibri" panose="020F0502020204030204" pitchFamily="34" charset="0"/>
                          <a:cs typeface="Calibri" panose="020F0502020204030204" pitchFamily="34" charset="0"/>
                        </a:rPr>
                        <a:t> 16%</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32%</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45%</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58%</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71%</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86%</a:t>
                      </a:r>
                    </a:p>
                  </a:txBody>
                  <a:tcPr/>
                </a:tc>
                <a:tc>
                  <a:txBody>
                    <a:bodyPr/>
                    <a:lstStyle/>
                    <a:p>
                      <a:pPr algn="ctr"/>
                      <a:endParaRPr lang="en-US"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54878903"/>
                  </a:ext>
                </a:extLst>
              </a:tr>
              <a:tr h="387085">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Rank</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47</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94</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133</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172</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211</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256</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295</a:t>
                      </a:r>
                    </a:p>
                  </a:txBody>
                  <a:tcPr/>
                </a:tc>
                <a:extLst>
                  <a:ext uri="{0D108BD9-81ED-4DB2-BD59-A6C34878D82A}">
                    <a16:rowId xmlns:a16="http://schemas.microsoft.com/office/drawing/2014/main" val="1327897617"/>
                  </a:ext>
                </a:extLst>
              </a:tr>
              <a:tr h="387085">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Midterm</a:t>
                      </a:r>
                    </a:p>
                    <a:p>
                      <a:pPr algn="ctr"/>
                      <a:r>
                        <a:rPr lang="en-US" dirty="0">
                          <a:latin typeface="Calibri" panose="020F0502020204030204" pitchFamily="34" charset="0"/>
                          <a:ea typeface="Calibri" panose="020F0502020204030204" pitchFamily="34" charset="0"/>
                          <a:cs typeface="Calibri" panose="020F0502020204030204" pitchFamily="34" charset="0"/>
                        </a:rPr>
                        <a:t>Score</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83.5</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76.25</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69.5</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64</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57</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48</a:t>
                      </a:r>
                    </a:p>
                  </a:txBody>
                  <a:tcPr/>
                </a:tc>
                <a:tc>
                  <a:txBody>
                    <a:bodyPr/>
                    <a:lstStyle/>
                    <a:p>
                      <a:pPr algn="ctr"/>
                      <a:endParaRPr lang="en-US"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36203016"/>
                  </a:ext>
                </a:extLst>
              </a:tr>
              <a:tr h="387085">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HW 1-9 (top 7)</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103</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99</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95.7</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93</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88.5</a:t>
                      </a:r>
                    </a:p>
                  </a:txBody>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80</a:t>
                      </a:r>
                    </a:p>
                  </a:txBody>
                  <a:tcPr/>
                </a:tc>
                <a:tc>
                  <a:txBody>
                    <a:bodyPr/>
                    <a:lstStyle/>
                    <a:p>
                      <a:pPr algn="ctr"/>
                      <a:endParaRPr lang="en-US"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26094475"/>
                  </a:ext>
                </a:extLst>
              </a:tr>
            </a:tbl>
          </a:graphicData>
        </a:graphic>
      </p:graphicFrame>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7FD714D6-8EDE-6AB5-746D-5A69616D754F}"/>
                  </a:ext>
                </a:extLst>
              </p14:cNvPr>
              <p14:cNvContentPartPr/>
              <p14:nvPr/>
            </p14:nvContentPartPr>
            <p14:xfrm>
              <a:off x="4723920" y="193680"/>
              <a:ext cx="4511160" cy="1378440"/>
            </p14:xfrm>
          </p:contentPart>
        </mc:Choice>
        <mc:Fallback xmlns="">
          <p:pic>
            <p:nvPicPr>
              <p:cNvPr id="4" name="Ink 3">
                <a:extLst>
                  <a:ext uri="{FF2B5EF4-FFF2-40B4-BE49-F238E27FC236}">
                    <a16:creationId xmlns:a16="http://schemas.microsoft.com/office/drawing/2014/main" id="{7FD714D6-8EDE-6AB5-746D-5A69616D754F}"/>
                  </a:ext>
                </a:extLst>
              </p:cNvPr>
              <p:cNvPicPr/>
              <p:nvPr/>
            </p:nvPicPr>
            <p:blipFill>
              <a:blip r:embed="rId5"/>
              <a:stretch>
                <a:fillRect/>
              </a:stretch>
            </p:blipFill>
            <p:spPr>
              <a:xfrm>
                <a:off x="4714560" y="184320"/>
                <a:ext cx="4529880" cy="1397160"/>
              </a:xfrm>
              <a:prstGeom prst="rect">
                <a:avLst/>
              </a:prstGeom>
            </p:spPr>
          </p:pic>
        </mc:Fallback>
      </mc:AlternateContent>
    </p:spTree>
    <p:extLst>
      <p:ext uri="{BB962C8B-B14F-4D97-AF65-F5344CB8AC3E}">
        <p14:creationId xmlns:p14="http://schemas.microsoft.com/office/powerpoint/2010/main" val="1700651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91FECC9-7EEF-C882-A39E-DE1D59A3C5B0}"/>
              </a:ext>
            </a:extLst>
          </p:cNvPr>
          <p:cNvSpPr txBox="1">
            <a:spLocks noChangeArrowheads="1"/>
          </p:cNvSpPr>
          <p:nvPr/>
        </p:nvSpPr>
        <p:spPr bwMode="auto">
          <a:xfrm>
            <a:off x="441325" y="396875"/>
            <a:ext cx="19800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u="none" dirty="0">
                <a:solidFill>
                  <a:srgbClr val="CC0000"/>
                </a:solidFill>
                <a:latin typeface="Calibri" panose="020F0502020204030204" pitchFamily="34" charset="0"/>
                <a:cs typeface="Calibri" panose="020F0502020204030204" pitchFamily="34" charset="0"/>
              </a:rPr>
              <a:t>Disk Basics</a:t>
            </a:r>
          </a:p>
        </p:txBody>
      </p:sp>
      <p:sp>
        <p:nvSpPr>
          <p:cNvPr id="5" name="Line 1027">
            <a:extLst>
              <a:ext uri="{FF2B5EF4-FFF2-40B4-BE49-F238E27FC236}">
                <a16:creationId xmlns:a16="http://schemas.microsoft.com/office/drawing/2014/main" id="{5587F73B-8A2B-EB18-6E3B-3188034E360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Text Box 1028">
            <a:extLst>
              <a:ext uri="{FF2B5EF4-FFF2-40B4-BE49-F238E27FC236}">
                <a16:creationId xmlns:a16="http://schemas.microsoft.com/office/drawing/2014/main" id="{95B4537E-2B77-37D8-A048-258DC06DA8FD}"/>
              </a:ext>
            </a:extLst>
          </p:cNvPr>
          <p:cNvSpPr txBox="1">
            <a:spLocks noChangeArrowheads="1"/>
          </p:cNvSpPr>
          <p:nvPr/>
        </p:nvSpPr>
        <p:spPr bwMode="auto">
          <a:xfrm>
            <a:off x="381000" y="1524000"/>
            <a:ext cx="1110670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Disk access remains very slow – mechanical head that has to move to the correct “ring” of data – order of milli-seconds – high enough that a context-switch is best</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Focus on other metrics, especially reliability</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A sector on the disk is associated with a cyclic redundancy code (CRC) – a hash that tells us if the read data is correct or not – it is simply an error detector, not an error corrector</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To correct the error, RAID is commonly used</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Reliability measures continuous service accomplishment and is usually expressed as mean time to failure (MTTF)</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Availability is measured as MTTF/(</a:t>
            </a:r>
            <a:r>
              <a:rPr lang="en-US" altLang="en-US" sz="2400" u="none" dirty="0" err="1">
                <a:latin typeface="Calibri" panose="020F0502020204030204" pitchFamily="34" charset="0"/>
                <a:cs typeface="Calibri" panose="020F0502020204030204" pitchFamily="34" charset="0"/>
              </a:rPr>
              <a:t>MTTF+M</a:t>
            </a:r>
            <a:r>
              <a:rPr lang="en-US" altLang="en-US" sz="2400" dirty="0" err="1">
                <a:latin typeface="Calibri" panose="020F0502020204030204" pitchFamily="34" charset="0"/>
                <a:cs typeface="Calibri" panose="020F0502020204030204" pitchFamily="34" charset="0"/>
              </a:rPr>
              <a:t>TTRecovery</a:t>
            </a:r>
            <a:r>
              <a:rPr lang="en-US" altLang="en-US" sz="2400" dirty="0">
                <a:latin typeface="Calibri" panose="020F0502020204030204" pitchFamily="34" charset="0"/>
                <a:cs typeface="Calibri" panose="020F0502020204030204" pitchFamily="34" charset="0"/>
              </a:rPr>
              <a:t>)</a:t>
            </a: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0B68665-9EA4-971A-E124-58ED395342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p:spTree>
    <p:extLst>
      <p:ext uri="{BB962C8B-B14F-4D97-AF65-F5344CB8AC3E}">
        <p14:creationId xmlns:p14="http://schemas.microsoft.com/office/powerpoint/2010/main" val="3979284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91FECC9-7EEF-C882-A39E-DE1D59A3C5B0}"/>
              </a:ext>
            </a:extLst>
          </p:cNvPr>
          <p:cNvSpPr txBox="1">
            <a:spLocks noChangeArrowheads="1"/>
          </p:cNvSpPr>
          <p:nvPr/>
        </p:nvSpPr>
        <p:spPr bwMode="auto">
          <a:xfrm>
            <a:off x="441325" y="396875"/>
            <a:ext cx="100219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RAID</a:t>
            </a:r>
            <a:endParaRPr lang="en-US" altLang="en-US" u="none" dirty="0">
              <a:solidFill>
                <a:srgbClr val="CC0000"/>
              </a:solidFill>
              <a:latin typeface="Calibri" panose="020F0502020204030204" pitchFamily="34" charset="0"/>
              <a:cs typeface="Calibri" panose="020F0502020204030204" pitchFamily="34" charset="0"/>
            </a:endParaRPr>
          </a:p>
        </p:txBody>
      </p:sp>
      <p:sp>
        <p:nvSpPr>
          <p:cNvPr id="5" name="Line 1027">
            <a:extLst>
              <a:ext uri="{FF2B5EF4-FFF2-40B4-BE49-F238E27FC236}">
                <a16:creationId xmlns:a16="http://schemas.microsoft.com/office/drawing/2014/main" id="{5587F73B-8A2B-EB18-6E3B-3188034E360E}"/>
              </a:ext>
            </a:extLst>
          </p:cNvPr>
          <p:cNvSpPr>
            <a:spLocks noChangeShapeType="1"/>
          </p:cNvSpPr>
          <p:nvPr/>
        </p:nvSpPr>
        <p:spPr bwMode="auto">
          <a:xfrm>
            <a:off x="380999" y="1143000"/>
            <a:ext cx="11364157"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Text Box 1028">
            <a:extLst>
              <a:ext uri="{FF2B5EF4-FFF2-40B4-BE49-F238E27FC236}">
                <a16:creationId xmlns:a16="http://schemas.microsoft.com/office/drawing/2014/main" id="{95B4537E-2B77-37D8-A048-258DC06DA8FD}"/>
              </a:ext>
            </a:extLst>
          </p:cNvPr>
          <p:cNvSpPr txBox="1">
            <a:spLocks noChangeArrowheads="1"/>
          </p:cNvSpPr>
          <p:nvPr/>
        </p:nvSpPr>
        <p:spPr bwMode="auto">
          <a:xfrm>
            <a:off x="381000" y="1524000"/>
            <a:ext cx="1110670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0: no redundancy</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1: mirroring</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2 and 6: memory-style ECC and rarely deployed</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3: bit-interleav</a:t>
            </a:r>
            <a:r>
              <a:rPr lang="en-US" altLang="en-US" sz="2400" dirty="0">
                <a:latin typeface="Calibri" panose="020F0502020204030204" pitchFamily="34" charset="0"/>
                <a:cs typeface="Calibri" panose="020F0502020204030204" pitchFamily="34" charset="0"/>
              </a:rPr>
              <a:t>ed, lower cost, but no query-level parallelism</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RAID 4: block-interleaved, lower cost, query-level parallelism, but write bottleneck</a:t>
            </a:r>
          </a:p>
          <a:p>
            <a:pPr marL="342900" indent="-342900">
              <a:spcBef>
                <a:spcPct val="0"/>
              </a:spcBef>
              <a:buClr>
                <a:srgbClr val="CC0000"/>
              </a:buClr>
            </a:pPr>
            <a:r>
              <a:rPr lang="en-US" altLang="en-US" sz="2400" dirty="0">
                <a:latin typeface="Calibri" panose="020F0502020204030204" pitchFamily="34" charset="0"/>
                <a:cs typeface="Calibri" panose="020F0502020204030204" pitchFamily="34" charset="0"/>
              </a:rPr>
              <a:t>RAID 5: block-interleaved, lower cost, query-level parallelism, write parallelism</a:t>
            </a:r>
          </a:p>
          <a:p>
            <a:pPr marL="342900" indent="-342900">
              <a:spcBef>
                <a:spcPct val="0"/>
              </a:spcBef>
              <a:buClr>
                <a:srgbClr val="CC0000"/>
              </a:buClr>
            </a:pPr>
            <a:r>
              <a:rPr lang="en-US" altLang="en-US" sz="2400" u="none" dirty="0">
                <a:latin typeface="Calibri" panose="020F0502020204030204" pitchFamily="34" charset="0"/>
                <a:cs typeface="Calibri" panose="020F0502020204030204" pitchFamily="34" charset="0"/>
              </a:rPr>
              <a:t>Parity and XOR!</a:t>
            </a:r>
          </a:p>
          <a:p>
            <a:pPr marL="342900" indent="-342900">
              <a:spcBef>
                <a:spcPct val="0"/>
              </a:spcBef>
              <a:buClr>
                <a:srgbClr val="CC0000"/>
              </a:buClr>
            </a:pPr>
            <a:endParaRPr lang="en-US" altLang="en-US" sz="2400" u="none" dirty="0">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10B68665-9EA4-971A-E124-58ED3953429D}"/>
                  </a:ext>
                </a:extLst>
              </p14:cNvPr>
              <p14:cNvContentPartPr/>
              <p14:nvPr/>
            </p14:nvContentPartPr>
            <p14:xfrm>
              <a:off x="5761440" y="231120"/>
              <a:ext cx="4320" cy="48960"/>
            </p14:xfrm>
          </p:contentPart>
        </mc:Choice>
        <mc:Fallback xmlns="">
          <p:pic>
            <p:nvPicPr>
              <p:cNvPr id="7" name="Ink 6">
                <a:extLst>
                  <a:ext uri="{FF2B5EF4-FFF2-40B4-BE49-F238E27FC236}">
                    <a16:creationId xmlns:a16="http://schemas.microsoft.com/office/drawing/2014/main" id="{10B68665-9EA4-971A-E124-58ED3953429D}"/>
                  </a:ext>
                </a:extLst>
              </p:cNvPr>
              <p:cNvPicPr/>
              <p:nvPr/>
            </p:nvPicPr>
            <p:blipFill>
              <a:blip r:embed="rId3"/>
              <a:stretch>
                <a:fillRect/>
              </a:stretch>
            </p:blipFill>
            <p:spPr>
              <a:xfrm>
                <a:off x="5752080" y="221760"/>
                <a:ext cx="23040" cy="676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7136DF00-A8D4-BC13-A959-4BBA81B2C438}"/>
                  </a:ext>
                </a:extLst>
              </p14:cNvPr>
              <p14:cNvContentPartPr/>
              <p14:nvPr/>
            </p14:nvContentPartPr>
            <p14:xfrm>
              <a:off x="871200" y="1741320"/>
              <a:ext cx="10827360" cy="2498760"/>
            </p14:xfrm>
          </p:contentPart>
        </mc:Choice>
        <mc:Fallback xmlns="">
          <p:pic>
            <p:nvPicPr>
              <p:cNvPr id="3" name="Ink 2">
                <a:extLst>
                  <a:ext uri="{FF2B5EF4-FFF2-40B4-BE49-F238E27FC236}">
                    <a16:creationId xmlns:a16="http://schemas.microsoft.com/office/drawing/2014/main" id="{7136DF00-A8D4-BC13-A959-4BBA81B2C438}"/>
                  </a:ext>
                </a:extLst>
              </p:cNvPr>
              <p:cNvPicPr/>
              <p:nvPr/>
            </p:nvPicPr>
            <p:blipFill>
              <a:blip r:embed="rId5"/>
              <a:stretch>
                <a:fillRect/>
              </a:stretch>
            </p:blipFill>
            <p:spPr>
              <a:xfrm>
                <a:off x="861840" y="1731960"/>
                <a:ext cx="10846080" cy="2517480"/>
              </a:xfrm>
              <a:prstGeom prst="rect">
                <a:avLst/>
              </a:prstGeom>
            </p:spPr>
          </p:pic>
        </mc:Fallback>
      </mc:AlternateContent>
    </p:spTree>
    <p:extLst>
      <p:ext uri="{BB962C8B-B14F-4D97-AF65-F5344CB8AC3E}">
        <p14:creationId xmlns:p14="http://schemas.microsoft.com/office/powerpoint/2010/main" val="1876641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28B982-A02B-4BE1-B6C0-A5F5EFE59726}"/>
              </a:ext>
            </a:extLst>
          </p:cNvPr>
          <p:cNvSpPr txBox="1"/>
          <p:nvPr/>
        </p:nvSpPr>
        <p:spPr>
          <a:xfrm>
            <a:off x="600075" y="402431"/>
            <a:ext cx="3081164" cy="1569660"/>
          </a:xfrm>
          <a:prstGeom prst="rect">
            <a:avLst/>
          </a:prstGeom>
          <a:noFill/>
        </p:spPr>
        <p:txBody>
          <a:bodyPr wrap="none" rtlCol="0">
            <a:spAutoFit/>
          </a:bodyPr>
          <a:lstStyle/>
          <a:p>
            <a:r>
              <a:rPr lang="en-US" sz="2400" dirty="0">
                <a:solidFill>
                  <a:srgbClr val="C00000"/>
                </a:solidFill>
              </a:rPr>
              <a:t>Unpipelined processor</a:t>
            </a:r>
          </a:p>
          <a:p>
            <a:r>
              <a:rPr lang="en-US" sz="2400" dirty="0"/>
              <a:t>CPI:</a:t>
            </a:r>
          </a:p>
          <a:p>
            <a:r>
              <a:rPr lang="en-US" sz="2400" dirty="0"/>
              <a:t>Clock speed:</a:t>
            </a:r>
          </a:p>
          <a:p>
            <a:r>
              <a:rPr lang="en-US" sz="2400" dirty="0"/>
              <a:t>Throughput:</a:t>
            </a:r>
          </a:p>
        </p:txBody>
      </p:sp>
      <p:sp>
        <p:nvSpPr>
          <p:cNvPr id="4" name="TextBox 3">
            <a:extLst>
              <a:ext uri="{FF2B5EF4-FFF2-40B4-BE49-F238E27FC236}">
                <a16:creationId xmlns:a16="http://schemas.microsoft.com/office/drawing/2014/main" id="{4F6466FB-73EC-4AAA-9B29-E41861B9A5C4}"/>
              </a:ext>
            </a:extLst>
          </p:cNvPr>
          <p:cNvSpPr txBox="1"/>
          <p:nvPr/>
        </p:nvSpPr>
        <p:spPr>
          <a:xfrm>
            <a:off x="8131969" y="402431"/>
            <a:ext cx="2637132" cy="1569660"/>
          </a:xfrm>
          <a:prstGeom prst="rect">
            <a:avLst/>
          </a:prstGeom>
          <a:noFill/>
        </p:spPr>
        <p:txBody>
          <a:bodyPr wrap="none" rtlCol="0">
            <a:spAutoFit/>
          </a:bodyPr>
          <a:lstStyle/>
          <a:p>
            <a:r>
              <a:rPr lang="en-US" sz="2400" dirty="0">
                <a:solidFill>
                  <a:srgbClr val="C00000"/>
                </a:solidFill>
              </a:rPr>
              <a:t>Pipelined processor</a:t>
            </a:r>
          </a:p>
          <a:p>
            <a:r>
              <a:rPr lang="en-US" sz="2400" dirty="0"/>
              <a:t>CPI:</a:t>
            </a:r>
          </a:p>
          <a:p>
            <a:r>
              <a:rPr lang="en-US" sz="2400" dirty="0"/>
              <a:t>Clock speed:</a:t>
            </a:r>
          </a:p>
          <a:p>
            <a:r>
              <a:rPr lang="en-US" sz="2400" dirty="0"/>
              <a:t>Throughput:</a:t>
            </a:r>
          </a:p>
        </p:txBody>
      </p:sp>
      <p:sp>
        <p:nvSpPr>
          <p:cNvPr id="6" name="TextBox 5">
            <a:extLst>
              <a:ext uri="{FF2B5EF4-FFF2-40B4-BE49-F238E27FC236}">
                <a16:creationId xmlns:a16="http://schemas.microsoft.com/office/drawing/2014/main" id="{3D1E0B71-F52B-4B05-901C-2B8476375176}"/>
              </a:ext>
            </a:extLst>
          </p:cNvPr>
          <p:cNvSpPr txBox="1"/>
          <p:nvPr/>
        </p:nvSpPr>
        <p:spPr>
          <a:xfrm>
            <a:off x="328613" y="3429000"/>
            <a:ext cx="2831160" cy="1569660"/>
          </a:xfrm>
          <a:prstGeom prst="rect">
            <a:avLst/>
          </a:prstGeom>
          <a:noFill/>
        </p:spPr>
        <p:txBody>
          <a:bodyPr wrap="none" rtlCol="0">
            <a:spAutoFit/>
          </a:bodyPr>
          <a:lstStyle/>
          <a:p>
            <a:r>
              <a:rPr lang="en-US" sz="2400" dirty="0">
                <a:solidFill>
                  <a:srgbClr val="C00000"/>
                </a:solidFill>
              </a:rPr>
              <a:t>Circuit Assumptions</a:t>
            </a:r>
          </a:p>
          <a:p>
            <a:r>
              <a:rPr lang="en-US" sz="2400" dirty="0"/>
              <a:t>Length of full circuit:</a:t>
            </a:r>
          </a:p>
          <a:p>
            <a:r>
              <a:rPr lang="en-US" sz="2400" dirty="0"/>
              <a:t>Length of each stage:</a:t>
            </a:r>
          </a:p>
          <a:p>
            <a:r>
              <a:rPr lang="en-US" sz="2400" dirty="0"/>
              <a:t>No hazards</a:t>
            </a:r>
          </a:p>
        </p:txBody>
      </p:sp>
      <p:sp>
        <p:nvSpPr>
          <p:cNvPr id="8" name="TextBox 7">
            <a:extLst>
              <a:ext uri="{FF2B5EF4-FFF2-40B4-BE49-F238E27FC236}">
                <a16:creationId xmlns:a16="http://schemas.microsoft.com/office/drawing/2014/main" id="{FA7BC580-2F8B-4B7D-8997-8932A1E28E31}"/>
              </a:ext>
            </a:extLst>
          </p:cNvPr>
          <p:cNvSpPr txBox="1"/>
          <p:nvPr/>
        </p:nvSpPr>
        <p:spPr>
          <a:xfrm>
            <a:off x="8289458" y="6163181"/>
            <a:ext cx="3756991" cy="584775"/>
          </a:xfrm>
          <a:prstGeom prst="rect">
            <a:avLst/>
          </a:prstGeom>
          <a:noFill/>
        </p:spPr>
        <p:txBody>
          <a:bodyPr wrap="none" rtlCol="0">
            <a:spAutoFit/>
          </a:bodyPr>
          <a:lstStyle/>
          <a:p>
            <a:r>
              <a:rPr lang="en-US" sz="3200" dirty="0">
                <a:solidFill>
                  <a:srgbClr val="C00000"/>
                </a:solidFill>
              </a:rPr>
              <a:t>Pipeline Performance</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F985F92A-8B33-B936-34F1-1FD92DD72FE3}"/>
                  </a:ext>
                </a:extLst>
              </p14:cNvPr>
              <p14:cNvContentPartPr/>
              <p14:nvPr/>
            </p14:nvContentPartPr>
            <p14:xfrm>
              <a:off x="486360" y="857880"/>
              <a:ext cx="11648160" cy="4788720"/>
            </p14:xfrm>
          </p:contentPart>
        </mc:Choice>
        <mc:Fallback xmlns="">
          <p:pic>
            <p:nvPicPr>
              <p:cNvPr id="3" name="Ink 2">
                <a:extLst>
                  <a:ext uri="{FF2B5EF4-FFF2-40B4-BE49-F238E27FC236}">
                    <a16:creationId xmlns:a16="http://schemas.microsoft.com/office/drawing/2014/main" id="{F985F92A-8B33-B936-34F1-1FD92DD72FE3}"/>
                  </a:ext>
                </a:extLst>
              </p:cNvPr>
              <p:cNvPicPr/>
              <p:nvPr/>
            </p:nvPicPr>
            <p:blipFill>
              <a:blip r:embed="rId3"/>
              <a:stretch>
                <a:fillRect/>
              </a:stretch>
            </p:blipFill>
            <p:spPr>
              <a:xfrm>
                <a:off x="477000" y="848520"/>
                <a:ext cx="11666880" cy="4807440"/>
              </a:xfrm>
              <a:prstGeom prst="rect">
                <a:avLst/>
              </a:prstGeom>
            </p:spPr>
          </p:pic>
        </mc:Fallback>
      </mc:AlternateContent>
    </p:spTree>
    <p:extLst>
      <p:ext uri="{BB962C8B-B14F-4D97-AF65-F5344CB8AC3E}">
        <p14:creationId xmlns:p14="http://schemas.microsoft.com/office/powerpoint/2010/main" val="432004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EFF921A5-9E24-4E21-BF8A-E702E1C056A0}"/>
              </a:ext>
            </a:extLst>
          </p:cNvPr>
          <p:cNvSpPr txBox="1"/>
          <p:nvPr/>
        </p:nvSpPr>
        <p:spPr>
          <a:xfrm>
            <a:off x="0" y="6273225"/>
            <a:ext cx="2373983" cy="584775"/>
          </a:xfrm>
          <a:prstGeom prst="rect">
            <a:avLst/>
          </a:prstGeom>
          <a:noFill/>
        </p:spPr>
        <p:txBody>
          <a:bodyPr wrap="none" rtlCol="0">
            <a:spAutoFit/>
          </a:bodyPr>
          <a:lstStyle/>
          <a:p>
            <a:r>
              <a:rPr lang="en-US" sz="3200" dirty="0">
                <a:solidFill>
                  <a:srgbClr val="C00000"/>
                </a:solidFill>
              </a:rPr>
              <a:t>Data Hazards</a:t>
            </a:r>
          </a:p>
        </p:txBody>
      </p:sp>
      <p:cxnSp>
        <p:nvCxnSpPr>
          <p:cNvPr id="15" name="Straight Connector 14">
            <a:extLst>
              <a:ext uri="{FF2B5EF4-FFF2-40B4-BE49-F238E27FC236}">
                <a16:creationId xmlns:a16="http://schemas.microsoft.com/office/drawing/2014/main" id="{DE83D5BD-893B-4ADB-BDFB-D84669BCA67A}"/>
              </a:ext>
            </a:extLst>
          </p:cNvPr>
          <p:cNvCxnSpPr/>
          <p:nvPr/>
        </p:nvCxnSpPr>
        <p:spPr>
          <a:xfrm>
            <a:off x="6257925" y="350044"/>
            <a:ext cx="71438" cy="611981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AF95BDD-DB1B-480D-AD62-AF1500C19D0C}"/>
              </a:ext>
            </a:extLst>
          </p:cNvPr>
          <p:cNvSpPr txBox="1"/>
          <p:nvPr/>
        </p:nvSpPr>
        <p:spPr>
          <a:xfrm>
            <a:off x="98599" y="109537"/>
            <a:ext cx="5321329" cy="1569660"/>
          </a:xfrm>
          <a:prstGeom prst="rect">
            <a:avLst/>
          </a:prstGeom>
          <a:noFill/>
          <a:ln>
            <a:solidFill>
              <a:schemeClr val="accent1"/>
            </a:solidFill>
          </a:ln>
        </p:spPr>
        <p:txBody>
          <a:bodyPr wrap="none" rtlCol="0">
            <a:spAutoFit/>
          </a:bodyPr>
          <a:lstStyle/>
          <a:p>
            <a:r>
              <a:rPr lang="en-US" sz="2400" dirty="0">
                <a:solidFill>
                  <a:srgbClr val="C00000"/>
                </a:solidFill>
              </a:rPr>
              <a:t>No Bypassing</a:t>
            </a:r>
          </a:p>
          <a:p>
            <a:r>
              <a:rPr lang="en-US" sz="2400" dirty="0"/>
              <a:t>(for the 5-stage pipeline)</a:t>
            </a:r>
          </a:p>
          <a:p>
            <a:r>
              <a:rPr lang="en-US" sz="2400" dirty="0"/>
              <a:t>Point of production: always RW middle</a:t>
            </a:r>
          </a:p>
          <a:p>
            <a:r>
              <a:rPr lang="en-US" sz="2400" dirty="0"/>
              <a:t>Point of consumption: always D/R middle</a:t>
            </a:r>
          </a:p>
        </p:txBody>
      </p:sp>
      <p:sp>
        <p:nvSpPr>
          <p:cNvPr id="19" name="TextBox 18">
            <a:extLst>
              <a:ext uri="{FF2B5EF4-FFF2-40B4-BE49-F238E27FC236}">
                <a16:creationId xmlns:a16="http://schemas.microsoft.com/office/drawing/2014/main" id="{4E20FD7D-9682-4B4A-9C60-058E947F9403}"/>
              </a:ext>
            </a:extLst>
          </p:cNvPr>
          <p:cNvSpPr txBox="1"/>
          <p:nvPr/>
        </p:nvSpPr>
        <p:spPr>
          <a:xfrm>
            <a:off x="6483940" y="51284"/>
            <a:ext cx="4614405" cy="3293209"/>
          </a:xfrm>
          <a:prstGeom prst="rect">
            <a:avLst/>
          </a:prstGeom>
          <a:noFill/>
          <a:ln>
            <a:solidFill>
              <a:schemeClr val="accent1"/>
            </a:solidFill>
          </a:ln>
        </p:spPr>
        <p:txBody>
          <a:bodyPr wrap="none" rtlCol="0">
            <a:spAutoFit/>
          </a:bodyPr>
          <a:lstStyle/>
          <a:p>
            <a:r>
              <a:rPr lang="en-US" sz="2400" dirty="0">
                <a:solidFill>
                  <a:srgbClr val="C00000"/>
                </a:solidFill>
              </a:rPr>
              <a:t>Bypassing</a:t>
            </a:r>
          </a:p>
          <a:p>
            <a:endParaRPr lang="en-US" sz="800" dirty="0"/>
          </a:p>
          <a:p>
            <a:r>
              <a:rPr lang="en-US" sz="2400" dirty="0"/>
              <a:t>Point of production: </a:t>
            </a:r>
          </a:p>
          <a:p>
            <a:r>
              <a:rPr lang="en-US" sz="2400" dirty="0"/>
              <a:t>     add, sub, etc.: end of ALU</a:t>
            </a:r>
          </a:p>
          <a:p>
            <a:r>
              <a:rPr lang="en-US" sz="2400" dirty="0"/>
              <a:t>     </a:t>
            </a:r>
            <a:r>
              <a:rPr lang="en-US" sz="2400" dirty="0" err="1"/>
              <a:t>lw</a:t>
            </a:r>
            <a:r>
              <a:rPr lang="en-US" sz="2400" dirty="0"/>
              <a:t>: end of DM</a:t>
            </a:r>
          </a:p>
          <a:p>
            <a:endParaRPr lang="en-US" sz="800" dirty="0"/>
          </a:p>
          <a:p>
            <a:r>
              <a:rPr lang="en-US" sz="2400" dirty="0"/>
              <a:t>Point of consumption:</a:t>
            </a:r>
          </a:p>
          <a:p>
            <a:r>
              <a:rPr lang="en-US" sz="2400" dirty="0"/>
              <a:t>     add, sub, </a:t>
            </a:r>
            <a:r>
              <a:rPr lang="en-US" sz="2400" dirty="0" err="1"/>
              <a:t>lw</a:t>
            </a:r>
            <a:r>
              <a:rPr lang="en-US" sz="2400" dirty="0"/>
              <a:t>: start of ALU</a:t>
            </a:r>
          </a:p>
          <a:p>
            <a:r>
              <a:rPr lang="en-US" sz="2400" dirty="0"/>
              <a:t>     </a:t>
            </a:r>
            <a:r>
              <a:rPr lang="en-US" sz="2400" dirty="0" err="1"/>
              <a:t>sw</a:t>
            </a:r>
            <a:r>
              <a:rPr lang="en-US" sz="2400" dirty="0"/>
              <a:t>  $1, 8($2): start of ALU for $2,</a:t>
            </a:r>
          </a:p>
          <a:p>
            <a:r>
              <a:rPr lang="en-US" sz="2400" dirty="0"/>
              <a:t>                              start of DM for $1</a:t>
            </a:r>
          </a:p>
        </p:txBody>
      </p:sp>
      <p:sp>
        <p:nvSpPr>
          <p:cNvPr id="21" name="TextBox 20">
            <a:extLst>
              <a:ext uri="{FF2B5EF4-FFF2-40B4-BE49-F238E27FC236}">
                <a16:creationId xmlns:a16="http://schemas.microsoft.com/office/drawing/2014/main" id="{0FFC05B4-8AE9-4276-9B82-2E02F2D3845F}"/>
              </a:ext>
            </a:extLst>
          </p:cNvPr>
          <p:cNvSpPr txBox="1"/>
          <p:nvPr/>
        </p:nvSpPr>
        <p:spPr>
          <a:xfrm>
            <a:off x="98599" y="1868485"/>
            <a:ext cx="5866221" cy="1569660"/>
          </a:xfrm>
          <a:prstGeom prst="rect">
            <a:avLst/>
          </a:prstGeom>
          <a:noFill/>
          <a:ln>
            <a:solidFill>
              <a:schemeClr val="accent1"/>
            </a:solidFill>
          </a:ln>
        </p:spPr>
        <p:txBody>
          <a:bodyPr wrap="none" rtlCol="0">
            <a:spAutoFit/>
          </a:bodyPr>
          <a:lstStyle/>
          <a:p>
            <a:r>
              <a:rPr lang="en-US" sz="2400" dirty="0"/>
              <a:t>                                                      * </a:t>
            </a:r>
            <a:r>
              <a:rPr lang="en-US" sz="2400" dirty="0" err="1"/>
              <a:t>PoP</a:t>
            </a:r>
            <a:r>
              <a:rPr lang="en-US" sz="2400" dirty="0"/>
              <a:t> </a:t>
            </a:r>
          </a:p>
          <a:p>
            <a:r>
              <a:rPr lang="en-US" sz="2400" dirty="0"/>
              <a:t>I1  add:    IF   DR    AL    DM    RW</a:t>
            </a:r>
          </a:p>
          <a:p>
            <a:r>
              <a:rPr lang="en-US" sz="2400" dirty="0"/>
              <a:t>I2  add:           IF     DR    </a:t>
            </a:r>
            <a:r>
              <a:rPr lang="en-US" sz="2400" dirty="0" err="1"/>
              <a:t>DR</a:t>
            </a:r>
            <a:r>
              <a:rPr lang="en-US" sz="2400" dirty="0"/>
              <a:t>     </a:t>
            </a:r>
            <a:r>
              <a:rPr lang="en-US" sz="2400" dirty="0" err="1"/>
              <a:t>DR</a:t>
            </a:r>
            <a:r>
              <a:rPr lang="en-US" sz="2400" dirty="0"/>
              <a:t>    AL  DM  RW</a:t>
            </a:r>
          </a:p>
          <a:p>
            <a:r>
              <a:rPr lang="en-US" sz="2400" dirty="0"/>
              <a:t>                                                      * </a:t>
            </a:r>
            <a:r>
              <a:rPr lang="en-US" sz="2400" dirty="0" err="1"/>
              <a:t>PoC</a:t>
            </a:r>
            <a:endParaRPr lang="en-US" sz="2400" dirty="0"/>
          </a:p>
        </p:txBody>
      </p:sp>
      <p:sp>
        <p:nvSpPr>
          <p:cNvPr id="23" name="TextBox 22">
            <a:extLst>
              <a:ext uri="{FF2B5EF4-FFF2-40B4-BE49-F238E27FC236}">
                <a16:creationId xmlns:a16="http://schemas.microsoft.com/office/drawing/2014/main" id="{E38F4C3B-EEF2-41B9-8104-84D7AE7AD23F}"/>
              </a:ext>
            </a:extLst>
          </p:cNvPr>
          <p:cNvSpPr txBox="1"/>
          <p:nvPr/>
        </p:nvSpPr>
        <p:spPr>
          <a:xfrm>
            <a:off x="6571457" y="3604676"/>
            <a:ext cx="4809843" cy="1569660"/>
          </a:xfrm>
          <a:prstGeom prst="rect">
            <a:avLst/>
          </a:prstGeom>
          <a:noFill/>
          <a:ln>
            <a:solidFill>
              <a:schemeClr val="accent1"/>
            </a:solidFill>
          </a:ln>
        </p:spPr>
        <p:txBody>
          <a:bodyPr wrap="none" rtlCol="0">
            <a:spAutoFit/>
          </a:bodyPr>
          <a:lstStyle/>
          <a:p>
            <a:r>
              <a:rPr lang="en-US" sz="2400" dirty="0"/>
              <a:t>                                      * </a:t>
            </a:r>
            <a:r>
              <a:rPr lang="en-US" sz="2400" dirty="0" err="1"/>
              <a:t>PoP</a:t>
            </a:r>
            <a:r>
              <a:rPr lang="en-US" sz="2400" dirty="0"/>
              <a:t> </a:t>
            </a:r>
          </a:p>
          <a:p>
            <a:r>
              <a:rPr lang="en-US" sz="2400" dirty="0"/>
              <a:t>I1  add:    IF   DR    AL    DM    RW</a:t>
            </a:r>
          </a:p>
          <a:p>
            <a:r>
              <a:rPr lang="en-US" sz="2400" dirty="0"/>
              <a:t>I2  add:           IF     DR     AL     DM  RW</a:t>
            </a:r>
          </a:p>
          <a:p>
            <a:r>
              <a:rPr lang="en-US" sz="2400" dirty="0"/>
              <a:t>                                         * </a:t>
            </a:r>
            <a:r>
              <a:rPr lang="en-US" sz="2400" dirty="0" err="1"/>
              <a:t>PoC</a:t>
            </a:r>
            <a:endParaRPr lang="en-US" sz="2400" dirty="0"/>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D509DB35-E059-2E23-B5F3-02D1289DA703}"/>
                  </a:ext>
                </a:extLst>
              </p14:cNvPr>
              <p14:cNvContentPartPr/>
              <p14:nvPr/>
            </p14:nvContentPartPr>
            <p14:xfrm>
              <a:off x="445320" y="816480"/>
              <a:ext cx="9498960" cy="3365280"/>
            </p14:xfrm>
          </p:contentPart>
        </mc:Choice>
        <mc:Fallback xmlns="">
          <p:pic>
            <p:nvPicPr>
              <p:cNvPr id="2" name="Ink 1">
                <a:extLst>
                  <a:ext uri="{FF2B5EF4-FFF2-40B4-BE49-F238E27FC236}">
                    <a16:creationId xmlns:a16="http://schemas.microsoft.com/office/drawing/2014/main" id="{D509DB35-E059-2E23-B5F3-02D1289DA703}"/>
                  </a:ext>
                </a:extLst>
              </p:cNvPr>
              <p:cNvPicPr/>
              <p:nvPr/>
            </p:nvPicPr>
            <p:blipFill>
              <a:blip r:embed="rId3"/>
              <a:stretch>
                <a:fillRect/>
              </a:stretch>
            </p:blipFill>
            <p:spPr>
              <a:xfrm>
                <a:off x="435960" y="807120"/>
                <a:ext cx="9517680" cy="3384000"/>
              </a:xfrm>
              <a:prstGeom prst="rect">
                <a:avLst/>
              </a:prstGeom>
            </p:spPr>
          </p:pic>
        </mc:Fallback>
      </mc:AlternateContent>
    </p:spTree>
    <p:extLst>
      <p:ext uri="{BB962C8B-B14F-4D97-AF65-F5344CB8AC3E}">
        <p14:creationId xmlns:p14="http://schemas.microsoft.com/office/powerpoint/2010/main" val="133207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24AFEA-20D0-4736-A131-B51A697C839D}"/>
              </a:ext>
            </a:extLst>
          </p:cNvPr>
          <p:cNvSpPr txBox="1"/>
          <p:nvPr/>
        </p:nvSpPr>
        <p:spPr>
          <a:xfrm>
            <a:off x="9189570" y="6198900"/>
            <a:ext cx="2830840" cy="584775"/>
          </a:xfrm>
          <a:prstGeom prst="rect">
            <a:avLst/>
          </a:prstGeom>
          <a:noFill/>
        </p:spPr>
        <p:txBody>
          <a:bodyPr wrap="none" rtlCol="0">
            <a:spAutoFit/>
          </a:bodyPr>
          <a:lstStyle/>
          <a:p>
            <a:r>
              <a:rPr lang="en-US" sz="3200" dirty="0">
                <a:solidFill>
                  <a:srgbClr val="C00000"/>
                </a:solidFill>
              </a:rPr>
              <a:t>Control Hazards</a:t>
            </a:r>
          </a:p>
        </p:txBody>
      </p:sp>
      <p:sp>
        <p:nvSpPr>
          <p:cNvPr id="5" name="TextBox 4">
            <a:extLst>
              <a:ext uri="{FF2B5EF4-FFF2-40B4-BE49-F238E27FC236}">
                <a16:creationId xmlns:a16="http://schemas.microsoft.com/office/drawing/2014/main" id="{EAD89F42-3EEF-4899-A80E-6B567E027B11}"/>
              </a:ext>
            </a:extLst>
          </p:cNvPr>
          <p:cNvSpPr txBox="1"/>
          <p:nvPr/>
        </p:nvSpPr>
        <p:spPr>
          <a:xfrm>
            <a:off x="98599" y="109537"/>
            <a:ext cx="5317866" cy="2308324"/>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100 instructions</a:t>
            </a:r>
          </a:p>
          <a:p>
            <a:r>
              <a:rPr lang="en-US" sz="2400" dirty="0"/>
              <a:t>20 branches</a:t>
            </a:r>
          </a:p>
          <a:p>
            <a:r>
              <a:rPr lang="en-US" sz="2400" dirty="0"/>
              <a:t>14 Not-Taken, 6 Taken</a:t>
            </a:r>
          </a:p>
          <a:p>
            <a:r>
              <a:rPr lang="en-US" sz="2400" dirty="0"/>
              <a:t>Branch resolved in 6</a:t>
            </a:r>
            <a:r>
              <a:rPr lang="en-US" sz="2400" baseline="30000" dirty="0"/>
              <a:t>th</a:t>
            </a:r>
            <a:r>
              <a:rPr lang="en-US" sz="2400" dirty="0"/>
              <a:t> cycle (penalty of 5)</a:t>
            </a:r>
          </a:p>
        </p:txBody>
      </p:sp>
      <p:sp>
        <p:nvSpPr>
          <p:cNvPr id="7" name="TextBox 6">
            <a:extLst>
              <a:ext uri="{FF2B5EF4-FFF2-40B4-BE49-F238E27FC236}">
                <a16:creationId xmlns:a16="http://schemas.microsoft.com/office/drawing/2014/main" id="{BDF11801-878C-40B8-B20D-60CB23BA4362}"/>
              </a:ext>
            </a:extLst>
          </p:cNvPr>
          <p:cNvSpPr txBox="1"/>
          <p:nvPr/>
        </p:nvSpPr>
        <p:spPr>
          <a:xfrm>
            <a:off x="98599" y="2747963"/>
            <a:ext cx="3572838" cy="830997"/>
          </a:xfrm>
          <a:prstGeom prst="rect">
            <a:avLst/>
          </a:prstGeom>
          <a:noFill/>
          <a:ln>
            <a:noFill/>
          </a:ln>
        </p:spPr>
        <p:txBody>
          <a:bodyPr wrap="none" rtlCol="0">
            <a:spAutoFit/>
          </a:bodyPr>
          <a:lstStyle/>
          <a:p>
            <a:r>
              <a:rPr lang="en-US" sz="2400" dirty="0">
                <a:solidFill>
                  <a:srgbClr val="C00000"/>
                </a:solidFill>
              </a:rPr>
              <a:t>Approach 1: Panic and wait</a:t>
            </a:r>
          </a:p>
          <a:p>
            <a:endParaRPr lang="en-US" sz="2400" dirty="0"/>
          </a:p>
        </p:txBody>
      </p:sp>
      <p:sp>
        <p:nvSpPr>
          <p:cNvPr id="11" name="TextBox 10">
            <a:extLst>
              <a:ext uri="{FF2B5EF4-FFF2-40B4-BE49-F238E27FC236}">
                <a16:creationId xmlns:a16="http://schemas.microsoft.com/office/drawing/2014/main" id="{6A4FC160-6279-4DD9-9662-7F43E08AF1F2}"/>
              </a:ext>
            </a:extLst>
          </p:cNvPr>
          <p:cNvSpPr txBox="1"/>
          <p:nvPr/>
        </p:nvSpPr>
        <p:spPr>
          <a:xfrm>
            <a:off x="98599" y="4657726"/>
            <a:ext cx="3740448" cy="830997"/>
          </a:xfrm>
          <a:prstGeom prst="rect">
            <a:avLst/>
          </a:prstGeom>
          <a:noFill/>
          <a:ln>
            <a:noFill/>
          </a:ln>
        </p:spPr>
        <p:txBody>
          <a:bodyPr wrap="none" rtlCol="0">
            <a:spAutoFit/>
          </a:bodyPr>
          <a:lstStyle/>
          <a:p>
            <a:r>
              <a:rPr lang="en-US" sz="2400" dirty="0">
                <a:solidFill>
                  <a:srgbClr val="C00000"/>
                </a:solidFill>
              </a:rPr>
              <a:t>Approach 2: Fetch-next-</a:t>
            </a:r>
            <a:r>
              <a:rPr lang="en-US" sz="2400" dirty="0" err="1">
                <a:solidFill>
                  <a:srgbClr val="C00000"/>
                </a:solidFill>
              </a:rPr>
              <a:t>instr</a:t>
            </a:r>
            <a:endParaRPr lang="en-US" sz="2400" dirty="0">
              <a:solidFill>
                <a:srgbClr val="C00000"/>
              </a:solidFill>
            </a:endParaRPr>
          </a:p>
          <a:p>
            <a:endParaRPr lang="en-US" sz="2400" dirty="0"/>
          </a:p>
        </p:txBody>
      </p:sp>
      <p:sp>
        <p:nvSpPr>
          <p:cNvPr id="13" name="TextBox 12">
            <a:extLst>
              <a:ext uri="{FF2B5EF4-FFF2-40B4-BE49-F238E27FC236}">
                <a16:creationId xmlns:a16="http://schemas.microsoft.com/office/drawing/2014/main" id="{AF43060A-DEC4-4D76-92D4-AFA3B66B9FDF}"/>
              </a:ext>
            </a:extLst>
          </p:cNvPr>
          <p:cNvSpPr txBox="1"/>
          <p:nvPr/>
        </p:nvSpPr>
        <p:spPr>
          <a:xfrm>
            <a:off x="5616732" y="119062"/>
            <a:ext cx="4820615" cy="2677656"/>
          </a:xfrm>
          <a:prstGeom prst="rect">
            <a:avLst/>
          </a:prstGeom>
          <a:noFill/>
          <a:ln>
            <a:noFill/>
          </a:ln>
        </p:spPr>
        <p:txBody>
          <a:bodyPr wrap="none" rtlCol="0">
            <a:spAutoFit/>
          </a:bodyPr>
          <a:lstStyle/>
          <a:p>
            <a:r>
              <a:rPr lang="en-US" sz="2400" dirty="0">
                <a:solidFill>
                  <a:srgbClr val="C00000"/>
                </a:solidFill>
              </a:rPr>
              <a:t>Approach 3: Branch Delay Slot</a:t>
            </a:r>
          </a:p>
          <a:p>
            <a:r>
              <a:rPr lang="en-US" sz="2400" dirty="0"/>
              <a:t>Option A: always useful</a:t>
            </a:r>
          </a:p>
          <a:p>
            <a:r>
              <a:rPr lang="en-US" sz="2400" dirty="0"/>
              <a:t>Option B: useful when the branch </a:t>
            </a:r>
          </a:p>
          <a:p>
            <a:r>
              <a:rPr lang="en-US" sz="2400" dirty="0"/>
              <a:t>                  goes along common fork</a:t>
            </a:r>
          </a:p>
          <a:p>
            <a:r>
              <a:rPr lang="en-US" sz="2400" dirty="0"/>
              <a:t>Option C: useful when the branch</a:t>
            </a:r>
          </a:p>
          <a:p>
            <a:r>
              <a:rPr lang="en-US" sz="2400" dirty="0"/>
              <a:t>                  goes along uncommon fork</a:t>
            </a:r>
          </a:p>
          <a:p>
            <a:r>
              <a:rPr lang="en-US" sz="2400" dirty="0"/>
              <a:t>Option D: no-op, always non-useful</a:t>
            </a:r>
          </a:p>
        </p:txBody>
      </p:sp>
      <p:sp>
        <p:nvSpPr>
          <p:cNvPr id="15" name="TextBox 14">
            <a:extLst>
              <a:ext uri="{FF2B5EF4-FFF2-40B4-BE49-F238E27FC236}">
                <a16:creationId xmlns:a16="http://schemas.microsoft.com/office/drawing/2014/main" id="{2CEAB980-33A1-4893-AEED-565148096356}"/>
              </a:ext>
            </a:extLst>
          </p:cNvPr>
          <p:cNvSpPr txBox="1"/>
          <p:nvPr/>
        </p:nvSpPr>
        <p:spPr>
          <a:xfrm>
            <a:off x="5780262" y="4657726"/>
            <a:ext cx="3853299" cy="830997"/>
          </a:xfrm>
          <a:prstGeom prst="rect">
            <a:avLst/>
          </a:prstGeom>
          <a:noFill/>
          <a:ln>
            <a:noFill/>
          </a:ln>
        </p:spPr>
        <p:txBody>
          <a:bodyPr wrap="none" rtlCol="0">
            <a:spAutoFit/>
          </a:bodyPr>
          <a:lstStyle/>
          <a:p>
            <a:r>
              <a:rPr lang="en-US" sz="2400" dirty="0">
                <a:solidFill>
                  <a:srgbClr val="C00000"/>
                </a:solidFill>
              </a:rPr>
              <a:t>Approach 4: Branch predictor</a:t>
            </a:r>
          </a:p>
          <a:p>
            <a:r>
              <a:rPr lang="en-US" sz="2400" dirty="0"/>
              <a:t>Accuracy of 90%</a:t>
            </a:r>
          </a:p>
        </p:txBody>
      </p:sp>
      <p:sp>
        <p:nvSpPr>
          <p:cNvPr id="17" name="TextBox 16">
            <a:extLst>
              <a:ext uri="{FF2B5EF4-FFF2-40B4-BE49-F238E27FC236}">
                <a16:creationId xmlns:a16="http://schemas.microsoft.com/office/drawing/2014/main" id="{20B04570-1691-4C41-97EC-C96FB97D8699}"/>
              </a:ext>
            </a:extLst>
          </p:cNvPr>
          <p:cNvSpPr txBox="1"/>
          <p:nvPr/>
        </p:nvSpPr>
        <p:spPr>
          <a:xfrm>
            <a:off x="9029229" y="2711829"/>
            <a:ext cx="3064172" cy="1938992"/>
          </a:xfrm>
          <a:prstGeom prst="rect">
            <a:avLst/>
          </a:prstGeom>
          <a:noFill/>
          <a:ln>
            <a:solidFill>
              <a:srgbClr val="C00000"/>
            </a:solidFill>
          </a:ln>
        </p:spPr>
        <p:txBody>
          <a:bodyPr wrap="none" rtlCol="0">
            <a:spAutoFit/>
          </a:bodyPr>
          <a:lstStyle/>
          <a:p>
            <a:pPr algn="ctr"/>
            <a:r>
              <a:rPr lang="en-US" sz="2400" dirty="0">
                <a:solidFill>
                  <a:srgbClr val="C00000"/>
                </a:solidFill>
              </a:rPr>
              <a:t>Option A</a:t>
            </a:r>
          </a:p>
          <a:p>
            <a:pPr algn="ctr"/>
            <a:r>
              <a:rPr lang="en-US" sz="2400" dirty="0"/>
              <a:t>Branch</a:t>
            </a:r>
          </a:p>
          <a:p>
            <a:pPr algn="ctr"/>
            <a:r>
              <a:rPr lang="en-US" sz="2400" dirty="0"/>
              <a:t>Slot</a:t>
            </a:r>
          </a:p>
          <a:p>
            <a:pPr algn="ctr"/>
            <a:r>
              <a:rPr lang="en-US" sz="2400" dirty="0" err="1"/>
              <a:t>NTaken</a:t>
            </a:r>
            <a:r>
              <a:rPr lang="en-US" sz="2400" dirty="0"/>
              <a:t>            Taken</a:t>
            </a:r>
          </a:p>
          <a:p>
            <a:pPr algn="ctr"/>
            <a:r>
              <a:rPr lang="en-US" sz="2400" dirty="0">
                <a:solidFill>
                  <a:srgbClr val="C00000"/>
                </a:solidFill>
              </a:rPr>
              <a:t>Option B          Option C</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4F3B16A3-4FCE-0354-E477-54667A3231E1}"/>
                  </a:ext>
                </a:extLst>
              </p14:cNvPr>
              <p14:cNvContentPartPr/>
              <p14:nvPr/>
            </p14:nvContentPartPr>
            <p14:xfrm>
              <a:off x="229680" y="497520"/>
              <a:ext cx="11960280" cy="6234840"/>
            </p14:xfrm>
          </p:contentPart>
        </mc:Choice>
        <mc:Fallback xmlns="">
          <p:pic>
            <p:nvPicPr>
              <p:cNvPr id="2" name="Ink 1">
                <a:extLst>
                  <a:ext uri="{FF2B5EF4-FFF2-40B4-BE49-F238E27FC236}">
                    <a16:creationId xmlns:a16="http://schemas.microsoft.com/office/drawing/2014/main" id="{4F3B16A3-4FCE-0354-E477-54667A3231E1}"/>
                  </a:ext>
                </a:extLst>
              </p:cNvPr>
              <p:cNvPicPr/>
              <p:nvPr/>
            </p:nvPicPr>
            <p:blipFill>
              <a:blip r:embed="rId3"/>
              <a:stretch>
                <a:fillRect/>
              </a:stretch>
            </p:blipFill>
            <p:spPr>
              <a:xfrm>
                <a:off x="220320" y="488160"/>
                <a:ext cx="11979000" cy="6253560"/>
              </a:xfrm>
              <a:prstGeom prst="rect">
                <a:avLst/>
              </a:prstGeom>
            </p:spPr>
          </p:pic>
        </mc:Fallback>
      </mc:AlternateContent>
    </p:spTree>
    <p:extLst>
      <p:ext uri="{BB962C8B-B14F-4D97-AF65-F5344CB8AC3E}">
        <p14:creationId xmlns:p14="http://schemas.microsoft.com/office/powerpoint/2010/main" val="348191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8089433" y="6148893"/>
            <a:ext cx="4024435" cy="584775"/>
          </a:xfrm>
          <a:prstGeom prst="rect">
            <a:avLst/>
          </a:prstGeom>
          <a:noFill/>
        </p:spPr>
        <p:txBody>
          <a:bodyPr wrap="none" rtlCol="0">
            <a:spAutoFit/>
          </a:bodyPr>
          <a:lstStyle/>
          <a:p>
            <a:r>
              <a:rPr lang="en-US" sz="3200" dirty="0">
                <a:solidFill>
                  <a:srgbClr val="C00000"/>
                </a:solidFill>
              </a:rPr>
              <a:t>Out of Order Processor</a:t>
            </a:r>
          </a:p>
        </p:txBody>
      </p:sp>
      <p:sp>
        <p:nvSpPr>
          <p:cNvPr id="5" name="Rectangle 4">
            <a:extLst>
              <a:ext uri="{FF2B5EF4-FFF2-40B4-BE49-F238E27FC236}">
                <a16:creationId xmlns:a16="http://schemas.microsoft.com/office/drawing/2014/main" id="{9AB3D566-C3CA-4478-B0A3-39BCDBBFE914}"/>
              </a:ext>
            </a:extLst>
          </p:cNvPr>
          <p:cNvSpPr>
            <a:spLocks noChangeArrowheads="1"/>
          </p:cNvSpPr>
          <p:nvPr/>
        </p:nvSpPr>
        <p:spPr bwMode="auto">
          <a:xfrm>
            <a:off x="292894" y="657225"/>
            <a:ext cx="1905000" cy="8382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Branch prediction</a:t>
            </a:r>
          </a:p>
          <a:p>
            <a:pPr algn="ctr" eaLnBrk="1" hangingPunct="1">
              <a:spcBef>
                <a:spcPct val="0"/>
              </a:spcBef>
              <a:buFontTx/>
              <a:buNone/>
            </a:pPr>
            <a:r>
              <a:rPr lang="en-US" altLang="en-US" sz="2000">
                <a:latin typeface="+mn-lt"/>
              </a:rPr>
              <a:t>and instr fetch</a:t>
            </a:r>
          </a:p>
        </p:txBody>
      </p:sp>
      <p:sp>
        <p:nvSpPr>
          <p:cNvPr id="7" name="Rectangle 5">
            <a:extLst>
              <a:ext uri="{FF2B5EF4-FFF2-40B4-BE49-F238E27FC236}">
                <a16:creationId xmlns:a16="http://schemas.microsoft.com/office/drawing/2014/main" id="{30ABE5D2-866E-45F7-9010-EF33B739BD84}"/>
              </a:ext>
            </a:extLst>
          </p:cNvPr>
          <p:cNvSpPr>
            <a:spLocks noChangeArrowheads="1"/>
          </p:cNvSpPr>
          <p:nvPr/>
        </p:nvSpPr>
        <p:spPr bwMode="auto">
          <a:xfrm>
            <a:off x="369094" y="2105025"/>
            <a:ext cx="16764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R1 </a:t>
            </a:r>
            <a:r>
              <a:rPr lang="en-US" altLang="en-US" sz="2000">
                <a:latin typeface="+mn-lt"/>
                <a:sym typeface="Wingdings" panose="05000000000000000000" pitchFamily="2" charset="2"/>
              </a:rPr>
              <a:t> R1+R2</a:t>
            </a:r>
          </a:p>
          <a:p>
            <a:pPr algn="ctr" eaLnBrk="1" hangingPunct="1">
              <a:spcBef>
                <a:spcPct val="0"/>
              </a:spcBef>
              <a:buFontTx/>
              <a:buNone/>
            </a:pPr>
            <a:r>
              <a:rPr lang="en-US" altLang="en-US" sz="2000">
                <a:latin typeface="+mn-lt"/>
                <a:sym typeface="Wingdings" panose="05000000000000000000" pitchFamily="2" charset="2"/>
              </a:rPr>
              <a:t>R2  R1+R3</a:t>
            </a:r>
          </a:p>
          <a:p>
            <a:pPr algn="ctr" eaLnBrk="1" hangingPunct="1">
              <a:spcBef>
                <a:spcPct val="0"/>
              </a:spcBef>
              <a:buFontTx/>
              <a:buNone/>
            </a:pPr>
            <a:r>
              <a:rPr lang="en-US" altLang="en-US" sz="2000">
                <a:latin typeface="+mn-lt"/>
                <a:sym typeface="Wingdings" panose="05000000000000000000" pitchFamily="2" charset="2"/>
              </a:rPr>
              <a:t>BEQZ R2</a:t>
            </a:r>
          </a:p>
          <a:p>
            <a:pPr algn="ctr" eaLnBrk="1" hangingPunct="1">
              <a:spcBef>
                <a:spcPct val="0"/>
              </a:spcBef>
              <a:buFontTx/>
              <a:buNone/>
            </a:pPr>
            <a:r>
              <a:rPr lang="en-US" altLang="en-US" sz="2000">
                <a:latin typeface="+mn-lt"/>
                <a:sym typeface="Wingdings" panose="05000000000000000000" pitchFamily="2" charset="2"/>
              </a:rPr>
              <a:t>R3  R1+R2</a:t>
            </a:r>
          </a:p>
          <a:p>
            <a:pPr algn="ctr" eaLnBrk="1" hangingPunct="1">
              <a:spcBef>
                <a:spcPct val="0"/>
              </a:spcBef>
              <a:buFontTx/>
              <a:buNone/>
            </a:pPr>
            <a:r>
              <a:rPr lang="en-US" altLang="en-US" sz="2000">
                <a:latin typeface="+mn-lt"/>
                <a:sym typeface="Wingdings" panose="05000000000000000000" pitchFamily="2" charset="2"/>
              </a:rPr>
              <a:t>R1  R3+R2</a:t>
            </a:r>
            <a:endParaRPr lang="en-US" altLang="en-US" sz="2000">
              <a:latin typeface="+mn-lt"/>
            </a:endParaRPr>
          </a:p>
        </p:txBody>
      </p:sp>
      <p:sp>
        <p:nvSpPr>
          <p:cNvPr id="9" name="Text Box 6">
            <a:extLst>
              <a:ext uri="{FF2B5EF4-FFF2-40B4-BE49-F238E27FC236}">
                <a16:creationId xmlns:a16="http://schemas.microsoft.com/office/drawing/2014/main" id="{1EF311C7-0691-4DCF-9DCE-528932A6329C}"/>
              </a:ext>
            </a:extLst>
          </p:cNvPr>
          <p:cNvSpPr txBox="1">
            <a:spLocks noChangeArrowheads="1"/>
          </p:cNvSpPr>
          <p:nvPr/>
        </p:nvSpPr>
        <p:spPr bwMode="auto">
          <a:xfrm>
            <a:off x="216694" y="3933825"/>
            <a:ext cx="2041008"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Instr Fetch Queue</a:t>
            </a:r>
          </a:p>
        </p:txBody>
      </p:sp>
      <p:sp>
        <p:nvSpPr>
          <p:cNvPr id="11" name="Line 7">
            <a:extLst>
              <a:ext uri="{FF2B5EF4-FFF2-40B4-BE49-F238E27FC236}">
                <a16:creationId xmlns:a16="http://schemas.microsoft.com/office/drawing/2014/main" id="{4CB1501A-639B-4957-9EEA-73EE2A43EF36}"/>
              </a:ext>
            </a:extLst>
          </p:cNvPr>
          <p:cNvSpPr>
            <a:spLocks noChangeShapeType="1"/>
          </p:cNvSpPr>
          <p:nvPr/>
        </p:nvSpPr>
        <p:spPr bwMode="auto">
          <a:xfrm>
            <a:off x="1207294" y="1495425"/>
            <a:ext cx="0" cy="609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13" name="Rectangle 8">
            <a:extLst>
              <a:ext uri="{FF2B5EF4-FFF2-40B4-BE49-F238E27FC236}">
                <a16:creationId xmlns:a16="http://schemas.microsoft.com/office/drawing/2014/main" id="{B93A73BD-A597-486F-8FE9-48C9831307B3}"/>
              </a:ext>
            </a:extLst>
          </p:cNvPr>
          <p:cNvSpPr>
            <a:spLocks noChangeArrowheads="1"/>
          </p:cNvSpPr>
          <p:nvPr/>
        </p:nvSpPr>
        <p:spPr bwMode="auto">
          <a:xfrm>
            <a:off x="2426494" y="2638425"/>
            <a:ext cx="1295400" cy="9144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Decode &amp;</a:t>
            </a:r>
          </a:p>
          <a:p>
            <a:pPr algn="ctr" eaLnBrk="1" hangingPunct="1">
              <a:spcBef>
                <a:spcPct val="0"/>
              </a:spcBef>
              <a:buFontTx/>
              <a:buNone/>
            </a:pPr>
            <a:r>
              <a:rPr lang="en-US" altLang="en-US" sz="2000">
                <a:latin typeface="+mn-lt"/>
              </a:rPr>
              <a:t>Rename</a:t>
            </a:r>
          </a:p>
        </p:txBody>
      </p:sp>
      <p:sp>
        <p:nvSpPr>
          <p:cNvPr id="15" name="Line 9">
            <a:extLst>
              <a:ext uri="{FF2B5EF4-FFF2-40B4-BE49-F238E27FC236}">
                <a16:creationId xmlns:a16="http://schemas.microsoft.com/office/drawing/2014/main" id="{DF8341B7-6FBC-49F2-B1FE-7A9196B68BF8}"/>
              </a:ext>
            </a:extLst>
          </p:cNvPr>
          <p:cNvSpPr>
            <a:spLocks noChangeShapeType="1"/>
          </p:cNvSpPr>
          <p:nvPr/>
        </p:nvSpPr>
        <p:spPr bwMode="auto">
          <a:xfrm>
            <a:off x="2045494" y="3095625"/>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17" name="Rectangle 10">
            <a:extLst>
              <a:ext uri="{FF2B5EF4-FFF2-40B4-BE49-F238E27FC236}">
                <a16:creationId xmlns:a16="http://schemas.microsoft.com/office/drawing/2014/main" id="{EB1E40C9-EA1F-4063-836E-A2F25055C443}"/>
              </a:ext>
            </a:extLst>
          </p:cNvPr>
          <p:cNvSpPr>
            <a:spLocks noChangeArrowheads="1"/>
          </p:cNvSpPr>
          <p:nvPr/>
        </p:nvSpPr>
        <p:spPr bwMode="auto">
          <a:xfrm>
            <a:off x="4636294" y="657225"/>
            <a:ext cx="7620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Instr 1</a:t>
            </a:r>
          </a:p>
          <a:p>
            <a:pPr algn="ctr" eaLnBrk="1" hangingPunct="1">
              <a:spcBef>
                <a:spcPct val="0"/>
              </a:spcBef>
              <a:buFontTx/>
              <a:buNone/>
            </a:pPr>
            <a:r>
              <a:rPr lang="en-US" altLang="en-US" sz="2000">
                <a:latin typeface="+mn-lt"/>
              </a:rPr>
              <a:t>Instr 2</a:t>
            </a:r>
          </a:p>
          <a:p>
            <a:pPr algn="ctr" eaLnBrk="1" hangingPunct="1">
              <a:spcBef>
                <a:spcPct val="0"/>
              </a:spcBef>
              <a:buFontTx/>
              <a:buNone/>
            </a:pPr>
            <a:r>
              <a:rPr lang="en-US" altLang="en-US" sz="2000">
                <a:latin typeface="+mn-lt"/>
              </a:rPr>
              <a:t>Instr 3</a:t>
            </a:r>
          </a:p>
          <a:p>
            <a:pPr algn="ctr" eaLnBrk="1" hangingPunct="1">
              <a:spcBef>
                <a:spcPct val="0"/>
              </a:spcBef>
              <a:buFontTx/>
              <a:buNone/>
            </a:pPr>
            <a:r>
              <a:rPr lang="en-US" altLang="en-US" sz="2000">
                <a:latin typeface="+mn-lt"/>
              </a:rPr>
              <a:t>Instr 4</a:t>
            </a:r>
          </a:p>
          <a:p>
            <a:pPr algn="ctr" eaLnBrk="1" hangingPunct="1">
              <a:spcBef>
                <a:spcPct val="0"/>
              </a:spcBef>
              <a:buFontTx/>
              <a:buNone/>
            </a:pPr>
            <a:r>
              <a:rPr lang="en-US" altLang="en-US" sz="2000">
                <a:latin typeface="+mn-lt"/>
              </a:rPr>
              <a:t>Instr 5</a:t>
            </a:r>
          </a:p>
          <a:p>
            <a:pPr algn="ctr" eaLnBrk="1" hangingPunct="1">
              <a:spcBef>
                <a:spcPct val="0"/>
              </a:spcBef>
              <a:buFontTx/>
              <a:buNone/>
            </a:pPr>
            <a:r>
              <a:rPr lang="en-US" altLang="en-US" sz="2000">
                <a:latin typeface="+mn-lt"/>
              </a:rPr>
              <a:t>Instr 6</a:t>
            </a:r>
          </a:p>
        </p:txBody>
      </p:sp>
      <p:sp>
        <p:nvSpPr>
          <p:cNvPr id="19" name="Rectangle 11">
            <a:extLst>
              <a:ext uri="{FF2B5EF4-FFF2-40B4-BE49-F238E27FC236}">
                <a16:creationId xmlns:a16="http://schemas.microsoft.com/office/drawing/2014/main" id="{6FD5B714-7164-4816-B136-B12624F90ABD}"/>
              </a:ext>
            </a:extLst>
          </p:cNvPr>
          <p:cNvSpPr>
            <a:spLocks noChangeArrowheads="1"/>
          </p:cNvSpPr>
          <p:nvPr/>
        </p:nvSpPr>
        <p:spPr bwMode="auto">
          <a:xfrm>
            <a:off x="5398294" y="657225"/>
            <a:ext cx="7620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T1</a:t>
            </a:r>
          </a:p>
          <a:p>
            <a:pPr algn="ctr" eaLnBrk="1" hangingPunct="1">
              <a:spcBef>
                <a:spcPct val="0"/>
              </a:spcBef>
              <a:buFontTx/>
              <a:buNone/>
            </a:pPr>
            <a:r>
              <a:rPr lang="en-US" altLang="en-US" sz="2000">
                <a:latin typeface="+mn-lt"/>
              </a:rPr>
              <a:t>T2</a:t>
            </a:r>
          </a:p>
          <a:p>
            <a:pPr algn="ctr" eaLnBrk="1" hangingPunct="1">
              <a:spcBef>
                <a:spcPct val="0"/>
              </a:spcBef>
              <a:buFontTx/>
              <a:buNone/>
            </a:pPr>
            <a:r>
              <a:rPr lang="en-US" altLang="en-US" sz="2000">
                <a:latin typeface="+mn-lt"/>
              </a:rPr>
              <a:t>T3</a:t>
            </a:r>
          </a:p>
          <a:p>
            <a:pPr algn="ctr" eaLnBrk="1" hangingPunct="1">
              <a:spcBef>
                <a:spcPct val="0"/>
              </a:spcBef>
              <a:buFontTx/>
              <a:buNone/>
            </a:pPr>
            <a:r>
              <a:rPr lang="en-US" altLang="en-US" sz="2000">
                <a:latin typeface="+mn-lt"/>
              </a:rPr>
              <a:t>T4</a:t>
            </a:r>
          </a:p>
          <a:p>
            <a:pPr algn="ctr" eaLnBrk="1" hangingPunct="1">
              <a:spcBef>
                <a:spcPct val="0"/>
              </a:spcBef>
              <a:buFontTx/>
              <a:buNone/>
            </a:pPr>
            <a:r>
              <a:rPr lang="en-US" altLang="en-US" sz="2000">
                <a:latin typeface="+mn-lt"/>
              </a:rPr>
              <a:t>T5</a:t>
            </a:r>
          </a:p>
          <a:p>
            <a:pPr algn="ctr" eaLnBrk="1" hangingPunct="1">
              <a:spcBef>
                <a:spcPct val="0"/>
              </a:spcBef>
              <a:buFontTx/>
              <a:buNone/>
            </a:pPr>
            <a:r>
              <a:rPr lang="en-US" altLang="en-US" sz="2000">
                <a:latin typeface="+mn-lt"/>
              </a:rPr>
              <a:t>T6</a:t>
            </a:r>
          </a:p>
        </p:txBody>
      </p:sp>
      <p:sp>
        <p:nvSpPr>
          <p:cNvPr id="21" name="Text Box 12">
            <a:extLst>
              <a:ext uri="{FF2B5EF4-FFF2-40B4-BE49-F238E27FC236}">
                <a16:creationId xmlns:a16="http://schemas.microsoft.com/office/drawing/2014/main" id="{3B978604-CA14-4C9E-9885-7DEE46380B08}"/>
              </a:ext>
            </a:extLst>
          </p:cNvPr>
          <p:cNvSpPr txBox="1">
            <a:spLocks noChangeArrowheads="1"/>
          </p:cNvSpPr>
          <p:nvPr/>
        </p:nvSpPr>
        <p:spPr bwMode="auto">
          <a:xfrm>
            <a:off x="4179094" y="276225"/>
            <a:ext cx="2380588"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Reorder Buffer (ROB)</a:t>
            </a:r>
          </a:p>
        </p:txBody>
      </p:sp>
      <p:sp>
        <p:nvSpPr>
          <p:cNvPr id="23" name="Rectangle 13">
            <a:extLst>
              <a:ext uri="{FF2B5EF4-FFF2-40B4-BE49-F238E27FC236}">
                <a16:creationId xmlns:a16="http://schemas.microsoft.com/office/drawing/2014/main" id="{D0DBA4ED-3B84-4B4D-9860-FA0DFB10CECC}"/>
              </a:ext>
            </a:extLst>
          </p:cNvPr>
          <p:cNvSpPr>
            <a:spLocks noChangeArrowheads="1"/>
          </p:cNvSpPr>
          <p:nvPr/>
        </p:nvSpPr>
        <p:spPr bwMode="auto">
          <a:xfrm>
            <a:off x="4636294" y="3095625"/>
            <a:ext cx="1600200" cy="18288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T1 </a:t>
            </a:r>
            <a:r>
              <a:rPr lang="en-US" altLang="en-US" sz="2000">
                <a:latin typeface="+mn-lt"/>
                <a:sym typeface="Wingdings" panose="05000000000000000000" pitchFamily="2" charset="2"/>
              </a:rPr>
              <a:t> R1+R2</a:t>
            </a:r>
          </a:p>
          <a:p>
            <a:pPr algn="ctr" eaLnBrk="1" hangingPunct="1">
              <a:spcBef>
                <a:spcPct val="0"/>
              </a:spcBef>
              <a:buFontTx/>
              <a:buNone/>
            </a:pPr>
            <a:r>
              <a:rPr lang="en-US" altLang="en-US" sz="2000">
                <a:latin typeface="+mn-lt"/>
              </a:rPr>
              <a:t>T2 </a:t>
            </a:r>
            <a:r>
              <a:rPr lang="en-US" altLang="en-US" sz="2000">
                <a:latin typeface="+mn-lt"/>
                <a:sym typeface="Wingdings" panose="05000000000000000000" pitchFamily="2" charset="2"/>
              </a:rPr>
              <a:t> T1+R3</a:t>
            </a:r>
          </a:p>
          <a:p>
            <a:pPr algn="ctr" eaLnBrk="1" hangingPunct="1">
              <a:spcBef>
                <a:spcPct val="0"/>
              </a:spcBef>
              <a:buFontTx/>
              <a:buNone/>
            </a:pPr>
            <a:r>
              <a:rPr lang="en-US" altLang="en-US" sz="2000">
                <a:latin typeface="+mn-lt"/>
                <a:sym typeface="Wingdings" panose="05000000000000000000" pitchFamily="2" charset="2"/>
              </a:rPr>
              <a:t>BEQZ T2</a:t>
            </a:r>
          </a:p>
          <a:p>
            <a:pPr algn="ctr" eaLnBrk="1" hangingPunct="1">
              <a:spcBef>
                <a:spcPct val="0"/>
              </a:spcBef>
              <a:buFontTx/>
              <a:buNone/>
            </a:pPr>
            <a:r>
              <a:rPr lang="en-US" altLang="en-US" sz="2000">
                <a:latin typeface="+mn-lt"/>
                <a:sym typeface="Wingdings" panose="05000000000000000000" pitchFamily="2" charset="2"/>
              </a:rPr>
              <a:t>T4  T1+T2</a:t>
            </a:r>
          </a:p>
          <a:p>
            <a:pPr algn="ctr" eaLnBrk="1" hangingPunct="1">
              <a:spcBef>
                <a:spcPct val="0"/>
              </a:spcBef>
              <a:buFontTx/>
              <a:buNone/>
            </a:pPr>
            <a:r>
              <a:rPr lang="en-US" altLang="en-US" sz="2000">
                <a:latin typeface="+mn-lt"/>
                <a:sym typeface="Wingdings" panose="05000000000000000000" pitchFamily="2" charset="2"/>
              </a:rPr>
              <a:t>T5  T4+T2</a:t>
            </a:r>
          </a:p>
          <a:p>
            <a:pPr algn="ctr" eaLnBrk="1" hangingPunct="1">
              <a:spcBef>
                <a:spcPct val="0"/>
              </a:spcBef>
              <a:buFontTx/>
              <a:buNone/>
            </a:pPr>
            <a:endParaRPr lang="en-US" altLang="en-US" sz="2000">
              <a:latin typeface="+mn-lt"/>
            </a:endParaRPr>
          </a:p>
        </p:txBody>
      </p:sp>
      <p:sp>
        <p:nvSpPr>
          <p:cNvPr id="25" name="Text Box 14">
            <a:extLst>
              <a:ext uri="{FF2B5EF4-FFF2-40B4-BE49-F238E27FC236}">
                <a16:creationId xmlns:a16="http://schemas.microsoft.com/office/drawing/2014/main" id="{8626337F-D3BE-4C44-BFB7-6BEDDDF478CF}"/>
              </a:ext>
            </a:extLst>
          </p:cNvPr>
          <p:cNvSpPr txBox="1">
            <a:spLocks noChangeArrowheads="1"/>
          </p:cNvSpPr>
          <p:nvPr/>
        </p:nvSpPr>
        <p:spPr bwMode="auto">
          <a:xfrm>
            <a:off x="4483894" y="4924425"/>
            <a:ext cx="1926105" cy="400110"/>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mn-lt"/>
              </a:rPr>
              <a:t>Issue Queue (IQ)</a:t>
            </a:r>
          </a:p>
        </p:txBody>
      </p:sp>
      <p:sp>
        <p:nvSpPr>
          <p:cNvPr id="27" name="Line 15">
            <a:extLst>
              <a:ext uri="{FF2B5EF4-FFF2-40B4-BE49-F238E27FC236}">
                <a16:creationId xmlns:a16="http://schemas.microsoft.com/office/drawing/2014/main" id="{AD4534B8-86AB-43D5-89AB-BF9B9486A4B7}"/>
              </a:ext>
            </a:extLst>
          </p:cNvPr>
          <p:cNvSpPr>
            <a:spLocks noChangeShapeType="1"/>
          </p:cNvSpPr>
          <p:nvPr/>
        </p:nvSpPr>
        <p:spPr bwMode="auto">
          <a:xfrm flipV="1">
            <a:off x="3721894" y="1876425"/>
            <a:ext cx="91440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29" name="Line 16">
            <a:extLst>
              <a:ext uri="{FF2B5EF4-FFF2-40B4-BE49-F238E27FC236}">
                <a16:creationId xmlns:a16="http://schemas.microsoft.com/office/drawing/2014/main" id="{79A59AD3-2E6E-451D-8D99-16E069B59252}"/>
              </a:ext>
            </a:extLst>
          </p:cNvPr>
          <p:cNvSpPr>
            <a:spLocks noChangeShapeType="1"/>
          </p:cNvSpPr>
          <p:nvPr/>
        </p:nvSpPr>
        <p:spPr bwMode="auto">
          <a:xfrm>
            <a:off x="3721894" y="3400425"/>
            <a:ext cx="9144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31" name="Rectangle 17">
            <a:extLst>
              <a:ext uri="{FF2B5EF4-FFF2-40B4-BE49-F238E27FC236}">
                <a16:creationId xmlns:a16="http://schemas.microsoft.com/office/drawing/2014/main" id="{812D6C01-54C3-4D33-9101-67338537723C}"/>
              </a:ext>
            </a:extLst>
          </p:cNvPr>
          <p:cNvSpPr>
            <a:spLocks noChangeArrowheads="1"/>
          </p:cNvSpPr>
          <p:nvPr/>
        </p:nvSpPr>
        <p:spPr bwMode="auto">
          <a:xfrm>
            <a:off x="68460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3" name="Rectangle 18">
            <a:extLst>
              <a:ext uri="{FF2B5EF4-FFF2-40B4-BE49-F238E27FC236}">
                <a16:creationId xmlns:a16="http://schemas.microsoft.com/office/drawing/2014/main" id="{9C092AE9-D8B5-4911-8B5E-062645A6F323}"/>
              </a:ext>
            </a:extLst>
          </p:cNvPr>
          <p:cNvSpPr>
            <a:spLocks noChangeArrowheads="1"/>
          </p:cNvSpPr>
          <p:nvPr/>
        </p:nvSpPr>
        <p:spPr bwMode="auto">
          <a:xfrm>
            <a:off x="75318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5" name="Rectangle 19">
            <a:extLst>
              <a:ext uri="{FF2B5EF4-FFF2-40B4-BE49-F238E27FC236}">
                <a16:creationId xmlns:a16="http://schemas.microsoft.com/office/drawing/2014/main" id="{4B53B344-A251-43ED-A8B1-3B9F4D1DE840}"/>
              </a:ext>
            </a:extLst>
          </p:cNvPr>
          <p:cNvSpPr>
            <a:spLocks noChangeArrowheads="1"/>
          </p:cNvSpPr>
          <p:nvPr/>
        </p:nvSpPr>
        <p:spPr bwMode="auto">
          <a:xfrm>
            <a:off x="8217694" y="3171825"/>
            <a:ext cx="533400" cy="3810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ALU</a:t>
            </a:r>
          </a:p>
        </p:txBody>
      </p:sp>
      <p:sp>
        <p:nvSpPr>
          <p:cNvPr id="37" name="Rectangle 20">
            <a:extLst>
              <a:ext uri="{FF2B5EF4-FFF2-40B4-BE49-F238E27FC236}">
                <a16:creationId xmlns:a16="http://schemas.microsoft.com/office/drawing/2014/main" id="{C329FF7A-6826-4BEB-B950-4F54B5AD4248}"/>
              </a:ext>
            </a:extLst>
          </p:cNvPr>
          <p:cNvSpPr>
            <a:spLocks noChangeArrowheads="1"/>
          </p:cNvSpPr>
          <p:nvPr/>
        </p:nvSpPr>
        <p:spPr bwMode="auto">
          <a:xfrm>
            <a:off x="6769894" y="962025"/>
            <a:ext cx="1676400" cy="990600"/>
          </a:xfrm>
          <a:prstGeom prst="rect">
            <a:avLst/>
          </a:prstGeom>
          <a:solidFill>
            <a:srgbClr val="FFFF00"/>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Register File</a:t>
            </a:r>
          </a:p>
          <a:p>
            <a:pPr algn="ctr" eaLnBrk="1" hangingPunct="1">
              <a:spcBef>
                <a:spcPct val="0"/>
              </a:spcBef>
              <a:buFontTx/>
              <a:buNone/>
            </a:pPr>
            <a:r>
              <a:rPr lang="en-US" altLang="en-US" sz="2000">
                <a:latin typeface="+mn-lt"/>
              </a:rPr>
              <a:t>R1-R32</a:t>
            </a:r>
          </a:p>
        </p:txBody>
      </p:sp>
      <p:sp>
        <p:nvSpPr>
          <p:cNvPr id="39" name="Line 21">
            <a:extLst>
              <a:ext uri="{FF2B5EF4-FFF2-40B4-BE49-F238E27FC236}">
                <a16:creationId xmlns:a16="http://schemas.microsoft.com/office/drawing/2014/main" id="{05E00E23-769B-4ADB-AA63-C99E810F532F}"/>
              </a:ext>
            </a:extLst>
          </p:cNvPr>
          <p:cNvSpPr>
            <a:spLocks noChangeShapeType="1"/>
          </p:cNvSpPr>
          <p:nvPr/>
        </p:nvSpPr>
        <p:spPr bwMode="auto">
          <a:xfrm>
            <a:off x="6312694" y="3324225"/>
            <a:ext cx="381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1" name="Line 22">
            <a:extLst>
              <a:ext uri="{FF2B5EF4-FFF2-40B4-BE49-F238E27FC236}">
                <a16:creationId xmlns:a16="http://schemas.microsoft.com/office/drawing/2014/main" id="{9BEC7B4E-028F-443C-B13F-9FA710A845B4}"/>
              </a:ext>
            </a:extLst>
          </p:cNvPr>
          <p:cNvSpPr>
            <a:spLocks noChangeShapeType="1"/>
          </p:cNvSpPr>
          <p:nvPr/>
        </p:nvSpPr>
        <p:spPr bwMode="auto">
          <a:xfrm>
            <a:off x="7684294" y="2028825"/>
            <a:ext cx="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3" name="Line 23">
            <a:extLst>
              <a:ext uri="{FF2B5EF4-FFF2-40B4-BE49-F238E27FC236}">
                <a16:creationId xmlns:a16="http://schemas.microsoft.com/office/drawing/2014/main" id="{42737A49-7B3E-4093-AAC7-CF016B569EC7}"/>
              </a:ext>
            </a:extLst>
          </p:cNvPr>
          <p:cNvSpPr>
            <a:spLocks noChangeShapeType="1"/>
          </p:cNvSpPr>
          <p:nvPr/>
        </p:nvSpPr>
        <p:spPr bwMode="auto">
          <a:xfrm>
            <a:off x="6160294" y="2257425"/>
            <a:ext cx="1143000" cy="685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5" name="Line 24">
            <a:extLst>
              <a:ext uri="{FF2B5EF4-FFF2-40B4-BE49-F238E27FC236}">
                <a16:creationId xmlns:a16="http://schemas.microsoft.com/office/drawing/2014/main" id="{8F4E1570-5096-4B99-BD0A-E5B947E4DB74}"/>
              </a:ext>
            </a:extLst>
          </p:cNvPr>
          <p:cNvSpPr>
            <a:spLocks noChangeShapeType="1"/>
          </p:cNvSpPr>
          <p:nvPr/>
        </p:nvSpPr>
        <p:spPr bwMode="auto">
          <a:xfrm>
            <a:off x="7684294" y="3629025"/>
            <a:ext cx="0" cy="381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7" name="Text Box 25">
            <a:extLst>
              <a:ext uri="{FF2B5EF4-FFF2-40B4-BE49-F238E27FC236}">
                <a16:creationId xmlns:a16="http://schemas.microsoft.com/office/drawing/2014/main" id="{340D336A-2400-44BE-8BF7-C0DF511C8AAF}"/>
              </a:ext>
            </a:extLst>
          </p:cNvPr>
          <p:cNvSpPr txBox="1">
            <a:spLocks noChangeArrowheads="1"/>
          </p:cNvSpPr>
          <p:nvPr/>
        </p:nvSpPr>
        <p:spPr bwMode="auto">
          <a:xfrm>
            <a:off x="6725299" y="3933825"/>
            <a:ext cx="2025940" cy="1015663"/>
          </a:xfrm>
          <a:prstGeom prst="rect">
            <a:avLst/>
          </a:prstGeom>
          <a:noFill/>
          <a:ln>
            <a:noFill/>
          </a:ln>
          <a:effec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mn-lt"/>
              </a:rPr>
              <a:t>Results written to</a:t>
            </a:r>
          </a:p>
          <a:p>
            <a:pPr algn="ctr" eaLnBrk="1" hangingPunct="1">
              <a:spcBef>
                <a:spcPct val="0"/>
              </a:spcBef>
              <a:buFontTx/>
              <a:buNone/>
            </a:pPr>
            <a:r>
              <a:rPr lang="en-US" altLang="en-US" sz="2000">
                <a:latin typeface="+mn-lt"/>
              </a:rPr>
              <a:t>ROB and tags</a:t>
            </a:r>
          </a:p>
          <a:p>
            <a:pPr algn="ctr" eaLnBrk="1" hangingPunct="1">
              <a:spcBef>
                <a:spcPct val="0"/>
              </a:spcBef>
              <a:buFontTx/>
              <a:buNone/>
            </a:pPr>
            <a:r>
              <a:rPr lang="en-US" altLang="en-US" sz="2000">
                <a:latin typeface="+mn-lt"/>
              </a:rPr>
              <a:t>broadcast to IQ</a:t>
            </a:r>
          </a:p>
        </p:txBody>
      </p:sp>
      <p:sp>
        <p:nvSpPr>
          <p:cNvPr id="49" name="Line 26">
            <a:extLst>
              <a:ext uri="{FF2B5EF4-FFF2-40B4-BE49-F238E27FC236}">
                <a16:creationId xmlns:a16="http://schemas.microsoft.com/office/drawing/2014/main" id="{7EB32BF8-1035-4DD4-8053-E39466346EE8}"/>
              </a:ext>
            </a:extLst>
          </p:cNvPr>
          <p:cNvSpPr>
            <a:spLocks noChangeShapeType="1"/>
          </p:cNvSpPr>
          <p:nvPr/>
        </p:nvSpPr>
        <p:spPr bwMode="auto">
          <a:xfrm>
            <a:off x="6160294" y="885825"/>
            <a:ext cx="609600" cy="304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D5D0DAA2-0947-A596-1F49-1C8E19DDFB8E}"/>
                  </a:ext>
                </a:extLst>
              </p14:cNvPr>
              <p14:cNvContentPartPr/>
              <p14:nvPr/>
            </p14:nvContentPartPr>
            <p14:xfrm>
              <a:off x="471600" y="-20880"/>
              <a:ext cx="11381400" cy="6248520"/>
            </p14:xfrm>
          </p:contentPart>
        </mc:Choice>
        <mc:Fallback xmlns="">
          <p:pic>
            <p:nvPicPr>
              <p:cNvPr id="2" name="Ink 1">
                <a:extLst>
                  <a:ext uri="{FF2B5EF4-FFF2-40B4-BE49-F238E27FC236}">
                    <a16:creationId xmlns:a16="http://schemas.microsoft.com/office/drawing/2014/main" id="{D5D0DAA2-0947-A596-1F49-1C8E19DDFB8E}"/>
                  </a:ext>
                </a:extLst>
              </p:cNvPr>
              <p:cNvPicPr/>
              <p:nvPr/>
            </p:nvPicPr>
            <p:blipFill>
              <a:blip r:embed="rId3"/>
              <a:stretch>
                <a:fillRect/>
              </a:stretch>
            </p:blipFill>
            <p:spPr>
              <a:xfrm>
                <a:off x="462240" y="-30240"/>
                <a:ext cx="11400120" cy="6267240"/>
              </a:xfrm>
              <a:prstGeom prst="rect">
                <a:avLst/>
              </a:prstGeom>
            </p:spPr>
          </p:pic>
        </mc:Fallback>
      </mc:AlternateContent>
    </p:spTree>
    <p:extLst>
      <p:ext uri="{BB962C8B-B14F-4D97-AF65-F5344CB8AC3E}">
        <p14:creationId xmlns:p14="http://schemas.microsoft.com/office/powerpoint/2010/main" val="229579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65E93-5040-429C-B4B1-7FCE888700A6}"/>
              </a:ext>
            </a:extLst>
          </p:cNvPr>
          <p:cNvSpPr txBox="1"/>
          <p:nvPr/>
        </p:nvSpPr>
        <p:spPr>
          <a:xfrm>
            <a:off x="9339589" y="6120318"/>
            <a:ext cx="2566536" cy="584775"/>
          </a:xfrm>
          <a:prstGeom prst="rect">
            <a:avLst/>
          </a:prstGeom>
          <a:noFill/>
        </p:spPr>
        <p:txBody>
          <a:bodyPr wrap="none" rtlCol="0">
            <a:spAutoFit/>
          </a:bodyPr>
          <a:lstStyle/>
          <a:p>
            <a:r>
              <a:rPr lang="en-US" sz="3200" dirty="0">
                <a:solidFill>
                  <a:srgbClr val="C00000"/>
                </a:solidFill>
              </a:rPr>
              <a:t>Cache Latency</a:t>
            </a:r>
          </a:p>
        </p:txBody>
      </p:sp>
      <p:sp>
        <p:nvSpPr>
          <p:cNvPr id="2" name="TextBox 1">
            <a:extLst>
              <a:ext uri="{FF2B5EF4-FFF2-40B4-BE49-F238E27FC236}">
                <a16:creationId xmlns:a16="http://schemas.microsoft.com/office/drawing/2014/main" id="{DA1B5E11-BE99-4C43-82D0-C71D1D88B40C}"/>
              </a:ext>
            </a:extLst>
          </p:cNvPr>
          <p:cNvSpPr txBox="1"/>
          <p:nvPr/>
        </p:nvSpPr>
        <p:spPr>
          <a:xfrm>
            <a:off x="98599" y="109537"/>
            <a:ext cx="6751656" cy="3046988"/>
          </a:xfrm>
          <a:prstGeom prst="rect">
            <a:avLst/>
          </a:prstGeom>
          <a:noFill/>
          <a:ln>
            <a:solidFill>
              <a:schemeClr val="accent1"/>
            </a:solidFill>
          </a:ln>
        </p:spPr>
        <p:txBody>
          <a:bodyPr wrap="none" rtlCol="0">
            <a:spAutoFit/>
          </a:bodyPr>
          <a:lstStyle/>
          <a:p>
            <a:r>
              <a:rPr lang="en-US" sz="2400" dirty="0">
                <a:solidFill>
                  <a:srgbClr val="C00000"/>
                </a:solidFill>
              </a:rPr>
              <a:t>Assumptions</a:t>
            </a:r>
          </a:p>
          <a:p>
            <a:endParaRPr lang="en-US" sz="2400" dirty="0"/>
          </a:p>
          <a:p>
            <a:r>
              <a:rPr lang="en-US" sz="2400" dirty="0"/>
              <a:t>1000 instructions, 1000 cycles, no stalls with L1 hits</a:t>
            </a:r>
          </a:p>
          <a:p>
            <a:r>
              <a:rPr lang="en-US" sz="2400" dirty="0"/>
              <a:t># loads/stores:</a:t>
            </a:r>
          </a:p>
          <a:p>
            <a:r>
              <a:rPr lang="en-US" sz="2400" dirty="0"/>
              <a:t>% of loads/stores that show up at L2:</a:t>
            </a:r>
          </a:p>
          <a:p>
            <a:r>
              <a:rPr lang="en-US" sz="2400" dirty="0"/>
              <a:t>% of loads/stores that show up at L3:</a:t>
            </a:r>
          </a:p>
          <a:p>
            <a:r>
              <a:rPr lang="en-US" sz="2400" dirty="0"/>
              <a:t>% of loads/stores that show up at mem:</a:t>
            </a:r>
          </a:p>
          <a:p>
            <a:r>
              <a:rPr lang="en-US" sz="2400" dirty="0"/>
              <a:t>L2 acc = 10 </a:t>
            </a:r>
            <a:r>
              <a:rPr lang="en-US" sz="2400" dirty="0" err="1"/>
              <a:t>cyc</a:t>
            </a:r>
            <a:r>
              <a:rPr lang="en-US" sz="2400" dirty="0"/>
              <a:t>,   L3 acc = 25 </a:t>
            </a:r>
            <a:r>
              <a:rPr lang="en-US" sz="2400" dirty="0" err="1"/>
              <a:t>cyc</a:t>
            </a:r>
            <a:r>
              <a:rPr lang="en-US" sz="2400" dirty="0"/>
              <a:t>,   mem acc = 200 </a:t>
            </a:r>
            <a:r>
              <a:rPr lang="en-US" sz="2400" dirty="0" err="1"/>
              <a:t>cyc</a:t>
            </a:r>
            <a:endParaRPr lang="en-US" sz="2400"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E7E192E6-3CA9-0315-FEB2-9260F91766EC}"/>
                  </a:ext>
                </a:extLst>
              </p14:cNvPr>
              <p14:cNvContentPartPr/>
              <p14:nvPr/>
            </p14:nvContentPartPr>
            <p14:xfrm>
              <a:off x="257040" y="1195560"/>
              <a:ext cx="9996840" cy="5417640"/>
            </p14:xfrm>
          </p:contentPart>
        </mc:Choice>
        <mc:Fallback xmlns="">
          <p:pic>
            <p:nvPicPr>
              <p:cNvPr id="4" name="Ink 3">
                <a:extLst>
                  <a:ext uri="{FF2B5EF4-FFF2-40B4-BE49-F238E27FC236}">
                    <a16:creationId xmlns:a16="http://schemas.microsoft.com/office/drawing/2014/main" id="{E7E192E6-3CA9-0315-FEB2-9260F91766EC}"/>
                  </a:ext>
                </a:extLst>
              </p:cNvPr>
              <p:cNvPicPr/>
              <p:nvPr/>
            </p:nvPicPr>
            <p:blipFill>
              <a:blip r:embed="rId3"/>
              <a:stretch>
                <a:fillRect/>
              </a:stretch>
            </p:blipFill>
            <p:spPr>
              <a:xfrm>
                <a:off x="247680" y="1186200"/>
                <a:ext cx="10015560" cy="5436360"/>
              </a:xfrm>
              <a:prstGeom prst="rect">
                <a:avLst/>
              </a:prstGeom>
            </p:spPr>
          </p:pic>
        </mc:Fallback>
      </mc:AlternateContent>
    </p:spTree>
    <p:extLst>
      <p:ext uri="{BB962C8B-B14F-4D97-AF65-F5344CB8AC3E}">
        <p14:creationId xmlns:p14="http://schemas.microsoft.com/office/powerpoint/2010/main" val="2629956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931</TotalTime>
  <Words>2047</Words>
  <Application>Microsoft Office PowerPoint</Application>
  <PresentationFormat>Widescreen</PresentationFormat>
  <Paragraphs>274</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Rajeev Balasubramonian</dc:creator>
  <cp:lastModifiedBy>Rajeev Balasubramonian</cp:lastModifiedBy>
  <cp:revision>23</cp:revision>
  <dcterms:created xsi:type="dcterms:W3CDTF">2018-04-26T14:54:29Z</dcterms:created>
  <dcterms:modified xsi:type="dcterms:W3CDTF">2024-04-30T19:11:53Z</dcterms:modified>
</cp:coreProperties>
</file>