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7.xml" ContentType="application/inkml+xml"/>
  <Override PartName="/ppt/notesSlides/notesSlide13.xml" ContentType="application/vnd.openxmlformats-officedocument.presentationml.notesSlide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ink/ink10.xml" ContentType="application/inkml+xml"/>
  <Override PartName="/ppt/notesSlides/notesSlide16.xml" ContentType="application/vnd.openxmlformats-officedocument.presentationml.notesSlide+xml"/>
  <Override PartName="/ppt/ink/ink11.xml" ContentType="application/inkml+xml"/>
  <Override PartName="/ppt/notesSlides/notesSlide17.xml" ContentType="application/vnd.openxmlformats-officedocument.presentationml.notesSlide+xml"/>
  <Override PartName="/ppt/ink/ink12.xml" ContentType="application/inkml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ppt/ink/ink1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5.xml" ContentType="application/inkml+xml"/>
  <Override PartName="/ppt/notesSlides/notesSlide22.xml" ContentType="application/vnd.openxmlformats-officedocument.presentationml.notesSlide+xml"/>
  <Override PartName="/ppt/ink/ink16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7.xml" ContentType="application/inkml+xml"/>
  <Override PartName="/ppt/notesSlides/notesSlide25.xml" ContentType="application/vnd.openxmlformats-officedocument.presentationml.notesSlide+xml"/>
  <Override PartName="/ppt/ink/ink18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9.xml" ContentType="application/inkml+xml"/>
  <Override PartName="/ppt/notesSlides/notesSlide28.xml" ContentType="application/vnd.openxmlformats-officedocument.presentationml.notesSlide+xml"/>
  <Override PartName="/ppt/ink/ink20.xml" ContentType="application/inkml+xml"/>
  <Override PartName="/ppt/notesSlides/notesSlide29.xml" ContentType="application/vnd.openxmlformats-officedocument.presentationml.notesSlide+xml"/>
  <Override PartName="/ppt/ink/ink21.xml" ContentType="application/inkml+xml"/>
  <Override PartName="/ppt/notesSlides/notesSlide30.xml" ContentType="application/vnd.openxmlformats-officedocument.presentationml.notesSlide+xml"/>
  <Override PartName="/ppt/ink/ink22.xml" ContentType="application/inkml+xml"/>
  <Override PartName="/ppt/notesSlides/notesSlide31.xml" ContentType="application/vnd.openxmlformats-officedocument.presentationml.notesSlide+xml"/>
  <Override PartName="/ppt/ink/ink23.xml" ContentType="application/inkml+xml"/>
  <Override PartName="/ppt/notesSlides/notesSlide32.xml" ContentType="application/vnd.openxmlformats-officedocument.presentationml.notesSlide+xml"/>
  <Override PartName="/ppt/ink/ink24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626" r:id="rId2"/>
    <p:sldId id="690" r:id="rId3"/>
    <p:sldId id="663" r:id="rId4"/>
    <p:sldId id="664" r:id="rId5"/>
    <p:sldId id="665" r:id="rId6"/>
    <p:sldId id="666" r:id="rId7"/>
    <p:sldId id="669" r:id="rId8"/>
    <p:sldId id="667" r:id="rId9"/>
    <p:sldId id="688" r:id="rId10"/>
    <p:sldId id="670" r:id="rId11"/>
    <p:sldId id="671" r:id="rId12"/>
    <p:sldId id="672" r:id="rId13"/>
    <p:sldId id="673" r:id="rId14"/>
    <p:sldId id="674" r:id="rId15"/>
    <p:sldId id="675" r:id="rId16"/>
    <p:sldId id="676" r:id="rId17"/>
    <p:sldId id="677" r:id="rId18"/>
    <p:sldId id="678" r:id="rId19"/>
    <p:sldId id="689" r:id="rId20"/>
    <p:sldId id="679" r:id="rId21"/>
    <p:sldId id="680" r:id="rId22"/>
    <p:sldId id="681" r:id="rId23"/>
    <p:sldId id="682" r:id="rId24"/>
    <p:sldId id="687" r:id="rId25"/>
    <p:sldId id="600" r:id="rId26"/>
    <p:sldId id="601" r:id="rId27"/>
    <p:sldId id="602" r:id="rId28"/>
    <p:sldId id="606" r:id="rId29"/>
    <p:sldId id="617" r:id="rId30"/>
    <p:sldId id="618" r:id="rId31"/>
    <p:sldId id="619" r:id="rId32"/>
    <p:sldId id="620" r:id="rId33"/>
    <p:sldId id="621" r:id="rId34"/>
    <p:sldId id="622" r:id="rId35"/>
    <p:sldId id="609" r:id="rId36"/>
    <p:sldId id="627" r:id="rId37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C603A-6A36-4140-ADC9-A4F1F12D2691}" v="2" dt="2024-04-23T17:15:44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74" d="100"/>
          <a:sy n="74" d="100"/>
        </p:scale>
        <p:origin x="10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d1fdae7ed13c9a74" providerId="LiveId" clId="{64DC603A-6A36-4140-ADC9-A4F1F12D2691}"/>
    <pc:docChg chg="modSld">
      <pc:chgData name="Rajeev Balasubramonian" userId="d1fdae7ed13c9a74" providerId="LiveId" clId="{64DC603A-6A36-4140-ADC9-A4F1F12D2691}" dt="2024-04-23T17:15:44.211" v="1"/>
      <pc:docMkLst>
        <pc:docMk/>
      </pc:docMkLst>
      <pc:sldChg chg="addSp">
        <pc:chgData name="Rajeev Balasubramonian" userId="d1fdae7ed13c9a74" providerId="LiveId" clId="{64DC603A-6A36-4140-ADC9-A4F1F12D2691}" dt="2024-04-23T17:15:44.211" v="1"/>
        <pc:sldMkLst>
          <pc:docMk/>
          <pc:sldMk cId="0" sldId="600"/>
        </pc:sldMkLst>
        <pc:inkChg chg="add">
          <ac:chgData name="Rajeev Balasubramonian" userId="d1fdae7ed13c9a74" providerId="LiveId" clId="{64DC603A-6A36-4140-ADC9-A4F1F12D2691}" dt="2024-04-23T17:15:44.211" v="1"/>
          <ac:inkMkLst>
            <pc:docMk/>
            <pc:sldMk cId="0" sldId="600"/>
            <ac:inkMk id="2" creationId="{B8B63AAD-E9C5-9A1D-F7B9-24C7E6B88632}"/>
          </ac:inkMkLst>
        </pc:inkChg>
      </pc:sldChg>
      <pc:sldChg chg="addSp">
        <pc:chgData name="Rajeev Balasubramonian" userId="d1fdae7ed13c9a74" providerId="LiveId" clId="{64DC603A-6A36-4140-ADC9-A4F1F12D2691}" dt="2024-04-23T17:15:44.211" v="1"/>
        <pc:sldMkLst>
          <pc:docMk/>
          <pc:sldMk cId="0" sldId="602"/>
        </pc:sldMkLst>
        <pc:inkChg chg="add">
          <ac:chgData name="Rajeev Balasubramonian" userId="d1fdae7ed13c9a74" providerId="LiveId" clId="{64DC603A-6A36-4140-ADC9-A4F1F12D2691}" dt="2024-04-23T17:15:44.211" v="1"/>
          <ac:inkMkLst>
            <pc:docMk/>
            <pc:sldMk cId="0" sldId="602"/>
            <ac:inkMk id="2" creationId="{DFAB4D07-ABB3-9E95-0035-B8A75D127BE8}"/>
          </ac:inkMkLst>
        </pc:inkChg>
      </pc:sldChg>
      <pc:sldChg chg="addSp">
        <pc:chgData name="Rajeev Balasubramonian" userId="d1fdae7ed13c9a74" providerId="LiveId" clId="{64DC603A-6A36-4140-ADC9-A4F1F12D2691}" dt="2024-04-23T17:15:44.211" v="1"/>
        <pc:sldMkLst>
          <pc:docMk/>
          <pc:sldMk cId="0" sldId="606"/>
        </pc:sldMkLst>
        <pc:inkChg chg="add">
          <ac:chgData name="Rajeev Balasubramonian" userId="d1fdae7ed13c9a74" providerId="LiveId" clId="{64DC603A-6A36-4140-ADC9-A4F1F12D2691}" dt="2024-04-23T17:15:44.211" v="1"/>
          <ac:inkMkLst>
            <pc:docMk/>
            <pc:sldMk cId="0" sldId="606"/>
            <ac:inkMk id="2" creationId="{1DCE7BFD-116D-14CC-BB55-7038AF4F51FA}"/>
          </ac:inkMkLst>
        </pc:inkChg>
      </pc:sldChg>
      <pc:sldChg chg="addSp">
        <pc:chgData name="Rajeev Balasubramonian" userId="d1fdae7ed13c9a74" providerId="LiveId" clId="{64DC603A-6A36-4140-ADC9-A4F1F12D2691}" dt="2024-04-23T17:15:44.211" v="1"/>
        <pc:sldMkLst>
          <pc:docMk/>
          <pc:sldMk cId="0" sldId="617"/>
        </pc:sldMkLst>
        <pc:inkChg chg="add">
          <ac:chgData name="Rajeev Balasubramonian" userId="d1fdae7ed13c9a74" providerId="LiveId" clId="{64DC603A-6A36-4140-ADC9-A4F1F12D2691}" dt="2024-04-23T17:15:44.211" v="1"/>
          <ac:inkMkLst>
            <pc:docMk/>
            <pc:sldMk cId="0" sldId="617"/>
            <ac:inkMk id="2" creationId="{1457C255-AD18-FCA1-C25C-0EBCCC0DA966}"/>
          </ac:inkMkLst>
        </pc:inkChg>
      </pc:sldChg>
      <pc:sldChg chg="addSp">
        <pc:chgData name="Rajeev Balasubramonian" userId="d1fdae7ed13c9a74" providerId="LiveId" clId="{64DC603A-6A36-4140-ADC9-A4F1F12D2691}" dt="2024-04-23T17:15:44.211" v="1"/>
        <pc:sldMkLst>
          <pc:docMk/>
          <pc:sldMk cId="0" sldId="618"/>
        </pc:sldMkLst>
        <pc:inkChg chg="add">
          <ac:chgData name="Rajeev Balasubramonian" userId="d1fdae7ed13c9a74" providerId="LiveId" clId="{64DC603A-6A36-4140-ADC9-A4F1F12D2691}" dt="2024-04-23T17:15:44.211" v="1"/>
          <ac:inkMkLst>
            <pc:docMk/>
            <pc:sldMk cId="0" sldId="618"/>
            <ac:inkMk id="2" creationId="{77D43D59-BBE2-8262-EE91-9BA3199D5765}"/>
          </ac:inkMkLst>
        </pc:inkChg>
      </pc:sldChg>
      <pc:sldChg chg="addSp">
        <pc:chgData name="Rajeev Balasubramonian" userId="d1fdae7ed13c9a74" providerId="LiveId" clId="{64DC603A-6A36-4140-ADC9-A4F1F12D2691}" dt="2024-04-23T17:15:44.211" v="1"/>
        <pc:sldMkLst>
          <pc:docMk/>
          <pc:sldMk cId="0" sldId="619"/>
        </pc:sldMkLst>
        <pc:inkChg chg="add">
          <ac:chgData name="Rajeev Balasubramonian" userId="d1fdae7ed13c9a74" providerId="LiveId" clId="{64DC603A-6A36-4140-ADC9-A4F1F12D2691}" dt="2024-04-23T17:15:44.211" v="1"/>
          <ac:inkMkLst>
            <pc:docMk/>
            <pc:sldMk cId="0" sldId="619"/>
            <ac:inkMk id="2" creationId="{4FD4CF5E-B0CA-E09F-8D2E-13EFD120EBA4}"/>
          </ac:inkMkLst>
        </pc:inkChg>
      </pc:sldChg>
      <pc:sldChg chg="addSp">
        <pc:chgData name="Rajeev Balasubramonian" userId="d1fdae7ed13c9a74" providerId="LiveId" clId="{64DC603A-6A36-4140-ADC9-A4F1F12D2691}" dt="2024-04-23T17:15:44.211" v="1"/>
        <pc:sldMkLst>
          <pc:docMk/>
          <pc:sldMk cId="0" sldId="620"/>
        </pc:sldMkLst>
        <pc:inkChg chg="add">
          <ac:chgData name="Rajeev Balasubramonian" userId="d1fdae7ed13c9a74" providerId="LiveId" clId="{64DC603A-6A36-4140-ADC9-A4F1F12D2691}" dt="2024-04-23T17:15:44.211" v="1"/>
          <ac:inkMkLst>
            <pc:docMk/>
            <pc:sldMk cId="0" sldId="620"/>
            <ac:inkMk id="2" creationId="{8A23D1A5-73BE-EF00-FF44-2B64D10CEAE4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63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63"/>
            <ac:inkMk id="2" creationId="{D7E46940-E3DE-F7A1-FFBF-E6B06AA8C488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64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64"/>
            <ac:inkMk id="2" creationId="{F32211B1-89D5-2D59-AA59-7D5C745D9084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65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65"/>
            <ac:inkMk id="2" creationId="{E82A6B1A-E5A3-4E36-8DED-C0CEE93D829D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66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66"/>
            <ac:inkMk id="2" creationId="{FA688984-508B-82F5-3546-122BB30C50C7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70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70"/>
            <ac:inkMk id="2" creationId="{656289AB-145B-3153-E8EC-356F4C72A4C5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72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72"/>
            <ac:inkMk id="2" creationId="{15CC7C1E-599B-2F60-B39D-D794E949FC93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73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73"/>
            <ac:inkMk id="2" creationId="{EC94BE4B-2CFD-B7B0-66C5-B728E94E5BD0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74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74"/>
            <ac:inkMk id="2" creationId="{BBB9CFB5-AC42-5282-4CAA-B79562C1A12F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75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75"/>
            <ac:inkMk id="2" creationId="{8217A6B1-15D7-1B92-BBE4-A9B3AC503806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76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76"/>
            <ac:inkMk id="2" creationId="{7A0323FA-27C9-3555-6FA2-79DB90D57CC2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77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77"/>
            <ac:inkMk id="2" creationId="{B6DB090F-95B8-0DEE-E9A9-AD36C4ECBACF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78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78"/>
            <ac:inkMk id="2" creationId="{8A24EDBA-2DD8-8F5E-7022-0CF37ABC2F99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80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80"/>
            <ac:inkMk id="2" creationId="{24CA1E5C-1BF8-0D28-9C40-3D53B36DDEBF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0" sldId="681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0" sldId="681"/>
            <ac:inkMk id="2" creationId="{FA1E7E52-E1EC-6027-0471-D74536D139A1}"/>
          </ac:inkMkLst>
        </pc:inkChg>
      </pc:sldChg>
      <pc:sldChg chg="addSp">
        <pc:chgData name="Rajeev Balasubramonian" userId="d1fdae7ed13c9a74" providerId="LiveId" clId="{64DC603A-6A36-4140-ADC9-A4F1F12D2691}" dt="2024-04-23T17:15:44.211" v="1"/>
        <pc:sldMkLst>
          <pc:docMk/>
          <pc:sldMk cId="2706375414" sldId="687"/>
        </pc:sldMkLst>
        <pc:inkChg chg="add">
          <ac:chgData name="Rajeev Balasubramonian" userId="d1fdae7ed13c9a74" providerId="LiveId" clId="{64DC603A-6A36-4140-ADC9-A4F1F12D2691}" dt="2024-04-23T17:15:44.211" v="1"/>
          <ac:inkMkLst>
            <pc:docMk/>
            <pc:sldMk cId="2706375414" sldId="687"/>
            <ac:inkMk id="6" creationId="{50DFA809-774D-B9AB-C669-A2166E193DBA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549023022" sldId="689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549023022" sldId="689"/>
            <ac:inkMk id="2" creationId="{6175DA36-66A1-7E36-5A04-705F9149D924}"/>
          </ac:inkMkLst>
        </pc:inkChg>
      </pc:sldChg>
      <pc:sldChg chg="addSp">
        <pc:chgData name="Rajeev Balasubramonian" userId="d1fdae7ed13c9a74" providerId="LiveId" clId="{64DC603A-6A36-4140-ADC9-A4F1F12D2691}" dt="2024-04-18T18:05:51.213" v="0"/>
        <pc:sldMkLst>
          <pc:docMk/>
          <pc:sldMk cId="1099378328" sldId="690"/>
        </pc:sldMkLst>
        <pc:inkChg chg="add">
          <ac:chgData name="Rajeev Balasubramonian" userId="d1fdae7ed13c9a74" providerId="LiveId" clId="{64DC603A-6A36-4140-ADC9-A4F1F12D2691}" dt="2024-04-18T18:05:51.213" v="0"/>
          <ac:inkMkLst>
            <pc:docMk/>
            <pc:sldMk cId="1099378328" sldId="690"/>
            <ac:inkMk id="2" creationId="{043FD8A9-C17A-9DEB-2D25-A2B7688E8357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A17A195-B0B6-4117-B1BB-D7F87D76F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69F32B40-1776-4EDE-91D3-A7F7E3B593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1E4F5484-B5D7-4AE5-A396-9C9C4AC58A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4274153-25D8-4488-843D-CCD9B25B17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9924CC41-D986-40A8-87DB-4BEC1C8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6:47:43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1876 2626 558 0,'0'22'75'16,"7"0"55"-16,1-4-60 0,1 2-24 0,1-1 3 0,-7 3 38 0,1-1 16 0,-2-4 2 0,3-3-8 0,-2-1-35 0,0-1-16 0,8 1-26 16,0-7-8-16,11 1-8 0,3-6-1 15,2-1-1-15,3-1 3 16,3-7 4-16,0 3 2 15,5-6 12 1,3-2 1 0,5-2-3-16,-2-3-2 0,12-2-10 15,3-2-2-15,17-2-4 16,11 4-1-16,11-4-1 16,-4 3 0-1,4 4-1-15,-5 3 0 0,10 1 1 16,4 5-1-16,13 5 1 0,-3 0-1 15,0-6 0 1,-9 1 0-16,9-2 1 16,9-1 1-16,10 0 2 0,-2 2 3 15,-1 4 6 1,-4 0-1-16,5 8-1 16,5 1-4-16,3 0-7 0,-6 3 0 15,9-6-3-15,5-2-1 0,7-10 3 16,-1 0 0-16,7-2 0 15,6 2 1 1,7 1-1-16,4 6 0 0,18 4 2 16,-6 3 1-16,8 5 1 15,12 3 2-15,1 0 3 16,0-3 0-16,30 1 1 16,6 2 4-16,-5-1 1 15,20-6 10-15,-9 6 1 0,17-2-2 16,10 4-7-16,-10 7-11 15,10 2-3 1,-14 2-1-16,-3 4 1 0,-11 5 1 16,-24 12-309-16,-13 8 226 15</inkml:trace>
  <inkml:trace contextRef="#ctx0" brushRef="#br0" timeOffset="4181.67">2083 8395 229 0,'-16'19'16'16,"-1"0"19"-16,0 0-32 0,2-2-3 0,3-3 3 0,2-4 22 0,4-4 54 0,1 3 28 16,1-1 39-16,0 5-5 0,4 6-29 15,-4 0-18-15,-1 8-20 16,2 4-5-16,-2-2-13 0,5-1-8 16,2-8-22-1,9-4-11-15,6-5-10 16,2-4 3-16,11-3 7 15,-2-2 3-15,4 1 3 16,4 3-2-16,4 2-4 16,-4 3-3-16,3 3-5 15,-2 2-1-15,-1 2-3 0,3-4 0 0,2-2 17 16,11-2 6-16,10-7 10 16,6-5 5-16,9-5-12 15,-3-3-1-15,3 1-7 16,-2-1-1-16,-4 7 6 15,3 0 2-15,3 3 1 16,5 0-4 0,8-2-12-16,-3-2-4 0,1-6-3 15,-3-4-1-15,-7-3-2 0,7-7 0 16,6-1-3 0,7 1 0-16,13 5-1 15,-4 0 1-15,-6 7 0 16,-5 7 0-16,-3 5 0 15,11 1 0-15,4 1 0 0,2-2 1 0,-4-3 2 16,-12-7 8 0,3 1 11-16,0 1 6 0,17-3 4 15,-2 1-6-15,-2 1-10 16,-9 0-4 0,-25-7-6-16,-3 2-3 0,-13-2-55 15,-7 0-140 1,-17-15 119-16</inkml:trace>
  <inkml:trace contextRef="#ctx0" brushRef="#br0" timeOffset="23117.84">1928 8691 549 0,'7'0'130'0,"-1"-3"113"0,7 3-123 0,-2 2-39 16,-11 4-49-16,-5 8-9 0,-16 2-11 0,-5-2-3 0,-3-1-3 0,-1-2-1 16,11-8-4-16,5-3-1 15,8-8-2 1,6-4-2-16,9-6 3 0,4-4 0 15,1-5 2-15,5-1 4 16,-6-11 17-16,-1-6 12 16,-7-11 21-16,-5-7 7 15,-9-7-1 1,-2-4-8-16,-8 1-19 0,-2-1-9 16,5 0-15-1,2-8-4-15,13-3-5 0,1-8-1 16,4-3 0-16,9 0-1 15,6 4 1-15,0 10 0 0,3 13 12 16,-6 9 3-16,-2 11 5 16,-3 8 1-16,-6 3-9 15,1 2-4-15,-5 7-5 16,3 4-2-16,2 6-1 16,0 10-2-16,7 3-3 15,4 4-1-15,10 10 0 16,1 0 1-16,10 4 2 15,3 3 1-15,7-1 1 16,-1 5 0-16,11-7-1 16,2 4 1-16,19-6 1 15,6-7-1-15,24-6 1 16,3-5-1-16,-4-7-2 0,4 0 1 16,3-1-1-16,9-5-1 15,14 6 1-15,2 2 0 16,-9 5 3-16,-3 5 1 15,11 3 2-15,3 0-1 0,1 3 0 16,-4-1-1-16,1-4 1 16,-4-9-2-16,8-8 0 15,-2-1-1-15,-23-4 1 16,4 2 0-16,-6-2 0 16,-5 4 2-16,-6 4 0 15,-13 2 1-15,-30 7 0 16,-11 1 1-16,-22 5 0 15,-1-1 0-15,-7 0-1 16,0-1-1-16,3 3-2 16,3 0 0-16,2 0 0 15,0 0 0-15,-1 3 1 0,-1 1-1 16,-1-1 2-16,-5 1 0 16,-11 6 4-16,-3 1 0 15,-14 5 1 1,-4 4-1-16,-2-1-2 15,4 2-2-15,1-2-2 0,6 0-1 16,4-1 0-16,3 1-2 16,8-1 1-16,1 4 0 15,7 5-1 1,1 9 0-16,3 13 0 0,-4 3 1 16,-2 14-1-16,-7 3 0 15,-2 26 1-15,-2 8 0 16,-4 15 1-16,0 3-1 15,-5 2 1-15,-2-1 1 0,-6-2-1 16,-1-4-6 0,-4-2-69-16,-1-9-80 0,9-24 85 15</inkml:trace>
  <inkml:trace contextRef="#ctx0" brushRef="#br0" timeOffset="119056.58">2880 5523 733 0,'9'24'126'0,"1"1"132"0,5 2-178 15,0 3-37-15,0-3-29 0,6-2 12 0,7-13 27 0,7-5 14 0,16-14 9 0,5-5-13 16,22-7-27-16,10-6-15 0,11-2-17 0,2 2 0 0,2-1-1 15,3 6 1 1,9 6-3-16,5 4-1 16,7 10 0-16,-4 3 0 0,-1 2 0 15,7 5-2-15,10-9 1 16,5 2 0-16,4-4 11 0,-6-1 7 16,14 1 9-16,0-1 6 15,-6 7-2-15,-6 6-5 16,-13 1-11-16,4 1-7 0,-1 0-6 15,1 1-1-15,-17-3 2 32,-5 2 4-32,1-7-2 0,1 0-1 0,-8-4 0 15,-2-2 0-15,-20-8 2 32,-14 0 1-32,-8-5-2 0,-6 1-2 0,-16-6 1 15,-5 1 1-15,-19 3 11 16,-6 0 2-16,-22-1 1 31,-11 6-3-31,-22 3-8 16,-14 4-4-16,-16 8-5 15,-10 5 0-15,-30 4 2 16,-7 0 4-16,-18 7 3 0,-5-4 0 0,-7 2 0 16,-13-1 0-16,-6-5-1 15,-7-1 0 1,-5-5-2-16,3-5 0 0,2-3-1 15,-1-1-2-15,6-4 0 16,1-5-1-16,6-1-4 16,2 0-2-16,10-5 0 15,10 2 0-15,-1 0 3 16,8 1 2-16,18-1 1 16,11 3 2-16,-2 0 3 0,6 2 1 15,7 4-3 1,2-4-24-16,23-2-182 0,4-1 139 15</inkml:trace>
  <inkml:trace contextRef="#ctx0" brushRef="#br0" timeOffset="161479.24">3173 8247 519 0,'16'4'82'0,"0"1"61"0,-12 9-24 0,-7 8-17 0,-17 10-2 16,-7 7-3-16,-12 18-33 0,-9-5-15 0,2 3-35 0,-4-6-14 0,-1-11-18 0,1 0-10 15,3-8-5-15,2-2 2 0,4-6 11 0,4-1 7 0,3-8 8 16,9-6 2-16,8 0 2 16,0-6 1-16,9-1 4 15,-2-1-1-15,7-9 0 0,-2-1 0 16,4-3 0-1,1-2 0-15,4 4 1 16,1 1-1-16,11 3 1 0,1 6 1 16,13 2 6-16,10 0 7 15,7 0 36-15,11-3 15 16,15-6 22 0,4-4 8-16,23-6-16 0,9-8-6 15,25 2-18-15,1 0-13 16,4 1-19-16,2 10-12 15,1 0-9-15,6 7-2 16,-14 14-3-16,-8 7 0 16,-23 10 0-16,-1-1 1 0,-6-1 1 15,1-1 1-15,-9-9 1 16,-11-1 1-16,-10-11 0 16,-6-9-4-16,-9-7 41 15,-8-4 14 1,-11 1 26-16,-7-5 19 0,-23 8-23 15,-14-1-11-15,-24 6-26 16,-11 5-15 0,-26-2-20-16,-10 1-3 15,-30 3-6-15,-8-3-1 16,-10 0-7-16,1 0-3 16,-3 1-4-16,-2 3-3 0,-15 6 0 15,3 3 0-15,-1 7 2 16,5-2 6-16,0-5 7 15,0 2 5-15,16-14 3 16,14-1 0-16,26-8 1 16,22-4-1-1,16 5 0-15,17-2 0 16,21 9-4-16,10 6-5 0,27 4-5 16,11 8-1-16,28 8 1 0,21-2 2 15,52 4 1-15,19-4 3 16,36 1 5-16,23-3 0 15,20 0-1 1,6-1-2-16,27 1-8 0,-10 6-13 16,0 17 16-16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50:08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3557 11812 1021 0,'-2'29'110'0,"2"4"75"0,0 3-81 0,-6 8-53 0,2-3-23 0,-2 0-8 0,-3-9-1 0,9-15-6 16,0-6-4 0,15-12-8-16,11-4-1 0,19-8-3 15,12-4-1-15,33 7-4 16,24 3-5-16,25 5-2 15,6 5-1-15,20 2 6 16,3-4 1-16,15 3 1 16,4-1 4-16,6-5 18 15,-5 1 10-15,-17-1 34 0,-8-7 15 16,-29 2-8-16,-8-2-3 16,-20 1-21-16,-10 5-13 15,-39 1 3-15,-18 2 3 16,-37-1 9-16,-13-4 2 15,-38-3-5 1,-22 0-8-16,-25-1-16 16,-15 1-7-16,-8 0-14 0,-16 3-11 15,-24 5-20-15,-13-3-7 16,-16 5 1 0,-12-1 9-16,14 10 27 0,-2-1 17 15,21 2 28-15,14-2 4 16,19-2-6-16,11-7-9 15,33-1-18-15,25-9-4 16,35-2-10-16,14-3-11 16,34-4-12-16,16 2-3 15,53-3 4-15,28 2 6 0,45 3 0 16,23 6 1-16,45 10 5 16,9 9-1-16,57 12 12 15,-1 3 2-15,27 24-122 16,8 2-231-16,-33 25 215 15</inkml:trace>
  <inkml:trace contextRef="#ctx0" brushRef="#br0" timeOffset="3080.14">862 5246 561 0,'-2'6'121'0,"-5"-1"132"15,2 3-21-15,-3-2-43 0,2-1-9 0,-2-5-30 0,3-5-18 0,-3-1-22 0,-3-2-14 0,-6 3-24 0,1-1-11 0,-9 6-23 0,-7 4-7 0,-7 11-14 0,-2 8-7 16,-2 12-6-16,2 9-2 16,11 13-2-16,10 4 0 15,15 2-1 1,13-1-2-16,15-16 1 0,7-7-2 15,18-9 1-15,-3-11 1 16,8-11 1-16,-5-2-1 16,0-11-46-1,-4-4-45-15,-5-16-449 0,7-5 350 16</inkml:trace>
  <inkml:trace contextRef="#ctx0" brushRef="#br0" timeOffset="3421.89">1105 5280 976 0,'0'3'104'0,"0"2"78"0,0-3-16 0,3-4-16 16,7-6-30-16,4-11-26 15,6-1-25-15,10-5-10 16,0-5 5-16,14 3 2 15,-4-6 1-15,-1 8-13 0,-2 7-4 16,-19 9-5-16,5 9-3 16,-14 17-8-16,-6 13-5 15,-1 16-15-15,-2 12-4 16,-3 7-2-16,-7 1-4 16,1 0-1-1,2-4-2-15,1-7-36 0,0-5-24 16,-1-10-89-16,4-2-48 15,0-13-103-15,2-3-90 16,-1-9 226-16</inkml:trace>
  <inkml:trace contextRef="#ctx0" brushRef="#br0" timeOffset="3606.93">1307 5717 762 0,'-25'-14'203'16,"-2"0"157"-16,9 6-78 31,11 3-45-31,10 5-79 16,9 5-27-16,18 1-56 0,10-6-14 15,12 0-26-15,6-12-11 0,2-12-17 16,2-4-2-16,7-17-503 16,-3-7 368-16</inkml:trace>
  <inkml:trace contextRef="#ctx0" brushRef="#br0" timeOffset="8011.48">3699 3536 835 0,'0'0'63'0,"-2"0"3"0,-3-1 77 16,-3-3 21-16,-1 0 8 0,4-1-18 0,-1 2-35 0,3 3-28 0,-1 11-46 0,-5 6-19 16,6 24-20-16,-7 10-6 15,10 12-1 1,8 5-1-16,8-13 2 0,6-11 0 16,8-22-1-16,8-17 3 15,0-20 27-15,3-8 13 16,-10-6 15-16,-1-8 5 0,-15-3-26 15,-3 2-11-15,-1 0-15 16,-6 16-8-16,4 15-3 16,6 8-3-16,5 15 0 15,1 3 3 1,9 0 0-16,-5-5 1 16,3-3 2-16,-1-6 1 15,-5-8 5-15,-4-2 3 16,-6-9 3-16,-9 1 1 15,-6 0-2-15,-6 2-2 16,-9 0-1-16,-5 2-2 0,-4 1-4 16,0-8-2-16,18 0-5 15,10-7-4-15,31-6-3 16,9-1 0-16,14-6 2 16,5 1 1-16,-3 5 17 15,4 5 2-15,-7 13 16 16,-5 7 5-16,-15 13-8 15,-13 11 5-15,-16 11-9 16,-13 6-2-16,-10 14-5 16,-2 2-4-16,7 2-8 15,7 4-1-15,9-10-1 16,15-3-1-16,11-13 1 16,9-7 0-16,5-15 1 15,-2-9 1-15,0-13-33 0,-3-14-58 16,-11-16-251-1,1-17 207-15</inkml:trace>
  <inkml:trace contextRef="#ctx0" brushRef="#br0" timeOffset="8154.44">4584 3096 1399 0,'-27'13'67'0,"5"-4"11"0,7-2-39 16,14-7-25-16,9-4-32 0,19-5-284 15,12 6 213 1</inkml:trace>
  <inkml:trace contextRef="#ctx0" brushRef="#br0" timeOffset="8563.18">5131 3505 1196 0,'-11'19'108'0,"-10"-4"84"15,2-4 1-15,-9-1-80 16,-2-1-20-16,2 7-63 0,-1 12-18 16,6 13-15-1,5 7-1-15,12 4-1 0,6-10 0 16,14-12 1-16,8-6-1 16,7-19 3-16,2-5 2 15,-1-16 4-15,-1-11 3 0,-4-12 4 16,0-10-1-16,-3-14 1 15,-3-5 0 1,3-19 6-16,-1-3 9 0,-6 0 21 16,0 2 15-16,-6 11 14 15,-6 23 1-15,-1 24-10 16,-2 21-15-16,-5 31-24 16,-4 8-12-1,-4 28-15-15,0 13 0 0,1 22-1 16,-1 6 4-1,13 4-1-15,0-5 0 0,16-18-24 16,9-10-93-16,11-20-39 16,7-9-86-16,6-25-94 15,-2-13-71-15,2-30 202 16</inkml:trace>
  <inkml:trace contextRef="#ctx0" brushRef="#br0" timeOffset="8737.2">5634 3333 686 0,'0'-98'171'16,"0"5"149"-1,0 14-50-15,0 21-95 16,3 25-35-16,-1 33-46 0,-4 20-24 0,2 40-44 16,-4 8-14-1,-6 20-7 1,5 5-1-16,-4-1 11 16,7-3-46-16,2-10-209 0,2-6-188 15,11-8 205-15</inkml:trace>
  <inkml:trace contextRef="#ctx0" brushRef="#br0" timeOffset="9110.43">5458 3691 1101 0,'1'-44'158'0,"1"-5"96"16,13-2-39-16,-2-2-41 0,9-6-54 15,5-1-28-15,6-1-36 16,3 1-11-16,-2 19-18 15,2 8-9-15,0 25-15 16,2 11-2-16,-8 32 1 16,0 10 1-16,-14 26 6 15,-5 10-2-15,-10 6-1 16,-1-7-1-16,0-7-1 16,0-15-2-16,3-14-20 15,5-14 1-15,-1-17 1 16,2-9 2-16,4-18 19 15,3-5-1-15,6-9 0 16,4-5-1-16,9 17-1 16,-3 2 1-16,6 15-1 0,1 15 1 15,-7 14 0-15,-4 5-1 16,-6 1 9-16,-5 0-43 16,1-6-153-16,2-1 129 15</inkml:trace>
  <inkml:trace contextRef="#ctx0" brushRef="#br0" timeOffset="9348.94">6522 3470 1281 0,'8'3'90'0,"6"5"39"15,5-2 0-15,15-1-27 0,5-3-28 0,4-2-37 0,2-2-15 0,-7-3-13 0,-11 0 15 0,0 1-132 16,-10-3-162-16,-7-2 165 16</inkml:trace>
  <inkml:trace contextRef="#ctx0" brushRef="#br0" timeOffset="9520">6537 3688 922 0,'1'18'188'0,"7"0"258"16,6-4-283-16,11-9-26 0,4-5-43 16,13-7-40-1,1-10-29-15,4-5-35 0,1-3-55 16,2-10-279-16,1 0 225 15</inkml:trace>
  <inkml:trace contextRef="#ctx0" brushRef="#br0" timeOffset="9832.06">7381 3244 1048 0,'4'-1'158'0,"4"1"198"0,-3 1-174 16,-5 7 1-16,-3 5-51 16,-7 9-50-16,-2 5-20 15,-6 3-31-15,-1 6-2 16,-6 5-16 0,2 3-6-16,0-3-3 0,9 2-2 15,6-9-2-15,5-4 0 16,10-6 2-16,4-2 1 15,11-9 6-15,3-5 1 16,11-10-4-16,4-3-1 16,-1-9-5-1,4-8-16-15,-1 2-66 0,-4-3-57 0,-5 0 68 16</inkml:trace>
  <inkml:trace contextRef="#ctx0" brushRef="#br0" timeOffset="10049.81">7578 3530 1777 0,'-10'-3'130'15,"-5"1"65"-15,4 2-3 16,1 2-82-16,7 2-17 16,8 9-38-16,3 6-18 15,-1 16-16-15,3 4-6 0,-7 15-12 31,5 4-3-31,-8-4-38 0,0 9-125 0,0-7 310 16,0 3-176 0</inkml:trace>
  <inkml:trace contextRef="#ctx0" brushRef="#br0" timeOffset="30248.62">15474 12191 472 0,'17'-24'110'0,"-4"5"122"0,-6 11-19 0,-14 8-32 16,-8 7-31-16,-10 7-49 0,-3 3-23 0,6-3-30 0,7-6-10 0,12-3-21 0,3-3-4 15,5 4-1-15,8 0 2 0,21 4 0 16,9-2-1 0,20 3-7-16,11 0-3 15,30-2-3 1,18-4-2-16,50-4 0 0,9-1 1 16,27 2 3-16,15-2 3 15,2 2 5-15,11 2 5 16,13-2 0-16,-14-2 0 15,11-6 1-15,-5-2-7 0,-23-11 1 32,-8 0-1-32,-30 3-1 0,-19-3 1 0,-35 7 2 15,-28 5 1-15,-42 2 4 16,-22 4 9-16,-31 2 16 16,-24 4-3-16,-43 0-12 15,-30 3-13-15,-51-7-16 16,-11-1-1-16,-19-6 5 15,-13-2 1-15,-4-3 2 16,-5-1 0-16,-26 4 0 16,7 5 0-16,-8 4-3 0,-16 9-1 15,7 8-4 1,-2 5 1-16,-11 5 3 16,12 5 1-16,26-8 6 0,12-1-1 15,31-8 0 1,23-5-1-1,26-5 0-15,22 0 0 0,35-4 3 16,15 0 0-16,24-2-3 0,17 0-4 16,26-2-9-16,21 2-3 0,56 2 2 31,32-1 3-31,47-4 6 16,23-5 0-16,31-6 1 15,-1-5 2-15,33-5 6 16,5-1 1-16,-10-2 7 15,10 0 4-15,-27-4 5 0,-14 4 3 0,-10 8-4 16,-27 0-6-16,-32 7-4 16,-20 2 0-16,-53 2-1 31,-21 2 0-31,-39 3-12 0,-19 0-9 0,-43 3-30 16,-27 0-8-16,-62 3-26 15,-31 8-18 1,-50 8-19-16,-25 9-10 0,-19 5-20 15,-1 2 18-15,-16 4 41 16,13-1 18 0,28 2 54-16,9-2 12 0,50-1 38 0,35-7 29 15,52-4 42-15,32-4-1 16,59-3-45-16,29 4-29 16,73 4-45-16,30 3-5 15,64-3-17-15,32-2-54 16,44-4 50-16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51:01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13088 10950 688 0,'-1'-8'114'0,"1"2"110"0,-5-4-11 0,5 7-26 0,0-3-7 0,0 1-24 0,0 3-7 0,0 1-16 0,8 1-11 0,-5 1-5 0,3 10-1 0,-2 8-21 16,-1 10-11-16,5 21-27 16,-4 10-13-16,4 20-16 31,-3 7-7-31,-5 5-11 0,0 4-1 0,-6-3-1 16,-4 3-2-16,-1-6 0 15,0-6-2-15,6-12-4 16,-1-12-8-16,1-13-58 15,5-6-36-15,0-22-109 16,3-12-95-16,7-33 174 16</inkml:trace>
  <inkml:trace contextRef="#ctx0" brushRef="#br0" timeOffset="200.29">13566 10920 1413 0,'18'-10'192'0,"-3"7"163"15,-8 22-127-15,-7 17-23 16,0 27-59 0,-3 13-31-16,-8 12-57 0,0-2-16 15,-5 2-24-15,5-1-7 0,-2-10-6 16,0 0 5-16,10-12-65 16,0-2-103-16,3-19-175 15,0-6-358-15,-11-19 386 16</inkml:trace>
  <inkml:trace contextRef="#ctx0" brushRef="#br0" timeOffset="702.11">13162 11491 1296 0,'-6'-5'166'0,"3"-1"161"0,9 2-155 0,10 3-2 15,8 1-50 1,7-3-23-16,9-7-44 15,9-1-14-15,11-3-17 16,7 0-8-16,0 0-9 0,-1 1-2 0,-11 4-1 31,-4 4 1-31,-6 11-1 16,-13 8-1-16,-8 13 2 16,-1 8-1-16,-10 6 3 15,-2 3 0-15,-2 2-1 16,-2-1 1-16,5-13-2 0,9-5-2 15,6-19-1-15,1-10 0 16,10-12 0 0,1-10 1-16,2-9 7 0,-1-3 3 15,-5 1 5-15,-9-1 3 0,-8 9 7 16,-9 5 5-16,-7 11 12 16,-2 5 1-16,-8 7-12 15,2 12-10-15,-4 15-18 16,5 12-4-16,4 20 0 15,-2 7 0 1,3 11 2-16,-4 1 2 0,3-7-1 16,6 2-1-1,-5-6 3-15,-5-2-1 0,-8-3-1 16,-4-1 2 0,-7-9-24-16,-1-4-19 0,-2-17-80 15,0-12-65-15,1-23-379 0,-1-22 340 16</inkml:trace>
  <inkml:trace contextRef="#ctx0" brushRef="#br0" timeOffset="1073.91">14443 11484 1580 0,'18'41'120'0,"-7"11"91"0,-5 7-46 0,-6 15-34 0,-1 3-34 0,-4 2-62 0,-3-3-17 0,3-12-15 0,-1-2-3 0,8-12-22 0,4-7-5 0,-3-8-9 0,2-9 1 0,-1-16 13 16,-2-10 6-16,-2-29 14 16,-6-19 11-1,-4-42 27-15,-2-16 8 16,2-25 12-16,9 2 4 15,7 20 3-15,11 10 0 0,8 42-13 16,4 10-15-16,-1 31-26 16,9 8-5-16,-7 17-2 15,1 10 1-15,-10 11 5 16,-2 5 1-16,-18 9 1 16,-9 2 1-16,-9 6-16 15,-8 1-31-15,-9-7-69 16,5-5-57-16,3-19 79 0</inkml:trace>
  <inkml:trace contextRef="#ctx0" brushRef="#br0" timeOffset="1589.7">14915 11562 1360 0,'14'22'94'0,"4"-3"42"16,-4-7 0-16,3-10 3 15,2-4-21-15,5-12-15 32,0-6-5-32,-4-6 6 0,-4 1-9 0,-7 3-6 15,-7 1 9-15,-12 3-19 16,-4 8-9-16,-9 2-28 16,-6 7-17-16,-1 5-26 15,-1 9-9 1,2 11-9-16,4 6-3 0,12 7 2 15,7 3 3-15,14-4 3 16,5-3 4-16,10-9 3 16,4-8 1-1,9-5 4-15,4-10 2 16,-2-1 2-16,1-1 1 0,-4-6 2 16,-7 4-1-16,-4 5 0 0,-7 6 0 15,-4 4-2 1,-4 7 0-16,-10 6-9 15,-4 4-12-15,-3-4-17 16,-1-3 2-16,5-12 11 16,0-10 21-16,7-21 30 0,2-9 9 15,7-12 14 1,10-12-4-16,7-3-13 16,7 2-8-16,7 3-19 0,5 3-4 0,1 11-4 31,-3-1-50-31,-6 1 376 0,-6-3-256 0</inkml:trace>
  <inkml:trace contextRef="#ctx0" brushRef="#br0" timeOffset="2003.95">16699 11052 1104 0,'2'3'155'0,"3"4"253"0,-4-3-227 0,-1 14-22 0,-1 7-17 16,-6 21-71-16,4 9-30 0,-1 16-33 0,-4 1-5 0,-5 10-12 0,0 0-35 15,-2 5-118-15,-3-3-128 16,2-12 149 0</inkml:trace>
  <inkml:trace contextRef="#ctx0" brushRef="#br0" timeOffset="2673.94">16273 11401 1275 0,'15'-13'131'0,"0"2"208"0,1-3-190 0,-2 0-5 0,1 3-2 15,0-8-49 1,7-5-21 0,7-11-28-1,6-7-3-15,7-10-11 0,13-8-5 16,15 0-8-16,7 5-5 15,2 12-3-15,-3 12-3 16,-13 18-2-16,-13 13 0 16,-17 27-2-16,-9 9-1 15,-10 24-2-15,-3 8-17 16,-11 15-39-16,-1 6-18 0,-12 2-23 16,1 1 12-16,-1-14 39 15,8-8 18-15,7-26 22 16,2-17 3-16,11-22 3 15,0-10 1-15,6-9 11 16,1-2 10-16,3-3 5 16,-3 3-2-16,4 7-10 15,-4 4-8-15,5 5-6 16,4 0 0-16,2 3 0 0,2-1 1 16,1-4 1-1,-3-4 3-15,0-12 0 16,-1 1 6-16,1-8 16 15,-4 0 5-15,-4-2 12 16,-2 2 0-16,-5 9-14 0,-2 5-4 16,-2 22-16-16,-8 9-7 15,0 18-3-15,-2 6 0 16,-6 2-30-16,-4 1-9 0,1-6 6 16,-1-6-2-16,2-18 34 15,4-15 10-15,2-5-1 0,4-13 2 16,-1-17 2-1,5-6-1-15,4-17-5 0,3 0-3 16,8-1-5 0,7 5-3-16,-2 9-1 15,1 1-48-15,1 10-72 16,6-7 76-16</inkml:trace>
  <inkml:trace contextRef="#ctx0" brushRef="#br0" timeOffset="3274">17963 11396 1385 0,'10'-2'120'0,"2"-2"51"0,7-3-3 0,6-10-60 0,2-3-24 0,3-7-18 0,2-3 10 0,-13 3-6 0,-7 3 3 0,-12 4 10 16,-11 4-10-16,-16 3-2 15,-6 2-9-15,-9 7-23 16,1 7-14 0,4 17-26-16,6 13-12 0,4 19-10 15,3 4 0-15,16 10 9 16,8 2 3-16,18-8-9 15,9-2-24-15,6-17-74 16,14-5-36-16,13-23-179 16,6-8-61-16,8-18 5 15,-4-4-23-15,-7-10 166 16,-9-6 85-16,-13 1 187 16,-8-4 150-16,-11 4 186 0,-10 1 54 15,-15-4-20 1,-3 5-56-16,-16 2-126 15,-3 3-42-15,-2 18-92 0,-2 9-33 16,-4 20-38 0,-1 6-17-16,2 15-27 0,4-2-4 15,17-2-12-15,9-4-11 16,19-19 13 0,10-5 7-16,9-19 22 0,1-5 15 0,-4-6 12 15,-5-6 6 1,-9 3 24-16,-6 2 10 15,-5 5 10-15,-4 7-3 16,-4 8-25-16,-4 5-13 0,-3 17-17 16,1 5-30-16,-2 13-79 15,7 1-82-15,12-5 97 16</inkml:trace>
  <inkml:trace contextRef="#ctx0" brushRef="#br0" timeOffset="3788.1">18911 11584 1814 0,'-20'-5'174'0,"-9"-3"88"0,-7 0-47 0,-2 0-116 0,-4 5-43 0,8 8-46 0,8 7-11 15,5 14-18-15,8 5-3 0,13 4-6 16,8 1-4-16,10-7-7 0,10-7-1 0,4-14 5 15,6-10 8-15,3-20 20 16,0-6 4-16,-4-21 6 16,-2-10 3-1,0-20 10 1,-5-7 6-16,-2-25 27 0,-6-13 14 16,-4-10 9-16,-6-4-2 0,1 31-6 15,0 22-7-15,-6 47-14 16,-3 24-7-16,-4 38-29 15,-4 17-9 1,-3 44-10-16,-8 14 4 16,0 35 6-16,-1 2 1 15,2-8-28-15,4-7-49 0,13-37 1 16,11-13-5-16,16-34 24 16,4-16 50-16,5-24 4 15,-3-13 4-15,1-12 12 16,-7-9 5-16,-5 3 14 15,0 4 7-15,-4 11 9 16,-6 11 1-16,-5 9-16 16,-5 12-8-16,-5 12-16 15,-2 2-4-15,-1 0-27 16,1-3-27-16,5-13-117 16,7-11-83-16,2-18 131 15</inkml:trace>
  <inkml:trace contextRef="#ctx0" brushRef="#br0" timeOffset="3946.13">19391 11000 1943 0,'-33'22'69'0,"4"-6"8"0,4-2-54 0,9-12-100 0,4-5-89 0,13-19 92 0</inkml:trace>
  <inkml:trace contextRef="#ctx0" brushRef="#br0" timeOffset="4431.34">19634 11123 903 0,'14'63'204'0,"-5"2"225"15,-7-4-133-15,-5-4-85 16,-7-9-41-16,-1-15-52 16,-1-10-18-16,4-20-21 15,3-3-10-15,8-12-23 16,8-2-18-16,8-7-29 15,6 4-7-15,5 9-6 0,8 6 0 16,6 10 3 0,4 6 1-16,-2-1 0 15,-2-2 1-15,5-9 0 16,1-4 2-16,-7-11 7 16,-1 1 4-16,-10-9 12 15,-10 2 4-15,-8-7 15 0,-8-4 6 16,-4 3 2-1,-2 6-2-15,0 18-23 0,2 8-13 16,-2 23-14 0,0 20-8-16,3 26 2 0,1 16 4 15,-2 28 3-15,0 3 3 16,-7 17-44-16,-11 0 2 16,-14-4-7-16,-5 2-21 0,-21-13 37 15,0-2-1 1,-16-24 27-16,-1-14 42 0,2-32 50 15,2-23 20-15,9-28-3 16,8-13-25-16,23-39-47 16,20-11-23-1,30-34-28-15,23-6 1 16,22-6 0-16,10-1 1 0,7 6-18 16,-4 3-32-16,-3 6-129 15,-8 4-87-15,-32 7 147 16</inkml:trace>
  <inkml:trace contextRef="#ctx0" brushRef="#br0" timeOffset="4912.72">13103 12781 918 0,'-35'28'161'0,"6"-3"171"0,7-4-71 0,7-12-55 0,4 1-25 0,7-10-67 0,4 0-32 0,22-3-41 15,10-7-10-15,56 1-7 16,40-2-5-16,65-13-19 16,46-6-7-16,61-21 1 15,25-12 1-15,35-14 9 16,12-11-55-16,-19 1-104 16,-16 7 98-16</inkml:trace>
  <inkml:trace contextRef="#ctx0" brushRef="#br0" timeOffset="74351.28">1029 11754 1135 0,'-1'-8'184'0,"-1"5"137"0,0 6-49 0,-4 8-32 0,3 8-46 0,1 8-35 0,1 14-53 16,1 3-15-16,0 21-35 15,0 7-13-15,-2 10-22 0,-1 8-8 16,-5 9-5-16,-1 2 0 16,-1-6-3-1,2-7-1-15,4-18-11 0,4-10-27 16,6-27-115-1,8-6-74-15,5-29 109 16</inkml:trace>
  <inkml:trace contextRef="#ctx0" brushRef="#br0" timeOffset="74823.84">1673 12173 1211 0,'-13'24'149'0,"5"0"133"16,-11-4-169-16,2-1 7 0,-7 5-57 16,-1 3-6-16,3 11-43 15,3 9-12-15,5 11-7 16,3 7-3-16,11-2 0 16,9-3 0-16,15-21-3 15,9-6 0-15,7-17 5 16,1-14 5-16,4-12 18 15,-4-7 11 1,0-16 17-16,-1-2 12 16,-9-1 5-16,-5-2-1 15,-12 5-4-15,-8 8-9 0,-9 14-14 16,-3 9-10-16,-2 23-19 16,0 9-5-16,8 18-8 15,6 4 2-15,13-3 1 16,8-8 2-16,19-14 1 15,1-11 2-15,-3-15 8 16,-7-7 11-16,-3-8 31 16,-15-8 6-16,-8-5 13 15,-3-1-5-15,-17-12-23 16,-1 4-8-16,-7-3-16 16,-7 1-17-16,-4 1-101 15,-7 7-74-15,11 13-262 16,9 6 233-16</inkml:trace>
  <inkml:trace contextRef="#ctx0" brushRef="#br0" timeOffset="75246.97">2290 12489 959 0,'22'22'123'0,"0"-2"88"0,-3 4-77 15,0 3-45-15,-5 0-18 0,-6-4 6 0,-2 3-19 0,-4-6-17 0,-2-6-8 0,-3-9-3 0,3-5 3 0,-8-6 18 16,6-12 12-16,2-7 12 16,8-3-2-16,6 3-17 15,4 2-11-15,10 16-23 16,8 0-4-16,8 7-10 16,4 2-3-16,10-2-2 15,-4-2 0-15,6-12 14 16,-8-3 7-16,-11-12 29 15,-2-4 12-15,-15 5 16 16,-8-1 5-16,-10 4-11 16,-11 2-5-1,-11 4-20-15,-7 6-10 0,-6 19-20 16,1 12-11-16,4 26-15 16,5 9-5-16,15 12-2 15,4 0 1-15,17-12 3 0,8-7 0 16,18-14 3-16,1-6 1 0,8-13-30 15,6-5-50-15,10-13-217 32,10-14 181-32</inkml:trace>
  <inkml:trace contextRef="#ctx0" brushRef="#br0" timeOffset="77228.5">1422 12393 923 0,'-11'-3'125'0,"2"-1"135"0,9-4-87 0,18 5-14 0,11 3-4 0,17 10-11 0,14-2-22 0,17 3-43 0,14-2-13 32,37-1-21-32,11-5 2 0,6-6 13 0,2-6 6 31,0-4-1-31,-2-3 6 15,-10 0-13-15,-15 2-4 0,-38 6 1 16,-22-1-11-16,-27 7-5 16,-12 2 5-16,-26 5 4 15,-12 3-1-15,-23 0-10 16,-10 4-9-16,-34 6-16 16,-15-1-5-16,-37 7-8 15,-6 1-3-15,-1 2-5 16,1-3-2-16,6-7-3 15,7-3 0-15,29-6 0 16,21-2-1-16,49-1-8 16,18-3-9-16,31 4-7 15,20-1 2-15,48-5 15 16,19 0 12-16,18-11 14 16,4-2 5-16,-13-1 6 15,5 0 2-15,-13 3 5 0,-9 3 0 16,-30 8 4-16,-33 8 2 15,-35 15 5-15,-26-2-1 16,-35 10-10-16,-20 1-12 16,-15 1-18-1,-5-2-5-15,16 1-6 0,13-5 1 16,21-2-1-16,16 2-9 16,35-10-3-16,18 2 0 0,29-14 7 15,13-8 10-15,13-13 11 16,9-13 3-16,12-10 2 15,4-5 0-15,-3-21-119 16,-9-6-84-16,-8-19 106 16</inkml:trace>
  <inkml:trace contextRef="#ctx0" brushRef="#br0" timeOffset="77463.8">2326 11018 1789 0,'16'23'134'0,"6"15"97"0,8 16-94 0,-2 24 5 0,-6 17-33 0,-12 11-30 0,-7 6-28 0,-6-5-27 0,0-3-37 16,-1-14-148-1,0-13-120-15,4-17 130 16</inkml:trace>
  <inkml:trace contextRef="#ctx0" brushRef="#br0" timeOffset="78055.87">2285 11808 1608 0,'3'-13'141'16,"5"-1"110"-16,0-8-137 15,5-2 12-15,7-6-25 16,5-8 7-16,10-14-41 16,8-9-12-16,18-6-4 15,2-2 0-15,7 8-4 16,-6 9-5-16,-10 20-20 16,-7 16-7-16,-12 29-11 15,-10 12-3-15,-9 26 2 16,-10 5 1-16,-6 17 0 15,-4 7 0-15,-6 5-3 16,5-7-1-16,4-18 0 16,1-15 0-16,3-29-1 0,8-14 0 15,3-18 1-15,7-11 3 16,-1-17 1-16,2-10-1 16,4 1-1-1,0 1-2-15,1 19 0 0,6 9-2 16,-4 24-2-16,-2 11-1 15,3 19 2-15,-1 8 1 16,-3 12 2-16,-6-4 0 16,1-3 2-16,-5-13 0 15,7-15 0-15,-4-8 2 0,2-15 2 32,-4-6 0-32,-4-13 2 0,-4-2-2 15,2-4 1-15,2 5-2 0,-9 10-1 16,6 1-2-16,3 9-2 15,-9-1 0-15,15 6-1 16,-1-4 0-16,4-2 3 16,0-2 4-16,0-11 1 15,1-7 1-15,1-8-1 16,0-8-2-16,-5-5-37 16,3-4-44-16,1-1 181 15,3-10-116-15</inkml:trace>
  <inkml:trace contextRef="#ctx0" brushRef="#br0" timeOffset="78881.35">3457 11527 1312 0,'10'-3'110'0,"-3"-5"72"0,0 3-58 0,1 0-17 0,3 12-21 0,-2 5-15 0,4 15-39 16,1 13-8-16,-1 16-12 0,-2 7-2 16,-2 2-3-1,-6 0 1-15,-3-10-1 0,-3-9 2 16,-5-13 1-16,4-13 1 16,-6-13 4-16,5-14 0 15,-1-21 2-15,0-13-1 16,1-25-6-16,0-10-2 15,12-12-6 1,-1 1-2-16,16 10 22 16,3 7-48-16,5 12-470 15,14-5 365-15</inkml:trace>
  <inkml:trace contextRef="#ctx0" brushRef="#br0" timeOffset="79422.03">4468 11096 1436 0,'-3'7'122'0,"-5"7"94"0,5 10-58 0,3 24-8 0,0 9-37 0,5 22-49 16,3 11-20-16,3 16-32 0,-5 9-6 15,2 8-5-15,1 3 3 16,-4-11-49-1,-5-6-7-15,0-18 4 0,-9-9-2 16,1-30 56-16,-2-14 12 16,-1-24 17-16,0-17 6 0,8-30-1 15,3-5-3 1,13-14-12-16,9 2-1 16,17 7 1-16,7 5-1 0,9 15-6 15,0 7-7 1,-7 16-6-16,-6 13 0 15,-12 7 1-15,-8 10 1 16,-9 5 4-16,-13 6 1 16,-13 8 1-1,-10 6 0-15,-18-2-25 0,-5 3-33 16,-11-19-96-16,4-10-68 0,5-33 106 16</inkml:trace>
  <inkml:trace contextRef="#ctx0" brushRef="#br0" timeOffset="79803.67">4945 11918 977 0,'20'0'178'0,"-5"6"151"0,-3 9-79 0,-12 16-105 15,0 5-50-15,-1 12-54 16,-4-4-16 0,11-3-21-16,0-8-4 15,13-17-2-15,7-12-1 0,5-15 3 16,9-12 5-16,4-14 18 15,0 0 16-15,-1-4 35 16,-4 0 20 0,-19 7 20-16,-7 3 5 0,-18 12-9 31,-10 11-16-31,-7 11-36 16,-4 11-21-16,10 21-28 0,-1 3-6 15,11 6-2-15,-2 3-1 0,8 4 0 16,-2-1 0-16,2 6 2 15,-3 5 1-15,-8 2 1 16,-9 5 2-16,-9 0 0 16,-2-4-1-16,-6-5 0 15,0-12-6-15,7-18-69 0,6-12-55 32,3-22-148-32,10-11-132 0,21-39 225 0</inkml:trace>
  <inkml:trace contextRef="#ctx0" brushRef="#br0" timeOffset="79998.85">5672 12017 1116 0,'27'0'175'0,"-2"0"145"0,-8 10-50 0,-7 7-72 0,-7 7-37 15,-3 12-55-15,-3-1-30 0,3 1-52 0,0-4-14 0,3-10-12 0,8-13-8 0,8-10-72 16,3-7-57-16,10-29 74 16</inkml:trace>
  <inkml:trace contextRef="#ctx0" brushRef="#br0" timeOffset="80122.39">5771 11464 1532 0,'-34'1'50'0,"4"3"-27"16,5-4-108-16,17-7 51 16</inkml:trace>
  <inkml:trace contextRef="#ctx0" brushRef="#br0" timeOffset="80303.37">6186 11077 1635 0,'8'81'176'0,"-6"7"103"16,-8 19-138-16,-2 5-27 16,-5 7-74-16,2 1-7 15,0-13-16-15,3-5-30 16,6-17-112-16,4-12-262 16,7-4 221-16</inkml:trace>
  <inkml:trace contextRef="#ctx0" brushRef="#br0" timeOffset="80654.98">6235 11699 1241 0,'52'-41'132'0,"4"3"106"0,5 8-42 16,4 6-50-1,9 4-15 1,-8 10-17-16,-3 1-10 0,-23 9-8 15,-18 9 1 1,-22 7-14-16,-22 8-7 0,-29 7-24 16,-9 7-14-16,-8 9-26 15,4 2-7-15,21-8-7 16,10-1-5-16,27-12-10 0,7-4-1 16,21-5 0-1,13 0 2-15,17-2 12 0,10 0 2 0,2 4 3 16,-8-1 3-1,-11 7 2-15,-18-2 3 16,-25 12 5-16,-7 1 0 16,-28-4-11-16,-5 4-32 0,-12-16-93 15,2-8-76 1,10-17 96 0</inkml:trace>
  <inkml:trace contextRef="#ctx0" brushRef="#br0" timeOffset="81135.57">6936 11762 895 0,'9'11'219'0,"2"0"242"0,-1 2-231 0,-4-2-102 0,3-4-43 15,4-3-21-15,0-9 2 16,1-8-3-16,0-2 2 16,2-1-9-1,-7-3-3-15,-4 6 9 0,-5 7-1 0,-14 6-1 31,-7 5-3-31,-12 15-25 16,2 10-14-16,-4 17-20 16,7 7-7-16,4 8-5 0,10-1 0 15,14-7 3-15,8-10 0 0,20-13 1 16,4-15-1-16,13-16 0 16,3-9-9-16,12-21-33 15,1-5-21 1,4-15-23-1,1-9 7-15,-1-12 35 16,-1-4 24-16,-8-9 28 16,-9-4 7-16,-12-1 16 0,-15 1 10 0,-15 1 24 31,-5 5 16-31,-11 22 34 0,3 18-2 16,-8 39-15-16,4 17-18 15,-11 30-44-15,1 19-9 0,0 22-11 16,-1 5-1-16,8 13-4 15,3-1-1-15,7 1 0 16,2-7-49-16,3-13-94 16,5-4 481-16,7-14-306 15</inkml:trace>
  <inkml:trace contextRef="#ctx0" brushRef="#br0" timeOffset="81383.46">8035 11106 1983 0,'-9'1'140'0,"-18"14"52"15,-9 8-24-15,-10 23-57 0,-5 6-38 0,10 17-35 0,5 6-15 0,14 14-21 0,11 11-3 0,11 7-4 16,8 5-1-16,6-6-28 0,2-5-48 0,4-15-111 16,-1-7 105-1</inkml:trace>
  <inkml:trace contextRef="#ctx0" brushRef="#br0" timeOffset="81563.71">7713 11836 1781 0,'57'-2'96'0,"5"-7"10"16,12 3-5-16,0-15-56 16,2-4-48-16,1-13-196 15,-1-6 144-15</inkml:trace>
  <inkml:trace contextRef="#ctx0" brushRef="#br0" timeOffset="82503.61">6838 12989 1518 0,'1'6'135'15,"-1"0"79"-15,0 2-21 0,2 5-59 0,-2 4-24 0,0 20-37 0,8 5-22 0,-5 28-32 16,2 13-7-1,0 16-7-15,-4-1-1 0,2 2 0 16,-1-4-14-16,3-14-92 16,4-8-58-16,10-20 76 15</inkml:trace>
  <inkml:trace contextRef="#ctx0" brushRef="#br0" timeOffset="82903.13">7338 13172 1731 0,'2'22'89'0,"-2"20"11"16,0 17-15-16,-4 18-50 15,0 7-12-15,-1-1-15 16,2-7-4 0,3-8-4-16,5-5-1 0,-2-19 1 15,5-5 1-15,-7-20 6 16,-1-6 6-16,-1-19 14 15,-10-12 7-15,-4-24 8 16,-5-20 3-16,-1-25 3 16,-2-12 0-1,7-11 2-15,8-5-1 0,13 12-6 16,14 16 3-16,14 34-1 16,11 13-5-1,8 28-14-15,-1 7-13 0,-1 14-12 16,-6 12-1-1,-9 9 4-15,-13 8 3 0,-16 11 7 16,-7 3 3-16,-14 1 2 16,-7 1-1-1,-17-10-79-15,-4-6-48 0,-7-21-163 16,1-4-261-16,14-38 320 16</inkml:trace>
  <inkml:trace contextRef="#ctx0" brushRef="#br0" timeOffset="83171.34">8086 13112 828 0,'34'5'208'0,"-7"-1"175"16,-12-1-97-16,-9 1-14 16,-11-3-52-16,-8 2-20 15,-21 7-58-15,-12 1-38 16,-17 11-55-16,0 9-23 15,3 21-35-15,14 7-8 0,24 10-7 16,9 2 1-16,26-1 5 16,9-11 3-16,22-8 4 15,16-7 2-15,6-14-17 16,10-9-26 0,-8-20-85-16,-3-7-46 0,1-23 90 0</inkml:trace>
  <inkml:trace contextRef="#ctx0" brushRef="#br0" timeOffset="83383.24">8537 13233 1487 0,'16'0'103'0,"7"-1"98"31,9-7-71-31,15-2-16 0,12-2-24 15,4-2-56-15,-2 1-17 16,-12 3-9-16,-8 1-2 16,-8 6-60-16,-6-2-79 15,-5 2 75-15</inkml:trace>
  <inkml:trace contextRef="#ctx0" brushRef="#br0" timeOffset="83573.38">8543 13534 1342 0,'3'27'139'16,"4"-2"119"-16,15-9-132 15,8-3-8-15,14-8-51 16,5-2-18-16,8-6-29 16,3-7-23-16,3-2-121 15,-3-7 91-15</inkml:trace>
  <inkml:trace contextRef="#ctx0" brushRef="#br0" timeOffset="84124.89">9630 12733 1302 0,'0'3'159'0,"0"5"211"0,-3 0-156 16,2 11-27-16,1 6-29 0,0 16-71 0,0 11-27 0,1 23-33 0,1 3-7 0,2 20-9 0,1 2-5 0,-5-4 0 15,0-8-27 1,2-11-100-16,1-7-58 16,3-12 78-16</inkml:trace>
  <inkml:trace contextRef="#ctx0" brushRef="#br0" timeOffset="84301.92">10115 13322 1549 0,'11'25'192'0,"-8"-2"207"16,-3-4-235-16,-7-3-60 15,-4-3-40-15,-3-13-106 16,-3-5-53-16,11-19-161 16,6-13 126-16</inkml:trace>
  <inkml:trace contextRef="#ctx0" brushRef="#br0" timeOffset="84651.94">10424 13053 1721 0,'-13'2'151'16,"1"1"92"-16,-3 7-114 15,3 4-21-15,1 19-60 16,4 8-22-16,7 25-27 15,4 10-6-15,11 6-1 16,7 0 2-16,15-16 3 16,4-11 1-16,1-17 3 15,4-9 0-15,-7-18 10 16,2-8 18-16,-4-14 30 16,-3-15 11-16,-8-18 10 15,-7-11-7-15,-8-16-10 0,-8-1 2 16,-19-6 5-16,-12 1-2 15,-21 3-15-15,-5 11-14 16,0 23-26-16,1 18-10 0,4 29-20 16,0 8-25-16,8 20-74 15,8 5-40-15,23 7 74 16</inkml:trace>
  <inkml:trace contextRef="#ctx0" brushRef="#br0" timeOffset="86496.16">1250 15430 952 0,'-5'6'103'0,"2"-3"90"15,5-1-20-15,3-5-50 0,6-8-7 0,14-10-24 0,0 1-14 0,13-5-24 0,0 1-12 16,1 10-23-16,4 3-7 16,-9 11-6-16,1 3 1 0,-16 16 3 15,-3 1 4 1,-8 18 7-16,-10 8 0 0,-10 8-1 15,-9 4-4-15,-12 11-11 16,-6 5-6 0,-18 4-10-16,-6-1-3 0,4-11 5 15,4-11 4-15,20-20 5 16,13-11 0-16,14-20-10 16,8 1-3-16,19-2 7 15,8-3 10-15,16-4 22 16,9-3 2-16,16-2-5 15,-2-5-9-15,5 1-8 0,1-1-1 16,6-5 12-16,7 0-26 16,10-5-129-1,7-2 103-15</inkml:trace>
  <inkml:trace contextRef="#ctx0" brushRef="#br0" timeOffset="86773.72">2619 14943 2246 0,'0'-5'19'0,"0"22"7"0,4 31 18 0,0 8-7 0,-1 14-6 0,-3 13-15 0,0 10-4 0,-6 7-6 0,1-1 1 0,2-9-46 0,-1-6-61 0,8-7-373 0,1-8 296 0</inkml:trace>
  <inkml:trace contextRef="#ctx0" brushRef="#br0" timeOffset="87443.67">2361 15645 1322 0,'0'-2'74'0,"3"-4"58"16,6-1 28-16,6-10 11 15,0-2-11-15,14-20-43 0,7-6-23 16,16-14-35-1,6-12-8-15,10 0-13 0,0 0-6 16,-6 19 1-16,-6 11-1 16,-13 19-9-16,-8 15-5 15,-8 21-6-15,-2 13-1 16,-9 25 2-16,-2 11 1 16,-10 16-3-16,0 2-1 15,-8 2-11-15,1-6-2 16,2-20-2-16,-2-9-2 15,3-23 7-15,1-8-2 16,1-14-3-16,6-3 0 0,0-9-1 16,4-9 3-16,9 1 3 15,-2-5 0-15,3 3 0 16,3 0 0-16,5 7-3 16,5 4-1-16,-2 8 2 15,0 0 0-15,6-5 1 16,7 2 1-16,0-11 1 15,0-2 1-15,-15-11 6 16,-1-3 5-16,-9 3 4 16,1 4 0-16,-5 10-2 15,0 8-5-15,-1 16-6 16,1 11 0-16,4 13-1 16,1 5 0-16,-5 5 2 15,-1-4-1-15,-3-6 2 0,-4-7 1 16,-9-13 9-16,0-4 4 15,-8-11 7-15,-1-2 1 0,-7-11 10 32,2-1-1-32,3-14-9 15,8-1-4-15,9-4-17 16,2 0-5-16,17 5-1 0,5-1-1 16,10 4 0-16,5 1 5 15,4-4-87-15,3-8 265 16,-9-24-155-16</inkml:trace>
  <inkml:trace contextRef="#ctx0" brushRef="#br0" timeOffset="89012.25">5511 15045 442 0,'-8'10'126'0,"-1"-4"152"0,-1-1-85 0,6-5-4 0,-4-3-16 0,5-4-14 16,1 3-11-16,-1-6-18 0,-2 4-8 0,-8 1-23 0,-2 3-19 0,-17 2-39 16,-12 4-15-16,-10 10-18 15,-6 5-6-15,13 8-7 16,3 6-3-16,19 5-4 15,9-2-2-15,16-2-4 16,5-2-1-16,17-7 0 16,8-1 3-16,15-4 7 0,4-4 2 15,2-2 13-15,-5 4 7 16,-10 2 19 0,-11 1 14-16,-14 6 21 15,-11-2 3-15,-22 3-10 0,-11 10-10 16,-22-5-24-16,-4 3-6 15,-4-2-8-15,2-8-1 0,12-8-34 16,6-9-39-16,10-9-109 16,6-8-71-16,21-6 122 15</inkml:trace>
  <inkml:trace contextRef="#ctx0" brushRef="#br0" timeOffset="89655.71">5737 15201 991 0,'11'7'159'16,"-3"-1"119"-16,-4 5-83 0,-4 3-35 16,-7 2-70-16,0 3-27 15,-2 6-44-15,1 2-8 16,3 14-7-16,-4 6-2 15,2 10-2-15,-1 1 1 16,2-7 1-16,-2-7 0 16,5-12 1-16,-2-12 0 15,2-12-1 1,2-6 5-16,1-14 5 0,0-5 0 0,1-22 1 16,2-13-7-16,7-19-5 15,2-8-2-15,11 0 7 16,3 6 13-16,1 17 17 15,3 7 4-15,-6 22-3 16,-1 6-11-16,-5 18-16 16,2 11-2-16,-4 17-2 15,5 7 1 1,-6 17 0-16,3 1-2 0,2 2-2 16,-2-3-1-16,4-11 0 15,1-11 0 1,-4-14-1-16,-3-12 0 0,1-6 3 15,-4-6 2-15,4-17 1 16,5-5 0-16,2-18-2 16,0-5-1-16,1 0 0 15,-3 3 2-15,2 13 7 16,-2 7 4-16,-5 16 17 16,2 7 2-16,-6 14 2 0,-2 11-2 15,-5 14-11 1,0 10-5-16,-6 18-7 0,-6 11-2 15,0 11-5-15,-5 1-2 16,1 4-14-16,2-7-33 16,8-12-79-16,4-12-45 15,3-20-130 1,8-7 156-16</inkml:trace>
  <inkml:trace contextRef="#ctx0" brushRef="#br0" timeOffset="89891.86">6999 15093 1121 0,'0'0'200'0,"-3"3"191"0,-7 6-142 0,-2 10-69 0,-6 11-60 0,4 13-62 0,-5 9-13 0,3 11-24 0,4 3-12 15,-1 7-6-15,2-2-2 16,3-5-1 0,-1-6-13-16,7-11-106 15,-1-8-67-15,-2-18 89 0</inkml:trace>
  <inkml:trace contextRef="#ctx0" brushRef="#br0" timeOffset="90089.82">6653 15058 1681 0,'5'1'109'0,"8"6"58"0,4-1-32 0,21 2-45 16,1-5-7-16,12-6-25 16,1-10-19-16,9-10-25 15,1-1-4-15,4-8-21 16,5-5-11-16,6-15 11 15</inkml:trace>
  <inkml:trace contextRef="#ctx0" brushRef="#br0" timeOffset="91882.21">6390 16323 866 0,'-11'4'174'0,"3"6"232"0,-2 1-190 0,-1 5-25 0,0 3-22 15,0 11-36-15,-3 3-18 0,5 14-35 0,1 8-14 16,0 19-25-16,3 8-9 15,-1 11-21-15,4 0-5 16,-2 2-6-16,-3 1-22 0,7-15-71 16,3-14-40-16,8-27-135 15,4-20-152-15,10-34 248 16</inkml:trace>
  <inkml:trace contextRef="#ctx0" brushRef="#br0" timeOffset="92279.3">6664 16499 1269 0,'11'0'137'0,"-3"16"67"16,0 11-48-16,-6 20-87 15,-2 13-33-15,-2 13-17 16,-3 2-5-16,-2-2-6 0,0-2-1 16,1-7-4-1,0-8 0-15,-1-12-2 16,4-14 0-16,2-16-2 0,-3-12 1 15,-3-26 10-15,3-17 10 16,-2-28 23 0,5-17 8-16,7-16 15 0,0-2 2 0,16 6 2 15,3 11-4-15,12 21-21 32,4 19-11-32,-3 21-24 15,-1 9-7-15,1 20-2 0,-8 5 3 0,-1 13 6 16,-7 7 4-16,-11 10 6 15,-10 3 3-15,-5 5 1 16,-11 3-1-16,-7-5-8 16,-6-5-9-16,-8-10-52 15,-1-7-43-15,-2-18-104 16,9-7-73-16,8-20 142 16</inkml:trace>
  <inkml:trace contextRef="#ctx0" brushRef="#br0" timeOffset="92563.76">7474 16485 1226 0,'-3'-5'157'0,"-2"4"134"0,-14-4-30 0,-10 5-63 0,-8 5-40 0,-14 11-72 0,-1 6-26 0,-5 9-38 15,4 9-13 1,13 16-15-16,9 3-7 0,12 12-6 16,12 0-1-16,14-2 1 31,12-9 1-31,12-16 0 0,13-8 1 0,19-20-3 16,7-10-36-16,10-20-106 15,4-9-100-15,0-29 126 16</inkml:trace>
  <inkml:trace contextRef="#ctx0" brushRef="#br0" timeOffset="92783.32">8135 16319 1550 0,'-21'23'173'0,"5"-1"111"0,7-7-152 0,4-2-35 0,8-8-72 16,10-1-8-1,15-8 1-15,7-4 0 0,14-3-1 16,-5-2-4 0,3 2 2-16,-4 2-46 15,-5 2-121-15,-3-5-80 16,-12 5 94-16</inkml:trace>
  <inkml:trace contextRef="#ctx0" brushRef="#br0" timeOffset="92972.87">7911 16659 1563 0,'52'14'101'0,"-2"2"45"16,7-9-8-16,-7-2-50 15,-4-5-25-15,2-9-42 0,-7-4-15 16,0-9-49-16,4-10 31 15</inkml:trace>
  <inkml:trace contextRef="#ctx0" brushRef="#br0" timeOffset="93640.2">9275 16249 536 0,'-14'3'169'0,"-3"0"159"0,-1 6-125 0,-4 7-28 0,7 8-85 0,-4 7-34 0,12 7-49 0,3 5-8 0,7 18-5 31,5 2-2-15,15 3 1-16,10-1 0 16,12-19-2-16,3-8 2 0,6-21 7 15,-3-12 10-15,-4-19 32 16,-8-12 25-16,-10-19 36 16,-7-11 11-16,-8-8 7 15,-11-4-8-15,-6 5-20 16,-10 0-11-16,-17 14-24 15,-14 5-12-15,-19 11-23 16,0 7-18-16,-2 14-75 16,4 12-45-16,17 9-143 15,7 9 132-15</inkml:trace>
  <inkml:trace contextRef="#ctx0" brushRef="#br0" timeOffset="93819.99">9891 16468 1327 0,'14'11'159'15,"-2"-3"176"-15,-7-8-246 16,-3-5-23-16,-2-8-43 16,-3-1-26-16,-1-8-107 15,4 2-327-15,0-4 269 0</inkml:trace>
  <inkml:trace contextRef="#ctx0" brushRef="#br0" timeOffset="94205.81">10410 15868 1619 0,'-5'0'133'0,"-8"8"71"0,-1 5-38 16,-6 14-40-16,5 11-29 16,-10 14-33-16,5 11-14 15,-6 19-31-15,-2 3-13 0,9 17-12 16,2 1-4-16,17 3-6 16,11-5-4-16,12-24-6 15,10-16 11-15,1-32-29 16,3-15 3-1,14-17 11-15,-4-10-5 0,-6-15 42 16,-4-9 6-16,-23 0 17 16,-9-3 13-16,-10 2 26 15,-14 2 7-15,-22 8-6 16,-10 1-10-16,-4 9-33 16,-6 9-20-16,9 12-74 15,6 11-42-15,2 12 9 16,3 8 18-16</inkml:trace>
  <inkml:trace contextRef="#ctx0" brushRef="#br0" timeOffset="100283.9">11465 15892 714 0,'5'0'144'0,"-2"0"165"0,-3 0-51 0,1-1-34 0,-1 1-23 0,0 4-44 0,4 4-21 0,-3 16-34 0,-1 7-16 0,3 26-37 15,-7 3-13-15,4 20-24 16,1 1-6-16,2-4-3 15,2 4-3 1,-2-9-10-16,2-7-27 0,-5-15-82 16,-3-10-46-16,1-23-134 15,1-15-167-15,-1-12 278 16</inkml:trace>
  <inkml:trace contextRef="#ctx0" brushRef="#br0" timeOffset="100468.82">11153 16203 1197 0,'-22'9'123'0,"9"5"99"0,10 7-17 0,11-4-35 15,11 1-15 1,17-9-33-16,11-1-15 0,15-8-36 16,9-2-18-16,6-9-31 15,0-1-10-15,-4-1-29 31,-8 1-74-31,-1-4 58 0</inkml:trace>
  <inkml:trace contextRef="#ctx0" brushRef="#br0" timeOffset="101224.66">12361 16021 896 0,'-9'7'172'0,"-1"2"152"0,1 2-115 0,-9 8-22 0,-2 5-63 0,-4-1-28 0,-3 12-56 0,13 1-18 0,3 15-24 16,11 4-5-16,13 11-4 0,7 5 0 16,12-8 3-16,-1-6 0 15,10-16 2-15,-1-9 0 0,1-23 2 16,5-7 4-1,-7-20 19 1,-1-10 18-16,-18-21 19 16,2-5 7-16,-17-10-7 0,0-4-7 15,-13 2-6-15,-6-7-4 16,-10 5-8-16,-7 4-5 0,-9 4-10 16,-2 13-5-16,1 24-11 15,4 11-17-15,7 21-64 16,0 15-58-16,2 20-289 15,20 10 255 1</inkml:trace>
  <inkml:trace contextRef="#ctx0" brushRef="#br0" timeOffset="101403.84">13017 16293 1585 0,'-1'8'148'16,"-2"-2"107"-16,-8-3-169 16,3-3-19-16,-2-3-73 0,-1-5-50 15,2-3-166-15,2-3 135 16</inkml:trace>
  <inkml:trace contextRef="#ctx0" brushRef="#br0" timeOffset="101786.39">13450 15733 1613 0,'-4'0'141'0,"3"1"80"0,-7 7-21 15,-5 8-63-15,4 0-30 0,-8 14-40 16,-4 6-18-16,-4 16-27 15,0 13-9-15,2 15-13 16,0 15-2-16,10 10-10 16,5 3 1-16,18 1-1 15,7-9-2-15,27-24-2 16,10-16 0-16,12-27 0 16,7-15 2-16,-13-22 8 15,-7-10 4-15,-9-14 6 0,-9-8 7 0,-16-12 15 16,-2-1 7-16,-20-3 21 15,-3 5 8-15,-18 4-1 16,-10 12-4-16,-11 9-27 16,-7 9-14-16,-9 19-74 0,-1 12-37 15,-1 29 48 1</inkml:trace>
  <inkml:trace contextRef="#ctx0" brushRef="#br0" timeOffset="104480.89">14428 15947 953 0,'0'7'131'0,"0"-3"126"0,3 1-57 0,3-5-29 0,0 0-27 0,15-3-26 0,4 0-15 0,13-2-29 15,6-3-13-15,11 3-33 16,4-1-10-16,2 6-11 0,-5 0-1 16,-9 0-1-1,-12 0-21-15,-16 0-79 0,-4 0-60 16,-8 0-378-16,-3 0 322 15</inkml:trace>
  <inkml:trace contextRef="#ctx0" brushRef="#br0" timeOffset="104655.99">14505 16307 1457 0,'22'20'124'16,"2"1"80"-16,9-7-84 15,9-1-8-15,12-12-53 16,11 1-23-16,9-10-30 16,3-2-4-16,2-2-79 15,-2-4-58 1,2 2 73-16</inkml:trace>
  <inkml:trace contextRef="#ctx0" brushRef="#br0" timeOffset="104897.25">15778 15640 1729 0,'-3'16'128'0,"0"4"63"0,0 7-14 16,-5 11-54-16,3 9-34 15,-3 10-47-15,5 7-17 16,-3 17-18-16,3 1-3 16,1 5 2-16,-1-1-44 15,6-8-131-15,0-12-108 16,24-13 124-16</inkml:trace>
  <inkml:trace contextRef="#ctx0" brushRef="#br0" timeOffset="105070.13">16313 16105 1732 0,'-2'16'63'16,"1"0"-5"-16,1-7-47 16,0-11-93-16,1-10-75 15,14-20 77-15</inkml:trace>
  <inkml:trace contextRef="#ctx0" brushRef="#br0" timeOffset="105436.36">16483 15684 1430 0,'-1'-11'127'0,"5"0"130"15,3 1-68-15,13 3-11 0,9-3-31 16,15-3-66-16,13 1-19 16,17 6-30-16,5-1-6 0,-4 10-9 15,-8 8-5-15,-23 8 0 16,-13 0 0 0,-18 8 5-16,-11 6 1 0,-20 10 0 15,-10 6-3-15,-13 12-7 31,-8 9-6-31,-8 10-4 0,0 2-2 16,13-5 0-16,9-6 2 16,32-14-1-16,11-8-1 0,33-13 5 15,11-4 1 1,18-15 2-16,5-4 0 0,0-13-4 16,-8-5 7-16,-8-8-65 15,-4-1-63-15,-1 1 72 16</inkml:trace>
  <inkml:trace contextRef="#ctx0" brushRef="#br0" timeOffset="105992.5">15557 16955 1229 0,'-8'17'134'0,"0"4"100"0,18 1-79 0,6-3 6 16,20 3-25-16,5-6-6 0,33-5-18 0,10-8-7 0,51-6-14 16,22-10-14-16,21-11-34 15,13-4-14-15,4-10-19 16,-7-1-2-16,-8-7-1 16,-13 2 1-16,-34 5 0 0,-17 1-8 15,-37 16-29 1,-17 6-20-16,-59 16-50 15,-3 0-39-15,-54 12-80 0,-17-1 15 0,-30 4 94 16</inkml:trace>
  <inkml:trace contextRef="#ctx0" brushRef="#br0" timeOffset="106612.56">15737 17133 1032 0,'-55'49'174'16,"4"-8"209"-16,37-16-245 0,14-9-51 15,29-8 15 1,18-5 25-16,30-6 10 0,21-6 4 16,50-10-48-16,12-3-33 15,13-16-38-15,10-5-9 16,-5-9-7-16,-2 0 0 16,-22 8 2-1,-20 3 1-15,-44 14 5 16,-17 5 4-1,-45 13-2-15,-18 5-9 0,-47 9-40 0,-16 3-30 32,-34 5-60-32,-16-1-26 0,-35 6-26 15,-17 5 17-15,-14 4 8 16,-11 8 15-16,-1 4 56 16,6 2 12-16,17 8 71 15,19 1 28-15,60-1 40 16,19-6 21-16,43-7 20 15,22-6 2-15,40-5-3 16,20-4 5-16,47-15-3 16,29-6-3-16,26-25-13 15,6-7-25-15,26-18-31 0,-13-2-4 16,-9-6-14-16,-15 4-4 16,-42 11 0-16,-19 6 3 15,-38 13 8 1,-20 10 11-16,-43 6 12 0,-16 5-3 0,-42 4-21 15,-10 7-21-15,-22 2-38 16,-11 5-13-16,-23 4-7 0,-7 3 7 16,-4 4 17-1,8 2 7 1,38 7 10-16,25 1 0 0,40-3-8 0,22 2-4 31,40-4 4-31,21 1 4 16,56-15 8-16,22-9 5 0,26-21 2 15,2-12-3-15,2-14-32 16,1-7-66-16,-11-3-189 16,-2 5 165-16</inkml:trace>
  <inkml:trace contextRef="#ctx0" brushRef="#br0" timeOffset="107506.17">9692 14408 892 0,'-37'8'127'0,"3"1"95"0,1-13-111 0,6-4-11 16,3-2-21-16,7-1 9 0,7 5 12 0,2-2-15 16,18 3-13-16,10 1-2 0,21-1-11 15,12 0 12 1,29-11 8-16,14-4-1 16,33-7-13-16,10-11-6 0,-5-1-24 15,5-5-9 1,-27 1-8-16,-11 8-2 0,-30 18 5 15,-22 4 2-15,-49 26-40 16,-22 12-70-16,-38 29-189 0,-21 23 154 16</inkml:trace>
  <inkml:trace contextRef="#ctx0" brushRef="#br0" timeOffset="150625.75">18569 655 1191 0,'0'-3'70'0,"0"1"23"0,-2-3 63 0,-2-2-10 0,-1-1-19 0,-5-2-38 0,2 7-23 0,-6 5-20 0,2 9-12 0,-7 17-17 0,5 13-2 16,1 19-13-16,2 0-1 0,20-3-1 0,9-7-1 0,16-20 5 0,7-11 13 15,16-19 47-15,2-13 22 0,7-9 35 16,-1-6 8-16,-13-16-14 16,-11-2-11-16,-32-12-24 15,-12 4-15-15,-32 7-28 16,-11 3-11-16,-26 3-18 16,-5 4-5-1,1 12-11-15,6 6-5 0,9 19-17 16,17 6-24-16,14 10-70 15,19 0-49-15,26-3-98 16,19-4-62-16,29-4-202 0,12-2 297 16</inkml:trace>
  <inkml:trace contextRef="#ctx0" brushRef="#br0" timeOffset="150939.75">19236 549 1213 0,'18'0'163'0,"-6"0"133"15,-7 0-42-15,-16 5-101 16,-11 3-43-16,-3 9-72 15,-1 4-18-15,3 15-13 16,7 2-6-16,14 8-3 16,7-5 0-16,27-13 11 15,5-3 12 1,19-15 33-16,4-9 14 0,-4-13 22 16,7-3 1-1,-14-10 1-15,-12-2 3 0,-20-4-7 16,-17-4-5-16,-25-6-27 15,-15 0-16-15,-21-3-26 16,-5 0-7-16,1 11-15 16,2 1-9-16,14 18-33 0,6 4-26 0,20 9-79 15,12 1-70 1,23 1-184 0,17 4 220-16</inkml:trace>
  <inkml:trace contextRef="#ctx0" brushRef="#br0" timeOffset="151239.48">20003 414 1388 0,'-19'7'93'0,"-2"1"64"16,-12 8-63-16,-3 5 4 0,0 10-28 16,3 5-23-1,11 12-37-15,7 1-10 0,26-5-4 16,15-2-1-1,13-10-1-15,4-10 22 0,15-17 47 16,-3-5 13-16,8-13 44 16,-6-7 3-1,-10-9 6-15,-9-2 8 16,-25-7-15 0,-13 0-17-16,-36 0-44 0,-15-1-21 0,-25 2-29 15,-4 11-11-15,-5 11-16 16,3 11-6-16,4 15-53 15,1 6-55-15,12 4-137 16,13 1 138 0</inkml:trace>
  <inkml:trace contextRef="#ctx0" brushRef="#br0" timeOffset="151927.57">18249 1267 893 0,'0'11'62'0,"0"0"32"0,11-2-4 0,4-1-23 0,9 2-2 0,16 9-13 0,8 1-7 0,28 8-23 0,17 4-10 0,48-4-12 16,23-4-4-16,38-14-6 0,26-14 2 0,22-16-149 16,15-13 113-1</inkml:trace>
  <inkml:trace contextRef="#ctx0" brushRef="#br0" timeOffset="154739.37">22322 639 1065 0,'8'-8'98'0,"-5"0"52"0,3-3 12 0,-4 5-16 0,-2-2-24 0,0 7-21 16,0-1-10-16,0 5-16 0,1 5-9 0,3 17-19 0,-4 8-6 0,1 27-11 0,4 18-7 0,-2 24-11 15,2 12-4-15,3 18-5 16,-2 12-1-16,0 16-2 16,5 6 0-16,-6 4 0 15,5 4 1-15,-6-10 2 16,-4-8 0-16,-3-24 2 16,2-13 1-16,-6-28 1 15,6-6 3-15,2-20 3 16,-1-11 2-16,3-24 4 15,-1-8 2-15,1-19 7 0,7-6 0 16,2-8-3-16,4-5-5 16,9-3-12-16,12-3-5 15,18 1-6-15,17 2-2 16,29 5 0-16,16-3 2 16,-5 0 2-16,-2 1 1 15,-12-5 2-15,-16 4 2 0,-4-4 2 16,-6 2 2-16,-21-3 6 15,-13 5 5 1,-21-2 9-16,-8 2 4 0,-9-8-1 16,-6-4-2-16,1-13-8 15,-4-14 5-15,-1-11 1 16,4-19 0-16,0-32-1 16,6-8-10-16,8-32-5 15,6-10-2-15,9-15-2 16,1 1 1-16,-5 12 3 0,3 12 3 15,-11 24 4 1,-4 14 0-16,-6 30-1 16,-2 18-2-16,-15 28-9 15,-9 11-6-15,-18 15-9 16,-11 4-5-16,-23 12-3 16,-8 4 2-16,-18 6 4 15,-13 5-4-15,-39 9-1 16,-11 3-2-16,-17 16-9 15,-3 9-8-15,20 20-59 0,18 2-55 16,36 12-123-16,33-7-106 16,71-4 206-1</inkml:trace>
  <inkml:trace contextRef="#ctx0" brushRef="#br0" timeOffset="155697.24">23870 2628 1494 0,'-2'0'86'0,"-1"6"60"0,-5 4-41 0,0 12 4 0,3 11-40 15,1 17-61-15,-1 9-2 0,5 10-4 0,-3-1-1 16,1-2 0-16,1-8 0 16,1-7-8-16,0-10-21 15,0-16-45-15,0-8-15 0,-7-17-6 16,3-8 21 0,-9-26 51-16,0-15 26 15,-3-27 56-15,5-12 15 16,10-10 18-16,2-1-4 0,18 17-23 15,7 9-7-15,16 31-6 16,-1 9 2-16,3 23-1 16,5 8-7-16,-3 12-15 15,-3 4-9-15,-9 8-11 16,-8 0-1-16,-22 7 1 16,-5-1 0-16,-20-3 5 15,-6 2 2-15,-9-8 2 16,-3-3-1-16,6-11-6 15,-2-2-3-15,19-3-12 16,3 1-10-16,13 6-14 0,5 2-1 16,11 7 3-16,6 4 8 15,11 4 11-15,-3-2 3 16,10-1 2-16,-1-10 2 16,-1-4 3-1,0-5 2-15,-8-4 6 0,0-1 2 16,-11-8 4-16,-4 2 0 15,3-5-4-15,-7-1-3 16,3 3-4-16,-1 1 0 0,-2 6-2 16,3 5-1-16,-8 3-5 15,5 7-1 1,0 4-2-16,3-2-1 0,9-1 2 16,-3-4 1-1,10-6 1-15,0-1 2 0,-5-6 7 16,-1-5 6-16,-11-2 29 15,-9-2 12-15,-7-11 16 16,-9-5-10-16,-6-10-27 16,-6-3-13-16,-1-5-23 15,-2 8-3-15,-3 14-23 16,4 14-13-16,-6 20-17 0,-1 15-11 16,5 16-60-1,2 4-46-15,14 6-153 16,10-3 167-16</inkml:trace>
  <inkml:trace contextRef="#ctx0" brushRef="#br0" timeOffset="156317.93">24726 2546 1250 0,'3'0'98'0,"-1"1"81"0,9 14-118 0,-2 8 12 0,-4 18-25 0,0 11-13 0,-10 13-10 0,-1 4-6 0,-4-9-9 15,-1-3 0-15,8-18 1 16,-3-10 1-1,4-13 3-15,1-7 24 0,-1-11 43 16,-1-7 13-16,-2-21 21 0,2-9-15 16,0-26-30-16,3-12-12 15,3-9-27-15,7 8-11 16,9 19-14 0,6 15-2-16,9 27-5 15,6 6 0-15,7 11-5 0,1 4-3 16,-1 12 3-16,-6 3 2 15,-17 5 2 1,-10 3 1-16,-13 3 1 16,-16 4 3-16,-22 3 5 0,-5 0 7 15,-14-8 4-15,9-9 2 0,17-13 2 16,10-7-7-16,17-10-14 31,6-1-5-31,22 5-15 0,10 4-2 16,15 10 5-1,5 11 4-15,-4 11 8 0,-9 5 3 16,-13-2 5-16,-9 0 3 16,-17 2 6-1,-6-4 7-15,-22-2 5 0,-16 2 0 0,-25-6-7 16,-7-6-5 0,-12-1-54-16,5-14-58 0,5-12-24 15,8-1 37-15</inkml:trace>
  <inkml:trace contextRef="#ctx0" brushRef="#br0" timeOffset="156966.1">22939 732 361 0,'0'0'38'0,"3"-3"-19"0,-6-3 53 0,-4-1-37 0,-4-2 17 0,8-2 18 0,-9 1 33 0,5-1 3 16,7 5 27-16,-1-5 10 0,10 0 1 0,7 0-5 0,3-5-12 0,6 2-16 0,-6-5-29 0,2 5-3 0,-7 3-14 16,-13 9-5-1,-1 1-8-15,4 2-7 16,-12 21-11-16,0 15-5 0,-5 29-10 15,1 22-3 1,7 35-7-16,-2 13-1 0,11 33-2 16,7 13-1-16,0 17-1 15,0 9 0-15,0 4 1 16,-6-14 1-16,4-19 3 16,4-17 2-16,-2-42 3 15,-5-13 0-15,2-26-4 16,-7-17-25-1,3-34-107-15,4-14-187 0,3-60 172 16</inkml:trace>
  <inkml:trace contextRef="#ctx0" brushRef="#br0" timeOffset="157489.47">23040 809 809 0,'11'2'138'0,"0"-2"95"0,-2 0-2 16,-2 0-79-16,2-2-34 0,5-1-45 0,5 0-15 0,3-2-32 16,8-1-11-16,14 0-11 15,9-1-1-15,13 1-2 16,8 5-1-16,-3-1 1 15,-5 4 3-15,-22 2-73 16,-7 4-64-16,-26 0 74 16</inkml:trace>
  <inkml:trace contextRef="#ctx0" brushRef="#br0" timeOffset="157702.73">23074 1119 995 0,'-3'12'113'16,"6"-1"117"-16,12-8-114 0,7-1 15 16,5-5-32-16,4-7-28 15,13-1-33-15,5 0-15 16,3 5-17 0,0-2-3-16,-6 3-9 0,1 4-30 15,-10 1-131-15,-6 1-163 0,-9 10 178 16</inkml:trace>
  <inkml:trace contextRef="#ctx0" brushRef="#br0" timeOffset="157877.72">23100 1568 1040 0,'-2'13'70'0,"7"-6"113"15,12 0-83-15,13-7 19 16,5-11-10-16,12-5-58 15,5-1-19-15,7-4-22 0,-7 5-4 16,-3 1-15 0,-8 5-40-16,-16 1-211 15,-8 7 170-15</inkml:trace>
  <inkml:trace contextRef="#ctx0" brushRef="#br0" timeOffset="158068.66">23084 1907 1165 0,'19'-5'81'0,"12"-6"46"0,7-3-2 15,16-8 22-15,4 0-54 16,4 0-60-16,-1-2-15 16,-9 8-18-16,-4-1-35 15,-18 11-161-15,-7-2 129 0</inkml:trace>
  <inkml:trace contextRef="#ctx0" brushRef="#br0" timeOffset="158226.59">23131 2189 1169 0,'11'7'61'0,"10"-7"63"15,6-8-24-15,9-8 15 16,3-5-26-16,4-4-63 15,-2 3-4-15,-6-1-108 16,-2-1-113-16,-11 8 116 0</inkml:trace>
  <inkml:trace contextRef="#ctx0" brushRef="#br0" timeOffset="158378.9">23128 2574 1300 0,'25'-1'35'0,"12"-3"-31"0,5-3 13 16,18 0-1-16,6-4 10 15,2 2-20-15</inkml:trace>
  <inkml:trace contextRef="#ctx0" brushRef="#br0" timeOffset="174173.42">23297 3834 399 0,'-5'-1'132'0,"-3"-3"184"0,2 3-72 16,4-1-10-16,1-2-25 0,1-4-42 0,6-3-11 0,2 1-9 0,0 5-6 0,3 5-20 15,-2 7-10-15,-4 16-32 16,0 12-17-16,-5 20-26 15,0 7-11-15,-5 13-16 16,2-4-1-16,1-1-3 16,2-7-2-16,-3-17-12 15,-1-4-31-15,-1-13-83 16,0-12-63-16,5-15-204 16,0-2 215-16</inkml:trace>
  <inkml:trace contextRef="#ctx0" brushRef="#br0" timeOffset="174608.12">23704 3757 1241 0,'0'-14'130'0,"0"1"77"16,-2 5 11-16,-10 3-60 15,10 5-32-15,-4 0-39 0,6 5-11 16,19-3-13-16,-2 1-3 15,12 5-10-15,4 0-3 16,5 9-20-16,-2-1-4 16,2 4-14-16,-8 6-4 15,-13-4-2-15,-6 3 1 16,-17-3 3 0,-16 2 0-16,-10-4-1 15,-9 1 0-15,6-4-3 16,2-3-1-16,11-6-2 15,8-2-4-15,14-1-1 0,9 0-2 0,9 6 3 16,5 3 3-16,12 7 1 16,0 1 3-1,1 6 1-15,-3 0 0 16,-11 1 1-16,-14 1 1 16,-13-2 1-16,-9 1 1 0,-19-4-3 15,-6 0-10-15,-7-6-51 16,-1 1-44-1,9-15-109-15,3 3-63 0,16-16 144 16</inkml:trace>
  <inkml:trace contextRef="#ctx0" brushRef="#br0" timeOffset="174933.12">24215 3700 1105 0,'41'3'116'0,"0"4"101"0,-3 2-32 0,0-3 17 0,-2 13-41 0,7 0-42 0,2 0-16 0,-5 11-39 0,-10-9-9 0,-16 2-26 16,-9 1 0-16,-19 4-11 0,-12 4-2 0,-8-2-3 0,-12 6-8 0,2 2 1 0,1-3-2 15,7-2-1-15,7 1-3 16,20-7-4-16,11 0-1 16,23-5 1-16,14-6 2 15,15-11 4-15,7-1 1 0,-2-10-2 32,-1 1-2-32,-7-6-88 0,-4 5-68 0,-19 4 82 31</inkml:trace>
  <inkml:trace contextRef="#ctx0" brushRef="#br0" timeOffset="175421.55">23294 5037 1122 0,'-10'11'149'0,"1"1"216"0,1 6-284 16,-5 3 2-16,9 7-42 0,-3 7-23 0,7-5-15 0,8 3-3 0,-2-9 0 0,4-5 0 0,-2-7 5 15,-8-10 2-15,1-1 9 0,1-4 3 0,-2-12 3 0,-2-11-1 0,-4-21-1 0,8 6-7 16,9-9-5-16,8-3-2 0,11 14-9 16,6-8 0-16,3 7-6 15,1 7-2-15,10 3-63 16,2 3-53-16,2 10-190 16,0 4 168-16</inkml:trace>
  <inkml:trace contextRef="#ctx0" brushRef="#br0" timeOffset="175969.66">23724 4924 509 0,'-15'36'165'0,"-1"-3"139"0,11-12-80 16,-1-4-33-16,12-14-45 16,7-3-16-16,4-8-26 15,7-4-5-15,9-10-22 16,-3-7-11-16,9-4 4 16,4-1-2-16,-10 5 3 15,-6 4 3-15,-15 9 3 31,-7-1 7-31,-11 9-9 0,-10 3-12 16,-9 13-31-16,-10 8-18 16,2 22-19-16,2 9-4 0,7 8 0 0,10-1-1 31,15-10 2-15,9-13 2-16,18-10 2 0,7-5 2 0,11-5 3 0,4-5 2 31,4-6 3-31,-1 3 2 0,-9-14 3 15,-7 0 6-15,-14-3 13 16,-7 1 3-16,-13 5 0 16,-3 5-9-16,-12 11-14 15,-4 8-7-15,-12 17-4 16,-4 13 0-16,0 17-5 16,1 2 0-16,4 10-2 15,2 4 2-15,3 2-4 16,-3 1 1-16,-5-16 5 15,0-11 2-15,3-17 13 16,0-11 3-16,3-21 11 16,4-6 2-16,1-22 3 0,5-5 3 15,1-22-6 1,4-11-7-16,10-15-16 0,5-3-9 16,12 17-14-1,-1 6-4-15,8 23-27 16,7 8-30-16,6 9-112 0,6 0-73 15,17-2-379-15,12 4 369 0</inkml:trace>
  <inkml:trace contextRef="#ctx0" brushRef="#br0" timeOffset="176245.2">24628 5089 1549 0,'-19'0'123'0,"-9"0"61"16,-5 5-72-16,-5 2 21 16,3 2-60-16,7-3-20 0,17 4-33 0,8-1-15 0,8 4-6 0,12 3-4 0,2 7 4 15,6 2 2-15,0 4 4 32,-4 6 0-32,-12-5 0 0,-4 4 0 0,-19-5 2 15,-15-1-1 1,-15-7-10-1,-14-3-28-15,-21-10-104 16,-3-6-56-16,-6-4-238 16,-1-6 234-16</inkml:trace>
  <inkml:trace contextRef="#ctx0" brushRef="#br0" timeOffset="176484.34">22895 5605 1220 0,'15'41'107'0,"20"-9"100"15,28 2-32-15,44-7 28 16,29-9-37-16,60-9-64 16,9-14-26-16,27-15-36 0,1-2-9 15,-20-5-6 1,-5 0-3-16,-29 3-19 15,-22 6-33-15,-49 5-129 0,-37 5-110 16,-84 16 131 0</inkml:trace>
  <inkml:trace contextRef="#ctx0" brushRef="#br0" timeOffset="176755.18">22303 6271 1057 0,'65'6'218'0,"42"-15"323"16,41-14-345-16,61-14-57 15,32-9-33-15,32-3-57 16,-2-3-9-16,7 5-21 16,-18 4-8-16,-42 10-36 15,-16 11 186-15,-78 16-124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55:02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1772 2350 1077 0,'-28'29'53'0,"4"2"10"0,4 1-36 0,5-7-18 0,1 0 8 0,0-11 53 15,-2-3 17-15,-3-9 21 0,5 0-2 0,2-2-50 0,-1 1-18 0,2 5-24 0,-5 2-10 16,7 3 0-16,-1-1 0 15,2-5 2-15,8-4 6 16,0-1 16-16,3-5 9 16,7 1 5-16,-2-6-5 0,6 2-19 15,3 5-9-15,10 3-8 16,6 8-2-16,7 5-1 16,4 2 1-16,21 9 1 15,20 1 6 1,30-3 21-16,14-1 7 15,40-7 17-15,24-1-2 0,32-2-12 16,24 0-5-16,15 3-13 16,-7-1-4-1,5 10 1-15,-13 4-1 0,-36 22 55 16,-14 9-45-16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56:16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10268 16835 1155 0,'-8'10'56'0,"-2"-4"12"0,-1-1-51 0,0-5-37 0,-1-2-16 0,0 1-18 16,3-6 3-16,1 1 21 0,-1 1 22 0,1 5 44 0,3 0 15 0,0 3 9 15,5 0-6-15,2-1-17 0,4 1-7 16,8-3 0-16,4 0 10 16,7-1 21-16,-3-1 10 15,13 2 1-15,12 0-10 16,19 0-27-1,13 2-15-15,33-2-18 0,8-4-2 16,8 1-5-16,11 2 0 16,7 2 1-16,8 4 2 15,8 3 2-15,0 0 4 16,-4-2 12-16,2-4 5 0,-1-4 7 16,-6-1 0-1,-13-8-7-15,-10 0-3 0,-12 1-7 16,-1 4-1-16,-15 0-4 15,-20 4 0-15,-23 5-1 16,-17 5 0-16,-20 2 0 16,-9-2 1-16,-13 1-2 15,-9 1 1-15,-18 1-4 16,-14-5-3-16,-26-5-2 16,-18-2 1-16,-16-9-1 15,-6-4 2-15,-8-3 1 16,4 3-1-16,-19-5-1 15,-6 3-4-15,-16 7-12 16,-9 1-7-16,4 3-10 16,-6 5-3-1,5-2 13-15,7-2 7 0,22-3 18 16,12-1 5-16,14-3 3 16,1 2 0-16,20 1 1 15,8-3 0-15,23 0 4 16,13 3 0-16,15 2-1 0,21 6-4 15,2-2-10-15,22 4-5 16,19 3-3-16,22 2 2 16,29 8 5-16,18-1 3 15,20 3 14-15,5 2 8 16,29 0 13-16,15 0 6 16,18-8-3-16,19-8-6 15,11-4-11-15,5-11-8 16,27-8-9-16,-13-1-4 0,17-15 1 15</inkml:trace>
  <inkml:trace contextRef="#ctx0" brushRef="#br0" timeOffset="7200.8">11258 1349 277 0,'0'0'107'0,"2"1"126"0,3-1-32 0,-1 0-21 0,7 0-13 0,-1 0-10 16,-5 0-6-16,-1 2-23 16,-4 1-9-16,-1 5-26 31,-2-6-13-31,-1-2-7 0,-3-7-1 0,3-2-6 16,-3-9 0-16,-3-4-6 15,-3-1-12 1,-7-6-15-16,-5 4-7 0,-7 8-16 15,-4 9-6-15,1 11-5 16,0 11-3-16,9 21-3 16,7 6-2-16,8 17 0 15,1 2 1-15,9 5 1 0,2-5 2 16,7-8 0 0,0-3 1-16,9-18 1 0,-1-6 0 15,9-15 3 1,2-12 0-16,8-21 2 15,1-10 7-15,-3-15 17 0,4-12 9 0,-3-17 8 16,-1-8-2-16,-1-18-10 16,-5-5-7-16,-10-11-5 15,-3-2-3 1,-9 4-4 0,-8 12-4-16,-5 27 2 15,-3 17 3-15,-3 40 4 16,-2 15 0-16,-5 31-9 0,-1 13-5 0,3 31-10 15,-1 20 0-15,9 23 2 16,3 6 1-16,8 7 4 16,5-4 1-16,20-11-1 15,13-17 0 1,14-22-2-16,6-17 0 0,7-24 3 16,1-3 5-1,-12-26 5-15,-4-5 2 0,-10-22-1 16,-10-11-1-16,3-11 3 15,-6-5 3-15,-13-9 5 0,-6 2 1 16,-19 0 8-16,-10 7-4 16,-6 13-12-1,-1 15-6-15,3 23-18 16,-4 13-6-16,-5 30 2 0,5 16 0 16,2 19 3-1,10 7 2-15,17-10 4 0,6-10-2 0,21-17 2 16,8-15 1-16,8-10 0 31,9-10 3-31,3-14 3 16,5-2 0-16,3-11 3 15,0-9-1-15,2 0 2 16,-4-8-1-16,-10 1 1 16,-13 4 1-16,-20 6 3 15,-7 7 1-15,-12 8-2 16,-10 3-2-16,-10 8-6 15,4-1-2-15,-7 9-1 16,9-2 0-16,2-4 1 0,13-4 0 16,-5-9-2-16,19-8-2 15,5-12 0 1,13-3 0-16,3-11 0 0,2 0 1 16,11 8-2-16,-7 3 0 15,3 17 0-15,-5 13-1 16,-1 24 1-16,-3 12 2 15,-3 21 3-15,-4 4 0 0,-11-1 2 16,4-6-12-16,-2-24-106 16,3-11-79-16,13-19-369 0,-9-14 317 15</inkml:trace>
  <inkml:trace contextRef="#ctx0" brushRef="#br0" timeOffset="7454.35">13074 1049 1537 0,'-30'21'104'0,"-3"7"82"0,-5 7-39 0,-3 3-11 0,5-1-34 0,12 0-63 0,15-6-27 0,18-2-22 16,7 1-3-16,20-2 1 15,2-1 3-15,5 4 9 16,-4 1 4-16,-9-1 3 15,-8 3 2-15,-15-3 3 32,-7 2 1-32,-15-3-10 0,-5-1-28 0,-12-11-111 15,-4-2-74 1,6-13 101 0</inkml:trace>
  <inkml:trace contextRef="#ctx0" brushRef="#br0" timeOffset="7787.55">13222 1399 1116 0,'26'18'119'15,"0"-6"70"-15,4-4 11 0,5-11-53 16,8-3-27 0,1-9-35-16,5 3 15 15,-13-10 7-15,-9 4-2 0,-11-2 16 16,-8 1-16-16,-7-2 0 15,-4 1-5-15,-19 4-28 16,-10 2-12-16,-17 16-44 16,-10 12-13-16,-5 32-15 15,4 10-9-15,19 20 11 16,13 6 3-16,26-14 1 16,17-10-1-16,29-15 0 0,17-16 2 15,20-15 3-15,4-7 1 0,3-13-9 16,-7-8-30-16,-4-4-115 31,8-13 97-31</inkml:trace>
  <inkml:trace contextRef="#ctx0" brushRef="#br0" timeOffset="8636.57">15665 1540 797 0,'4'-7'114'0,"-4"-2"151"0,7-4-58 0,-7-7 28 0,-2-6-23 0,-6 1-39 0,-5-3-18 0,-9 4-38 0,-4 5-24 15,-11 13-56 1,-4 6-18-16,-12 19-24 0,-4 12-9 16,2 21-5-16,1 2 3 0,15 12 5 15,9-4 1 1,20-18 3-16,12-6-2 0,18-24-1 31,13-9 3-31,19-18 8 0,11-12 6 0,5-16 7 16,-1-5 5-16,-9 4 4 15,-15 1 3 1,-12 9 0-16,-14 8-5 0,-4 18-7 0,-2 11-3 0,-11 23-3 16,-3 7-2-1,-7 14 1 1,-1-7-1-16,10-4-6 0,4-5-1 0,13-18-5 15,6-6 1-15,13-14 5 32,4-3 1-32,5-11 4 15,5 2 0-15,3-5-1 16,0 6 0-16,-4 5 1 16,-4 10 2-16,-8 12 0 15,-8 4 1-15,-7 11-1 16,-8-1 1-16,-13 2 1 15,0 0 1-15,-4-10 4 16,-3-4 1-16,5-10 6 0,-6-6 3 16,3-7 7-16,2-10 6 15,3-4 1 1,2-17 1-16,12 1-20 0,3 1-10 16,12-7-15-16,1 15-9 15,6 2 5-15,-6-2-27 16,-2 9-151-16,9-5-94 15,7-6 132-15</inkml:trace>
  <inkml:trace contextRef="#ctx0" brushRef="#br0" timeOffset="8827.98">16714 1376 1688 0,'-16'30'193'0,"2"6"153"0,-1-1-182 0,1-6 11 0,5-3-97 15,6-9-34-15,3-4-38 16,3-1-9-16,9-4-41 16,4 2-40-16,6-7-135 15,8-3-103-15,0-10 168 16</inkml:trace>
  <inkml:trace contextRef="#ctx0" brushRef="#br0" timeOffset="8968.6">16682 956 1781 0,'-13'11'48'0,"1"-8"-30"16,1-4-12 0,6-15-158-16,7-11 111 0</inkml:trace>
  <inkml:trace contextRef="#ctx0" brushRef="#br0" timeOffset="9125.82">17106 652 1617 0,'-1'82'82'0,"-2"1"32"16,-4 7-8-16,1 6-10 16,-2-3-29-16,0 2-53 15,4-5-4-15,-1-5-61 16,0-1-105-16,11-2 96 15</inkml:trace>
  <inkml:trace contextRef="#ctx0" brushRef="#br0" timeOffset="9543.25">16851 1536 1392 0,'16'-53'81'16,"6"-2"96"-1,1-2-34-15,6 3 37 16,4-3-28-16,2 4-73 0,1-4-10 16,5 11-18-16,-3 1-7 15,-4 16-11-15,1 13-6 16,-3 18-13-16,-4 15 1 16,1 31-1-16,-11 5-5 15,-6 21 0-15,-9 5-2 16,-3 0 0-16,0-5-2 15,0-17 0-15,6-11-2 16,3-23-1-16,9-10 3 16,-1-26 9-16,7-10 6 15,11-15 4-15,-1-8 1 16,10 11 5-16,-3 6-1 0,-3 22-5 16,-3 10-3-16,-13 21-11 15,-6 4-1-15,-7 6-1 16,-1-6-23-16,2-6-83 15,-1-14-59-15,13-11-175 16,3-11 175-16</inkml:trace>
  <inkml:trace contextRef="#ctx0" brushRef="#br0" timeOffset="9957.84">17913 1267 1071 0,'1'6'154'16,"-1"5"233"-16,0 18-270 0,-1 7 18 15,-7 10-38 1,1-1-30-16,-2-4-34 16,1-4-13-16,3-14-7 0,4-7-1 15,1-14 4-15,0-1 14 16,3-6 23-16,6-14 6 16,2-12 3-16,5-9-13 0,6-10-24 15,0 0-9 1,11 10-16-16,-1 7-5 15,1 27-11-15,2 6 1 0,-10 19 4 16,-4 4 3-16,-10 4 8 16,0-3 0-1,-7-7 0-15,1-4 0 16,-2-7 2-16,0-3 2 0,4-4 7 16,-4-4 4-16,2-8 11 15,4 1 7-15,4-4 11 16,-1 8-2-16,1 8-17 0,0 5-10 15,-1 17-16-15,2 8-3 16,-1 6 5-16,1-1 0 16,10-12-20-1,3-7-86-15,20-19-159 0,4-10 151 16</inkml:trace>
  <inkml:trace contextRef="#ctx0" brushRef="#br0" timeOffset="10472.12">18695 1240 1652 0,'-22'20'69'0,"1"-1"41"0,9-4-23 0,9-8 24 0,6-2-24 0,13-6-53 16,3-6-4-16,6-4-12 0,0 0-6 15,0-1-3 1,-1 1 4-16,-10 3 35 0,-3-2 11 0,-11 2 34 15,-8 4 4 1,-9-3-26-16,-8 4-12 0,-10 9-39 31,-4 2-13-31,1 19-17 0,-2 9-5 16,13 12-1-16,5 5 1 0,19-2 5 16,11-4-1-16,19-15 1 15,9-4 1-15,12-11 0 16,7-9 1-16,3-11-26 15,4-8-20-15,-2-16-37 32,-4-4 0-32,-5-18 34 15,-2-8 24-15,-8-11 46 0,-3-9 7 16,-12-16 14-16,-5-16 15 16,-12-9 8-16,-1-2-2 15,-8 29 12-15,2 15-10 0,-2 46-18 16,-2 22-8-16,-1 35-29 15,-3 20-5-15,-2 32 3 16,-1 12 5-16,-3 14 0 16,3 2-3-16,6-5 1 15,-2-1-37-15,8-12-50 0,4-3-93 16,5-18-113 0,7-2 158-16</inkml:trace>
  <inkml:trace contextRef="#ctx0" brushRef="#br0" timeOffset="10711.8">19044 1267 1484 0,'14'-8'91'0,"10"-3"169"0,1 1-122 16,13-1 32-16,-5 0 5 0,6 3-79 0,5-1-21 0,-3 6-36 0,0 4-14 15,-3 12-15-15,-1 11-2 0,-12 10-5 16,-5 14-1-16,-10 12-2 0,-2 4 6 16,-7-1-40-1,6-7-42 1,2-15-113-16,5-8-84 0,10-22 143 16</inkml:trace>
  <inkml:trace contextRef="#ctx0" brushRef="#br0" timeOffset="10872.39">19571 958 1915 0,'-26'31'91'0,"0"-2"77"0,-1-10-154 31,5-7-2-31,9-9-111 0,10-3-139 0,6 0 133 16</inkml:trace>
  <inkml:trace contextRef="#ctx0" brushRef="#br0" timeOffset="11101.77">19970 1290 1787 0,'-7'16'131'16,"-5"3"88"-16,-18-2-84 15,-3 6 6-15,-15 7-55 16,-4 3-41-1,13 8-34-15,3 0-11 0,23 0-11 16,13 0-8-16,25-11-7 16,18-2-1-16,22-8 7 15,12-4 5-15,11-5-26 16,1 0-28-16,-1-4-117 0,-1-3-383 16,-1-7 357-16</inkml:trace>
  <inkml:trace contextRef="#ctx0" brushRef="#br0" timeOffset="12108.94">21320 1196 971 0,'10'-2'72'0,"-2"-6"70"0,-4 5 5 0,1 3 47 0,0 0-31 0,-5 3-45 0,-2 7-16 0,-7 10-37 0,-4 10-10 0,-6 13-26 0,0 7-6 16,3 12-4 0,2-4-6-16,8-1-1 0,8-11 0 31,15-15 9-31,3-7 8 0,17-18 21 0,2-3 5 15,10-7 9-15,3-7-1 16,0-8-3-16,-3-5 4 0,-10-3 4 16,-4-6 1-1,-5 3-14-15,-6-1-11 0,-8 12-23 16,-2 6-14-16,-6 13-12 31,-5 3-6-31,0 18-2 16,-1 1 2-16,2 8 6 15,-1 1 3-15,1-2 4 16,5-4 1-16,2-8 2 16,-6-4 2-16,7-10 4 15,0-1 3-15,0-6 3 16,1-11 1-16,7-14-5 16,5-4-3-16,7-13-6 15,7 2-3-15,1 6-5 16,-4 10-3-16,-3 15-5 15,-6 9-3-15,-9 18-1 16,-6 8 1-16,-7 13 6 0,-2 2 3 16,-8-5 8-16,5 0 2 15,0-17 4 1,7-4 3-16,4-11 2 16,4-8 0-16,9-9 0 0,6-7 0 15,8-5-5-15,0-1-2 16,0 11-5-16,-7 3-2 15,-4 16-5-15,-3 8-3 16,-1 25 1-16,-2 8 2 0,-2 11 5 16,3 2 3-1,0-13 2-15,5-7 1 0,4-15 0 16,7-13-4-16,2-9-100 16,-4-12-55-1,-6-20-534-15,-5-16 419 0</inkml:trace>
  <inkml:trace contextRef="#ctx0" brushRef="#br0" timeOffset="12246.08">22672 1007 1832 0,'-30'9'184'0,"-3"4"104"0,-2-7-143 0,7-1 17 0,4-18-98 0,12-9-42 0,4-16-130 0,6-3-93 16,13-17 98-1</inkml:trace>
  <inkml:trace contextRef="#ctx0" brushRef="#br0" timeOffset="12427.99">22854 573 1527 0,'15'33'179'0,"-2"6"96"16,-10 28-81-16,-3 13-12 15,-1 19-71-15,-1 7-26 0,0 3-36 16,-1-2-17-1,-1-3-22-15,4-4 5 16,6-12-70-16,0-11-71 0,13-15-181 16,-3-9 154-16</inkml:trace>
  <inkml:trace contextRef="#ctx0" brushRef="#br0" timeOffset="12792.7">22805 1440 1500 0,'33'-34'120'0,"6"4"70"16,9 4-28-16,8 4 25 16,-2 3-50-16,8-3-50 15,2 3-16-15,6 4-32 0,4 4-1 0,-14 4 2 16,-8 4 0-16,-22 3 0 31,-10 0-4-31,-20 3-9 16,-11 4-2-16,-23 8-16 15,-14 3-6-15,-10 10-5 16,-4 7-5-16,15 6 0 16,14-2-3-16,28 1-3 0,16 1-1 15,29-5 2 1,18 3 4-16,11-2 7 0,6-3 3 16,-11 6 3-16,-9-2 3 15,-26-1 5-15,-23 3 3 0,-44-1 2 16,-25 5 1-16,-46 4-44 15,-18 2-28-15,-50 4 384 16,-20 3-279-16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56:39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2263 5000 901 0,'0'-5'105'0,"0"-6"80"0,-2 11-18 0,1 1-19 0,1 6-23 0,0 2-11 0,1-3-4 15,6 9-9-15,-4 4-1 0,0 15-22 0,0 14-16 0,0 23-27 0,-3 14-10 0,0 33-5 0,0 19-3 16,0 21 1-16,0 15-6 0,5 15-9 15,4 11 0-15,6 9-6 16,0 10 3-16,-2 4 3 16,-2-3 2-16,-9-9 0 0,-7-13 0 15,-8-14 1-15,-2-10 0 0,-1-20 1 16,3-11 0 0,2-30-1-16,6-8-1 0,4-25-1 15,1-2 1-15,5-18-2 16,1-12 0-16,2-9 1 15,0-5 0-15,1-8 11 16,-3-3 3-16,5-3 1 16,-6-1-1-16,3-4-7 15,-3-3-2-15,1-2-2 0,-4-5 2 16,1 2 2 0,3-3 0-16,5 0-2 15,5 3-2-15,12-6 1 16,12-6 0-16,23-10 4 15,9-7 5-15,22-12-4 16,-1-6 0-16,8-6-4 16,1 1-3-16,1 7-2 15,-1 1 1-15,-10 11 1 16,-13 2 2-16,-23 10 2 16,-18 4 3-16,-24 10 10 0,-12 1 4 15,-8-6 2-15,-7 1-2 16,-7-9-13-16,-4-10-5 15,-1-22-6 1,-4-11-1-16,-7-39 0 0,-2-25 0 16,-6-53 0-16,-3-32 0 0,4-50 0 15,-3-20-1-15,18-34 0 16,6-12 0-16,17-1 0 16,8 7 1-16,19 24 3 15,8 29 4-15,11 36 2 16,7 20 0-16,-1 48-2 15,-4 27-3-15,-17 51 1 16,-5 31 3-16,-27 37 1 16,-13 13 0-16,-27 27-5 15,-8 9-4-15,-18 23 0 16,-4 5-1-16,-6 9 1 16,-10 4 0-16,-21 5-1 15,-12 0-9-15,-10 2-51 16,-4 4-36-16,8 8-59 15,22 7-55-15,19-1 120 16</inkml:trace>
  <inkml:trace contextRef="#ctx0" brushRef="#br0" timeOffset="909.69">408 9112 563 0,'0'-4'130'0,"3"-1"144"0,-2 2-4 0,1-2-44 0,0 5-26 0,-4 3-70 0,0 2-33 0,-2 8-46 0,-4 7-21 0,-2 10-20 0,-1 8-4 0,0 6-5 0,-1 3-1 0,4 2 0 0,3-6-2 0,7-7-2 16,4-4-1-16,16-13-2 15,5-2 6 1,11-6 16-16,6 0 13 0,3 0 22 16,2 2 5-16,-13-1-5 15,-9 6-6-15,-16 5-10 16,-11 7-4-16,-22 10-8 15,-14 7-3-15,-10 8-12 32,-8 2-17-32,9-7-72 0,0-9-43 0,20-17-141 0,8-19-192 15,23-23 271-15</inkml:trace>
  <inkml:trace contextRef="#ctx0" brushRef="#br0" timeOffset="1103.18">802 9242 1166 0,'8'0'135'0,"-6"5"80"16,-2 13-65-16,3 14-90 0,-3 9-20 15,9 8-14-15,4 3-4 16,1 0-8-16,6-5-7 16,-2-9-5-16,4-8-1 15,0-20-25-15,-2-10-38 16,-1-21-373-16,-1-7 290 15</inkml:trace>
  <inkml:trace contextRef="#ctx0" brushRef="#br0" timeOffset="1244.33">707 8980 1349 0,'-14'11'30'0,"3"-5"-129"16,11-6 73-16</inkml:trace>
  <inkml:trace contextRef="#ctx0" brushRef="#br0" timeOffset="1919.18">1072 9131 928 0,'6'82'72'0,"-7"-1"51"15,-7-7-7-15,-3-13-18 16,0-7-11-16,7-29-28 0,3-18-23 15,12-25-21-15,2-16-5 16,9-14 1-16,3-2 17 16,5 6 36-16,-2 7 10 15,1 20 2-15,1 6-17 16,-5 17-39-16,-3 12-11 16,-2 15-4-16,-5 1 0 0,-3 4-1 31,-1-1 0-31,2-12 1 0,-4-5 0 0,-4-15 0 15,8-5 0 1,-1-9-1-16,1-7-1 0,12-6-2 16,-1 0 0-16,4 4 0 15,5 9 0-15,-9 9 3 16,1 9 1-16,-7 15 1 16,-7 3 1-1,-7 9 2-15,-4 0-1 16,0-7 2-16,-3-6-1 15,3-16 6-15,0-6 6 16,5-15 24-16,4-5 13 0,6-11 6 16,4 2 0-1,1 10-20-15,1 6-11 0,-4 18-12 16,5 19-7-16,-3 29-5 16,3 15-2-16,-8 21-1 15,-1 6-3-15,-4 1-9 16,-5-7-1-16,-4-23 2 15,-4-16 2-15,-5-29 11 16,-4-19 0-16,-1-28-5 16,-2-18-2-1,1-32-5-15,5-22-1 0,5-19 0 16,7-6 0-16,18 7 8 16,6 13 9-16,12 31 18 0,9 15 3 15,-3 33-4-15,3 10-6 0,-10 21-9 16,-11 13 0-16,-18 12 6 15,-8 6 1 1,-19 10-2-16,-12 1-1 16,-4-7-54-1,-3-7-50-15,13-25-144 0,3-17-138 16,19-27 199-16</inkml:trace>
  <inkml:trace contextRef="#ctx0" brushRef="#br0" timeOffset="2243.23">2003 8783 1123 0,'25'-25'163'0,"0"9"138"0,-1 16-36 0,-10 24-83 16,5 10-38-16,-13 34-62 0,-1 11-30 0,-4 22-32 0,1-2-9 16,8 7-8-16,1-13 0 0,12-19-4 15,4-9-1-15,9-26-2 16,2-12 0-16,2-18 3 15,-1-17 1-15,-3-21 3 16,-3-16 2-16,-3-18 4 16,-3-6 0-16,-11-10 2 15,-6 3 11-15,-15 24 23 16,-8 13 13-16,-7 39 0 0,-2 24-11 16,-1 31-29-1,6 14-16-15,9 12-6 0,8-7-3 16,19-16-19-16,11-8-42 15,16-26-160-15,-3-8-78 16,-7-3 145-16</inkml:trace>
  <inkml:trace contextRef="#ctx0" brushRef="#br0" timeOffset="2538.48">682 10404 1624 0,'-3'22'49'0,"3"10"-3"0,3 2-43 0,10 12-3 0,4-2 0 0,8 0 3 16,5-4-42-16,0-12-362 0,8-1 283 0</inkml:trace>
  <inkml:trace contextRef="#ctx0" brushRef="#br0" timeOffset="2674.17">553 10322 1293 0,'-13'-2'16'0,"12"-9"-108"16,23-15 1-16</inkml:trace>
  <inkml:trace contextRef="#ctx0" brushRef="#br0" timeOffset="2917.78">1023 10346 1046 0,'8'74'98'0,"-2"-3"45"16,-6 0-29-16,0-7-80 15,-1-7-13-15,-3-16-10 16,4-9-2-16,5-26 5 16,-2-6 5-16,7-22 33 15,-1-13 11-15,7-12 14 16,1-7 6-16,7 4-7 15,1 6 1-15,2 12-15 16,0 15-12-16,0 17-25 16,1 12-12-16,-1 17-4 15,4 7-3-15,-4-3-88 16,0-1-74-16,6-13 82 0</inkml:trace>
  <inkml:trace contextRef="#ctx0" brushRef="#br0" timeOffset="3398.55">1704 10265 1346 0,'-22'18'147'0,"-4"7"81"15,-3 16-92-15,4 6-57 0,3 5-58 32,9 0-17-32,13-4-13 0,10-14-3 15,18-15-4-15,7-16 2 16,7-15 6-16,6-15 7 0,-6-13 23 31,1-1 19-31,-5-7 31 0,-5 8 10 0,-19 4 9 16,-11 9-7-16,-26 8-24 31,-7 7-13-31,-15 8-36 0,3 4-22 0,12 11-23 31,3 5-7-31,14 2-11 0,10-6 6 0,16-12 9 0,11-6 4 16,20-8 17-1,8-1 7-15,11 4 5 0,-2 8 0 16,1 10 3-16,-4 7 1 16,-17 16 1-1,-3 3 4-15,-19 3 5 16,-9 4 2-16,-10-12 4 0,-7-3 1 16,-4-12-1-16,-1-8-1 15,-1-17-11-15,3-11-4 0,9-17-10 16,10-5-3-16,17-4 1 15,2 0 1-15,18 2-33 16,-4 4-55 0,15-3-311-1,11 5 256-15</inkml:trace>
  <inkml:trace contextRef="#ctx0" brushRef="#br0" timeOffset="4110.64">2730 10018 976 0,'-10'17'193'0,"-12"0"206"0,-5 5-74 0,-12 4-92 0,0 1-52 0,-4 6-96 0,0 0-38 0,18 5-48 0,9-7-8 15,24 1-7-15,11-7-2 16,19-11 3-16,5-9 4 16,4-10 5-16,-1-8 4 15,-8-20 4-15,-7-6 0 16,-4-15 4-16,-7-6 0 0,-12-9 0 15,0-5 2 1,-8-13 2-16,-8-7 3 0,-6-12-1 16,-2 2-1-16,2 19-6 0,3 18-1 15,6 41 14-15,-2 18 1 16,5 34-1-16,0 20-2 16,2 30-17-1,2 19-1 1,3 17 0-16,4-1 0 0,7-6 1 0,4-12-1 0,9-21 0 31,6-17-1-31,4-26-5 16,4-17 2-16,2-23 2 15,-2-14 0-15,-2-17 8 16,2-11 0-16,-12-8 2 16,-1-1 0-16,-13 4 5 15,-10 9 1-15,-12 22 6 0,-8 8-2 16,-9 27-7-1,-1 10-5-15,1 20-12 0,-1 6-3 16,9 3-7-16,6 0 0 16,15-10 3-16,2-9 1 15,12-19 8-15,4-9 2 16,2-7 4-16,3-8 1 16,-7 8 1-16,3-3-2 15,-7 16 1-15,-4 7-1 16,-2 11-16-16,0 4-22 0,-4 4-34 15,-1-1-3-15,-8-4 18 16,-3-5 26-16,-8-13 56 16,-5-9 28-16,2-12 38 15,3-10 22-15,6-13 5 16,7-6-18-16,16-13-37 16,16-1-25-16,16-9-33 15,5 0-6-15,7 1-24 16,-9-3-56-16,0 3 330 15,-3 6-217-15</inkml:trace>
  <inkml:trace contextRef="#ctx0" brushRef="#br0" timeOffset="4677.85">867 11382 1379 0,'-10'28'181'0,"-4"4"106"0,6 18-109 0,-1 10-59 0,9 17-77 0,4 5-21 0,1 10-17 0,-3 1 1 0,-2-6-33 0,0-4-12 0,0-20-2 16,-2-12-1-16,-1-32 34 16,-5-13 10-16,5-31 5 15,-5-15 12-15,0-35 21 16,-1-23 4-16,6-25-2 16,3-16-6-16,17-1 6 15,8 10 9-15,13 41 28 16,1 22-1-16,-2 37-22 15,-1 19-12-15,-15 18-22 16,-4 10 0-16,-12 21 2 16,-7 8 0-16,-11 17-5 15,-7 4-11-15,-5 9-64 0,-2-6-43 16,6-18-155-16,9-15 135 16</inkml:trace>
  <inkml:trace contextRef="#ctx0" brushRef="#br0" timeOffset="4817.66">1351 11275 1365 0,'13'26'198'15,"-2"6"117"-15,-8 17-97 0,-2 0-63 16,3-2-92-16,0-4-32 16,7-24-49-16,7-13-50 15,16-27-251-15,7-13 205 0</inkml:trace>
  <inkml:trace contextRef="#ctx0" brushRef="#br0" timeOffset="4927.64">1326 11183 1424 0,'-62'22'94'16,"9"-6"37"-16,27-16-115 16,20-14-148-16,30-24 76 15</inkml:trace>
  <inkml:trace contextRef="#ctx0" brushRef="#br0" timeOffset="5236.33">1717 11216 1366 0,'2'103'114'0,"-1"1"56"16,-2 1-53-16,-1-7-85 0,2-14-14 16,3-24-14-16,2-15-3 15,3-22-1-15,-2-14 16 16,-6-23 74-16,-1-16 25 15,-6-24 37-15,-4-10-4 16,10-17-61-16,2-2-23 16,13 12-33-16,10 8-7 15,3 25-10-15,3 9 0 16,5 20-2-16,-5 7-4 16,1 13 0-16,-4 7 1 15,-13 15 2-15,-3 8 1 0,-22 12-30 16,-6 9-27-16,-15-1-79 0,1-13-54 15,5-25 94 1</inkml:trace>
  <inkml:trace contextRef="#ctx0" brushRef="#br0" timeOffset="5805.2">2037 11197 1195 0,'5'37'130'0,"6"-1"106"0,14-9-120 16,2-10-3-16,16-17-51 15,4-14-11-15,0-16-1 16,-2-8 10-16,-11 0 28 31,-8 3 14-31,-20 9 3 0,-9 5-4 0,-18 12-21 32,-9 10-18-32,-6 24-40 0,-2 13-18 0,0 27-17 31,8 11-3-31,7 3 0 0,13 1 0 0,18-22-3 15,12-17-3-15,15-31 0 16,3-18 3 0,6-27 10-16,-1-14 5 15,3-18 5 1,-1-6 1-16,6-20 2 0,-1-5 1 16,-4-23 6-16,-7-7 6 15,-13 5 9-15,-9 8 10 16,-4 44 13-16,-5 24 6 15,-5 39 1-15,-3 22-9 16,-3 35-20-16,-7 17-13 16,-4 35-13-16,0 12 0 15,3 10-1-15,6 0-1 16,11-17-2-16,7-16-3 0,9-30-5 16,3-22-2-16,4-30 2 15,-4-16 4-15,2-25 7 16,-4-10 1-16,-2-7 2 15,9 1-1-15,-11 9 3 16,3 9 2-16,-8 18 5 16,-3 7 3-16,-5 22-1 15,1 7-3-15,-4 14-6 0,-2 0-13 16,6 1-62-16,-3-3-61 16,6-16 177-16,6 0-93 15</inkml:trace>
  <inkml:trace contextRef="#ctx0" brushRef="#br0" timeOffset="6261.18">3042 11148 389 0,'13'56'166'0,"-2"-9"198"0,-8 0-15 0,-5-17-49 0,-4-6-30 0,-2-16-52 0,-3-11-24 0,3-13-49 16,4-3-30-16,7-2-61 15,6 6-22-15,15 10-23 16,4 5-5-16,18 1-4 16,1 6 0-16,18-10 0 15,4-8 0-15,-4-15 1 16,-5-5 2-16,-13-7 13 15,-10 0 9-15,-10 2 30 0,-12 1 13 16,-8 4 9-16,-9 2 5 16,-9 7-14-16,-2 13-8 15,-4 18-22-15,6 15-13 16,3 18-21-16,8 9-6 16,13 13-6-16,2 1-1 15,20 0 1-15,1-4-1 16,12-12-66-1,5-9-48-15,1-15 374 16,0-1-251-16</inkml:trace>
  <inkml:trace contextRef="#ctx0" brushRef="#br0" timeOffset="8629.1">4183 6570 1193 0,'3'19'153'0,"-3"10"133"0,-2 5-8 16,-10 15-102-16,-4 2-38 0,-5-12-77 0,4-7-23 0,0-26-120 0,9-11-77 16,9-25 87-16</inkml:trace>
  <inkml:trace contextRef="#ctx0" brushRef="#br0" timeOffset="8771.81">4749 6760 1931 0,'38'18'79'0,"11"-18"3"16,-3-11-37-16,6-17-70 16,-6-10-74-16,2-9 58 15</inkml:trace>
  <inkml:trace contextRef="#ctx0" brushRef="#br0" timeOffset="8907.94">5945 6523 1549 0,'49'-13'656'0,"5"-10"-365"15</inkml:trace>
  <inkml:trace contextRef="#ctx0" brushRef="#br0" timeOffset="9081.07">7037 6368 1975 0,'20'49'73'0,"12"-16"24"0,13-9-178 15,6-24-152-15,3-14 141 32</inkml:trace>
  <inkml:trace contextRef="#ctx0" brushRef="#br0" timeOffset="9192.54">8367 6277 1730 0,'19'39'160'16,"14"-5"323"-16,20-30-596 16,12-15-79-16,1-28 113 15</inkml:trace>
  <inkml:trace contextRef="#ctx0" brushRef="#br0" timeOffset="9335.41">9932 6277 1976 0,'80'8'83'0,"16"-10"57"15,24-21-338-15,2-7 146 16</inkml:trace>
  <inkml:trace contextRef="#ctx0" brushRef="#br0" timeOffset="9488.75">12397 6367 2115 0,'86'68'116'16,"30"-16"131"-16,1-7-294 15,3-26-132-15,-5-6 119 0</inkml:trace>
  <inkml:trace contextRef="#ctx0" brushRef="#br0" timeOffset="9645.85">14977 6624 2603 0,'94'39'72'0,"12"-12"-244"16,17-13-110-16,-5-14 161 15</inkml:trace>
  <inkml:trace contextRef="#ctx0" brushRef="#br0" timeOffset="9789.42">16822 6655 2089 0,'56'34'98'0,"7"-9"85"16,1-9-221-16,0-13-95 15,-9-6 15-15,3-15 11 16</inkml:trace>
  <inkml:trace contextRef="#ctx0" brushRef="#br0" timeOffset="9950.82">18395 6618 2566 0,'73'30'53'0,"-4"-13"-91"16,7-6-21-16,-7-17-88 16,1-15-83-16,9-25 131 15</inkml:trace>
  <inkml:trace contextRef="#ctx0" brushRef="#br0" timeOffset="10083.2">19878 6375 1873 0,'22'31'430'0,"18"-5"-375"0,6-8 8 16,10-11-227-16,7-14-16 15,-7-40 45-15</inkml:trace>
  <inkml:trace contextRef="#ctx0" brushRef="#br0" timeOffset="10225.46">21415 6072 2311 0,'98'16'98'0,"4"-7"58"15,-2-6-227-15,-3-3-83 16,-5-4-62-16,6-15 88 15</inkml:trace>
  <inkml:trace contextRef="#ctx0" brushRef="#br0" timeOffset="10335.92">23754 6037 2184 0,'35'60'36'16</inkml:trace>
  <inkml:trace contextRef="#ctx0" brushRef="#br0" timeOffset="14444.52">6210 3583 901 0,'13'-6'68'0,"-2"0"40"0,1 6-64 0,-7-2-18 0,-5 9-1 0,0 5 6 0,-9 9 6 15,1 2-2-15,0 6-10 16,0 2-6-16,5 12-2 15,4 7 11-15,6 18 27 16,-1 8 8-16,8 26 5 16,2 12-11-16,0 23-28 15,1 14-11-15,4 24-13 16,2 13-1-16,-2 20-1 16,1 12 1-16,-5 13 1 15,2 5 0-15,-3 13-1 16,-2 7 0-1,-1 6 0-15,-2 7 0 0,-10 3-1 16,-1-4 2-16,-9 6-2 16,-7-17 3-16,-3-5 0 15,-5-8 0-15,-4-24 2 16,-2 2 0-16,0-21-1 16,2-5-1-16,1-20 2 15,2-11 12-15,-1-22 17 16,3-8 12-16,-1-20 16 15,7-13-6-15,-1-20 1 16,3-10-9-16,2-14-16 16,2-7-10-16,8-13-21 0,3-7-4 15,9-13-16 1,4-6-10-16,3-6-64 0,6-3-42 16,5-13-310-16,6-12 266 15</inkml:trace>
  <inkml:trace contextRef="#ctx0" brushRef="#br0" timeOffset="15213.25">11541 3421 1570 0,'0'19'60'15,"9"9"25"-15,4 10-81 0,3 25-1 0,-1 15 0 0,1 26-1 0,-3 11-1 0,4 36-5 0,-4 16 3 16,6 27 0 0,1 24-1-16,4 31 0 15,-1 16-6-15,7 50 4 16,0 13 8-16,4 30 35 0,-4 7 6 15,-4-14 32 1,3-13 10-16,-1-31-11 16,-3-15 0-16,-7-32-21 0,-6-7-7 15,-12-37-11-15,-6-13 0 0,-10-31-10 16,-1-19-6 0,0-35-9-16,-2-18-7 0,6-45-86 15,7-16-76 1,7-40 83-16</inkml:trace>
  <inkml:trace contextRef="#ctx0" brushRef="#br0" timeOffset="15781.54">16477 3557 1559 0,'35'78'30'0,"-2"17"-36"0,8 14 0 0,-2 36 0 0,4 21 0 0,-2 40-2 15,3 21 2-15,-1 37 2 0,-4 12-1 0,-12 30 3 16,-3-5 3-16,-7 16 54 0,3 1 28 16,-13 4 36-1,-1 1 4-15,-6-1-27 16,-9-3-24-16,9-25-31 15,-4-11-11-15,4-39-21 16,4-15-4-16,8-35 8 16,2-24-32-16,12-39-152 15,12-21 123-15</inkml:trace>
  <inkml:trace contextRef="#ctx0" brushRef="#br0" timeOffset="16209.01">22549 3684 1672 0,'35'29'70'16,"3"10"58"-16,6 8-90 0,-3 13 33 0,-5 11 11 0,-4 30-14 0,-2 19-13 0,0 41-43 0,4 22-10 0,-7 49-4 16,0 23 0-16,-5 46-1 15,-9 24 0-15,-2 43 2 16,0 17 0-16,-8 31 1 16,0 11 1-16,-9 13 2 15,-13 5 0-15,0-7-19 16,-8-13-49-16,-3-26 40 15</inkml:trace>
  <inkml:trace contextRef="#ctx0" brushRef="#br0" timeOffset="34233.46">17684 11961 534 0,'0'-11'153'0,"0"1"190"0,-2-3-105 0,2 4-37 0,-6 6-16 0,6 9-30 0,-3-3-20 0,1 12-37 0,-1 0-12 16,-8 11-26-16,2 10-7 0,5 13-12 0,-3 15-11 0,3 14-4 16,3 11-4-16,1 36-9 15,0 8-2-15,9 31-7 0,-2 9-1 16,5 27-2-16,1 1-1 15,3 10 1-15,3 5 0 16,-7-17 3-16,-1-5 0 16,-6-15 11-16,0-7 3 15,-2-17 1-15,-3-7 1 16,-5-14-12-16,0-14-3 16,2-10-8-16,-3-6-19 15,3-4-52-15,1-10-25 0,-3-22-87 16,1-20-51-16,12-32-269 15,4-19 290-15</inkml:trace>
  <inkml:trace contextRef="#ctx0" brushRef="#br0" timeOffset="35540.66">18006 11579 1098 0,'-10'14'58'0,"2"3"22"0,-3 1 7 0,0-4-1 0,3-1-14 0,7-9-22 0,1 3-16 16,8-4 1-16,0 2 4 0,4 1 9 0,9 0 4 0,5 2-12 0,11 2-3 0,16-1-7 0,11 0-4 0,5-1-2 31,3-3 1-31,14-3 11 0,-1-2 4 0,28-2 5 16,22 0 1-16,13 1-17 16,6-1-4-1,11 1-12-15,8-2-5 0,7 3 9 16,1 3 3-1,20-2 2-15,-10 1 1 0,10-1-11 0,16 3-2 16,-11 0-4 0,1 0 0-16,11 5-2 0,-5-3-1 15,-10 5 0 1,10-1-1-16,0-5 1 0,-8 2 1 16,-4-7 2-16,5 2 0 15,-20-2 0-15,-7-6 0 16,-9 1-1-16,-11-1 2 15,-10-2 23-15,-11-3 4 16,-21-2 4-16,-22-1 1 0,-23 3-19 31,-7 0-2-31,-22 5 0 0,-5-1 1 16,-16 7 1-16,-10 0 2 16,-12 0 3-16,0 2 0 15,0-1-2-15,0 3-2 16,0-3-4-16,0 12-1 0,0-5-4 15,0 3-3-15,0 9-5 16,2 1-2 0,3 13-5-16,2 10-1 15,-3 10-1-15,4 12 0 16,-7 21 0-16,-1 8-1 16,0 36-1-16,-1 20 2 15,-6 29 1-15,2 17 2 0,1 25 1 16,-1 10 0-16,5 16 0 15,0 7 1-15,6-9-1 16,2-8-1-16,10-18 1 16,-3-15 1-16,6-27 1 15,-2-10 3 1,1-21 2-16,-4-8 2 16,-6-15 2-16,-6-7 0 0,-7-17 2 15,-8-7-1-15,-9-15-1 16,1-3 1-16,-5-11-3 15,-1-13-2-15,1-12-3 0,-3-9-2 16,-3-9 1-16,-4-9 3 16,-7-7 5-16,-8-5 5 0,-14-5 5 15,-8-6 1-15,-30-3-3 16,-13-2-1-16,-25-3-8 16,-1 5-5-1,-7 1-4-15,-15 2-5 16,-9 7-4-16,-10-1 0 0,-24 5 1 15,-4 3 3-15,-2 0 3 16,-21 2 2-16,3 1 1 16,-3-6 0-16,-23 0 1 15,6-4 1-15,-2-9 0 16,-6 0 1 0,25-2-1-16,5-3 0 0,-7-1-2 15,16 0 1-15,-4-1-1 16,-5-2-1-1,23-7 0-15,9 3 0 16,-4-3 1-16,19 2 1 0,22 2-4 16,13 2-6-16,41-3-28 15,8 6-25-15,15-12-52 16,6 7-95-16,13-5 120 16</inkml:trace>
  <inkml:trace contextRef="#ctx0" brushRef="#br0" timeOffset="36799.15">21650 10735 541 0,'9'-11'179'0,"-2"2"160"0,-1-1-83 16,-4-1-14-16,-2 3-57 0,0 2-24 0,0-2-35 0,-4 0-13 0,-3-3-18 15,-6-1-8-15,-4-3-23 0,-6 4-10 0,-14-1-18 0,-4 1-11 16,-8 9-17-16,-5 1-9 0,7 18-21 15,7 11-5-15,2 16-2 16,10 9 1-16,12-9 9 16,7-5 0-16,15-15-2 15,13-12 0-15,8-12 2 16,9-6 4 0,0-14 12-16,1-3 7 0,-1-6 23 15,0-3 9-15,1-4 8 16,-6 1-2-16,-6 7-17 0,-7 2-7 15,-10 15-14 1,-8 11-4 0,0 18-6-16,1 7 1 0,-4 18 1 15,3-4 4-15,9-1-2 16,4-10-2-16,14-15-2 0,-2-7-1 0,10-14 5 31,-5-9 4-31,-3-10 11 0,1-1 6 16,5 1 3-1,-3 2 2-15,3 9-2 0,-6 6-3 0,-10 10-2 16,2 5-4-16,-8 8-9 31,-3 4-1-31,2 4-2 16,-1 2 1-16,-4 1 1 16,3 0 2-16,-5-6-1 0,-1 0 1 15,-2-10 3-15,0-5 1 16,0-2-1-1,1-10-1-15,7-19-7 0,0-15-2 16,11-18-2-16,-2-7 1 16,10 3-3-16,6 10-3 0,2 15-6 15,1 14-5 1,2 15-10-16,-2 9-8 0,1 15 1 16,-4 6 3-16,-13 12 16 15,2 2 11-15,-7 5 7 16,-3-2 4-16,-4-4 3 15,-2-4 0 1,2-14 4-16,-5 1 3 0,-3-14 9 16,0 1 3-16,-8-1 7 15,4-9 1-15,-9-6-6 0,1-8-3 16,-1-8-11 0,2-8-7-16,9-7-11 15,5-3-5-15,12 3-5 0,5 4 1 16,5 6 0-16,2 8-1 15,2 11-2 1,5 4-13-16,3 4-102 0,4 3-50 16,6-1-111-1,-1 1-77-15,1 3-113 0,2 2 255 0</inkml:trace>
  <inkml:trace contextRef="#ctx0" brushRef="#br0" timeOffset="37479.08">23067 10343 756 0,'11'6'195'16,"-2"3"156"-16,-6-6-60 0,-3 1-17 0,-3-8-52 0,-5-2-32 0,-6-11-72 0,-7-2-33 0,-5-8-50 0,-4 3-14 0,1 12-16 0,2 10-9 0,-1 21-16 0,-5 14-5 0,5 22 1 0,1 7 3 0,14-5 10 0,10-7 1 15,16-21-4-15,12-7-1 16,11-14 1 0,7-10 4-16,-1-14 8 0,-7-4 6 0,-7-12 21 15,-2 1 10-15,-9-2 11 16,2 1 0-16,-11 8-17 16,-2 7-9-16,-4 17-20 0,-2 2-6 15,-2 29-3 1,-1 7 1-16,-2 14 5 0,2 0 3 15,8-14-2 1,4-5-2-16,15-17 0 0,0-7 1 16,2-12 3-16,3-6 3 15,1-10 4-15,-2 0 1 0,1-2 3 32,-6-2 2-32,-4 2-3 0,3 5-2 15,-9 1 0-15,-2 7 0 16,-11 8-3-1,2 0-2-15,-2 14-3 0,1-2-2 0,2 1-1 32,8 0 1-32,5-12 2 0,5-2 0 0,2-10 9 15,2-4 6-15,-1-5 23 16,0 1 14-16,-7-6 10 16,-1 0 0-1,-3 3-19-15,-4 6-16 16,-3 14-22-16,5 10-11 0,2 24-5 15,0 12 3-15,1 20 5 0,-5 6 6 32,-2-1 3-32,-1-1 0 0,-6-6 2 15,-8-4 1 1,-8-5 2-16,-12 1 2 16,-21-2-7-16,-6 0 1 15,-19-5-13-15,-5-2-15 0,0-12-32 16,-6-6-57-16,-10-20 184 15,-25-11-94-15</inkml:trace>
  <inkml:trace contextRef="#ctx0" brushRef="#br0" timeOffset="49907.27">19230 11117 411 0,'-3'-13'102'0,"0"1"87"0,3 1-8 0,-2 1 4 0,2 7-12 0,0 1-7 0,0 10-30 16,0 6-22-16,-5 12-36 16,-1 7-23-16,1 14-33 15,-3 5-8-15,0 10-9 16,4 4-2-16,4 13 3 16,-3 8 0-16,-2 28 3 15,2 12-1-15,0 26-2 16,-5 13 2-16,-3 26-3 15,-2 10 1-15,-3 22-2 16,-1 8-3-16,1 22-3 16,0 9-1-16,12 27 2 0,-6-4-1 0,7 4 2 15,3-3 1-15,0-6-1 16,3 4 0-16,-1-7 2 31,1-5-1-31,-3-18 1 0,-7-20-1 0,4-38 1 16,0-33 0-16,-2-52 1 15,2-22-3-15,3-38-19 16,-3-16-25-16,3-26-71 16,5-12-34-16,6-29-239 15,5-20 230-15</inkml:trace>
  <inkml:trace contextRef="#ctx0" brushRef="#br0" timeOffset="50618.28">20594 11210 743 0,'8'0'61'0,"0"-2"33"0,-3 1-3 0,-2-1 29 0,-3 2 1 0,-3-1 0 16,1-1-11-16,-1-1-44 0,0 3-20 0,2 17-23 0,1 5-5 0,0 24-9 16,3 9-1-16,0 18-2 15,3 10 0-15,-1 26-1 16,3 19 0-16,0 33-1 16,1 17 0-16,5 33-3 15,-1 15 2-15,-2 18-1 16,-6 13 0-16,3 16 1 15,-2 5-1-15,2 21 1 16,3-1 0-16,-8 15 0 16,-3-3 1-16,-5 6 0 0,-4 1 1 15,-4-11 2-15,1-5-1 16,-4-11-1-16,2-16 0 16,1-26-1-16,4-19 0 15,5-46-1-15,3-24 1 16,1-46-6-16,1-26-22 0,4-36-117 31,5-21-119-31,1-48 135 0</inkml:trace>
  <inkml:trace contextRef="#ctx0" brushRef="#br0" timeOffset="51179.13">22087 11107 1062 0,'1'8'67'16,"6"10"46"-16,-1 7-26 0,5 22 12 0,2 5-18 0,1 19-22 0,-1 11-7 0,-1 13-15 0,-1 15-7 0,-4 29-13 0,-1 16-4 15,-5 31-6-15,-2 25-2 16,-7 35-3-16,-5 19-1 16,-2 35 1-16,-3 10 0 0,1 23 0 15,4 4 0-15,9 12-1 16,2-4 0-16,4-4 0 15,5-8 1-15,3-19 2 16,6-5-1-16,1-18 1 16,0-10-1-16,7-25-1 15,1-25-2-15,7-40-20 16,-4-22-28-16,-4-49-183 16,1-19 148-16</inkml:trace>
  <inkml:trace contextRef="#ctx0" brushRef="#br0" timeOffset="54052.82">18477 12016 1016 0,'2'-5'133'0,"0"7"119"0,-2-7-66 0,-10 0-68 0,-1 2-29 0,-5-14-44 16,2 7-4-16,0-13 17 0,6-3-6 15,-2-13 8 1,3-12 4-16,3-13 3 16,-3-25 11-16,8-18 7 0,5-13-5 15,1-9-19-15,2-3-11 16,4-6-24-16,1 6-6 15,3 10-11-15,2 12-4 0,-1 12-4 0,2 8-1 16,-6 10 1 0,4 7-1-1,-6 15-13-15,-1 6-30 16,-1 17-105-16,-9 9-69 16,1 11-313-16,0 4 300 0</inkml:trace>
  <inkml:trace contextRef="#ctx0" brushRef="#br0" timeOffset="54367.44">18392 10109 1132 0,'16'-5'118'0,"3"-6"79"16,-3-3 10-16,6-9-47 15,3-3-28-15,-1-5-51 16,2-4-24-16,1-1-31 16,-1 4-10-16,-3 4-9 15,-1 4-2-15,-4 16-4 0,-4 10-1 16,-3 20 0-16,-2 11-2 16,-1 16 3-16,0 8 0 15,-6 9 3-15,-1-1-1 16,1-4-6-16,-1-9-23 15,9-19-83-15,-2-12-84 0,3-23 98 16</inkml:trace>
  <inkml:trace contextRef="#ctx0" brushRef="#br0" timeOffset="54772.18">18482 8428 1130 0,'0'19'132'16,"0"5"112"-16,0-4-24 0,0 5-34 0,3 2-37 0,0 2-63 0,-1 1-23 0,1 7-35 15,0 3-14-15,-1 7-11 16,-2-1-3-16,-5 7-41 0,0 6-55 16,-2 1-183-16,-1-7 158 15</inkml:trace>
  <inkml:trace contextRef="#ctx0" brushRef="#br0" timeOffset="55522.12">18361 8690 889 0,'-10'-8'131'0,"7"2"214"16,-5-5-186-16,-1-4 4 16,1 1-23-16,1-9-60 0,6 0-18 15,9-8-16 1,3-5-2-16,6-13 15 0,5 0 12 15,5 3 8-15,-2-1-3 16,-6 11-22 0,3 4-18-16,0 10-24 0,-1 8-8 15,3 14-8 1,-2 3-1-16,-2 21 1 0,4 7 0 16,-2 20 3-1,-3 10 0-15,-3 10 0 0,-8 0 0 16,1-6-2-16,-1-7 2 15,-3-17 0-15,6-9 0 16,-2-15-1-16,4-11 0 16,1-7 1-16,2-6 0 0,1-15 2 15,5-1 1-15,3-6-1 16,2-2 0-16,6 5 0 16,-4 6 0-16,-4 10-1 15,2 9-1-15,-8 10-3 16,1 7 0-16,-2 14 0 15,-4 3 2-15,5-4 1 16,-2-6-1-16,5-16-4 16,2-9 0-16,1-14 2 15,-4-9 3-15,1-11 4 16,0-7 1-16,-6-4-1 0,1-2 0 16,2 8-3-16,-5 11 0 15,-1 17-3-15,-1 17-1 16,-1 21 1-1,0 9 0-15,2 6 3 0,0-2 0 16,1-7 2-16,-2-1 1 0,-1-14 1 16,-3-5 3-16,-6-11 11 31,1-5 9-31,-8-9 21 0,-3-6-1 16,-4-12-7-16,1-6-10 0,3-15-22 15,8-3-6-15,11-7-9 16,9 3-4-16,10 16-6 15,8 2 10-15,6 16-69 16,4 7-51-16,-2 7-124 16,-2-1-388-16,1 10 399 15</inkml:trace>
  <inkml:trace contextRef="#ctx0" brushRef="#br0" timeOffset="56070.66">20009 7532 1376 0,'16'40'92'0,"1"10"30"0,1 10-6 0,-1 13-2 0,0 2-52 0,-2 3-48 0,-3-4-5 0,1-6-5 0,-1-2-2 0,-2-6-2 16,-4-8-2-16,-4-13 2 16,-2-10 4-1,-3-20 7-15,-5-12 4 0,0-22 0 16,0-12-5-16,14-10-6 16,7 3 0-16,15 6 10 0,9 3 8 15,5 20 9 1,-1 5-1-16,-5 15-7 0,-4 6-6 15,-11 9-4 1,-7 4-1-16,-5 3 0 0,-7 4 1 16,-4 6 0-16,-9 2 2 15,-1 1-6-15,-12-4-4 0,-3-9-42 32,0-8-31-32,-7-23-113 0,4-11-57 15,-5-30 127-15</inkml:trace>
  <inkml:trace contextRef="#ctx0" brushRef="#br0" timeOffset="56484.25">20393 7526 1105 0,'12'-35'151'16,"2"10"118"-16,-1 11-57 16,-2 25-80-16,2 16-43 0,2 25-45 15,1 12-11-15,3 18-13 16,-1 7-5-16,4-10-9 15,4-7-3-15,3-18-2 16,6-13-2-16,1-21-2 16,0-7 3-16,0-16 2 15,-1-11 7-15,-7-10 6 16,-2-5 3-16,-6-5 7 16,-7 4 1-16,-7 8 4 15,-3 19-4 1,0 1-13-16,-3 24-4 0,0 13-10 15,2 7-2-15,6-5 3 0,8-6-1 16,7-15 0 0,4-8 0-16,2-14 11 15,-1-7 11-15,0-11 32 0,-6-3 18 16,-11-12 23 0,2 3 0-16,-11-4-12 15,-4-2-17-15,2 13-32 0,-13-8-12 0,-4 13-44 16,0 10-29-16,-1 11-88 15,1 3-55-15,4 3 101 16</inkml:trace>
  <inkml:trace contextRef="#ctx0" brushRef="#br0" timeOffset="56739.14">21292 7561 1749 0,'-3'-8'157'0,"-8"3"62"0,-4-1-15 0,-4 12-101 0,4 7-45 0,-1 15-45 0,3 11-10 0,1 21-11 16,4 4-3-16,13-9-1 16,7-3-3-16,13-18 0 15,5-10 1-15,8-13-25 16,2-6-26-16,-4-11-79 15,-6-7-76-15,-2-15 119 16</inkml:trace>
  <inkml:trace contextRef="#ctx0" brushRef="#br0" timeOffset="56921.96">21416 7059 1398 0,'-9'29'117'0,"4"10"149"0,0 10-116 15,5 12 10-15,7 4-36 0,4 12-81 16,1 2-13-16,4 8-15 16,-3-5-8-16,1-10-31 15,2-4-49-15,9-14-157 16,-1-19 135 0</inkml:trace>
  <inkml:trace contextRef="#ctx0" brushRef="#br0" timeOffset="57139">21844 7321 1311 0,'-19'2'131'0,"-6"5"60"0,-2 6-15 16,-11 14-70 0,2 9-39-16,0 15-33 15,6 2-9-15,22 6-20 0,12-3-4 16,26-13-6-1,8-4-3-15,14-15-8 16,2-10-30-16,9-12-45 16,3-2 49-16</inkml:trace>
  <inkml:trace contextRef="#ctx0" brushRef="#br0" timeOffset="60039.06">5653 12170 1417 0,'-5'37'149'0,"-2"0"86"0,0 15-126 0,-5 4-34 0,2 16-59 16,4 12-7-16,-4 23-7 0,2 10-4 15,4 37-8-15,2 28-4 32,4 54-12-32,-1 39-25 15,-1 49-32-15,-3 22 4 16,-8 10 13-16,3-9 29 0,2-44 42 15,0-35 11-15,10-53 25 16,-2-26 14-16,3-41 31 16,4-14 9-16,-4-39-1 15,3-15-7-15,4-18-26 0,1-6-13 16,7-11-22-16,1-3-6 0,12-7-11 16,7 0-4-16,15-10-6 31,19-2-2-31,30-5-1 15,11-2 0-15,24-5 3 0,14-2-1 0,38-6 2 16,14-3 1-16,47-3 1 16,15 3-1-16,20 3-1 15,26 7 16-15,-1 4-20 16,16 5 1-16,-8 4-2 16,1 1-15-16,-17-2 26 15,0-9 6-15,-23-7 18 0,-22 0 1 16,-7-6 2-16,-34 0-3 31,-25-1-12-31,-14 1-3 0,-35 1-3 0,-15 1-2 31,-26 3-23-31,-18 1-22 0,-30-4-43 16,-6-2-22-16,-16-8 5 16,-3-5 20-16,-9-6 55 0,-1-11 28 0,-13-11 45 31,-3-9 18-31,-11-29 16 15,-9-17 16-15,-8-32-14 16,-3-25-11-16,-6-39-28 16,2-17-20-16,-10-46-14 15,-5-15-7-15,-3-20-5 16,5-8-1-16,0 0-2 16,3-6 0-16,3 9 0 15,5 1-1-15,3 11 1 16,1 13 0-16,7 22 2 15,3 15 2-15,-3 36 4 0,3 20 3 16,-6 35 4-16,-3 21 3 16,-9 29 4-16,-1 12 2 15,0 26 3-15,-1 12 1 16,-10 10-4-16,-3 7-3 0,-32 9-8 16,-10 8-3-16,-23 8-3 15,-11 3 0-15,1 10-1 16,-15 3 2-16,-19 6-3 15,-7-2 0-15,-26 10 0 16,-14-1 0-16,1 2 1 0,-10 1 0 16,-26-2-2-1,12 1 1-15,-27-2-3 16,-9 4 0-16,16-3-2 16,-22-3-1-16,16-2 0 15,6-6-3-15,-12 4-7 0,22-1-2 0,-1 7 2 16,6 1 1-16,45 4 0 15,19 0-6-15,36-9-27 16,19-6-26-16,26-13-81 16,17-6-64-16,44-25-304 31,28-24 300-31</inkml:trace>
  <inkml:trace contextRef="#ctx0" brushRef="#br0" timeOffset="60928.06">12811 15624 781 0,'1'-2'224'0,"-5"7"-106"0,-6-5 229 0,-3 0-199 0,-12 5-2 0,-6-5 16 0,-10 6-29 0,-7 2-14 0,-2 3-31 0,-2 2-17 0,1 6-29 0,-1 7-17 16,13 22-32-16,2 13-10 0,11 23-9 15,5 14 2-15,15 15-13 16,7-2 1-16,18-22 2 15,11-16 2-15,3-34 23 16,10-12 3-16,4-17 5 16,4-10 3-16,6-16 5 15,-4-9 16-15,-2-27 24 16,-2-11 6-16,-4-13 9 0,1-12-6 16,-16 9-1-1,-6 1 1-15,-13 28 2 16,-8 14-3-16,-5 33-17 15,4 15-11-15,-4 32-16 16,1 16-5-16,-1 19-6 0,-4 5-1 16,3-10-30-16,0-5-13 15,-4-20-69-15,1-13-41 16,-5-18-239-16,-10-15 229 16</inkml:trace>
  <inkml:trace contextRef="#ctx0" brushRef="#br0" timeOffset="61395.23">12462 16081 1475 0,'28'-9'108'0,"7"-5"66"15,8-2 10-15,10-8-25 16,15-3-11-16,9-4-39 16,1-1-22-16,-9 6-37 15,-10 0-12-15,-17 17-15 16,-9 6-4-16,-12 12-5 15,1 10-1-15,-9 16-4 16,1 6 0-16,-2 20-7 16,-1 4 0-16,0 6-14 15,-4 1-17-15,4-4-47 0,0-5-11 16,1-17 14-16,-1-8 15 16,-7-25 53-16,-1-12 12 15,-3-20 22-15,-3-14 12 16,-5-25 17-16,0-12 6 15,-3-20 0-15,9-6-4 16,7 8 5 0,9 6 3-16,10 19-9 0,1 12-9 15,-1 21-24-15,1 12-12 16,3 18-13-16,6 9-1 16,-1 13-1-16,1 3 2 0,-8 8 2 15,-4 2-1-15,-19 8-5 16,-6 6-10-1,-23 4-28-15,-8 4-22 16,-10-5-59-16,-2-9-52 0,6-10-181 16,12-10 201-16</inkml:trace>
  <inkml:trace contextRef="#ctx0" brushRef="#br0" timeOffset="61759.49">13767 15894 964 0,'17'-2'115'0,"-3"2"123"0,0 0-61 0,-4 10-25 0,-1 4-15 0,-5 9-43 0,-3 9-25 0,-1 9-12 0,0 3-26 15,2 7-18 1,6 1-6-16,6-2-7 0,8-4-2 15,3-4-1-15,3-4 0 16,-1-9 2-16,2-6 0 16,-4-9 1-1,2-9-1-15,-2-10 24 0,0-13 19 16,0-25 25-16,-1-9 14 16,0-21 10-16,-4-5 5 0,-7-4 18 15,-5-2 0-15,-8 5-27 16,0 7-25-16,-3 20-43 15,-2 9-24-15,-1 26-92 16,-7 4-71-16,7 13 84 16</inkml:trace>
  <inkml:trace contextRef="#ctx0" brushRef="#br0" timeOffset="62842.38">5958 12539 735 0,'11'-12'127'0,"3"4"131"0,5 3-27 0,-2 7 0 0,5 12-24 0,-4 14-49 0,-4 9-25 0,-14 16-54 0,-5 6-22 16,-20 10-27-16,-8 3-14 15,1 6-11-15,-3-3-3 16,7-10-1-16,4-10-1 16,12-20 0-16,-1-11-1 15,12-18-3 1,1-4-1-16,11-4-2 0,8-1 0 0,18 1 2 16,14 1 0-16,12-1 3 15,2-1 0-15,6 1-1 16,-7-1 1-16,-4 0 2 15,0-5 0-15,-8 5 2 16,0-3 1-16,-4 3 1 16,-7-1 0-1,-5-5 4-15,-9-2 2 0,-13-8 22 16,-6-9 7-16,-16-21 2 16,3-8-3-16,-3-24-23 15,4-2-8-15,-3-15-5 16,4 0 5-16,-3 4 12 0,0 4 6 15,-1 19 10-15,-1 12 3 16,-11 25 3 0,-7 15 2-16,-14 19-10 0,-12 8-7 15,-14 22-14-15,-10 3-6 16,-6 8-3-16,-5 0-9 16,-1-11-67-1,11-5-44-15,21-8-158 0,22-7 143 16</inkml:trace>
  <inkml:trace contextRef="#ctx0" brushRef="#br0" timeOffset="63533.1">7123 12350 1255 0,'0'8'138'0,"-1"-3"84"0,1 4-74 0,1-1-4 0,1 11-66 0,1 6-24 0,-3 15-37 0,-1 7-8 0,-4 14-5 16,-6 9-2-16,-2-1-3 16,1 7-3-16,4-8 1 15,1-8 0-15,7-8 2 16,4-10 0-16,7-10-1 15,1-7-1 1,6-11 0-16,4-3-1 0,4-11 0 16,11-1 0-16,5-10 2 15,10-2 1-15,13-7 0 0,5-1-1 16,4-3 0 0,0 2 0-16,-3 7 2 0,-5 2 0 0,-4 7 3 31,-10 1 1-31,-11 3 2 15,-5 1 3-15,-20-7 15 0,-5-2 12 0,-11-10 17 32,-3-8 5-32,-8-17-9 15,3-7-11-15,0-15-18 16,0-3-5-16,3-7 5 16,-4 4 9-16,-2 9 15 15,-4 5 5-15,-10 21 8 16,-2 10-6-16,-6 19-13 15,0 4-10-15,-6 10-20 0,-1 4-6 16,-7 7-10-16,1 4-10 16,-6 6-36-16,-2-6-29 0,-4 1-88 15,-7-1-91 1,7-12 148-16</inkml:trace>
  <inkml:trace contextRef="#ctx0" brushRef="#br0" timeOffset="64158.05">8330 12211 1097 0,'5'8'134'0,"1"5"93"15,-4-1-22-15,3 9-65 0,1 7-30 0,-1 13-44 0,4 5-16 0,-7 17-30 0,-2 5-9 0,-5 3-7 16,-8 5-4-16,-7 1-27 16,4-3-2-16,2-16-2 15,3-6 3-15,9-20 26 16,2-7 2-16,14-14 4 16,10-6 7-16,9-8 13 15,11-5 3-15,10-8 1 16,12-4-5-16,18-9-14 0,6-1-5 15,0-4-2-15,-10-1-1 16,-18 2 3-16,-16 1 2 16,-12 4 0-16,-9 1 12 15,-9-1 26-15,-5-5 11 16,-4-8 21-16,-11-8-5 0,-10-10-18 0,-3-5-9 16,-15-4-15-1,1 2-6-15,-20 10-10 0,-1 11-4 16,-20 16-19-1,-6 10-19-15,3 18-54 0,-4 2-30 16,11 15-66 0,8 8-39-1,17 4-169-15,15 2 217 0</inkml:trace>
  <inkml:trace contextRef="#ctx0" brushRef="#br0" timeOffset="64703.23">9627 12117 1111 0,'-5'17'153'15,"-4"7"200"-15,1 6-227 0,-1 11-54 0,-4 0-16 0,-6 12-30 0,2 4-6 0,-7 11-13 0,0 1-5 16,1 5-6-16,5 4-9 16,10-11-10-16,8-5-1 15,19-15 1-15,8-9 5 16,8-14 11-16,6-7 2 15,5-4 2-15,3-10 1 0,9-3 1 16,-3-3 0 0,5-5 1-16,-2-3-2 0,-1 0-19 15,-3 0 0-15,-5-7 2 16,-7 1 4-16,-12-10 31 16,-3 2 15-16,-6-3 43 0,1-10 21 15,-6-6 31-15,-4-7 10 16,-1-12-7-16,-6-3-7 15,1-5-21 1,-1-5-15-16,-5 12-18 0,-5 0-9 16,-17 14-12-1,-6 9-5-15,-34 8-21 0,-14 9-12 0,-18 10-25 16,-13 8-21 0,9 3-63-16,0 1-36 0,10-1-114 15,12 0-120-15,3-5 212 16</inkml:trace>
  <inkml:trace contextRef="#ctx0" brushRef="#br0" timeOffset="65394.56">8668 12350 986 0,'0'11'118'0,"-3"2"66"0,-4 1-3 0,-4-1-56 0,2-1-18 0,-2-4-3 0,5-5-2 0,-1-9-1 0,4-8-3 0,2-19-15 31,1-16-9-31,6-29-17 0,3-13-3 0,9-26-2 32,2-9 2-32,10-14 5 15,8 1-1-15,5 13-12 0,-2 9-10 0,-4 26-22 16,-10 12-7-1,-8 16-7-15,-1 11-13 16,-11 15-47-16,1 9-37 16,-6 14-117-16,-2 3-92 15,0 11 169-15</inkml:trace>
  <inkml:trace contextRef="#ctx0" brushRef="#br0" timeOffset="65672.91">8651 11167 1286 0,'-13'13'102'0,"5"-2"73"16,5-8-8-16,9-4-24 15,1-12-26-15,18-12-35 16,9-8-17-16,11-10 2 16,7-4-6-16,6-1-19 15,-7 1-9-15,-3 9-19 16,-5 11-5-16,-15 16-3 15,1 10 0-15,-10 17 2 16,-11 9 0-16,-4 21 0 0,-8 4 1 16,-3 8-46-1,-4 2-35-15,2-9-101 16,4-12-116-16,5-26 165 0</inkml:trace>
  <inkml:trace contextRef="#ctx0" brushRef="#br0" timeOffset="66451.95">9425 9890 195 0,'-5'0'100'0,"2"0"67"15,-5 0-2-15,5 6-8 0,0-6-19 0,-2 2 0 0,4-1 2 16,-1 1-1-16,2 4-23 0,0-3-13 16,0 2-17-16,0 1-3 15,-1-2 7-15,1 0 4 16,-8 1 3-16,3 1-2 16,-4 2-17-16,-6-3-8 0,1 4-15 15,-6 3-5-15,-7-1-2 16,0 3 0-1,-5 3-5-15,-2 4-5 0,7 4-13 32,2 2-6-32,10-1-11 0,4 4-5 15,11 2-4-15,5-2-2 0,8 3 1 16,7-3 0-16,10-2 2 16,7 4 0-16,8-12 2 15,1 3 1-15,0-6 3 16,-7 2 1-16,-12-5 9 15,-13 2 8-15,-14 3 15 16,-1-4 2-16,-21 6-1 16,-7-1-7-16,-20-2-16 0,-4 1-6 15,-4 0-13-15,-3 0-19 16,13-5-45-16,4 0-38 16,19-3-104-1,10-2-74-15,17-4 153 0</inkml:trace>
  <inkml:trace contextRef="#ctx0" brushRef="#br0" timeOffset="66697.36">9665 10026 725 0,'3'-27'197'0,"2"3"156"0,-8 13-63 0,0 8-34 0,-2 6-60 0,-3 7-31 0,5 15-77 0,1 5-31 0,2 14-40 0,0 3-9 0,0 4-6 15,2 1 0 1,2-5-10-16,4 0-37 16,5-7-130-16,-4-7-81 0,17-16 119 15</inkml:trace>
  <inkml:trace contextRef="#ctx0" brushRef="#br0" timeOffset="67244.97">9922 9904 1049 0,'0'3'132'0,"-1"0"251"15,-3 8-253-15,-4 13-15 16,2 5-8-16,-2 12-71 15,5 4-14-15,2 7-15 16,1-1-4-16,3-4-1 16,0-1 0-16,3-13 0 15,-1-5 0-15,-2-12 1 16,-1-16 3-16,4 0 3 16,-3-16-1-16,3-25 3 15,-1-11 0-15,5-17 14 16,-4-8 11-16,5-10 18 15,-3 5 3-15,1 5-9 16,2 12-6-16,0 27-16 0,0 13-7 16,-6 25-19-1,3 16-8-15,5 23-7 0,1 13 2 16,10 13 11 0,-1 1 2-16,6-19 3 0,-4-7 0 15,0-21 1-15,-3-13 2 16,-4-12 5-16,0-13 2 15,1-19 0-15,-3-11 4 0,3-17 11 16,-2-4 7 0,-4 1 14-16,0 9-2 15,-2 17-12-15,-3 14-11 0,4 25-25 32,-1 9-7-32,3 28-1 0,4 16 1 15,-6 17 10-15,-2 1 2 16,-1-4-12-16,2-10-30 15,2-13-117-15,0-6-63 16,9-13 103-16</inkml:trace>
  <inkml:trace contextRef="#ctx0" brushRef="#br0" timeOffset="67439.13">10921 9401 1057 0,'1'44'165'0,"-1"10"250"15,0 3-252-15,-3 15 10 0,-6 2-44 0,-1-4-70 0,5-6-18 0,-1-10-30 0,5-7-11 16,-4-12-101 0,-3-8-114-16,13-11 119 0</inkml:trace>
  <inkml:trace contextRef="#ctx0" brushRef="#br0" timeOffset="67666.28">10553 9426 1461 0,'6'8'159'16,"2"-5"73"-16,25-6-38 15,10-8 4-15,28-16-69 16,6-7-27-16,2-9-50 0,-3-4-18 15,-18 4-19-15,-4 4-3 16,-18 12-28-16,-4 6-51 16,-20 18-217-16,-7 6 175 15</inkml:trace>
  <inkml:trace contextRef="#ctx0" brushRef="#br0" timeOffset="68219.84">10293 10609 1295 0,'-8'-2'145'0,"2"2"123"0,-2 0-61 16,-5 5-50-16,-3 5-49 15,-10 9-69-15,0 4-24 16,-10 18-23-16,8 8-7 16,2 17-3-16,12 9-1 15,16-8 0-15,10-5-2 16,17-31-1-16,7-12 3 0,2-27 7 15,1-7 6 1,-6-18 13-16,-4-4 9 16,-9 3 20-16,1-3 9 15,-5 10 2 1,1 5-7-16,-4 13-21 0,-5 9-13 16,7 19-13-16,1 8-1 0,5 11 1 15,5-1 3-15,6-10 4 16,0-13 0-16,2-17 1 15,4-11 9 1,-3-16 28-16,-4-1 18 0,-9-9 32 16,-9 1 4-16,-15-1-7 15,-15 2-9-15,-16 2-28 16,-13 8-22-16,-9 4-69 0,-5 11-41 16,8 13-83-1,6 4-39-15,16 13-250 16,19 3 272-16</inkml:trace>
  <inkml:trace contextRef="#ctx0" brushRef="#br0" timeOffset="68910.87">10897 10658 802 0,'16'33'76'0,"-4"-3"20"15,-5 3-24-15,-7-3-9 0,0-3-39 0,0-2-3 0,0-12 9 0,1-10 16 16,-1 3 49-16,-3-15 24 16,-2-9 42-16,1-7 4 15,-3-13-29-15,4-1-27 0,3-4-45 16,2 9-6-16,10 8-12 16,3 4-4-16,5 10-16 31,5-2-15-31,7-1-12 0,9 0 1 0,5-14 3 15,4 1 2-15,1-8 12 16,-1 1 9-16,-12-3 24 16,-6 3 19-16,-17 10 27 15,-10 3 11 1,-19 6-4-16,-13 2-11 0,-14 6-32 16,-8 7-17-16,-1 13-27 15,1 10-14-15,12 27-17 16,12 5-6-16,19 9 0 15,9 0 2-15,21-19 5 16,7-6 3-16,17-19 4 16,4-13 4-16,0-9 4 15,1-10 3-15,-1-7 3 16,-6-5 1-16,-10-7 8 0,-9-4 4 16,-9-8 10-16,-4-5 2 15,-5-2-1-15,2-1-5 16,-9 11-9-16,1 5-5 0,-3 16-10 15,5 10-2-15,0 10-9 16,2 8-1 0,6 6 0-16,1 2 2 15,8 3 6-15,2-3 0 0,1 1 2 16,-3 0 2-16,-7 10-1 16,-3-2 1-16,-10 7 0 0,1 4-3 15,-5 0 1-15,-4 1-1 16,-3-11-12-1,-12 0-5 1,-6-9-20 0,0-3-9-16,-9-6-41 0,-3-5-42 15,-6-9-83-15,-5-18-23 16,-2-26 116-16</inkml:trace>
  <inkml:trace contextRef="#ctx0" brushRef="#br0" timeOffset="83640.2">18214 9683 413 0,'-13'13'96'0,"-1"3"117"0,1 1-62 15,1-3-31-15,1 0 3 0,6-1 14 0,0-2 11 0,5 0 12 16,2 0-3-16,-2-1-19 0,1 4-10 0,-1-2-19 0,-6 0-10 0,5-5-10 15,-1-7 0-15,-4-3-8 16,1-8-6-16,-1-9-23 31,-4-4-13-31,-2-7-13 0,-6-6-4 0,-9-2-4 16,-4-1 0 0,-9 1 6-16,-4 1 0 0,-3-1 0 31,-4 1-2-31,-2-3-10 0,-4-3-2 15,-9 0-3 1,-5 3 2-16,-14-7 8 0,3 7 6 16,-5-3 6-16,8 5 0 0,8-1-8 15,1 2-6-15,-1 1-8 16,-7 0-3 0,-19 3 0-16,-10-3 0 15,-2 9-1-15,2-2 1 0,9 9 0 16,-3 2 0-16,-16 8-1 15,-6 5 0-15,-4 6-3 16,5 2-1-16,10 9 0 16,-5 1 2-16,-12 4 2 15,-3 8 2-15,-12 12-1 0,5 5-4 16,-12 21 0-16,-12 5-3 16,2 9-7-1,-1 5-2-15,-4 2-4 16,-1 2-2-16,0 11 7 15,1 1 1-15,11 10 0 0,1-1-3 0,1 1-6 16,0-5 0-16,20-2 7 31,-4-1 5-31,8-3 8 0,-2 2 1 0,8-7 0 32,17-2 0-32,3-7 1 0,1-3 0 0,-10-4-1 15,6 3-1-15,4-1 0 16,10 5 0-16,9-6-1 15,2-2 1-15,2-5 0 16,-6-6 0-16,3-6 1 31,1-3 1-31,9-4 1 0,3-1 1 0,10-3 0 32,5-5-2-32,4-10-2 15,3-1-1-15,-2-8-3 0,-5 0-2 16,1-1 1-16,0-5 0 15,6-2-1-15,6 2 2 16,14-2-2-16,2 1 0 16,11-5 0-16,1 1 1 0,4-3 0 15,1 5 1-15,0-2 1 16,-3-2-1-16,0 7 1 16,-3-4-1-16,-2 4-11 15,-1 0-10-15,-6 0-29 16,0 1-25-16,-1-9-57 15,5 0-21-15,5-5-28 16,5-6 0-16,9-10-5 16,1-10-52-16,16-17 147 15</inkml:trace>
  <inkml:trace contextRef="#ctx0" brushRef="#br0" timeOffset="84036.19">10534 11729 809 0,'-1'0'75'0,"-3"1"64"0,3-1 10 0,-2-6-6 0,1 0-21 0,1-5-35 0,-1-2-12 16,-3 0-14 0,2 4-2-16,0 4-8 0,-3 5 0 31,1 2-3-31,-5 7-2 0,6 5-2 0,-7 4-1 0,3 7 8 15,0 2 4 1,-3 4 1 0,-3-1-5-16,-8 7-19 0,-1-1-9 15,-2 2-15 1,3-2-3-16,-2 0-4 16,4 1-1-16,4-9-2 15,5 2-2-15,10-11-4 16,1 3-2-16,14-3-5 15,6 1-2-15,13 2 1 16,13-6 3-16,11-2 5 16,8-3 2-16,7-9 3 15,6-2 6-15,-1-5 9 16,8-4-7-16</inkml:trace>
  <inkml:trace contextRef="#ctx0" brushRef="#br0" timeOffset="90337.55">18062 12159 92 0,'-23'24'3'0,"1"-4"-23"0,0-2 14 0</inkml:trace>
  <inkml:trace contextRef="#ctx0" brushRef="#br0" timeOffset="90731.14">17736 12347 173 0,'-8'-2'69'0,"5"-4"72"15,1 1-4-15,2-3 2 16,0 4-1-16,-1 4 21 15,-6 3 7-15,-7 9-1 32,0 3-10-32,-3 0-44 15,-2 1-19-15,6-6-26 0,5-1-1 0,8-7 4 16,0-1 10-16,7-1 7 16,10-3-6-16,13-2-13 15,6-2-7-15,7 7-26 16,9 1-10-16,12 10-15 15,20 3-8-15,28-3-4 16,13-1-1-16,6-9 4 16,-2-2 2-16,-4-10 11 0,6 0 4 15,-8-2 4-15,-16 1-1 16,-35 5-2 0,-24-2-3-16,-31 7-21 0,-15-3-34 15,-16 5-101-15,-10 0-59 16,-16 0-196-1,3 4 213-15</inkml:trace>
  <inkml:trace contextRef="#ctx0" brushRef="#br0" timeOffset="91277.22">17791 12885 454 0,'-3'8'121'16,"-2"1"94"-16,-4 1-35 0,-2-6-15 0,0 4-15 0,4-3-10 0,1-2-26 0,6 0-13 0,2-1-17 15,4-2-5-15,3 1 4 16,6 1-2-16,2 6 0 16,10 1-6-16,19 10-18 15,4-3 2-15,29 6-20 16,12-6-5-16,21-4-6 16,7-1-8-16,-3-7-6 0,-2-4-3 15,0-7 0 1,-2-4 2-16,-10-1-1 15,-12 1-1-15,-32 0 1 0,-17 6 0 16,-20 0-43-16,-18 5-33 16,-1 0-89-16,-9 6-71 15,-12-1 124-15</inkml:trace>
  <inkml:trace contextRef="#ctx0" brushRef="#br0" timeOffset="91745.57">17715 13512 531 0,'-3'4'111'0,"0"-1"91"0,-3-3-45 16,4 0-7-16,4 1 3 0,4-2-2 0,4-1-11 0,2-1-15 0,6-5-45 15,7 5-12-15,16 1-24 16,11 2-10-16,24 7-7 16,20 2-8-16,21 5-10 15,-1-1-1-15,-7 0-1 16,-8-4-1-16,-13-1 2 16,-2-2 0-16,-6-3 1 15,-4 0 1-15,-21 1-1 16,-9-4 1-16,-29-5-55 15,-15 5-57-15,-5-3-268 0,-20 1 216 16</inkml:trace>
  <inkml:trace contextRef="#ctx0" brushRef="#br0" timeOffset="92165.25">17753 14121 659 0,'-3'14'128'0,"2"0"128"0,1-1-25 0,12-3-38 0,2-1-18 0,19-4-41 0,10-2-15 0,17 3-34 0,14-3-17 16,24-1-21-16,-3 3-8 16,4-10-14-16,-7 0-6 15,-18 2-11 1,0-5-2-1,-8 0-2-15,-3 2 0 0,-3-2 0 16,-6 3-2-16,-13-1-38 16,-3 4-24-16,-12 2-55 0,-8 0-39 15,-18 7-139 1,-5-1 169-16</inkml:trace>
  <inkml:trace contextRef="#ctx0" brushRef="#br0" timeOffset="92560.84">17846 14582 685 0,'-9'0'114'0,"1"0"120"16,3 3-35-16,-1 3-27 0,3 0-19 15,3 7-34-15,6 1-17 16,8 0-30 0,10 4-4-16,15-4-11 0,6-1-4 15,29 1-12 1,8-3-9-16,12-7-16 0,4-2-7 15,-11-5-4 1,-10 0-1-16,-3-4 0 16,-9 4 0-16,-8-1 1 0,-2-3 0 15,-19 6-26 1,-6-1-36-16,-17 5-117 0,-10 5-106 0,-12 0 147 16</inkml:trace>
  <inkml:trace contextRef="#ctx0" brushRef="#br0" timeOffset="92840.31">17838 15214 1135 0,'27'-5'112'16,"8"-3"44"-16,15 4-46 15,10 2-22-15,27 8-47 16,9 4-8-16,2 1-21 16,-2 1-4-16,-15 0-3 0,-1-5 4 15,1 0-100-15,-4 1-124 16,-6-8 126-16</inkml:trace>
  <inkml:trace contextRef="#ctx0" brushRef="#br0" timeOffset="94013.62">17796 12632 916 0,'0'10'139'0,"-6"2"132"0,2 1-21 15,-4 0-41-15,1-2-32 0,-3-7-48 0,-1 0-16 0,-3-6-18 16,-2-7-15-16,-6-6-23 16,5-4-11-16,-5-1-18 0,-4 1-7 15,-7 0-5-15,-8 8-1 16,-23 8-5 0,-4 9-3-16,-21 10-6 15,7 3-3-15,2 11-5 16,7 0 0-16,13 0-2 0,5-3-3 15,13-4-5-15,8-2-22 16,15-9-81-16,10 1-51 16,14-10-175-16,11-6 181 0</inkml:trace>
  <inkml:trace contextRef="#ctx0" brushRef="#br0" timeOffset="94254.15">16931 12506 1225 0,'-12'7'135'0,"-1"-1"73"0,-4 13-78 0,-5 3-28 15,-11 9-61 1,-10 6-18-16,3 4-21 0,6 3-3 16,10 6-6-1,5-2-3 1,19-4-3-16,10-3-2 0,20-13-6 15,15-4-3 1,20-18-78-16,1-4-111 16,10-15 123-16</inkml:trace>
  <inkml:trace contextRef="#ctx0" brushRef="#br0" timeOffset="95024.92">14582 12421 996 0,'0'5'60'0,"-1"6"30"16,2 14-58-16,4 8-6 0,0 16-16 0,7 9-7 0,1-2-2 0,3 4-1 16,4-8 2-16,-1-8 0 15,5-11 5-15,1-9 8 16,0-18 30-16,2-6 21 16,-3-13 46-16,0-4 12 15,-7-15 7-15,2 4-14 0,-5 0-39 16,-3 2-19-16,-5 14-35 15,2 2-9-15,5 17-14 16,1 0-2-16,3 12-2 16,10 8 0-16,0-11 3 15,3-2 1-15,0-8 5 16,-3-7 19-16,-5-10 49 16,-6-8 22-16,-12-6 35 15,1-4-3-15,-10-9-35 16,-1-1-21-16,-10-5-36 15,-3-5-17-15,-4-3-18 16,2 1-11-16,4 12-56 0,7 3-39 16,10 12-135-1,5 5-97-15,24 7 183 16</inkml:trace>
  <inkml:trace contextRef="#ctx0" brushRef="#br0" timeOffset="95559.96">15614 12331 1226 0,'-3'-3'153'0,"-3"3"132"0,-5-2-23 0,-2-1-67 0,-3 2-48 15,-8-1-84-15,-2 2-28 0,-14 13-31 0,4 4-5 0,0 13-14 0,6 6-2 0,14 2-1 16,5-3 0-16,14-8 2 16,10-8 2-16,12-11 2 15,2-7 4-15,11-6 8 16,-7-7 3-16,1-2 6 16,-4-1 3-1,-6-5 2-15,-3 4-1 0,0-3-2 16,-5 0-2-16,-3 5-6 15,2 0 0-15,-1 3-4 16,3 3 0-16,-1 8-3 16,0 6 1-16,2 7-1 0,-2 3 1 15,3 1-1-15,-1 7 1 16,3-4 3-16,0-4 0 16,-8-3 9-16,-3-10 3 0,-5-3 12 15,0-3 15-15,-9-10 34 16,1-1 11-1,-6-10-4-15,2 2-15 0,9-2-41 16,3-3-15-16,13-4-12 16,3-5-3-16,9-2-4 15,0 3-2 1,1 4-57-16,4 2-47 0,-2 4-126 16,7-2-104-16,-1-1 188 15</inkml:trace>
  <inkml:trace contextRef="#ctx0" brushRef="#br0" timeOffset="95920.57">16173 12058 1311 0,'-16'11'130'0,"2"8"92"0,2-1-43 0,1 12-81 0,10 3-28 0,4 16-43 0,3 3-11 16,5 17-15-16,4 5-1 0,-3 8-6 31,-2 0-6-31,2-5-37 0,-5-7-7 15,-6-17 7-15,1-7 6 16,-4-22 50-16,-1-16 26 0,-10-24 49 16,-1-14 15-1,-8-33 2-15,5-21-16 0,1-24-39 16,3-11-2-16,18 3 11 16,3 10 4-1,20 33-3-15,6 15-14 16,2 33-26-16,3 11-9 0,-4 15-8 15,-7 10-2 1,-2 13 5-16,-9 3 4 16,-8 9-1-16,-9 2-5 15,-11 4-50-15,-4 6-33 0,-22-4-80 16,-2-5-123-16,-5-15 172 16</inkml:trace>
  <inkml:trace contextRef="#ctx0" brushRef="#br0" timeOffset="96218.34">16682 11891 1389 0,'-3'10'145'0,"-13"4"96"16,-4 6-27-16,-15 1-80 15,3 6-43-15,-1-2-55 16,6 0-18-16,16-4-20 15,8 2-7-15,14-7-6 16,11 6 0-16,13-5 8 16,9 7 4-16,-1 5 11 15,-4 5 0-15,-9 6 10 16,-8 1 6-16,-23 6 6 16,-20-1 4-16,-26 1-10 0,-18 3-24 15,-15-1-68 1,-12 3-510-16,-56-9 382 15</inkml:trace>
  <inkml:trace contextRef="#ctx0" brushRef="#br0" timeOffset="159257.88">14024 529 285 0,'3'-2'116'0,"2"-1"71"0,-2 0-17 0,-3 0-33 0,0 0-61 15,-3-2-9-15,1 2-6 0,2 3 7 0,0-2 25 0,0 0 0 0,0 2 10 0,5-6 6 0,-4 3 2 16,1-3 8-16,-4-5-13 0,-5 0-4 16,-3-4-31-16,-3 3-23 15,-4-6-25-15,-3 3-10 16,-1 1 0-16,-1 1 0 0,0 10 0 15,3 3-2 1,0 6-6-16,2 11-2 16,3 4-2-16,1 9-1 15,3 9 0-15,4 2-1 16,6 13-1-16,2 7 2 16,1 9 1-16,6 2 0 0,-4-4 3 15,1-2-1-15,-2-10 2 16,-4-9-1-16,0-5-2 15,-2-7-28-15,-6-6-104 16,5-4-73-16,-5-11 95 16</inkml:trace>
  <inkml:trace contextRef="#ctx0" brushRef="#br0" timeOffset="159490.66">13715 909 872 0,'-11'-5'129'0,"1"2"137"16,1 1-29-16,5 2-14 15,0-3-36-15,4 2-65 16,0-6-23-16,6-4-31 31,5-3-15-31,10-11-23 0,1 1-9 16,12-3-16-16,9 5-3 16,4 7-29-16,5 0-49 15,2 15-169-15,3 3-312 16,-2 5 319-16</inkml:trace>
  <inkml:trace contextRef="#ctx0" brushRef="#br0" timeOffset="160082.64">14322 942 1186 0,'-2'-11'126'0,"-9"-3"66"16,-1-4-7-16,-4-4-42 15,-6 2-44 1,0 2-37-16,1 6-15 0,-2 10-28 16,-1 7-10-16,-3 15-15 15,7 6-1-15,-1 7-1 16,4 5 2-16,12-2 3 16,2-1 1-16,9-10 2 15,7-9 0-15,6-7 4 0,-2-9 1 16,-1-2 2-16,3-5-1 15,-2-4 0-15,-1-4-2 16,0 4-1-16,-7 0-1 16,-1 3-2-1,2 4 1-15,-3 1-1 0,3 1 0 16,3 2 0-16,-9-3 0 0,14-2 2 16,-4-1 0-16,3-8 2 15,5-2 3-15,0-6 2 16,-1 0 0-1,1 4-3-15,-8 6-2 0,-3 4-4 16,-1 8-2-16,-6 9-2 16,1 4 1-16,1 9 1 15,-1-5 1-15,3 1 1 16,-3-1 2-16,4-6 0 16,1-2 4-16,-4-2 15 15,0-7 9 1,1-5 8-16,-1-1 3 15,-1 1-9-15,-1 0-11 0,1 5-7 16,-2 5-8-16,2 4-7 16,3 9 0-16,0-1 0 15,-3 7 0-15,-5-1 0 16,0-2 1 0,-8 1 2-16,1-1-4 0,-5-15-49 15,1-3-41-15,3-16-149 16,1-7-160-16,17-20 226 15</inkml:trace>
  <inkml:trace contextRef="#ctx0" brushRef="#br0" timeOffset="160337.6">14822 426 817 0,'10'11'173'0,"-6"3"274"0,-2 1-202 0,-2 2-14 0,-3 3-44 16,3 1-93-16,0 1-17 0,1 5-31 0,7 6-15 0,-3 13-21 0,-4 11-5 0,3 12-3 0,-4 3 0 16,0-1-3-16,3-1-15 0,0-17-35 0,2-5-20 15,6-21-54-15,5-9-21 0,4-18-64 16,-3-6-77-16,5-24 164 15</inkml:trace>
  <inkml:trace contextRef="#ctx0" brushRef="#br0" timeOffset="160537.97">14683 639 1341 0,'-19'17'137'0,"4"-2"87"0,8-6-27 16,18-6-31-1,18-4-48-15,26-12-47 16,16-7-9-16,8-7-25 16,0-3-13-16,-4-2-24 0,-8 1-36 15,-11 7-129-15,-8 8-96 16,-15 10 124-16</inkml:trace>
  <inkml:trace contextRef="#ctx0" brushRef="#br0" timeOffset="161966.76">16258 694 528 0,'0'-4'100'0,"0"0"187"0,-2 1-93 0,2-5 31 0,-3 4-8 0,0-6-54 0,-2 1-21 0,-8 2-35 0,-7 6-22 0,-4 2-35 16,-7 10-17-16,-10 15-21 16,-2 7-8-16,-1 22-15 15,6 10 0-15,21 2 2 16,6 0 2-16,23-17 4 15,14-9 2-15,15-19 3 16,11-11 5-16,3-11 11 16,10-1 11-16,-13-18 8 15,-7-2 3-15,-13-12 3 16,-21-9-5-16,9 8-8 16,-20-5-1-16,4 22-10 0,-3 15-8 15,-4-4-13 1,3 29-8-16,-16 0-4 15,7 10 1-15,7 0 10 0,5-5 1 0,21-4 1 16,-7-13 1-16,12-11 13 31,-2-8 5-31,-5-8 25 0,0 2 13 0,-6-11 15 16,-4 0 5-16,-6-2-16 16,-4-6-11-16,-7-4-22 15,-6 0-7 1,-6-4-11-16,0 1-5 0,-4 12-9 15,2 2-12 1,6 15-35-16,6 8-30 0,7 2-72 16,7 1-59-16,17 0-122 15,5 0-46 1,12 1-34-16,7-1 10 0,0 5 131 16,-2 4 80-16,-2 9 191 15,-5 5 101-15,-9 11 95 16,-1 5 21-16,-11 4-30 15,-10 2-33-15,-8-5-58 16,-4-7-18-16,-1-9-31 16,0-4 13-16,5-20 42 15,-1 0 14-15,8-13 11 16,-3 1-6-16,8-13-30 16,2-9-5-16,9 1-7 0,2-5-8 15,2 9-11-15,-2 8-9 16,0 13-24-16,-3 10-10 15,-1 15-12-15,4 5-4 16,0 14 0-16,4 2 0 16,4 0 1-1,-3-3 1-15,14-15 2 0,-2-9 1 16,4-11 2-16,0-8 2 16,-8-14 1-16,0-3 0 15,0-14 2-15,1-9 2 0,0-18 1 16,1-13 2-16,-13-11 3 15,-5-1 1-15,-10 3 13 16,-7 1 4-16,0 24 9 16,-5 14 6-16,-5 30-21 15,0 19-10-15,1 30-19 16,-4 13-7-16,8 15-1 0,0 13 4 16,11 8 1-1,1 6 0-15,6 11-46 0,1 8-66 16,-5-4 67-16</inkml:trace>
  <inkml:trace contextRef="#ctx0" brushRef="#br0" timeOffset="162417.37">17477 696 1500 0,'18'0'126'0,"0"3"60"0,0 2-20 0,-4 0-6 0,5-1-49 0,11-4-35 0,-2-3-6 0,16-8-33 15,1-5-9 1,2-7-16-16,8-1-6 16,0-6 4-16,1 3 2 15,-15 0 19-15,-11 4 12 0,-21 1 17 16,-9 4 3-16,-22 1-16 15,-8 3-13-15,-16 11-29 16,-4 4-8-16,-1 21-13 16,7 11-6-16,6 23 1 15,10 7 2-15,14 6 5 16,11 4 4-16,23-13 5 16,5-5 2-16,18-21 9 15,4-4 8-15,15-15 14 16,4-4 8-16,16-13 2 15,3-9-3-15,5-13-11 0,-9-2-8 16,-9-11-6 0,-12 1-4-16,-17 0-14 0,-7 3-25 15,-19-2-97-15,-4 2-78 16,-13 6-281-16,0 0 273 16</inkml:trace>
  <inkml:trace contextRef="#ctx0" brushRef="#br0" timeOffset="162617.4">18103 567 1731 0,'5'30'102'15,"8"9"18"-15,12 2 8 0,10 5 2 16,7 3-39-16,3-10-36 16,0-6-9-16,-1-8-32 15,-3-6 0-15,-1-6-79 16,-7-5-60-1,-1-2 68-15</inkml:trace>
  <inkml:trace contextRef="#ctx0" brushRef="#br0" timeOffset="162798.16">18675 270 1813 0,'3'2'125'0,"3"10"34"0,-4 9 4 0,5 23-59 15,0 13-17-15,4 15-23 16,0 4-11-16,-3 6-28 16,0-3-10-16,1-8-43 15,-1-5-53-15,3-6-197 16,0-10 162-16</inkml:trace>
  <inkml:trace contextRef="#ctx0" brushRef="#br0" timeOffset="162972.04">18605 595 1491 0,'3'0'78'0,"18"2"-21"0,-1 4 85 15,17 2-25-15,2 0 7 16,16-8-36 0,4-7-46-1,10-10-13-15,0-10-60 16,4-9-227-16,12-5 183 15</inkml:trace>
  <inkml:trace contextRef="#ctx0" brushRef="#br0" timeOffset="163446.15">19880 507 1235 0,'3'-11'116'0,"-6"3"150"16,-8 0-107-16,-19 6-12 16,-10 4-39-16,-13 9-81 15,-2 1-8-15,9 14-11 16,2-1-5-16,15 5-5 16,15 5-5-16,14-7-1 15,22 5 0 1,16-3 7-16,1 2 3 0,7 1 8 15,-2-2 4-15,-4 6 1 16,-9-3-1-16,-18 1-3 16,-11 0 0-16,-23-2-2 0,-15 3 0 15,-23-8-41 1,-5-1-51-16,-6-9-139 16,6-7-121-16,13-7 181 0</inkml:trace>
  <inkml:trace contextRef="#ctx0" brushRef="#br0" timeOffset="163963.29">20096 540 1507 0,'25'16'111'0,"-11"10"46"0,-4 11 9 0,-12 8-56 16,-1 7-20-16,2-1-38 15,1-4-12-15,12-11-28 16,9-7-4-16,10-15-3 15,7-8 1-15,0-10 7 16,-2-6 2 0,-11-9 4-16,-2 3 4 15,-14 1 5-15,-1-1 8 16,-6 8 2-16,-2 0-3 0,-5 11-15 16,-5 5-9-16,2 5-13 15,5 1-1-15,5-5-1 16,7-5 3-16,15-4 13 15,3-11 8-15,11-7 6 16,3-4 0-16,0-6-4 0,-2 1 2 16,-9 0 8-1,-13 0 5-15,-7 1 6 0,-10 2-5 16,-11 3-12-16,-6 6-7 0,-2 7-14 16,3 1-3-1,5 6-2 1,11 1-5-16,3-6-6 0,14 4-3 15,9 5-1-15,4 3 0 0,6 13 7 16,-5 7 5 0,-1 7 5-16,-8 6 3 15,-3 2 2-15,-3-3-1 0,-3-3-2 16,1-9-1-16,6-10-1 16,-1-6-26-16,5-12-127 31,1-15-55-31,5-16 89 15</inkml:trace>
  <inkml:trace contextRef="#ctx0" brushRef="#br0" timeOffset="164130.03">20782 314 1783 0,'-12'7'114'0,"-6"-4"-86"0,4 0 79 0,1-6-57 0,9-5 0 0,4-17-15 0,3-7-42 0,14-15-139 0,8-5-84 0,24 0 119 0</inkml:trace>
  <inkml:trace contextRef="#ctx0" brushRef="#br0" timeOffset="164267.07">21132 34 1497 0,'4'63'148'15,"-11"11"62"-15,1 5-13 0,-8 7-29 16,4-1-65-16,4 1-48 15,-2-3-11-15,0-4-28 16,3-6-2 0,4-6-63-16,-5-8-86 0,12-10 80 15</inkml:trace>
  <inkml:trace contextRef="#ctx0" brushRef="#br0" timeOffset="164971.76">21009 614 1521 0,'-1'-2'95'0,"-4"1"64"16,8 1-48-16,11 0 1 15,5 0-38-15,16-5-55 16,5-6-8-16,7-3-9 16,5-2 1-16,5-1-56 15,3 1-29-15,3 3-51 16,0 4-8-16,-14 4 58 15,-10 3 24-15,-23 6 96 0,-13 5 21 16,-19 7 43-16,-14 4 19 31,-12 7-29-31,-2 3-11 16,-5 11-34 0,6 5-9-16,8 3-13 0,9-7-3 15,21-5-16-15,5-7-4 16,17-10-1-16,8-4 0 15,10-10 3-15,3-1 3 16,3-7 1-16,0-9 0 0,6-14 2 16,-1-2 2-1,3-20 4-15,0-7 19 0,-10-10 29 16,-2-7 3-16,-11-2 4 16,-3 1-17-16,-14 16-17 15,-1 19 2-15,-8 32-16 16,-3-1-10-16,-7 34-14 15,-2 10-10-15,-3 15 9 16,4 6 5-16,-1-4 3 0,2-1 0 0,12-10-2 16,6-6 0-16,4-16 0 15,3-3 1-15,4-15 4 16,-5-4 0-16,5-11 3 16,3-9 0-16,5-4-4 15,1 0-3 1,-1 9-4-16,0 2-4 15,-7 13-5-15,-6 10-2 0,-1 8 0 32,0 5 2-32,-1 2 5 0,4-5 2 0,6-4 0 15,3-7 1-15,7-10 2 0,1-4 2 16,-5-9-11 0,1-7-18-16,-4-2-68 15,-4-9-65 1,-9-9-169-16,7-14 177 0</inkml:trace>
  <inkml:trace contextRef="#ctx0" brushRef="#br0" timeOffset="165100.97">22175 199 994 0,'-25'35'168'16,"8"-7"284"-16,-1 1-332 0,15-10-56 0,3-12-27 0,21-8-100 0,5-12-52 0,17-7-147 15,6-6-82-15,8 14 178 16</inkml:trace>
  <inkml:trace contextRef="#ctx0" brushRef="#br0" timeOffset="165541.57">22535 418 901 0,'-3'59'159'0,"-7"-3"221"16,1 4-157-16,-2-9-29 15,-2-12-15-15,7-13-42 0,0-11-20 16,6-10-37-16,4-2-19 15,3-3-34 1,5-3-13-16,-2 1-14 0,1 2-1 16,1-3-1-16,1 2-2 15,3-7 1-15,4-3-1 16,2-7 2-16,7 0 2 0,-1-1 1 31,1 6-1-31,-4 21-2 0,-3 11-2 0,-14 22 4 16,-2 9 0-16,-11 18 2 15,-3 1 0-15,-10 6-2 16,-1 2 0-16,-8-8-1 16,-6 2-3-16,-7-6-2 15,-2-7-1-15,-12-3 3 16,-9-9 4-16,-7-22 10 16,-1-13 25-16,0-25 52 15,13-19 31-15,15-15 16 16,21-10-23-16,30-2-57 0,18 2-35 15,33 10-29 1,6 6-5-16,12 5-2 16,9 1 1-16,4 0-62 0,4-4-31 15,21-7-93 1,10-10-73-16,15-9 161 0</inkml:trace>
  <inkml:trace contextRef="#ctx0" brushRef="#br0" timeOffset="166404.48">14472 1607 1595 0,'16'-37'106'0,"-2"3"53"0,-2 3 3 0,-2 7-18 0,-4 8-15 0,-3 9-39 0,1 5-26 0,-3 24-50 16,1 18-14-16,2 23-13 15,4 14 3-15,-1 8 9 16,1 3 1-16,-1 7-1 16,-2 1-5-1,-2-3-9-15,-1-6 0 0,-2-18 4 16,-3-20 7-16,1-24 19 15,2-20 10 1,-3-3 4-16,-2-29 1 16,5-19-8-16,8-7-9 0,8-1-1 0,6 2 2 15,8 16-4 1,3 10-2 0,5 22-11-16,1 5-3 0,1 15 0 15,-5 8 3-15,-17 4 4 16,-8 5 1-16,-21 0 1 15,-16 4 1-15,-23 2-7 16,-9-3-17-16,-5-6-99 16,5-9-64-16,15-20-281 15,19-16 253-15</inkml:trace>
  <inkml:trace contextRef="#ctx0" brushRef="#br0" timeOffset="166902.82">15157 1905 964 0,'4'46'113'0,"-4"-2"149"0,3 2-146 16,-3-6 8-16,5-14-12 15,8-11-10 1,3-14-22-16,6-6 1 0,3-17-14 16,2-5-16-16,4-7-23 15,2 1-9 1,-7-2-6-16,-6 8 15 15,-18 4 31-15,-10 5 9 16,-16 7 1-16,-4 3-18 0,-7 15-42 16,0 8-12-16,2 15-10 15,5 14-2-15,9 8 3 16,11 2 1 0,11-3 2-16,11-7 2 0,19-13 5 15,9-6-2-15,16-17 5 0,13-3 1 16,5-16 3-16,-2-14 4 15,-6-19 1 1,-12-8 3-16,-8-15 11 16,-7 0 11-16,-10-11 23 0,-9-1 11 15,-11-4 0 1,-4 6-8-16,-14 9-20 0,0 16-9 0,-3 27-15 16,-1 13-13-16,-2 38-16 31,5 13-8-31,2 29 0 15,1 8 7-15,9 9 9 16,0 9 10-16,11 4-85 0,5 5-110 16,-1-1-391-1,9-7 325-15</inkml:trace>
  <inkml:trace contextRef="#ctx0" brushRef="#br0" timeOffset="168082.23">15707 1999 1474 0,'11'-8'137'0,"5"-3"59"0,0 1 14 0,12 4-56 0,10-5-47 0,8 1-55 0,6 2-14 16,1 4-25-1,7 4-8-15,2 12-8 0,-10 6 0 16,-13 12 0-16,-10 1 2 15,-24 7 4-15,2 0 3 16,-7-5 1-16,-1-6 0 16,2-13-5-16,4-12-1 15,8-12 2 1,6-10 2-16,0-17 5 0,4-1 2 16,1 1-5-1,-7 8-3-15,5 15-6 0,-4 9-6 16,-2 24-2-16,-1 10-1 0,-1 20 5 31,4 3 2-31,7-7 3 0,7-7 0 0,9-17 2 16,8-9 0-16,1-13 6 15,2-9 4-15,-11-7 15 16,-6-7 18-16,-16-4 20 16,-8-5 4-16,-14-8-13 15,-12-7-13-15,-7-2-29 16,-3 4-7-1,5 10-10 1,4 9-7-16,11 15-31 0,5 2-21 16,11 8-54-16,10 2-41 0,23 2-39 15,2 0 10-15,10 1 51 16,-4 3 17-16,-14-6-17 0,0 3-53 16,-14 0-28-1,-4 1 30-15,-2-1 117 16,-10-3 95-16,-1 4 93 0,-3 1 19 0,-3 0 16 31,4 4-14-31,3-1-25 0,8 2-2 0,6-2-15 16,3-7-4-1,11-7 7 1,4-5-3-16,1-5-5 16,-2-1 3-16,-10-2-5 0,-7 1-2 0,-22 1 4 15,-5-5-7-15,-25 0-25 31,-11 3-13-31,-6 6-31 16,-7 7-12-16,2 17-18 16,6 11-7-16,-1 16-5 15,6 14 2-15,19 5 7 16,12 6 3-16,28-3 3 16,10-5 1-16,16-11 5 15,3-14 1-15,13-12 4 16,2-9 3-16,9-12 2 0,8-10 2 15,6-14 4-15,-8-10 5 16,-9-1 8-16,-17-3 5 16,-23-3 7-16,-4 7-1 15,-24 4 0-15,-8 6-4 16,-14 10-23-16,-10 11-12 16,-9 20-15-16,-3 11-5 0,-3 19 7 15,4 4 6-15,21-1 2 16,12-3 0-16,25-9 2 15,13-1-1-15,10-10 3 16,5-3 2-16,-2-6 2 16,-5-7 2-16,-3-6 3 15,2-2 1-15,-9-10 1 16,-2-1 0-16,-7-1 0 0,-5-1-2 0,-1 7-4 31,-11 4-5-31,1 2-15 16,1-1-5-16,7-4-3 15,1 10 2-15,9-5 14 0,12 0 5 0,9 0 4 16,5 1 2-16,14 2 1 16,2 5-1-16,4 10 0 15,0 5 0 1,-12 9 0-16,-10 2 1 16,-7-4 23-16,2-1-44 0,3-17-154 15,8-10-69-15,30-19 88 16</inkml:trace>
  <inkml:trace contextRef="#ctx0" brushRef="#br0" timeOffset="168707.26">19301 1697 1307 0,'0'38'65'0,"9"8"70"0,4 4-104 0,4 9 2 0,1-1 0 0,5-3-13 0,3-7-7 0,10-14-2 0,3-10 3 0,4-18 4 16,1-6-2-16,-14-14 29 0,-3-5 10 15,-5-12 12-15,0-3 6 16,-5-2-23-16,1 3-12 31,-6 11-27-31,-1 11-9 0,0 24-15 16,2 15-3-16,3 19 9 0,4 1 3 16,7-12 5-16,9-9 1 31,4-19 2-31,9-8 2 15,1-12 14-15,-6-3 13 0,-1-7 31 16,-8-2 22-16,-12-4 28 16,-10-4 1-16,-16-6-25 15,-14-4-23-15,-21-3-60 16,-8-2-25-16,-3 6-38 16,10 3-30-16,12 13-75 15,11 9-43-15,16 7 104 16</inkml:trace>
  <inkml:trace contextRef="#ctx0" brushRef="#br0" timeOffset="169579.26">20711 1787 1514 0,'-6'-3'108'15,"-11"-2"12"-15,-13 4-14 16,-19 2-34-16,-8 10-44 15,-3 15-20-15,-2 8-2 16,4 9-7-16,14 6-5 16,11-8-9-16,14-7-5 15,19-18-3-15,11-8 2 16,14-19 14-16,2-3 9 0,9-16 33 16,-4-2 14-16,9-1 21 15,-2 2 7-15,-1 2-5 16,0 6-9-16,-13 10-23 15,-3 2-13-15,-12 13-24 0,-6 7-5 16,0 4-3-16,2 6 1 16,5 1 1-1,3 2 2-15,13-9 0 16,8-7 0-16,9-6 3 0,5-1 2 16,0-7 6-16,-7 1 0 0,-5 4-1 15,-9 0-1-15,-14 6-3 16,-1 0-3-16,-7 8 0 31,-4-1 0-31,-2 1 0 0,-2 0 3 16,-3-3 1-1,2-2 3-15,-5-6 6 0,5-1 2 16,3-9 10-16,2-6 2 0,9-4-4 16,1-5-7-16,14-5-18 15,8 3-5-15,3 0-6 16,-3 5 1-16,1 3 0 15,-5 3-23 1,2 4-60-16,-2-1-25 16,4 7-17-16,-1 2 22 15,-3 14 60-15,-3 4 26 16,-11 18 20-16,-3 10 0 16,-10 15 2-16,-3 11 2 15,-11 14 2-15,-7 3 1 16,-5 2-19-16,-6-2 81 0,-4-9-270 15,2-10-1-15,5-20 23 16,4-10-52-16,8-27 374 16,8-9 49-16,-1-19 64 15,4-7-1-15,5-25-32 16,4-10-23-16,2-36-52 16,6-15-22-16,10-11-69 15,7 0-26-15,12 26-13 16,6 21-4-16,3 32-10 15,2 19-4-15,-2 21-11 16,-2 14-5-16,-2 14 4 0,-9 5 2 16,-17 13 7-16,-9 2 4 0,-20-2-10 15,-7 2-13 1,-21 2-43-16,-7-5-28 16,-9-8-78-16,1-15-69 0,7-22 140 15</inkml:trace>
  <inkml:trace contextRef="#ctx0" brushRef="#br0" timeOffset="169833.18">22112 1658 1212 0,'51'16'133'0,"-20"-1"193"0,-10 4-173 0,-34-3 22 0,-17 0-15 0,-22 4-52 0,-10-1-25 0,-12 7-44 15,8 0-17-15,12-4-17 16,15 1-6-16,30-9-14 16,10 0-3-16,28 8 1 15,8-2 4-15,11 7 10 16,-4 3 3-16,-11-3 3 16,-14 1-3-16,-24 1-23 15,-17-2-30-15,-33-2-102 16,-18 0-115-16,-43-6 149 15</inkml:trace>
  <inkml:trace contextRef="#ctx0" brushRef="#br0" timeOffset="170362.79">13964 3096 1805 0,'102'16'80'0,"18"6"37"0,21 2-68 0,45-9 45 16,10-4 18-16,72-17 24 0,39-13-3 0,85-25-57 15,48-2-26-15,88-4-39 16,34 6-8-16,59 17-3 16,23 11 0-16,28 27 4 15,0 16-1-15,-19 34-2 16,-15 17 10-16,-67 23-76 15,-21 15 377-15,-87 4-240 0</inkml:trace>
  <inkml:trace contextRef="#ctx0" brushRef="#br0" timeOffset="203414.59">9532 12938 741 0,'-9'-3'116'0,"4"0"101"0,-1 8-13 0,-4-5-49 0,6 3-20 0,-6-6-40 0,2-7-20 0,0 1-25 0,13 3 5 0,-11-1 24 0,6 1 12 0,0 4 16 15,-10 1-7-15,21 2-13 0,-7 9-7 0,7 9-17 0,0 9-7 0,-3 19-20 16,-4 15-8-16,-4 22-13 16,-4 15-4-16,-7 18-6 15,-2 9-1-15,-4-5-1 16,-2-4 1-16,-2-19 1 0,1-12 1 0,-1-23-2 31,5-9 1-31,7-24-4 0,6-8-2 0,12-19-6 16,9-4-2-16,18-9 3 31,3-2 2-31,18-4 5 0,6 0 2 0,21 5-4 16,10 3 0-16,36 2-3 15,17-2 0-15,10-3 1 32,11 1 0-32,0-5 2 0,3 2 1 0,-25-1 4 15,-18 0 2-15,-41 3 3 16,-21 4 5-16,-25 1 7 0,-12 3 7 15,-21-3 11 1,-10-5-1 0,-11-13-6-16,-4-5-9 15,0-18-16 1,-1-13-2-16,2-20-5 0,7-9 0 16,1-16 0-16,5-9 0 0,1-4 2 15,4-2 0-15,1 7 0 16,8 4 1-16,2 17-3 15,1 12 1-15,-1 20 0 16,1 17 0-16,-6 20 10 16,-8 10 6-16,-13 18 8 15,-11 7 3-15,-15 12-2 16,-10 9-4-16,-14 4-5 16,-10 0-4-16,-34 0-4 15,-13-1-1-15,-22-3-4 16,-6-5-1-16,-16-4-2 15,1-5-1-15,4 1-1 16,11 3-3-16,34 5-8 16,12 0-3-16,18 7-35 0,15-5-36 15,21-8 15-15,18-12 14 16</inkml:trace>
  <inkml:trace contextRef="#ctx0" brushRef="#br0" timeOffset="204950.35">9883 13094 706 0,'-2'0'143'0,"-4"4"161"0,1 0-43 0,0 3-22 0,-1 2-21 0,3 2-40 0,0 0-26 0,0-6-54 15,3 4-25-15,0-2-38 16,0 4-11-16,0 9-11 16,-2 2-2-16,-3 16-5 15,-3 6-1-15,-4 7-3 16,-2-4 1-16,1-3 0 16,2-4-2-16,6-10 0 0,5-8-4 15,10-10-6 1,5-7-2-16,12-8-1 0,8-2 2 15,7-14 5-15,9 2 2 16,9-2-23-16,-2 0-32 0,2 5-135 16,-5-5-79-16,-9 0-178 15,-5-1-60-15,-12-1 119 16,-4-1 93 0,-6 0 295-16,-7 3 154 0,-7 0 134 15,0 0 37 1,-7 6-7-16,-1 1-24 15,-9 4-62-15,-1 3-29 0,-4-3-67 16,-7 4-30 0,0 2-53-16,-3 2-19 0,1 3-21 15,-6 8-5-15,5 8-9 16,2 8-5-16,8 9-2 16,7 2-1-16,10 0 0 15,8-3 1 1,6-13-1-16,5-7 0 0,6-15 5 15,7-3 2-15,-4-16 11 16,-2-3 9-16,-3-3 16 16,-9-2 7-16,-1 8 6 15,-7-1-4-15,-2 12-14 16,-4 5-5-16,1 1-15 16,1 1-4-16,-1 13-5 15,1 1-2-15,4 7 1 16,-1-4 2-16,8-6-1 0,1-6 0 15,11-8 1 1,5-9 0-16,1-11 4 16,-4-2 2-16,-3 3 5 0,-5 8 0 15,-5 8-2-15,-3 7-1 0,-1 13-4 16,-3 6-1 0,-2 6-1-16,-2 2 1 0,4-7 0 15,-4-1 1-15,0-8 1 16,3-4 1-16,-6-7 3 15,3-7 3 1,-1-7 14-16,1-6 3 0,7-4-3 16,4-1-2-16,10 6-19 15,-1-2-3-15,7 7-5 16,6 5-19-16,12-4-102 16,2-3-71-16,5-3-116 15,2-6 137-15</inkml:trace>
  <inkml:trace contextRef="#ctx0" brushRef="#br0" timeOffset="205319.91">11137 13143 1210 0,'-13'0'192'0,"-7"0"128"0,-2-3-99 0,1-6-44 0,1-4-79 0,4-1-30 0,2 6-26 0,-2 3-8 15,3 10-13-15,4 8-5 16,-2 18-16-16,8 7-4 15,-1 6-2 1,1 5 1-16,3-17-2 0,8-7-1 16,5-19-1-16,-1-7 3 15,3-15 16-15,-3-5 15 16,-4-13 31-16,-3-1 7 16,4-3-4-16,-4 3-9 0,6 9-27 15,2 2-11 1,-1 14-12-16,6 9-5 0,7 14-4 15,2 9 2-15,1 9 7 16,-4 5 3-16,-7 12 1 16,-9-3 5-16,-11 7 1 15,-13 2-1-15,-20 1-15 16,-7 0-28-16,-6-1-58 16,-1-2-47-16,12-12-189 15,11-9 193-15</inkml:trace>
  <inkml:trace contextRef="#ctx0" brushRef="#br0" timeOffset="205688.84">11355 13129 1234 0,'0'0'114'15,"0"2"91"-15,0 1-31 16,0-2-50-16,3-1-28 0,6-4-46 15,1-6-10-15,10-7 4 16,5-4 11-16,1-7 5 16,-1 0 6-1,-1-7 6-15,-12 7 1 16,-10 2 7-16,-2 4 3 16,-22 11-9-16,-2 5-9 0,-11 12-22 15,-6 12-18-15,7 23-26 16,-1 11-7-1,19 12-4-15,8 4-2 0,29-14-1 0,15-9-1 16,21-21 4 0,9-10 2-16,7-15 7 0,-9-12 3 15,-7-7-49-15,1-6-30 16,-7-5-513 0,-1-7 390-16</inkml:trace>
  <inkml:trace contextRef="#ctx0" brushRef="#br0" timeOffset="207783.77">12189 12609 433 0,'-1'6'171'0,"-3"-1"195"16,4 4-33-16,0 2-58 0,-1 2-29 0,-1 4-66 15,1 7-37-15,1 1-66 0,3 5-25 0,-2 16-28 16,7 1-12-16,-6 18-9 16,-2 6-1-16,3 4-2 15,0 1 1-15,-3-6 0 16,-5-6-1-16,4-12-15 16,-1-6-25-1,-6-22-64-15,4-10-60 16,-7-22-157-16,-2-11-71 0,8-28 201 15,-3-100-321-15,7 169 303 16,1-93 276-16,-8-1 127 16,2 1 150-16,-4 3-69 0,5 8-39 15,10 11-64 1,5 8-16-16,13 9-16 0,6 7-20 16,5 8-36-16,4 4-16 15,3 5-23-15,-8 8-8 16,0 8-11-16,-6 2-1 15,-8 9-6-15,-6 1 1 16,-10 2 3 0,-3 10-2-16,-9-7 2 15,-4 2 0-15,-3-2-6 16,-8-9-2-16,-2 0-2 0,2-4-3 0,0-5-4 16,9-3-4-16,7 4-12 15,6 3 0-15,15 8 6 16,7 9 4-16,7 10 16 15,5 2-1-15,1-1-3 16,-5-1-4-16,4-3-5 16,-4-2-7-1,0-6-89-15,2-4-50 0,-1-10-431 0,-7-11 347 16</inkml:trace>
  <inkml:trace contextRef="#ctx0" brushRef="#br0" timeOffset="208180.84">12748 12749 1756 0,'1'21'109'0,"2"2"45"0,2 12-61 0,-3 11 2 0,7 7-42 0,-6 7-19 0,8-1-27 16,3 1-5-16,2-7-2 15,3-4-1-15,-6-11 1 16,-7-7 3-16,-4-13 7 16,-4-14 1-16,-9-11-1 15,-6-14 1-15,-5-20-3 16,-5-14 0-16,0-18 14 0,3-10 6 16,7-1 10-16,6-3 4 15,14 16 9 1,7 13-3-16,13 19-5 0,1 7-5 15,4 13-22-15,4 5-7 16,3 0-8-16,1 3-1 16,0-2 0-16,-8 1 0 15,-1-1 0-15,-6 0-33 0,-4 4-107 16,-3-1-89-16,-3 3 105 16</inkml:trace>
  <inkml:trace contextRef="#ctx0" brushRef="#br0" timeOffset="208362.47">12667 12945 1333 0,'13'19'94'0,"10"-5"123"0,14-5-54 0,13-10 19 16,2-6-21-16,0-2-72 15,-9 1-35-15,-10-3-45 31,0 5-55-31,-6-2 31 16</inkml:trace>
  <inkml:trace contextRef="#ctx0" brushRef="#br0" timeOffset="-183397.45">8381 2481 643 0,'-5'3'107'0,"0"-3"98"16,4 0-1-16,4-3-36 0,2-2-21 0,3 1-23 0,4 2-16 0,-1 2-25 0,2 6-5 0,-2-2-23 0,1-3-7 0,4-2 1 31,6-3 2-31,4-13 6 0,-1 0 3 0,2-12-6 16,-2-5-7-16,-13 4-11 16,-2-4-4-16,-18 9-4 15,-6 6 1 1,-16 4-5-16,-8 7-5 0,-1 9-13 15,-6 12-4-15,9 12-6 16,-2 11-4-16,11 15-1 16,4 1 0-16,13 3-2 15,4 0 0-15,15-9 1 16,10-8 0-16,13-13 2 16,4-11 2-1,7-14 4-15,3-3 2 16,9-17 6-16,5-4 4 0,4-8 3 15,4-4 0-15,-6-3 1 16,-9 1-2 0,-12 5-1-16,-11 8-1 0,-12 12-1 0,-7 11 2 31,-14 18 2-31,-2 9 0 0,-12 16-2 0,-5 2-4 31,-2 6-3-31,2-8-1 0,4-11-3 16,6-8 0-16,12-22-4 15,5-3 1-15,10-23 1 16,7-7 2 0,8-8 3-16,-3 2 3 0,2 11 6 15,-4 1 1-15,-2 17 1 16,-4 10-1-16,3 18-7 16,-1 10-1-16,-2 13-2 15,5 2 1-15,-5-4-6 16,1-3-31-16,5-18-80 15,7-9-57-15,4-12-104 16,4-14-37-16,7-9-44 16,2-4 51-16,-5 0 111 15,3-3 86-15,-17 8 225 16,-5 0 66-16,-10 4 96 16,-6-1 27-16,-12-1-33 0,-8-1-35 15,-11 5-64 1,-5 0-37-16,-9 13-63 15,-2 6-23-15,-5 17-36 0,4 10-8 16,4 9-11-16,8 1-5 0,23-9-8 16,5-6-2-16,21-14 2 15,8-5 4-15,13-14 9 16,6-11 3-16,-5-6 2 16,-3-7 2-16,-14 3 2 15,-5 1 1-15,-8 12-1 16,-9 0 1-1,-4 17-2-15,-2-2 0 0,-4 18-3 16,-1 3-1-16,-1 12-1 16,-2 0 0-16,4-2-2 15,2-5-3-15,9-7 1 16,5-9-1-16,4-6 4 0,0-2 1 16,3-7 4-1,1-1 0-15,-4-7-1 0,1 1 1 16,5-7-1-16,-4-4-1 15,5-13-1-15,3-2 2 16,7-18 0 0,4-5 3-1,-1-9 7-15,0-5 5 0,-16 0 11 16,0 4 3-16,-13 5-3 0,0 2-4 16,-6 13 10-16,-3 13-5 15,0 18 12-15,3 21 0 0,-5 3-20 16,0 22-1-16,1 25-15 15,-4 13-2-15,1 13-1 16,-2 7-1 0,3-1 0-16,-2-2 0 0,5-9-1 15,-4-6 1-15,6-12-2 16,-2-12 0-16,3-13 0 16,4-6-1-16,4-11-3 15,6-5-1-15,7-6 0 16,7-5 1-16,9 3 1 15,5 4-1-15,-1 5 2 16,-1 9 0-16,-10 8 2 16,-10-2 2-16,-10 4 5 15,-7 2 2-15,-19 1 6 0,-12 4 0 16,-31 1-3 0,-5-2-10-16,-3-11-49 0,1-5-28 15,17-21-89-15,10-15-76 16,21-39-192-16,15-15 233 0</inkml:trace>
  <inkml:trace contextRef="#ctx0" brushRef="#br0" timeOffset="-182674.12">10216 1663 860 0,'22'1'187'0,"-5"12"174"0,-6 14-47 16,-11 18-92-16,-2 11-48 0,-7 19-70 0,-4 4-19 0,-1 6-45 0,-3 2-11 0,1-10-20 31,11-9-5-31,7-13-4 16,9-9-3-16,3-13-4 15,7-9-3-15,-4-15 1 0,7-4 4 0,2-11 7 16,1-10 6-16,22-12 1 31,-5-6 0-31,7-10 2 16,-4 0 1-16,-20-2 7 15,-5 5 2-15,-22 5 43 16,-9 6 5-16,-17 17 9 0,-4 12-2 16,-14 25-49-16,2 12-11 15,4 11-20-15,8 2-7 0,22-2-12 16,11-6-22 0,30-11-92-16,11-6-63 15,18-15-108-15,12-5-28 0,10-8 65 31,1-5 114-31,142-24-207 0,-211 25-70 16,15-5 640-16,-9-1 261 16,-11 3-32-16,-15-2-82 15,-15-1-49-15,-13 0-111 16,-12-6-57-16,-6 12-78 16,2 3-22-16,1 16-27 15,11 13-8-15,14 14-13 16,9 4-9-16,21-1-2 15,9-6 0-15,18-13 7 16,4-9 5-16,2-15 10 16,-3-9 3-16,-5-14 7 0,-6-10 2 15,-3-17 1 1,-4-11 1-16,-1-19 4 0,-6-14 1 16,-4-13 1-16,-4-9-1 15,-5 4-6-15,0 13-2 16,0 36 5-16,2 18 5 15,-2 46 3-15,-2 4-1 16,-1 35-14 0,-2 20-7-16,5 24-6 15,0 11 0-15,10 20 2 0,2 9-3 0,10-5-25 16,4-7-65-16,2-23-106 31,2-13-64-31,6-22 118 0</inkml:trace>
  <inkml:trace contextRef="#ctx0" brushRef="#br0" timeOffset="-182238.81">11780 1480 1299 0,'-11'38'183'0,"-1"3"142"0,1 23-147 0,0 10 7 0,4 10-96 0,4 9-34 0,0-9-37 0,3-1-5 16,5-12-8-16,-2-6-2 16,-3-16-1-1,2-8 0-15,-1-16-2 16,1-6-5-16,-2-19-11 0,4-5-2 0,0-14 1 15,2-9 3-15,14-7 8 16,4 5-1-16,8 5-1 16,2 7 0-16,4 18 6 15,-5 8 3-15,-6 10 9 16,-5 2 1 0,-11 5 3-1,-4 2 0-15,-15-2-2 0,-6 5 0 0,-20 4-12 16,-2-1-20-16,-11 1-69 15,-2-5-46 1,9-12-245-16,9-9 221 0</inkml:trace>
  <inkml:trace contextRef="#ctx0" brushRef="#br0" timeOffset="-181874.61">12074 2082 506 0,'19'17'137'16,"-2"10"194"-16,-9 6-128 0,-2 7-31 15,-4-2-34-15,0-7-57 16,4-10-9 0,13-10-7-1,3-11 3-15,8-13 24 16,-3-3 11-16,-2-7 13 0,-11-4 1 16,-1-8-14-16,-2 2-5 0,-6-5-13 15,-2 4-12 1,-6 7-14-16,1 5-4 15,0 20-11-15,1 15-3 16,-1 23-16-16,1 10-10 16,1 15-8-16,3 2-2 0,8 0-3 15,-5-9-2-15,4-4 0 16,1 4 1-16,-10-5 1 16,-4 1 2-1,-13-5 3-15,-3-1-3 0,-11-13-5 16,-3-2-9-16,-12-12-58 15,-14-12-50 1,-6-12-65-16,-9-16 80 0</inkml:trace>
  <inkml:trace contextRef="#ctx0" brushRef="#br0" timeOffset="-181184.84">7764 3465 1107 0,'9'-8'71'0,"-4"7"88"0,-3 4 23 0,-4 8-9 0,-6 1-4 0,0 1-58 16,-3 0-16-16,0-4-3 15,0-4-5-15,-5-5-18 16,-4-3-9-16,-2-8-22 16,-7 1-12-16,3 6-17 15,0 4-8-15,1 12-5 16,3 7-4-16,3 14-5 15,7-1-1-15,10 2-3 0,8 0-1 16,8-17-2-16,7 0 0 16,4-14 3-16,-1-9 5 15,4-10 9-15,-4-6 3 32,1-12 7-32,0 0 0 0,-9-3 0 15,0 3 1-15,-11 16-5 0,-5 14 6 16,1 12 0-1,-2 25-1-15,-7 29 3 0,3 7-6 0,0 5-4 16,2-6-1-16,10-17-10 16,7-15-4-1,14-30-13-15,8-12-30 0,16-29-97 16,12-6-186-16,-8-17 192 31</inkml:trace>
  <inkml:trace contextRef="#ctx0" brushRef="#br0" timeOffset="-180891.74">8531 2978 1784 0,'3'14'79'0,"-2"13"36"0,1 4-9 0,0 20 0 0,-1 7-27 0,-1 18-52 0,3 6-14 0,-1 9-9 16,-1 1-1-16,1-2-10 15,3-7-39-15,3-13-118 16,3-10-92-16,0-16 122 15</inkml:trace>
  <inkml:trace contextRef="#ctx0" brushRef="#br0" timeOffset="-180303.51">9122 3590 1470 0,'5'-14'146'15,"-5"-4"82"-15,-9 2 15 0,-12-4-96 16,-11-2-48-16,1 8-73 16,-5 7-20-16,-4 18-9 15,2 16-5-15,-1 19-7 0,6 8 0 16,14-1-15-16,9-9-4 16,23-15-1-1,11-9 3-15,12-18 15 0,2-5 8 16,1-21 8-16,-1-4 3 15,0-12 2-15,-6-4 2 0,-6 3 0 32,-2 5 1-32,-13 17 4 15,-9 14 7-15,-2 4 6 0,-10 19-3 0,-6 17-6 16,-3 9-8-16,4 5-8 16,4-8-4-16,11-16-7 15,6-12 0-15,14-18 2 31,3-9 5-31,6-5 7 0,5-8 1 0,2-3 0 16,5 2-1-16,-2 9-1 0,-1 5 0 16,-3 14 2 15,-2 6 2-31,-3 16 1 0,-5 5 0 0,-9 1-1 0,-2-1-1 16,-6-3 2-1,-3-4 3 1,-4-10 10-16,-1-7 12 0,4-6 19 15,-12-11 12 1,5-10 6-16,-5-9-11 16,8-13-26-16,1-4-15 0,17-4-26 15,4 4-6-15,11 7-32 16,2 8-36-16,4 15-98 16,0 3-68-16,6 15 128 15</inkml:trace>
  <inkml:trace contextRef="#ctx0" brushRef="#br0" timeOffset="-179896.12">9996 3492 1118 0,'7'11'190'0,"-4"-5"168"0,-6 1-35 0,-7-12-91 0,-9-1-57 0,-6-9-84 0,-3 0-30 0,-1 8-41 0,-4 6-8 15,6 13-14-15,5 12-6 16,13 8-7-16,9 2-6 15,17-9 0-15,10-7 2 16,15-18 6 0,7-5 7-16,0-17 8 0,2-2 4 0,-12-4 7 15,-12-2 10-15,-13-2 25 16,-6 2 11-16,-16 4 3 16,2 4-7-16,-8 18-17 15,1 9-13-15,-3 28-11 16,10 11-5-16,0 24-12 15,2 5-2-15,6 12 1 16,0-1-1-16,4 1-2 16,-5-2-5-16,-1-7-4 15,-4-5-10 1,-14-13 1-16,-2-2 8 16,-13-19 7-16,3-7 8 0,-2-20-34 15,5-10-11-15,12-27-84 16,-1-17-53-16,6-24-70 15,7-19-161-15,6-7 246 16</inkml:trace>
  <inkml:trace contextRef="#ctx0" brushRef="#br0" timeOffset="-179611.53">10238 3574 1234 0,'8'9'149'0,"3"1"102"15,4-9-95-15,6-1-40 16,6-17-53-16,6-3-19 15,9-10 2-15,-1-3 9 16,-4 1 22-16,-11 4 17 16,-14 7 14-16,-14 1 3 15,-22 9-2-15,-10 7-9 16,-9 11-38-16,-3 13-18 0,7 24-29 16,9 13-15-1,9 2-9-15,12 0-6 0,15-10-7 16,10-9-2-16,30-17 1 15,14-8 8-15,9-15-43 16,13-10-40-16,0-9 443 16,-9-14-307-16</inkml:trace>
  <inkml:trace contextRef="#ctx0" brushRef="#br0" timeOffset="-178898.3">11564 2864 1190 0,'0'0'155'0,"0"0"147"0,0 5-34 0,-1 3-28 0,1 5-56 0,0 10-79 0,0 6-14 16,1 23-24-16,4 11-13 16,1 14-20-16,-1 11-13 15,3 4-13-15,-6-2-2 16,-1-8-4-16,-1-7 5 16,2-13-56-1,2-9-46-15,0-18-126 16,-3-10-87-16,-1-25 165 15</inkml:trace>
  <inkml:trace contextRef="#ctx0" brushRef="#br0" timeOffset="-178517.41">11500 3132 1326 0,'8'-58'179'0,"-1"4"105"0,16 13-44 16,-1 8-26-16,8 8-52 15,3 9-20-15,-2 8-43 16,4 5-20-16,-3 6-27 15,4 5-15-15,3 6-16 16,-2 7-5-16,-6 0-5 16,-2 1-1-16,-15 1 3 15,-8 1 5-15,-12 3 6 16,-15-2 1-16,-17 6-4 16,-6-2-6-16,-11-9-13 15,-2-2-4-15,5-12-5 16,5-1-1-16,14 1 2 15,11-4-5-15,22 10-4 0,3 2 1 16,20 10 6 0,6 4 8-16,9 9 8 0,3-1 4 15,9 5 2-15,7 5 0 16,-3 1-2-16,-2 0-3 16,-5-7-6-16,-4-1 0 15,-4-10-12-15,-1-4-30 16,-11-11-124-16,-1-6-21 0,-8-21 75 15</inkml:trace>
  <inkml:trace contextRef="#ctx0" brushRef="#br0" timeOffset="-178079.5">12255 3069 1796 0,'5'26'111'0,"0"2"48"0,-4 11 12 0,3 17-16 0,-1 5-42 0,6 12-63 16,-1-2-19-16,-2-2-17 0,5-4-4 0,-1-13-6 0,-4-7-1 0,2-11 2 16,-6-11-1-16,-2-10 0 15,0-12-4-15,0-10 1 16,0-12-1-16,-2-27 5 15,0-14 3-15,-7-20 3 16,-2-16 1-16,-6-7 1 16,-2 0-1-16,11 12-3 15,-2 13 2-15,10 30 11 0,2 12 3 16,3 19 8-16,14 1 0 16,0 11 1-16,4-1 4 15,10 4 2-15,-1 3 2 16,9-4-10-16,5 4-4 15,1-4-10-15,0-1-4 16,-4-2-7-16,-1-3 0 0,-5-4-5 16,-7 1-24-16,-7-3-85 15,-8 3-61-15,-12 7-140 16,-13-2 154-16</inkml:trace>
  <inkml:trace contextRef="#ctx0" brushRef="#br0" timeOffset="-177864.23">12293 3257 1331 0,'3'8'213'0,"8"-3"68"16,13-5 20-1,1-5-48-15,19-9-99 16,13-4-38-16,13-7-54 0,9 0-21 15,7 0-29 1,-4 1-4-16,-14 8-42 16,-11 4 364-16,-18 12-247 15</inkml:trace>
  <inkml:trace contextRef="#ctx0" brushRef="#br0" timeOffset="-148530.12">17903 12495 553 0,'-1'3'68'0,"-1"1"46"0,0-4-39 0,-2-8-40 0,1 1-9 0,-1-5 9 0,0-1 11 15,2 2 12-15,-1 5-2 16,3 6-16-16,-2 0-2 0,2 8 11 16,2 3 8-1,-1 1 25-15,1-1 13 16,4-8 10-16,-2 1 6 0,-1-3-4 16,-2-1-16-16,-1 0-36 15,0 0-14-15,-4 5-27 16,0-3-6-16,0 2-8 15,4 9-3-15,6 9-2 16,-1 9 1-16,4 14 1 16,-4 5 0-16,-2 5 3 15,-3 5-1-15,-5-8-1 0,2 0-2 16,0-22-8-16,-2-6-7 16,5-21-40-16,-1 3-35 15,2-26-145-15,6-9-141 0,2-16 208 16</inkml:trace>
  <inkml:trace contextRef="#ctx0" brushRef="#br0" timeOffset="-148278.33">18091 12399 524 0,'12'-11'135'0,"-2"6"148"15,3 0-58-15,-6 10-55 16,-2 3-27-16,-5 9-36 15,0 4 2-15,0 7-19 16,0 5-12-16,0 8-31 16,0 5-21-16,0 6-18 15,-5 0-3-15,2 0-1 16,-1-1-1-16,0-9-2 0,4-2-1 16,0-10-20-1,2-11-27-15,7-10-90 16,1-4-83-16,1-10 117 0</inkml:trace>
  <inkml:trace contextRef="#ctx0" brushRef="#br0" timeOffset="-148033.9">18433 12383 1054 0,'-8'21'117'16,"-1"10"103"-16,-5 2-60 15,3 7-24-15,-2-1-28 16,-1-1-42-16,4-5-15 0,7 3-24 16,3-2-12-1,5 0-9-15,3 4-5 16,-7 0-42-16,3-2-83 16,2 2-126-16,-3-11-166 0,10-11 213 15</inkml:trace>
  <inkml:trace contextRef="#ctx0" brushRef="#br0" timeOffset="-147841.1">18585 12372 1313 0,'0'8'94'0,"-4"9"48"15,1 9-22 1,-3 8-53-16,3 11-10 0,0 7-26 0,-4 1-10 15,6 2-16-15,-1-3-4 16,1-3-75-16,-1-3-26 16,2-8-225-16,3-7 178 15</inkml:trace>
  <inkml:trace contextRef="#ctx0" brushRef="#br0" timeOffset="-147635.67">18750 12290 1046 0,'13'18'124'16,"0"8"94"-1,-2 26-97-15,-8 11-42 0,0 13-30 16,3 1-12-16,-6-4-17 16,3 0-11-16,1-14-5 15,0-11-15 1,1-14-157-16,3-7 119 0</inkml:trace>
  <inkml:trace contextRef="#ctx0" brushRef="#br0" timeOffset="-146650.9">18129 12781 447 0,'8'0'152'0,"-1"3"176"0,-5-3-54 0,-2 1-80 0,-8 3-23 0,0 2-44 0,-6-5-14 0,1 6-19 0,-4-1-7 16,0-1-7-16,1 1-5 16,-5-1-2-16,4 4-7 15,-2 4-10-15,0 4-5 16,-8 8-19-16,-6 5-8 16,-5 7-15-1,-3 2-4-15,0 5-2 16,-3-1 1-16,-1-1-1 0,-8 3-2 15,-7-1 0 1,-3 3-1-16,-3 0 1 0,0-1-1 16,3 1-1-16,3 1 0 0,11-4 1 15,5 2 0 1,3-4 0-16,3-1 0 0,-2 2 2 16,-2 1 0-16,6 0 0 15,-2 0 0-15,-8-1 0 16,5 4 0-16,-10-6 2 15,9 6-2-15,6-7 0 16,4-5-3-16,15-4-2 16,2-6-1-1,4-6 0-15,7-5 0 0,1-1-2 0,3-3-1 16,-2-1-41-16,2-9-40 16,0 13-130-1,0-15-90-15,-2-9 161 0</inkml:trace>
  <inkml:trace contextRef="#ctx0" brushRef="#br0" timeOffset="-146353.42">16684 13907 917 0,'-5'4'111'0,"-3"3"79"0,0 2-18 16,-1 10-49-16,-4 3-25 0,-7 7-33 0,1 2-15 0,-7-1-22 0,-4 3-11 0,5-1-13 15,3 4-2-15,2 0-2 32,7 4-4-32,5-4-4 0,8-3-2 0,16-3-1 15,4-8 4-15,18-9 7 16,11-7 2-16,16-14 1 15,9-9-4-15,6-8-17 16,6-5-61-16,-9-7 51 16</inkml:trace>
  <inkml:trace contextRef="#ctx0" brushRef="#br0" timeOffset="-144882.06">14969 14107 1172 0,'0'5'122'0,"-3"3"75"0,-1 1-12 0,3 0-59 0,-5 1-21 0,1-2-14 0,5 11-9 0,0 4-11 15,1 7-20-15,9 21-35 16,-10 4-6-16,3 10-12 15,-1 2 2-15,1 3-4 16,2-1-1-16,-4-4-2 16,1-10 0-16,-2-8 3 31,0-10 2-31,0-15 0 0,3-6-3 16,-3-16-8-16,5-7-2 15,-1-16 2 1,-1-9 2-16,10-12 7 0,6-2 1 15,6-1 1-15,2 6 2 16,5 14 0 0,1 3 0-16,-5 16 1 0,4 8-1 15,-2 16 3-15,-5 5 0 16,-8 7 1-16,1 5 0 0,-7 2-2 16,1-2 0-16,-1-1-2 15,0-12-1-15,2-6-3 16,-2-4-1-16,3-10-3 15,4-5 2-15,4-11 4 16,1-9 2-16,3-11 9 16,-6 1 5-16,1 4 20 0,-4 5 16 0,-9 15 18 15,0 10-7-15,-4 15-19 16,9 11-16-16,1 15-25 16,-1-4 0-16,11 10-5 15,-5-2-5-15,14-16-51 16,1 0-30-16,-4-28-86 31,-4-11-88-31,0-19 154 16</inkml:trace>
  <inkml:trace contextRef="#ctx0" brushRef="#br0" timeOffset="-144728.27">15499 14351 1491 0,'-21'11'76'0,"7"0"63"0,11-9-141 0,6-2-14 0,22-6-69 0,4-1-163 0,17 11 156 15</inkml:trace>
  <inkml:trace contextRef="#ctx0" brushRef="#br0" timeOffset="-144293.89">15956 14659 1291 0,'-14'-30'97'15,"-3"-3"60"-15,1 4-45 16,0 10-34-16,7 10-22 16,-1 11-32-16,4 12-13 15,4 16-28-15,2 6-24 16,7 7-31-16,-3-6-8 15,11-10 9-15,2-6 23 16,0-17 39-16,1-4 27 0,-4-12 52 16,-1-7 22-16,-6 0 39 15,-2 3 4-15,0 5-5 16,-5 11-5-16,0 0-27 16,0 3-19-16,3 13-37 15,2 3-19-15,6 16-20 16,0 4-2-16,2 13 0 15,1 2 0-15,-5 4 1 16,1 5 3-16,-15-6 3 16,-3 1 1-16,-14-6 5 0,-5-3-1 15,-6-8-14 1,0-8-21-16,-2-10-63 0,2-6-51 16,5-14-164-16,-1-12-214 15,13-18 293-15</inkml:trace>
  <inkml:trace contextRef="#ctx0" brushRef="#br0" timeOffset="-143877.93">16154 14254 1300 0,'-5'4'99'0,"0"7"54"0,0 5-25 16,5 9-50-16,5 7-14 0,9 18-29 0,8 9-12 0,-6 5-15 0,-2 6-5 0,-1-4-2 0,-4-6-2 15,-4-11-1-15,5-13 2 0,-10-19 5 16,0-13 7 0,0 2 26-1,-4-23 18-15,6-6 16 0,3-7 9 0,6-3-13 16,11 11-15 0,-5 7-12-16,4 3-12 15,-1 17-11-15,2 9-8 16,2 16-10-1,-5 2-11-15,6 1-70 0,-3-5-41 16,5-4-131-16,-2-11 127 16</inkml:trace>
  <inkml:trace contextRef="#ctx0" brushRef="#br0" timeOffset="-143362.93">15324 15241 941 0,'14'-7'142'0,"-3"-4"111"0,0 2-12 0,-9 1-64 0,-2-3-24 0,-11 6-33 0,-7 4-17 0,-12 7-38 15,-3 5-17-15,0 14-32 16,3 5-12-16,5 13-12 15,9 3-4-15,7-5-4 16,9-2 0-16,11-6 1 16,4-6 1-16,15-8 6 15,5 3 3-15,6-5 11 16,-2 2 6-16,-2 5 11 16,-3-7 3-16,-24 2 11 15,-5 6-1-15,-21 4 0 16,-16-1-4-16,-6 4-19 15,-6-5-21-15,2-7-71 16,-2-4-43-16,12-8-117 16,7-8-71-16,17-13 173 15</inkml:trace>
  <inkml:trace contextRef="#ctx0" brushRef="#br0" timeOffset="-143153.4">15627 15304 1356 0,'4'9'169'0,"4"9"156"16,2 5-80-16,-6 10-69 16,-4 1-42-16,0 10-70 15,-9-5-25-15,4 7-31 0,5 4-7 32,-3 1-43-32,3 4-51 15,8-9-138-15,-5-7-217 16,5-12 252-16</inkml:trace>
  <inkml:trace contextRef="#ctx0" brushRef="#br0" timeOffset="-142574.02">15838 15370 1414 0,'0'17'99'0,"3"7"59"16,2 4-56-16,-2 13-22 15,0 2-29-15,-1 4-31 16,1-1-5-16,-3-3-7 16,0-5-3-16,-5-10-2 15,4-6 0-15,-1-9-5 16,2-13-2-16,0 3 4 16,-1-13 4-16,1-5 18 0,0-3 11 15,1-9 15 1,4 4 2-16,3-17-6 0,1-4-9 15,1-5-16 1,1-8-8-16,6 2-6 16,0 0 0-16,4 8-2 0,1 7 1 15,0 18 1-15,-1 11 0 16,-6 21 0-16,0 7 0 0,-1 18-3 16,3 7-1-16,4 7-1 15,-4-1 0-15,2-15 2 16,0-2 2-16,1-17 2 15,-5-10 0 1,-3-8 4-16,-4-15 9 0,2-14 9 0,5-6 2 16,4-18 10-1,5 0 0-15,-5 4 14 16,6 4 7-16,-6 20 3 16,-5 9-5-16,0 20-16 15,-9 9-7-15,5 25-13 0,1 10-1 16,-11 14-11-16,3 7-4 15,-6-4-6-15,-2 2-13 0,-1-9-42 32,1-8-30-32,5-13-75 0,0-8-40 0,5-17-90 15,6-8-118-15,3-25 236 16</inkml:trace>
  <inkml:trace contextRef="#ctx0" brushRef="#br0" timeOffset="-142376.27">16573 15145 896 0,'8'-7'257'0,"-5"7"226"0,4 21-184 0,-4 10-55 0,-3 18-113 0,1 11-43 0,-1 3-50 0,-1 3-18 16,1-6-13 0,-2-6-3-16,4-11-28 15,1-6-58 1,6-7-123-16,1-9-190 15,-5-12 212-15</inkml:trace>
  <inkml:trace contextRef="#ctx0" brushRef="#br0" timeOffset="-142122.61">16551 15017 1206 0,'17'-11'137'15,"7"11"102"-15,5 8-33 16,7 9-44-16,3 10-30 15,10 0-43-15,-3-1-23 16,1-2-33-16,-4 0-7 16,-10-1 3-16,-11 3 6 15,-8 0 6 1,-11 6 0-16,-15 6-9 0,-9 6-6 16,-23-1-14-16,-8 2-7 15,-16-4-4-15,-12-1-1 16,1-2-4-16,0-5-14 0,3-2-127 15,-1-7 99-15,-18-8-16 16</inkml:trace>
  <inkml:trace contextRef="#ctx0" brushRef="#br0" timeOffset="-131355.6">3594 4662 151 0,'-12'2'62'0,"-1"-1"121"16,4-1 10-16,4 2 31 0,-1-1-3 0,1 4-58 0,3 1-23 0,-1 7-28 0,3 4-14 0,0 2-8 0,-3 5-8 0,0 11-16 0,0 4-8 0,0 15-17 15,4 9-4 1,1 13-13-16,-2 4-5 0,0 26-8 15,-2 12-3-15,2 40-4 16,3 13-1-16,5 33-1 16,-3 10 1-16,4 10 1 15,-4 5 1-15,3-7 1 16,-5-4-2-16,2-32-2 16,3-17-2-16,0-32 0 15,0-19 4-15,-1-20 2 16,-3-8 0-16,-4-16 0 15,-2-5 1-15,-6-16-2 16,3-12 1-16,-7-13-1 16,-1-6-2-16,4-14-2 15,2-3-2-15,6-13-5 16,1-3-1-16,6-4 2 16,5 3 1-16,13 9 3 0,3 3 1 15,4 9 1-15,5-1 0 16,4 2 1-1,7-1-1-15,1 2 0 16,-1-2-1-16,-1-2 0 16,-5-1 0-16,-8-6 0 0,-11 0 0 15,-11-6 8-15,-6-5 1 16,-9-3 4 0,3-1 0-16,1 3-6 0,0-2-2 15,5 1-2-15,-4-9 0 16,4-13-1-16,1-12-1 15,4-27 1-15,6-16-1 16,-4-36 3-16,5-16 1 0,-4-41 4 16,-2-30 2-16,-8-36 0 15,-4-26 0-15,1-18-5 16,0 0-1 0,3 14 1-16,3 20 4 0,-3 51 10 15,-3 31-2-15,-3 48 2 16,-5 22 0-16,-6 34 3 15,-3 13 4-15,-5 24-2 16,0 7-3-16,4 7-13 0,1 7-2 16,11 7 0-1,-7 5 1-15,0 12 5 16,-7 7 2-16,-18 17 1 16,-8 8 0-16,-17 14-1 0,-5 10-1 15,-4 10-6-15,-1 0-3 16,8-6-79-1,9-8-47-15,24-24-171 16,27-18 145-16</inkml:trace>
  <inkml:trace contextRef="#ctx0" brushRef="#br0" timeOffset="-130756.46">4405 4675 1138 0,'11'23'137'0,"-3"7"56"0,-11 19-23 0,-3 13-13 0,-7 18-50 0,-1 5-9 0,3 13-45 0,3 8-20 16,5 22-18-16,1 24-6 0,2 35-2 0,-1 22 1 0,-1 36 0 0,1 10 0 0,1 28-4 15,3 2-15-15,0-9-28 0,-2-8 0 0,-1-49-3 0,-3-28 14 0,-1-49 27 16,-3-21 1-16,4-37 1 0,0-18 0 0,3-31-5 16,5-19-6-16,7-16 3 31,9-7 0-31,13-13 7 16,19-5 4-16,22-8-2 15,9-5-1-15,9 5-1 16,-3-4 0-16,-13-1 1 15,-7 4 2-15,-23 4 3 16,-11-2 4-16,-23 12 9 16,-12-2 10-16,-12-4 6 15,-8-4 1-15,-12-26-6 16,-1-23-7-16,-13-50-2 16,4-28-5-16,-2-73-5 15,-1-30-1-15,14-49-10 16,8-21 1-16,19 7 24 0,6 9 3 15,17 32 1-15,1 26 15 16,1 53-21-16,5 31 0 16,-2 52 2-16,-6 22-12 15,-14 43 8-15,-7 25 5 16,-26 33-2-16,-12 18-3 16,-29 36-13-16,-15 10-4 0,-17 25 0 15,-1 7 0-15,9 2-60 16,7-6-35-16,18-13-114 15,5-16-131 1,18-14 199-16</inkml:trace>
  <inkml:trace contextRef="#ctx0" brushRef="#br0" timeOffset="-129849.71">5144 4366 681 0,'4'0'67'0,"1"6"66"0,0 8 40 0,-5 16 20 16,0 6-3-16,-2 20-27 0,-1 7-36 0,3 30-52 0,3 14-20 0,5 27-34 15,5 17-10-15,7 29-11 16,-1 14-1-16,3 36 3 15,2 7 1-15,-8 23 2 16,-1 5-1-16,-10-5-25 16,-6-4-2-16,-10-40 3 15,-4-21 1-15,0-48 26 0,5-18 0 16,4-39-1-16,3-20-1 16,3-26 0-16,0-17-4 15,17-21 4-15,7-8 0 16,15-20 2-16,13-11 0 15,8-19-3-15,5-6-1 16,4-1 0-16,-9-4 4 16,-6 10-1-16,-2 9 1 0,-13 18 1 15,-6 11 2 1,-20 15 6-16,-8 3 3 0,-12 5 6 16,-7 1 0-16,-11-9-4 15,-2-9-4-15,2-17-9 16,0-12-5-16,4-34-2 15,5-24 1-15,4-53 2 16,2-30 2-16,7-47 5 16,3-25 9-16,0-10 36 15,0-1 21-15,-12 24 28 16,-1 19 1-16,-12 23-32 16,-5 10-15-16,-3 22-39 15,-2 16-10-15,3 29-7 16,9 28-5-16,-4 39-10 15,3 20-1-15,-7 34-7 16,-15 23 2-16,-8 33-64 0,-9 18-26 16,6 20-89-16,4-4-175 15,21-13 238-15</inkml:trace>
  <inkml:trace contextRef="#ctx0" brushRef="#br0" timeOffset="-129269.78">5748 4642 880 0,'17'-7'127'0,"-1"6"137"0,3 5-146 0,-3 23 10 0,-1 19-29 0,9 31-13 16,1 19 0-16,4 42-30 15,-4 15-11-15,-8 36-18 16,-9 13-7-16,-8 30-8 15,-6 15-1-15,-7 18-17 16,-4 10-67-16,-2-1-94 16,3-6-115-16,-6-27-89 15,2-23 65-15,1-49 105 0,1-23 144 0,6-46 159 32,1-20 33-32,11-33 25 0,4-13 1 0,20-28-37 15,8-8-24-15,18-21-22 16,10-9-27-16,8-18-14 15,3-7-6-15,-8-8-16 32,-9 1-3-32,-13-4-4 0,-5-2 1 15,-19-4 0 1,2-3 0-16,-11-10 19 0,-5-4 6 16,-3-13 21-16,-8-13 13 15,-9-30-1-15,-2-14 2 16,-6-39-8-16,-4-22-3 15,-1-32-3-15,-4-16 4 16,-6-12 5-16,1 1-9 16,10 7-17-16,1 6-10 0,11 36-23 15,9 25 4-15,8 57-2 16,5 35-2 0,7 54-4-16,-6 23-15 0,-4 40-4 15,-4 26-2-15,-27 51-32 16,-22 39 39-1</inkml:trace>
  <inkml:trace contextRef="#ctx0" brushRef="#br0" timeOffset="-127861.64">2799 2541 983 0,'-8'6'161'0,"0"4"104"0,-4-7-69 0,-7 0-21 0,3-4-61 0,2-4-8 0,-7-5-41 0,4 1-12 0,-10 3-16 16,0-1-12-16,-9 7-13 0,-2 7-4 15,0 8-6-15,4 7-1 16,10 10-1-16,4 1-1 0,15 3-4 16,5-3 1-1,9-1 2-15,17-7 3 16,13-4 13-16,7-4 6 0,9-1 12 16,-3 0 3-16,-6 6-1 15,-15 3-2 1,-15 3-10-16,-16 9-3 0,-20 7-5 15,-10 6 0-15,-22 4-58 16,-7-4-48-16,2-7-153 16,2-15-202-16,28-25 256 15</inkml:trace>
  <inkml:trace contextRef="#ctx0" brushRef="#br0" timeOffset="-127673.02">2944 2472 1552 0,'7'20'137'16,"-7"12"85"-16,-10 13-28 16,-2 18-107-16,-1 4-13 15,-1-1-40-15,4-3-23 16,9-8-12-16,1-4-43 16,12-13-140-16,3-13-187 0,16-9 198 15</inkml:trace>
  <inkml:trace contextRef="#ctx0" brushRef="#br0" timeOffset="-127207.39">3287 2505 1139 0,'0'12'131'16,"0"12"130"-16,0 6-130 0,-10 19 1 0,2 3-36 15,-9 5-28 1,3 1-28-16,9-3-32 15,-4-6-2-15,5-13-2 16,3-9-1-16,1-27-1 16,-2 5-1-16,4-26 0 15,1-12 2-15,2-19 10 16,6-14 6-16,5-5 9 16,7 2 3-16,-1 12-2 15,2 11 2-15,-10 23 2 0,-3 10-4 16,2 33-10-16,-2 10-7 15,6 22-12-15,-3 7-1 16,5-2 0-16,-1-9 1 16,5-18-1-16,-2-11 1 15,7-27 4-15,-4-9 1 0,0-18 5 16,-2-4 0-16,-5-12 7 16,4 6 4-16,-2 4 8 15,-2 9 3-15,-4 18 10 16,-7 6-1-16,-1 25-6 15,-5 15-6 1,-7 20-15-16,4 5-7 0,-3 4-6 16,1 1 10-16,5-13-94 15,5-11-81-15,11-26-222 16,3-9 186-16</inkml:trace>
  <inkml:trace contextRef="#ctx0" brushRef="#br0" timeOffset="-127018.03">4206 2295 1406 0,'0'43'148'0,"-9"9"100"0,0 4-50 0,-7 15-42 0,0 0-47 0,-1 0-41 0,-1-12-26 0,9-14-32 0,4-8-48 15,7-18-131-15,7-8-75 0,7-18 103 16</inkml:trace>
  <inkml:trace contextRef="#ctx0" brushRef="#br0" timeOffset="-126853.33">3877 2308 1696 0,'11'-15'133'0,"5"-2"69"15,9 3-6-15,17-11-105 0,9-2-18 16,12-6-50-16,0-7-14 15,5 9-13-15,0-1 9 16,-5 20-122-16,-6 10-73 16,-10 27 105-16</inkml:trace>
  <inkml:trace contextRef="#ctx0" brushRef="#br0" timeOffset="-126258.78">3120 3325 1627 0,'-15'14'97'0,"-10"10"29"16,-8 4-23-16,-5 15-34 15,-5 7-25-15,1 12-22 16,4 5-17-16,6 8-8 16,10 0-2-16,22-4-4 0,5-11-3 15,22-20-5 1,11-15-2-16,8-27 5 0,7-12 6 15,2-25 9 1,5-7 8-16,-8-8 7 0,-3 1 8 16,-19 5 21-16,-4 6 15 15,-20 15 17-15,-8 6-2 16,-13 20-24-16,-3 12-19 16,-7 16-28-16,1 9-4 15,10 7-7-15,5 2 2 0,16-13 0 0,11-5 0 31,20-26 2-31,9-10 3 0,5-28 18 0,3-4 10 32,-7-15 19-32,-14-3 12 0,-8 1 4 0,-7 3 3 15,-19 7-4-15,-12 9-9 16,-21 15-24-16,-9 10-12 16,-13 17-64-1,-7 8-34-15,12 11-82 0,10 2-57 0,27-7-128 31,13-6-96-31,30-12 246 16</inkml:trace>
  <inkml:trace contextRef="#ctx0" brushRef="#br0" timeOffset="-125853.37">3542 3424 640 0,'40'19'209'15,"-2"6"168"-15,-12 13-125 0,0 0-61 0,-12 6-87 0,-1-4-23 0,-7-7-29 0,-6-5-14 0,-5-11-9 0,-1-1-9 0,-5-14-6 0,-2-2-2 16,0-13-2-16,2-7 5 16,8-10 5-16,5-7 0 15,12 1 9-15,7 5-3 16,10 7 3-16,7 8 5 16,11 5-8-16,0 2 2 15,6 2-5-15,5-5-4 0,0-12 9 16,0-3-5-16,-8-9 19 15,-2-5 7-15,-18-2 18 16,-7 6 14-16,-17 11 11 16,-8 6 4-16,-24 12-12 15,-4 6-10-15,-10 15-27 16,-3 14-13-16,-5 22-21 16,9 12-8-16,7 9-10 15,15 1-5-15,30-15-4 16,15-8 0-16,28-22-1 15,0-10-4-15,13-16-113 16,-6-12 41-16,11-26 24 16</inkml:trace>
  <inkml:trace contextRef="#ctx0" brushRef="#br0" timeOffset="-124085.62">6445 1888 866 0,'-3'-30'155'0,"-7"5"93"0,1 8 4 0,0 6-24 0,-1 9-64 16,2 0-27-16,3 4-58 0,2 4-5 0,-3 2 2 15,3 5 3-15,-5 9-3 0,2 5-5 0,-5 12-15 0,3 8-12 0,3 12-13 16,-3 12-7-16,3 8-4 16,-3 6-1-16,1 8-5 15,-4 9-3-15,7 17-5 16,-4 11-2-16,10 19-3 16,4 4 0-16,7 4 1 31,4 7-1-31,7 5 0 0,-2 0 0 0,2-7-1 15,-2-7 2 1,0-15 1 0,-3-7 1-16,-7-6 2 0,0-2 0 0,-6-4 1 15,-5 2 0-15,-1-4 0 16,-3-4 0 0,-5-2 0-16,-1 2-1 15,1 4 0-15,-3 7-2 0,-3 2 0 0,-2 1 0 16,7 0-1-16,-3 2-1 31,5-3 0-31,3 0 1 0,0-4-1 16,-4-5 1-16,-5 8 1 15,1-1-1-15,-1 4 1 0,-4 1 0 0,1 6-1 16,2 2 0-16,6 4-2 16,-2 2 0-1,6 10 0-15,-3 7 0 0,-2 5 0 16,1 8 2-16,-5 4 1 31,-6 0 0-31,0 6 2 16,-4-2 0-16,-3 0 1 15,0 1 4-15,-4-4 2 0,-2-8 2 0,4-8 2 16,-7-5-3-16,7-4-3 16,1-4-3-16,6-9-3 15,7-6-2-15,8-15-2 16,1-3-1-16,5-9 0 15,6-6-1-15,-1-28-1 16,5-10-1-16,-4-24-3 16,3-9 0-16,2-13-4 15,2-7-1 1,0-12-6-16,4-3 0 16,5-21 1-16,2-2 1 0,3-23 8 0,-2-10 1 31,0-18 6-31,-3-6 3 0,-5-20 7 15,-2-3 3 1,-1-15 2-16,-3-8-1 0,0-15-2 16,-6-7-3-16,3-18-3 0,1-9-1 0,-6-15-3 31,-3-12-1-31,0-14 1 16,-6-6 0-16,0-12 0 15,-2-6-1-15,-10-1 3 16,-7-2-1-16,-3-10 0 15,-7 10 1-15,8-1-2 16,5-1-1-16,17 5-1 16,5-6-2-16,16 3 0 15,11 3-1-15,5 0 2 16,-3 4 1-16,-3 18 1 16,-14 0 2-16,-8 14 3 0,-4 6 0 15,-16-4 0-15,2-2-2 16,-7 2-4-16,5-3 0 15,15-5-2-15,1 5 0 16,4-2 2-16,6-1-1 16,1 7 1-16,-2 2 1 15,-2 1 1-15,-1-5-1 0,-4 1 0 16,2 0 0-16,-2-4-1 16,4 12-2-16,5 17-1 0,3 13-1 31,2 39 2-31,-2 21 0 0,-4 33 2 15,-7 22-1-15,-1 29-8 16,-2 14-5-16,1 28 1 16,1 12 0-16,4 31 6 15,-4 15 3-15,-1 35-1 16,2 14-1-16,2 42-1 16,-3 14 2-16,-2 41 1 0,-8 23 3 0,-10 36 0 31,-8 30 0-31,-19 48-7 15,-7 14-12-15,-12 37-24 16,-3 10-20-16,6 16-54 16,15 2-31-16,23-6-97 15,13-9-136-15,31-29 223 16</inkml:trace>
  <inkml:trace contextRef="#ctx0" brushRef="#br0" timeOffset="-123172.98">11782 644 603 0,'-13'-19'139'15,"2"6"178"-15,7 7-83 0,-4 6-27 0,3 2-28 0,-1 13-48 0,1 6-19 0,3 18-32 0,1 5-10 0,-4 26-22 16,2 6-10-16,3 23-15 16,-2 13-6-16,2 28 2 15,0 24 2-15,0 24 1 16,8 23-1-16,-1 32-12 16,4 5-4-16,1 28-2 15,1-4 0-15,4 3 0 16,5 4 1-16,4-6 2 15,-1 3 1-15,-2-5 3 16,-4-1 1-16,-6-8-2 16,-4-5 2-16,-9 0-4 15,0-2 0-15,-9 1 1 0,1 1-2 16,-4-2-1 0,-1 2-7-16,5 7 20 0,0-6 2 15,7-2 0 1,1-4 6-16,6-4-20 15,-1-2 0-15,1-10 2 16,-3-10 1-16,-3-7 4 0,-8-5 5 16,-8-13 16-16,-7-3 3 15,-6-18 4 1,-1-16-7-16,7-30-16 0,-1-17-18 16,8-41-60-16,-4-26 407 15,20-34-275-15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8:03:19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4904 13604 846 0,'1'-10'132'16,"1"7"83"-16,-4 3-40 0,-10 7-35 0,-7 11-51 0,-8 1-21 0,-6 2-21 0,8-1-4 0,7-9-6 31,1-3-1-31,17-8 5 15,-2 5 7-15,12-3 8 16,9 4-3-16,6 3-1 16,8-1-4-16,7 3-10 0,1 0-2 15,7-6-9 1,8-3 3-16,12-10 13 0,6-5 3 16,25-12 9-1,2-2-3-15,5-6-14 16,-7-3-8-16,-7-4-12 15,1 6-5-15,4-3-3 16,1 7-1-16,-16 10 2 16,-11-1 1-16,-30 9 4 0,-17 1 0 15,-19 3-82-15,-5-3-74 16,-11-2-279-16,1-9 227 0</inkml:trace>
  <inkml:trace contextRef="#ctx0" brushRef="#br0" timeOffset="286.19">5981 13181 1190 0,'-3'2'146'0,"3"-1"138"0,8-1-132 16,3-1-1-16,13 1-34 16,-1 0-14-16,7 1-49 15,7 3-18-15,2 3-20 0,5 3-4 16,0 2-7-16,-1 4-5 15,-5 8 29-15,-3 4 10 16,-18 10 16-16,-8 3 10 16,-15 6-20-1,-11 4-7-15,-12-1-13 0,-5-2-5 16,-9-9-27-16,0-3-37 0,-7-10-116 16,11-4-85-16,-7-10 122 15</inkml:trace>
  <inkml:trace contextRef="#ctx0" brushRef="#br0" timeOffset="752.8">6789 13001 1117 0,'3'-4'125'0,"8"4"103"16,-9 3-19-16,4 11-30 0,-1 10-23 0,-5 6-51 0,12 6-23 0,-8 3-34 0,-3 2-19 0,4 0-16 0,0-3-6 0,3-9-8 0,-1-6-17 0,4-12-94 0,-1-9-55 0,6-13-382 15,3-18 323-15</inkml:trace>
  <inkml:trace contextRef="#ctx0" brushRef="#br0" timeOffset="878.22">6832 12763 1417 0,'-32'-8'89'0,"-3"-3"47"0,9 10-82 16,0-2-83-16,14-2-157 16,10-5-168-16,15-10 176 15</inkml:trace>
  <inkml:trace contextRef="#ctx0" brushRef="#br0" timeOffset="1144.91">7064 12945 1003 0,'0'45'50'0,"0"3"46"16,4-9 2-16,-2-10 8 15,-1-6 4-15,3-12-23 16,2-8 4-16,-1-9-19 16,-2-3 1-16,3-13-5 15,-3-1-5-15,5-2 14 16,-3-3 3-16,4 4 3 15,2 7-4-15,-1 7-23 0,7 9-16 16,-1 12-24 0,1 3-8-16,5 14-7 0,4 4-1 0,2-1-12 15,4-1-29-15,-1-6-64 16,4 0-40-16,-4-8-122 16,-4-5-86-16,8-11 199 15</inkml:trace>
  <inkml:trace contextRef="#ctx0" brushRef="#br0" timeOffset="2508.92">7743 12937 847 0,'0'-7'164'16,"-4"1"159"-16,1 0-59 15,-8 4-53-15,-4-1-45 16,-2 8-68-16,0 1-27 16,2 13-48-1,4 8-13-15,3 6-15 0,13 6-5 0,6-2-2 16,7-4-1-16,10-13 5 16,4-4 4-16,2-14 9 15,3-2 15-15,-4-13 13 16,-3-3 2-16,-10-3 9 15,-6-6-6-15,-12-2-5 16,-2-1-2-16,-14 0-9 16,-5-1-6-16,-6 7-9 15,-4 3-7-15,4 8-13 32,4 8-5-32,9 5-8 0,5 1-2 0,14 0 2 0,5 2 3 15,11-5 10 1,10-4 7-16,6 4 5 0,12 0 2 15,4 7 2-15,-2-1-2 16,-7 5 1 0,-11 0 1-16,-18 0 0 0,-6 0 3 15,-8-6 6-15,-3 0 1 16,-11-4 0-16,0-1 0 16,0-9-7-16,-4-4-3 15,7-7-1-15,0-2-1 16,8-5-3-16,6 2-1 15,10-1-2-15,0-2-2 16,12 1-3 0,5-1-4-16,7-4-54 15,2-1-48-15,5 5-154 16,-2 1-18-16,0 6-1 0,-4 7 51 16,-9 9 174-16,-7 5 60 15,-15 8 145-15,-6 5 47 16,-10 4 65-16,-7-3-7 15,-5-1-43-15,-5-2-40 0,-2-3-64 16,3-2-33-16,0 1-44 16,2 1-9-16,4 3-20 15,6 4-7-15,7 7-10 16,3-3-3-16,16 0 1 16,8-5 3-16,4-10 9 15,10-6 4 1,-5-7 9-16,-3-10 3 0,-3-14 6 15,-5-7 3-15,-14-15 9 16,-2-8 4-16,-9-11 6 16,-7-5 0-16,-8-13-5 15,-1-5-4-15,3 5-11 16,-3 9-3-16,11 24 23 16,0 15 10-16,8 27 16 15,-3 14 1-15,3 21-27 16,0 16-13-16,2 24-17 15,-1 11-2-15,9 23-1 16,1 2 0-16,6 3 1 0,8-6-1 16,11-18-4-16,5-13-2 15,16-18-5-15,5-10-1 16,1-15 4-16,-5-11 0 16,-9-15 5-16,-3-12 0 0,-8-16 5 15,1-6 1 1,-14-3 9-16,-2-3 5 15,-20 8 10-15,-3 5 6 0,-13 17 6 16,-9 11-4 0,-3 16-17-16,-2 13-11 0,-1 15-15 15,7 3-4 1,8 9 0-16,6-7 1 0,10-11-5 16,8-8-2-1,12-18 3-15,7-4 2 0,10-14 9 16,6-3 5-16,-7-5 3 15,2 3 2-15,-5 3 1 16,-6 10 0-16,-6 7 1 16,-10 9 1-16,-11 4-23 15,-3 2-24-15,-4 6-50 16,-1 3-13-16,0-6 11 0,5 2 25 16,5-15 46-16,0 0 13 15,6-11 38 1,0-6 20-16,-2-12 30 0,7-14 5 0,1-4-28 15,4-6-20 1,10-3-31-16,6 5-6 16,4 1-8-16,1 5 0 0,4 7-80 15,6 2-94 1,2 15 106-16</inkml:trace>
  <inkml:trace contextRef="#ctx0" brushRef="#br0" timeOffset="3218.89">7384 13656 1770 0,'-3'-3'33'0,"-32"3"95"0,-3 3-22 0,-19 14-9 0,-1 10-15 0,6 19-41 0,4 6-15 0,11 11-27 0,5 3-10 0,19-1-10 15,13-4-10-15,23-20 2 16,11-9 0-16,17-21 5 16,7-6 7-16,16-16 10 15,-1-13 4-15,-2-9 5 16,-7 0 9-16,-16-4 17 16,-9 9 9-1,-23 3 27-15,-5 4 3 0,-16 13-3 0,-6 4-7 31,-8 13-33-31,2 13-15 0,3 13-21 0,3 11-5 32,11 1-4-32,11-9-3 0,16-22-2 15,12-13 3-15,10-21 8 0,0-8 8 0,-7-15 14 32,-5-2 10-32,-17 0 15 15,-4 2 6-15,-19 5 14 16,-5 3-2-16,-17 9-7 15,-10 5-14-15,-1 8-51 16,-4 10-47-16,1 10-122 16,-1 1-108-16,23 1 160 15</inkml:trace>
  <inkml:trace contextRef="#ctx0" brushRef="#br0" timeOffset="3511.75">7982 13897 984 0,'25'19'46'16,"-8"0"40"-16,2-3-66 0,-11-2 58 16,-3-1 13-16,-5-4 30 15,0-6 23-15,-7-4-30 16,1-6 0 0,-11-5-31-16,-1-6-8 0,-5-7-2 15,4-3-8 1,9-10-16-16,10-6-13 0,19 1-28 0,11 2-7 31,5-3-2-31,6 3-1 0,0-2-5 16,0 2-5-16,6 4-60 0,-4 0-45 15,-2 12-236-15,-5 5 201 0</inkml:trace>
  <inkml:trace contextRef="#ctx0" brushRef="#br0" timeOffset="3829.31">8417 13497 370 0,'0'19'140'0,"2"3"143"15,2-7-35-15,6 1-63 16,2-2-26-16,4-3-42 16,5-1-9-16,2-10-29 31,3-5-11-31,4-8 5 0,3-5 4 0,6-5 22 16,-4-5-2-16,-8 0 9 15,1-5-7-15,-26 3 0 16,1 9 11-16,-20 2-5 31,-15 7-10-31,-11 4-21 16,-12 3-15-16,-3 19-30 0,3 11-7 15,6 24-22 1,8 6-8-16,19 12-14 16,11-1-3-16,20-3-1 0,10-5 0 15,23-18 5-15,6-10 1 16,20-18 6-16,6-10-29 0,9-8-93 15,-2-15-51 1,-5-4 81-16</inkml:trace>
  <inkml:trace contextRef="#ctx0" brushRef="#br0" timeOffset="86570.17">6314 11916 547 0,'-3'13'155'0,"-6"6"125"0,-1 8-84 0,2 1-41 0,-3 8-63 0,2 2-20 16,1-8-30-16,3-3-7 0,3-6-13 0,4-6-4 0,12-4-11 0,13 4 5 15,20-4 4-15,12 1 2 0,43-9 2 0,20-4-7 16,24-10-9 0,14-7-4-16,9-4-7 15,3-3 0-15,-5-3 4 16,-6-1-42-16,-33-4 33 15</inkml:trace>
  <inkml:trace contextRef="#ctx0" brushRef="#br0" timeOffset="93169.68">3438 14481 287 0,'2'-16'89'16,"3"2"108"-16,-4 1 0 0,2 4-14 0,-1 5-8 0,-2 9-18 0,-6 5-7 0,1 5-11 0,-2 1-4 0,6 3-27 15,-1-3-10-15,9 0-18 0,-4 3-4 0,-3 0-5 0,5 6-4 16,1 8-19-16,-3 8-12 15,2 11-20-15,3 8-5 16,-8 8-6-16,0 7-1 16,-2 15-3-16,-7 5 0 15,2 9 0-15,-2 2 1 0,-2-13 0 16,-2-3 0 0,2-24 1-16,0-6-1 0,3-21 2 15,0-7-1-15,5-7-1 16,3-5-2-16,2-7-1 15,7-2-4-15,8-8-2 16,7 4-3-16,17-3 1 16,7-2 0-16,10-2 2 15,13 3 0-15,16 5 1 16,18 0 1-16,12 4 2 16,3 1 0-16,3-4 0 15,-11 1 2-15,0-10 0 0,10 1 1 16,-18-2 2-16,-7 1 2 15,-24 0 1-15,-11 0 2 16,-14 6 1-16,-7 1 0 16,-12 0-2-16,-7 0 0 0,-9-3 0 15,-4-2-1-15,-6-4-1 16,2-2-2-16,-5-20-1 16,5-4-1-1,-2-23 1-15,-2-9 3 0,3-22 4 16,-4-17 6-16,-7-32 8 0,-4-12 6 15,-1-15 7-15,-1 8-1 16,2 16 1-16,1 11-2 31,7 24-6-31,2 15-1 0,1 29-2 16,0 15 1-16,-5 23 4 16,-3 6 1-1,-5 11 0-15,-1 0-2 16,-11 9-4-16,-8-4-3 15,-3 5-4-15,-10-7-1 0,-19-3-4 16,-12-2-2-16,-29-9-4 16,-7 0-2-16,-22 2-4 0,-2 2-6 15,-21 11-28 1,-1 5-29-16,14 18-36 16,11 8-10-16,31-2-28 15,12-2-16-15,29-17-76 16,18-6-74-16,41-8 164 15</inkml:trace>
  <inkml:trace contextRef="#ctx0" brushRef="#br0" timeOffset="93447.62">3916 15105 164 0,'10'-6'85'0,"-7"0"47"0,0 1-37 0,3 0-24 0,-6 2-116 0,0-3-56 0,-1 2 49 0</inkml:trace>
  <inkml:trace contextRef="#ctx0" brushRef="#br0" timeOffset="94096.06">3773 14954 715 0,'3'-2'207'16,"0"1"189"-16,2-1-111 16,-4 5-33-16,-1 10-71 0,0 4-34 15,0 16-67 1,-1-1-17-16,-1 14-22 0,-3 2-5 15,5 1-14 1,0 2-8-16,0-4-11 0,5 0-2 16,-3-7-1-16,-1-1-2 15,1-12 0-15,-2-3-1 16,-2-12-1-16,-4-10-6 16,1-15-8-16,2-10-2 15,-3-26 2-15,3-11 6 16,3-22 12-16,0-2 4 0,12 4 8 15,12 9 2-15,4 22 1 32,10 8 0-32,5 19-8 0,4 9-2 0,4 13-1 31,1 8 1-31,-10 8 5 16,-7 8 5-16,-18 6 6 15,-7 3 4-15,-13 3 3 16,-8-3 1-16,-16-1-3 15,-10-6-3-15,-10-8-5 16,-7-6-5-16,4-4-6 16,4-6-3-16,10-4-4 0,9-1-3 15,13 3-4-15,6 3 0 16,16 11-1-16,6 10 0 16,7 14 3-16,7 8 2 15,7 6 0-15,-1 0-1 16,6-10-1-16,6-5-60 15,-7-14-57-15,-4-2-65 0,6-18-315 16,-2-5 322-16</inkml:trace>
  <inkml:trace contextRef="#ctx0" brushRef="#br0" timeOffset="94447.5">4374 14952 1295 0,'-7'16'110'0,"4"9"109"0,3 10-145 0,0 12-16 0,3 10-15 0,5 1-17 0,-1-1-5 0,7-5-18 0,5-3-3 15,-3-10 0-15,2-7 0 16,-2-7 0-16,-2-4 0 16,-9-10 6-16,0-5 2 15,-11-11 17-15,-7-6 18 16,-6-23 20-1,-6-17 8-15,-2-20 1 16,5-14-14-16,9-2-3 0,5 4 2 16,16 18-1-16,5 4-2 15,6 18-18-15,6 7-13 16,7 10-15-16,-2 6-5 16,6 6-3-16,2 0 0 15,0-1 0-15,1 4-19 0,-9 2-71 16,-3 3-63-16,-7 2-396 15,-5 6 336-15</inkml:trace>
  <inkml:trace contextRef="#ctx0" brushRef="#br0" timeOffset="94649.05">4367 15078 1395 0,'19'7'111'0,"7"2"50"16,5-3-4-16,18-1-69 15,6-5-28-15,8-9-40 16,2-7-18-16,9-8-3 16</inkml:trace>
  <inkml:trace contextRef="#ctx0" brushRef="#br0" timeOffset="104748.68">21905 8229 319 0,'2'-6'114'0,"0"-2"122"0,-2 0-30 0,0 4-32 0,-4-4-6 15,-3 3 5-15,2-5 0 0,-3 4-18 0,0-3-13 0,-6-1-36 0,-7 5-13 0,-4-1-28 16,-2 5-9-16,-11 4-15 16,-9 5-15-16,-13 14-7 15,-5 5-5 1,-6 14-7-16,10 11-2 0,14 20-8 16,9 5-3-16,17 7-1 15,13 0 0-15,21-12 0 16,11-4 3-16,12-14 1 15,14-2-1-15,10-16 3 16,5-8-1-16,0-17 2 16,-5-11 3-16,-10-20 4 15,-4-7-1-15,-10-9 1 16,-4 3 0-16,-12-4 6 16,-4 7 9-16,-13 8 7 15,-1 8 4-15,-2 14-4 16,-3 14-9-16,-1 13-8 15,-7 11-5-15,7 11-4 16,-4-3-2-16,6-2-5 16,2-11-16-16,0-14-59 15,0-8-51-15,0-14-136 16,0-5-87-16,-3-6 189 16</inkml:trace>
  <inkml:trace contextRef="#ctx0" brushRef="#br0" timeOffset="104921.23">21715 8688 861 0,'-4'-25'165'0,"4"3"174"0,5 11-112 0,8 6-59 0,7 5-31 0,9 3-46 0,1 0-28 0,8-4-42 0,1-5-11 0,-1-7-51 16,0-3-54-16,-4-4-157 15,1-4-226-15,-5-19 268 16</inkml:trace>
  <inkml:trace contextRef="#ctx0" brushRef="#br0" timeOffset="105112.67">22354 8193 1086 0,'-10'13'199'0,"7"9"296"16,-7 5-330-16,-2 20-46 15,-1 7-16-15,-3 5-39 16,5 9-15-16,10-9-36 15,1-1-8-15,5-15-23 16,1-7-44-16,-1-13-152 0,6-4-245 16,3-8 255-16</inkml:trace>
  <inkml:trace contextRef="#ctx0" brushRef="#br0" timeOffset="105349.5">22090 8199 1031 0,'-5'-45'200'15,"4"4"274"-15,17 12-307 16,9 7 12-16,19 19-55 16,14 6-26-16,5 15-27 15,2 5-10-15,-5 12-15 16,-8 4-9-16,-6 12-19 16,0 6-6-16,-16 6-2 15,-7 1 2-15,-23 1 2 16,-9-4 1-16,-20-1-26 15,-2-6-29-15,-15-4-79 16,2-7-47-16,-5-16-117 16,0-11-124-16,16-20 238 15</inkml:trace>
  <inkml:trace contextRef="#ctx0" brushRef="#br0" timeOffset="105522.45">22647 8043 1303 0,'31'16'151'0,"3"9"93"16,-9 29-110-16,-3 14-34 0,-2 23-50 16,-4 4-12-16,-2-2-10 15,-1-10-7-15,-5-13-14 16,-3-13-11-16,-2-12-91 16,-3-10-76-16,5-7 89 15</inkml:trace>
  <inkml:trace contextRef="#ctx0" brushRef="#br0" timeOffset="105816.85">22685 8037 1328 0,'3'-10'121'0,"2"6"119"0,15 8-128 15,4 9 18-15,15 9-20 16,12 5-16-16,13 8-27 15,7 4-13-15,-1 8-23 16,-12 7-9-16,-12 1-12 16,-13 7-1-16,-12-4 2 15,-13 0-1-15,-15 1-57 0,-7-2-12 16,-13-5-52 0,-1-2-32-16,-12-11-47 15,-4-7-43-15,3-13-124 0,3-8 180 16</inkml:trace>
  <inkml:trace contextRef="#ctx0" brushRef="#br0" timeOffset="106347.58">23409 8179 1087 0,'11'28'89'16,"0"10"94"-16,0 8-99 0,-6 11 11 16,3 4-15-16,-7 4-25 15,-1-2-9-15,0-11-21 16,-1 0-10-16,-6-11-7 16,1-2-2-16,-3-13 0 15,-4-6 0-15,0-9 3 0,-2-9 12 16,-4-9 33-16,0-5 6 15,-2-21 17 1,4-18 2-16,6-32-11 16,3-21-7-16,14-23-11 0,8 0-17 15,18 16-8-15,9 15 6 16,6 27-3 0,15 21-3-16,12 31-19 15,-6 4-8-15,0 29-7 16,-12 3 2-16,-24 5 3 0,3 14-1 15,-23-1 4-15,-2 6 4 16,-21 1 5-16,-13 2 2 16,-15-2-2-16,-17-1-2 15,-4 1-6 1,-4 0-1-16,12 2-2 0,12-1-3 0,21 1 1 16,19 3-1-1,21-5 2-15,14 4 2 16,7-4 2-16,9-2 1 15,-1-12 0-15,-4-1-24 16,4-12-38-16,-1-9-75 0,2-7 69 16</inkml:trace>
  <inkml:trace contextRef="#ctx0" brushRef="#br0" timeOffset="106754.9">24447 7717 1490 0,'-2'1'50'0,"-10"9"4"0,-37 21 55 0,-3 12-4 0,-26 22-12 0,-2 13-28 0,0 27-32 0,10 10-13 0,23 17-18 16,14 2-3-16,25-12-10 0,11-12-18 0,25-37-8 0,13-15-4 0,21-22 6 15,10-15 19 1,15-15 17 0,0-6 20-16,-16-13 34 0,-6-6 8 0,-21-1 40 15,-11-4 16 1,-14-3 23-16,-17-6 12 15,-15-4-22-15,-11-4-29 16,-14 11-55-16,-3 9-28 0,-17 29-36 16,-4 12-7-16,-15 29-61 15,-3 3-58-15,7 7-419 16,12 5 348-16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8:05:14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3752 6613 1717 0,'-16'-3'52'0,"-1"-8"-25"0,-7-15-2 15,-14-5-14-15,-10-9-1 0,-22-7 22 0,-10-2 6 0,-23-1 24 0,-6 3 1 0,-9 15-22 0,-7 7-14 16,-10 12-27-16,-9 13-4 0,-12 13-2 0,3 4 5 0,0 8 3 0,1 4 0 16,1 2 8-16,1 2 3 0,13 2 6 0,14 6 0 15,11 6 1-15,8 9-4 0,3 7-9 0,11 8-4 0,27 7-11 31,7 11-3-31,22 20-1 16,5 14 2-16,10 3 2 16,10-2 1-16,14 1-1 15,9 3-3-15,22-2 3 16,12-8 0-16,21-6 1 0,18-11 4 16,23-3-4-16,8 0-1 15,17 3-1-15,5-1 0 16,30-10 5-16,12-5 3 15,31-15 1-15,6-12 1 16,11-9-1-16,16-6-2 0,10-10 0 16,3 2 2-1,18-9-1-15,-7-4-2 0,17 7-3 16,7-2 1-16,-1 6-2 16,13 5 3-1,-17 6 2-15,14-3 0 16,-21-5 2-16,8-8-3 0,-6-18 0 15,-11-13-1-15,8-21 1 16,-14-14 3-16,6-12 3 16,-7-10 4-16,-20 3-5 0,8-1-1 15,-33 2-1 1,-12 6 0-16,-4 4 9 0,-19 5 1 16,-24 2 6-1,-1-2 2-15,-35-6 10 0,-3-9 8 16,-14-19 11-16,-14-6-3 15,-29-20 1-15,-18-1-4 16,-33-15-13-16,-15-9 0 0,-15-8-12 16,-11-2 0-1,-23 5 3-15,-7 7 2 16,-22 17 12-16,-13-1 0 0,-12 7 1 16,-7-3-2-16,-15 2-11 15,-7 1-1-15,-21 8-3 16,-4 4-6-16,-11 7-2 15,-11 5-4-15,-8 0-5 16,-6 3 4-16,-13 6-3 16,4 3 1-16,-7 2-1 15,-7 5-1-15,3 6 2 16,-4 6 1-16,-23 7 3 0,-2 4 1 16,-4 13 1-1,-16 5-2-15,8 12-4 0,-12 3 0 16,-9 7-4-1,6 4-1-15,-36 14 5 0,7 3-17 16,-21 20-2-16,-3 6-5 16,-1 16-10-1,-2 4 19-15,9 7-31 16,-2 5 0-16,-1 18-77 16,0 10-40-16,-17 29 94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16:48:25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14589 451 643 0,'4'-4'152'16,"6"-1"114"-16,-5-3-75 0,1 0-32 0,-5-1-47 0,-1-2-12 0,-7 0-20 0,-5 1-13 0,-5 1-14 0,-8 6-6 0,-10 3-6 0,-3 3 0 16,-6 9-5-16,-5 6-5 0,-4 7-7 15,-10 3-7-15,-2 13-7 16,0 0-3-16,5 10-7 15,14 2 0-15,13 6 5 16,14 4 7 0,13-3 7-16,8-2 5 0,15-9 4 15,5-5 3-15,13-6-10 16,4-2-3-16,5-9-8 16,-7-6-8-16,-1-9 2 15,-3-5 0-15,-3-7-11 16,2-12-36-16,-2-11-91 15,-4-7-77-15,0-19-268 16,-3-3 271-16</inkml:trace>
  <inkml:trace contextRef="#ctx0" brushRef="#br0" timeOffset="174.15">14473 658 927 0,'-1'0'202'0,"-5"0"178"0,2 14-124 0,-5 7-44 15,7 9-71-15,-1 6-35 16,3 7-47-1,2 4-10-15,1 5-25 0,5 5-10 16,-2-4-10-16,5 4-3 16,2-14-29-16,-1-7-51 0,3-9-145 15,-6-5-125 1,2-19 178-16</inkml:trace>
  <inkml:trace contextRef="#ctx0" brushRef="#br0" timeOffset="598.13">14361 685 892 0,'-26'-10'216'16,"5"6"267"-16,4 4-211 0,12 6-86 0,-3 0-37 15,10-4-60-15,10 1-26 16,-1-3-38 0,16 0-10-16,3 0-5 15,3-2-7-15,11 1-3 0,4 1-1 0,12 0-17 16,1 0-15-1,1 8-16-15,-2-4 1 16,-13 9 16-16,-7 4 20 16,-25 2 19-16,-7 2 2 0,-14 6 3 31,-10 3-2-31,-6 9-4 0,-2-1 2 0,5 8-6 16,5 1-3-1,16-6-4 1,9-6-6-16,17-13 5 15,2-13 5-15,6-9 10 0,1-8 11 0,-12-12 16 32,-1-4 4-32,-16-7 8 15,-5-1-2-15,-13-3-11 16,-10-4-5-16,-10-5-16 16,-7 3-10-16,1 11-13 15,3 6-34-15,2 15-88 0,10 9-69 16,12 9-327-16,10 2 308 15</inkml:trace>
  <inkml:trace contextRef="#ctx0" brushRef="#br0" timeOffset="880.35">15076 835 1023 0,'8'1'134'0,"1"7"79"0,-4 5-35 0,-5 12-95 0,-1 7-37 0,-3 7-31 0,4 2-6 0,5-5-9 16,8-4 0-16,7-13 19 16,1-7 23-16,7-13 40 15,1-9 24-15,1-12 28 0,3-5-9 16,-8-9-13 0,-6 1-17-16,-13-1-39 0,-7 0-15 15,-23 11-30 1,-3 7-26-16,-9 14-80 0,-2 4-48 15,6 18-189-15,7 6-254 16,17-5 342-16</inkml:trace>
  <inkml:trace contextRef="#ctx0" brushRef="#br0" timeOffset="1268.32">15751 926 1178 0,'21'-12'165'0,"-12"0"128"0,-12 3-33 0,-14-2-105 16,-12 3-42-16,-9 2-71 16,-4 3-20-1,-4 14-17-15,8 9-11 0,7 10-9 16,2 3-1-16,21 0-2 16,8-1 1-16,18-10 5 0,9-8 3 15,7-9 7 1,-2-10 4-16,6-7 18 15,-5-6 12 1,-9-13 24-16,-4-1 6 0,-9-1-11 16,6 11-8-16,-12 9-23 15,-3 10-8-15,1 14-4 16,-6 14-10-16,6 29-3 0,3 9 4 16,5 13-2-1,2 3 5-15,1 3 1 0,0-2-2 16,-9 1 1-1,-3-6 1-15,-17-2-3 0,-10-10-11 16,-10-8-45-16,-9-8-31 0,0-18-111 16,2-7-110-16,-6-19 175 15</inkml:trace>
  <inkml:trace contextRef="#ctx0" brushRef="#br0" timeOffset="1582.94">15874 445 1226 0,'27'-8'200'0,"-2"2"151"0,-9 15-126 0,-2 15-31 16,-7 22-83-16,-6 15-29 0,-2 26-39 15,-9 5-17-15,5 5-13 0,-1-7-5 0,8-19-7 0,9-6-19 0,11-19-92 0,2-10-52 0,6-17-176 0,6-10-155 0,5-18 285 16</inkml:trace>
  <inkml:trace contextRef="#ctx0" brushRef="#br0" timeOffset="1867.37">16337 854 952 0,'6'-22'181'0,"-1"7"169"15,-4 12-86-15,-4 13-109 16,3 9-41-16,5 1-54 15,3 2-9-15,9-6-9 16,-1-11-2 0,7-5 7-16,3-5 9 0,-3-8 12 15,-1 1 1-15,-7-4-12 16,-12-8 2 0,-13 1 3-16,-7-1-10 0,-15 11-16 15,-1 15-21 1,-6 23-29-16,1 19-2 15,-1 16 0-15,5 8 2 0,22 0 0 16,9-4 1-16,28-10 1 16,5-7 3-16,17-17 6 15,4-8 1-15,7-14 3 16,8-8-20 0,13-11-176-16,5-9-412 0,1-9 363 15</inkml:trace>
  <inkml:trace contextRef="#ctx0" brushRef="#br0" timeOffset="2311.98">17932 516 1209 0,'1'11'184'0,"4"2"110"0,1 3-73 0,4 9-32 0,1 13-85 0,-3 7-27 0,-2 25-42 16,0 2-8-16,-6 2-12 15,0-3-4-15,-1-12-5 16,-3-3-22-16,1-13-135 16,-3-5-123-16,0-14 139 15</inkml:trace>
  <inkml:trace contextRef="#ctx0" brushRef="#br0" timeOffset="2540.27">17608 466 1452 0,'-17'11'107'0,"6"1"77"16,4 1-27-16,25 0 7 15,12-7-29-15,11-5-51 16,8-1-4-16,4-6-24 15,7-7-13-15,7 2-19 16,5 2-11-16,-1 3-8 16,5-5-23-1,0 1-147-15,-7-1-132 16,-6-1 151-16</inkml:trace>
  <inkml:trace contextRef="#ctx0" brushRef="#br0" timeOffset="2863.96">18476 404 1404 0,'-5'-3'125'0,"2"-3"73"0,-2 3-14 16,2 3-29-16,-3 0-37 16,3 14-47-16,-2 9-12 15,2 23-15-15,4 11-8 16,2 22-7-16,2 6-11 16,-2 5-12-16,0-3-6 15,5-13 0 1,-3-2-23-16,3-12-133 15,-2-8-120-15,2-12 137 0</inkml:trace>
  <inkml:trace contextRef="#ctx0" brushRef="#br0" timeOffset="3196.62">18438 373 1302 0,'3'-10'83'0,"7"-10"47"0,-10-6 90 0,1 1 11 16,-1 0 11-16,-1 9-85 16,1 4-47-1,1 2-51 1,-1 5-20-16,6 2-24 16,9 5-9-16,7 9-6 15,9 1 1-15,6 14 2 16,7 4 1-16,-3 6 2 15,0 3 1-15,-16 1 1 16,-4-1 3-16,-21-3 9 0,-12 1 2 16,-13-9 3-16,-13 1-1 15,-12-9-26-15,-2-4-25 16,-8-8-63-16,3-8-33 16,2-11-83-16,9-2-44 15,16-3-183-15,10-1 236 16</inkml:trace>
  <inkml:trace contextRef="#ctx0" brushRef="#br0" timeOffset="3881.34">19034 379 589 0,'3'3'187'0,"-3"2"138"0,0-4-116 0,0 4-48 0,-4-3-89 0,4 2-22 0,-3-2-11 0,3-2-4 0,-2 5 4 15,-3 1 3-15,5 3 4 16,0 7 1-16,0 5-12 15,0 9-8-15,-1 4-13 16,-3 4-6-16,4 6-6 16,2-1 0-16,1 3-2 15,4-2 2-15,-6-3-2 16,2 3 2-16,4-9 0 16,-4-2-2-16,8-8 0 0,0-3-2 15,6-9-2-15,1-5 3 16,8-7 4-1,6-2 4-15,6-10 10 0,1-2 8 16,9-4 21-16,-4-1 16 0,-2-13 30 16,6 10 9-1,-15-10 4-15,-5-1 0 0,-12-2-8 16,-5-14-4 0,-14-9-19-16,-8-4-24 15,-11-2-25 1,-4 6-18-16,1 11-18 0,0 16-15 0,8 16-67 15,-5 5-26-15,7 6-102 16,3-2-65 0,12 10 166-1</inkml:trace>
  <inkml:trace contextRef="#ctx0" brushRef="#br0" timeOffset="4463.37">17513 1313 537 0,'-3'9'144'0,"11"0"160"0,8 2-30 0,17 8-35 0,11-3-21 0,18 2-45 16,10 0-5-16,47 0-55 0,35-6-27 0,28-8-40 0,21-6-21 0,26-15-3 15,-19-2-4-15,14 1-7 16,6 3 1-16,-30 2-11 16,-7 0 1-16,-18 7-52 15,-28 3-89-15,-48-8 84 16</inkml:trace>
  <inkml:trace contextRef="#ctx0" brushRef="#br0" timeOffset="102547.97">21465 11123 171 0,'-4'0'72'0,"-1"0"88"0,-1 5 7 0,1 0-1 0,-3 3-9 0,0 4-10 16,-3 1-9-16,0 1-12 0,0-5-5 0,0-5-13 0,3 0-6 0,-1-4-9 0,9 0-5 0,-2 0-11 15,0 0-6 1,1 0-5-16,1 0-2 16,5-3-6-1,7 3-3-15,9-3-2 0,5 1-6 0,14-4-5 16,1 3-6-16,8-5-15 16,-2 3-4-16,-9 2-4 15,-3 3 2 1,-10 0-2-16,-8 3 0 0,-7 4-6 15,-4-1 4-15,-3 7 10 16,-4 1 3-16,-7 5 9 16,5 4-2-16,-10 7-6 15,-3 0 4-15,-6 13-7 16,-3 3-2-16,-5 6-6 16,-5 0-8-16,1 1-3 0,0 7-3 15,3 2 1 1,4-4-1-16,8-3-1 15,2-1-1-15,6-15-2 0,3-7-3 16,5-10-44-16,-2-8-37 16,6-9-115-1,4-5-75-15,2-6 149 16</inkml:trace>
  <inkml:trace contextRef="#ctx0" brushRef="#br0" timeOffset="103098.74">21945 11279 435 0,'0'0'125'15,"-8"-3"96"-15,3 2-23 0,-3 1-14 0,2 0-25 0,-3 0-8 0,-1 1-6 0,4 2-6 0,-5-7-15 0,4 0-13 0,0 1-29 0,7 3-8 16,0 0-17-16,0-9-8 0,3 1-11 0,3-8-9 16,11 7-7-1,9 6-9-15,13 4-6 16,4 4-2-16,10 7 0 15,7 1 4-15,0-3-2 0,2 12-2 16,-9-2-5-16,-13 1 3 16,-15 9 11-16,-14-5 3 0,-19 5 8 15,-8 0-1 1,-21 4-4 0,-14 3-1-16,-15 2-12 0,-2 4-4 0,3 4-4 15,5 2-6-15,19-5 7 31,7-3-1-31,16-5-3 0,12-3 1 0,17-9 6 16,11-2 6-16,16-3 7 16,5-5 4-16,9-1-6 15,9-4-3-15,1-5-5 16,1-6-3-16,-6-7-13 16,-7-3-38-16,-10-5-153 15,-4-7-153-15,2-4 182 0</inkml:trace>
  <inkml:trace contextRef="#ctx0" brushRef="#br0" timeOffset="103572.23">22857 11410 1161 0,'-16'-16'160'16,"0"-1"136"-16,0 4-104 0,9 9 4 0,-3 4-32 0,2 0-24 0,3 6-41 0,-4 4-23 15,3 13-44-15,-2 15-13 0,-2 14-18 0,4 10-1 0,3-9-1 0,3-4-4 0,9-21-2 16,12-4-1-16,6-18 3 0,7-6 5 15,6-11 9-15,-1-9 6 16,-2-15 23-16,-6-4 3 16,2-1-5-16,-9 4-6 15,1 19-25 1,-6 10-5-16,-3 18-11 16,1 10 5-16,-4 12-1 0,-1 0 1 15,6-1 6-15,-6-7-6 16,17-6 4-16,-1-8 2 15,2-10 6-15,2-1 0 16,-5-12 25-16,-4-2 21 0,-4-16 31 16,-5-5 13-16,-1-20-12 15,-7-5-21-15,-1-11-42 16,-5 3-14-16,-5 15-17 16,1 5-25-16,-8 15-102 15,-2 9-84-15,-5-17 109 16</inkml:trace>
  <inkml:trace contextRef="#ctx0" brushRef="#br0" timeOffset="107078.77">19006 6455 347 0,'0'0'123'0,"-10"2"-42"0,-5 6 138 0,-11-4-52 0,0-2 2 0,-4 0 22 0,-5-4-24 0,-6-1-44 0,-3-7-3 16,-2 2-5 0,-11-3 1-16,2 4-16 15,3 0-18-15,-2 12-32 0,4 3-14 16,-1 15-15-16,-6 12-3 15,-1 11-1 1,-7 11-1-16,-1 11-6 0,3 6-2 16,13 12-4-16,9 6-2 0,17 12-2 15,7 5-3 1,12 1-1-16,5 4-1 16,11 1 0-16,3 1-1 15,22 3-3-15,13-7-11 0,29-13-32 16,5-15-7-16,18-21 0 15,5-11 8 1,22-29 27-16,17-12-7 0,9-28 5 16,-4-18 3-16,-20-23 11 15,-17-10 26-15,-13-17 22 16,-7-6 9-16,-21-10 39 16,-18-8 4-16,-31-3 20 15,-21-5 3-15,-30-10-22 16,-21-4-7-16,-30 0-29 15,-9 5-11-15,-10 21-27 16,-5 17-11-16,-17 25-28 16,-11 16-10-16,-11 29-16 0,8 15-11 15,22 8-31 1,10 6-25-16,29 2-99 16,-3-1-109-16,26 12 186 0</inkml:trace>
  <inkml:trace contextRef="#ctx0" brushRef="#br0" timeOffset="107880.22">21500 6327 545 0,'-20'-30'134'0,"-6"5"89"0,1 9-8 0,-2 7-7 0,-3 14-34 0,0 9-13 0,-6 17-25 0,-5 7-12 0,-2 19-31 16,-4 8-18 0,-3 17-33-16,1 11-12 0,-5 22-19 15,2 11-7-15,11 22-7 16,5 1-2-16,25 8 3 15,11-2-2-15,28-5-2 16,18 1-2-16,22-14-19 16,17-14-13-1,33-30-8-15,24-20-12 0,25-29 11 0,13-14 16 16,0-28 11-16,-3-9 18 16,-13-20 23-16,-22-9 8 15,-26-14 14-15,-21-9 13 16,-21-12 12-16,-7-11 10 15,-28-20 14-15,-17-10-8 16,-24-22-4-16,-16-5-11 0,-17-8-2 16,-12 1 0-16,-13 2-16 15,0 9 0-15,-10 19-18 16,-6 12-3-16,-18 19-28 16,-13 17-10-16,-28 27-10 31,-5 5-7-31,-11 19-6 0,-12 6-33 15,-3 11-70-15,10 9-41 0,-1 29-164 16,-1 17 192-16</inkml:trace>
  <inkml:trace contextRef="#ctx0" brushRef="#br0" timeOffset="144657.63">13219 8625 326 0,'21'-27'108'0,"-1"-4"117"0,2 1-6 0,-4 1-13 0,1 7-12 0,-11 10 2 15,-2 7-6-15,-8 7-43 0,-6-2-16 0,-3 1-50 0,0 1-12 0,-4-2 8 0,-1 0 8 16,-2-8 12-16,-4 2-4 0,-1-4-21 0,-4-4-17 15,-2-2-25-15,-1-3-9 16,-1-3-9 0,-4 0-1-16,5 2-4 0,-6 1 0 15,-11 3 5-15,4 0-6 16,-19 7 1-16,-5-1-1 16,-6 9-6-16,-6-1 11 15,5 5-2 1,6 10-1-16,13-1-6 0,-3 6-4 15,12 2-3-15,-5 6 2 16,-2 3 2-16,-6 6 5 16,4 14 1-16,-5 3 1 15,8 8 0-15,3 11-5 16,5 6-1-16,-6 10 0 0,4 11 0 16,2 11-1-16,-2 9-8 15,6 8 1-15,-1 3-2 16,8 5 0-16,0 8 5 15,-3 5 0-15,11 1 1 16,-10 4-2-16,7 4 1 16,1 5 0-16,-6 4 1 15,3 2 1-15,1 8 0 16,1 0 2-16,4 4-1 16,1-1 0-16,10-5 1 15,2 4-1-15,8-2 0 16,-4 0 2-16,7 2-2 15,5-4 0-15,1-4-2 16,5-4 1-16,13-10-1 0,3 4 1 16,12-6-1-16,7-3 2 15,5-5 1 1,-2 3 1-16,1 1 1 0,-4 0 1 16,-2-3 0-16,-1-9 0 15,-1-11-1-15,5-6 0 16,6-10-1-16,0-6 0 15,10-9-2-15,4-8 1 16,7-12-2-16,0-8 0 16,5-12-1-16,-8-5-2 0,3-4 0 15,3-7 0 1,10-9 0-16,8-6 0 0,13-11-2 16,-2-10 1-16,-10-17-2 15,-12-10 1-15,-7-23 6 16,-1-12 2-16,-2-23 5 15,8-8 3-15,-3-12 0 16,-5-12 1-16,-9-10-2 16,-15-9 1-16,-18-20-1 15,-8-4-1-15,-2-20 1 0,-5-15 0 16,-8-15-5-16,6-12 1 16,-6-10-2-16,-7-4 1 15,6-9 0-15,-5 3 0 16,-2 2 0-16,7-3 0 15,-1 4 0-15,2 1 0 0,-6-3 2 16,5 1 1-16,-8 15 6 16,-8 1 5-1,-6 16 12-15,-8 5 3 16,-8 6 1-16,-6 5-1 16,1 14-9-16,-6 1 0 15,-10 16 1 1,-1 10-3-16,-14 27 4 0,-3 9 0 0,-9 25-9 15,-7 18-18-15,-2 26-78 16,-9 11-62-16,-36 34-189 16,-12 23-306-16,2 46 376 15</inkml:trace>
  <inkml:trace contextRef="#ctx0" brushRef="#br0" timeOffset="145537.04">13847 12006 293 0,'-25'8'78'0,"-8"-3"67"0,0 8-43 0,-4 1 7 0,-1 3 25 0,9-3 13 0,2-3 19 15,-5-6-16-15,13-2-18 16,-4 4-9-16,-1-6-20 0,8-1-8 16,-6 0-18-16,8 0-9 15,-4 0-4-15,-2 2 0 16,7-2-4-16,-1 1-6 15,8 6-25-15,9-1-16 0,14 5-20 16,16 3-6-16,21 8-1 16,11 3 2-16,17 2 3 31,9-2 3-31,23-4 4 0,14-2 2 0,12-5 5 16,-4 0 4-16,-13-1 9 15,-10-1 2-15,-4 0 1 16,-8-1 0-16,-8-7-3 15,-17 3 0-15,-27-6 3 16,-13-1 2-16,-22-1-30 16,-6-7-44-16,-12-6-116 15,-7-4-62-15,-12-17-135 16,-3-9-46-16,2-5 57 16,0-3 60-16,10 4 246 15,9 5 151-15,-3 19 157 16,7 5 43-16,1 18-20 15,-2-1-51 1,-1 2-68-16,6 5-28 0,8 9-36 0,5 3-10 16,11 9-28-1,6 2-16-15,10 4-23 0,-1 5-7 16,9-2-5-16,-2 1-2 16,-7 2 0-16,1-1 3 15,-18 2 6 1,-6 2 3-16,-16 9 7 0,-9-1 0 15,-19 5-15-15,-12-4-21 0,-4-10-62 16,-3-4-44-16,-2-23-249 16,-4-20 223-16</inkml:trace>
  <inkml:trace contextRef="#ctx0" brushRef="#br0" timeOffset="146135.99">15854 11883 1646 0,'0'5'110'0,"-2"8"47"0,-1-1 10 0,0 12-27 0,-2 3-30 0,5 7-51 0,5 11-24 15,-2 15-24-15,2 3-7 0,1 4-5 16,-4 6-4-16,2-13-44 0,1 0-44 15,-2-10-142-15,-1-2-123 16,3-18 190-16</inkml:trace>
  <inkml:trace contextRef="#ctx0" brushRef="#br0" timeOffset="146513.26">15983 12090 885 0,'21'-25'118'0,"1"6"104"15,-3 3-34-15,8 13-39 16,-1-3-20 0,11 10-30-16,-1 1-16 0,2 4-19 15,-4 6-12-15,0 0-21 16,0 4-7-16,-2-3-17 16,1 6-1-16,-9-1 1 15,-7 2 2-15,-8 4 2 16,-4 0-1-16,-8 4 1 15,-2-2-2-15,-9 1-2 16,-6 1-1-16,-4-5-3 16,-1-1-1-16,6-5-2 15,-2 1-1-15,15 4-5 16,0-1-2-16,6-2-4 0,6 0-1 16,7-2 1-16,4-2 1 15,10-2 4-15,3-2 1 16,6-3 3-16,0-3 1 15,5-8 1-15,4-8 1 16,-3-11-39-16,-1-8-74 16,-3-17 69-16</inkml:trace>
  <inkml:trace contextRef="#ctx0" brushRef="#br0" timeOffset="146889.54">17034 12147 997 0,'0'4'183'0,"5"0"191"0,-1-3-216 0,6 4-25 15,4 1-70-15,0-3-26 0,11 2-25 16,2-5-6-16,0 0-8 0,9 0 0 15,1 0-83-15,1 0-82 16,3 0 93-16</inkml:trace>
  <inkml:trace contextRef="#ctx0" brushRef="#br0" timeOffset="147235.25">17599 12120 1178 0,'-7'0'111'0,"-8"6"79"16,-1-1 3-16,-14 8-40 16,3 2-33-16,-11 14-61 15,0 7-23-15,11 14-33 16,2 9-6-16,20-1-12 16,5 0-3-16,19-15-6 15,18-7-2-15,15-18 0 16,5-9 4-16,6-12 9 15,-3-11 8-15,-8-10 13 16,-10-3 15-16,-7-4 28 0,-10 1 15 16,-9 1 28-16,-8-4 11 15,-11 0 9-15,-10-2-13 16,-18-4-32-16,-6 1-23 16,-4 7-44-16,0 9-13 15,8 17-44-15,11 10-22 16,3 9-64-16,16 5-40 0,14 1-154 15,5-4 185 1</inkml:trace>
  <inkml:trace contextRef="#ctx0" brushRef="#br0" timeOffset="147556.51">18026 12121 901 0,'21'24'131'0,"-6"3"109"16,3 1-92-16,-10 7-61 15,1 3-30-15,-3 1-26 16,-1 4-8-16,-3-2-8 16,-1-6-7-16,-1-6-4 15,-1-8 7-15,-1-12 35 16,2-7 25-16,-5-2 43 16,2-6 17-16,-3-18-9 0,-2-3-9 15,0-18-17-15,-8-8-12 16,12-3-25-16,2-6-13 15,13 12-28-15,5 7-7 16,9 10-8-16,0 9-5 16,2 4-4-16,8-1-8 0,-7 4-64 15,2-3-55-15,5 4-155 32,-8 0-163-32,1-8 251 15</inkml:trace>
  <inkml:trace contextRef="#ctx0" brushRef="#br0" timeOffset="148193.03">17509 11863 466 0,'0'-14'115'0,"0"-1"177"0,0 1-94 0,6 5 23 0,-4 4-6 0,-1 2-14 0,-2 3-14 0,-10 9-34 15,-4 6-12-15,-13 8-27 16,-5 7-16 0,-8 5-24-16,0 14-18 0,5 14-43 15,-1 6-12-15,10 18-11 0,10-2-1 16,12-3 2-16,15-1-3 15,13-12-3-15,12-11-6 16,11-15-7-16,9-15-5 16,15-14-37-16,7-4-37 15,2-21-120 1,-4-6-104-16,0-18 179 0</inkml:trace>
  <inkml:trace contextRef="#ctx0" brushRef="#br0" timeOffset="148774.23">18452 12158 934 0,'2'9'121'0,"1"2"122"0,0-4-70 0,5 0-54 0,1-2-30 0,6-5-49 0,-1-3-4 0,2-6 12 0,-1-1 7 0,3-7 8 16,-3 4-5-16,0-4-14 15,-4-2 6-15,-11 5 34 16,-11-2 8-16,-8 8 16 16,-11 0-10-16,-3 10-40 15,-7 6-1-15,-2 23-40 16,8 12-5-16,11 15-19 16,9 5-11-16,14 2 5 15,4-2 5-15,18-11-4 16,5-10-2-16,14-15 2 15,3-5-7-15,5-17 12 16,5-2 0-16,-5-9-36 0,4-7-46 16,-13-7-158-16,-9-2-112 15,-18-13 185-15</inkml:trace>
  <inkml:trace contextRef="#ctx0" brushRef="#br0" timeOffset="149167.15">16270 13284 1042 0,'7'-2'181'0,"2"2"195"0,4 6-194 0,-1 9-19 0,-2 15-64 0,2 9-29 0,4 21-40 0,-5 16-10 0,3 20-9 16,-7 2-9-16,2 3-101 16,2-5-77-16,-6-19-208 15,1-12-106-15,-6-21 260 16</inkml:trace>
  <inkml:trace contextRef="#ctx0" brushRef="#br0" timeOffset="149374.6">16363 14026 468 0,'-17'-99'196'16,"-3"-5"150"-16,1-14-30 15,12 4-33-15,14 12-66 16,5 10-34-16,9 35-66 16,1 13-21-16,5 30-47 15,7 11-19-15,-2 12-11 16,3 12-2-16,-10 6 7 0,-6 1 2 16,-10-1 1-1,-4 6-6-15,-11 6-48 0,-7 2-38 16,-3 0-98-16,-4-7-53 0,4-22-270 15,5-12 283-15</inkml:trace>
  <inkml:trace contextRef="#ctx0" brushRef="#br0" timeOffset="149783.71">16669 13334 570 0,'43'21'143'0,"1"2"117"15,-4 9-56-15,-7 3-98 16,-11 1-46-1,-8 5-39-15,-4-3-3 0,-10-12 9 16,0-7 7-16,0-17 13 16,-2 0 6-16,0-21 11 15,-2-11 2-15,4-14-8 0,0-7 0 16,9-3-4-16,7 4-8 16,6 4-7-1,5 8-4-15,8 13-25 16,-2 6-2-16,0 10-4 0,-2 9-3 0,-7 9 5 15,-4 7 0 1,-4 14-3-16,-3 6-5 16,-1 12-3-16,-2-1-1 15,1-6-1-15,5-3 4 16,4-19 1-16,9 1 0 0,-1-20 14 16,-1-8 18-16,-5-20 40 15,-5 3 13-15,-6-5 13 16,-6-5-3-16,-6 7-24 15,-9-17-6-15,-7 4-28 16,-9-1-10-16,-5 6-51 16,-2 7-42-1,3 7-108-15,5 10-97 0,14 2 147 16</inkml:trace>
  <inkml:trace contextRef="#ctx0" brushRef="#br0" timeOffset="150019.01">17722 13060 1323 0,'6'16'209'0,"-9"-2"139"0,-8 3-87 15,-18 7-29-15,1 7-96 0,3 6-44 0,-16 8-60 0,11 6-25 0,0 6-17 0,5 2-8 0,25-2-10 31,7-5-5-31,25-11-48 0,7-8-43 0,7-18-74 16,0-9-64-16,1-16-251 16,-4-5 304-16</inkml:trace>
  <inkml:trace contextRef="#ctx0" brushRef="#br0" timeOffset="150333.85">17919 13284 1014 0,'9'14'58'0,"6"-3"80"0,3-5-32 0,1 4 46 15,5-10-2-15,3-13-39 16,1-1-11-16,5-16-24 16,-3 2 2-16,-9-2 9 0,-2 1-5 15,-13 4 24 1,-9 1 6-16,-16 9-9 0,-16 4-8 31,-7 11-48-31,-6 9-23 0,7 19-33 0,-1 13-16 16,7 18-15-1,7 2 0-15,12 7 6 0,11-3-6 16,19-13-49-16,10-10-40 16,12-15-103-16,5-13-73 15,13-15 170-15</inkml:trace>
  <inkml:trace contextRef="#ctx0" brushRef="#br0" timeOffset="150600.82">18536 12979 1583 0,'-10'16'146'0,"-15"6"121"16,-3 11-78-16,-7 7-77 15,-5-1-27-15,7 4-50 31,5-7-14-31,15-1-14 16,5-7-9-16,21-7-17 16,12 4-2-16,10-3 4 0,4 2 6 15,1 6 9-15,-7-1 4 16,-12 5 7-16,-7 0 4 16,-17 1-12-16,-8 0-14 15,-18-10-52-15,-9-3-44 16,-11-13-125-16,-3-10-65 15,-6-20 157-15</inkml:trace>
  <inkml:trace contextRef="#ctx0" brushRef="#br0" timeOffset="150883.38">18965 13066 1455 0,'-2'0'168'0,"-7"6"110"15,-16 7-56-15,-23 12-97 16,2 7-35-16,-10 7-36 16,4 2-13-16,18 0-18 15,6-5-13-15,25-2-26 16,6-6-5-16,21-1-2 16,9 3 4-16,5 3 16 15,0 3 4-15,-8 2 2 16,-5 3 2-16,-22 0-2 15,-5 0-16-15,-20-2-43 16,-8-2-32-16,-9-10-116 16,-1-7-54-16,-7-15 137 15</inkml:trace>
  <inkml:trace contextRef="#ctx0" brushRef="#br0" timeOffset="151434.75">19031 13364 1444 0,'10'24'36'0,"-6"-1"-24"16,7 1-7-16,-1-11-6 16,7-1-5-16,15-9 0 15,2-10 9-15,14 2 43 16,-12-16 31-16,-3 2 48 0,0 1 23 15,-9-8 37-15,-7 4 1 16,-18-9-3-16,-12 1-24 16,-20-8-68-16,-8 2-34 15,-11 7-60-15,-3 6-28 16,-4 13-63 0,4 5-40-16,9 7-80 0,16 1-32 0,30-3-109 15,15-3 29 1,33-8 99-16,5 0 61 0,3 5 227 15,7 1 46-15,-3 10 50 16,3 7 8-16,-6 7-40 16,-2 8-23-16,-13 6-40 15,-6 3-12-15,-20-1-19 16,-5 0-6-16,-19-2-18 16,-3-2 1-16,3-4 17 15,-5-3 6-15,12-15 40 16,-3-9 20-16,11-12 30 15,4-15 17-15,9-2 3 16,7-5-13-16,9-10-38 0,9 9-22 16,-6-9-46-16,4 0-13 15,-2-4-10-15,0-1-21 16,1-3-136-16,-2 0-96 16,-9 0 124-16</inkml:trace>
  <inkml:trace contextRef="#ctx0" brushRef="#br0" timeOffset="157532.85">7571 8240 1354 0,'10'0'62'0,"-1"-8"2"0,-1 4-20 0,-12-1-14 0,-7 5 5 0,-13 5 28 0,-11 1 15 0,-6 4 2 16,-8-1 2-16,-8-4-7 16,-3-4-10-16,-4-2 0 15,-1-4-3-15,0-4-10 16,-4 1 1-16,-5 0-2 16,-2 3 0-16,-15 3 1 15,-17 2-2-15,-2 2-14 16,-8 1-13-16,9-1-12 15,6-2-7-15,-12 1-6 16,-2-1 3-16,-12 3 4 16,4 4-4-16,15 1-2 15,-2 3-1-15,-14 8-4 16,-1-2 4-16,0 7 4 16,2-4 0-16,15 4 1 15,-2-2 2-15,-5 0 5 16,-1-3 2-16,7-5 1 15,4 0 0-15,9-4-6 0,5-4-2 16,-11-3-3-16,-3 0 0 16,-2 7-2-16,3 1 0 15,15 1 0-15,2 6 0 16,-2 5 0-16,-10 4 0 16,-10 11 1-16,1 3 0 15,1 5-1-15,10 0 0 0,4-1 0 16,2 1 0-16,-3 0 0 15,1 1-1-15,19-4-3 16,12 4 0-16,23 0-2 16,4 5-1-16,17 10-3 15,4 1 0-15,13 11-1 16,1 3 1-16,5 12 3 16,7 2 1-16,6 12 2 15,6-2 0-15,9-4-1 16,13 0 0-16,15-14-2 15,15 1 1-15,16-7 2 16,0 0 1-16,8-4 2 16,1-5 1-16,26-2 0 15,10-5 0-15,12-7-1 16,3 0 0-16,-2-2-1 16,15-2 0-16,6-3-2 0,4-7 0 15,20-5-1-15,-9-7 1 16,9-1 1-16,2-4 0 15,7-8 2 1,-2-3 0-16,1-12 0 0,13-3 0 16,-7-16 0-16,1-5-1 0,24-6 0 15,-8 2 1 1,-8-3 0-16,5 2 1 0,-14 4 0 16,0 1-1-16,1 4 0 15,-3-1 1-15,-16 4-1 16,-7-4 0-16,-6-2 1 15,-7-4 0-15,-5-1 1 16,-8 1 1-16,-15-2 1 16,-7-1 0-16,-6-1 0 15,-5-7 0-15,-21-1 3 16,-15-9 1-16,-19-4 6 16,-7-3 1-1,-7-10 4-15,-2-6 2 0,-5-11 2 16,1-3-5-16,-1-9-5 15,0-3-3-15,-2 8 3 0,-11-4 11 16,-15 12 13-16,-6 4 11 16,-20 3 7-1,-7 4-2-15,-19-5-6 0,-6-1-14 16,-15-8-15-16,-9 1 1 16,-11 4-15-1,-7-8 2-15,1 10-4 0,-7 6-8 16,-14 14 2-16,-11 5 2 15,-20 13-3-15,-10 2-5 0,-7 9 6 16,-10 3-3-16,-7 3-2 16,-2 3 3-1,2-3 0-15,-1-5 1 0,-1-5 6 16,3-1 1-16,1 0 4 16,9 3 1-16,4 8 0 15,-1 6-1-15,7 8-2 16,9 7-2-16,-15 7-16 15,-4 7-24 1,-9 17-41-16,-1 12-9 0,5 28-3 16,7 4-2-16,24 6-62 15,9-9-85-15,60-12 129 16</inkml:trace>
  <inkml:trace contextRef="#ctx0" brushRef="#br0" timeOffset="158491.98">7171 8947 815 0,'0'9'131'0,"0"-1"116"0,0 2-34 0,0-6-59 0,0-2-29 0,-3-5-39 0,1-2-14 0,0-6-28 15,2 2-10-15,0 1-15 16,0-2-3-16,7-4 11 31,1-3 8-31,9-9 16 0,4-5 9 0,15-16 3 16,10-12 0-16,18-16 2 15,-1-14-5-15,7-15-6 16,-1-5-6-16,1-7-12 16,4-1-2-16,0 7-17 15,14-2-2-15,2-3-8 32,2 6-5-32,-4 6 3 15,-15 7 2-15,-6 22-6 16,-8 8 0-16,-18 18 3 0,-7 22-6 15,-24 10 2-15,-4 14-5 16,-15 13-40-16,-7-6-17 16,0 8-37-16,-1-9-13 15,9-5-9-15,2-6 6 16,6-16 8-16,6-2 3 16,-1-5 27-16,3-7 16 15,-2 6 29-15,3 2 16 16,-4 9-12-16,3 1-56 0,-6-5-179 15,-1 1 154-15</inkml:trace>
  <inkml:trace contextRef="#ctx0" brushRef="#br0" timeOffset="158946.68">8210 6881 996 0,'4'-6'102'0,"-1"3"98"0,-3 3-4 16,-7 1-53-16,1 5-17 0,0-4-43 0,4-2-23 0,7-3-14 0,8-7-3 0,18-2-15 0,5 1 4 0,13 0-2 15,3 1-4 1,8 5-10-16,3 2-4 16,7 3-3-16,1 2 1 15,-14 1 9-15,-5 0 3 0,-22 4 13 16,-11-1 6-1,-16 11 8-15,-10 1-1 0,-23 16-13 16,-4 6-8-16,-15 10-19 16,0 1-5-16,8-4-9 15,8-5-6-15,17-13-24 16,5-2-19-16,11-10-56 16,2-1-42-16,10-4-147 15,6 1 166-15</inkml:trace>
  <inkml:trace contextRef="#ctx0" brushRef="#br0" timeOffset="159479.43">9630 6225 843 0,'-4'-19'150'0,"-4"3"93"0,-10 12-38 0,2 4-33 0,-13 9-42 0,-6 11-17 0,-9 17-29 16,-1 5-16-16,-3 21-29 15,3 4-14-15,8 15-20 16,5 1-4-16,16-2-4 16,13-6-3-16,16-15-5 15,13-9-5-15,20-26-3 16,13-12 0-16,5-20 5 16,1-7 5-16,-8-14 5 15,-7-1 3-15,-10-7 2 16,-4 1 3-16,-11 5 5 15,-4 2 6-15,-17 4 38 16,0 5 11-16,-4 18 12 0,-7-4-3 16,4 19-38-1,-3 12-12-15,3 13-17 0,0 8-3 16,3 4-3-16,1-4-3 16,4-3-1-16,4-6-11 15,-4-14-73-15,3-9-41 16,-3-10-148-16,4-6-174 0,1-17 264 15</inkml:trace>
  <inkml:trace contextRef="#ctx0" brushRef="#br0" timeOffset="159685.88">9561 6540 1179 0,'14'-1'120'0,"3"4"105"16,7 2-17-16,8-1-25 15,2 4-30-15,12-6-65 16,6-4-31-16,0-10-43 16,2-3-11-16,-8-8-60 15,-2-2-52-15,-5-4-161 16,4 4-184-16,-13-10 251 0</inkml:trace>
  <inkml:trace contextRef="#ctx0" brushRef="#br0" timeOffset="160060.85">10178 6409 656 0,'-2'35'169'0,"2"8"166"16,2 7-132-16,2 9-36 0,7-1-68 15,-1-3-29-15,3-4-51 16,-7-7-2 0,3-8-10-16,-1-6-1 15,-3-6 2-15,-2-12 0 0,-3-10 5 16,-5-2 1-16,-3-18 6 15,1-13 0-15,-6-23 10 16,0-14 7-16,-1-25 15 16,3-9 17-16,3-5 21 15,8 7 3-15,14 29-2 16,7 11-13-16,4 34-29 16,2 8-9-16,1 18-22 15,4 3-4-15,-1 16-6 16,6 10 1-16,-7 5 1 15,-7 6 2-15,-21 7 1 16,-8 2-1-16,-26 3-11 16,1-1-22-16,-7-7-62 15,-3 0-38-15,-10-17-115 16,5 1-96-16,5-12 189 0</inkml:trace>
  <inkml:trace contextRef="#ctx0" brushRef="#br0" timeOffset="160437.85">10771 6260 1133 0,'-2'30'156'0,"-1"0"59"0,-6 6-3 0,-1 2-42 0,-4 0-71 0,1 1-26 0,1 8-37 0,-2-1-11 16,9 3-15-16,-2-5-7 0,17-9-6 16,10-8-5-16,20-9-2 15,-1-8 2-15,10-5 6 16,-3-5 3 0,-5-13 7-16,5 0 5 0,-5-12 24 0,3-2 17 15,-1-10 28 1,-1-9 12-16,-7-9-6 15,0-5-13-15,-20-13-4 16,-10-3-3-16,-8-9-14 0,-10 5-5 16,1 18-35-1,-3 13-14-15,4 32-39 0,0 9-38 16,0 13-84-16,3 3-327 16,4 4 301-16</inkml:trace>
  <inkml:trace contextRef="#ctx0" brushRef="#br0" timeOffset="165611.41">1143 8874 910 0,'-13'-4'129'0,"-1"-3"81"0,-5 12-32 0,-1 0-30 0,-1 7-25 0,1 4-6 15,-1 5-22-15,4 1-9 16,-5 9-17-16,-2 10-12 16,0 19-24-16,-1 14-11 15,8 19-18-15,-4 10-7 16,16 18-3-16,5 5-2 15,11 1 2-15,13-3 1 16,14-20-1 0,6-15-1-16,19-23 0 0,10-14-1 15,14-27 5 1,3-15 5-16,-4-29 14 0,-5-11 12 0,-20-29 30 16,-7-12 12-16,-16-14 12 15,-8-17 3-15,-16-26-12 16,-9-14-7-16,-16-19-17 15,-5-3 1-15,-14 10-6 16,-6 15-7-16,-23 25 7 16,-1 18-13-16,-23 44-10 15,-4 17-4-15,-3 50-37 16,3 27-27-16,10 40-42 16,3 14-26-16,17 7-55 15,13-4-48-15,19-22-283 16,14-13 296-16</inkml:trace>
  <inkml:trace contextRef="#ctx0" brushRef="#br0" timeOffset="166051.68">1187 8871 862 0,'6'0'150'0,"-4"0"90"0,3-5-11 0,-5-4-50 0,0-10-48 0,0-3-27 0,0-19-40 0,4-11-7 0,7-14 0 0,4-12 0 16,7-24 2-16,1-5 8 15,12-21-7-15,-5-3 5 16,2-6-7-16,4 0-8 16,-6-4-10-16,1 6-11 15,2 7-8 1,2 5-8-16,-2 14-6 0,2 7-3 16,-8 27 0-16,-2 16-1 15,-12 30 2-15,-5 12 0 16,-8 17-4-16,3 0-1 15,-3 5-7-15,1 2-6 0,1 1-16 16,1 2-8 0,3-1-21-16,-4-2-10 0,3-3-26 15,1-2-28-15,-4-4-72 16,1-4-53-16,-3-5 132 16</inkml:trace>
  <inkml:trace contextRef="#ctx0" brushRef="#br0" timeOffset="166334.26">1506 6961 914 0,'6'0'98'0,"-3"-1"89"16,7-4-2-16,-1-11-40 0,-1-1-11 16,5-11-44-16,2-6-22 15,7-5-30 1,7 0-11-16,9 1-14 0,7 6-4 15,0 12-3-15,2 15 1 16,-6 19 10-16,-3 11 5 0,-13 26 3 16,-11 4 0-1,-15 14-8-15,-10 6-6 16,-7-4-15-16,-2-7-39 16,6-21-125-1,4-13-97-15,10-27 129 0</inkml:trace>
  <inkml:trace contextRef="#ctx0" brushRef="#br0" timeOffset="166585.76">2195 6580 1288 0,'0'6'88'0,"0"-1"34"15,0 3 18-15,-3-2-58 16,0 5-6-16,3 10-28 16,3-1-23-16,3 15-18 0,5 1-7 15,2 2-1-15,7-3-2 16,-2-13-5-16,5-3-28 16,1-16-93-16,-5-5-99 15,5-12 114-15</inkml:trace>
  <inkml:trace contextRef="#ctx0" brushRef="#br0" timeOffset="166727.32">2205 6323 1294 0,'-21'19'51'0,"5"-8"-7"15,2-7-19-15,8-11-114 16,4-8-167-16,23-11 153 15</inkml:trace>
  <inkml:trace contextRef="#ctx0" brushRef="#br0" timeOffset="167559.76">2438 6540 1071 0,'2'65'93'15,"-2"-7"42"-15,0-20-20 0,0-13-29 16,0-25-12-1,0-9 3-15,0-18-32 0,0-9-7 16,0-15-7-16,0 3-2 16,11-8 0-16,1 3 10 15,13 13 23-15,4 2 7 16,4 24-2-16,-1 10-11 16,-4 22-24-16,-4 14-13 15,-5 12-6-15,-2 5-3 0,-6-3-4 16,3 0-1-16,0-15-3 15,2-9-1-15,5-12-1 16,-7-9 0-16,5-7 0 16,1 0 1-16,2 4-1 15,-1 4-1-15,6 2-2 16,-4 4-3-16,3 5-17 16,-1-5-10-16,-2-4-15 15,3-4-2-15,-1-11 14 16,0-9 0-16,0-12-2 15,4-6 3-15,4-6 3 16,0 2 10-16,2 4 19 16,-2 5 3-16,-3 4 7 0,-6 7 5 15,-17 11 35-15,-7 2 14 16,-20 9 19-16,-12 5 1 16,-9-1-25-16,0 3-13 15,2-6-23-15,1-1-7 16,14 0-12-16,10 3-4 15,11 5-5-15,5 11 0 16,10 0-1-16,6 2 1 16,10-6 3-16,5-5 1 15,5-10 4-15,0-7 1 0,-5-7 3 16,0-3-1-16,-12-5 4 16,-6 3-2-1,-13-5 3-15,-2 4 0 0,-8 2-2 16,0 6 8-16,-3 10 9 15,0 5 6-15,8 27 9 16,1 10-10-16,4 17-13 16,3 7-7-16,4 6-9 15,-3 4 1-15,2 1 0 16,-4 4 2-16,-4-3 0 16,-4 0 0-16,-11-9 1 15,-6-5 1-15,-7-12 5 0,-7-9-2 16,-8-12-4-1,-2-10-1-15,0-24-20 16,6-15-30-16,4-40-55 0,10-16-27 16,12-9-3-1,10-4 14-15,10 17-49 0,4 4-184 16,14 18 211-16</inkml:trace>
  <inkml:trace contextRef="#ctx0" brushRef="#br0" timeOffset="168123.39">2760 6605 509 0,'0'-3'106'0,"1"1"100"0,-1 2-29 0,-6 2-69 0,-3-2-12 0,-6 0-27 0,-3-3-8 15,3-11-16-15,9-4-3 0,6-13 5 16,5-3 5-16,12-8 30 15,7 1 18-15,4 3 16 16,2 5-2 0,-6 19-28-16,-8 9-19 0,-5 22-28 15,-8 15-8-15,-3 14-10 16,-2 10-5-16,1 0-10 16,2-3-3-16,5-10-5 15,2-7-2-15,8-9-15 16,3-7-32-16,2-9-119 15,2-4-120 1,6-3 150-16</inkml:trace>
  <inkml:trace contextRef="#ctx0" brushRef="#br0" timeOffset="168707.26">3839 6460 1056 0,'13'-3'123'0,"-1"1"73"15,-4 8-44-15,-6 7-49 0,-4 11-40 0,-3 3-21 0,-3 6-32 0,-4 1-7 0,-6 3-126 0,1 2-173 16,3 2 174-16</inkml:trace>
  <inkml:trace contextRef="#ctx0" brushRef="#br0" timeOffset="169007.79">4060 6297 612 0,'14'10'155'0,"2"9"164"16,-5 1-152-16,0 20-49 15,-2 4-53-15,-1 10-32 16,0-4-16-16,3-11-12 16,3-2-3-16,4-23 12 15,-1-6 24-15,-1-16 40 16,3-6 20-16,-3-18 28 16,-2-4-8-16,-3-10-26 0,-2-4-18 15,-4-2-39-15,-5 0-17 16,0 6-40-16,2 3-47 15,2 7-155-15,6 5-149 16,4 5 194-16</inkml:trace>
  <inkml:trace contextRef="#ctx0" brushRef="#br0" timeOffset="169176.31">4475 6212 711 0,'11'40'160'0,"0"9"152"15,-2 3-83-15,-4 1-98 16,1 1-41-16,-4-7-46 15,6-9-23 1,9-19-19-16,4-3-4 0,7-21-2 16,0-8-44-16,-2-15-213 15,-1-10 177-15</inkml:trace>
  <inkml:trace contextRef="#ctx0" brushRef="#br0" timeOffset="169286.22">4483 6078 1046 0,'-5'7'52'0,"2"-4"11"16,3-3-40-16,11 1-45 0,9 1-74 15,13 6 63-15</inkml:trace>
  <inkml:trace contextRef="#ctx0" brushRef="#br0" timeOffset="170087.89">4863 6272 691 0,'14'19'161'15,"-5"-6"181"-15,-7-4-48 16,-24-9-81-16,3-3-35 0,-6-3-83 16,-4 3-35-1,12 3-50-15,-2 3-9 16,-1 19-7-16,7 2-3 16,8 9-2-16,7 1-1 0,14-15 1 15,10-3 2-15,9-16 3 16,-2-9 3-16,5-15 5 15,-6-8 0-15,-2-10 2 16,-5-6 1-16,-11-11 9 31,-3-6 10-31,-3-6 27 16,-8 0 7-16,-8-5 4 16,-1 5-14-16,-6 18-15 15,3 12 6-15,4 34-12 16,-2 14 3-16,1 26-15 15,7 16-15-15,2 22-3 0,2 1 0 16,9 10 0-16,2-6-1 16,13-19-1-16,8-7 0 15,8-17 2-15,6-11 2 16,-3-14 1-16,4-8 1 0,-2-12 3 16,-5-4 2-1,-13-9 6-15,-2-1 3 16,-19 1-1-16,-6 1 1 0,-13 10-9 15,-2 5-5-15,-3 12-3 16,5 13-5-16,10 12-1 16,1 12-2-16,15 10 3 15,11-4 3-15,13-5 2 16,8-11 1-16,1-19 1 16,4 0-3-16,-13-14 3 15,-2-5 1-15,-11-5 4 16,-8-7 8-16,-7-1 10 15,-6-4 9-15,-4 1-4 16,-2-1-4-16,-4 6-13 16,-5 10-9-16,-1 9-1 15,5 9-1-15,-2 15-3 16,5 4-2-16,3 5 0 0,8-3-1 16,8-9 1-1,-1-6 2-15,11-8 2 0,-1-7 1 16,5-10 5-16,0-2 1 15,-2-12 10-15,-1 2 4 16,-11-11 18-16,-4 3 5 16,-15 0 7-16,-9-5 3 0,-23 7-17 15,-6 3-8 1,-10 12-22-16,10 11-9 0,0 12-32 16,2 3-29-1,11-1-90-15,4-12-78 0,21-9 125 16</inkml:trace>
  <inkml:trace contextRef="#ctx0" brushRef="#br0" timeOffset="171112.27">4599 6944 743 0,'2'-13'126'0,"-7"1"127"0,0-1-27 0,-14 1-52 0,2-1-27 0,-7-1-54 0,1-5-18 0,-1 3-33 0,-3 2-10 16,4 8-15-16,2 6-12 15,1 17-12-15,7 8-6 16,8 13-16-16,4 3-3 16,7 6 4-16,8-7 3 15,10-12 18-15,4-9 4 16,5-13 4-16,-1-2 3 15,1-11 5-15,0-10 4 16,-4-8 9-16,-3-4 8 16,-8-2 15-16,-6-1 9 15,-2 13 6-15,-7 3 2 0,-3 21-17 16,-2 11-11-16,1 22-16 16,-1 11-9-16,2 9-4 15,0 4-4-15,5-14-24 16,4-5-35-16,14-21-94 15,-1-11-65-15,8-17 110 16</inkml:trace>
  <inkml:trace contextRef="#ctx0" brushRef="#br0" timeOffset="171361.17">5005 6927 1001 0,'-14'3'166'16,"-7"-2"122"-16,5 7-45 15,-11-1-31-15,1 5-40 0,-6 1-29 16,1 7-57-16,7 12-24 16,0 9-34-16,10 6-14 15,5-3-13-15,4-3-5 16,16-9-4-16,6-10-34 16,19-19-58-16,5-6-38 15,8-17-56-15,7-3-87 16,0 0-26-16,-2 2-60 15,-3 2 167 1</inkml:trace>
  <inkml:trace contextRef="#ctx0" brushRef="#br0" timeOffset="171533.78">5301 7013 706 0,'-15'-4'143'0,"-6"4"139"16,1 4-40 0,-4 17-63-16,2 4-23 0,1 10-46 15,6 6-25-15,5 6-40 16,7 2-19-16,11-8-21 15,6-3-5-15,13-18-7 16,12-7 0-16,15-13-13 16,3-11-28-16,-1-9-88 15,-3-7-92-15,-6-11 118 16</inkml:trace>
  <inkml:trace contextRef="#ctx0" brushRef="#br0" timeOffset="171879">5551 7021 895 0,'-13'29'138'16,"7"-1"143"0,1-6-156-16,8-9-40 0,2-2-23 0,11-17 3 15,3-1 3-15,-2-5-9 32,5-7-5-32,-8 0-22 0,2 0-8 0,-8-2-7 15,1-1 6-15,-6 3 19 31,-3 0 10-31,-7 8 9 0,-11 5-7 0,-2 8-25 16,-2 10-15-16,0 21-20 16,1 5-2-16,13 11-1 15,2-5-1-15,18-11 3 16,9-6-2-16,4-14 2 16,8-5 0-16,2-11-20 15,0-8-17-15,-2-13-40 16,3 0-33-16,-3-10-75 15,-3-6-37-15,-5-6-157 16,1-4 206-16</inkml:trace>
  <inkml:trace contextRef="#ctx0" brushRef="#br0" timeOffset="173449.37">5913 6667 668 0,'-18'-51'156'32,"2"13"177"-32,0 15-33 0,2 23-62 0,1 15-32 0,1 15-70 31,-1 11-27-31,5 18-44 0,3 4-19 15,4 9-24-15,1 7-9 16,3-2-11-16,6-3 0 0,7-20-10 16,5-11-4-1,12-24-25-15,1-11-8 0,9-13-9 16,0-11-8-16,-1-14 13 16,-2-5 7-16,-12-4 18 15,0-1 10-15,-2 7 16 16,-7 2 4-16,-4 10 2 15,0 2 1-15,-6 5 0 16,-3 3 1-16,-2 6 8 16,-4 2 9-16,0 3 4 15,-5 3 1-15,-3 12-11 16,0 2-9-16,-3 13-9 16,-2 5-3-16,4 2-1 15,6-2-3-15,4-8-2 16,10-8 0-1,11-13-1-15,5-7 1 0,5-18 4 0,3-5 1 16,4-6 1 0,-1 2 1-16,0 2 1 15,-4 3 0-15,-7 10-1 0,-2 10 1 16,-9 3 0-16,-3 3 0 16,-10 8 2-16,0 2 1 31,-3 4-2-31,-3 4 1 0,1 2-2 15,-5-2 1 1,3-4-1-16,1-9 0 16,3-8-2-16,0 2 0 0,3-17 0 15,5-2 3-15,5-11 6 16,3-9-1-16,9-2-1 16,2-5-4-16,11 1-6 15,-1 2-2-15,3 3-4 16,1 4-10-16,0 9-9 15,-6 6-23-15,-10 9 6 16,-8 9 13-16,-10 12 16 16,-7 4 26-16,-13 9 29 15,-3 3 11-15,-8 1 5 16,1 1-1-16,-4-4-29 0,0-3-14 16,4-5-12-1,5-6-3-15,10-3-5 0,10-3-3 16,9-5 0-16,5-2 2 15,9-7 5-15,-1-5 2 16,1-10 3-16,0 2 2 16,-4-6 3-16,-4 6 1 15,-4 3 1-15,-7 6-2 16,-1 13 0-16,-4 6-1 0,1 10-2 16,1 6-1-1,3-3-2-15,2 2-5 0,3-9-1 16,8-7 2-16,2-10 2 15,1-7 5-15,-5-14 4 16,2-2 10-16,-5-8 9 16,0-8 9-16,-3-9 15 15,2-5-9-15,-11-11 8 16,-2-13-1-16,0 1-16 16,0 6 4-16,0 23-8 15,0 18 4-15,-2 36-2 16,0 17-5-16,1 20-13 15,1 15-15-15,0 19-4 16,3 4-1-16,2 0-61 0,1-3-38 16,-3-4-129-16,2-7-70 15,0-14-81-15,-4-8 21 16,1-21 133-16,-2-4 83 16,0-16 199-16,3-10 57 15,2-12 81-15,-1-6 23 16,4-5-14-16,2 0-21 15,9-5-49-15,1 5-15 16,4 1-10-16,-2 7-8 16,-1 6-25-16,-7 5-12 0,-6 14-22 15,-1 8-5-15,-7 9-10 16,-6 8-3-16,1 8-8 16,4-1-5-16,2-4-2 15,10-2-1-15,7-11-2 16,1-8 1-16,4-9 9 15,-2-6 3-15,-2-8 6 16,-2 1 2-16,-15-6-3 16,-4 4-2-16,-6 4-7 15,-6 2-3-15,2 8-10 16,2 3-3-16,2 0-2 16,8 0-1-16,2 0 3 15,9-3 2-15,6-10 1 16,5-7 3-16,2-4 2 15,3-3 0-15,7 4 2 16,-2 4 0-16,4 4 1 16,-7 6-1-16,2 7-1 0,-2 4 0 15,-4 9-2-15,-2 0 2 16,-5-5 0-16,-6 2 1 16,-7-6 2-16,3-2 0 15,-6-2 0-15,1 1 2 16,0-6 2-16,-1 3 1 0,-2 4-1 15,1-2-1-15,1 10-5 16,-2 9 0-16,4 5-2 16,4 8-1-16,-3 0 1 15,5 3 1 1,-7 1 1-16,-3 0-13 0,-3 1-55 16,-12 0-45-16,-15-1-163 15,-3 1 154-15</inkml:trace>
  <inkml:trace contextRef="#ctx0" brushRef="#br0" timeOffset="190408.78">5109 10461 1126 0,'20'8'39'16,"7"-5"6"-16,11-14-99 0,1-2-55 0,-10-1-118 16,-10 3-33-16,-19 11 126 0</inkml:trace>
  <inkml:trace contextRef="#ctx0" brushRef="#br0" timeOffset="191896.33">5033 10719 1250 0,'-27'29'138'0,"2"-2"93"16,1-2-121-16,-2-5-66 15,-1-2-35-15,-11-6-15 16,0-1-3-16,-5-1 2 16,-2-4 1-16,-7-1 10 15,-2-4 3-15,-1-1 7 16,0 0 10 0,9 0 18-16,0 0 4 0,8-6 4 15,-4 0-5-15,-6-2-4 16,-2 2 5-16,-15 1 5 0,-6 5-2 15,-17 8-9 1,-12 3-6-16,-2 3-7 16,2 2 3-16,9-2 9 0,7-1 4 15,-4-4 9 1,-8-3 3 0,-2 1 0-16,-5-1-2 0,4 5-12 15,4 2-7-15,-1 7-15 0,-3 2-8 0,-20 8-4 16,0 2-2-16,2 4-3 15,2 2 1-15,17-2-3 32,3 2 0-32,-9 3 0 0,5 2 0 15,7 2 0-15,4 9 0 0,15 7-1 16,4 7 1-16,6 11 4 16,0 5 0-16,-2 10 0 15,2 4-1-15,1 3-3 16,4 0-1-1,9 1-2-15,2 3-2 16,9 5 1-16,6 5 0 16,9 0-1-1,7-3 0-15,6 2-2 0,10-1 0 16,10 9 1-16,4 7 2 16,11 7 0-16,2-1 1 15,5 9 2-15,4 4-1 16,-1 8 2-16,1 5 0 0,5-7-1 15,2-2-1-15,5-10-1 16,3-2-1-16,1-11 0 16,-5-5 0-16,9-5 1 15,2-2 1-15,3 1-1 16,10 2 1-16,7-6-1 16,9-4 0-16,6-7-2 15,1-7 0-15,1-2-2 16,-2-2-1-16,10-15 0 15,5-4 1-15,15-7 1 16,-6-6 2-16,-3-2 0 0,2-1 0 16,4 0 0-16,11-4 0 15,2-2-2-15,-2-1-2 16,-3-10-1-16,7-4-3 16,14-9-1-16,5-7 1 15,9-1 2-15,5-1 1 0,1 1 4 16,5-4 2-1,-4-2 2-15,-6 4 0 16,8-1 0-16,-6-3-4 16,7-5-1-16,-1-5-1 0,8-3-2 15,2-5 2-15,2-4 0 16,2-1 3-16,-9-4 2 16,-3 3 0-16,1-3 2 15,-10 1 0-15,1 4 0 16,-2-2 0-16,-6-1 0 15,9 1 1-15,-9-4-1 16,1-4-2-16,-12-11-5 16,-10-6-5-16,-1-17-4 0,3-6 0 15,-8-14 2-15,-5-12 3 16,-14-8 2-16,0-5 2 16,0-9 3-1,0 1 2-15,-10-3 2 0,-9 8 1 16,-9 8 3-16,-7 2 0 15,-4 1 1-15,-2-2-1 0,-8-4 2 16,0-1-1 0,-14-15 2-16,-8-5 0 0,-14-22-1 15,-7-11-1-15,-7-14-2 16,-7-8-1-16,5 0-1 16,-3 1 0-1,5 8 1-15,-8 4 0 0,-5 9 4 16,1 0 1-16,-12 2 2 15,-2 0-2-15,-7-5 0 16,-8 3-2-16,-7-5 0 16,-8 1 1-16,-6 1-1 15,-7 0 0-15,0 9 3 16,-7 9 0-16,3 9 4 16,0 3 1-16,-11 14-1 0,3 0 11 15,-18 13 1-15,-9-2-2 16,-17 8 1-16,-9 3-12 15,-1 7-6-15,-3 11-4 16,-20 9-6-16,-8 6-2 16,-4 15-5-16,-6-1-1 15,-4 10-6 1,1 5-2-16,-4 8 0 16,-4 2 5-16,5 8 8 15,4 7 3-15,4 7 0 16,0 6-6-16,6 11-13 0,1 3-3 0,7 17-24 15,0 14-17-15,20 19-70 16,-1 18-61-16,0 28 108 16</inkml:trace>
  <inkml:trace contextRef="#ctx0" brushRef="#br0" timeOffset="193125.53">9133 15649 584 0,'3'-3'224'0,"-14"14"-97"0,-9-5 234 15,4-1-233-15,0-5-23 0,4-3 5 0,4 1-17 0,3-2 1 0,2 2-3 0,3 2-13 0,2 5-26 0,-1 6-12 0,7 14-17 0,-2 10-6 0,10 18-12 16,5 18-4-16,10 26-3 15,15 10-2-15,17 10 0 16,16 4 0-16,16 2 1 16,7-2 0-16,12-5 0 15,-1-14 1-15,17-25 1 16,7-15 0-16,-9-24 7 0,-8-12 3 16,-12-11 6-1,-10-7 0-15,0-8-4 0,-5-2-1 16,-17-4-3-1,-11-7 0-15,-23-4-29 0,-10-4-23 16,-28-6-57-16,-7-7-32 16,-22-14-35-16,-11-2 3 15,-7-2 52-15,-1 5 31 16,3 2 66-16,9 9 23 0,9 9 57 16,2 8 35-1,12 13 61-15,-1 5 21 0,1 8-18 16,7 6-26-1,2 6-45-15,5 0-20 0,15 5-27 16,9-7-10-16,28 3-19 16,4-2-8-16,13 4-4 15,0-2 0-15,-12 4 0 0,-8 3 2 16,-15 4 21 0,-9-2 7-16,-13 1 14 15,-12-2 4-15,-21 5-18 16,-10 7-9-16,-22 5-53 0,-12-1-42 15,-22-3-103-15,-6-6-65 16,7-10 125-16</inkml:trace>
  <inkml:trace contextRef="#ctx0" brushRef="#br0" timeOffset="193930.85">11695 16737 1389 0,'2'15'137'0,"-2"-1"97"0,3 5-47 0,-3 8-63 0,0 1-41 0,-3 16-48 0,1 2-16 0,-1 15-12 15,0 4-2-15,-2 7-6 16,1 10-16-16,0-14-43 15,0-3-8 1,-1-29-2-16,-3-12 15 0,8-23 40 16,-3 3 10-16,0-25 11 0,3-10 6 31,-5-31 15-31,-3-9 9 0,7-19 14 31,1 2 8-31,6 12 15 0,6 15 2 0,-2 21-12 0,-2 13-9 31,-3 16-28-31,4 8-11 0,7 22-11 0,6 11-4 16,16 22-4-16,4 10 0 31,15 10-14-31,11 1-3 0,3-10 0 16,3-13 0 0,-1-18 19-16,-10-12 2 15,-16-15 7-15,-9-3 7 0,-14-12 24 16,-4-9 15-16,-15-17 29 15,0-11 1-15,-10-20-4 16,-8-5-11-16,-1-5-37 16,-8 1-7-16,6 13-23 15,5 12-3-15,8 23-20 16,1 12-41-16,1 8-164 0,4 1-117 16,10-6 172-16</inkml:trace>
  <inkml:trace contextRef="#ctx0" brushRef="#br0" timeOffset="194455.37">12744 16785 1604 0,'-7'12'112'0,"-6"10"75"0,3 8-87 0,-10 0-36 16,6 22-27-16,1 11-29 0,2 7-7 0,8 17-7 0,0-7-12 0,3-9-26 0,0-8-10 16,3-24 0-16,-2-15 5 15,3-22 27-15,2-10 16 16,-6-21 30-16,-2-10 17 16,-7-26 38-1,-2-10 14-15,-3-17 2 0,1 1 0 16,5 12-13-16,8 14-9 0,8 31-23 15,5 11-11-15,6 19-24 16,11 7-10-16,17 21-3 16,11 10 3-16,5 21-22 15,2 8-8-15,-11 13-14 16,-1-6-5-16,4-11 23 16,-10-10 7-16,-1-20 17 15,-6-12 2-15,-14-12 14 16,-2-8 12-16,-11-16 40 15,-9-14 20-15,-5-19 19 16,-10-11 7-16,-8-18-31 16,-6 1-19-16,1-4-31 0,5 8-19 15,11 16-9 1,3 10-2-16,5 14-2 0,2 9-22 16,1 8-90-16,7 0-69 15,4 3 84-15</inkml:trace>
  <inkml:trace contextRef="#ctx0" brushRef="#br0" timeOffset="195247.25">13710 16742 1126 0,'-3'3'148'0,"0"4"128"0,-7 2-59 0,-7 5-38 0,7 8-37 0,-2-1-47 0,9 7-20 0,4 10-45 0,-1 6-15 16,-1 15-16-16,1 8-4 0,3 12-28 15,-3 0-15 1,0-6-32-16,1-9-12 0,-2-23 23 15,1-12 15-15,-2-20 31 16,-1-9 16-16,-2-27 16 16,4-15 10-16,-1-29 23 15,2-8 6-15,3-17 20 16,10 6 12-16,3 9 13 16,4 6 5-16,2 13-13 15,-8 7-12-15,4 16-18 16,1 10 1-16,-7 17-4 15,4 2-5-15,-3 13-3 16,1 10-8-16,8 14-10 16,-3 9-4-16,5 16-6 15,-1 3 1-15,-4 15-6 16,2-1 1-16,-9 10-7 16,2 1-2-16,-1-7-3 15,-5-2-31-15,-3-13-30 0,-1-11-31 16,3-12-71-16,-4-16-7 15,-1-17-53-15,4-4-37 16,-8-22 155-16</inkml:trace>
  <inkml:trace contextRef="#ctx0" brushRef="#br0" timeOffset="195443.33">13658 16901 1076 0,'-13'8'152'0,"1"0"130"0,5 3-38 0,7-1-75 15,2-4-29-15,15 3-34 0,-3-5-16 0,23-1-35 0,-1-3-11 0,11-2-30 16,10 1-15-16,1-10-187 16,1 6 136-16</inkml:trace>
  <inkml:trace contextRef="#ctx0" brushRef="#br0" timeOffset="-190700.86">15303 15567 179 0,'-3'-12'50'15,"0"1"46"-15,0 1-23 0,-2 2 15 0,0-1 29 0,5 2 13 0,-1 3 33 0,-1 1-2 0,2-4-7 16,0 6-4-16,3-9-17 0,0 10-4 16,4-6-12-16,-4-4-1 15,0 7 3-15,3 0-8 16,2 13 3-16,2 1-4 16,4 15-21-16,0-2-3 15,-1 9-35-15,-1 11-16 16,-1 1-17-16,0 8-9 15,-9-1-1 1,0 2-3-16,-6 4-2 0,-8-4-4 16,-1-2-50-16,1-8-36 0,-1-6-90 15,2-5-57-15,1-30-110 16,4-12-88-16,-3-29 242 16</inkml:trace>
  <inkml:trace contextRef="#ctx0" brushRef="#br0" timeOffset="-190448.03">15205 15455 1127 0,'-7'-31'141'0,"3"5"125"16,4 6-40-16,10 12-54 0,7 5-13 15,20 1-43-15,8 2-13 16,22 11-33 0,2 4-22-16,0 11-19 0,-15 1 1 0,-10 21-21 15,-14 2 4 1,-13 12 8-16,-5 5-6 15,-22 4 12 1,-9 0-4-16,-8 5-12 16,-11-7-22-16,-12-10-75 15,-5-6-54-15,1-21-125 0,5-7-69 0,21-20 182 16</inkml:trace>
  <inkml:trace contextRef="#ctx0" brushRef="#br0" timeOffset="-189578.27">15841 15766 1208 0,'30'11'86'0,"-1"0"36"16,-1-3-10-16,0-7-39 0,4-1-19 15,-4-7-6-15,-2 0 8 16,-11-8 15-1,0-3 6-15,-14-2-9 0,-1-2-8 16,-13-2-15-16,-4 0-6 16,-10 7-10-16,-3 6-8 15,-3 17-16-15,3 12-7 16,8 21-10-16,6 7-2 16,12 10 1-16,7 8 1 15,14-5 3 1,13 3 1-16,14-15 5 0,10-3 1 15,14-17-1-15,4-9 7 16,2-14 23 0,-15-12 14-16,-1-12 33 0,-9-12 13 15,-9-15-5-15,1-10-4 16,-15-6-12 0,-10 0-15-16,-16 8-1 0,-8 6-3 0,-22 19-9 15,-3 8-5-15,-3 22-30 16,1 11-10-16,5 29-17 15,5 16-2-15,6 22 5 32,10 2 2-32,13-3 0 0,14-10-2 0,13-25 2 15,6-12 2 1,8-24 7-16,4-6 5 16,3-11 8-16,3-9 3 0,-6-10 6 15,0-3 6 1,-11-5 15-16,-2 0 7 0,-9 11 2 15,-9 5 0-15,-17 22-12 16,1 6-9-16,-16 21-9 16,-4 11-8-16,-5 14-11 15,4 5-12-15,1 8-23 16,6 1-10-16,7-5-16 16,0-4-1-16,5-14 12 15,0-5 12-15,2-18 26 16,-1-7 15-16,-1-18 25 15,0-12 14-15,0-28 16 16,-1-13 7-16,1-33 2 16,3-21-8-16,13-18-14 15,10 3-1-15,22 24-1 16,7 16-9-16,5 37-8 0,-6 12-8 16,-9 24-11-16,-12 11 5 15,-12 14 5-15,-8 6 4 16,-13 18 3-16,-11 3 0 15,-12 9-3-15,-3 7-2 0,-12-7-12 16,0 0-20-16,-13-12-58 16,6-10-37-16,-1-19-130 15,5-9-110-15,8-28 202 16</inkml:trace>
  <inkml:trace contextRef="#ctx0" brushRef="#br0" timeOffset="-188893.28">17430 15514 1042 0,'6'-10'137'0,"0"4"119"0,6 3-23 0,-8 3-55 0,4 8-28 0,-5 7-55 0,2 11-29 0,-3 18-47 16,-2 6-6-16,-5 13-13 15,3 4-10-15,-1-3-17 16,3-2-1-16,0-17 7 16,2-8 7-16,1-22 22 0,-3-13 14 15,-2-19 25-15,-1-16 15 16,-9-23 37-16,2-11-7 15,5-6-13-15,4-3-9 16,9 4-30-16,7 18-11 16,6 23-19-16,6 10-11 15,6 35-18-15,5 1 2 16,3 21 1 0,1 6-5-16,4 7 1 0,-6 0 2 15,-4-9 9-15,0-4 8 0,-8-11 13 16,-4-8 4-16,-10-9 44 15,-7-8 33-15,-10-14 24 16,-5-11-1-16,-8-18-36 16,-2-4-35-16,0-13-26 15,0-8-6-15,10-1-15 16,4-1-4-16,4 9-38 16,3 10-38-1,11 10-138-15,6 7-73 16,10 12-214-16,8 0 256 0</inkml:trace>
  <inkml:trace contextRef="#ctx0" brushRef="#br0" timeOffset="-188518.31">18137 15299 579 0,'12'70'142'0,"-1"-1"118"15,-11-1-126-15,-6 0-50 16,-5-9-59-16,0-2-15 0,0-13 48 16,3-17 39-1,3-16 84-15,4-11 36 0,-1-17 9 31,0-11-3-31,-5-15-44 16,-4-14-16-16,-5-15-46 16,3 1-31-16,5 3-36 15,8 14-12-15,11 20-20 16,2 8-9-16,11 22-20 16,9 7-8-16,9 22-2 15,7 11 5-15,6 13 10 16,-1-2 3-16,0-2 2 15,-1-11 1-15,-12-12 2 16,-3-3 5-16,-16-16 7 16,-4-1 7-16,-14-11 17 0,-4-10 18 15,-3-16 7-15,-8-17-8 16,-5-18-14 0,-7-15-24-16,-2-3-19 0,-2 6-9 15,6 19-49-15,13 16-35 16,2 29-123-16,6 17-95 15,-5 7 169-15</inkml:trace>
  <inkml:trace contextRef="#ctx0" brushRef="#br0" timeOffset="-187852.37">15718 16545 1171 0,'2'0'137'0,"-4"5"102"0,1 7-33 0,-4 14-81 0,5 7-39 0,-3 17-54 0,-2 7-17 0,0 12-13 16,4-1-2 0,7 0-2-16,7-5-2 0,7-13-2 15,12-2-1-15,10-18 0 16,7-2 1-16,10-11 8 16,5-7 3-16,10-10 0 15,8-6 1-15,-4-9-5 16,-9-5 0-16,-12-5 3 15,-11-1-24 1,-12-2-108-16,-5 0-101 0,-15 2 113 16</inkml:trace>
  <inkml:trace contextRef="#ctx0" brushRef="#br0" timeOffset="-187588.1">16193 16851 1274 0,'24'14'136'0,"17"11"102"0,-16-12-28 16,13 3-46-16,3-2-25 16,-13-8-47-16,21 10-21 15,-5-2-15-15,2 4-13 16,1-3-4-16,-2 1 7 16,-8 8-3-16,-7-7 3 15,-14 10 8-15,-11-2-17 0,-18 0-6 16,-10 5-4-16,-20 5-18 15,-11 1-24-15,-6 8-73 16,0 7-44-16,-7 4-115 16,-3 0-67-16,-20 7 176 15</inkml:trace>
  <inkml:trace contextRef="#ctx0" brushRef="#br0" timeOffset="-184181.17">17450 16971 687 0,'-6'0'162'0,"0"6"158"0,-2-6-74 0,-3 2-73 0,-2-1-34 0,-4-2-36 0,-1 1-17 0,-2-2-23 16,-4-3-9-16,-3-1-18 15,-1-3-6-15,0 1-16 16,-1 1-8-16,10 6-4 16,7 1-4-16,9 8-4 15,-4 9-1-15,7 10 1 16,2 8-1-16,6-1 1 15,1 1 1-15,5-4 0 16,2-5 0-16,8-11 2 16,-2-10 2-16,-2-14 2 15,3-10 3-15,-5-19 2 0,3-14 2 16,-1-19 11-16,-1-14 14 16,2-24 24-16,-4-5 10 15,-7 1 8-15,-7 7-9 16,-5 26-15-16,-6 15-8 15,2 30-2-15,-3 20 0 16,-1 27-13-16,-2 18-7 16,2 38-21-16,1 17-5 15,1 34-3-15,6 8-2 16,8-2 13-16,9-10-54 0,15-31-10 16,8-18-2-16,14-32-13 15,0-11 58-15,-2-23 18 16,-4-13 6-16,-13-19 11 15,-6-12 8 1,-7-3 19-16,-7-7 7 0,-10 7 1 16,0 8-6-16,-6 10-16 15,2 18-10-15,-4 17-17 0,2 17-4 16,9 13-8 0,3 5-2-16,9-5 2 0,9-8 1 15,9-10 2 1,3-10 4-16,1-15 5 15,1 1 11-15,-16-18 27 16,-4-1 6-16,-17-3 25 16,-5-5-5-16,-17 0-17 0,-13-2-12 15,-12 8-33-15,-4 2-27 16,1 22-83-16,10 7-54 0,1 22-208 16,13-4 205-16</inkml:trace>
  <inkml:trace contextRef="#ctx0" brushRef="#br0" timeOffset="-183897.67">18110 16312 1605 0,'22'-10'211'0,"-5"2"152"0,-7 16-148 0,-10 9-49 0,-2 21-71 0,-6 11-32 0,3 27-28 0,-1 12-14 15,1 15-14-15,4 2 1 16,7-7-8-16,10-19-1 16,8-24-4-16,9-9-3 15,0-21-3 1,-2-11-1-16,-2-14-15 0,1-3-18 16,-11-20-69-16,-3-12-54 15,-4-17-192-15,-13-11 199 16</inkml:trace>
  <inkml:trace contextRef="#ctx0" brushRef="#br0" timeOffset="-183740.79">18193 16491 1201 0,'-20'19'221'0,"6"5"182"0,12-2-143 32,4-1-48-32,10-12-83 0,6-3-35 15,13-12-51-15,-2-7-13 0,8-7-14 16,0-10-38-16,7-8-163 15,10-1-124 1,13 1 146-16</inkml:trace>
  <inkml:trace contextRef="#ctx0" brushRef="#br0" timeOffset="-183220.58">18929 16778 1332 0,'0'7'263'15,"1"8"268"-15,-1 8-299 16,0 11-56-16,-1 21-101 16,-7-1-28-16,0 15-41 15,-5 4-6-15,12 7-40 16,1 7-30-16,12-11-82 16,4-5-42-16,9-22-51 15,-7-15-6-15,1-30 44 16,-7-19 51-16,-9-32 120 0,-1-16 58 15,-4-27 95-15,-6-9 26 16,-4-15 41 0,-2-1 14-16,1-6-21 0,8 9-17 15,13 15-35-15,5 17-25 16,18 31-25-16,2 16-15 0,5 22-40 16,2 3-10-1,-6 19-4-15,-7 2-2 16,-5 15 7-16,-6 8 2 15,-14 9-13-15,-2 7-8 16,-18 6-58-16,-7 0-42 16,0-10-134-16,-5-14-194 0,-3-18 255 15</inkml:trace>
  <inkml:trace contextRef="#ctx0" brushRef="#br0" timeOffset="-182793.63">19362 16553 963 0,'41'28'99'0,"-11"12"59"16,-6-1-52-16,-13 10-64 0,-8-6-18 15,-4-6-10-15,-1-7 3 16,-7-17 22-16,5-7 12 16,0-18 35-1,-3-10 12-15,6-19-6 0,1-8-5 16,5-5-17-16,7 0-6 15,12 9 4-15,1 5-5 0,2 14-19 16,0 5-13 0,-4 15-28-16,1 6-3 15,-3 14-1-15,-9 10-2 16,4 13 0-16,-3 3 0 16,1 9-1-16,8-5 1 0,-3-6 2 15,6-10 1-15,0-17 2 16,-1-8 7-16,-7-14 22 15,-6-11 24-15,0-17 39 16,-7-5 11 0,-4-10 12-16,-2 0-11 0,-12 2-26 15,-2 3-15-15,-11 7-37 16,-6 7-14-16,2 18-58 16,-6 3-29-16,9 20-95 15,6 5-77-15,11 11 138 0</inkml:trace>
  <inkml:trace contextRef="#ctx0" brushRef="#br0" timeOffset="-182113.51">20165 16487 1162 0,'2'4'251'0,"-4"0"273"0,-15-3-239 0,-8-1-45 0,-11-3-98 0,-4 1-58 0,4 2-61 15,6 13-12-15,6 6-19 16,10 12-8-16,9 9-12 16,5-1-15-16,7-2-22 15,11-11-3-15,11-11 8 16,4-6 14-16,8-17 32 16,-5-4 9-1,2-17 8-15,-5-9 10 0,-3-14 20 16,2-9 13-16,-13-9 37 15,1-7 13-15,-12-6 5 16,-3 1-2-16,-11-2-33 0,2 18-15 16,3 25-8-16,-7 17-16 15,8 35-12 1,-5 16-10-16,-6 28-24 0,6 10-13 16,-4 20-35-1,4 10-25-15,7 4-35 16,10 2 18-16,9-19 3 15,9-13 24-15,1-29 44 0,3-14 0 16,-8-24 47-16,0-11 15 0,-6-28 23 16,1-8 9-16,-2-15 7 15,0 1 4-15,-5 9 0 16,-6 2-3-16,-5 25-9 16,-6 7-13-16,-5 26-30 31,-2 10-10-31,9 19-37 0,-1 7-10 0,5-3-2 31,8-5 1-31,10-18 27 0,4-7 11 0,3-18 12 16,-1-9 15-16,-3-10 27 15,0-6 10 1,-12 0 16-16,-2-4 1 16,-2 10-17-16,-8 8-15 15,0 16-25-15,1 10-12 16,-1 15-16-16,3 5-15 15,5 9-64-15,0-3-34 16,5-7-204 0,9-5 187-16</inkml:trace>
  <inkml:trace contextRef="#ctx0" brushRef="#br0" timeOffset="-181873.42">21069 16342 1636 0,'-26'33'153'16,"-4"0"92"-16,4 9-78 0,9 4-82 0,0 1-36 0,12-2-42 0,11-3-7 0,12-13-13 0,7-11-4 16,13-13-20-16,-1-11-6 15,3-15-31-15,-1-12-6 16,-7-9-46-16,-2-9-50 15,-3-9-104-15,1-6 137 16</inkml:trace>
  <inkml:trace contextRef="#ctx0" brushRef="#br0" timeOffset="-181663.26">21394 15745 1244 0,'3'-18'197'0,"-3"11"159"0,0 9-52 16,-4 23-85-16,-6 14-51 15,-4 15-64-15,-2 12-24 16,-4 19-41-16,1 5-14 15,0 7-13 1,2-1-7-16,6-10-7 0,7-4-15 16,9-9-59-16,12-11-28 15,13-20-51 1,7-15-29-16,4-27-41 0,11-11-30 0,-10-18-66 16,4-8-80-1,-6-14 237-15</inkml:trace>
  <inkml:trace contextRef="#ctx0" brushRef="#br0" timeOffset="-181488.27">21213 15892 1098 0,'-13'17'137'16,"2"1"125"-16,24-1-142 15,11-3-29-15,20-3-31 0,12-3-8 16,11-14-27-16,7-2-13 15,-8-12-53-15,-3 2-65 16,-12-4 61-16</inkml:trace>
  <inkml:trace contextRef="#ctx0" brushRef="#br0" timeOffset="-169820.83">17733 17762 238 0,'0'5'91'0,"-2"3"102"0,2-6-1 0,2-1-12 0,-1-1-5 0,-7-9-11 0,11 6-18 0,-5-1-27 0,1 1-7 0,2 6-18 16,-3-3-10-16,-15-6-13 16,7 6-10-16,2-5-3 15,1 4 10-15,2-5 1 16,-2-7-2-16,-6-3-13 15,5 2-10-15,-10 0-19 16,5 4-4-16,-5 10-8 16,2 2-4-16,-7 10-11 0,4 7-6 15,1 11-15-15,2 5-9 16,8 16-23-16,6 5-13 16,9 6-6-16,5-2 10 15,7-18 27-15,-1-7 20 16,6-19 19-1,-4-7 1-15,-3-17 18 0,-1-6 6 0,-8-16 11 16,3-11 6-16,-7-12-5 16,2-4-1-16,-5 0 12 15,-5-1 8-15,-1 14-4 16,6 12-1 0,-3 8-13-16,7 13-7 0,-1 8 6 15,-6-2-7-15,5 12-10 16,3 8-6-1,3 15-14-15,-8 0 4 0,1 18-1 16,3-1-3-16,-4 10-3 16,5 1-13-16,-2-6-49 15,5-4-46-15,2-14-138 16,-1-7-141-16,14-18 215 16</inkml:trace>
  <inkml:trace contextRef="#ctx0" brushRef="#br0" timeOffset="-169520.18">18096 17997 1178 0,'0'2'173'0,"1"3"159"16,1-2-138 0,2 3-4-16,-7 4-53 0,0 2-32 0,-6 14-32 0,-4 3-18 0,5 14-35 0,-3 0-15 0,11 4-10 0,3-4-5 0,12-4-2 0,8-3-1 0,10-12-4 0,0-5-1 0,4-13-69 0,-1-11-40 31,-9-9-168-31,3-14 150 0</inkml:trace>
  <inkml:trace contextRef="#ctx0" brushRef="#br0" timeOffset="-169362.54">18040 17557 1554 0,'-17'23'169'0,"3"-3"120"15,1-1-95-15,7-5-102 16,-5-3-45-16,9-6-92 15,2-2-53-15,11-5-158 16,8 2 138-16</inkml:trace>
  <inkml:trace contextRef="#ctx0" brushRef="#br0" timeOffset="-168765.56">18826 17728 895 0,'2'0'103'0,"-1"0"72"0,-1 0-27 0,0-2-41 0,0 2-11 0,0 0 7 0,0 11 14 0,-3-4 28 0,0 2 7 0,-7 7-6 16,-2-2-13-16,-6 8-44 15,-4 3-16-15,-3 10-29 16,-2 3-11-16,-7 6-15 16,-3 5-8-16,4 0-13 15,-2-5-24-15,9-8-39 16,5-4-16 0,8-17-57-16,7-3-25 15,0-24-128-15,6-2-197 0,8-31 282 16</inkml:trace>
  <inkml:trace contextRef="#ctx0" brushRef="#br0" timeOffset="-168572.81">18501 17691 1088 0,'0'8'211'0,"-3"2"171"16,1 2-157-16,-1-5-44 16,8 7-88-16,6 3-20 15,8 1-26-15,9 10-13 16,1 5-9-16,4 5-8 15,-2 6-11-15,2 3-3 16,-3 2 5 0,0-8-46-16,2-11-93 0,-5-8-65 0,3-6-334 15,4-5 314 1</inkml:trace>
  <inkml:trace contextRef="#ctx0" brushRef="#br0" timeOffset="-168273.39">19173 18061 1487 0,'0'23'129'0,"-5"2"71"0,-3 2-32 15,5 3-81-15,-5 3-35 16,7 2-42-16,2-2-12 16,6 2-2-16,1-1-2 15,9-5-4-15,-1-4-3 16,4-11-5 0,2-7-3-16,2-14-34 0,0-5-21 15,-1-12-94-15,-2-11-127 0,-2-10 174 16</inkml:trace>
  <inkml:trace contextRef="#ctx0" brushRef="#br0" timeOffset="-168115.34">19211 17803 1447 0,'-8'15'199'31,"2"0"183"-31,-1-5-245 0,0-4-45 0,7-4-117 15,0-2-76-15,4-8 53 16</inkml:trace>
  <inkml:trace contextRef="#ctx0" brushRef="#br0" timeOffset="-166977.25">17146 17609 418 0,'0'0'155'0,"0"-1"135"0,0 4-42 0,1-3-11 0,-2 3-19 16,1-1-10-16,-13-4-22 0,5 10-11 16,-9-8-35-16,3 10-11 0,1-1-37 15,-7-3-19 1,-15 5-18-16,10-7-17 0,-19-6-15 15,1 2-7-15,2 0-16 16,-21-2-5-16,14 2-5 16,2 2 0-16,22 7 1 15,5-2-2-15,16 4-5 16,3 3 0-16,13 6-2 16,2 1 3-16,20 4 4 15,5 4 2-15,10 1 2 16,2 0 2-16,-1 3 0 15,-2-5 2-15,-8-1 2 16,-2-2 1-16,-4-1 3 16,-7-7 0-16,-9-3 4 0,-6-1 2 15,-10-5 6 1,-3-4 1-16,-10 4-1 16,-2-4-2-16,-9 5-6 15,-1-3-5-15,-11 7-13 0,-2 1-12 16,-6 7-27-16,2 2-14 15,-13 7-21-15,3 5 1 16,-3 3 23 0,3 0 13-16,14-2 32 0,5 0 9 0,14-6 4 31,5-5 0-31,11-6 1 0,4-5 6 0,8-1 21 16,7 0 10-16,16-2 19 15,9 0 1-15,19 3-13 16,5-5-8-16,3-2-19 15,-3-1-9 1,-5-8-6-16,3-5 1 0,10 2-112 16,0-8 35-16,-9 2 20 15</inkml:trace>
  <inkml:trace contextRef="#ctx0" brushRef="#br0" timeOffset="-156146.61">797 3859 395 0,'5'-4'91'0,"0"1"84"0,-5-4-39 0,1 1-5 0,-1 6 4 0,2-2 3 0,3 4 12 0,-5 1-1 0,-5 0 1 0,2 2-7 0,-2-5-25 16,2 0-12-1,1 0-39 1,-10-5-16-16,1 5-26 0,0 7-7 0,-11 5-10 16,-7 2-2-1,-1 13-4-15,2 3-1 0,6 6-2 32,7 2-1-32,12-3-2 15,5-7 0-15,14-2-1 16,7-3-1-16,15-2 1 15,2-1 1-15,7 2 4 16,-3-3 3-16,-1 5 6 16,-5 1 2-16,-15 7 9 0,-4 2 7 15,-19 4 10-15,-11 3 1 0,-13-1-7 0,-2-1-6 16,-12-4-12 0,0-2-5-16,-2-13-25 15,-1-5-35-15,7-11-102 0,1-4-91 31,17-12 128-31</inkml:trace>
  <inkml:trace contextRef="#ctx0" brushRef="#br0" timeOffset="-155693.14">1141 3952 985 0,'5'8'130'0,"-5"11"92"15,-2 3-12-15,-7 13-94 16,-1 3-25-16,3 8-42 16,2-4-23-16,5-1-18 15,1-3-3-15,15-13-2 16,6-11 1-16,10-15 15 16,6-12 11-16,0-15 22 15,1-8 11-15,-3-7 4 16,-9-3-7-16,-6 8-10 15,-12 8-7-15,-9 12-9 16,-5 8-2-16,1 18-15 16,-3 14-6-16,10 25-11 15,5 9-2-15,13 11 0 16,-1 0 1-16,12-7 1 0,-5-5 2 16,-4-10 3-1,-5 4 1-15,-15-6 5 0,-5 3 3 16,-17-4 1-16,-12-1 1 15,-10-4-3-15,-8-4-2 16,-5-18-3 0,1-7-1-16,1-22-11 0,4-16-23 15,18-20-80-15,8-6-33 0,27-3-108 16,15 3-72-16,20 6 192 16</inkml:trace>
  <inkml:trace contextRef="#ctx0" brushRef="#br0" timeOffset="-155412.86">1862 3927 696 0,'18'2'241'0,"-7"4"213"0,-27 15-140 0,-11 4-57 0,-19 13-94 0,0 1-35 16,7 4-76-16,3-2-18 0,17-7-30 0,11-4-11 0,13-11-3 0,10 3 1 15,19-6 8-15,5 1 10 16,4 4 19-16,4-2 1 16,-6 5 0-1,-6-1-5-15,-16 1-5 0,-12 3 2 16,-19-4 1-16,-9 3-3 16,-12 0-44-16,-3-5-37 0,-2-4-115 15,0-9-128 1,15-17 172-16</inkml:trace>
  <inkml:trace contextRef="#ctx0" brushRef="#br0" timeOffset="-155215.03">1979 3352 917 0,'38'-22'218'0,"-8"12"276"15,-5 16-236-15,-12 27-59 0,-2 21-53 16,-3 27-64-16,-10 8-20 15,4 14-36-15,-2-1-8 16,-5-10-5-16,14-4-10 16,2-18-104-16,2-9-81 15,14-20 94-15</inkml:trace>
  <inkml:trace contextRef="#ctx0" brushRef="#br0" timeOffset="-154867.87">2108 3820 1408 0,'3'2'125'16,"5"-2"65"-16,5 4-13 15,0-4-49-15,9 3-31 16,-5 1-31-16,-1 2-36 16,-2 7-8-16,-6 4-7 15,-3 8-3-15,1 10-3 16,-1 3-2-16,4-7-4 15,4 1-1-15,3-13-2 16,6 0 0-16,4-16 2 16,3-3 2-16,2-11 8 0,-1-7 5 15,-3-7 7-15,0-5 3 16,-11 2 4-16,-7 1 4 16,-14 3 9-1,-13 7 2-15,-16 7-11 0,-5 9-10 0,-4 6-19 31,4 4-7-31,12-4-40 0,7-2-43 16,12-16-141-16,17-4-164 0,13-18 213 16</inkml:trace>
  <inkml:trace contextRef="#ctx0" brushRef="#br0" timeOffset="-154489.42">2698 3391 1318 0,'-1'30'131'0,"-2"3"91"16,-2 0 15-16,8 10-106 0,2-1-22 15,3 18-63 1,0 7-15-16,-2 4-14 0,-3 3-3 31,8-10-9-31,3-7-2 16,10-22-3-16,4-8 0 0,-2-16 3 15,0-10 2-15,-4-7 4 16,-4-10 3 0,1-12 1-16,-5 1 1 0,-6 0-2 15,0 3-2 1,-5 17-4-16,-2 8 8 0,-1 28 0 16,4 8 6-16,-3 15-3 15,2 0-11-15,7-7-1 16,2-12-5-16,6-16 2 15,5-12 3-15,1-15-68 16,1-10-59-16,1-21-371 16,4-5 294-16</inkml:trace>
  <inkml:trace contextRef="#ctx0" brushRef="#br0" timeOffset="-154363.18">3020 3535 1216 0,'-11'9'38'0,"5"-1"-15"16,4-8-11-16,7-8-107 0,14-3 69 16</inkml:trace>
  <inkml:trace contextRef="#ctx0" brushRef="#br0" timeOffset="-154135.05">3547 3547 1202 0,'-28'40'194'15,"-4"1"126"-15,-15 4-60 16,-4 4-70-16,2 3-83 16,7 0-41-16,18-1-56 15,12-6-10-15,26-8-10 16,22-7-3-16,19-13 3 16,10-6 4-16,-4-9 6 15,-2-2 8-15,-13 0-62 16,-5-5-93-16,-10 2-349 15,-6-2 287-15</inkml:trace>
  <inkml:trace contextRef="#ctx0" brushRef="#br0" timeOffset="-153461.64">1498 5168 1393 0,'-8'8'162'0,"-3"3"102"0,-3 3-71 0,-7 5-66 0,2 11-57 0,-4 0-31 0,-3 10-30 16,7 5-1-1,0 1-4-15,7 0 1 0,9-10-5 16,-1-9-1-16,4-14-1 15,4-12 2-15,5-17 6 16,-6-14 5-16,11-22 7 16,-2-12-6-16,2-26-2 15,6-5-1-15,5-9 2 16,2 3 12 0,2 24 15-16,-3 12 5 15,-2 34 3-15,0 21-8 0,-4 26-14 16,4 16 0-16,-3 26-11 15,-6 10 1 1,-2 4 3-16,-4 4-13 0,1-16-4 16,-1-5-36-1,1-14-97-15,-4-3-66 0,0-17 93 0</inkml:trace>
  <inkml:trace contextRef="#ctx0" brushRef="#br0" timeOffset="-152202.36">1476 5249 1599 0,'0'3'99'0,"0"-3"65"16,1-2 4-16,10-9-77 15,3-3-7-15,5-17-59 16,10-3-15-16,9-11-8 31,4-4-2-31,15 3-3 0,3 0 1 0,-9 15 0 16,-1 6 1-1,-18 17 1-15,-2 12 0 0,-16 15 0 16,-8 14 1-16,-1 10 2 0,-4 4 0 16,4 5 0-16,3-4-1 15,6-4-1 1,0-3 0-16,2-14-1 0,5-5 0 16,-10-16 3-1,-3-3 4 1,-7-12 1-16,-4-5 14 0,-6-21 17 15,1-3 4-15,-3-12 2 0,0-7-12 16,9-6-21 0,2-7-5-16,11 10-7 0,8 10 0 15,6 15-4 1,2 12-2-16,5 16-3 16,-2 6-1-16,4 10-8 15,-4 10-5-15,3 9-5 16,-7 6 2-16,-7 5 8 15,-1 4 9-15,-10 5 9 16,0-2 2-16,-6 3 1 16,-2-3 1-16,0-8-1 15,-2-7 1-15,-4-10 1 16,0-7 2-16,-2-14 2 16,1-10 0-16,-4-12-2 0,2-6-1 15,6-15-1-15,0-7-2 16,4-5-1-16,4-7-2 15,9 1-2-15,7 4-1 16,5 7 0-16,3 4-31 16,9 13-86-16,7 1-44 15,9 13-137-15,6 3-38 16,5 10 11-16,-5 5 40 16,-11 7 137-16,-7 5 78 0,-13 9 167 15,-12-1 58-15,-12 5 106 16,-9 0 37-16,-10-1-19 15,-11-4-23-15,-11 0-74 16,-4-5-39-16,-10-3-66 16,-1-3-30-16,7 3-31 15,3 0-8-15,19 4-10 16,9 3-5-16,20-2-6 16,10 0-2-16,12-7 6 15,8-4 3-15,3-10 5 16,2-9 3-16,1-11 2 15,-5-5 0-15,-5-3 2 16,-1-3 0-16,-4 1 0 16,-11-1 1-16,1 7 2 15,-10 10 0-15,-8 18 1 0,0-9-2 16,-7 32-3-16,-1 8-1 16,5 19-1-16,2 3-2 15,1 2-1-15,6-7 0 16,10-17 1-16,1-6-1 15,4-21 3-15,-1-3 2 0,-4-13 3 16,0-6 1 0,-4-9-2-16,-1-2 0 15,2 2-2-15,0 1-1 0,-1 13 0 16,-1 3-1-16,0 11 0 16,-6 8 0-16,3 11 0 15,1-1-1-15,1 1 0 16,6-6 0-16,1-10 1 15,3-3 0-15,-1-9 1 16,5-6 3-16,-8-3 25 16,-2-5 16-16,-6 1 30 15,-5 3 10-15,-1 5-13 16,-2 13-10-16,4 1-28 16,1 15-11-16,8 23-9 0,14 13-6 15,7 6 3 1,9 7 2-16,-5-1 0 15,-13 2-3-15,-11 6-1 0,-12-2 0 16,-20 5 1-16,-10 1 4 16,-29-8-4-16,-6 0-4 15,-8-9-82-15,-3-8-35 16,9-21 53-16</inkml:trace>
  <inkml:trace contextRef="#ctx0" brushRef="#br0" timeOffset="-150789.08">6395 3807 782 0,'-2'-4'151'0,"-3"0"132"0,-1 4-7 0,0 2-65 0,-4 4-23 0,9 5-37 0,-3 2-22 0,4 1-34 0,2 5-19 0,1 5-37 0,0 6-8 0,5 12-18 0,-3 4-5 0,0 0-4 16,-1 0-1-16,1-5 0 15,1-2 0-15,-2-11-1 16,-1 1-2-16,6-12 0 16,1 0-1-16,4-4-1 15,2-2 1-15,3-3 0 16,1-6 0-16,7-1 0 15,3-2 0-15,6-1 0 16,5-3-1-16,0 1 2 16,-1 2 0-16,-4-1 0 15,-3-2 1-15,-8-1 2 16,-1 1 0 0,-2-3 2-16,-8-4 0 0,12-7 2 15,-8-2 3-15,11-3 4 16,-7-2 4-16,3-6 1 15,0 2-2-15,-4 0 0 0,-4-3-1 16,-1 3 1-16,-6 2 2 16,-4-4 1-1,-3 2 1-15,-3 5-1 0,-2-3 2 16,-2-1-2-16,-3 9 0 16,-2-4-1-16,-4 7-1 15,-2-1-5-15,-9 1 0 16,-5 3-2-16,-5 1 0 15,-12 2-3-15,-6 3 1 0,-21 4-7 16,-10-1-1-16,-7 5-12 16,0 3-17-16,21 6-23 15,12 7-12-15,24-2-22 16,17 5-24-16,21-3-79 16,15-8-69-16,19-8 133 15</inkml:trace>
  <inkml:trace contextRef="#ctx0" brushRef="#br0" timeOffset="-150254.58">7739 3762 1190 0,'-2'25'121'0,"-4"3"84"0,1 1 2 0,2 5-79 0,-3-1-28 0,2 4-56 0,1 1-18 0,-3 7-14 0,3 1-3 0,-2 6-5 15,-1 5-2-15,3-11-2 16,3-1 0-16,3-8-3 15,6-12-3-15,5-11-4 16,7-9 1-16,7-7 4 16,4-1 3-16,12-8 3 15,10 2 1-15,9-7-1 16,2 0 2-16,2 2 0 16,-4-7 0-16,-12 6 2 15,-2 2 0-15,-16-3 6 16,-3 4 11-16,-13-1 21 15,-2 0 8-15,-9-6 14 16,-3 0-9-16,-9-14-10 16,3-3-11-16,-4-8-14 15,-5-8-3-15,-1-7-13 0,-11 1 1 16,-7 1-2-16,1 10 2 16,-14 14 7-16,-7 11-1 15,-26 17-6-15,-8 5-6 16,-7 11-18-16,4 5-31 15,20 6-67-15,3-6-51 16,23 1 81-16</inkml:trace>
  <inkml:trace contextRef="#ctx0" brushRef="#br0" timeOffset="-149453.75">9086 3822 1277 0,'6'15'164'0,"-1"1"82"0,-5 6-35 0,-2 7-46 0,-7 2-75 16,0 7-31-16,-7 8-41 15,0-2-9-15,-5 8-7 16,4 5-1-16,-2-5-2 0,5-2-4 15,6-12-1-15,5-6-3 16,11-12-5-16,9-6 0 16,16-9 0-16,5 3 2 15,16-7 4 1,9 4 2-16,17-5 0 0,9-3 2 16,-1-10 1-16,-6-4 2 15,-19-7 4-15,-15 1 4 16,-17-4 3-16,-3 2 2 0,-15 3 10 15,-5-5 4-15,-6-2 6 16,-2-4 2 0,-4-12-3-16,0-6-6 0,-6-10-6 15,2 1-5-15,-1 3 1 16,1 14 4-16,-3 10 10 16,-3 14 1-16,-13 10-5 15,-16-5-2-15,-17 14-12 16,-7 1-4-16,-20 9-9 15,6 4-13-15,1-5-24 16,10-4-9-16,28-5-40 16,12-5-35-16,25-10-69 15,19 8-70-15,32-4 141 16</inkml:trace>
  <inkml:trace contextRef="#ctx0" brushRef="#br0" timeOffset="-148950.68">10511 3867 1210 0,'15'26'143'0,"0"0"52"0,-6 7-11 0,-4 1-32 0,-7 10-72 0,-3 1-28 0,-6 12-31 0,-4-2-6 0,-1 1-10 15,-3-3-2-15,6-9-5 16,7-10-2-16,6-9-1 16,3-8-2-16,11-14-3 15,4 2 2-15,8-10 1 16,9 2 2-16,13-10 4 16,7 1-2-16,16-2 1 15,3-5 1-15,-3 1 1 16,-6 3 0-16,-9-3 0 15,-5 4-1-15,-1-2 0 0,-2 1 1 16,-11-4 2-16,-5 0 3 16,-10-3 2-16,0 0 4 15,-8-5 17-15,-1-5 10 16,-11-4 14 0,-2-2-1-16,-5 0 1 0,-8-1-5 15,-9 4-10-15,-6 5-3 16,-16 14-15-16,-8 2-4 0,-13 17-16 15,-6 4-4-15,-25 12-27 16,-4 4-15-16,-4-1-34 16,0-3-36-16,20-12-107 15,15-3-171-15,36-4 226 16</inkml:trace>
  <inkml:trace contextRef="#ctx0" brushRef="#br0" timeOffset="-148178.06">6582 5176 745 0,'30'-23'55'0,"-3"5"89"0,-8-1 37 0,-16 13 31 0,-3 4 3 0,-11 6-55 0,-1 7-26 0,-3 12-41 0,0 2-15 0,-3 7-35 0,2 4-14 0,2 4-21 0,2-1-5 16,1-1-3-16,4-2 0 0,1-6-2 15,4-1-2 1,10-6-6-16,6-2-2 0,21-5-2 16,13-4-1-16,21-4 3 15,8-5 1-15,4-9 3 16,-2-2 1-16,-2-5 5 15,-5-1 0-15,-13-5 4 16,-7 2 4 0,-19-2 7-16,-11-1 10 0,-17-4 15 15,-5-3 2-15,-6-8-4 16,-6-1-10-16,-5-7-15 16,1 2-2-16,1-3-1 15,-11 3 2-15,-2 11 5 16,-8 5 6-16,-15 9 3 15,-4 1 0-15,-16 15-8 16,-6 0-8-16,-15 12-11 0,1 6-5 16,4 0-15-16,11 6-19 15,35 0-52-15,19 1-51 16,32-12-170-16,15-1 179 16</inkml:trace>
  <inkml:trace contextRef="#ctx0" brushRef="#br0" timeOffset="-147726.52">7778 5041 1601 0,'0'-2'68'0,"0"8"17"0,0-1 55 0,0 6-28 0,0-6-21 0,0 15-49 0,0 10-19 0,-1 13-13 0,-6 12-9 0,1 2-3 0,-4 1 1 0,6-1-1 0,-3-2 0 15,7-11-1-15,2-6-1 16,9-8-4-16,3-6 0 16,15-8-2-16,2-7 1 15,21-9 0-15,11-5 0 0,10-9 1 16,3-5 1-16,-5-4 1 15,-7-4 1 1,-1-3 3 0,1-3 1-16,-8 0 2 15,3-5 2-15,-12-2 5 0,-4 2 10 0,-20-1 31 16,-7-4 25-16,-19 2 30 16,-13 5 2-16,-25 3-19 15,-16-3-16-15,-22 15-40 16,-9-4-20-16,-11 11-40 15,-10 11-37-15,-3 4-57 16,-2 13-49-16,26 10 91 16</inkml:trace>
  <inkml:trace contextRef="#ctx0" brushRef="#br0" timeOffset="-147144.85">9218 4903 1535 0,'0'34'106'15,"0"11"34"-15,0-7 1 0,0 2-67 0,0-1-19 0,-4-4-29 0,-7 4-9 0,-3 5-7 16,-2 2-5 0,2-7-8-16,4-2-2 15,8-15-9-15,6-3-3 0,21-7 1 16,13-7 0 0,15 1 5-16,15-6 4 15,13-4 3-15,-2-6 0 0,-2-10 5 16,-9-4 1-16,-5-4 6 15,-10-1 2-15,-16-2 21 16,-10 4 21-16,-29-3 15 16,-12 3 9-16,-21-8-15 15,-9-2-18-15,-7 0-23 16,-5-4-10-16,-4 3-5 16,0 7-4-16,-3 2-10 15,9 9-14-15,15 7-54 16,7 5-32-16,19 4-189 15,13 1 175-15</inkml:trace>
  <inkml:trace contextRef="#ctx0" brushRef="#br0" timeOffset="-146704.85">10645 4899 1412 0,'-4'15'97'0,"-7"0"67"15,0 4 13-15,5 12-18 0,-5-1-37 16,9-2-72-16,-1 4-23 16,-3-2-19-16,0 5-2 15,-4 7-4-15,-2 2-2 16,2-3-2-16,7-3-4 15,3-9-5-15,13-4-3 0,7-11-5 16,10-4-1-16,19-14 1 16,8-8 3-1,15-13 12-15,-4-9 4 16,-3-15 10-16,-5-4 3 0,-7-12 13 16,0 4 12-16,-6 1 18 15,-8 5 18-15,-20 7 19 16,-9 6 8-16,-20 5 4 15,-9 6-7-15,-20 4-21 16,-7 3-24-16,-9 15-29 16,-5 9-15-16,-11 14-31 15,-14 8-26-15,-15 8-78 16,-4-1-43-16,2-7 82 16</inkml:trace>
  <inkml:trace contextRef="#ctx0" brushRef="#br0" timeOffset="-141932.74">6824 4031 397 0,'-5'0'128'0,"-1"2"111"0,-5-2-77 0,0 0-31 0,7 0-34 0,0 0-8 0,4-3 3 0,3 0 1 0,0-1-5 15,-3 4-6-15,2 0-5 16,-1 0 2-16,1 0 6 16,-1 0-1-1,2 0 0-15,-3 0 0 0,0 7-14 31,4-4-4-31,0 8-9 0,-4-3-9 0,-3 3-8 16,-6 3-8-16,4 3-15 16,2-1-4-16,0 8-7 15,1-1 0-15,2 6-2 16,5 7 0-16,-2 5-3 16,2 0 1-16,-1 6 3 15,1-2-5-15,-5 2 5 16,8-1-4-16,0 7-3 15,0-1 3-15,3-3-2 16,-8-2 2-16,-1-7 2 16,1-5 3-16,0-13-4 15,2-7-1-15,3-10 0 0,-4-5-1 16,-1-5-40-16,-1-6-47 16,-7-4-178-16,5-4 148 15</inkml:trace>
  <inkml:trace contextRef="#ctx0" brushRef="#br0" timeOffset="-141539.62">6636 4735 493 0,'0'3'123'0,"0"-3"114"0,0 0-6 0,5 0-70 0,3-3-23 0,1-4-34 0,-4 3-10 0,6-1-17 15,1 3-12-15,1 9-13 0,1 1 1 16,2 10 8-1,3 8 5-15,1 0-9 0,1 3-6 16,1-2-20-16,-1-2-7 16,-2-5-11-16,-4-5-1 15,-2-8-4-15,-7-2 1 16,2-6-48-16,-3-10-54 0,7-10-316 31,-2-9 251-31</inkml:trace>
  <inkml:trace contextRef="#ctx0" brushRef="#br0" timeOffset="-141335.5">7024 4571 967 0,'-3'1'136'0,"-5"2"119"16,2 4-21-16,-5 1-64 15,3 4-35-15,-2 9-61 16,1 2-18-16,-2 10-28 15,0 4-6-15,4 10-12 16,-7 2-6-16,2-2-24 16,-6 1-55-1,6-7-255-15,7-2 208 0</inkml:trace>
  <inkml:trace contextRef="#ctx0" brushRef="#br0" timeOffset="-129518.27">11569 3498 276 0,'-1'14'121'0,"-3"-1"140"0,3 0 2 0,-7-1-29 0,3-1-16 0,0 2-31 0,-2-4-17 0,3-5-47 0,0 3-23 0,2-5-47 0,-3 3-19 15,7 4-8-15,-2 2 0 0,8 13-2 16,-2 4-5-16,-3 9-10 31,5 7-1-31,-8-2 1 0,-1 1 0 0,-3-12-5 32,4-4-4-32,0-9 0 0,-3-9 0 0,3-9 8 15,-3-3 8-15,2-13 10 31,1-9 0-31,-2-13-1 0,0-5-5 0,-5-2 1 16,2-6 6-16,3 9-5 16,-4 2-4-16,4 9-6 31,2 12-8-31,0 19-2 0,10 1-1 16,2 15-5-16,3 8-2 15,-1 3 5-15,-2-4 1 16,7 1-3-1,2-4 0-15,-1-7 1 0,-1 4 0 16,-5-12 5-16,-2-3 2 16,-5-1 4-1,-5-4-1-15,1-2-4 16,5-1-1-16,2-5-4 0,5-3 0 16,7-8 1-16,4-13 0 15,8-4 3-15,1-2 0 0,-7-3 1 16,-1 10 3-16,-11 12 13 15,-3 8 1-15,-5 16 4 16,-7 9-3-16,-4 9-9 16,-2 12-2-16,-1 10-8 15,-2 10-3-15,2 8-4 16,-2 3-2-16,6 0 4 16,1-7 1-16,2-7-4 15,2-8-12-15,7-13-78 16,1-8-51-16,0-12-140 15,-2-8-183-15,-1-12 275 0</inkml:trace>
  <inkml:trace contextRef="#ctx0" brushRef="#br0" timeOffset="-128971.36">12229 3583 645 0,'0'7'214'0,"3"4"201"0,-8 0-151 0,3 5-32 0,-9-2-94 15,-6-3-39-15,14 9-58 0,-8 2-17 0,8 12-16 0,1 7-4 0,-4 4-2 0,9 4 0 0,-2-6-1 16,-1-4 2-16,0-10 4 0,-4-9 2 0,1-11 5 0,1-9 1 0,4-12 5 0,-4-13 7 0,4-13 3 16,5-11 3-16,5-5-4 0,0-6-4 0,-2 0-6 15,-3 2 7-15,5 9 5 16,2 13 1-16,2 12 4 0,4 9-4 15,-7 8-3-15,-2 1-3 16,3 6-5 0,-5 0-5-16,7 8-10 0,0-3 3 15,-5 9 8-15,0 5 0 16,-3 7 1-16,0 3-5 0,-5 10-8 16,3 7-5-1,-1 6-3-15,-2 0-1 16,3-1-4-16,-2-10 5 0,0-10-39 15,3-3-20-15,-6-12-66 16,-1-5-53-16,0-11-125 16,0-8-219-16,0-9 306 15</inkml:trace>
  <inkml:trace contextRef="#ctx0" brushRef="#br0" timeOffset="-128773.27">12229 3639 1113 0,'-24'14'121'0,"-3"6"111"16,3-2-40-16,4 1-41 16,1-5-32-16,19-6-47 15,9 3-13-15,12-5-20 0,14-3-3 16,2 2-14 0,0-2-7-16,-6 2-10 0,-1 6 10 15,-9 0-103-15,2-2-114 16,-2 9 123-16</inkml:trace>
  <inkml:trace contextRef="#ctx0" brushRef="#br0" timeOffset="-128242.77">12869 3590 758 0,'0'6'135'0,"-6"-4"134"0,3-1-35 0,1-4-42 0,-4-6-40 0,4-6-41 0,-1 1-11 0,3 3-4 16,0 2-3-16,0 7-6 0,-5-3-4 0,-15 5-13 15,-1 5-10-15,-10 3-26 16,-6 3-8-16,4 6-14 16,-1 10-6-16,5 16-8 15,5 4-3-15,10 5-2 16,5 0 2 0,14-8 3-16,9-4 2 0,17-7 2 15,7-8 0-15,8-4 0 0,1-9-2 16,-1-10 1-16,-5-2-35 15,-14-3-145-15,0-4-109 16,-4 4 136-16</inkml:trace>
  <inkml:trace contextRef="#ctx0" brushRef="#br0" timeOffset="-127732.7">11607 4224 400 0,'-10'6'144'0,"-2"2"170"0,2 1-18 0,3-2-54 0,5 2-25 0,11-3-39 0,7 1-15 0,19-1-17 0,6 0-1 0,27 1-32 32,12-1-19-32,40 2-23 15,9 1-25-15,20-2-27 16,9-4-6-16,-1-3-14 15,4 0 0-15,-16-2 1 16,-22 2 9-16,-37 3-66 16,-11 7-67-16,-24 7 72 15</inkml:trace>
  <inkml:trace contextRef="#ctx0" brushRef="#br0" timeOffset="125131.19">5060 3899 539 0,'2'0'101'15,"-1"-2"98"-15,-1-1-38 0,0 0-45 0,-3-5-12 0,0 0-16 0,1-3-5 0,-6-1 2 0,4-3-2 0,-4-2 3 0,0 3 1 0,-2 0-5 16,-2-1 0-16,-2 1-8 0,-7 0-12 16,2 1-25-16,-3 4-9 15,-11 6-19 1,6 8-4-16,-3 13-8 0,0 8-2 15,6 16-3-15,1 6-1 16,12 4 3 0,8-5 0-16,9-8 0 0,11-7 1 15,10-16 2 1,3-7 0-16,6-10 20 16,-4-9 12-16,-4-4 21 0,-6-8 6 15,-4-2-11-15,-6-3-9 16,-5 2-5-16,1 0 1 15,-5 6 12-15,-3 3 6 16,1 7-4-16,-1 9-3 0,0 12-13 16,-1 7-7-16,-4 18-9 15,-4 7-6-15,-1 9-3 16,-1 6-3 0,3 8-2-1,-5 3 0-15,6-1-4 16,2-4-2-16,0-11-52 0,5-13-31 0,8-21-73 15,3-12-53-15,5-24-203 16,8-20 243-16</inkml:trace>
  <inkml:trace contextRef="#ctx0" brushRef="#br0" timeOffset="125494.64">5281 3722 779 0,'8'-16'192'15,"-8"9"208"-15,-3 8-157 0,-15 18-86 0,-2 13-42 0,-12 16-50 0,2 9-21 0,3 16-29 0,2 4-10 0,12 8-6 0,4-1-2 0,18-15-1 0,9-10-2 0,17-25 2 0,6-16 2 0,9-18 6 0,2-8 9 0,-5-14 20 0,-12-7 8 0,-18-2 10 0,-12-4 1 0,-17 5-8 0,-14 3-7 0,-26 5-17 0,-3 10-12 0,0 18-41 0,0 11-31 0,20 12-97 0,3 2-73 0,25-14 126 0</inkml:trace>
  <inkml:trace contextRef="#ctx0" brushRef="#br0" timeOffset="125701.45">5533 3689 1565 0,'3'11'139'0,"-1"6"67"0,-2 9-24 15,0 8-36-15,-2 17-43 16,-2 4-32-16,-4 14-43 15,3 2-9-15,-8 7-14 16,2-6-5-16,5-9-55 16,-2-11-49-16,8-20-147 15,2-12-179-15,17-34 241 16</inkml:trace>
  <inkml:trace contextRef="#ctx0" brushRef="#br0" timeOffset="125871.83">5759 3710 1360 0,'-22'22'112'0,"-3"11"75"0,-5 3-11 15,-5 7-66-15,0 6-16 0,11-1-46 16,7 0-19-16,19-3-20 16,9-4-4-16,14-4-2 15,11-4 0-15,1-8-3 16,2-3 2-16,-4-3-93 15,-4-5-76-15,-7-3 92 16</inkml:trace>
  <inkml:trace contextRef="#ctx0" brushRef="#br0" timeOffset="126824.45">4684 4776 1095 0,'4'-5'123'0,"2"3"108"0,-6 2-17 0,-3 8-64 0,-4 8-31 0,0 11-65 0,0 6-24 0,-4 6-20 0,-1 2-3 0,8-3-4 0,-2-5-1 16,6-17-2-16,6-3 0 16,1-13 13-1,5-13 8-15,3-15 17 0,-1-13 12 16,6-16 12-16,1-3-4 16,-4 2-12-16,4 4-11 15,-12 16-21-15,-1 13-4 16,-5 19-5-16,-3 14-2 15,-3 18-3-15,-3 11-1 16,-1 2 1-16,4-3 0 16,6-17-1-16,4-8-1 0,13-22-1 15,5-8 2-15,4-17 1 16,6-5 1-16,1-5 0 16,-3 5 1-16,0 7 1 15,-6 7-1-15,-10 17 0 16,1 12-1-16,-12 20-4 15,0 11-11-15,-6 10-35 16,-3 6-23-16,2-4-58 16,1-1-27-16,7-14-34 15,4-9-7-15,4-18-4 16,-1-6 14-16,3-19 51 16,1-2 33-16,-3-3 70 15,0 1 51-15,-1 8 78 16,-2 4 32-16,-1 14 61 15,-6 3-6-15,-5 22-51 0,-5 4-30 16,-7 10-63-16,-1 2-21 16,-1-3-10-16,1-5-2 15,4-17 4-15,7-14 6 16,-1-6 17-16,5-16 11 16,7-13 12-16,4-11 3 0,6-7 5 15,6-2 0-15,10 4-1 16,1 4-4-16,-1 17-10 15,-1 9-7-15,-5 24-9 16,-6 11-6-16,-4 14-9 16,-1 9-5-16,-14 4-7 15,4-4-3 1,-6-9-74-16,-4-5-43 0,2-11-176 16,0-12 148-1</inkml:trace>
  <inkml:trace contextRef="#ctx0" brushRef="#br0" timeOffset="127118.57">5232 4749 1281 0,'16'-10'129'16,"1"1"105"-16,19-8-107 0,5-4-38 0,8-7-39 0,2-1-22 0,-1 2-50 0,-6 1-43 0,4 5-122 15,-6 4-59 1,1 3-8-16,0 3 40 15,-12 3 134-15,-3 5 98 0,-18 7 135 16,-7 4 40-16,-20 6 46 16,-7 5-16-16,-6 2-63 15,0 2-33 1,3 3-56-16,5-1-26 0,11 2-42 31,10 0-8-31,12-4-7 16,6 1-2-16,10-8-4 15,6-2-33-15,5-9-123 16,1-5-152-16,1-16 171 0</inkml:trace>
  <inkml:trace contextRef="#ctx0" brushRef="#br0" timeOffset="127339.17">6060 4536 1407 0,'-22'14'116'0,"-5"5"66"15,5-2-14-15,5 1-73 16,10 1-24-16,15-5-45 16,13-2-10-16,15 4-9 15,2 0-2-15,0 6 0 16,-10 0 1 0,-14 8 0-16,-9 3 6 0,-22 7-60 15,-10-1-75-15,-28 2-400 16,-16 0 317-16</inkml:trace>
  <inkml:trace contextRef="#ctx0" brushRef="#br0" timeOffset="128301.9">5595 4922 1085 0,'0'-8'111'0,"1"-1"115"16,1 0-13-16,-2 5-30 0,0 3-9 16,0 1-55-16,-2 1-17 15,2 4-30-15,-3 3-15 16,2-2-15-16,1 5-4 15,3 0-6-15,0 2 0 0,6 0-1 16,1 1 0 0,-1 6-1-16,4-2-5 15,1 5-8-15,2 4-6 16,0 6-6-16,-1 2-2 0,6 9-1 16,-1 3 0-16,4 9 6 15,3 0 7-15,-2 9 16 16,0 1 7-16,-1 8 1 15,-3 2-1-15,-4 4-9 16,5 4-2-16,-5 8-3 16,-1 1-3-16,2 9-5 15,-4 1-2-15,-2 7-6 16,-2-1 0-16,2 4-1 16,6 6-1-16,-2 2-1 0,-1 2-2 15,0 5-1-15,-4 0 1 16,-4-1 0-16,-5 3 1 15,-7-1 1-15,-3 5 0 16,-9 6-1-16,-2-4-1 16,-8 1 0-16,-4 2-2 15,-2 0 0-15,-7 1 0 16,7-6-1 0,2 3 0-16,-3-1 1 0,4 4-1 0,2 1 1 15,1-4-1-15,5-3 1 16,5 0 0-16,-4-5 1 15,4 4 0-15,-5-6 2 16,0 0-1-16,-4 0 2 16,-2 3-2-16,-5-3-1 15,0 0 0-15,0-9-2 16,3 0 0-16,-3 0 0 16,4 1 0-16,4-12 0 15,1-1 0-15,5-9 2 16,-3-2 1-16,-1 1 0 15,2-1 0-15,-1 1 0 16,-3-5-1-16,4-2 0 16,2-9-2-16,-1-1 1 0,2-2 0 15,6-3-1-15,1-4 0 16,6-9 0-16,-1-4-2 16,7-11 0-1,3-10-2-15,0-11-2 16,4-4-1-16,-3-13-3 15,-4-5-5-15,1-3-26 0,0 0-21 16,-2 0-55-16,0 0-28 16,0-2-47-16,0 2-20 0,0-1-40 31,0-1-26-31,0 1-189 0,-2-17 263 0</inkml:trace>
  <inkml:trace contextRef="#ctx0" brushRef="#br0" timeOffset="128571.18">4856 12271 941 0,'-17'-6'223'0,"3"0"191"0,3 7-120 0,0 7-43 0,1 6-75 16,2 2-35-16,-3 17-73 16,10 7-29-1,1 10-33-15,1 2-8 0,17 2-9 16,1-4-2-16,14-10-6 15,5-4 7-15,11-17 27 16,4-8 21-16,7-16 60 16,5-14 12-16,7-19-2 15,-1-7-15-15,-1-15-46 16,-10 1-16-16,-13 3-59 0,-11 5-25 16,-20 13 27-1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16:59:18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22229 4263 788 0,'3'0'164'16,"-5"0"232"-16,-2 0-169 0,-15 3-42 0,-2 2-28 16,-7-5-57-16,-4 0-17 0,4 0-13 0,-8-5-6 0,-2 5-12 0,-11 0-5 0,-14 5-13 0,-3 4-4 0,-13 4-1 0,-2 8-2 15,-12-1-4-15,-3 4-2 16,4 3-9-1,9-1-4-15,26 6-6 16,8 4-2-16,21-3-2 16,7 2-1-16,9 1 1 15,5 2 1-15,10 2 1 0,10-3 0 16,23 3 1-16,13-2-1 16,27 3 1-16,20 0 0 15,22-7 1-15,6-4 1 0,14-6 1 16,3-8 2-1,20-12-1-15,7-4 1 16,6-18-2-16,4-6 1 16,-4-8 0-16,-1-5 0 15,-7-3 2-15,-10-4 1 16,-22 1 2-16,-8 1 3 0,-37-1 5 16,-18 2 5-1,-40 2 19-15,-18-4 8 16,-24-6 0-16,-14-3-5 15,-40-11-22-15,-12-5-11 0,-27-9-11 16,-12 1-3-16,0 12-11 0,-15 5-4 16,-25 22-10-16,-10 11-4 15,-19 26-3-15,-4 13-2 16,6 23-9-16,11 8-14 16,24 4-53-16,28 1-38 15,43-8-173-15,20-7 182 16</inkml:trace>
  <inkml:trace contextRef="#ctx0" brushRef="#br0" timeOffset="1489.56">21344 4944 477 0,'8'-1'127'0,"-4"-1"73"0,4-2-23 0,-4 0-32 0,-4 4-50 0,0 2-18 0,-4 1-24 0,-5 5-6 0,-5 5-13 0,-2-1-4 0,-6 9-9 15,1-6-8-15,2 6-9 0,-1 1-2 0,6 0-2 0,4-3 0 0,7 5-2 16,3-4 1-16,10 5 4 16,2-1 6-16,10-8 15 15,7 3 5-15,10-2 7 16,10-1-2 0,14 1-7-16,5 1-5 0,14-3-9 15,0 0-3-15,-2 2-5 0,9 2-3 16,1-5 0-16,14 0-1 15,11-3 1-15,2 0 2 16,-2-6 4-16,-11-2 3 16,-6-3 7-16,-4-3 3 15,11-6 1-15,-3-1 0 0,-14-7 8 16,-4-1 7-16,-26-4 7 16,-5-1 3-16,-3-3-4 15,1-5-6-15,1-2-8 16,0 1-5-16,0-4-9 15,0 3-1-15,-5 0 9 16,-1 0 1 0,-10 1 0-16,-3 4-2 0,-8 6-4 15,-10-2 1-15,-7 8 9 16,-5 4 1-16,-5-1-8 16,-4 5-3-16,1 3-9 15,-8-4-3-15,2 6-1 16,-4-5 0-16,-22 0 3 15,-2-3 0-15,-23-2-1 16,-7-1-3-16,-18-3-7 0,-4-1-12 16,-12 6-31-1,-10 2-10-15,-6 12-33 0,-5 6-29 16,7 9-108-16,14 1-130 16,26-1 194-16</inkml:trace>
  <inkml:trace contextRef="#ctx0" brushRef="#br0" timeOffset="2591.6">21484 5304 721 0,'7'0'107'15,"-7"3"72"-15,-4 3-7 0,-3-1-51 0,-8 5-36 0,-4 1-38 0,2 1-8 0,-3 2-15 0,-1 1-5 0,-3-3-9 0,2 4-4 0,2 1-6 0,1 2-1 16,8 3-1-16,0-1-2 15,8 3 0-15,1-1 1 16,5 4 1-16,7-2 1 16,4-1 2-16,5 3 2 15,6-10 0-15,7 4 1 16,4-6 0-16,6-4 0 16,20 2-1-16,4 3 0 0,12 3-3 15,-4-2-1 1,3 7 0-16,0-4 0 0,7 5 1 15,11-3 0-15,1 1 1 16,5-6 1-16,0-4 4 16,-7-4 3-16,-4-6 3 15,-1-3 4-15,-1-6 5 16,3-5 4-16,-4-7 8 16,-9 0 1-16,-11-3-5 15,-8 1-5-15,-7-6-6 16,0 6 3-16,-3-1 5 15,0-7 5-15,-10 6 18 0,-4-10 2 16,-10 5 6-16,-3 2-3 16,-1-5-17-16,-4 3-9 15,7-6-16-15,1 3-5 16,2-1-2-16,0 2-3 16,-2 6 3-16,-6 2 1 15,-2-1 7-15,-12 8 7 16,-5 1 12-16,-2 2 1 0,-14 4-10 15,-6-1-9-15,-9 3-18 16,-10-1-4-16,-11 2-5 16,-5 0 1-16,-9 4-35 15,-7 0-34-15,7 0-76 16,0 0-84-16,-1 1 133 16</inkml:trace>
  <inkml:trace contextRef="#ctx0" brushRef="#br0" timeOffset="14596.13">22615 3957 245 0,'-3'11'95'0,"2"2"69"0,1 1 25 0,0-3-23 0,3 2-19 0,8-5-18 0,-3-2-51 0,-2 0-9 15,2-1-9-15,-6-5 0 0,-2 0-4 0,0 1-8 0,1 4-11 0,-1 3-3 16,3-2 10-16,4 4 7 0,-4-1 27 31,0 2 12-31,-3-3 11 0,-3 3 4 0,-7-3-17 16,-2 0-13-16,-4-2-31 16,-2-6-14-16,-2 0-18 15,-2-3-2-15,1-3-4 16,-4 1-1-16,-5 5-1 15,-1 0-2 1,-7 3 2-16,-2 8 0 0,-9 2 4 16,-3 1 0-16,0 0-1 15,0 1-1-15,6 0-3 16,5-4 0-16,2 4 3 16,1-3 1-16,-3 1 0 15,-5 4 1-15,5-1-1 16,4 0-2-16,5 3-1 15,5-4-1-15,5 3-2 16,5 1 0-16,1-4 0 0,3 1 0 16,9 3 0-16,0-2-1 15,6 1-2-15,9 1-2 16,5 1-1-16,4 2 1 16,6 5 1-1,2 2 2-15,5-1 1 0,3 0 0 0,9-7-2 16,0-2-1-16,7-8 0 15,15-11 2-15,16-8 3 16,4-8 1-16,6-4 3 31,-6 1 0-31,-2 0 0 0,0 6 1 16,-3 5-3-16,3 4 0 0,-7-1 1 16,-3 2 0-16,-13-8 4 15,-10-2 6-15,-24-3 14 16,-4-3 7-16,-14 0 3 15,-6-4-3-15,-4-3-12 16,-4 0-7-16,-7-9-7 16,-2 3-4-1,-6-1-5-15,0 3-1 0,-8 5 1 16,-7 1 0-16,-17 7 3 16,-4 1 0-16,-15 7 1 0,-1-4 2 15,-4 2 1 1,1 3-1-16,-1 4-4 0,4 2-4 15,-11 5-8 1,-1 8-9-16,-9 7-33 0,-2 2-18 0,4 5-62 16,8 2-37-16,9-2-128 15,12 2-182 1,2 3 277-16</inkml:trace>
  <inkml:trace contextRef="#ctx0" brushRef="#br0" timeOffset="15871.15">22254 4929 554 0,'-6'-5'109'0,"-5"3"132"0,-2 2-33 0,-6 8-32 0,0-3-17 0,-9 4-53 16,-4 1-18-16,6-7-19 0,-6 3-10 0,0-6-7 0,1 0 0 0,-5 0-3 0,-4-3-5 15,-2 3-15-15,2 3-9 0,9 5-15 0,1 3-5 16,6 2-3-16,2 1-1 16,9 2-1-16,4 3 0 15,9-5-3-15,8 6 0 0,6-2 2 16,9-4 1-16,11 2 5 16,11 0 1-1,17 1 4-15,4-3 2 0,10 0 1 16,4-1-1-16,10-1-3 15,0 0-2-15,-1-9 0 16,-9-3 3-16,4-8 13 16,-2-3 8-16,8-8 13 15,4 3 1 1,-12-8-7-16,-4 2-3 0,-23 3-6 16,-16-4 6-16,-20 4 23 15,-14 1 9-15,-18 3 4 0,-12-4-3 16,-19 1-13-16,-18-2-7 15,-15-1-1-15,-8 1-3 16,-10 1-11-16,4-3-5 0,-2 8-11 16,-4 0-4-16,-7 6-13 15,-6 5-12 1,4 4-31-16,2 4-36 0,28 0-104 16,10-1-102-16,16-8 155 15</inkml:trace>
  <inkml:trace contextRef="#ctx0" brushRef="#br0" timeOffset="21099.58">20815 3749 247 0,'0'-2'146'0,"0"-2"82"0,0 4 14 16,0 0-7-16,0 1-49 0,0-1-18 0,0 0-28 0,0 0-14 0,0 3-28 0,0-1-15 16,-4 0-22-16,-4-2-10 15,0-2-15-15,3 4-2 16,2-1-8-16,-2-1-1 16,8 10-5-16,1-7-1 15,5 2 6-15,0 2 3 16,9 1 7-16,7-5 6 15,3-3 6-15,2 0 1 0,10-1-4 16,-5-5-7 0,12 1-8-16,-1-5-8 15,4 1-6-15,4-4-2 16,9 4-5-16,9-2-2 0,18 1-3 16,5 2-1-1,4 1-1-15,-4-4 0 16,-7-2 1-16,-2-1 1 0,-9 0 1 15,-3 1 1-15,-16 3 0 16,-2 3 0-16,-14 3 1 16,-2 4-1-16,-7 0-2 15,-5 0 0-15,-1 0-1 16,-3-3-1-16,-5 3 2 16,0-1 0-16,-10-2 2 15,2-2 1-15,-3 2 2 16,-5-2-1-16,-3 0-1 0,0 5-2 15,0-1-4 1,0 1 1-16,0 0-1 0,0 0-2 16,0 0 0-16,2 0 0 15,-2 0 1 1,1 0 1-16,2 1 1 0,4 4 0 0,-4-2 0 16,3 0 0-16,-4 7-3 15,-2 2-2 1,3 12-3-16,2 3 2 0,-2 0 3 15,-2 1-1 1,3-6 4-16,-3-3-1 16,7-2 2-16,-3-6 2 0,3-3 1 15,-7-6 2-15,-1-1 5 16,0 1 1-16,-11-5 0 16,-3-2-2-16,-11-4-8 15,-4 2-4-15,-7-2-12 16,-5-1-5-16,-19 7-13 0,-3-5-4 15,-13 5-1-15,-4 2 1 16,1 1 11 0,-2 0 7-16,-2 3 7 0,1 3 3 15,-13 0 3-15,2 5 0 16,-6 4 4-16,7-1 0 16,16 0 1-16,7-1 0 15,8-1 0 1,4-2-1-16,-5 1 1 0,4-5 0 15,4 0 0-15,5-1 0 0,10-5 1 16,4 0-1-16,4-2 0 31,4 2-1-31,8 0-1 0,-2 0 0 0,9 0-1 16,-2 0 0 0,1 2 1-1,0 3 0-15,1-2 1 0,-1 5-2 0,2 0 0 31,-2 1-2-31,10-4-4 16,0 1-2-16,5-4-3 0,9-1 1 16,-2-1 1-16,8-3 2 15,-2-5 5 1,-1 0 1-16,-1 2-3 0,-7 0-4 16,0 0-5-16,-6-2-3 15,0 1-9-15,2-1 2 16,-2 1 0-16,3-4 2 15,6-2 12-15,-1 0 3 0,2-4 4 16,1 1 1 0,-2 2-26-16,1-2-22 0,-7 4-81 15,2-3-55-15,-5 4-89 16,0 2-86-16,4 9 207 16</inkml:trace>
  <inkml:trace contextRef="#ctx0" brushRef="#br0" timeOffset="22394.18">20691 3700 553 0,'-5'5'127'16,"-3"1"105"-16,7-1-4 0,1 3-44 0,0-7-41 0,0 6-45 0,0-3-10 0,1 0-31 0,-1-4-15 0,0 1-22 16,6 7-3-1,-1-6 5-15,3 1 5 16,3 3 16-16,2-3 5 16,7-3 8-16,9 2 1 0,16-4-6 15,7-4-4-15,13-4-4 16,6-5-4-16,-2 0-13 15,1 3-6 1,4 2-11-16,2-1-4 0,9 0-1 16,5 0-1-16,0 2 0 15,-8-4-1-15,-5 1 1 16,-3-3-1-16,-7 8 0 16,4-1 0-16,-10 6 0 15,-3 2 0-15,-2 0-1 16,0 3-1-16,1 5 0 15,3-2-2-15,-11 2 2 16,-6 5 1-16,-13-7 1 0,-5 1 1 16,-5 0 2-16,-5-2 1 15,-1-5-2-15,-2-1 0 16,4-10-2-16,-2-2 0 16,4 0-2-16,-4 2 2 15,-8 7-1-15,-4 0 2 16,1 4 4-16,-3-1 1 15,0 1 4-15,0 0-1 16,-3 0-2-16,1 0-1 0,1 0-2 16,-12 0-2-16,8 0 3 15,-4 6-1 1,-2 0 2-16,0 5 0 0,-3 5-4 16,-1 5 0-16,0-2-4 15,-6 3 0 1,7 1 0-16,1 1-1 0,2-5 1 15,5 1 0-15,-4-7 0 16,1-5 1-16,3-3 2 16,3-4 1-16,-7-2 1 0,1-1 1 15,-9-4 0 1,-9 1-2-16,-12-4-1 0,-10 2-1 16,-12-2 0-16,-4 1 0 15,-9 2-5-15,-2-2-3 16,-3 1-4-16,0-2 0 0,-9 6 3 15,0-3 3-15,-7 1 0 16,-4 5-5 0,15-5 0-16,2 0 0 0,12 2 3 31,3-6 2-31,-4 6 0 0,6 1 0 0,-1 4-3 31,4 4 2-31,18 3 1 0,8-1 0 0,12-1 1 16,8 4 0-16,4 0-1 15,1 1-1-15,0 2-1 16,0-1-1-16,-2 4 0 16,-1-2 0-16,3 2 2 15,-2-4 1-15,2-2 3 16,3-4 1-16,2 0 4 16,4-6-2-16,2-1 2 0,-1-9-1 15,4-4 1-15,5-4 1 16,-2-8 0-16,2-1 0 15,-5-2 2 1,-1 0-1 0,-4 7 1-16,-1 5-3 0,1 7-2 0,2 9-1 15,-1-2-3-15,-1 2-1 16,-3 4 1 0,5 3 1-16,2 3 4 0,1 1 3 0,2-2 3 31,4 2 3-31,7-7 2 0,1-1 2 15,18-2 2-15,8 2-2 0,26 1-1 16,9 7-4 0,11 1-6-16,3 1-2 0,-2-5-2 15,1-4 0-15,1-4-1 32,-2 0 0-32,-11-9-40 0,-16-2-44 0,-16-5-131 15,-12-3-108-15,-16 4 171 16</inkml:trace>
  <inkml:trace contextRef="#ctx0" brushRef="#br0" timeOffset="24240.54">21650 3416 756 0,'-2'-9'218'0,"-4"4"176"0,1-1-129 0,-4 4-34 0,1 5-93 0,-5 5-27 0,-4 6-41 0,0 4-13 0,4 7-23 16,0 0-11-16,5 5-13 0,8-5-3 0,12-4-3 15,5-2 0-15,5-8 0 16,3-5 0-16,10-6 7 16,-2-3 4-1,-1-8 8-15,-7-2 6 0,-5-2 11 16,-7-4 4 0,-10 0 4-16,-3-2-5 15,-9-2-12-15,-2 1-8 0,-7-1-15 16,-9 8-4-1,2 5-7-15,-3 9-5 16,-5 7-6-16,3 8-2 0,-3 8-2 16,10 5 0-16,16 0 4 15,8 0 1-15,17-5 4 16,8 0 2-16,20-10 4 16,-2-2 3-16,7-10 5 15,-1-6 4-15,-1-7 4 16,2-4 6-16,-12-4 7 15,-11 1 5-15,-18-4 8 0,-10-1 0 16,-27-5-3-16,-11 1-5 16,-12 6-13-16,-2 2-9 15,-7 20-14-15,1 2-7 0,-5 23-6 16,1 4 0-16,21 10-3 31,13 0 1-31,28 1 2 0,14 1 2 0,24-5 9 16,8-2 4-16,11-8 3 15,-4-5 4-15,-1-7 4 16,-6-8 2-16,-7-7 5 16,-5-7 1-16,-14-9 9 15,-7-7 1-15,-21-6 2 16,-8-1-2-16,-14-7-11 16,-6 2-5-16,-8 9-13 15,-2 4-4-15,-6 24-8 16,-5 10 0-16,10 10-2 15,2 5-1-15,30 7 0 16,7-5 1-16,28-2 6 16,12-4 3-16,9-10 8 0,3 0 0 15,2-11 6-15,-10-5 1 16,-1-8 5-16,-7-6 2 16,-7-1 6-16,-9-5 1 15,-12-7 3-15,-8 2-2 0,-14 0-9 16,-8 0-7-1,-11 18-16 1,0 8-7-16,-14 25-6 0,1 9 2 0,10 12 4 16,10 3 0-16,27-8 3 15,10-7 0-15,23-12 4 16,12-2 4-16,10-12 6 16,-2-5 4-16,0-12 3 31,-7-1 2-31,-13-11 6 0,-4 1 1 15,-16-4 6-15,-6-5 2 0,-5-1-4 16,-14-2-3-16,-6 9-13 16,-3 7-8-16,-12 20-12 0,1 14-3 15,1 19 0 1,2 7 3-16,23-3 1 0,15 1 3 31,21-13 4-31,14-4 2 0,0-8 6 16,3-6 4-16,-4-7 4 15,-7-3 2-15,-6-9 6 0,-9-7 3 16,-3 0 3-16,-9-5 1 0,-11-3-4 16,-6 2-4-1,-8 0-12 1,-4 6-7 0,0 17-11-16,0 12-6 0,0 17 0 15,2 7 1-15,22-2 4 16,6-1 2-16,22-8 6 15,2-6 3-15,6-9 5 16,-3-3 4-16,-11-13 3 16,2-2 3-16,-9-7-1 15,-1-2 2-15,-6-6 3 16,2-7 1-16,-12 1 5 16,-2-3 1-16,-5 9-5 15,-2 8-3-15,-12 18-10 16,3 14-5-16,-12 19-6 15,4 6-3-15,-4 2-28 0,6-1-35 16,6-9-484-16,-12-12 377 16</inkml:trace>
  <inkml:trace contextRef="#ctx0" brushRef="#br0" timeOffset="83736">22223 6457 215 0,'1'0'76'0,"-2"0"70"0,-4-2-30 0,2-1-48 0,-2 1-30 0,-1-1-34 16,4 0-2-16,-3-2 0 0,2 1-1 15,3 4 0-15,-1-2 4 0,1 1 36 0,0 1 22 0,0-5 44 16,6 5 23-16,-1 3 14 16,1-3 2-16,-3 2 1 0,-4-10-6 15,-6 3-5-15,6-1-1 16,-3-4-15-16,8 7-10 0,7 1-23 16,-3-4-11-1,-4-2-21-15,1 7-8 0,-5 1-15 16,0 11-7-16,6 20-4 15,-4 5-4-15,1 15-5 16,2 7-5-16,-5-1-6 16,0 1 1-16,0-9 1 15,-3-5-1 1,-1-12 4-16,4-7 0 16,-1-12 4-16,1-12 5 0,0-2 6 15,-5-13 1-15,2-15-4 16,3-9-3-16,5-14-6 15,7-1-2-15,6-10-2 16,5 1-1-16,7 9 2 16,4 4 4-1,-3 22 5-15,4 11-2 0,-8 19-6 16,-4 13-4-16,-7 17-5 16,-5 7-1-16,-3 4 3 15,-3 5 1-15,-1-2 0 16,1-6 1-16,-2-6 3 0,-4-10 1 15,-2-11 10-15,-2-8 3 16,-1-12 2-16,1-11 0 16,5-18-8-16,0-14-4 15,12-9-6-15,6-4-2 16,9 4 1-16,1 14 0 16,8 14 7-16,-4 12 0 15,-1 20 0-15,-2 9 1 16,-1 13-4-1,-3 3 1-15,-1 17-3 0,-7 5-1 16,-1 9-1-16,-6-1-2 16,-2-4 0-16,-4-2-5 0,1-12-41 15,-2-6-31-15,-1-15-93 16,2-9-69-16,6-17-204 16,9-11 241-16</inkml:trace>
  <inkml:trace contextRef="#ctx0" brushRef="#br0" timeOffset="84112.38">23280 6252 1186 0,'4'-7'199'0,"4"1"96"0,-8 6-41 0,2-1-22 0,-2-1-77 0,-3-1-25 0,-8 3-35 0,-4 5-20 0,-10-1-36 0,-3 6-11 15,-7 9-17-15,0 3-3 0,5 6-7 16,5 5-1-16,8-4-5 31,7 5-1-31,10-4-2 0,7 0 1 0,13 0 4 16,5-3 3-16,15-3 6 16,1-2 2-16,9 1 0 15,2-2-1 1,-3 3 0-16,-8-2 0 15,-17 3 4-15,-11 2 3 0,-21 3 4 16,-13-2 1-16,-18-3-7 16,-10-1-9-16,0-10-43 15,-3-3-42-15,8-9-150 16,-8-2-104-16,-10-2 175 16</inkml:trace>
  <inkml:trace contextRef="#ctx0" brushRef="#br0" timeOffset="84442.67">21973 7151 1286 0,'2'12'181'0,"1"1"91"0,8-5-52 15,11 1-3 1,22-9-60-16,21-1-16 0,41-15-20 16,7-3-17-1,32-8-35-15,13-3-17 16,9-5-24 0,10 4-7-16,-2-4-9 0,-12 4-1 15,-15 2-5-15,-14 4 0 0,-38 8-1 16,-28 4-6-16,-44 10-34 15,-15 0-30-15,-29 6-70 16,-16 3-43-16,-43 8-96 16,-14 5-110-16,-27 10 221 15</inkml:trace>
  <inkml:trace contextRef="#ctx0" brushRef="#br0" timeOffset="84678.69">21707 7622 1265 0,'83'0'257'0,"12"-8"277"15,55-12-289-15,9-7-12 0,18-16-105 16,12-5-37-16,2-5-58 16,-5 0-9-16,5 2-11 15,-2 4-5-15,-23 8-1 16,-10 6-2-16,-33 6-3 15,-23 5-10-15,-40 9-53 16,-18 0-44-16,-37 13-109 16,-3 0-50-16,-43 24 137 15</inkml:trace>
  <inkml:trace contextRef="#ctx0" brushRef="#br0" timeOffset="84866.95">22175 7778 1643 0,'231'-75'67'16,"15"-3"37"-16,-7 1-95 16,-3-10 0-16,6-6-18 15,-24-28 7-15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17:00:56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9069 5187 528 0,'3'2'41'0,"-3"6"61"0,0 6-96 0,-7 2-3 0,1 7 13 15,-5 3 13-15,-3-6 10 0,-2 1 1 0,-4-4-48 16,2 0-149-16,1-1 99 16</inkml:trace>
  <inkml:trace contextRef="#ctx0" brushRef="#br0" timeOffset="392.48">8610 5648 515 0,'-21'6'17'0,"5"4"-1"0,4-6 24 15,4 3 26 1,5-6 50-16,3-1 24 0,11 2 11 16,1-2-2-16,10 0-13 15,4 1-8-15,7 1-20 16,16 6-7-16,1-4-13 15,2 1-6-15,3 2-10 16,-6-6-10-16,18 12-8 16,7 6-9-16,30-4-14 15,20-2-5-15,17 1-12 16,4-3 4-16,17 11 1 16,7 7 1-16,10 1-5 15,10 4-4-15,5-7 5 16,-6-3 10-16,-9-18 6 15,-5-4 2-15,-18-13-8 16,-8-11-9-16,-17-18-81 16,-15-9-41-16,-25-37 52 15</inkml:trace>
  <inkml:trace contextRef="#ctx0" brushRef="#br0" timeOffset="2908.21">2596 8836 718 0,'-2'12'44'0,"2"-3"35"0,5-3 26 0,11-3 38 0,-4-1 24 0,6-2 12 16,-1-2-22-16,8 2-41 0,-3 0-22 0,8 2-28 0,3 0-10 0,-1 4-10 0,11 0-1 0,1-3 1 0,3-1 0 15,5-2-2-15,5-3 2 0,11-4-4 0,12 0-3 0,12-6-14 0,2 0-6 16,12 1-8-16,-2-1-2 15,10 2-3 1,17 0-3-16,8 5-3 16,6-2 0-16,0 5 7 15,6-4 8-15,12 6 10 0,6-1 8 16,12 2 0 0,15 5-3-16,6 8 1 0,0 4-1 15,15 10 0-15,-12 7 2 16,-11 6-6-16,-1-1-3 15,-13-1-8-15,-12-5-4 16,-10-3-1-16,-9-8-2 0,-28-9 2 16,-1-5 6-16,-16-14-98 15,2-4-60-15,-29-36 75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6:51:28.0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4-04-18T16:51:31.705"/>
    </inkml:context>
  </inkml:definitions>
  <inkml:trace contextRef="#ctx0" brushRef="#br0">13879 481 291 0,'11'0'117'0,"1"0"76"0,-2-1 4 0,1-1-13 0,-8 2-24 16,0-3-16-16,-3 3-9 0,-5 0-7 0,-2 3-21 0,-6 4-9 0,-4 2-20 15,-9 2-3-15,0 0-9 0,-3 2-1 16,-7-2-5-16,-2-2-8 16,-13 1-14-16,-1-1-7 15,-14 1-7-15,-10-2-4 16,-1 3-13-16,-6 1-2 16,16 6-7-16,6-1-3 15,20 7 5-15,9-2-2 0,15 8-1 16,12-2 1-16,19 2 2 15,12 5 4-15,21-1 4 16,8-1 4-16,18 4 0 31,-2 2-6-31,1 2 1 16,-9-1-4-16,-12 2 22 0,-21-7 10 16,-16 0 15-16,-5-1 12 0,-20-5-15 15,-3-1-2-15,-16-4-12 16,-12-2-8-1,-25-8-4-15,-4-3-5 0,-14-9-8 16,-3-2-6 0,18-13-24-16,1 0-23 0,25-2-64 0,12-3-39 15,18 6-99 1,13-1-76-16,19 3 183 16</inkml:trace>
  <inkml:trace contextRef="#ctx0" brushRef="#br0" timeOffset="452.23">13980 789 1506 0,'-2'-2'96'0,"-7"4"24"0,-4 7-2 0,-4 15-52 0,1 6-23 0,2 8-31 0,4 3-7 0,13 0-9 0,10-2-1 0,12-7 4 16,10-9 2-16,4-10 17 0,12-10 8 16,1-11 17-16,-11-6 5 31,5-11 8-31,-12-3 3 16,-5-7 0-16,-2 2 2 15,-16 6-7-15,-7 3-8 0,-4 15-11 0,-3 7-8 16,-5 15-13-1,2 11 0-15,1 21-4 16,4 12-1-16,2 11-2 16,9 8-5-1,2-1 0-15,3 6 1 0,-3-4 3 16,-2-1 1-16,-6-12 6 16,-18-2 8-16,-9-12 8 15,-6-7 4-15,-31-7-2 16,5-4-12-16,-11-17-19 15,-1-11-30-15,11-23-93 16,8-24-59-16,17-33-174 16,12-17-171-16,20-19 301 15</inkml:trace>
  <inkml:trace contextRef="#ctx0" brushRef="#br0" timeOffset="769.12">14377 896 946 0,'24'24'118'15,"-4"11"130"-15,-5 2-48 16,-9 11-46-16,-1-6-30 0,-5-2-61 16,0-4-22-16,-4-11-11 15,4-4-2 1,5-10-1-16,-2-3 3 0,-1-16 16 0,7-3 5 16,2-16-3-16,2-6-6 15,8-18-11-15,1-1-10 16,4 2 1-16,8 4 2 0,-3 26-14 15,4 9 2 1,-7 23-6 0,1 15-1-16,-7 17-1 0,-6 5 3 15,-2 1-1-15,1-7-2 16,3-8-41 0,1-7-38-16,9-14-146 15,2-4-135-15,10-13 195 0</inkml:trace>
  <inkml:trace contextRef="#ctx0" brushRef="#br0" timeOffset="1286.02">15295 873 1242 0,'-6'-5'167'0,"-11"11"121"0,-9 7-54 0,-10 14-69 0,-5 9-53 31,6 11-51-31,2 5-20 0,10 6-31 0,8-2-8 16,17-11-8-16,12-5-2 15,16-16-2-15,6-9-1 16,13-13 1 0,0-7-4-16,7-19-2 15,7-2 1-15,-3-22 2 16,0-4 6 0,-8-14 8-16,-7-11 7 0,-15-23 7 15,-8-5 2-15,-9-1-1 16,-8 8-2-16,-5 40 15 15,-5 23 6-15,3 37 4 16,-13 17 4-16,-11 28-26 16,1 16-10-16,-17 19-3 0,4 3-5 15,1 2 4-15,4-11 1 16,18-21-2-16,10-6-1 16,14-19-1-16,12-7-2 15,10-18 1 1,9-11 1-16,7-18 2 0,0-6 3 0,-1-6-2 15,1 1-1-15,-4 18-4 16,4 6-3-16,-10 25-1 16,-9 11 1-16,-12 20 3 15,-7 2 3-15,-9-1-16 16,3-5-33-16,9-24-136 16,2-4-84-1,14-18 132-15</inkml:trace>
  <inkml:trace contextRef="#ctx0" brushRef="#br0" timeOffset="1707.47">16316 885 1005 0,'8'8'155'0,"-5"13"83"0,-3 16-28 0,-3 4-30 0,-2 11-64 0,-4-3-21 0,2-6-42 0,3-8-11 0,2-10-16 16,2-11-7-16,2-8 0 15,-2-6 1-15,0-8-3 16,0-4-2-16,3-17-9 16,5-7-4-16,11-14-4 15,4-1-2-15,6-1-1 16,5 6 1-16,3 13 0 16,-6 7 0-16,-1 14 2 15,-4 12 0-15,-11 12 6 16,-2 3 1-16,-8 11 3 15,-1 3 0-15,-4 6-1 16,0 3-1-16,5 1-1 0,6-9-3 0,11-8-1 16,10-6 0-1,9-9 6 1,8-7 7-16,6-10 12 0,3-1 8 16,-17-5 18-16,2-9 12 0,-21 0 13 15,-13-7 0-15,-12-2-19 16,-17-3-17-16,-23-2-28 15,-7 7-17 1,-13 7-53-16,0 8-39 16,15 9-161-16,10 0-137 15,27-5 215-15</inkml:trace>
  <inkml:trace contextRef="#ctx0" brushRef="#br0" timeOffset="2203.56">17138 882 968 0,'20'32'101'0,"-8"7"127"16,-6-1-80-16,-8 3 25 0,-2-3-28 0,-8-8-49 0,0-5-17 0,4-13-24 16,6-10-14-16,-1 1-19 15,6-12-2-15,8-13-5 16,4-7-4-16,7-9-4 0,5-1-1 15,10 0-3 1,3 4-2-16,2 13-1 16,-1 12 0-16,-7 13 2 0,-6 12 0 15,-7 15 1-15,-6 1-1 16,-7 2 3-16,-2-1-1 16,9-9-1-16,4-5 0 15,9-9 9-15,4-6 15 0,-1-7 31 16,2-7 14-16,-6-11 19 15,3 6-2-15,-3-11-18 16,-5-6-7-16,-3 0-26 0,-10-5-15 16,2 13-2-1,-4 3-5-15,-3 30 5 16,-5 6 3-16,-4 17-5 16,2 13-3-16,1-3-7 15,6-3-1-15,8-9-5 16,9-4 0-16,4-9 0 15,3-2-1-15,9-8-21 16,-4-6-48-16,0-9-152 16,3-7-86-16,-4-14 144 15</inkml:trace>
  <inkml:trace contextRef="#ctx0" brushRef="#br0" timeOffset="2367.5">17824 410 2037 0,'-14'8'74'0,"-3"0"22"15,7-6-77-15,4-10-20 0,3-11-42 0,4-6-155 0,9-2-181 0,7 10 202 0</inkml:trace>
  <inkml:trace contextRef="#ctx0" brushRef="#br0" timeOffset="3242.16">18092 778 1505 0,'2'0'30'0,"-10"-5"-2"16,8-4 43-16,0-5-4 15,6-2 12-15,10-3 3 16,2 0-1-16,13 6-12 0,1 5-10 16,4 7-16-1,7 2-15-15,-1 7-23 16,-2-1-4-16,-3 12 0 16,-8-2-1-16,-17 11 2 15,-2 9 1-15,-29 8 0 16,-5 4 1-16,-10 6-1 15,-12-1 1-15,6 0-1 16,1-4-1-16,22-9-2 16,10-3-2-16,22-14-1 0,13-9-1 15,16-12 0-15,7-9-3 16,16-11-26 0,9-10-10-16,14-9-10 0,5-1 2 15,3 3 28-15,-5-1 12 16,-11 4 14-16,-15 2 7 15,-29 2 37-15,-16 1 29 16,-22-1 34-16,-17 0 10 0,-16 10-39 16,-10 9-34-1,-20 12-41-15,-1 18-16 0,-3 10-1 16,9 4 1-16,20 2 2 16,13-6-1-16,26-15-2 15,14-4 1-15,18-18 4 16,9-3 5-16,7-9 7 15,3-4 1-15,-6-4 5 16,-2-2 4-16,-11-4 7 16,-3-1 1-16,-11 4-6 15,-3 2-5-15,-5 15-13 16,-6 10-5-16,-12 15-4 0,3 11 1 16,-7 15 6-16,0 5 2 15,11 0 2 1,3-1-2-16,14-13-3 0,5-7 1 0,8-8 2 31,0-8 2-31,5-8 5 0,-7-8 1 0,-1-16 6 16,0-6 3-1,1-19 11-15,5-3 10 16,-3-24 4-16,7-12 0 16,-4-18-9-16,-3-10-9 15,-5 9-5-15,-1 18 5 16,-13 42-1-16,-8 20-8 15,-13 35-13-15,-5 19-10 16,-9 30-9-16,-1 18 4 16,1 20 9-16,-1 7 0 15,8 6-1-15,1-3-43 16,8-10-134-16,6-7-80 0,4-14-317 16,7-9 315-16</inkml:trace>
  <inkml:trace contextRef="#ctx0" brushRef="#br0" timeOffset="3510.64">19263 773 1325 0,'5'-61'105'0,"3"17"68"0,1 9 8 0,5 21-31 0,4 4-38 0,7 7-64 0,6 3-11 0,6 8-8 15,7 5 1-15,5 10 4 0,1 12 1 16,-10 14 2-16,-7 6-4 16,-14 10-6-16,-11 1-4 15,-4 0-7-15,-8-6-3 16,4-8-13-16,0-5-29 0,15-20-117 16,6-3-100-1,15-21 123-15</inkml:trace>
  <inkml:trace contextRef="#ctx1" brushRef="#br0">20833 8933 0,'0'0'0</inkml:trace>
  <inkml:trace contextRef="#ctx0" brushRef="#br0" timeOffset="4226.02">19946 811 1296 0,'-3'65'60'0,"-2"1"75"16,-1 3-67-16,1-10 16 15,0-7 0-15,10-16-31 16,3-11-26-16,13-17-12 0,9-3 2 16,12-13 3-16,2-5-3 15,5-4 29-15,-5-8 14 16,-1-4 20-16,-8-5 10 16,-15-7-9-16,-15-10-13 15,-22-12-23-15,-12-2-19 16,-17 12-39-16,-6 9-11 15,-1 26-4-15,-1 15 4 16,15 5 14-16,7 6 0 0,27 3-1 16,9 0 1-16,24 0 3 15,10 1 3-15,12 6 3 16,2-1 1-16,8 10 0 16,-6-2 2-16,0 3 2 15,-4 7 1-15,-14-6 0 16,1-1 1-16,-11-3 1 15,0-4 1-15,-1-12 5 16,-9-3 6-16,-4-13 8 0,-1-8 1 0,2-15 0 31,1-4-3-31,10-14-4 0,1 3-2 16,5 1-6-16,6 4 1 16,4 26-5-1,-2 11-1-15,-5 22 1 0,-6 15-3 16,-16 14 0-1,-5 2 0-15,-6 2-1 0,0-6 0 16,9-4-3-16,2-7-32 16,8-5-97-16,-3-5-68 15,3-9-349-15,-5 6 317 16</inkml:trace>
  <inkml:trace contextRef="#ctx0" brushRef="#br0" timeOffset="4786.67">13937 1666 1798 0,'49'-5'69'0,"27"2"34"16,15-3-69-16,18 7 25 0,8 2-13 0,44 0-19 0,20 8-15 0,45-6-12 0,32 5-2 0,39-10 0 15,30-11 2-15,56-2 0 0,13-7 1 0,38-1 1 16,-7-1 0-16,20 3 3 15,-2 2 5 1,-23 9 26-16,-11-2 11 16,-49 12 6-16,-24 3-4 0,-67 3-26 15,-42 1-12-15,-77-3-61 0,-50 1 38 16</inkml:trace>
  <inkml:trace contextRef="#ctx0" brushRef="#br0" timeOffset="68137.64">9392 15200 944 0,'13'16'69'0,"2"1"27"0,11-6-52 16,5-3-6-16,15 0 17 0,6 3 12 0,13 6 34 0,10 8-2 0,23 12-34 0,11 0-12 16,11 1-34-16,-6-5-10 0,-12 2-5 0,-10-5 0 0,-12 0-1 0,-9-2 1 15,-9-5-43-15,-12-1-62 0,-12-8 59 16</inkml:trace>
  <inkml:trace contextRef="#ctx0" brushRef="#br0" timeOffset="119418.56">4905 15739 585 0,'4'19'111'0,"-4"-2"97"15,-2-1-19-15,-1 2-62 0,-7-7-15 0,7-4-15 16,-2 1-4-16,1-8-6 0,1 0-10 0,-1-6-23 0,-2-3-6 0,1-7-10 16,-3-5 10-16,2-9 20 15,-5-8 5 1,-3-6 17-16,1-1 0 16,-18-9-14-16,-1 2-7 0,-18-11-20 15,-13-5-20-15,-1 2-14 16,-2-2 1-1,11 14-7-15,3 10 11 0,5 17-2 16,4 8 0 0,-1 18-5-16,3 10-8 0,-2 10-1 15,-1 8-5-15,3 5-2 16,5-1-1-16,7 2-1 16,3-1 0-16,5-1-1 15,4-5-1-15,4-7-58 16,2-10-37-16,8-12-181 15,0-18-336-15,-5-21 375 0</inkml:trace>
  <inkml:trace contextRef="#ctx0" brushRef="#br0" timeOffset="119718.7">3967 14859 911 0,'-15'3'157'0,"1"8"129"0,-6 7-147 16,4 10-41-16,-11 10-65 16,-1 3-13-16,-7 5-13 15,5 3-2-15,0-4-2 0,3 1-2 16,13-7-1-16,3-2 5 16,11-6 15-16,10 2 11 15,8-3 26-15,14-1 5 16,11-1-2-16,13-3-7 15,12-9-23 1,10-3-10-16,2-13-14 16,-1-10-2-16,-7-6 3 15,-5-9-31-15,-6 0-176 16,-4-2 139-16</inkml:trace>
  <inkml:trace contextRef="#ctx0" brushRef="#br0" timeOffset="120594.08">2329 14878 862 0,'-6'-13'127'0,"-2"7"116"0,0 1-20 0,2 7-54 0,3 6-27 0,-1 11-59 0,1 9-23 15,3 13-37-15,3 11-9 0,1 14-6 0,-4 9-3 0,0 3-3 0,0 1 0 0,0-5-1 16,-7-7-1-16,3-18 0 15,0-8 0-15,-2-24-1 16,3-9-3-16,-3-21-2 16,-2-15-2-16,-3-23 0 15,-2-12 3-15,4-14 3 16,1-3 1-16,3 2 8 16,10 7 7-16,9 18 11 15,0 7 8-15,11 18 1 16,1 7-5-16,0 10-11 15,4 2-8 1,2 9-4-16,-5 9 3 0,-11 8 12 16,-4 10 7-16,-12 8 4 0,-5 3-2 15,-12-2-9 1,-2-1-5-16,-6-4-6 0,1-6-4 16,7-6-3-16,-2-4-3 15,16-9-11 1,3 0-2-16,12 2-4 0,6 5 1 15,15 10 8-15,6 6 4 16,7 7 5-16,1 2 2 16,-1 0 2-16,-5-5-35 0,-11-6-119 15,-5-4-102-15,-4-10 116 16</inkml:trace>
  <inkml:trace contextRef="#ctx0" brushRef="#br0" timeOffset="120832.46">2772 14850 1377 0,'0'6'152'0,"2"11"115"0,12 16-111 16,-3 15-27-16,5 15-52 0,-5 8-22 15,0 9-38-15,-3-1-9 0,0 0-24 0,6 1-70 0,5 2 54 0</inkml:trace>
  <inkml:trace contextRef="#ctx0" brushRef="#br0" timeOffset="123464.68">14442 15881 475 0,'0'13'111'15,"0"6"94"-15,-2-2-87 0,2 3-28 16,-3-4-40-16,3-2-10 16,0-4-2-16,0-5 3 15,0-2 16-15,3-3 7 16,4-5 5-16,-3-3 0 16,6-8-3-16,-4-1-1 0,7-7 0 15,1-2 2 1,6-6 1-16,3-1-3 0,3-7-10 15,4 1-4 1,10 3-16-16,9-2 1 0,11 3-3 16,3 5-10-1,6 2-5-15,4 3-9 0,-2 4-9 16,3-1 2-16,3 3 0 16,8 0 3-16,10 11-1 15,3 7 4-15,-15 2 4 16,-7 6-1-16,-25 1 5 15,-12-2-1-15,-14 3-3 16,-7 1-12-16,-10-4-82 16,-8 0-78-16,-5-4-290 15,-8-4 252-15</inkml:trace>
  <inkml:trace contextRef="#ctx0" brushRef="#br0" timeOffset="123797.51">15545 15111 909 0,'-11'-6'141'0,"4"5"133"0,-2-4-49 15,9 5-52-15,-2 5-38 0,4 1-49 0,9 5-12 0,3 6-17 0,7 4-4 0,5 2-13 0,0 4-9 0,5-3-14 16,2-5-6-16,8 4-5 15,10 4-2-15,1 6 2 16,-2-1 11-16,-9 3 12 16,-6 2 11-16,-18 1 9 15,-6-1-10-15,-15 2-4 16,-15-4-7-16,-13 7-21 16,-12-2-13-16,-8-9-57 15,-3 2-31-15,0-14-56 16,4-4-36-16,-4-8-123 15,20-2-166-15,2 0 273 0</inkml:trace>
  <inkml:trace contextRef="#ctx0" brushRef="#br0" timeOffset="125000.48">16352 14941 505 0,'-4'0'136'0,"-3"0"132"0,-1 0-25 0,4 2-56 0,1-2-26 0,1 1-27 0,-1-1-8 0,-2 0-17 16,3 5-8-16,4 0-20 16,3 4-8-16,-2 4-4 15,0 1-8-15,-1 14-10 16,-2 9-8-16,0 13-27 15,-2 7-4-15,2 9-12 16,-3 5-4-16,1-1-3 16,-1-1-6-16,-3-11-59 15,4-1-24-15,2-11-52 16,0-7-39-16,-3-14-39 16,2-4-51-16,-3-21 153 15</inkml:trace>
  <inkml:trace contextRef="#ctx0" brushRef="#br0" timeOffset="125422.75">16256 15096 869 0,'0'-18'107'0,"0"1"96"16,6 3-33-16,7 6-36 16,3-2-16-16,4-1-24 15,4 2-8-15,1-2-7 16,5 1-10-16,6 1-10 15,-4 1-2-15,6 2-8 16,-2 4-5-16,-1 5-9 16,-7 7-3-16,-14 6 1 15,-4 7 5-15,-20 4-7 16,-5 6-3-16,-11 5-14 16,-2 0-8-16,-8-7-15 15,6-4-9-15,-5-13-6 16,-1-3-1-16,6-11 6 0,-3-3 3 31,12-6 5-31,2-2 1 0,18 9 0 0,-1 1 1 16,13 7 2-1,7 7 3-15,10 10 9 0,3 4 3 32,10 8-1-32,4 3-1 15,0 1-5-15,4-3 0 16,-6-4-11-16,0-4-50 0,-10-3-157 15,-3 1-263-15,-11 5 264 16</inkml:trace>
  <inkml:trace contextRef="#ctx0" brushRef="#br0" timeOffset="131304.7">16916 14919 417 0,'0'5'139'0,"0"-4"118"0,1 1-45 0,-1 3-17 0,-5 3-45 0,-2 3-20 16,-8 1-42-16,1 1-18 15,-3-1-18-15,-1 1-9 16,7-10-8-16,10-1 3 16,-1-1 12-16,-1 7 8 0,13-8 13 15,-3-4 0-15,11-4-1 16,-1-5-8-16,8-1-3 16,2-11 0-16,9 1-12 15,-6 3-4-15,7 6-17 16,-4 15-13-16,-5 1-7 31,-4 7-1-31,-7 8-1 0,-4 1 1 0,-10 7 6 16,2 4-1-16,-13 5-1 15,-3 4-2 1,-5 1-7-16,-4 3 0 0,-7-4 0 16,3-2 0-16,-1-13-1 0,7-3 0 15,12-13-2 1,1 1-2-16,15-3-2 0,3 4 1 31,13-1 2-31,4 5 2 0,13 6 2 0,-4-3 1 31,2 9 1-31,-1 1 3 16,-15 5 1 0,-3 6 2-16,-28 10 2 0,-12 6 1 15,-18 11-1-15,-16 7-2 16,-13 2-21-16,-7 1-32 15,-35-5-137-15,-9-4 5 16,-11-27 68-16</inkml:trace>
  <inkml:trace contextRef="#ctx0" brushRef="#br0" timeOffset="148536.13">1487 17493 611 0,'0'-10'110'0,"-5"7"109"0,2 0-8 0,-7 5-42 0,6 1-21 0,-6 8-37 16,4 1-13-16,-2 12-32 0,2 1-14 0,-2 8-28 0,5 7-12 0,-1 15-8 16,4 2-3-16,4 15 0 0,-1-2-1 15,5-7-14-15,-4-6-27 16,9-21-57-16,-2-11-21 0,3-22 1 15,-1-7 18-15,-1-22-8 16,-2-8-17 0,-7-15-19-16,-1-13 8 0,-2-7 69 15,-2-1 41-15,-7 7 64 32,-4 3 26-32,2 15 55 0,2 4 23 15,-1 8 16-15,7 6-1 0,4 5-19 16,3 1-13-1,7-1-24-15,3 2-15 0,8 1-23 16,-2 3-11 0,6 5-20-16,-3 1-7 0,-4 10-8 15,-3 8 0-15,-13 8 4 16,-3 8 2-16,-3 6-3 16,-10 3-4-1,-2-5-5-15,-1-3-2 0,0-14-2 16,2-4 0-16,3-7-3 15,1 0-2-15,10 0-1 16,0 0 1-16,5 6 4 16,6 4 2-16,7 12 1 15,5 4-4-15,4 8-2 16,1 3 0-16,4-4-3 16,-2 4 6-16,-3-9-41 15,1-4-34-15,-3-10-106 16,2-6-101-16,-5-10 154 0</inkml:trace>
  <inkml:trace contextRef="#ctx0" brushRef="#br0" timeOffset="148884.97">1927 17289 651 0,'0'-8'138'0,"1"2"138"0,-1 6-27 0,0 5-61 0,-3 8-39 0,-5 9-66 0,2 6-23 0,-3 10-38 0,5 1-8 0,3 9-9 0,4-6-4 16,7-6-2-16,7-1-3 0,7-16-2 0,-2-5-1 0,6-12 3 16,-1-9 3-16,0-10 5 0,-2-7 7 15,-1-10 16-15,-9 4 7 16,-4-2 15-1,-7 9 2-15,-1 13 1 16,0 4-1-16,2 14-12 16,-1 9-7-16,7 23-12 15,2 8-3-15,-2 12-7 16,3 3-2-16,2-9-19 16,0-2-33-16,1-9-97 15,-3-7-90-15,1-11 120 16</inkml:trace>
  <inkml:trace contextRef="#ctx0" brushRef="#br0" timeOffset="149593.64">2361 17067 688 0,'0'0'120'16,"-2"0"88"-16,2-9-58 0,0 2-36 0,2-9-28 0,2-1-2 0,6-5-1 15,3 0-1-15,1 1-5 0,6-1-8 16,-2 0-30-16,2 2-9 15,-3 2-19-15,-1 4-4 16,-3 6-8-16,-2 4-48 16,-11 10-208-16,0 0 169 15</inkml:trace>
  <inkml:trace contextRef="#ctx0" brushRef="#br0" timeOffset="149763.7">2440 17222 775 0,'-5'30'103'0,"-3"-4"91"16,6-7-65-16,2-17-58 16,5-7-12-1,12-17-16-15,4-10-14 0,12-7-12 16,3 0-5-16,1 2-8 16,1 1 3-16,-7 5-187 15,-3 4 134-15</inkml:trace>
  <inkml:trace contextRef="#ctx0" brushRef="#br0" timeOffset="150217.63">2722 16324 808 0,'-3'2'118'0,"-7"3"109"16,9 2-19-16,-6 8-44 15,3 0-18-15,12 12-40 16,-4 6-21-16,6 5-38 16,2 8-15-16,-4 6-20 15,0 2-3-15,5-1-5 16,-1-2-1-16,-2-6-2 15,-5 0-12-15,6-8-66 16,-7-2-26-16,7-11-215 16,1-10 184-16</inkml:trace>
  <inkml:trace contextRef="#ctx0" brushRef="#br0" timeOffset="150486.84">2859 16305 681 0,'-8'0'169'0,"2"2"230"16,1 3-186-16,2-2-36 15,3 6-37-15,5 5-55 16,4 1-20-16,4 8-31 16,1 4-8-16,5 11-9 15,-3 1-4-15,0 12-4 16,-1-1-2-1,3 1 9-15,-4-4-30 16,-1-9-88-16,-1-3-55 16,-5-20-267-16,2-4 241 0</inkml:trace>
  <inkml:trace contextRef="#ctx0" brushRef="#br0" timeOffset="150787.29">3094 16343 800 0,'-1'19'85'0,"-1"2"59"0,2 4-11 0,8 6-54 16,8-1-23-16,4-1-36 15,9-4-9-15,-1-8-4 16,-1-10 3-16,0-9 36 15,-4-7 26-15,-2-12 36 32,3-9 11-32,-12-3 1 15,-1-11-11-15,-12 4-11 16,-12-1-7-16,-11 11-30 16,-6 4-14-16,-7 5-29 15,-3 7-10-15,5 12-46 16,2 4-30-16,14 15-87 0,4 2-73 15,8 0 126-15</inkml:trace>
  <inkml:trace contextRef="#ctx0" brushRef="#br0" timeOffset="151121.6">3432 16018 1064 0,'-2'13'92'0,"1"9"50"16,1 6-27-16,1 9-43 15,7 2-18-15,8-1-22 16,4-8-7-16,10-10-14 16,2-12 8-16,1-12 38 15,0-6 5-15,-9-14 42 16,1-2 11-16,-12-12-3 15,-5-2 5-15,-8 1-28 16,-13-1-19-16,-9 7-29 16,-6 2-9-16,-12 7-19 15,1 8-11-15,1 15-75 16,3 2-48-16,7 23-163 0,10 12 148 16</inkml:trace>
  <inkml:trace contextRef="#ctx0" brushRef="#br0" timeOffset="152260.09">16718 17157 540 0,'-1'6'140'0,"-6"5"123"0,4 0-56 15,-3 2 7-15,1-2-39 0,4 2-18 0,1 1-43 0,0 3-16 0,0 8-40 0,0 4-16 16,0 9-26-16,1 6-9 16,-1 6-7-16,2 1-1 15,1 1-4-15,0-2-17 16,-1-9-58-16,1-1-40 16,-2-17-163-16,1-9-163 0,4-18 254 15</inkml:trace>
  <inkml:trace contextRef="#ctx0" brushRef="#br0" timeOffset="152616.93">16676 17395 599 0,'-21'-52'167'16,"-2"-3"168"-16,8-4-142 15,4 3-34-15,11 5-22 16,13 4-1-16,12 9-17 16,11 3-13-16,18 5-37 15,12 7-20-15,7 9-25 16,-5 6-7-16,-15 9-9 15,-7 9 3-15,-17 16 4 16,-9 6 3-16,-15 9 3 16,-7 3-3-16,-12-6-18 0,-6-5-18 15,-9-8-36-15,-4-4-14 16,-5-16 4-16,-3-4 13 16,0-4 30-16,5-2 14 15,11-3 11-15,9 8 10 16,13 8 10-16,6 5 5 15,16 14 7 1,6 1-7-16,8 13-8 16,-3 3-5-16,5 2-12 0,0 4-3 15,-2-2-13 1,3 1-31-16,-1-8-75 0,-4-5-118 16,-1-9 128-16</inkml:trace>
  <inkml:trace contextRef="#ctx0" brushRef="#br0" timeOffset="152931.56">17299 16974 897 0,'6'9'163'0,"2"6"174"0,-3 10-199 0,0 3-9 0,-5 8-57 0,-2 9-15 0,-1 0-27 0,6 3-12 0,3-4-11 16,9-3-4-16,7-13-4 15,3-1 4-15,6-3 16 16,6-4 6-16,7 4 7 16,-5-2-2-16,-7 3-10 15,-5 0-3-15,-16-4-2 0,-5 3-5 16,-14 1-27-1,-9-3-40-15,-10 2-133 16,-6-1-189-16,-7-2 212 16</inkml:trace>
  <inkml:trace contextRef="#ctx0" brushRef="#br0" timeOffset="153114.01">17286 17081 1092 0,'10'-12'111'0,"2"-1"91"16,4-8-79-16,6 1-45 16,3-4-30-16,7-9-36 15,9 0-7 1,11-5-85-16,6 0-106 16,9 5 108-16</inkml:trace>
  <inkml:trace contextRef="#ctx0" brushRef="#br0" timeOffset="153382.71">17895 17092 1304 0,'0'3'93'16,"3"4"25"-16,2-1-20 0,9-9-45 16,5-5-6-16,0-8 0 15,3-3-2-15,-3 0-22 16,2-1-9-16,-9 7-61 16,-1 5-70-16,-11 8 67 15</inkml:trace>
  <inkml:trace contextRef="#ctx0" brushRef="#br0" timeOffset="153540.21">17876 17375 1087 0,'-1'31'42'0,"2"-3"33"16,9-7 3-16,7-8 7 15,7-10 2-15,3-5-38 16,1-7-20-16,7-7-40 0,-4-6-59 15,7-7 43 1</inkml:trace>
  <inkml:trace contextRef="#ctx0" brushRef="#br0" timeOffset="153954.13">18425 16600 686 0,'-6'6'199'15,"3"-1"197"-15,0 6-159 0,-2 3-28 16,3 5-80 0,2 3-30-16,7 12-45 0,1 3-13 15,3 12-18-15,-2 5-9 16,2 7-12-1,-6 1 1-15,1 6-54 0,-1-4-41 16,-2-5-177-16,5-7-211 16,6-14 274-1</inkml:trace>
  <inkml:trace contextRef="#ctx0" brushRef="#br0" timeOffset="154579.12">18542 16829 1072 0,'2'-16'93'0,"4"2"70"16,2-3-40 0,15 1-24-16,4 3-25 0,10-1-30 15,4 3-8-15,1 6-13 16,4 5-7-1,-3 10-6-15,-7 2 0 16,-11 15 1-16,-12 1 3 0,-24 13-2 16,-4 7-5-16,-18 9-19 15,2 2-6-15,4 3-3 16,3-7-1-16,15-12 7 16,7-7-1-16,13-11-9 15,10-7-2-15,9-14-25 0,0-4-17 16,12-17-45-16,-4-4-11 15,2-10 25-15,-2-2 23 32,-7-7 56-32,2-2 20 0,-8 2 38 0,-4 1 31 15,-8 7 57-15,-1 9 27 16,-6 10 12-16,-4 12-17 16,-2 1-49-16,0 0-29 0,0 12-47 15,0 6-13-15,6 10-11 16,4 3-4-1,2 1-3-15,3 0 0 0,7-14-2 16,-3-6 2-16,4-14 5 16,1-8 3-16,-3-10 24 15,-4-5 3-15,-3-12 53 16,0 1 22-16,-4-2 20 16,-9-3 14-16,-12 2-37 15,-5-2-21-15,-7 0-42 16,-1 8-24-16,0 11-69 15,6 9-47-15,2 13-141 16,2 6-146-16,14 9 219 0</inkml:trace>
  <inkml:trace contextRef="#ctx0" brushRef="#br0" timeOffset="154891.48">19563 16747 832 0,'9'14'146'0,"1"-1"201"0,1 10-249 0,1 4-2 0,6 6-49 0,-1 0-24 0,8-3-18 0,1-4-4 0,8-14-5 15,3-4 14-15,-4-14 68 16,1-8 39-16,-5-7 67 15,-4-3 6-15,-8-2-30 32,-4-6-14-32,-13 4-24 0,-8-2-6 0,-14-5-22 15,-8 5-25-15,-11 0-46 16,0 10-30-16,-2 13-77 16,10 14-58-16,2 18-319 15,-9 5 279-15</inkml:trace>
  <inkml:trace contextRef="#ctx0" brushRef="#br0" timeOffset="177086.68">20236 17509 1436 0,'2'20'169'0,"-2"2"99"0,-10 8-83 0,7 2-18 0,-6 4-59 0,1 0-18 0,8 2-16 15,-3 3-7-15,11 13-21 16,-5 9-9-16,2 11-24 15,-5 3-8-15,-7-1-28 16,3 1-32-16,-3-11-62 16,4-6-32-16,2-27-62 15,-1-12-41-15,0-35 148 16</inkml:trace>
  <inkml:trace contextRef="#ctx0" brushRef="#br0" timeOffset="177473.97">20131 17493 958 0,'0'-73'210'0,"3"4"190"16,13 11-157-16,7 4-21 16,15 10-63-16,8 3-15 15,8 11-34-15,-7 8-19 16,0 14-32-16,-9 3-17 16,-3 16-23-16,-5 8-5 15,-5 8-3-15,-8 11 0 0,-15 4 0 16,-5 7 1-1,-13 0 0-15,-11-8-1 16,-8-6-3-16,-4-7-2 0,-4-4-4 16,-7-5-2-16,-10-5 0 15,5 5-2-15,4-5-2 16,15 3-1-16,22 5-3 16,12 4-2-16,26 10 2 15,9 5 4-15,22 11 9 16,2 5 4-16,3 11 0 15,-6-1-1-15,-1 1-6 16,1-2-1-16,-5-7-28 16,1-4-39-16,-9-11-131 15,0-14-97-15,-3-25 150 0</inkml:trace>
  <inkml:trace contextRef="#ctx0" brushRef="#br0" timeOffset="177935.5">21112 17709 1021 0,'0'3'186'16,"-3"-24"165"-16,-8 4-65 0,-3 1-36 0,-13-6-61 0,-6 5-38 0,-8 0-69 0,-2 4-26 15,-3 16-32-15,5 5-11 0,5 17-15 0,9 12-7 0,13 13-9 0,8 7 1 0,21 3 2 0,12-5 1 16,16-17 3-16,7-11 3 0,2-23 5 0,-3-12 3 0,-11-17 6 15,-10-6 3-15,-4-15 10 0,-6-5 6 0,-3-4 17 16,-4 2 8-16,-3 2 7 16,-3 7-3-16,-3 22-10 15,-4 6-11-15,0 26-18 0,-1 13-5 16,2 21-11-16,-4 13-4 16,5 11-5-1,0 3-15-15,9-6-50 16,4-12-30-16,1-20-79 0,7-11-56 15,-2-18-235-15,11-12 272 0</inkml:trace>
  <inkml:trace contextRef="#ctx0" brushRef="#br0" timeOffset="178173.09">21700 17240 1390 0,'-8'8'196'0,"-6"5"133"0,-6 7-107 16,-9 12-27-16,-5 7-68 16,-1 9-23-16,5 10-38 15,5 4-20-15,14 1-26 16,11 1-10-16,15-13-13 0,12-5-3 16,14-15-4-1,4-7-4-15,-4-23-47 0,1-5-34 16,-2-23-135-16,-7-6-95 15,6-21 177 1</inkml:trace>
  <inkml:trace contextRef="#ctx0" brushRef="#br0" timeOffset="178489.51">21969 17351 945 0,'1'16'120'0,"4"-1"120"15,4-2-62-15,6-7-35 16,3-6-25-1,0-11-17-15,-1-4 4 16,2-9 14-16,-5 0 6 0,1-3-8 16,-3 2-8-16,-7-2-11 15,-5 2-2-15,-10 3-4 16,-9 3-6-16,-9 3-14 16,-10 4-14-16,-6 10-31 15,-5 8-12-15,7 26-18 16,7 14-7-16,16 22-4 0,16 6-1 15,15-3 2-15,17-8 3 16,15-18 2 0,3-7 4-16,8-20-1 15,-1-7-4-15,1-10-75 0,8-1-99 32,-3-16-262-32,-6-10 242 15</inkml:trace>
  <inkml:trace contextRef="#ctx0" brushRef="#br0" timeOffset="179265.02">21229 18430 626 0,'3'1'159'0,"2"-1"160"0,-5 0-42 0,0-1-61 0,-7 1-26 0,3 0-29 0,0 0-15 0,-5 0-24 0,-2 0-17 15,-3 3-36 1,-2 0-19-16,-5 9-32 16,-1 6-10-16,0 10-12 0,-1 10-6 15,7 8-6-15,3 3 0 32,16-8 1-32,10-3 0 0,15-16 3 0,9-7 1 15,0-10 7-15,3-8 4 16,-1-10 12-1,1-4 5-15,-1-2 5 16,-4-5 3-16,-11 1-4 16,-9 7-2-16,-8 5-6 0,-4 9-3 15,2 1-9 1,-1 7-2-16,12 15-6 0,5-2 0 16,15 3 2-16,6-7 2 15,9-8 2-15,1-12 1 16,-6-12 6-16,-7-4 11 0,-10-6 30 15,-9-3 11-15,-10 4 17 16,-10-1-2-16,-11 3-23 16,-4-1-9-16,-16 3-21 15,-6 4-9-15,-19 4-33 16,-12 3-33-16,0 8-83 16,8 3-48-16,21 14-153 15,15-4-240-15,24 7 345 16</inkml:trace>
  <inkml:trace contextRef="#ctx0" brushRef="#br0" timeOffset="179590.51">21923 18270 1101 0,'22'8'146'0,"-5"6"127"0,-6 7-131 0,-3 7-90 0,-6 10-23 0,-2 5-18 0,0 1-4 0,1-5-3 15,1-9 0 1,0-12 5-16,-1-15 9 0,2-2 45 31,-3-13 23-31,0-14 28 0,0-8 7 0,5-9-3 32,8 2-5-32,9-3-15 0,1 1-15 0,4 15-43 31,3 3-19-31,-1 14-22 15,5 11-5-15,-2 12-50 0,2 4-45 16,3 11-191-16,1 6-344 16,1 2 377-16</inkml:trace>
  <inkml:trace contextRef="#ctx0" brushRef="#br0" timeOffset="180154">22664 18336 1420 0,'-1'-22'195'0,"-9"-1"169"16,-4 5-88-16,-11 3-107 16,-2 7-53-16,-1 8-75 0,-1 11-19 15,4 14-22-15,6 8-12 16,8 13-10-16,9 3-8 16,10-7-29-1,5 1-13-15,12-12-16 0,2-12 8 16,11-12 34-16,0-14 20 15,0-16 26-15,-4-10 8 16,-5-18 21-16,-7-2 14 16,-2-22 22-16,-6-2 13 15,-1-16 11-15,-2-8 0 0,-11-6-4 32,-1 1-13-32,-9 16-27 0,5 16-7 0,2 35-11 31,6 18-2-31,2 28-6 0,-3 16-10 0,4 31-10 15,-4 15-4-15,2 29-1 16,3 11-5-16,7 8-44 16,2-1-34-16,12-16-44 15,8-20 6-15,5-28 42 16,3-16 36 0,-6-23 49-16,-6-13 2 0,-7-19 9 15,-1-8 10-15,-10-15 31 16,-1-4 11-16,1 2 23 0,-10 4 4 15,4 15-19-15,-6 11-10 16,4 17-29-16,-3 19-14 31,2 13-13-31,3 11-4 16,2 9-25-16,-4-6-26 0,6-7-67 16,3-10-52-16,5-20-107 15,4-10-116-15,3-18 221 16</inkml:trace>
  <inkml:trace contextRef="#ctx0" brushRef="#br0" timeOffset="180445.85">23464 17455 2091 0,'21'24'121'0,"-6"9"49"0,4 12-45 0,-1 19-56 0,7 5-17 0,0 21-28 0,5 6-11 0,-8 2-49 0,-6 1-69 0,1-14-238 16,-7-12 202 0</inkml:trace>
  <inkml:trace contextRef="#ctx0" brushRef="#br0" timeOffset="180746.14">23475 18144 1185 0,'41'-49'164'15,"5"0"123"-15,4-6-48 16,2-5-94-16,1 3-33 16,-3 4-24-16,1 9-1 15,-12 17 4-15,0 6-1 16,-12 18-21-16,-3 11-9 0,-12 11-16 15,0 8-9-15,-9 19-12 16,0-1-7 0,0 14-10-16,0 2-4 0,2-7-24 15,6-10-32-15,3-17-97 16,7-8-82-16,-1-29 120 16</inkml:trace>
  <inkml:trace contextRef="#ctx0" brushRef="#br0" timeOffset="180857.23">23901 17504 840 0,'-3'-11'33'16</inkml:trace>
  <inkml:trace contextRef="#ctx0" brushRef="#br0" timeOffset="181414.03">24201 17783 1377 0,'0'49'45'0,"3"0"-3"0,5-2-10 0,9-14-5 0,10-6-6 15,8-18 10 1,4-9 18-16,-9-9 34 15,-3-8 16-15,-5-9 23 16,-6 1 4-16,-8-5 4 0,-15 2-5 16,-15-7-35-16,-12-3-23 15,-20-1-43-15,0 7-14 16,-4 12-20-16,9 10-10 16,18 13-18-16,7 7-5 0,24 4 1 15,9-1 6 1,32-4 19-1,13-6 9-15,9-1 10 0,3-2 7 16,-6 5 8 0,-9-2 3-16,-10 3 1 15,-10 5-2-15,-5-1-5 16,-6 1-3-16,-10 1-8 16,-6-1 2-16,-4-4 3 0,-1-1 2 15,-2-11 11-15,-5-7 5 16,5-14 15-1,3-2 12-15,0-8 15 0,4 1 0 16,7 0-4 0,5 2-12-16,6 11-16 0,7 0-5 15,7 16-9-15,5 3 0 16,0 15-3-16,2 7-5 16,-4 8-7-16,-6 4-4 15,2 7-42-15,-2 3-11 16,-11 3-103-16,-1-3 170 15,-34 1-39-15</inkml:trace>
  <inkml:trace contextRef="#ctx0" brushRef="#br0" timeOffset="-147072.9">1103 13782 482 0,'0'10'96'0,"-1"5"110"0,-7 1-10 0,2 3-45 0,-4 0-18 0,1-2-35 0,2-4-7 16,1-10 7-1,3-6 3-15,3-14-4 0,1-7-5 0,1-11-13 0,-2-3-6 16,-3-3-13-16,-8 3-10 16,-3 8-18-16,-8 7-5 0,-7 9-11 15,-1 7-4 1,-3 15-12-16,-6 8-5 15,10 28-15-15,6 10-2 16,8 10 4-16,15 11 5 0,4-11 6 16,7-7 1-16,12-16 1 15,-5-9-2-15,5-25 4 16,1-2 3-16,0-16 3 16,-6-11 4-16,-2-11 1 15,-3-8 9-15,-5-8 6 16,0-1 1-16,-4-1 5 15,-2 1 2-15,1 12-7 16,2 11 6-16,-5 25 7 16,0-2-10-16,0 30-2 15,0 11-7-15,3 16-14 16,-1 6 0-16,1-1-3 0,3-1 1 16,-1-7-2-16,4-7-6 15,4-4-91-15,3-4-51 16,6-13-219-16,5-6 188 15</inkml:trace>
  <inkml:trace contextRef="#ctx0" brushRef="#br0" timeOffset="-146813.39">1537 13706 904 0,'-9'0'195'0,"-4"2"199"0,-1 0-205 0,-10 5-22 0,-1 3-58 16,-2 9-13-16,-8 6-33 0,7 7-12 0,1 12-25 0,4 1-10 0,16 7-14 0,7 4-3 0,16-9-4 0,9-1-1 15,5-18-1-15,7-4-13 0,2-20-105 16,-1-5-89-16,6-15 109 15</inkml:trace>
  <inkml:trace contextRef="#ctx0" brushRef="#br0" timeOffset="-146313.65">1932 13749 1263 0,'-15'9'181'0,"-2"-1"111"16,-10 3-80-16,-1 0-49 15,-2-1-73-15,1-5-25 0,3-4-31 16,0 5-9 0,0 1-11-16,2 5-7 15,7 10-11-15,-2 12-4 16,8 5-3-16,4 5 1 0,7 0 2 16,0-9-2-1,11-15-2-15,5-8 0 16,1-22 0-16,7-7 3 15,0-16 11-15,1-7 8 0,0-7 17 16,-1 3 8-16,-5 4 5 16,1 2 0-16,-7 18-8 15,-2 7-6-15,-8 20-4 16,0 8-3-16,-6 22-2 16,-6 7-3-16,-7 19-7 0,-5 8-1 15,-2 8-4-15,-9 7-2 16,1 9-16-16,-9 6-13 0,4 3-17 31,1-1 0-31,7-17 15 0,4-13 11 0,13-27 17 16,6-15-3-16,10-21 1 15,11-14 6-15,9-22 10 16,8-12 7-16,7-16 4 16,2-7-6-16,9-10-7 15,6 4-1-15,-1-2-3 16,-2 4 2-16,-2 4-152 15,-5-1-117-15,-4 1 141 16</inkml:trace>
  <inkml:trace contextRef="#ctx0" brushRef="#br0" timeOffset="-146130.33">2192 14071 1261 0,'-3'9'107'0,"3"-4"84"0,12-7-88 0,7-7-14 0,-1-12-31 0,7-4-16 0,3-11-30 0,4-4-12 0,-1-1-208 15,3-8 152-15</inkml:trace>
  <inkml:trace contextRef="#ctx0" brushRef="#br0" timeOffset="-145687.96">2769 13167 1207 0,'-3'0'168'0,"8"0"142"16,-11 6-139-16,4 13 2 16,-1 19-65-16,1 9-25 0,-4 26-42 15,3 12-16-15,-4 8-16 16,-8 6-2-16,15-2-6 15,0-4-1-15,12-16-5 16,9-15-4-16,-2-23-2 16,3-14-3-16,2-20-2 15,-7-11 0-15,3-20 8 16,-5-5 5-16,-3-9 7 16,1 4 2-16,-8 5 5 15,-2 10 1-15,-8 10 3 16,2 8-3-16,3 11-8 15,0 12-4-15,1 10-5 16,10 5-1-16,5-5-2 16,6-6-1-16,7-15 0 15,4-11 1-15,-5-13 16 0,7-6 16 16,-13-4 26-16,-1-7 13 16,-10 1 4-16,-10-2-6 15,-4 0-18-15,-11 3-9 16,-15 6-27-1,-2 2-34-15,-5 11-85 0,1 8-60 0,8 6-304 16,10 8 284-16</inkml:trace>
  <inkml:trace contextRef="#ctx0" brushRef="#br0" timeOffset="-145409.25">3607 13566 1280 0,'-8'20'140'0,"-9"6"97"0,-8 5-108 0,-15 10-41 0,1 10-34 0,1 9-12 0,5 0-3 0,18 0-23 0,15-4-10 0,18-8-12 16,4-9-5-16,13-17-1 15,-1-6 0-15,4-19 1 16,-3-10 0-16,3-15-35 16,0-12-47-16,-4-16-223 15,1-6 188-15</inkml:trace>
  <inkml:trace contextRef="#ctx0" brushRef="#br0" timeOffset="-145224.79">3886 13124 1203 0,'-4'18'158'0,"-1"7"131"16,0 27-106-16,-3 11-31 16,-4 10-31-16,-1 15-30 15,-4 8-45-15,-1 2-19 0,1 3-24 16,3-11 1-16,1-13-37 16,2-12-50-1,9-20-171-15,4-18-305 0,9-35 322 16</inkml:trace>
  <inkml:trace contextRef="#ctx0" brushRef="#br0" timeOffset="-145010.4">4235 13411 1329 0,'-24'40'135'16,"-12"6"102"-16,-13 14-68 0,-19 7-47 31,0 7-29-31,5-7-39 0,10-6-16 0,31-13-37 15,14-9-13-15,28-12-11 32,16-4-4-32,20-19 16 0,11-3-39 0,11-15-109 15,-2-8-141 1,-2-10 145 0</inkml:trace>
  <inkml:trace contextRef="#ctx0" brushRef="#br0" timeOffset="-144472.9">4789 13106 1394 0,'-4'14'141'0,"-7"9"79"0,-1 3-5 0,-12 10-84 0,-3 3-36 0,-12 9-50 0,-13 2-14 0,-3 15-18 0,-2 4-7 0,11 10-9 0,10 9-6 16,18 1-5-16,12 2-1 15,20-3 1-15,12-9 3 16,10-17 0-16,13-12-1 16,6-23-33-16,0-11-27 15,7-16-109-15,-7-13-176 0,5-29 210 16</inkml:trace>
  <inkml:trace contextRef="#ctx0" brushRef="#br0" timeOffset="-144149.64">5027 13422 1255 0,'-6'13'146'0,"1"-3"120"15,-2-1-134-15,3 5-6 16,-3 5-45 0,4 3-12-16,2 10-26 0,-2-1-11 15,-8 13-12-15,-4-3-7 16,-4 10-9-16,5-1-4 16,6-9-1-16,0 0 1 0,8-7 0 15,0-8-3-15,5-7-2 16,6-3-4-16,7-10-4 15,4 2 0-15,8-11 1 16,0-2 3 0,7-4-7-16,1-4-26 0,2-4-102 15,-1-4-110-15,-3-4 133 16</inkml:trace>
  <inkml:trace contextRef="#ctx0" brushRef="#br0" timeOffset="-143907.89">5530 13462 1266 0,'2'-8'134'0,"-1"6"113"16,2 4-21-16,4 20-29 0,-7 3-38 0,0 15-72 15,0 5-25 1,-11 4-37-16,3 2-13 0,1-1-37 15,-2-2-42 1,6-17-157-16,3-6-317 16,0-25 316-16</inkml:trace>
  <inkml:trace contextRef="#ctx0" brushRef="#br0" timeOffset="-143678.49">5674 13115 1290 0,'4'32'197'0,"4"4"307"0,8 2-370 16,6 1 11-16,5-3-29 16,8 1-23-16,4-6-43 15,1-1-17-15,-3 6-19 16,0 1-4-16,-11 12-2 15,-10 9-11-15,-16 16-57 16,-12 11-55-16,-28 24-80 16,-10 25 89-16</inkml:trace>
  <inkml:trace contextRef="#ctx0" brushRef="#br0" timeOffset="-135783.4">16609 13880 390 0,'0'0'134'0,"2"1"101"0,-2 4-61 0,-3-3-30 0,-2 1-47 0,-3 0-20 0,5 0-1 0,3-3-3 0,-1 0-15 16,-1-5-1-16,8-6 5 0,7-3 9 15,7-6 16-15,3-7 2 0,11-8-2 16,12 2-16-16,14 0-18 16,1-2-5-16,14 12-25 15,-1 2-2-15,-6 5-15 16,-2 4-5-16,-3-1 2 15,-2 0 0-15,-7 6 0 16,1-4-1-16,-11 7-61 16,-6-2-95-16,-14 1 91 15</inkml:trace>
  <inkml:trace contextRef="#ctx0" brushRef="#br0" timeOffset="-134927.48">18331 13282 18 0,'-7'2'23'0,"-4"6"26"0,7 4-2 0,-3 6 20 0,-2-7-6 16,6-2 19-16,1-3 19 0,2 1 34 0,0-1 18 0,8-3 18 0,-6-1 11 0,1 2 10 15,5-2-10-15,-7-4-17 16,2-1-15-16,-3-3-47 16,3-7-18-16,5 1-24 15,-5-9-10-15,1-2-4 0,-4-4 0 16,-4 2-8-16,1 4-5 15,-8 1-7-15,-4 5-7 16,-11 3-11 0,-2 7-6-16,-7 7-14 0,-3 10-5 15,5 17-4-15,2 7-3 16,7 10 4 0,10 1 2-16,12-1 3 15,4-12 1-15,12-10 5 0,2-11 2 16,6-9 7-16,0-8 4 15,3-7 8-15,-4-7 3 16,1-12 7-16,0-4 6 0,-3-12 4 16,3 0 3-16,2 2 9 15,-6 1-2 1,3 18-9-16,-7 9-5 0,-1 16-14 16,-2 16-3-16,-6 22-2 15,1 11 0-15,-9 14-9 16,0 0-40-16,1-11-51 15,4-8-42-15,9-22-172 16,6-6-144-16,18-8 250 16</inkml:trace>
  <inkml:trace contextRef="#ctx0" brushRef="#br0" timeOffset="-134650.23">18768 13309 1338 0,'-5'-5'160'0,"-8"2"132"16,-2 3-67-16,-9 2-73 0,0 4-42 0,-3 7-57 0,1 1-13 0,3 9-21 0,5-2-6 0,6 10-14 0,6 1-5 15,14 1-5-15,6 3 0 0,10-7 1 0,4-1 1 0,9-6-2 16,0-4 0-16,3-9-26 31,-2-4-26-31,3-7-123 0,6-9-223 16,-25-8 242-16</inkml:trace>
  <inkml:trace contextRef="#ctx0" brushRef="#br0" timeOffset="-133814.53">19235 13189 789 0,'-8'8'124'0,"3"-5"120"0,-1 2-28 0,1-10-21 0,0-1-21 16,-1-5-33-16,1-3-15 0,-3-1-38 0,2 1-16 0,-5 3-22 0,0 10-15 0,-3 5-18 0,1 12-8 0,-1 17-15 16,0 5-5-16,1 8 1 15,5 1 2-15,8-9 1 16,2-10 0-16,10-17 3 15,3-6 2-15,3-14 12 16,0-9 11-16,2-1 16 16,-2-7 10-16,-6 2 8 15,1 2-4-15,-4 6-12 16,-4 3-11-16,-2 13-19 0,-3 11-5 16,-3 15-6-16,-5 12-3 15,-3 15-3 1,-1 10-9-16,-9 13-23 0,-1 1 3 15,3 0 3-15,-3-2 10 16,6-15 25-16,2-2 1 16,6-14 3-16,7-6 3 15,8-14 11-15,6-7 2 0,8-12 7 16,5-10 3-16,9-12-3 16,3-7-1-1,6-12-10-15,7-4-8 0,-1-6-5 16,4-4-29-16,-1 1-143 15,3 2-238-15,-26 14 224 16</inkml:trace>
  <inkml:trace contextRef="#ctx0" brushRef="#br0" timeOffset="-133010.61">19635 13545 742 0,'0'8'145'0,"-4"-3"164"0,-3-2-187 0,7-3-5 0,-1 0-36 0,9-3 3 0,1-2-5 15,12 5-2-15,4 0-12 16,5 4-14-16,14 3-24 16,-5-3-10-16,7-1-11 15,-2-2-4-15,-3-4-45 16,-1-5-90-16,-2 0 81 16</inkml:trace>
  <inkml:trace contextRef="#ctx0" brushRef="#br0" timeOffset="-132539.4">20222 12678 1498 0,'6'0'121'0,"4"5"87"15,1 12-59-15,-11 26-37 16,3 7-40-16,2 24-53 15,-5 16-7-15,0 19-1 16,-2 3-6-16,2-2 12 16,0-4-40-16,11-24-114 15,4-17-20-15,10-27-24 16,0-18-6 0,2-23 114-16,-2-11 26 0,-3-16 27 15,-1-6 61-15,-6-4 35 16,-7 4 18-16,-1 15 9 15,-3 4-6-15,-4 17-37 16,2 3-19-16,1 14-30 16,2 2-8-16,6 2-5 15,3-5 1-15,11-7 5 16,-1-9 10-16,3-8 33 16,-2-6 23-16,-8-2 38 15,2-1 14-15,-14 0 9 0,-5 1-11 16,-13-5-35-16,-5 4-23 15,-17-5-45 1,-3 3-27-16,0 3-66 16,-1 4-49-16,15 4-141 15,7 3-316-15,20-3 352 16</inkml:trace>
  <inkml:trace contextRef="#ctx0" brushRef="#br0" timeOffset="-132292.89">21049 13213 1487 0,'3'6'159'0,"-3"-1"120"0,-3 3-40 0,-13-5-62 0,-8 5-50 0,-2 1-75 0,2 9-19 0,5 8-27 0,6 1-9 16,13 11-14-1,5 0-1-15,20-7-1 0,2-4 0 16,9-13-13-16,4-7-19 15,-4-15-62-15,-3-8-46 16,-3-12-162-16,-4-12 176 16</inkml:trace>
  <inkml:trace contextRef="#ctx0" brushRef="#br0" timeOffset="-132102.45">21298 12604 1439 0,'-3'3'120'0,"1"13"75"0,-1 15-24 0,3 22-63 16,-3 5-15-16,-2 24-37 16,4 3-22-16,-6 14-16 31,-2 2-9-31,-2-9-4 0,5-9-34 0,1-18-177 16,10-7-5-16,-1-23 73 15</inkml:trace>
  <inkml:trace contextRef="#ctx0" brushRef="#br0" timeOffset="-131879.53">21648 12941 1260 0,'-36'23'98'0,"-8"5"72"16,-3 5-27-16,-7 0-13 0,7 5-25 0,12-2-47 15,16 4-21 1,16-2-29 0,11 7-11-16,23-15-18 15,7 0-6-15,16-9-74 0,-2-15-63 0,3-3 93 32</inkml:trace>
  <inkml:trace contextRef="#ctx0" brushRef="#br0" timeOffset="-131490.95">22319 12554 1242 0,'0'-4'166'0,"-3"-2"162"16,-8 3-67-16,-11 3-35 15,-4 5-42-15,-7 7-68 16,-9 10-27-16,-1 16-48 15,0 11-17-15,-2 27-21 16,5 7-3-16,9 21-4 0,5 5-9 16,20-1 2-1,11-6-41-15,15-15-116 0,12-12-63 16,3-34-323 0,7-4 311-16</inkml:trace>
  <inkml:trace contextRef="#ctx0" brushRef="#br0" timeOffset="-131196.22">22522 12790 1345 0,'0'16'131'0,"-1"1"113"0,-6 7-77 16,1 6-19-16,-5 5-35 0,-2 7-48 15,-1 5-7-15,-6 2-23 16,2 0-14-16,4-5-19 0,-5-4-2 16,15-6-7-1,4-8-3-15,7-9 3 16,11 0 3-16,4-4 6 0,5-4 4 16,6-4-1-16,5-2-3 15,6-7-4-15,0-3-9 16,2-7-74-1,-5-3-35-15,-5-4 57 16</inkml:trace>
  <inkml:trace contextRef="#ctx0" brushRef="#br0" timeOffset="-130948.84">23041 12807 1352 0,'-1'-12'219'0,"-1"1"154"16,2 11-123-16,0 1-27 16,0 21-89-1,-1 7-33-15,-1 15-39 0,0 5-16 0,-5 3-26 16,-4-2-8-16,1-2-25 16,2-7-29-16,-1-11-81 15,4-8-57-15,3-13-181 16,6-4 197-16</inkml:trace>
  <inkml:trace contextRef="#ctx0" brushRef="#br0" timeOffset="-130663.33">23103 12339 930 0,'5'3'197'15,"1"8"294"-15,7 8-228 0,7 8-39 16,1 1-22-16,9 9-63 16,-1 2-22-1,6 4-38-15,0-1-18 16,1 2-25-16,0 5-15 16,-7-3-13-16,-5 1-1 0,-13 2-4 15,-11 0 4-15,-13 3-18 16,-12 0-18-16,-16 11-55 15,-8 2-18-15,-5 3-60 16,-6 0-30 0,-17 1-64-1,-15 8 126-15</inkml:trace>
  <inkml:trace contextRef="#ctx0" brushRef="#br0" timeOffset="-40342.56">8258 16611 381 0,'0'0'130'0,"3"-3"132"0,2 1-14 0,-2-5-45 0,3 2-18 15,-6-1-13-15,-5 2-4 0,1 3-22 0,-7 1-15 0,-5 0-38 0,2 3-19 0,-13 3-27 0,2 2-13 0,-5 5-16 0,0 4-5 16,-7 12-7-16,-2 2-3 0,-1 16-6 0,6 5-1 0,16 5-3 16,14 0 0-16,24-11-1 15,15-2-1-15,20-17 1 16,3-12 1-16,-1-13 3 0,2-7 2 16,-9-10-17-16,-6-4-37 15,-4-8-117-15,-2-2-98 16,-5-5 136-16</inkml:trace>
  <inkml:trace contextRef="#ctx0" brushRef="#br0" timeOffset="-39955.01">8524 16780 773 0,'-3'13'178'0,"-5"6"176"15,4 1-93 1,2 12-111-16,-3-2-42 0,8 4-60 16,1-1-20-16,0-1-23 15,6-7-5-15,1-8 0 16,-2-6-2-16,-2-9 4 15,4-5 16 1,-3-10 33-16,-2-7 13 0,3-12 14 16,1-1-12-1,-1-11-27-15,5 0-9 0,7 3-13 16,3 3-2-16,6 14-6 16,4 10-2-16,-5 9-3 15,5 7 0-15,-8 11 2 16,-6 2 1-16,-1 15 3 15,-9-1 2-15,-7 12-1 0,-2 4-2 16,-1 1-4-16,2 3-2 16,9-13-5-1,2-7-4-15,12-12 0 16,2-7-1-16,1-3 2 16,4-5 2-16,-4-8-37 15,-1-2-55-15,-2-16-332 16,2-3 268-16</inkml:trace>
  <inkml:trace contextRef="#ctx0" brushRef="#br0" timeOffset="-39749.62">9059 16487 1069 0,'-46'0'218'0,"9"4"280"15,-1 0-299-15,8-3-108 0,6-2-60 0,11-22-167 0,10-8-100 0,21-16-290 0,12-4 273 0</inkml:trace>
  <inkml:trace contextRef="#ctx0" brushRef="#br0" timeOffset="-39608.23">9206 16135 1108 0,'5'38'186'0,"-5"3"147"0,-8 8-76 0,-2 7-128 0,6 9-45 0,5 11-54 16,4 7-14-16,11 7-9 15,-1 3-1-15,1-3-87 16,6-5-127-16,3-9 124 16</inkml:trace>
  <inkml:trace contextRef="#ctx0" brushRef="#br0" timeOffset="-39431.97">9228 16906 1049 0,'25'-16'127'0,"2"1"114"16,6-1-40-16,2 8-46 31,4 0-18-31,2 10-32 0,-6 4-11 0,-11 7-29 16,-1 5-13-16,-12 12-24 16,-4-1-8-16,2 13-13 15,-6 3-2-15,7 0-5 16,1 4-15-16,5-11-83 0,4-10-41 15,5-18-246-15,4-13 215 16</inkml:trace>
  <inkml:trace contextRef="#ctx0" brushRef="#br0" timeOffset="-39322.19">9567 16589 1177 0,'-27'-12'57'0,"5"2"35"0,11-7-84 15</inkml:trace>
  <inkml:trace contextRef="#ctx0" brushRef="#br0" timeOffset="-38634.37">10115 16674 1387 0,'-29'26'180'31,"-2"0"120"-31,-12-11-117 0,8 3-32 0,-4-5-84 16,1-3-30-16,16 12-37 15,1 3-8-15,18 13-11 16,5 3-2-16,14 4-3 0,10-4-21 16,22-4-22-1,9-12-1-15,14-14 10 16,-5-9 24-1,-3-10 31-15,-11-7 7 16,-14-11 30 0,-8-1 14-16,-8-5 38 0,-13-1 10 15,-5 6-6-15,-4 2-12 16,-15 6-36-16,-4 8-18 16,-1 11-26-16,-5 11-8 15,4 13-8-15,9 7 2 0,7-2 4 16,5-4 2-16,1-8 4 15,9-2 3-15,-5-9 3 0,2-6 3 16,-2-5 6-16,-2-1 2 16,4-5 6-16,-6 3 0 15,4 0 0-15,3-3-5 16,1 5-7-16,4 1-5 16,3 3-5-16,7 4-1 15,10 3 1-15,5 1 0 0,10 3 5 16,-4-7 0-16,-2-7 1 15,-1-3-1-15,-4-18 35 32,-4-12 26-32,-2-22 34 0,-2-16 16 15,-7-18 1-15,-6-15-12 0,-4 0-4 16,-10-3-6-16,-7 9-27 16,-4 9-10-16,-4 31-26 15,0 19-5-15,1 47-13 16,7 25-4-1,-11 35-9-15,8 21-4 16,-3 25 0-16,7 7 0 0,8 9-29 0,9-8-29 16,19-26-107-16,1-20-71 15,19-27-302-15,1-12 306 16</inkml:trace>
  <inkml:trace contextRef="#ctx0" brushRef="#br0" timeOffset="-38197.33">9159 17718 1617 0,'-5'-9'77'0,"-3"-2"10"0,-8-2-12 0,-6 13-30 0,-6 5-21 0,-1 17-28 0,2 8-6 0,12 6-4 16,4 4-1-16,11 1 4 0,11-2 0 15,14-6 2-15,10-3 5 0,9-9 21 16,6-4 11-16,2-4 22 16,-1-4 10-16,-12 2 4 15,-12 0 5-15,-25 3-3 32,-13 5-8-32,-24 13-20 15,-14 1-34-15,-5 5-114 0,-4 0-77 0,9-12-345 16,8-2 303-1</inkml:trace>
  <inkml:trace contextRef="#ctx0" brushRef="#br0" timeOffset="-37894.77">9484 17945 1416 0,'18'11'129'16,"3"-3"59"-16,-1-14-44 0,-5-7-14 15,2-10-40-15,0-6-13 32,1-5-18-32,-6 1-5 0,-10 7-2 0,-8 1 0 0,-10 12-10 31,2 7-4-31,-4 12-8 0,-4 10-7 0,-1 19-12 31,-3 4-7-31,9 18-8 16,3 6-4-16,14-1-2 15,6-6-3-15,21-15-9 16,9-14-23-16,15-25-52 16,-1-13-32-16,10-16-91 15,-3-8-43-15,3-10 148 16</inkml:trace>
  <inkml:trace contextRef="#ctx0" brushRef="#br0" timeOffset="-37722.76">10135 17636 970 0,'-20'-8'228'0,"-7"5"192"15,-13 16-144-15,-10 9-60 16,2 21-78-16,6 7-33 16,12 15-60-16,6 2-23 15,18-3-26-15,8-5-9 16,21-18-7-16,13-12-2 16,24-23-11-16,8-9-17 0,8-29-93 15,0-9-80-15,-12-20 115 16</inkml:trace>
  <inkml:trace contextRef="#ctx0" brushRef="#br0" timeOffset="-37549.49">10529 17054 708 0,'-17'-4'629'0,"0"10"-124"16,-5 7-181-16,-4 26-147 15,0 15-49-15,8 24-77 16,1 11-19-16,11 12-22 15,1 1-6-15,5-2-67 16,8-7-39-16,6-11-273 16,13-8 217-16</inkml:trace>
  <inkml:trace contextRef="#ctx0" brushRef="#br0" timeOffset="-37303.2">10457 17628 1397 0,'44'-25'130'0,"0"5"91"15,-4-2-36-15,-9 17-67 16,1 3-21-16,-10 9-35 16,-2 13-10-16,-9 7-16 15,-3 6-6-15,-5 17-15 16,-1 7-7-16,0 0-9 15,2-3-14-15,14-18-70 16,-1-9-49-16,13-23-146 16,13-11 143-16</inkml:trace>
  <inkml:trace contextRef="#ctx0" brushRef="#br0" timeOffset="-36640.13">11039 17589 1057 0,'-14'61'135'16,"1"-1"265"-16,8-20-375 15,5-10-4-15,13-11-2 16,4-15 2-16,13-11 4 16,7-9 8-16,4-13 33 15,-2 1 15-15,-4-7 35 0,-2 4 16 16,-16 2 18-16,-6 4 3 15,-18 3-24-15,-12 0-21 16,-16 6-48-16,-6 2-25 16,-2 11-35-16,-1 9-14 15,14 10-21-15,5 6-4 16,17-3-1-16,8-2 4 16,24-12 16-16,12-5 6 15,16-14 10-15,10 1 4 0,1-1 2 16,3 1-1-1,-5 13 1-15,-7 0 1 16,-13 11-2-16,-11 1 4 0,-17 3-28 16,-4-1-12-16,-10 10 2 15,-10-7-1-15,-2-1 35 16,3-5 25-16,-2-14 24 16,10-6 13-16,10-17 14 15,3-5-4-15,18-16-12 16,-1-2-4-16,10 3-6 15,0 3-2-15,0 20-8 0,-4 4-9 16,-2 19-13-16,-5 9-5 16,-5 18-5-16,-8 11-25 15,-8 16-53-15,-4 7-42 16,-4 1 160-16,7 15-78 16</inkml:trace>
  <inkml:trace contextRef="#ctx0" brushRef="#br0" timeOffset="-20493.65">23104 16696 342 0,'-4'5'106'0,"1"3"113"0,-7-3-25 0,9 3-8 0,-6 0-10 16,-5-4-6-16,10 3-14 0,-1-1-29 0,3-6-9 0,0 1-20 0,8 6-6 0,-8-7-20 0,0 1-8 0,4-2-12 15,1-6-6 1,16-8-3 0,4-7-4-16,2-7-16 15,6-7 0-15,0-10-6 16,8 0-5-16,5-9 5 16,3 0 0-16,3-8 1 15,1-3 0-15,7-12 3 16,-3-10 3-16,3-16-1 15,-6-6-2-15,-10-9-9 0,2 4-4 16,-8-3-3 0,-4-5-1-16,-4-8 2 0,-1-5 4 0,-6-2 8 15,-5 1 3-15,-3-7-1 16,-5 0-3-16,-2-7-11 16,-5 1-2-16,-3-9-4 15,0-3 0-15,-3-4 0 0,1 0 0 16,-1 4 0-16,-3-2 0 15,-1 8 3-15,-1 3 0 16,-4 9 1-16,-1-2-2 0,-4-1 0 16,-5-6 0-1,0 3 0-15,-4 7 1 0,1 12 4 32,-2 2 0-32,-4 7 3 15,-4 5 0-15,-4 10-1 0,-7 3-2 0,-6-5-4 16,-2 0 0-16,2-7-2 15,3-6 0 1,7 9 0-16,1 6 1 16,0 4 2-16,3 4 1 0,3 4 3 15,7 4 0-15,4 5-3 32,4 9 0-32,5 12-3 0,1 6 0 0,3 13 1 15,5 2 0-15,-2 11 3 16,6 1-1-16,2 7 0 15,-1 6-2-15,1 6-3 16,1 4-1-16,-2 2-6 16,-1-2-10-1,-6 1-36-15,4 0-31 0,-6-4-87 0,5-6-51 16,-3-2-216-16,5-12 243 16</inkml:trace>
  <inkml:trace contextRef="#ctx0" brushRef="#br0" timeOffset="-19993.44">23117 9407 914 0,'-2'-22'79'0,"-1"2"86"0,-5-1-51 0,1 2 23 0,-3 11 8 0,-3 4-11 15,-7 10-51-15,1 0-25 0,-3 9-31 0,-2 3-10 0,4 8-13 0,-4 4-2 0,-1 6-3 0,-4 5-1 0,-1 6 1 16,4 4 0-16,0-1 1 16,9-1 0-16,1-13 1 15,5-4-1-15,8-15 2 16,-3-7-1-16,6-10 3 16,1-3 1-16,1-15 1 31,4-2 2-31,1-15 4 0,4 0-1 0,8-4 1 0,-1-2 2 15,5 0 9-15,-5 1 2 16,3 6 7-16,-7-1 4 16,0 5 1-1,1 2 2-15,-4 1 0 0,-2 2-8 16,1 1-11-16,-3 0-6 16,6 9-9-16,6-4-2 0,2 9-2 15,-1-1 1 1,2 11 5-16,-5 3 5 0,-4 8 13 15,0 5 7-15,-1 6 1 16,3 8-3-16,0 3-13 31,3 0-6-31,-1 1-6 0,4-6 0 0,1-3-3 16,0-4-2-16,-2-7-36 16,-2-5-62-16,4-7 58 15</inkml:trace>
  <inkml:trace contextRef="#ctx0" brushRef="#br0" timeOffset="-17583.01">20697 6397 562 0,'3'-14'116'0,"0"3"118"15,4 1-5-15,-6 7-39 0,1 0-13 0,-2 3-28 0,0 0-6 0,0 5-8 16,0 1-17-16,-2-3-29 0,-1 8-19 0,-3 3-37 0,4 13-13 15,-1 11-14-15,1 11-5 0,2 1-2 16,0 2 1-16,4 0 0 16,-3-3 1-16,-1-8 1 15,0-3 1 1,0-11 3-16,0-5 0 0,-1-17 5 16,-1-4 3-16,0-15 2 15,2-11 2-15,5-22-3 16,0-12 1-16,12-15-4 15,-1-5 4-15,-2 4 3 16,4 5 2-16,-7 9-3 16,0 15-4-16,-2 18-14 15,-3 13-4-15,2 26-10 16,-4 10-1-16,5 21 5 16,4 4 3-16,1 3 7 0,2-2 0 15,6-14 0 1,1-9 0-16,6-14 0 0,-2-10 2 15,-2-15 3-15,2-7 3 16,-4-14 0-16,2-8 1 16,-7-8 2-16,1 1 0 15,-5 12-3-15,-3 6-1 16,0 25-7-16,2 11-3 16,-5 29-2-16,1 15 0 0,-7 21 5 15,-1 4 0-15,-1-2 0 16,0-7 2-16,8-17-41 15,-3-18-39-15,7-19-78 16,4-9-49-16,5-22-99 16,1-4-31-16,6-12 12 15,2-2 47-15,2-1 170 16,-4 3 110-16,-7 13 183 16,-6 3 54-16,-10 19 35 0,-2 9-30 15,-4 15-105-15,-4 7-48 16,-1 16-59-1,-1 0-8-15,6 4-8 0,2-6-7 16,10-12-2-16,5-9 1 16,9-12 11-16,1-9 8 15,4-14 11 1,3-6 4-16,-5-9 5 16,-1-9 2-16,0-1 7 15,-8-1 9-15,-5 9 2 16,-3 7-7-16,-8 20-24 0,2 7-14 15,1 27-18-15,-4 9-1 16,4 15-1 0,2 1 0-16,1-6-1 0,4-10 1 15,3-14-1-15,6-4-1 16,-5-18 4-16,4-3 3 16,-5-13-1-16,-4-5-8 15,1-12-58-15,-1-5-72 16,1-19-215-16,11-10 195 15</inkml:trace>
  <inkml:trace contextRef="#ctx0" brushRef="#br0" timeOffset="-17376.87">22109 5794 1556 0,'0'16'116'0,"0"6"55"0,2 11-7 0,-2 10-4 0,-7 11-49 0,3 17-51 15,-9 4-18-15,0 7-27 0,4 5-9 0,4-10-31 0,5-9-52 0,8-17-163 0,6-10 142 16</inkml:trace>
  <inkml:trace contextRef="#ctx0" brushRef="#br0" timeOffset="-17194.49">22448 5809 1776 0,'6'19'99'0,"-2"14"39"15,-6 12-12-15,-4 26 5 16,-1 11-37-16,-4 2-51 16,7 1-11-1,-3-11-32-15,9-9-39 0,4-13-154 16,1-3 124-16</inkml:trace>
  <inkml:trace contextRef="#ctx0" brushRef="#br0" timeOffset="-16973.62">22278 6427 927 0,'-7'5'152'0,"20"-17"-79"0,9-17 216 0,5 3-140 0,5-4 38 16,7 11 17-16,-1 0-59 15,-5 2-32-15,6 3-40 16,-4 0-8-16,0 7-23 16,-5 6-10-16,-5 9-18 15,-3 4-5-15,-9 9-5 16,-5 9-1-16,-4 1-3 16,0 9-5-16,-4-15-46 15,1-4-59-15,5-9-303 16,7-10 254-16</inkml:trace>
  <inkml:trace contextRef="#ctx0" brushRef="#br0" timeOffset="-16535.07">22989 6373 794 0,'5'96'76'0,"-5"-6"134"0,0-11-202 15,-9-13 6-15,1-18-2 16,3-12-12-1,2-19 68-15,-2-4 23 16,3-16 52-16,-1-11 33 16,5-18-27-16,-5-11 3 0,-10-20-23 15,2-14-9-15,-6-25-22 16,15-1-25-16,23 12-26 16,10 15-8-1,13 40-17-15,-4 20-2 0,-2 30-6 16,-2 11-5-16,-9 15-2 15,-2 1 2-15,-14 3 5 16,-6-3 1-16,-12-2-24 16,-10 5-32-16,-10-4-91 15,-14-9-64-15,10-5 99 0</inkml:trace>
  <inkml:trace contextRef="#ctx0" brushRef="#br0" timeOffset="-16185.59">23186 5676 1540 0,'29'0'92'0,"-7"14"38"0,-5 16-5 0,-6 21 2 15,-9 12-21-15,-2 16-38 16,-3 6-7-16,1 8-32 16,-1-6-12-16,11-15-12 15,6-17-5-15,18-26-10 16,4-9-5-16,10-24-2 15,1-9 3-15,-3-9 12 16,2-5 5-16,-14-8 16 16,-6-1 6-16,-16 5 27 15,-15-6 20-15,-11 17 9 16,-3 7-4-16,-4 21-37 0,2 9-23 16,2 20-23-16,3 5-4 15,12 7 1-15,12-2 1 16,18-10-46-16,14-12-50 15,12-20-142 1,5-5-123-16,9-16 195 16</inkml:trace>
  <inkml:trace contextRef="#ctx0" brushRef="#br0" timeOffset="-15953.07">24254 5462 1664 0,'-14'52'94'0,"0"11"63"0,0 1-36 0,-2 7 24 16,8-3-46-16,-1-6-66 16,7 1-10-16,-1-11-14 15,3 0-13-15,-5-10-109 16,2-2-93-16,2-4 109 15</inkml:trace>
  <inkml:trace contextRef="#ctx0" brushRef="#br0" timeOffset="-15244.11">23805 6048 867 0,'28'-26'135'0,"5"-1"107"16,-1-5-35-16,6 4-39 15,-2-2-30-15,0 5-32 16,2-2-18-16,0 3-41 16,2 4-17-16,1-1-13 15,0-1 2-15,-2 0 2 16,2 5 3-16,-11-2-1 15,-9 3 3-15,-3 10 5 0,-8-4-1 16,-5 10-7-16,-1 10-10 16,1 5-10-1,-2 11-1-15,0 19-1 16,-3 6 2-16,0 10 1 16,0 1 0-16,0-10 1 15,8-5 2-15,-5-20-1 16,2-7 0-16,2-12 3 15,-1-8-1-15,3-12-8 0,6-12-4 16,5-12-15-16,-3-8-5 16,12-4 1-16,2 4 1 15,-1 11 7-15,2 13 0 16,-10 23-4-16,-2 12-2 16,-10 23-2-16,-7 8 3 15,-6-2 12-15,-5 2 5 16,3-16 9-16,1-5 3 0,7-15 3 15,0-7 3-15,0-13 8 16,5-2 8 0,-2-6 8-16,4-4 2 0,1 3-11 15,0-4-10 1,-2 10-22-16,1 7-9 0,1 14-3 16,-3 9 0-16,-4 10 9 15,0 3 4-15,2-10 4 16,-3-2 2-16,0-14 5 15,3-4 2-15,-2-9 4 16,5-7 6-16,4-14 16 16,4-6 0-16,8-10-9 15,4-1-11-15,18-4-22 16,3 2-43-16,4 10-100 16,-5 1-103-16,5 4 119 0</inkml:trace>
  <inkml:trace contextRef="#ctx0" brushRef="#br0" timeOffset="-14303.68">20785 7627 865 0,'-8'31'46'0,"5"-7"83"15,2-3-47-15,-2-18 53 0,3-3 28 0,3-14 15 0,-2-4-9 0,2-10-35 16,5-5-18-16,0-7-49 0,3-5-14 0,-3-4-16 15,-5 1-8-15,-3 3-8 16,-8 7-5-16,1 14-11 0,-6 10-4 0,-6 22-14 16,0 11-3-1,-8 28-2-15,-3 15-1 0,3 18-5 16,2 5-4-16,11-8-13 16,8-7-1-16,9-23 11 15,6-11 9 1,7-20 17-16,0-10 5 15,6-10 8-15,2-10 9 0,1-13 10 32,3-11 7-32,1-11 11 0,4-5-3 0,-6 2-4 15,-7 5-6-15,-10 19 3 16,-4 13 5-16,-12 19-9 16,-1 16-4-16,-8 18-20 15,-3 8-10-15,4 14 0 31,0-4-2-31,7-4-31 16,7-7-29-16,13-15-81 0,9-4-70 0,16-18 118 16</inkml:trace>
  <inkml:trace contextRef="#ctx0" brushRef="#br0" timeOffset="-14076.64">21366 7559 1094 0,'-19'5'178'0,"-6"3"316"0,-4-4-351 0,-1 4-48 0,-6 0 5 0,9 5-44 0,4 6-23 16,7 8-31-16,2 6-5 15,6 11-10-15,8-3-2 0,12 0-47 16,12-5-31-16,12-14-137 15,9-17-211-15,16-16 261 16</inkml:trace>
  <inkml:trace contextRef="#ctx0" brushRef="#br0" timeOffset="-13881.42">21694 7423 1267 0,'-39'19'142'0,"-6"5"178"0,-7 20-210 0,0 7 5 15,7 10-47-15,11 1-31 16,22 1-34 0,7-6-8-1,24-20-86-15,9-10-74 16,23-22-335-16,9-5 286 16</inkml:trace>
  <inkml:trace contextRef="#ctx0" brushRef="#br0" timeOffset="-13205">21864 7676 923 0,'7'6'78'0,"4"-1"55"16,3-8 19-16,7-10 30 16,-4-4-27-16,3-5-33 15,-2 0-14-15,-7-2-24 16,-2 5-8-16,-12 2-10 15,-3 4-6-15,-12 8-17 0,-10 2-14 16,-4 16-29-16,-5 10-14 16,3 28-17-16,5 10 4 15,6 7 8-15,14-3-4 16,12-19-3-16,11-15 2 16,18-20 5-16,4-11 13 0,5-19 14 15,5-11 4-15,-2-12 15 16,-1-4 5-16,-4-3 7 15,1 0 2-15,-3 10-15 16,1 6-9 0,-8 18-16-16,2 11-3 0,-16 10-1 15,-9 8 1-15,-2 16 5 16,-10 2-1 0,-2 6 1-16,-6 3 0 0,-3-4-1 15,-3-2-2 1,2-8-15-16,-7-3-5 15,2-12-12-15,6-1 5 0,15-9 3 16,-7-1 1-16,28-1 5 16,7-12 1-16,17-10 8 15,12-8 5-15,2-11 5 16,5-8 8-16,-9-3 10 16,-5-7 1-16,-8 7 5 15,-7 4-2-15,-12 10-3 16,-6 6 1-16,-16 18-4 15,0 4-4-15,-8 20-10 16,4 4-3-16,4 15-6 16,4 2 0-16,14-1 4 15,-3 0 1-15,4 2 2 0,-1-3 2 16,-14 6 3-16,-2-2 0 16,-16 8 1-16,-7-1 3 15,-12-7-21-15,-5-2-25 16,1-12-85-16,7-6-85 15,15-5 111-15</inkml:trace>
  <inkml:trace contextRef="#ctx0" brushRef="#br0" timeOffset="-12846.74">22997 7353 1362 0,'11'33'54'0,"-9"8"31"16,-2 3-16-16,-13 0 24 0,4-5 6 0,2-17-23 0,1-6-24 0,8-14 1 16,4-7-14-16,8-9-5 15,7-2-1-15,-1-8-26 0,4 2-3 16,-4 5 2-16,-2 3 3 16,-4 4 2-16,0 7 1 15,-3 3 3 1,2 2-2-16,-4 4 1 15,-2 0-1-15,7-2-4 0,3-3-3 16,8 2 0 0,4 2 1-16,1 3-1 15,6 5 1-15,-1 9-1 0,-4 8-1 16,-10 11 3-16,-7 3-1 16,-16 14-6-16,-9-1-1 15,-12-5-55-15,-4-5-51 16,-6-22 60-16</inkml:trace>
  <inkml:trace contextRef="#ctx0" brushRef="#br0" timeOffset="-12705.11">22907 7089 2165 0,'2'13'69'0,"-2"3"-29"16,-2-2-16-16,1-8-26 0,1-6-78 15,12-31 51 1</inkml:trace>
  <inkml:trace contextRef="#ctx0" brushRef="#br0" timeOffset="-12267.72">24376 6769 949 0,'5'-16'182'15,"-2"2"200"-15,-2 8-175 16,-4 7 8-16,3 18-64 15,-11 13-35-15,2 25-59 16,-4 7-18-16,-7 26-23 16,-4 2-7-16,-9 2-7 15,0-2-35-15,0-10-134 16,3-5-144-16,3-9 156 16</inkml:trace>
  <inkml:trace contextRef="#ctx0" brushRef="#br0" timeOffset="-11720.99">24002 7444 726 0,'-3'-38'611'15,"3"5"-218"-15,13-10-224 16,2-2 15-16,18-10-34 16,7-7-21-16,12-1-28 15,8-2-10-15,6 8-29 16,-1 5-14-16,-8 15-26 15,-2 11-10-15,-13 23-16 16,-5 11-6-16,-14 28-4 16,-5 13 1-16,-15 14 1 31,-5 7-4-31,-6 1-5 0,1-7-5 0,-1-12 0 0,3-11 5 16,3-17 9-16,2-8 6 15,4-13 13-15,0-3 3 16,6-13 2-16,1-2 0 15,1-1-4 1,3-5-5-16,-1 10-5 16,5 5-3-16,4 6-3 0,7 5 1 15,10-1 4 1,-1-4 2-16,12-6 2 0,2-5 2 16,7-8 2-16,-4-3 3 15,-9-8 12-15,-14 2 8 16,-19-1 22-16,-6-1 13 15,-17 5 13-15,-10 1 3 0,-10 9-14 16,-5 10-17 0,-4 18-33-16,8 12-14 0,9 16-13 15,20 8-3-15,24-4 2 16,12-7 2-16,15-11 9 16,-1-6-46-16,-1-15-43 15,-3 2-50-15,-4-8 232 16,2-3-103-16</inkml:trace>
  <inkml:trace contextRef="#ctx0" brushRef="#br0" timeOffset="-11000.24">21538 8445 491 0,'-3'2'190'0,"15"-11"0"0,3-1 185 0,-4 2-67 0,-11 0-28 15,-16 4-59-15,-14-1-48 0,-14 3-93 0,-10 2-32 0,-4 7-37 0,2-1-6 0,9 11-10 0,14 1-5 0,16 2-9 16,12 1-5-16,10-3 0 16,14 0 1-16,14 4 10 15,12-5 6-15,9 5 7 16,1 4 2-16,-4-3 3 15,-4 4 1-15,-22 0 8 16,-10 3 7-16,-19 1 7 16,-19-2 0-16,-14 2-5 0,0-1-7 15,-12-11-37 1,5-2-31-16,1-12-84 0,3-11-80 16,17-13 118-1</inkml:trace>
  <inkml:trace contextRef="#ctx0" brushRef="#br0" timeOffset="-10187.78">21934 8613 1153 0,'6'-13'127'0,"-6"-1"179"16,-8-10-119-16,-9 2-13 15,-8-3-26-15,1 3-66 16,-1 4-18-16,1 3-12 16,2 7-9-16,3 12-30 15,-3 12-11-15,8 20-19 16,-7 5-4-16,6 13 1 16,-1 0 1-16,8-9 1 15,8-5-1-15,11-16 2 0,5-10 3 16,6-8 7-16,0-6 4 15,2-11 8-15,1-5 3 16,5-9 17-16,3-7 9 16,0-5 17-16,0-1 6 0,-8 3-10 15,-4 7-7-15,-4 12-21 16,-7 3-8-16,-2 13-13 16,-7 5-4-16,-2 16 0 15,-4 5 2 1,-8 14 3-16,-1 1 0 15,5-3-3-15,-1-5-3 0,10-18-3 16,3-8 2-16,13-14 4 16,1-5 3-16,10-15 6 15,3-4 2-15,8-4-1 16,5-1-1-16,-1 7-2 16,-1 4-2-16,-8 14-3 15,-14 5-3-15,-4 17-9 0,-6 9-9 16,-9 7-10-1,-3 9 0-15,-8-6 10 0,-2 2 8 16,2-13 14-16,6-7 1 16,5-12 5-16,4-3 3 0,10-16 8 15,0-3 4-15,10-5-1 16,1-1-3 0,3 0-9-1,1 1-3-15,-6 1-4 16,-2 6 0-16,-5 14-5 0,1 6-1 15,-6 11 1 1,-2-2 1-16,-4 1 7 0,-2-2 3 16,-1-8 5-16,1-2 0 15,5-14 10-15,-3-1 6 16,9-4 15-16,2-5 5 16,4 7-9-16,-1 6-8 15,2 10-20-15,4 11-9 0,-5 19-4 16,-2 6-1-16,-6 4-12 15,-2 1-46 1,-1-1-58-16,4-9-77 0,4-12 94 16</inkml:trace>
  <inkml:trace contextRef="#ctx0" brushRef="#br0" timeOffset="-9816.17">22882 8471 923 0,'25'4'156'0,"2"6"107"0,3-10-12 0,3-6-76 0,-3-1-48 0,-3-16-18 0,5 0 1 16,-15-2-2-16,-3-2-5 16,-4 4-27-16,-7 1-8 15,-8-2-4-15,5 4 1 0,-16-1-3 16,-3-1-2-16,-4 9-9 15,-7 7-17-15,-8 22-27 16,-2 12-10-16,6 24-13 16,4 8 1-16,25-1 4 15,11 0 2-15,27-16 2 16,10-7 2-16,7-12 4 16,-2-7 1-16,-6-6 2 15,-2-3-2-15,-2-6-85 16,-7-2-50-16,-6-13-25 15,9 1 41 1</inkml:trace>
  <inkml:trace contextRef="#ctx0" brushRef="#br0" timeOffset="-7618.9">24042 7917 892 0,'-7'-6'140'0,"-1"3"139"0,4-5-51 0,-3 3-41 0,3-1-27 0,4-1-43 0,0 4-14 0,1 3-18 16,5 3-8-16,-1 16-15 0,-2 13-7 15,4 20-20-15,-4 11-13 16,-3 19-13-16,0 9-5 0,-8 18-4 16,0-1-2-16,-3-8-21 15,0-7-28-15,8-28-87 16,1-14-43 0,7-23-227-16,9-11 230 15</inkml:trace>
  <inkml:trace contextRef="#ctx0" brushRef="#br0" timeOffset="-7319.64">24240 8460 1391 0,'-9'12'87'0,"-1"4"81"16,1 4-82-16,1 6-1 0,0 2-15 0,7 8-37 15,5-7-7-15,14-2-8 16,7-7 3-16,10-14 24 15,-1-2 12-15,-1-9 22 32,-7-5 2-32,-7-4-3 15,0-2-3-15,-13-4-2 16,2 1 1-16,-11-8-11 16,-7-4-10-16,-6-1-27 15,-10-6-23-15,0 16-52 16,-1 5-27-16,-4 15-81 15,14 9-58-15,2 7-225 16,9 3 247-16</inkml:trace>
  <inkml:trace contextRef="#ctx0" brushRef="#br0" timeOffset="-6728.31">24769 8475 1531 0,'-3'0'154'0,"-8"-3"119"16,-2 2-31-16,-8 1-22 15,1-2-55-15,-7 7-74 16,0 7-25-16,-3 12-33 16,7 8-13-16,7 7-17 15,6 5-5-15,15-1-5 16,1-7-1-16,17-6-5 15,2-10 1-15,6-8-44 0,10-8-32 16,4-8-57 0,0-14-41-16,1-10-41 15,5-4-8-15,-3-12 15 16,0-2 43-16,-17-4 95 0,-7-2 67 16,-11 14 108-16,-4 6 23 15,-9 29 58-15,0-1-15 16,-8 26-55-16,-4 11-16 15,-1 11-51-15,3 3 0 0,-4-4 0 16,10-5-3 0,-3-8-7-16,3-10-5 15,2-7 1-15,-1-5 5 0,0-8 22 16,1-8 6-16,2-10-2 16,0-8-4-1,10-15-19-15,5-8-9 16,7-8-5-16,5 2 0 15,3 11 0-15,2 7 1 0,-7 25 5 16,-6 10 0-16,0 18-4 16,-8 12-3-16,1 18-7 15,-4 4-2-15,-1 3-2 16,-3-1-1-16,0-2-14 0,2-3-63 16,-5-10-86-16,3-4-208 15,18-6 195-15</inkml:trace>
  <inkml:trace contextRef="#ctx0" brushRef="#br0" timeOffset="-4740.53">19250 9463 1299 0,'0'-2'81'0,"-1"2"-3"0,-2-3 90 0,-5-3-23 0,3 1-12 0,-3 0-29 0,5 2-36 0,3 4-17 0,0 14-23 0,2 7-9 0,1 16-13 0,3 7-3 15,2 9-3-15,1-2 1 31,4-2-1-31,0-4 1 0,-2-10 0 16,-2-2 1-16,-4-11 2 0,-5-5-1 16,-2-6-26-1,-6-2-16-15,-3-9-9 0,2-1 0 16,-8-11 27 0,-1-3 15-16,-4-8 10 0,3-2 2 15,-3-3 8 1,0-2 6-16,6-3 10 15,-1 0 7-15,9 9-4 16,6 7-6-16,6 3-6 16,5 12-7-16,4 2-6 15,1 6 0-15,8 5-6 16,3-1-2-16,5-3 0 16,8-5-1-16,11-3-67 15,6-3-52-15,21-9 64 16</inkml:trace>
  <inkml:trace contextRef="#ctx0" brushRef="#br0" timeOffset="-4067.7">20063 9762 894 0,'9'-1'128'0,"-1"-1"146"0,-3-1-58 0,-5 0 7 0,0-4-33 0,-3-4-56 0,-7 0-20 0,-4-1-36 0,0 1-20 16,-11 1-27-16,-2-1-11 16,3 10-22-16,-1 1-13 15,9 17-15-15,2 11-6 0,5 15-14 0,2 1-8 16,10 3-3-16,4-9 6 15,7-19 21-15,8-6 18 0,3-18 18 16,2-3 9 0,-2-6 24-1,-1-3 11 1,-10-9 21-16,-1 4 3 0,-7-1-7 0,0 4-10 0,-6 6-20 16,0 12-12-16,0-4-22 15,0 14-8-15,4 17-7 16,5 3-3-16,4 8 6 15,4 1 2-15,10-12 3 16,4-5 2-16,2-10 4 16,1-9 2-16,-9-9 7 31,-9-2 2-31,-5-15 2 16,0-3 1-16,-5-18-4 0,2-9-1 0,4-14 1 15,-4-9 7-15,-1-8 25 31,4 6 14-31,-11 6 13 0,0 7 1 16,0 25-7-16,-3 8-5 16,-4 25-16-16,6 8-10 15,-1 13-31-15,-6 7-12 16,3 18-9-16,1 9 1 16,1 16 8-16,6 8-6 15,3 7-65-15,5-1-32 16,2-12-80-16,3-7-30 15,7-17-5-15,-10-10-41 0,-1-15 169 16</inkml:trace>
  <inkml:trace contextRef="#ctx0" brushRef="#br0" timeOffset="-3884.34">20162 9545 1022 0,'-1'0'94'0,"4"0"93"0,22 0-80 0,10-5-19 0,9-8-22 0,3 1-27 0,4-4-25 16,-7-5-5-16,6 7-70 15,-1 0 46-15</inkml:trace>
  <inkml:trace contextRef="#ctx0" brushRef="#br0" timeOffset="-3678.59">21060 9258 1320 0,'-10'12'140'0,"-1"6"61"15,5 13-65-15,6 12 11 16,-2 13-89-16,4 3-31 0,3 5-21 15,3 1 9-15,4-3-88 16,4-6-146-16,16-11 138 16</inkml:trace>
  <inkml:trace contextRef="#ctx0" brushRef="#br0" timeOffset="-2927.95">21214 9627 864 0,'15'0'103'0,"7"0"50"16,3 0 13-16,3-7-27 15,7 1-30-15,-10-5-9 16,-1 0 4-16,-11 0-3 0,-9 0-1 16,-4 3-12-16,-4-3-11 15,-15 3-23-15,-5 2-15 16,-8 6-29-16,-4 4-10 15,8 17-17-15,-2 9-8 0,16 17 1 16,7 5 1 0,12 2 1-16,11-4 3 0,19-10 2 15,10-7 4-15,12-14 7 16,8-5 4 0,1-14 4-16,-1-5 3 0,-7-18 4 0,-6-4 13 15,-12-5 22 1,-7-1 5-1,-16-2 17-15,-6 1-7 16,-19 5-17-16,-4 6-10 16,-9 15-31-16,-7 9-13 15,-5 21-15-15,1 7-2 16,0 2 3-16,7 4 6 0,22-7 3 16,3-5 3-16,16-12 7 15,6-8 1-15,-2-6 8 16,3-8 4-16,-3-4 5 15,-4-7-1-15,1 7 0 16,-1-4-2-16,-3 11-5 16,5 1-2-16,-3 12-2 15,-3 0-1-15,1 11 0 16,-2 1 2-16,2-3 0 16,1-1 1-16,9-13 2 0,4-7 1 15,2-10 13-15,-1-8 12 16,-4-8 14-16,-2 1 4 15,-6 4-1-15,-4-1-3 16,1 15-9-16,-4 6-8 16,-1 8-12-16,2 2-6 15,4 14-5-15,2 6-1 16,3 5 3-16,-4 1 0 16,-4 5 1-16,-9-3 3 15,-8 6 3-15,-10-7 2 0,-3-4-8 16,-6-1-19-16,-1-21-63 15,1-6-37-15,5-8-132 16,4-7-167-16,16-32 242 16</inkml:trace>
  <inkml:trace contextRef="#ctx0" brushRef="#br0" timeOffset="-2747.83">22212 9131 1252 0,'25'-14'243'0,"-5"5"205"0,-1 21-157 0,-11 9-48 0,0 17-96 0,-6 6-49 0,-2 11-41 16,-2 0-11-16,2 5-24 15,2-6-8-15,9-5-18 16,3-8-29-16,8-3-103 16,-8-8-75-16,8-8 104 15</inkml:trace>
  <inkml:trace contextRef="#ctx0" brushRef="#br0" timeOffset="-2582.36">22123 9365 943 0,'44'5'142'16,"7"-2"264"-16,2-2-298 0,7-2-28 15,-6-2-7-15,-5-15-51 16,3 1-52-16,10-15 20 15</inkml:trace>
  <inkml:trace contextRef="#ctx0" brushRef="#br0" timeOffset="-1587.22">23726 9450 1173 0,'-13'9'102'15,"-7"4"43"-15,-4 4-61 16,-4 7 0-16,4 14-47 0,7 3-11 15,9 6 4 1,8 2 3-16,17-16 2 0,9-1 3 16,5-20 13-16,5-8 16 15,-1-17 25-15,-5-9 13 16,-5-10 3-16,1-4-6 16,-9-3-11-16,0-6-12 0,-12 6-26 15,-5-2-13 1,-16 6-23-16,-6 2-14 0,-9 11-30 15,-3 9-15-15,0 17-13 16,4 11 6-16,4 7 20 16,9 2 8-16,17-2 11 15,8-4 3-15,17-6 2 16,8-4 3-16,1-2 2 16,2-1 1-16,3-3 2 15,-1 2-1-15,2 4-1 16,-3 0 1-16,-3 2-1 15,-8 1-1-15,-8 0-11 16,-6 0-14-16,-10 1-28 0,-2 1-11 16,-5 1 3-1,2-3 13-15,5-8 26 0,4-3 17 0,7-6 27 32,5-7 18-32,1-5 32 15,3-6 4-15,4-1-15 0,1-1-13 16,-1 6-29-16,1 1-8 15,3 13-11-15,-3 1-2 16,3 11-3-16,-2 5-1 16,7 5 1-16,1-2 2 15,1-4 0-15,5-6 2 0,-1-7 1 16,0-6 4 0,-6-7 7-16,-10 0 4 0,-7-4 19 15,-3 4 11-15,-10-4 18 16,-5-3 6-16,-11 1 8 15,-3-1-9-15,-7 7-22 16,1 0-13-16,-4 21-35 16,4 9-11-16,10 22-8 15,1 5-1-15,12 4 4 16,8-1 1-16,9-8-18 16,10-9-15-16,11-13-46 15,11-6-35-15,10-14-102 16,12-5 39-16,-3-7 86 0</inkml:trace>
  <inkml:trace contextRef="#ctx0" brushRef="#br0" timeOffset="-1017.21">20396 10486 1208 0,'8'16'150'0,"-4"11"106"0,4 7-29 0,-5 6-99 16,7 1-49-16,-4 5-62 0,0-5-9 0,1-2-4 0,1-1 0 0,-4-7-7 0,3-5-41 15,-3-6-147 1,7-7-186-16,1-13 198 0</inkml:trace>
  <inkml:trace contextRef="#ctx0" brushRef="#br0" timeOffset="-892.34">20364 10298 1142 0,'-9'-22'162'0,"7"11"179"16,-3 7-191-16,1 15-49 15,-7 3-72-15,11 6-141 16,4-6-91-16,18-4 97 16</inkml:trace>
  <inkml:trace contextRef="#ctx0" brushRef="#br0" timeOffset="-590.62">20844 10494 1170 0,'-2'-5'154'0,"1"0"207"0,-12-6-217 16,-3 4 5-16,-11 3-50 16,-3 6-34-16,0 12-49 15,4 8-10-15,10 5-9 16,8 5-7-16,16-2-6 15,9-4 1 1,19 0 6-16,4-7 4 0,7 3 5 16,-4-2 2-16,-12-1 3 15,-7 3 1-15,-18-1 9 16,-14-1 2-16,-18 2 1 16,-12-1 1-16,-14-4-14 15,0-4-25 1,1-10-90-16,5-3-93 0,15-10 104 0</inkml:trace>
  <inkml:trace contextRef="#ctx0" brushRef="#br0" timeOffset="-167.07">21786 10603 1267 0,'-4'0'20'0,"11"-2"35"15,-6 2 138-15,-10 0-15 0,-7-1 45 0,-11-4-33 0,-11 3-89 16,-1-2-26-16,-13 10-43 16,0 2-18-16,1 9-31 15,10 16-15-15,16 10-5 16,12 4-4-16,18-6-2 15,9-5 2-15,23-21 9 32,2-6 9-32,7-15 19 15,-4-7 6-15,-7-11 22 16,-5-2 13-16,-8-6 30 0,-4-3 9 16,-6 9 8-16,-1 5-9 15,-4 15-23-15,-1 7-11 0,-1 25-24 16,2 10-6-16,-3 18-7 15,8 4-5 1,6-5-22-16,2-7-37 16,18-14-163-16,0-13 136 0</inkml:trace>
  <inkml:trace contextRef="#ctx0" brushRef="#br0" timeOffset="786.87">22576 10420 1189 0,'0'12'183'0,"-2"4"117"0,2 13-126 0,-3 4-37 0,3 8-92 0,0 8-26 0,3-5-15 0,5 5-3 0,5-11-3 16,3-12-2-1,6-10-1-15,-2-8 2 16,4-10 2-16,1-7 1 0,2-12 27 16,-3-4 15-16,1-5 20 15,-3 2 2-15,-5 1-19 16,-4 5-11-16,-8 14-17 0,-2 8-10 15,-3 11-11-15,0 10-6 16,5 2-4 0,7-2 3-16,10-2 5 0,8-5 1 15,8-11 4-15,-2-1 1 0,-6-7 4 16,-3-3 3-16,-6 0 5 31,-9-3 3-31,-9-2 8 16,-4-4 1-16,-10-3-4 15,-10-7-4-15,6 2-14 16,0 4-7-16,14 10-13 16,1 5-3-16,20 3-2 15,-1-2 4-15,11 5 9 16,3 5 5-16,-4-1 7 16,2 7 4-16,-1 2 6 0,-5 4-1 15,2 9-3 1,-5-3-3-16,-3 7-5 15,3 3-1-15,0-4-1 16,-4-1 0-16,-6-6 2 0,-2-6 5 16,-7-7 7-16,-3-7 5 15,0-2 13-15,-3-6 13 16,-5-13 18-16,5-8 2 16,1-11-9-16,2-1-13 15,13-4-28-15,4 4-5 16,13 2-10-16,13 4-2 0,4 14 1 15,10 2-1-15,-8 14 4 16,-7 3 2-16,-7 8 4 16,-13 6 3-16,-6 5 4 15,-10 4-1-15,-6 6-1 16,0 2-2-16,-3-5-6 16,0-1-4-16,3-8-30 15,3-9-27-15,10-8-102 16,1-8-59-16,14-20 115 15</inkml:trace>
  <inkml:trace contextRef="#ctx0" brushRef="#br0" timeOffset="931.37">23674 10164 1903 0,'-11'11'50'0,"0"-4"43"0,0-4-93 0,1-8-87 0,7-7-67 0,17-4 76 0</inkml:trace>
  <inkml:trace contextRef="#ctx0" brushRef="#br0" timeOffset="1151.36">24037 9936 1945 0,'-2'23'185'16,"-1"7"89"-16,3 11-128 0,-3 7-30 16,0 16-81-1,1 6-16-15,-6 5-12 16,2 6-4-16,-2-9-50 0,3-2-59 16,5-17-222-16,7-7 189 15</inkml:trace>
  <inkml:trace contextRef="#ctx0" brushRef="#br0" timeOffset="1494.41">23991 10382 800 0,'32'0'156'0,"4"0"213"15,6 0-172-15,14-3-22 16,0 0-41-16,4-8-65 0,0 1-15 15,-9-7-3-15,-2-1 11 16,-16 3 21-16,-8-4 13 16,-15 5 18-16,-1 3 8 0,-18-2 11 31,-2 5-10-31,-13-1-21 16,-8 1-17-16,-6 8-28 0,-4 4-13 15,-2 17-31 1,3 10-8-16,14 12-14 0,13 6-5 15,25 3 0-15,12 0 0 16,12-9 5-16,9-6 1 16,7-8 2-16,-4-9 11 15,13-7-41-15,-6-5-38 0,2-13-130 16,0-3-61 0,-4-23 134-16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17:02:46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6093 2451 389 0,'-20'5'86'0,"-4"4"73"0,-1-1-21 0,0 3 14 0,4 0-3 0,2-1 1 16,14 1-7-16,-1-3-6 0,11 6-14 0,1 3-9 0,18 2-28 0,9 8-14 15,13 6-21-15,12 2-5 16,10-2 1-16,11 2 3 16,34-5 4-16,29-7 2 15,49-12-8-15,27-8-2 0,50-17 6 16,7-8-4 0,42-9-2-16,1-6-9 15,11 1-18-15,-3 3-4 16,-10 3-6-16,-17 6 3 0,-45 15-2 15,-9 7-2-15,-72 9-42 16,-21 8-71-16,-59 6-314 16,-27 2 256-16</inkml:trace>
  <inkml:trace contextRef="#ctx0" brushRef="#br0" timeOffset="843.42">13044 2601 393 0,'3'-2'86'0,"0"-1"91"0,2 0 2 0,5-5-27 0,2 0-22 0,10 0-33 0,5-1-5 0,9 4-2 0,9-3 0 15,8 5-6-15,18 3 0 16,19 0 4-16,8 3 4 16,25-1 9-16,11-2-6 15,40-5-14-15,18-7-6 16,42-12-21-16,20-3-6 0,11-6-20 16,22-2-9-16,8-1-13 15,3 8-2-15,-8 4-1 16,-22 10 24-16,-23 7-19 31</inkml:trace>
  <inkml:trace contextRef="#ctx0" brushRef="#br0" timeOffset="21387.75">6190 6225 369 0,'6'-11'128'0,"-3"0"87"0,2-2-47 0,3 2-37 0,-10 2-60 15,2 1-13-15,-6 3-11 0,1 0 1 0,3 5 10 0,1 0 4 0,-1 0 0 16,-1 5 0-16,11 1 5 0,5 1 6 0,12-3 14 0,2 1 5 0,23-3-3 0,10-2-7 16,38-2-17-16,25-3-9 0,24 1-15 15,15-3-8-15,15 1-14 16,15 0-7-16,-7-2-4 15,3 3-1-15,-18 4 1 0,-23 1-3 16,-24 0-6-16,-21 4-18 16,-48 4-122-16,-18-3-118 0,-23 4 138 15</inkml:trace>
  <inkml:trace contextRef="#ctx0" brushRef="#br0" timeOffset="21992.46">6851 7099 826 0,'0'0'103'0,"3"-2"62"0,-2 4-43 0,7 6-9 15,6 9-6-15,5-1 7 0,25 9 2 0,12 2-12 0,24-1-25 0,20 9-18 0,23-5-39 0,8-1-7 0,3-6-15 0,-7-10-2 0,0-5-108 16,-4-7 80-16</inkml:trace>
  <inkml:trace contextRef="#ctx0" brushRef="#br0" timeOffset="27134.23">10567 9344 544 0,'-1'-6'84'0,"-2"0"57"0,-5-1-48 0,3 4 8 16,-3 3-10-16,2 0 6 0,-1 2 5 0,4 4-4 0,3 0-14 0,-1 4-9 0,2-1-12 16,6-1-6-16,2 0-9 15,8-2 2-15,12 4-6 16,12-2-2-16,25 0-2 16,16 3-5-16,10 1-10 0,1 2-6 15,8 5-5-15,1-6-4 16,12 1-3-16,-1-1 0 15,-18-2-1-15,-10-3 1 16,-31-2-14 0,-18-1-74-16,-17 3 54 0</inkml:trace>
  <inkml:trace contextRef="#ctx0" brushRef="#br0" timeOffset="28698.9">15619 9358 467 0,'0'-1'111'0,"-2"-4"88"0,1 2-33 0,-4 3-15 0,5 0-20 0,0-3-11 15,0 4-35-15,8-2-17 0,-5-1-26 16,6 2-5-16,7 0 6 0,6 3 3 0,26 7 6 16,12 3-1-16,34 4-7 15,25 2-6 1,24-7-12-16,5-5-5 16,12-9-10-16,-3-3-2 0,6-15-4 15,-7-4-5-15,-17-14-137 16,-14-4 98-16</inkml:trace>
  <inkml:trace contextRef="#ctx0" brushRef="#br0" timeOffset="32240.12">2697 11107 646 0,'0'8'162'0,"0"-1"107"0,0-1-46 0,0 2-30 0,0-2-57 15,1-1-14-15,9 1-16 0,6 5-10 0,12-1-13 0,16 7-10 16,22 0-29-16,7 4-12 16,37 1-22-16,24 0-7 15,16-1-6-15,5-7 3 16,-5-3 1-16,-10-5 2 15,-7-4-92-15,-12-2-117 16,-15-21 119 0</inkml:trace>
  <inkml:trace contextRef="#ctx0" brushRef="#br0" timeOffset="34045.75">12689 12375 759 0,'3'0'166'0,"0"0"145"0,-1 3-107 16,-2 4-29-16,3 1-58 0,-1 0-25 0,-1-1-49 0,6-2-16 0,7-2-14 16,6-1-3-16,18-4-1 0,-3-2 0 0,20 0-4 15,7-3-3 1,2 2-2-1,20-1 0-15,14 6-1 16,8 0 5-16,18 6 17 16,-2-1 6-16,5 2 10 15,1-2-1-15,19 6-11 16,0-4-5-16,1 2-7 16,-3 2-3-16,0 3-1 15,5-3-3-15,6 3-4 16,4-1 0-16,-1-2-3 15,8 0-1-15,8-8 2 16,5 0 4-16,14 4-1 16,-5-4 3-16,1 3 8 0,7 1-1 15,0-1 8-15,-1 0 10 16,7 0 5-16,10 1 5 16,-8-2 3-16,2 1-12 15,15-3-7-15,-5 5-8 0,2-5-5 16,11 2-2-1,-1-5-7-15,-2 0 0 0,22-5-3 16,-6-1 0 0,-1-1-2-16,4-2-23 0,-19-1-436 15,-19-10 331 1</inkml:trace>
  <inkml:trace contextRef="#ctx0" brushRef="#br0" timeOffset="41870.43">2630 14526 361 0,'0'-3'74'0,"-7"3"40"0,7 0 55 0,-8 0-19 0,-2 5-29 16,-4 1-68-16,0-1-16 0,0-10-19 0,3-6-4 0,3-9-2 0,6-2 9 0,4 6 25 0,7 3 12 0,7 12 33 0,8 2-1 0,15 10 5 0,5 0 0 31,27-4-22-31,10-1-2 0,21-11-20 16,24-1-9-1,38-11-1-15,7-2-4 0,10-5-11 16,1-1-4-16,-15-2 1 15,-8 2-64 1,-25 4 35-16</inkml:trace>
  <inkml:trace contextRef="#ctx0" brushRef="#br0" timeOffset="43105.01">11717 15424 774 0,'4'-5'169'16,"2"0"132"-16,6-3-63 0,1 4-38 0,12 2-64 0,5 4-33 0,14 9-56 15,13 3-11-15,24 11-22 0,12 0-4 0,25 7-4 0,2 1-4 16,9-6-1-16,20 0 0 16,-1-10-1-16,2-4 3 15,-19-9-70 1,-24-4-93-16,-34-11 94 15</inkml:trace>
  <inkml:trace contextRef="#ctx0" brushRef="#br0" timeOffset="51815.99">20867 14872 433 0,'-3'3'102'0,"-5"5"95"0,5 1-34 15,-5-1 7-15,7-2 15 0,2 2 12 0,-1-9-15 0,0 1-23 0,0-7-57 0,-3-4-32 0,2 4-48 0,1-9-10 16,-10-3-7-16,5 3 2 0,-10-4 6 15,-6 4 6-15,-1 2 6 16,-3-1 2-16,-2 8-5 16,3 2-7-16,4 5-10 15,-1 9-6-15,6 10-4 16,-3 10-2-16,1 8-3 16,3 9-2-16,4 5-9 15,4-1-12-15,7-9 0 16,4-8 3-16,16-14 14 15,4-9 16 1,14-17 25-16,4-5 12 0,7-14 29 16,1 0 7-16,-7-4 3 15,-4-2-12-15,-23 7-17 16,-16 0-4-16,-4 12-23 16,-14 4 2-16,-4 9-4 15,9 3-8-15,-1 9-1 16,4 12-3-16,6 8-8 0,3 15-1 15,4 16 2-15,-4 5-1 16,3 18-2-16,-9-2-2 16,1 0-15-16,2-6-17 15,-1-14-46-15,4-11-24 16,4-15-30-16,1-10-15 0,0-15-95 16,3-5-210-16,3-16 272 15</inkml:trace>
  <inkml:trace contextRef="#ctx0" brushRef="#br0" timeOffset="52373.37">21273 14765 681 0,'5'7'140'0,"2"-2"108"0,-2-3-46 0,5-4-4 0,-7-1-5 0,0 1-1 0,-3-4-24 15,-3 1-23-15,-10 4-50 16,-1-9-26-16,-10 1-36 16,2 6-10-16,-6-8-16 15,6 9-4-15,3 13-7 16,-3 11-4-16,11 16-7 31,-3 5-2-31,6 10-13 0,0-2-11 0,5-1-2 16,3-9 4-16,3-17 18 15,9-4 14-15,4-18 11 16,0-10 6-16,3-12 15 16,-3-12 5-16,-1-11 14 15,7-1 6-15,2-1 17 16,0-1 9-1,-5 8 4-15,0 5-8 0,-11 9-20 16,-7 23-6 0,5-1-13-16,-9 18-3 0,-6 17-11 0,-1 5-9 15,2 9-7-15,1 4-3 16,2 4-1-16,5 3-1 16,1 0-1-1,3 2-1-15,-1 2-2 0,5-1-11 16,-7-7-46-16,7-5-33 15,-5-14-109 1,0-5-79-16,8-16 156 0</inkml:trace>
  <inkml:trace contextRef="#ctx0" brushRef="#br0" timeOffset="52591.1">21642 15116 1842 0,'0'21'196'0,"-5"1"114"16,5-3-99-16,-8-4-112 0,4-8-54 0,-1-9-40 0,-5-6-13 0,7-6-62 0,-1-5-42 15,13-4-127-15,7-4-219 0,20 3 271 0</inkml:trace>
  <inkml:trace contextRef="#ctx0" brushRef="#br0" timeOffset="53113">22317 14673 928 0,'3'-2'169'0,"-3"1"189"0,0-2-84 0,-3 3-41 16,-5-3-28-16,-6 1-53 16,0-1-20-1,-10 0-32-15,-6-7-19 0,-8 9-28 16,-1-1-18-16,0 8-31 15,-2 12-11-15,6 13-18 0,2 7-6 16,14 14-11-16,6 0 1 16,13-6 8-1,11-8 6-15,13-22 16 16,4-12 6-16,10-8 10 0,2-11 4 16,2-10 14-16,7-3 5 15,-8-15 1-15,0-1 1 16,-9-3-8-16,-9-4 0 15,-7 12 2-15,-3 7 9 16,-10 13 15-16,0 16 1 16,-6 22-7-16,-2 13-10 15,-3 24-19-15,4 14-5 16,-8 9-4-16,-2 4-3 0,3 1-13 16,-5-8-15-16,7-7-36 15,6-6-22-15,3-13-35 16,3-10-14-16,5-18-62 15,4-14-39-15,4-16-225 16,3-13 256-16</inkml:trace>
  <inkml:trace contextRef="#ctx0" brushRef="#br0" timeOffset="53653.65">22885 14711 687 0,'10'0'177'0,"-2"0"145"0,-12-5-58 0,4 0-28 0,-4 1-40 0,-9-3-12 0,-3 1-18 15,-11-8 1-15,-7-2-22 16,-4-4-27-16,-5 2-51 16,-3 1-30-16,7 14-28 15,1 6-8-15,10 21-16 16,4 9-5-16,12 9-9 16,10 4 1-16,10-5 10 15,6-9 3-15,11-12 10 16,4-7 3-1,1-13 3-15,4-3 3 0,-2-16 3 16,1-5 3-16,-1-9 9 0,1-7 4 16,0-7 7-16,-3 5 5 15,-3 8 8-15,-12 11 0 0,-5 21 5 32,-5 13-4-32,-9 25-17 0,3 15-6 0,-12 14-17 31,1 2-5-31,-1 8-20 15,-8 0-6-15,9-9-27 16,2-2-14-16,3-16-20 16,5-8-25-16,2-13-53 15,0-12-48-15,0-15-112 16,0-1-195-16,9-12 303 16</inkml:trace>
  <inkml:trace contextRef="#ctx0" brushRef="#br0" timeOffset="54694.45">23472 14712 827 0,'0'0'169'0,"2"-3"128"0,-4-3-95 0,-1 0-28 0,-5-7-33 0,3-1-6 0,-4-8-4 16,-1-5-12-16,-2-3-28 15,-6-3-13-15,-8 1-27 16,-8 2-14-16,1 15-17 16,-3 5-10-16,3 18-28 15,3 11-11-15,9 17-14 16,9 10-1-16,10 4 15 15,7-1 9-15,11-14 14 16,1-8 5-16,8-16 6 16,4-5 6-16,1-14 15 15,-2-3 6 1,2-9 11-16,-3-9 1 0,-5-1 2 16,0-1 0-16,-8 6 4 15,-1 1-3-15,-8 18-2 0,2 6-2 16,-7 19-12-16,-3 7-5 15,-5 19-15 1,1 7-7-16,-3 6-4 16,-1 3 0-16,0-5-4 15,-2-4-11-15,5-5-36 0,1-8-7 0,-3-9-52 32,5-1-33-32,-1-12-88 15,4-4-125-15,6-8 201 0</inkml:trace>
  <inkml:trace contextRef="#ctx0" brushRef="#br0" timeOffset="55351.94">24021 14290 1301 0,'-5'-8'158'0,"-3"0"121"0,-4 8-29 0,-12 13-86 0,-3 7-44 0,-14 13-73 0,7 16-18 0,-1 27-22 0,5 14-12 0,17 19-26 16,-3 3-18-16,18-5-50 15,9-9-5-15,19-32 15 16,5-16 22 0,11-28 57-16,1-12 20 0,3-18 34 15,-1-6 22-15,-16-8 33 16,-3-5 7-16,-26-3 4 16,-11-6-5-1,-21-1-21-15,-13 0-15 0,-7 11-38 16,-4 9-32-16,10 22-90 15,-4 15-72-15,11 29 84 16</inkml:trace>
  <inkml:trace contextRef="#ctx0" brushRef="#br0" timeOffset="70443.21">22074 15747 569 0,'0'13'286'0,"0"1"-64"0,-1 3-91 0,-2 7-52 0,-2 1-20 0,2 2-4 0,1 0 1 0,4-4 15 0,4 1 3 0,2 4-13 0,3 7-8 0,5 3-33 16,4 6-11-16,-6 8-9 16,-1-1 0-1,0-4 0-15,-7-9 1 0,0-18 2 16,4-4 15-16,4-14 48 15,-3-10 24-15,2-6 34 16,9-12 4-16,4-10-18 16,19 6-13-16,7-3-22 0,-3 12-17 15,1 9-31 1,-3 4-12-16,9 8-14 16,-4 8-1-16,-8 8-2 0,0-4 1 15,-14 6 1 1,-3-4 3-16,-7-2 2 15,-5 4 0-15,-4-10 1 0,-4-2-1 0,3-8-2 16,4-2-1-16,13-5-1 16,8 2 1-16,10 4-1 15,4 0-2 1,5 10-5-16,3 0-2 16,0 7-22-16,2 4-8 0,6-5 1 15,0 0 2-15,-2-6 27 16,-6 0 12-16,-12-13 11 31,-2 3 5-31,-11-12 20 0,-10-2 10 0,-5-7 11 16,-14-7-2-16,-3-6-17 15,-12-5-12-15,-12 0-18 16,-6 1-18-16,-9 15-84 0,-6 1-73 16,8 9-441-16,8 4 367 15</inkml:trace>
  <inkml:trace contextRef="#ctx0" brushRef="#br0" timeOffset="71462.45">21200 16723 587 0,'-4'10'118'0,"-4"-2"120"0,-3 1-52 0,0-3-28 0,0 1-11 15,4-7 3-15,1-7 6 0,6-1 6 0,9-4 1 0,6-10-13 0,7 4-26 0,6-7-51 0,4 6-22 0,7 10-36 16,2 2-7-16,-6 15-7 16,-5 7 2-16,-14 8 2 15,-5 6 1-15,-11 1 0 16,-10 4-6-16,-7 4-23 15,-8 0-14-15,-4-5-17 16,-1-1 1-16,11-17 19 16,2 1 13-16,9-10 18 0,8-4 4 15,9 7 6-15,7-7 3 16,11 11 9 0,9-1 0-16,1 6-2 15,0 5-2-15,-5 4 9 0,-5 1 4 16,-11 6 10-16,-10 3 9 15,-17 6-3-15,-11 3 0 16,-21-4-6-16,-9 3-8 0,-9-11-13 16,-2-5-6-16,-1-17-11 15,1-5-5-15,6-19-17 32,2-3-8-32,17-9-32 0,13-1-29 15,20 3-81-15,18 4-54 0,30 6 119 16</inkml:trace>
  <inkml:trace contextRef="#ctx0" brushRef="#br0" timeOffset="72048">22232 16952 1147 0,'11'1'157'0,"-5"-1"135"0,-7 4-25 0,-9-1-56 0,-4-5-29 0,-13-3-40 0,-3-4-16 0,-4-8-37 15,-7-4-15-15,-2-3-34 0,0 1-15 0,-2 10-16 0,2 4-4 0,5 12-8 16,5 11-7-16,11 21-19 0,9 6-4 16,13 12-20-16,7-1 0 15,16-7 12 1,3-15 6-16,8-15 24 15,1-7 9-15,0-16 5 0,1-6 3 16,-9-11 3 0,1-3 7-16,-6-10 13 0,2-2 5 15,-5-1 2-15,1-3-4 16,-5 14-3-16,-3 6 1 0,-9 20 10 16,1 5 1-16,-4 25-12 15,0 5-6-15,3 27-17 16,-3 7-4-16,0 12-3 15,0 4-3-15,-3-5-1 16,3-2-19-16,3-11-30 16,-3-8-8-16,0-14-36 15,-5-8-18-15,0-19-79 0,-3-12-50 16,2-15-329 0,-3-10 335-16</inkml:trace>
  <inkml:trace contextRef="#ctx0" brushRef="#br0" timeOffset="72315.5">22505 16472 1121 0,'-5'-26'174'0,"2"8"160"0,3 10-73 0,0 19-56 0,0 16-48 0,-2 22-67 0,1 5-20 0,-1 7-37 15,2-4-17-15,0-10-14 0,2-7-23 16,1-13-77-16,0-5-58 16,4-5 74-16</inkml:trace>
  <inkml:trace contextRef="#ctx0" brushRef="#br0" timeOffset="72647.97">22716 17028 1244 0,'-1'-7'166'0,"-2"7"147"15,-7-3-77-15,-4 3-67 16,-8 0-55-16,-3 10-68 15,-2 5-15-15,0 6-25 16,2 7-2-16,11-1-9 16,1 0-5-16,16 0-7 15,7-2-1-15,12 2 3 16,6 0 3-16,4-1 9 16,1 3 3-16,-10 1 3 15,-5-2 3-15,-12 0 6 16,-9 1 0-16,-14 2 0 0,-10-4-4 15,-11-8-37 1,-5 0-46-16,-4-13-117 16,0-1-94-16,9-14 146 0</inkml:trace>
  <inkml:trace contextRef="#ctx0" brushRef="#br0" timeOffset="73090.92">23395 16931 845 0,'-5'7'177'0,"-3"-3"222"0,-1 7-126 0,-2-6-43 0,-4 8-29 16,1 7-61-16,0-2-32 0,8 10-57 0,-2-1-21 0,6 3-28 0,2-2-6 0,10 2-9 31,4 0-3-31,6-11 0 16,6-6 0-16,4-15 5 0,0-7 4 0,0-12 7 15,3-4 2 1,-7-7 10 0,3 2 10-16,-16 4 23 15,-10-6 11-15,-13 10 5 16,-20-3-9-16,-11 3-28 16,-3 6-16-16,-6-1-49 15,2 7-35-15,12 1-114 16,8-4-94-16,28 4 154 15</inkml:trace>
  <inkml:trace contextRef="#ctx0" brushRef="#br0" timeOffset="73313.74">23893 16517 1039 0,'8'-15'264'0,"0"4"264"16,-10 10-228-16,-9 2-39 0,-3 12-93 15,-2 11-42-15,-6 9-58 16,7 8-22 0,-3 19-32-16,4 6-11 15,9 11-13-15,5 2-10 0,3 3-59 16,7-3-85-16,7-2-104 16,2-4-119-16,5-16 197 15</inkml:trace>
  <inkml:trace contextRef="#ctx0" brushRef="#br0" timeOffset="73483.73">23765 16931 1218 0,'46'-12'130'16,"2"-4"55"-16,0-11-68 0,3-4-36 15,-7-14-105-15,0-5-110 16,-4 1 79-16</inkml:trace>
  <inkml:trace contextRef="#ctx0" brushRef="#br0" timeOffset="74055.06">21737 17893 1340 0,'-5'5'120'16,"0"3"73"-16,-12 5-85 15,-8 1-12-15,-15 5-50 16,-4 0-20-16,0 4-21 16,-4 3-3-16,19 2-4 15,3-1-4-15,22-2-5 16,11-3-1-16,23 0 11 16,16-1 6-16,11 2 31 15,4 1 9-15,-7 3 2 16,-7-4 4-1,-20 6-1-15,-6 1 1 0,-18 1 12 16,-11 1-7-16,-9 10-22 16,-7 1-10-1,-19 7-56-15,-5-4-35 0,-20-13-82 0,-5-9-67 16,13-21-213 0,16-6 242-1</inkml:trace>
  <inkml:trace contextRef="#ctx0" brushRef="#br0" timeOffset="74577.25">21875 18223 1023 0,'19'30'135'0,"-1"0"119"16,4-6-74-16,-3-7-82 16,1-8-33-16,7-10-35 15,3-10 0-15,0-11 29 16,5-13 15-16,-5-4 27 15,3 1 5-15,-9 8-2 16,-4 1-1-16,-20 14-3 31,-11 2-3-31,-19 8-23 0,-6 7-15 16,-7 14-34-16,-1 6-15 0,6 17-24 16,7 8-16-16,8 10-39 15,12 8-28 1,19-4-31-1,10-7 7-15,18-18 34 0,11-14 29 0,18-20 47 16,8-10 6 0,2-9 14-16,1-5 14 15,-16 4 20-15,-11 4 1 16,-18 6-4-16,-5 8-9 16,-15 10-15-16,-8 4-3 0,-5 5-6 15,-1 4-5-15,-5 3-7 16,-4-6-2-16,4-6 4 15,-5-9 2-15,2-10 15 16,5-7 13-16,1-20 22 16,8-7 7-16,10-9 4 15,6-2-5-15,3-5-14 16,6 9-9-16,4-1-21 16,-2-1-8-16,6 15-70 15,-3-5-52-15,-3 15-137 16,2 7-119-16,-2 0 206 15</inkml:trace>
  <inkml:trace contextRef="#ctx0" brushRef="#br0" timeOffset="75042.66">22868 18188 1419 0,'-8'29'121'0,"3"7"45"0,-3 2-44 0,8 11-90 0,8 4-24 0,17-1-18 0,7-3-3 0,14-20-4 0,4-14 2 0,-6-21 9 16,-4-13 10-16,-7-11 50 16,-9-5 24-16,-10 2 40 15,-8-5 14-15,-6 7-9 16,-5-2-13-16,-7 1-33 16,-4 4-19-16,0 9-29 15,4 2-5-15,8 15-13 16,3 0-7-16,1-5-12 15,12 5-7-15,14 4 0 16,2 1 3-16,13 0 7 0,0 6 3 16,3 1 4-16,4 2 3 15,-14 3 4 1,-4 2 2-16,-14 3 2 0,-6 4 3 16,-14 9-1-1,-5 5-3-15,-4 0-5 0,1 1-6 16,12-5-10-1,1-3-6-15,17-10-11 0,4-4-6 0,14-12-17 16,5-5-23-16,6-15-71 16,-4-11-49-16,-2-15-268 31,-8-10 268-31</inkml:trace>
  <inkml:trace contextRef="#ctx0" brushRef="#br0" timeOffset="75131.63">23505 17923 1181 0,'-19'10'100'16,"3"2"106"-16,5-1-228 16,10 0-151-16,12-11 101 0</inkml:trace>
  <inkml:trace contextRef="#ctx0" brushRef="#br0" timeOffset="75544.12">23843 18042 1508 0,'-21'19'175'15,"1"3"138"-15,6-3-173 0,-2 4-18 0,9 12-80 16,4 4-33 0,5 13-17-16,6 4-7 0,9-8-7 15,4-2-3-15,12-16 3 16,3-13 2-1,5-10 6-15,3-9 6 16,4-18 7-16,0 2 7 0,3-15 20 31,-5-5 9-31,1-1 26 16,-8-8 14-16,-13 6 31 0,-6 1 9 16,-20 10 14-16,-9 8-5 15,-24 10-29 1,-7 7-14-16,-13 17-34 0,0 7-14 15,11 27-26-15,6 6-12 16,20 16-21-16,13 4-7 16,26-4-16-16,15-3-16 0,21-18-45 15,5-10-31-15,2-22-80 16,4-12-66-16,1-6 164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17:04:21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 2614 553 0,'-22'9'104'0,"-1"0"106"0,8-2-17 0,4 1-29 0,8-4-16 0,6 4-23 0,8-1-10 0,5 5-15 15,8 2-9-15,12 2-16 0,5-2-4 0,27-6-12 16,12-5 9-16,48-10-3 16,19-6 3-16,25-12-5 15,23 1-15-15,7-1-10 16,7 1-1-16,5 8-7 15,-1 7-3-15,-25 3-3 16,-13 6-9 0,-28 0 1-16,-26 4 1 0,-21 6 3 0,-22 2 1 15,-29 3 1-15,-19-1 4 16,-33-2 2-16,-14-1 0 16,-37-1-5-16,-15-5-5 15,-21-4-12-15,-13-2-3 16,-15-10-3-16,-19-7-1 15,-19-4 0-15,-9 2-2 16,-6 1-2 0,-6 8-7-16,6 11-10 0,7 6-3 0,16 15-1 15,16 1 5-15,12 0 7 16,11 0 5-16,25-13 2 16,16 1 1-16,38-6-2 15,15 1-5-15,18-2-5 16,17 5-2-16,28 8 3 15,24 8 4-15,31 2 7 16,20 4 5 0,20-4 6-16,17-6 7 15,23-12 5-15,6-6 4 0,16-10 5 16,0-7 6-16,-17-10 7 16,-10 0 9-16,-28-3-2 15,-14-2-4 1,-29 4-1-16,-11 3-12 0,-45 1-14 0,-32-4-41 15,-46-3-472-15,-39 2 348 16</inkml:trace>
  <inkml:trace contextRef="#ctx0" brushRef="#br0" timeOffset="3337.9">4656 7446 1192 0,'-5'0'123'0,"1"1"104"0,-7 12-152 0,-7 1-32 0,-16 10-33 0,-4 2-4 0,1 0-5 16,6-1-3-16,9-6-15 0,9-2-3 0,13-9 1 0,10-3 4 0,15-7 17 16,14-4 20-16,16 1 41 15,7-3 15-15,4 5 18 16,-3 2-6-16,-3 1-30 15,0 0-11-15,-6 0-20 16,0 0-10-16,-6 0-10 16,1 0-2-16,8 0-4 15,5 0 0 1,9 0-1 0,8 0-1-16,3 0 0 15,-11 1-1-15,-2 2 1 0,-4 0 11 16,4 2 13-16,8-2 2 15,21-1 6-15,3 1-10 16,-1 0-5-16,-3 0 1 16,-15 0-3-16,-4 4-2 0,2-4-6 15,5-1-3-15,13-1-2 16,-2-1-1-16,2 0 0 16,-6-1-1-16,-6 1 0 15,1-2 0-15,8 2 0 16,7-2 0-16,6-2 0 15,-1-3 2-15,-11 1 5 16,-7 0 3-16,-3-5 10 16,6 1 2-16,7-1 1 15,2 3-2-15,-6-3-8 16,-7 3-3-16,-12 2-5 16,0-3-3-16,4-1 0 15,8 4 0-15,15-7 1 16,0 2 0-16,-7-1 0 0,-8 1 1 15,-14 1-1 1,-4 2 0-16,2 5-2 0,6-2-1 16,2 5-1-16,8 0 0 15,-6 2 0-15,-7 1 0 16,-4-3 0-16,-7 0 0 16,12-3-1-16,6 1 0 15,16 2 1-15,-4 0 0 16,-2 8 0-16,-8-3-1 15,-10 6 0-15,-6 2 1 0,7-1 0 16,-1 2-1-16,7 1-1 16,-1 2 0-16,7-3 1 15,0 0 2-15,-8-1 2 16,-8 0-1-16,0-6 1 16,-2 3-1-16,8 1-1 15,4-2 0-15,-1-1 0 16,6 0 0-16,-6 2 0 15,-1-4-1-15,0-3 0 16,0 0 1-16,11-6-1 16,9-2 1-16,3 2-1 15,3-3 0-15,-8 3 0 16,-7 0 0-16,-1 1 0 0,1-3 0 16,15 4 0-16,1-2 0 15,-3 1 0-15,-4 0 0 16,-15 1 0-16,2-2 1 15,3 3 0-15,2 3 0 16,9 0 0-16,-7-1-1 16,-2-2 0-16,-4 0 0 15,1 1 0-15,5-1 0 16,10 0 0-16,9 0 0 16,-6 2 0-16,-2-1 0 15,-10 6 0-15,-7-7 0 16,8 0 0-16,10 0-1 0,11-5-1 15,4 2-1-15,-1 0 2 16,-8 1-1-16,13 2 2 16,7 0-1-16,5 0 1 15,-5 6 0-15,-2 2 0 16,1 3 0-16,20 2 0 16,-2-1 0-1,0 4 0-15,-1 0 0 0,3-3 1 16,6-1 0-16,-1-4-1 0,-1 0 1 15,6-3-1-15,-4-2 0 16,3 5 0-16,2-4 0 16,-5 6 0-16,2-2 0 15,4 0 1-15,-5 3 0 16,-8-8-1-16,0-2 0 0,4-2 0 16,0-4 0-1,-2-7 0-15,-9-3-1 16,6-2 1-16,2 3 0 15,-4 1 0-15,-5 2 2 16,3 5 0 0,1 0-1-1,5 6 0-15,-3 6 0 0,1 0 0 16,5 2 1-16,3-2 0 16,-4 1-1-16,-12 2-1 15,-9-4 0 1,-5 3-7-16,-3-5-15 0,-14-3-114 15,-13-2-31-15,-12-23 75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17:05:28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2108 5340 975 0,'-25'24'69'0,"-2"3"17"15,8-2-16-15,2-3-6 0,11 0 6 0,9-6 29 0,13-2 9 0,18-3-14 0,9-1-11 0,28 5-15 16,9 4 4-16,43 2-13 0,19 1-1 16,29-6-7-1,16-4-9-15,23-10 6 16,-3-2-1-16,6-5-6 15,-5-6-7-15,-20-2-19 16,-13-4 11-16,-25-8-316 0,-21-7 220 16</inkml:trace>
  <inkml:trace contextRef="#ctx0" brushRef="#br0" timeOffset="6574.15">2766 9552 91 0,'-19'2'8'0,"-8"0"15"0,-1-2-27 0,-7-4-2 0,13-5 3 15,6-2 3-15,4-5 30 0,2 2 34 0,7 1 74 0,-5 4 27 0,4 6 11 0,-4 1-17 0,-2 10-30 0,-1 5-4 0,-3 2-10 0,-3 3-6 0,7-6-16 16,1-1-9-16,7-3-3 0,2-6-2 16,8 0-7-16,11-4-6 15,11-3-10-15,16 0-6 16,20 2-15-16,10 3-4 31,23 0-14-31,11 2-4 0,43-1 3 16,18 1 3-1,20-7 20-15,12-6 12 16,10-11 0-16,-5-5-3 16,10-4-14-16,-13-5-13 0,-31-5-6 15,-13-4 8-15,-43 4-113 16,-15 0 71-16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17:06:06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1656 2820 453 0,'0'0'67'0,"-8"6"50"0,3 1 10 0,-8 5-25 0,1 6-4 0,-3-1 2 16,-3 4-12-16,3-6-12 0,7 0-5 0,2-6-17 0,8-7-8 0,10-2-12 16,10 0 1-16,13 0 12 0,8-2 7 0,25-7 5 15,21-3 0-15,36-3-10 16,14 1-7-16,19-4-3 16,17 4 0-16,19-3 10 15,13 2 9-15,26-7 7 16,-1 3-2-16,0 1-8 15,11 2-14-15,-26 5-11 0,-11 4-7 16,-17 0-30 0,-31 2-32-16,-29-19 21 15</inkml:trace>
  <inkml:trace contextRef="#ctx0" brushRef="#br0" timeOffset="3608.77">8983 1145 566 0,'-7'-1'139'16,"-3"-4"181"-16,1 3-103 0,-4 2-26 0,-1 5-28 0,4 3-54 0,-1 2-24 0,7 1-39 0,2 1-11 0,2 1-15 0,9 3-2 0,17 7 0 0,8 7 3 0,18 8 4 0,10 8-5 0,18 0-5 16,20-1-2-16,17-7 3 15,6-11 1-15,6-14 2 0,-4-13 0 16,13-13-2-16,4-12 3 16,-15-10 3-16,-9-3 0 15,-23-4 4-15,-15-1 0 16,-18-1 3-16,-18 4 5 15,-32 4 11-15,-15 3 5 16,-35 1-3-16,-25 2-6 16,-19 8-19-16,-17 2-8 0,-27 3-11 15,-4 2-3-15,-12 15-8 16,2 10-9 0,18 21-8-16,1 14-1 0,12 7 4 15,7 4-1 1,26-2-17-16,17-5-17 15,40-11-59-15,12-7-40 0,18-13-68 16,14-4-59-16,3-5 157 16</inkml:trace>
  <inkml:trace contextRef="#ctx0" brushRef="#br0" timeOffset="3939.84">8884 1361 1242 0,'2'0'94'0,"-2"5"103"0,0 12-80 0,-4 18-6 0,-5 14-20 0,4 27-43 0,-4 3-18 0,6 10-15 0,-1 0-3 0,4 1-8 0,4-8-2 0,8-5-18 0,6-4-42 0,4-18-170 16,5-6 141-16</inkml:trace>
  <inkml:trace contextRef="#ctx0" brushRef="#br0" timeOffset="4255.31">10566 1107 570 0,'8'2'161'0,"-7"6"157"0,-2 1-22 0,-10 9-42 16,-4 1-25-16,-5 4-44 15,1 4-24 1,0 9-60-16,3 9-26 0,7 15-28 16,4 7-15-16,5 17-17 15,3-2-6-15,5 5-6 16,-5-2-1-16,-1-11-13 15,-1-2-34-15,-2-12-86 16,-2-8-56-16,-10-12-326 16,0-9 306-1</inkml:trace>
  <inkml:trace contextRef="#ctx0" brushRef="#br0" timeOffset="4571.14">9089 2071 681 0,'-6'10'130'0,"-2"4"162"0,5 1-73 0,3 12-26 16,1 6-40-1,12 10-70-15,9 6-32 16,10 12-31-1,15 2-8-15,11-3-9 0,15 2-4 0,9-20-7 16,3-10-1-16,5-21 0 31,3-11 3-31,5-25 6 0,11-10 3 0,12-14 3 16,-4-4-2-16,-16-9-54 16,-10 1-69-1,-12-9 67-15</inkml:trace>
  <inkml:trace contextRef="#ctx0" brushRef="#br0" timeOffset="5233.96">11728 1158 723 0,'-6'6'71'0,"1"1"71"0,5-4-34 0,5 1 11 0,14 8-4 0,6 0-11 0,15 13-43 16,9 8-14-16,18 5-21 0,16 2-9 16,24-4-12-1,0-6-2-15,11-13-1 0,5-7 1 16,10-17 10-16,7-5 10 15,-10-12 19-15,-15-3 12 16,-30-4 27-16,-20-1 7 16,-34 6 27-16,-18-6 11 15,-38 4-24-15,-19-1-17 16,-42-5-53-16,-11 5-34 0,-41 7-32 16,-4 8-12-16,2 15-14 15,7 7-17-15,18 10-18 16,5 4-10-16,21-3-63 15,15 4-64-15,35-2 134 16</inkml:trace>
  <inkml:trace contextRef="#ctx0" brushRef="#br0" timeOffset="5488.81">11717 1294 1445 0,'13'17'107'0,"3"11"64"16,4 15 6-16,-2 18-47 16,1 12-34-16,-7 6-62 31,-2 4-18-31,-1 4-12 0,1 5 2 15,-3 2-77-15,5-1-70 0,10-4 79 16</inkml:trace>
  <inkml:trace contextRef="#ctx0" brushRef="#br0" timeOffset="5710.37">13164 1030 1220 0,'-9'18'163'0,"-6"13"188"15,-8 32-217-15,-7 19-3 16,-3 33-52-16,4 7-27 0,7-2-35 16,6-13-10-1,8-22-21-15,8-8-23 16,5-22-83-16,2-4-75 0,0-15 101 15</inkml:trace>
  <inkml:trace contextRef="#ctx0" brushRef="#br0" timeOffset="5948.84">11779 2107 1180 0,'52'41'116'0,"22"-1"67"0,21-1 15 15,23-1-74-15,5-2-36 16,5-1-59-16,-2-8-12 16,-3-8-5-16,3-5 0 15,-18-3-75 1,-12-8-110-16,-27-4 100 0</inkml:trace>
  <inkml:trace contextRef="#ctx0" brushRef="#br0" timeOffset="7102.64">14896 1871 862 0,'3'0'38'0,"1"-2"8"16,-4-3-158-16,0-2 89 0</inkml:trace>
  <inkml:trace contextRef="#ctx0" brushRef="#br0" timeOffset="7276.21">15926 1894 1299 0,'24'34'141'16,"-5"-8"97"-16,-5-4-140 16,-6-12-29-16,-3-13-116 15,3-11-69-15,3-16 64 16</inkml:trace>
  <inkml:trace contextRef="#ctx0" brushRef="#br0" timeOffset="7506.4">16693 1849 1527 0,'24'20'78'0,"-8"2"34"0,-4 0-48 15,-10-12-10-15,-5-5-25 0,-5-18-65 16,6-6-33 0,4-8-77-16,10 0-36 0,23 7 30 15,6 1 23 1,14 10 67-16,-1 7 86 15,-4 7 44-15,-4-2 2 0,-16 6 4 16,-5-6-38 0,-7-3-232-16,-1-7 146 0</inkml:trace>
  <inkml:trace contextRef="#ctx0" brushRef="#br0" timeOffset="8020.13">18447 1112 1327 0,'5'7'63'0,"-2"5"56"0,5 1-35 16,0 1 14-16,2 3-14 16,12 4-46-16,1 2-13 15,20 3-12-15,11-3-6 16,31 3-7-16,13-3-3 15,14-5 1-15,6-6 0 0,5-10 3 16,-3-7 3 0,11-8 4-16,3-5 4 0,-16-9 8 15,-9 1 5-15,-36-7 15 16,-15 2 17-16,-28-2 31 16,-16 3 4-16,-27-10-3 15,-18 2-20-15,-40-1-39 16,-13 1-13-16,-42 5-22 15,-13 9-9-15,-3 9-11 16,2 2-9-16,14 8-29 16,6 5-16-16,8 5-54 15,16 8-46-15,23 7 103 16</inkml:trace>
  <inkml:trace contextRef="#ctx0" brushRef="#br0" timeOffset="8292.5">18209 1164 1152 0,'5'10'123'0,"4"10"192"0,6 9-149 0,2 16 13 0,3 15-27 0,1 18-78 0,-13 7-25 0,6 11-28 0,-6 5-8 0,3-2-7 16,3-3-3-16,5-9-4 15,3-8-21-15,11-18-100 16,-1-8-77-16,9-30 98 16</inkml:trace>
  <inkml:trace contextRef="#ctx0" brushRef="#br0" timeOffset="8579.07">19842 1232 742 0,'0'-16'183'16,"0"7"185"-16,-3 4-136 15,-5 11 23-15,0 18-76 0,-9 9-39 16,4 27-49-16,-3 10-16 16,1 13-37-16,3-2-21 15,1-6-11-15,5 1-3 16,6-18-3-16,0-1-9 0,2-16-77 16,1-3-59-1,-6-8-167-15,3 0-154 16,-18-11 261-16</inkml:trace>
  <inkml:trace contextRef="#ctx0" brushRef="#br0" timeOffset="8874.58">18490 1918 1305 0,'-13'21'60'16,"4"1"46"-16,9 3-13 0,17 5 14 15,15-3-5-15,29-1-30 16,13 0-4-16,34 4-1 16,8 4-10-16,0-4-16 15,-4 2-11-15,-5-12-18 16,-3-2-4-16,0-15 3 16,-4-9-37-16,-23-15-183 15,-16-25 148-15</inkml:trace>
  <inkml:trace contextRef="#ctx0" brushRef="#br0" timeOffset="9688.78">9241 3394 1152 0,'3'0'122'0,"5"0"117"0,-2 0-68 0,3 11 4 0,2 5-39 0,0 16-48 0,1 2-23 15,-6 14-26-15,5 10-12 0,-6-4-16 0,2 4-2 16,-3-8-5-16,-3-6-23 16,2-10-101-16,-3-9-79 0,-3-13 96 15</inkml:trace>
  <inkml:trace contextRef="#ctx0" brushRef="#br0" timeOffset="9956.7">9133 3366 1369 0,'0'0'144'16,"2"0"79"-16,3 0-27 15,4 0-23-15,15 3-33 16,6 6-29-16,15 4-36 15,8 9-15-15,5 2-30 16,3 4-9-16,-9 2-9 16,-4 5-1-16,-20 3 3 15,-10-5 3-15,-12 3 7 16,-6 0 1-16,-13-3-3 0,-9-1-17 16,-8-8-66-16,-8-9-45 15,-1-5-126-15,1-9-117 16,2-7 200-1</inkml:trace>
  <inkml:trace contextRef="#ctx0" brushRef="#br0" timeOffset="10271.39">9868 3585 1081 0,'2'11'191'0,"-2"2"183"0,-9 1-193 15,-2-2-29-15,4 6-82 16,-2-1-28-16,9-3-42 16,9 1-9-16,9-8-8 15,13 0 3 1,13-7 19-16,13-8 21 0,5-9 39 16,-1-4 16-16,-12 1 20 15,-8 2 0-15,-25 1 13 16,-13 4-1-16,-27 2-22 15,-23-6-15 1,-21 4-48-16,-11 4-31 0,-4 6-62 0,2 4-37 16,21 9-107-16,15 1-63 15,24-8 149-15</inkml:trace>
  <inkml:trace contextRef="#ctx0" brushRef="#br0" timeOffset="10730.92">12382 3375 912 0,'3'27'159'0,"6"1"165"0,4 10-160 0,1 6 11 0,0 5-79 0,2-1-36 0,-7 1-43 0,-4-7-9 0,-5 2-68 15,-3 0-74-15,-2-6 74 16</inkml:trace>
  <inkml:trace contextRef="#ctx0" brushRef="#br0" timeOffset="10968.12">12281 3353 1497 0,'26'2'137'15,"6"7"84"-15,1 9 5 0,8 5-73 16,8 6-38-16,5 5-67 16,6-2-13-16,1 4-19 15,-3 2-3-15,-5 3 0 16,-9 3 2-16,-30 0 7 16,-14 5 2-16,-36 0-13 15,-16 0-15-15,-12-8-63 16,-3-3-52-16,2-13-136 15,7-11-144-15,23-15 221 16</inkml:trace>
  <inkml:trace contextRef="#ctx0" brushRef="#br0" timeOffset="11172.91">13106 3416 1565 0,'23'44'158'15,"-12"16"112"-15,-7 10-29 16,-14 13-82-16,-7 1-45 16,3-4-66-16,-2-7-28 15,9-15-14-15,6-12-42 16,9-15-112-16,8-8 266 16,15-23-145-16</inkml:trace>
  <inkml:trace contextRef="#ctx0" brushRef="#br0" timeOffset="11776.5">18733 3539 1263 0,'8'7'138'16,"6"5"201"-16,-1-1-135 0,4 5 4 0,-1 8-38 0,-2-4-90 0,2 9-25 0,-4 4-28 0,-1 3-8 0,-11 7-16 16,0 1-24-16,-6-13-74 15,-3-1-57-15,-2-14-254 16,4-3 234-16</inkml:trace>
  <inkml:trace contextRef="#ctx0" brushRef="#br0" timeOffset="12034.8">18651 3503 1324 0,'13'-6'160'0,"5"3"46"0,11 1-3 15,7 0-16-15,18-1-74 16,3 0-19-16,12 5-41 16,-4 4-17-16,-12 11-16 15,-4 10-3-15,-20 13 5 16,-6 8 1-16,-26 6 2 15,-5 6-6-15,-17 5-19 16,-5-4-9-16,-9-1-39 16,-17-11-19-16,-2-14-61 15,-4-9-32-15,6-15-110 16,5-9-108-16,16-16 218 16</inkml:trace>
  <inkml:trace contextRef="#ctx0" brushRef="#br0" timeOffset="12394.26">19361 3557 799 0,'12'0'131'0,"6"-7"127"16,-2 3-26-16,6 2-13 15,0 0-26-15,5 2-31 16,-1 0-15-16,3 0-35 16,5-3-24-16,-4-5-39 15,7 1-16 1,-1 0-17-16,-1-2-5 0,1 6-4 16,-1 1-1-16,-8 2 2 15,-12 5 3-15,-5 9 5 0,-7 8 2 16,-6 10 1-16,-5 7-4 15,-6 16-8 1,-4 4-4-16,-2 15-24 16,2 3-27-16,-4 2-80 15,2 0-65-15,-10-8 100 0</inkml:trace>
  <inkml:trace contextRef="#ctx0" brushRef="#br0" timeOffset="18014.18">22243 786 793 0,'-8'0'169'0,"-3"0"95"0,-1 1-46 0,0 3-17 0,-2-4-65 0,0 0-18 0,-8-4-30 0,-3 1-19 16,-4-3-23-16,-7 4-7 16,-7 2-11-16,-9 7-7 0,-9-1-8 15,-1 3-3-15,6 4-6 16,2 0-2-16,8 6-2 16,-1-2-2-16,7 3-1 15,9 1-3-15,9-1 0 16,9 2-1-16,12 1 3 15,1 2 2-15,7 0 2 16,9 2 1-16,2 1-2 16,7 1 0-16,5 2-2 15,6-1-1-15,11-1-1 16,4-3 1-16,25 0 0 16,7-4 2-16,40-5 2 15,11-1 0-15,4-10 3 16,0-3 5-16,-10-4 4 15,-3-6 3-15,6-5 3 16,-14-2-2-16,-24-5-1 16,-21 1 0-16,-31 2 5 15,-8-2 6-15,-17 0 24 0,-11-1-1 16,-15-3-1-16,-9-9-7 16,-15-6-19-16,-6-2-4 15,-18-5-9-15,-11-2-4 16,-23 3-8-16,-9 6 1 0,-11 8-2 15,6 4-3-15,-7 6-27 16,-6 2-24-16,0 3-58 16,3 1-41-16,19 2-160 15,22 0 181-15</inkml:trace>
  <inkml:trace contextRef="#ctx0" brushRef="#br0" timeOffset="18535.45">21481 1082 847 0,'16'2'171'15,"-2"-1"100"-15,-8 6-39 0,-10-3-30 0,-12 6-72 0,-3 4-27 0,-5 3-45 16,1 2-13-16,7 3-21 0,6 8-1 0,9 15-5 0,2 13-9 0,15 14-1 0,5 12-3 15,5 12-4-15,1 5-1 0,-1 2 0 0,0-1-1 32,-2-4-23-32,-7-8-16 0,5-13-68 0,-6-11-58 15,11-17 92 1</inkml:trace>
  <inkml:trace contextRef="#ctx0" brushRef="#br0" timeOffset="19012.93">23150 1171 992 0,'-1'-2'88'0,"-4"0"30"0,0 2 77 0,2-4-9 0,3 2-31 0,0 1-56 0,5 1-25 0,3 11-26 0,-1 8-3 0,5 26-9 0,-1 18-2 0,-2 29-14 0,-7 9-9 15,-2 4-8-15,1-2-1 16,2-15-9-16,5-9-32 16,0-14-75-16,-3-5-74 15,4-10 92-15</inkml:trace>
  <inkml:trace contextRef="#ctx0" brushRef="#br0" timeOffset="19581.21">21705 2189 674 0,'-5'7'95'0,"4"-1"71"0,1 2 19 0,5-3-19 0,4 2-23 0,2 0-36 0,0 2-19 16,6 9-37-16,7 0-11 0,14 12-14 15,6 5-7-15,19 5 1 16,11-1-3-16,31-3-3 15,10 2 0-15,12-11 1 16,8 0-1 0,3-13 12-16,4-6 0 0,10-14 0 15,-13-7 8-15,-5-6 5 16,-11-6 0-16,-8-12-2 16,0-2-7-16,-36-13-16 15,-13-2-30-15,-39-13-130 16,-22-4 99-16</inkml:trace>
  <inkml:trace contextRef="#ctx0" brushRef="#br0" timeOffset="20161.18">22248 3500 839 0,'5'3'145'0,"4"-1"252"0,7 2-178 0,-5 4 12 0,1-3-30 0,-5 6-94 0,-1 6-32 0,5 13-39 0,-6 3-11 0,4 21-17 16,-9 3-4 0,0 7-5-16,3 1-3 0,-3-11-37 15,0-5-40-15,-4-12-140 16,-3-11-194-16,-7-15 236 16</inkml:trace>
  <inkml:trace contextRef="#ctx0" brushRef="#br0" timeOffset="20452.79">22152 3508 1193 0,'12'-13'132'0,"-1"-1"86"0,7 12-20 16,13 4-15 0,-2 4-49-16,12 12-41 15,7 2-18-15,0 10-39 0,-2-2-9 16,6 6-15-16,-8-4-5 15,-2-1 3-15,-4 6 2 16,-13-5 8-16,-12-8 7 16,-13 5 1-16,-14-3-3 15,-18 1-34-15,-1 5-14 16,-11-8-25-16,3-6-12 16,0-8-9-16,3-7-18 0,8-6-26 15,0-2-15 1,11-8-57-16,8-4-53 0,21-4 134 15</inkml:trace>
  <inkml:trace contextRef="#ctx0" brushRef="#br0" timeOffset="21115.67">23190 3582 456 0,'8'0'113'0,"-4"0"150"0,-2 0-30 0,-2-5 5 0,-6-1-26 0,-1-4-57 0,1 1-16 0,-2 3-25 15,3-4-9-15,-6-1-23 16,0 2-14-16,-3-7-23 16,-2 6-7-16,-4 1-11 15,-4 1-5 1,-4 8-14-16,-9 5-8 0,-2 4-7 15,-2 7-2-15,5 0 0 16,10 1-1-16,12 2-2 16,11-3-3-16,9 3 0 15,10 0 1-15,16 0 5 16,4 6 5-16,3 0 4 16,2 3 1-16,-6 6 3 0,-5-1-1 15,-5 0 0-15,-6 5 0 16,-1-4-1-16,-6 4 1 15,-7-2 1-15,1-4 0 16,-14 1-1-16,-4-5-1 16,-10-2-7-16,-5-7 0 0,-6-11 5 15,-4-5 5 1,-11-14 16-16,2-7 9 0,10-12 14 31,1-6-7-31,22-14-11 0,13-2-11 0,32-8-21 16,10 3 1-16,15 6-2 15,5 3-1-15,-2 8-2 16,0 5-39-16,-1-7 33 16</inkml:trace>
  <inkml:trace contextRef="#ctx0" brushRef="#br0" timeOffset="34475.87">9061 1549 406 0,'0'2'84'0,"-5"1"87"0,-3 0-20 0,3 0-18 0,-3 0-3 15,1 4-2-15,2-4-4 0,2 3-5 0,-2-4-14 0,3-2-25 16,1 0-11-16,-1 1-21 16,2 1-4-16,0-1-11 15,0 1 2-15,-3 7-3 16,3 2-1-16,2 15-6 16,1-1-6-16,0 11-14 15,5-4-3-15,3-5-2 16,2-7-2-1,5-14-1-15,8-6 2 0,1-17 7 0,6-7 15 16,-5-6 35-16,0-6 11 16,-7 3 12-16,-8 3-2 15,-21 2-21-15,-10 2-10 0,-10 4-16 16,-10 5-12 0,-3-2-17-1,5 6-3-15,7 7-10 0,7 0-10 16,11 7-77-16,3 4-59 15,16 19 83 1</inkml:trace>
  <inkml:trace contextRef="#ctx0" brushRef="#br0" timeOffset="35567.73">11979 1426 348 0,'5'0'120'0,"-5"5"144"0,0 4-27 0,-9 2-45 0,1 3-20 0,-2-6-50 0,1 2-25 0,2-7-34 15,6 0-9-15,1-1-10 16,-2-1-2-16,9 2-3 0,-3 4 0 15,4 1 13 1,-3 6 0-16,0 9 5 16,3-2 4-16,-7 15-21 0,1-1-10 15,-2 4-16-15,-2 6-10 16,1-14-4 0,1 1-1-16,1-17-67 0,7 1-77 0,-2-8 84 15</inkml:trace>
  <inkml:trace contextRef="#ctx0" brushRef="#br0" timeOffset="38853.48">13757 1286 349 0,'-1'0'103'0,"-1"0"68"15,-3-7-14-15,-3 3-23 0,2-3 0 0,3 3 5 0,1 0 5 0,4 1-6 0,1-1-20 0,3-1-12 0,-2 3-15 32,3-2-5-32,-3 4-2 0,-3 4 0 0,-1 12-10 15,0 6-10-15,-1 11-25 16,-1 8-13-16,-3 2-16 16,4-1-4-16,1-4-2 31,-2-3-1-31,2-11-9 0,0-5-29 15,2-8-104 1,-1-10-78-16,12 7 105 16</inkml:trace>
  <inkml:trace contextRef="#ctx0" brushRef="#br0" timeOffset="39488.44">14524 1286 295 0,'-5'8'97'0,"0"1"112"0,-4-1-3 0,6-6-15 0,-2 1-2 0,0-3-7 0,2 0-4 0,0 1-25 0,-3 1-17 0,-2 4-37 15,0 0-21-15,-5 10-39 16,-1 0-14-16,3 9-21 16,5 5-4-16,3 5-5 15,7 1 1-15,6-4 0 16,7-2 0-16,8-10 3 15,4-7 1 1,7-13 5-16,2-3 5 0,0-10 16 16,-3-6 11-16,-10-1 20 15,-6-14 11-15,-19 6-7 16,-8 0-8-16,-16-7-27 16,-3 7-13-16,-6-10-13 15,-1 1-6-15,7 9-14 16,1 6-16-16,15 13-50 15,10 9-39-15,1-2-84 0,12 10-82 16,14 9 162-16</inkml:trace>
  <inkml:trace contextRef="#ctx0" brushRef="#br0" timeOffset="40042.62">15415 1126 451 0,'10'0'131'0,"-9"7"163"0,-1-4-48 0,0 6-31 0,-4 1-37 0,-3-4-49 0,6 4-22 0,1-3-27 16,0 5-9-16,0 6-25 0,8 0-6 15,-4 13-10 1,-1 2-8-16,5 8-13 16,-3 4-5-16,6-6-2 15,2-1-2-15,-2-5-19 16,1-1-18-16,-8-14-67 16,-3-3-78-16,9-7 101 15</inkml:trace>
  <inkml:trace contextRef="#ctx0" brushRef="#br0" timeOffset="40657.5">16414 1137 995 0,'-2'8'203'0,"-4"-1"127"0,0 2-57 0,-1 2-55 0,4 3-104 0,3 4-44 0,8 5-52 0,0 9-9 0,8 7-9 16,-7 2 0-16,5 8-44 16,-3-5-33-16,-1 1-166 15,3-11 137 1</inkml:trace>
  <inkml:trace contextRef="#ctx0" brushRef="#br0" timeOffset="42304.27">17285 1125 480 0,'6'-3'116'0,"0"0"126"0,-3 1-31 0,1 2-22 0,-4 2-27 0,0 4-38 0,-2 5-12 16,2 5-24-16,0 7-13 16,3 10-25-16,5 8-12 0,3 8-22 15,-1 3-6-15,-6 0-6 16,1-1-1-16,-2 1-49 16,-3-8-51-16,0-5 54 15</inkml:trace>
  <inkml:trace contextRef="#ctx0" brushRef="#br0" timeOffset="43175.23">18550 1311 374 0,'-6'5'91'0,"-1"3"106"16,1-2-19-16,3 2-34 0,-3-2-14 0,2 4-41 0,1 1-16 0,2 4-24 0,-4 6-8 0,2 2-12 0,1 4-6 0,-1 2-14 15,-2 5-4-15,7-2-2 16,4 1 0-16,5-5 9 16,2-2 9-1,4-12 20-15,8-3 15 0,4-16 32 16,2-3 10-16,-9-6 14 15,-1-10 4-15,-12-1-13 16,-5-8-14-16,-9-2-19 16,-8-6-16-16,-7-3-28 15,-2 5-7-15,-5 10-22 16,2 3-25-16,4 16-78 16,-1 10-57-16,9 13 80 0</inkml:trace>
  <inkml:trace contextRef="#ctx0" brushRef="#br0" timeOffset="63006.78">21461 1518 849 0,'0'-2'2'0,"-4"4"39"0,4 2 36 0,0 1 3 0,0 0 14 0,0-5-1 0,0 0 5 0,0 9-8 0,-3-6-18 0,-3 8 1 0,1 0-8 0,-3-4 2 0,5 2 13 15,3 2-6-15,0-9-8 0,3-1-3 16,8-1-10-16,4-1-2 15,8-2 1-15,10-7 0 16,-4-4-3-16,5 8-4 16,-2-1-11-16,-4-1-6 15,9 8-14-15,-3-4-3 32,-4 4-3-32,4 4-4 0,-4 11-4 0,-4-6 0 15,9 8 1-15,-5-1-1 16,-3-2 2-16,3 1-1 15,-18-3-11-15,-7-9-43 0,-10-3-165 16,-6-3 137-16</inkml:trace>
  <inkml:trace contextRef="#ctx0" brushRef="#br0" timeOffset="63336.6">22008 1150 653 0,'-9'0'192'0,"-1"0"192"0,4 5-168 0,3-4 11 0,3 6-80 0,0 2-32 0,3 5-44 0,3 4-13 0,0 4-33 0,1 3-9 0,1 10-11 31,-8-4-4-31,0 9-41 0,-5 2-72 0,-5 1-277 31,3 6 233-31</inkml:trace>
  <inkml:trace contextRef="#ctx0" brushRef="#br0" timeOffset="64703.93">22289 4448 856 0,'-2'-13'158'0,"4"5"162"0,-13 3 4 0,11 5-21 16,-3-1-25-16,-7 1-69 0,10 0-38 0,-1 3-69 0,-3 13-24 0,9 7-28 15,5 11-9-15,-2 19-21 0,4 7-7 0,-1 9-8 0,-5 1-2 0,1-4-1 0,2-1-2 0,-7-16-27 0,3-7-27 0,-5-15-80 16,-2-8-61 0,-1-17-113-16,1-10-70 0,-1-21-97 15,-2-10 0-15,1-21 135 16,-11-6 161-16,-3-7 326 15,0 2 116 1,-7 2 99-16,1 9-30 16,10 5-82-16,3 9-30 0,17 6-45 15,13 6-11-15,14 5-26 16,2 3-3-16,11 7-19 0,-8 4-16 16,-2 14-32-1,-3 4-17-15,-1 8-27 0,-2 11-10 16,-2 3-9-16,-3 1-2 15,-6 4-3-15,-12-4 2 16,-11 6 1 0,-10-2 2-16,-11-3-6 0,-11-4-12 15,-9-10-33-15,-11-2-18 16,-1-9-39-16,-1-2-22 16,12-4-42-1,13-3-30-15,23 2-84 0,13-5-70 0,26 7 199 16</inkml:trace>
  <inkml:trace contextRef="#ctx0" brushRef="#br0" timeOffset="65379.94">22904 4788 1061 0,'17'-12'216'0,"6"1"138"0,-17-5-79 0,0-3 8 0,-4 2-86 0,-5-6-29 16,-4 1-39-16,1 3-23 0,-15-1-40 0,-2 1-14 0,-10 8-27 0,-7 3-10 0,2 14-17 0,-3 9-9 16,5 21-8-16,-2 5-3 0,3 16 0 0,10 3-9 0,16-8-5 0,9-5 2 0,22-14 6 15,5-11 14-15,9-11 14 0,2-8 3 0,3-14 7 16,1-4 1-16,6-12 4 16,1 0 1-16,-7-3-3 15,-2-2-2 1,-13 12-4-16,-5 3-4 0,-11 12-2 15,-8 5-3-15,-2 9-4 32,-1 7-2-32,0 8 1 0,0 1 1 0,7-5-2 15,4 1-1-15,5-10 1 16,7-5 3-16,6-4 8 16,5-2 4-16,7 0 5 15,-1 0 2-15,-1 9-1 0,-1 6-1 16,-6 7-4-16,-7 1-6 15,-9 1-2-15,-7-4 1 16,-7 4 1-16,-2-3 3 16,-7-12 5-16,-5 2 3 15,-1-11 8-15,-3-3 9 16,4-11 13 0,1-11 2-16,11-10-7 0,6-9-10 15,18-8-22 1,9 0-7-16,8 3-8 0,6 9-2 15,0 9-15-15,2 9-28 0,-8 4-79 16,-4 6-54-16,-12 5-183 16,0-1 200-16</inkml:trace>
  <inkml:trace contextRef="#ctx0" brushRef="#br0" timeOffset="65583.78">23862 4703 1764 0,'-3'13'172'0,"-2"3"150"0,-3 2-146 0,-2 6-16 0,6-2-59 0,2 7-63 0,2-1-10 0,5-1-34 0,4-4-31 0,7-10-83 16,3-8-63-16,3-10-201 15,8-6 208-15</inkml:trace>
  <inkml:trace contextRef="#ctx0" brushRef="#br0" timeOffset="65756.31">23870 4186 1806 0,'-23'6'183'0,"-2"4"140"0,0 1-121 15,6-5-60-15,-1-3-63 0,12-14-95 16,3-6-46-1,5-12-171-15,8-1-141 0,22 2 195 16</inkml:trace>
  <inkml:trace contextRef="#ctx0" brushRef="#br0" timeOffset="65906.81">24166 4172 1204 0,'10'33'195'31,"-2"6"200"-31,-2 7-216 0,3 4 18 15,-2 13-82-15,-1 7-35 0,-6 9-41 16,-5 3-15 0,-7-2-35-16,-3-1-40 0,0-3-203 15,4-7 162-15</inkml:trace>
  <inkml:trace contextRef="#ctx0" brushRef="#br0" timeOffset="66417.75">24032 4826 1201 0,'28'-17'175'0,"2"-1"263"31,7-2-225-31,5 3-9 16,6 1-38-16,-3 3-84 15,0 1-14-15,-9 10-22 16,-8 2-11-16,-7 8-15 15,-7 8-7-15,-8 4-11 16,-4 4-2-16,-4 4-11 16,-1 1-1-16,3-4-1 15,0-3-2-15,13-9 10 16,10-4 3-16,14-15 6 0,4-2 6 16,-3-14 32-16,-5 0 18 15,0-7 32 1,-6 1 13-16,-2 3 7 15,-8 3-7-15,-10 14-18 0,-9 5-17 16,-17 23-40-16,-5 16-12 16,1 24-20-16,-3 11-1 0,8 5-2 15,6 3-1-15,8-4-2 16,1 1 5-16,4 1-21 16,-2 1 2-1,-9-3 1-15,-6-2-8 0,-18-1 18 16,-6-1-12-16,-23-12-38 15,-14-6-31-15,-38-7-59 16,-26-5 147-16,-64-5-32 16</inkml:trace>
  <inkml:trace contextRef="#ctx0" brushRef="#br0" timeOffset="83201.42">21692 1224 567 0,'8'2'149'0,"-4"-1"110"0,-4 4-96 0,-2-3-37 16,-8-1-61-16,3-1-16 0,0 0-3 0,7 0-4 0,0 0-2 0,0-6 3 0,7 4 3 0,-6 2 1 0,1 0 16 0,-2 0 3 0,1 0 1 0,1 0 5 0,-1 2-9 15,-2 1-4-15,-2-3-7 0,1 0-10 0,1 0-15 32,1 0-4-32,0 0-7 0,0 0-1 0,1 0 5 15,1 0 7 1,-2 0 7-1,1 0 0-15,1 0-4 16,-4 0-9-16,1 5-11 0,1 6-4 16,1 8-8-16,2 8 1 15,4 6-2-15,-6 3 1 16,-1 0 1 0,2-4-2-16,-4-4-33 15,-4-4-41-15,1-8-114 0,2-5-109 16,2-18 159-16</inkml:trace>
  <inkml:trace contextRef="#ctx0" brushRef="#br0" timeOffset="85881.37">10204 6523 858 0,'-9'14'149'0,"0"0"83"15,-4 5-1-15,5 0-15 0,6 6-41 0,2 4-11 0,4 7-45 0,5 7-25 0,-3 13-43 0,4 8-29 16,1 13-18-16,0 0-1 0,0 11-3 0,3-7-2 16,-3-9-31-16,2-10-32 0,-5-21-107 0,-2-14-116 0,-4-26 158 15</inkml:trace>
  <inkml:trace contextRef="#ctx0" brushRef="#br0" timeOffset="86124.59">10080 6627 1676 0,'-5'-16'138'0,"5"2"103"15,5-5-38 1,15 2-48 0,6-2-30-16,13 2-56 0,0 4-20 15,7 7-24 1,-3 6-7-16,-7 8-12 0,2 7-3 16,-8 14-1-16,0 2 0 0,-14 10 6 15,-16 5 2-15,-22 4 2 31,-12 2-2-31,-7-3-59 0,2-4-55 16,0-9-120 0,2-9-71-16,6-15 154 15</inkml:trace>
  <inkml:trace contextRef="#ctx0" brushRef="#br0" timeOffset="86955.62">10806 6971 1244 0,'0'-11'139'0,"0"1"121"16,3 2-26-16,-6-1-58 16,-4 1-28-16,-4 2-56 15,-11 0-20-15,-2 4-25 0,1 2-11 16,-7 8-19 0,-2 3-10-16,2 8-14 0,3 6-5 15,4 13-8-15,5 4-2 16,9 7 2-16,4-1 2 15,8-10 6-15,8-7 3 16,5-12 4-16,9-6 3 16,4-13 2-16,4-10 5 15,2-7 5-15,1-7-2 16,-3-3 18-16,-8-3 4 16,-6 5-2-16,-5-2 3 0,-2 10-21 15,-1 6-6 1,-10 11-6-16,1 6-2 0,-2 10 0 15,-5 8 1 1,5 2 1-16,0 1 1 0,13-8-3 16,7 0 1-1,9-17 0-15,4-4 0 16,1-10 4-16,1-1 2 16,3-8 0-16,-3 6 2 15,1 11-1-15,-1 0-1 0,-12 10-2 16,-4 7 0-16,-8-1-2 15,0 2-1-15,-6 5 1 16,0-8 2-16,-5-1 4 0,-5-1 4 16,0-13 5-16,2 0 3 15,-6-10 23-15,6-6 3 16,-2-7-4 0,5-6-2-16,11 3-24 0,6 0-4 15,12 8-3-15,2 4-2 16,12 7-3-16,-1 7-1 15,-2 5-1-15,-2 10-1 0,-10 10 2 16,-3 7 1-16,-12 5 3 16,-5 2 0-1,-7 1-2-15,-4-3-1 16,8-6-9-16,3-5-19 16,6-12-50-16,5-10-48 15,5-14-125-15,1-13-116 16,10-25 198-16</inkml:trace>
  <inkml:trace contextRef="#ctx0" brushRef="#br0" timeOffset="87132.61">11585 6641 1707 0,'-25'8'167'0,"-7"3"63"0,4 2-55 16,1-5-154-16,2-7-85 0,17-10-194 0,8-9 154 0</inkml:trace>
  <inkml:trace contextRef="#ctx0" brushRef="#br0" timeOffset="87292.85">11869 6548 1578 0,'-2'29'158'15,"-4"2"88"-15,6 1-89 0,3 4-42 0,3 5-65 16,-2 6-24-16,-3 7-24 31,1 6-44-31,-2-3-124 0,0 3-171 16,0-2 174-16</inkml:trace>
  <inkml:trace contextRef="#ctx0" brushRef="#br0" timeOffset="87662.81">11815 7083 1578 0,'7'-38'134'0,"-1"3"105"15,0 8-39 1,2 12-48 0,-3-4-37-16,6 3-66 15,8-3-20 1,9-1-19-16,8-6-2 0,18 4 0 16,4 5 0-16,2 12 5 15,-6 8-1-15,-16 13-1 16,-14 6-1-16,-10 3-4 15,-8-1 0-15,-3-2-4 16,2-1-2-16,-7-10-1 16,2-7-1-16,4-5 1 15,2-9 2-15,11-13 7 16,-1-7 8-16,4-6 28 16,6 1 19-16,-11 10 30 0,3 9 1 15,-7 21-22-15,-6 4-17 16,-1 24-32-16,-4 10-8 15,0 15-7-15,-1 5-2 0,-6 3-6 16,3-3 0-16,-6-6-19 16,-1-3-21-16,-6-8-52 15,-5-2-37-15,-3-8-90 16,-5-3-55-16,12-14 151 16</inkml:trace>
  <inkml:trace contextRef="#ctx0" brushRef="#br0" timeOffset="87905.29">12716 6977 1896 0,'13'11'161'0,"-2"-3"92"0,1-3-50 15,6-5-81-15,-1-6-42 0,15-6-51 0,4 0-13 0,3 1-10 0,4 1-4 0,-2 2-3 16,-2-1 0-16,-2 0-60 31,-1 2-64-31,-8-2-209 0,-1 1 180 16</inkml:trace>
  <inkml:trace contextRef="#ctx0" brushRef="#br0" timeOffset="88088.45">12834 7192 1998 0,'8'8'108'0,"11"-7"27"16,6-1-4-16,13-9-38 16,5-7-37-16,1-6-50 15,0 0-50-15,7-3-405 16,2-7 315-16</inkml:trace>
  <inkml:trace contextRef="#ctx0" brushRef="#br0" timeOffset="89337.01">14196 6523 796 0,'0'-13'134'0,"-3"-1"217"0,3 0-202 0,-2-5-19 0,4 2-12 0,2 1-29 0,7-3-14 0,2 11-9 0,-2 5 0 16,2 22-18-16,-2 19-8 0,-5 25-24 31,2 13-5-31,-10 10-6 0,-6 7-16 16,2 0-36-16,-10-6-8 0,12-16-3 31,0-9 16-31,4-26 38 16,5-17 12-16,5-22 6 0,1-15 5 15,1-21 11-15,1-8 4 0,0-12 14 16,-6 2 3-16,11 7-2 16,-6 4-6-16,3 16-3 15,-1 8-6-15,0 17-12 16,-1 9-2-16,4 16-15 16,2 7-2-16,-3 11-2 15,4 0 1-15,-2 1 0 16,2-1 1-1,2-14 0-15,3-10 0 0,-2-11 3 16,2-6 0-16,-5-11 5 0,1-5 2 16,-1-2 0-16,-4-3-2 15,-3 2-1 1,-1 7-1-16,-1 2-1 0,-3 7 3 16,2 12-10-1,1 7-2-15,5 17-4 0,6 6-3 0,12 8 4 16,1-1 2-16,14-13 2 31,-2-8 2-31,-7-22 16 0,-6 0 15 0,-16-15 43 16,-7-4 15-16,-13-4 5 31,-9-4-11-31,-14-6-40 16,-5-7-17-16,-16-4-23 15,4 3-24-15,-14 8-73 16,1 6-61-16,8 21-113 15,4 6-163-15,16 10 246 16</inkml:trace>
  <inkml:trace contextRef="#ctx0" brushRef="#br0" timeOffset="89715.91">15168 6884 1717 0,'3'25'121'0,"-3"5"38"0,-3-1-26 0,-8-1-83 0,-1-3-22 0,9-7-28 16,5-3-7-16,11-11-3 0,1-4 1 0,14-16 9 15,4-5 2 1,-1-9 19-16,4 0 8 0,-8 4 21 16,-2 2 5-16,-9 10-14 15,-4 4-10-15,-1 13-29 16,2 2-8-16,12 14-6 15,5 2 0-15,18 1 6 16,2-7 3-16,5-4 3 16,1-7 9-16,-14-6 57 15,-6-3 28-15,-20-6 52 16,-5-3 11-16,-20-8-36 16,-7-5-25-16,-12-9-53 15,-6-5-25-15,-3-5-73 16,2 2-45-16,3-2-96 15,9 13-576-15,-1-1 508 0</inkml:trace>
  <inkml:trace contextRef="#ctx0" brushRef="#br0" timeOffset="90348.45">16436 6767 1409 0,'-3'4'118'0,"0"5"104"0,1 2-73 0,0 8-26 16,2 3-39-16,0 6-59 0,0 4-15 0,0 0-9 0,-1-1-1 0,1-10 0 15,1-1 1-15,-1-14-1 31,5-6 0-31,3-15 3 0,3-9 1 0,5-17 6 16,6-3 5-16,6-10 17 16,7 5 9-16,0 8-3 15,3 11-6-15,-7 21-25 16,-2 9-11-16,-9 17-25 16,-4 5-21-16,-5 13-44 15,-3 1-2 1,1 1 23-16,2-11 22 0,0-7 55 15,0-6 23-15,-6-12 41 16,0-4 16-16,-2-12 13 16,-1-6-13-16,4-9-39 15,10 0-19-15,9 0-16 16,8 5-3 0,5 11-4-16,-3 9 0 0,6 21-6 0,-5 11-2 15,-3 18-1-15,-1 6-23 16,-12-1-113-16,4-2-125 15,-1-17 139-15</inkml:trace>
  <inkml:trace contextRef="#ctx0" brushRef="#br0" timeOffset="91302.4">17689 6856 1236 0,'0'-13'231'16,"-7"-1"278"-16,-2-7-204 0,-15-4-83 0,-6-2-71 0,-9 2-101 0,-7 8-30 0,-3 11-24 0,5 12-10 0,1 24-13 15,5 9-1-15,15 10-1 16,7 0-11-16,19-11-7 16,11-8 0-1,15-14 8-15,9-10 16 0,11-8 20 16,-2-9 3-1,0-11 12-15,2-1 14 16,-11-7 28-16,-2-4 6 0,-6 1 0 16,-11 2-11-16,-8 12-24 15,-9 17-8 1,-1 1-12-16,-10 15-4 0,-4 14-5 16,-1 9-4-16,-2 4-13 15,5 0 2 1,3-5 1-16,7-8 0 0,9-12 17 15,0-10 1-15,12-12 4 16,5-10 5-16,8-9 10 16,-1-3 3-16,4-1 4 15,2 1-2-15,0 7-8 16,-2 9-4-16,-11 12-9 16,-7 9-2-16,-9 7-3 15,-6 6 0-15,-9 0 0 16,0 2 2-16,-4-4 2 15,4-4 2-15,6-14 1 16,-5-4 1-16,13-17 10 0,3-9 8 16,8-9 4-16,8-5-2 15,11 2-10-15,9 3-10 16,-1 13-7-16,-5 10-5 16,-2 20-4-16,-7 13-2 15,-7 16-2-15,-3 6-1 16,-9 3 3-16,0-3 2 0,2-14 2 15,1-4 5 1,8-16 4-16,-2-6 3 16,2-6 3-16,2-7 3 0,-2-2 2 15,0-5 1-15,-2 5-1 16,3 2-4-16,2 12-6 16,-2 5-3-1,-4 8-2-15,-3-1 1 0,0 4 1 16,-2-3 1-16,6-8 2 15,6-5 0-15,10-8 0 16,1-10 4-16,9-4 22 16,-10-3 15-16,-8 0 23 15,-5 3 0-15,-14 14-17 0,-6 8-14 16,-4 22-25-16,-6 11-4 16,-2 21-8-16,3 9-2 15,0 12 1 1,7 3-1-16,0-3 2 15,3-7 2-15,-4-9 2 16,-2-3 2-16,-10-7 4 0,-1-3 3 0,-17-10 3 31,-10-6 2-31,-11-14-16 0,-4-13-31 0,0-19-103 16,-2-17-80 0,8-28-212-16,7-9 226 0</inkml:trace>
  <inkml:trace contextRef="#ctx0" brushRef="#br0" timeOffset="91645.82">19848 6228 1730 0,'13'14'137'16,"-4"8"66"-16,2 8-6 0,-4 19-70 0,-4 11-44 0,-3 13-63 0,0 10-12 0,-8 2-13 0,3 1-37 0,-4-6-114 31,2-6-65-31,6-6 102 0</inkml:trace>
  <inkml:trace contextRef="#ctx0" brushRef="#br0" timeOffset="91993.21">20342 6657 1714 0,'0'-3'185'0,"-6"0"72"16,-12 0-6-16,-10 3-121 0,-2 1-62 15,-13 4-51-15,4 4-11 16,6 2-15-16,6 4-7 16,19 5-12-16,10 8 0 15,21 1 6-15,12 6 4 16,8 4 13-16,-2-1 2 0,-8 1 5 31,-14 1 4-15,-22-1 6-16,-15 1-5 0,-29-6-46 15,-11-4-33-15,-12-6-120 16,1-7 23-16,9-20 76 16</inkml:trace>
  <inkml:trace contextRef="#ctx0" brushRef="#br0" timeOffset="92325.84">21218 6704 1411 0,'9'-6'169'0,"4"6"202"16,-4 6-101-16,-6 24-54 0,-1 7-53 0,-4 10-112 0,-1 3-30 0,2-5-25 16,1-1-33-16,4-14-111 15,9-4-77-15,9-13 109 16</inkml:trace>
  <inkml:trace contextRef="#ctx0" brushRef="#br0" timeOffset="92484.19">21123 6465 2084 0,'-3'4'91'15,"-2"-2"2"-15,4-4-43 16,2-6-44-16,7-3-49 15,6 0-150-15,10 5-323 0,11 9 302 16</inkml:trace>
  <inkml:trace contextRef="#ctx0" brushRef="#br0" timeOffset="92723.89">21539 6842 1003 0,'8'42'124'0,"-3"-6"56"0,-5-17-25 16,0-8 5-16,3-15-50 15,2-11-29-15,8-18 9 16,2-5 2-16,6-6 29 16,-1-3 12-16,6 15-10 15,-3 7-14-15,3 25-42 16,-4 8-13-16,-5 25-24 0,3 8-14 16,-7 11-12-1,0-1 4 1,-7-2-62-16,5-5-51 0,-1-13-209 0,15-4 168 15</inkml:trace>
  <inkml:trace contextRef="#ctx0" brushRef="#br0" timeOffset="93023.29">22775 6269 1629 0,'1'0'99'0,"12"2"14"0,15 6 189 0,-2 9-77 0,-3 21-2 16,-7 12-58-16,-5 23-112 0,-8 6-23 15,-4 9-23-15,-1 2-11 16,-6 0-99 0,5-8-60-16,0 0-108 0,-3-2 113 15</inkml:trace>
  <inkml:trace contextRef="#ctx0" brushRef="#br0" timeOffset="93468.01">22582 6827 1321 0,'25'-11'139'16,"-4"-1"85"-16,-2-1-94 15,-3-1 11-15,-2-8-74 16,2-3-25-16,7-5-30 15,10-7-3-15,18-8 10 0,7-3 15 16,15-7 35 0,-4 3 12-16,-10 6 15 15,-15 8-6-15,-16 15-26 16,-12 9-15-16,-11 20-31 0,-5 13-10 16,-2 22-9-16,-1 14-1 15,-6 16 1-15,1 8-2 16,0 3-24-16,-2 1-19 15,6-5-18-15,-1-12 2 0,5-17 28 16,6-11 20-16,-3-26 24 16,2-9 4-16,5-17 7 15,1-13 7 1,3-10 1-16,0-4 1 0,10 4-6 16,1 11-11-16,2 16-13 15,0 13-8-15,-1 22-14 16,3 9-34-16,4 3-104 15,-3-5-105-15,5-12 131 16</inkml:trace>
  <inkml:trace contextRef="#ctx0" brushRef="#br0" timeOffset="94011.09">23795 6857 1216 0,'-3'-28'291'0,"-1"-4"326"15,-15 4-343-15,0 4-28 16,-11 12-138-16,3 9-55 0,0 14-58 15,0 11-12-15,7 11-7 32,4 3-5-32,16 0-33 0,9-7-2 0,18-9 6 15,-2-10 7-15,10-7 44 16,-3-8 9-16,1-11 6 16,-3-1 13-16,-2-10 35 15,-3-3 11 1,-7-1 7-16,-6-1-8 0,-12 10-34 15,-4 3-13 1,-4 16-20-16,-3 6-12 0,1 24-11 16,6 6-2-16,4 11 1 15,3 4-2-15,13-11-9 16,7 0 0 0,6-14 4-16,7-7 10 0,6-11 18 0,6-7 4 15,1-17 30-15,3-9 20 16,-2-13 34-16,2-10 20 15,-12-15-2 1,-9-6-7-16,-10-13-6 0,-9-13-14 0,-4-3-12 16,-5 5-10-1,-4 20-25-15,1 21-8 0,0 50-20 16,0 2-10 0,-2 52-9-16,-1 15-2 0,-2 26 9 15,-2 5 3-15,7 0-25 16,-4-12-22-16,12-9-61 31,3-11-37-31,-1-14-162 0,9-8-40 16,-7-17 185-16</inkml:trace>
  <inkml:trace contextRef="#ctx0" brushRef="#br0" timeOffset="94194.27">24010 6648 1595 0,'30'6'137'0,"16"2"129"0,9 0-74 0,22-2-3 0,1-6-55 0,0-6-82 16,0-7-22-16,-15-7-48 0,-2-4-54 0,1-4 40 0,-9 1-12 0</inkml:trace>
  <inkml:trace contextRef="#ctx0" brushRef="#br0" timeOffset="94668.41">22985 7435 1630 0,'11'-2'144'16,"-7"2"144"-16,1 5-71 15,-3 14-28-15,-7 3-50 16,0 16-94-16,0 7-25 0,-7 15-20 15,1 6-3 1,-7 2-19-16,1-2-13 16,8-4-15-16,-4-8-5 0,8-10 2 15,4-11 13 1,-2-14 24-16,3-18 11 0,1-1 27 16,7-14 6-16,9-6 8 15,5-4 2-15,12 0-1 16,0 4-6-16,1 9-11 15,0 8-4-15,-7 6-11 16,-3 11 0-16,-7 2-1 16,-10 3-3-16,-8 1-9 15,-4 2-19-15,-16 0-44 16,-1 4-40-16,-12-9-106 0,0-1-158 16,-22-7 217-16</inkml:trace>
  <inkml:trace contextRef="#ctx0" brushRef="#br0" timeOffset="95030.51">23324 7748 1194 0,'12'32'191'0,"-4"6"317"16,0 0-351-16,-11 4-69 16,-2-6-11-16,5-7-60 15,5-9-7-15,14-15-9 16,5-3 4-16,6-7 18 15,3-9 14-15,1-8 39 16,-1-2 15-16,-6-6 15 16,-3-2-1-16,-10 4-16 15,-3 3-10-15,-11 14-24 16,0 8-15-16,-11 17-23 16,8 10-10-16,-2 17-11 15,5 6-1-15,8 5-1 16,3 5-1-16,3-2-2 15,1-3-5-15,-4-2-18 16,-10-2-12-16,-10-3-24 16,-9-2-7-16,-16-10-11 0,-6-6-28 15,-4-16-69-15,-2-11-38 16,4-22 109-16</inkml:trace>
  <inkml:trace contextRef="#ctx0" brushRef="#br0" timeOffset="95235.04">23679 7392 1364 0,'34'-11'210'0,"-7"16"219"15,-2 15-99-15,-10 26-101 16,2 14-48-16,-3 17-88 16,-6 0-34-16,2-1-28 15,-10-3-12-15,-2-17-41 16,-1 0-34-16,9-11-98 15,-3-8-68-15,8-3 114 16</inkml:trace>
  <inkml:trace contextRef="#ctx0" brushRef="#br0" timeOffset="95567.68">23764 7655 1848 0,'17'19'173'16,"-1"-1"75"-1,8 8-78-15,1 1-37 0,11-6-67 16,5-6-18-16,10-10-30 16,2-5-8-16,17-14-4 15,9-3 1 1,-1-9 11-16,0-2 11 0,-21-4 25 16,-15 1 17-1,-26-5 14-15,-13 1 4 0,-14 3-6 16,-11 4-15-1,-22 19-27-15,-5 12-17 0,-13 31-28 16,2 9-7-16,18 17-5 16,17-2-1-16,34-1-4 0,24-2-1 15,22-12-8-15,10-2-14 16,8-13-45-16,-1-3-21 16,-10-10-129-16,-5-4 502 15,-13-5-233 1</inkml:trace>
  <inkml:trace contextRef="#ctx0" brushRef="#br0" timeOffset="96756.37">21620 9042 972 0,'2'0'153'16,"-2"0"129"-16,-7 4-22 0,-9 1-84 15,-1 4-47-15,-7 6-79 0,-1 10-21 0,1 8-29 16,10 5-4-16,13 1-6 0,4-4-2 0,22-10-1 16,4-3 2-16,10-15 7 15,0-6 10-15,2-6 41 16,-6-4 19-16,-11-10 39 16,-4-1 12-16,-13-6 0 0,-7-2-9 31,-8-2-27-31,-10-6-18 0,-12 1-46 0,-9-1-37 15,-12 15-79 1,-2 4-52-16,4 17-104 0,11 5-118 16,16 1 213-1</inkml:trace>
  <inkml:trace contextRef="#ctx0" brushRef="#br0" timeOffset="97187.95">21983 9185 1585 0,'9'-5'164'0,"-7"-6"133"16,-2-3-55-16,-14-3-54 16,-4-7-60-16,-2 4-84 31,-2 5-20-31,0 15-26 16,3 8-11-16,0 22-11 0,3 8-2 0,10 11 0 31,2 0-7-31,14-10-20 0,14-10-5 15,6-12 3 1,6-8 15-16,2-12 31 16,0-9 8-16,-8-14 17 15,-2-2 12-15,-11-19 23 0,-2-7 15 16,-3-18 5-16,-9-7-6 16,-4-11-10-16,-6-2-10 15,-5 1 3-15,-6 6 2 0,6 30 5 16,-1 10 0-16,4 36-14 15,-1 9-14 1,4 19-27-16,4 17-8 0,7 19-11 16,0 15 5-1,4 13-4-15,-1 9-30 0,5 4-64 16,4-3-32-16,10-6-88 16,6-8 51-16,19-13 94 15</inkml:trace>
  <inkml:trace contextRef="#ctx0" brushRef="#br0" timeOffset="97546.2">22535 9240 1521 0,'-25'-33'211'0,"-2"5"136"0,-6 7-157 15,-5 9-40-15,5 13-102 0,-2 10-30 0,5 16-26 0,8 5-7 16,17 5-46-16,5 0-24 15,21-9-23-15,9-4-1 16,3-10 42-16,3-8 27 16,2-7 36-16,-8-12 4 15,3-12 37-15,-8-8 25 0,-1-24 48 16,-5-6 23 0,-6-22 11-16,-6-15-6 15,-7-9-18-15,-1 2-10 16,-7 25-20-16,-3 19-10 0,1 38-22 15,-2 25-16-15,2 31-30 16,1 18-12-16,-1 27-10 16,7 9-2-16,6 11-29 15,7 4-29-15,6-7-84 16,3-6-54-16,3-16-119 16,8-13-122-16,0-11 259 15</inkml:trace>
  <inkml:trace contextRef="#ctx0" brushRef="#br0" timeOffset="98051.46">23038 8974 662 0,'10'1'173'0,"1"2"129"15,3 2-56-15,-1-3-26 0,9-2-45 0,0 3-14 0,8 5-53 0,0-7-24 0,-2 3-47 16,-1-3-21-16,-5-1-29 16,-9 0-32-1,-9-1-88-15,-4 1-75 0,-3-2-274 16,-3 2 276-16</inkml:trace>
  <inkml:trace contextRef="#ctx0" brushRef="#br0" timeOffset="98224.51">22942 9157 1195 0,'27'8'192'0,"1"-2"122"0,8 0-99 16,1-1-51-16,-3-4-87 0,1 1-29 16,-6-2-31-1,-4-2-34-15,-2 1-81 16,-2-4-67-16,-5-6 73 0</inkml:trace>
  <inkml:trace contextRef="#ctx0" brushRef="#br0" timeOffset="98541.47">23163 8704 770 0,'0'-2'158'0,"1"2"190"0,1 2-92 0,1 1-26 0,0 5-28 31,-3-2-49-31,0 5-27 16,3 0-52-16,1 4-21 0,16 0-32 0,2 4-5 31,16 2 3-31,9 9-1 0,4 9 1 0,-1 2-3 0,-9 2-7 31,-4 1-2-15,-17-6-6-16,-10-3-3 0,-18-2-26 16,-14 1-21-1,-16-4-46-15,-10-4-22 0,-4-3-62 16,-3-4-75-16,0-9 150 16</inkml:trace>
  <inkml:trace contextRef="#ctx0" brushRef="#br0" timeOffset="99328.83">24314 8688 1275 0,'5'-3'161'0,"-2"-5"155"0,4 5-30 0,-7-3-11 0,0 3-30 0,-2 4-61 0,-6 1-26 0,7 12-56 16,2 6-23-16,-1 17-31 16,8 7-13-16,5 19-14 15,-1 11-6-15,4 5-11 0,1 0-1 16,-4-13-13 0,-3-4-23-16,-6-14-71 15,-2-7-55-15,3-4-253 16,-7 1 240-16</inkml:trace>
  <inkml:trace contextRef="#ctx0" brushRef="#br0" timeOffset="101230.66">21183 9936 1176 0,'-5'22'78'0,"2"-6"52"0,3 1-21 0,0-8 0 0,3-4-18 0,11-7-22 0,5-15-2 0,10-2-2 0,4 0-1 16,-2-8-12-16,6 10-6 15,-20-5-5-15,-4-2 0 16,-20 5-3-16,-15 4-8 16,-14 5-18-16,-5 6-8 0,-5 7-14 15,2 9-3 1,5 18-6-16,1 8-2 0,11 9 4 15,6 7 1-15,18 3 4 16,11-4 3-16,22-4 2 16,6-9 3-16,7-15 4 15,7-9 8-15,9-16 30 16,-2-3 20-16,4-19 25 16,-4-4 1-16,-8-5-10 15,-3-6-8-15,-16 0 0 16,-10 0 0-16,-14 11-10 15,-6 0-10-15,-1 17-27 16,-2 7-15-16,-2 15-16 16,5 15-5-16,0 13-3 15,8 5-1-15,9 3-3 0,8-8 1 16,10-13 4 0,-5-7 8-16,5-12 12 15,-7-9 7-15,1-9 15 16,-6-5 11-16,-5-12 18 0,-6 1 5 0,-9-3-4 15,-4-4-5 1,-9 5-16-16,-1 2-6 0,5 11-11 16,3 11-6-16,1 3-9 15,-1-7-3-15,11 15-6 16,0-3-2-16,12 1-2 16,6-6-6-16,5-7-47 15,5 2-33-15,4-9-92 16,-1-1-38-1,-2-4-83-15,-4-6-61 0,-13 8-40 16,-1-5 41-16,-16 11 211 16,-3 6 143-16,-9 8 250 15,-5 7 50-15,0 7 21 0,-1 4-25 16,4 4-83-16,10 0-42 16,2-6-85-1,10 0-18-15,16-7-8 16,9 0 6-16,9-6 17 15,2-1 4-15,-3-5-4 16,-6-5 1-16,-13-5-4 0,-4-4-1 16,-15 0 2-16,-3 0-7 15,-12-2-19 1,-4 3-9-16,-9 4-22 16,-2 6-8-16,-6 14-12 0,2 8-4 0,-7 15-3 15,5 9-7-15,7 7-19 16,2 1 1-16,16-2 5 15,5-7 11-15,13-10 25 16,9-12 2-16,6-10 3 31,4-9 2-31,7-10 7 16,-1-7 5-16,0-3 9 16,-5-4 2-16,-6-3-2 0,-2 3-5 15,-9 5-8 1,-3 1-3-16,-10 11-16 0,-3 4-9 15,-5-1-18-15,-1 9-3 16,0 5 7-16,4-3 7 16,7-1 16-16,3-3 1 0,6-7 29 15,3-2 18 1,8-6 33-16,5-1 13 16,0 2-17-16,0 6-15 0,2 5-36 15,-5 4-15-15,-4 9-17 16,-2 7-23-16,-1 1-69 15,7-5-55-15,13-4-207 16,9-10 207-16</inkml:trace>
  <inkml:trace contextRef="#ctx0" brushRef="#br0" timeOffset="101435.85">23059 9921 1551 0,'4'13'154'0,"7"-2"93"0,7 3-94 0,5-1-12 0,12 0-61 0,5 1-27 0,4-6-32 0,3 0-14 16,2-8-34-16,-8-2-39 16,-5-8-94-16,-9 1-62 15,-17 1 111-15</inkml:trace>
  <inkml:trace contextRef="#ctx0" brushRef="#br0" timeOffset="101646.78">22964 10172 1356 0,'32'18'139'0,"-2"-4"119"16,9-3-50-16,5-8-49 15,-4 2-45-15,1-7-67 16,-2-3-12-16,-4-6-81 15,-7-3-57-15,-1-11-174 16,1-2-203-16,-1-8 269 0</inkml:trace>
  <inkml:trace contextRef="#ctx0" brushRef="#br0" timeOffset="101852.11">23330 9576 1272 0,'-22'5'167'0,"5"9"200"0,2 8-96 0,9 13-46 15,8 1-27-15,18 5-81 16,7 2-28-16,20 4-35 16,7 2-16-16,15-2-17 15,1-1-6-15,-7 3-8 16,-13-8-2-16,-20-3-3 16,-11 1 1-1,-22-1-16-15,-11-2-24 0,-27-1-61 16,-11 1-41-16,-19-3-152 15,-5-1 163-15</inkml:trace>
  <inkml:trace contextRef="#ctx0" brushRef="#br0" timeOffset="102448.94">24414 9770 1008 0,'-13'0'146'0,"-3"5"158"0,-1 3-47 0,1 6-50 0,-1 2-26 0,1 7-65 0,4 10-23 0,-11 10-36 0,3 11-18 0,-2 7-26 0,5 1-10 16,18-7-13-16,15-8-6 16,28-18 6-16,13-6 5 31,9-16 56-31,11-7 31 16,-1-15 39-16,0-5 19 15,-5-12 0-15,-10-1-9 16,-21-3-15-16,-13-4-7 0,-35-2-33 15,-22 1-18-15,-29 0-43 16,-16 5-22 0,-23 20-49-16,-11 16-36 0,-30 23-44 15,-3 11-405-15,13-3 353 16</inkml:trace>
  <inkml:trace contextRef="#ctx0" brushRef="#br0" timeOffset="110120.99">13823 554 779 0,'-4'0'110'0,"-6"2"89"0,1-1 2 0,4-1-37 0,-1 0-12 0,3 0-15 0,1 2 0 0,-1-2-12 0,-5 1-15 0,-3 1-37 0,-5 3-18 0,-3-4-27 15,-6 1-10-15,-5 1-8 16,2 2-4-1,-1-2-5-15,2 0-1 0,8 6-8 16,7-2-1-16,10 7-5 16,9 3-1-16,0 4 5 15,6 7 2-15,0 1 9 16,-4 7 8-16,-1 3 5 16,-5 4 0-1,-9 15-5-15,0 2-4 0,-7 22-5 16,-9 3 0-16,1 22-5 15,1 2-2-15,-2 6-2 16,8-3 1-16,10-22 2 16,1-11 2-16,10-25 3 15,4-9 1-15,4-16 3 0,-5-4 0 16,-1-12 1 0,-5-1 0-16,0-5 0 0,3-1-2 15,-1-3-2 1,5-1-2-16,3 1-3 15,8 0 0-15,2-1 2 16,3 1 0-16,1 0 2 0,5 3 0 0,-3-6 2 31,0 3 0-31,-1-1 3 0,-11-2 0 0,-2 0 3 16,-3-5 0-16,-5-3 3 16,-2-4 0-16,2-6-1 15,3-4-2-15,-2-3-3 16,6-5-3-16,-1-1-1 15,2-3 0-15,6-3-1 16,-3 0 0-16,1-2 3 16,-2-1 2-16,-6-4 4 15,-2-1 2-15,-7-9 5 16,-2-4 2-16,-2-10 2 16,-2-8 1-1,-7-8-3-15,2-5-3 0,-3-1-3 16,0 0-3-16,0 8-5 0,2 8-1 15,5 17-2-15,4 8 0 16,-1 19-2-16,1 6 1 16,-3 12 5-16,-2 4 2 15,0 5 3-15,2 1 0 16,3 2-5-16,-3 0-3 0,3 0-4 31,0-1-3-31,5-7 0 0,-1 3 0 0,6 0 5 16,-4 1 2-16,2 0 2 15,-3-2 1-15,-2 3 1 32,-1 1 1-32,-2 1-1 15,1-12-1-15,-1 8-2 16,-1-3-1-16,1 1 0 16,0 0 0-16,-2-1-1 15,2 4 2-15,-8-3-1 16,3 4 1-16,-7 2-1 15,-6-1-1-15,-4 2-15 16,-9 0-14-16,-7 3-41 0,-6 5-68 16,-5 8 79-16</inkml:trace>
  <inkml:trace contextRef="#ctx0" brushRef="#br0" timeOffset="110802.11">14592 232 978 0,'0'3'146'0,"-3"1"169"0,-2 3-90 0,0-7-9 0,2 0-50 0,-6 7-74 0,1-1-24 0,-7 11-34 16,-2 12-10-16,-10 13-14 16,-7 6-4-16,-7 8-6 15,-7 3-1-15,1-1-15 16,1-3-25-16,0-15-80 16,12-7-66-16,10-20 93 15</inkml:trace>
  <inkml:trace contextRef="#ctx0" brushRef="#br0" timeOffset="111043.4">14245 187 1015 0,'6'-2'127'0,"2"0"146"0,6 2-83 0,5 10 3 16,3 6-40-16,5 14-64 15,1 4-19 1,-2 10-35-16,0 1-12 0,0-1-16 16,-1 1-1-16,3-2-35 31,-1-7-56-31,9-6 50 0</inkml:trace>
  <inkml:trace contextRef="#ctx0" brushRef="#br0" timeOffset="207075.44">22994 11385 945 0,'-5'0'182'0,"5"0"147"0,0 0-86 0,5 5-1 0,-2 6-40 0,2 1-21 0,1 10-39 0,-4 7-23 0,1 10-46 15,-3 9-20-15,2 7-27 0,1 6-9 16,-8 4-13-16,2 1-2 31,-8-6-4-31,4-8-9 16,3-11-45 0,1-9-29-16,3-15-91 15,4-11-68-15,6-14 137 0</inkml:trace>
  <inkml:trace contextRef="#ctx0" brushRef="#br0" timeOffset="207444.32">23242 11435 801 0,'8'-7'204'15,"-4"-4"208"-15,6-2-178 16,-2 0-2-16,3-2-64 15,6-1-27-15,5 3-29 0,8-1-9 16,8 3-23-16,5 1-15 16,7 6-28-16,4 4-15 15,-4 3-18 1,1 9-2-16,-25 11-1 0,-10 0 2 16,-20 9 2-1,-20 7 2-15,-14 8-1 16,-3 4-2-16,-10 1-3 0,6-2 0 15,13-4 0-15,1 0 0 16,21-8-1-16,4-7-1 16,15-5-1-16,9-4 1 15,15-7 0-15,6 0 1 16,10-9 0-16,2-3-1 16,-6-14-17-1,1-6-34-15,-14-12-131 0,-1-7-112 0,1-3 150 16</inkml:trace>
  <inkml:trace contextRef="#ctx0" brushRef="#br0" timeOffset="207608.5">23956 11557 1487 0,'2'19'273'16,"-2"0"197"-16,-3 1-217 16,-5-6-45-16,-5-9-142 15,2-10-49-15,2-15-154 16,6-7-117-16,12-11 128 15</inkml:trace>
  <inkml:trace contextRef="#ctx0" brushRef="#br0" timeOffset="207954">24359 11144 1287 0,'-2'-13'129'16,"0"2"75"-16,6 3 18 0,2 2-35 16,-4 6-30-16,-2 3-34 15,-7 5-15-15,-1 9-30 16,-4 2-17-16,-4 6-31 16,2-1-9-16,1-2-12 15,8 2-3-15,7-2 4 16,11 5 6-16,9-2 16 15,4 3-1-15,4 1 11 16,4-3-2-16,-3 3-13 16,4-4 0-16,-8 0-13 15,-12-3-2-15,-15 2-3 16,-11 0-7-16,-17 1-35 16,-10 0-30-16,-12-1-81 15,4 1-58-15,-14-12-143 16,8-7-191-16,3-8 307 15</inkml:trace>
  <inkml:trace contextRef="#ctx0" brushRef="#br0" timeOffset="208120.2">24251 11087 1505 0,'40'-17'190'16,"-7"9"142"-16,3 3-59 0,-4 7-119 15,-5 2-54 1,-2-4-75-16,-3-1-16 0,8-12-22 15,0-3-27-15,5-1-136 16,-7-2-112-16,-1-5 148 16</inkml:trace>
  <inkml:trace contextRef="#ctx0" brushRef="#br0" timeOffset="208315.8">24693 10727 2414 0,'-2'-3'165'0,"-13"-3"-94"0,-4-5-44 0,3-6-96 16,2-7-82-16,9-12 81 16</inkml:trace>
  <inkml:trace contextRef="#ctx0" brushRef="#br0" timeOffset="208488.64">24912 10448 1905 0,'-15'81'156'0,"-3"2"53"0,-5-1-83 15,-3 5-17-15,3-5-77 16,1 3-20-16,6-9-77 0,2-8-64 15,4-12 71-15</inkml:trace>
  <inkml:trace contextRef="#ctx0" brushRef="#br0" timeOffset="208632.37">25084 10751 1333 0,'-6'5'328'0,"4"20"-122"16,2-1 252-16,-3 4-265 15,-5-7-77-15,4-14-90 16,-7-3-74 0,-2-6-194-16,10-1 147 0</inkml:trace>
  <inkml:trace contextRef="#ctx0" brushRef="#br0" timeOffset="209201.96">22873 12620 1267 0,'-2'9'155'0,"-8"2"188"0,-5 2-180 0,-4 6-62 0,-5 6-29 0,2 18-57 0,8 1-14 0,11 8-8 0,3 0-1 16,15-16 0-16,11-6 1 15,13-20 18-15,7-12 27 16,-5-19 56-16,0-7 29 16,-13-10 31-16,-4-3-9 0,-13 0-30 15,-11-1-18 1,-22-1-42-16,-14 4-15 0,-16-1-32 16,-8 6-23-16,3 15-52 15,5 8-39-15,19 11-116 16,11 4-72-16,18 4 158 15</inkml:trace>
  <inkml:trace contextRef="#ctx0" brushRef="#br0" timeOffset="209474.66">23063 12566 1278 0,'34'25'198'16,"-9"2"172"-16,-16 3-102 16,-2 3-121-16,-1 4-61 15,2-9-74-15,3 7-10 16,5-13-4-16,6 0-1 15,4-11 7-15,6-5 28 16,1-6 61-16,-1-5 24 16,-4-6 42-16,-7-3-7 15,-12-9-38-15,-9-4-20 16,-5-14-46-16,-6-7-19 0,0-4-24 16,2 3-7-1,7 10-32-15,2 6-32 16,5 3-100-16,3 2-85 15,8 2-244-15,4 3 270 0</inkml:trace>
  <inkml:trace contextRef="#ctx0" brushRef="#br0" timeOffset="209775.4">23652 12219 1712 0,'3'13'210'0,"-3"1"143"15,5 5-78-15,-12 14-122 16,-2 6-61-16,0 15-66 0,-4 6-14 15,3 8-20-15,7 3-15 16,5-8-35 0,6-3-24-16,3-13-21 0,1-6 12 15,-2-16 37 1,-7-4 28-16,-1-21 41 0,1 1 19 16,1-16 34-16,1-12 15 0,6-6 15 15,0-4-7 1,10 8-19-16,-4 5-11 15,4 13-21-15,-2 9-12 16,-7 13-18-16,1 3-8 0,-2 9-58 16,-8-5-48-16,8 3-148 15,-3-1-163-15,14 9 232 16</inkml:trace>
  <inkml:trace contextRef="#ctx0" brushRef="#br0" timeOffset="210240.24">24217 12591 821 0,'8'-3'204'0,"-4"-3"142"16,1 3-24-16,-2-4-10 15,-9 3-45 1,-5-1-23-16,-10-1-66 0,-9 1-37 15,-1 5-76-15,-6 0-28 16,9 14-37-16,0 4-10 16,9 5-14-16,12 1-7 15,14-5-16-15,13-7-7 16,10-5 2-16,8-7 7 0,3-10 21 16,3-4 12-1,-6-6 13 1,-5-4 5-16,-7-11 8 0,-4-3 8 0,-10-9 17 15,-2-10 11-15,-10-18 8 16,-3-6-6-16,-10-12 9 16,-4 3-3-16,-1 26 2 15,-2 18 12 1,4 33-23-16,3 18-8 0,2 33-20 16,0 11-15-16,10 26-13 15,1 12-2-15,8 6-35 16,4 8-1-16,10-13-42 15,11-6-34-15,5-17-90 16,0-10-80-16,5-3 158 16</inkml:trace>
  <inkml:trace contextRef="#ctx0" brushRef="#br0" timeOffset="-95319.18">19675 13749 943 0,'0'-2'80'0,"-2"1"61"0,4-6 93 15,-2 3 9-15,0 2-14 0,0 4-93 0,-2 6-42 0,-6 11-61 0,4 9-14 0,2 21-8 0,-1 12-2 0,8 17-9 16,-4 5-1-16,12 4-8 16,-4-4-4-16,-1-13-2 31,3-9 1-31,-5-12 8 0,-2-14 5 0,-3-16 11 15,-1-16 3-15,-1-20 21 16,-4-18 11-16,-5-22 14 16,-5-14 6-16,-6-19 0 15,2-4 0-15,3-7 2 16,9 0 1-16,13 14-12 16,13 10-8-16,12 22-16 15,10 14-10-15,7 17-9 16,2 8-4-16,-7 12-3 0,-7 4 0 15,-12 12 3-15,-10 5 2 16,-14 10 2-16,-3 3 1 16,-21 7-12-16,-3 0-22 15,-12 0-70-15,-7-9-42 16,3-12-122-16,2-7-77 16,19-15 185-16</inkml:trace>
  <inkml:trace contextRef="#ctx0" brushRef="#br0" timeOffset="-94500.5">20299 13926 936 0,'2'-13'210'0,"-4"-6"160"0,-7-1-106 0,0 1-20 15,-10 3-76 1,-3 3-25-16,-5 8-32 0,-6 1-19 0,1 8-29 0,2 3-15 0,-5 9-30 0,5 4-9 0,0 10-11 0,2 6-6 0,7 10-5 0,4-3-3 0,11-2-2 0,3-7 3 15,7-8 4-15,4-4 3 32,6-15 6-32,5 0 2 15,-1-7 2-15,4-5 2 16,3-3 8-16,0-6 3 16,2-7 5-16,-2-2 3 0,2-4-6 15,-2 0 0-15,-1 4-9 16,-2 5-3-16,-4 6 1 15,-3 2-6-15,1 13-3 16,0 2-2-16,1 9-5 16,-1 4-1-16,-3-6 5 15,1 4 0-15,-5-3 2 16,1-1-2-16,-2-2 2 16,0 1 0-16,4 0 1 15,1 0 3-15,1 3 0 16,0-8 0-16,-4 1 1 15,-1-6 1-15,-7-1 0 0,2 5 0 16,-4-5-3-16,0 0-2 16,0 0-2-16,0-2 0 15,0-7 3-15,4 3 0 16,3-9 4-16,1 0 2 16,0-17 3-16,3-6 2 0,5-6 0 15,3-5 2-15,0 10 1 16,3 2 1-16,0 19 2 15,2 2-4-15,-2 16-2 16,2 6-2-16,-1 7-3 16,2 2-1-16,-1 8-1 15,0 0-1-15,-5-1-1 16,1 2 0-16,-7-4-25 16,-5 1-22-16,-7-5-95 15,-1-10-73-15,-4-6-395 16,0-9 361-16</inkml:trace>
  <inkml:trace contextRef="#ctx0" brushRef="#br0" timeOffset="-94269.54">20782 13314 1350 0,'-14'-7'193'0,"-3"7"160"0,-7 2-152 0,0 6-114 0,1-3-73 0,7-13-184 16,5-8-190-16,20-22 190 0</inkml:trace>
  <inkml:trace contextRef="#ctx0" brushRef="#br0" timeOffset="-94185.15">21036 13219 1708 0,'-17'54'131'16,"3"6"56"-16,-1-2-45 0,12 7-72 0,3 4-33 0,11 2-35 0,8 5-14 0,-3-4-126 15,1 4-189-15,7-8 187 0</inkml:trace>
  <inkml:trace contextRef="#ctx0" brushRef="#br0" timeOffset="-93759.33">20882 13848 1639 0,'25'-6'141'0,"-1"3"67"16,-2 1-33-16,-3 1-70 16,1 1-40-16,1-8-38 15,4 1-8-15,5-2-11 16,-2 1-2-16,-4 3-4 0,-4 4 0 15,-2 1-2 1,-3 5 1-16,-2 2-1 16,1 3 0-16,-1-7-1 0,4-3 1 15,5-8 0-15,4-3 0 16,-1-6 2-16,2-1 4 16,-7-5 25-16,-2 1 19 15,-6 4 27-15,-1-2 8 16,-9 10-4-16,-2 9-14 0,1 9-27 15,-1 19-10-15,-1 23-22 16,1 16-4-16,1 18-5 16,2-4 3-16,4 1-21 15,-4-7-3 1,-1-11-13-16,-2-6-11 16,-8-10 20-16,-11-4-3 0,-8-10-3 15,-8-8-9-15,-7-11-35 16,-4-9-14-16,2-13-136 15,3-11-122-15,-4-13 199 16</inkml:trace>
  <inkml:trace contextRef="#ctx0" brushRef="#br0" timeOffset="-93130.77">19919 14785 1022 0,'2'5'134'0,"6"1"127"0,3-4-25 0,14-9-21 0,8 1-31 16,16-3-56-16,14-2-29 0,2 3-40 0,1-2-13 15,-6 2-16-15,-13 4-10 0,-13-4-15 0,-3 3-2 0,-12 2-40 0,-5-4-45 16,-6 3-164-16,-8 4-200 0,-5-2 247 31</inkml:trace>
  <inkml:trace contextRef="#ctx0" brushRef="#br0" timeOffset="-92950.28">19986 14976 1460 0,'23'14'190'0,"6"2"119"0,15-7-93 15,6-7-30-15,5-2-94 16,1-8-39-16,-1-8-54 16,-8-1-41-16,-1-10-122 15,-7-4-86-15,10-4 120 16</inkml:trace>
  <inkml:trace contextRef="#ctx0" brushRef="#br0" timeOffset="-92690.2">20405 14328 1317 0,'-9'1'185'0,"2"4"143"16,7 3-127-16,7 9-16 16,10 10-70-16,4 3-28 15,13 6-39-15,6 4-13 0,12-4-17 16,11 2-6-1,5-3-7-15,7-2 0 0,-2 4 4 16,-11 3 3-16,-23 6 6 16,-17-2 2-16,-27 5 1 15,-18 1-5-15,-31-1-50 16,-11 0-43 0,-14-5-118-16,-6 0-95 0,11 2 157 15</inkml:trace>
  <inkml:trace contextRef="#ctx0" brushRef="#br0" timeOffset="-92200.72">22096 14541 918 0,'0'0'220'16,"-8"0"270"-16,4 7-151 0,-10 16-66 0,-7 5-49 0,-6 10-83 0,-9 9-36 0,-7 7-57 0,-7 1-15 0,-4 8-25 0,2-3-6 0,2-3-45 16,4-7-31-16,5-17-75 15,1-7-50-15,15-22-157 16,2-5-262-16,5-25 366 16</inkml:trace>
  <inkml:trace contextRef="#ctx0" brushRef="#br0" timeOffset="-92022.68">21533 14465 1294 0,'14'22'221'16,"7"8"183"-16,6 20-149 15,0 9-45-15,14 5-86 0,-4-2-38 16,15-5-54 0,1-4-14-16,11-2-13 0,7 1-5 15,2-10-29-15,4-1-36 16,0-9-169-16,4-12-182 15,-7-7 227-15</inkml:trace>
  <inkml:trace contextRef="#ctx0" brushRef="#br0" timeOffset="-91712.42">22535 14605 1685 0,'-14'19'168'0,"-2"6"123"15,-5 2-91-15,6 8-85 16,-6 3-49-16,13 11-56 16,8 3-11-16,10-3-11 15,10-5-1-15,15-14 0 16,8-10-1-16,12-12 7 0,8-13 5 16,-6-12 22-16,-4-7 15 15,-15-7 29-15,-9-5 13 16,-23-5 2-16,-12-2-6 15,-29-3-20-15,-8-4-14 16,-20-1-33-16,-6 7-26 16,6 22-66-16,3 9-48 0,14 20-151 15,11 9-415-15,13-1 433 32</inkml:trace>
  <inkml:trace contextRef="#ctx0" brushRef="#br0" timeOffset="-91523.87">23138 14462 1538 0,'-2'36'188'16,"0"10"226"-16,-7 14-291 16,-4 6-20-16,2 11-57 15,0 0-29-15,7 1-62 16,4-3-35-16,0-16-83 15,9-4-69-15,4-25 129 16</inkml:trace>
  <inkml:trace contextRef="#ctx0" brushRef="#br0" timeOffset="-91153.89">23027 14466 979 0,'0'-34'225'0,"10"2"317"0,1 5-277 15,12 7-89-15,3 6-20 16,7 9-56-16,5 2-22 16,10 6-36-16,8 3-14 0,-1 5-13 15,-5 4-4-15,-17 3 0 16,-7 0 1-16,-23 5-1 16,-8-2 0-16,-22 1-6 15,-11 0-5-15,-18-8-3 16,-11-3-4-16,7-7-1 15,4-1 4-15,16 3 4 16,12 5 2-16,18 8 11 16,9 6 6-16,21 10 16 15,9 4 7-15,20 7 5 16,4 1-5-16,12 1-17 16,4-4-8-16,-2 0-21 15,-3-6-21-15,-15-5-69 16,-1 0-65-16,-17-1-278 15,-10 2 258-15</inkml:trace>
  <inkml:trace contextRef="#ctx0" brushRef="#br0" timeOffset="-90807.81">21577 15529 1114 0,'26'-14'167'0,"4"-5"160"0,0 3-19 0,14 7-40 0,14 7-39 0,19 6-70 0,21 7-31 16,41 0-53-16,11-2-23 15,25-9-32-15,11-11-11 16,3-11-8-16,-7-6 1 16,-12-10 0-16,-18-2 0 15,-37 3-7-15,-6 5-19 16,-43 7-69 0,-20 4-52-16,-34 10-175 0,-24 6-193 0,-42 2 293 15</inkml:trace>
  <inkml:trace contextRef="#ctx0" brushRef="#br0" timeOffset="-90587.7">21765 15796 1117 0,'-20'16'203'15,"12"-4"298"-15,8-10-259 16,15-12-56-16,8-5-10 15,22-7-39 1,17-4-28-16,44 6-49 0,31-1-23 0,35 6-29 16,20 4-6-16,29-4-5 15,-16 0-3 1,0-11-70-16,-8-8-58 0,-29-12 73 16</inkml:trace>
  <inkml:trace contextRef="#ctx0" brushRef="#br0" timeOffset="-63159.32">18416 16935 750 0,'-3'-4'144'0,"-5"3"119"15,-5-1-86 1,-1 2-7-16,0 3-8 0,3 4 4 0,8-4 8 0,-4 5-8 0,7 0-31 0,-1 1-17 0,9 10-28 0,-7 1-9 0,10 17-8 16,-3 5-7-16,0 23-19 15,-3 9-10-15,-2 5-22 16,-2 0-2-16,-1-5-9 16,-1-5-2-16,-7-7-7 15,6-7-24-15,-4-14-88 0,5-13-64 16,1-21-117-16,-2-12-93 15,16-16 221-15</inkml:trace>
  <inkml:trace contextRef="#ctx0" brushRef="#br0" timeOffset="-62546.89">19492 17067 1252 0,'4'2'164'0,"3"2"156"0,-6 6-62 0,-9 6-51 0,-6 7-37 0,-13 13-69 0,-6 5-24 0,-11 8-42 0,-5 2-15 0,4-7-16 0,-3 0-16 0,9-14-47 0,2-5-24 0,12-14-49 0,-2-12-20 0,13-24-19 16,3-15-2-16,6-20 38 16,9-3 33-1,8-3 63-15,-1 1 29 0,2 13 30 16,-5 8 21-1,0 19 58-15,-4 12 43 0,3 19 44 16,-3 7-1 0,7 20-35-16,1 11-40 0,3 15-59 15,6 7-19-15,6-1-26 16,1-5-6-16,11-13-16 16,10-6-38-16,3-19-112 15,10-6-78-15,-2-16-368 16,1-10 351-16</inkml:trace>
  <inkml:trace contextRef="#ctx0" brushRef="#br0" timeOffset="-62295.83">19780 17334 1344 0,'-15'11'135'16,"2"6"85"-16,0 0-78 16,9 10-95-16,-1 8-27 15,10 4-28-15,3 4-14 16,12-7-18-16,2-6-5 15,10-17 5-15,4-12 10 16,-1-10 58-16,-2-13 41 16,-6-7 68-16,-5-4 29 0,-11 0 8 15,-11-3-20-15,-14 3-52 16,-15-4-26-16,-18 3-47 16,-4-3-26-16,-1 12-96 15,2 3-65-15,12 13-180 16,10 4 171-16</inkml:trace>
  <inkml:trace contextRef="#ctx0" brushRef="#br0" timeOffset="-61822.44">20113 17250 989 0,'22'27'125'15,"-7"6"80"-15,-1 0-82 16,-5 6-63-16,-4 6-41 15,3 0-15-15,-7 4-4 16,7-3-3-16,-3-5-2 16,-3-14-1-16,1-4 1 0,-3-21 18 15,3 0 27 1,-3-17 63-16,-5-10 35 16,-7-11 32-16,-6-7-1 15,-7-15-25-15,0-4-25 16,0-5-43-16,10-1-17 0,19 9-37 15,10 9-9-15,25 15-13 16,8 5-3 0,12 16-5-16,-6 9 1 15,-10 9 4-15,-7 7 1 0,-17 11 4 16,-1 0 5-16,-17 3 4 16,-4 0 1-16,-14 0-2 15,-10-4-2-15,-14-4-2 16,-2-3 0-16,-7-4-1 0,6-1-2 15,15 4-4-15,15 0-4 16,23 12-3-16,18 2-2 16,14 11 2-16,10 1 0 15,-4-1-3 1,-6-8-57-16,0-5-158 0,0-3 141 16</inkml:trace>
  <inkml:trace contextRef="#ctx0" brushRef="#br0" timeOffset="-61428.72">21342 16851 1967 0,'11'11'156'0,"-6"8"76"0,0 3-41 0,-8 21-90 16,-2 10-41-16,3 23-49 0,-1 14-9 0,3 17-14 16,2-1-26-16,4-10-97 0,8-13-75 0,7-26 104 0</inkml:trace>
  <inkml:trace contextRef="#ctx0" brushRef="#br0" timeOffset="-61099.28">21978 16894 1655 0,'30'9'108'15,"0"-4"42"-15,5-1-14 0,7 0-60 16,6-4-25-1,4 3-36-15,-2 3-8 0,1-1-25 16,-9 0-40-16,-4-2-118 16,-3-6-106-16,-12 1 144 0</inkml:trace>
  <inkml:trace contextRef="#ctx0" brushRef="#br0" timeOffset="-60941.68">22073 17110 1706 0,'27'18'158'16,"10"0"106"-1,15-6-141-15,8-5-20 0,-3-7-64 0,2-7-21 0,-12-11-100 16,2-3-77 0,11-6 87-16</inkml:trace>
  <inkml:trace contextRef="#ctx0" brushRef="#br0" timeOffset="-60626.55">23398 16737 1756 0,'-19'22'120'0,"-5"1"48"16,-1 5-43-16,5 3-67 0,2 7-31 15,6 13-35-15,7 4-5 16,10-1-6-16,7-9-5 16,23-19-7-1,4-12 1-15,13-16 10 16,5-9 19-16,2-16 63 0,-6-7 27 16,-5-9 43-16,-15-6 7 15,-11-3-15-15,-11 0-7 16,-22 2-11-16,-5 2-10 15,-31 14-23-15,-10 1-19 16,-16 21-54-16,-4 11-37 16,3 17-114-16,4 12 391 15,-21 8-217-15</inkml:trace>
  <inkml:trace contextRef="#ctx0" brushRef="#br0" timeOffset="-54325.08">24087 16859 208 0,'-1'-6'49'16,"-6"-1"53"-16,3 2-5 0,2 5-19 0,-4 0-6 15,3 2 1-15,1 4 13 0,2-4 42 0,0 0 15 0,0-1 26 0,-9 2-7 16,4-1-25-16,-5-2-8 0,4 5-24 0,-2-4-4 0,8-1 2 0,3 2 3 0,10-2-1 0,4 1-13 0,5 6-10 15,5-3-10-15,5 4-29 16,-2-5-4-16,3 1-26 16,-5-4-8-1,-3-4-25-15,-6 3-44 0,-8-6-128 16,-1 4-94 0,-10-1 142-16</inkml:trace>
  <inkml:trace contextRef="#ctx0" brushRef="#br0" timeOffset="-54120.35">24019 17015 1256 0,'0'16'156'0,"0"3"144"16,5-2-63-16,8-1-58 0,4-5-38 16,5-6-71-16,5-2-21 15,8-5-30-15,1-3-11 16,3-4-6-16,2-1-29 15,-4-2-133-15,-4 2-135 16,-9 1 148 0</inkml:trace>
  <inkml:trace contextRef="#ctx0" brushRef="#br0" timeOffset="-53491.58">23485 17636 729 0,'-4'5'145'0,"0"1"158"0,1 5-27 0,3 5-28 15,1 6-8-15,-1 10-38 0,5 7-28 0,-5 12-71 0,0 9-36 0,-5 9-54 0,2 7-12 16,-2-2-53-16,-3-3-39 15,5-8-103-15,-1-5-75 16,2-17-160-16,0-8-60 16,2-31 259-16</inkml:trace>
  <inkml:trace contextRef="#ctx0" brushRef="#br0" timeOffset="-53255.81">23452 18242 649 0,'-4'-79'163'0,"1"-1"180"0,-8-2-13 0,3 4-56 15,2 9-34-15,6 15-70 16,2 9-27-16,12 13-41 31,8 8-8-31,8 10-14 0,4 2-14 0,11 4-20 16,0 3-7-16,-8 5-15 15,-6 3-4-15,-12 5-3 16,-9 5 2-16,-10-1 1 16,-2 2 0-16,-11 7-19 15,-2-2-18-15,-12-3-56 16,-6-2-44-16,-2-3-121 15,-3-2-121-15,5 2 200 16</inkml:trace>
  <inkml:trace contextRef="#ctx0" brushRef="#br0" timeOffset="-52516.36">23997 17635 621 0,'22'-3'204'0,"-6"-5"249"0,-2 0-121 0,-4 0-44 15,-7-3-33-15,-6 3-54 16,-10 5-28-16,-10 1-69 16,-3 4-31-16,-10 9-46 15,5 3-16-15,-4 11-21 16,2 8-10-16,7 8-27 31,6 5-11-31,14 5-5 16,7-6 4-1,15-13 21-15,1-5 15 0,4-16 16 16,-4-7 5-16,2-13 22 16,2-5 12-16,-6-13 16 15,-2-6 10-15,-4-2-4 16,-1 2-7-16,-3 2-10 15,-3 5-11-15,1 11-13 16,-3 13-5-16,5-1-9 0,-4 11-8 0,1 17-39 16,-1 6-17-1,7 7-26-15,-3 2-4 16,9-12 35-16,2-6 18 0,4-14 31 16,1-3 17-1,-2-11 31-15,3-2 4 16,-2-3 10-16,1-2-8 0,-1 5-24 15,-4 3-5-15,-3 5-14 16,-1 0-4-16,-4 10-30 16,2-1-15-16,1 5-6 15,-3-1 4-15,-4-2 31 16,-2-3 17-16,-2-8 42 16,0 0 17-16,-3-8 26 15,0-6 8-15,6-10-23 16,3-3-12-16,15-6-19 0,6-3-7 15,9-2-8 1,2 0-4-16,4 10-7 16,-4 3-4-16,0 11-2 0,-8 4 0 15,-9 12 0 1,-7 7 0-16,-10 8-8 0,0 6-12 16,-4 10-19-16,0 3-17 15,0 0-29-15,0-1-12 16,1-15-42-16,2-2-26 15,7-17-74-15,2-9-60 0,1-12 164 16</inkml:trace>
  <inkml:trace contextRef="#ctx0" brushRef="#br0" timeOffset="-52359.49">24671 17158 1479 0,'-16'-7'192'0,"0"3"143"0,4 6-108 16,4 1-128-16,0 3-88 0,3-12-161 0,5-5-89 0,10-6 119 15</inkml:trace>
  <inkml:trace contextRef="#ctx0" brushRef="#br0" timeOffset="-52233.52">24827 17210 1964 0,'-8'68'142'16,"-1"5"42"-16,-2-4-46 16,3 5-97-16,-3-4-25 0,-3 1-124 15,1 0-78-15,0-2 98 16</inkml:trace>
  <inkml:trace contextRef="#ctx0" brushRef="#br0" timeOffset="-51715.78">24655 17818 1126 0,'-3'-5'237'0,"1"-5"299"15,4 1-246-15,9-2-113 16,3-5-26-16,2 0-50 16,8-1-18-16,1 0-33 15,5 1-15-15,6 0-25 16,5-4-4-16,8 2-4 15,2 3-1-15,-6 2 1 16,-5 3 1-16,-20 7 2 16,-7 0-1-16,-5 8-1 15,-8 0-2-15,0 7-2 0,0 4-2 16,1-3-1-16,3-2 0 16,5-3 1-1,-1-8 1-15,0 0 2 16,1 0 2-16,4-4 10 0,-4-2 7 15,-5 3 21-15,-4 3 9 16,0 0 7-16,-4 11-4 16,-2 14-15-16,0 4-1 15,-4 19-21-15,6 5-6 0,-1 5-9 16,2 5-8-16,0 0 5 31,-2-3 2-31,-2-2 3 0,-2-2 3 0,-5-11 6 16,-8-1 2-16,-4-9 7 15,-3 0 3-15,-11-5-4 16,-1 1-10-16,-11-7-36 16,-5-7-22-16,-3-12-61 15,-11-5-51-15,-8-24-480 16,-48-26 415-16</inkml:trace>
  <inkml:trace contextRef="#ctx0" brushRef="#br0" timeOffset="-50442.2">18386 18223 1642 0,'-3'14'159'0,"-2"11"121"0,-3 2-27 16,0 11-60-16,-3 1-32 0,-1 9-65 0,-1-1-26 0,2 11-37 0,1 4-13 15,-5 4-14-15,-3 0-4 0,-1-3-12 16,2-7-21 0,9-17-60-16,3-7-40 15,7-20-91-15,6-10-37 16,9-16-137-16,12-13 211 16</inkml:trace>
  <inkml:trace contextRef="#ctx0" brushRef="#br0" timeOffset="-50219.44">18981 18377 783 0,'23'-1'208'31,"-5"2"174"-31,-15 6-78 16,-6 7-34-16,-12 6-54 15,-3 6-31-15,-12 8-62 16,-2 6-28-16,-15 6-46 15,-1 4-18-15,-5 7-21 16,-1-4-9-16,7-1-45 0,1-9-50 16,10-18-150-16,10-15-102 15,14-34 177-15</inkml:trace>
  <inkml:trace contextRef="#ctx0" brushRef="#br0" timeOffset="-50048.57">18597 18314 1331 0,'8'19'205'15,"-3"13"167"-15,6 20-135 16,3 11-41-16,7 10-78 16,-1 1-34-1,12 3-56-15,-2-5-15 0,8-10-8 16,3-10-34-16,3-24-85 16,0-4-54-16,6-24-196 15,-1-19-101-15,3-25 258 16</inkml:trace>
  <inkml:trace contextRef="#ctx0" brushRef="#br0" timeOffset="-49811.49">19291 18519 1151 0,'0'-6'227'0,"-3"12"187"15,-8 10-75-15,-5 19-147 16,1 4-73-16,-3 5-83 0,6 4-25 16,12-1-22-16,4-4-7 15,14-9-5-15,2-8 0 16,13-20 6-16,5-6 6 15,0-13 20-15,2-9 16 16,-14-6 31-16,-5-4 15 16,-16-4 13-16,-7 1-7 15,-15-1-26-15,-7 3-17 16,-14-3-39-16,2 1-37 16,6 10-119-16,3 6-66 15,16 13 109-15</inkml:trace>
  <inkml:trace contextRef="#ctx0" brushRef="#br0" timeOffset="-49356.29">19670 18398 1235 0,'5'22'176'0,"4"3"166"16,-7 4-144-16,-1 5-92 15,-7 4-46-15,-3 13-50 16,-4-1-23-16,0 4-27 0,2-1-6 15,2-8-4-15,6-14 16 16,-2-20 19-16,5-11 18 16,3-20 54-16,-4-12 23 15,1-18 40-15,0-9 1 16,1-10-33-16,9 1-18 16,7-1-32-16,5 10-14 15,11 7-15-15,7 7-7 16,7 15-6-16,5 6 0 15,-5 18 0 1,-3 6 2-16,-10 17-5 0,-15 7-1 16,-18 9 4-16,-10 3 2 0,-15 2 12 15,-9-5 4-15,-3-9 2 16,1-4 1-16,-1-7-2 16,4-2 1-16,15-2-3 15,6-4-3-15,15 6-7 16,3 2-4-1,13 4-5-15,-2 7-1 0,8 4 0 16,6 5 4-16,-4 3-64 16,4-2-62-16,3-3-90 15,4-9-64-15,7-4 147 16</inkml:trace>
  <inkml:trace contextRef="#ctx0" brushRef="#br0" timeOffset="-48555.29">20599 18348 1147 0,'-1'4'225'0,"-10"-1"267"0,-4 7-208 0,-8 7-117 0,-4 5-50 0,0 4-77 0,2 2-25 0,12 13-23 15,9 6-6-15,10 10-6 16,14 0 0-16,18-11 0 16,5-10 2-16,15-24 3 15,1-10 5-15,4-18 16 16,0-7 17-16,-8-9 39 15,-8-6 17-15,-21-1 16 16,-15-5-4-16,-24 3-14 16,-15-2-12-16,-26 5-20 15,-4-1-11-15,-9 9-33 0,4 11-25 16,6 16-84-16,10 9-54 16,12 14-139-16,7 4-337 15,31 11 392-15</inkml:trace>
  <inkml:trace contextRef="#ctx0" brushRef="#br0" timeOffset="-48272.47">21175 18314 1593 0,'0'2'186'0,"0"6"145"16,0-5-86-16,8-1-91 15,5 2-45-15,4-1-64 16,8 1-15-16,7-4-25 16,6-2-8-1,4-4-18-15,-2-7-29 0,-6-1-104 0,-1-3-68 16,-6-2-224-1,-3 1 237-15</inkml:trace>
  <inkml:trace contextRef="#ctx0" brushRef="#br0" timeOffset="-48083.2">21125 18532 1627 0,'20'13'143'0,"1"-1"78"15,4-7-24-15,6-5-62 16,-1-5-50-16,3-6-58 16,1-1-26-16,-1-6-134 15,-2-4-114-15,2-5 129 16</inkml:trace>
  <inkml:trace contextRef="#ctx0" brushRef="#br0" timeOffset="-47610.81">22046 18113 1954 0,'1'1'236'0,"1"4"152"0,1 11-144 0,0 3-44 0,-3 20-105 0,0 7-41 0,-6 18-40 0,3 12-27 16,-8 23-72-16,-2 10-58 16,-3 16-209-16,-2 3 196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3T17:13:11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2742 2737 791 0,'30'-10'50'0,"5"4"7"15,-6-4-8-15,-4 9-30 0,-5 1 19 0,-7 3 35 16,0 2 6-16,-1-2-8 0,4 0-21 0,1-3-36 15,9 2-8-15,5-2-6 0,9 1-2 0,18 5-4 0,18-1 0 0,26 5 4 16,12 2 5-16,20 1 16 0,16-1 8 16,34 1 20-16,17-3 10 15,42-6 1-15,14-4 4 16,11-9 3-16,25-2-6 0,2 0 15 16,15 3-6-16,0-2 2 15,7 9 4-15,-4 4-24 16,-13 6-2-16,-10 7-28 15,-33 2-8-15,-12 10-5 16,-25 0-3-16,-41 10-38 16,-15 5-94-16,-49 10 79 15</inkml:trace>
  <inkml:trace contextRef="#ctx0" brushRef="#br0" timeOffset="6238.95">13680 1161 1781 0,'-2'-1'27'0,"5"4"-1"0,-3 9 32 0,0 3-11 0,0 8-8 0,8 10-13 0,10 13-15 0,2 9-4 0,13 7-6 0,16 7-1 0,16-4 1 0,23-7 2 16,27-6 12-16,4-9 9 16,9-20 11-16,-2-10 4 15,3-18 6-15,5-7 1 16,2-20 3-16,-4-7 1 15,-18-18 7-15,-8-6-6 0,-10-3 11 16,-5-2-1-16,-20 5-1 16,-15 8 7-16,-41-1-4 15,-19 3-3-15,-45 1-14 16,-22-4-10-16,-27 11-19 16,-14 4-8-16,-21 17-14 15,-20 11-10-15,-23 21-19 16,-4 11-6-16,2 11-22 15,14-1-14-15,33 5-45 16,15-4-27-16,49 0-94 16,18 0-139-16,39-5 225 15</inkml:trace>
  <inkml:trace contextRef="#ctx0" brushRef="#br0" timeOffset="6534.83">13759 1163 1608 0,'-2'-5'132'0,"-10"5"95"0,-6 2-58 0,-12 16-16 0,0 6-45 0,2 20-50 0,6 8-18 0,9 26-18 15,10 13-3-15,5 21-8 16,7 6-3-16,5 4-7 16,4 2-4-16,5 1-6 15,6-7-29-15,-1-14-86 16,2-11-63-16,5-22-246 16,9-12 242-16</inkml:trace>
  <inkml:trace contextRef="#ctx0" brushRef="#br0" timeOffset="6850.57">15390 1120 725 0,'2'2'157'0,"2"7"148"16,-4 4 0-16,-4 15-32 15,-3 12-35 1,-8 24-69-16,-1 15-34 0,6 19-71 16,2 3-27-1,7-2-24-15,1 1-5 16,1-7-3-16,-1 0-4 0,-3-8-38 15,-5 0-55-15,-3-9-147 16,0-10-158-16,-3 0 210 16</inkml:trace>
  <inkml:trace contextRef="#ctx0" brushRef="#br0" timeOffset="7194.15">13732 2770 1406 0,'24'4'122'0,"1"1"62"16,-1 5-7-16,15 15-80 15,8 10-35 1,31 7-48-16,18 9-6 0,21-9-1 31,10-4 0-31,14-19 0 0,9-13 0 0,1-20 0 16,4-11-1-16,-15-11 0 15,-17-7 0-15,-17-1 0 0,-7 0-1 16,-25-2-43 0,-11 2-90-1,-33-8 77-15</inkml:trace>
  <inkml:trace contextRef="#ctx0" brushRef="#br0" timeOffset="10582.48">13708 1995 472 0,'-1'-4'137'16,"-9"-1"126"-16,2 3 0 0,0 4-64 0,1 4-30 0,7 1-23 0,3 0-7 0,1 0-3 15,4-3-7-15,0-2-29 16,2 4-4-16,-2 4-16 16,0 4-11-16,1 10-22 0,4 2-13 15,4 9-21-15,8 3-6 16,19-5-4 0,8-3 1-16,15-3 2 0,10-3 2 15,3-7 1-15,-4 0 2 16,-11 1 1-16,-12-4 0 15,-18-2 0-15,-2 1 1 16,-14-8-2-16,0-1 2 0,-13-4 3 16,-4 0 2-16,4-9 12 15,-6-4 3-15,2-6 4 16,-2-9 0 0,0-11-5-16,2-9-2 0,-2-16-4 15,-2-7-4-15,-1-13-6 16,-4 1-4-16,4 4-6 15,2 5 0-15,-4 22 1 16,3 6 0-16,1 27 2 16,-1 5 0-1,2 14-4-15,0-3-1 0,0 3-4 16,2 0 0-16,6-2 1 16,-5 8-1-16,2-6 2 15,1 5 1-15,-4-3 0 0,1 2 0 16,0 1 1-16,3 4-2 15,-4 3-1 1,7 3 1-16,-1 11-2 0,2 7 1 16,1 11-1-16,1 2 0 15,-1 7 0-15,-6-1 1 0,0-1 2 16,-5-2 1 0,-7-5 1-16,-2-6 1 15,-5-2 1-15,0-8-2 0,-2-3 0 16,-3-4 0-16,5-5-3 15,-1-4 0-15,9-5 1 16,-3-1 0-16,1-4 2 16,3-7 0-16,-6-2 1 15,5-2 1-15,-4-4-2 16,-2 1 0 0,-6-1 1-16,-2 2-2 15,-15 3 0-15,-4-3-1 0,-17 3-3 16,-7 0 0-16,-6-1-3 15,-4 0-2-15,9 2 0 16,2-1-1-16,15 4 0 0,4-1 1 16,18 2 0-16,8 0 1 15,6 3-3 1,11 0-2-16,0 0-2 0,0 0 0 16,3 1 3-16,0 4 2 15,6 4-1-15,2 2 0 0,7 2-1 16,4-2 0-1,6-3 4-15,8-2 0 0,13-6 2 16,2-1 1-16,7-12 1 16,4-6 1-16,-1-5 2 31,-5-1 1-31,-9-2 2 0,-9 2 0 0,-11 0 0 16,-10-2 0-16,-6 2 0 15,2 3-1-15,-7 1 0 31,-3 6 1-31,-3 0 0 0,-2 1 1 16,-1 2-1-16,-3-4 0 16,0-3-1-16,-2 0-1 0,-3-8-1 0,0-3 0 15,0-3-1 1,1 0 0 0,1-2-2-16,-4 4-1 15,8 7-2-15,-1 4-2 16,8 8-2-16,5 5-2 0,-5 5-1 15,3 2 0-15,3 2 1 16,-2 4 2-16,3 2 4 16,3 1 2-16,-8-2 2 15,3 2 1-15,-6-4 0 16,-1 3 1-16,0-7 0 16,0 1 1-16,0-2 2 15,-1 1-1-15,-1-1 1 16,-15 2-1-16,9-2 1 15,-11-3 0-15,-3 0-1 16,-8-1 0-16,-13-2-2 16,-7 3-2-16,-7 0 0 15,-9-3-1-15,-2 2-1 16,3 4-1-16,5-3-1 16,13-1 0-16,9-1-1 0,6-2 0 15,15 6-2-15,6-1-2 16,9 2-4-16,4 7-1 15,7-1 3-15,1 3 3 16,-2 2 7-16,1-4 0 0,4 4 1 16,-4 3 1-16,-2 0-2 15,1 5 0-15,-2 8-3 16,2 4 0-16,-2 14 0 16,0 5 0-16,-1 7 0 15,1 3 1-15,-4 4 2 16,0-2 0-16,-2-10 3 15,0-8-1-15,-2-6-1 16,0-8 1-16,2-8-1 16,4-3-1-16,5-10-2 15,1-2-3-15,10-3-2 0,10 0-1 16,19 0 0 0,9-1 0-16,23 5 4 15,9-4-29-15,7 0-96 16,1-4-24-16,-1-6 57 15</inkml:trace>
  <inkml:trace contextRef="#ctx0" brushRef="#br0" timeOffset="17644.57">13730 1533 586 0,'-9'3'89'0,"3"2"77"16,-2-3 3-16,8-2-20 0,0 3-13 0,4-2-18 0,4 7 6 0,-6 0 0 0,0-1-10 0,-2 4-14 16,-4 3-12-16,-4-2-27 31,1-1-17-31,-4-4-25 15,1 1-5-15,8-8 17 16,2 0 9-16,-12-10 14 16,7-1 8-16,-4-6-9 0,1-4-4 15,0-13-10-15,-2-9-9 32,-1-12-12-32,2-4-2 0,1-5-1 0,0-1 2 15,7 1 1-15,1-1 0 16,4 0-4-16,6 2-4 15,10 3-3-15,4-1-1 0,6 1-1 16,1 1 3 0,4 1 7-16,-2 4 2 0,2 7 2 15,1 5-2-15,2 4-7 16,3 3-2-16,5 3-3 16,4-2-2-16,12 5-2 15,3 1 0-15,2 4 1 16,-2 5 1-16,-5 12 3 15,-5 2 1-15,-1 8-1 16,4 0 0-16,5 7-4 16,7-3 0-16,6 3 0 15,2 3 0-15,-2 1-2 16,-6 6 1-16,-12 5-1 16,-8 2 0-16,-9 11 2 15,-1 2 0-15,-5 5 1 16,-5 6 0-16,4 7-1 15,3-3 0-15,5 5-1 16,7-1 1-16,5-1-1 16,7 0 0-16,-2 1 0 0,-4 2 0 15,-9-1 0-15,-7 0 1 16,-4 5 0-16,-2-1 1 16,-5 4 2-16,1-3-1 15,-3-5 2-15,0-5-1 16,-3-8 0-16,-4-1 0 15,0-11-1-15,-5-2 2 0,2-8 1 16,0-1-1 0,1-10 1-16,-1-2-1 15,-3-5 0-15,-2-1 1 0,-7-6 1 16,6 0 2-16,-7-8 0 16,2 0 2-16,0-9-2 15,-2 0-2-15,3-10-4 16,-1-2-1-1,4-8-2-15,-1-8 0 0,3-8 0 16,0-7 0-16,8-6-1 16,0-1 1-16,5 11-1 15,1-3 0-15,-1 12 0 16,-7 1 1-16,2 5 1 16,-2-1 0-16,-3 2 0 0,2 4-1 15,2 3-1-15,-1-5-2 16,2 3-1-16,3 2-1 15,3 2 0-15,2 1 0 16,1 6 1 0,2 0 0-16,-1 9 1 0,-1 2-1 15,5 3 1-15,0 6 1 16,4 2-1-16,7-1 0 16,0 1 1-16,7 1 0 15,1-4 1-15,0 0 0 0,-3 1 0 16,-12-1 1-16,0 0 0 15,-10 4 0-15,-9 4 0 16,5 5-1-16,-9 6 0 16,0 2-1-16,2 4 0 15,1 4 0-15,0 4-1 16,4 7 0-16,-2 4 0 16,3 2 1-16,5 8 1 15,1 2 1-15,-1-1 0 16,3-3 0-16,-9 1 1 15,1-1-2-15,0-4 2 0,-5-1-1 16,-1 1 2-16,3-9 1 16,-7-4-1-1,-1-6 2-15,-3-8 2 0,2-8 0 16,-4-4 1 0,2-4-1-16,0 0-2 0,-3-7 0 0,-2 2 0 31,1-5 0-31,-2 4-1 0,0-3-1 0,1-1-3 15,0-2-1-15,5-4-2 16,3-3-1-16,3-10 0 16,3-2 0-16,9-12-1 15,-1-2 0 1,8-15-2-16,-1-7 0 16,5-8-1-1,1-12 0-15,11-8 1 0,6-2-1 0,13 2 1 16,13 8 2-16,9 19-1 15,1 10 2-15,-1 17 1 16,-11 10 0-16,-10 18 2 16,-9 3 0-16,2 15 1 15,-2 3-1-15,-3 13 1 16,4-1 0-16,1 12-1 0,-6 1 0 16,4 9-1-16,-11 3 2 15,-6 10 0-15,-7 5 0 16,-7 9 0-16,-3 4 0 0,-4 5 1 31,-6 4-1-31,0-1 1 0,-2-4 1 16,-4-3 0-16,-1-8 0 0,-4-7 1 31,4-4 0-31,-6-14 1 16,4-5 2-16,-6-15 2 0,1-7 1 0,-2-14 2 15,0-5-2-15,-3-23-6 16,-2-10-3-16,3-25-8 15,2-8-2-15,10-9 2 16,3-2 0-16,9 4-1 16,4 3 1-16,12 0-2 15,5 8 1-15,18 0 1 16,9 0 2-16,4 8 1 16,2 7 2-1,1 3 2-15,-6 8 0 16,3 5 1-16,5 8 0 15,3 7 0-15,2 9 0 16,1 12 0-16,-9 9 1 0,-15 10-1 16,-12 8 0-1,-8 9 0-15,-11 5-2 0,5 13 1 16,-5 1 0 0,-5 9 0-16,2 6 0 0,-7 4 0 15,-2 0 1-15,-9 2 1 16,-4-2 0-16,-7-6 3 15,1-5 1-15,-10-11 0 16,-2-8 0-16,4-17-2 16,2-8-3-16,-1-18-5 15,4-9-4-15,4-20-6 16,0-11-1-16,8-23-1 16,10-10 2-16,8-12 4 0,5 0 1 15,17-2 2-15,8 2-1 16,20 13 1-16,1 8 1 15,4 16 3-15,-7 7 4 16,-14 18 1-16,0 3 3 16,-6 11 0-16,5 7-2 15,3 9 0-15,6 6-2 16,0 11 1-16,-2 2 2 16,-5 16 1-16,-8 9 3 15,-14 19 1-15,-6 4 2 0,-12 14 3 16,1 0-1-16,-8-3-3 15,0 2-1-15,5-9-5 16,-2-5 0-16,7-13 0 16,0-9-7-16,-7-22-92 15,-3-8-71-15,-3-20 86 16</inkml:trace>
  <inkml:trace contextRef="#ctx0" brushRef="#br0" timeOffset="18719.38">22379 1284 713 0,'-10'-3'183'15,"-2"1"156"-15,5-1-100 0,-1 0-5 0,4 2-55 0,4 1-20 0,0 1-19 0,0 5-8 16,4 13-21-16,1 5-8 0,3 12-30 15,2 10-15-15,-7 3-22 16,0 3-10-16,-6-2-13 16,0-1-3-1,-4-6-5-15,4-5 0 0,3-7-1 16,0-9-1-16,2-11-1 16,7-1-1-16,4-9-1 0,3 1-1 31,-1 1-1-31,11 0-1 15,8 5 0-15,9 2-1 0,22-2 1 0,7-2 2 32,21-6-1-32,11 0 1 0,-4-10 1 0,-3 4 1 0,-26-5 4 31,-12 2 3-31,-18-1 4 0,-14 4 1 0,-12-2 5 31,-5 3 0-31,-10-1-1 16,-5 1 0-16,-3 4-5 15,-1-6-2-15,1 1-4 16,0-7-2-16,6-2 3 16,2-9 0-16,4-12 5 15,2-7 1-15,2-20-1 16,0-13-2-16,-2-14-5 16,4 2-1-16,1 4-2 15,0 7-1-15,1 25-4 0,1 13 0 16,-7 20-2-16,-4 17 1 15,1-1 4-15,-3 1 1 16,-10 9 2-16,-4-1 1 16,-8 0 3-16,3-4-1 15,-11 1 1-15,-3-3 0 16,-10 0-3-16,-4 2-1 0,-30 2-6 16,-13 1-5-1,-22 11-5-15,-3 4-21 0,14 10-16 16,17 4-14-16,21-8-60 15,13 1-26-15,20-11-124 16,12-5-82-16,18-2 194 16</inkml:trace>
  <inkml:trace contextRef="#ctx0" brushRef="#br0" timeOffset="19180.28">22664 1399 2419 0,'-1'7'23'0,"1"19"30"0,-8 11-20 0,3 15-11 16,2 8-6-16,1 4-11 0,-2 1-1 0,2-4-4 0,0-5-7 0,-1-7-62 0,-3-8-52 0,3-10-124 0,0-6-104 0,1-12 193 16</inkml:trace>
  <inkml:trace contextRef="#ctx0" brushRef="#br0" timeOffset="19511.24">22622 1260 1026 0,'1'0'200'0,"1"0"146"0,1 0-124 15,3 0 12-15,1 0-79 16,4 0-25-16,4-7-30 15,8 2-15-15,2-3-25 16,2 3-8-16,7 5-14 16,-1 3-11-16,1 12-17 15,-4 5-4 1,-8 10-5-16,-8 3-1 0,-8 2 3 16,-6 0 1-16,-8-2 3 15,-4-7 0-15,-6-5-1 16,-7-2-1-16,-8-13-8 15,1-3-12-15,-2-12-40 32,-1-5-36-32,5-12-95 0,2 0-51 0,13-14 124 31</inkml:trace>
  <inkml:trace contextRef="#ctx0" brushRef="#br0" timeOffset="67094.71">22735 2418 600 0,'7'-2'132'0,"0"-1"180"0,0-1-93 0,-7 2 4 0,-2 2-10 16,-7 8-27-16,-7 4-17 0,-3 7-51 0,-3 3-30 0,0 15-49 0,3 12-15 0,6 25-19 15,4 22-4 1,9 24-4-16,0 8-3 16,11 6 3-16,0-7-1 0,-3-10 3 15,0-11-1-15,-8-15-12 16,0-12-17-16,-13-21-73 15,0-10-60-15,-1-26-200 16,0-11 200-16</inkml:trace>
  <inkml:trace contextRef="#ctx0" brushRef="#br0" timeOffset="67440.88">22630 2386 998 0,'3'-6'139'16,"-3"14"240"-16,-10 9-247 16,-15 26-31-16,-13 9 4 0,-9 11-40 15,1-1-18-15,0-4-23 32,7-6-6-32,11-22-7 15,4-8 1-15,24-22 6 0,-5-6 6 0,24-21 6 16,9-6 0-16,10-24-3 15,8-1-2 1,-2-7 11-16,4 0 6 16,0 12 7-16,-3 10-3 0,-9 26-17 15,-8 12-9-15,-9 37-11 16,-6 20-4-16,-5 28-3 16,0 16-2-16,7 7-11 15,11 1-42 1,26-14-185-16,22-5 153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00:03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7469 5559 311 0,'6'0'94'0,"1"0"65"0,-7 5-31 16,-4 3-10-16,-3 3 1 0,3-1 6 0,-7-3-3 0,8 1-11 0,-2-3-30 0,5-5-6 0,-1 0-6 16,-2-3-2-16,1-7-7 0,2-1-7 0,2-3-7 0,10 0 0 0,-7-2-3 0,6-3 2 0,0 2-3 15,-1-2-4-15,-3 3-9 16,5 2-3-16,2 1-3 16,-5-1-1-16,9 3-1 15,2-1 0-15,-3 2-7 0,9 1-1 16,7-2-1-16,-6 3 0 15,6 3 2-15,0-4-4 16,3 4-1-16,5-5-2 16,10 3-5-16,10-1 3 15,4-3 2-15,7 3-4 16,6 1 1 0,-12 1 5-16,3 3 1 0,-2 3 6 0,2 0 0 15,7 6-5-15,14 1-4 16,11 2-3-16,3-4-4 15,0 1 1-15,3-3 0 16,7 0 3-16,25-1 8 16,9 4 2-16,14-4 3 15,4-1 0 1,14 3-4-16,-3 0-1 0,7-1-2 16,10 1-1-16,-3 3-4 15,-3-3 1-15,-5 0-3 16,-3 3-1-16,-15-1-34 15,-5 2-73-15,-22 1 65 16</inkml:trace>
  <inkml:trace contextRef="#ctx0" brushRef="#br0" timeOffset="4629.72">3009 9671 792 0,'-16'27'61'0,"2"-1"23"0,-3 4-26 0,-1-4-50 0,4-1-4 15,0-5 11-15,1-2 15 0,10-10 21 0,2-7 6 0,1 2-1 0,4-6-7 0,7 0-7 0,4 3 4 0,5 2 14 16,2 5 6-1,11 0 6-15,7 2 0 0,20 1-10 32,9 1-3-32,34-2-1 15,10 4 3-15,20 3-6 16,18-1-8-16,39-1-15 0,12 1-15 0,51-3-1 31,17-9 0-31,24-3-2 16,21-1 4-16,7-1-7 15,1 2-2-15,-4 8-5 16,3 0 3-16,-11 11-301 16,-2 11 219-16</inkml:trace>
  <inkml:trace contextRef="#ctx0" brushRef="#br0" timeOffset="7509.42">20987 699 651 0,'-3'-3'145'0,"2"-3"106"0,1 1-37 0,1 2 8 0,9-7-31 0,4 1-15 0,-5 4-14 0,4-1-20 0,-10 6-30 0,-6 8-13 0,-2 15-35 0,-1 20-6 0,-5 29-18 0,0 17-8 0,4 27-13 16,0 17-8-16,-3 42-10 15,7 13-1-15,-5 17 0 0,8 6 0 16,5-19-1 0,7-13 0-16,-5-38 5 15,2-21 1-15,-1-31 0 16,-11-15 2-16,9-24-38 15,-4-18-28-15,6-24-83 16,0-21-59-16,12-41-310 16,10-23 303-16</inkml:trace>
  <inkml:trace contextRef="#ctx0" brushRef="#br0" timeOffset="8307.86">21457 921 613 0,'-1'-1'0'0,"-23"-18"6"15,-15-14 6-15,-4 1 15 0,2 7 3 0,5 0 15 0,1 1 10 0,10 0 3 16,1 2 9-16,10 2 2 16,-2-2 1-16,4 0 5 15,1 1-2-15,7 4 3 0,-2 1 8 16,3 8 18-16,3 5 4 15,0 2 8-15,2-4-7 16,2 8-11 0,3 0-11-16,7 2-25 0,-2-4-6 0,14 3-20 15,10-4-1-15,19-4 1 16,24-2 1-16,30-2-10 16,9-4-2-16,19-3-8 15,4-2-6 1,26-2-9-16,7-3 0 0,12 0-4 15,3 1-1-15,-1 7 5 16,-10 3 0-16,-8 3 2 16,-13 4 0-16,-25 4 8 15,-12 0 1-15,-28 0-2 16,-17 4 2-16,-32-1-6 16,-10 2-1-16,-11-2 4 0,-6 2-1 15,-3 0 1 1,-10-2 0-16,-3 0 1 15,0 3-1-15,-2-1-2 16,1 5-2-16,-1 5-6 16,-8 9-4-16,9 20-3 0,-2 16 0 15,3 32 2-15,0 13 2 16,0 26 3-16,0 5-1 16,-5 23 3-16,3 10 0 15,2-2 1 1,2-8 2-16,11-25 2 0,4-22 2 15,2-16 0-15,0-9 2 16,-5-21 1-16,-8-10 2 16,-4-19 12-16,-4-3 2 15,-13-17 16-15,-9-6 2 16,-17-13-1-16,-22-15 2 0,-38-16-19 16,-21-8-6-1,-26-8-28-15,-3 5-18 0,-29 12-36 16,-13 7-11-16,-21 24 7 15,-24 12 10-15,6 19 32 16,14 7 12-16,3 8-8 16,28-3-33-16,40-4-95 15,21-6-50-15,66-14-236 16,25 1 242-16</inkml:trace>
  <inkml:trace contextRef="#ctx0" brushRef="#br0" timeOffset="9545.9">22090 3378 777 0,'8'0'113'0,"-3"0"118"0,3 0-36 0,-7-3-3 0,1-3-36 15,-4 3-47-15,-7 0-15 0,-7-1-31 0,-3 3-11 0,-11 1-24 0,0 5-7 0,-8-1-10 16,3 7-5-16,5 2-7 0,4 3-3 0,11 1-3 16,6 2-3-16,9 3-1 0,5 0 1 15,12 2 9-15,2 1 4 16,9 0 5 0,6-3 2-16,2 2 2 15,3-3 1-15,2 2 5 0,5 2 0 16,-14 4 1-1,-6-2-2-15,-18 3 4 0,-12-4 1 16,-25 1-1-16,-2-2-1 16,-17-1-12-1,-4-3-21-15,-3-4-101 16,-5-3-85-16,16-6 100 16</inkml:trace>
  <inkml:trace contextRef="#ctx0" brushRef="#br0" timeOffset="9949.66">22382 3006 1411 0,'24'-1'73'0,"-12"9"17"0,-1 12-15 0,-12 23 20 15,-6 13-23-15,1 17-23 0,-5 9-7 16,-3 6-23-1,-2-3-8 1,7-1-5-16,1-13-3 0,9-16 0 16,7-15 0-16,-3-20 3 15,1-7 1-15,-1-15 14 16,-2-7 3-16,7-21 8 16,-1-18 13-16,5-10-9 15,-1-7-5-15,1 2-5 16,11 16-10-16,-6 22-7 15,2 12-4-15,1 27-7 16,-5 13-2-16,-3 20 1 16,-1 6 3-1,-2 6 2-15,0-8 0 0,3-9-50 16,0-7-31-16,10-14-123 16,4-10-62-16,6-18 144 15</inkml:trace>
  <inkml:trace contextRef="#ctx0" brushRef="#br0" timeOffset="11089.05">23109 3481 628 0,'25'-32'183'0,"-10"6"212"16,-4-1-58-16,-18 6-58 15,-7-2-53-15,-8 1-87 16,2 6-40-16,-10 5-67 16,0 9-15-16,3 15-26 15,2 4-8-15,-1 19-5 16,11 5 3-16,2 5 5 15,11 0 4-15,10-11 4 16,11-7 1-16,10-15 2 16,-3-7 2-16,11-12 3 0,-11-10 5 0,4-8 6 15,-6-4 1-15,-5-5 2 16,-2 1-4-16,-7 4-5 16,-5 2 1-1,-4 9-6-15,-1 9-2 0,-5 8-8 16,-1 13-3-16,1 10 0 31,-3 1 3-31,7 1 4 16,1-4 2-16,11-12 2 0,5-7 0 0,12-5 4 15,4-7 1-15,6-2 4 16,-1 1 2-16,1 7-2 16,-3 3 0-16,-13 2-7 0,-1 11-2 31,-18-3 0-16,-2 8-2-15,-4-1 0 16,-9 5-10-16,2-6 4 0,5-4 2 16,1-4 1-16,4-7 12 15,0-5 0-15,3-8-1 0,1-12-2 16,6 0-3-16,3-15-13 16,1 3-22-16,11-9-66 15,2 2-55-15,11 3-109 16,3 1-45-16,0 9-71 15,-3 6 23-15,-5 14 122 16,-8 7 83-16,-11 14 212 16,-3 2 66-16,-8 9 74 15,5 3 18-15,-5-1-17 16,-1-1-6-16,4-6-36 16,1-3-22-16,5-9-30 15,-1 0-13-15,8-12-28 0,2-5-9 16,2-4-8-1,3-7-1-15,-7 2 1 16,-1 3 2-16,-11-1 0 0,-2 4 5 16,-12 3 2-16,-7 1-5 15,-5 10-26-15,-5 4-18 16,-9 15-19-16,8 10-7 16,1 7 1-1,5 7 1-15,12 5 1 0,5-5-26 16,16-1-52-16,15-4-29 15,15-11-43-15,8-11 10 16,9-11-48-16,4-6 33 16,4-11 46-16,9 0 20 0,-4-11 108 15,-2 1 7-15,-24-4 81 16,-9-2 38-16,-23-2 60 16,-11 4 28-16,-21-2-56 15,-14 9-38-15,-9 12-67 16,-9 7-38-16,-4 18-30 15,-1 9-3-15,11 12-3 16,14-3-9-16,25-5-34 16,8-9-4-16,20-10 6 15,10-7 12-15,6-8 46 16,4-6 8-16,-2-11 16 16,-4-7 12-16,-7-10 29 0,1-5 11 15,-9-19 10-15,-8-10-1 16,-7-13-22-16,-9-9-11 15,-9 14-29-15,2 14-6 16,-4 37-16-16,-3 27-7 16,-7 44-4-16,-4 20-7 15,-3 29 3-15,1 1 7 0,18 2 2 16,9-4 1-16,12-4-69 16,13-1-45-16,-7 4-160 15,5 5 137 1</inkml:trace>
  <inkml:trace contextRef="#ctx0" brushRef="#br0" timeOffset="11660.84">22548 4047 1604 0,'4'-2'111'0,"4"2"41"0,2 10-8 0,-1 20-39 0,1 11-44 0,-7 19-48 0,0 5-5 15,-9 2-2 1,-1 1 0-16,-1-6-5 0,0-6 0 15,8-15-2-15,0-9-3 16,4-13-1-16,0-8-2 16,4-21-3-16,0-15 2 15,6-33 4-15,-1-24 1 16,7-29 2-16,3-5 3 16,2 7 2-16,0 17 1 0,-8 31 8 15,2 25-5-15,-9 36-12 16,-1 15-1-16,-7 31-7 15,-2 13 3-15,0 12 9 16,0-5 4-16,9-17-2 16,7-13 1-16,12-30 3 15,7-9 2-15,13-24 9 16,-3-11 2-16,4-15 3 16,-8-7 7-16,-6 5-5 15,-8 7 2-15,-10 23-5 16,4 20-11-16,-7 35-6 15,-10 24-4-15,3 41 2 16,-7 7 0-16,-10 4 4 16,7-4-17-16,0-20-107 0,0-15-78 15,11-26-327 1,9-18 289-16</inkml:trace>
  <inkml:trace contextRef="#ctx0" brushRef="#br0" timeOffset="12333.44">23459 4276 1223 0,'5'27'50'0,"3"-4"85"15,1-9-44-15,7-15 20 0,9-5 9 0,7-13-32 0,4-7-2 0,-4-5-5 0,-10-7-2 16,-11 3-18-16,-9-1-5 0,-10-2-8 15,-10 7-8-15,-8 10-16 16,-4 8-18-16,-8 26-21 16,-3 15-7-16,-3 34-3 15,1 6 6-15,13 11 10 16,6-8 3-16,21-19 4 16,8-11-1-16,20-24 3 15,3-4 1-15,10-15 4 16,8-6 4-16,8-14 5 15,-2-2-1-15,8-7 1 0,-7-5 2 16,-7 10 1-16,0 1-2 16,-19 16-6-16,-2 9-5 15,-16 20-8 1,-5 4 0-16,-6 9 1 0,-6 0 2 16,-3-6 2-16,5 1 3 15,-4-14 0-15,6-1 0 0,4-13 2 16,3 0 0-16,8-17-2 15,3-8 1-15,10-15-6 16,2 1-3-16,11 2-2 16,1 4-1-16,1 18-1 15,-1-1 1-15,-8 16-2 16,-5 4-2 0,-9 8-17-16,-4-1-5 0,-2 1-12 15,1 1-5-15,-8-13 15 16,7 3 7-16,-6-8 17 15,6-9 10-15,1-8 10 16,0 0 8-16,6 3 17 16,-3-2 7-16,5 12-2 15,0 7-10-15,-3 13-22 16,-5 10-8-16,0 12-2 16,-8 6 1-16,-3 1-19 15,0-4-31-15,0-6-163 16,10-8 132-16</inkml:trace>
  <inkml:trace contextRef="#ctx0" brushRef="#br0" timeOffset="12931.12">24611 4120 1178 0,'0'0'57'0,"-2"3"121"0,2 8-126 0,0 8 15 0,0 4 16 0,0 6-46 0,4-2-7 0,0-8-10 16,6-2-8-16,7-9 9 15,2-7 9-15,-2-2 17 16,2-9 6-16,-11-2-6 16,-1-4-2-16,-12-5-16 15,-9-4-6-15,-5 0-17 0,-3 4-14 16,6 3-7-16,5 11-2 15,11 6 0-15,-3-6 2 16,14 7 0-16,6 0 0 16,8 7 6-16,2-4 6 15,6 2 3-15,-4 2 1 0,-9-7 4 16,1 4 1 0,-9-4 2-16,1-4 2 0,-2-5-1 15,0-4 3-15,-2-1 3 16,7 1 1-1,-2 4 1-15,-3 4-8 0,-4 8-1 16,2 10 0-16,-9 11 2 16,0 4 5-16,2 4 4 15,-2-6-3-15,5-8-1 16,10-2 2-16,-4-10 19 16,5 5 11-16,-3-6 13 15,-8 3-2-15,-2 6-7 16,-6 2-3-16,-23 17-11 15,-10 8-2-15,-10 11-16 16,-6 9-8-16,6 4-3 16,5-2-3-16,7-11-4 15,7-8-1-15,10-15-29 0,2-11-20 16,7-18-75-16,1-7-58 16,2-23 100-16</inkml:trace>
  <inkml:trace contextRef="#ctx0" brushRef="#br0" timeOffset="14247.89">21653 1126 211 0,'-5'-3'37'0,"-3"-3"109"0,7-4 23 15,-1-1 66-15,2 2 14 0,3 3-32 0,-3-2-10 0,0 5-20 0,0 3-15 0,0 0-42 16,5-2-19-16,-3 7-28 16,-1 4-15-16,1 10-14 15,-1 10-8-15,-1 12-18 16,4 11-4-16,-6 12-10 16,-1 12-2-16,1 1-7 15,-9 1 1-15,8-14-5 16,-5-10 0-16,7-15 6 15,1-6-1-15,3-15 5 16,-2-6-1-16,7-7-4 16,-3-5-2-1,8-6-1-15,2-2 0 0,4 0-1 16,5 0-1-16,-2 3-1 16,0 1-1-16,8 7-2 15,2 0 0-15,17 6 1 16,3-4-1-16,22 6 1 15,5-5 2-15,14-1-1 16,6 0 1-16,-10-3 3 16,-7-1-1-16,-19-1 1 15,-8 0 1-15,-8-1-2 0,-6-4 1 16,-14-6 9 0,-6 0 1-16,-12 0 7 0,-6 3-2 15,-3-2-9-15,0 2-1 0,0 4-2 16,-1-4-5-1,-1-5 5-15,2-3 1 16,0-9-2-16,2-3 5 16,1-18-5-16,0-6 0 0,5-19-5 15,-5-13-2 1,5-9-3-16,-2 0-2 16,2 5 3-16,1 9 1 0,-2 16 1 15,2 13-3 1,-6 23-2-16,-1 5-2 0,-2 20-5 15,-3 2-1-15,-11 13 4 16,-2 3 2-16,-11 6 8 16,-6-8 2-16,-7-3 4 15,1 2 0-15,-11-6-1 16,-1 1-1-16,-17 3-3 16,-19 2-4-16,-25 4-7 0,-9 5-1 15,-5 8-17 1,7 2-9-16,17-5-23 15,6-4-36-15,28-13-98 16,8-10-70-16,39-8 133 0</inkml:trace>
  <inkml:trace contextRef="#ctx0" brushRef="#br0" timeOffset="14876.19">23049 1142 1129 0,'2'-6'106'0,"-5"4"56"0,1 5-26 15,-3 9-36-15,5 6-32 0,0 12-22 0,7 13 4 0,-7 18-3 0,-2 12-11 16,-4 9-17-16,-4-2-10 0,2-7-6 15,7-10-11-15,1-16-85 16,6-12-58-16,13-16 76 0</inkml:trace>
  <inkml:trace contextRef="#ctx0" brushRef="#br0" timeOffset="15145.75">23259 1469 1152 0,'-13'25'45'0,"-1"8"12"15,-2 2-1-15,5 4 12 16,5-1-18-16,6-11-28 31,5-4 2-31,11-12 27 0,3-4 14 16,-1-7 18 0,6-11 2-16,0-7-14 15,-1 3 3-15,-7-4-2 16,-3-2 8-16,-13-4 6 15,-13-2-14-15,-10-4-25 16,-7-3-22-16,-2 14-52 16,5 4-31-16,8 10-113 0,8-2-232 15,21-1 240-15</inkml:trace>
  <inkml:trace contextRef="#ctx0" brushRef="#br0" timeOffset="15397.18">23855 1506 1224 0,'-6'-1'102'0,"3"1"-24"0,-13 0 87 15,-6 0-51-15,-10 6 3 16,-7 10-40-16,-5 3-34 16,3 11-10-16,1 8-22 15,7 4-9-15,21-1-10 16,7-1-3-16,25-9-2 15,9-1 0-15,13-12 5 16,7-6-10-16,0-4-47 16,-1-8-44-16,-1-11-248 15,2-2 216-15</inkml:trace>
  <inkml:trace contextRef="#ctx0" brushRef="#br0" timeOffset="15642.73">24103 1008 1582 0,'2'3'28'0,"-2"15"56"0,0 8 16 0,0 19 36 16,-4 11-11-16,-7 14-50 0,-1 7-14 0,-6 8-24 16,-4 5-12-16,3-13-19 15,1-3 0-15,5-18-4 31,8-9-27-31,5-17-99 0,2-6-84 16,17-24 101 0</inkml:trace>
  <inkml:trace contextRef="#ctx0" brushRef="#br0" timeOffset="15832.8">24501 1336 1047 0,'-2'19'329'0,"-6"2"-217"15,-17 4 95-15,-5 2 1 0,-11-2-42 16,-6 0-49-16,6-6-61 16,0 2-13-16,15 1-36 15,11 6-8-15,22 8-10 16,14 4-4-16,17 7 3 16,8 2 12-16,9 0-34 15,0-2-123-15,2-4 107 16</inkml:trace>
  <inkml:trace contextRef="#ctx0" brushRef="#br0" timeOffset="19072.68">13926 485 956 0,'3'-4'99'0,"2"3"73"0,-2-2 1 0,2-2-44 0,1 0-20 0,-3 0-36 0,2 1-2 0,0 1-17 16,-4 4-9-16,-2 15-16 15,-6 14-8 1,1 14-10-16,-5 13-2 0,-2 11-5 16,1 6-1-16,-1 0 0 15,1 0 0-15,-1-5-1 16,2-4 1-16,0-8-1 16,5-2 0-16,-2-12-1 15,5-10 0-15,4-13-1 16,7-9-1-1,6-11 1-15,2-8-1 0,9-4 1 16,4-6 1 0,7 0-2-16,11 0-2 0,12 4-1 0,10 3-1 15,7 9 0-15,1 2 0 16,-3 7 0 0,7 2 0-16,9 7 1 15,7 1 0-15,15 1 1 16,0 4 1-16,-6-2 1 0,-7 2 1 15,-7-4 0-15,3 1 2 16,17-13 1-16,0-1-1 16,-2-5-1-1,-1-7 1-15,-16 3 0 0,5-8 0 16,-5 3 1-16,-2-2 1 16,-9-2 3-16,-11-1 1 0,-14-5 3 15,-11-1 2-15,-16-7 4 31,-6-3 1-31,-10-9 3 0,-8-9 0 0,-12-15-4 16,-1-5-1-16,-7-23-6 16,-3-10-3-1,0-8-4-15,2 0-2 0,3 12 0 16,2 7-1-16,9 17-3 16,-2 10-2-16,3 24 2 15,0 9 1-15,-2 17 4 0,-3 7 2 31,-1 3 1-31,-4-2 1 0,-1 5 0 16,-3 5 3-16,-3-1 4 0,-7 4 3 16,-20 2 1-1,-3-1-1-15,-20 1-2 0,-5 1-3 0,-13-7-2 16,-8 4-2-16,-18-5-2 31,-18-3-2-31,-19 5-1 16,-13 6-1-16,-22 10-1 0,-7 5-1 0,9 6-12 15,4 3-8-15,23-1-23 16,12-12-8-16,25-3 0 16,14-12-7-16,37-7-31 15,19-5-36 1,23-5-72-16,11 3-44 16,18-4-112-1,8 9 192-15</inkml:trace>
  <inkml:trace contextRef="#ctx0" brushRef="#br0" timeOffset="20098.21">14112 2170 809 0,'6'8'113'0,"4"-1"98"16,-4-1-9-16,4 11-27 0,-2 2-46 0,-5 19-69 0,0 9-25 0,-3 12-24 0,-3 2-4 0,-7 5-3 16,7 4-2-16,-5-7-2 31,4-6-1-31,-1-4-1 0,-3-4 2 0,8-3 0 15,0-7 0 1,1-12-1-16,7-8-3 16,5-9-3-16,4-1-1 0,21-7 0 15,6 1 1-15,24 0-1 16,3-3 1-16,27 6 0 16,14 2 0-1,27 9 1-15,9 4 0 0,5-2-1 0,-1-5-1 16,1-9-1-16,-5-10 1 0,-4-6 4 31,-10-3 4-31,-30-2 3 0,-8 5 3 16,-20-2 5-16,-7-1 1 15,-28 3 5-15,-11-1 5 0,-20-1 8 16,-15-1 1-16,-14-8-2 16,0-5-5-16,-3-13 3 31,8-10 3-31,3-18 5 15,9-8 1-15,4-13-2 0,1-11-2 0,11-1-1 16,6 5 12-16,4 9-7 31,0 13-8-31,-4 21-3 0,-1 12-11 0,-6 17-5 16,-2 8 3-16,-8 8 0 16,-1 8-2-16,-2-1 4 31,-5 4 0-31,-12 6 5 15,-9 1 14-15,-24 4 6 16,-15-1 3-16,-18-1-3 0,-17 1-15 16,-12-2-14-1,-12-3 2-15,-39 1-26 0,-11 1-20 16,-32 1-19-16,-13-5-12 16,7 3-8-16,1 4 9 15,20 11-40-15,27-2-40 0,36-3-62 16,19 0-66-16,56-13 153 15</inkml:trace>
  <inkml:trace contextRef="#ctx0" brushRef="#br0" timeOffset="20652.68">12577 418 890 0,'-1'3'142'0,"-1"4"83"0,2 7-59 0,-2 6-26 0,4 9-71 0,1 4-26 0,5 11-21 0,-3 0-5 16,4 7-4-16,-6 1-6 16,-1-6-24-16,-2-5-60 15,-6-11 48-15</inkml:trace>
  <inkml:trace contextRef="#ctx0" brushRef="#br0" timeOffset="20873.84">12262 431 1154 0,'33'-13'141'0,"5"2"51"16,1 2 7-16,4-1-36 0,7-2-71 16,2-1-35-1,7-1-36-15,-4 0-12 0,-2 1-30 31,0 4-44-31,2 4-257 16,0 5 205-16</inkml:trace>
  <inkml:trace contextRef="#ctx0" brushRef="#br0" timeOffset="21066.24">13197 388 1420 0,'5'2'69'0,"-4"6"67"16,1 8-50-16,-10 9 14 16,2 11-21-16,-5 5-54 15,0 3-13-15,9 2-34 0,2-7-56 32,5 4 47-32</inkml:trace>
  <inkml:trace contextRef="#ctx0" brushRef="#br0" timeOffset="22065.71">12487 2287 810 0,'0'0'120'0,"2"-3"110"0,4 3-35 0,-4 3-48 16,-1 2-31-16,1 18-40 0,-1 1-11 0,6 19-18 0,-4 6-10 15,-3 1-21-15,0 2-7 16,0-5-5-16,-2-6-8 0,1-9-80 16,-2-5-103-1,-2-7 105-15</inkml:trace>
  <inkml:trace contextRef="#ctx0" brushRef="#br0" timeOffset="22289.55">12154 2393 833 0,'-1'-2'142'0,"2"-3"263"16,12-1-235-16,11 1-16 15,4-4-1-15,15 0-58 0,2-4-22 16,7-4-32 0,2 1-12-16,8-5-17 0,-1 2 0 15,-2-3-92-15,4 3-108 16,1 7 110-16</inkml:trace>
  <inkml:trace contextRef="#ctx0" brushRef="#br0" timeOffset="22668.07">12871 2323 1182 0,'1'-25'101'0,"13"1"55"16,2 9 7-16,8-3-34 15,11 7-24-15,-5 7-31 16,4 0-14-16,-7 11-24 16,0 10-12-16,-7 5-12 0,-4 2 1 15,-13 9 0-15,-4-1 4 16,-13 5-2 0,-7 9-6-16,-9 1-14 0,-3 10-4 15,0-5-3-15,0 0 2 16,15-11 6-16,-1-4-2 15,27-11-5-15,13-4-2 16,17-7 4-16,15-4 2 16,20-11 4-16,10 0 0 15,25-13 3-15,2-4-43 0,-4-10 32 16</inkml:trace>
  <inkml:trace contextRef="#ctx0" brushRef="#br0" timeOffset="30274.36">15325 467 373 0,'-1'-1'113'0,"1"-3"84"0,0-2 15 0,0 1-47 16,3 1-19-16,2 2-22 0,-2 1-12 0,-2 1-33 0,1 0-15 0,-2 7-12 15,0 8-3-15,0 10-17 0,0 3-2 16,2 15-15-16,-4-2-1 16,4 3-1-16,2 2-4 15,-2-4 0-15,1 6-3 16,0-7-2-16,2-8 0 15,-5 1-2-15,0 0-2 0,-5-6 2 16,2-3 1-16,-2-9 2 16,1-3 3-16,2-10-2 15,2-2 2-15,0-1-3 0,3 0 0 16,5 0-2-16,1-1 0 16,6 2 0-16,4 4 1 15,12-2 1 1,5 5 5-16,13-5 6 15,2-1 3-15,6-1 5 0,-12-4-2 0,7 3-3 16,4 0-4 0,-4-6-1-16,1 4-3 15,-12-4-4 1,-4 0 0-16,-11 4 5 16,-8 1-5-16,-6 1 5 15,-4 4-1-15,-5-4-3 16,2-1 3-16,-3-1 1 15,-2 1-4-15,0-3-2 16,1-13 3-16,-1 3-1 16,-1-5 4-16,-6-8 1 0,4-4-3 15,-8-17 1-15,0-10-2 16,0-10-4-16,3-3-3 16,-1 11-2-16,4 5 1 15,-1 22-6 1,3 9 0-16,-5 13-1 0,3 10-3 15,0 2 8-15,-3 4-1 16,1 1 2-16,0-3 3 0,-2 5 0 16,-2-6 3-16,-7-2 6 15,1 0 5-15,-11-6 8 16,-1-2 3 0,-6-3 4-16,-1-4-4 0,-10 4-19 15,-4 8-7 1,-18 10-18-16,-15 11-7 0,-9 12-6 15,-1 7 1-15,28 1-50 16,15-8-26 0,32-8-53-16,12-5-68 0,19-9 133 15</inkml:trace>
  <inkml:trace contextRef="#ctx0" brushRef="#br0" timeOffset="30895.38">15526 1407 831 0,'-5'-14'131'0,"2"3"67"0,4 5-23 0,1 6-12 0,1 12-42 0,-1 6-19 0,-2 19-21 0,0 11-16 0,-2 5-32 0,-3 4-13 15,2-6-10-15,0-3-4 0,1-8-1 16,-1-5-2-16,2-9-1 15,-2-5 5-15,-2-13 7 16,-3-5 4-16,3-11-1 16,-4-8 3-16,1-20-7 15,3-10 0-15,5-12 2 16,8-7-5 0,9 1 4-16,10 2-2 15,-2 18 0 1,2 12 2-16,-1 18-3 0,-1 2-3 0,-5 7-4 31,1 3-3-31,1 2-1 16,-3 5 0-16,-8-2 2 15,-2 8 2-15,-10 3 5 0,-13 4 3 16,-7 5 1-16,-6 4 0 16,-1 0-8-16,4 6-2 15,0-8-5 1,9 1-5-16,10 0-2 15,7 1-1-15,12 0 0 0,6 0 2 16,9-4-5-16,-3-5-1 16,4-7-116-16,-1-3-90 15,2-10 120-15</inkml:trace>
  <inkml:trace contextRef="#ctx0" brushRef="#br0" timeOffset="31284.58">15874 1521 1222 0,'-11'14'127'0,"0"6"34"0,8-1-36 15,2 8-18-15,-1-8-68 0,4-2-15 0,-1 4-12 0,-1-4-4 16,3 2-4 0,2-5 0-16,-3-9 1 0,-1 3-1 15,-1-8 1-15,0 2 1 16,0-2 4-16,0 0-1 15,-3-13 9-15,-2-1 6 16,4 0 15-16,-1-10 7 0,1-8 11 16,-3-9 1-16,1-14-17 15,6 5-5-15,2 7-19 16,8 7-2 0,-2 14-2-16,-3 6-1 0,7 16-9 15,0 2-3-15,8 4-4 16,7 5 1-1,5-5 5-15,4 2 0 0,4 0 2 16,-5-3 1-16,-3 1-15 16,-10-3-44-16,-16-1-176 15,-6-2 143-15</inkml:trace>
  <inkml:trace contextRef="#ctx0" brushRef="#br0" timeOffset="31486.36">15851 1503 899 0,'12'2'124'0,"6"4"66"0,2 1 8 16,4 5-78-16,3-2-45 15,1-1-46-15,4 1-11 16,-1-1-49-16,4 2-98 15,-7-5 80-15</inkml:trace>
  <inkml:trace contextRef="#ctx0" brushRef="#br0" timeOffset="32854.81">15362 2303 570 0,'0'-2'162'0,"0"2"142"0,0 2-21 0,-10 6-65 0,2-5-51 0,-3 6-66 0,2 4-21 0,4 3-43 0,2 1-15 15,1 15-12-15,1-1-4 0,-1 17-1 16,2 4-3-16,-3 3 0 16,-3 3-1-16,1-4 0 15,-3-2 2-15,0-11-1 16,-1-7 1-16,6-10-1 15,-4-10-1-15,7-14-2 16,0 5-3-16,10-7-2 16,-1-1 1-16,5-5 2 15,2 5 2-15,6 2 0 16,5 1-2-16,9 6 2 16,4 3 0-16,4 2 2 15,5 1 2-15,-5-1 2 16,2-2 1-16,-10 0-1 15,-4 3 0-15,-6-1-1 16,0 1 1-16,-7-1 2 16,-5-4 2-16,-3-1 4 15,-10-6 1-15,1 1 14 16,-2-1 2-16,2-9 7 16,-1-2 3-16,5-10-10 15,-4-9-2-15,3-1-6 16,1-15-3-16,2-9-5 0,5-7-6 15,-1-8-4-15,4-3-1 16,-8 2-3-16,3 3 3 16,-2 16-3-16,-1 10 0 15,-1 12 1-15,-4 12 1 16,0 7 3-16,0 3-1 0,-3-1-1 16,2 3-2-16,-1-1-1 15,1-1 0 1,6 2-1-16,-4-3-1 0,1-1 1 15,0 5 1-15,-2 2 2 16,-3 0 3-16,0 2 5 16,0-1 3-16,0 0 5 15,-8-10 4-15,5 9-8 16,1 3-2-16,2-2-6 16,-1 0-6-16,-1-1 5 15,1 2 1-15,-2-1 5 16,-5-9 1-16,1 11 2 0,3 0 0 15,-9 0-1 1,-1 2 1-16,-7-2-7 0,-2 0 1 16,-6 0-3-16,-2 0-2 15,-7 0 3 1,-5-2-3-16,-10 2-2 0,-4 8-2 16,-19 1-9-16,-1 6-5 15,4 2-36-15,7 5-28 16,25-1-79-16,6-4-55 0,23-3 115 31</inkml:trace>
  <inkml:trace contextRef="#ctx0" brushRef="#br0" timeOffset="41080.83">21831 1740 257 0,'-4'-2'121'0,"-6"2"130"0,1-1-18 16,2 1-53-16,-2-2-21 0,4 1-36 0,-1-1-14 0,-2-4-33 0,0 3-16 0,-5 1-28 0,2 2-9 0,0 2-10 15,-1 7-3-15,-1-3 8 0,0 5 10 0,7-1 30 16,-3-2 9-16,6 1 5 16,1 2-5-16,5-4-20 15,5-1-6-15,9-3-4 16,9-3 1-16,4-2 0 16,11 1-3-16,14-2-8 15,2 0-6-15,7 6-10 0,3 5-3 16,0 9-4-1,-5 2-1-15,-4 1 2 16,-6-1 1-16,-14-3 2 16,-3 0 3-16,-15-5 6 0,1-3 10 15,-8-5 13-15,-7-2 4 16,-6-1 2 0,-5-6-8-16,-12-2-17 15,-8 2-7-15,-23-2-23 0,-9 3-15 0,-14-1-20 16,-4 1-1-16,8 2 11 15,1-3 12-15,16 1 15 16,2-4 2 0,22 4-5-16,10-3-6 15,16 3-7-15,11 5-3 0,14 0 3 0,7 2 4 16,9 3-16-16,4-1-60 31,3-2-203-31,5-2 179 16</inkml:trace>
  <inkml:trace contextRef="#ctx0" brushRef="#br0" timeOffset="41740.72">21716 1874 683 0,'-1'5'80'0,"-4"-2"54"16,0-2 5-16,7-1-27 0,2-6-33 0,7-5-46 0,5-2-14 0,3-1-10 0,3 2 1 0,2 8 27 15,-2 4 19-15,0 5 36 0,-1 5 17 0,4 2 2 0,0 2-12 0,2-2-20 0,9-8-12 0,4 3-6 16,9-7 0-16,10 0-12 0,14 0-6 16,0 0-17-16,-9 3-5 0,-20-2-4 15,-9 2-4-15,-16 4-2 16,-11-4-2-16,-5 5 0 16,-4-3 0-16,-9 1-2 15,5 2-1-15,-9 1-42 16,-2-6-44-16,-4-1-136 15,-5-2 116-15</inkml:trace>
  <inkml:trace contextRef="#ctx0" brushRef="#br0" timeOffset="47557.82">21986 1131 473 0,'-5'6'102'0,"-4"2"110"0,4-1-43 0,0-1-54 0,4-1-15 0,1-4-19 0,0 2-8 0,0-1-2 0,0-2-5 0,0 0-17 16,0 0-6-16,0 2-2 0,-7 2 1 0,1-1 1 0,1 2 3 0,-1-2-1 0,1 1 3 0,2 2-4 16,-2-5-5-16,1 4-14 15,-1 0-7-15,-5 0-9 16,-2-1-4-16,1 6-5 16,0 1 0-16,0 6-3 15,4 2 0-15,1 6 0 16,1 2-1-16,5 2 1 15,5 0 1 1,11 3 1-16,0 0 1 0,3-6 1 16,3 0 0-16,-7-7 1 15,6-4 0-15,-5-4 3 16,0-9 7-16,1-4 15 16,-1-10 14-16,-1-10 20 15,6-2-1-15,-5-11 5 0,-1-4-7 16,-2-10-13-1,-2 2 1-15,-9 6-15 0,-4 3-6 16,-10 13-11-16,-6 9-6 16,-12 6-9-16,0 6-4 0,-9 0-6 15,-1 4-7-15,4 4-39 16,9-1-31 0,10 6-108-16,4-1 106 15</inkml:trace>
  <inkml:trace contextRef="#ctx0" brushRef="#br0" timeOffset="58204.75">15688 627 520 0,'-5'-4'109'0,"1"0"64"0,-4-4-69 0,8 3-40 0,-2-1-50 0,1 1-5 0,-2 5 21 16,-2 2 18-16,2 5 54 16,-2 1 33-16,-3 2 34 15,5-1 7-15,-3-2-22 0,1-1-23 16,5-6-42-16,0-5-17 16,3 0-25-1,3-2-12-15,-6 0-13 0,2 4-8 16,-2 3-10-1,-2 0 3-15,-1 14 2 0,2 7 1 16,1 17 0-16,1 4 0 0,4 5-5 16,-2-2-2-1,0-6 0 1,2-7 0-16,0-9 0 0,3-1-1 0,-8-9-43 16,-5 0-86-16,3-2 76 15</inkml:trace>
  <inkml:trace contextRef="#ctx0" brushRef="#br0" timeOffset="62984.47">16018 716 461 0,'6'4'74'0,"-1"-3"82"0,-5 2-52 0,-5 2-33 0,-4 0-18 0,-5-1-32 0,1 0-9 0,3 2-6 15,-1-4 3-15,10 1 15 16,1 3 18-16,9-4 34 16,2 1 11-16,5 0 15 15,-2-3-4-15,7 3-11 16,-4-3-5-16,-4-3-15 0,3 3-8 0,-2-3-12 31,3 1-6-31,2-1-11 0,5 1-7 16,4-2-9-1,4 4-3 1,1 0-3-16,0 0-2 16,0 0-1-16,2-2-1 15,-2 1 0-15,2 1 0 0,-1 0-2 16,-1 1-1-16,1 7 0 16,2-2-1-16,3 5 0 15,2-1 1 1,5-5 0-16,0 2-1 0,9-3 4 15,-1 3 3-15,-1-2 3 0,-1 5 3 16,-3-2-2 0,0 1-2-16,-3 0-5 0,0 2-1 15,3-3-2-15,1 0 0 16,5 3 0-16,8-6 0 16,4 3 0-16,5-5 0 15,-4 5 0-15,-3-5 0 16,-5 0 1-16,-5 5 1 15,-5-6-1-15,2 7 1 0,-1-4 0 16,-2 4-1-16,1 6 1 16,1-1 0-16,-4 2 1 15,8-2 1-15,-3-6 2 16,0 3-1-16,2-10 1 16,-5 1 0-16,-2-1-1 15,2-1-1-15,-3 0 0 16,0 4 0-16,1 2-2 15,2-5-1-15,6 9-1 16,8-7 0-16,4 6 2 16,5-7 0-16,-6 0 1 15,-1 2 1-15,-5-4 1 0,-5 5 1 16,-3-5 5-16,0 0-1 16,2 0 2-16,1-3 1 15,2 1-4-15,5 1 0 16,-6-2-2-16,4 1-3 15,-12 2-2-15,-3 0-1 16,0 5 0-16,-4-2 2 0,3 2-1 16,0-5 1-16,-6 0 2 15,3 0 0-15,0 0 3 16,5 0 0-16,1-5-2 16,3 3 0-16,4 1 0 15,1 1-2-15,-3 6 3 16,-9-4 2-16,-4 9 4 15,-1-5 3-15,0 2 0 16,5 0 0-16,2-2 2 16,0 0 0-1,2 2 1-15,0-3-4 0,2 1-6 16,0-1 2-16,6 3 5 16,-4-3 5-16,4 4 4 15,-6 2-4 1,0 0-10-16,-5-1-4 0,-8-1-8 0,4 2 1 15,-6 0 0-15,9 0 2 16,6 0 1-16,1-1 5 0,1 1-3 16,-7 0 2-1,-6-2 2-15,-15-6 0 0,-13 1-2 16,-7-4-3-16,-14-4-23 16,-2 3-21-16,1-2-51 15,-1-4-47-15,2 6-97 31,5-4-176-31,0-4 238 0</inkml:trace>
  <inkml:trace contextRef="#ctx0" brushRef="#br0" timeOffset="63390.05">21229 969 765 0,'11'-2'92'0,"0"2"160"0,-5 0-96 0,0 0 32 0,-6 0-17 0,-1 3-65 0,-4 4-23 0,0 5-33 15,1 1-11-15,-3 4-14 16,7 5-5-16,8-3-4 15,5 3-1-15,6 0 5 16,6-1 1-16,11 4 2 16,1 0 0-16,0 1-3 15,0-3-1-15,-7 1-3 16,-8 1-3-16,-13-1-1 0,-2-4-1 16,-20 1 6-1,-1-2-4-15,-15 0 2 0,-2-2 1 16,-6-3-7-1,0 3 2-15,-3-9-4 0,-1 5-7 16,6 0-44-16,4-4-36 0,1 2-147 16,-3-3-217-1,-5-8 259-15</inkml:trace>
  <inkml:trace contextRef="#ctx0" brushRef="#br0" timeOffset="64339.01">16367 516 598 0,'-4'0'67'0,"3"-6"146"0,1 1-108 16,0-3 1-16,0 2 6 16,1-4-35-16,-1 4-6 0,2 1 13 0,0 5 3 0,-2 0-10 15,-4 2-5-15,-7 6-19 16,-1 3-13-16,-12 6-16 0,-4 2-6 16,-15 2-8-1,-11 1-3-15,-6 0-1 16,2-3-1-16,14-3-2 0,6-1 0 15,18-5-3-15,10-2-2 16,10 1-1-16,5-1 1 16,9 3 7-16,5 3 7 15,1 5 7-15,4 0 0 16,11 6-6-16,1 1-2 16,8-3-8-16,5 1-3 0,6-2-18 15,4-5-77 1,9 7 62-16</inkml:trace>
  <inkml:trace contextRef="#ctx0" brushRef="#br0" timeOffset="138199.65">15590 2390 408 0,'2'1'111'0,"0"6"123"0,-2-4-12 15,3-2-35-15,3 6-14 0,-6-7-27 0,0 9-17 0,-5-6-23 0,5-3-16 16,-4 2-26-1,-11-7-9-15,6 5-16 0,1 2-1 16,0 5-8-16,8-3 1 16,0 7-8-16,5 3-8 0,3 8-5 15,1 3-6-15,-3 5 1 16,2 6-5 0,-6 5-30-16,-2 0-24 15,-13 0-186-15,-1 4 149 0</inkml:trace>
  <inkml:trace contextRef="#ctx0" brushRef="#br0" timeOffset="139861.03">15969 2615 324 0,'0'8'156'0,"-2"3"117"0,2-6-51 0,4 0-39 0,3-5-58 0,6-5-19 0,0-2-21 0,-1-2-6 0,3 4-8 0,-3-4-6 0,4 6-13 0,4-2-3 0,7 2-10 0,3 0-5 0,5-5 1 0,1 1-6 0,4-4-4 0,2-1-1 15,7-1-6-15,6-1 3 16,1 0-5-16,7-4 2 0,6 4 0 16,8 6 0-16,15-7-6 15,-1 2-3-15,6 0 2 16,-12-2 1-16,-2 4 14 15,6 0 0-15,2-10 16 16,9 7 1 0,5-5 0-16,-2 0 0 0,-12 9-20 15,-2-7-1-15,-7-3-8 16,6 2-3-16,13-1 0 16,0 2-2-16,-6 1-2 15,-2-3-1-15,-16 2 0 0,-3-5-1 16,4 0-1-1,4 1-3-15,11-4 1 0,8 1 0 16,-5 2 8-16,0-1 3 0,-8-1 3 16,-6 0 1-16,8 1-6 15,5 2-1-15,0 2-2 16,4 4-2-16,-7-3-3 16,-2 2 0-16,-1 2-1 15,1 2 1-15,3-1 3 16,8 4 1-16,-8 1 3 15,-6-2 0-15,-17-1 0 16,-9 2-1-16,-2 1 0 16,-6-3-1-16,-1 3-2 15,-8 2 0-15,-10 1 0 16,-8 2-1 0,-11 3-5-16,-14 0-20 0,4 3-56 0,-15 2-31 15,-2-7-96-15,-2-1-55 16,1-3-241-16,5-2 279 15</inkml:trace>
  <inkml:trace contextRef="#ctx0" brushRef="#br0" timeOffset="140246.85">20583 1581 657 0,'-7'-2'91'0,"0"-3"101"0,1 2-24 0,3 0-12 0,0 3-16 0,3 0-34 15,-5 0-10-15,8 2 0 0,-3-2 3 0,5 1 0 0,4 4-4 16,5-5-15-16,4 8-10 0,9-7-13 16,7-2-7-16,9-1-15 15,6 1-10-15,12-1-14 16,1 4-3-16,3 1-3 15,-4 5-1-15,-7 0 1 16,-10 4-1-16,-11 2 0 16,-9 4 3-16,-18 2 7 15,-6 7 3-15,-14 5 4 16,-8 4 0-16,-18-3-5 16,-1 2-3-16,-12-1-4 15,-10-5-4 1,-1-2-20-16,0-4-22 0,12-10-74 15,4-2-65-15,20-11-200 16,7-6 207-16</inkml:trace>
  <inkml:trace contextRef="#ctx0" brushRef="#br0" timeOffset="140991.17">16158 2304 402 0,'2'0'78'15,"4"-1"126"-15,1-2-30 0,4-7 22 0,-2 4-13 0,2-2-44 0,-5 6-16 0,1 2-23 0,-3 4-14 16,-13 8-29-16,3 10-12 16,-18 8-23-16,-8 5-6 15,1 8-10-15,-7-6-2 16,11 1-2-16,5-1-1 16,14-7-1-16,3-2-3 15,18-3-4-15,14-1 3 0,28-4-2 16,7-4 3-16,20-6 2 15,-3-6-12-15,-1-4 10 16</inkml:trace>
  <inkml:trace contextRef="#ctx0" brushRef="#br0" timeOffset="-201796.87">4767 15608 292 0,'-18'5'42'0,"-2"-5"70"0,4 0-1 15,3-2 21-15,4-2 19 0,4 1 20 0,2-4 1 0,-2 4-21 0,2 0-20 16,-3 3-55-16,-1 3-24 0,0 3-29 0,-5 4-9 0,3-4 26 0,9-6 16 0,-2 0 21 0,-5 2 16 0,16-10-6 0,2 5-7 0,5-5-7 16,4-5-9-16,10 5-28 15,11-1-6-15,10 7-15 16,9 4-6-1,1 7 3-15,-1 1-4 16,13 9-2 0,1-2 0-16,11 4-4 0,3-6 0 0,2-4 0 15,-3-6 0 1,-14-10 1-16,-5-3-1 16,-4-3 6-16,-1 2 4 15,-15 4 9-15,-14-1 6 16,-16 4 7-16,-15-1 3 15,-24 3-8-15,-9 3-3 0,-18 2-10 16,-9 0-7-16,-14 0-2 16,-5-5-2-16,-27-5-3 15,-5-3-2-15,-8-5-1 0,1 1-3 16,25-1-1 0,5 0-1-16,19 6 1 15,4 0 0-15,15 1 2 16,4 0-1-16,17-1 2 0,2-1-1 15,16-3-5 1,3 0-3-16,16-1-4 0,8 2 3 16,21 2 5-1,10 0 4-15,15 4 3 0,8-3-2 16,12 7-3 0,5-1 0-16,22 2 2 0,6 7 0 15,-11-3 4-15,-9 8 1 16,-30-1 3-16,-18-2 1 15,-13 1 3-15,-12-8 3 0,-12-1 6 16,-13-2 5-16,-8-2 3 16,-11-7 1-16,-21 5-7 15,-10 3-8 1,-29-2-17-16,-19-1-13 0,-22-2-14 16,-4 0 0-16,-3-2 5 15,14-5 7-15,17 1 9 16,7 2 2-16,24 2 6 15,15 2 0-15,22 1-4 16,15-3 3 0,29 4 3-16,9-3 2 0,25 6 9 15,4-1-4 1,17 2-3-16,3 0-3 0,16 0 0 16,6 0-2-16,21-6-4 0,1 0 0 15,-4 6 1-15,-8 0 2 16,-29 11 6-16,-14-3 1 15,-19 9 4-15,-11-3 4 16,-15 5 7-16,-13 2 5 16,-18-3 5-1,-12 3-1-15,-16-7-7 0,-11-1-5 16,-23-4-9-16,-22-7-6 16,-22-2-8-16,-7-6-1 15,6-10-4-15,10 0 3 16,28-1-1-16,17 1-5 0,30 11-8 15,18 4-9-15,28 2-4 16,17 9 4-16,15-4 12 16,15 7 9-16,10-4 9 15,6-4 2-15,18-1-1 16,10-2-11-16,-4 0-110 16,2-4-123-16,-7-17 131 0</inkml:trace>
  <inkml:trace contextRef="#ctx0" brushRef="#br0" timeOffset="-169603.96">6951 16575 324 0,'-7'-3'100'0,"-1"1"108"0,0 4-7 0,2 3-34 0,-2 2-19 16,0 3-38-16,8-2-11 0,-3 0-25 0,-2 1-11 0,-1-3-16 0,4 4-9 0,-3 1-15 15,5-5 1-15,5 1 2 16,1-6 4-16,13-2 12 15,5-1 2 1,12-6 5 0,10 3-3-16,11 4-11 0,12 1-7 15,12 3-16-15,7 0-3 0,5-1-4 16,5-2-2-16,-10-8 3 31,-3-3 1-31,1-2-1 0,-4 2 1 0,1 8-4 16,-6 0 0-16,-17 9-2 15,-15 7-1 1,-28 2 3-16,-9 4 5 16,-16-3 9-16,-2 0-2 15,-16-5 2-15,-9-2-3 0,-20-7 0 16,-15-2-1-16,-5-11-6 16,-4-3-2-16,-3-7-8 15,-10-4 2-15,-17-5 0 16,-4 2 0-16,5 1 0 0,6 2 0 15,26 6 0-15,15 3 1 0,23 6-2 16,11 4-2-16,21-2-6 31,6 5-1-31,15 3 4 0,12 0 4 0,14 3 10 16,13 5 3-16,20 2 2 16,14-1-3-16,15-1-3 15,4 0-2-15,-6-5-2 16,-11 0 1-16,-11-3 0 15,-8 5 2-15,-9 3 1 16,-9-3 0-16,-21 2-14 16,-12 3-48-16,-29-5 36 31</inkml:trace>
  <inkml:trace contextRef="#ctx0" brushRef="#br0" timeOffset="-162847.43">4740 17699 532 0,'-2'-3'109'0,"2"-6"119"0,8-1-69 0,-2 2-16 0,5-1-19 16,2 1-17 0,0 8-35-16,-1 0-9 0,-1 13 0 0,-4 7-6 0,2 5-10 0,-1 5-9 0,9-1-14 0,7-4-1 0,15-11 19 0,9-3 17 0,12-6 18 0,12-5 0 0,21-6-21 0,11-4-18 0,5 1-23 15,-8-4-4-15,-23-1-4 16,-18 3 2 0,-19 1 5-16,-11 7 2 0,-18 2 9 0,-7 4 3 31,-10 3 0-31,-9 4-2 0,-13-1-8 0,-8-6-5 31,-17-3-4-31,-6-3-2 16,-34-10-1-16,-10 1 0 15,-9-4-1-15,-5-3-1 16,18 7-4-16,6 2-5 16,12 4-4-16,7 6 0 0,18 4 0 15,8 3 2-15,18 5-1 16,7 1-6-16,22 3-9 0,13 7 1 15,25 3 1-15,9-1 6 16,15-6 7 0,9 0 3-16,11-13 2 15,11 0 1-15,22-6 1 0,5-6 0 0,-3-2 2 16,-10-1 1-16,-31-1 4 16,-16 6 2-16,-24 4 4 15,-12 0 4-15,-18 4 10 16,-6 6 3-16,-18 2 1 15,-7-1-4-15,-25-4-10 16,-12 1-5 0,-29-10-7-16,-13-6-12 0,-8-1-2 15,3-6-1 1,24 4-3-16,10 4 10 0,30-3-2 0,10 7-3 16,33 3-13-1,-6 0 0-15,34 0 6 0,10 1 3 16,16 3 16-16,14-4 6 31,29-2 2-31,12-1 0 16,10-10 0-16,-2 1-1 15,-15-3-3-15,-20-5 0 16,-17 9 1-16,-11 5 4 16,-27 4 8-16,-9 5 5 0,-27 8 4 15,-14 3-2 1,-19-3-12-16,-10-1-8 15,-20-5-10-15,-5-5-4 0,-20-5-2 16,-4-5 0-16,13-1 0 16,15-1 1-16,37 9-2 15,12-2-7-15,28 10-11 16,14-2 1-16,18 3 0 16,19 4 7-16,24-7 14 15,6 0 4-15,7-9 7 16,-6-1 3-16,-11-2 2 15,-6-5 0-15,-8-4-4 16,-10 6-8-16,-19-4-124 16,-4 2-262-16,-27-8 234 15</inkml:trace>
  <inkml:trace contextRef="#ctx0" brushRef="#br0" timeOffset="-155150.6">3727 16302 386 0,'6'10'102'0,"-4"-6"100"0,1 3-88 0,-1-6-19 0,-2-1-5 0,0 3 5 0,0 1 15 0,0 3 2 0,0 4-1 0,0 0-2 0,0-1-15 16,-2-4-9-16,0 1-19 16,-1-3-9-16,-3-1-13 15,1 4-4-15,-6-3-3 16,-1 1-1-16,-3 2-7 16,-7-6 0-16,-1 5-3 15,-9 2-6-15,-6 2-2 16,-3 2-2-16,-9 4-16 15,-4 3-3 1,-19 8-2-16,-1 3-1 0,-8-2 3 16,-1 1 1-16,12-4-4 15,1-3-5-15,2-8-10 16,2-3-5-16,-13-8 3 16,-3-1 2-16,-3-4-5 15,-2-1-4-15,13-3 0 16,6-4 1-16,10-7 15 15,3-2 8-15,3-11 4 16,0-1 1-16,0-4 2 0,-7 2 2 16,-1-3 1-1,-1 2 0-15,7 3 0 16,4-1-2-16,10 1 1 0,5 4 1 16,9-5 7-16,0 1 3 15,4-2 5-15,5 1 1 16,-2-6-8-16,0 4-2 15,2-4-7-15,-2-2-1 0,-3 1-1 16,3 0-1-16,-2-2 0 16,4-5-1-1,1-1-2-15,-1-7 0 0,10 0-1 16,4 1 0 0,0 1 9-16,3 1 7 0,5 4 7 0,-5 1 1 15,1-3-8-15,-1-1-5 16,2-4-6-16,-2 1 0 15,5-9-2 1,3-1-1 0,6-5-2-16,5-3 4 0,0 3 12 0,1 4 11 0,1 12 17 15,1 1 0 1,0 5-2-16,-3 12-9 16,0-4-12-16,-3 3-4 0,-2 12-8 15,-2 4-1 1,1 8-4-16,0 4-1 0,6 7-4 15,4 7-2-15,7 10 1 16,2 5 1-16,6 6 4 16,3 1 1-16,4-2 1 15,-4-5 1-15,0-7 0 16,-4 0 0-16,-3-4 1 31,-4-2 1-31,-14-1 0 0,1-5-9 16,-9 3-68-16,0-6-67 15,-8 0 72-15</inkml:trace>
  <inkml:trace contextRef="#ctx0" brushRef="#br0" timeOffset="-154617.62">2217 14348 938 0,'2'-6'98'0,"-2"0"76"0,0 1-52 16,-8 2-21-16,3 6-4 0,-6 2 3 0,0 7-14 0,6 2-5 0,-4-1-16 0,4 1-17 0,5 0-27 0,5-1-10 0,11 3-6 0,6 1 2 0,4-1 9 0,0-3 5 0,-1 4 3 15,2 3 5-15,-10 4 13 16,1 1 3 0,-12-3 1-16,-1 2-4 15,-9-2-13-15,-2 2-5 16,-8-1-4 0,-7 1-1-16,-4 4-5 0,-3 1-2 15,-12-1-4-15,-2-3-4 16,-7-1-3-16,-2-10-9 0,2-6-47 15,1-8-43 1,3-6-149-16,4-12 137 0</inkml:trace>
  <inkml:trace contextRef="#ctx0" brushRef="#br0" timeOffset="-73265.98">4539 15405 441 0,'-4'1'161'0,"-1"-1"131"0,5 2-93 0,0 4-22 15,6-4-52-15,7-2-8 0,10 1-17 0,3-7-3 0,12 1-15 16,4 4-9-1,6-1-26-15,11 12-17 0,5 4-20 16,0 3-6-16,-1 15-1 16,0-4 1-16,-6-1-4 15,-5 5 1-15,4-9 1 16,-6 7 20-16,-7-11 22 16,-10-3 3-16,-14-4 5 15,-13-4-12-15,-17-3-6 16,-14 1 2-16,-21 1-10 15,-11 2-4-15,-11 2-12 16,-1 2-7-16,-7-5 1 16,2 0-3-16,8-5-4 15,7-2-4-15,28-1-1 16,7-1-5-16,29 5 6 16,12 0 7-16,24 7 10 15,10 3 6-15,15-2-5 0,10 1-6 16,7-11-10-1,23-2-68-15,17-5 51 16</inkml:trace>
  <inkml:trace contextRef="#ctx0" brushRef="#br0" timeOffset="-20419.79">3710 9772 1618 0,'1'23'94'0,"5"6"39"0,1 5-88 0,1-5-30 0,-5 4-15 0,2-13 2 0,4-2-1 15,2-9 1-15,13-6-1 16,6-3-1-16,15-4-2 0,12 0-1 16,11 3-1-16,5 1 0 0,2 5 2 15,-5 4 1 1,1 2 1-16,0 2 3 15,14-9-1-15,6 3 4 0,15-4 14 16,3-3 6 0,0-2 6-16,4-4-1 0,14 0-14 15,13 1-3 1,5 5-5-16,0 5-1 0,-7 1-2 16,2 2 0-16,8 1-4 15,1-1 0-15,0-6-1 0,0-2 0 16,8-10 2-16,3-2 1 15,12-7 6-15,0-2-2 16,4 2-1-16,4-3 1 16,0 5-11-16,6 8 2 15,-6 1 14-15,-3 6 4 0,-1 5 11 32,-5 4 2-32,6 4-10 15,1-2-9-15,13 2-6 0,6-8-3 0,5 0-4 16,6-1 15-16,21-5-4 15,-10-2 2-15,35-4 0 16,5-2-11-16,12-7 11 16,26-1 10-1,4 0 2-15,19 0-1 0,8 5-4 16,7 6-14-16,-4 4-2 16,-3 5-1-16,-14 15-32 15,-19-2-80 1,2 15 69-16</inkml:trace>
  <inkml:trace contextRef="#ctx0" brushRef="#br0" timeOffset="62449.89">2665 16439 1013 0,'-9'11'67'0,"-4"2"20"0,-7-4-23 16,-4 4-19-16,-17 4 17 0,0-1 4 0,-11 2 8 0,-3 0-5 0,-4-8-28 0,-4-4-6 0,-5-17-23 0,-15-12-4 16,-12-22 11-16,2-13 19 15,5-11 53-15,10-7 22 16,26-1 23-16,3-2-11 16,10 0-39-16,-1-3-19 15,3-2-30-15,-4-2-6 16,-2-1-2-16,4 0-2 15,-4 4-1-15,7-6-5 16,9-2-8-16,8-2-3 16,13-7-6-16,6 7-1 15,11 5 4-15,6 4 7 0,5 18 17 16,3 5 0-16,10 10-5 16,-2 6-9-16,16-1-16 15,9 2-1-15,15 3-2 16,15 3 2-16,35 13 7 15,7 10 2-15,-2 19 2 16,-9 8 1 0,-21 17 1-16,-5 7 1 0,-6 13 10 15,-10-2 1-15,-15 0-5 0,-5 7-9 16,-30-15-100-16,-12-4-76 16,-8-22-245-16,-15-13 217 15</inkml:trace>
  <inkml:trace contextRef="#ctx0" brushRef="#br0" timeOffset="62935.42">2340 14156 1072 0,'-1'0'148'15,"-1"0"125"-15,2 5-31 0,-8 1-59 0,3 3-32 0,1 2-59 0,-4-3-31 0,0 5-40 0,3-8-10 0,5 15 2 0,8 4 5 0,9 4 10 0,6 8-4 16,10-2-6-16,6 2-1 15,19 0-15-15,6 2 2 16,7 0 4-16,-2 1-5 0,-14 8 7 31,-6-4 6-31,-19 1 12 0,-5 4 5 0,-14-7 2 16,-3 3-1-16,-13-3-14 16,1 0-3-16,-9-2 3 15,-7 2-4-15,-6-3-2 16,-2-5-1-1,-13-8 5 1,-6-7 11-16,-21-10 9 0,0-7 0 16,-6-13-14-16,3-9-11 15,9-7-32-15,1-2-52 16,-13 4 43-16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09:31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8805 2478 1168 0,'-11'22'109'0,"10"0"131"15,4-3-210-15,5-6-30 0,3-5 0 0,0-1 17 0,-7-7 21 0,9 2 16 16,3 0 1-16,6 2-12 0,6 6-20 0,5 9-18 0,1 1-3 0,10 5-2 15,5 1 0-15,18-6 0 16,15-6 1 0,27-9 18-16,14 0 5 15,18-8 20-15,6-1 2 16,23 3-1-16,-3 1-4 16,24 8-20-16,3 0-3 0,3 4-17 15,5 6-1 1,6-7 0-16,5-2 0 0,-3-7 0 15,8-4 2-15,8-10 1 16,-9-1 0-16,4-1-1 16,0 1 2-16,-22 10 1 15,-2 3 3-15,-19 6 1 16,-15 5 1-16,-28 2 3 16,-21 0 1-16,-38-6 7 0,-23-3 13 15,-26-8 18-15,-8-2 6 16,-30-8 6-16,-14 0-15 15,-32-4-29-15,-22-2-9 16,-42 10-18-16,-31 7-1 16,-29 11 3-16,-31 6-2 15,-16 12-5-15,-18 4-9 16,-42 9-11-16,3 5-2 16,-37 0 3-16,-3 4 10 15,-9-6 12-15,7-6 6 16,12-4 5-16,15-7 0 0,28-7-1 15,6-4 0 1,47-5 1-16,4-2 1 0,32 2 0 16,17-6 0-16,34 0-1 15,21-3-8-15,50-4-21 16,17-6-11-16,29-4-30 16,17-3 0-16,39-9 9 15,30 4 6-15,60-1 28 16,24-1 7-16,31 7 13 15,25 1 2-15,18 8 12 16,8 6 8-16,35 6 10 0,1 2 12 16,15 6 2-1,-6 1-5-15,-12 6-8 0,1 1-1 16,-25-8-1 0,-5-9 0-16,-12-8 2 15,-22-5-12-15,-24-10-6 16,-17 3-2-16,-34-5 2 15,-17-4 4-15,-37 7 7 0,-22-6 7 16,-43 3 13-16,-21-6 1 0,-47-10-9 31,-24-2-9-31,-44-5-19 0,-22 2-5 0,-40 4-4 16,-20-2-5-16,-32 4-15 16,-15 1-11-16,-22 12-26 15,-15 6-12-15,-24 7-33 16,-8 4-7-16,5 7 25 15,9 0 19-15,26 5 55 16,38-3 18-16,39-2 4 16,26-2-2-16,52-4 7 15,18 2 12-15,47 3 13 0,26 4 4 16,45 7-11-16,29 4-13 16,65 9 15-1,30-2-2-15,75 1-1 16,30-2-2-16,56 1-24 0,27 3-3 15,38 4-1 1,11 8 1-16,17 13 0 16,1 3-1-16,3 14-48 0,-7 5-62 15,-13 8 63-15</inkml:trace>
  <inkml:trace contextRef="#ctx0" brushRef="#br0" timeOffset="54780.81">2411 5329 1031 0,'-9'11'91'0,"-4"3"72"0,5 1-113 0,0 0-26 16,-4 0-18-16,-4-6 0 0,-1-4 1 0,2-2 7 0,4-3 5 0,3 0-1 0,-1 3-2 0,4 7-7 0,-4 5-6 0,-2 7 1 0,-2 7 12 16,0 1 9-16,4 1 21 0,1-7 9 15,0-5 5 1,7-3-1 0,-1-5-14-16,4-2-8 0,10-4-17 0,1 1-6 15,11 0-8-15,4 4-4 16,15 1 0-1,10 3-1-15,23 0 1 16,9 5-1-16,10 0-2 16,6 3-1-16,-2-4 0 15,5 1 0-15,15-4 4 0,16-2 1 0,18-7 4 16,3 1-1-16,12-4-1 16,4-2-1-1,3 7-2-15,3-2 2 0,5 6 0 16,-5-3 0-16,-1-6-2 15,-8-4-1-15,-13-12 1 16,0-1 1 0,-20-11 4-16,-8-1 1 0,-34-7 4 15,-20-3 0-15,-15-2 1 16,-15-5 1-16,-19 6 1 0,-12 0-1 16,-26 6-2-16,-14 2-3 15,-23 6-3 1,-12 4-4-1,-21 11 2-15,-23 3 0 0,-28 8 1 0,-14 2-1 16,-21 3 1-16,-6-3-1 16,-15-2 1-16,-5-2-2 15,-21-4-1-15,0-1-1 0,10-4-5 16,0 5 0-16,1 12-1 16,11 8-1-16,-4 20 3 31,4 4 0-31,21 11-4 0,1 3 0 0,24 2-1 15,10-7 1-15,31-7 2 16,11-5 1-16,33-9-2 16,20-2-4-16,46-5-5 31,24 0 0-31,44-4 3 16,17-2 4-16,28-9 3 15,18-3 4-15,42-15 3 16,18-7 13-16,48-9 7 15,15-3 20-15,11-6 11 16,18 1 2-16,-1 6 3 16,6 3-22-16,-9 6-15 0,-20 6-13 15,3 7-8-15,-32 1 1 16,-24 3 2-16,-12-3 2 0,-49 1 5 16,-14-3 7-16,-49 0-97 15,-25-6 63-15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11:32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8138 8767 341 0,'-11'0'115'0,"0"-1"88"0,1-4-24 0,-2 2-24 0,1 1-24 0,-2 0-12 0,0 2-25 0,-1 4-7 0,2 2-9 0,1-3-5 0,-1-3-7 0,12 0-6 0,0 0-14 0,4-1-1 0,11-6-3 31,6 6-2-31,4-4-3 16,11 0-3-16,9 5-7 15,10 0-7-15,16 6 12 0,9 6 0 16,34-5 7 0,20 3 1-16,11-1-17 0,2-2-6 0,1-1-15 15,-6-3-2 1,-2-1-1-16,-12-2 2 0,-22-3-91 15,-21 1 68-15</inkml:trace>
  <inkml:trace contextRef="#ctx0" brushRef="#br0" timeOffset="5391.47">12235 8819 219 0,'0'0'72'0,"1"0"103"0,6 0-7 0,-4 2-12 0,3 1-4 0,-1-2-36 0,-5 3-15 0,0-1-11 16,5 1-3-16,1 4-1 0,-6 2-7 0,0-4-14 0,-8 4-7 0,8-7-9 0,2 5 1 16,7-7 2-16,2-1 4 0,10-1 7 0,9-6-2 15,6 4-5-15,8 2-6 16,30 8-18-16,16 11-9 16,38 7-15-1,16 2-7-15,20 1-5 0,9-2-1 16,2-4-1-16,2-8 1 15,-18-13 3-15,-20-1-16 16,-22-8-99 0,-16-4-133-16,-33-9 135 0</inkml:trace>
  <inkml:trace contextRef="#ctx0" brushRef="#br0" timeOffset="8715.11">8253 10302 311 0,'-3'0'78'0,"-5"0"87"0,6 0-13 0,2-2-34 0,0 0-7 15,0-2-10-15,-3-3 6 0,-3 1 5 0,4 0-6 0,2 6-30 0,-9-7-14 16,9 7-26-16,-2 0-8 0,-4 4-8 16,8 0 2-16,-2 1 17 0,0-5 11 15,12 2 18-15,-2-2 3 16,9-2-10-16,4-3-3 15,6 1-8-15,4 0-4 16,8-5-13-16,6 3-10 16,18-4-11-16,15 4-6 15,23 0-2-15,9-2-1 0,0 0-3 16,-2 0 0 0,-4 5 1-16,3 3-1 0,-4 5-34 15,-11 2-68 1,-11 12 62-16</inkml:trace>
  <inkml:trace contextRef="#ctx0" brushRef="#br0" timeOffset="15668.34">9100 10910 224 0,'13'-12'107'0,"-5"-1"81"0,-4 10-1 0,-2 4-7 0,-4 14-30 0,-2 10-14 16,-4 3-21-16,0 5-17 0,6-6-27 0,4-5-20 0,11-9-21 0,9-2-3 15,23-6-8-15,14-5-4 0,32-5-9 0,7-1-4 0,12-7-203 0,1-3 148 16</inkml:trace>
  <inkml:trace contextRef="#ctx0" brushRef="#br0" timeOffset="52887.99">7993 11480 461 0,'-2'0'105'0,"-1"0"105"0,0-2-27 0,3 8-57 0,-5-3-23 16,-6 5-40-16,-5 5-12 0,-6-2-6 0,2 2-3 0,5-4 3 0,3 2 4 0,12-11-4 16,-2 2-2-16,1 1-12 0,10-3-8 0,5-3-13 0,5 1-3 15,16-1-1-15,4-6 2 16,1-1 6 0,1 1 1-16,-6 1 6 15,-5-5 3-15,-7 4 12 0,-2 4 3 16,-12 0 1-16,-9 5-3 0,-6-3-14 15,-8 0-5-15,-12 3-10 16,-8 0-4-16,-4 12-6 16,-6 6-3-16,-5 15-4 15,9 8 0-15,10 13-1 16,11 9 1-16,19 3 2 16,12-5 1-16,14-10 1 15,9-10 1-15,9-16-1 16,4-6 2-16,-3-19-4 15,-1-9-10-15,-6-18-65 16,-9-11-46-16,4-14-265 16,-6-8 228-16</inkml:trace>
  <inkml:trace contextRef="#ctx0" brushRef="#br0" timeOffset="53066.03">8319 11361 896 0,'-12'2'147'0,"4"1"136"16,0 3-104-16,-2 1-51 15,7 5-31-15,-1 7-30 16,0 5-9-16,8 6-33 16,0 6-14-1,6 8-10-15,1 7-1 0,5 7-3 16,-2-4-2-16,2-5-89 16,2-8-107-16,0-15 113 15</inkml:trace>
  <inkml:trace contextRef="#ctx0" brushRef="#br0" timeOffset="53348.59">8633 11499 995 0,'-12'7'150'0,"-6"6"110"0,-7 6-115 0,-2 1-42 16,-3 9-48-1,2-2-4 1,6-2-14-16,6-6-8 0,11 0-16 0,10-4-11 15,8-2-10-15,7 1 0 16,5 0 5-16,2 4 3 16,-5 7 4-16,-3 2 3 15,-14 8 2 1,-7-1 0-16,-12 3-3 0,-11-6-16 16,-5-3-53-1,0-4-45-15,5-18-156 0,9-6-152 16,13-23 232-1</inkml:trace>
  <inkml:trace contextRef="#ctx0" brushRef="#br0" timeOffset="53640.65">8673 11756 597 0,'28'4'130'0,"0"6"145"0,-2 4-55 16,-3 0-58-16,-10 0-27 15,4-3-57-15,1-7-20 0,-1-8-26 16,11-5-8-16,-5-10 1 15,2-5-3-15,-11-2-2 16,10-3 2-16,-18 5 32 16,-3 4 19-16,-11 9 25 15,-15 3 6-15,-3 8-28 16,-2 2-15-16,-8 15-28 16,-1 8-11-16,9 19-15 15,9-1-7-15,16 9-11 16,9-3-3-16,18-10 0 15,6-1 0-15,12-11-17 16,-2-2-38-16,4-9-96 0,-8-2-69 16,-6 0 113-1</inkml:trace>
  <inkml:trace contextRef="#ctx0" brushRef="#br0" timeOffset="54865.41">8638 12448 431 0,'0'5'119'0,"2"2"95"0,4 0-33 0,-1 1-10 0,6-2-13 0,0 3-5 15,0 3-12-15,-5 0-12 0,-1 2-25 0,-5 1-13 32,-5-3-23-32,-1-1-8 0,-10 2-6 15,-1-2-2-15,-9 1-7 16,-8 1-5-16,-9 1-15 15,-11-1-6-15,-10-1-9 16,-9 1 1-16,-15-10-3 16,-8 2-4-16,-29-5 1 15,-6-5-5-15,-5-7-4 0,-3-6 0 16,-4-13-3-16,-5-7-1 0,-2-8 1 16,8-9-2-16,14-13 1 15,0-6 7 1,0-6 4-16,4-2 3 0,12-5 3 15,6-5-5-15,16 4-5 16,3-3-4-16,-9-10 0 16,5 0-2-16,1-13 4 15,8-4 3 1,20-7-7-16,9-2 5 16,12-4-1-16,9 1-2 0,7 11 4 15,4-1-1-15,5 5 2 16,2-2 4-1,10-1 2-15,-3 1-2 0,6 2 1 0,-3 0 3 16,3-4 6-16,1 1 0 16,3 6-3-1,0 3 1-15,7 19-9 0,-6 7 1 16,4 4 1 0,8 10-5-16,-3-2 0 0,2 4 0 15,6 3-5-15,-4-3 0 0,7 9 4 16,0-2 0-16,1 11 7 15,2 4 2-15,1-3 1 32,7 4 2-32,-5 8-6 0,4-2-1 0,4 5-4 15,3 6-1-15,8-11 2 16,0 0 1-16,-3 1-1 16,0 2 13-16,-10 3 8 31,-4 5 2-31,-9 10 4 15,-2 1-12-15,-6 5-7 16,0 0-2-16,2 0-3 16,2-1-1-16,-2 1 5 0,2-5-2 15,-1 2-3-15,-1 1 4 0,-4 0-3 16,4 4 0-16,-8-1 4 16,-1 3-5-1,5-1-1-15,-2 3-1 0,0-3 0 0,2 5-1 16,1 1 0-1,0-7 0-15,2 6 0 16,4-10-1-16,7 2-4 0,0 3-1 31,8 0 0-31,-1 2 1 0,3 0 4 0,-1 1 0 16,2 0-1-16,-7 2 0 16,1-3 0-16,-5 3 1 15,1 3 1-15,4 0-1 16,-2 0 1-1,4 1 0-15,-1-1 0 16,2-1 0-16,5-3-1 0,-3 4 1 16,0 0 0-1,1 0 0-15,-2 7 0 16,3-1 1-16,-1 0 0 16,-5 2 0-16,4-1 1 15,-12 0 0-15,-8-2 1 16,1 2-17-16,-17-7-72 15,1 0-49-15,-4-7-140 16,-4-5-122-16,1-6 225 0</inkml:trace>
  <inkml:trace contextRef="#ctx0" brushRef="#br0" timeOffset="55211.57">7422 7529 376 0,'-4'-8'84'0,"-3"2"95"0,2 6-42 0,-5 8-15 0,6 4-8 0,0 4-1 0,4 0 7 0,4 3 2 16,0 0-3-16,7 4-19 0,4 6-11 15,7 10-33-15,0 2-15 16,3 5-23-16,0 1-6 15,2-7-8-15,1 2 0 0,-2-4 1 16,-7 0 1-16,-7 0 6 31,-4-2 3-31,-11 2 5 0,-6 0 1 0,-17 4 0 16,-4 4-3-16,-26-2-11 16,-11 5-49-16,-24 5-162 15,-15 7 132-15</inkml:trace>
  <inkml:trace contextRef="#ctx0" brushRef="#br0" timeOffset="-190480.46">7316 13358 878 0,'8'3'115'0,"-2"-3"87"0,15 0-73 15,-2 2 4-15,14 2-21 0,5 3-1 0,6-3-14 0,13 3-5 16,10-6-16-16,9 2 3 0,42 1-21 0,20 0-10 0,27-1-9 0,17-3-16 0,21-3-5 0,4-8-3 0,15-9-3 16,20-4 0-16,-18-4 7 0,8 1 7 0,6 5 5 15,-28 3 1-15,-5 11-5 0,-8 3-4 16,-33 7-4-16,-8 7 1 15,-47-2 3-15,-21 4 3 0,-43-2 7 16,-12-3 2-16,-19 1 11 16,-14-4 8-16,-17-2 3 15,-20-1-6-15,-37-3-19 0,-25-5-10 16,-37 1-15 0,-19-5 1-16,-17 6-1 0,-12 1 0 15,-9 10-8-15,-1 3-4 16,-25 11-8-1,5 3-5-15,1 2 4 0,-10 3 2 16,13-12 4 0,8-2 1-16,13-8 1 0,-2-9 0 15,27 1 1-15,2-1 0 16,21 2-1 0,21 2-1-16,18 3-3 0,7 8-1 0,24 5 1 31,18 1-2-31,23 1-8 0,22-4-9 0,28-3-9 15,24-3-1-15,43-7 4 16,24-1 4-16,32-6 4 16,34 1 2-1,25 1 16-15,15 4 8 0,33 7 7 0,-15 1 8 16,12 13 6 0,9 1 3-16,-35 3 9 0,0 4 1 15,-15-3-8 1,-26 3-1-16,-24-6-5 0,-9 1 0 15,-44-5 1 1,-18 0 0-16,-22-5 2 16,-20-1 2-16,-29-2-13 15,-14-6-8-15,-22 2-19 16,-15-5-12-16,-27-2-14 16,-7-2-5-16,-16-7-12 15,-12-1 3-15,-20-4 12 16,-12-1 7-16,-22-8-3 0,-3 0-14 15,-22-1-89-15,-10 2-92 16,-8-2-116-16,-10 10-72 16,13 13 217-16</inkml:trace>
  <inkml:trace contextRef="#ctx0" brushRef="#br0" timeOffset="-190280.34">7616 13579 915 0,'-41'6'170'0,"14"-5"202"16,16-1-229-16,30-7-99 0,20-4-21 0,45 7-22 0,36 1 4 15,52 21-7-15,19 8 1 0,36 9 3 16,6-2-3-16,9-12-63 0,24-5 49 0</inkml:trace>
  <inkml:trace contextRef="#ctx0" brushRef="#br0" timeOffset="52191.49">18561 8456 1062 0,'-3'4'142'0,"0"0"105"15,-4 3-22-15,1-1-71 0,-2-1-16 0,2-2-19 0,-2 8-1 16,6 6-23-16,-2 7-3 0,-3 23-24 0,6 2-16 0,-7 14-14 0,3 10-14 0,-3 15-3 15,4 2-9-15,-8 12-2 0,3-4 0 16,3-6-11 0,-5-14 4-16,4-24 0 0,-1-7-3 15,7-25-42-15,-2-7-44 0,0-18-131 16,-1-13-94 0,6-19 166-1</inkml:trace>
  <inkml:trace contextRef="#ctx0" brushRef="#br0" timeOffset="52625.29">18428 8736 1289 0,'-9'-34'158'0,"4"1"118"0,5 5-79 15,3 3-18-15,7 1-47 16,-4-1-20-16,13-2-43 16,0-3-13-16,11 2-19 15,11-1-8-15,13 7-17 16,7 2 0-16,12 9-7 15,1 8-1-15,0 14 2 16,-9 4-5-16,-24 12 2 16,-7 5 2-16,-32 4 7 15,-7 5 7-15,-21 0 3 16,-16-2-5-16,-13-9-1 16,-5 2-10-16,-4-16-2 15,-1-2 5-15,7-9-3 16,1-5 6-16,16-5 0 15,9 0-3-15,12-3-5 0,7 5-6 16,12 6 2-16,4 7 3 16,11 5 13-16,6 9 4 15,6 12-3 1,8 4-3-16,6 13-7 0,2 11-3 16,7 10-1-16,0 3 0 15,6-6-6-15,-3 0 0 0,-1-14-2 16,-8-5-1-16,-9-8-38 15,1-11-51-15,-18-11-165 16,10-3-235 0,11-13 278-16</inkml:trace>
  <inkml:trace contextRef="#ctx0" brushRef="#br0" timeOffset="53123.07">19498 9229 953 0,'11'-27'124'0,"-1"1"132"0,-4-4-58 0,-6 1 17 15,-3-1-19-15,-8-1-32 0,-5-1-15 0,-11-1-26 0,0 2-26 0,-11-6-31 0,1 7-16 0,-1 7-32 0,-2 10-5 16,2 24-14-16,1 14-6 0,-1 30-9 16,3 13-1-16,5 19 2 0,8 1 2 0,17-9 1 31,5-13 1-31,18-21 3 0,5-17 1 16,9-15 5-16,-1-7 3 0,2-11 6 15,-3-6 3 1,-1-11 5-16,-1-10 6 15,-3-9 9-15,-2-7 6 0,-12-11 6 16,-4 1-1-16,-7 6-3 16,-4 6-3-16,1 30-18 15,-2 18-6-15,-3 33-11 0,-5 9-4 16,2 14 1-16,7 4 1 31,7-7-2-31,6 0-1 16,9-9-41-16,5-7-71 0,9-7-108 15,6-9-118-15,20-10 172 16</inkml:trace>
  <inkml:trace contextRef="#ctx0" brushRef="#br0" timeOffset="53364.78">20075 8893 1680 0,'-7'-17'154'0,"-16"11"108"15,-6 7-55-15,-13 18-50 16,-2 10-43-16,2 10-55 16,-1 4-11-16,13 12-30 15,2 3-10-15,17 5-13 0,11-5-8 0,12-2 3 16,12-11-1-16,12-8-12 16,-1-11-38-1,9-11-94-15,0-6-76 16,4-18-405-1,4-9 384-15</inkml:trace>
  <inkml:trace contextRef="#ctx0" brushRef="#br0" timeOffset="53713.98">20318 9016 1465 0,'-3'32'89'0,"3"-4"49"0,2-3 10 15,12-7-5-15,0-10-23 16,16-16-26-16,0-11-4 15,8-16-21-15,6-3-8 16,2-11-17-16,6 7-3 16,-13 1 22-1,-4 0 12-15,-19 6 10 16,-16 0 5-16,-17 5-9 16,-15 2-9-16,-18 4 13 0,-6 12-47 15,1 15-23 1,-3 13-9-16,4 23-47 15,0 13 26-15,4 19 0 16,12 10 0-16,30 7 3 16,18-3 3-16,28-16 3 15,14-2 1-15,8-22 5 0,4-7 0 16,15-11-1-16,3-8-8 0,18-11-53 16,4-8-46-16,-3-5-170 15,1-7-288-15,-13-23 333 16</inkml:trace>
  <inkml:trace contextRef="#ctx0" brushRef="#br0" timeOffset="54542.77">18955 10615 760 0,'5'-12'129'0,"1"-4"124"0,-4-3-9 0,3 0-16 0,-5-5-12 0,6 4-22 0,-15-5-12 0,-15 6-39 0,-6-2-26 16,-30 9-46-16,5 9-23 16,-10 18-38-16,0 14-14 0,7 27-18 15,6 14-7 1,14 18 4-16,8 8 4 15,19-10 9-15,11-8-1 16,32-24-4-16,12-19 0 0,24-24 4 16,15-11 6-16,17-14 11 15,-4-10 4-15,-8-4 17 16,-12-2 9-16,-27-2 17 16,-11 4 4-16,-21 6-12 15,-6 3-5-15,-11 11-19 16,-9 8-12-16,-4 20-16 0,0 13-8 0,1 27-2 15,7 7 3-15,8 2 8 16,10-11-1-16,17-23 2 16,5-11 2-16,15-24 5 31,0-13 7-31,6-19 14 0,2-7 12 16,-9-10 28-16,-6 0 13 15,-18 0 8-15,-11-1-1 0,-27 4-22 31,-13 5-16-31,-22 13-29 0,-5 6-16 0,-4 22-41 16,2 11-25-16,4 14-67 16,4 3-59-16,12 4-144 15,10-5 180-15</inkml:trace>
  <inkml:trace contextRef="#ctx0" brushRef="#br0" timeOffset="54810.93">19728 10786 1527 0,'22'34'95'0,"-10"3"22"0,-9 4-27 0,-13 1-50 0,-4-1-12 0,0-3-1 0,0-3 3 0,3-13 5 0,4-10 14 0,4-10 12 15,-2-11 11-15,10-10 18 16,5-13-5-16,9-7 1 15,3-4-6-15,8 4-10 16,0 1-4-16,0 11-19 16,3 8-14-16,-8 16-25 15,2 5-10-15,-10 12-25 16,0 2-43-16,-2 7-132 0,2 4-90 16,8 0 142-16</inkml:trace>
  <inkml:trace contextRef="#ctx0" brushRef="#br0" timeOffset="55410.93">20612 10907 1571 0,'11'-9'202'0,"-3"-6"104"0,-16 1-62 16,-6-1-33 0,-21-1-95-16,-4 8-42 15,-2 5-42-15,0 9-17 0,6 19-23 16,10 8-6-16,2 15-8 15,11 1-1-15,12-7-1 16,6-4-2-16,10-14-7 16,4-7 0-16,-2-11 2 31,-1-6 5-31,4-9 14 0,-4-5 4 0,4-12 12 16,-6-2 3-16,-2-13 3 15,3-8 6-15,-4-16 17 16,-2-9 10-16,-2-14 18 15,-5-8 2-15,-2-11-10 16,9 6-12 0,-5 23-6-16,6 18-1 0,-3 37-7 0,-7 20-5 15,4 9-20 1,-2 29-10-16,2 29-5 0,-2 18 3 16,-3 26 5-16,0-3-4 31,8-2-24-31,0-9-3 0,15-24-27 15,7-17 5-15,13-24 29 16,3-12 7-16,3-20 32 16,1-10 3-16,-7-18 6 15,-7-12 5-15,-5-9 12 16,-13-5 3-16,-4 5-2 16,-1 7-2-16,-5 24-12 15,-7 16-5-15,2 13-8 16,-3 22-6-16,0 19-7 15,0 13 1-15,0 1 1 16,3-7-1-16,8-11-41 16,8-15-25-16,2-26-102 0,1-10-101 0,10-29 156 31</inkml:trace>
  <inkml:trace contextRef="#ctx0" brushRef="#br0" timeOffset="55551.51">21126 10276 1495 0,'-27'-11'159'0,"-9"8"97"0,8 13-108 0,-4 10-109 0,-11-6-81 0,12-11-345 15,9-6 263-15</inkml:trace>
  <inkml:trace contextRef="#ctx0" brushRef="#br0" timeOffset="55742.97">21382 10032 1798 0,'15'17'160'0,"-3"-4"146"0,-1 1-121 15,-7 7-46-15,1 2-37 0,-2 23-58 16,-1 9-10-16,-1 24-22 16,-1 6 1-16,-1 14-4 31,-2-4-53-31,-4-5-139 15,4 0 118-15</inkml:trace>
  <inkml:trace contextRef="#ctx0" brushRef="#br0" timeOffset="56029.76">21320 10628 2371 0,'-6'2'15'0,"22"-12"-3"0,34-9 21 15,-3-1-2-15,21 1 6 16,2-2 5-16,2 17 3 16,-10 4 2-16,-20 11 3 15,-8 7-4-15,-17 9-8 16,-1 6-5-16,-7 7-13 15,-6 1-6-15,4 1-8 0,-4-4-3 16,0-8-49 0,6-11-42-16,6-14-125 15,8-7-104-15,17-20 171 16</inkml:trace>
  <inkml:trace contextRef="#ctx0" brushRef="#br0" timeOffset="56186.81">21924 10190 1673 0,'-17'19'114'0,"0"3"78"0,6-10-132 15,0-1-24-15,7-12-132 16,6-9-141-16,17-9 128 16</inkml:trace>
  <inkml:trace contextRef="#ctx0" brushRef="#br0" timeOffset="56754.09">22257 10801 1904 0,'8'5'3'16,"-24"-13"-3"-16,21 15 4 0,11-4 4 0,20-3 11 0,10-3 15 0,-3-15 34 15,-9-1 15-15,-2-6 30 16,-5 0 15 0,-7-2 9-16,-6-3-5 15,-14-3-24-15,-12-6-26 16,-14-1-48-16,-10 1-21 16,-8 13-28-16,-3 11-8 15,-7 19-2 1,4 7 2-16,12 4 5 15,14-1 2-15,33-8-1 0,18-1 3 0,24-7 5 16,2-7 5-16,7-2 7 16,-6 1 1-16,-2 2 1 15,2 2-2-15,-4 1 1 16,-1 5-2-16,-9 5-2 16,-7 1 0-16,-16 7-3 15,-6 3-5-15,-17 0-22 16,-10 6-6-16,-3 3-9 15,-1-9 5 1,5-4 24-16,14-10 11 0,1-12 31 0,14-8 15 16,11-20 26-16,5-8 8 15,19 0 1-15,2-1-7 16,5 20-18-16,3 11-9 16,-10 23-20-1,-12 12-6-15,-14 18-9 0,-1 6-1 16,-10 6-2-16,2 1-5 0,2-6-92 31,0-7-24-31,0-12-129 0,9 5-70 0,2 0 194 16</inkml:trace>
  <inkml:trace contextRef="#ctx0" brushRef="#br0" timeOffset="57143.92">18596 11820 1294 0,'-22'0'132'0,"9"0"66"0,35 2-6 0,27 3 4 16,52-1-20-16,30 1-19 0,50-13-55 0,46-11-17 0,46-17-51 0,38-13-14 0,61-14-12 0,13-6-8 15,40-2 1-15,-6 1 3 16,7 6 3-16,-1 4-1 15,-23 9 2 1,-9 5-1-16,-54 13 6 16,-36 6-29-16,-60 5 13 0</inkml:trace>
  <inkml:trace contextRef="#ctx0" brushRef="#br0" timeOffset="100366.69">16008 13579 582 0,'8'4'132'0,"-5"-1"159"0,2 5-62 0,-5 0-52 0,-5-5-13 0,2-1-16 16,0 0 9-16,-3-6 5 0,1 1-1 0,-6-9-28 0,-2-1-23 0,-4 2-26 16,-10-3-15-1,-15 3-23-15,-6 8-6 0,-12 3-22 16,-3 3-6-16,-3 13-8 15,-3 6-1-15,-10 11-4 16,-2 3 0-16,12 8-2 0,6-1 0 16,27 6-4-16,12-4-2 15,21 1-5-15,7-2-1 16,30 0 6-16,8-3 5 16,32 2 12-16,10 3 4 15,1-5 3-15,-3 6-3 16,-20-3-1-16,-13 0-2 0,-13 2 13 15,-12 3 12 1,-20 3 1-16,-7 3 5 0,-21 5-7 31,-10 2-7-31,-12-6 1 0,-11-4-2 0,-25-12-5 16,-9-9-2-16,-12-23-9 31,4-8-4-31,28-15-31 16,14-4-22-16,24 0-56 0,14 4-46 15,19 4-132-15,12-3-175 0,25-14 259 16</inkml:trace>
  <inkml:trace contextRef="#ctx0" brushRef="#br0" timeOffset="100764.48">16108 14388 995 0,'23'12'177'0,"0"4"252"0,-4-2-325 0,1 0-6 0,-4-1-47 16,6-5 8-16,6-14-18 0,1-4 14 0,7-14 44 0,-6-7 6 0,-3-4 6 0,-4-6-6 15,-10 5-18-15,-4-7 0 16,-16 6-7-16,-8 2-5 15,-15 2-16-15,-9 11-12 16,-23 15-19-16,-4 9-10 16,-8 23-14-16,1 10-4 15,17 14-9-15,13 9-2 16,21 10-4 0,13 3-1-16,23-2 2 0,13-3 2 0,28-6 2 15,13-6 0-15,14-13-52 16,1-8-5-1,1-9-179-15,-4-8-83 0,-1-9-110 16,5-7-93-16,6-14 320 16</inkml:trace>
  <inkml:trace contextRef="#ctx0" brushRef="#br0" timeOffset="101284.13">17015 14630 664 0,'33'-47'186'0,"-5"3"198"16,-12-2-21-16,-13 5-49 15,-3-3-28-15,-11 0-62 16,-3 3-32-16,-11 8-62 15,-2 8-30-15,-9 12-40 16,-4 10-19-16,-10 12-24 0,-8 10-9 16,-2 18-12-16,3 11-4 15,8 15-3 1,5 13 1-16,17 3 0 16,11-5 0-16,19-20-2 15,18-13 0-15,15-29 4 16,8-10 3-16,15-18 8 15,4-11 5-15,-3-18 13 0,0-7 5 16,-10-4 14-16,-10 4 1 16,-4 7-6-16,-8 8-6 15,-7 17-14-15,-10 9-4 16,-5 20-6-16,-6 7-1 0,-11 25-1 16,-2 14-2-16,-6 26-1 15,-6 10-10-15,-11 15-24 16,-5 6-13-16,-6 6-31 15,-2 8 8-15,5 0 23 16,-1-7 12-16,14-20 35 16,7-19 1-16,13-28 4 15,11-11 11-15,14-26 18 0,12-11 12 16,22-32 23 0,9-13 1-16,16-36 1 0,3-19-7 15,9-31-10-15,6-7-6 16,15 7-17-16,6 13-3 15,-8 19-15-15,-16 13-4 16,-28 21-8-16,-15 9-17 16,-27 22-54-16,-5 6-35 15,-7 12-62-15,-15 5-580 0,-29-8 504 16</inkml:trace>
  <inkml:trace contextRef="#ctx0" brushRef="#br0" timeOffset="102643.67">19444 13747 1623 0,'0'0'171'0,"-1"-1"120"0,-10-6-109 0,-3 1-16 0,-12-2-51 0,-5 2-21 0,-5 1-34 15,-9 4-16-15,-5 12-23 16,3 14-13-16,-15 27-15 16,-1 24-6-16,-16 34-6 15,-6 13-1-15,12 24-11 16,7-1-32-16,44-7-14 16,17-14-1-16,41-39 13 15,26-22 37-15,17-33 21 16,6-17 5-16,-1-15 30 15,-5-13 17-15,-4-18 40 0,3-4 17 16,-7-15 1 0,-7 6-8-16,-24-3-21 15,-15 12-9-15,-31 17-19 0,-18 6-12 16,-17 32-30-16,-8 16-12 0,5 33-13 16,6 8 1-16,19 1 5 15,11-6-1-15,29-27 0 16,17-11 1-1,29-22 5-15,12-11 6 16,8-19 10-16,-8-4 8 0,-14-9 18 31,-13-7 10-31,-18 1 13 16,-10-3 1-16,-22-8-4 16,-12-3-8-16,-23-8-16 15,-11 3-9-15,-22 8-23 0,-9 13-18 0,-5 23-41 16,-4 12-33-16,15 15-82 31,9 6-28-31,32-1-113 0,13-3-182 0,28-10 307 16</inkml:trace>
  <inkml:trace contextRef="#ctx0" brushRef="#br0" timeOffset="102941.75">19755 14474 741 0,'65'-3'202'0,"-5"3"185"0,-10 10-167 0,-9 7-58 15,-12 19-82-15,-7 10-23 0,-16 19-33 0,-6 10-7 16,-9-10-2-16,-1-10-3 16,9-22 14-16,4-18 17 15,14-23 36-15,0-11 18 16,9-27 20-16,1-9 4 16,3-16-8-16,3 0-6 15,5 8-15-15,-2 11-17 16,-8 23-30-16,-3 10-13 15,-7 27-22 1,-4 10-5-16,3 21-3 16,-9 10 1-16,3 6-1 0,-1 2-18 0,7-13-90 15,7 0-76-15,12-15-495 16,18-6 415-16</inkml:trace>
  <inkml:trace contextRef="#ctx0" brushRef="#br0" timeOffset="103192.57">21237 14318 1972 0,'-18'-8'186'0,"-5"5"113"0,-11 3-112 15,-18 16-116-15,-3 11-39 16,-10 12-29 0,6 4-5-16,19 1-13 15,16-5-6-15,42 1-5 16,15-2 1-16,22 1 11 15,8 0 7-15,-1 2 7 16,-7-3 3-16,-11 2 2 16,-14-1 2-16,-16-4 6 15,-11 1 5-15,-17-4-31 16,-14-1-37-16,-19-6-117 16,-9-9-112-16,-24-6 148 15</inkml:trace>
  <inkml:trace contextRef="#ctx0" brushRef="#br0" timeOffset="103376">21609 14548 2302 0,'0'21'213'15,"-11"48"-149"-15,-5-4-46 16,-3 1-7-16,11-18-69 15,8-6-74-15,19-25 76 16</inkml:trace>
  <inkml:trace contextRef="#ctx0" brushRef="#br0" timeOffset="103518.21">21767 14173 2095 0,'-56'-38'157'16,"-4"13"67"-1,10 11-104-15,4 9-137 0,5-9-81 0,22 1-283 16,18-6 234-16</inkml:trace>
  <inkml:trace contextRef="#ctx0" brushRef="#br0" timeOffset="103797.29">22366 14228 2064 0,'-19'30'187'0,"0"-1"102"0,-25-7-159 16,-13-3-39-16,4-4-71 16,-4 1-11-16,22-3-14 15,11 1-10-15,26 7-9 16,15 5-1-16,34 7 5 16,12 5 8-16,13 5 12 15,-2 4 5-15,-24 2 14 16,-9-2 7-16,-25-1 11 15,-6 1-4-15,-20-6 1 16,-14 2-9-16,-20-8-43 16,-20-7-27-16,-25-9-81 15,3-14-66-15,3-8-144 16,8-16 181-16</inkml:trace>
  <inkml:trace contextRef="#ctx0" brushRef="#br0" timeOffset="104018.09">22587 13598 1762 0,'-9'4'134'0,"40"-20"24"16,16 10 100-16,-4 16-48 0,-11 15-43 16,-17 33-68-16,-7 21-10 15,-9 38-43-15,-14 14-12 16,-10 11-30-16,-6 1-19 15,5-20-83-15,7-8-75 16,16-20-198-16,6-7 191 16</inkml:trace>
  <inkml:trace contextRef="#ctx0" brushRef="#br0" timeOffset="104564.54">22409 14310 1810 0,'39'21'136'16,"10"-1"86"-16,14-2-96 15,5-1 2-15,14-14-38 0,3-3-28 0,13-11-30 32,-14-5-3-32,-9-9 15 0,-13 2 11 0,-24-1 27 31,-2 3 10-31,-19 1 6 15,-9-1 6-15,-19 2-20 16,-5 4-15-16,-17 4-36 16,2 7-16-16,-13 14-25 15,-2 14-12-15,-6 21-13 16,1 9-2-16,9 11 4 0,16-1 2 16,30-4-8-16,13-9-5 15,21-14 2 1,4-3 6-16,6-11 20 0,-10-2 9 15,-4-9 6-15,-7-5 3 16,-9-6 0-16,-3-1 1 16,-5-6 0-16,-1-7 3 15,-6-17-2-15,5-7-1 0,6-22-5 16,4-12-3-16,18-9 1 16,4 1 4-16,10 16 19 15,2 12 6-15,-11 29 7 16,-5 10-4-16,-10 20-14 15,-4 9-6-15,-14 16-7 16,-2 8-4-16,-12 13-25 16,-1 4-13-16,-5 0-25 15,1-1-24-15,11-8-85 16,9-11-45-16,18-19-98 16,4-10-113-16,17-29 259 15</inkml:trace>
  <inkml:trace contextRef="#ctx0" brushRef="#br0" timeOffset="105156.17">24199 13978 1284 0,'5'-8'257'0,"-3"1"337"0,-12 7-346 0,-7 4-27 0,-15 5-58 0,-14 7-39 0,-4 17-65 0,-5 3-20 15,-2 23-33-15,5 8-8 16,9 15-7-16,9-1-2 16,23-6-12-16,15-10-7 15,29-25-11-15,13-14 1 0,20-16 12 16,9-12 10-16,8-21 13 16,10-9 4-1,-8-11 7-15,-4-7 18 16,-24-4 32-16,-8 1 17 0,-18-4 16 15,-1 3-14-15,-16 18-24 16,-6 9-13-16,-14 24-19 16,-10 16-6-16,-9 25-12 15,-5 10-6-15,0 17-9 16,6-6-3-16,20-12-25 16,4-11-9-16,17-23 5 15,11-10 6-15,9-11 35 16,2-6 19-16,-3-7 33 15,-1-4 16-15,-7-5 25 16,-2 2-2-16,-3 1-23 0,-5 3-12 16,-12 12-27-16,-6 12-7 15,-11 26-7-15,-11 22-2 16,-8 34-7-16,-8 17-4 0,-11 26-16 16,-3 4-9-16,-13 13-13 15,-9 9-5-15,-17 15 0 16,-9 1-1-1,-13 11-10-15,-6 2 1 0,-5-13-1 16,-20-1 4-16,-39-29 180 16,-47-3-672-16,-108-41 439 15</inkml:trace>
  <inkml:trace contextRef="#ctx0" brushRef="#br0" timeOffset="191426.95">15366 560 433 0,'4'-3'134'0,"-4"0"116"0,1-5-16 15,1 2-59-15,-2-4-21 0,1 2-3 0,2 2 5 0,-3-2-4 0,0 8-5 0,0 0-31 16,0 3-16-16,0 13-25 0,2 2-11 0,6 10-15 0,-2 5-7 0,2 3-18 15,2-1-9-15,-6 0-8 0,3-1-1 16,-11-7-14 0,-2-3-38-16,-8-8-146 0,-2-1-122 15,-3 0 157 1</inkml:trace>
  <inkml:trace contextRef="#ctx0" brushRef="#br0" timeOffset="191868.75">15218 415 1091 0,'-22'-1'69'0,"-3"1"59"0,-2 1-27 0,-8 9 6 15,5 4-13-15,-6 9-30 16,8 9-9-16,4 20-6 31,5 11-8-31,16 24-15 16,9 6-1-16,16 5-10 16,10-5-3-16,14-14-7 15,-1-13-1-15,14-19-2 16,4-15 3-16,11-21 2 15,9-11 5-15,0-19 21 0,-3-13 9 16,-26-23 18-16,-5 0 5 16,-18-21-1-16,-10-12-5 15,-9-11-8-15,-17-9-1 16,-15-7-13-16,-12 6-6 16,-16 15-14-16,-9 15-13 15,-19 33-25-15,-4 24-11 16,-9 33-46-16,1 17-14 15,11 15-144-15,7 6-201 0,21 5 262 16</inkml:trace>
  <inkml:trace contextRef="#ctx0" brushRef="#br0" timeOffset="192951.23">16532 470 931 0,'3'-8'91'0,"2"-3"53"16,-3 5 11-16,-2 3-26 0,0 3-28 0,-2 9-30 0,2-1-3 0,0 10-3 0,0-4 0 15,-1 5-8-15,-4 0-6 0,2 0-9 0,-1 3-5 0,-2 3-5 0,1 3-2 0,-4 1-10 16,4 2-2-16,-4-7-3 15,4-7 0-15,-1-1 17 16,3-3 7-16,-1-5 10 16,4-8 5-16,0 0-12 15,0-7-5-15,0 1-15 0,-1 0-8 16,-2-1-7-16,3 6-5 16,0 1-1-16,0-2-1 15,0 2 0-15,-2 0 0 16,1 0 1-16,1 0 1 15,0-3 1-15,-2 3 0 0,2-2-1 16,0 1 0 0,-5-12-2-16,5 9-1 0,0-3-2 15,0 7-1-15,0-1-1 16,0-1-2-16,0 2 0 16,0 0-38-16,0 0-105 15,0-2-91-15,0 1 113 16</inkml:trace>
  <inkml:trace contextRef="#ctx0" brushRef="#br0" timeOffset="193752.83">16897 272 119 0,'4'-2'34'0,"-2"-3"25"0,0 4-19 0,-4-1-26 0</inkml:trace>
  <inkml:trace contextRef="#ctx0" brushRef="#br0" timeOffset="194573.89">16572 401 319 0,'-2'-3'73'15,"0"0"64"-15,-1 3-13 0,-3 4 31 0,3 9 19 0,-2 1-7 0,-3 11-8 0,4 9-10 16,-6 13-52-16,1 8-19 0,-2 14-22 16,-2 2-13-16,-1 5-17 0,-2-3-4 31,0-12 13-31,2-12 6 15,4-14 12-15,3-10 11 16,5-23 9-16,-4 2 0 16,1-29-6-16,0-11-9 15,7-24-28-15,4-14-8 0,8-22-9 16,2-15-2-16,6-6 5 16,5 10 0-1,6 22 16-15,7 16-3 0,2 39-5 16,-4 9 1-16,-8 24-20 15,-2 12 3-15,-7 10-6 16,-7 9 0-16,-12 4 5 16,-4 2-1-16,-18 2 6 15,-1 2-1-15,-14-1 0 16,1 0 0-16,4-9-39 16,0-7-40-16,11-13-133 15,3-4-125-15,16-12 176 16</inkml:trace>
  <inkml:trace contextRef="#ctx0" brushRef="#br0" timeOffset="195043.08">16875 631 1030 0,'14'52'132'0,"-3"-1"59"16,-6 1-56-16,-5-3 14 0,-4-11-78 15,-4-7-20-15,-1-10-10 16,-7-7 8-16,4-13 16 15,-6-7 9-15,4-11-3 16,5-7-12-16,1-19-30 16,8-5-19-16,8-17-12 15,11 0-3 1,10 12-2-16,8 8 3 0,1 20 8 0,0 8 4 16,-4 12 3-16,2 5-3 15,-2 8-3-15,-8 5-2 0,-8 7 1 31,-6 5 0-31,-10 7 0 0,-4 7-1 0,-2 10 0 16,-6 0-1-16,10 0-1 16,7-10-3-16,8-10 2 15,3-7 0-15,7-19 6 16,3-5 16-16,2-13 30 16,-1-6 13-16,-4-7 23 15,-8-4-2-15,-7-7-15 16,-9-4-12-16,-10-4-25 15,-9 1-14-15,-5 2-27 16,-4 6-35-16,3 13-72 16,7 4-48-16,8 14-201 15,7 5-192-15,19 11 317 16</inkml:trace>
  <inkml:trace contextRef="#ctx0" brushRef="#br0" timeOffset="195466.36">17693 696 953 0,'21'-3'175'16,"-1"-8"201"-16,-7-7-71 0,-10-4-45 0,-3-3-52 0,-9-6-101 0,-4 1-31 0,-9 9-50 0,-8 5-20 0,-3 21-23 15,-2 12-7-15,-1 16 1 16,7 7 4-16,18-2 8 15,11-4 5-15,24-11 6 16,11-9 0-16,-4-13 8 16,4-2 2-16,-10-9 19 15,-9-1 15-15,-6-6 24 16,-7 0 4 0,-3-4-15-16,0 5-14 0,-2 16-33 15,-4 0-11-15,4 27-9 16,2 11-1-16,2 19 2 15,3 6 5-15,-1 6 1 0,4-1 3 16,-5-5 0-16,-3-5 3 16,-12-9 5-16,-4-1 1 15,-9-17 6-15,-8-1 1 16,3-16 2-16,-8-6-1 16,1-14-43-16,11-10-53 15,0-22-135-15,12-11-103 0,17-22 163 16</inkml:trace>
  <inkml:trace contextRef="#ctx0" brushRef="#br0" timeOffset="195994.04">18271 652 1398 0,'4'0'137'0,"-4"6"45"0,0 7 4 0,-15 9-103 0,-4 6-32 0,1 5-33 15,6 5-8-15,13-5-9 0,14-4-5 0,19-15 4 0,-2-6 0 0,10-8 31 16,-10-7 17-16,-1-1 31 16,-2-3 17-16,-15-3 13 15,-8-6-6-15,-7-7-20 16,-9-5-16-16,-12-15-45 15,-3-2-30-15,-13 2-59 16,-1 1-44-16,4 13-87 16,5 5-28-16,19 12-69 0,14 3-10 15,29 7 59 1,10 3 40-16,20 4 116 16,-5 7 52-16,4 6 58 0,-4 10 29 15,-8 9 42 1,-2 5 15-16,-11 6 3 15,-7-1-15-15,-12-4-29 16,-3-2-9-16,-7-9 5 16,-6-6 24-16,-4-13 32 15,-8-5 17-15,2-17 6 16,-2-4-20-16,1-18-22 16,1-6-21-16,2-8-41 15,7-3-14-15,8 2-27 0,5 9-11 16,9 7-32-16,0 11-38 15,8 10-130-15,6 7-131 16,13 7 187-16</inkml:trace>
  <inkml:trace contextRef="#ctx0" brushRef="#br0" timeOffset="196768.63">19239 612 982 0,'-4'13'204'0,"-6"0"228"0,-2-6-137 0,-7-7-68 0,-2-1-77 0,-4-9-102 0,0 7-18 0,-1 8-30 16,3 11-7-16,-1 17-9 15,5 5-2-15,11 3 1 16,5-3 0-16,13-8 0 16,7-5 1-16,7-13 6 15,-1-5 3-15,2-15 8 0,1-10 3 16,-6-7 5-1,2-6 2-15,2-12 4 16,-8-6 10-16,-4-17 11 16,-1-5 1-16,-9-13 7 0,1 4-16 15,0 9-7-15,-1 16 0 16,-2 26-9-16,-2 9 5 16,-7 20-11-16,-2 9-5 15,-2 20-7-15,-1 9-1 16,0 14 2-16,-5 4 1 15,11 4 1-15,3 2 0 0,15-1 1 16,10-7 0-16,9-5-1 16,7-5 2-16,10-11 1 15,6-8 1-15,9-12 3 16,5-7 0-16,-6-12 3 16,0-7 4-16,-15-12 6 15,-8-6 6-15,-13-10 11 16,-11-5-5-16,-12 5-3 15,-4 8-1-15,-16 17-15 0,-6 5 0 16,-7 14-10-16,-6 8-9 16,5 7-2-1,8 2 0-15,11 1 1 16,11-4 1-16,23-5 2 16,10-5 1-16,10-1 5 0,9-4 1 15,-5 2 0-15,0 4 1 16,-1 11-2-16,-4 5-2 0,-11 4 1 31,-1 5-10-31,-11-3 4 0,-10-3-7 16,-3-6-8-16,-3-9 13 0,-3-4 3 15,0-8 14-15,0-8 11 16,0-6 14-16,6-13 12 16,2-4 3-16,9-17 7 15,6-2-16-15,14-1-21 16,3 6-13-16,11 15-22 15,-4 5 5-15,3 10-71 16,-4 3-65-16,-1 1-137 16,-7 3 134-16</inkml:trace>
  <inkml:trace contextRef="#ctx0" brushRef="#br0" timeOffset="198236.93">21216 477 277 0,'-2'-2'28'16,"1"-1"37"-16,-1 0-18 0,-1 1 4 0,-2 1 17 0,5 1 41 0,-1 0 27 0,1 0 57 0,0 0 20 16,0 0 23-16,0 0-1 15,-2 0-35-15,2 0-34 16,0 0-65-16,-12 0-31 16,7 3-43-16,-3 6-9 0,-1 16-16 15,1 4-2-15,3 6-3 16,5-4 1-1,9-7 3-15,7-2 4 16,6-10 6-16,2-4 2 0,1-3 1 16,0-5-1-16,-1-1-1 15,-2-7 0-15,0 6-3 16,-6-1-2-16,-5 3-3 16,0 0-1-16,-11 1 3 15,0 1 1-15,-8 3 5 16,0 0 1-16,-3-2 0 15,0-2-1-15,11-1 0 16,-1 0-1-16,-1 0 0 16,1 0-2-16,1 0-3 15,0 0-2-15,0 0-2 16,0-1 0-16,1 1-2 16,-1 0 0-16,0 0 0 0,0 0 2 15,2 0 0-15,-1 0 0 16,4-3-1-16,0-1 1 15,-2 3-1-15,-2 1 0 16,1 0 0-16,0-2 0 0,1 1 0 16,-2-1 0-1,1 2-1-15,0-2 0 16,-2 1 0-16,1-2 0 0,1 1 0 16,-1 1 1-16,2-1 0 15,-1 0-1-15,-2 1 1 16,0 1 0-16,0-2-1 15,3-10-1-15,0 5-1 16,4 3-1-16,-4-1 1 16,0-1 2-16,-3 6-1 15,1-2 1-15,-1 2-1 16,0 0-1-16,0 0 0 0,4 0-2 16,0-8-2-1,1 7-9-15,-3 1-38 16,1-2-33-16,-2 0-126 0,1-9-165 15,0 7 216-15</inkml:trace>
  <inkml:trace contextRef="#ctx0" brushRef="#br0" timeOffset="199080.37">21459 458 594 0,'0'-2'138'0,"-2"1"57"15,1-3-38-15,-2 0-35 0,-4-3-69 0,6 0-8 0,1 2-7 0,0-2-3 0,1 7-9 0,1 0-3 16,-2-1-6-16,0 1-3 15,0 0 1-15,0 0 2 16,0 0 7 0,0 1 1-16,-2-1 0 0,2 4-1 15,-1-3 5 1,1-1 2-16,0 2-4 0,0-2 0 16,0 0-14-1,0 0-2-15,0 0 2 0,0 0 7 0,0 1 16 16,0 1 9-16,0 0 0 15,0-1-6-15,0 2-10 16,0-1-1-16,0-2 13 16,0 3 7-16,0-1-2 15,0-1 1-15,-2 10-23 16,1-1-10-16,1 5-7 16,0 11-7-16,1 12 1 15,-1 1 0-15,0 8 3 0,0-3-5 31,0-4 0-31,0-2 1 0,2-13 1 0,-2-5 9 16,0-12 2-16,0-5 4 16,1-10 2-1,1-9-4-15,3-16-2 16,-2-6-3-16,2-6-6 0,2-3-2 0,3 3-4 16,4 3-2-16,5 8-5 31,5 11-1-31,1 15-1 15,0 7 1 1,2 11 5-16,0 3 2 0,-2 7 7 16,-1 4 2-16,-12 5 2 0,-2-1 0 15,-7 2-3-15,-5 2-1 16,-5-3-8-16,2 2-30 0,-2-9-89 16,1-7-58-16,-6-11 85 15</inkml:trace>
  <inkml:trace contextRef="#ctx0" brushRef="#br0" timeOffset="199287.4">21208 168 1579 0,'-3'7'119'0,"1"14"-98"0,4 1 120 0,-2-6-58 0,5-4-7 0,-4-12 18 0,2-4-91 0,9-9-341 0,5-4 238 0</inkml:trace>
  <inkml:trace contextRef="#ctx0" brushRef="#br0" timeOffset="200061.59">22137 352 1022 0,'5'5'92'0,"6"0"144"0,5 1-112 16,8 0 28-16,1-3-21 16,6-3-58-16,-2 0-2 0,-2-3-4 15,-2-6-5-15,0-2-9 16,-1-2-14-16,-12-3-10 15,-8-4-2-15,-4 1-1 16,-15-3 9-16,-10 6-12 16,-3 13-12-16,-21 15-11 15,-5 14-14-15,-3 18-2 16,7 8 2 0,18 8 5-16,15 3 2 0,19-8 4 0,15 0 2 15,24-9 1-15,16-8 0 16,11-13 0-16,-2-8 1 15,2-10-37-15,-8-7-17 16,3-16-30-16,1 0-7 16,-1-9 39-16,-3-2 19 0,-19-3 38 15,-12-4 11-15,-18-1 45 16,-11 0 18-16,-19 0 8 16,-8 9-6-16,-11 13-53 15,-6 13-24-15,-2 19-19 31,4 11-1-31,10 5 6 0,9-1 2 0,13-5 2 32,7-6 2-32,9-4 3 0,5-5 1 0,5-9 6 0,3-2 2 31,0-4 2-15,5-6 7-16,7-5 17 15,-2-7 10-15,-3 0 14 16,0-1-1-16,-12 7-17 0,-2 5-11 0,-12 8-23 15,2 5-7-15,-8 9-5 16,-2 8-2-16,0 5 0 16,3 0 5-16,13-2-61 15,5-6-48-15,13-13-132 16,6-6-111-16,25-13 195 16</inkml:trace>
  <inkml:trace contextRef="#ctx0" brushRef="#br0" timeOffset="200510.46">23324 388 1275 0,'-10'-11'187'0,"-9"3"107"0,-17 16-145 0,-8 8-52 0,-3 16-71 0,4 2-1 0,5 12-1 0,3 1-8 0,18-2-14 16,4-3-3-16,17-6-9 15,11-2-3-15,11-9-9 31,2-9 1-31,4-9 1 0,5-5 4 0,6-15 12 16,4-10 4 0,5-15 11-16,-1-9 5 0,-4-17 18 15,-4-7 3-15,-5-6 2 16,-2 0-3-16,-9 25-12 0,-11 14-10 31,-16 38-8-31,-12 25-1 0,-16 23-7 0,-3 12 4 31,-6 4 2-31,-1-1 1 16,13-9-1-16,1-7 1 16,17-12-2-16,7-10 2 15,7-12 4-15,6-10 3 0,12-9 11 16,2-4 3-16,19-10-4 16,3 4-5-16,9 11-14 15,-1 8-6-15,-11 18-4 16,-7 12-1-16,-6 8 8 15,-1 1-18-15,6 1-116 16,0-5-99-16,-1-8 116 16</inkml:trace>
  <inkml:trace contextRef="#ctx0" brushRef="#br0" timeOffset="200953.5">21650 1029 1384 0,'16'-11'109'0,"-4"7"30"0,-2 1 1 0,-10 19-30 0,4 11-56 0,-5 19-43 16,-2 12-3-16,-5 19 0 0,-9 2-2 0,1 8-26 16,-6-5-36-16,6-8-86 15,3-5-70-15,-3-10 108 16</inkml:trace>
  <inkml:trace contextRef="#ctx0" brushRef="#br0" timeOffset="201617.18">21279 1554 1276 0,'0'-3'69'0,"6"-2"155"15,2-1-110-15,13-4 24 16,6-6 18-16,9-7-55 15,5-3-17-15,11-13-17 16,5 1-11-16,6-1-28 16,-3-4-6-16,-8 10-12 15,-3 8-5-15,-14 11-2 0,-4 9 0 16,-7 21-3-16,-5 12-1 16,-11 16 0-16,-7 15 1 15,-2 4 4 1,-10-5 2-16,1-1 0 0,1-11 1 15,1-13-1-15,5-10 1 16,3-15 1-16,0-8 2 0,7-6-2 16,6-5 0-16,8-10-3 15,2 2-2-15,3-1-2 16,-3 4-1-16,-2 8-4 16,1 2 0-16,5 4-1 15,-2 1 1 1,13-10-3-16,0-5 0 0,14-5-3 15,0-5-4-15,3-7-1 16,3-1 3-16,-15-2 9 16,-7 6 4-1,-11 11 4-15,-10 10-1 0,-6 21-6 16,-7 12-3-16,-6 20 0 16,-3 8 1-16,-4 2 3 0,4 1 1 15,1-9 0-15,3-13 3 16,1-8 2-16,1-7 2 15,1-14 9-15,0-1 5 0,0-10 2 16,0-12 1 0,3-11-6-1,0-11-3-15,8-19-5 0,0-3-4 16,8-4-8 0,5 9-5-16,10 19-8 0,4 10-2 0,14 17 0 15,2 8 1-15,7 9-20 16,2 3-54-16,2 5-192 15,1-2 170-15</inkml:trace>
  <inkml:trace contextRef="#ctx0" brushRef="#br0" timeOffset="202440.58">21883 1467 467 0,'-4'5'80'0,"-6"0"62"0,1-4-67 0,1 2-16 16,3-3-9-16,4 2 15 0,2-5 38 0,5 1 12 0,5-6 14 0,4 3-4 15,4-6-16-15,3 4-9 16,4-3-24-16,1 1-7 16,0-1-7-1,-2 5 2-15,-3 5 1 0,-7 4-8 16,-6 16-15-16,-4 4-3 15,-2 14-15 1,-3 6-3-16,0-2-8 0,3 2-3 0,-1-12-5 16,1-4-2-16,2-6 1 15,3-1-17-15,1-10-108 16,-1-1-234 0,0-1 209-1</inkml:trace>
  <inkml:trace contextRef="#ctx0" brushRef="#br0" timeOffset="203870.03">15013 1958 767 0,'-5'0'111'0,"1"-2"112"16,2-1-43-16,2-5-33 0,2 2-31 0,2-4-39 0,4 2-8 0,3 2-2 0,-1 0-7 0,9 1-23 15,4 3-12 1,14 2-18-16,2-1-3 15,5 2-3-15,3-1 1 16,-9 10-2-16,-1-1 1 16,-22 9 3-16,-11-1 5 0,-19 8 9 15,-10 2 1-15,-14 8-3 16,-1 1-3-16,1 3-8 16,9-1-2-16,12-9-4 15,12-3-3-15,11-10 0 16,9-3 0-16,16-13 3 15,5-5 2-15,7-17-44 16,3-6-58-16,5-12 58 16</inkml:trace>
  <inkml:trace contextRef="#ctx0" brushRef="#br0" timeOffset="204297.42">15015 1678 1127 0,'-15'18'138'0,"-7"-3"93"15,-8 8-68-15,-8 2-9 16,-3 8-77-16,-1 6-33 16,2 18-30-16,12 8 2 15,7 17-2-15,18 9-4 0,22-1-7 16,11-2-5-16,21-17 4 15,1-12 2-15,12-13-2 16,0-13 0-16,3-14 0 16,8-8 3-16,14-22 4 15,14-10 3-15,3-22 15 16,-7-5-1-16,-22-19 16 16,-20-8 12-16,-27-7 15 15,-14-10 5-15,-26-2 2 16,-8 1-10-16,-31 6-29 15,-14 5-7-15,-35 16-25 0,-11 6-14 16,-6 31-19 0,0 17-11-16,3 37-42 15,-4 14-20-15,-2 24-69 0,11 2-52 16,23 6 127-16</inkml:trace>
  <inkml:trace contextRef="#ctx0" brushRef="#br0" timeOffset="205137.65">16415 1953 772 0,'0'5'197'0,"-1"6"200"0,-1 11-215 16,-6 0-16-16,-3 16-101 0,-3 4-34 0,-3 2-24 0,-5 5-4 0,4-5-1 0,-4 0 0 0,10-7-1 16,1-10 0-16,6-8 0 15,3-8-1-15,2-10 2 16,-1-1 2-16,7-16 4 16,5-7 5-16,0-20 2 15,3-15 7-15,1-15 17 16,5-9 3-16,5 0 13 15,1 2 2-15,0 12-14 16,-7 11 2-16,2 18 2 16,-5 7-5-16,-4 23-7 15,-1 2-14-15,-1 18-21 16,-4 13-5-16,3 14 1 16,-2 14 2-16,-1 13 3 0,-3 10 2 15,0 3 2-15,5-1 0 16,2-12-3-16,-1-7-27 15,4-14-64-15,-1-8-35 16,-2-14-135-16,-1-4-185 16,-7-13 269-16</inkml:trace>
  <inkml:trace contextRef="#ctx0" brushRef="#br0" timeOffset="205544.34">16376 2084 1283 0,'-3'4'130'15,"-2"3"39"-15,11-4-53 16,5-3-20-16,8-3-67 16,5-8-10-16,9-2-13 15,-1 0-17-15,7 2-81 16,5 2-49-16,-1 3-139 16,1 2-72-16,2 4 28 15,-7 2 50-15,-6 9 218 16,-3 3 136-16,-12 15 131 0,-1 5 26 15,-4 7-53-15,-5 0-46 16,3 0-70-16,-2 2-24 16,2-13-21-1,2-2 3-15,-7-7 28 16,4-13 19-16,-10-5 50 16,1 0 10-16,-10-25-12 15,2 5-13-15,-5-13-35 16,-7-7-14-16,3-7-24 15,-1-8-7-15,3-3-25 16,7 4-8-16,18 12-11 0,3 4-3 16,12 12-28-16,-1 2-38 15,0 1-130-15,8 1-101 16,5 0 164-16</inkml:trace>
  <inkml:trace contextRef="#ctx0" brushRef="#br0" timeOffset="205898.76">17269 1682 953 0,'-3'-12'188'0,"-2"5"246"16,0 5-190-16,-3 11-89 16,4 9-43-16,-1 15-83 15,2 6-11-15,0 12-6 16,-2-1-4-16,2 4-4 16,1-2 2-16,4-3-2 15,1-3-2-15,0-4 0 16,-1-7-1-16,-4-10 2 15,-6-4 1-15,7-17 4 16,-3-4 0-16,1-17-3 16,6-10-5-16,13-8-5 15,3-1-4-15,14 9 7 16,-1 5 5-16,6 14 7 0,1 7-1 16,-1 6-3-16,-5 9-1 15,-8 8-2 1,-3 5 3-16,-17-1 3 0,-5 8 3 0,-17-6 2 15,-10-3-1 1,-8 0-11-16,-1-7-21 0,8-9-97 16,2-2-101-1,15-22 115-15</inkml:trace>
  <inkml:trace contextRef="#ctx0" brushRef="#br0" timeOffset="206072.33">17723 1909 1245 0,'11'22'170'0,"-9"3"121"16,-2 2-69-16,-2-2-75 16,-1-1-64-16,3-9-60 15,3-4-16-15,4-7-15 16,1-4-48-16,9-4-171 16,0 1 146-16</inkml:trace>
  <inkml:trace contextRef="#ctx0" brushRef="#br0" timeOffset="206191.95">17752 1844 1611 0,'-26'-19'92'15,"3"-5"29"-15,5 4-60 16,7-1-56-16,8-2-46 0,14-4-222 16,8-5 174-16</inkml:trace>
  <inkml:trace contextRef="#ctx0" brushRef="#br0" timeOffset="206398.4">18053 1519 1175 0,'14'27'186'0,"-9"-3"131"15,1-7-46-15,-6 2-108 16,5 8-54-16,3 10-57 16,-2 9-7-16,2 14-18 15,-5 6-6-15,-3 15-5 16,-5 1 0-16,-2-2-5 15,2 4-8-15,2-18-41 16,6-12-51-16,3-16-117 16,5-13-85-16,-1-13 148 15</inkml:trace>
  <inkml:trace contextRef="#ctx0" brushRef="#br0" timeOffset="206548.25">17950 1880 1614 0,'2'19'116'0,"9"-1"35"16,2-3 5-16,17-4-49 16,8-3-38-1,12-8-40-15,2-9-9 0,2-4-71 16,6-1-83-16,7 1 77 16</inkml:trace>
  <inkml:trace contextRef="#ctx0" brushRef="#br0" timeOffset="207005.45">19284 1992 1387 0,'0'10'122'0,"0"1"143"0,0 9-180 0,3 4 3 0,3 14-36 0,3 1-34 0,7 12-18 0,2-3 0 0,-1-7-37 15,3-4-43-15,-1-15-135 0,7-3 117 0</inkml:trace>
  <inkml:trace contextRef="#ctx0" brushRef="#br0" timeOffset="207145.56">19351 1838 1718 0,'-26'0'70'0,"3"-5"11"15,9 2-45-15,14-2-38 16,0-3-63-16,13 5-267 16,6 1 203-16</inkml:trace>
  <inkml:trace contextRef="#ctx0" brushRef="#br0" timeOffset="207393.69">19596 2166 678 0,'17'61'133'0,"4"-7"90"16,-4-16-48-16,-4-13-16 15,-2-14-45-15,0-2-1 0,-11-15-13 16,0-8-6 0,-10-7-16-16,-1-12-19 0,2-6-12 15,1-2-4-15,13 3-16 16,7 2-9-16,12 18-13 16,0 7 3-16,6 19 0 15,0 13 0 1,-2 15-3-16,-1 2-2 15,-5 3 1-15,-5 0-2 0,1-3 2 16,-1-4-29-16,-3-5-91 16,0-6-110-1,4-8 113-15</inkml:trace>
  <inkml:trace contextRef="#ctx0" brushRef="#br0" timeOffset="207607.04">20121 1740 1745 0,'2'-30'149'0,"-2"8"56"16,1 11-51-16,1 23-50 15,4 20-50-15,7 14-22 16,-2 12 5-16,-2 19-2 16,-1 4-11-16,3 5-10 15,-3 3-5-15,8-17-29 16,4-2-37-16,3-13-112 15,14-9-84-15,-10-8 127 0</inkml:trace>
  <inkml:trace contextRef="#ctx0" brushRef="#br0" timeOffset="207860.45">20008 1954 758 0,'9'15'155'0,"-1"-3"212"15,8 1-75-15,0-2 8 0,-1-5-62 16,11-4-117 0,4-2-43-16,9-8-54 0,7-3 1 15,-2-2-117-15,2 2-92 16,4 11 105-16</inkml:trace>
  <inkml:trace contextRef="#ctx0" brushRef="#br0" timeOffset="208185.75">20558 2278 1188 0,'0'3'390'16,"7"5"-219"-16,5 1-102 0,5-7-14 16,7-2 13-16,-2-7-4 15,8-8-10-15,-1 0-10 16,-4-5-22-16,-8-1-2 16,-7 1 12-16,-10-4 7 15,-18 4 2-15,-5-2-5 16,-12 11-19-16,0 8-12 0,2 25-13 15,-2 9-2-15,7 18 1 16,4 1 1 0,13-1 3-16,18-6 2 15,13-13 2-15,12 0 1 16,10-14 0-16,-2-10-7 0,7-8-81 16,-3-9-75-16,7-8 86 15</inkml:trace>
  <inkml:trace contextRef="#ctx0" brushRef="#br0" timeOffset="208408.08">20949 1670 1560 0,'-6'0'121'16,"-6"12"112"-16,-3 10-79 16,15 22-3-1,-11 14-35-15,11 13-52 0,2 6-16 16,-7 10-16-16,8-5-12 15,5-3-11 1,6-7-4-16,12-8-67 0,-1-9-56 0,13-8-148 16,-8-11 133-1</inkml:trace>
  <inkml:trace contextRef="#ctx0" brushRef="#br0" timeOffset="208709.33">21099 2336 1162 0,'10'2'127'0,"1"-2"-1"16,8 0 11-1,1-7 24-15,6-1-69 16,0-3-5-16,3-1-16 16,1-1-14-16,-2-6-13 0,-4 0-6 0,-8-8 4 15,-10 5-5-15,-11-1-6 16,-12-3-6-16,-10 15-19 15,-3 2-6-15,0 17-16 16,-3 14-4-16,3 25-1 16,-2 7 4-16,12 1 7 15,7 5 2-15,16-10-15 32,10-9-5-32,14-6-27 0,3-10-37 0,16-9-152 15,6-5-143 1,12-11 203-16</inkml:trace>
  <inkml:trace contextRef="#ctx0" brushRef="#br0" timeOffset="209430.3">21814 2330 878 0,'-9'-38'165'0,"-6"9"194"0,-7 7-161 16,-11 16-83-16,-11 6-46 16,-7 16-67-16,-1 7-6 15,0 11-3-15,11 7-2 0,16-8-1 31,12 0-2-31,23-16 1 16,10-3 3-16,18-7 7 16,2-12 4-16,9-8 5 15,0-4 3 1,-5-7 22-16,1 1 14 0,-10-6 24 16,-5-1 8-16,-8 5-26 15,-6 0-14-15,-8 11-31 16,-7 6-13-16,-8 19-5 15,-4 11-1-15,-2 13 3 16,-1 2 5-16,7-5 3 16,7-4 0-16,8-17 2 15,14-4 3-15,8-14 3 16,5-4 2-16,1-6 8 0,2-7 8 16,-5-2 19-16,0-6 9 15,-6-1 2-15,0-2-10 16,-3 8-22-16,-8 4-11 15,-7 20-17-15,-7 3-3 0,-4 15-1 16,-1 9-3-16,6 6 5 16,6-3 2-16,18-8 1 15,3-7 1 1,16-9 3-16,-3-1 3 16,-4-5 6-16,-1 0 1 0,-13-8 15 0,-4-13 5 15,-2 4 12 1,-7-7 1-16,-2-11-19 0,-9 3-7 15,-4-11-17-15,-3 9-2 16,3 10-1 0,-2 9-2-16,6 7-5 0,6 0-2 15,9 10-3 1,6-1 3-16,4 7 8 0,3 4 2 0,2 10 8 16,-2 0 2-16,-4 8 3 15,-1 3 2-15,-10 3 1 16,-1 3 1-1,-9-2-1-15,3 0-3 0,-3-7-11 32,4-3 2-32,5-12-65 15,1-1-49-15,8-9-162 0,0-2 139 0</inkml:trace>
  <inkml:trace contextRef="#ctx0" brushRef="#br0" timeOffset="209577.62">22817 1992 1517 0,'-11'-16'-18'0,"7"-7"-189"0,-1-1-119 0,11 4 229 0</inkml:trace>
  <inkml:trace contextRef="#ctx0" brushRef="#br0" timeOffset="210110.54">23013 1920 1383 0,'14'52'90'0,"-6"1"21"0,-10 7 3 16,-9 0-7-1,0-1-31-15,-3-14-27 16,6-7-11 0,2-17-27-16,3-9 0 0,3-12 7 0,5 0-2 15,6-12 2 1,1-7 1-16,10-8-2 0,-3-8 0 15,8 5-8-15,0 3-3 16,-3 15-8-16,-4 4-3 0,-3 16 1 16,-4 4 1-1,8 6 1-15,-1 2 2 0,12-10 2 16,2-2 0-16,10-12 1 16,1-2-1-16,-1-6 2 31,-5-3 3-31,-10-2 27 0,-4 4 23 15,-13-6 38-15,-2 1 15 0,-10 2-2 32,-6-3-20-32,-5 13-42 15,-2 6-21-15,-1 20-27 0,-2 13-5 16,3 19 0 0,1 10 2-16,1 1 1 15,4 3 0-15,-4 0 1 0,-1 0-11 16,-10 1-24-16,-4-4-5 15,-2-5-5-15,-8-6 13 16,1-16 26-16,3-9 8 0,4-20 18 16,3-11 8-1,4-22 3-15,6-11-5 16,11-18-20-16,4-6-12 0,8-6-15 16,6 7 0-16,9 16-16 15,2 6-23-15,8 15-69 16,2 2-38-16,14 6-168 15,4 4 187-15</inkml:trace>
  <inkml:trace contextRef="#ctx0" brushRef="#br0" timeOffset="210509.2">24024 1830 1074 0,'0'-5'211'0,"8"-3"-121"0,-5 5 229 0,-9 1-192 0,-7 2-21 0,-14 4-5 16,-7 3-66-16,-14 8-31 16,-2 0-2-16,3 8-3 0,9-3-4 0,20 5-9 0,15 2-3 0,17 5 1 0,12 1 3 31,16 12 13-31,7-2 13 16,2 6 21-16,-1 1 7 15,-17-4 11-15,-1-2-3 0,-20-3-9 16,-12-4-4-16,-23-4-6 15,-10-5-9-15,-21-3-15 16,-6-3-37-16,-25-7 328 16,-30 0-232-16</inkml:trace>
  <inkml:trace contextRef="#ctx0" brushRef="#br0" timeOffset="212777.41">15130 3339 645 0,'-14'6'128'0,"-4"4"111"0,4-2-74 0,1-7-18 0,9-1-30 0,0-1-18 0,6-7-31 0,4 0-16 0,7 0-21 16,7-1-6-1,7-1-6 1,2 4 0-16,9 4-3 0,-2 1-5 0,-1 4-4 16,-7 9-2-16,-12 1 4 15,-7 4 3-15,-12 4 5 16,-10-2 1-16,-12 1-4 31,-6 1-2-31,2-4-5 0,-1-1-2 16,8-5-1-1,10-2-2-15,12-7-2 16,-2 1 0-16,13 0 10 16,5 2 9-16,7-2 22 15,6 7 0-15,4-6 10 0,-1 6-5 16,-7-2-13-16,-5 1 7 16,-13 4-1-16,-7-1-1 15,-16 1-4-15,-8 3-7 16,-12 0-16-16,0 2-2 15,-7 1-6-15,0 0-3 0,-1-6-59 16,3-7-38 0,6-12-133-16,7-13-156 15,23-27 223-15</inkml:trace>
  <inkml:trace contextRef="#ctx0" brushRef="#br0" timeOffset="213211.86">15199 2765 1239 0,'-16'8'77'0,"2"-3"37"0,-8 2 0 0,-3 6-27 0,0 3-18 0,-9 9-30 0,-3 13-12 16,-11 14-10-16,1 3-2 0,-8 18-8 15,4 1-3-15,7 16-6 16,6 7-3-16,26 15 1 31,15 5 0-31,31-5 2 0,12-11 1 0,25-19 1 16,0-8 0-16,6-22 5 15,9-14 0 1,-1-24 4-16,8-11 0 16,9-17 5-16,-8-11 7 0,-11-19 17 0,-15-13 6 15,-25-17 8 1,-1-11-1-1,-20-16-10-15,-4-5-5 16,-22-7-4-16,-7-1 0 16,-22 12-4-16,-6 9-9 0,-24 7-10 15,-10 15-10 1,-17 18-14-16,-3 17-12 16,10 26-26-16,4 10-27 0,14 19-99 15,7 5-67-15,18 2 128 16</inkml:trace>
  <inkml:trace contextRef="#ctx0" brushRef="#br0" timeOffset="-214701.68">17004 3121 977 0,'-8'0'91'0,"-6"-3"52"0,-2-2-11 0,-1 1-27 0,-5-6-36 0,-4 4-38 0,-10-5-10 0,-11-2-7 15,-2 5-2-15,-10 7-2 16,4 2-3-16,5 14-5 16,1 5-2-16,13 12-3 15,7 4-2-15,7 10-2 16,8 6-1-16,8 6 3 0,-1 5 2 16,7 11 2-1,0 0 1-15,0-6 3 0,3-2 3 16,5-7 5-16,5-10 0 15,9-16 4-15,6-6 0 16,12-16 0-16,6-8 0 16,7-10-2-16,1-5 1 15,-2-10-59-15,-3-7-69 16,-19 3 66-16</inkml:trace>
  <inkml:trace contextRef="#ctx0" brushRef="#br0" timeOffset="-214518.56">16415 3536 1121 0,'34'-5'89'0,"-3"1"46"16,9-3-7-16,4 3-39 16,1-6-31-16,4-2-41 15,0 0-14-15,0 0-168 16,3-1-182-16,7-3 192 15</inkml:trace>
  <inkml:trace contextRef="#ctx0" brushRef="#br0" timeOffset="-214234.93">17083 3430 826 0,'6'15'142'0,"-3"8"115"16,-3 6-34-16,-6 10-87 16,1 7-44-16,-4 1-54 15,6 0-17-15,3-1-12 16,4-11 1-16,17-10 2 15,2-6 1-15,4-16 26 0,3 0 11 16,5-14 15-16,-3-6 9 16,1-7-8-16,-5 1-2 15,-6-7-4-15,-9-8 1 16,-12 3-8-16,-1-6-7 16,-11-1-14-16,-1 7-14 15,-1-5-13-15,5 9-6 0,3 7-11 16,5 5-25-16,10 5-122 15,6 3-86-15,7 3-310 16,12 3 297-16</inkml:trace>
  <inkml:trace contextRef="#ctx0" brushRef="#br0" timeOffset="-213452.12">17621 3429 818 0,'11'25'137'0,"-2"0"102"15,-1-6-48-15,3-6-89 16,3-4-25-16,8-9-19 15,-3-1-4-15,5-12-5 16,-2-3 5-16,-6-6 1 16,0 0 0-16,-5 3-5 0,-3-3-4 15,-10 6-7-15,-4-4-3 16,-7 3-11-16,-4 2-9 16,-4 8-15-16,-4 5-6 15,0 15-9-15,3 10-2 0,-2 17 3 16,2 4 4-16,12 3 7 15,7-3 1 1,14-11 6 0,4-6 3-16,8-9 5 0,6-3 2 15,5-7-2 1,-4-1-1-16,7-4-2 16,-4-2-2-16,1 2-2 0,3 4-1 15,-6 4-3-15,-6-3 2 16,-13 0 1-16,-5 3 1 15,-8 1 4-15,-2 1-1 16,-7-5-2-16,-1-5 0 16,10-13-2-16,1-9-3 0,11-7-2 15,6-7 0-15,19-8-2 16,4-7 0-16,12 9 0 16,-2 6 1-16,-2 12 1 15,-11 4-3-15,-8 15-2 16,-7 10-1-16,-5 8 1 15,-4 6 2-15,-2 5 3 16,0-4 1-16,2-5 3 16,4-6 2-16,7-13 5 15,-1-7 4-15,-1-8 14 16,2-6 7-16,-3-3 4 16,-4-2-8-16,-4 0-10 15,-4 4-10-15,0 5-9 16,-1 4-2-16,3 5-7 0,2 4-3 15,8 3 5-15,-6 4 4 16,3 6 6-16,-1 7 4 16,-1 6 2-16,-4 7 0 15,-2 17 4 1,-5 0 1-16,-7 17 1 0,-9 9 0 16,-10 8-2-16,-7 9-5 15,-8 2-4-15,-2 3 1 0,-3-5-2 16,0-9 4-16,-2-19-1 15,-6-16-2-15,-1-22-9 16,-1-12-13-16,1-29-96 16,1-13-67-16,16-31-205 15,6-13 195-15</inkml:trace>
  <inkml:trace contextRef="#ctx0" brushRef="#br0" timeOffset="-213000.54">19727 3429 1399 0,'0'17'116'0,"0"5"33"0,-2 4-58 0,-2-1 6 0,-6 0-68 0,-1 2-19 0,8-5-7 0,1-2-11 0,4-5-94 15,3-1-109 1,14-9 114-16</inkml:trace>
  <inkml:trace contextRef="#ctx0" brushRef="#br0" timeOffset="-212891.04">19738 3279 1182 0,'-3'-17'33'15,"-5"-2"-15"-15,5 5-37 16</inkml:trace>
  <inkml:trace contextRef="#ctx0" brushRef="#br0" timeOffset="-212447.53">19954 3453 913 0,'14'55'112'0,"-1"-2"69"16,-7-13-89-16,2-7 4 15,-6-20-40-15,4-7-4 16,2-14-3-16,4-13-4 16,9-7-10-16,-4-3 13 0,7-3 28 15,0 1 2-15,-7 10-7 16,2 5-24-16,-11 14-39 16,3 4-7-16,-2 6-6 15,-2 3 0-15,15-4 4 16,0-3 2-16,5-7 4 15,7-8 1-15,-4-3 0 16,3-7 0-16,-9-1 17 16,-3 1 10-1,-9 4 9-15,-1 0-1 0,-6 12-20 16,3 4-14-16,-3 13-15 16,4 9-3-16,1 17 1 15,-1 5 5-15,2 9 6 16,-2-2 4-16,-1-4 4 15,-4-6 1-15,-8-12 4 16,-4-2 1-16,-4-10 5 0,-2-3 0 16,-4-11-38-16,-1-6-39 15,0-10-173 1,4-6-137-16,12-31 196 0</inkml:trace>
  <inkml:trace contextRef="#ctx0" brushRef="#br0" timeOffset="-212259.81">20648 3095 1125 0,'27'3'162'16,"0"12"145"-16,-4 19-128 0,1 3 13 0,-13 20-53 0,-5 3-29 0,-6 6-41 0,-3 4-20 0,0-7-29 15,-2-8-6-15,5-14-8 0,0-11 5 16,2-9-208-16,-2-6-338 15,0-18 322-15</inkml:trace>
  <inkml:trace contextRef="#ctx0" brushRef="#br0" timeOffset="-211961.15">20651 3356 1432 0,'13'-4'116'16,"6"-1"52"-16,11 8-44 15,6 2 4-15,8 7-51 16,8 4-23-16,-4 9-33 15,1 8-11-15,-18 7-7 16,-9 3-2-16,-14 1 5 16,-8-3-1-1,0-5 1-15,-8-8 5 0,10-4-1 16,-9-18 10-16,0-6 8 16,-3-6 5-16,-6-21-1 15,13 2-8-15,-6-14-9 16,9 1-9-16,12 1-6 15,9 4-3-15,9 8-4 16,0 0-4-16,9 6-8 0,2-3-38 16,0 3-159-16,8-5 140 15</inkml:trace>
  <inkml:trace contextRef="#ctx0" brushRef="#br0" timeOffset="-211101.65">21953 3546 1166 0,'0'11'69'0,"1"-3"21"0,1 3 3 0,3-4 5 0,4 3-20 0,7-7-16 0,9-3 1 0,7 0-5 16,2-8-3-16,9-3-4 16,0-1-5-16,-2-7-12 15,-5 3-6-15,-11-2-9 0,-12 1 2 16,-16 4-2-16,-12 1-3 16,-19 1-11-16,-7 6-8 15,-7 10-14-15,-4 7-3 16,5 20 1-16,4 4 2 15,7 13 8-15,9 3 3 16,16-6 2-16,11 0 2 16,19-12 5-16,6-4 7 0,15-8 22 15,2-9 12-15,23-10 18 16,9-8 2-16,7-10-10 16,2-9-4-16,-15-3-23 15,-6 0-6-15,-18 4-6 16,-5-1-7-16,-13 8-25 15,-11-3-42-15,-10 10-128 16,-7-4-105-16,-5-7 150 16</inkml:trace>
  <inkml:trace contextRef="#ctx0" brushRef="#br0" timeOffset="-210905.82">22352 3462 1379 0,'-10'16'111'15,"10"9"53"-15,8 5 0 16,10 13-37-16,4 7-40 16,9-1-43-16,2 0-13 15,1-8-20-15,3-2 1 16,-2-6-5-16,0-4 0 0,-5-4-89 16,0-11-79-16,-3-3 88 15</inkml:trace>
  <inkml:trace contextRef="#ctx0" brushRef="#br0" timeOffset="-210628.95">22860 3659 1321 0,'-2'27'98'0,"10"-8"29"0,6 0 4 16,15-8-21-1,7-6-35-15,5-5-28 0,0-4-8 16,-8-7-16-16,-9-3-5 15,-8 0-2-15,-4 1-2 16,-4-4 0-16,-6 0-1 16,-4 4-6-16,-10-3-2 15,-9 10-12-15,-4 6-6 0,-7 20-3 32,2 10-1-32,-3 18 9 0,0 5 2 0,16-4 4 15,7 3 1-15,23-12-2 31,14-7-17-31,11-17-80 16,7-7-80-16,-1-14 91 16</inkml:trace>
  <inkml:trace contextRef="#ctx0" brushRef="#br0" timeOffset="-210390.56">23431 3629 1059 0,'-36'10'154'0,"-4"9"256"0,-2-1-225 16,1 12-10-16,3 2-33 16,17 0-89-16,7-1-12 15,14-4-14-15,8 0-6 16,14-4-6-16,6-2-5 16,15-10-3-16,4-2-3 0,10-4-59 15,3-5-59 1,5 0-258-16,6-8 212 0</inkml:trace>
  <inkml:trace contextRef="#ctx0" brushRef="#br0" timeOffset="-209447.62">22819 4422 832 0,'0'-4'157'0,"-3"-4"209"0,-5 0-121 0,-5-5-36 0,-3-2-38 0,-7-3-89 0,-4-5-28 0,-1 4-42 0,-7 1-13 16,6 14-16-16,-1 8-11 16,2 15-1-16,6 8-3 0,8 9 2 15,6 2 1 1,21-10 4-16,4-2 3 15,14-12 13 1,6-5 7-16,-6-9 7 0,7 0 5 16,-8-6 9-16,0-2 10 15,-8-8 10-15,-1 1 0 16,-9 0-10-16,-4 3-9 0,-8 10-20 16,-6 5-8-16,0 18-9 15,-2 9-1-15,5 16 5 16,3 1 6-16,7 0 6 15,14-6 0-15,14-9 2 16,3-12 0-16,3-13 4 16,0-7 2-16,-5-13 4 15,-5-8 1-15,-4-10 2 16,-2-10 0-16,1-16 1 16,-1-6 2-16,2-8 11 15,-4-11 8-15,-1 0 18 16,-3 5 4-16,-9 23 1 15,-9 16 8-15,-2 37-38 0,-2 10-14 16,-8 35-19 0,1 13-18-16,-2 19 15 15,2 6 5-15,2-5 6 0,-1-4-19 0,6-7-131 16,3-5-76 0,11-9 102-16</inkml:trace>
  <inkml:trace contextRef="#ctx0" brushRef="#br0" timeOffset="-209075.27">23174 4441 1148 0,'6'-12'184'16,"5"-6"153"-16,13 3-182 0,6-1 1 0,16 0-82 0,2 2-23 0,3 3-7 15,-5 0-2-15,-10 14-19 16,-8 6-11-16,-17 12-6 16,-7 9-4-16,-14 9 2 0,-7 10 2 15,3 3-2-15,4 0-1 16,15-6-3 0,9-8 2-16,14-13 4 15,10-4 2-15,3-15 10 0,-4-3 6 16,-3-12 13-16,-10-6 3 15,-21-8 7-15,14-1-5 0,-23-6-5 16,-6-6-6-16,-18-7-22 16,-22-6-16-1,-2 2-52-15,0 4-28 0,12 7-84 16,7 11-56-16,22 4 127 16</inkml:trace>
  <inkml:trace contextRef="#ctx0" brushRef="#br0" timeOffset="-208502.32">23712 4358 809 0,'27'28'175'0,"-4"5"114"0,-9-3-94 15,-6 6-33-15,0-1-91 16,-6-6-22-16,-2-3-24 0,-2-5-5 16,-2-13 3-16,4-5 10 15,1 0 21-15,4-14 9 16,4-6 8-16,-1-7-5 15,0-4-17-15,6-2-12 16,2 6-20-16,3 4-9 16,-2 10-11-16,-1 5-3 15,3 7-4-15,-5 11-2 16,4 1 3-16,-1 8 2 0,-1-3 5 16,0 1 2-1,4-7 2-15,-3-1 0 0,5-8 2 31,1-3 0-31,-3-2 2 16,4-6 2-16,-4-1-1 0,-1-1 0 16,-1 3-2-16,-3-2-2 0,-7 5-2 15,2 1-1-15,-9 4-5 16,6 1-1-16,-3 6 1 16,7-1 3-16,3-3 6 15,5-4 2-15,4-8 3 16,0-1 2-16,2-10 11 15,-7-1 13-15,1 0 33 16,-8 1 16-16,-7 2 2 16,4 3-10-16,-8 13-44 15,5 5-18-15,-8 9-14 16,-5 10-7-16,8 6 6 16,-2 3-1-16,15-2-2 0,-3-7 4 15,4-10-62-15,-3-4-42 16,3-9-138-1,11 1 119-15</inkml:trace>
  <inkml:trace contextRef="#ctx0" brushRef="#br0" timeOffset="-208369.31">24332 4109 433 0,'9'-18'-30'0,"2"2"-110"0,19 1 80 0</inkml:trace>
  <inkml:trace contextRef="#ctx0" brushRef="#br0" timeOffset="-208170.44">24725 4372 973 0,'-11'2'51'16,"-15"7"12"-16,0 11 98 15,-6 7-42-15,4 10 38 16,1 0-47-16,3-2-63 16,8-3-10-16,13-6-32 15,6-3-26-15,15-9-65 16,4-6-47-16,5-8-150 16,3-4-118-16,9-7 222 15</inkml:trace>
  <inkml:trace contextRef="#ctx0" brushRef="#br0" timeOffset="-207333.34">24867 4500 1020 0,'-8'-13'132'0,"-6"7"77"16,-12 6-48-16,-4 3-98 15,-8 6-19-15,5 2-7 16,6-1-9-16,15-4-18 16,12-6-3-16,1 0-4 15,10-9 0-15,10-2-1 0,-4 3 1 16,4-3 0-1,-4 9-1-15,-3 2-2 0,1 5-1 16,-3 8-5 0,-1 4-1-16,-6 7 1 0,3 2 0 15,-7-2-26 1,7-2-7-16,2-6-7 0,6-5-2 0,6-10 29 16,8-4 10-16,1-9 16 15,4-9 22 1,-7-6 30-16,-2-4 17 0,-3-12 38 15,-1-4 1-15,-6-22-25 16,-3-13-14-16,-7-21-36 16,3-1-15-16,-1 17 7 15,-4 19 3-15,-3 38-5 16,-1 21-15-16,-9 34-25 16,-4 16-7-16,-6 36-8 15,-8 17 12-15,-6 10 12 16,8 0 5-1,8-14-70-15,6-10-29 0,25-23-18 0,9-10-7 16,15-26 75 0,2-9 30-16,-4-15 23 15,-4-10 5-15,2-15 24 16,1-10 20-16,-5-14 36 16,3-8 16-16,-11-22-13 15,0-9-17-15,-14-15-34 16,-5 8-16-16,-6 32 4 0,-5 22 0 15,-6 42-25-15,-3 17-8 0,-9 32-20 16,-7 16-1 0,3 21 17-16,-1 2 4 0,10-5 4 15,4-9-1 1,15-17-2-16,4-7-1 0,11-14 0 16,9-8 0-16,1-12-1 15,4-11 1-15,8-5-2 16,-5-7-1-1,4-2-2-15,-7 5-3 0,-11 4-16 16,-5 4-16 0,-17 17-6-16,-4 3 0 0,-9 8 8 15,5-4 15 1,2-5 12-16,7-5 2 0,6-8 18 0,4-7 6 16,6-2 23-16,0-3 18 15,-4-3 24-15,0 3 2 16,-7 6-21-1,-1 9-18-15,-10 13-34 16,-2 7-6-16,-10 18-6 0,-3 5-2 16,-7 14-13-1,-5 2-29-15,-14 9-84 0,-8 6-36 0,-34 5 75 16</inkml:trace>
  <inkml:trace contextRef="#ctx0" brushRef="#br0" timeOffset="-80646.33">1420 13129 848 0,'-3'2'121'0,"-1"-1"106"0,-4 4-31 16,3-2-57-16,0-3-14 0,-1-5-11 0,3 1-3 0,-8-4-8 0,8 3-12 0,-15 5-37 0,-1 3-16 16,-14 13-21-16,-8 3 1 0,-5 11-1 0,-1 6-1 15,0 2-9-15,6 1-4 16,14-4-3 0,3-8-3-16,21-7-7 15,5-2 0-15,13-4 10 16,11 2 7-16,13-2 17 15,5-3 2-15,2 3-5 16,1 2-3-16,-10 4-3 16,-9 7 3-16,-15 11 9 0,-12 3 3 15,-15 16 7-15,-14 0-10 16,-17 7-10-16,3 1-4 0,-9-7-10 16,7-10-18-16,6-17-94 15,8-12-71-15,18-22-295 16,9-13 267-16</inkml:trace>
  <inkml:trace contextRef="#ctx0" brushRef="#br0" timeOffset="-80354.21">1493 13388 1091 0,'11'5'173'0,"0"4"147"15,-8 13-136-15,-1 5-54 16,-2 15-62-16,-5 4-25 15,5 6-30-15,2-3-7 0,2-6-6 16,7-5 1 0,7-13-1-16,-1-11-9 15,7-16-114-15,3-12-124 0,-1-24 137 16</inkml:trace>
  <inkml:trace contextRef="#ctx0" brushRef="#br0" timeOffset="-80132.76">1566 13022 1167 0,'-27'24'66'16,"-5"-1"55"-16,12 1-143 15,-2-5-177-15,22-19 130 16</inkml:trace>
  <inkml:trace contextRef="#ctx0" brushRef="#br0" timeOffset="-79562.47">1935 13315 1242 0,'-22'74'89'0,"-4"-1"27"15,3-16-57-15,-1-7-11 0,7-17-31 16,4-12 9 0,10-17 27-16,1-4 8 15,2-12 12 1,5-7-3-16,6-11-21 0,5-8-3 0,9-9 13 15,4-2 10-15,12 3 18 16,3 2-3-16,-2 13-29 31,4 7-18-31,-13 21-27 0,2 6-5 0,-11 22-2 16,-5 11 0-16,-5 10 3 16,-3 8-1-16,-3-7 2 15,-7-1-2 1,7-23-3-16,-2-10 0 0,9-18 1 15,2-7 1-15,0-14 2 16,1-4 0 0,4-7-1-16,1-1-1 0,3 3-2 31,1 5 0-31,-5 14-2 0,0 4 0 16,-3 12 0-16,-5 11 0 15,-2 1 1-15,4 1 2 0,5-8-2 16,2-5 7-1,4-13 24-15,-2-14 18 16,5-1 28-16,-1-10 2 16,-4 3-8-16,0 12-16 0,-4 15-26 15,-5 8-7-15,-2 27-16 16,-3 9 3-16,-11 19-3 16,9 13-3-16,-6 9-3 15,-1 8-4-15,3 5 3 16,-5 0 0-16,0-9-5 15,4-4-13-15,0-17-12 16,-1-16 3-16,2-24 8 16,-4-20 13-16,1-23 9 15,-4-18 0-15,-6-44 2 0,5-15-2 16,-6-31 0-16,7-1-3 16,15 20 1-16,2 17 4 15,19 42 1-15,-1 12 2 16,3 25-5-16,2 11-5 15,-2 18 0-15,-7 4 2 16,-11 18 9-16,-10 4 2 0,-14 12 3 16,-13 6-1-1,-11 2-34-15,-5-3-48 0,-2-20-169 16,5-8 138-16</inkml:trace>
  <inkml:trace contextRef="#ctx0" brushRef="#br0" timeOffset="-79170.13">3004 12560 1319 0,'26'-25'155'0,"-1"17"123"0,2 11-109 0,-5 35-48 0,-5 11-20 0,-6 34-12 0,-8 13-22 0,-4 20-34 0,-2 11-11 0,1-10-11 16,4-10-2-16,15-31-8 15,11-16-1-15,16-32-2 16,5-6-1-16,7-28 4 0,-3-7 4 16,-4-13 17-16,-8-8 14 15,-19-3 19-15,2-12 9 16,-11-3-1 0,-6-2-2-16,0 5 19 0,-12 10 3 15,-12 20-1-15,-5 14-13 16,-5 35-41-16,-5 19-15 15,7 23-13-15,4 9-1 16,18-15-1-16,16-6-3 16,22-28-7-16,7-13 0 15,10-23 1-15,3-7 3 16,5-8-75-16,-4-7-49 0,-4 0-153 16,1 0 133-16</inkml:trace>
  <inkml:trace contextRef="#ctx0" brushRef="#br0" timeOffset="-78490.51">1392 14777 1138 0,'5'-20'114'0,"-5"1"92"15,-2 6 8-15,-1 12-55 0,-2 2-17 0,4 15-57 0,-1 6-27 0,4 25-34 0,1 10-12 0,8 20-8 0,2 7 0 0,-4 4 0 0,-3-3 0 0,1-6-1 0,-4-5 1 16,-3-17-2-16,0-14 2 0,0-21 6 0,-6-16 1 0,-6-23 2 0,0-20 2 0,-10-34-4 0,3-15-1 0,-2-31 0 0,1-8-3 0,26 4 11 16,8 12 16-16,24 30 23 15,3 10 2-15,2 34-13 16,-1 12-18-16,-8 23-22 16,-3 11 2-16,-14 19 5 15,-7 11 3-15,-10 19 1 16,-11 1-11-16,-8 7-55 0,0-3-66 15,3-18-318 1,5-16 265-16</inkml:trace>
  <inkml:trace contextRef="#ctx0" brushRef="#br0" timeOffset="-78076.38">1764 14695 866 0,'26'17'136'0,"-4"7"131"15,-2 6-132-15,-12 10-64 16,-3 4-28-1,-10 0-18-15,0-2-6 0,-6-13-5 16,3-13 0 0,7-20-5-16,1-16 0 15,11-24-1-15,5-10 0 16,12-15 16-16,4-1 25 0,5 7 35 16,1 11 9-16,-1 16-10 15,-11 14-24-15,-3 19-38 16,-6 11-6-16,-8 17-2 15,-2 8 0-15,-9 13-1 16,1 1-3-16,-1 3-6 16,2 1 0-16,11-13-4 15,2-7-3-15,17-21-1 16,-2-7 1-16,8-14 12 16,2-8 22-16,-9-13 45 15,-3-1 20-15,-4 0 30 16,-9 0-3-16,-13 8-17 15,-5 4-15-15,-15 1-37 16,-5 6-17-16,-2 6-47 0,-3 1-44 16,1 7-120-16,7 2-73 15,21-2-169-15,5-3-114 16,36-13 301-16</inkml:trace>
  <inkml:trace contextRef="#ctx0" brushRef="#br0" timeOffset="-77696.64">2635 14569 738 0,'35'9'196'0,"-8"2"226"0,-15 1-39 0,-16-1-74 0,-14-2-52 0,-16-4-107 0,-14-2-49 0,-5-9-69 16,-4-5-12-16,14-4-17 0,7 3-4 0,22 7-14 0,3 5-6 0,17 14-6 0,7 8 2 0,9 0 5 0,11-3 7 0,8-9 6 15,6-7 1-15,-3-9 6 16,-1 1 8-16,-18-6 25 16,-7-2 18-16,-14 2 41 15,1-1 8-15,-16-3-11 16,-3 3-13-16,-5 7-38 16,-2 3-17-16,12 15-20 0,1 8-5 0,10 16-9 15,10 9 0 1,9 9 6-16,1-1 2 0,-2 4 4 15,1-1 2-15,-15 3 3 16,-6 2 0-16,-14 1 1 16,-11-2-11-1,-16-1-61-15,-4 0-31 0,-11-17-239 32,2-10 199-32</inkml:trace>
  <inkml:trace contextRef="#ctx0" brushRef="#br0" timeOffset="-76758.15">3487 14503 1125 0,'-8'4'159'0,"7"11"162"16,1 7-195-16,0 19-50 0,-2 16-42 0,-3 7-24 0,1 2-4 0,4-4-1 0,0-10-1 0,0-19-2 16,4-9-2-16,4-18 0 0,-3-12 4 0,3-19 26 0,-5-10 18 0,2-24 15 0,-1-4-2 15,9-3-15-15,0 3-6 0,9 24-15 16,-5 10-1-16,0 29-15 0,4 8-7 16,-2 25-11-16,1 8-13 0,-5 11-14 15,-3 0 0-15,-1-6 9 16,-1-5 16-16,-7-22 17 15,2-6 2-15,-1-10 14 16,0-10 6-16,-3-11 3 16,7-6 1-16,6-8-13 15,4 1-3-15,5 7-1 16,4 4-1-16,-2 15-7 16,2 8 0-16,-5 18-4 15,0 1 1-15,-4 1 3 16,1 6-2-16,6-15-3 15,-3-9 1-15,5-10 1 16,-2-12 2-16,-5-9 10 16,-1-2 10-16,-1-2 7 15,-2 3 1-15,-2 3-9 16,-3 7-11-16,3 12-14 0,-3 13-2 16,5 18-4-16,7 7 2 15,4 12 3-15,5 3 1 16,3-15 0-1,2-3-1-15,1-21 2 0,0-4 2 0,-6-13 37 16,-1-3 18-16,-17-2 38 16,-9-2 14-16,-10-1-18 15,-15-8-16-15,-10-3-39 16,-10-7-15-16,3 4-23 16,-1 5-9-16,9 9-40 15,6 6-36 1,2 9-119-16,21 1-109 15,18-8 171-15</inkml:trace>
  <inkml:trace contextRef="#ctx0" brushRef="#br0" timeOffset="-76071.87">4844 14709 1595 0,'3'2'177'0,"-14"-2"97"0,-3-2-55 0,-18 1-133 0,1 1-43 0,-2 11-43 0,1 9-8 0,13 18-10 16,11 8-2-16,13-7 2 0,7-10 0 0,15-17 4 0,10-9 2 0,-6-15 8 0,2-9 4 0,-6-17 6 15,-6-10 3-15,-4-14 13 16,-1-6 6-16,-7-18 25 0,-4-6 7 15,-3-12 4-15,-2 1 1 0,0 3-18 32,3 13-5-32,0 38 0 0,-3 19-7 0,-2 46-18 15,-6 23-5-15,5 35-18 16,-6 18-2-16,6 18 7 16,-4 7 0-16,15-4-3 0,6-9-4 15,18-29-8 1,4-23-1-1,10-26 1-15,-2-13 7 0,0-13 11 16,-4-14 4-16,-12-16 8 0,-6-5 3 16,-12-9 3-1,-7 3 1-15,-11 6-2 0,0 10-1 16,-8 25-13 0,1 13-8-16,2 31-11 0,2 11-4 15,11 8 1 1,6-3 0-16,18-22-5 15,6-19 0-15,22-24 7 16,3-17 7-16,5-19 13 16,-6-16 7-16,-16-14 18 0,-2-8 8 15,-14-9 23-15,-5-2 5 16,-6-12 0 0,-8-2-8-16,-1 1-23 0,-2 15-9 15,-6 42-10-15,-5 32-5 0,-5 55-6 16,-5 22-1-1,4 43-9-15,-3 6-1 0,7 20 2 16,5 2 0 0,13-5-15-1,7-4-44-15,23-30-164 0,0-16-122 0,12-34-135 16,5-16 209-16</inkml:trace>
  <inkml:trace contextRef="#ctx0" brushRef="#br0" timeOffset="-75218.2">6724 13927 1185 0,'2'2'162'0,"-2"7"164"0,-11 7-46 0,-22 11-48 0,-13 7-35 0,-16 11-68 0,-7-1-31 16,4 1-43-16,-1 4-18 0,-2 11-30 0,8 8-9 0,4 24-16 0,13 18-6 0,21 24-5 0,12 8-1 0,34-5 10 0,8-11 2 0,21-28 6 0,7-14 2 0,8-23-10 15,6-14-17-15,7-21-65 16,5-9-42 0,-2-17-107-16,1-13-63 15,-17-26 177-15</inkml:trace>
  <inkml:trace contextRef="#ctx0" brushRef="#br0" timeOffset="-74390.61">7346 14334 923 0,'3'-3'129'0,"-3"0"117"0,-3-2-5 0,-2-3-26 15,-4 0-32-15,-10-3-41 0,-8 0-19 0,-11 0-40 0,-8 0-16 0,-3 6-37 0,-1-3-12 0,6 10-16 0,1 6-2 0,10 9-6 0,6 4-3 0,11 6-11 0,7 4-4 16,9 1-2-16,5 4 1 16,17-6 12-16,11 3 10 15,6-5 15-15,6 2 10 0,3 5 7 16,1-5-5-16,-8 6-4 15,-3 2-5-15,-14 2 23 16,-11-4 13 0,-21-3 23-16,-8-3 9 15,-14-3-13-15,-11-4-8 0,-3-8-19 16,-7-9-10-16,-2-6-16 16,-6-6-7-16,6-13-18 15,5 0-18-15,9-5-42 16,9 4-24-16,30 12-112 15,1-2-66-15,33-1 149 0</inkml:trace>
  <inkml:trace contextRef="#ctx0" brushRef="#br0" timeOffset="-74034.5">7945 14530 1150 0,'-12'-7'198'0,"-2"-1"277"0,-4-3-197 0,-2 0-21 15,-6 0-27-15,-5 3-73 0,-10-1-38 0,-2 6-58 0,2 4-25 0,-3 18-30 16,11 14-12-16,5 24-20 16,7 9-5-16,23 12-1 15,9-3 4-15,19-13 11 16,9-9 3-16,10-19 5 16,5-12 2-16,2-16 5 0,3-6-27 15,13-11-91 1,-12-13-66-16,-3-23 82 15</inkml:trace>
  <inkml:trace contextRef="#ctx0" brushRef="#br0" timeOffset="-73797.77">8008 13997 1618 0,'-12'37'168'0,"12"1"158"16,11 0-139-16,19-2-41 15,11 4-31-15,19 2-20 16,3 1-14-16,5 3-13 16,-7 1-9-16,-5 3-23 15,-9 6-9-15,-17 13-5 16,-10 4-3-16,-23 12-4 16,-16 9-4-16,-19 9-47 15,-12 6-26-15,-34 14 30 16</inkml:trace>
  <inkml:trace contextRef="#ctx0" brushRef="#br0" timeOffset="-71742.82">1969 16182 557 0,'-34'-1'107'0,"-3"-2"114"0,0 3-14 0,2 0-48 0,3 4-18 0,2-1-44 0,4 2-21 0,5 1-8 15,2 1 3-15,11 5 3 16,0 1-6-16,8 0-29 15,3 1-12 1,20-2-13-16,11 1 7 0,25-5 15 16,16-3 8-16,26-7-1 15,2-3-8-15,-4-7-11 16,-7-1-7-16,-18-1-5 16,-5 1 0-16,-7 7 5 15,-8 0 3-15,-20 6 5 16,-13 1 4-16,-20 2-17 15,-5 5-49-15,-23-1-131 0,-6-1-196 16,-12-1 194-16</inkml:trace>
  <inkml:trace contextRef="#ctx0" brushRef="#br0" timeOffset="-71480.44">1474 16633 1255 0,'16'-3'95'0,"15"-8"112"16,14-8-58-16,16-1 19 0,16-4-26 31,26-1-54-31,14 1-29 0,10 4-26 0,-5 4-9 16,-10 8-13-1,-6-1 1-15,-2 9 3 0,-3 0 2 31,-13 4 5-31,-15 4 2 0,-28-6-43 16,-8-1-65-16,-12-4-240 16,-5-9 190-16</inkml:trace>
  <inkml:trace contextRef="#ctx0" brushRef="#br0" timeOffset="-71149.2">2323 15690 1386 0,'-38'32'101'0,"2"-5"67"16,17 1-45-16,9-3-34 15,9 2-16-15,18 0-16 16,7-2-17-16,15 3 0 16,13 4 3-16,24 6-5 15,14 0-4-15,12 1-16 16,1 1-3-16,-10-1-3 15,-8 0-2-15,-20 2 48 0,-11 4 2 16,-15-3 15-16,-7 7 12 16,-26-3-24-16,-8 4 3 15,-25 7-2-15,-10 6-13 16,-17 2-17-16,-15-1 0 16,-18 1-19-16,-16 0-33 0,-21-15-115 15,7 16-95 1,5 2-318-16,20 5 307 0</inkml:trace>
  <inkml:trace contextRef="#ctx0" brushRef="#br0" timeOffset="-70056.92">4326 16058 670 0,'-3'1'167'0,"-6"6"176"0,-1-4-45 16,-7 9-65-16,1 3-33 0,-7 2-65 0,-6 2-34 0,-6-3-58 0,5 4-19 0,-11-1-17 15,7 2-5-15,-1-3-4 16,2 3-5-16,19-5-9 16,11-1-9-16,18 0-10 15,17-1-3-15,12-2 9 16,5 0 15-16,1 0 15 16,-5 1 8-16,-3-1 2 15,-7 4 12-15,-11 0 15 16,-4-2 10-16,-18 7 18 15,-2 1-9-15,-13 11-13 16,-12 1-7-16,-5 14-20 16,-10 4-7-16,-7 0-28 15,-2-5-34-15,-3-14-87 0,9-9-48 16,6-24-120-16,8-6-129 16,17-34 256-16</inkml:trace>
  <inkml:trace contextRef="#ctx0" brushRef="#br0" timeOffset="-69590.24">4696 15633 1313 0,'15'4'189'16,"-4"5"147"-16,-7 21-139 16,-6 14-45-16,-11 29-77 15,1 15-31-15,-6 24-32 16,1 9-5-1,9-1-6-15,3-14-2 16,18-24-12-16,12-17-3 16,15-29-7-16,2-16 0 15,1-20 10-15,-4-11 5 16,-4-15 8-16,-7-8 7 0,-12-7 6 16,-5-1 5-16,-8 4 8 15,-3 2 1-15,-4 14 2 16,2 11-5-16,-1 17-20 15,0 16-7-15,9 19-8 16,4 8-3-16,8 5 6 16,9-4 0-16,11-18-3 15,9-7 0-15,-1-17 4 16,2-7 6-16,-11-9 25 16,-3-4 15-16,-20-6 47 15,-8-4 17-15,-20-1-2 16,-11-4-9-16,-15-2-42 0,-12-1-22 15,0 2-57-15,2 0-48 16,10 6-111 0,9 4-64-16,27 7 128 0</inkml:trace>
  <inkml:trace contextRef="#ctx0" brushRef="#br0" timeOffset="-69219.2">5478 16261 1154 0,'19'32'113'0,"-2"1"75"0,-9-2-50 0,2 2-32 0,2-3-34 0,2-3-19 0,12-3-43 0,-1-4-10 0,3-12 0 16,5-3 3-16,-4-16 49 16,-1-3 20-16,-4-8 42 15,-4 3 23-15,-15-3-4 16,-3 3-9-16,-4 5-37 15,-6 1-22-15,7 13-51 16,-2-5-20-16,15 15-20 16,10-1-3-16,19-3 6 15,11-2 10-15,21-14 8 16,1-4-4-16,-5-7 31 16,-13-2 15-16,-23-2 34 15,-13 1 24-15,-15-1-3 16,-10 3-4-16,-15-5-25 15,-15-3-17-15,-14 0-30 16,-3-5-21-16,5 8-70 0,6-6-40 16,20-5-337-16,6-7 280 15</inkml:trace>
  <inkml:trace contextRef="#ctx0" brushRef="#br0" timeOffset="-68649.77">7059 15657 1406 0,'-3'-1'282'0,"1"8"-109"0,-1 19-43 15,1 19-37-15,1 33-70 0,-1 24-14 0,-1 21-4 0,-3 8 0 0,1-5-3 0,-3-6-2 0,8-25-6 16,2-12 0-16,6-32 1 16,1-18 0-16,-6-27 0 15,2-15 3-15,0-28 2 16,-1-13 3-16,7-15 6 15,2-1 10-15,6 11 21 16,1 9 6-16,1 24 0 16,3 14-9-16,1 22-22 15,5 12-2-15,-2 16-4 16,4 12 1-16,-1 9-5 16,-2 3-5-16,5 0-41 15,0-10-43-15,3-25-115 16,3-10-111-16,6-36 168 15</inkml:trace>
  <inkml:trace contextRef="#ctx0" brushRef="#br0" timeOffset="-67718.01">7969 16299 1837 0,'-36'-5'152'0,"-4"5"64"16,-7-8-36-16,4 8-106 15,2 0-31-15,5 5-40 16,6 9-8-16,6 18-17 16,6 6-6-16,13 9-4 15,5 10 2-15,14-12 2 16,2-5 3-16,14-20 4 16,-2-9 4-16,1-12 11 15,-1-13 4-15,-1-16 8 16,0-3 9-16,-2-12 22 15,5 1 9-15,0 5 11 16,4 1-4-16,-7 11-15 0,-3 8-7 16,-16 18-15-16,0 9-4 15,-2 18-8 1,0 4 0-16,-3 16-3 16,4 5 1-16,-1-4-2 15,7-1-1-15,-1-20-3 16,7-8-1-16,-1-25 2 15,-3-13 2-15,11-13 1 16,-1-11 2-16,5 0 0 16,1 3-2-16,-1 7 1 15,-1 15-1-15,-1 15 0 0,-6 5 0 16,-3 18 0-16,-5 6 0 16,-1 7 0-16,-7 6 2 15,-1-5 4-15,-7-5 5 0,-2-15 10 16,-1-10 8-1,-8-14 19-15,4-9-1 16,-2-20-12-16,6-6-10 16,7-9-28-16,7 3-7 0,10-1-3 15,5-1-9-15,15 5-86 16,9 0-64-16,16 3-113 16,9 7-78-16,9 20-94 15,-3 8 60-15,-13 19 168 16,-9 9 172-16,-29 13 281 15,-6 5 60-15,-19 4 51 16,-6 1-45-16,-9-5-54 16,-7-13-36-16,-7-2-66 15,1-4-26-15,-9-4-36 0,-4 3-13 16,-3 8-41 0,1 9-16-16,9 12-19 0,2 11-16 15,20 2-13-15,12-2-4 16,21-17-6-16,12-13 7 15,8-25 10-15,3-12 9 0,4-25 18 16,-10-8 5-16,-3-18 15 16,-10-8 15-16,-4-7 42 15,-1-4 19-15,-13-20 16 16,-7-5-6-16,-6-16-33 16,-8 1-19-1,1 28-11-15,6 19 2 16,-1 44 11-16,3 18 1 15,-1 34-16-15,2 15-12 0,-9 38-19 16,4 19-3 0,-4 30 1-16,-2 8-10 0,12 9-82 15,-3-1-44-15,17-16 68 16</inkml:trace>
  <inkml:trace contextRef="#ctx0" brushRef="#br0" timeOffset="-67306.9">9373 16442 1272 0,'10'-28'188'0,"-9"6"142"0,-1 9-70 0,-11 13-120 0,0 8-51 0,2 14-57 0,1 10-30 0,11 10-19 0,8 4-5 16,14-13-6-16,8-6 0 15,8-22 5-15,0-16 6 16,-1-16 16-16,-4-9 22 15,-12-5 41-15,-5-3 16 0,-8 4 21 16,-2 5-11 0,-6 6-31-16,-1 8-16 15,-2 10-23-15,0 11-15 16,8 20-14-16,3 10-8 0,14 5-19 16,11 0 32-16,12-10-48 15,8-6 7-15,8-16 16 16,-8-3-25-16,-10-8 96 15,-11 0 19-15,-18-4 42 16,-12-7 17-16,-16-5-31 16,-10-7-19-16,-13-10-46 15,-4-5-23-15,11 5-77 16,3 1-36 0,15 9-112-16,9-1 107 0</inkml:trace>
  <inkml:trace contextRef="#ctx0" brushRef="#br0" timeOffset="-66566.16">10515 16200 1449 0,'-1'-4'221'16,"-4"-2"110"-16,-9-6-78 0,-8-4-46 15,-11 2-109 1,-1 1-31-16,-2 13-36 15,8 13-20-15,1 15-23 0,5 10-15 16,1 11-20-16,9 0 0 16,9-10-3-16,4-9 3 15,18-19 16-15,-2-11 7 16,7-16 18-16,3-4 13 0,11-12 23 16,0-4 9-1,3 3 20 1,0-2 1-16,-11 11-13 0,-5 6-8 15,-9 13-19-15,-5 8-7 0,-11 17-26 16,-2 9-15-16,-6 10-15 16,-4 9 8-16,7-11-1 15,2-2 11-15,9-16 6 16,5-13-10-16,5-14 22 16,6-14 3-16,3-4 21 15,2-3 10-15,-3 2 7 16,-4 4 0-16,-4 2-15 15,0 4-8-15,-10 11-9 16,3 6-7-16,-7 4-21 0,0 3-10 16,-2-6-11-16,0 2 5 15,9-9 19-15,2-8 15 16,14-8 12-16,4-7 3 16,9-5 10-16,3 1-4 15,-3 4-1-15,3-1 0 16,6 11-10-1,2 5-1-15,4 3 1 0,-1 2-8 0,1-2 30 16,-1 0 14 0,-2-5 26-1,-3 2 27-15,-9-1 7 0,-8 3 5 16,-17 2 15-16,-4-1 0 0,-18 5-17 16,-12-4-12-16,-12 9-37 15,-11 2-20-15,-2 22-24 16,1 14-6-16,13 20-11 15,7 8-5-15,17 1-3 16,16-8-4-16,20-13 1 0,16-9 0 16,16-16 4-16,3-7 1 15,-6-13-59-15,-9-9-23 16,-12-10 48 0</inkml:trace>
  <inkml:trace contextRef="#ctx0" brushRef="#br0" timeOffset="-53135.32">14193 16092 1173 0,'1'-1'95'16,"-1"4"48"-16,-12 2-11 0,-9 9-23 0,2 5-13 0,-6-3 2 0,0 7-3 15,-8-2-19-15,-1 1-12 0,-2 0-32 0,-3 0-13 0,9-2-14 0,-2 1-2 0,16-5-3 0,4-2-3 16,12-1 4-16,11 1 5 0,8-2 6 0,6-2 5 0,7-1 5 0,-3-6 2 0,6 4 9 15,0 2 4-15,-5 4 3 0,-5 6 3 16,-17 6 1 0,-8 3-1-16,-17 5-6 0,-10 7-6 15,-11 2-16-15,-5 1-6 16,-1-5-17-16,3-2-26 16,3-12-68-16,10-10-39 0,12-11-117 15,8-6-78-15,18-16 190 16</inkml:trace>
  <inkml:trace contextRef="#ctx0" brushRef="#br0" timeOffset="-52921.65">14306 16204 1402 0,'7'8'158'15,"2"5"116"-15,-4 9-131 0,1 5-21 16,-6 9-65-1,-2 2-25-15,2 6-26 16,2 5-3-16,3 3-5 16,4-2 7-16,7-9-56 0,5-11-20 15,5-20-74-15,0-13-64 16,0-23-130 0,-4-7 182-16</inkml:trace>
  <inkml:trace contextRef="#ctx0" brushRef="#br0" timeOffset="-52795.78">14390 16072 672 0,'-25'-6'153'0,"1"6"214"0,8 3-186 15,5 9-74-15,6 1-35 16,5-5-121-16,2-2-103 0,20-6 85 16</inkml:trace>
  <inkml:trace contextRef="#ctx0" brushRef="#br0" timeOffset="-52008.82">14603 16299 1185 0,'0'30'126'16,"-3"1"82"-16,-2-2-82 0,2 1-4 0,0 5-61 15,-2 2-25-15,2 3-28 16,1 1-6-16,2-7 0 15,0-8-1-15,0-15 0 16,10-10 9-16,-3-15 20 16,5-10 12-16,8-7 25 15,-3-4 2-15,9 2 1 16,2 5-8-16,2 4-24 16,2 8-13-16,1 5-23 15,-3 5-2-15,3 9-10 16,-5 3-1-16,-4 13-4 15,-7 0 1-15,-3 3 11 16,-3-3 3-16,-3-8 6 0,-3-1 0 16,0-10 2-16,3 0 3 15,4-10 1-15,4-1 1 16,6-3-3-16,-3-2-4 16,6 5-5-16,-1 2-1 15,3 6-3 1,-2 1 0-16,-3 2-1 15,2-1 0-15,-4-11-6 0,1-3-7 0,3-17-6 16,-7-1-1-16,5-10-7 16,2 9 3-16,1-1 8 15,3 7 2-15,-3 17 14 16,2 8 2-16,-11 15 3 16,-2 15 2-16,-6 19-2 15,-3 14 2-15,-5 20-3 16,-3 11 0-16,-2 18 3 15,-3 6-23-15,5-4-56 16,-3-4-21-16,4-22-22 16,-1-9 14-16,-7-27 52 15,7-15 16-15,-8-24 58 16,0-20 27-16,-1-34 49 0,-1-14 26 16,0-27-7-16,5-10-5 15,12-17-26-15,10-1-10 16,24 9-15-16,12 11-6 15,5 28-9-15,-3 11-12 0,-3 23-18 16,-11 12-5 0,-8 14-6-16,-1 8 2 0,-20 13 9 15,-1 11 6-15,-18 12 5 16,-7 9 1-16,-14-1-18 16,-1 2-34-16,-14-13-97 15,2-11-61-15,-6-22-245 16,9-15 240-16</inkml:trace>
  <inkml:trace contextRef="#ctx0" brushRef="#br0" timeOffset="-51653.72">15682 15829 1487 0,'17'-3'120'0,"5"14"79"16,-6 14-35-16,3 26-46 0,-3 13-14 0,-2 18-35 15,-3 7-17-15,-1 5-35 16,2 1-10-16,5-13-11 16,7-5-15-16,3-19-17 15,5-17-3-15,5-25 0 16,6-13 12-16,0-18 21 0,4-12 5 16,-12-11 27-16,-2-5 20 15,-14-2 40-15,-11 2 24 16,-19 10 25-16,-13 6 0 15,-9 15-19-15,-5 8-23 16,3 22-50-16,8 16-21 16,15 28-26-16,9 12-7 15,18 0-3-15,15-4-2 0,29-28 1 16,4-10 0-16,8-26-39 16,1-6-36-16,-12-16 388 15,0-9-263 1</inkml:trace>
  <inkml:trace contextRef="#ctx0" brushRef="#br0" timeOffset="-50289.56">17067 16345 786 0,'-11'8'86'0,"8"3"70"0,-2 6 6 0,3 3-10 0,2 4 0 0,0-2-17 16,7-3-16-16,4-6-41 15,1-2-16-15,6-11-23 16,4-7-5-16,0-7 5 16,0-5 7-16,0-6 21 15,-4-3 8-15,-4 1 3 16,-5 6-4-16,-9-4-6 0,-8 8-5 16,-9 3-10-1,-5 3-8-15,-7 11-27 16,1 3-14-16,-10 16-18 0,5 8-7 15,6 21-8-15,7 14 1 16,12 17 5-16,8 7 5 16,12 0 8-16,6-9 3 15,7-22 1 1,8-12 1-16,2-26 1 0,0-11 2 16,7-17 6-16,1-14 10 15,6-19 14 1,1-11 4-16,-1-8 3 0,-5 1-6 0,-4 5-12 31,-6 12-5-31,-15 13-4 0,-4 13-3 0,-8 11-5 16,-2 8-2-1,-2 11-24 1,0 7-7-16,-1 12 3 16,-2-2 3-16,3 0 22 15,2-4 8-15,0-13 4 0,3-9 0 16,3-9 4-16,6-7 5 15,3-6 6-15,3-10 2 16,2-2-3-16,5-1-5 16,1 2-7-16,1 5-4 0,1 7-3 15,-5 11-2-15,4 10-4 16,-4 9-2 0,-1 14 0-16,-3 2 2 0,-7 0 4 15,1-2 2-15,-6-9 3 16,-2-7 0-16,1-12 0 15,1-8 0-15,1-12 1 16,4-4 0-16,4-2 5 16,4-1 3-16,0 2 2 15,2 4 0-15,-2 9-7 16,-6 5-4-16,3 20-5 16,-1 5-1-16,-1 18-1 15,4 8 0-15,3 0 1 16,4-1 1-16,4-18 0 15,6-11-1-15,-5-19 11 16,2-9 17-16,-9-12 25 0,-10-4 12 16,-15-3 7-16,-4-2-8 15,-19-6-17-15,-7 0-10 16,-20 1-21 0,-2 4-15-16,-10 15-53 0,4 12-32 15,2 15-95-15,4 5-54 0,22 7 128 16</inkml:trace>
  <inkml:trace contextRef="#ctx0" brushRef="#br0" timeOffset="-49736.86">18673 16159 1326 0,'3'0'160'0,"-1"3"155"0,-2 8-151 0,-2 6-15 0,-1 16-60 0,0 5-39 15,3 8-34-15,1 4-10 0,10-6-6 16,4-10-1-16,11-12-7 16,9-13 2-16,8-15 8 15,-2-8 9-15,0-16 25 16,-3-3 9-16,-12-2 19 16,-3-1 2-16,-12 10-4 15,-3 1-5-15,-7 13-19 31,1 12-11-31,-1 4-20 0,4 18-6 0,3 15-5 16,1-4-2-16,10 1 2 16,6-4 1-16,9-14 0 15,-1-10 5-15,0-9 23 16,-5-6 20-16,-4-5 39 16,-11-2 17-16,-10 3 10 15,-5 1-10-15,-9 10-29 16,-2 4-22-16,-2 18-28 0,2 13-10 15,0 21-13-15,2 12-5 16,7 18-1-16,-6 2-1 16,5 1 1-16,-4-3-5 15,-5-9-13-15,0 3 2 16,-13-14-1-16,-3-5-2 0,-10-14-8 16,-4-5-13-1,-9-20-53 1,-7-12-49-16,9-23-76 15,1-14-36-15,23-21-123 16,14-9 210-16</inkml:trace>
  <inkml:trace contextRef="#ctx0" brushRef="#br0" timeOffset="-49421.92">19443 15843 1432 0,'11'-14'185'0,"-5"12"159"0,-3 15-110 0,-11 36-120 0,-1 16-35 0,-8 29-50 0,-2 10-9 15,0 5-6-15,5-6-5 16,4-25-9-16,9-10-4 16,2-28-10-16,10-15-3 0,2-23 2 15,-1-10 7-15,4-18 21 16,5-5 8-16,2 1 7 15,3 3-2-15,5 16-16 16,-4 8-3-16,5 14-6 16,-1 8 0-16,-6 12 4 15,1 1 0-15,0-8-6 16,1-12-1-16,14-18-70 16,5-13-35-16,-2-11-70 15,2-8 70-15</inkml:trace>
  <inkml:trace contextRef="#ctx0" brushRef="#br0" timeOffset="-48698.56">14341 17441 1340 0,'-8'0'165'0,"-3"3"126"16,8 5-104-16,-5 0-20 0,8 14-75 0,2 1-37 0,4 15-46 0,2 3-6 0,0 10-5 15,1 1 1-15,-4-2 0 16,-2-6 1-1,-1-7 2-15,-2-6 1 16,-7-13 0-16,4-7-1 0,-8-13-3 16,0-11-3-16,2-21 0 15,4-9 2-15,-2-26 4 16,6-10 11 0,6-16 22-16,3-3 3 0,14 7 7 15,4 11-1-15,11 21-14 16,-7 17-4-16,-5 20-8 0,-5 11-5 15,-5 17 1-15,-6 8 2 16,-9 18 1 0,-5 10-1-16,-9 10-21 0,-3 2-32 15,-4-4-95 1,4-7-76-16,1-21 105 16</inkml:trace>
  <inkml:trace contextRef="#ctx0" brushRef="#br0" timeOffset="-48277.81">14694 17203 1088 0,'26'26'148'16,"-4"9"139"-16,-10 6-122 15,-12 10-82-15,-9 4-25 16,-12-2-27-16,4-8-9 16,3-12-10-16,3-14-4 15,11-19-15-15,-3-5-4 0,10-30 2 16,16-6-1-16,18-20 21 15,6-2 16-15,8 1 17 16,-3 5 4-16,-5 16-9 16,-4 7-15-16,-8 21-19 15,-5 10-5-15,-7 15-4 16,-4 15-7-16,-4 11 1 16,-3 11 2-16,-6 0 5 15,4 0 5-15,3-16 1 16,-2-8-1-16,3-22 2 15,3-6 5-15,5-19 41 16,3-6 23-16,-9-9 38 0,-2 0 8 16,-9 0-13-16,-6 6-13 15,-18-1-32-15,-3 5-12 16,-7 8-29 0,1 1-21-16,3 10-80 0,-1 0-49 15,15 9-136-15,8 7-196 0,19 5 273 16</inkml:trace>
  <inkml:trace contextRef="#ctx0" brushRef="#br0" timeOffset="-47855.79">15666 17275 1231 0,'3'11'183'0,"-1"-6"171"0,-2-3-79 0,-3-7-56 15,-7-8-33-15,-6-1-51 0,-7 0-43 0,-6 6-58 0,-5 8-20 0,5 17-26 16,-2 12-8-16,15 10-20 16,10 2-5-16,14-9-1 15,9-10 0-15,18-19 20 16,-1-9 7-16,1-13 20 16,-7-7 14-16,-10 0 25 15,-2-3 17-15,-13 4 26 16,-2 0 8-16,-4 9 0 15,-6 3-9-15,-4 18-31 16,4 12-17-16,-2 24-29 16,6 15-9-16,5 16-3 15,0 5-1-15,3-2 5 0,2-8 2 16,-4-4 2-16,-1-1 4 16,-9-4 5-16,-4 4 2 15,-14-9 3 1,-11-5 1-16,-14-15-4 0,-1-8-4 15,-4-15-32-15,5-10-35 16,9-16-90-16,1-11-71 0,9-12 116 16</inkml:trace>
  <inkml:trace contextRef="#ctx0" brushRef="#br0" timeOffset="-46854.94">16278 17300 1288 0,'11'10'112'0,"-4"4"56"0,-3 5-36 0,-1 17-62 0,-3 7-29 0,0 14-30 16,-4 1-5-16,-6 2-6 0,6 1 0 15,-6-15 0-15,5-10-1 0,7-17-7 16,-1-16-1-16,7-15 6 15,-3-13 11-15,-2-15 19 16,8 2 2-16,2-9 0 16,11 8-6-16,1 2-9 15,-6 4-1-15,4 11-6 16,-2 8-6 0,-4 14-21-16,4 2-18 0,-5 13-39 15,-2 7 1-15,-2 5 20 16,-1 2 20-16,-1-3 69 15,-7-2 17-15,2-10 23 16,-4-12 8-16,6-2-19 16,4-18-14-16,3-10-17 15,2-7-4-15,6 5 1 0,1 4-1 16,-2 8-8-16,1 12-5 16,-6 9-12-1,3 7-18-15,-3 13-31 0,6 4-7 16,-2 0 0-16,5 0 18 15,1-4 33 1,-1-9 7-16,-2-9 20 16,-7-6 16-16,-3-10 27 15,0-5 10-15,-4-9-4 0,-3 1-11 16,2 0-15-16,-5 4-10 16,-3 12-8-16,0 8-11 15,5 19-17-15,0 6-7 16,9 10-7-16,7 3-2 15,5-2 2-15,6-8-1 16,7-12 2-16,5-11 4 0,-7-13 7 16,-7-5 4-16,-5-6 18 15,-6-1 12-15,-11-4 29 16,-7 4 15-16,-12-2 3 16,-6 3-10-16,-8-5-30 15,-8 0-15-15,-5 4-31 16,-3 3-18-16,1 7-45 15,12 2-36 1,7 0-110-16,14 4-84 0,7-4 164 16</inkml:trace>
  <inkml:trace contextRef="#ctx0" brushRef="#br0" timeOffset="-46111.64">17654 17433 1371 0,'5'20'186'0,"-5"-1"137"0,-13 0-142 0,-3-5-15 0,-9 2-78 0,1 0-22 0,-1 4-30 0,3 6-12 0,6 0-14 16,2 6-9-16,11-2-9 16,3-5-4-16,9-12-5 15,7-8 0-15,3-9 1 16,5-5 1-16,-1-13 8 15,1-5 2-15,-5-19 6 16,3-14 3 0,-6-18 4-16,-2-11 8 15,-1-9 20-15,-4-1 9 16,-3 3 5-16,2 9-5 0,3 29-13 16,-1 20-11-16,-2 27-3 15,0 22-3-15,-7 30-9 0,-1 13-1 16,0 31-5-1,0 14-3-15,0 12-21 0,10 5-14 16,5-12-52-16,9-11 0 16,14-28 16-16,1-19 14 15,2-21 52-15,4-12 2 0,-1-21 5 32,-3-16 5-32,-2-22 24 0,-3-6 6 15,-9-12 23-15,-11-3 10 0,-16 6 3 16,-6 6 1-16,-16 26-9 15,0 12-17-15,3 30-29 32,-5 18-12-32,13 21-14 0,6 5-4 0,12 1 0 31,13-6 0-31,12-20-1 16,12-5 0-16,8-15 3 15,0-5 1-15,-3-20 5 16,-3-12 2-16,-2-15 4 0,-5-10 1 15,-6-15 4 1,-1-4 5-16,-9-16 19 16,-2-4 10-16,-8 1 20 0,-6 6 7 15,-8 17-3-15,-7 16 5 16,2 35 5-16,-4 14-11 16,2 30-23-16,4 19-18 15,4 28-28-15,0 13-2 16,14 24 1-16,6-2-2 15,10-10-29-15,10-9-81 16,5-30-65-16,1-18 52 0,3-23 25 16</inkml:trace>
  <inkml:trace contextRef="#ctx0" brushRef="#br0" timeOffset="-30118.06">19746 16838 300 0,'0'-11'163'0,"1"2"111"0,2 4-10 0,-3-1-5 16,0 12-56-16,0-3-10 0,-3 10-7 0,-1 1-3 15,-4 0-23-15,-6 10-22 0,-9 3-48 16,-2 6-22-16,-8 5-28 0,0 7-7 0,-8 17-14 16,-3 9-7-16,4 9-10 15,9 7-4-15,13-5-7 16,15-2-2-16,16-10-2 16,12-5 0-1,16-13 1-15,3-8-1 0,8-11 10 16,-4-11-36-1,-1-22-128-15,7-10-135 16,-5-26 147-16</inkml:trace>
  <inkml:trace contextRef="#ctx0" brushRef="#br0" timeOffset="-29606.39">19990 17089 1404 0,'-9'-2'153'15,"-1"1"92"-15,6 10-107 16,-4 6-30-16,6 13-70 16,4 8-25-16,6 7-12 15,-1 7-1-15,1-2 0 16,3-1 0-16,-4-9 2 16,1-8-1-16,-5-11 2 0,-2-8 1 15,-2-14 3 1,-2-12 2-16,-10-24 8 0,-1-10 11 15,-2-30 12 1,2-6 0-16,4-11-2 16,4-2-7-16,16 16 2 0,13 3-57 15,13 16 56-15,10 5-1 16,13 14-18-16,-1 7 56 16,-1 18-66-16,-11 11 0 15,-18 15 7-15,-11 12 4 16,-17 12 5-16,-4 9 1 0,-17 5-3 15,-12 0-4-15,-7-11-7 16,-1-4-2-16,4-9-3 16,5-2-1-16,8-4 1 15,7-2-1-15,9 0-4 16,10 2-2-16,12 9 3 16,10 1 2-16,15 10 5 15,7 4 0-15,7 9-1 16,-2 1-1-16,-10 1-2 15,-2-4-1-15,-9-5-74 16,-4-6-53-16,-1-9-162 16,2-4 145-16</inkml:trace>
  <inkml:trace contextRef="#ctx0" brushRef="#br0" timeOffset="-29236.09">21011 16823 1567 0,'-3'9'126'0,"-5"-1"92"0,2-2-37 0,-7-3-6 16,-8-1-21-16,-8 1-35 0,-6 5-14 0,-8 6-32 0,-4 5-19 0,3 14-26 16,3 5-15-16,9 13-19 0,7 5-8 0,20 12-7 0,7 1-2 0,21-4 2 15,14-6 2-15,16-22 2 16,12-7 0-16,4-23-28 15,-2-7-27-15,-9-13-98 16,-19-7-120-16,3-18 164 16</inkml:trace>
  <inkml:trace contextRef="#ctx0" brushRef="#br0" timeOffset="-28977.6">20918 16258 1414 0,'77'61'128'0,"-28"-12"31"0,-6-4-16 0,-42-33-42 16,9-2-14-16,17 13 5 0,9 4-8 0,16 6-11 16,9 7-12-16,-2 2-26 15,4 2-11-15,-11 4-10 16,-8 1 0-16,-23 4-2 0,-10 6-1 15,-26 10-11-15,-11 8-19 16,-17 19-61-16,-15 5-32 16,-4 7-69-16,-6 7 86 15</inkml:trace>
  <inkml:trace contextRef="#ctx0" brushRef="#br0" timeOffset="-27645.98">17040 18240 408 0,'-9'0'135'0,"9"-1"-38"0,-2-1 136 0,1-1-33 0,1-3-18 0,0 4-16 0,7 2-30 0,6 8-9 0,12-5-15 16,1-3-12-16,7 2-35 16,6-2-15-16,10 3-31 31,8 5-10-31,9-11-3 0,3-7 0 0,-5-1 4 16,-1 2 1-16,-21 2-22 15,-7-2-38 1,-29 1-156-16,-7 2 127 0</inkml:trace>
  <inkml:trace contextRef="#ctx0" brushRef="#br0" timeOffset="-27414.86">16901 18519 1363 0,'-4'15'106'0,"4"-4"92"15,6-5-51-15,18-6-14 16,4-2-12-16,13-7-23 16,9 1-25-16,7-5-32 15,10 1-12-15,10 2-20 0,5 6-6 16,17-3 2-16,-6 4 1 0,-9-2-13 16,-13-6-43-16,-21-1-137 15,-5-4-126-15,-12-19 155 16</inkml:trace>
  <inkml:trace contextRef="#ctx0" brushRef="#br0" timeOffset="-27108.91">17689 17854 1642 0,'0'36'90'0,"-2"4"41"0,8-3-34 16,7 1-22-16,1 0-10 15,15-6-24-15,0 2-1 16,19-4-8-16,4-1-3 16,13 1-4-16,-1-7-8 0,-1 4 0 15,-3-2 0-15,-20 4 8 16,-13-1 5-16,-27 7 8 16,-16 4 3-16,-32 4-4 31,-7 4-7-31,-20 5-14 0,-4-1-10 0,1-1-51 15,-4-9-49-15,-8-5-128 16,-3-7-86 0,3-6 160-16</inkml:trace>
  <inkml:trace contextRef="#ctx0" brushRef="#br0" timeOffset="-26500.18">19246 17980 1123 0,'0'0'124'16,"-4"2"97"-16,0-1-6 0,-4-1-34 0,-2 0-26 0,1-3-39 0,-1-2-10 0,-2-3-29 0,-2-1-16 0,-5 0-27 15,-5 1-13-15,-7 0-9 16,1 5-3-16,0 7-4 16,-4 7 0-16,8 15-3 15,0 8-1-15,9 10-3 16,1 10-3-16,12 11-2 16,4 6 0-16,4 1 3 15,4-2 0-15,3 2 3 16,-5-4 1-16,2 1-2 15,-4-1-13-15,-3-9-77 16,-1-3-73-16,-6-24 86 16</inkml:trace>
  <inkml:trace contextRef="#ctx0" brushRef="#br0" timeOffset="-25769.66">18621 18538 1304 0,'0'-3'157'0,"5"-3"146"15,7-10-111-15,10 4-64 0,11-3-20 16,16-2-41 0,13 4-16-16,17-1-31 0,6-2-11 15,3 4-6-15,-7-1-1 0,-4 2 0 16,-1-2 1 0,-4 6 3-1,-5 2 1-15,-18 3 8 0,-12 2 4 16,-21-3 26-16,-16 3 9 15,-23 3 4-15,-6-1-4 16,-23 6-27 0,-5 0-14-16,7 6-22 15,2 8-14-15,12 9-27 16,9 12-12-16,12 3-12 16,5 4 4-16,12-2 23 15,10-11 12-15,6-13 21 16,5-10 7-16,3-14 8 15,-1-9 12-15,2-13 19 16,1-8 9-16,4-10 15 16,-6-1 3-16,1 5-1 15,-3 3-5-15,-10 19-15 0,0 7-11 16,-3 11-17-16,0 10-4 16,5 9-6-16,8 3 0 15,1-3-3-15,2-7 0 16,1-14 1-16,-1-4 0 0,0-12 3 15,-3-3 2 1,-4-6 5-16,-4-3 0 16,0 0 8-16,-2 3 4 0,-5 4 0 15,2 3 2-15,-6 7-10 16,3 5-6-16,-2 4-4 16,4 7-2-16,6 2 0 15,-1 2 0-15,3-1 1 16,-1 1 1-16,2-3 1 15,-5 0 8-15,-3 4 17 0,-3 2 6 16,0 5 8-16,-5 0-6 16,-1 3-14-1,-2 2-5-15,-5 1-6 16,0-1-2-16,-7 1-10 16,-4-1-20-16,-3-4-70 0,-5-7-47 0,-1-4-145 31,-2-6-133-31,10-23 236 15</inkml:trace>
  <inkml:trace contextRef="#ctx0" brushRef="#br0" timeOffset="-25570.34">20028 17926 1099 0,'49'-29'224'0,"-5"13"231"0,-9 13-72 0,-18 20-100 0,-7 18-50 0,-17 28-93 0,-4 8-42 15,-4 15-57-15,0 3-19 16,8-1-20-16,2-8-2 0,10-7-14 16,7-8-28-16,9-15-83 15,-2-10-59-15,3-20 88 16</inkml:trace>
  <inkml:trace contextRef="#ctx0" brushRef="#br0" timeOffset="-25403.03">19908 18289 1843 0,'14'-8'107'0,"18"0"55"15,9-4-38-15,24-2-30 16,14-5-17-16,4-7-33 16,-4-2-18-16,-10-7-34 15,-5-4-70-15,2-13 50 0</inkml:trace>
  <inkml:trace contextRef="#ctx0" brushRef="#br0" timeOffset="-24831.66">21082 17712 873 0,'3'-19'179'0,"-3"3"236"16,-3 1-171-16,-5 11-46 16,2 0-20-16,-2 7-39 15,-2 0-22-15,7 11-49 16,3 11-20-16,2 20-28 16,1 14-13-16,5 27-10 15,-7 5-3-15,1 15-40 16,-2 4-15-16,-3-12-4 15,-5-2 0-15,3-26 42 16,5-14 15-16,0-27 3 16,3-17 0-16,5-29 0 15,2-15 3-15,-1-21 8 0,9-13 4 16,-1-7 11 0,7 5 5-16,-1 7 7 15,1 12 0-15,-4 20-6 0,3 15-6 16,2 27-11-16,-2 15-2 15,1 26-4-15,-3 10-3 0,1 12-18 16,0 1-13 0,-5-6-27-16,5-9-32 0,-4-19-110 15,5-14-144 1,-4-19 189-16</inkml:trace>
  <inkml:trace contextRef="#ctx0" brushRef="#br0" timeOffset="-24284.59">21768 18168 1821 0,'-5'22'132'0,"4"0"48"0,-5 3-50 0,7 5-89 0,-6 5-24 0,5 15-20 0,5 2-4 0,8-6-3 0,6-3-3 15,0-26 1 1,6-8-1-16,6-16 9 0,-2-9 9 16,-4-11 25-16,-8-6 19 15,-4-5 33-15,-3-3 14 16,-7 5-6-16,-2 6-12 16,2 16-32-16,1 14-22 15,5 22-22-15,5 8-9 0,11 12-18 16,5 4-1-16,18-13 4 15,4-11 5-15,13-14 12 16,-1-13 6-16,-12-9 26 16,-12-5 15-16,-17-6 27 15,-10-2 17-15,-10-11-2 16,-6 0-9-16,-11-14-27 16,-5-12-20-16,0-3-23 0,-3-2-12 0,6 12-67 31,2 5-27-31,-10 8 48 15</inkml:trace>
  <inkml:trace contextRef="#ctx0" brushRef="#br0" timeOffset="24542.49">1133 8190 190 0,'0'-8'60'0,"0"2"59"0,0-4-33 0,0 2-7 0,-1 2-14 0,-1 3-13 0,2-2-26 15,0 5-13-15,0 0-29 0,0-5-55 0,5 4 44 0</inkml:trace>
  <inkml:trace contextRef="#ctx0" brushRef="#br0" timeOffset="25911.3">1143 8149 783 0,'-2'0'162'16,"-4"-3"105"-16,3 0-48 0,1 3-49 0,-1 0-65 0,1 0-17 0,2 3-20 0,0 5 3 0,-3 14-2 0,3 6-9 0,-1 21-28 0,1 5-10 0,-2 15-17 0,1 2-5 0,-4-8 2 15,-1-1 0-15,-1-14 1 16,-2 0-1-16,-4-9 2 16,1-4-1-16,-1-16 2 15,5-8 1-15,2-13 5 16,-2-9 0-16,5-20 0 15,-1-20 4-15,4-15-2 16,4-21-2-16,13-9 4 16,5 1-5-16,14 6 6 15,2 16 6-15,3 26-4 16,5 10-1-16,-2 18-12 0,3 12-2 16,-5 8-2-16,-5 10 2 15,-11 7 3-15,-11 5 3 16,-10 12 7-16,-11-2 4 15,-15 13 3-15,-4-4-3 0,-14-1-8 16,-4-3-4-16,-3-11-1 16,2-8 2-16,6-14 6 15,5-7-6 1,14-7-6-16,3-1-3 0,16 1-6 16,5 6 5-16,16 9 2 15,1 8 0-15,11 19 2 16,0-1-2-16,-1 7 0 15,4 4-1-15,-3-5 2 16,-1 1-23-16,-3-9-65 16,3-2-37-16,-2-7-131 15,-3-15-97-15,9 0 203 16</inkml:trace>
  <inkml:trace contextRef="#ctx0" brushRef="#br0" timeOffset="26301.29">1752 8538 1426 0,'-10'-9'135'0,"-7"1"85"0,0-12-19 0,-9-12-85 0,0-1-28 0,-8-11-48 0,4 8-24 0,2 12-15 0,6 13-6 16,5 31-13-16,4 10-2 0,7 24 0 15,2 6 4-15,14 1 6 16,3-7 1-16,6-15 3 16,3-10 1-16,1-15 3 15,-5-6 2 1,4-10 4-16,-5-9 2 0,-3-12 7 16,4-4 6-16,-11 0 16 15,3-11 7-15,-7 11 3 16,-1 4-5-16,-2 21-14 15,3-11-10-15,-3 26-10 16,0 4-3-16,0 12-5 16,1 2-10-16,3-4-58 15,5-2-44-15,7-9-147 16,3-2-224-16,12-6 284 0</inkml:trace>
  <inkml:trace contextRef="#ctx0" brushRef="#br0" timeOffset="26692.58">2198 8381 900 0,'-5'0'177'0,"-1"1"202"15,0 6-183-15,-4 1-34 16,1 6-42-16,-10 6-34 16,-5 1-18-16,-6 9-27 15,0 0-13-15,8 1-16 16,3 1-8-16,19-2-8 15,2 1-2-15,25-9-1 16,6-1 2-16,6-15 5 16,10-3 5-16,-6-12 8 15,6-5 3-15,-5-12 12 16,-3-5 5-16,-6-4 10 16,-2-7 8-16,-11-1 2 15,-6 2 4-15,-16 2 12 16,-11 7 3-16,-15 15 4 15,-2 9-9-15,-8 25-28 16,1 10-12-16,8 27-22 16,8 9-4-16,14 6-4 15,13 0-4-15,24-17-2 0,14-6-1 16,20-16-29 0,8-14-56-16,8-16 57 15</inkml:trace>
  <inkml:trace contextRef="#ctx0" brushRef="#br0" timeOffset="29013.58">630 6564 751 0,'-9'-5'139'0,"1"1"96"0,-2 7-53 0,-2 0-27 0,-1 3-31 0,0 0-12 0,4 4-23 0,1-4-15 16,2 8-22-16,4 2-5 16,2 9-11-16,-1 10 0 31,-6 12-12-31,3 12-6 0,-9 12-11 16,0 4-3-1,1 9-2-15,2-2-2 16,5-16-4-16,2-4-13 15,6-29-39-15,4-11-26 16,10-19-82-16,2-8-46 0,8-23-140 16,6-10-59-16,3-12 219 15</inkml:trace>
  <inkml:trace contextRef="#ctx0" brushRef="#br0" timeOffset="29261.84">734 6987 484 0,'11'-10'149'0,"-6"7"168"15,-2 9-35-15,-8 15-90 16,-6 7-50-16,5 7-90 15,3 4-20-15,0-6-17 16,11-6-4-16,4-13 14 16,6-2 9-16,5-11 25 15,-1-1 18-15,-4-9 5 0,-1-2 0 16,-9-7 3-16,1 4 2 16,-9-5 0-16,-6 0-5 15,-5 2-27-15,-8-5-17 0,0 6-26 16,-1 0-11-1,4 7-37-15,5-1-42 16,11 7-105-16,12-6-86 16,15-2 139-16</inkml:trace>
  <inkml:trace contextRef="#ctx0" brushRef="#br0" timeOffset="29531.75">1296 6931 661 0,'-11'8'173'16,"-2"0"149"-16,-12 2-109 15,1-2-36-15,-4 9-60 16,1-1-17-16,2 10-54 16,0 4-19-16,12 8-22 15,0 0-5-15,13 0-4 16,3 0-2-16,12-11 0 15,5-5 0-15,7-14 0 16,1-8 0-16,7-16 3 16,0-3-10-16,0-9-89 15,-2-9-75-15,-3-8 89 16</inkml:trace>
  <inkml:trace contextRef="#ctx0" brushRef="#br0" timeOffset="29743.75">1460 6662 951 0,'-5'-14'237'0,"0"4"172"0,-7 13-148 16,-4 7-62-16,-1 12-101 16,1 0-28-16,3 11-32 15,1 6-12-15,2 10-20 16,2 3-1-16,4 5-2 16,4 1-3-16,4-1-2 15,1 0 5-15,6-11-96 16,0-8-55-16,2-16-264 15,1-8 214-15</inkml:trace>
  <inkml:trace contextRef="#ctx0" brushRef="#br0" timeOffset="29952.23">1668 6812 904 0,'-24'30'179'15,"-2"-2"163"-15,-4 3-169 16,-3 3-34-16,6-4-72 31,0 0-13-31,5-4-42 16,8 1-10-16,10 3-8 15,8 2-5-15,8-6-1 16,13 0-2-16,7-7-46 0,6-7-21 16,6-4-163-16,-1-6 135 15</inkml:trace>
  <inkml:trace contextRef="#ctx0" brushRef="#br0" timeOffset="30157.6">1848 7302 671 0,'-16'19'133'0,"7"-5"161"16,9-3-175-16,14-11 3 15,11-1-33-15,13-7-15 16,5 0-29-16,4-3-31 16,-4-2-60-16,-1-1 34 15</inkml:trace>
  <inkml:trace contextRef="#ctx0" brushRef="#br0" timeOffset="30488.87">2417 7042 991 0,'-14'-6'119'16,"-3"-9"94"-16,-5-2-29 15,-2 0-53-15,1 2-32 0,4 14-49 32,1 4-21-32,2 19-24 0,4 8-5 15,2 11-6 1,4 3-3-16,8-4-10 0,7-9-5 15,7-17-2-15,3-9 4 16,3-11 12-16,0-10 8 16,0-8 5-16,-5 1 3 15,-2-7 3-15,-4 1 11 16,-5 10 8-16,-4 16 3 16,-1-3-5-16,-4 19-12 15,-5 17-13-15,3 6-18 16,1 8-58-16,4 0-51 0,9-15 62 15</inkml:trace>
  <inkml:trace contextRef="#ctx0" brushRef="#br0" timeOffset="30889.88">2850 6996 1352 0,'-10'-6'139'0,"-5"1"79"16,0 5-41-16,-4 2-103 0,2 7-23 15,4 4-30-15,2 4-7 16,5 7-12-16,-2 1-4 16,8 2-3-16,3-4 0 15,5-7-1-15,3-8 1 16,3-16 2-16,1-8 2 16,8-7 6-16,1 7 9 15,-7-8 30-15,1 10 17 0,-9 3 13 16,-3 3 1-16,-2 18-20 15,-4 4-15-15,-8 19-17 16,-5 8-7-16,-4 11-10 16,-5 10-3-16,-7 1-2 15,2 3-2-15,-7 6-19 16,2-2-23-16,9-4-41 16,2-6-5-16,19-22 17 0,7-10 20 31,13-20 37-31,5-13 4 15,7-14-20-15,5-6-27 0,-2-10-89 16,0-2-87-16,7-6 124 16</inkml:trace>
  <inkml:trace contextRef="#ctx0" brushRef="#br0" timeOffset="31301.18">3263 7179 1278 0,'-9'5'159'0,"-1"0"110"0,-7-1-15 15,-1-4-109-15,-4-3-41 0,-1-5-61 0,4 0-24 0,1 4-16 0,1 10-4 16,11 8-6-16,-4 13-2 16,10 9-2-16,2-4-1 15,9-5-1-15,5-9 1 16,9-11 5-16,3-4 3 15,4-13 5-15,-5-2 1 0,1-9 2 16,-1 1 1-16,-2-7-1 16,2 3 0-16,-8 2 0 15,-3 7 1-15,-7 10 3 16,-7 10 3-16,-5 12-1 16,-7 11 0-16,-9 16-7 15,0 5-3-15,-6 16-1 16,0 1-2-16,11 5-1 15,3-1-1-15,11-23 1 16,9-5 0-16,11-27 1 16,10-15 1-16,15-27-1 15,2-21 3-15,11-24-62 16,2-8-13-16,14-20 35 0</inkml:trace>
  <inkml:trace contextRef="#ctx0" brushRef="#br0" timeOffset="32576.59">550 9480 693 0,'-13'0'121'0,"-6"5"97"0,3-1-55 0,1 6-53 0,-3-4-27 0,10 2-28 16,0 3-13-16,13 5-25 16,5 9-6-16,7 15-2 15,-1 5-4-15,-2 1-3 0,0 1 0 16,-3-7 0-16,-6-4 2 16,-2-12-5-16,-6-9 26 15,-2-10 35-15,-4-6 11 16,-2-17 16-16,-2-4-24 15,-4-17-30-15,2-4-10 16,0-4-8-16,1 4-5 16,7 7-6-16,7 4-5 15,13 10-6-15,7-1-1 16,12 7-12-16,12-3-42 16,3 5-137-16,12 1-118 0,-9 1 155 15</inkml:trace>
  <inkml:trace contextRef="#ctx0" brushRef="#br0" timeOffset="32919.87">925 9549 877 0,'-3'26'115'15,"-7"0"80"-15,1-5-67 16,3 1-48-16,1-9-36 16,5-1-9-16,11-6-8 0,3-4 19 15,7-8 14-15,2-5 11 16,1-8 14-16,-2-3-10 15,-1 1 2-15,1-2-4 16,-13 0-3-16,-1 8 1 16,-11 2-3-16,-11 4-6 0,-12 7-16 15,-5 2-12 1,-5 14-19-16,3 10-8 16,6 14-11-16,1 6-6 0,17 16-4 15,7 1-1 1,13-2-1-16,8-7 0 0,15-16-8 15,-1-8-7-15,9-15-51 16,-1-5-30 0,7-16-73-16,-4-9-58 15,3-18-237-15,-1-11 277 0</inkml:trace>
  <inkml:trace contextRef="#ctx0" brushRef="#br0" timeOffset="33117.98">1413 9401 872 0,'-15'-41'147'0,"0"11"120"0,2 8-34 15,-6 9-52-15,8 12-39 16,-2 12-48-16,-1 6-13 0,11 23-38 16,0 1-13-16,8 19-8 15,6 6-8-15,0 16-4 16,1 5-1-16,-7 2-6 16,5-3-2-16,-4-17-29 15,6-9-47 1,11-24-121-1,2-11-106-15,13-18 154 0</inkml:trace>
  <inkml:trace contextRef="#ctx0" brushRef="#br0" timeOffset="33395.11">1742 10000 714 0,'2'-1'115'0,"3"1"96"15,6 1-46-15,6 10-86 0,7-6-22 16,12 3-33-16,2-6-13 15,9-6-4-15,5-7-41 32,-4-6 26-32</inkml:trace>
  <inkml:trace contextRef="#ctx0" brushRef="#br0" timeOffset="33933.45">2447 9728 431 0,'2'-12'97'0,"0"1"94"16,-2 2-15-16,-4 4-43 15,-2-4-6-15,3 4-10 16,0 0-9-16,-2 2-12 15,2 2-8-15,0 1-23 16,-5 0-11-16,3-2-24 0,-1 2 0 16,4 0 0-16,1 0 6 15,1 0 8-15,-2 0-8 16,1 0-6 0,-1-2-13-16,-1 1-12 0,3-2-2 15,-2 1-3-15,2 1 0 0,0-1-1 16,0 0-2-1,0 2-3-15,0 0 1 0,0 0 0 16,0 0 4-16,0 0 1 16,-3 5 0-1,2 1-29-15,1-2-37 0,0-4-120 16,0 0-176-16,11-2 205 31</inkml:trace>
  <inkml:trace contextRef="#ctx0" brushRef="#br0" timeOffset="35135.87">2436 9218 455 0,'0'-1'88'0,"-1"1"98"0,-2 0 8 0,1 1 1 0,-1 1-8 0,1-1-28 0,-1-1-23 0,-5 5-52 0,7-2-23 0,-6 0-36 16,6-1-6 0,-4 7-1-16,2-2 4 15,-2 8 8-15,4 12 0 0,1 13-4 32,0 9-7-32,1 17-14 15,4 10-2-15,-2 7-2 16,-1 9-1-1,-2-4-18-15,4-5-17 0,4-24-21 16,5-13-12-16,0-32 5 16,9-8 15-16,0-15 20 15,6-15 13-15,1-12 14 16,-4-4 2-16,-9-2 5 16,-4-1 3-16,-4 12 10 15,-5 7 6-15,-3 14 11 16,0 9-3-16,-3 12-11 0,-2 9-10 15,5 10-15 1,8 7 0-16,6-4-3 16,9-3 3-16,6-15 1 0,8-4 7 15,-6-12 24-15,12-10 15 16,-21-5 37-16,-1-4 12 0,-9-4 20 16,-12 5 3-16,-1-8-7 0,-14-1-18 15,-4 3-35-15,-11-5-20 31,-7 3-32-31,8 3-27 16,-6 8-78-16,12 5-48 16,7 8-186-16,16 2 183 0</inkml:trace>
  <inkml:trace contextRef="#ctx0" brushRef="#br0" timeOffset="35390.15">3086 9691 1170 0,'-4'10'148'0,"-6"-4"116"0,-2 2-80 0,-6-7-42 0,-5 1-39 16,-3 3-31-16,1 1-27 0,0 13-36 16,1 3-7-16,10 13-11 15,8-1 0-15,10 9-4 16,11-5 0-16,11-10 3 15,6-2 1-15,0-14-8 0,4-9-26 16,0-9-62-16,2-10-306 16,1-22 258-16</inkml:trace>
  <inkml:trace contextRef="#ctx0" brushRef="#br0" timeOffset="35588.8">3388 9220 1113 0,'-13'0'163'15,"2"9"183"-15,-5 27-197 16,5 10-44-16,-6 17-26 16,-4 11-16-16,9 13-29 15,-1 5-15-15,8 2-17 16,-2-2-4-16,7-10-47 16,0-15-33-16,12-18-163 15,5-9-157-15,17-26 223 0</inkml:trace>
  <inkml:trace contextRef="#ctx0" brushRef="#br0" timeOffset="35808.76">3568 9589 888 0,'-23'4'170'0,"-2"8"232"16,5-1-236-16,-10 6-7 31,-7 2-39-31,3 0-43 15,-4 3-25-15,-2 1-43 0,9 4-8 0,15 3-12 16,13 3-3-16,23-1-5 0,18 1 1 31,13-3-25-31,9 2-48 0,4-7-209 16,0 0 180-16</inkml:trace>
  <inkml:trace contextRef="#ctx0" brushRef="#br0" timeOffset="52901.98">3924 7215 339 0,'-5'-3'92'0,"1"-2"115"0,0 1 14 0,-2 5-6 0,5 1-14 15,-1 4-29-15,4-4-18 0,9-4-25 0,-2 2-18 0,5-6-45 0,5 6-18 0,2 0-34 16,-2 0-7-16,1 3-34 15,-4 3-80-15,3-1 68 16</inkml:trace>
  <inkml:trace contextRef="#ctx0" brushRef="#br0" timeOffset="53178.78">4285 7266 662 0,'2'3'91'0,"-2"0"73"0,6-9-113 16,5-7 0-16,3-3-46 15,7-3-4-15,0 4-28 16,1 1-37-16,8 1-80 16,-2 0-49-16,0 4 19 15,5 4 36-15,-3-6 82 16,5 3 57-16,-3 2 90 15,1-5 46-15,-3 11 75 0,3 1 35 0,-6 9-39 16,-2 4-36-16,-6 8-69 16,-5-6-42-16,-3-3-43 15,0-6-11 1,0-3 3-16,0-3-59 0,5-6 37 16</inkml:trace>
  <inkml:trace contextRef="#ctx0" brushRef="#br0" timeOffset="53477.41">5093 7182 1318 0,'-1'32'183'0,"-3"6"85"15,1-10-68-15,2-3-61 16,1-6-89-16,9-13-22 16,7-18-30-16,6-7-31 15,10-9-69-15,9-2-40 16,17-5-98-16,3 5-25 15,7 19 34-15,-6 8 42 0,-12 11 144 16,-9 6 99 0,-6 11 109-16,-8 0 26 15,-8 7-13-15,1-4-42 16,-4-7-70-16,-2-6-26 16,2-11-30-1,1-4-7-15,2-10-48 16,5-2-67-16,4-14 65 0</inkml:trace>
  <inkml:trace contextRef="#ctx0" brushRef="#br0" timeOffset="53619.04">6011 7220 833 0,'7'21'216'0,"-6"-4"209"0,9 3-194 16,-9-2-57-16,10-4-93 16,3-5-32-1,4-10-49-15,7-12-32 0,10-14-110 16,-4-6-116-16,17-5 132 15</inkml:trace>
  <inkml:trace contextRef="#ctx0" brushRef="#br0" timeOffset="53787.29">6519 7118 1058 0,'14'31'216'0,"-1"-7"191"0,-5 4-196 0,-3-7-66 16,-2-4-88-1,6-6-28-15,7-17-38 0,9-5-42 16,23-5-180-16,5-1 152 0</inkml:trace>
  <inkml:trace contextRef="#ctx0" brushRef="#br0" timeOffset="54580.5">4181 9847 1011 0,'-4'-1'83'0,"2"1"69"0,7-2-10 0,-1 1-22 0,4-3-18 0,0 3-46 0,2 1-24 0,1 0-25 0,1 0-25 0,6 1-208 0,2-2 159 0</inkml:trace>
  <inkml:trace contextRef="#ctx0" brushRef="#br0" timeOffset="54732.37">4647 9884 1139 0,'4'14'96'0,"4"-2"62"16,-5-2-99-16,8-10-27 16,0-11-22-16,12-13-82 15,5-9-99-15,8-8 100 16</inkml:trace>
  <inkml:trace contextRef="#ctx0" brushRef="#br0" timeOffset="54874.39">5114 9702 992 0,'22'27'159'0,"0"1"123"16,-5-1-70-16,-3-8-110 16,1-3-43-16,3-11-43 15,1-7-10-15,8-12-59 16,6-8-44-16,7-10-208 16,-2-1 172-16</inkml:trace>
  <inkml:trace contextRef="#ctx0" brushRef="#br0" timeOffset="55000.17">5741 9639 885 0,'26'24'198'16,"-6"1"192"-16,-2-1-111 16,-7-5-144-16,0-4-53 15,-2-13-68-15,1-8-13 16,5-16-16-16,3-5-38 16,7-6-127-16,5 0-125 15,16 1 156-15</inkml:trace>
  <inkml:trace contextRef="#ctx0" brushRef="#br0" timeOffset="55229.32">6261 9595 1076 0,'11'24'157'0,"1"-1"123"16,-4 1-86-16,3-8-118 15,2-5-37-15,-1-10-33 16,1-4-25-16,7-16-86 16,-1-1-82-1,10-4 93-15</inkml:trace>
  <inkml:trace contextRef="#ctx0" brushRef="#br0" timeOffset="55276.75">6724 9616 1119 0,'44'41'231'0,"-9"6"237"16,-5 3-113-16,-11-4-161 15,-13-7-55-15,1-16-192 16,-7-14-82-16,1-34 65 0</inkml:trace>
  <inkml:trace contextRef="#ctx0" brushRef="#br0" timeOffset="56092.92">5084 6332 947 0,'-4'-3'91'0,"-3"-6"65"0,0 4 17 15,-4-6-54-15,0 0-16 0,-3-2-38 0,0 1-12 0,-7 0-18 0,-1 6 25 0,0 1-10 0,-3 5-4 0,0 8 0 0,3 7-26 0,6 8 9 0,2 2 1 0,4 9 1 16,5 8 0-16,7 5-14 31,1 9-5-31,10-3-7 0,-4-1-2 0,-4-1 0 16,4-2-2-16,-9-10-4 16,0 0-38-16,-4-7-111 15,-4-2-135-15,0-10 147 16</inkml:trace>
  <inkml:trace contextRef="#ctx0" brushRef="#br0" timeOffset="56297.4">4699 6744 1104 0,'3'0'124'16,"5"-2"90"-16,4-1-39 0,3-2-12 15,11 1-41-15,0-1-27 16,8-5-60-16,-4 1-17 15,7-5-35 1,-1 0-49-16,-6-4-146 16,6 2-124-16,-7-1 167 15</inkml:trace>
  <inkml:trace contextRef="#ctx0" brushRef="#br0" timeOffset="56829.26">5099 6649 947 0,'-3'13'70'0,"3"-8"51"0,2 2 10 16,9-7-33-16,1-1-4 16,3-7-24-16,5-3-9 0,-2-2-5 15,-1 2-2 1,-1 0-1-16,-1 0-2 0,-8 2 4 16,-1-4 6-16,-6-1 6 15,-8 0 0-15,0-2-13 16,-7 0-10-16,-3 10-19 15,1-2-9-15,-2 11-14 16,2 8-2-16,4 11-4 16,-1 5-2-16,4 9 0 15,2 2 0-15,7 2 2 0,1-3 1 16,6-10 1-16,0-2 2 16,7-7-1-16,1-7 1 15,5-11 5-15,-3-3 3 16,8-10 7-16,-2-3 1 15,6-4-3-15,-1 2-1 16,0 3-2-16,-2 2-1 16,-9 5-4-16,-2 5-1 15,-3-2-5 1,-2 5 0-16,-4 8-3 0,1 0 1 16,-2 2 2-16,-3-3 1 0,1 0 1 15,-2-6 2-15,1 2 0 16,7-3 0-16,5-6 0 15,3 1-2-15,7 1 1 16,3 1 0 0,2 10-2-16,2 6 1 15,0 14-1-15,-3 8-1 16,-4 1-14-16,1 0-28 0,1-3-95 16,2-9-70-16,2-21 102 15</inkml:trace>
  <inkml:trace contextRef="#ctx0" brushRef="#br0" timeOffset="57193.54">5917 6624 1066 0,'-16'11'177'15,"-5"3"152"-15,-1 0-147 0,0 2-35 0,0 6-67 0,-3-3-22 0,11 5-39 0,3 1-13 0,11-3-12 0,11-6-3 16,12-7-2-16,6-2 2 16,15-9 5-16,5-3 2 15,4-6 3-15,4-3 2 16,-13 0 6-16,-6-5 5 0,-14 3 22 31,-10 0 16-31,-14 2 34 0,-5 3 11 0,-26 3-3 16,-2 7-10-16,-15 13-32 15,-2 9-14-15,14 9-24 16,7 6-10-16,28 7-14 16,13-2-4-16,28-8-1 15,10-6 1-15,16-7 12 16,1-7 0 0,-3-10-139-16,-1-2-319 0,-1-15 279 15</inkml:trace>
  <inkml:trace contextRef="#ctx0" brushRef="#br0" timeOffset="57835.22">4822 9043 977 0,'4'6'85'0,"0"-1"54"0,-4-2 7 0,0-3-13 0,1-4-6 0,-1-9-4 0,-1 2-9 0,-12 0-8 0,7 5-15 0,-4-1-30 0,-4 4-11 15,-2 3-24-15,-6 6-3 0,-3 10-5 0,3 11-4 16,4 20-8-16,-2 8-3 16,11 15-7-16,-4 1-2 15,8-2-1-15,4-3-6 16,1-7-51 0,0-4-50-16,-2-8-255 15,2-6 219-15</inkml:trace>
  <inkml:trace contextRef="#ctx0" brushRef="#br0" timeOffset="58428.78">4621 9491 1188 0,'4'0'107'0,"-4"-3"97"16,6 3-43-16,5 0-15 16,-3-2-31-16,15-4-57 15,6-8-23-15,6-5-26 16,4-5-4-16,8 4-1 0,-6 2 0 15,-6 3 1-15,-5 3 0 16,-8 1 13-16,-6 7 7 16,-7-3 9-16,-7 7 12 0,0-6 1 15,-2 0-4 1,-10-2-6 0,-1-2-12-16,-3-1-11 15,-2 0-3-15,2 10-5 16,-2 6-2-16,0 13-5 0,2 8-3 0,5 5-4 15,1 7 0-15,8-2 0 16,3-1 0-16,16-8 1 16,-2-10 0-1,10-9 3-15,0-8 2 16,0-6 2-16,-2-7 2 0,-1-4 1 16,2-4 0-16,0 2 0 15,-3 0-1-15,-2 5 0 16,-7 5 0-16,-8 4 1 15,-4 5 0-15,-2 2 0 16,-3 4 0-16,-4 3 1 16,-2-2-1-16,-1 1 0 15,4-5-1-15,6-3-2 16,0 0-1-16,2-8-2 0,10-2 3 31,6-5 9-31,5-1 5 16,4 5 4-16,2 5-2 15,7 6-7-15,2 6-4 16,0 6-3-16,-8 6-1 0,-4-2-10 16,-2 2-21-16,-2-3-92 15,3-6-79-15,1-9-340 0,5-3 311 16</inkml:trace>
  <inkml:trace contextRef="#ctx0" brushRef="#br0" timeOffset="58800.27">5645 9267 1044 0,'-9'-11'110'0,"2"-3"93"0,1 3-54 0,3-5-36 0,0 3-6 0,3 1-25 0,0 5-10 0,1 14-21 0,3 12-15 0,-4 15-14 0,1 7-7 0,1 5-11 0,4-6-4 0,7-9-4 16,1-9-1-16,11-8 0 15,5-6 1-15,8-8 2 16,8-9 1-16,-4-9 2 16,1-7 2-16,-4-11 2 15,1-2 3-15,-10-1 14 16,-8 2 15-16,-19 11 40 16,-12 5 12-1,-21 15 10-15,-11 6-11 0,-2 14-38 16,2 10-14-16,11 9-28 0,5 6-8 15,17 1-14 1,9-4-5-16,25-6-3 0,13-13 1 0,21-11-23 31,6-6-47-31,12-7 55 0</inkml:trace>
  <inkml:trace contextRef="#ctx0" brushRef="#br0" timeOffset="110632.41">692 5041 678 0,'1'-10'165'0,"-2"1"134"0,-9 10-102 0,-4 9-48 0,-7 2-37 16,4 6-9-16,-3 2-12 0,2-6-10 0,7-4-16 0,0-5-6 0,6-1-7 15,1 3 3-15,-3 8-12 0,6 6-11 0,-7 7-14 16,3 10-7-16,8 11-10 16,7 5-1-16,12-1-3 15,8 1-1-15,5-10 1 16,7-14 5-16,1-17 38 15,-1-12 26-15,-7-21 45 16,-3-12 11-16,-12-14-5 16,-4-2-11-16,-15-8-25 15,-10 0-12-15,-16 2-24 16,-10-1-12-16,-17 9-20 16,0 7-7-16,-2 16-13 0,4 19-6 15,7 12-14-15,4 9-15 16,12 0-45-16,8 4-35 15,19-5-123-15,16-2-78 16,26-5 174-16</inkml:trace>
  <inkml:trace contextRef="#ctx0" brushRef="#br0" timeOffset="111020.11">1141 5072 997 0,'-8'-1'176'0,"4"-4"111"0,-6 2-45 16,-1 1-49-16,-3 4-53 15,0 7-19-15,-4 5-43 16,1 4-15-16,8 13-25 16,1-1-10-16,8 13-16 15,1 1-4-15,12 3-2 16,7-3 1-16,2-6 6 15,8-6 8-15,-1-16 26 16,-1-12 14-16,10-18 17 16,-2-10 4-16,-4-12 0 15,-1-3-5-15,-20-4-10 16,-11 4-6-16,-22 4-22 16,-11 3-7-16,-22 9-16 15,-6 1-9-15,2 14-12 16,2 8-20-16,20 9-57 15,8 2-47-15,23-1-137 0,7-4-48 16,20-6-269-16,15 2 318 16</inkml:trace>
  <inkml:trace contextRef="#ctx0" brushRef="#br0" timeOffset="111311.67">1591 5037 1313 0,'-14'4'225'0,"-7"2"175"16,-7 10-138-16,-7 6-55 0,2 5-84 16,1 4-34-16,18 4-59 15,8 4-13-15,18 5-12 16,7-1 0-16,16-4 2 16,5-2-2-16,5-14 2 15,3-7-2-15,-3-13 12 16,-4-6 6-1,-11-11 6-15,-3-11 4 16,-9-10-8-16,-14-4-2 0,-15-6-8 16,-8-5-1-1,-15 1-48-15,-4 0-35 0,3 11-90 16,3 7-64-16,9 9-103 16,7 7 164-16</inkml:trace>
  <inkml:trace contextRef="#ctx0" brushRef="#br0" timeOffset="113429.12">3577 8190 766 0,'0'0'131'0,"-5"0"118"0,4 0-25 0,-2 0-36 0,-5-2-24 0,6-4-25 0,1 1-18 0,2-7-16 0,2 1 1 0,0 0-5 15,-3 1-2-15,0 10-13 0,-3-1-12 16,-11 1-23-16,0 11-11 0,-2 9-19 16,-6 7-8-16,3 11-10 15,5 11-3 1,3 11-1-16,9 4-1 0,7-4-2 15,8-6 1-15,12-20 0 16,2-7 0-16,11-16 5 16,-1-9 8-16,1-12 14 15,3-5 7-15,-6-14 15 16,-7-7 3-16,-6-7 4 16,-7-4-2-16,-17 1-10 15,-9 1-7-15,-14 5-15 0,-8 2-7 16,-10 8-9-1,2 10-4-15,0 20-10 0,-3 13-18 0,14 12-50 16,-2 8-47-16,17 2-140 16,10-5-111-1,25-13 204-15</inkml:trace>
  <inkml:trace contextRef="#ctx0" brushRef="#br0" timeOffset="113740.13">4079 8203 1573 0,'-5'14'129'0,"-9"14"56"15,-10 7-20-15,-7 15-100 16,-6 2-22-16,14 0-31 16,15 0-8-16,23-9-4 15,20-7-2-15,19-14 3 16,1-9 24-16,8-18 38 15,-8-12 31-15,-6-12 35 16,-1-7-6-16,-22-3-8 16,-11-1-12-16,-15 4-19 15,-16 1-12 1,-24 7-26-16,-10 0-15 0,-23 6-28 16,-6 4-24-16,-4 12-44 15,10 6-27-15,20 6-81 0,20 5-56 16,33-6-161-16,14 1 207 15</inkml:trace>
  <inkml:trace contextRef="#ctx0" brushRef="#br0" timeOffset="114040.54">4696 8087 1905 0,'-2'-1'175'0,"-15"1"94"16,-12 1-39-16,-15 12-133 15,-3 6-32-15,6 12-47 16,4 10-10-16,26 13-8 16,13 4-3-16,34-4-5 15,16-8 0-15,22-16 6 16,5-14 8-16,-1-18 31 16,-6-12 11-16,-15-19 26 15,-8-8 5-15,-14-10 1 16,-10-2 0-16,-20-1-15 15,-7-3-8-15,-26 4-23 16,-13 4-17-16,-27 14-75 31,-11 10-32-31,-33 41 40 16</inkml:trace>
  <inkml:trace contextRef="#ctx0" brushRef="#br0" timeOffset="115752.75">1485 10964 1145 0,'-8'5'134'0,"-1"1"101"16,-7 0-12-16,0-1-80 0,0-5-26 0,1-8-26 0,0-3-12 0,12 3-1 0,-9-1 1 0,9 9-25 15,-7 6-14-15,-3 26-25 16,10 13-10-16,-5 25-10 16,8 7-1-16,11-9 0 15,4-8 0-15,18-22-1 16,-2-15 2-16,7-20 5 15,0-11 12-15,-5-9 42 0,-4-7 20 16,-12-10 32-16,-6-6 8 0,-11-4-11 31,-9-6-8-31,-14 4-24 0,-11 3-15 0,-14 6-30 16,0 7-12-16,-11 12-18 16,-2 12-11-1,9 22-36-15,4 9-27 0,20 13-94 16,14 4-54-16,23-4-156 15,19-3 196 1</inkml:trace>
  <inkml:trace contextRef="#ctx0" brushRef="#br0" timeOffset="116061.05">2012 10961 1433 0,'8'-8'179'16,"-11"5"131"-16,-11 4-55 0,-20 13-112 15,4 9-50-15,-6 14-67 16,8 9-17-16,14 17-15 16,4 8-7-16,31-6-3 15,12-4 1-15,27-26 2 16,4-7 6-16,6-24 35 16,-7-6 26-16,-13-17 50 15,-5-5 15-15,-19-6 7 16,-10-1-9-16,-14-10-24 15,-7 0-12-15,-22-2-30 16,-11-1-13-16,-18 9-38 16,-11 1-25-16,-12 21-67 15,-1 12-43-15,9 18-110 16,16 10-61-16,31 3 168 16</inkml:trace>
  <inkml:trace contextRef="#ctx0" brushRef="#br0" timeOffset="116421.91">2722 10950 1651 0,'3'0'163'0,"-15"4"95"16,-4 6-38-16,-19 12-112 16,2 5-36-16,-3 22-50 15,-2 7-17-15,20 22-11 16,9 1-2-16,31-8-4 15,14-8 1-15,32-37 24 16,3-8 34-16,11-25 57 16,-1-16 26-16,-10-23 24 15,0-9-10-15,-15-13-23 16,-7-6-16 0,-30-6-32-16,-19 2-16 0,-34 7-24 15,-19 8-12-15,-25 22-51 16,-14 13-42-16,-28 22-11 15,-11 23-382-15,-1 24 315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42:43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1727 2692 720 0,'12'10'68'0,"4"1"39"16,0 0-52-16,-1 0-30 0,0-6-3 0,0-2 10 0,6-3 16 0,-1-3 10 0,1 0 7 15,1-1-2-15,0 1-2 0,-5 3-4 0,-2 8-1 0,-1 3 0 0,5 7-4 16,-2 2-2-16,18 4-13 16,6-5-7-16,19-4-13 15,9-4-3 1,21-1-11-16,22-4-1 16,36 4 9-16,12-2 14 15,26-7 19-15,19 4 12 16,10-8 12-16,20 3-10 0,23 0 11 15,1 3-15-15,24 5-13 16,-4-2 0-16,3 10-3 16,1-10 8-16,-29 4-2 15,3 2-1-15,-32-4-19 16,-20-3-4-16,-22-5-3 16,-17-2-2-16,-35-10 1 15,-13-3-33-15,-36-15-159 0,-28-3-198 0,-32-25 194 16</inkml:trace>
  <inkml:trace contextRef="#ctx0" brushRef="#br0" timeOffset="834.7">10974 2691 957 0,'4'20'47'0,"2"2"51"16,6-1-100-16,3-1 0 0,7-4 8 0,8-2 15 0,14-3 20 0,10-1 3 0,13-2-1 0,9 3-10 16,19 8-13-16,14-2-2 0,22 5 8 0,17 3 0 0,43-9 16 0,23-2 6 15,56-9 9-15,20-5 10 16,49-9 0-16,32-4 4 0,44-11 1 15,38-4 15-15,38-5 19 16,12 1 1-16,22-1-6 16,2 10-25-16,-14 7-42 15,-26 6-17-15,-39 18-89 16,-39 11-228 0,-70-6 189-16</inkml:trace>
  <inkml:trace contextRef="#ctx0" brushRef="#br0" timeOffset="38965.91">19806 4903 409 0,'0'-7'103'0,"0"2"96"0,-3-2-5 0,4 7-43 0,-2-1-17 0,-9 2-13 16,5-1-4-16,-7 5-7 0,2-2-7 0,4 4-19 0,-2 4-12 0,5 3-10 0,1 6-6 0,2 12 1 0,-4 11 8 0,-1 15 3 0,5 14-7 15,0 21-21-15,9 13-16 0,2 28-14 0,-9 5-5 0,1 1-3 0,-3-6 5 0,0-22-2 16,8-9 1-16,1-23 1 0,6-12 0 16,-4-16 1-16,-3-19-1 0,-8-17-46 15,0-14-44-15,-7-32-156 16,1-10-187-16,17-40 240 16</inkml:trace>
  <inkml:trace contextRef="#ctx0" brushRef="#br0" timeOffset="39691.9">19888 4984 718 0,'-10'-18'154'0,"-2"-2"202"16,2 3-198-16,-1-4-3 0,5 9-26 15,-2-1-17-15,5 8-32 16,3 4-10-16,-5-9-17 0,5 10-13 15,6-1-11 1,5 2-7-16,18-1-7 16,2-1 6-16,25-7 6 0,16-3 1 15,39-5-13 1,12-3-6-16,17-5-7 16,5-3 1-16,21-7 5 15,1 4 2-15,-3-3 2 16,-3 4 0-16,-16 4 2 15,-3 5 2-15,-22 5-2 16,-17 4-2-16,-31 5-4 0,-15 1 0 16,-18 8-1-16,-5-1 1 15,-19 6 4-15,-4 0 0 0,-9 1-2 16,-1 4 0-16,-1-2-6 16,0-2-5-16,-1 4-4 15,1 1 0-15,0 5-2 16,0 5 4-1,0 7-4-15,0 15-3 0,-3 25-1 16,-2 14 1-16,0 29 4 16,1 2 4-16,-4 14 2 15,3 4 2-15,0-3 2 16,5-8 0-16,8-15 1 16,3-16-1-1,5-15 0-15,-2-9 0 0,-1-6 2 16,-2-6 1-16,-2-7 5 15,-6-5 3-15,-3-14 2 16,0-3 2-16,-7-10 1 0,0-4 0 16,-7-7 3-1,-5-2 0-15,-9-4-6 16,-12-2 5-16,-9 2-5 16,-3 0-2-16,-20 0 1 15,-18 0-6-15,-32 0-2 16,-15-2 0-16,-24-1-8 15,-20 0-2-15,-20 2-6 16,-4 1-2 0,-14 7-18-16,14 6-30 0,23 1-66 15,4 0-42-15,27 1-122 0,10-3-293 16,23-15 360-16</inkml:trace>
  <inkml:trace contextRef="#ctx0" brushRef="#br0" timeOffset="41910.65">22480 5052 679 0,'0'0'165'15,"0"-2"-54"-15,3-3 203 0,-2 7-120 0,7-4 6 0,-8-2-4 0,-4-3-46 0,-1-7-24 0,-9 8-42 0,4 3-18 0,-7 1-37 0,-5 2-8 0,-13 5-10 0,-9 3-5 16,-2 14-2-16,2-3-2 0,5 3-3 15,5 0-3-15,20-6-5 16,14 4 0-16,14-3 4 0,15-2 5 16,12 2 3-16,1 3 2 15,3-1-1-15,-6 5-2 16,-6 0 2-16,-8 3 2 16,-20-1 9-1,-5 3 3-15,-16 2-4 0,-10-2-3 0,-22-1-17 16,-4-1-23-16,-11-8-77 15,5-7-42-15,9-8-143 16,11-6-180-16,24-19 282 16</inkml:trace>
  <inkml:trace contextRef="#ctx0" brushRef="#br0" timeOffset="42284.81">22579 4755 1158 0,'30'-9'125'16,"-2"1"64"-16,-10 14-68 16,2 13-2-16,-9 17-53 15,-6 13-19-15,-5 24-18 0,-3 12-6 16,-8 11-14-16,-3 5 2 16,-2-5-6-16,-1-4-1 15,7-21-1-15,1-8 0 16,1-18 3-16,5-15 3 15,-1-15 18-15,0-15 14 16,12-18 10-16,4-10 2 16,13-21-15-16,7-5-11 15,4-1 4-15,4 5 6 16,-1 23 5-16,2 13-2 16,-9 22-12-16,1 15-10 15,-13 12-6-15,-2 9 0 16,-12 0-12-16,-1 4-17 15,1-9-81-15,4-4-76 16,7-8 91 0</inkml:trace>
  <inkml:trace contextRef="#ctx0" brushRef="#br0" timeOffset="42846.97">22415 5917 1040 0,'-3'5'171'0,"0"5"92"0,1 9-43 16,-1 6-31-16,-3 11-90 0,-1 10-37 0,-5 6-35 0,-7 0-8 0,-3-8-10 0,0 0-2 16,6-15-3-16,0-6-1 0,10-15 0 0,6-8 0 0,1-19 1 0,10-8 1 15,8-23 3-15,7-8 1 0,4-12 5 16,0 2 1-16,-1 7 2 15,1 14-2-15,-4 23-7 16,-7 16-4 0,-5 22-4-16,-5 13 0 0,-4 14-3 15,-5 8-1-15,0-3-11 16,0-2-2-16,3-10 1 16,2-5 4-16,6-18 12 15,2-10 2-15,-1-12 3 0,4-7 2 16,1-14 2-1,7-1-2-15,4 0-3 0,4 4 0 16,-5 14-1 0,-2 8 0-16,0 17 0 15,-3 9 0-15,-4 11-1 16,-1 4-1-16,-1 4-21 16,-7-3-39-16,4-8-109 15,0-4-105-15,-1-12 140 16</inkml:trace>
  <inkml:trace contextRef="#ctx0" brushRef="#br0" timeOffset="43586.17">23071 6018 1321 0,'3'-3'73'0,"2"0"44"16,3 0-9-16,3-7 14 0,-1 1-24 0,5-7-37 0,4 2 4 0,8-5-1 0,3-3-2 0,-2-2 5 0,-4 1-4 0,-8 2 3 15,-5 1 1-15,-13 5-8 0,-7 4-8 16,-8 11-21 0,-7 4-11-16,-3 16-17 0,0 8-5 15,-3 20-3-15,3 1-1 16,9-2 0-16,0 0 0 0,15-10-2 15,3-11 1-15,13-15 4 16,9-7 3-16,3-14 4 16,5-4 3-16,9-13 1 15,6 0-1-15,7 2 2 16,0 1 2-16,0 10 0 16,-6 10 0-16,-13 5-3 15,-11 10-7-15,-16 5 1 16,-6 6 0-16,-11 0-7 15,-6 2 2-15,-7 1-4 16,-1 0 1-16,6-3 7 16,6-6 0-16,5-7-2 15,10-5 1-15,14-9-2 16,4-6 2-16,18-6 1 16,6-1 0-16,11 2 0 15,-3 5-1-15,-9 10-1 16,-7 1 0-16,-9 3-2 15,-5 6 0-15,-11 2-13 16,-4 2-15-16,-4 0-17 16,0-4 1-16,-2-3 13 15,3-1 16-15,7-8 20 16,8-6 5-16,15-12 13 0,4-6 11 16,14-1 17-1,0 7 7-15,2 12-5 16,-4 10-12-16,-9 20-24 0,-6 7-12 15,-17 23-27-15,-12 4-39 16,-19 10-46-16,-12-2 54 16</inkml:trace>
  <inkml:trace contextRef="#ctx0" brushRef="#br0" timeOffset="46047.77">19482 966 1176 0,'0'1'73'0,"2"-2"100"0,6 7-44 0,-5 5 25 0,-2-3-6 0,6 31-53 0,-4 10-26 0,-3 39-29 0,-6 35-19 0,-21 51-21 0,-11 12 0 16,-9 46 0-16,-1 12-2 0,7 9-12 0,2 5-33 15,15-26-9-15,-1-24 2 16,12-52 18-16,5-31 33 16,13-46 14-16,6-11 5 15,8-27 9-15,6-11 2 16,18-23 5-16,12-7 1 15,22-25-3-15,10-9 2 0,3-15-5 16,3-8-4-16,-12-8-6 16,-4-3-2-16,-3-6 5 15,-4-3 3-15,-6 0 14 16,10-1 13-16,-18-11 15 16,-6-8-4-16,-12-13-4 15,-13-16-9-15,-4-8-28 16,-9-13 0-16,-1-9-10 0,-4 1-1 15,-3 2 15 1,3 4-1-16,-7 8-1 0,1 10-2 16,-2 24-7-1,-10 13 3-15,-8 26 2 0,-10 11-1 16,-18 10-3-16,-11 7-6 16,-21 5-15-16,-10 6-10 15,-13 6-19-15,-13 6-9 16,-29 6-6-16,-10 2 1 0,4 9-7 0,14 9-5 31,49 8-51-31,29 5-45 16,41 1-296-16,29-8 272 0</inkml:trace>
  <inkml:trace contextRef="#ctx0" brushRef="#br0" timeOffset="46819.17">22484 1029 1287 0,'4'11'81'0,"0"3"50"0,1 3-18 0,-2 18 13 0,2 9-40 0,-5 35-48 0,-3 23-8 16,-5 45-11-16,-11 14-4 0,-11 38-8 0,-11 14-1 0,-21 14-1 15,1 12 1-15,-2-10-29 16,8-21-2-16,21-41 3 16,17-28 0-16,20-47 27 15,18-17 3 1,20-35 4-16,17-20 5 0,19-26 4 15,6-18-2-15,17-15-5 16,6-7-6-16,30-3-5 16,6-4 0-16,-11 4-1 15,-3 0 0-15,-16 0 1 16,-7 6 1-16,-1-1 3 16,-6 2 3-16,-28 4 10 15,-15 0 1-15,-30-2 38 16,-6 1 12-16,-21-15 24 15,-5-15 9-15,-3-26-37 16,1-20-14-16,9-41-33 16,4-22-11-16,14-24-7 15,1-4-1-15,7 2 0 16,1 18 0-16,2 28 2 0,-1 26 2 16,-6 47 4-16,-9 15 2 15,-12 31 6-15,-4 10-6 16,-22 18 1-16,-5 2 0 15,-17 9-4-15,-15 0 3 0,-31 0-5 16,-22 0-5 0,-26-2-31-16,-12-1-11 15,-31 10-44-15,-16 10-51 0,-34 29-86 16,-23 28-189-16,-14 39 232 16</inkml:trace>
  <inkml:trace contextRef="#ctx0" brushRef="#br0" timeOffset="51598.6">19673 1574 222 0,'-3'-6'111'0,"1"0"64"0,-5-1 25 0,3 6 2 0,-3-2-23 16,3 3-12-16,1 3-25 16,-3-2-7-16,4 3-25 15,2-4-9-15,-11-4-9 16,5-2-13-16,1 4-23 16,4 6-4-16,4 7-11 15,6 8-6-15,1 4-5 0,-9 6-7 16,2 10-13-16,-3 8-6 15,-3 2-2 1,0 0 0-16,-3-5 0 0,6-3-2 16,1-4-3-16,4-7-19 0,-2-5-55 15,-3-8-30-15,0-7-142 16,2-3-130 0,1-13 219-16</inkml:trace>
  <inkml:trace contextRef="#ctx0" brushRef="#br0" timeOffset="52958.63">19801 1748 446 0,'3'0'112'0,"3"-2"114"0,-4-1-23 0,-2 6-48 0,-5 2-41 0,-3 9-55 16,-1 8-19-16,-1 3-21 0,4 1-4 0,8-3-8 0,4-5 2 0,11-6 9 0,1-1 7 0,4-6 15 16,-5-3 9-16,-3-2 17 15,1-7 7-15,-8-1 15 16,1-3 1-16,-6-1-9 16,-2-1-10-16,0 1-29 15,2-1-13-15,-1 5-22 16,4 2-6-16,4 10-10 15,2 4-2-15,7 11 2 16,2 7 3-16,9-3 7 16,5-1 0-1,-2-3 9-15,3-5 8 0,-9-4 36 16,3-9 23-16,-12-5 28 16,-9-4 7-16,-8-11-21 15,-6 0-19-15,-7-6-35 16,0-7-14-16,1-1-16 15,-1-2-2-15,7-2-5 16,3 5-2-16,1 7-5 16,4 6-2-16,-2 17-8 15,0 1-23-15,0-1-91 16,0 7-69-16,3 6-411 16,5 5 365-16</inkml:trace>
  <inkml:trace contextRef="#ctx0" brushRef="#br0" timeOffset="54538.83">20729 1913 252 0,'0'-1'105'0,"0"-2"139"15,0 3-6-15,0-2-25 0,0 2-25 0,0 0-61 0,-4 0-21 0,0 5-28 0,-4-2-9 0,5-3-16 16,3 2-7-16,1-1 2 15,9-1 5-15,12-3 10 16,9 0 3-16,10-4 3 16,4 3-4-16,5-3-6 15,-3 3-6-15,-9-3-21 16,-3 3-8-16,-18 1-9 16,-1-2-3-16,-8 3 2 0,-8 2 1 15,-2-1-2-15,-7 1-1 16,-13-2-7-16,3 2-2 15,-19 2-3 1,-8-1-3-16,-7 4-1 0,-4-2-2 16,6 3 1-1,6 4 0-15,16-1 2 16,13 1-1-16,16-5 0 0,11-1-1 16,19 1 3-16,8-3 2 15,16-2 8-15,9-2 0 16,-9-3 1-16,-1 2-1 15,-18 0-3-15,-13 0 1 16,-8-2-68-16,-12 3-75 0,-2 1 78 16</inkml:trace>
  <inkml:trace contextRef="#ctx0" brushRef="#br0" timeOffset="55626.04">20800 2088 451 0,'25'-6'107'0,"-8"-7"110"16,4 1-3-16,-15 1-37 0,0 1-26 0,-4 4-49 0,-2-2-10 0,0 5-9 0,0 3-11 0,0 0-18 15,1 0-5-15,3 9-16 16,4 6 1-16,-1 10 3 16,6 11-2-1,4 13-6-15,-2 8-6 0,-3 17-9 16,1 0-4-16,-7 13-5 16,5 9-2-16,-5 13-1 15,-2 9-1-15,-4 16 0 16,-8-1-1-16,1 5 0 15,-2 4 1-15,-5 10-1 16,1 1 0-16,1-5 1 0,0-6 0 16,8-14 1-1,4-12 1-15,3-18 0 0,5-10 0 16,1-17 1-16,-1-6 1 16,6-5-1-16,-1-6 1 15,-2-2 1 1,-5-4 0-16,1 1 2 15,-6 2-1-15,-1-2-1 0,0-5-1 16,-1-2-1-16,-1-1 0 0,0-11 1 16,-2-1 1-16,4-9 0 15,0-5 0-15,-3-9-3 32,3-3-1-32,0-3-26 0,0 0-20 15,-2-11-52 1,-4 0-34-16,1-2-105 15,0-1-92-15,5 1 184 16</inkml:trace>
  <inkml:trace contextRef="#ctx0" brushRef="#br0" timeOffset="55863.24">20842 4894 788 0,'-19'11'144'0,"-1"0"140"0,6-2-141 15,1 3-27-15,10 6-51 0,3 1-10 0,9 2-27 0,10-2-1 0,8-5 16 16,1-6 8-16,13-8 24 16,-1-3 11-16,-5-11-4 15,-4-5-9-15,-12-5-29 16,-5 3-15-16,-3 3-37 16,2-1-36-16,-8 6-138 15,-5 2-198-15,20 1 212 16</inkml:trace>
  <inkml:trace contextRef="#ctx0" brushRef="#br0" timeOffset="56653.74">20855 5037 762 0,'3'10'165'0,"-3"-1"265"0,0 1-223 0,-3 6-59 15,-5 1-35 1,0 11-86-16,-5 5-15 16,2 7-10-1,-1 2-1-15,4 4-1 16,2-6 1-16,2-3 0 0,1-7 1 0,3-1 0 31,5-6 0-31,-2-4 0 16,-1-4-1-16,6-6-1 15,-2-1 1-15,5 0 4 16,5-3 1-16,6-1 3 0,1 3 1 0,9-3 8 31,3 4 1-31,3-6 3 16,-1 3 4-16,6-5-6 16,3 0-1-16,0 0-2 15,1-4-2-15,2 4-6 0,-2 0-1 16,-3 0 0-16,-4 7-2 15,-10-4 2 1,-8 3-2-16,-6 0 0 0,-1-4 0 16,-10-2 12-16,-5 0 15 15,3-2 16-15,-4-9 5 16,1-3 2-16,-2-8-11 16,2-6-7-16,3-7-4 15,4-9-6-15,-4-7-2 16,8-13-4-16,3-9-4 15,5 4-10-15,3-2-2 0,2 20-8 16,-4 14 1-16,-6 16-1 16,-7 10-1-16,-6 11 0 15,4-2 0-15,-11 9 3 16,-1 2 1-16,-7 2 6 0,-10 3 1 16,-10-1 3-1,-6-2-1-15,-21 0-4 0,-5-5-3 0,-12 2-21 16,-4-5-25-16,-12 2-60 15,-11 0-35-15,-11 0-111 16,0 7 134-16</inkml:trace>
  <inkml:trace contextRef="#ctx0" brushRef="#br0" timeOffset="58590.63">22607 1588 289 0,'-4'-1'102'0,"4"-2"122"0,-3 0-6 0,3 1-28 0,0-1-1 16,0 3-21-16,0 0-15 16,-2 5-18-16,0 1-11 15,1 2-21-15,1 4-20 16,0 10-31-16,1 5-16 15,1 11-18-15,0 6-4 16,-2 8-10-16,0 2-1 16,0 6-3-16,0-3 0 15,1-5-25-15,5-7-14 16,-1-15-73-16,0-9-55 0,1-12-250 16,-1-9 240-16</inkml:trace>
  <inkml:trace contextRef="#ctx0" brushRef="#br0" timeOffset="59014.27">22742 1831 1012 0,'0'-1'133'16,"0"-1"60"-16,1 2-60 16,1 0-13-16,4 11-64 0,-3 2-11 15,2 11-16-15,1 1-11 16,-3 0-6-16,8 2-2 15,2-11 6-15,4-2 8 16,6-11 16-16,0-3 11 0,4-6 18 16,-5-7 7-16,5-3 6 15,-13-6-10 1,-3 6-28-16,-3-1-16 16,-10 11-30-16,9 3-9 15,-1 6-6-15,4 6 0 0,5 5 7 16,4 1 6-16,0-4 8 31,3-5 1-31,-6-3 7 0,0-3 10 0,-5-6 33 16,-2-1 19-16,-7-2 26 15,-2-5-2 1,-2-5-28-16,2-3-18 0,-3-7-34 16,2-1-8-16,-4-6-12 15,3 3-7 1,1 9-51-16,1 4-43 0,0 9-127 15,-2 5-187-15,13 6 240 0</inkml:trace>
  <inkml:trace contextRef="#ctx0" brushRef="#br0" timeOffset="60344.58">23985 1861 364 0,'0'2'135'16,"-3"-2"87"-16,1 0-19 0,-4-2-24 0,4-2-76 0,-6-1-29 0,0 3-32 0,-3-4-6 15,-1 6 6-15,1 0 6 16,1 2 7-16,5 2 4 15,5-1 5-15,0 2 4 16,10 0 7 0,4-5 0-16,11 0-4 0,4 0-4 0,10-2-13 15,4-4-5 1,4 3-14-16,4 0-10 16,1 0-12-16,-5 1-3 15,-8 2-5-15,-9 2 1 0,-11 1 1 16,-11-2 3-16,-8 1 5 15,-5 4 3-15,-15-1 0 16,-5 0-4-16,-18 1-6 16,-7-4-3-16,-13-1-5 15,-4 2-3-15,6 0-2 16,6 1 2-16,9-3 3 16,13 1 0-16,12-2 0 15,20 0-4-15,-7 3-2 0,16 0 1 16,15-3 5-16,6 3 3 15,13-3 11-15,9-3 1 16,9 1 7-16,4 1 1 31,4-2-2-31,-8 0-1 0,-19-2-4 0,-12 3 1 16,-26 2 8 0,0-3-3-16,-32 3-8 0,-13-1-6 0,-13 1-15 15,-18 0-2-15,16 0 1 16,5 1 2-1,18 1 1-15,10 1 1 16,22-3-5-16,1 6 0 16,21-6 2-16,7 0 1 15,9-1 7-15,5-4 1 0,-1 0-30 32,-6-4-76-32,-4-1-463 0,-4 4 371 0</inkml:trace>
  <inkml:trace contextRef="#ctx0" brushRef="#br0" timeOffset="61220.8">24144 1961 538 0,'3'4'136'0,"-3"-2"127"0,2 0-10 0,-2 1-49 0,-2 1-34 0,2 3-35 0,-6 2-18 0,1 2-28 16,-4 3-17-16,-5 5-24 15,-7 7-10-15,-6 8-17 16,-3 7 0 0,-8 8-13-16,0 6 2 0,-4 7 0 15,-5 3-3-15,-4 2-3 16,-1 3-1 0,-14-1-2-16,-5 4 0 15,-14 2-1-15,-5 1 0 16,-7 3 0-16,8-2-1 15,6 2-1-15,0 1 0 0,-1 6 0 16,-4 4 1-16,0-1 0 16,7 1 1-16,10-6 0 15,13-2 0-15,10-11 2 16,3-2-1-16,13-9-1 16,1 0 0-16,8-5 0 15,1 2 0-15,0-2 0 16,2 4 0-16,-12-4 0 15,2 2 1-15,-11-5 1 16,-5 1-1-16,-6-9 0 16,0 4-1-16,0-7 0 15,2-2 0-15,4 2 1 16,-1-3-1-16,-1-2 1 0,6 2 1 16,2-2-1-16,4-2 1 0,0 0 0 15,1-1 0-15,0-4-1 16,-2-1 0-16,2-3 0 15,5-1 0-15,6-7 1 16,5 2 0-16,7-5 0 0,1 1 0 31,4-3 0-31,-2-2-1 16,1-4-1-16,0 3-1 16,3-2-24-1,-3-1-25-15,5-6-99 0,3 0-76 16,0-3 117-16</inkml:trace>
  <inkml:trace contextRef="#ctx0" brushRef="#br0" timeOffset="61530.41">21536 4782 1166 0,'11'-5'70'0,"-3"-1"40"0,-6 1-9 0,-2 2-6 0,-2-2-24 0,-6 5-51 0,0 7-7 0,2 12-10 0,-6 4-3 0,0 13-1 15,8 5 1 1,1-1 3-16,7-5 1 0,7-9 7 16,7-4 4-16,10-9 9 15,8-2 4-15,7-9-1 16,3-2-5-1,1-10-22-15,-6-4-38 0,8-3-407 16,1-13 309-16</inkml:trace>
  <inkml:trace contextRef="#ctx0" brushRef="#br0" timeOffset="79387.42">8818 4386 768 0,'12'-19'119'0,"-1"2"123"16,-4 0-15-16,-10 2-24 0,1 4-25 0,-14 3-50 0,5-7-22 0,8 7-18 0,-5 0-17 0,10 8-18 0,-1 8-8 0,6 22-17 0,-3 11-3 0,4 23-11 0,-1 10-2 0,2 7-9 0,-6 1 2 0,3-6 0 16,-2-9 2-16,-4-11 0 0,0-9 2 15,-4-16 1-15,-3-8 2 16,3-20 2 0,-2-8 0-16,5-23-3 0,1-10-3 0,11-14-6 15,9 0-1-15,5 0-1 31,5 4 4-31,5 18 6 0,-3 7 3 16,-4 16 0-16,-3 12-3 0,-12 11-3 0,-5 9 0 31,-16 11 1-31,-5 2 1 16,-6 2 0-16,-9 2-2 16,-7 4-2-16,-3-5-1 15,-4-8-18-15,2-5-23 16,4-24-56-16,4-11-38 0,28-19-102 15,15-12-108-15,30-13 196 0</inkml:trace>
  <inkml:trace contextRef="#ctx0" brushRef="#br0" timeOffset="80077.2">9253 4511 820 0,'16'1'151'16,"-7"9"148"-16,-7 10-66 15,-5 9-92-15,-10 2-37 16,1 13-63-16,1-1-20 0,3 6-19 15,8 1-2-15,9-10 2 16,7-9-1-16,11-12 4 16,1-11 12-16,4-11 27 31,2-10 10-31,-2-10 22 0,1-7-2 0,-6-7-5 16,-5 1-5-1,-8 5-17 1,-1 4-9-16,-8 14-22 15,2 8-7-15,-3 26-9 16,0 15 0-16,4 23-1 16,-1 4 0-16,10-3 1 15,2-12 0-15,8-21 1 16,3-17 4-16,-2-26 4 0,-4-6 5 16,-7-21 3-16,-1-2 0 15,-4-7-2-15,1-10-1 16,0-4-5-16,-4-5 1 15,-4-6-2-15,1-1 0 16,-4 10 2-16,-2 15 0 16,1 23-3-16,1 20-2 15,-2 26-7-15,0 14-4 0,0 28-2 16,1 7 2-16,6 23 1 16,-1 2 0-16,10-4-4 15,1-6-8-15,7-26-8 16,4-13-5-16,5-27 9 15,1-14 10-15,2-25 12 16,2-15 6-16,0-23 0 16,-4-6 0-16,-4-18 2 0,-5 0 1 0,-10-7 5 15,-3-9 2-15,-9 1 10 16,-1 2 1-16,-2 32 0 16,0 21-1-16,0 49-12 15,-5 29 0-15,2 45-2 16,-5 17-3-16,-3 24-1 15,3 1-4-15,5-8-3 16,6-4 3-16,10-13-83 16,3-9-37-16,7-25-160 15,6-5-166 1,2-27 261-16</inkml:trace>
  <inkml:trace contextRef="#ctx0" brushRef="#br0" timeOffset="80544.63">10353 4664 1235 0,'5'25'88'15,"4"-1"27"-15,7-5 10 0,9-12-53 0,3-7-7 0,6-11-12 0,-5-4-2 0,-5-12-8 0,-5 2-1 0,-8-2 4 16,-3 1 12-16,-14 1 17 31,-7 6-3-31,-7 5-16 0,-4 3-15 0,-4 14-27 16,1 5-12-16,3 25-13 31,4 13-4-31,16 14 2 16,9 5 3-16,25-10 5 15,3-6 0-15,11-23-1 16,-1-11-14-16,3-20-21 15,1-12-12-15,7-21-15 16,4-8 14-16,-4-15 24 0,-4-4 15 16,-7-6 23-16,-5-6 6 15,-13-12 28-15,-5-10 20 16,-10-4 32-16,-9 9 11 0,-8 31-11 16,3 22-17-16,-8 49-37 15,-1 25-14-15,1 38-20 16,-6 15-4-16,-1 17 0 15,2-2-3-15,7-3-41 0,6-12-57 16,12-8-278 0,14-6 230-16</inkml:trace>
  <inkml:trace contextRef="#ctx0" brushRef="#br0" timeOffset="80796.88">10895 4497 980 0,'10'-12'201'0,"-2"-2"201"0,14 3-184 0,-5-3-11 0,12 5-78 0,1 4-29 0,-4 0-43 16,12 7-14-16,-8-1-19 16,3 2-10-16,-10 13-10 15,-6 5-3-15,-14 10 1 16,-3 7 0-16,-3 5 1 31,-2-2-1-31,7-8-21 0,4-5-25 0,16-20-83 16,6-6-68-16,15-15 102 15</inkml:trace>
  <inkml:trace contextRef="#ctx0" brushRef="#br0" timeOffset="80930.25">11265 4082 1229 0,'-43'-7'39'16,"8"6"-17"-16,5 4-22 0,18-1 0 15</inkml:trace>
  <inkml:trace contextRef="#ctx0" brushRef="#br0" timeOffset="81178.89">11536 4481 945 0,'-11'71'121'0,"-6"-7"73"0,-2-12-50 0,3-14 5 0,3-22-62 16,13-13-24-16,13-25-16 15,14-9 4 1,9-17 22-16,5-1 17 0,-3-3 24 31,-10 10 6-31,7 15-19 0,-11 10-20 16,1 32-35-16,-6 14-12 15,-5 13-13-15,-5 6-5 16,-4-6-10-16,3-2-8 16,5-15-85-16,7-6-72 15,10-19 84-15</inkml:trace>
  <inkml:trace contextRef="#ctx0" brushRef="#br0" timeOffset="81706.06">12940 4071 1321 0,'0'-49'160'0,"2"6"82"0,-4 16-43 0,2 9-29 0,-3 27-81 0,0 19-23 0,1 34-50 0,-3 18-5 0,2 21-2 16,0 3 0-16,-3-4-6 0,3-7 0 0,1-10-1 15,2-5-1-15,0-14-2 16,2-9-2 0,-4-17-3-16,-4-12 1 0,6-26 3 15,-5-12 1 1,14-24 0-16,7-6-3 0,9-4-4 16,10 5 1-1,3 16 1-15,1 9 2 16,6 14 1-1,0 7 0-15,-5 14 3 0,-9-2 0 16,-20 7 4-16,-11 1 1 16,-18 5 3-16,-20 5 0 0,-10-4 2 15,-7 1-18 1,-3-15-101-16,4-7-66 16,2-13 82-16</inkml:trace>
  <inkml:trace contextRef="#ctx0" brushRef="#br0" timeOffset="82029.7">13320 4629 736 0,'11'24'66'16,"-3"2"79"-16,2 6-43 15,-1 1 10-15,-4 3-5 16,4-1-23-16,5-8-29 15,7-5 0-15,6-20 25 16,4-7 11-16,6-16 23 16,-3-10 10-16,-5-10-1 15,-2 0 1-15,-12 1-4 16,-4 2-1-16,-11 5-24 16,-11 3-18-16,-19 5-37 15,-7 8-23-15,-17 7-40 0,-6 9-28 16,3 13-85-16,7 3-57 15,17 7 98-15</inkml:trace>
  <inkml:trace contextRef="#ctx0" brushRef="#br0" timeOffset="82660.62">14286 4564 1474 0,'-22'-8'118'16,"-10"-1"51"-16,-6 0-7 16,-19 1-54-16,1-2-39 15,2 7-42-15,3 6-10 16,7 21-14-16,0 4-5 16,6 16-5-16,8 1-2 0,15 3 0 15,7-7 2-15,17-9-3 31,8-10 2-31,18-12 3 16,3-10 3-16,3-13 7 0,2-8 3 0,4-5 5 31,0-3 5-31,-3-7 8 16,4-2 1-16,-17 7-5 16,4-3-6-16,-18 14-14 15,1 6-2-15,-13 18-7 16,-9 4 0-16,-5 18 1 15,-8 7 0-15,4 6 2 0,2 1 0 16,11-6-1-16,9-7 1 16,9-19 4-16,5-8 4 15,6-14 6-15,-1-8 6 16,8-11 15-16,1-2 1 16,1 2-5-16,3-2-4 15,-7 11-20-15,-1 10-5 16,-7 19-5-16,-7 12-1 15,-12 12 0-15,0 8-25 0,-7 1 5 16,-7 0-5-16,3-8 4 16,-1-8 29-16,0-11 7 15,4-11 18-15,-4-9 30 16,3-5 18-16,2-13 16 16,5-5-10-16,12-10-33 15,7-1-22-15,12-3-31 16,7 5 2-16,8 7-68 15,-3 5-63-15,4 14-205 16,-3 2 180-16</inkml:trace>
  <inkml:trace contextRef="#ctx0" brushRef="#br0" timeOffset="83043.52">15119 4594 1334 0,'-15'7'226'0,"3"0"125"0,-5-7-78 0,-6-4-48 0,1-3-121 0,0 1-43 0,-5 3-41 15,-3 6-11-15,-6 18-14 0,-2 7-7 0,5 16-8 0,5-1-2 0,21-4-21 16,12-4-9-16,22-16-2 16,6-8 8-1,7-13 29-15,-3-6 16 16,0-11 15-16,-6-6 9 0,-4-11 25 15,-5-5 12-15,-3-11 23 16,-8-8 0-16,-5-17-18 16,-2-15-12-16,-8-21-24 15,1-4-7-15,0 14-2 16,2 17 1-16,5 45 0 16,1 19-9-16,5 37-12 15,-4 20-5-15,0 49-3 0,-3 18 5 16,-4 29 5-16,-7 11 1 15,-5 11-31-15,-3 5-12 16,2 15-32 0,5 5 28-16</inkml:trace>
  <inkml:trace contextRef="#ctx0" brushRef="#br0" timeOffset="89247.03">16414 13091 441 0,'-8'0'71'0,"-1"-3"66"0,-7-3 14 0,3 3-8 0,-1-4-4 0,8 1 7 0,1 4 5 0,5 1 3 0,0 2 4 0,-2 14-14 0,-2 10-9 0,0 18-24 16,3 16-21-16,1 20-36 16,1 11-15-1,-8 13-20-15,-3 4-6 0,2 13-5 16,-3 3-2-16,0 8-4 16,-5 3 0-16,-6 4-2 15,-1-5 0 1,-6-4 2-16,2-3 0 15,1-20 0 1,2-8 1-16,11-26-2 0,10-12-1 16,14-19-1-16,8-9-6 15,24-16-4-15,12-5 2 0,13-11 2 16,7-8 4-16,14-8 3 16,5-1 0-16,28-7 1 0,-2-3 0 15,-5 2 0 1,-12-2 1-16,-28 2 2 15,-16 1 2-15,-23 4 5 0,-12 1 4 16,-15-11 7-16,-9-2 2 16,-13-21-2-16,-7-17-3 0,-4-32-7 15,-1-20-4-15,0-34-3 16,4-20 1 0,10-21 5-16,8-5 2 15,9 12 6-15,12 19 6 0,1 35 11 16,-4 18 5-16,-5 39 11 15,-5 14 6-15,-13 32 5 16,-13 9-3-16,-18 21-14 16,-10 6-14-16,-32 16-24 31,-16 10-8-31,-25 7-39 0,-6 2-30 16,5 4-65-16,2 6-54 0,7 2-97 15,16 2-113-15,32 0 222 16</inkml:trace>
  <inkml:trace contextRef="#ctx0" brushRef="#br0" timeOffset="90088.12">19651 13050 1335 0,'-1'-11'121'0,"-1"2"104"0,-1 4-48 0,3 5-14 0,3 8-27 0,6 19-47 0,-1 15-22 15,11 29-36-15,-3 18-4 0,0 26-11 0,1 11-1 16,-12 16-3-16,-2 12-5 16,-6 14-1-16,-8 3-4 0,-3 0-13 15,-4-14-5-15,-2-18 0 16,10-17 3-16,2-31 11 15,1-14 4-15,7-21 0 16,3-15-5-16,16-22-7 16,1-10-3-16,21-12 3 15,0-10 4-15,13-10 4 16,12-7 1-16,18-8-2 16,12-2-1-16,14-5 2 15,-4 4 1-15,-16 1 2 16,-13-1 2-16,-22 8 3 15,-9 5 1-15,-21 6 3 16,-10 3-1-16,-17-7-9 0,-9 0-6 16,-13-17-7-16,-2-9-3 15,-4-24 11 1,-2-17 6-16,7-39 13 16,3-21 8-16,9-27 4 0,5-9-3 15,8 4 6 1,8 7 2-16,2 31 8 0,1 20 3 15,-4 40-2-15,-5 18 2 16,-10 34 6-16,-9 13 4 16,-18 19-13-16,-11 9-10 15,-37 16-25-15,-14 2-28 16,-16 2-48-16,-4-2-34 0,8-2-82 16,5 2-48-16,-3 11 131 15</inkml:trace>
  <inkml:trace contextRef="#ctx0" brushRef="#br0" timeOffset="91326.8">15838 15720 622 0,'-2'-8'158'0,"2"4"117"0,0-4-20 0,0 5-13 16,4 3-34-16,-3 0-14 0,6 1-50 0,-6 9-25 0,4 10-52 15,1 12-26-15,-3 18-27 16,2 16-5-16,-2 27-3 16,-3 10-2-1,-5 15-1-15,1 7-2 0,-9 6-1 16,0 3 0-16,1-18 0 16,-4-10 0-16,5-30 0 15,0-15 1-15,8-23-2 16,3-11-5-16,11-14-4 15,6-12-1 1,13-9 5-16,8-4 4 0,22-4 2 16,17-5 0-16,29 2-4 0,11-1-1 15,11-2 2 1,1 0 0-16,8-3 1 0,5 1 1 16,-6 2 1-16,-16 1 2 15,-34 9 2 1,-15 2 2-16,-23 7 3 15,-10 1 2-15,-23-2 6 16,-5-3-1-16,-15-13-15 0,-6-10-6 0,-6-19-13 31,-1-14-2-31,3-19 7 16,2-8 5-16,7-17 4 16,6 0 2-16,12-8 7 15,7-2 4-15,5 5 9 16,3 3 3-16,-2 18 0 15,0 5 1-15,-7 20 0 16,-3 5-1-16,-7 16 5 16,-6 3 0-16,-2 14 4 15,-5 5 3-15,-4 9 5 16,-2 6 2-16,-4 2 1 16,-5 3-1-16,-9 3 0 0,-8 5-1 15,-8 4-4-15,-11 4-5 16,-14 9-11-16,-17-3-7 15,-29 6-15-15,-17 6-8 16,-17 1-32-16,-4 3-25 0,-21 3-30 16,4-1-20-1,12-2-17-15,14-2-14 0,55-8-88 16,19-7-86-16,33-6 178 16</inkml:trace>
  <inkml:trace contextRef="#ctx0" brushRef="#br0" timeOffset="92145.68">14306 15898 1230 0,'5'-6'115'0,"3"3"70"0,-2 3-56 0,0 5-13 0,1 17-53 0,5 12-23 15,1 20-33-15,1 9-4 0,0 8-40 16,-1 5-28-16,-4-2-36 16,1 0 0-16,-10-8 41 15,-2-11 28-15,-7-10 37 16,7-15 2-16,-6-18 10 16,4-12 9-16,-7-27 20 15,-5-12 7-15,2-26-3 16,1-10-8-16,0-15 7 15,6 0 5-15,3 0 21 16,3 11 10-16,7 18-10 16,5 12-12-16,7 20-22 0,0 6-11 15,-2 13-22 1,8 9-4-16,-7 9 0 16,5 7 2-16,-4 9 8 15,-6 3 5-15,-4 7 3 16,-6 0 1-16,-9 10-23 15,-4-2-54-15,-9-1-109 0,4-4-108 16,4-14 130-16</inkml:trace>
  <inkml:trace contextRef="#ctx0" brushRef="#br0" timeOffset="92447.62">14693 15826 896 0,'17'27'130'0,"5"1"227"0,-6 8-319 16,8 1-6-16,-9 0-16 16,7 0-5-16,2-17 15 15,-7-6 21-15,4-7 45 16,-5-7 27-16,-4-11 28 16,-1-2 3-16,-9-4 7 15,3-7-7-15,-8-3-25 16,-1-3-22-16,-2 0-48 15,0-4-19-15,-2-4-29 16,5 3-8-16,6-4-11 0,5 2-37 16,8 1-128-1,7-5-93-15,9-3 128 0</inkml:trace>
  <inkml:trace contextRef="#ctx0" brushRef="#br0" timeOffset="92647.98">15229 15116 1406 0,'-3'2'137'0,"-2"6"83"16,-3 7-47-16,2 9-76 16,0 8-24-16,6 18-30 15,0 7-14-15,6 15-22 16,5 7-4 0,2 6-2-16,-2-3 0 15,3-1 3-15,0-5-31 0,0-18-81 16,5-14-52-16,5-23-265 15,-2-17 246-15</inkml:trace>
  <inkml:trace contextRef="#ctx0" brushRef="#br0" timeOffset="92826.54">15038 15477 1111 0,'33'-4'126'0,"4"-4"133"0,2-2-82 16,5 1-25-16,-6 2-36 16,-3 1-58-16,-2 1-26 15,-6 1-90-15,-4-3-87 16,-8 7 82-16</inkml:trace>
  <inkml:trace contextRef="#ctx0" brushRef="#br0" timeOffset="93466.15">13915 16759 1343 0,'-2'8'120'0,"-1"3"62"0,0 11-85 0,0 7-27 0,3 12-47 16,0 8-11-16,5 4-9 16,-2 3-1-16,-2-4 0 15,3-7 0-15,0-13-2 16,-1-12 0-16,-3-20 2 16,5-6 2-16,-2-24 5 15,2-9 2-15,-2-17 1 16,5 0-2-16,3-7-3 15,2 3 1-15,4 16-1 16,-1 1-1-16,3 24-2 16,-3 10-4-16,7 18 4 15,3 8-27-15,0 15-20 16,0-4 1-16,-7 5-4 16,-5-7 29-16,-2-9 23 15,-4-9 2-15,5-14 18 0,-1-7 7 16,-1-12 11-16,2-2 11 15,1-1 1 1,-1 4-1-16,4 11-9 0,1 9-13 16,-4 13-22-16,-3 12-9 15,6 12-3-15,-1 6-5 16,8 7-69-16,-1-2-41 0,-2-11-148 16,7-6-167-16,2-22 253 15</inkml:trace>
  <inkml:trace contextRef="#ctx0" brushRef="#br0" timeOffset="94116.75">14589 16728 955 0,'0'25'116'0,"0"-4"132"16,3-6-108-16,5-4-23 0,1-4-14 0,5-10-13 0,-1-2-14 0,3-12-6 15,-4-4-2-15,-5-6-13 16,1-3-4-16,-8 3-3 16,0 5 1-1,-10 5 5-15,-3 4-3 0,-2 13-18 16,-6 8-14-16,4 16-27 16,1 9-10-16,7 18-19 15,-1 5-6-15,10 0-6 16,3-4 2-16,10-13 15 15,7-9 11-15,6-17 16 0,2-7 2 16,8-16 3 0,1-5 3-16,2-12 7 15,0-5 8-15,-1 1 12 0,-6 2 3 16,-2 7-4 0,-8 5-7-16,-3 11-11 0,-5 6-3 15,-6 6-4 1,-3 7-8-16,-7 4-12 0,2 2-1 15,0 4 0-15,-3-2 10 16,5-12 5-16,-2-9 0 0,3-18-1 16,6-1-1-16,5-15 3 15,1 5 1 1,8-1 5-16,-7 4 2 0,6 15 1 16,-5 2-1-16,-4 9-4 15,1 0-1-15,-1 5-1 16,-1 2-1-16,3-7 0 15,-3 0 1-15,1-18-1 16,3-5 0-16,1-18 0 16,-1 0 10-16,-2 5 27 15,2 6 13-15,1 19 22 0,-3 11-9 16,2 22-24 0,-2 13-7-16,1 12-124 15,-1 4-34-15,-6-6 62 0</inkml:trace>
  <inkml:trace contextRef="#ctx0" brushRef="#br0" timeOffset="95496.54">19750 15296 1069 0,'-23'8'128'0,"1"6"106"0,3 5-36 0,6 6-46 0,4 5-15 0,6 8-34 0,4 9-21 0,15 18-37 0,1 6-15 16,1 25-16 0,-6 10-5-16,-9 17-3 0,-3 6-3 15,-11 12-6-15,-8 2-4 0,-3-9 1 32,2-5 2-32,-2-31 8 15,3-19 2-15,11-30-4 16,3-14-1-16,24-21-3 0,11-8 1 15,28-9 1-15,13-8-2 16,40-6-5 0,20-12 0-16,25-7 2 0,6-4 2 0,6 3 4 15,-4 0 3-15,-5 11 0 16,-7 0-1-16,-29 4 2 31,-26 5 1-31,-27 6 4 16,-15 1 2-16,-28 4 5 0,-10-5-5 15,-17-13-7-15,-8-6-4 16,-9-28-7 0,-2-10 2-16,-6-33 4 0,1-15 0 15,1-34 3-15,-1-3 2 0,5-5 11 16,6 5 9-16,-1 21 13 16,3 4 8-16,6 29-1 15,-3 20 1-15,4 28 4 16,-9 15 1-16,-12 19 8 15,-8 6-4-15,-19 11-15 16,-18 1-10-16,-24 4-18 16,-9 1-5-16,-17-3-18 0,5 4-2 15,-27-1-48 1,-11 7-14-16,-8 13-27 0,0 19-30 16,25 21-15-16,17 11-23 15,33 7-222-15,22 2 238 16</inkml:trace>
  <inkml:trace contextRef="#ctx0" brushRef="#br0" timeOffset="95997.07">21637 15123 1823 0,'-4'9'99'0,"4"5"61"0,-5 10-61 0,3 14-17 16,1 7-22-16,-9 23-41 0,2 3-11 0,-3 5-8 0,0-2-3 0,3-9-7 0,4-10-7 0,2-14-2 15,2-10 3-15,-2-20 10 16,-4-9 10-16,-2-24 9 16,-4-8 2-16,-4-28 6 15,3-16-2-15,10-24-5 16,6-3-4-16,19 9-1 15,11 15 3-15,5 31 3 16,0 16 2-16,-8 24-3 0,-5 11-3 16,-1 14-1-1,-8 8 0-15,-5 9 0 16,-8 3 4-16,-5 5-6 0,-5-6-18 16,-3-3-43-16,-7-2-30 15,-4-11-105-15,-9-8-91 16,-17-25 158-1</inkml:trace>
  <inkml:trace contextRef="#ctx0" brushRef="#br0" timeOffset="96266.9">21830 15111 1265 0,'23'12'96'0,"3"6"79"0,-1 5-117 15,-1 8-4-15,-2 2-25 16,0 3-16-16,0-7 24 15,-3-1 11-15,1-12 26 16,-2-3 24-16,-4-7 1 16,-3-6 7-16,-2-6 7 15,-2-7-9-15,-1-9-21 0,-3 0-16 32,0-8-32-32,-3-2-12 0,-3-12-19 0,2-2-8 15,1-7-34 1,7-1-49-16,9-1-110 0,8 3-58 31,-5-3 120-31</inkml:trace>
  <inkml:trace contextRef="#ctx0" brushRef="#br0" timeOffset="96426.51">22442 14534 1459 0,'-2'30'118'0,"-1"5"83"16,0 9-114-16,1 13-47 15,4 8-19-15,6 7-12 16,-3 5-3-16,6-1 4 16,0-5-67-16,1-2 43 15</inkml:trace>
  <inkml:trace contextRef="#ctx0" brushRef="#br0" timeOffset="96613.87">22174 14787 1465 0,'11'-15'103'0,"8"3"86"15,20-4-135-15,10 3-3 0,6 2-26 16,4-1-9-16,-7 4-14 16,0 3 2-1,-5 13-149-15,-4 9-233 0,-7 15 224 16</inkml:trace>
  <inkml:trace contextRef="#ctx0" brushRef="#br0" timeOffset="97128.95">21593 15982 1506 0,'8'0'113'15,"0"2"98"-15,-5 5-79 16,2 9-23-16,-5 8-33 16,0 11-54-16,0-1-14 0,0 4-7 15,0 0-1-15,3-6-5 16,-1-7-4-16,-2-11-6 0,1-6-2 31,-1-13 7-31,2-6 4 0,2-19 8 16,7-5 4-16,8-6-1 15,-1 0-1-15,5 5-1 0,-4 5 0 32,3 12-1-32,-1 6-1 15,-4 13-9-15,1 2-17 16,1 12-52-16,-5 2-16 15,-2 1 5-15,-4-3 19 0,-5-8 54 16,-3-2 32-16,5-14 38 16,3-6 16-16,-2-20 28 15,5-8-8-15,11-2-26 16,1 2-15-16,3 14-25 16,1 6-8-16,-2 24-9 15,-1 8-6-15,-7 21-57 16,4 7-45-16,-5 7-143 15,-4 4 127-15</inkml:trace>
  <inkml:trace contextRef="#ctx0" brushRef="#br0" timeOffset="97790.76">22335 15971 849 0,'25'2'92'0,"-3"-4"69"0,5-3 5 0,-4-11-1 16,-1-4-13-16,-3-4-11 0,0-1 1 0,-4-3-13 0,-11 1 1 0,-4 3 4 0,-1 5-6 0,-14 2-14 15,-5 4-13-15,-2 10-40 16,0 8-24-16,-7 20-38 15,6 13-19-15,1 17-25 0,6 7-5 32,16 7 3-32,0-7 4 0,16-15 5 0,4-11 5 0,7-22 9 31,1-6 6-31,-1-9 11 0,6-10 6 16,-3-10 12-1,2 1 7-15,3-7 12 16,1-2 0-16,-6 9-6 15,1 1-5-15,-10 8-9 16,-4 5-1-16,-9 7-3 16,-3 7-11-16,-5 6-19 15,-6 5-6-15,-1 2 3 16,-2 2 11-16,-2-10 22 16,6-8 14-16,0-10 8 0,5-9 3 15,7-16-2-15,2-2-9 16,8-4-10-16,7 6-5 15,3 8-5-15,0 9-1 16,3 12-4-16,0 2-4 16,-5 10-27-16,-8 4-8 15,1-3-4-15,2-2 4 0,-6-10 28 16,12-10 8 0,-1-18 17-16,0-10 13 0,5-12 23 15,-6 1 16 1,-2 12 10-16,-5 14-5 0,-4 27-16 15,-2 15-12-15,-11 33-50 16,0 18-38-16,-10 21-100 16,2 5-210-16,-18 13 215 15</inkml:trace>
  <inkml:trace contextRef="#ctx0" brushRef="#br0" timeOffset="114241.05">17376 13416 998 0,'-12'6'97'0,"-3"2"77"0,4 0-24 0,0 2-41 0,7-6-10 0,4 4-16 0,3 0-1 0,9 5-9 0,9 3-6 16,15 3-19-16,15-5-12 16,23 3 9-1,9 2-5-15,12 1-2 0,11 1-4 31,33 3-19-31,21-5 0 0,11-1-2 0,-1-5 2 16,2 0 0-16,-11-5-3 31,-17 1 3-31,-20 1 4 0,-46 2 4 0,-23 1 2 0,-24-1 2 32,-12 1-4-32,-17-8-19 15,-8-2-34-15,-15-13-135 16,2-10-131-16,-5-21 150 15</inkml:trace>
  <inkml:trace contextRef="#ctx0" brushRef="#br0" timeOffset="114512.81">19007 13490 1138 0,'2'22'140'0,"4"-6"125"0,-1-3-57 15,12-9-51-15,4 4-23 16,3-8-36-16,6 8-25 0,3 3-19 15,-5 7-9-15,2 10-17 16,-5-1 2-16,-4 9-6 16,-7 4 6-16,-6-3 15 15,-3 3 9-15,-5-9 12 16,-2 2-3-16,-9-6-7 16,-6 0-10-16,-13-2-17 15,-3-3-7-15,-18-9-31 16,-3-2-39-16,-23-11-122 0,-6-5-127 15,-3-7 157-15</inkml:trace>
  <inkml:trace contextRef="#ctx0" brushRef="#br0" timeOffset="115405.3">17790 13012 970 0,'6'0'159'0,"-5"4"112"0,-1 5-88 0,-1 1-21 0,-5 8-71 0,2 8-27 16,4 12-34-16,-6 3-13 0,3 7-10 0,0 4-1 0,1-11-1 15,-4-3 1-15,3-14 17 0,1-5 10 0,2-18 25 16,-1 4 14-16,-1-21 6 15,2-9-4-15,2-16-11 16,1-5-11-16,9-7-8 16,3-2-7-16,0 12-9 15,3 8-3-15,-3 18-20 0,0 12-2 16,7 10-7-16,-3 12-5 16,3 13 2-16,0 0 1 15,-6 3 4-15,-1-4 1 16,-4-9 3-16,0-4 3 15,-6-16 1-15,5-6 1 16,-2-12 0-16,1-7-1 0,7-9 0 16,0-3-1-16,1 6-3 15,3 2-1-15,-4 12-3 16,0 11-1-16,-2 12-3 16,2 13 0-16,-2 12 1 15,0 7 0-15,4 10 2 16,-3-3-2-16,1 1-34 15,0 1-26-15,-2-9-77 0,5-5-69 16,-1-12-297 0,-1-13 301-16</inkml:trace>
  <inkml:trace contextRef="#ctx0" brushRef="#br0" timeOffset="115752.45">18616 12759 764 0,'3'0'160'15,"-3"1"212"-15,-6 1-126 0,-7 6-55 0,-4 4-42 0,-3 6-85 0,1 7-22 0,3 5-28 16,2 1-7-16,6 2-9 0,8-1-3 0,4-5-1 0,6 1 1 0,6-1 3 0,4 0 1 16,-1-4 1-16,3 1 2 15,-6-2 5-15,-6 2 2 0,-14-4 5 16,-10 4 1 0,-10 1-1-16,-4-1-3 15,-7-8-34-15,7-5-38 0,-2-13-172 16,6-11-155-16,16-15 207 15</inkml:trace>
  <inkml:trace contextRef="#ctx0" brushRef="#br0" timeOffset="116268.03">18982 12899 1040 0,'8'-13'165'0,"-8"1"186"0,-6-3-77 16,-8 4-52-16,-13 4-45 15,-3 0-87-15,-3 6-34 16,-4 1-34-16,12 1-13 0,-2 13-13 16,8 4-7-16,10 9-8 0,6-2-2 15,14-5 4-15,6-1 3 16,16-11 9-16,-1-5 3 15,3-6 4-15,-7-6 2 16,-3-9 18-16,-11-1 11 16,-1-4 21-16,-5-1 10 15,-3 2-2-15,-5-2-6 0,-10 7-14 16,4 1-10-16,-12 0-11 16,14 13-4-16,5 13-12 15,2 6-3-15,7 10-5 16,3 7 0-16,-1 7 2 31,1 1 1-31,-2 11 2 16,0 2 2-16,-11 4 1 15,0-1 1-15,-16 1 0 16,-9-4 2-16,-13-5-2 16,-6-8-1-16,-2-15-13 15,2-4-20-15,8-15-50 0,4-7-27 16,8-19-57-16,10-6-37 15,14-9-246 1,3-7 268-16</inkml:trace>
  <inkml:trace contextRef="#ctx0" brushRef="#br0" timeOffset="116533.1">19258 12787 1194 0,'-3'-5'171'0,"-3"4"157"0,-7-4-66 0,-7 6-67 0,2 6-50 0,-4 2-69 0,6 7-23 0,4 0-38 15,-1 6-8-15,13-3-17 16,13 4-4-16,4 0 3 16,7-3 1-16,4 2 9 0,1 2 1 15,-10 1 6-15,-5 0 1 16,-9 2 4-16,-9 0 2 0,-13 1-21 15,-11 4-50-15,-29-1-10 16,-14 6 21-16</inkml:trace>
  <inkml:trace contextRef="#ctx0" brushRef="#br0" timeOffset="120391.27">16980 14348 914 0,'0'-5'167'16,"-9"-1"165"-16,6 5-30 0,-12-1-75 0,3 2-34 0,-4 0-77 0,-11 0-29 0,-3 0-49 0,0 0-14 15,-6-3-15-15,-2 3-5 16,8 5-6-16,2 1-5 0,17 7-10 16,3-1-3-1,13 5-1-15,2 2 1 0,14 3 6 0,-1 2 3 16,14-3 5-1,3-1 1 1,0-4 4-16,-1 1 0 0,-6 1 4 0,-6 1 4 16,-10 3 10-16,-11 1 6 15,-6 2 4-15,-11 1 1 16,-10-3-9-16,-1-5-3 16,-13-3-10-16,0 1-11 31,-1-9-59-31,-1-6-41 0,15-4-129 15,4-10-109-15,20-10 190 16</inkml:trace>
  <inkml:trace contextRef="#ctx0" brushRef="#br0" timeOffset="121017.71">17113 14490 733 0,'8'0'116'16,"0"3"83"-16,-4 0-43 0,1-1-18 16,3 3-34-16,0-4-14 15,0 1-22 1,1-2-9-16,4-3 3 0,-1-2-9 16,3-4 18-16,0-6 5 15,7-4-4-15,-6 2 8 0,-5-2-11 16,-1 0 0-1,-10 0-2-15,-7 2-3 16,-7 1-15-16,-3 4-9 16,-7 4-18-16,1 3-8 0,5 8-17 15,-2 7-10-15,5 15-12 16,1 5 0-16,6 11 5 16,8 5 4-16,7-1 6 15,7-1 2-15,-2-10 4 0,4-5 1 16,2-10 3-16,-7 0 1 0,8-8 3 31,-5-1-1-31,2-4 1 0,-2 0 0 0,-3-1-1 16,-2-3 0-16,-1-2 1 15,-3 0 0-15,-5 0 2 16,3-8-1 0,0-2 1-1,0-5-3-15,1-9-1 0,5-6-2 16,4-9 1-16,6-2 0 15,7 1 6 1,7 4 5-16,-4 11 4 0,1 9 0 16,-8 11-5-16,-2 7-3 15,-5 14-4 1,-4 1-1-16,-3 8-1 0,4 5-1 0,-4 3-8 0,-5-1-16 31,7-1-54-31,-9-4-26 16,10-10-97-16,-6-7-36 15,14-9-132-15,0-4 185 16</inkml:trace>
  <inkml:trace contextRef="#ctx0" brushRef="#br0" timeOffset="121409.65">17831 14534 944 0,'3'-1'142'0,"-3"-1"152"15,0 1-44-15,-5-3-32 0,0-2-33 0,-3 1-77 0,2-1-21 0,-7 4-44 0,1 4-15 16,1 8-17-16,-3 7-9 16,7 8-14-16,3 7-3 0,4-2-2 31,4 1 1-31,4-12-3 0,3-3 0 16,2-11 2-16,-1-4 2 0,-1-9 12 31,-1-4 4-31,-4-9 11 15,-3-9 6-15,1-11 17 16,-1-6 5-16,1-10 9 16,0-3-2-16,-3 0 12 0,-2-3 6 15,-4 8-3-15,-3 6 1 16,3 19-16-16,2 13-8 16,-2 18-19-16,4 20-9 15,1 20-15-15,3 20-8 16,5 18-1-16,-3 6-24 15,4 4-82-15,2-6-53 16,6-5-375-16,6-9 332 0</inkml:trace>
  <inkml:trace contextRef="#ctx0" brushRef="#br0" timeOffset="124024.25">16901 15567 100 0,'-1'7'52'0,"1"-3"74"0,-8 3 3 0,9-1 17 0,4-3 5 0,-2 3 3 15,-1-1 5-15,-2-2-9 0,-2 2-13 0,-1 0-29 16,3-4-21-16,-1-1-37 16,-7 7-14-16,3-6-21 15,2-1-6-15,1 0-4 16,1 0 3-16,-1 0 4 15,2 3 1-15,-1-3 2 0,-1 2-1 16,2-2-8-16,0 0 0 16,0 0 8-1,0 0 4-15,0 0 7 16,0 0 2-16,0 0-9 0,0 0-3 16,2 0-5-16,-1-2-3 15,1-2 0-15,-1 4 0 16,7-8 2-1,-5 1 0-15,5 1-2 0,-3-3 0 0,6 1 0 16,0-5 2 0,2 4 15-16,-7-7 10 0,3-1 15 15,2 1 4-15,-1-3-7 16,-1-2-9 0,1-4-17-16,-1-2-7 0,4-4-7 15,0-1-1-15,1 5 1 16,0 1 1-16,-1 2 2 15,-1 2 2-15,1 6-1 16,-1 3-1-16,1-1-2 16,1 2-3-16,2-7-2 15,1 3-1-15,1-1 15 16,-1-2 4-16,5 1 12 0,3-4 6 16,2 0-9-16,0 2-2 15,-3-1-8-15,1 2-4 16,0 0-4-16,-1 2-1 15,4 3 7-15,2 1 1 0,3 5 3 16,-3 4 0-16,2 0-6 16,-4-2-2-1,-2 1-1-15,-3-2-1 0,1-3 3 16,0 1 0-16,-2-2 0 16,3-2 0-16,-1 3-5 15,-4 4-2-15,1 0-1 16,1 3-1-16,3-5-1 15,0 3 0-15,4-3-2 16,-1 2 2-16,5 0 5 16,-5-1 2-16,9 3 2 15,-3-4 0-15,9 0-5 16,-2 3-3-16,5 0-1 16,-5 1-1-1,-2 4-2-15,-7 0 0 16,-1 3-1-16,-2 3 0 0,-2-3 1 15,-1 0-1-15,6 4 3 16,-2-4-1-16,-5 0 0 16,2 3 1-16,-3-6 1 15,-2 0 0-15,-2 2-1 16,5-4 1-16,-1 2-2 16,1 0 0-16,1 0-2 15,4 2 1-15,4-2-1 16,3 0 0-16,0 1 0 15,1 3 0-15,0 2 0 16,2 0 0-16,-9 2 0 0,1-5 1 16,-5 0-1-16,-9 4 2 15,5-4 0-15,-3 6-1 0,-3-2 1 16,-1 0-1 0,5 3-1-16,-4-2 0 0,4-2 1 15,4 5 0-15,-3-3-1 16,2 0 0-1,2 1 0 1,1-2 0-16,5 2 1 0,-2 4-1 16,1-2 1-16,-1 1 0 15,-1-2 0-15,2 3 0 0,-1 2 0 16,3 0 0 0,-6-1-1-16,3 1 1 0,-3 1-1 15,1-2 1 1,2 4 0-16,0-4 0 0,3 3 0 15,-3-1 0-15,0 3 1 16,-3 3 1-16,-5-3 2 0,0 3 0 16,-4 2 2-16,1-2-2 15,1 1-2-15,4 1-1 16,6-2 0-16,4-3-1 16,0 0 1-1,-3-3 0-15,1 1 1 16,-4 1 0-16,-1-3 3 15,-3 3-1-15,-6-1 1 16,5-1-1-16,-8-4-1 0,0 1-2 16,2 1 1-1,-9-3-1-15,3 2 2 16,-2-1 0-16,-4-4 0 0,1 2 2 16,-3-1 0-16,5-6 1 15,-6 1 0-15,-2-3-12 16,-6-1-50-16,1-1-37 15,2-6-116-15,0-1-78 0,3 4 158 16</inkml:trace>
  <inkml:trace contextRef="#ctx0" brushRef="#br0" timeOffset="124538.26">20363 15305 445 0,'-11'-1'128'0,"-1"-2"81"16,11 3 21-16,-5-2-5 0,2 4-9 0,1 2-8 0,-5 3-37 0,4 2-27 16,1 1-47-16,-4-2-18 15,7-2-22-15,0 0-6 16,7 0-9-16,2 2-7 0,2 5-11 16,0 3-3-16,5 4-8 15,-5 4-5 1,0-2-3-1,0-2-1-15,-5-2-1 16,2 1 0-16,3-7 1 0,-4 1 0 16,-3-2 2-16,-1-1 2 0,-3-1 4 15,-4 0 4-15,-4 1 6 16,-2-4 3 0,-4 2-2-16,-5-3-1 15,-12 3-5-15,-6-4-3 0,-15 4-7 16,0-5-2-16,-3 1-8 15,0-3-13-15,7-2-38 16,6-3-26-16,9-2-78 16,4 3-158-16,6 1 192 15</inkml:trace>
  <inkml:trace contextRef="#ctx0" brushRef="#br0" timeOffset="128038.25">18779 15274 945 0,'1'-2'178'0,"2"2"189"15,1 0-169-15,-4 3-5 0,0 15-81 0,-2 5-41 0,-3 15-56 16,2 10-8-16,-2 5-7 16,-3 7-4-16,2 0-3 15,-3-3-6-15,-4-8-7 0,4-8 1 16,2-21 5-16,-1-2 7 15,4-18 9-15,-4-11 2 16,1-18 3-16,-2-9 4 16,-2-12 14-16,3-7 8 0,3 0 15 15,5 4 5 1,8 2 1-16,6 4-3 16,10 9-15-16,5 7-6 0,7 10-15 15,3 8-3-15,2 13-2 16,-4 2-2-1,-12 11 2-15,-9 4 1 0,-7 0 4 16,-9 7 1-16,-8-4 1 16,-6-1-1-16,-10-4-1 15,-1-1-1-15,-2-5-5 16,2-4-1-16,8 1-4 16,4-4-4-16,15 10-6 15,7 4 0-15,16 13-2 16,7 4 1-16,6 8-5 15,1 1-19-15,2-2-88 16,-3-6-51-16,1-11-242 0,1-8 226 16</inkml:trace>
  <inkml:trace contextRef="#ctx0" brushRef="#br0" timeOffset="128380.33">19145 15411 760 0,'1'10'99'0,"4"1"131"15,4-4-90-15,1 0-5 0,-2-1-23 0,3-3-28 0,0-3-6 0,0-3 9 0,2 3 3 0,-9-6-5 0,4-4-3 0,-8-1-3 16,-1-8-1-16,-9 2-3 15,-1 3-2-15,-5 1-12 16,-6 8-8-16,3 5-21 16,-1 7-11-16,4 18-20 15,3 2-6-15,12 12-8 16,-1 2-1-16,9 5-1 16,13-3 0-16,-1-4-20 15,6-6-26-15,5-9-76 16,-6-8-74-16,1-13 113 15</inkml:trace>
  <inkml:trace contextRef="#ctx0" brushRef="#br0" timeOffset="128626.21">19525 15421 1302 0,'-17'3'133'16,"-10"0"99"-16,0 3-44 0,-9 12-65 15,-1-3-29-15,6 11-43 16,-2-4-17-16,14-2-19 16,5 7-11-16,14 4-13 15,7 3-5-15,17-3-3 16,6-1 0-16,11-9 0 16,3-10-21-16,-3-11-71 15,0-4-60-15,-6-8-255 16,0-4 241-16</inkml:trace>
  <inkml:trace contextRef="#ctx0" brushRef="#br0" timeOffset="128950.52">19640 15466 989 0,'3'3'135'0,"0"5"128"15,-1 3-69-15,1 5-64 16,2 6-43-16,1 5-64 16,4 1-13-16,2 7-10 15,2-3 0-15,1-6-3 16,2 0 1-16,-6-7 2 16,0-8 1-16,0 0 5 15,-9-5 13-15,-1-4 37 16,1-1 19-16,-2-12 33 15,0-3 0 1,6-5-22-16,2-5-16 0,5-6-32 16,2 0-14-16,3 2-18 15,4-5 7-15,-2 1-83 16,4 7 54-16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47:19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13066 13910 238 0,'-1'-10'93'0,"-3"-1"61"0,0 10-3 0,-1 1-1 0,0 6-4 0,-3 13 4 0,-7 6-8 0,-3 8-20 0,-2 8-30 15,-2-4-15-15,0-6-19 16,3-6-1-16,6-18 3 15,0-7 0-15,12-15 11 16,4-10 8-16,13-6 0 16,17-9 3-16,-3 2-10 15,6 4-8-15,2 10-14 16,9 16-6-16,21 10-7 16,19 4-1-16,31 7 1 15,12-5-4-15,23-7-9 16,12-2-7-16,26-12-12 15,8-1-4-15,17-4-1 0,7 3-16 0,-23-1 12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47:38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15358 7433 514 0,'4'13'68'0,"-3"-1"81"0,-4 1-110 0,-8-2-11 0,-2-5 21 0,1 5 8 16,-1 0 8-16,-1 2-5 15,1 1-31-15,1 0-10 16,-1-1-14-16,5-2-4 15,8-10 11-15,0-1 41 16,0 0 70-16,0 0 19 16,8-3-1-16,0-1-39 15,1-1-64 1,10 2-9-16,11 1 13 0,18 2 12 0,23 10 10 16,12 7-2-1,17 10-22-15,7 1-12 16,10 7-11-16,14-5-6 15,9-2-3-15,-6-3-1 16,-22-10-4-16,-14 0 1 16,-30-11-126-16,-10-8-118 15,-25-7 134-15</inkml:trace>
  <inkml:trace contextRef="#ctx0" brushRef="#br0" timeOffset="361.81">15404 8360 994 0,'-3'-1'121'0,"1"-1"81"0,9 2-23 0,10-3 18 0,16 0-31 16,15 1-14-16,19-1-42 0,15-2-20 0,26-4-33 0,20-1-18 0,36-4-25 0,6-2-6 15,8-6-5-15,2-3-2 0,-21 0 0 0,1 0-51 0,-28 6-228 0,-13 1 188 0</inkml:trace>
  <inkml:trace contextRef="#ctx0" brushRef="#br0" timeOffset="1566.67">15707 10697 734 0,'14'-7'123'0,"12"-5"122"0,4 0-12 16,14 2-36-16,1 1-25 0,23 6-43 0,17 3-15 0,27-2-28 0,13 1-11 0,22-6-22 0,7-1-13 0,23-9-18 0,8 0-6 0,4-5-11 0,2 0-3 0,-14-1 0 0,-15 1-27 15,-20 11-192 1,-20 7 152-16</inkml:trace>
  <inkml:trace contextRef="#ctx0" brushRef="#br0" timeOffset="2348.14">15930 14427 1019 0,'33'-9'145'0,"8"-2"94"0,27 3-64 16,17-2-12-16,16 12-56 0,3 7-22 0,17 16-44 0,10 12-17 0,18 10-67 16,4 11-84-16,-8 5 76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8T17:48:28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20161 970 1556 0,'1'-1'70'0,"-1"1"-1"0,0-2 95 0,-5 1-11 0,-12-10-2 15,-5-2-22-15,-22-1-44 31,-8-2-18-31,-14 3-31 0,-9 1-10 0,-2 7-13 16,0 11-7-16,-5 15-2 16,3 10-2-16,9 12-4 15,15 4-3-15,32 4-3 16,19 1 0 0,36 5 7-1,18 4 4-15,26 13 12 0,3 2 3 0,5 9-1 31,-5-1 0-31,-8-1-7 16,0-2 0-16,-19-17 14 0,-15-4 8 0,-27-5 16 16,-20-7 4-16,-27-4-6 15,-14-3-5-15,-17-14-13 0,-9-5-3 16,-18-18-14-16,-9-7-13 16,-6-17-36-1,-1-10-22-15,20-11-71 16,15-8-40-16,37-2-78 0,13-2-70 15,34 1 180-15</inkml:trace>
  <inkml:trace contextRef="#ctx0" brushRef="#br0" timeOffset="665.43">20423 1133 1214 0,'25'11'141'15,"-5"3"167"-15,-9 11-100 0,-15 21-21 0,-9 11-28 0,-4 23-65 0,2 13-22 0,3 10-32 0,4 4-16 0,5-14-18 0,1-3-1 0,4-14-2 0,-2-9 0 0,-2-11-13 0,2-12-21 0,0-19-76 0,-1-12-34 16,-1-24-40-16,0-15 4 0,2-27 56 15,4-17 36-15,-3-21 65 16,1-7 35-16,-2-16 70 16,0-2 28-16,-3-1 33 15,-1 11 1 1,-2 35-16-16,5 19-9 0,-1 32-25 16,2 18-14-16,-2-1-34 15,1 16-17-15,1 14-22 16,1 9-3-16,6 11-6 0,5 8-1 15,10-1-1 1,4-2-1-16,10-8 2 16,2-4 0-16,4-12 2 0,1-12 1 15,-4-13 4 1,4-6 0-16,1-22 5 16,0-13 2-16,2-22 0 0,3-11 1 0,-3-17-2 15,-2-2 0 1,-5 1 2-16,-1 7 3 0,-5 21 8 15,-7 12 3-15,-11 25-3 16,-2 13-5-16,-7 19-9 16,4 14-4-16,-1 19 0 15,-2 14 1-15,-3 21 1 16,-2 9-1-16,-2 19-1 16,-2 4-2-16,2 8-2 15,-3-5-1 1,0-21-1-16,3-13-1 15,2-24-9-15,2-7-21 16,4-27-67-16,0-9-55 0,3-29-144 16,6-13-175-16,21-44 269 15</inkml:trace>
  <inkml:trace contextRef="#ctx0" brushRef="#br0" timeOffset="870.65">21879 970 1573 0,'14'46'88'0,"-5"9"64"0,-1 16-28 0,-6 10 45 0,-4 7-28 0,-1 0-48 15,0-1-20-15,-5-10-32 0,3-4-15 0,-6-13-16 0,2-8-2 16,1-11-17-16,0-3-37 0,-1-15-118 0,2-5-118 0,7-9 144 31</inkml:trace>
  <inkml:trace contextRef="#ctx0" brushRef="#br0" timeOffset="1122.85">21650 917 1573 0,'-13'-2'163'0,"5"4"-112"0,4-4 177 16,2 1-110-16,4-6 15 0,7-1 12 0,10-3-62 16,6-1-27-16,16 2-31 15,5 7-11-15,19 3-13 16,17 2-3-16,17 6-3 16,16-2-1-16,2 2 3 15,-3-2-34-15,-13 7-80 16,-16 1-62-16,-27 9-253 15,-10 12 246 1</inkml:trace>
  <inkml:trace contextRef="#ctx0" brushRef="#br0" timeOffset="1518.49">18753 2798 1639 0,'-3'2'72'0,"8"-2"2"0,19-2 21 16,48-14 60-16,24-3-16 16,65-11-14-16,37-11-18 15,54-6-43-15,34-3-16 16,27-1-13-16,5 10-1 16,-4 5-1-16,-18 9-2 15,-13 3-4-15,-29 1-5 0,-46 5-7 16,-25 1-1-16,-57 1-6 15,-35 2-21-15,-54 3-74 16,-37 0-46 0,-65 0-164-16,-34 3-159 0,-67 10 263 15</inkml:trace>
  <inkml:trace contextRef="#ctx0" brushRef="#br0" timeOffset="1812.51">18510 3167 1782 0,'103'-28'74'0,"52"-15"29"0,37-12 46 16,89-21 6-16,23-7-39 16,43 1-79-16,23 6-13 0,-4 10 4 31,6 6 2-31,-22 12-3 0,-22 9-4 0,-44 11-18 15,-41 9 383-15,-80 8-279 16</inkml:trace>
  <inkml:trace contextRef="#ctx0" brushRef="#br0" timeOffset="4434.47">18504 7196 674 0,'2'-7'136'0,"1"-1"182"16,3 1-114-16,-3 3-5 0,-1 0-21 0,0 6-27 0,-1 7-27 0,2 14-43 0,-3 5-14 0,0 11-31 15,0 6-9-15,-4 3-12 16,0 3-5-16,1-4-7 16,2-3-2-16,-3-11-18 15,4-6-54-15,-3-16-173 16,3-9-220-16,2-10 246 16</inkml:trace>
  <inkml:trace contextRef="#ctx0" brushRef="#br0" timeOffset="4554.55">18498 7228 823 0,'-5'-49'135'16,"-3"8"174"-16,4 10-184 16,0 12-55-16,-4 3-30 15,7-2-159-15,1 3 85 0</inkml:trace>
  <inkml:trace contextRef="#ctx0" brushRef="#br0" timeOffset="4854.71">18728 7220 1061 0,'13'58'110'0,"-2"-6"131"16,0-1-100-16,-8-9-16 15,-1-1-25-15,-2-9-50 16,-4-8-22-16,4-18-13 16,0-4 2-16,8-9 2 15,-1-10 1 1,4-10-3-16,5-4-2 0,7-9 8 15,6 2 6-15,5 0 24 16,4 2 8-16,2 13 0 16,-3 8-3-16,-11 14-22 15,0 12-12-15,-2 16-13 0,-8 3-5 16,3 11-5 0,-13-4 0-16,5 1-71 0,0 0-49 15,7-11-138 1,7-8-93-16,8-13 194 15</inkml:trace>
  <inkml:trace contextRef="#ctx0" brushRef="#br0" timeOffset="5371.3">19602 7291 1077 0,'8'-13'182'0,"-8"4"118"0,-11 11-98 16,-5 5-49-16,-6 19-78 15,-1 0-28-15,4 12-28 16,4 0-4-1,15-5-15-15,19-6-2 0,16-17 5 16,12-4 1-16,1-14 10 16,-3-3 5-16,-5-6 8 15,-10-7 6-15,-10 2 9 0,-5 3 5 16,-19 0 1 0,-13 0-7-1,-16-1-15-15,-11 1-12 0,-8-2-18 16,0 2-3-16,9 8-7 15,4-1 0-15,26 2-5 16,15 7 0-16,32-7 1 16,12 7 2-16,14 8 8 15,3 6 2-15,-6 11 3 16,3 5 1-16,-10 0 2 16,-7 0 0-16,-7 1 0 15,-6 2 2-15,-11-5 1 16,-8-6 4-16,-12-8 9 0,-7-8 1 15,-2-11 2-15,2-9-2 16,4-11-7-16,4-2-2 16,9-8-7-16,12 2-1 15,4 6-2 1,3-2-3-16,2 8-3 0,6 6-13 0,9 3-117 16,3 3-75-1,11 1-206-15,-1 8-93 0,4-2 281 16</inkml:trace>
  <inkml:trace contextRef="#ctx0" brushRef="#br0" timeOffset="6024.29">20618 7163 713 0,'10'14'207'0,"-6"-1"213"0,-10-2-40 0,-14-9-72 0,-12-1-62 0,-9-1-104 0,-2 0-45 16,-2 8-69-16,7 2-20 16,1 9-14-16,7 6-3 15,13 5-9-15,6-3-4 16,22-7 0-1,10-7 2-15,13-5 8 0,3-5 6 16,4-11 6-16,0-5 3 16,3-15 2-1,-3-12 2-15,-5-16 3 16,-6-11 3-16,-6-11 6 16,-8-11 0-16,-15-12 1 0,-2 4-2 15,-10 7-8-15,-2 12-3 0,-1 33 2 31,0 21 0-31,-7 38-8 16,-1 19-1-16,-8 34-12 0,0 16-3 0,3 26 7 16,3 12 2-16,17-12 3 15,14-8-2-15,23-36 0 16,15-21 0-16,26-24 0 16,12-12 2-16,18-17 2 31,2-13 2-31,-7-8 5 15,-9-8 1-15,-32-13 10 0,-5 4 3 16,-21 3 3-16,-10 8 0 16,-18 22-9-16,-9 10-6 15,-18 22-8-15,-6 12-4 16,-12 15-2-16,-2 6 1 16,10-9 1-16,9-4-4 15,16-17-2-15,13-12-2 0,12-9 4 16,8-4 3-16,6-7 5 15,5-7 3-15,-3-2-1 16,-1-1-1-16,-4 2 1 16,-3 7-1-1,-1 4-1-15,-6 3 0 0,-2 3 0 16,-2-1-10-16,5-8-16 16,1-6 0-16,15-19 1 15,4-4 10-15,10-15 16 0,11-2 2 0,7 2-2 31,1 3-2-31,-7 6-4 16,-4 10 8-16,-13 4-81 0,8 10-60 0,8 8 80 16</inkml:trace>
  <inkml:trace contextRef="#ctx0" brushRef="#br0" timeOffset="6533.31">22458 6905 915 0,'-4'-10'345'16,"-5"-10"-161"-16,1 1 316 0,-8 5-338 0,-7 4-52 0,-15 21-37 0,-14 14-35 0,-15 26-37 0,3 7-3 0,16 12-1 0,15-6-3 0,37-18-5 16,19-8 0-16,31-19 4 15,12-8 3-15,10-11 8 16,-10-8 2-16,-11-2 7 16,-12-4 6-16,-16 0 22 15,-4 1 7-15,-13-2 7 16,-5 2-5-16,-5 5-23 15,-8 5-13-15,0 14-15 16,-5 8-6-16,7 11-2 16,7-3 0-16,20-8 1 15,10-8 1-15,25-11 3 0,4-5 4 16,9-6 12 0,-4-2 14-16,-12 1 25 0,-10 1 13 15,-21 3 17-15,-11-13-5 16,-22-7-18-1,-13-13-15-15,-20-17-37 16,-6 4-24-16,-10 3-42 0,3 14-32 16,7 18-108-1,1 11-74-15,23 8 147 0</inkml:trace>
  <inkml:trace contextRef="#ctx0" brushRef="#br0" timeOffset="6931.02">23079 6925 1093 0,'46'35'161'0,"-7"1"128"15,-12 4-125-15,-14-1-96 16,-5-3-26-16,-13-9 11 16,0-5 12-16,-7-17 7 15,-1-5-6-15,5-14-25 16,3-12-13-16,5-7 2 16,4-1 2-16,14-4-5 15,8 1-7-15,5 12-13 16,9 3-4-16,7 21 0 15,-3 4 1-15,11 8 0 16,4 0 0-16,5-6 1 16,3-5 1-16,-9-8 4 0,-6-10 2 15,-16-2 17-15,-10-5 17 16,-9-4 30-16,-4-2 17 16,-13 1 20-16,-3 1-3 15,-21 6-31-15,-5 1-24 16,-12 20-45-16,-6 11-15 0,-13 20-11 15,8 7 3-15,24 4-7 16,18-1-4-16,43-6-8 16,16-1-23-16,16-9-67 15,1-1-49-15,-12-1-128 16,-7 3 151-16</inkml:trace>
  <inkml:trace contextRef="#ctx0" brushRef="#br0" timeOffset="7599.12">18531 8398 1622 0,'28'-1'84'0,"-1"7"14"0,-3 11 5 0,-8 19-23 0,-7 7-28 0,-6 20-31 0,-3 5-11 0,0 4-7 0,-1-4 0 0,4-5 0 16,6-6-1-16,12-14-2 15,6-13-1-15,14-15 0 16,12-4 0-16,18-9 0 16,7-2 1-16,7-11 1 15,2-5-1-15,10-4 0 16,6-4 0-1,14-3 0-15,-2 0 1 0,-13-1 2 16,-13 1 2-16,-26-1 3 16,-11 1 3-16,-19 0 10 15,-6-1 5-15,-16-4 14 16,-3-1 12-16,-11-9 18 16,-8-6 0-16,-12-24-11 15,0-5-15-15,-4-9-25 0,0 3-6 16,0 7 0-16,1 11 1 15,-11 20 2-15,-1 13-1 16,-22 23-9 0,-17 7-6-16,-25 19-8 15,-10 9-5-15,-13 12-1 16,-1 3 0-16,-4 4-24 0,4-1-19 16,27-1-100-1,20-11-58-15,54-14-329 0,23-11 311 16</inkml:trace>
  <inkml:trace contextRef="#ctx0" brushRef="#br0" timeOffset="8147.16">20459 8182 1872 0,'-2'8'61'0,"-9"41"-25"16,5-2-10-16,-8 27-9 0,1 7-5 0,-3 7-5 0,2 0-4 0,3-10-3 0,3-7-4 0,7-19-6 0,4-13-3 0,14-15-2 0,7-9 3 0,25-11 6 15,7-4 2-15,30-11 4 16,16-1 0-16,17 3 0 16,5 0 0-16,-7 4 0 15,-13-3 0-15,-12-5 2 16,-3-1 1-16,-2-6 4 15,-10-1 2-15,-12-9 7 16,-11-3 6-16,-21-5 13 16,-9-3 4-16,-17-14 13 15,-2-3-2-15,-11-18 3 16,-5-4 7-16,-18-7 6 16,-12 0 6-16,-20 19-3 15,-8 15-11-15,-28 23-30 16,-1 14-14-16,-32 24-23 15,-19 8-7-15,-23 18-12 0,-3 6-25 16,11 2-65-16,22-1-44 16,40-14 78-16</inkml:trace>
  <inkml:trace contextRef="#ctx0" brushRef="#br0" timeOffset="8713.42">21860 8132 1309 0,'36'0'100'0,"-1"6"54"0,-1 6 3 0,-7 17-18 0,-6 10-36 16,-12 23-44-16,-9 4-20 0,-17 11-18 0,-10 1-5 0,-6-12-7 0,-2-8-3 0,12-15-6 15,7-7-1-15,22-11-6 16,13-6-2-1,28-1 1-15,9-4 0 0,37 1 5 16,9 0 1 0,13-6 2-16,4-7 0 15,-4-12 2-15,-2-9 1 0,10-9 3 16,-6-7 0-16,-25-6 4 16,-18-8 2-16,-36-1 5 15,-15-2-2 1,-21-11 2-16,-12-2 4 15,-13-11 2-15,-7-4 3 0,-17-2-7 16,-1-2-8-16,-9 13-9 16,1 8 3-16,-6 27-4 15,-3 16-3-15,-12 29-12 16,-7 13-10-16,-23 21-28 16,-17 7-40-16,-6 4-133 0,9-4-145 15,32-10 197-15</inkml:trace>
  <inkml:trace contextRef="#ctx0" brushRef="#br0" timeOffset="9145.37">23262 8035 1196 0,'0'13'126'0,"7"25"-83"0,-4 3 96 0,-3 9-109 0,-13 12 20 0,-4 2 5 0,-13 4-2 0,0 2-16 0,4-9-23 0,8-4-5 15,10-18-17-15,9-9-8 16,28-8-2-16,15-7 2 16,35-4 12-16,19-7 7 15,17 0 3-15,3-8 13 0,-4-8 26 16,-10-6 9-1,-14-12 20-15,-13-3 0 0,-16-5-2 32,-10 1 1-32,-27-4 11 0,-12-5-8 0,-23-3-18 15,-12-5-10-15,-23-2-34 32,-9-6-5-32,-18 1-9 15,0 5-10-15,-13 9-28 16,-1 9-18-16,-3 19-38 0,2 7-28 15,17 16-91-15,8 7-159 16,26 12 215-16</inkml:trace>
  <inkml:trace contextRef="#ctx0" brushRef="#br0" timeOffset="9618.93">24220 7824 1530 0,'61'24'80'0,"-21"7"36"0,-7 4-50 0,-32 11 1 16,-8 7-15-16,-17 9-13 16,-9 1-6-16,-15 13-14 15,0-4-5-15,7 2-10 16,14-1-7-16,22-16-8 16,10-7-3-16,25-11 2 15,9-4 4-15,19-5 6 16,7-3 1-16,3-8 1 15,3-5 2-15,-6-12 1 16,-2-2 2 0,6-15 1-16,-3-2 2 15,5-11 2-15,-3-2-1 0,-6-8 13 0,-1-3 12 16,-16-6 29-16,-8-9 15 16,-3-4 22-16,-11-4 6 15,-7-6 2-15,-10-2 1 16,-10-2-1-16,-11 3-10 15,-18 6-17-15,-9 8-19 16,-39 23-49 0,-20 10-20-16,-36 26-48 0,-13 12-44 15,-44 31 379 1,-14 11-241-16</inkml:trace>
  <inkml:trace contextRef="#ctx0" brushRef="#br0" timeOffset="12959.29">22417 11838 1312 0,'-13'1'119'0,"-4"-1"98"0,7 2-44 0,-6 2-18 0,2 1-19 0,5 11-39 0,-7 8-26 0,0 21-41 0,5 11-14 0,0 11-15 16,10 4-2-16,18-19-9 16,10-12 0-16,25-29 2 15,1-13 3-15,14-29 22 16,4-9 11-16,-8-4 34 15,-6-5 21-15,-23 4 21 16,-15 2 5-16,-24 2-25 16,-18 0-19-16,-29 5-41 15,-13 4-25-15,-15 18-77 16,-15 11-20-16,-12 19-64 16,-2 7-43-16,14 6-229 0,23 1 256 15</inkml:trace>
  <inkml:trace contextRef="#ctx0" brushRef="#br0" timeOffset="13244.63">23138 11741 1521 0,'17'19'149'16,"-4"7"137"-16,-18 11-204 16,-9 12-21-16,-10 3-43 15,2 2-8-15,16-13-11 16,6-11-5-16,17-21-1 15,11-9 1-15,16-15 12 16,4-9 18-16,9-8 39 16,-5-5 20-16,-13-8 28 15,-11 4-3-15,-21-3-20 16,-17 2-15-16,-28-3-34 16,-14 4-22-16,-15 4-59 15,-6 8-38-15,-6 13-75 16,-1 12-54-16,6 13-145 0,10 9 196 15</inkml:trace>
  <inkml:trace contextRef="#ctx0" brushRef="#br0" timeOffset="13543.92">23986 11674 1593 0,'46'7'103'16,"-13"4"56"-16,-27 7-87 0,-17 7-30 15,-22 11-19-15,0 5-9 0,2-1-11 16,12-4-3 0,19-9-7-16,8-8 0 0,23-13 20 15,7-4 31-15,6-13 56 16,5-8 21-16,0-8 20 16,-8-5-9-16,-11-1-21 15,-8-5-7-15,-27 1-19 16,-17-3-14-16,-28 4-31 15,-15 1-21-15,-11 15-42 16,-3 4-28-16,-1 19-73 16,3 6-65-16,-1 17-483 15,-4 5 425-15</inkml:trace>
  <inkml:trace contextRef="#ctx0" brushRef="#br0" timeOffset="14304.01">22215 13276 1205 0,'14'1'143'0,"2"10"131"0,-1 5-42 0,-5 14-32 16,-1 10-25-16,-4 13-46 0,1 15-27 0,-4 27-40 15,6 15-18-15,-3 45-27 0,4 20-8 0,2 47-10 16,-3 22-15-16,3 21-51 31,-1 13-32-31,-9-12-113 16,10-8-59-16,-8-36-2 0,10-34 12 0,0-64-3 15,-6-36-40-15,3-51 180 16</inkml:trace>
  <inkml:trace contextRef="#ctx0" brushRef="#br0" timeOffset="14928.91">22278 13462 1104 0,'-16'-19'107'0,"-5"2"92"16,7-2-87-16,2 3 8 15,9 5-14-15,4 3-4 16,12-1 1 0,6 1-3-16,14 0-2 0,6-6-7 15,15-8-22-15,7-4-11 0,20-8-19 16,9 0-10-16,17-2-12 31,5 3-2-31,-13 8 3 0,-10 4 6 16,-37 9 8-1,-16 2 2-15,-20 9-5 0,-5 1-4 0,-8 11-14 16,0 1-5 0,-3 10-6-16,0 10-1 0,0 12 0 15,3 13 0-15,-3 12 1 16,0 9 0-16,-3 13 2 16,-1 10 0-16,4 20-1 15,-2 12 0-15,2 25-2 16,3 10-1-16,7 22-39 15,-1 8-34-15,5 10-102 16,4 2-55-16,5-16 19 0,6-19 36 16,-1-34 108-16,2-23 58 15,-11-31 40 1,-3-10 18-16,-12-20 44 0,-10-9 27 16,-11-18 31-16,-8-11 2 15,-10-12-19-15,-8-9-16 16,-17-12-31-16,-9-3-18 15,-42-9-31-15,-7 0-11 16,-11 11-25-16,3 4-8 16,25 16-34-1,9 8-20-15,15 1-76 16,11-3-50-16,15-10 104 16</inkml:trace>
  <inkml:trace contextRef="#ctx0" brushRef="#br0" timeOffset="15372.26">23095 16189 1175 0,'-9'0'63'0,"1"-5"22"0,6-6-34 0,8 1 7 0,1 6 18 0,13 0 40 15,2 0 12-15,16 2-9 16,8-3-17-16,19-4-36 0,2-2-22 0,6-6-27 16,3-5-8-16,-15-2-6 15,-4 0 0-15,-21 4-14 16,-12 1-43-16,-21 5-168 15,-8 1 140-15</inkml:trace>
  <inkml:trace contextRef="#ctx0" brushRef="#br0" timeOffset="15555.07">23232 16225 1561 0,'10'11'157'16,"1"0"141"-16,5-3-145 0,-1 3 1 15,6 1-60 1,-5 4-30-16,-2 5-49 0,-3 6-16 16,-5 9-58-16,-6 3-44 15,-3 9-116-15,-2-7-90 16,2-2 170-16</inkml:trace>
  <inkml:trace contextRef="#ctx0" brushRef="#br0" timeOffset="15746.09">23152 16597 1054 0,'-14'9'195'0,"1"4"225"16,10-2-192-16,6 3-96 15,11 1-38 1,11-4-58-16,5-7-15 0,13-7-21 16,4-9-8-16,10-9-50 15,0-6-55-15,9-7-235 16,7-6 203-16</inkml:trace>
  <inkml:trace contextRef="#ctx0" brushRef="#br0" timeOffset="16214.34">23832 16266 1119 0,'-13'8'171'0,"-3"6"174"0,2 2-117 16,-6 7-101-16,4 10-43 15,5 7-72-15,3 6-31 16,14 10-22-16,7 0-1 15,12-8 0-15,7-6 9 16,15-19 10-16,3-15 5 0,6-21 18 31,4-9 25-31,-5-25 26 0,2-7 21 0,-13-10 31 32,-5-7 3-32,-17 1 8 0,-15 3-5 0,-23-4-10 15,-11 3-12 1,-14 11-20-16,-6 13-10 15,-4 31-46-15,1 20-25 16,-4 37-61-16,-1 9-33 0,3 29-25 16,1 5-8-1,6 3 14-15,8-3 12 0,15-23 27 16,5-15 25-16,12-31 53 16,8-18 29-1,16-26 32-15,-5-15 7 0,15-12 5 31,-2-9 5-31,7 9 15 0,6 7 1 0,2 18-8 16,4 12-12-16,8 24-23 16,-2 14-5-16,8 17-13 15,4 8-10-15,-4 13-10 16,3 0-3-16,-3 0-22 0,-8-3-23 16,-1-18-78-1,-2-7-45-15,0-19 83 0</inkml:trace>
  <inkml:trace contextRef="#ctx0" brushRef="#br0" timeOffset="17596.48">22625 13859 822 0,'-11'10'82'0,"4"-1"79"0,1 1-11 0,14-9 6 0,6 1 5 0,15-5 5 0,13-11-1 0,43-12-17 16,18-12-12-16,26-12-36 15,20-2-24-15,12-6-38 16,7 10-12-16,-8 3-14 16,-17 5-3-16,-39 10-5 0,-23-1-16 15,-24 4-100 1,-16 2-84-16,-27-5 98 15</inkml:trace>
  <inkml:trace contextRef="#ctx0" brushRef="#br0" timeOffset="17844">23657 13076 1686 0,'6'7'151'15,"8"4"107"-15,18 4-94 16,12 0-5-16,13 9-26 15,3 3-20-15,6 8-47 16,-1 2-18-16,-13 8-29 0,-8 3-8 16,-27 6-3-16,-7 6-2 15,-29 6-20-15,-13 4-24 16,-18-1-76-16,-9 2-61 16,-1-6-436-16,-1-10 383 15</inkml:trace>
  <inkml:trace contextRef="#ctx0" brushRef="#br0" timeOffset="18191.22">23010 15357 1676 0,'1'-1'78'0,"50"-31"10"0,26-26 51 0,38-13-3 16,13 5-34-16,22-2-43 15,-5 5-14-15,-17 11-24 0,-21 5-8 16,-25 9-4-16,-14 1-4 16,-27 11-87-16,-13 0-77 15,-21 3-194 1,-14-1 176-16</inkml:trace>
  <inkml:trace contextRef="#ctx0" brushRef="#br0" timeOffset="18397.75">23737 14337 1151 0,'-13'11'209'16,"6"0"254"-16,16-1-279 15,4 5-17-15,18 1-18 16,10 0-8-16,21-2-32 16,13 0-22-16,17-1-41 0,10 1-10 15,-2 5-10-15,-13 6-3 16,-23 2-3-16,-21 8-2 15,-27 0 2-15,-16 4-16 16,-43 8-77-16,-29 12-42 16,-50 19 48-16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3342732-DFB9-43DF-B9D7-02C2A27DA5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B1102FFF-A40B-4F9E-A5E5-043334B35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B639959-13B6-4922-9188-D0EF1E04A1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68BF9045-2010-42B6-BE2E-4B43DAA8F9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13BEAB0-756C-41F2-8111-7A71585DEB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98BD5AA1-5BF7-4FB1-B77D-4EB98A40D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0FE81EE0-2875-4391-AFA6-D8873D57CD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9005AF5-2FD9-4D98-89CD-FA5BC9D9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082F8C-3887-430F-9B6B-CB06994E3314}" type="slidenum">
              <a:rPr lang="en-US" altLang="en-US" sz="1200" u="none"/>
              <a:pPr/>
              <a:t>1</a:t>
            </a:fld>
            <a:endParaRPr lang="en-US" altLang="en-US" sz="1200" u="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3AE049-6884-4FBD-AC1F-FFE02B786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75406B4-C798-4DDC-BE34-900D91662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C5A0EB9-F9F7-421D-A0E9-9A8FCA803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D94A2-B9BC-4E0A-9C9D-C31889D51F8A}" type="slidenum">
              <a:rPr lang="en-US" altLang="en-US" sz="1200" u="none"/>
              <a:pPr/>
              <a:t>10</a:t>
            </a:fld>
            <a:endParaRPr lang="en-US" altLang="en-US" sz="1200" u="non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81C5E41-27D5-407B-A554-3146FF4F4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2681E4-7523-4033-AA3C-F752E256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DE774F-E0BA-4879-9079-B2A51D06B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CA6DC-5B47-4462-8F0F-820A614173C7}" type="slidenum">
              <a:rPr lang="en-US" altLang="en-US" sz="1200" u="none"/>
              <a:pPr/>
              <a:t>11</a:t>
            </a:fld>
            <a:endParaRPr lang="en-US" altLang="en-US" sz="1200" u="non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0CD69F-316B-4B4D-B1A2-0511BF143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702FB7-9964-4CEE-B086-50301B4CD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FB3198-0AD3-49FC-8599-D21F0DC07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96E7B-3A11-4BFB-BCA7-E78591244F00}" type="slidenum">
              <a:rPr lang="en-US" altLang="en-US" sz="1200" u="none"/>
              <a:pPr/>
              <a:t>12</a:t>
            </a:fld>
            <a:endParaRPr lang="en-US" altLang="en-US" sz="1200" u="non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C4995C4-D288-40E9-B1A6-0F7814D0B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C1DAFAE-9421-4021-B958-4434CA70B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9F8DA3C-32F2-441C-8514-8CD3DEED8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BD99DD-C2C7-47C1-836F-3398C814D38A}" type="slidenum">
              <a:rPr lang="en-US" altLang="en-US" sz="1200" u="none"/>
              <a:pPr/>
              <a:t>13</a:t>
            </a:fld>
            <a:endParaRPr lang="en-US" altLang="en-US" sz="1200" u="non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AC69B75-61A6-404A-AD73-50CC64E01F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C6FD77D-6320-4794-ACD3-193E1F57F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EFC3D1E-8A92-430B-B4EE-EC5AB88CA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98450-9CF2-4995-BF34-8C54436AD85F}" type="slidenum">
              <a:rPr lang="en-US" altLang="en-US" sz="1200" u="none"/>
              <a:pPr/>
              <a:t>14</a:t>
            </a:fld>
            <a:endParaRPr lang="en-US" altLang="en-US" sz="1200" u="non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E829D0F-6681-4D71-B609-FE30A2C1A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3D85893-1F79-42B3-AF9A-0E474EB50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42C9129-FF34-4AFD-A3AD-E4210FD22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2A168-E2C3-4AFD-835E-9D8BD4D92648}" type="slidenum">
              <a:rPr lang="en-US" altLang="en-US" sz="1200" u="none"/>
              <a:pPr/>
              <a:t>15</a:t>
            </a:fld>
            <a:endParaRPr lang="en-US" altLang="en-US" sz="1200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459D36-0B56-4E86-BBA2-485FD7E3B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268553-ACFE-4FA2-B2B1-0F76E2768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22DC28B-040C-4FDB-B5F9-B31580754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DB744-D9F7-454D-8F15-B80F801EAABC}" type="slidenum">
              <a:rPr lang="en-US" altLang="en-US" sz="1200" u="none"/>
              <a:pPr/>
              <a:t>16</a:t>
            </a:fld>
            <a:endParaRPr lang="en-US" altLang="en-US" sz="1200" u="non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0B3ADFC-7B21-4C7F-8E0D-8C47CFB56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577A125-7E90-490A-80D5-D3E7BE625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FB8755E-CA56-4FA3-82DC-17C18B297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F181E1-35D9-4E25-A395-E0B19F5C59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8F0F079-A087-41EF-92FC-D7D3A31BE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3AC6D4-30A5-4878-A9C5-03B0D166B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2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BFF606E-EDC3-4BE0-BE83-2354AA813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C14B42-8E5E-4BCD-AC80-451EC25FE45F}" type="slidenum">
              <a:rPr lang="en-US" altLang="en-US" sz="1200" u="none"/>
              <a:pPr/>
              <a:t>2</a:t>
            </a:fld>
            <a:endParaRPr lang="en-US" altLang="en-US" sz="1200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BEA0073-9203-4EAE-A813-6C59F0ACB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25FF2F1-2F73-449A-8B2F-3DB3302BF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CBC1C1C-6FAB-4C0E-A6A1-995C6287D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C24D87-6A54-4B56-9E3E-15CC4452BDF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5B24FF4-7572-4BD5-AF3C-8D0751E26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DE32DCD-7196-4FA0-9471-641793587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21BA293-03D2-40BD-A00E-50B96F9B4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5DDDDE-C8C5-4F65-B588-710827FB8B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8F0DC7-907A-40E6-932C-B21A80722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D134490-8819-40A8-BD08-97DED976D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5FC15DA-9D2B-424A-9F46-B8DAB3936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FFA041-AEAE-4A4A-94B7-CE0FA516D8E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C42ADD-9E93-4D90-8A53-A2A79C8FF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000B746-0262-4135-9E59-CD3901B62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287180B-9BD7-45E8-B742-82FB8E7E8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246BED-B7C7-483F-815B-FF75C034B5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4E81AE-23C3-47C8-84D0-25262A795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52DADE-C4D7-48C1-973E-CDFFCE063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328A2B1-4CFE-4004-BD21-208FA1608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008F8-04AD-489B-923F-3CBDD77EBDC3}" type="slidenum">
              <a:rPr lang="en-US" altLang="en-US" sz="1200" u="none"/>
              <a:pPr/>
              <a:t>24</a:t>
            </a:fld>
            <a:endParaRPr lang="en-US" altLang="en-US" sz="1200" u="none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0CA4E42-3C1A-4E2A-BD96-30A247F32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47F297E-FA6D-46B1-9212-5A5ED759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EEF62F5-AC23-4214-B64B-CC69775C4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D4AE7-FA34-4F21-8C6A-B863F2ECCA94}" type="slidenum">
              <a:rPr lang="en-US" altLang="en-US" sz="1200" u="none"/>
              <a:pPr/>
              <a:t>25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4EF7C1-AE9B-44A2-A1AC-74B997F1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3EF5D1-64CA-4E7B-BB93-691402D6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9FB4F53-7A28-4753-9D7A-617E8CBCD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F442D0-FE30-4C77-B288-BD2DCD515C08}" type="slidenum">
              <a:rPr lang="en-US" altLang="en-US" sz="1200" u="none"/>
              <a:pPr/>
              <a:t>26</a:t>
            </a:fld>
            <a:endParaRPr lang="en-US" altLang="en-US" sz="1200" u="non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269748-A9D3-4E30-B5F6-15D2D288B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E951750-4052-4ECA-B1FF-AA34B71F2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1B5594D-4CF3-4847-B065-4A96208C9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71090-20FD-4AB0-82CC-1A709D9A312B}" type="slidenum">
              <a:rPr lang="en-US" altLang="en-US" sz="1200" u="none"/>
              <a:pPr/>
              <a:t>27</a:t>
            </a:fld>
            <a:endParaRPr lang="en-US" altLang="en-US" sz="1200" u="non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B1461E5-7D48-41CE-8808-5843385CA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53178B-C0EE-4D42-B55A-078C70D14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CCF2C22-1EBB-43F3-BF80-4F59B1F89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BD1A4-360A-43C3-AA5B-71D27DE590E6}" type="slidenum">
              <a:rPr lang="en-US" altLang="en-US" sz="1200" u="none"/>
              <a:pPr/>
              <a:t>28</a:t>
            </a:fld>
            <a:endParaRPr lang="en-US" altLang="en-US" sz="1200" u="non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7CD8E8F-F7F4-41C3-8473-5B2C18733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BFE163E-3CDD-4E36-99AE-5E20D7613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D744D1F-9C31-46B8-A2BC-B1E789270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E8495-AD0F-4D1D-B6F8-FF05ABFA8B22}" type="slidenum">
              <a:rPr lang="en-US" altLang="en-US" sz="1200" u="none"/>
              <a:pPr/>
              <a:t>29</a:t>
            </a:fld>
            <a:endParaRPr lang="en-US" altLang="en-US" sz="1200" u="none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F839598-EC01-4C79-BAC3-AE7EFF2F9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044FEEE-0BEB-4B52-8342-526E4E216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26915F4-70BD-42F1-9EC0-C6C049FC4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099B9C-61F7-456A-A745-CF3D6F51962D}" type="slidenum">
              <a:rPr lang="en-US" altLang="en-US" sz="1200" u="none"/>
              <a:pPr/>
              <a:t>3</a:t>
            </a:fld>
            <a:endParaRPr lang="en-US" altLang="en-US" sz="1200" u="none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3E1CE39-B5A1-46A4-9C93-BB19A7ED3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40D5066-D01B-428C-ABDF-AA1DDECE4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44E14FB-2A60-4166-80EE-7813EF375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A3BD5-DA4E-4F93-BB4F-FCCB0C1F5900}" type="slidenum">
              <a:rPr lang="en-US" altLang="en-US" sz="1200" u="none"/>
              <a:pPr/>
              <a:t>30</a:t>
            </a:fld>
            <a:endParaRPr lang="en-US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3F565D4-92DF-49A6-95F8-A05173EDC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139105B-B938-428D-B4C2-08C2F3566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53AF9E5-BD37-4F01-A702-2F9209901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11C68-4479-4D22-8469-A65DA10D9E16}" type="slidenum">
              <a:rPr lang="en-US" altLang="en-US" sz="1200" u="none"/>
              <a:pPr/>
              <a:t>31</a:t>
            </a:fld>
            <a:endParaRPr lang="en-US" altLang="en-US" sz="1200" u="none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3186328-FFEB-495B-8BC5-E5E7CB1BD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4CAF9A4-BE36-4859-B16E-488741D5A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218AFE4-2D05-45A8-854B-3407A95D7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D87F7-85C8-4A20-B134-449F68A650F8}" type="slidenum">
              <a:rPr lang="en-US" altLang="en-US" sz="1200" u="none"/>
              <a:pPr/>
              <a:t>32</a:t>
            </a:fld>
            <a:endParaRPr lang="en-US" altLang="en-US" sz="1200" u="none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BF6CFF-AC23-4A62-8FF9-F434800CF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F45527E-2474-4388-9903-A8E08E312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BE33E89-C405-498C-8B46-A946C1BA6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42C03-B3F0-4F83-AA70-4219B2368BA2}" type="slidenum">
              <a:rPr lang="en-US" altLang="en-US" sz="1200" u="none"/>
              <a:pPr/>
              <a:t>33</a:t>
            </a:fld>
            <a:endParaRPr lang="en-US" altLang="en-US" sz="1200" u="non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0851183-EAA4-4EC3-AD1E-372B4145C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300CC26-AB1C-4CF4-898C-5BA27572B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6BFD41D-1638-4FA2-9BB2-E18B7D302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44B8F-B303-4A46-BF9C-B771776560FF}" type="slidenum">
              <a:rPr lang="en-US" altLang="en-US" sz="1200" u="none"/>
              <a:pPr/>
              <a:t>34</a:t>
            </a:fld>
            <a:endParaRPr lang="en-US" altLang="en-US" sz="1200" u="none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26EF154-BD99-4976-A656-561CCF99C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E60AF9-DA8D-46DF-98B3-90F4820A3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77F4A4D-FB97-4D54-93E5-6523BCB6F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BDA03-B75C-4996-B609-E69C1811B539}" type="slidenum">
              <a:rPr lang="en-US" altLang="en-US" sz="1200" u="none"/>
              <a:pPr/>
              <a:t>35</a:t>
            </a:fld>
            <a:endParaRPr lang="en-US" altLang="en-US" sz="1200" u="none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486453B-878A-4F94-A2DB-517CB9429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EE6D426-5A29-4811-8032-70333320C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0249A2F-8346-4C7D-86E5-686620D51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A7789-F7E0-4F8A-B598-C76B583C61D2}" type="slidenum">
              <a:rPr lang="en-US" altLang="en-US" sz="1200" u="none"/>
              <a:pPr/>
              <a:t>36</a:t>
            </a:fld>
            <a:endParaRPr lang="en-US" altLang="en-US" sz="1200" u="none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2B05467-007C-4AC2-85FF-0EFFECD01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8F2C051-4047-460C-B7F3-3A2F175C5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DC6892F-3CB7-4362-AD67-44852DE76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6FF0A1-D4E6-45FB-A74F-08847D34C993}" type="slidenum">
              <a:rPr lang="en-US" altLang="en-US" sz="1200" u="none"/>
              <a:pPr/>
              <a:t>4</a:t>
            </a:fld>
            <a:endParaRPr lang="en-US" altLang="en-US" sz="1200" u="none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EF379D6-0F51-4DB4-A78B-4706F04DB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F353633-4AE7-4CAF-8D48-1BA710DFA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E3B32A2-B390-4915-ACC1-552EE7368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2C0577-205E-4CDB-8A75-23771345773F}" type="slidenum">
              <a:rPr lang="en-US" altLang="en-US" sz="1200" u="none"/>
              <a:pPr/>
              <a:t>5</a:t>
            </a:fld>
            <a:endParaRPr lang="en-US" altLang="en-US" sz="1200" u="none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21E8729-D6A2-4BBC-9378-1FEE3292C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7B72846-30C1-4EFD-B6F6-1F55499B3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46ADCA6-ADA4-4112-A249-26FB0CAB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BCBCE9-18DC-4A69-9BEF-7AC437DD5C75}" type="slidenum">
              <a:rPr lang="en-US" altLang="en-US" sz="1200" u="none"/>
              <a:pPr/>
              <a:t>6</a:t>
            </a:fld>
            <a:endParaRPr lang="en-US" altLang="en-US" sz="1200" u="none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5CDF8AB-09F2-465C-B8AC-914020024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2DA2B21-85C2-4DAC-9B17-CE2B782B0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2540E73-C1C1-40A7-B7E7-F9520D46B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4C8484-EFD4-4271-AF7E-15D7EBF94E7C}" type="slidenum">
              <a:rPr lang="en-US" altLang="en-US" sz="1200" u="none"/>
              <a:pPr/>
              <a:t>7</a:t>
            </a:fld>
            <a:endParaRPr lang="en-US" altLang="en-US" sz="1200" u="none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15B66A4-6C54-4D2F-B7C0-6E51E827B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8FCE2CC-054B-4392-B4B1-AF9680A69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1542B55-56DE-4D95-A2C4-2CE63ACAF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5B356-2FB9-4ABC-899D-29A4B8833985}" type="slidenum">
              <a:rPr lang="en-US" altLang="en-US" sz="1200" u="none"/>
              <a:pPr/>
              <a:t>8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085D1A3-13DB-401F-BB8F-DBC54D8E5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E2617CC-39E1-413C-B3EE-7A2D6D5DF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1542B55-56DE-4D95-A2C4-2CE63ACAF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5B356-2FB9-4ABC-899D-29A4B8833985}" type="slidenum">
              <a:rPr lang="en-US" altLang="en-US" sz="1200" u="none"/>
              <a:pPr/>
              <a:t>9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085D1A3-13DB-401F-BB8F-DBC54D8E5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E2617CC-39E1-413C-B3EE-7A2D6D5DF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5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BD53C-817B-4646-B61C-68A92D81C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7765E-ECD0-4615-BAA5-9E4EAB0C3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FAA47-631D-4D97-82B0-81327BBF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0FD2-4C59-4D8D-9BA0-38BE350DF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749B4-B117-4F11-9A3D-D65CF67E9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FFFA8-4790-4AF4-B629-464F6DD2A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50CD3-A516-4A8B-ACE5-4C06D5C59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B2BF8-AF6C-4DE0-92AE-DCCC53C27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6655A-E357-49A9-90A9-3082D5AEC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745AA-74AF-43D0-9AFC-10A5BF215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8D3DE-A45E-41BD-B99B-19A7CCAF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9C57B-51DE-4DE3-B8B3-22710FDFD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A68B-D583-40AA-AD54-18CA3CB98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395ED-DF13-4AF4-9239-46D8ACA1F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199D0-4CE6-4123-8CDD-73A75EDD0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CC7F-F68A-4CE1-80AB-4F4E5E786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5DB58-3AF7-4158-A25A-303D10950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37E66-6CEE-48CE-A4FE-C9B51C97F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999C3-E262-4AC1-995D-569BA4ADD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260F9-EE0D-4645-8511-021A716A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26F3B-9226-4B22-998D-47FFABF9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CE80B-F985-4CE6-AE9A-077EA411E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E4E90-C328-4306-A53E-5CBE5CA0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8024-EDDF-46BF-8D79-CBA6B89F4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B24DDB-9688-4741-9E49-695FDD8A1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5F316-AD8C-4458-88EE-129639B61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9F93A7-5B2F-49E7-BBB8-4C624CF91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773C8-DACC-43B5-A39A-E79DB3BB6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67B81-42DB-42BB-8D58-7E2B182BC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62FB8-BCB0-434E-8022-5969EF77E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4C870-B735-404F-8970-21A6EE97A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C38F2-D435-459E-93EB-9B083D2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0C3E25-5807-49AC-8EAA-562E8DF4A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7459E8-C466-462D-8B5E-B28718913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80ECC-DE9D-4CD2-B7F4-A64B12500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A50A1-ED24-4F74-91F9-CB9254E5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2380F-A7CE-4AAB-8328-AD5632355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6C32-9142-4A13-9309-E756295CC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4083-8FCA-44B4-A77F-96AFB04E2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C5D2A-5944-4E45-8D2E-92F36AD0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50569-3354-4139-889D-E8485AA31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8FF31-C77E-4C5D-86FC-BA87303CB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996B0-E6AE-4746-8464-8B6CA02EA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A5EE-217A-4024-A46F-E493D149C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3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61DDDD-A29F-48CC-A3C1-9451AFF9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7EAB60-965E-461C-A38C-F36945DB2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B7EE20-332B-4AF2-819A-E5D35F210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A855F1-FABC-41DB-9E6D-00FB15B3F0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4DB13E-6B39-48F4-9F2D-2B1C52A43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Times New Roman" panose="02020603050405020304" pitchFamily="18" charset="0"/>
              </a:defRPr>
            </a:lvl1pPr>
          </a:lstStyle>
          <a:p>
            <a:fld id="{815E506E-0716-4C5A-A036-4096CD894D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1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FDCB8A-498C-4BF2-8AA9-5951C135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AF219-6454-404C-9B38-709116EEF8B3}" type="slidenum">
              <a:rPr lang="en-US" altLang="en-US" sz="1400" u="none">
                <a:latin typeface="Times New Roman" panose="02020603050405020304" pitchFamily="18" charset="0"/>
              </a:rPr>
              <a:pPr/>
              <a:t>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7B4F821-2F76-4D48-82DB-DA831905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38417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27: Pot-Pourri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815B73ED-7FE4-477A-8296-7B81EF826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A0117170-4778-4371-B3D7-7F2B0EBD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3833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Synchronization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Consistency Models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Shared memory vs message-passing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multi-threading (SMT)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GPUs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Accelerators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Disks and reliability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D8018B-AFE0-4C80-833E-62BB1A12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9D18C3-F6E5-4169-B853-1A17BCA3FDA3}" type="slidenum">
              <a:rPr lang="en-US" altLang="en-US" sz="1400" u="none">
                <a:latin typeface="Times New Roman" panose="02020603050405020304" pitchFamily="18" charset="0"/>
              </a:rPr>
              <a:pPr/>
              <a:t>10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8882ABB1-A981-41B1-80D5-D263FA7F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381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 Vs. Message-Passing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727E9A70-BB04-49D3-8B5F-18415813C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686EB34-C82E-49DC-8D70-C8091651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632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Well-understood programming model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Communication is implicit and hardware handles protection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Hardware-controlled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Message-passing: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cache coherence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simpler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Explicit communication  easier for the programmer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restructure 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Software-controlled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Sender can initiate data transfer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6289AB-145B-3153-E8EC-356F4C72A4C5}"/>
                  </a:ext>
                </a:extLst>
              </p14:cNvPr>
              <p14:cNvContentPartPr/>
              <p14:nvPr/>
            </p14:nvContentPartPr>
            <p14:xfrm>
              <a:off x="621720" y="300960"/>
              <a:ext cx="8148240" cy="5883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6289AB-145B-3153-E8EC-356F4C72A4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360" y="291600"/>
                <a:ext cx="8166960" cy="590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1E71730-7060-4227-8615-C0BD79B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A04982-5CD6-4A3F-A231-6B9088E3E2FD}" type="slidenum">
              <a:rPr lang="en-US" altLang="en-US" sz="1400" u="none">
                <a:latin typeface="Times New Roman" panose="02020603050405020304" pitchFamily="18" charset="0"/>
              </a:rPr>
              <a:pPr/>
              <a:t>11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66BD6595-BBB0-4D5F-BF2C-4098EFA2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07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Kernel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86C8EE29-E798-4AE3-BB99-3B1651BBE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DDD01EF3-5D24-41AA-A222-A06A9A39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89805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diff = done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for i </a:t>
            </a: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temp = A[i,j];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A[i,j]  0.2 * (A[i,j] + neighbors);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diff += abs(A[i,j] – temp);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end while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end procedure </a:t>
            </a:r>
            <a:endParaRPr lang="en-US" altLang="en-US" sz="18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B4059EF-1050-4A4A-9A77-F4B908A0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AAE26890-4A85-485D-BE73-6FD2B90B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3AF1EB6-BCC0-47FF-910F-18BBC51A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568B0171-9268-4295-A2BF-5B7CC3F9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71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38F676E0-4EB6-49C1-A1EF-48C221FB2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13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3" name="Line 10">
            <a:extLst>
              <a:ext uri="{FF2B5EF4-FFF2-40B4-BE49-F238E27FC236}">
                <a16:creationId xmlns:a16="http://schemas.microsoft.com/office/drawing/2014/main" id="{5946D40D-24F7-4131-8B51-054FF5D0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438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4" name="Line 11">
            <a:extLst>
              <a:ext uri="{FF2B5EF4-FFF2-40B4-BE49-F238E27FC236}">
                <a16:creationId xmlns:a16="http://schemas.microsoft.com/office/drawing/2014/main" id="{AE2E496D-5CCE-4FF2-9EF8-778345D3A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B2153A18-1B70-470F-8F17-2C263DE066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6" name="Line 21">
            <a:extLst>
              <a:ext uri="{FF2B5EF4-FFF2-40B4-BE49-F238E27FC236}">
                <a16:creationId xmlns:a16="http://schemas.microsoft.com/office/drawing/2014/main" id="{DC329E1B-41F2-4FAE-A6AC-E739ACB0C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895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7" name="Line 22">
            <a:extLst>
              <a:ext uri="{FF2B5EF4-FFF2-40B4-BE49-F238E27FC236}">
                <a16:creationId xmlns:a16="http://schemas.microsoft.com/office/drawing/2014/main" id="{84F448BA-2104-471C-B0AC-BDA240DFD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200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8" name="Line 23">
            <a:extLst>
              <a:ext uri="{FF2B5EF4-FFF2-40B4-BE49-F238E27FC236}">
                <a16:creationId xmlns:a16="http://schemas.microsoft.com/office/drawing/2014/main" id="{973FC4E3-CF13-4456-9909-19047337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9" name="Line 24">
            <a:extLst>
              <a:ext uri="{FF2B5EF4-FFF2-40B4-BE49-F238E27FC236}">
                <a16:creationId xmlns:a16="http://schemas.microsoft.com/office/drawing/2014/main" id="{6FE98593-D6C8-42AD-B499-0EE3ED830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10" name="Text Box 25">
            <a:extLst>
              <a:ext uri="{FF2B5EF4-FFF2-40B4-BE49-F238E27FC236}">
                <a16:creationId xmlns:a16="http://schemas.microsoft.com/office/drawing/2014/main" id="{649167AB-DE50-4A8C-979A-0AF07B0A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11" name="Text Box 26">
            <a:extLst>
              <a:ext uri="{FF2B5EF4-FFF2-40B4-BE49-F238E27FC236}">
                <a16:creationId xmlns:a16="http://schemas.microsoft.com/office/drawing/2014/main" id="{A88DB0D3-1C9D-4D07-BE76-CC0E7488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39913"/>
            <a:ext cx="8227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1</a:t>
            </a:r>
          </a:p>
        </p:txBody>
      </p:sp>
      <p:sp>
        <p:nvSpPr>
          <p:cNvPr id="8212" name="Text Box 27">
            <a:extLst>
              <a:ext uri="{FF2B5EF4-FFF2-40B4-BE49-F238E27FC236}">
                <a16:creationId xmlns:a16="http://schemas.microsoft.com/office/drawing/2014/main" id="{B040E6F2-D037-4082-9B2B-E9F13AF1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809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k</a:t>
            </a:r>
          </a:p>
        </p:txBody>
      </p:sp>
      <p:sp>
        <p:nvSpPr>
          <p:cNvPr id="8213" name="Text Box 28">
            <a:extLst>
              <a:ext uri="{FF2B5EF4-FFF2-40B4-BE49-F238E27FC236}">
                <a16:creationId xmlns:a16="http://schemas.microsoft.com/office/drawing/2014/main" id="{67E344C6-5C10-4B72-B018-9848EF0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0"/>
            <a:ext cx="939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2k</a:t>
            </a:r>
          </a:p>
        </p:txBody>
      </p:sp>
      <p:sp>
        <p:nvSpPr>
          <p:cNvPr id="8214" name="Text Box 29">
            <a:extLst>
              <a:ext uri="{FF2B5EF4-FFF2-40B4-BE49-F238E27FC236}">
                <a16:creationId xmlns:a16="http://schemas.microsoft.com/office/drawing/2014/main" id="{DD583A5C-7F64-41F6-9133-E4EAEA66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953000"/>
            <a:ext cx="9398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3k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C71DB3-2748-4025-A886-3D7CBFD9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F74ADD-0197-4EBC-8F93-BA20606F5813}" type="slidenum">
              <a:rPr lang="en-US" altLang="en-US" sz="1400" u="none">
                <a:latin typeface="Times New Roman" panose="02020603050405020304" pitchFamily="18" charset="0"/>
              </a:rPr>
              <a:pPr/>
              <a:t>12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9793B48-EA27-4065-8F10-71863CEF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5016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Address Space Model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FA90B3D1-0D42-4C59-BBFC-F6E335431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63FB69F7-A293-4D19-9D02-4FFC0D96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130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int  n, nprocs;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float  **A, 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LOCKDEC(diff_lock);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BARDEC(bar1);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G_MALLOC();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 (A);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CREATE (nprocs,Solve,A);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end main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84374F6A-4128-4961-8CD3-731B2109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38798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i, j, pid,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float temp, mydiff=0;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mymin = 1 + (pid * n/procs);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mymax = mymin + n/nprocs -1;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BARRIER(bar1,nprocs);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mymin to mymax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diff += mydiff;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UNLOCK(diff_lock);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CC7C1E-599B-2F60-B39D-D794E949FC93}"/>
                  </a:ext>
                </a:extLst>
              </p14:cNvPr>
              <p14:cNvContentPartPr/>
              <p14:nvPr/>
            </p14:nvContentPartPr>
            <p14:xfrm>
              <a:off x="4642560" y="4986000"/>
              <a:ext cx="703440" cy="9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CC7C1E-599B-2F60-B39D-D794E949FC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3200" y="4976640"/>
                <a:ext cx="722160" cy="11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8DE0C0-1EB2-426C-9187-F923C406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566BA-F982-4FAD-94F3-7900428DDDD0}" type="slidenum">
              <a:rPr lang="en-US" altLang="en-US" sz="1400" u="none">
                <a:latin typeface="Times New Roman" panose="02020603050405020304" pitchFamily="18" charset="0"/>
              </a:rPr>
              <a:pPr/>
              <a:t>13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3EFF9BFA-0564-40AD-B155-5331F7E8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13"/>
            <a:ext cx="3150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Passing Model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DFDB7034-E72C-4568-8616-728955EF8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FF79ACE1-B3DD-44BB-BC6F-BC2CAF74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50482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CREATE (nprocs-1, Solve);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Solve();</a:t>
            </a: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(nprocs-1);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procedure Solve()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int i, j, pid, nn = n/nprocs,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float temp, tempdiff, mydiff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myA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malloc(…)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initialize(myA);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while (!done)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SEND(&amp;myA[1,0],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SEND(&amp;myA[nn,0], n, pid+1,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RECEIVE(&amp;myA[0,0],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RECEIVE(&amp;myA[nn+1,0], n, pid+1, ROW);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90B6C48B-D20E-43B7-9096-C4E79019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40830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1 to nn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SEND(mydiff, 1, 0,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RECEIVE(done, 1, 0,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RECEIVE(tempdiff, 1, *,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mydiff += tempdiff;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if  (mydiff &lt; TOL) 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SEND(done, 1, I,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endif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94BE4B-2CFD-B7B0-66C5-B728E94E5BD0}"/>
                  </a:ext>
                </a:extLst>
              </p14:cNvPr>
              <p14:cNvContentPartPr/>
              <p14:nvPr/>
            </p14:nvContentPartPr>
            <p14:xfrm>
              <a:off x="5490360" y="2675880"/>
              <a:ext cx="954720" cy="2591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94BE4B-2CFD-B7B0-66C5-B728E94E5B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1000" y="2666520"/>
                <a:ext cx="973440" cy="261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AF80BA-B104-4820-A873-1182208B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6F3E1-657E-4055-81B2-3FFF9921E4B0}" type="slidenum">
              <a:rPr lang="en-US" altLang="en-US" sz="1400" u="none">
                <a:latin typeface="Times New Roman" panose="02020603050405020304" pitchFamily="18" charset="0"/>
              </a:rPr>
              <a:pPr/>
              <a:t>14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DE0A8CCE-E594-4B7F-9477-89414B03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14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 Within a Processor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6598E983-5094-4E51-864B-0B596A224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06ABE6BE-2B77-4D89-9A96-46529F24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82028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Until now, we have executed multiple threads of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application on different processors – can multiple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threads execute concurrently on the same processor?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is this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desireable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inexpensive – one CPU, no external interconnects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remote or coherence misses (more capacity misses)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does this make sense?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processors can’t find enough work – peak IPC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is 6, average IPC is 1.5!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threads can share resources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we can increase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threads without a corresponding linear increase in area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B9CFB5-AC42-5282-4CAA-B79562C1A12F}"/>
                  </a:ext>
                </a:extLst>
              </p14:cNvPr>
              <p14:cNvContentPartPr/>
              <p14:nvPr/>
            </p14:nvContentPartPr>
            <p14:xfrm>
              <a:off x="6648480" y="310680"/>
              <a:ext cx="2403720" cy="5705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B9CFB5-AC42-5282-4CAA-B79562C1A1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9120" y="301320"/>
                <a:ext cx="2422440" cy="572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>
            <a:extLst>
              <a:ext uri="{FF2B5EF4-FFF2-40B4-BE49-F238E27FC236}">
                <a16:creationId xmlns:a16="http://schemas.microsoft.com/office/drawing/2014/main" id="{2500D96E-91D8-413B-B5F2-95CB6064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12A0A7-D168-413E-AF01-BBA174C0F4DD}" type="slidenum">
              <a:rPr lang="en-US" altLang="en-US" sz="1400" u="none">
                <a:latin typeface="Times New Roman" panose="02020603050405020304" pitchFamily="18" charset="0"/>
              </a:rPr>
              <a:pPr/>
              <a:t>15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A8D0642-F351-4770-8717-06004582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802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Resources Shared?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D3E86B97-0889-4686-BFD1-AA63FF723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BF9442CE-0293-49A8-A9A4-2C1295E3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20E2759A-A4FA-4668-93FF-26364309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285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Each box represents an issue slot for a functional unit. Peak thruput is 4 IPC.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B7B1F238-1F59-4F19-94A6-7F9A377E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6C81AE39-7F99-4281-B67D-E3431C41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022A5B8B-9296-4061-BEE1-CFBAAF14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Rectangle 9">
            <a:extLst>
              <a:ext uri="{FF2B5EF4-FFF2-40B4-BE49-F238E27FC236}">
                <a16:creationId xmlns:a16="http://schemas.microsoft.com/office/drawing/2014/main" id="{8740BECB-CF1A-4E6E-A58D-0BA6C678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5" name="Rectangle 10">
            <a:extLst>
              <a:ext uri="{FF2B5EF4-FFF2-40B4-BE49-F238E27FC236}">
                <a16:creationId xmlns:a16="http://schemas.microsoft.com/office/drawing/2014/main" id="{582C76B5-7D54-4615-BF91-6778B948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6" name="Rectangle 11">
            <a:extLst>
              <a:ext uri="{FF2B5EF4-FFF2-40B4-BE49-F238E27FC236}">
                <a16:creationId xmlns:a16="http://schemas.microsoft.com/office/drawing/2014/main" id="{9B07AC00-31F8-48CC-82CB-3BC6861C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7" name="Rectangle 12">
            <a:extLst>
              <a:ext uri="{FF2B5EF4-FFF2-40B4-BE49-F238E27FC236}">
                <a16:creationId xmlns:a16="http://schemas.microsoft.com/office/drawing/2014/main" id="{9354DBCE-8A4E-440F-B1E7-7C157BE2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8" name="Rectangle 13">
            <a:extLst>
              <a:ext uri="{FF2B5EF4-FFF2-40B4-BE49-F238E27FC236}">
                <a16:creationId xmlns:a16="http://schemas.microsoft.com/office/drawing/2014/main" id="{84208279-7BFB-4D3B-8A25-951BADBA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9" name="Rectangle 14">
            <a:extLst>
              <a:ext uri="{FF2B5EF4-FFF2-40B4-BE49-F238E27FC236}">
                <a16:creationId xmlns:a16="http://schemas.microsoft.com/office/drawing/2014/main" id="{B93B75DB-3267-4031-B9FD-D6E1A1E3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0" name="Rectangle 15">
            <a:extLst>
              <a:ext uri="{FF2B5EF4-FFF2-40B4-BE49-F238E27FC236}">
                <a16:creationId xmlns:a16="http://schemas.microsoft.com/office/drawing/2014/main" id="{926279E3-0DB2-4CB7-B064-D82C822E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1" name="Rectangle 16">
            <a:extLst>
              <a:ext uri="{FF2B5EF4-FFF2-40B4-BE49-F238E27FC236}">
                <a16:creationId xmlns:a16="http://schemas.microsoft.com/office/drawing/2014/main" id="{FD3658AF-31F2-43CE-91EB-A4F88F58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2" name="Rectangle 17">
            <a:extLst>
              <a:ext uri="{FF2B5EF4-FFF2-40B4-BE49-F238E27FC236}">
                <a16:creationId xmlns:a16="http://schemas.microsoft.com/office/drawing/2014/main" id="{A49BBDBA-9F9F-44A4-B6EE-705BBDC5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3" name="Rectangle 18">
            <a:extLst>
              <a:ext uri="{FF2B5EF4-FFF2-40B4-BE49-F238E27FC236}">
                <a16:creationId xmlns:a16="http://schemas.microsoft.com/office/drawing/2014/main" id="{D6F72941-4F06-44EB-BC5F-C94E5C9F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4" name="Rectangle 19">
            <a:extLst>
              <a:ext uri="{FF2B5EF4-FFF2-40B4-BE49-F238E27FC236}">
                <a16:creationId xmlns:a16="http://schemas.microsoft.com/office/drawing/2014/main" id="{5E5B20B5-F105-411D-A6F4-685D024D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5" name="Rectangle 20">
            <a:extLst>
              <a:ext uri="{FF2B5EF4-FFF2-40B4-BE49-F238E27FC236}">
                <a16:creationId xmlns:a16="http://schemas.microsoft.com/office/drawing/2014/main" id="{D0FA4E2D-6DB6-40B1-AF7A-D6491C15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6" name="Rectangle 21">
            <a:extLst>
              <a:ext uri="{FF2B5EF4-FFF2-40B4-BE49-F238E27FC236}">
                <a16:creationId xmlns:a16="http://schemas.microsoft.com/office/drawing/2014/main" id="{E2ACAF16-D7E8-47DB-915E-B6FFD531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7" name="Rectangle 22">
            <a:extLst>
              <a:ext uri="{FF2B5EF4-FFF2-40B4-BE49-F238E27FC236}">
                <a16:creationId xmlns:a16="http://schemas.microsoft.com/office/drawing/2014/main" id="{175B2101-CE1A-46CC-816C-8D91C9B7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8" name="Rectangle 23">
            <a:extLst>
              <a:ext uri="{FF2B5EF4-FFF2-40B4-BE49-F238E27FC236}">
                <a16:creationId xmlns:a16="http://schemas.microsoft.com/office/drawing/2014/main" id="{197488D7-73A4-4F7C-B567-C3524A30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9" name="Rectangle 24">
            <a:extLst>
              <a:ext uri="{FF2B5EF4-FFF2-40B4-BE49-F238E27FC236}">
                <a16:creationId xmlns:a16="http://schemas.microsoft.com/office/drawing/2014/main" id="{55C800B0-0F2D-42CB-8BB3-282BEBA6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0" name="Rectangle 25">
            <a:extLst>
              <a:ext uri="{FF2B5EF4-FFF2-40B4-BE49-F238E27FC236}">
                <a16:creationId xmlns:a16="http://schemas.microsoft.com/office/drawing/2014/main" id="{5654E8D6-0B13-4929-A9D4-643F0EAF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1" name="Rectangle 26">
            <a:extLst>
              <a:ext uri="{FF2B5EF4-FFF2-40B4-BE49-F238E27FC236}">
                <a16:creationId xmlns:a16="http://schemas.microsoft.com/office/drawing/2014/main" id="{4E063E72-04E8-49C0-99E8-B3863731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2" name="Rectangle 27">
            <a:extLst>
              <a:ext uri="{FF2B5EF4-FFF2-40B4-BE49-F238E27FC236}">
                <a16:creationId xmlns:a16="http://schemas.microsoft.com/office/drawing/2014/main" id="{202071C5-D4DD-4056-82B0-45FD84A7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3" name="Rectangle 28">
            <a:extLst>
              <a:ext uri="{FF2B5EF4-FFF2-40B4-BE49-F238E27FC236}">
                <a16:creationId xmlns:a16="http://schemas.microsoft.com/office/drawing/2014/main" id="{92161145-8870-463A-A088-9FD910C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4" name="Rectangle 29">
            <a:extLst>
              <a:ext uri="{FF2B5EF4-FFF2-40B4-BE49-F238E27FC236}">
                <a16:creationId xmlns:a16="http://schemas.microsoft.com/office/drawing/2014/main" id="{EF23D57D-764B-4673-B7B7-7562679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5" name="Rectangle 30">
            <a:extLst>
              <a:ext uri="{FF2B5EF4-FFF2-40B4-BE49-F238E27FC236}">
                <a16:creationId xmlns:a16="http://schemas.microsoft.com/office/drawing/2014/main" id="{8784BAE8-CFC2-41AD-9048-5E7DF07E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6" name="Rectangle 31">
            <a:extLst>
              <a:ext uri="{FF2B5EF4-FFF2-40B4-BE49-F238E27FC236}">
                <a16:creationId xmlns:a16="http://schemas.microsoft.com/office/drawing/2014/main" id="{CD2601EC-467D-4E42-AA42-8F9C7872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7" name="Rectangle 32">
            <a:extLst>
              <a:ext uri="{FF2B5EF4-FFF2-40B4-BE49-F238E27FC236}">
                <a16:creationId xmlns:a16="http://schemas.microsoft.com/office/drawing/2014/main" id="{38127D2A-9D0D-4E20-B21F-5377C12F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8" name="Rectangle 33">
            <a:extLst>
              <a:ext uri="{FF2B5EF4-FFF2-40B4-BE49-F238E27FC236}">
                <a16:creationId xmlns:a16="http://schemas.microsoft.com/office/drawing/2014/main" id="{A0B36BDD-A60C-40A7-9C76-B9A6A1D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9" name="Rectangle 34">
            <a:extLst>
              <a:ext uri="{FF2B5EF4-FFF2-40B4-BE49-F238E27FC236}">
                <a16:creationId xmlns:a16="http://schemas.microsoft.com/office/drawing/2014/main" id="{C0726FB5-1B33-49FB-9A90-CE9A4375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0" name="Rectangle 35">
            <a:extLst>
              <a:ext uri="{FF2B5EF4-FFF2-40B4-BE49-F238E27FC236}">
                <a16:creationId xmlns:a16="http://schemas.microsoft.com/office/drawing/2014/main" id="{6B058699-46EE-4744-98A5-5A7F70AD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1" name="Rectangle 36">
            <a:extLst>
              <a:ext uri="{FF2B5EF4-FFF2-40B4-BE49-F238E27FC236}">
                <a16:creationId xmlns:a16="http://schemas.microsoft.com/office/drawing/2014/main" id="{C20CC3A9-F302-42B8-B878-EA7A0E8D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2" name="Line 37">
            <a:extLst>
              <a:ext uri="{FF2B5EF4-FFF2-40B4-BE49-F238E27FC236}">
                <a16:creationId xmlns:a16="http://schemas.microsoft.com/office/drawing/2014/main" id="{BEAAB32C-5ACF-4AC0-BD3E-9984C54B1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3" name="Text Box 38">
            <a:extLst>
              <a:ext uri="{FF2B5EF4-FFF2-40B4-BE49-F238E27FC236}">
                <a16:creationId xmlns:a16="http://schemas.microsoft.com/office/drawing/2014/main" id="{4C79F6EA-0F06-46DE-88A5-D875EC20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765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</a:p>
        </p:txBody>
      </p:sp>
      <p:sp>
        <p:nvSpPr>
          <p:cNvPr id="16424" name="Rectangle 39">
            <a:extLst>
              <a:ext uri="{FF2B5EF4-FFF2-40B4-BE49-F238E27FC236}">
                <a16:creationId xmlns:a16="http://schemas.microsoft.com/office/drawing/2014/main" id="{7D234E3D-D990-4A40-8275-263DAA0A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" name="Rectangle 40">
            <a:extLst>
              <a:ext uri="{FF2B5EF4-FFF2-40B4-BE49-F238E27FC236}">
                <a16:creationId xmlns:a16="http://schemas.microsoft.com/office/drawing/2014/main" id="{0F48FBE6-BBC3-4087-B4D1-A88BBA8B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6" name="Rectangle 41">
            <a:extLst>
              <a:ext uri="{FF2B5EF4-FFF2-40B4-BE49-F238E27FC236}">
                <a16:creationId xmlns:a16="http://schemas.microsoft.com/office/drawing/2014/main" id="{A1E65417-C4E6-499C-B577-CF5F2098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7" name="Rectangle 42">
            <a:extLst>
              <a:ext uri="{FF2B5EF4-FFF2-40B4-BE49-F238E27FC236}">
                <a16:creationId xmlns:a16="http://schemas.microsoft.com/office/drawing/2014/main" id="{2DA23188-0E9C-444E-B73C-B3DF5374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8" name="Rectangle 43">
            <a:extLst>
              <a:ext uri="{FF2B5EF4-FFF2-40B4-BE49-F238E27FC236}">
                <a16:creationId xmlns:a16="http://schemas.microsoft.com/office/drawing/2014/main" id="{6A04D935-E3DC-4428-95BB-FAB38CE2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9" name="Rectangle 44">
            <a:extLst>
              <a:ext uri="{FF2B5EF4-FFF2-40B4-BE49-F238E27FC236}">
                <a16:creationId xmlns:a16="http://schemas.microsoft.com/office/drawing/2014/main" id="{FF46909E-B02D-4030-9A92-2651D8FA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0" name="Rectangle 45">
            <a:extLst>
              <a:ext uri="{FF2B5EF4-FFF2-40B4-BE49-F238E27FC236}">
                <a16:creationId xmlns:a16="http://schemas.microsoft.com/office/drawing/2014/main" id="{DC7BB5A1-423C-46A4-8210-AFAE616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1" name="Rectangle 46">
            <a:extLst>
              <a:ext uri="{FF2B5EF4-FFF2-40B4-BE49-F238E27FC236}">
                <a16:creationId xmlns:a16="http://schemas.microsoft.com/office/drawing/2014/main" id="{D555BAF6-6A2F-4F9E-A3A4-DEA9670E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2" name="Rectangle 47">
            <a:extLst>
              <a:ext uri="{FF2B5EF4-FFF2-40B4-BE49-F238E27FC236}">
                <a16:creationId xmlns:a16="http://schemas.microsoft.com/office/drawing/2014/main" id="{DC772917-E743-4AD1-8A06-2FD7E37E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3" name="Rectangle 48">
            <a:extLst>
              <a:ext uri="{FF2B5EF4-FFF2-40B4-BE49-F238E27FC236}">
                <a16:creationId xmlns:a16="http://schemas.microsoft.com/office/drawing/2014/main" id="{386CF7D3-F808-47A0-AF22-275D9753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4" name="Rectangle 49">
            <a:extLst>
              <a:ext uri="{FF2B5EF4-FFF2-40B4-BE49-F238E27FC236}">
                <a16:creationId xmlns:a16="http://schemas.microsoft.com/office/drawing/2014/main" id="{26EFC2C2-B4BF-4663-B4C1-89C0E563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5" name="Rectangle 50">
            <a:extLst>
              <a:ext uri="{FF2B5EF4-FFF2-40B4-BE49-F238E27FC236}">
                <a16:creationId xmlns:a16="http://schemas.microsoft.com/office/drawing/2014/main" id="{1698F5F4-DEB2-46ED-8420-49DA630E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6" name="Rectangle 51">
            <a:extLst>
              <a:ext uri="{FF2B5EF4-FFF2-40B4-BE49-F238E27FC236}">
                <a16:creationId xmlns:a16="http://schemas.microsoft.com/office/drawing/2014/main" id="{AF667C83-01C5-426D-9F69-2582C1DF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7" name="Rectangle 52">
            <a:extLst>
              <a:ext uri="{FF2B5EF4-FFF2-40B4-BE49-F238E27FC236}">
                <a16:creationId xmlns:a16="http://schemas.microsoft.com/office/drawing/2014/main" id="{2818F854-A791-4229-A56C-C50E3667A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8" name="Rectangle 53">
            <a:extLst>
              <a:ext uri="{FF2B5EF4-FFF2-40B4-BE49-F238E27FC236}">
                <a16:creationId xmlns:a16="http://schemas.microsoft.com/office/drawing/2014/main" id="{C930CD3E-C516-4094-AEE9-E99D216B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9" name="Rectangle 54">
            <a:extLst>
              <a:ext uri="{FF2B5EF4-FFF2-40B4-BE49-F238E27FC236}">
                <a16:creationId xmlns:a16="http://schemas.microsoft.com/office/drawing/2014/main" id="{84F1AB82-F083-4878-A597-EB183E75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0" name="Rectangle 55">
            <a:extLst>
              <a:ext uri="{FF2B5EF4-FFF2-40B4-BE49-F238E27FC236}">
                <a16:creationId xmlns:a16="http://schemas.microsoft.com/office/drawing/2014/main" id="{F5CA8F68-346C-4427-8D7A-6A8D19E1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1" name="Rectangle 56">
            <a:extLst>
              <a:ext uri="{FF2B5EF4-FFF2-40B4-BE49-F238E27FC236}">
                <a16:creationId xmlns:a16="http://schemas.microsoft.com/office/drawing/2014/main" id="{896D84DB-5A5C-40F6-9D99-E71B67BB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2" name="Rectangle 57">
            <a:extLst>
              <a:ext uri="{FF2B5EF4-FFF2-40B4-BE49-F238E27FC236}">
                <a16:creationId xmlns:a16="http://schemas.microsoft.com/office/drawing/2014/main" id="{21C34751-0A05-4A6B-B606-B631B0CE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3" name="Rectangle 58">
            <a:extLst>
              <a:ext uri="{FF2B5EF4-FFF2-40B4-BE49-F238E27FC236}">
                <a16:creationId xmlns:a16="http://schemas.microsoft.com/office/drawing/2014/main" id="{D74C1D31-309F-477C-B644-A2A16BED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4" name="Rectangle 59">
            <a:extLst>
              <a:ext uri="{FF2B5EF4-FFF2-40B4-BE49-F238E27FC236}">
                <a16:creationId xmlns:a16="http://schemas.microsoft.com/office/drawing/2014/main" id="{512C0DD5-892B-424D-B5B8-B58F591B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5" name="Rectangle 60">
            <a:extLst>
              <a:ext uri="{FF2B5EF4-FFF2-40B4-BE49-F238E27FC236}">
                <a16:creationId xmlns:a16="http://schemas.microsoft.com/office/drawing/2014/main" id="{2660E8BE-EF92-4A0A-AF5F-4AA7E738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6" name="Rectangle 61">
            <a:extLst>
              <a:ext uri="{FF2B5EF4-FFF2-40B4-BE49-F238E27FC236}">
                <a16:creationId xmlns:a16="http://schemas.microsoft.com/office/drawing/2014/main" id="{ED4D6C80-2705-4E04-B51E-DCC9BB344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7" name="Rectangle 62">
            <a:extLst>
              <a:ext uri="{FF2B5EF4-FFF2-40B4-BE49-F238E27FC236}">
                <a16:creationId xmlns:a16="http://schemas.microsoft.com/office/drawing/2014/main" id="{6D630D31-9E60-4D4D-B0D1-92B434EE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8" name="Rectangle 63">
            <a:extLst>
              <a:ext uri="{FF2B5EF4-FFF2-40B4-BE49-F238E27FC236}">
                <a16:creationId xmlns:a16="http://schemas.microsoft.com/office/drawing/2014/main" id="{5D23670D-3E2D-46B7-B7CA-9C8A96B6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9" name="Rectangle 64">
            <a:extLst>
              <a:ext uri="{FF2B5EF4-FFF2-40B4-BE49-F238E27FC236}">
                <a16:creationId xmlns:a16="http://schemas.microsoft.com/office/drawing/2014/main" id="{64AD41EE-810B-452B-A2AE-C6AA5842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0" name="Rectangle 65">
            <a:extLst>
              <a:ext uri="{FF2B5EF4-FFF2-40B4-BE49-F238E27FC236}">
                <a16:creationId xmlns:a16="http://schemas.microsoft.com/office/drawing/2014/main" id="{D3EC10FD-F480-4749-8AD0-46C1CB75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1" name="Rectangle 66">
            <a:extLst>
              <a:ext uri="{FF2B5EF4-FFF2-40B4-BE49-F238E27FC236}">
                <a16:creationId xmlns:a16="http://schemas.microsoft.com/office/drawing/2014/main" id="{ABD40F79-DBAF-4496-A47D-71798EF5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2" name="Rectangle 67">
            <a:extLst>
              <a:ext uri="{FF2B5EF4-FFF2-40B4-BE49-F238E27FC236}">
                <a16:creationId xmlns:a16="http://schemas.microsoft.com/office/drawing/2014/main" id="{3D5F0086-CD5B-4044-811A-DA37CC03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3" name="Rectangle 68">
            <a:extLst>
              <a:ext uri="{FF2B5EF4-FFF2-40B4-BE49-F238E27FC236}">
                <a16:creationId xmlns:a16="http://schemas.microsoft.com/office/drawing/2014/main" id="{33878520-D72F-4EF6-81F4-9B07BCFE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4" name="Rectangle 69">
            <a:extLst>
              <a:ext uri="{FF2B5EF4-FFF2-40B4-BE49-F238E27FC236}">
                <a16:creationId xmlns:a16="http://schemas.microsoft.com/office/drawing/2014/main" id="{05B6A392-5AAD-48D5-BABD-4CE4D3CE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5" name="Rectangle 70">
            <a:extLst>
              <a:ext uri="{FF2B5EF4-FFF2-40B4-BE49-F238E27FC236}">
                <a16:creationId xmlns:a16="http://schemas.microsoft.com/office/drawing/2014/main" id="{E98BD315-A6BA-48FF-9E9C-EA97CA62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6" name="Rectangle 71">
            <a:extLst>
              <a:ext uri="{FF2B5EF4-FFF2-40B4-BE49-F238E27FC236}">
                <a16:creationId xmlns:a16="http://schemas.microsoft.com/office/drawing/2014/main" id="{1CB5582B-3560-4A45-A99A-ABB100B7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7" name="Rectangle 72">
            <a:extLst>
              <a:ext uri="{FF2B5EF4-FFF2-40B4-BE49-F238E27FC236}">
                <a16:creationId xmlns:a16="http://schemas.microsoft.com/office/drawing/2014/main" id="{DD5CD9BF-E205-4BB3-8808-EA892FEB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8" name="Rectangle 73">
            <a:extLst>
              <a:ext uri="{FF2B5EF4-FFF2-40B4-BE49-F238E27FC236}">
                <a16:creationId xmlns:a16="http://schemas.microsoft.com/office/drawing/2014/main" id="{974CEF7E-967A-4BBB-921E-A3A7775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9" name="Rectangle 74">
            <a:extLst>
              <a:ext uri="{FF2B5EF4-FFF2-40B4-BE49-F238E27FC236}">
                <a16:creationId xmlns:a16="http://schemas.microsoft.com/office/drawing/2014/main" id="{0A204EED-20FA-444C-9D9F-C11E1428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0" name="Rectangle 75">
            <a:extLst>
              <a:ext uri="{FF2B5EF4-FFF2-40B4-BE49-F238E27FC236}">
                <a16:creationId xmlns:a16="http://schemas.microsoft.com/office/drawing/2014/main" id="{52DA9FA6-60A2-40E7-ABD5-716D08AC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1" name="Rectangle 76">
            <a:extLst>
              <a:ext uri="{FF2B5EF4-FFF2-40B4-BE49-F238E27FC236}">
                <a16:creationId xmlns:a16="http://schemas.microsoft.com/office/drawing/2014/main" id="{955B26A7-2417-49D8-B18C-C1B55744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2" name="Rectangle 77">
            <a:extLst>
              <a:ext uri="{FF2B5EF4-FFF2-40B4-BE49-F238E27FC236}">
                <a16:creationId xmlns:a16="http://schemas.microsoft.com/office/drawing/2014/main" id="{61431534-8E34-4629-BE1C-1181A5FF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3" name="Rectangle 78">
            <a:extLst>
              <a:ext uri="{FF2B5EF4-FFF2-40B4-BE49-F238E27FC236}">
                <a16:creationId xmlns:a16="http://schemas.microsoft.com/office/drawing/2014/main" id="{40697393-9C94-45CE-B428-6123C472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1336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4" name="Rectangle 79">
            <a:extLst>
              <a:ext uri="{FF2B5EF4-FFF2-40B4-BE49-F238E27FC236}">
                <a16:creationId xmlns:a16="http://schemas.microsoft.com/office/drawing/2014/main" id="{1C7AA8E0-BF2F-496D-BBD8-881E6A4E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5" name="Rectangle 80">
            <a:extLst>
              <a:ext uri="{FF2B5EF4-FFF2-40B4-BE49-F238E27FC236}">
                <a16:creationId xmlns:a16="http://schemas.microsoft.com/office/drawing/2014/main" id="{2C1E928B-91EB-4500-A7E8-AE27F5C1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362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6" name="Rectangle 81">
            <a:extLst>
              <a:ext uri="{FF2B5EF4-FFF2-40B4-BE49-F238E27FC236}">
                <a16:creationId xmlns:a16="http://schemas.microsoft.com/office/drawing/2014/main" id="{31A47DD0-AC6A-42B5-BB2D-9044434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7" name="Rectangle 82">
            <a:extLst>
              <a:ext uri="{FF2B5EF4-FFF2-40B4-BE49-F238E27FC236}">
                <a16:creationId xmlns:a16="http://schemas.microsoft.com/office/drawing/2014/main" id="{1E96A011-31D3-495D-9B09-0883F751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8" name="Rectangle 83">
            <a:extLst>
              <a:ext uri="{FF2B5EF4-FFF2-40B4-BE49-F238E27FC236}">
                <a16:creationId xmlns:a16="http://schemas.microsoft.com/office/drawing/2014/main" id="{C72DAF5A-C2F4-420E-8EE2-D736DCB3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9" name="Rectangle 84">
            <a:extLst>
              <a:ext uri="{FF2B5EF4-FFF2-40B4-BE49-F238E27FC236}">
                <a16:creationId xmlns:a16="http://schemas.microsoft.com/office/drawing/2014/main" id="{D667ACA4-7FB9-4D35-93DF-22D9E29F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0" name="Rectangle 85">
            <a:extLst>
              <a:ext uri="{FF2B5EF4-FFF2-40B4-BE49-F238E27FC236}">
                <a16:creationId xmlns:a16="http://schemas.microsoft.com/office/drawing/2014/main" id="{AC30276B-E6BA-4D36-BDAF-951D4C2A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1" name="Rectangle 86">
            <a:extLst>
              <a:ext uri="{FF2B5EF4-FFF2-40B4-BE49-F238E27FC236}">
                <a16:creationId xmlns:a16="http://schemas.microsoft.com/office/drawing/2014/main" id="{3FDC1E73-CC7F-4419-94E8-FA3E799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2" name="Rectangle 87">
            <a:extLst>
              <a:ext uri="{FF2B5EF4-FFF2-40B4-BE49-F238E27FC236}">
                <a16:creationId xmlns:a16="http://schemas.microsoft.com/office/drawing/2014/main" id="{708B14A6-9304-4221-9DC9-8923DD70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3" name="Rectangle 88">
            <a:extLst>
              <a:ext uri="{FF2B5EF4-FFF2-40B4-BE49-F238E27FC236}">
                <a16:creationId xmlns:a16="http://schemas.microsoft.com/office/drawing/2014/main" id="{CC819CB3-0535-461E-A078-AE001E75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4" name="Rectangle 89">
            <a:extLst>
              <a:ext uri="{FF2B5EF4-FFF2-40B4-BE49-F238E27FC236}">
                <a16:creationId xmlns:a16="http://schemas.microsoft.com/office/drawing/2014/main" id="{70FD6644-3BD4-4D9E-B462-0E692D9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5" name="Rectangle 90">
            <a:extLst>
              <a:ext uri="{FF2B5EF4-FFF2-40B4-BE49-F238E27FC236}">
                <a16:creationId xmlns:a16="http://schemas.microsoft.com/office/drawing/2014/main" id="{686A172C-49AD-4D9D-8359-A7FD6DB7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6" name="Rectangle 91">
            <a:extLst>
              <a:ext uri="{FF2B5EF4-FFF2-40B4-BE49-F238E27FC236}">
                <a16:creationId xmlns:a16="http://schemas.microsoft.com/office/drawing/2014/main" id="{29BC9533-9038-4242-8BD5-282F13A2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7" name="Rectangle 92">
            <a:extLst>
              <a:ext uri="{FF2B5EF4-FFF2-40B4-BE49-F238E27FC236}">
                <a16:creationId xmlns:a16="http://schemas.microsoft.com/office/drawing/2014/main" id="{5D2B348F-71B2-4902-8A51-2B169ACC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8" name="Rectangle 93">
            <a:extLst>
              <a:ext uri="{FF2B5EF4-FFF2-40B4-BE49-F238E27FC236}">
                <a16:creationId xmlns:a16="http://schemas.microsoft.com/office/drawing/2014/main" id="{37376198-66CF-4848-A5E7-70CD90E2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480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9" name="Rectangle 94">
            <a:extLst>
              <a:ext uri="{FF2B5EF4-FFF2-40B4-BE49-F238E27FC236}">
                <a16:creationId xmlns:a16="http://schemas.microsoft.com/office/drawing/2014/main" id="{A8D3D804-A7DA-4C5C-96F7-672006F4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0" name="Rectangle 95">
            <a:extLst>
              <a:ext uri="{FF2B5EF4-FFF2-40B4-BE49-F238E27FC236}">
                <a16:creationId xmlns:a16="http://schemas.microsoft.com/office/drawing/2014/main" id="{74CD62B0-3634-4CB7-842A-D6E39907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1" name="Rectangle 96">
            <a:extLst>
              <a:ext uri="{FF2B5EF4-FFF2-40B4-BE49-F238E27FC236}">
                <a16:creationId xmlns:a16="http://schemas.microsoft.com/office/drawing/2014/main" id="{2D11F76C-A715-4318-8AC7-6B0D7DEC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2" name="Rectangle 97">
            <a:extLst>
              <a:ext uri="{FF2B5EF4-FFF2-40B4-BE49-F238E27FC236}">
                <a16:creationId xmlns:a16="http://schemas.microsoft.com/office/drawing/2014/main" id="{737E92AE-D4A4-4D28-9EEF-7ECBF57D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3" name="Rectangle 98">
            <a:extLst>
              <a:ext uri="{FF2B5EF4-FFF2-40B4-BE49-F238E27FC236}">
                <a16:creationId xmlns:a16="http://schemas.microsoft.com/office/drawing/2014/main" id="{B3CA710B-E7F8-413B-9B1F-86532684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76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4" name="Rectangle 99">
            <a:extLst>
              <a:ext uri="{FF2B5EF4-FFF2-40B4-BE49-F238E27FC236}">
                <a16:creationId xmlns:a16="http://schemas.microsoft.com/office/drawing/2014/main" id="{28392004-3EDE-4B78-9356-50C00FD6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5" name="Rectangle 100">
            <a:extLst>
              <a:ext uri="{FF2B5EF4-FFF2-40B4-BE49-F238E27FC236}">
                <a16:creationId xmlns:a16="http://schemas.microsoft.com/office/drawing/2014/main" id="{FBF17EA4-B280-445A-B1C4-FCDE7FE1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6" name="Rectangle 101">
            <a:extLst>
              <a:ext uri="{FF2B5EF4-FFF2-40B4-BE49-F238E27FC236}">
                <a16:creationId xmlns:a16="http://schemas.microsoft.com/office/drawing/2014/main" id="{E3D9BC9C-F841-4732-8B4B-4C9C75CB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7" name="Rectangle 102">
            <a:extLst>
              <a:ext uri="{FF2B5EF4-FFF2-40B4-BE49-F238E27FC236}">
                <a16:creationId xmlns:a16="http://schemas.microsoft.com/office/drawing/2014/main" id="{C44C1CEA-D69E-4FBA-AF21-63DE6F67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8" name="Text Box 103">
            <a:extLst>
              <a:ext uri="{FF2B5EF4-FFF2-40B4-BE49-F238E27FC236}">
                <a16:creationId xmlns:a16="http://schemas.microsoft.com/office/drawing/2014/main" id="{1057B853-5AEE-448B-9FA5-1E1D84FD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78300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Superscalar processor has high under-utilization – not enough work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cycle, especially when there is a cache miss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Fine-grained multithreading can only issue instructions from a single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in a cycle – can not find max work every cycle, but cache misses can be tolerated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multithreading can issue instructions from any thread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 – has the highest probability of finding work for every issue slot</a:t>
            </a:r>
          </a:p>
        </p:txBody>
      </p:sp>
      <p:sp>
        <p:nvSpPr>
          <p:cNvPr id="16489" name="Text Box 104">
            <a:extLst>
              <a:ext uri="{FF2B5EF4-FFF2-40B4-BE49-F238E27FC236}">
                <a16:creationId xmlns:a16="http://schemas.microsoft.com/office/drawing/2014/main" id="{0117AB98-7BEE-4D6D-A014-20E90222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1265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Superscalar</a:t>
            </a:r>
          </a:p>
        </p:txBody>
      </p:sp>
      <p:sp>
        <p:nvSpPr>
          <p:cNvPr id="16490" name="Text Box 105">
            <a:extLst>
              <a:ext uri="{FF2B5EF4-FFF2-40B4-BE49-F238E27FC236}">
                <a16:creationId xmlns:a16="http://schemas.microsoft.com/office/drawing/2014/main" id="{3FCB5261-FEE0-4C29-AAE3-BE7926D4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Fine-Grained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1" name="Text Box 106">
            <a:extLst>
              <a:ext uri="{FF2B5EF4-FFF2-40B4-BE49-F238E27FC236}">
                <a16:creationId xmlns:a16="http://schemas.microsoft.com/office/drawing/2014/main" id="{2CBA9C4D-8FCF-49AC-8D03-3FCB58AD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2" name="Rectangle 107">
            <a:extLst>
              <a:ext uri="{FF2B5EF4-FFF2-40B4-BE49-F238E27FC236}">
                <a16:creationId xmlns:a16="http://schemas.microsoft.com/office/drawing/2014/main" id="{82282095-E81A-4D62-941E-7E5054A4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81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3" name="Rectangle 108">
            <a:extLst>
              <a:ext uri="{FF2B5EF4-FFF2-40B4-BE49-F238E27FC236}">
                <a16:creationId xmlns:a16="http://schemas.microsoft.com/office/drawing/2014/main" id="{E80C005C-40F1-44ED-A3B9-3F540E9B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4" name="Rectangle 109">
            <a:extLst>
              <a:ext uri="{FF2B5EF4-FFF2-40B4-BE49-F238E27FC236}">
                <a16:creationId xmlns:a16="http://schemas.microsoft.com/office/drawing/2014/main" id="{C331B48B-F033-422C-B024-E46AD5F7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5" name="Rectangle 110">
            <a:extLst>
              <a:ext uri="{FF2B5EF4-FFF2-40B4-BE49-F238E27FC236}">
                <a16:creationId xmlns:a16="http://schemas.microsoft.com/office/drawing/2014/main" id="{31B0784E-42A1-4240-9A88-9FA768DD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6" name="Rectangle 111">
            <a:extLst>
              <a:ext uri="{FF2B5EF4-FFF2-40B4-BE49-F238E27FC236}">
                <a16:creationId xmlns:a16="http://schemas.microsoft.com/office/drawing/2014/main" id="{345DAE80-D3EC-4497-AC46-98E865B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7" name="Text Box 112">
            <a:extLst>
              <a:ext uri="{FF2B5EF4-FFF2-40B4-BE49-F238E27FC236}">
                <a16:creationId xmlns:a16="http://schemas.microsoft.com/office/drawing/2014/main" id="{9FEBA5BC-3823-447C-9097-E611456F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65313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1</a:t>
            </a:r>
          </a:p>
        </p:txBody>
      </p:sp>
      <p:sp>
        <p:nvSpPr>
          <p:cNvPr id="16498" name="Text Box 113">
            <a:extLst>
              <a:ext uri="{FF2B5EF4-FFF2-40B4-BE49-F238E27FC236}">
                <a16:creationId xmlns:a16="http://schemas.microsoft.com/office/drawing/2014/main" id="{B21E5234-9F64-4DDF-905F-462E39A4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2</a:t>
            </a:r>
          </a:p>
        </p:txBody>
      </p:sp>
      <p:sp>
        <p:nvSpPr>
          <p:cNvPr id="16499" name="Text Box 114">
            <a:extLst>
              <a:ext uri="{FF2B5EF4-FFF2-40B4-BE49-F238E27FC236}">
                <a16:creationId xmlns:a16="http://schemas.microsoft.com/office/drawing/2014/main" id="{3DC1D513-9F63-4F0C-A06A-55296752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3</a:t>
            </a:r>
          </a:p>
        </p:txBody>
      </p:sp>
      <p:sp>
        <p:nvSpPr>
          <p:cNvPr id="16500" name="Text Box 115">
            <a:extLst>
              <a:ext uri="{FF2B5EF4-FFF2-40B4-BE49-F238E27FC236}">
                <a16:creationId xmlns:a16="http://schemas.microsoft.com/office/drawing/2014/main" id="{572C2905-B8DA-4CDF-B097-3EC3B9CB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4</a:t>
            </a:r>
          </a:p>
        </p:txBody>
      </p:sp>
      <p:sp>
        <p:nvSpPr>
          <p:cNvPr id="16501" name="Text Box 116">
            <a:extLst>
              <a:ext uri="{FF2B5EF4-FFF2-40B4-BE49-F238E27FC236}">
                <a16:creationId xmlns:a16="http://schemas.microsoft.com/office/drawing/2014/main" id="{0836BD29-722E-4B3A-97CD-6F7320A1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29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Idle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17A6B1-15D7-1B92-BBE4-A9B3AC503806}"/>
                  </a:ext>
                </a:extLst>
              </p14:cNvPr>
              <p14:cNvContentPartPr/>
              <p14:nvPr/>
            </p14:nvContentPartPr>
            <p14:xfrm>
              <a:off x="177480" y="1069920"/>
              <a:ext cx="6719040" cy="3479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17A6B1-15D7-1B92-BBE4-A9B3AC5038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120" y="1060560"/>
                <a:ext cx="6737760" cy="349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8BFB6-6E9E-4A15-B10D-DEAD006D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B44A15-CB46-409A-A2A3-5B9B9852890D}" type="slidenum">
              <a:rPr lang="en-US" altLang="en-US" sz="1400" u="none">
                <a:latin typeface="Times New Roman" panose="02020603050405020304" pitchFamily="18" charset="0"/>
              </a:rPr>
              <a:pPr/>
              <a:t>16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671D5BBE-F113-4704-B26B-7325C385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71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Implications of SMT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70893842-A1C5-470F-8FAC-F6D163D22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AAFBE060-1C3C-4A06-ACD6-38C67715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3509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thread performance is likely to go down (caches,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branch predictors, registers, etc. are shared) – this effect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mitigated by trying to prioritize one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With eight threads in a processor with many resources,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SMT yields throughput improvements of roughly 2-4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0323FA-27C9-3555-6FA2-79DB90D57CC2}"/>
                  </a:ext>
                </a:extLst>
              </p14:cNvPr>
              <p14:cNvContentPartPr/>
              <p14:nvPr/>
            </p14:nvContentPartPr>
            <p14:xfrm>
              <a:off x="348480" y="149040"/>
              <a:ext cx="8694000" cy="6122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0323FA-27C9-3555-6FA2-79DB90D57C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120" y="139680"/>
                <a:ext cx="8712720" cy="614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F5DD0B9-B0CA-4CB6-82FA-EECADDD0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D07F0-B181-4A3F-9DDB-09BB4DBCDB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28A8D0CB-3690-4958-B8C3-BAE4A94BA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49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Processors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258914CA-C5C9-4919-9011-B79B666E5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E2119887-ECB1-4C38-BED2-2B0BD8C43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663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instruction, multiple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processors offer energy efficiency because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instruction fetch can trigger many data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data parallelism may be useful for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image/sound and numerical applications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B090F-95B8-0DEE-E9A9-AD36C4ECBACF}"/>
                  </a:ext>
                </a:extLst>
              </p14:cNvPr>
              <p14:cNvContentPartPr/>
              <p14:nvPr/>
            </p14:nvContentPartPr>
            <p14:xfrm>
              <a:off x="550440" y="846000"/>
              <a:ext cx="1033560" cy="19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B090F-95B8-0DEE-E9A9-AD36C4ECBA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80" y="836640"/>
                <a:ext cx="1052280" cy="21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D0266A17-77D3-4744-A031-09F5C70C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59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Initially developed as graphics accelerators; now viewed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as one of the densest compute engines available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on-going efforts to run non-graphics workloads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GPUs, i.e., use them as general-purpose GPUs or GPGPUs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C/C++ based programming platforms enable wider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GPGPUs – CUDA from NVidia and OpenCL from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industry consortium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heterogeneous system has a regular host CPU and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 that handles (say) CUDA code (they can both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the same chip)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24EDBA-2DD8-8F5E-7022-0CF37ABC2F99}"/>
                  </a:ext>
                </a:extLst>
              </p14:cNvPr>
              <p14:cNvContentPartPr/>
              <p14:nvPr/>
            </p14:nvContentPartPr>
            <p14:xfrm>
              <a:off x="3657600" y="195480"/>
              <a:ext cx="4830120" cy="588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24EDBA-2DD8-8F5E-7022-0CF37ABC2F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8240" y="186120"/>
                <a:ext cx="4848840" cy="590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75DA36-66A1-7E36-5A04-705F9149D924}"/>
                  </a:ext>
                </a:extLst>
              </p14:cNvPr>
              <p14:cNvContentPartPr/>
              <p14:nvPr/>
            </p14:nvContentPartPr>
            <p14:xfrm>
              <a:off x="123480" y="12240"/>
              <a:ext cx="8599320" cy="637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75DA36-66A1-7E36-5A04-705F9149D9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120" y="2880"/>
                <a:ext cx="8618040" cy="63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02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4823649-5FA3-4F26-8E0D-4804D62C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4869B1-8E06-44EC-A81B-38CC68B0D30F}" type="slidenum">
              <a:rPr lang="en-US" altLang="en-US" sz="1400" u="none">
                <a:latin typeface="Times New Roman" panose="02020603050405020304" pitchFamily="18" charset="0"/>
              </a:rPr>
              <a:pPr/>
              <a:t>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E81C8E95-2D22-4C55-B285-86002053C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7257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 Coherence Protocols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9CF10ABD-0179-43E8-8E5E-6FE7D6143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F9288069-98FA-416F-A2C9-B3A6F01D2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6430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Directory-based: A single location (directory) keeps track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the sharing status of a block of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Snooping: Every cache block is accompanied by the sharing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status of that block – all cache controllers monitor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shared bus so they can update the sharing status of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block, if necessary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Write-invalidate: a processor gains exclusive access of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a block before writing by invalidating all other copies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Write-update: when a processor writes, it updates other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shared copies of that block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3FD8A9-C17A-9DEB-2D25-A2B7688E8357}"/>
                  </a:ext>
                </a:extLst>
              </p14:cNvPr>
              <p14:cNvContentPartPr/>
              <p14:nvPr/>
            </p14:nvContentPartPr>
            <p14:xfrm>
              <a:off x="651240" y="893880"/>
              <a:ext cx="3334680" cy="2295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3FD8A9-C17A-9DEB-2D25-A2B7688E83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80" y="884520"/>
                <a:ext cx="3353400" cy="23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37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D052A01F-5107-4CCD-BFD0-D461DF4A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553D8-6242-4861-AB6A-BA39786479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45AE5C78-237D-4292-AE89-D75B9F64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C73B5FFF-B576-4F73-AA91-DEFC083C6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9B71D373-56A0-429F-A67B-606A74F9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43038"/>
            <a:ext cx="743197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SIMT – single instruction, multiple thread; a GPU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SIMT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data-parallel operation is partitioned into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 blocks (one per SIMT core); a thread block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partitioned into many warps (one warp running at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time in the SIMT core); a warp is partitioned across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in-order pipelines (each is called a SIMD lane)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SIMT core can have multiple active warps at a time,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i.e., the SIMT core stores the registers for each warp;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can be context-switched at low cost; a warp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scheduler keeps track of runnable warps and schedules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 new warp if the currently running warp stalls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6A9BE9D-ED05-421E-BBD5-4800139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0FF5F-3EFD-4DF9-B7FF-7750E3E3E2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86A7144-0CC1-4998-8A37-C75F3D2D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903779E-CC5E-4774-8D04-2A7A8E5B6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4FD98562-70AF-462E-B954-66FE34D7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0375"/>
            <a:ext cx="8986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CA1E5C-1BF8-0D28-9C40-3D53B36DDEBF}"/>
                  </a:ext>
                </a:extLst>
              </p14:cNvPr>
              <p14:cNvContentPartPr/>
              <p14:nvPr/>
            </p14:nvContentPartPr>
            <p14:xfrm>
              <a:off x="1181520" y="2778120"/>
              <a:ext cx="7656840" cy="2935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CA1E5C-1BF8-0D28-9C40-3D53B36DDE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160" y="2768760"/>
                <a:ext cx="7675560" cy="295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A2EC20C0-7CD3-4373-B572-F5C23AB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5E8FC-18B9-4339-ABC1-6F0EEF9D5B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918C58-7084-4A8C-B02B-9BAB8934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76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Features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A17C8E2-B505-4265-BC9F-704C0AED1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51CB59F3-DBC0-4337-9B47-C494C0C8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138"/>
            <a:ext cx="8054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Simple in-order pipelines that rely on thread-level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to hide long latencies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registers (~1K) per in-order pipeline (lane) to support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active warps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branch is encountered, some of the lanes proceed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along the “then” case depending on their data values;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later, the other lanes evaluate the “else” case; a branch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cuts the data-level parallelism by half (branch divergence)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load/store is encountered, the requests from 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lanes are coalesced into a few 128B cache line requests;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request may return at a different time (mem divergence)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1E7E52-E1EC-6027-0471-D74536D139A1}"/>
                  </a:ext>
                </a:extLst>
              </p14:cNvPr>
              <p14:cNvContentPartPr/>
              <p14:nvPr/>
            </p14:nvContentPartPr>
            <p14:xfrm>
              <a:off x="335880" y="2114280"/>
              <a:ext cx="3347640" cy="121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1E7E52-E1EC-6027-0471-D74536D139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520" y="2104920"/>
                <a:ext cx="3366360" cy="123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58852AF6-3448-4004-93FD-44F15C3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751E8-3A0C-48F7-8936-0D6EAF1F13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D9AC89F-F89E-41E2-852C-BDCFA9F5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2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 Hierarchy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068D9F8D-4EAF-42D0-AF3C-9D0D17BED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5AAAE17-6F19-42CF-A03E-ED8989FD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04925"/>
            <a:ext cx="777591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SIMT core has a private L1 cache (shared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on that core)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L2 is shared by all SIMT cores; each L2 bank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services a subset of all addresses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L2 partition is connected to its own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controller and memory channel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GDDR5 memory system runs at higher frequencies,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uses chips with more banks, wide IO, and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power delivery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portion of GDDR5 memory is private to the GPU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 is accessible to the host CPU (the GPU performs copies)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0C5D7C-84A9-4B73-B609-20EA54E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690B1-73C9-466E-BD1B-0FB0AE2E37F8}" type="slidenum">
              <a:rPr lang="en-US" altLang="en-US" sz="1400" u="none">
                <a:latin typeface="Times New Roman" panose="02020603050405020304" pitchFamily="18" charset="0"/>
              </a:rPr>
              <a:pPr/>
              <a:t>24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2367FA3D-0F51-4244-BBCC-84B62B19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92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 - Tesla FSD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D1C1CAF1-EF87-49F2-9828-D2C83168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6" descr="Image result for tesla self driving fsd chip">
            <a:extLst>
              <a:ext uri="{FF2B5EF4-FFF2-40B4-BE49-F238E27FC236}">
                <a16:creationId xmlns:a16="http://schemas.microsoft.com/office/drawing/2014/main" id="{60A84189-EFB5-4932-A6EC-8072B22C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4351"/>
            <a:ext cx="3850940" cy="25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esla self driving fsd chip">
            <a:extLst>
              <a:ext uri="{FF2B5EF4-FFF2-40B4-BE49-F238E27FC236}">
                <a16:creationId xmlns:a16="http://schemas.microsoft.com/office/drawing/2014/main" id="{0B98E552-B820-47CB-8E44-BAB4863F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" y="2666999"/>
            <a:ext cx="5120591" cy="32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e4pFootnotes">
            <a:extLst>
              <a:ext uri="{FF2B5EF4-FFF2-40B4-BE49-F238E27FC236}">
                <a16:creationId xmlns:a16="http://schemas.microsoft.com/office/drawing/2014/main" id="{A900B636-3A49-4F9D-91E5-3070801B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705600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DFA809-774D-B9AB-C669-A2166E193DBA}"/>
                  </a:ext>
                </a:extLst>
              </p14:cNvPr>
              <p14:cNvContentPartPr/>
              <p14:nvPr/>
            </p14:nvContentPartPr>
            <p14:xfrm>
              <a:off x="221040" y="79560"/>
              <a:ext cx="8199720" cy="6592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DFA809-774D-B9AB-C669-A2166E193D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680" y="70200"/>
                <a:ext cx="8218440" cy="66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37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A41F46-6746-40BC-8E53-B2CAF4D2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57EF-4CFA-48A9-9334-28A93242FDD8}" type="slidenum">
              <a:rPr lang="en-US" altLang="en-US" sz="1400" u="none">
                <a:latin typeface="Times New Roman" panose="02020603050405020304" pitchFamily="18" charset="0"/>
              </a:rPr>
              <a:pPr/>
              <a:t>25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1026">
            <a:extLst>
              <a:ext uri="{FF2B5EF4-FFF2-40B4-BE49-F238E27FC236}">
                <a16:creationId xmlns:a16="http://schemas.microsoft.com/office/drawing/2014/main" id="{95B180D9-D6D2-4B29-AE49-49C69D90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91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Disks</a:t>
            </a:r>
          </a:p>
        </p:txBody>
      </p:sp>
      <p:sp>
        <p:nvSpPr>
          <p:cNvPr id="32772" name="Line 1027">
            <a:extLst>
              <a:ext uri="{FF2B5EF4-FFF2-40B4-BE49-F238E27FC236}">
                <a16:creationId xmlns:a16="http://schemas.microsoft.com/office/drawing/2014/main" id="{744761A6-BC7B-450C-8CD2-AFDCC3A5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1028">
            <a:extLst>
              <a:ext uri="{FF2B5EF4-FFF2-40B4-BE49-F238E27FC236}">
                <a16:creationId xmlns:a16="http://schemas.microsoft.com/office/drawing/2014/main" id="{BF1AA191-A65B-4980-ADF0-13480364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9404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Activities external to the CPU/memory are typically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orders of magnitude slower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Example: while CPU performance has improved by 50%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 year, disk latencies have improved by 10% every year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Typical strategy on I/O: switch contexts and work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something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Other metrics, such as bandwidth, reliability, availability,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capacity, often receive more attention than performance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B63AAD-E9C5-9A1D-F7B9-24C7E6B88632}"/>
                  </a:ext>
                </a:extLst>
              </p14:cNvPr>
              <p14:cNvContentPartPr/>
              <p14:nvPr/>
            </p14:nvContentPartPr>
            <p14:xfrm>
              <a:off x="7399800" y="1210680"/>
              <a:ext cx="1230120" cy="1589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B63AAD-E9C5-9A1D-F7B9-24C7E6B886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0440" y="1201320"/>
                <a:ext cx="1248840" cy="160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413A5-F423-446E-B6C9-0B69708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FDB7A-3468-4043-BBC0-7AE7383F27A3}" type="slidenum">
              <a:rPr lang="en-US" altLang="en-US" sz="1400" u="none">
                <a:latin typeface="Times New Roman" panose="02020603050405020304" pitchFamily="18" charset="0"/>
              </a:rPr>
              <a:pPr/>
              <a:t>26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286CAB26-2136-41AF-8C46-12E366EB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93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Disks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A16ED9D0-FDE3-4371-9FF2-C67DD5D90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5DF64242-7EC7-4A07-B496-030661F3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7194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magnetic disk consists of 1-12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platters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(metal or glass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covered with magnetic recording material on both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sides), with diameters between 1-3.5 inches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platter is comprised of concentric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(5-30K)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track is divided into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(100 – 500 per track,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about 512 bytes)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movable arm holds the read/write heads for each disk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surface and moves them all in tandem – a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cylinder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of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is accessible at a time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88F2604-9B14-44A8-902F-66541B93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8456E-87C0-48EF-A0E7-3B30213B68A8}" type="slidenum">
              <a:rPr lang="en-US" altLang="en-US" sz="1400" u="none">
                <a:latin typeface="Times New Roman" panose="02020603050405020304" pitchFamily="18" charset="0"/>
              </a:rPr>
              <a:pPr/>
              <a:t>27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CE70BB8E-2892-4378-8CCD-F60DEBE9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50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 Latency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70488FD5-3F65-4F1B-8C2B-C5C34A9E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41924DEF-16C7-40A4-9556-50D79697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42459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 read/write data, the arm has to be placed on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track – this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usually takes 5 to 12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average – can take less if there is 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Rotational latency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rotate the correct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sector under the head – average is typically more than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(15,000 RPM)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transfer a block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out of the disk and is typically 3 – 65 MB/second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disk controller maintains a disk cache (spatial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exploited) and sets up the transfer on the bus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 overhead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AB4D07-ABB3-9E95-0035-B8A75D127BE8}"/>
                  </a:ext>
                </a:extLst>
              </p14:cNvPr>
              <p14:cNvContentPartPr/>
              <p14:nvPr/>
            </p14:nvContentPartPr>
            <p14:xfrm>
              <a:off x="933840" y="1867320"/>
              <a:ext cx="3256920" cy="140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AB4D07-ABB3-9E95-0035-B8A75D127B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4480" y="1857960"/>
                <a:ext cx="3275640" cy="142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DC0E1E-8686-4CDD-A7A0-9EF0C3D8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CA45B-DD04-43C2-9DCC-CDD1E2BEAE52}" type="slidenum">
              <a:rPr lang="en-US" altLang="en-US" sz="1400" u="none">
                <a:latin typeface="Times New Roman" panose="02020603050405020304" pitchFamily="18" charset="0"/>
              </a:rPr>
              <a:pPr/>
              <a:t>28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49E85FF-932A-4E07-AA65-06A0FAAB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34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Reliability and Availability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DDDB296D-0E28-449D-8FB0-5E8AE3D00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55FADBBF-22A5-4D76-9D20-D04E3AB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89773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system toggles between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accomplishment: service matches specifications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interruption: service deviates from specs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toggle is caused by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failures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restorations 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measures continuous service accomplishment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and is usually expressed as mean time to failure (MTTF)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Availability measures fraction of time that service matches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specifications, expressed as  MTTF / (MTTF + MTTR)</a:t>
            </a:r>
            <a:endParaRPr lang="en-US" altLang="en-US" sz="2400" i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CE7BFD-116D-14CC-BB55-7038AF4F51FA}"/>
                  </a:ext>
                </a:extLst>
              </p14:cNvPr>
              <p14:cNvContentPartPr/>
              <p14:nvPr/>
            </p14:nvContentPartPr>
            <p14:xfrm>
              <a:off x="915120" y="829440"/>
              <a:ext cx="7867440" cy="587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CE7BFD-116D-14CC-BB55-7038AF4F51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760" y="820080"/>
                <a:ext cx="7886160" cy="589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CADB60-2CCF-4DDD-B02E-D7FE0A36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0091E-0355-42D6-B763-374B93023A71}" type="slidenum">
              <a:rPr lang="en-US" altLang="en-US" sz="1400" u="none">
                <a:latin typeface="Times New Roman" panose="02020603050405020304" pitchFamily="18" charset="0"/>
              </a:rPr>
              <a:pPr/>
              <a:t>29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D672C5FB-41BD-4B22-843E-BA9E1D98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02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F15221E4-83F2-437C-AD98-B3C08B249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9AF32BE2-59F1-40E0-A879-9DD2E37D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567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and availability are important metrics for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RAID: redundant array of inexpensive (independent)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Redundancy can deal with one or more failures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sector of a disk records check information that allows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it to determine if the disk has an error or not (in other words,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already exists within a disk)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the disk read flags an error, we turn elsewhere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data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57C255-AD18-FCA1-C25C-0EBCCC0DA966}"/>
                  </a:ext>
                </a:extLst>
              </p14:cNvPr>
              <p14:cNvContentPartPr/>
              <p14:nvPr/>
            </p14:nvContentPartPr>
            <p14:xfrm>
              <a:off x="494280" y="927360"/>
              <a:ext cx="7377840" cy="1888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57C255-AD18-FCA1-C25C-0EBCCC0DA9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920" y="918000"/>
                <a:ext cx="7396560" cy="190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E48E443-8E0D-4B5E-99AA-375951ED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2435B4-78E2-488F-8F09-309D41DC9BE7}" type="slidenum">
              <a:rPr lang="en-US" altLang="en-US" sz="1400" u="none">
                <a:latin typeface="Times New Roman" panose="02020603050405020304" pitchFamily="18" charset="0"/>
              </a:rPr>
              <a:pPr/>
              <a:t>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F55A5C6D-C81F-4742-99CE-546D9821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03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Constructing Locks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7E432901-6759-4ED8-82E0-DF14D494A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8F159C5A-B71B-47A8-B812-472F8492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6499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Applications have phases (consisting of many instructions)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that must be executed atomically, without other parallel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processes modifying the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lock surrounding the data/code ensures that only one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program can be in a critical section at a time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hardware must provide some basic primitives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allow us to construct locks with different properties</a:t>
            </a: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E7188ABD-2188-4657-A8FF-C90A77D1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270" y="4887913"/>
            <a:ext cx="1569660" cy="7078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 balance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$1000</a:t>
            </a:r>
          </a:p>
        </p:txBody>
      </p:sp>
      <p:sp>
        <p:nvSpPr>
          <p:cNvPr id="22535" name="Text Box 6">
            <a:extLst>
              <a:ext uri="{FF2B5EF4-FFF2-40B4-BE49-F238E27FC236}">
                <a16:creationId xmlns:a16="http://schemas.microsoft.com/office/drawing/2014/main" id="{F8DA868D-BDF8-417D-A899-E38AA6645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15000"/>
            <a:ext cx="1201483" cy="101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 $1000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$100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 $1100</a:t>
            </a:r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2E794D44-E3D9-489F-AA10-46A51087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15000"/>
            <a:ext cx="1201483" cy="101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 $1000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$200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 $1200</a:t>
            </a:r>
          </a:p>
        </p:txBody>
      </p:sp>
      <p:sp>
        <p:nvSpPr>
          <p:cNvPr id="22537" name="Line 8">
            <a:extLst>
              <a:ext uri="{FF2B5EF4-FFF2-40B4-BE49-F238E27FC236}">
                <a16:creationId xmlns:a16="http://schemas.microsoft.com/office/drawing/2014/main" id="{2A2D4CD8-81CC-427C-B2A3-1FD6974A3A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8" name="Line 9">
            <a:extLst>
              <a:ext uri="{FF2B5EF4-FFF2-40B4-BE49-F238E27FC236}">
                <a16:creationId xmlns:a16="http://schemas.microsoft.com/office/drawing/2014/main" id="{C7F2AC54-4E85-4122-8D3D-3467F8E4A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334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9" name="Text Box 10">
            <a:extLst>
              <a:ext uri="{FF2B5EF4-FFF2-40B4-BE49-F238E27FC236}">
                <a16:creationId xmlns:a16="http://schemas.microsoft.com/office/drawing/2014/main" id="{53925733-CF62-43DC-BD11-08C69A9F3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4989513"/>
            <a:ext cx="3907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Parallel (unlocked) banking transactions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E46940-E3DE-F7A1-FFBF-E6B06AA8C488}"/>
                  </a:ext>
                </a:extLst>
              </p14:cNvPr>
              <p14:cNvContentPartPr/>
              <p14:nvPr/>
            </p14:nvContentPartPr>
            <p14:xfrm>
              <a:off x="290880" y="97200"/>
              <a:ext cx="8801280" cy="665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E46940-E3DE-F7A1-FFBF-E6B06AA8C4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520" y="87840"/>
                <a:ext cx="8820000" cy="667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DE19C5-5468-4624-8E0B-7C1806FE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95AF01-1890-49E1-8735-44531ABC3483}" type="slidenum">
              <a:rPr lang="en-US" altLang="en-US" sz="1400" u="none">
                <a:latin typeface="Times New Roman" panose="02020603050405020304" pitchFamily="18" charset="0"/>
              </a:rPr>
              <a:pPr/>
              <a:t>30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629994E-1240-41DA-A4CC-875CA3A4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0 and RAID 1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81B1C4C9-7DCB-48F5-A126-5B59D4D53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536832F6-9AC8-470B-A113-C96C8549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533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0 has no additional redundancy (misnomer) – 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uses an array of disks and stripes (interleaves)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across the arrays to improve parallelism and throughput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 mirrors or shadows every disk – every 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happens to two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Reads to the mirror may happen only when the primary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fails – or, you may try to read both together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quicker response is accepted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Expensive solution: high reliability at twice the cost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D43D59-BBE2-8262-EE91-9BA3199D5765}"/>
                  </a:ext>
                </a:extLst>
              </p14:cNvPr>
              <p14:cNvContentPartPr/>
              <p14:nvPr/>
            </p14:nvContentPartPr>
            <p14:xfrm>
              <a:off x="725040" y="1922400"/>
              <a:ext cx="1101600" cy="152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D43D59-BBE2-8262-EE91-9BA3199D57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80" y="1913040"/>
                <a:ext cx="1120320" cy="153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860F71-E088-44BF-979B-16AE70C4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4B95C-C84E-41FF-B8C5-2303DC2C3C15}" type="slidenum">
              <a:rPr lang="en-US" altLang="en-US" sz="1400" u="none">
                <a:latin typeface="Times New Roman" panose="02020603050405020304" pitchFamily="18" charset="0"/>
              </a:rPr>
              <a:pPr/>
              <a:t>31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738DEDC5-D191-4855-91FF-A6462B98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3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832C3B1B-B742-45D4-A3CC-786D35CC8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861924CA-496A-4AE8-9418-26343285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783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bit-interleaved across several disks and a separate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maintains parity information for a set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example: with 8 disks, bit 0 is in disk-0, bit 1 is in disk-1,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…, bit 7 is in disk-7; disk-8 maintains parity for all 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any read, 8 disks must be accessed (as we usually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more than a byte at a time) and for any write,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must be accessed as parity has to be re-calculated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High throughput for a single request, low cost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(overhead: 12.5%), low task-level parallelism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D4CF5E-B0CA-E09F-8D2E-13EFD120EBA4}"/>
                  </a:ext>
                </a:extLst>
              </p14:cNvPr>
              <p14:cNvContentPartPr/>
              <p14:nvPr/>
            </p14:nvContentPartPr>
            <p14:xfrm>
              <a:off x="560160" y="65880"/>
              <a:ext cx="8490600" cy="675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D4CF5E-B0CA-E09F-8D2E-13EFD120EB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800" y="56520"/>
                <a:ext cx="8509320" cy="677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7E31E9-9248-47F5-972E-37CD5EC9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306611-5E1C-40F8-BFB7-9FC630EE7C74}" type="slidenum">
              <a:rPr lang="en-US" altLang="en-US" sz="1400" u="none">
                <a:latin typeface="Times New Roman" panose="02020603050405020304" pitchFamily="18" charset="0"/>
              </a:rPr>
              <a:pPr/>
              <a:t>32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6CC4A1E5-85EE-4B2B-9772-CE923298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4 and RAID 5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F4B93FB3-E973-4431-841F-C219B49FC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7DC9F5E0-2D5B-4BD8-BFF8-7FC5C833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862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block interleaved – this allows us to get all our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from a single disk on a read – in case of a disk error,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all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Block interleaving reduces thruput for a single request (as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only a single disk drive is servicing the request), but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improves task-level parallelism as other disk drives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free to service other requests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On a write, we access the disk that stores the data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parity disk – parity information can be updated simply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checking if the new data differs from the old data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23D1A5-73BE-EF00-FF44-2B64D10CEAE4}"/>
                  </a:ext>
                </a:extLst>
              </p14:cNvPr>
              <p14:cNvContentPartPr/>
              <p14:nvPr/>
            </p14:nvContentPartPr>
            <p14:xfrm>
              <a:off x="987120" y="109800"/>
              <a:ext cx="7410960" cy="124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23D1A5-73BE-EF00-FF44-2B64D10CEA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760" y="100440"/>
                <a:ext cx="7429680" cy="126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18BFC7-818B-4912-8A56-27952D1E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2043A-5765-45F6-83E3-E7442B7AB538}" type="slidenum">
              <a:rPr lang="en-US" altLang="en-US" sz="1400" u="none">
                <a:latin typeface="Times New Roman" panose="02020603050405020304" pitchFamily="18" charset="0"/>
              </a:rPr>
              <a:pPr/>
              <a:t>33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239E5F09-126D-477C-9582-0E32317B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5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8823176F-6E2A-410B-94C9-44453F1EC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125243AC-F6EB-4FEA-92CB-FEEEB7A1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764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we have a single disk for parity, multiple writes can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 in parallel (as all writes must update parity info)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5 distributes the parity block to allow simultaneous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writes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FA1993-7648-4A01-8578-8FDE685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EC724-46C0-444B-BED5-456AC421E09A}" type="slidenum">
              <a:rPr lang="en-US" altLang="en-US" sz="1400" u="none">
                <a:latin typeface="Times New Roman" panose="02020603050405020304" pitchFamily="18" charset="0"/>
              </a:rPr>
              <a:pPr/>
              <a:t>34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5F2971E6-C5C2-463A-A656-E4BDCE34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85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Summary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5D28D7EA-8516-4BDB-B603-7D0E73DC2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E14881B1-D09E-40D7-BA45-7EFB7666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2693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1-5 can tolerate a single fault – mirroring (RAID 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has a 100% overhead, while parity (RAID 3, 4, 5) has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modest overhead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Can tolerate multiple faults by having multiple check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functions – each additional check can cost an additional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(RAID 6)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6 and RAID 2 (memory-style ECC) are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commercially employed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D2A4A2-1B7D-4DF6-983E-94EC622C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29BE1-1573-4F63-85CB-DF76255C013E}" type="slidenum">
              <a:rPr lang="en-US" altLang="en-US" sz="1400" u="none">
                <a:latin typeface="Times New Roman" panose="02020603050405020304" pitchFamily="18" charset="0"/>
              </a:rPr>
              <a:pPr/>
              <a:t>35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E099B037-480A-4C83-9C12-55FFD4C1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7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Protection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id="{A4462064-CBCC-44EB-839A-561681210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CB3F594C-225D-4737-99A1-2DC643CE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970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common approach: SECDED – single error correction,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double error detection – an 8-bit code for every 64-bit word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-- can correct a single error in any 64-bit word – also used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 caches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Extends a 64-bit memory channel to a 72-bit channel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requires ECC DIMMs (e.g., a word is fetched from 9 chips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instead of 8)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Chipkill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a form of error protection where failures in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entire memory chip can be corrected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2C41FA-EBFB-4C36-9781-BDFB69B4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411A7-CB3D-4630-A38B-4A263426336C}" type="slidenum">
              <a:rPr lang="en-US" altLang="en-US" sz="1400" u="none">
                <a:latin typeface="Times New Roman" panose="02020603050405020304" pitchFamily="18" charset="0"/>
              </a:rPr>
              <a:pPr/>
              <a:t>36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578906CA-282A-4E12-8105-5136A30D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234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Errors – TMR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E5FEA0A2-68FA-4C7B-8D00-25F153F10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00CE53AD-D51B-4067-AB4B-0F63E065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17273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Errors in ALUs and cores are typically handled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performing the computation n times and voting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answer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n=3 is common and is referred to as triple modular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5D1833E-AD1F-4DE6-931F-33B0CD9F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728E36-3A34-4A1D-9CAE-970D07C82378}" type="slidenum">
              <a:rPr lang="en-US" altLang="en-US" sz="1400" u="none">
                <a:latin typeface="Times New Roman" panose="02020603050405020304" pitchFamily="18" charset="0"/>
              </a:rPr>
              <a:pPr/>
              <a:t>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246EA1CC-322F-48AA-B3E8-76F6D847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8378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Synchronization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066133B3-0985-4E1B-ACD4-2C11EAC6A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F5454E34-7C8A-4C14-B5C0-472C8791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8025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simplest hardware primitive that greatly facilitates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synchronization implementations (locks, barriers, etc.)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is an atomic read-modify-write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Atomic exchange: swap contents of register and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Special case of atomic exchange: test &amp; set: transfer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memory location into register and write 1 into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(if memory has 0, lock is free)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lock:   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t&amp;s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register, location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bnz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register, lock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            CS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 location, #0</a:t>
            </a: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C945DCDF-242B-4EEC-B910-655453E2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181600"/>
            <a:ext cx="3417282" cy="101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multiple parallel threads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execute this code, only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able to enter CS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2211B1-89D5-2D59-AA59-7D5C745D9084}"/>
                  </a:ext>
                </a:extLst>
              </p14:cNvPr>
              <p14:cNvContentPartPr/>
              <p14:nvPr/>
            </p14:nvContentPartPr>
            <p14:xfrm>
              <a:off x="472320" y="39960"/>
              <a:ext cx="8524440" cy="6396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2211B1-89D5-2D59-AA59-7D5C745D90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960" y="30600"/>
                <a:ext cx="8543160" cy="641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373DFD9-EB0A-4B4D-AE4A-00A7DB8D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682EA9-0C6F-463C-9141-C93A7962E0A2}" type="slidenum">
              <a:rPr lang="en-US" altLang="en-US" sz="1400" u="none">
                <a:latin typeface="Times New Roman" panose="02020603050405020304" pitchFamily="18" charset="0"/>
              </a:rPr>
              <a:pPr/>
              <a:t>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62A13F63-2B68-44DA-9416-834C315E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149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Coherence Vs. Consistency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6FFD0B3-DA02-4DF1-807E-7BC089525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3B69FA8D-F054-45BB-9525-7553AF15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5809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Coherence guarantees (i) write propagation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(a write will eventually be seen by other processors),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(ii) write serialization (all processors see writes to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same location in the same order)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consistency model defines the ordering of writes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reads to different memory locations – the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guarantees a certain consistency model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programmer attempts to write correct programs with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those assumptions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2A6B1A-E5A3-4E36-8DED-C0CEE93D829D}"/>
                  </a:ext>
                </a:extLst>
              </p14:cNvPr>
              <p14:cNvContentPartPr/>
              <p14:nvPr/>
            </p14:nvContentPartPr>
            <p14:xfrm>
              <a:off x="670320" y="888120"/>
              <a:ext cx="4281480" cy="127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2A6B1A-E5A3-4E36-8DED-C0CEE93D82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60" y="878760"/>
                <a:ext cx="4300200" cy="129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58A7FC1-53F1-43A3-A49D-E0AAB9D2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1C560C-9E5A-46C6-A17B-7D955D4D4F33}" type="slidenum">
              <a:rPr lang="en-US" altLang="en-US" sz="1400" u="none">
                <a:latin typeface="Times New Roman" panose="02020603050405020304" pitchFamily="18" charset="0"/>
              </a:rPr>
              <a:pPr/>
              <a:t>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C64D8D8E-C93E-48AC-BA2F-E35FFBFA6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64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 Example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41CB8BDD-E701-4A9D-B9C6-F7248DAD1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BD0074EC-C231-482C-94FF-C7D2B1E85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643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Consider a multiprocessor with bus-based snooping cache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coherence</a:t>
            </a: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36A3FD89-39E0-4B9F-8C53-8A74593EF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0"/>
            <a:ext cx="2933816" cy="175432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Initially A = B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P1                        P2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B 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</a:t>
            </a:r>
            <a:endParaRPr lang="en-US" altLang="en-US" sz="1800" u="none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                      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(B == 0)           if (A ==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Crit.Section         Crit.Section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688984-508B-82F5-3546-122BB30C50C7}"/>
                  </a:ext>
                </a:extLst>
              </p14:cNvPr>
              <p14:cNvContentPartPr/>
              <p14:nvPr/>
            </p14:nvContentPartPr>
            <p14:xfrm>
              <a:off x="158040" y="60480"/>
              <a:ext cx="8984520" cy="670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688984-508B-82F5-3546-122BB30C50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680" y="51120"/>
                <a:ext cx="9003240" cy="672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FCAAD29-3879-44D1-85F9-363F0C2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96B8FA-A548-49D8-95D0-B5536D31D626}" type="slidenum">
              <a:rPr lang="en-US" altLang="en-US" sz="1400" u="none">
                <a:latin typeface="Times New Roman" panose="02020603050405020304" pitchFamily="18" charset="0"/>
              </a:rPr>
              <a:pPr/>
              <a:t>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9C90D00-2911-476B-AB78-D5665279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64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 Example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36120515-D13A-4AF3-B664-CF5BAD3D8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E52C4630-8BFF-4C08-8D1B-3FC8A92F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643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Consider a multiprocessor with bus-based snooping cache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coherence</a:t>
            </a:r>
          </a:p>
        </p:txBody>
      </p:sp>
      <p:sp>
        <p:nvSpPr>
          <p:cNvPr id="30726" name="Text Box 5">
            <a:extLst>
              <a:ext uri="{FF2B5EF4-FFF2-40B4-BE49-F238E27FC236}">
                <a16:creationId xmlns:a16="http://schemas.microsoft.com/office/drawing/2014/main" id="{B251D1E9-8048-482B-9C97-47A68CAD0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0"/>
            <a:ext cx="2933816" cy="175432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Initially A = B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P1                        P2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B 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</a:t>
            </a:r>
            <a:endParaRPr lang="en-US" altLang="en-US" sz="1800" u="none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                      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(B == 0)           if (A ==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Crit.Section         Crit.Section</a:t>
            </a:r>
          </a:p>
        </p:txBody>
      </p:sp>
      <p:sp>
        <p:nvSpPr>
          <p:cNvPr id="30727" name="Text Box 6">
            <a:extLst>
              <a:ext uri="{FF2B5EF4-FFF2-40B4-BE49-F238E27FC236}">
                <a16:creationId xmlns:a16="http://schemas.microsoft.com/office/drawing/2014/main" id="{EB53AF0C-F79F-4138-8A48-4035600D4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517" y="4114800"/>
            <a:ext cx="42186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The programmer expected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above code to implement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lock – because of ooo, both processors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can enter the critical section</a:t>
            </a:r>
          </a:p>
        </p:txBody>
      </p:sp>
      <p:sp>
        <p:nvSpPr>
          <p:cNvPr id="30728" name="Text Box 7">
            <a:extLst>
              <a:ext uri="{FF2B5EF4-FFF2-40B4-BE49-F238E27FC236}">
                <a16:creationId xmlns:a16="http://schemas.microsoft.com/office/drawing/2014/main" id="{FF7613F5-E663-414A-AD08-BAC83C61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05" y="5943600"/>
            <a:ext cx="73447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consistency model lets the programmer know what assumptions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make about the hardware’s reordering capabilities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93A1AD-C3CB-475E-B68E-77C07D59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51852-73B2-4BBC-88DE-5B669F92599B}" type="slidenum">
              <a:rPr lang="en-US" altLang="en-US" sz="1400" u="none">
                <a:latin typeface="Times New Roman" panose="02020603050405020304" pitchFamily="18" charset="0"/>
              </a:rPr>
              <a:pPr/>
              <a:t>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E5E77CAB-F043-45F1-BDF8-8DB898F4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190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 Consistency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1FD2048-9E3F-4A69-97AA-5843BE272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E7EC100-1080-49B1-9F18-D00ABE339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59028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multiprocessor is sequentially consistent if the result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the execution is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achieveable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by maintaining program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order within a processor and interleaving accesses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different processors in an arbitrary fashion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multiprocessor in the previous example is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sequentially consistent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Can implement sequential consistency by requiring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following: program order, write serialization, everyone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seen an update before a value is read – very intuitive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the programmer, but extremely slow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93A1AD-C3CB-475E-B68E-77C07D59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51852-73B2-4BBC-88DE-5B669F92599B}" type="slidenum">
              <a:rPr lang="en-US" altLang="en-US" sz="1400" u="none">
                <a:latin typeface="Times New Roman" panose="02020603050405020304" pitchFamily="18" charset="0"/>
              </a:rPr>
              <a:pPr/>
              <a:t>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E5E77CAB-F043-45F1-BDF8-8DB898F4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Relaxed Consistency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1FD2048-9E3F-4A69-97AA-5843BE272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E7EC100-1080-49B1-9F18-D00ABE339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65224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Sequential consistency is very slow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programming complications/surprises are caused when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program has race conditions (two threads dealing with same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and at least one of the threads is modifying the data)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programmers are disciplined and enforce mutual exclusion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when dealing with shared data, we can allow some re-orderings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higher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This is effective at balancing performance &amp; programming effort</a:t>
            </a:r>
          </a:p>
        </p:txBody>
      </p:sp>
    </p:spTree>
    <p:extLst>
      <p:ext uri="{BB962C8B-B14F-4D97-AF65-F5344CB8AC3E}">
        <p14:creationId xmlns:p14="http://schemas.microsoft.com/office/powerpoint/2010/main" val="42868650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55007</TotalTime>
  <Words>3286</Words>
  <Application>Microsoft Office PowerPoint</Application>
  <PresentationFormat>On-screen Show (4:3)</PresentationFormat>
  <Paragraphs>553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287</cp:revision>
  <cp:lastPrinted>2024-04-18T18:13:47Z</cp:lastPrinted>
  <dcterms:created xsi:type="dcterms:W3CDTF">2002-09-20T18:19:18Z</dcterms:created>
  <dcterms:modified xsi:type="dcterms:W3CDTF">2024-04-23T17:15:44Z</dcterms:modified>
</cp:coreProperties>
</file>