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6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7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8.xml" ContentType="application/inkml+xml"/>
  <Override PartName="/ppt/notesSlides/notesSlide13.xml" ContentType="application/vnd.openxmlformats-officedocument.presentationml.notesSlide+xml"/>
  <Override PartName="/ppt/ink/ink9.xml" ContentType="application/inkml+xml"/>
  <Override PartName="/ppt/notesSlides/notesSlide14.xml" ContentType="application/vnd.openxmlformats-officedocument.presentationml.notesSlide+xml"/>
  <Override PartName="/ppt/ink/ink10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626" r:id="rId3"/>
    <p:sldId id="682" r:id="rId4"/>
    <p:sldId id="435" r:id="rId5"/>
    <p:sldId id="436" r:id="rId6"/>
    <p:sldId id="437" r:id="rId7"/>
    <p:sldId id="463" r:id="rId8"/>
    <p:sldId id="438" r:id="rId9"/>
    <p:sldId id="440" r:id="rId10"/>
    <p:sldId id="417" r:id="rId11"/>
    <p:sldId id="450" r:id="rId12"/>
    <p:sldId id="451" r:id="rId13"/>
    <p:sldId id="465" r:id="rId14"/>
    <p:sldId id="466" r:id="rId15"/>
    <p:sldId id="467" r:id="rId16"/>
    <p:sldId id="680" r:id="rId17"/>
    <p:sldId id="663" r:id="rId18"/>
    <p:sldId id="664" r:id="rId19"/>
    <p:sldId id="665" r:id="rId20"/>
    <p:sldId id="666" r:id="rId21"/>
    <p:sldId id="669" r:id="rId22"/>
    <p:sldId id="667" r:id="rId23"/>
    <p:sldId id="681" r:id="rId24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1851D8-562E-42BC-92DE-79C5687C24CA}" v="1" dt="2024-04-16T18:07:40.7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5F1851D8-562E-42BC-92DE-79C5687C24CA}"/>
    <pc:docChg chg="modSld">
      <pc:chgData name="Rajeev Balasubramonian" userId="d1fdae7ed13c9a74" providerId="LiveId" clId="{5F1851D8-562E-42BC-92DE-79C5687C24CA}" dt="2024-04-16T18:07:40.729" v="12"/>
      <pc:docMkLst>
        <pc:docMk/>
      </pc:docMkLst>
      <pc:sldChg chg="addSp">
        <pc:chgData name="Rajeev Balasubramonian" userId="d1fdae7ed13c9a74" providerId="LiveId" clId="{5F1851D8-562E-42BC-92DE-79C5687C24CA}" dt="2024-04-16T18:07:40.729" v="12"/>
        <pc:sldMkLst>
          <pc:docMk/>
          <pc:sldMk cId="0" sldId="435"/>
        </pc:sldMkLst>
        <pc:inkChg chg="add">
          <ac:chgData name="Rajeev Balasubramonian" userId="d1fdae7ed13c9a74" providerId="LiveId" clId="{5F1851D8-562E-42BC-92DE-79C5687C24CA}" dt="2024-04-16T18:07:40.729" v="12"/>
          <ac:inkMkLst>
            <pc:docMk/>
            <pc:sldMk cId="0" sldId="435"/>
            <ac:inkMk id="2" creationId="{84E811D3-07C7-8CBE-9993-9830043CA67A}"/>
          </ac:inkMkLst>
        </pc:inkChg>
      </pc:sldChg>
      <pc:sldChg chg="addSp">
        <pc:chgData name="Rajeev Balasubramonian" userId="d1fdae7ed13c9a74" providerId="LiveId" clId="{5F1851D8-562E-42BC-92DE-79C5687C24CA}" dt="2024-04-16T18:07:40.729" v="12"/>
        <pc:sldMkLst>
          <pc:docMk/>
          <pc:sldMk cId="0" sldId="436"/>
        </pc:sldMkLst>
        <pc:inkChg chg="add">
          <ac:chgData name="Rajeev Balasubramonian" userId="d1fdae7ed13c9a74" providerId="LiveId" clId="{5F1851D8-562E-42BC-92DE-79C5687C24CA}" dt="2024-04-16T18:07:40.729" v="12"/>
          <ac:inkMkLst>
            <pc:docMk/>
            <pc:sldMk cId="0" sldId="436"/>
            <ac:inkMk id="2" creationId="{DEE74E2C-3C3B-5581-FA2F-A900188D6008}"/>
          </ac:inkMkLst>
        </pc:inkChg>
      </pc:sldChg>
      <pc:sldChg chg="addSp">
        <pc:chgData name="Rajeev Balasubramonian" userId="d1fdae7ed13c9a74" providerId="LiveId" clId="{5F1851D8-562E-42BC-92DE-79C5687C24CA}" dt="2024-04-16T18:07:40.729" v="12"/>
        <pc:sldMkLst>
          <pc:docMk/>
          <pc:sldMk cId="0" sldId="440"/>
        </pc:sldMkLst>
        <pc:inkChg chg="add">
          <ac:chgData name="Rajeev Balasubramonian" userId="d1fdae7ed13c9a74" providerId="LiveId" clId="{5F1851D8-562E-42BC-92DE-79C5687C24CA}" dt="2024-04-16T18:07:40.729" v="12"/>
          <ac:inkMkLst>
            <pc:docMk/>
            <pc:sldMk cId="0" sldId="440"/>
            <ac:inkMk id="2" creationId="{7CC26C72-C7A8-7949-CDBE-38F78D340157}"/>
          </ac:inkMkLst>
        </pc:inkChg>
      </pc:sldChg>
      <pc:sldChg chg="addSp">
        <pc:chgData name="Rajeev Balasubramonian" userId="d1fdae7ed13c9a74" providerId="LiveId" clId="{5F1851D8-562E-42BC-92DE-79C5687C24CA}" dt="2024-04-16T18:07:40.729" v="12"/>
        <pc:sldMkLst>
          <pc:docMk/>
          <pc:sldMk cId="0" sldId="450"/>
        </pc:sldMkLst>
        <pc:inkChg chg="add">
          <ac:chgData name="Rajeev Balasubramonian" userId="d1fdae7ed13c9a74" providerId="LiveId" clId="{5F1851D8-562E-42BC-92DE-79C5687C24CA}" dt="2024-04-16T18:07:40.729" v="12"/>
          <ac:inkMkLst>
            <pc:docMk/>
            <pc:sldMk cId="0" sldId="450"/>
            <ac:inkMk id="2" creationId="{03C54603-7C7B-F35A-7151-150EDA0A2AE3}"/>
          </ac:inkMkLst>
        </pc:inkChg>
      </pc:sldChg>
      <pc:sldChg chg="addSp">
        <pc:chgData name="Rajeev Balasubramonian" userId="d1fdae7ed13c9a74" providerId="LiveId" clId="{5F1851D8-562E-42BC-92DE-79C5687C24CA}" dt="2024-04-16T18:07:40.729" v="12"/>
        <pc:sldMkLst>
          <pc:docMk/>
          <pc:sldMk cId="2174381135" sldId="463"/>
        </pc:sldMkLst>
        <pc:inkChg chg="add">
          <ac:chgData name="Rajeev Balasubramonian" userId="d1fdae7ed13c9a74" providerId="LiveId" clId="{5F1851D8-562E-42BC-92DE-79C5687C24CA}" dt="2024-04-16T18:07:40.729" v="12"/>
          <ac:inkMkLst>
            <pc:docMk/>
            <pc:sldMk cId="2174381135" sldId="463"/>
            <ac:inkMk id="2" creationId="{0AC55FF0-57AC-632B-18D0-2AC53F2C227F}"/>
          </ac:inkMkLst>
        </pc:inkChg>
      </pc:sldChg>
      <pc:sldChg chg="addSp">
        <pc:chgData name="Rajeev Balasubramonian" userId="d1fdae7ed13c9a74" providerId="LiveId" clId="{5F1851D8-562E-42BC-92DE-79C5687C24CA}" dt="2024-04-16T18:07:40.729" v="12"/>
        <pc:sldMkLst>
          <pc:docMk/>
          <pc:sldMk cId="1484603640" sldId="465"/>
        </pc:sldMkLst>
        <pc:inkChg chg="add">
          <ac:chgData name="Rajeev Balasubramonian" userId="d1fdae7ed13c9a74" providerId="LiveId" clId="{5F1851D8-562E-42BC-92DE-79C5687C24CA}" dt="2024-04-16T18:07:40.729" v="12"/>
          <ac:inkMkLst>
            <pc:docMk/>
            <pc:sldMk cId="1484603640" sldId="465"/>
            <ac:inkMk id="2" creationId="{6EEF5ADC-D4B9-6986-0D2F-BEF15ACCA659}"/>
          </ac:inkMkLst>
        </pc:inkChg>
      </pc:sldChg>
      <pc:sldChg chg="addSp">
        <pc:chgData name="Rajeev Balasubramonian" userId="d1fdae7ed13c9a74" providerId="LiveId" clId="{5F1851D8-562E-42BC-92DE-79C5687C24CA}" dt="2024-04-16T18:07:40.729" v="12"/>
        <pc:sldMkLst>
          <pc:docMk/>
          <pc:sldMk cId="2408321854" sldId="466"/>
        </pc:sldMkLst>
        <pc:inkChg chg="add">
          <ac:chgData name="Rajeev Balasubramonian" userId="d1fdae7ed13c9a74" providerId="LiveId" clId="{5F1851D8-562E-42BC-92DE-79C5687C24CA}" dt="2024-04-16T18:07:40.729" v="12"/>
          <ac:inkMkLst>
            <pc:docMk/>
            <pc:sldMk cId="2408321854" sldId="466"/>
            <ac:inkMk id="2" creationId="{ED67AC16-0B63-B0C5-0DCE-696F13F313E4}"/>
          </ac:inkMkLst>
        </pc:inkChg>
      </pc:sldChg>
      <pc:sldChg chg="addSp">
        <pc:chgData name="Rajeev Balasubramonian" userId="d1fdae7ed13c9a74" providerId="LiveId" clId="{5F1851D8-562E-42BC-92DE-79C5687C24CA}" dt="2024-04-16T18:07:40.729" v="12"/>
        <pc:sldMkLst>
          <pc:docMk/>
          <pc:sldMk cId="3479043300" sldId="467"/>
        </pc:sldMkLst>
        <pc:inkChg chg="add">
          <ac:chgData name="Rajeev Balasubramonian" userId="d1fdae7ed13c9a74" providerId="LiveId" clId="{5F1851D8-562E-42BC-92DE-79C5687C24CA}" dt="2024-04-16T18:07:40.729" v="12"/>
          <ac:inkMkLst>
            <pc:docMk/>
            <pc:sldMk cId="3479043300" sldId="467"/>
            <ac:inkMk id="3" creationId="{8DEBD797-6D48-11BC-212F-71B4C63921BA}"/>
          </ac:inkMkLst>
        </pc:inkChg>
      </pc:sldChg>
      <pc:sldChg chg="addSp modSp mod">
        <pc:chgData name="Rajeev Balasubramonian" userId="d1fdae7ed13c9a74" providerId="LiveId" clId="{5F1851D8-562E-42BC-92DE-79C5687C24CA}" dt="2024-04-16T18:07:40.729" v="12"/>
        <pc:sldMkLst>
          <pc:docMk/>
          <pc:sldMk cId="0" sldId="626"/>
        </pc:sldMkLst>
        <pc:spChg chg="mod">
          <ac:chgData name="Rajeev Balasubramonian" userId="d1fdae7ed13c9a74" providerId="LiveId" clId="{5F1851D8-562E-42BC-92DE-79C5687C24CA}" dt="2024-04-16T16:30:51.764" v="11" actId="20577"/>
          <ac:spMkLst>
            <pc:docMk/>
            <pc:sldMk cId="0" sldId="626"/>
            <ac:spMk id="4101" creationId="{364962DB-9322-446B-B65E-3AF09CFA2DC9}"/>
          </ac:spMkLst>
        </pc:spChg>
        <pc:inkChg chg="add">
          <ac:chgData name="Rajeev Balasubramonian" userId="d1fdae7ed13c9a74" providerId="LiveId" clId="{5F1851D8-562E-42BC-92DE-79C5687C24CA}" dt="2024-04-16T18:07:40.729" v="12"/>
          <ac:inkMkLst>
            <pc:docMk/>
            <pc:sldMk cId="0" sldId="626"/>
            <ac:inkMk id="2" creationId="{1AFECF63-F44D-5D0B-9644-CCFF9F2227AF}"/>
          </ac:inkMkLst>
        </pc:inkChg>
      </pc:sldChg>
      <pc:sldChg chg="addSp">
        <pc:chgData name="Rajeev Balasubramonian" userId="d1fdae7ed13c9a74" providerId="LiveId" clId="{5F1851D8-562E-42BC-92DE-79C5687C24CA}" dt="2024-04-16T18:07:40.729" v="12"/>
        <pc:sldMkLst>
          <pc:docMk/>
          <pc:sldMk cId="435414908" sldId="682"/>
        </pc:sldMkLst>
        <pc:inkChg chg="add">
          <ac:chgData name="Rajeev Balasubramonian" userId="d1fdae7ed13c9a74" providerId="LiveId" clId="{5F1851D8-562E-42BC-92DE-79C5687C24CA}" dt="2024-04-16T18:07:40.729" v="12"/>
          <ac:inkMkLst>
            <pc:docMk/>
            <pc:sldMk cId="435414908" sldId="682"/>
            <ac:inkMk id="2" creationId="{EF09E1D4-0BA3-B086-9EEF-EF95A1893153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CC85627E-F720-43BF-8D0D-28A40225037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51F982EF-CC28-4E3D-9A4C-03C62580043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6F8554FA-44EE-4200-9FD0-2B79594FB3F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D493FE2E-8D17-4460-A5C1-E69923C8A52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E1B7932F-32D0-43F9-BA22-BFFD365B0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16T16:45:25.4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14142 4604 689 0,'-1'-5'116'0,"-1"0"93"0,-4-3-10 0,3 5-52 0,1 3-18 0,-4-1-16 15,6 1-10 1,-7 0-16-16,1 0-14 0,3 12-18 0,0 4-8 0,6 9-9 0,0 12 2 0,3 7-13 0,4 9-2 0,-7 18-8 16,0 3-6-16,0 8-3 15,2 7-3 1,0-7-3-16,6-3 0 15,-6-15-2-15,4-5-1 0,-1-18-14 0,-3-7-12 16,6-15-39-16,-2-6-30 16,4-15-96-16,-4-10-99 15,10-18 162-15</inkml:trace>
  <inkml:trace contextRef="#ctx0" brushRef="#br0" timeOffset="310.39">14685 4211 1001 0,'-2'0'157'0,"1"5"73"0,-4 6-21 15,-3 5-15-15,3 15-65 16,-3 4-20-16,7 14-30 15,-1 3-13-15,4 6-26 16,1 7-11-16,8 3-21 16,-1 7-6-16,-4 7-3 0,3 0-4 15,-1-1 3-15,-5-4-10 16,1-14-42 0,-1-1-33-16,-3-20-85 15,0-2-50 1,-2-15-198-16,-1-5 235 0</inkml:trace>
  <inkml:trace contextRef="#ctx0" brushRef="#br0" timeOffset="539.39">14147 5033 1201 0,'-33'14'103'0,"3"0"80"15,11-3 4-15,16-5-31 0,4-2-20 16,18-14-44-16,11-2-24 0,11-14-13 16,8 1-14-16,8-2-23 15,-3 0-5-15,-2-7-9 16,3-3-3-16,-3-5-15 0,0 1-36 16,0-3-118-16,-2 1-115 15,-5 7 145 1</inkml:trace>
  <inkml:trace contextRef="#ctx0" brushRef="#br0" timeOffset="1082.02">14874 4415 718 0,'5'3'136'0,"0"6"204"16,-4 4-142-16,-7 14-19 15,4 4-39-15,2 20-78 16,2 4-21-16,9 14-28 16,0 2-7-16,9 0-7 15,-2-5-2-15,7-14 0 16,0-9 0-16,4-13 3 16,-1-10 0-16,2-10 7 15,-8-10 2 1,2-14 8-16,-2-13 7 0,-6-14 6 15,3-8 8 1,-5-9 0-16,0 2-4 0,0 17-11 0,0 11-12 16,5 21-13-16,-3 15-4 15,0 22-2-15,6 11 2 16,3 14 1 0,0-1 2-16,7-5 2 0,6-8 0 15,-2-19 5-15,4-5 2 16,-6-10 14-1,-5-4 14-15,-7-13 35 16,-5-5 12-16,-4-17 22 16,-1-9-3-16,-4-13-16 15,-6-9-10-15,-2-11-27 16,-6-5-11-16,2-1-23 16,-5 3-5-16,7 15-9 15,1 15-6-15,1 18-6 16,1 9-13-16,-2 12-50 15,-1 2-36-15,-1 6-103 0,-2 4-90 16,13 11 173 0</inkml:trace>
  <inkml:trace contextRef="#ctx0" brushRef="#br0" timeOffset="2413.42">16786 4347 871 0,'2'0'124'0,"1"0"46"0,2 0-7 0,-4 0 10 0,-1 8-73 0,2 6-27 0,-4 13-31 0,1 9-13 16,1 17-18-16,0 9-4 0,0 14-5 15,0 4-1 1,-2 1-1-16,-1-4 0 0,0-9-30 16,3-12-38-16,1-15-142 15,6-9-202-15,4-15 233 16</inkml:trace>
  <inkml:trace contextRef="#ctx0" brushRef="#br0" timeOffset="2787.23">17160 4391 851 0,'3'11'124'16,"4"5"137"-16,-7 15-147 0,-4 9 4 0,-2 16-46 15,3 3-25-15,-3 10-27 32,2 1-7-32,8-1-10 0,3-4-2 0,9-20-1 15,6-5 1-15,10-17 14 32,3-10 13-32,1-13 28 15,2-14 14-15,-10-19 15 16,5-4-4-16,-3-21-7 15,-3-2-6-15,-3-6-1 0,-12-10-4 16,-18 5 3 0,-8 2-5-16,-19 11-22 15,-7 9-10-15,-9 20-42 0,-4 9-23 16,2 20-44-16,-1 6-30 16,3 8-108-16,8 10-109 15,14 4 183-15</inkml:trace>
  <inkml:trace contextRef="#ctx0" brushRef="#br0" timeOffset="3935.37">18892 4732 757 0,'0'-2'126'0,"3"0"111"0,1 1-1 0,-1-1-41 0,-3-1-26 0,-7-3-42 0,0 3-15 0,-14-5-34 0,-1 3-17 16,-11-3-28-16,-8 5-14 15,0 4-20-15,0 9-8 16,3 15-6-16,6 7-3 16,7 13 1-16,5 4 2 15,15-1 1-15,6-3 2 16,12-10 2-16,11-8 1 15,3-14 3-15,4-9 2 16,2-8 4-16,5-11 3 0,-2-16 5 16,-2-7 0-1,3-14 3-15,-4-5 5 0,-3-14 8 16,-4-3 9-16,-7-10 12 16,-4-4 2-16,-13-3 4 15,-2-7-7 1,-2 6-15-16,2 10-7 0,-1 15-12 15,1 19-2-15,0 25-1 16,0 21-4-16,-5 4-8 16,4 24-6-16,-3 34-1 15,4 16 4-15,2 30 4 16,-2 4 0-16,11 2-23 0,3-6-6 16,10-20-24-1,1-7-21-15,7-17 23 16,-4-9 7-16,2-15 26 15,2-11 22-15,-4-14 2 0,0-12 3 16,-4-13 4 0,-2-14 3-16,-3-18 4 15,-5-8 4-15,-3-11 12 16,-6-1 9-16,1 4 2 16,-3 8-3-16,-3 20-14 15,0 10-12-15,0 31-14 16,0 10-2-16,0 30-4 0,5 13-1 15,6 9 4-15,5 0 0 16,6-7-5 0,8-7-1-16,8-16 1 0,6-13 1 0,0-15 8 15,-1-11 4 1,-7-13 5-16,-3-13 2 0,-7-19 4 16,-3-7 2-16,-9-13 15 15,1-5 10-15,-12-6 10 16,-3 1-4-16,-2 15-9 15,1 8-13-15,-1 31-14 16,5 15-3-16,-4 31-10 16,-7 11-2-16,6 20 0 15,-3 7 2-15,7 1 2 16,7 1 1 0,4-6-10-16,3-7-29 0,9-13-71 15,3-7-55-15,9-16-271 16,-1-1 257-16</inkml:trace>
  <inkml:trace contextRef="#ctx0" brushRef="#br0" timeOffset="4354.25">20090 4690 868 0,'0'12'102'16,"6"-1"83"-16,-3-5-21 0,8 0 15 0,2-4-34 0,3-4-30 0,6 1-2 0,-3-12-18 0,11 0-11 16,-4-7-15-16,1-2-7 15,2-2-6-15,-7-1 0 0,-11-5-2 16,-8 3 2-16,-8 3 1 15,-12-1 1-15,-8 8-11 16,-5 3-11-16,-8 12-19 16,-2 5-13-16,6 19-9 0,4 11-4 15,8 15 0-15,6 4 1 16,16 8 4-16,6 3 0 16,15-6 4-1,5-5 2-15,11-5-2 0,2-11 0 16,4-9 0-16,-1-10-5 15,-1-7-14 1,-1-1-8-16,-6-12-61 16,1-3-36-16,0-13-131 0,-7-3-184 0,9-16 257 15</inkml:trace>
  <inkml:trace contextRef="#ctx0" brushRef="#br0" timeOffset="5415.18">22215 4142 1036 0,'-2'8'82'0,"-4"3"124"0,1 3-66 0,0 11 16 0,-1 5-3 0,6 16-54 16,-2 6-27-16,1 5-34 0,-2 7-18 16,0 6-15-16,1-3-3 15,-1 1-3-15,-7-5 1 16,-2-3-68-16,-6-6-55 16,-2-12-242-1,3-4 202-15</inkml:trace>
  <inkml:trace contextRef="#ctx0" brushRef="#br0" timeOffset="6392.63">21809 4276 1199 0,'-3'1'137'0,"-2"-2"56"0,4 1-19 16,-2 0-4-16,3-10-56 15,4 9-25-15,-4 1-18 16,0 0-9-16,2-2-17 16,7-6-5-16,1-3-19 0,6-1 2 15,4-6-2-15,9-2-1 16,8-4 6-16,9-6-3 16,6 3-5-16,3 2-1 31,13 5-4-31,-3-1-6 0,0 7 2 15,-9-2 1-15,-16 5-4 16,-7 0 3-16,-16 5 2 16,2 1-1-16,-11 2 7 15,-6 3 0-15,1 0-6 16,2 5-5-16,-5 9-9 0,0 11-1 0,0 22 0 16,0 16 1-16,-2 15 2 31,-1 8-1-31,-2 6-8 0,2-2-3 0,3-11-4 15,0-4-2-15,8-20 4 32,-3-7 4-32,4-17 4 0,-4-7 2 0,7-15 5 31,3-9 0-31,4-20 5 16,-4-8 1-16,9-10 2 15,-3-5-1-15,2 5-2 0,4 0-1 16,-5 13-4-16,-5 9-3 15,-4 16-5 1,-3 15-1-16,-3 11 2 0,-2 12 2 16,0 3 5-16,1-1 2 15,1-6-2-15,4-5 2 16,4-9 0-16,6-10 1 16,2-10 3-16,3-5 0 0,1-6 1 15,4-5 0-15,2-4 3 16,-1-1 1-16,-1-9 4 15,-4 2 6-15,-9-2 11 16,-1-2 2-16,-8 10-14 16,-2 3-6-16,-4 18-18 15,3 10-6-15,-4 18 7 16,-2 6 0-16,0 10 4 16,0-1 0-16,3-4 2 15,6-5 0-15,7-14 0 16,0-5 0-16,6-6 1 15,-5-8 2-15,4-12 6 16,-2-4 1-16,1-14-4 0,4-2-1 16,-7-9-1-16,4-4 7 15,-10-4 6-15,-6-2 1 16,-2 9-7 0,-2 7-11-16,-1 19-6 0,0 16-5 0,-4 26-5 15,2 11 2-15,-4 20 2 16,6 1 4-16,3-4 5 0,3-5 1 31,13-11 1-31,2-10-2 16,7-6 0-16,4-9-1 15,-1-13-48-15,4-6-43 16,3-16-102-16,6-12-94 16,6-5 156-16</inkml:trace>
  <inkml:trace contextRef="#ctx0" brushRef="#br0" timeOffset="6859.54">23977 3762 986 0,'0'8'132'16,"0"4"126"-16,-5 7-68 0,0 11-28 0,-3 9-40 0,-4 26-50 0,-1 17-3 15,-1 25-17-15,-6 12-16 16,2 16-15-1,-7-1-9-15,-2-3-6 16,2 2 3-16,-4-4-31 16,7-3-48-16,-8-9-276 15,4-8-102-15,5-24 209 16</inkml:trace>
  <inkml:trace contextRef="#ctx0" brushRef="#br0" timeOffset="7394.88">24007 4588 1271 0,'5'11'114'0,"-5"11"42"16,0 6 8-16,-4 21-45 15,-5 5-41-15,1 12-37 0,2 2-9 16,-2-6-17-16,3-3-5 16,4-16-9-1,-1-8-9-15,2-7-54 0,2-7-29 16,-1-12-45-16,1-6-21 16,4-9-7-16,-1-8 8 15,-5-15 48-15,0-8 39 16,0-19 86-16,-3-11 44 0,-5-14 65 15,-2-6 23 1,-2 4 23-16,-1 4-4 0,0 10-35 16,5 12-19-16,7 17-33 15,-2 6-10-15,7 8-16 16,1 6-4-16,3 1-6 16,5 5 1-16,-1 4-4 15,4-2-3-15,8 1-11 16,3-2-6-16,4-3-6 15,12 1-8-15,-1-1-5 16,12-2-2-16,4 6-5 16,-2-1 0-16,-6 5-1 15,-9-3-28-15,-6-1-69 16,-10 1-51-16,-9-2-175 16,0 4-160-16,-7 7 276 15</inkml:trace>
  <inkml:trace contextRef="#ctx0" brushRef="#br0" timeOffset="7613.46">24002 4642 880 0,'-3'6'105'0,"3"-6"118"0,9-2-51 0,10-10 18 0,8-2-48 0,6-9-72 15,5 8-25-15,-2-4-34 0,-1 5-9 16,1 3-40-16,-1-2-60 16,-3 2 58-16</inkml:trace>
  <inkml:trace contextRef="#ctx0" brushRef="#br0" timeOffset="8084.24">24414 4640 598 0,'-2'-5'122'15,"-1"-1"97"-15,3 4-13 16,0 4-61-1,0 4-22-15,0 7-16 16,3 0-8-16,2 5-25 16,0 6-13-16,3 3-25 15,-4 1-7-15,6 4-5 16,-4-2-4-16,4 1-8 0,-4-5-4 16,0-6-4-16,-1-1-1 15,-3-11 2-15,2 1 0 16,-4-9 5-16,0 0 2 15,-4-8 4-15,-3-1 0 16,4-15 0-16,-6-1 7 16,1-11 23-16,-2-5 4 0,6-3 1 15,5 1-8-15,7 8-27 16,6 5-6 0,-1 13-10-16,4-2-3 15,5 7-7-15,2 4-1 0,3-3-2 16,0 4-3-16,-2 3-47 15,3 2-52-15,5 7-221 16,-3 4 192-16</inkml:trace>
  <inkml:trace contextRef="#ctx0" brushRef="#br0" timeOffset="8437.52">24893 4679 803 0,'-1'-1'200'0,"-5"1"239"0,1 0-255 0,-2 1 0 15,3 6-62-15,1-3-25 0,-1 6-21 16,3 3-12-1,1 9-24-15,0 0-12 0,0 11-18 16,0 2-5-16,-2-2-5 16,4 1-3-1,6-4 3-15,1-1-1 16,4-9-4-16,4-4-1 0,8-7-19 16,1 1-8-1,5-15-41-15,-1-4-33 16,-1-13-68-16,-3-7-59 0,0-7-200 15,-1-3 244-15</inkml:trace>
  <inkml:trace contextRef="#ctx0" brushRef="#br0" timeOffset="8627.2">24969 4203 1410 0,'-9'22'187'0,"-4"0"73"0,0-4-62 15,2-3-39-15,2-8-100 16,4-6-27-16,5-7-38 16,0-2-47-16,-1-14-319 15,1-3 246-15</inkml:trace>
  <inkml:trace contextRef="#ctx0" brushRef="#br0" timeOffset="37220.71">13779 8952 968 0,'-3'-2'67'0,"-2"-1"51"0,4 0-7 0,-1 0 26 0,-4 1-12 0,6 2-17 0,5 6-17 16,4 10-29-16,7 11-12 0,1 22-21 0,-1 15-6 0,1 14-17 0,-1 8-3 0,-2 7-2 15,1 7-3-15,-4-6-5 16,1-2-6-16,-2-21 0 15,-1-19 0-15,-1-25-15 0,-3-15-22 16,-5-24-94-16,0-17-65 16,-8-27 108-16</inkml:trace>
  <inkml:trace contextRef="#ctx0" brushRef="#br0" timeOffset="37454.92">13811 8974 635 0,'0'-52'126'0,"0"4"143"16,3 10-11-16,5 18-24 15,1 1-13-15,-1 8-25 16,5 5-18-16,6-8-30 16,4 1-10-16,6-11-42 15,4-3-20-15,11-6-33 16,2-5-17-16,17-1-13 16,2-4-7-16,6-5-5 15,-7-1-8-15,-10 5-75 16,-5 3-68-16,-8 7-240 15,-5 11 212-15</inkml:trace>
  <inkml:trace contextRef="#ctx0" brushRef="#br0" timeOffset="37675.1">13775 9340 1421 0,'19'-10'115'0,"9"-10"75"16,8-7 2-16,8-13-32 15,8 4-49-15,7-6-73 16,-4-4-21-16,10 8-44 16,-1 0-62-16,-12 7-327 0,7 2 263 15</inkml:trace>
  <inkml:trace contextRef="#ctx0" brushRef="#br0" timeOffset="37895.33">14527 9196 1412 0,'-8'21'151'0,"-1"-3"100"16,-2 3-14-16,1 4-97 15,2 5-44-15,4 6-65 16,0 2-17-16,4-1-13 15,2 0-1-15,11-10-7 16,1 0-1-16,11-11-7 16,3-8-34-16,6-15-78 15,-1-8-61-15,0-14-327 16,-5-2 308-16</inkml:trace>
  <inkml:trace contextRef="#ctx0" brushRef="#br0" timeOffset="38049.83">14584 8911 1232 0,'-17'1'118'0,"-6"1"75"0,6 4-53 0,6-6-83 15,5-1-27 1,7-11-33-16,7-2-20 0,6-5-82 16,7 4-57-16,9 7-214 31,3 6 202-31</inkml:trace>
  <inkml:trace contextRef="#ctx0" brushRef="#br0" timeOffset="38316.57">14871 9064 540 0,'16'74'159'0,"1"-5"150"15,-9 7-126-15,5-1-45 16,-12-4-68-16,1 2-24 16,-2-13-29-16,0-8-7 0,0-20 35 15,0-10 21 1,0-22 32-16,-2-16 14 15,10-24-26-15,-3-15-18 0,11-16-19 16,6-3-2-16,3 6 3 16,3 2 4-16,9 19-9 15,-3 9-9-15,-1 24-23 16,4 12-7-16,-1 16-4 16,-6 12 0-16,-3 16 6 15,-4 7-2-15,0 6-60 16,-5 4-35-16,8-4-218 15,2-8 174-15</inkml:trace>
  <inkml:trace contextRef="#ctx0" brushRef="#br0" timeOffset="38929.44">15900 9336 1198 0,'11'-31'170'15,"-8"1"142"-15,-5 8-31 0,-18 12-92 16,-10 7-38-1,-7 11-80-15,-2 11-25 0,4 13-36 16,5 7-12-16,16 7-6 16,3-4-2-16,14-7 0 15,11-5-2-15,10-16 3 16,9-6 0-16,5-11 5 16,0-8 2-16,-5-11 3 15,2-2 2-15,-10-6 3 16,0 0 1-16,-3-6 4 15,-6 1 1-15,-6-1 11 16,-6-2 2-16,-4 8-5 16,0 3-4-16,0 26-16 15,2 12-7-15,1 28 0 16,2 15-1-16,0 9 2 16,4 2-3-16,7-10-6 15,12-5 0-15,12-15 2 16,9-8 2-16,7-18 9 15,-8-14 2-15,2-18 13 0,-9-10 10 16,-3-18 23-16,5-13 7 16,-9-22-2-16,7-15 0 15,-6-34-6 1,0-9-4-16,-8-12 3 16,-2 8-9-16,-9 20-10 0,1 18 0 15,-3 42-14-15,-3 27 0 16,-6 44-10-16,-4 30-1 15,-2 38 9-15,-4 18 2 0,-6 27-2 16,-2 10-1-16,6 20-8 16,5 2-3-16,7-13-1 15,12-13-8 1,13-34-46-16,11-18 0 0,17-25-26 16,-1-16-16-16,14-29-51 15,-6-13-68-15,1-25-180 16,11-9 208-16</inkml:trace>
  <inkml:trace contextRef="#ctx0" brushRef="#br0" timeOffset="40114.58">18919 8966 1005 0,'2'-3'106'0,"-10"3"86"0,-3 8-37 16,-22 7-20-16,-1 11-32 0,-10 13-46 0,0 11-21 0,8 12-31 0,6-2-5 0,14 0-10 15,11-8 1-15,18-16-1 16,9-9 2-16,18-14 13 15,5-10 18-15,15-11 34 16,3-10 13-16,-11-10 15 16,-1-10 3-16,-12-6-9 15,-9-5-1-15,-9-8-11 16,-9 9-15-16,-19-3-10 16,-9 2-11-16,-11 8-19 0,-9 3-15 15,-10 12-45-15,0 5-11 16,-1 16-6-1,14 1 13-15,18 4 20 16,11 1 5-16,29-1 6 0,10 0 1 0,18 5 12 16,4 1 6-1,-3 12 13-15,3 0 6 0,-9 8 4 16,1-1 1 0,-8 5-11-16,-6 0-2 0,-10 0-2 15,-6 0 1-15,-8-8 5 16,-6 0 2-16,-5-16 4 15,0-4-1-15,-3-9-4 16,3-10 5 0,8-18 10-16,6-6 9 0,14-9 24 15,15-4 12 1,15 4-6-16,10 3 2 0,6 18-19 0,-6 7-18 16,2 24-11-16,-12 10-13 15,-4 23-7 1,-6 4-4-16,-2 13 4 15,-5 4-7-15,-4-4-68 0,-1-3-44 16,-6-2-162-16,0-1-164 16,-16 6 253-1</inkml:trace>
  <inkml:trace contextRef="#ctx0" brushRef="#br0" timeOffset="40447.43">17485 10656 1600 0,'46'-23'168'0,"-18"4"145"0,-4 8-213 0,-2 11 10 16,-16 23-63-16,-1 7-9 0,-5 22-17 0,-8 12-4 16,-5 21-10-1,1 6-40-15,-7 12-93 0,2-1-55 16,2-10-269-16,1-4 258 15</inkml:trace>
  <inkml:trace contextRef="#ctx0" brushRef="#br0" timeOffset="40669.82">17466 10604 1244 0,'0'-1'164'0,"27"2"-55"0,1 10 129 0,17 13-91 15,-4 3-10-15,1 19-32 16,-4 1-23-16,-2 7-39 16,-6 5-18-1,3-3-11-15,-3 2-6 0,8-12-34 16,6-7-41-16,-1-17-142 31,9-9-164-31,-9-26 205 0</inkml:trace>
  <inkml:trace contextRef="#ctx0" brushRef="#br0" timeOffset="40837.17">18476 10369 1460 0,'3'2'157'16,"-3"6"101"-16,-10 27-105 16,-7 12-30-16,-16 19-58 15,-8 7-23-15,-16 5-21 16,-9 1-11-16,-7 0-16 15,-2-2-39-15,16-15-135 16,17-12-119-16,20-31 148 0</inkml:trace>
  <inkml:trace contextRef="#ctx0" brushRef="#br0" timeOffset="41034.16">18417 10325 932 0,'29'-33'189'0,"-7"11"173"0,-2 17-81 0,-13 34-84 15,-1 21-47-15,-6 31-60 16,-6 16-27 0,-5 11-35-16,-2 5-14 0,-1 2-7 15,3-1-7-15,6-9-14 32,7-8-46-32,10-14-278 0,12-1 222 0</inkml:trace>
  <inkml:trace contextRef="#ctx0" brushRef="#br0" timeOffset="41888.58">19096 11084 1261 0,'0'-33'181'0,"-11"-4"202"15,-13-4-129-15,-6 4-45 16,-5 5-44-16,-15 13-80 15,3 13-27-15,-13 18-49 16,-3 14-13-16,10 24-15 16,11 13-4-16,17 13 1 15,7-2-4-15,20-11-4 16,14-9 1-16,9-20 0 0,6-12 9 0,12-12 10 16,4-9 4-16,5-15 6 15,0-9 3-15,-3-18 7 16,-9-10 12-16,-4-4 27 15,-4-3 8-15,-7 4 3 32,-5 11-12-32,-9 18-23 0,-7 14-9 0,-6 28-13 15,-1 17 0-15,-5 22-7 16,2 7-2-16,3 8 3 16,6-7-1-16,8-19-3 15,8-5 0-15,3-20-1 16,5-4 3-16,1-10 2 0,-1-6 3 15,-4-8 4 1,4-3 2-16,-2-6 4 16,1-5 3-16,-4-3 9 15,-5-4 6-15,-6 2 1 16,-6 4-9-16,-2 13-12 16,3 12-8-1,-4 26-10-15,6 5 6 0,1 21-2 16,7 1 3-16,9-4 0 15,7-6 0-15,14-11-2 16,1-16 1-16,11-11 1 16,-2-15 2-16,2-17 10 15,-3-5 9-15,-4-19 13 16,-7 0 5-16,-3-6 9 0,-6-4-2 16,-2 4 4-16,-5 8-3 15,-15 15-15-15,-4 13 0 16,-9 27-17-16,-6 16-3 15,1 22-3-15,2 12-5 16,1 18-2-16,2 1-1 16,0 13 0-16,0 1 0 15,2 9-5-15,-2 2 3 16,-5-4-3-16,-3-2-1 16,-11-9 6-16,-4-5-2 0,-6-8 3 15,-2-9 2-15,-7-20 4 0,0-8 1 16,-6-20 2-1,1-12-1-15,4-18-11 0,-2-12-8 0,-6-22-21 32,-1-10-6-32,7-8-28 0,8 2-30 0,24 10-62 15,5 4-67 17,23 6 123-32</inkml:trace>
  <inkml:trace contextRef="#ctx0" brushRef="#br0" timeOffset="42394.57">21290 10436 1107 0,'0'-2'232'0,"0"2"-52"0,-1 0 185 0,-3 5-108 16,0 7-56-16,-3 10-67 0,-2 10-40 0,-4 20-48 0,1 6-1 0,1 18-23 0,-2 6-4 0,0 10-13 16,2 7-8-16,-1 2-12 15,-1-7-38-15,4-12-90 16,-1-9-69-16,4-11-187 16,3-7 216-16</inkml:trace>
  <inkml:trace contextRef="#ctx0" brushRef="#br0" timeOffset="42905.37">22002 10186 1203 0,'4'-14'165'0,"-4"0"122"16,-9 1-90 0,-4 6-11-16,-12 2-62 0,-2 5-36 15,-7 12-46-15,-4 3-8 16,6 11-29-16,1 4-7 0,12 4-11 16,9-1-3-16,12 3-4 15,7-5 2-15,15 3 3 16,3-6 5-16,11 5 6 15,4-5 3-15,1 1 5 32,-8 4 2-32,-13-2 3 0,-8 4 1 15,-19-6-5-15,-14 2-15 16,-22-1-41-16,-9 2-32 16,-4-6-109-16,2-3-97 15,-10-12 160-15</inkml:trace>
  <inkml:trace contextRef="#ctx0" brushRef="#br0" timeOffset="43194.9">22358 9605 1103 0,'27'7'119'0,"0"8"69"0,-19 22-42 15,-8 14-13-15,-3 17-41 16,-12 9-17-16,4 5-25 16,0-2-16-16,0-7-17 15,10-4-8-15,2-12-12 16,10-5 0-16,5-11-4 16,3-6-3-16,6-13-4 15,-1-9-3-15,6-13-47 16,-2-8-42-16,4-18-144 15,1-5-170-15,0-16 236 16</inkml:trace>
  <inkml:trace contextRef="#ctx0" brushRef="#br0" timeOffset="43364.96">22226 9903 1368 0,'-2'18'62'16,"15"-5"36"-1,15-5-4-15,19-10 5 0,2-4-15 16,8-13-41-16,-5-1-19 16,0-10-22-16,2 3-71 0,-4 0 48 15</inkml:trace>
  <inkml:trace contextRef="#ctx0" brushRef="#br0" timeOffset="44150.95">18643 12527 1503 0,'-5'-8'120'0,"-1"-6"104"0,0 1-69 0,-1-1-32 0,-1 3-34 0,4 6-60 0,1 7-25 0,4 21-23 0,7 17-4 0,13 28-3 16,5 7-6-16,9 15-41 31,5-3-8-31,8-18 4 0,1-4 16 0,2-29 55 16,-2-9 11-16,-13-19 21 31,-3-8 14-31,-12-22 26 0,-9-7 15 16,-1-15-1-16,-3-6-11 0,-3-2-28 15,3 6-16-15,-2 18-25 16,5 6-10-16,3 25-10 16,7 19 0-16,7 16 3 15,2 7 7-15,8 4 6 16,2-5 1-16,7-15 2 16,-3-9 2-16,5-13 7 15,0-7 13-15,-13-11 33 16,-7-7 18-16,-14-15 21 0,-5-6-7 15,-7-18-26 1,-3-12-17-16,-14-21-25 0,-2-8-7 16,-8-13-13-16,7 6-14 15,9 23-61 1,8 17-48-16,11 37-167 0,2 9-279 16,-1 27 337-1</inkml:trace>
  <inkml:trace contextRef="#ctx0" brushRef="#br0" timeOffset="44474.15">20053 12771 779 0,'34'-33'162'0,"2"0"68"0,0-14 20 16,-8-2-31-16,-4-2-55 0,-10 6-15 0,-6 2-20 0,-16 8-5 0,-18 10-17 16,-9 3-5-16,-14 20-36 15,3 7-23-15,-1 28-35 16,6 11-19 0,5 23-8-16,9 8 1 15,17 1 4-15,7-2-1 16,8-8-5-1,14-6-6-15,15-14-48 0,12-5-27 0,20-20-114 16,15-9-92-16,4-18 173 16</inkml:trace>
  <inkml:trace contextRef="#ctx0" brushRef="#br0" timeOffset="44873.88">20894 12670 1384 0,'-25'-4'183'0,"-16"-8"143"0,-5 16-77 15,-7 13-92-15,-6 3-58 16,9 18-64 0,2-3-23-16,12 8-21 0,9-1-7 15,16-2-10 1,11-1-3-16,19-14-3 0,5-6 1 16,11-8 3-16,2-11 2 0,9-12 6 15,0-10 4-15,4-16 9 16,6-5 6-1,-7-20 6-15,4-10 6 16,-17-20 19 0,-6-11 6-16,-19-27 16 15,-11-12 4-15,-9 4-2 0,-2 7-2 0,1 40 19 16,6 26 3-16,1 42-3 16,-5 20-10-1,5 32-41-15,-7 22-13 0,7 34-12 16,0 17 0-16,4 22 4 15,3 8 1-15,10 6-9 16,0-8-35-16,11-26-64 16,8-16-33-16,10-27-85 15,7-8-26 1,-2-19 147-16</inkml:trace>
  <inkml:trace contextRef="#ctx0" brushRef="#br0" timeOffset="45399.26">21330 12438 833 0,'0'30'116'0,"1"4"117"0,6 2-28 0,-3 3-31 0,-2 1-39 0,-2 10-68 0,-2 1-25 0,-6 4-27 16,0 2-5-16,-3-10-4 16,4-8-1-16,2-17 1 15,5-7 5-15,0-15 37 16,0-10 6-16,6-18 8 16,5-7-3-16,7-17-33 0,2-2-6 15,13-2-6-15,0-3 5 16,10 18 11-16,-2 7-3 15,0 26 1 1,-2 12-7-16,-2 31-13 0,-4 9 3 16,-11 19-8-16,-2 5-23 15,-5 0-73-15,-3-10-55 16,4-7-238-16,1-12 222 16</inkml:trace>
  <inkml:trace contextRef="#ctx0" brushRef="#br0" timeOffset="45685.07">21894 12735 1011 0,'5'8'103'0,"8"4"108"0,3 3-114 0,2-3-11 16,8 1 6-16,7-12 7 16,0-7 0-16,11-3-3 0,-1-7-5 15,-2-3-11-15,0-3-7 16,-13 1-12-1,-14-4-2-15,-14 3 9 0,-11 6 3 16,-20 4-13-16,-4 7-1 31,-11 13-33-31,5 14-16 0,3 20-21 16,4 12-14-16,13 19 3 0,4 4 1 16,17 0-15-16,13-1-31 31,16-21-53-31,9-9-34 0,19-30-74 15,13-13-31-15,15-28 146 0</inkml:trace>
  <inkml:trace contextRef="#ctx0" brushRef="#br0" timeOffset="45981.05">22857 12544 1043 0,'-30'10'177'16,"-7"4"194"-16,-8 13-182 15,-3 12-27-15,4 5-55 16,6-3-27-16,19 3-46 16,10-11-18-16,12-1-9 0,16-2-1 15,9-3-4 1,9 0 4-16,-1-2 1 0,-1 3 3 16,-8 2 0-16,-5 2 1 15,-16-2 4-15,-14 3 0 16,-17-5-23-16,-15 7-20 15,-10-7-32-15,-5-3-20 16,-5-12-53-16,6-7-48 16,4-10 101-16</inkml:trace>
  <inkml:trace contextRef="#ctx0" brushRef="#br0" timeOffset="46453.71">23455 12834 1496 0,'-7'-12'189'0,"-5"1"193"16,-14-10-119-16,-15 15-76 15,-6 6-38-15,-6 6-78 16,2 18-32-16,13 4-30 15,5 5-18-15,11 7-13 16,9 5-8-16,10-5-27 16,6-7-8-16,19-9-6 15,0-10 0-15,13-14 19 0,3-5 6 32,8-22 9-32,-2-7 6 0,2-15 16 15,-4-8 7-15,-2-14 14 0,-2-9 3 16,-2-25 24-16,-5-11 3 31,-10-18 3-31,-8-2 3 0,-9 21-6 16,1 19 11-16,-3 44 14 15,2 25 2-15,-4 28-15 16,-9 18-17-16,-5 33-18 16,-7 12-9-16,-9 33-4 15,2 18 0-15,4 19-28 16,4 5-37-16,10-8-68 15,4-5-46-15,17-26-140 16,11-10-83-16,21-31 221 16</inkml:trace>
  <inkml:trace contextRef="#ctx0" brushRef="#br0" timeOffset="47194.57">23956 13001 691 0,'29'-64'218'15,"-7"4"241"-15,-8 6-63 0,-14 5-101 16,-9 7-38-16,-18 17-68 15,-2-2-26-15,-9 16-62 16,-6 11-34-16,6 15-67 16,-3 15-28-16,8 16-19 0,2 5-9 15,15-3-7 1,16-7-6-16,14-12 3 16,4-13 10-16,15-10 28 15,-5-8 16-15,8-15 17 0,2-2 8 16,-2-11 19-1,-6-6 10-15,-6-2 13 0,-7 2 6 16,-4 7-6-16,-5 7-6 16,-11 14-18-16,-7 7-17 0,-5 20-18 15,-8 6-7-15,6 18-12 32,-2 9-4-32,10 0-6 0,4 0 1 0,13-14 5 31,5-10 8-31,12-17 13 0,5-6 3 0,9-16 18 31,1-11 9-31,1-7 14 0,-2-6 9 0,-4-2 5 16,-2-1 2-16,-8 2-1 15,-6 2-8-15,-8 14-7 16,0 7-11 0,-16 20-24-1,-1 7-8-15,-10 22-25 0,-3 5-6 16,13 5-3-1,5-2 2-15,16-13 12 0,4-5 6 16,16-18 14 0,-5-8 3-16,3-16 10 0,-1-9 7 15,1-13 14-15,5-2 4 16,-7-7 4-16,2-2 2 0,-11-3 0 16,-4-2-2-1,-7 13-5-15,0 5-3 0,-8 31-14 16,-1 12-11-16,-4 31-8 15,-3 12-8-15,-4 23-3 16,2 7 5-16,3 10-1 16,2-2 0-16,-1 7 2 15,-5 1 14-15,-1-4-19 16,-9-1 3-16,-9-3-1 0,-9-4-19 16,-13-1 3-16,-17-4-21 15,-29 2-61-15,-20-2-32 16,-27 4-96-16,-33 1 121 15</inkml:trace>
  <inkml:trace contextRef="#ctx0" brushRef="#br0" timeOffset="114361.71">14540 14408 609 0,'1'-9'154'0,"-1"-1"177"0,0 2-51 15,-1 7-19-15,-6-1-21 0,0 2-35 0,-5-1-23 0,0 1-44 0,2 3-26 0,4 3-39 16,1 2-18-16,4 11-20 0,1 6 2 0,4 19-4 31,1 13-3-31,-3 16-10 0,4 10-7 0,-4 1-9 31,-1 2-1-31,2-2-6 16,4-13-13-16,-3-8-44 16,8-11-46-16,-1-19-127 0,3-12-82 0,2-21 166 31</inkml:trace>
  <inkml:trace contextRef="#ctx0" brushRef="#br0" timeOffset="114742">15049 14413 1143 0,'-16'12'162'0,"12"4"155"15,-6 8-120-15,-4 12-63 16,3 4-36-16,-8 12-41 16,3 1-18-16,1 10-22 15,-1 7-6-15,9 2-8 0,7 4-3 16,5-8-4-1,9-7-1-15,15-13-2 0,-4-18 0 16,10-16 0 0,1-13 2-16,2-18 10 0,3-15 13 15,-2-15 18 1,-1-14 4-16,-11-7 2 16,-2-8 2-16,-12-1-3 15,-8 1 2-15,-12 2 2 16,-7 9-5-16,-21 12-10 15,-4 7-8-15,-8 27-28 0,-7 6-28 16,0 26-57-16,2 14-38 16,2 6-101-1,10 3-85-15,4-10 177 0</inkml:trace>
  <inkml:trace contextRef="#ctx0" brushRef="#br0" timeOffset="114948.82">15653 14463 2040 0,'2'0'70'16,"-10"0"-14"-16,5-1 49 0,-2-4-39 0,1 0-40 15,0-3-54-15,4 2-166 0,-7-5-272 16,11 9 264-16</inkml:trace>
  <inkml:trace contextRef="#ctx0" brushRef="#br0" timeOffset="115123.81">15717 15031 1530 0,'-4'5'461'0,"0"-2"-289"0,-1-3-97 15,-3-5-37-15,0-1-69 0,2-7-68 16,7-7-395-16,12 2 312 16</inkml:trace>
  <inkml:trace contextRef="#ctx0" brushRef="#br0" timeOffset="115646.94">16059 14492 1411 0,'-13'-2'148'0,"-4"1"127"0,3-1-25 0,1-1-39 16,2 1-39-1,10-1-70-15,2 0-24 0,15-5-33 16,6-1-8-16,19 2-5 16,8 4-8-16,6 3 1 15,3 2-5-15,-13 6-10 16,-8 7 4-16,-13 6-8 16,-2 7 1-16,-19 13 1 15,-3 2 1-15,-14 7-3 16,-11 1-1-16,0-6-6 0,-4-2-2 15,6-16-3-15,8-2-2 16,15-9 1-16,5-2 0 16,17-3 2-1,7 2 2-15,9-1 3 16,3 1 1-16,6 4 2 16,-6-2 2-16,-3 5 1 15,0 4 2-15,-8 2 4 0,-5 6 2 16,-16 6 4-1,-7 1 0-15,-16 10-3 0,-13 5 0 0,-13 1-8 16,-5-3-2 0,-1-9-13-16,-3-7-15 0,-1-19-43 15,-3-9-26-15,-3-21-63 16,8-9-37-16,18-12-62 16,22-6-60-16,35-1 175 15</inkml:trace>
  <inkml:trace contextRef="#ctx0" brushRef="#br0" timeOffset="116000.6">17064 14697 1361 0,'-3'38'186'0,"-15"-7"170"0,6 9-110 0,-15 5-85 0,-6-2-54 0,15 12-68 0,4-1-21 0,14-2-16 16,10-2-7-16,9-10-10 0,12-9-4 0,13-17 1 0,7-9 2 0,9-18 18 15,4-10 28 1,3-10 39 0,-1-7 18-16,-5-4 11 0,-4-5-6 15,-13-3-23-15,-14 2-10 16,-26-2-8-16,-20 0-12 15,-33 3-13-15,-6 8-6 16,-10 19-52-16,-1 14-36 0,11 24-101 16,6 15-71-1,12 7-279-15,15 9 293 16</inkml:trace>
  <inkml:trace contextRef="#ctx0" brushRef="#br0" timeOffset="116255.88">17887 15020 1503 0,'8'6'206'0,"0"-3"150"0,0 4-122 15,-3 1-12-15,6 0-89 16,1-4-39-16,10 3-39 15,7-3-14-15,15-4-18 16,13-4-10-16,12-4-9 16,4-3-5-16,-5-4-55 15,-5 3-69-15,-6-4-252 16,-1 3 216-16</inkml:trace>
  <inkml:trace contextRef="#ctx0" brushRef="#br0" timeOffset="116962.24">19255 14355 940 0,'0'-2'185'0,"-3"2"115"0,1 0-25 0,-1 8-17 0,-5 0-59 0,2 7-37 0,0 8-61 0,1 8-23 0,5 21-43 0,2 13-8 0,1 22-8 0,5 6-5 0,-5 3-8 0,-2-2-6 16,2-12-16-1,4 4-30-15,-2-17-98 0,1-4-80 16,0-17 114-16</inkml:trace>
  <inkml:trace contextRef="#ctx0" brushRef="#br0" timeOffset="117349.77">19315 14514 1392 0,'28'-19'125'0,"9"6"72"15,5 5 2-15,9 0-43 16,9 7-21-16,-3 1-36 16,-7 1-15-16,-4 11-30 0,-10 0-15 15,-8 9-17 1,-2 7-1-16,-15 11 0 0,-10 4-1 15,-15 17-10-15,-10 0-15 16,-12 12-24-16,-5 4-4 16,-1 0 2-16,-4 1 9 15,16-12 16 1,6-2 3-16,24-13 0 0,14-6-2 16,23-6 7-16,5-3 7 0,17-16 8 15,-3-5 4-15,8-14-8 16,2-8-4-1,8-11-8-15,0-1-19 0,11-10-74 16,2-2-114-16,-10-2 111 16</inkml:trace>
  <inkml:trace contextRef="#ctx0" brushRef="#br0" timeOffset="117834.43">20427 14701 1704 0,'-1'5'169'0,"-4"-8"167"0,-1-3-127 0,-7-2-108 0,5 2-56 0,2-1-48 0,6 2-17 0,1 1-100 0,4-1-76 0,8 3 103 0</inkml:trace>
  <inkml:trace contextRef="#ctx0" brushRef="#br0" timeOffset="118008.08">20550 15119 1671 0,'-1'4'153'0,"-2"-4"200"0,-5-7-307 16,3-4-37-16,2-11-110 15,3-2-92-15,11-1 94 16</inkml:trace>
  <inkml:trace contextRef="#ctx0" brushRef="#br0" timeOffset="118510.57">20910 14386 1808 0,'-5'3'163'0,"10"2"-62"15,1 0 103-15,7-4-67 16,-11-1-23-16,13-3-35 0,6 0-20 15,2 3-15-15,9 5-7 16,-8 1-8-16,-5 2-7 16,0 4-13-16,-5 3-3 15,-2 0-2-15,-7 6-2 16,-10 1-2-16,-3 8-8 0,-10 9-16 31,-11 1-1-31,-4 2 2 0,-2-2 6 16,13-4 14-16,5-4 2 0,14-12-2 15,12 2-1 1,10-8 4-16,11 1 4 16,3-6 8-16,3 2 2 15,2-6 1-15,-3 4 2 0,-3 1 0 16,-6-2 2 0,-5 11 4-16,-7-4 2 0,-12 11 1 15,-2-1 2-15,-14 5-6 16,-2 4-5-16,-16 3-14 15,2-3-10-15,-11 3-31 16,-3-4-23-16,5-8-64 0,-4-4-38 16,10-12-84-16,8-1-54 15,17-14-246-15,1-9 310 16</inkml:trace>
  <inkml:trace contextRef="#ctx0" brushRef="#br0" timeOffset="118872.4">21551 14589 1402 0,'-12'8'212'0,"-2"13"152"0,-9 6-118 0,-6 4-28 0,1 12-91 0,-1-1-35 0,14 9-48 16,4-4-19-16,12-6-17 15,5-9-6-15,20-12-4 16,8-2-1-16,14-18 5 16,5-5 4-16,1-17 5 15,1-5 4 1,-9-6 16-16,-7-2 10 0,-4-4 18 16,-8 1 5-16,-11 2 4 0,-13-2-1 15,-17 1-13-15,-13 6-10 16,-20-1-27-1,-7 12-17-15,-15 15-32 0,-6 5-21 16,1 11-47 0,5-1-45-16,20-6-111 15,9 0-97-15,18-12 190 16</inkml:trace>
  <inkml:trace contextRef="#ctx0" brushRef="#br0" timeOffset="120291.85">16236 15895 792 0,'6'-12'137'0,"-5"-4"136"0,1 0-19 0,-5-3-34 0,-5 2-25 0,-5 1-38 0,-12 2-20 0,-14-3-36 16,1 2-18-16,-3 7-35 15,0 1-13-15,6 10-27 16,-1 5-5-16,9 11-13 15,2 6-6-15,9 17-4 16,2 4 0-16,4 14-14 0,9 3-1 0,4-11 3 16,6-8 0-16,7-18 18 31,5-12 5-31,4-16 4 0,3-12 5 0,1-18 1 16,1-10 2-16,3-10 15 15,5 1 7-15,-7 2 15 16,2 2 5-16,-14 19-10 15,-9 4-4-15,-9 24-14 16,1 0-7-16,-8 25-9 16,-4 8-3-16,-2 15-7 0,2 5 1 15,5-4 2 1,5-1 0-16,15-18 2 0,5-8 0 16,7-18 0-16,0-7 0 15,3-17 4-15,3-7 0 16,0-9 2-16,2-1 1 15,1 3 4 1,0 2 1-16,-6 12-1 16,2 4 0-16,-10 9-4 0,0 9 1 0,-11 11 0 15,-5 6-2-15,-6 6-2 16,-1-3 1-16,-4 0 0 16,-1-6 3-16,6-15-3 15,-4-2-1 1,14-18-3-16,1-5-1 0,8-6 4 15,5-3 0-15,6 6 1 16,4 7 0-16,3 12 0 16,-1 3-1-16,-3 13-1 15,-2 8-3-15,-7 6-9 16,-5 2 1-16,-8-4 3 16,0-3 4-16,-6-9 8 15,1-8 3-15,2-8 7 16,2-6 3-1,4-9 17-15,0-1 11 16,0 2 15-16,7 3 2 16,5 8-11-16,4 9-10 15,13 16-23-15,-5 12-6 16,-3 12-5-16,2 6 0 0,1 6-61 16,2 2-68-16,4-3-236 15,-5-3 199-15</inkml:trace>
  <inkml:trace contextRef="#ctx0" brushRef="#br0" timeOffset="120919.84">22082 15301 644 0,'5'-2'109'0,"0"-4"83"0,-1-2-74 0,-2-5-26 16,-2 1-42-16,2-4-6 0,-2 3 21 0,1 2 24 0,-1 11 47 15,2-1 11 17,2 18 9-32,0 11-8 0,-1 24-48 15,3 12-21-15,-3 11-46 16,0 6-19-16,0-1-11 16,1-1 0-16,-4 0-50 15,-5-5-35-15,2-13-144 16,-5-5-291-16,2-31 314 15</inkml:trace>
  <inkml:trace contextRef="#ctx0" brushRef="#br0" timeOffset="121158.17">22005 15293 1284 0,'6'-62'171'0,"5"2"121"15,13 26-78-15,3 7-34 16,14 16-58-16,4 5-32 15,6 10-43-15,-5 7-9 16,-10 13-9-16,-9 6-3 16,-15 9-3-16,-8 7-3 15,-14 5-8-15,-10 1-12 16,-17-2-41-16,-4-4-39 16,-11-15-128-16,-3-7-112 15,6-21 173-15</inkml:trace>
  <inkml:trace contextRef="#ctx0" brushRef="#br0" timeOffset="121622.69">22514 15018 1278 0,'24'49'120'0,"-3"3"94"0,-15 11-126 16,-6 5 8-16,-6 6-48 15,-5-9-15-15,1-11-19 16,2-13-5 0,0-21-4-16,8-18-1 0,-3-5 5 0,3-23 9 15,3-24 19-15,2-12 8 16,8-12 4-16,7-3 9 16,15 12 8-16,4 9-4 15,7 18-5-15,5 11-18 16,-1 16-27-16,1 12-7 0,-3 20-3 31,-7 1-10-31,-12 13-27 0,-7 1-2 0,-11 2 1 16,-9-5 13-16,-2-9 26 15,0-7 7-15,4-17 8 16,7-10 10-16,2-13 13 16,0-7 3-16,7-6-2 15,-4-4 0 1,12 15 4-16,7 8-3 0,4 17-4 15,7 12-8-15,6 24-14 16,3 12-1-16,-4 26-4 16,-5 6 0-16,-10 13-41 15,-6 5-63-15,-3 2 54 16</inkml:trace>
  <inkml:trace contextRef="#ctx0" brushRef="#br0" timeOffset="149933.21">14183 5796 947 0,'-38'11'47'0,"5"2"39"15,-2-2-83-15,4-3-5 0,7-8 1 0,-1-10 3 0,8-12 8 16,6-2 4-16,4-2 7 15,4 2 3-15,6 7-1 16,0 6 0-16,8 11 26 0,2 1 18 16,1 9 37-16,10 2 15 15,15 2-11 1,12 1-16-16,18-6-38 16,9-4-18-16,10-5-26 0,8-3-6 15,32-1-10-15,16-3-4 16,26-1-3-1,21-3-1-15,34 0-2 0,14-2 0 16,60 4 1-16,6 2 0 16,40-2 5-16,20 6 2 0,26-5 2 15,40-2 2 1,32-4 3-16,14-3 1 16,40-10 1-16,18-5-1 15,33-2-1-15,33-3-1 0,27 6 1 0,2 9 1 31,8 11-114-31,-18 6 85 0</inkml:trace>
  <inkml:trace contextRef="#ctx0" brushRef="#br0" timeOffset="159397.09">12595 10436 1217 0,'0'0'59'0,"4"1"11"0,-1 4 91 0,-3 6-21 0,-3 8 21 0,-6-3-18 0,-9 7-30 0,-2-4-15 0,-8 3-22 0,-6 4-14 0,-5 2-19 0,-7 7-3 0,-11 9-21 16,-9 11-9-1,-27 13-5-15,-11 9-5 0,-14 11-1 16,6 2-3-16,19-6-16 16,12-7-13-16,24-19-23 15,8-15-12-15,13-19-22 16,17-10-30-16,10-17-166 16,7-13 173-16</inkml:trace>
  <inkml:trace contextRef="#ctx0" brushRef="#br0" timeOffset="159694.57">11418 10931 1337 0,'-10'8'139'0,"-2"1"-67"0,1-4 85 0,3-4-76 0,1 6-9 16,-13-1-3-16,-2 7-9 15,-10 9-19-15,-1 6-17 16,0 16-19-16,0 4-3 16,11 10-3-16,3 3-3 15,17-5-1-15,10-1 2 16,20-11 7-16,12-11 3 16,25-8 3-1,10-6-2-15,15-17-4 0,0-2-2 16,-3-11-10-16,-7-10-45 0,-7-7-189 15,0 0 157 1</inkml:trace>
  <inkml:trace contextRef="#ctx0" brushRef="#br0" timeOffset="161009.85">5669 12093 624 0,'0'0'142'16,"-3"0"153"-16,0 0-17 0,-1 0-38 0,1 0-24 0,-5-3-48 0,7 3-23 0,-1 0-25 0,-2 0-10 0,4 8-28 0,-2-2-8 31,0 8-31-31,2 10-13 16,0 14-13-16,0 8-5 15,2 21-4-15,0 6-1 16,-2 10-3-16,-2 9-1 15,-1-4 0-15,0 2 0 0,-4-9-1 16,6-6-2 0,-2-13-25-16,1-9-22 0,4-18-66 15,1-14-50-15,9-21-187 16,3-13 199-16</inkml:trace>
  <inkml:trace contextRef="#ctx0" brushRef="#br0" timeOffset="161277.17">6751 12345 1173 0,'3'0'129'0,"-4"2"88"15,-6 1 15 1,-4 13-45-16,0 4-27 0,2 9-49 15,7 9-18-15,1 12-21 16,1 4-17-16,1 10-21 16,-1-1-12-16,3 4-22 15,-1-3-2-15,3-5-11 16,-4-6-31-16,-1-10-97 16,2-8-104-16,-2-15 125 15</inkml:trace>
  <inkml:trace contextRef="#ctx0" brushRef="#br0" timeOffset="161498.26">6352 12721 1373 0,'3'17'136'0,"8"-3"108"16,7 2-69-16,8-8-28 15,8-2-35-15,16-4-30 16,15-2-27-16,12-7-28 15,8 1-5-15,-1-5-14 32,-8-3-44-32,-1 4-168 15,-5 1-256-15,1-4 248 16</inkml:trace>
  <inkml:trace contextRef="#ctx0" brushRef="#br0" timeOffset="161706.71">7663 12296 1867 0,'8'4'123'0,"-8"10"60"0,0 8-8 16,0 22-58-16,0 11-21 15,6 18-44-15,-3 10-18 16,7 10-26-16,-1 7 3 15,2 1 3-15,4-7-51 16,-3-5-187-16,7-9 154 16</inkml:trace>
  <inkml:trace contextRef="#ctx0" brushRef="#br0" timeOffset="162072.73">8998 12498 1219 0,'0'5'140'15,"-5"3"167"-15,6-3-27 0,-5 10-52 16,2 6-41-16,2 3-62 16,-1 6-34-16,1 6-41 15,3 6-5-15,1 17-20 16,-2 4-11-16,-5 9-12 16,-5 7-19-16,-3-1-74 15,0-6-49 1,1-14-183-16,-2-13-322 0,4-22 387 15</inkml:trace>
  <inkml:trace contextRef="#ctx0" brushRef="#br0" timeOffset="162258.01">8509 12967 1077 0,'9'1'159'0,"8"6"195"16,13-6-157-16,21 5-14 0,7 1-30 15,18-7-41 1,1 1-28-16,1-2-43 0,0-6-14 16,-3 1-17-16,3 0-28 15,9-2-145-15,5-6-171 16,6 6 176 0</inkml:trace>
  <inkml:trace contextRef="#ctx0" brushRef="#br0" timeOffset="162476.66">10104 12408 1672 0,'-4'0'211'0,"3"4"132"0,4 11-135 16,0 18-27-16,5 21-82 15,-5 9-18-15,-3 19-39 16,2 10-20-16,-2 5-14 15,0 11-2-15,4-6-62 16,3-4-56-16,2-14-256 16,15-7 206-16</inkml:trace>
  <inkml:trace contextRef="#ctx0" brushRef="#br0" timeOffset="163430.15">5112 13605 420 0,'-8'-6'17'0,"-4"-2"15"15,0-4-60-15,1 1-4 0,4-2 34 0,2 2 44 0,3 0 73 16,1 3 26-16,1-1 28 15,3-1 0-15,0 1-21 16,5 1-8-16,-2-2-7 16,5 2 3-16,0 2 5 15,-1 4 6-15,-4 1-7 16,0 1-20-16,-4 3-29 0,-2 0-19 16,-10 13-23-16,-2 0-3 15,-13 11-16-15,-4 7-8 16,-17 15-11-16,-2 9-4 15,-19 18 0 1,-7 3-1-16,-22 11 2 0,1 0-1 16,-3-8-5-16,15-5 0 15,23-19-5 1,9-6-1-16,21-14-3 0,7-9-5 0,10-15-5 16,5-5-5-16,15-7-46 31,-4-4-49-31,8-10-160 0,3-4 150 0</inkml:trace>
  <inkml:trace contextRef="#ctx0" brushRef="#br0" timeOffset="163703.54">4188 14067 1415 0,'-8'12'170'0,"-11"2"126"0,5-5-168 31,-4 7-24-31,-12 3-60 0,0 3-14 0,-4 8-17 16,-4 6-8-16,8 4-11 31,8 4-2-31,17-3-5 0,10-2-2 16,29-3 5-16,10-6 5 0,24-7 7 15,0-11 4 1,9-9-3-16,9-3 0 15,8-12-49-15,14-4-81 16,16-11 76-16</inkml:trace>
  <inkml:trace contextRef="#ctx0" brushRef="#br0" timeOffset="166901.95">2506 14992 644 0,'0'9'132'0,"3"-1"109"0,0 11-63 0,-3-3-29 0,0 12-51 0,-5 5-24 0,1 5-43 16,-6 1-14-16,1 10-9 15,-1-5-2-15,1 5-2 16,-4 2-1-16,1-5 0 15,-1 2-1-15,3-2-1 0,3-6-1 16,0-9 0-16,4-7 1 0,2-13 8 31,1-10 14-31,1-7 24 0,2-14 9 0,4-10 0 16,0-10-9-16,5-13-11 16,2-3 0-16,8-7 11 15,3 2 7 1,5 7-2-16,5 8-1 0,-5 15-19 15,0 10-11 1,-10 17-10-16,4 12-11 16,-10 15 0-1,-4 6 1-15,-6 13-2 0,-8 4 1 0,-3 4 0 0,2 1 0 16,2-10 2-16,2-8 0 31,1-20-3-31,3-13-1 0,6-21 0 0,6-10-1 16,8-20 2-1,-2-3 1 1,6-2 0-16,-4 2 2 0,4 7 4 16,-2 9-1-16,-3 14 0 15,4 10 0-15,-11 14-3 16,1 10 3-16,-3 15-1 16,-2 6 1-16,-2 15-1 15,4 0-2-15,-2 1 0 16,0-6-2-16,5-6 0 15,-2-10-2-15,11-12-1 16,0-9 0-16,5-8 1 0,4-7 2 16,-4-5 0-1,1-5 4-15,-4-4 1 0,-5 0 0 16,-3-4 2 0,-2 1-3-16,-3 9 22 0,7 5 8 15,-12 11 21-15,-7 8 6 16,-4 15-20-16,-9 10-9 15,8 16-18-15,3 7-5 16,5 6-4-16,8-7-5 16,9-11-8-16,-2-11-2 0,12-10 0 15,-4-9 4-15,1-17-1 16,4-5 3-16,-10-22-54 0,-4-13-69 16,2-22 74-16</inkml:trace>
  <inkml:trace contextRef="#ctx0" brushRef="#br0" timeOffset="167075.76">3418 14593 1699 0,'-8'12'53'0,"0"1"-25"0,-2-5-5 0,17-10-164 0,9-6-238 0,25-14 225 15</inkml:trace>
  <inkml:trace contextRef="#ctx0" brushRef="#br0" timeOffset="167545.9">4014 15067 1090 0,'-22'26'137'16,"-18"-9"137"-16,-2-3-145 16,-4-6-28-16,4-3-34 15,5 4-17-15,1 2-20 16,20 13-28-16,2 1-3 0,12 7-6 16,4 2-2-16,11-4-3 15,6-3 1-15,12-14-1 16,1-10 1-16,2-11 3 15,0-6 3-15,-3-13 5 16,-3-6 4-16,1-11 7 16,-4-11 3-16,-6-10 16 15,-5-5 13-15,-9-13 27 0,-5-4 6 16,-3-3 1-16,-5 4-6 16,5 8-8-1,1 14 6-15,1 19 2 16,-1 15-7-16,-4 19-9 15,4 11-11-15,5 23-16 16,4 13-2-16,-3 28-13 16,4 15-8-16,-6 24-2 15,1 13-3-15,5 12-15 16,4 6-35-16,6-9-79 16,5-13-40-16,12-33-93 0,-3-16-91 15,15-38-35-15,-4-20-50 16,4-32 220-16</inkml:trace>
  <inkml:trace contextRef="#ctx0" brushRef="#br0" timeOffset="167724.25">4527 14714 625 0,'4'-58'168'0,"-2"18"207"0,4 25-51 0,-4 33-74 0,0 23-34 0,-1 32-86 0,-2 7-39 0,1 21-39 0,-4 3-18 0,-4 2-20 15,5 4-6-15,-5-18-13 16,5-4-43-16,3-25-152 16,2-11 127-16</inkml:trace>
  <inkml:trace contextRef="#ctx0" brushRef="#br0" timeOffset="167905.3">4301 15056 1442 0,'13'0'110'16,"-1"2"56"-16,3 3-17 0,4-1-75 15,-2 1-24-15,5-5-38 16,3-5-8-16,5-3-39 16,8-3-85-16,11-1 75 15</inkml:trace>
  <inkml:trace contextRef="#ctx0" brushRef="#br0" timeOffset="168468.55">4779 15201 1099 0,'0'11'100'0,"0"-3"63"15,8-6-42-15,3-10-6 16,3-6-14-16,4-11 5 15,1-5 1-15,1-10-19 16,-6-7-2-16,4 6-15 16,-6 1-7-16,-9 15-16 15,-7-2 0-15,-15 15-16 16,-3 7-5-16,-10 11-11 16,10 20-15-16,-6 15-11 15,1 7-7-15,14 16-3 16,1 2 2-16,13-2 1 15,10-2 2-15,3-21-5 0,10-11-2 16,6-21 2-16,6-9 2 16,4-15 9-16,-1-11 3 15,-3-13 4-15,-1-2 1 16,-2-2 3-16,2 6 1 16,0 10 4-16,-5 9 0 15,-7 18 4-15,-5 13-1 16,-1 23-8-16,-4 5 1 0,-7 13-20 15,2 6-5-15,-10-3 7 16,-4-7-1-16,3-15 20 16,-3-8 7-1,4-27 1-15,-3-8 2 0,-1-24 4 16,3-17 0-16,1-20-2 16,4-10-4-16,10-1-6 15,10 9-2-15,10 6-1 16,6 5 0-1,4 13-3-15,-1 6 3 0,-1 12-75 16,-10 6-68-16,-6 12-177 16,1 6-211-16,-13 19 296 15</inkml:trace>
  <inkml:trace contextRef="#ctx0" brushRef="#br0" timeOffset="168944.48">5530 15099 754 0,'-1'25'162'0,"1"0"153"0,0-1-49 0,0-4-98 16,-5-2-45-16,8-1-51 0,0 1-22 0,-1-3-21 0,-2 4-3 15,-2 3-16-15,1 2-2 16,-7-2-3-16,6-8-1 16,2-12 10-16,-5-1 6 15,7-18 7-15,1-13 3 0,10-16-10 16,-1-4-5-16,12-2 7 15,3 3 3 1,3 11 4-16,6 10-1 16,3 12-10-16,4 8-6 15,-7 19-1-15,-1 6-1 0,-8 17-18 16,-5 3-21-16,-11 9-16 16,-6 5-3-16,-5-4 18 15,0-6 18-15,-3-17 12 16,1-9 0-16,2-19-3 15,5-9-1-15,6-23 4 16,1-5 2-16,14-11 8 16,5 0 9-16,17 6 11 15,-1 10 2-15,-1 18 2 16,1 10-3-16,-8 21-7 16,-2 12 2-16,-9 21-10 0,-4 8-3 15,-7 10-31-15,-1 2-35 16,0-4-86-16,1-1-104 15,3-12 134 1</inkml:trace>
  <inkml:trace contextRef="#ctx0" brushRef="#br0" timeOffset="173165.77">2779 16162 758 0,'-7'-3'103'0,"-4"-4"108"0,-1 4 5 0,1 3-29 0,-8 2-16 0,-3 9-47 16,-5 1-16-16,-11 10-22 16,0 7-12-16,-4 10-17 15,-1 9-14-15,16 7-25 16,10 5-6-16,15-2-15 31,7 0-3-31,20-6 1 0,10-7 1 16,4-14 0-16,6-6-1 0,-4-14 1 15,0-7-8-15,-2-15-71 16,0-5-65-16,-4-19-320 16,5-3 272-16</inkml:trace>
  <inkml:trace contextRef="#ctx0" brushRef="#br0" timeOffset="174156.38">2951 15870 1146 0,'-7'-5'158'0,"1"7"118"16,-5 10-66-16,8 23-88 0,-5 9-43 16,8 26-42-16,3 2-13 15,5 17-22 1,5 4 2-16,-1 1-2 0,1-1-1 15,0-14-1-15,1-9-3 16,-3-29-3-16,-2-10-2 16,-4-25 1-16,3-10 2 15,-3-28 2-15,2-15 3 16,-2-19 2-16,8-10 1 0,3 5 4 16,6 2 3-16,5 24 2 15,3 12 1 1,1 29-3-16,1 7-2 0,-1 27 0 15,-1 7-1-15,8 19-2 16,1-1-1-16,-1-5 0 16,-1-2-1-16,-9-20-2 15,-4-12 0-15,-2-16 16 16,-3-10 6-16,1-15 5 16,-2-10 4-16,-1-12-4 15,0-5-3-15,-10-2 2 16,0 4 0-16,-10 9-7 15,-5 6 1-15,-4 24 3 16,-2 8-2-16,3 16-11 16,-4 7-6-16,9 12-20 0,3 1-18 15,9 0-61 1,12-5-44-16,10-15-108 0,8-7-63 16,13-17-2-16,0-3 43 15,6-6 122-15,-1 2 82 16,3 4 91-16,-4 1 34 15,-9 2 64-15,-3-1 32 16,-17-1 36 0,-3-3 6-16,-21-3 1 15,-11 5-14-15,-11 11-40 16,-10 3-34-16,-9 11-66 16,5 5-24-16,1 3-23 0,8 3-4 15,13 2-6-15,3-1-2 16,11-10-4-1,5-8-1-15,7-10 4 0,6-14 5 0,-3-5 8 16,-2-4 2-16,4 1 2 16,1-1 1-16,-1 6 1 15,7 6 2-15,-7 14-1 16,5 2 0-16,-8 19 0 16,1 11-5-16,-3 11-1 15,2 10 0-15,5-3-4 16,-3-2 1-1,8-11 0-15,1-11 1 16,-4-21 2-16,2-6 3 0,-2-18 18 16,-7-7 11-16,-3-15 11 0,-3-11 6 15,0-5-7 1,-5-14 4-16,-5-7-1 16,-7-7 1-16,1-6-4 15,-2 8-7-15,9 22 9 16,1 14-1-16,0 46 15 0,1-2-5 15,1 43-18-15,4 14-9 16,-1 27-18 0,5 9-4-16,-7 2-3 15,1 0-1-15,4 0-28 0,0-10-36 16,2-8-89-16,1-10-95 0,3-21-194 16,3-9 239-1</inkml:trace>
  <inkml:trace contextRef="#ctx0" brushRef="#br0" timeOffset="174327.76">4214 16092 1639 0,'18'-11'87'0,"4"-1"25"0,8-1-16 0,0-7-54 0,3 1-6 0,0-7-22 16,5 1-5-16,0 0-80 15,4 3-115-15,7 6 112 16</inkml:trace>
  <inkml:trace contextRef="#ctx0" brushRef="#br0" timeOffset="174629.64">4778 16132 1289 0,'-24'-8'143'0,"2"3"103"16,-8-3-57-16,-2 8-62 15,4 0-29-15,-5 16-45 16,6 3-21-16,11 6-28 16,5 7-9-16,11-9-4 15,6 6-1-15,17-6 1 0,2 1 2 16,3 3 6-16,-1 0 4 15,-8 6 8-15,-3 5 2 16,-8 1 0 0,-12 2-3-16,-2 2-5 15,-13 1-15-15,-8-11-89 0,-3-1-75 16,-6-14 86-16</inkml:trace>
  <inkml:trace contextRef="#ctx0" brushRef="#br0" timeOffset="175530.53">4926 15719 1219 0,'31'11'131'0,"-2"14"105"15,-7 10-24-15,-8 17-82 16,-3 8-29-16,-3 17-58 15,-5 0-22-15,-3 5-15 0,0 3-2 0,-1-9-5 16,1-5-5-16,1-14-10 16,4-16-5-16,6-18-6 15,3-12 1-15,0-18 10 16,5-9 6-16,0-16 8 16,3-1 3-16,7 2 9 15,5 1 4-15,9 12 2 16,4 2 0-16,2 13-6 15,-3 5-4-15,0 9-3 16,-8 5 0-16,1 1 0 31,-1-3 0-31,-3-9 10 0,-4-3 10 16,-6-9 15-16,1-5 15 0,-9-10 18 16,0-2 4-1,-12 3 4-15,-3-4-4 16,-7 6-8-1,-8 5-8-15,-6 11-17 0,0 3-13 16,-3 14-23-16,7 10-8 16,5 9-12-16,9 9-4 0,10-1-3 15,5-1-2 1,8-13-17-16,7-7-4 0,7-18 2 16,7-2 7-16,5-16 23 15,3-6 9-15,3-10 5 16,-4-1 1-16,-4-14 3 15,0 4 1-15,-21 4 16 16,-5 1 12-16,-17 16 17 16,-9 6 8-16,-11 16-9 15,-5 13-13-15,-5 15-21 16,-1 10-12-16,13 14-12 16,3 0-5-16,16 0-5 15,15-4-2-15,14-19-2 16,12-6 0-16,0-22 5 0,4-6 4 15,-3-18 7 1,-3-6 2-16,-4-13 2 0,-1-4 0 16,0-15 0-1,-2-4 1-15,-6-12 0 0,3-1 2 0,-11-5 6 0,-3-1 8 16,-14 5 9 0,-3 8 5-1,-7 27 22-15,2 17 8 0,-7 29-1 0,1 12-5 16,1 24-27-16,-2 11-16 15,7 19-10-15,2 9-2 16,1 11-2-16,1 1-2 16,2-4-19-16,5 0-30 15,2-9-63 1,4-9-43-16,5-19-114 16,5-15-46-16,-4-25-250 15,7-10 309-15</inkml:trace>
  <inkml:trace contextRef="#ctx0" brushRef="#br0" timeOffset="175687.03">6503 15843 1437 0,'18'25'92'0,"7"-2"33"0,8 0-53 0,0-17-60 0,13-4-28 0,-5-16 9 0</inkml:trace>
  <inkml:trace contextRef="#ctx0" brushRef="#br0" timeOffset="180166.67">7627 11484 549 0,'1'24'94'0,"-1"4"73"0,0-6-60 0,-3 2-15 0,2-2-27 16,-7-3-8-16,6 0-23 0,2-3 1 15,0-2 4-15,8 0 6 16,-5-6 13 0,5-5-9-16,-3-6 3 0,-1-11 4 15,3-15 12-15,2-8 7 16,-4-25 7-16,6-3-4 15,-6-12-13-15,3 0-10 16,-2 6-17-16,0 2-3 16,-3 5-7-16,5 6-2 15,-3 5-7-15,1 8-8 16,-1 9-5-16,-2 8-1 0,2 10 0 16,-3 10-4-16,-2 8-88 0,1-1-74 15,-1 1 85 1</inkml:trace>
  <inkml:trace contextRef="#ctx0" brushRef="#br0" timeOffset="180544.4">7578 10707 762 0,'-19'24'83'0,"2"2"58"31,-2 1-19-31,-4 0-43 0,9-3-10 0,6-10-18 16,4 0-9-16,8-11-1 16,4 0 4-16,5-7 11 15,1-3 8-15,11-5 2 16,-1-3 1-16,9-5-8 16,0 1-7-16,2-9-17 15,-5 4-10-15,-2 2-12 31,-4 0-2-31,-3 16-2 0,-1-1-1 0,-4 9 3 16,-4 9 1-16,-5 11 1 0,2 3-1 31,1 13-4-31,-2 1-3 0,4 2-3 0,1 8 0 32,7 2 0-32,-2 1 0 0,7-3-42 0,2-5-70 15,1-5 65-15</inkml:trace>
  <inkml:trace contextRef="#ctx0" brushRef="#br0" timeOffset="182538.35">6713 9702 348 0,'-4'-8'135'0,"-3"4"160"16,3-6-46-16,-4 7-62 0,3-2-32 0,-5 5-56 0,7 0-25 0,2 7-23 0,1-1-2 0,4 16-6 15,7 6-5-15,2 18-14 16,0 8-6-16,-2 9-8 16,1 3-3-1,-7 2 0-15,3 0-1 0,-5-13-16 16,-1-6-37-16,1-18-143 16,2-10-192-16,-2-21 208 15</inkml:trace>
  <inkml:trace contextRef="#ctx0" brushRef="#br0" timeOffset="182759.67">6639 9639 931 0,'0'-14'99'16,"6"0"75"-16,2 1-13 0,13 4-58 16,1 2-16-1,3 7-35-15,5 7-14 16,-8 4-13-16,-6 3-2 0,-5 10-4 31,-9 2 0-31,-6 12-1 0,-5 2-2 16,-7 4-5-16,-4 0 2 0,-2-6-79 15,1-10-85-15,-1-10 87 16</inkml:trace>
  <inkml:trace contextRef="#ctx0" brushRef="#br0" timeOffset="183077.06">7008 9633 687 0,'0'9'112'0,"2"7"86"0,-2 5-114 16,-2 4-24-16,2 6-49 15,3 3-5-15,7-8 1 16,3-2 3-16,1-11 15 15,6-13 16-15,-2-10 25 16,2-7 15-16,-3-10 20 16,-1-3 2-16,-6-2-5 15,-1 1-7-15,-9 6-20 0,-9 4-10 16,-7 4-21-16,-8 7-7 16,-9 4-22-16,3 3-20 15,3 6-66-15,1 5-51 16,7 5-289-16,14-7 250 15</inkml:trace>
  <inkml:trace contextRef="#ctx0" brushRef="#br0" timeOffset="183346.08">7423 9442 856 0,'8'13'131'0,"-9"6"95"16,-9 6-28-16,-14 5-83 15,5 5-35-15,-3 1-42 16,3-5-15 0,12-5-15-16,3-6-5 0,15-9-3 15,10-5 3-15,14-2 11 16,1-1 9-16,2 0 13 16,-7 3 1-1,-7 8-6-15,-2 7-1 0,-20 7-4 16,-9 4-4-16,-8-4-13 15,-4-1-40-15,-7-3-166 16,-4-12-213-16,0-13 220 16</inkml:trace>
  <inkml:trace contextRef="#ctx0" brushRef="#br0" timeOffset="183541.56">7576 9035 1086 0,'19'-5'140'0,"-3"13"96"16,0 29-59-16,-1 12-42 0,-5 20-46 16,-1 8-23-16,-4 0-40 15,0-2-9-15,0-11-9 16,2-9-10-16,1-14-180 16,10-9 132-16</inkml:trace>
  <inkml:trace contextRef="#ctx0" brushRef="#br0" timeOffset="183698.78">7590 9373 1263 0,'10'-2'85'0,"3"-1"43"0,1-8 2 16,6-6-50-16,-1-1-18 15,5-5-36-15,-1-4-9 16,3-3-101-16,-1-5-93 0,3 4 100 15</inkml:trace>
  <inkml:trace contextRef="#ctx0" brushRef="#br0" timeOffset="183848.64">8061 9248 664 0,'0'25'195'31,"3"1"171"-31,1-9-155 16,1-8-53-16,5-10-88 15,-6-6-29-15,7-15-25 16,2-4-20-16,0-11-110 0,4-4-97 0,4 0 106 16</inkml:trace>
  <inkml:trace contextRef="#ctx0" brushRef="#br0" timeOffset="184384.08">8310 9051 780 0,'6'35'147'16,"-4"-1"124"-16,7 11-46 0,-6 3-88 15,0 1-29-15,2 5-32 16,-5-7-10-16,0-4-21 16,-5-12-9-16,2-10-18 15,0-12-1-15,-2-12-1 16,5-9-1-16,4-18-2 16,0-11-4-16,6-10-4 15,1-7-1-15,6 7 3 16,-3 10 3-16,8 16 0 15,2 11 1-15,-5 15-6 16,5 9-1-16,-4 14 1 0,-4 1 1 16,-5 2 1-16,-5-1-1 15,1 0-1 1,-6-7 0-16,2-8-3 0,-1-8-1 0,4-10-1 16,1-11 0-16,4-3 0 31,3-4 0-31,6 0-1 15,-1 9 0-15,5 6-1 0,0 9 0 0,-1 12 1 16,7 5 1 0,-6 2 1-16,1 3 1 0,-4-10-1 15,-6-11 0 1,6-5 0-16,1-7 1 16,-6-6 1-16,4 1-1 15,-9 0 13-15,-1 1 3 0,6 13 5 0,-7 4 6 31,8 20-6-31,-1 7-1 16,0 13-3-16,0 6-4 16,1-6-6-16,-1-3-2 15,-2-19-2-15,2-1 3 0,0-23-75 16,-7-11-95-16,5-19 95 0</inkml:trace>
  <inkml:trace contextRef="#ctx0" brushRef="#br0" timeOffset="184541.28">8935 8800 1329 0,'-13'24'80'15,"-1"-4"65"-15,9-2-125 0,0-4-13 0,15-6-80 0,2-2-118 0,23-1 113 0</inkml:trace>
  <inkml:trace contextRef="#ctx0" brushRef="#br0" timeOffset="184932.06">9383 9053 611 0,'12'17'204'15,"-12"0"240"-15,-8 1-122 0,-23 1-77 16,-7-2-54-16,-13 7-89 16,4 1-35-16,14 2-50 15,5-1-14-15,18 1-13 16,10 0-4-16,11-5-3 0,10-6 2 15,12-11 6-15,1-1 3 32,1-8 6-32,-3-6 1 0,-5-12 4 15,-4-6 2 1,-4-12 0-16,-3-10 1 0,-7-16 0 0,-7-7 1 16,-10-14 2-16,-9 0 1 15,-4 2-2-15,2 8 0 16,5 27 17-16,9 16 10 15,4 34 2 1,1 19-3-16,4 26-19 16,6 13-7-16,6 22 0 15,6 9-1-15,0 5-1 16,11-4-4-16,-5-19-4 16,4-14-13-16,-2-26-69 0,0-13-46 0,0-21-130 31,-3-15-141-31,1-34 231 0</inkml:trace>
  <inkml:trace contextRef="#ctx0" brushRef="#br0" timeOffset="185114.88">9700 8400 1015 0,'0'-8'158'16,"0"13"99"-16,3 48-63 16,2 20-38-16,2 23-52 15,3 11-17-15,-2 2-36 16,0 1-15-16,3-15-17 0,0-8-21 15,6-24-222-15,4-13-60 32,-2-20 123-32</inkml:trace>
  <inkml:trace contextRef="#ctx0" brushRef="#br0" timeOffset="185797.67">9692 8947 939 0,'9'3'105'0,"5"3"102"32,12-2-49-32,5-6 4 0,12-9-27 0,1-10-19 15,8-4-12-15,5-8-24 32,-2-3-5-32,-3-1-26 0,-5 3-3 15,-18 5 5-15,-15 4 9 16,-28 9 9-16,-7 9-11 15,-13 13-25-15,-11 11-19 16,9 24-24-16,-6 8-2 16,13 17 0-16,6 2 2 15,19-6 1-15,8-9 0 16,14-24-4-16,14-9-1 0,7-20 3 16,2-8 3-16,8-17 7 15,-4-7 1-15,0-1 0 16,-5-1 1-16,-2 7-1 15,-4 3 0-15,-5 15 1 16,-2 7 0-16,-4 8 0 16,2 7 1-16,-7 3-1 0,-2 4 0 15,-9-2-1-15,-3-1 0 16,-4-4 0 0,0-5 0-16,1-10-1 15,7-9-1-15,3-11-2 0,6-7 1 16,9-7-1-16,5 1 1 0,4 6 0 15,3 6 1-15,0 17 1 32,-2 3 1-32,-6 6 0 0,-6 3 0 15,-5 7 1 1,-8 3 0-16,-8-2-3 0,-2-1-1 0,-1-9-7 16,3-2-1-1,13-8 1 1,3-7 0-16,0-9 5 0,5 6 3 15,-4 4 2-15,-6-1 3 16,2 13-1-16,-2 3-1 16,-3 11-1-16,4 7 0 0,4 6 0 15,-2 1 0-15,8-6 10 16,4-8-50-16,5-14-113 16,6 0-98-16,-1-14 107 15</inkml:trace>
  <inkml:trace contextRef="#ctx0" brushRef="#br0" timeOffset="187145.27">8162 10112 1259 0,'1'-6'123'0,"-4"1"76"0,-10-1-11 0,-4 0-73 0,0 4-34 0,1 2-53 15,-3 5-12-15,2 11-15 0,-4 10-4 16,15 19-6-16,3 5-1 0,12 2 1 16,12-3 1-16,9-21-5 15,6-10-3-15,8-23-21 16,3-16-22-16,-1-23-69 16,0-9-56-16,-5-21-71 15,-8-4-2-15,3-12 72 16,-6-4 60-16,-5-1 125 15,-1 4 63-15,-14 12 71 16,-7 3 32-16,-6 27 38 16,-8 15 4-16,-2 29-49 15,0 16-28-15,-1 31-62 16,1 17-41-16,1 24-16 16,-2 9-5-16,6 4-3 15,3-5-1-15,3-10-1 0,2-12-1 16,7-26-1-16,4-8-3 15,1-28-3 1,7-2 0-16,2-16 3 0,3-12 0 16,9-4 3-1,0-6-1-15,8 7-2 0,5 11 0 16,6 15 0-16,-2 12 1 16,-6 15 2-16,0 8 2 15,-12-5 0-15,3-5-1 16,-10-14-1-16,0-8 1 0,-6-11 2 15,-2-11 3-15,-4-6 6 16,-7-5 1 0,-1-8 7-16,-2 0 4 0,-9 2 4 15,1 9-1-15,-6 12-1 16,0 13-7-16,6 16-14 16,-6 11-3-1,11 20-9-15,4 0-1 0,7-5-51 16,9-4-47-16,10-17-89 15,8-6-25-15,11-13 45 16,3-5 47-16,2-8 91 16,-1 1 28-16,2-3 11 15,-9-4 10-15,-10 1 54 16,-2-8 27-16,-23 4 48 0,-2 0 11 16,-18 3-29-16,-9 5-24 15,-9 6-47 1,1 3-21-16,4 9-26 15,3 3-6-15,9 8-7 16,2 0-1-16,8 0 0 0,0-4 2 16,8-8 2-16,-3-3 1 0,1-5 6 15,-3-4 1-15,2-6 12 16,1 0 4-16,7-4 0 16,0 3-1-16,4 3-15 15,5 7-4-15,5 12-4 16,-2 8 1-16,3 15 3 15,-2 4 2 1,-3-5 0-16,3-1 0 0,-6-16 0 16,2-8 1-16,-4-10 3 15,-4-12 8-15,-3-16 11 16,-5-11 4-16,2-11 14 16,-6-15 3-16,-2-7 7 15,-4-12 7-15,-3-4-7 16,2 7-3-16,-1 28-1 15,1 12 1-15,3 45-10 16,-1 16-7-16,3 31-18 16,6 17-12-16,-1 20-2 15,8 2 3-15,1-5-18 16,2-7-38-16,1-15-102 16,7-3-80-16,-4-14 114 15</inkml:trace>
  <inkml:trace contextRef="#ctx0" brushRef="#br0" timeOffset="187517.62">9643 9731 860 0,'14'-21'89'0,"2"2"57"0,9 3-50 0,3-4-21 0,10 3-32 0,3-4-15 16,2 5-19-16,6 4-2 0,-8 5-3 15,1 4 0-15,-8 6 24 16,-11 5 17-16,-12 8 27 16,-11 5 10-16,-22 4-13 15,-3 3-15-15,-5 8-29 16,3-2-6-16,8-1-7 16,10 1-3-16,10-15 0 15,12-3-4-15,14-3 10 0,6-2 10 16,10 1 10-16,-1 3 1 15,-4 2-6 1,-10-1-6-16,-6 6-4 0,-7-2 2 16,-15 5 3-1,-5 1-1-15,-16-3-43 0,-5 1-54 16,-12-10-196-16,-2-3 156 16</inkml:trace>
  <inkml:trace contextRef="#ctx0" brushRef="#br0" timeOffset="188268.01">10290 9420 1289 0,'17'52'178'0,"-6"3"-66"15,2 11-36-15,-12 10-44 16,4-3-10-16,-2-9-9 15,-3-8-3-15,3-17-5 16,-1-12-3-16,6-22-2 16,0-13 0-16,6-18 5 0,5-2 1 15,8-8 13-15,-1 1 9 16,4 10 7-16,4 6 1 16,-4 17-12-16,-1 2-9 15,1 15-8-15,-1-1 0 16,6-2-3-16,-4-2 0 0,4-15-1 15,-5-1 2 1,0-13 3 0,-3 3 19-16,-13-1 37 0,-3-1 8 0,-11 3 15 15,-10-1-14-15,-2 6-35 16,-2 6-8-16,-9 8-18 16,12 9-7-16,4 11-8 15,0 6-4-15,18 1-4 16,5-6-2-16,14-9 2 15,3-6 1-15,5-12 2 16,3-9 3-16,-5-5 4 16,-3-4 0-16,-1-4 2 15,0 2 1-15,-4 1 2 16,0 1 6-16,-6 6 5 16,-6 0 0-16,-5 12 1 15,-6 2-4-15,0 6-5 16,-4 10-1-16,1 11-5 15,3 3-1-15,6 3-3 16,4-5-3-16,11-15-2 16,7-8 2-16,5-18 2 15,1-6 4-15,2-16 16 16,0-4 8-16,-3-11 34 16,-3-6 16-16,-8-8 12 15,-7-9 2-15,-6-4-23 0,-3-2-14 16,-3 10-20-16,2 12-8 15,-7 33-7-15,3 20 0 16,-6 35-4-16,0 16-3 16,0 23-6-16,0 4-1 15,0 3-3-15,5-3-12 16,6-11-65-16,0-9-48 16,-5-18-129-16,5-7-103 0,2-21 200 15</inkml:trace>
  <inkml:trace contextRef="#ctx0" brushRef="#br0" timeOffset="188442.12">11386 9486 1300 0,'28'5'144'16,"6"0"133"-16,18-2-161 0,-2-5-21 0,4-6-43 0,1-3-15 0,-1-6-6 0,1 1-44 0,-5-1 15 15</inkml:trace>
  <inkml:trace contextRef="#ctx0" brushRef="#br0" timeOffset="189093.77">10178 13862 929 0,'0'2'85'0,"0"-2"13"0,-5 2 126 0,-3 1-12 0,-1-3 8 0,4 3-43 0,-3-8-67 0,3-1-21 0,5 0-39 0,0-1-10 0,0 7-13 0,7 5-10 0,2 23-11 16,7 17-2-16,3 22-1 15,-5 12 1-15,-1 6 4 16,-2-1-21-16,0-8-76 15,-3-5-52-15,4-21-172 16,-4-7-125 0,5-21 245-16</inkml:trace>
  <inkml:trace contextRef="#ctx0" brushRef="#br0" timeOffset="189321.64">10175 14400 1103 0,'3'0'146'0,"-3"5"105"16,12 14-105-16,-1 3-42 15,7 13-53-15,7 6-18 0,-3 3-18 16,-3-2-7 0,0-7 16-1,-5-8 12-15,2-14 20 0,3-10 19 0,0-10 20 16,4-13 1-16,3-15-12 16,-4-9-15-16,-3-8-38 15,3-2-20-15,-5-1 0 16,5 5-39-16,-3 4-150 15,2 0-218 1,-9 13 208-16</inkml:trace>
  <inkml:trace contextRef="#ctx0" brushRef="#br0" timeOffset="191212.18">9818 15266 437 0,'0'-2'127'0,"-3"1"106"0,-2-2-64 0,4 3-26 0,-3-5-32 0,4 2-9 0,0 0-10 0,0 3-1 16,0 0-7-16,0 0-6 15,4 1-23-15,-3 9-15 0,4 9-21 16,-2 4-8-16,0 12-6 16,2 3-2-16,-2 11 0 15,-3 0 0-15,0 4-3 16,-2 1-1-16,-2-7 1 15,1-4-1-15,1-18 1 16,0-9 0-16,2-16-1 0,0-2-1 16,0-21 1-1,4-11 0-15,-3-18 1 0,4-6 1 32,0-15 9-32,4-2 12 15,1 2 25 1,2-1 7-16,1 20 2 0,-2 9-10 15,-2 23-24-15,-1 12-6 0,0 20-10 16,5 13-3 0,7 23-1-16,1 11 0 0,1 9 1 15,3-1 1-15,-1-9-3 16,2-11-1-16,0-22 0 16,-1-8-2-16,-6-20 1 15,5-8 1-15,-4-14 3 16,-4-11 1-16,3-10 0 15,-8-4 0-15,1 6-4 16,1 6 12-16,-5 15 8 16,-3 8 6-16,-1 17 13 15,1 8-10-15,1 19-7 16,1 6-6-16,1 19-8 16,-4 6-2-16,4 10-1 15,-5 3-2-15,5 1-19 16,-5 1-24-16,1-12-63 0,0-9-43 15,4-23-138-15,5-15-173 16,7-30 265-16</inkml:trace>
  <inkml:trace contextRef="#ctx0" brushRef="#br0" timeOffset="191699.04">10682 14925 954 0,'-6'0'194'0,"-5"4"130"0,2 11-73 0,-4 6-44 0,2 15-95 0,2 5-36 0,1 17-52 0,6 12-15 32,2 7-8-32,2 0 0 0,6-10 0 0,-4-4-9 15,9-16-82-15,0-12-61 16,2-16-235-16,6-11 209 15</inkml:trace>
  <inkml:trace contextRef="#ctx0" brushRef="#br0" timeOffset="192080.75">10970 14992 783 0,'3'14'151'0,"-3"13"130"16,1 10-77-16,1 22-102 15,-2 5-38-15,-2 7-38 16,1 5-14-16,1-2-7 0,-2-3-2 16,4-12-1-1,-2-9-2-15,8-20-2 16,-4-9-4-16,0-23 2 16,-1-15 2-16,-5-24 8 0,-3-13 8 15,-4-25 20-15,-4-11 10 16,1-19 13-16,-1-1 3 15,10 6 1-15,6 9-1 16,16 26-2-16,2 15-7 16,4 18-22-16,8 12-8 15,-5 23-11-15,7 6 1 0,-7 18 3 16,-4 4 3 0,-10 12 2-16,-6 7-2 0,-13 6 0 15,-7 7-3-15,-9-3-37 16,-7-4-35-16,-2-14-103 15,1-9-92-15,6-18 135 16</inkml:trace>
  <inkml:trace contextRef="#ctx0" brushRef="#br0" timeOffset="192404.22">11705 14826 996 0,'-11'-2'184'0,"-3"1"153"0,-10 6-150 0,-5 7-28 0,-7 10-88 0,0 10-28 16,4 6-32-16,4 1-11 0,12 1-10 15,10-4-4-15,20-3 3 16,10-3 4-16,4 1 10 15,5-2 6-15,-11-1 3 16,-4 5 2 0,-15 2 2-16,-3 4 1 15,-22 10-6-15,-7 0-14 16,-21 2-63-16,-13-4-53 16,-7-12-273-16,-9 3 236 15</inkml:trace>
  <inkml:trace contextRef="#ctx0" brushRef="#br0" timeOffset="192988.89">10206 16274 998 0,'0'-7'146'0,"-5"1"167"16,-6-5-86-16,-3-3-21 16,-6 1-36-16,-7-1-68 15,-6-3-28-15,-12 9-38 16,3 0-14-16,1 16-18 15,6 4-9-15,15 14-17 16,7 4-5-16,18 6-3 16,7 0 2-16,17-18 7 15,10-7 4-15,12-24 5 0,1-4 3 16,-5-16 6 0,-4-4 3-16,-18-1 13 15,-3-1 5-15,-13 7 11 16,-2 7 7-16,-7 11 17 0,-3 5 5 15,-7 20-8-15,2 8-11 0,4 28-27 32,-4 16-10-32,8 20-2 0,0 12 0 15,0-2 1-15,-2 2 2 0,-6-5-1 16,-8-4 1-16,-12-7 2 16,-2-3 0-16,-9-15 2 15,-10-9 0-15,6-22-2 16,-3-14-3-16,10-22-10 15,6-16-7-15,3-22-23 16,2-12-24-16,14-18-82 16,6-1-43-16,18-3-125 15,14 4-73-15,14 0 220 16</inkml:trace>
  <inkml:trace contextRef="#ctx0" brushRef="#br0" timeOffset="193227.15">10358 16162 849 0,'25'22'139'0,"-3"9"108"0,-5 15-47 0,-6 16-91 0,-6-2-42 0,-3 1-47 0,1-3-11 0,-2-15-5 15,2-7-3-15,-3-20-3 16,0-14-3 0,0-9 1-16,-7-16 4 0,-3-26 11 15,-1-11 4-15,9-17-4 16,2-7-2-1,10 7-7-15,10 1-2 16,4 13-9-16,1 9-58 0,2 9-304 16,-2 4 246-16</inkml:trace>
  <inkml:trace contextRef="#ctx0" brushRef="#br0" timeOffset="193973.28">10733 16162 928 0,'36'6'78'0,"-7"-12"63"16,4-1 7-16,-6-13-15 15,-4-5-15-15,6 3-19 16,-6 0-8-16,-5-2-13 0,-6-1-1 16,-10 4-22-16,-2 2-4 15,-8 2 4-15,-3 4-3 16,-13 1-4-16,2 5-7 15,-9 9-21-15,-2 11-11 16,3 15-13-16,4 11-6 16,12 20-7-16,3-1 0 15,24 0 1-15,2-1-3 0,23-19-2 16,2-6 0-16,9-20 4 16,-2-10 5-16,-1-12 6 15,4-5 2-15,-1-12 3 16,0-6 1-16,-10-7 2 15,1 1 4-15,-15-2 7 16,-6 5 6-16,-13 1 18 16,-12 3 5-1,-11 12 6-15,-9 2-5 0,0 17-14 16,-3 6-12-16,4 17-17 16,1 9-8-16,12 13-9 0,-1 2 1 15,16 8 0-15,7-5 4 16,6-7 0-16,7-9-1 15,2-19 2-15,4-7 0 16,2-15 4-16,-2-11 3 16,9-16 1-16,0-4 2 15,6-2-2-15,5 3 9 16,-2 2 4-16,-3 12 2 16,-8 13 6-16,-6 8-8 15,-9 12 1-15,-5 4 0 16,-7 7-8-16,-4 9-4 15,-5-1-18-15,0 5-5 16,-6-1 4-16,-4-8 5 16,5-18 9-1,-4-8 0-15,9-20-3 16,0-8 4-16,1-11 14 0,10 0 11 16,5-1 14-16,0 2 2 0,6 15-2 15,2 9-5-15,-1 16-7 16,4 10-4-1,0 13-5-15,-2 7-5 0,1 13-91 16,-3 3-38-16,-7 7-382 16,1 6 297-16</inkml:trace>
  <inkml:trace contextRef="#ctx0" brushRef="#br0" timeOffset="194407.2">10739 16966 1331 0,'-9'6'82'0,"-4"9"51"0,-1 3-2 0,0 1-14 0,1 2-20 0,10 1-53 0,6-2-24 0,15 6-23 16,8 1-3-16,9 2 4 16,0 0 1-16,-5-4 1 15,-3 0 2-15,-7-7 2 16,-4-3 4-16,-16 1 8 15,-3 0 3-15,-15-2 4 16,-4 4-2-16,-19 2-7 16,-3-4-1-16,-11 0-32 15,-2-4-23-15,10-5-39 16,1-7-74 0,10-2-128-16,7-6-168 0,15-6 233 15</inkml:trace>
  <inkml:trace contextRef="#ctx0" brushRef="#br0" timeOffset="195130.87">11025 16567 715 0,'12'3'163'15,"3"10"200"1,-1 6-204-16,0 19-76 0,-3 7-30 0,-3 18-28 15,-2 2-9-15,2 12-8 16,-5 1-2-16,4 2-5 16,-4 4-23-16,0-15-54 15,5-1-10-15,-3-19-6 16,2-15 22-16,0-19 41 16,2-12 10-16,2-17 4 15,2-12 2-15,3-11 13 16,1-6 3-16,8-4 19 15,2 2 12-15,6 14 14 16,4 10 5-16,-1 20-10 16,3 2-11-16,-2 14-15 15,-4 0-5-15,0 1-7 0,-6-3-2 16,-2-13 9-16,0-3 7 16,-8-13 36-16,7-8 18 15,-11-6 22-15,-4-6 4 16,-6 0 0-16,-9-1 1 15,-10 11-13-15,0 10 0 16,-7 10-27 0,7 12-17-16,-3 14-30 0,5 10-14 15,9 11-15-15,5 8-4 16,13 2 2-16,3-6-5 0,17-8-19 16,-2-11-2-16,9-18 5 31,4-8 7-31,0-14 23 15,2-10 6-15,-2-7 1 0,0-2 2 16,-9-5 0-16,0-1 0 0,-5 1 13 31,-5 0 8-31,-11 11 20 0,-8 2 17 0,-15 11 11 16,-7 12 1-16,-11 5-3 16,2 4-13-16,0 19-25 15,3 6-10 1,11 12-23-16,6 8-6 0,8-5-6 15,11-6-3-15,13-9-2 16,6-13 1-16,14-13-25 16,-1-12-19-16,6-15-54 15,-8-10-39-15,-4-9-106 16,1-1-119-16,-6-17 218 16</inkml:trace>
  <inkml:trace contextRef="#ctx0" brushRef="#br0" timeOffset="195397.34">12426 16395 1155 0,'1'8'162'0,"-1"9"131"0,0 9-49 0,-1 13-82 0,1 8-36 16,-2 13-53-16,2-1-21 16,-1 10-36-16,1-3-7 15,0 10-6-15,3 3-5 16,6-2-9-16,2 0-17 15,7-10-34-15,5-7-16 16,2-23-47-16,5-11-6 16,0-25-23-16,-1-9-55 15,-2-22-92-15,-1-14 163 16</inkml:trace>
  <inkml:trace contextRef="#ctx0" brushRef="#br0" timeOffset="195544.54">12511 16659 876 0,'-13'36'157'16,"2"-3"160"-16,14-9-209 15,12-10-51-15,10-16-53 0,10-12-10 16,9-16 2-16,9-11 5 0,7-5-171 16,2-3 127-1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4-04-16T18:01:45.85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4-04-16T18:01:46.123"/>
    </inkml:context>
  </inkml:definitions>
  <inkml:trace contextRef="#ctx0" brushRef="#br0">8876 12836 0,'0'0'0,"0"0"0,0 0 0,0 0 0,0 0 0,0 0 0,0 0 0,0 0 0,0 0 0,0 0 0,-40 27 0,40-27 0,-8 0 16,8 0-16,-4 0 0,4 0 0,0 0 0,0 0 15,0 0-15,0 0 16,0 0 0,0 0-16,0 0 15,0 0 1,0 0-16,0 0 15,91-51-15,-67 39 16,3 1 0,-15-1-16,28-8 15</inkml:trace>
  <inkml:trace contextRef="#ctx1" brushRef="#br0">928 7613 665 0,'-3'4'89'0,"-2"3"43"0,2-6-1 0,2-1-22 0,1 2 12 31,1-2 13-31,6 3-11 0,-4-1-5 0,12 4-32 0,8 2-16 0,18-2-29 0,15 5-14 0,28 2-12 0,15 1-3 0,26 5-5 16,3 3-1-16,4 0 1 15,10 3 1-15,10-6 1 16,-4 0-3-16,-6-6-1 0,-9-7-1 16,-12 0-69-16,-4-1-367 15,-31-10 287-15</inkml:trace>
  <inkml:trace contextRef="#ctx1" brushRef="#br0" timeOffset="2055.09">3992 7718 737 0,'-13'13'73'0,"5"-4"56"0,2-7 0 0,8-7-16 0,10-7 10 0,4-7 0 0,6 1-7 0,5 7-38 16,-2 10-15-16,15 13-22 0,1 15-10 0,8 14-2 0,6 8 0 0,16-8 12 0,8-1 18 31,37-15 22-31,19-11 8 0,21-16-5 16,11-9-18-16,18-17-23 15,2-10-13 1,-5-6-12-16,-6-5-45 0,-40-3 20 16</inkml:trace>
  <inkml:trace contextRef="#ctx1" brushRef="#br0" timeOffset="10080.02">7030 7789 424 0,'0'5'85'0,"-1"0"81"0,-2 0-22 0,1-2-24 0,2 1-19 0,2 3-13 0,6-4 0 0,3-3-4 15,3-3-1-15,2 1-11 0,4 2-6 0,-4 0-12 0,4 3-7 0,1 8-14 16,3-4-1-16,13 10-6 16,8-8 4-16,22 1-3 0,4-1 3 15,16-12 15-15,11 5-3 16,8-2-4-16,15 1-8 15,18 14-21-15,0-3-4 16,-13 10 0-16,-19-1 0 16,-25 9 5-16,-15-2-61 15,-30 10 39-15</inkml:trace>
  <inkml:trace contextRef="#ctx1" brushRef="#br0" timeOffset="17178.75">11058 8009 328 0,'2'-11'64'0,"-7"4"65"16,-2 7-43-16,-8 7-40 0,-6 4-10 0,1 1-11 15,-1-6 3-15,-2 2 23 0,5-6 17 0,-2 0 26 0,10-1 2 0,-1-2-11 0,5 1-12 16,6-4-19-1,-3 4-6-15,11-1 1 0,1-2 10 0,4-2 6 16,-1 0 3-16,4-7-2 16,3-3-11-16,5-5-7 15,7 4-4-15,15 2 1 16,11-2-7 0,28 10-4-16,19 4-3 15,27 4-17-15,8 4-1 0,22-1-8 16,14-5-1-16,8-13-1 15,8 1 1-15,-4-4 0 16,-11-6 16-16,-17 3-13 16</inkml:trace>
  <inkml:trace contextRef="#ctx1" brushRef="#br0" timeOffset="19542.28">15026 7699 472 0,'-19'0'77'0,"1"4"59"0,-7 0-36 0,3 6-11 0,3-1-6 15,-5-4 2-15,4 1 19 0,3-6 11 0,2 0-5 0,4-3-13 0,2 2-26 0,9 1-15 16,0 0-16-16,0-5-1 0,17 5-1 16,4-3 5-16,13-4 7 15,7 6 1-15,13-1-6 16,3 2-5-16,6 0-16 15,5 0-7-15,14 2-10 16,12 1-3-16,7-1-2 16,-4-2 1-16,-11-4 0 15,-15 1 1-15,-15-5 3 16,-12 4 1-16,-21 2 5 0,-19 2 6 16,-3 0 4-16,-23 2 1 15,-22 2-4-15,-10 3-7 16,-20-6-6-16,-11 1-3 15,-22-2-2-15,-2-3-1 16,0-7-2-16,19 2-3 16,19 4 2-16,8 2-1 0,22 2 1 15,9 0-1-15,31 2-2 16,17-1 2-16,31 2 9 16,8 4 6-16,29 2 11 15,9-1 2-15,22 3-7 16,3 0-3-1,-3 0-9-15,-10 2 1 0,-28-2-112 16,-16-3 78-16</inkml:trace>
  <inkml:trace contextRef="#ctx1" brushRef="#br0" timeOffset="22097.48">17595 7655 1071 0,'-18'21'121'0,"-3"-7"155"0,10 0-180 0,6-3-39 0,8-1-1 0,26-4-6 0,12-3 1 0,24 3-15 0,9-2-9 0,14 5-24 0,15 7-6 16,24 1-26-16,9 5-55 0,-3 2 52 16</inkml:trace>
  <inkml:trace contextRef="#ctx1" brushRef="#br0" timeOffset="22514.12">20377 7728 840 0,'30'-2'50'0,"19"-4"39"0,15 3 14 0,26 1 15 31,14 2-26-31,23 0-51 0,4 5-20 0,-2 3-21 31,-1-8-38-31,-10 1 26 0</inkml:trace>
  <inkml:trace contextRef="#ctx1" brushRef="#br0" timeOffset="22859.03">23057 7699 1067 0,'13'2'97'0,"4"-2"88"16,27 0-110-16,13 0-6 15,30 5-33-15,12 4-15 0,23 5-49 16,4 1-174-16,2-15 134 16</inkml:trace>
  <inkml:trace contextRef="#ctx1" brushRef="#br0" timeOffset="35474.26">898 9888 240 0,'-6'10'40'0,"1"1"57"0,-6 1-14 0,2-5 0 0,4 1 34 0,3-5 6 16,1-3 11-16,1 0 5 0,0 0-24 0,-2 0-23 0,-1 0-44 0,-8 1-18 0,5 6-15 15,4-6 6 1,2 1 10-16,0-1 5 0,0 1 7 16,5 0-2-1,4-4-6-15,2 2-2 16,0 0-7-16,1 0-3 0,0-2-2 15,5 2 0-15,-2 4 0 16,0 3 2-16,6 3-3 16,-2-5 0-16,9 4-2 15,2-3-3 1,11 1 7-16,8-4-4 0,11 5-1 16,8-3-1-16,11 4-9 15,4 2 2-15,3-3-4 16,0 0-2-16,12-2 0 15,10 0 6-15,16-6 10 16,4-1 1-16,-3-5 6 16,-9 1-3-16,-2-2-7 15,1 3-1-15,-5 2-3 16,-5 2 0-16,-28 3-3 16,-14 5 1-16,-22 3-1 15,-13-1 1-15,-17 6 3 16,-11-2 1-16,-15 0 0 15,-14 2-2-15,-21-4-4 16,-12 2-2-16,-26-6-4 0,-11-4-1 16,-12-4-9-16,-2-10-2 15,-6-6-5-15,-2-6 1 16,-13-5 3-16,-5 2 1 16,8 0 3-16,8 6 0 0,20 0 2 15,7 0 0-15,14 5 0 16,13-3 0-16,18 1 0 15,15 2 2-15,20 1-1 16,5 2-2-16,14 6-2 16,8-3-2-16,18 7 3 15,5 2 1-15,26 10 4 16,5 4 1-16,15 5 1 16,10 1 0-16,11-2 0 15,14-1 1-15,16-7 8 16,8 1 1-16,-6-8 4 15,-9 1 2-15,-16-2-6 0,-9-1 1 16,-14 6-2 0,-17-2 0-16,-25 0 3 0,-17-1-1 15,-26 3-11-15,-12-5-59 16,-34 14 39-16</inkml:trace>
  <inkml:trace contextRef="#ctx1" brushRef="#br0" timeOffset="36551.54">720 10182 646 0,'0'-2'114'0,"0"2"100"0,0-1-8 0,-3-1-49 0,-3 2-7 0,-2-8-11 0,-3 5-9 0,-4 0-23 0,-4-4-12 0,-7 7-24 16,-6 4-16-16,-15 8-18 0,-8 6-2 16,-5 8-5-16,-5 8-3 15,3 11-3-15,7 6-9 16,-2 7-9 0,2 2-3-16,14 6-3 0,-1 5-3 15,7-6-1-15,10 9 0 16,12 0-2-16,11 2 1 0,17 3 0 15,4 1 0-15,11-6 0 16,0-3 0 0,7-8 1-16,3-6-3 15,6-11 1-15,-2-5 1 0,3-8 3 16,-1-5 3-16,0-6 4 16,-2-6-2-16,1-3 3 15,-2-7-4-15,3-6 1 16,-10-6 0-16,-3-7-61 15,-8-6-51 1,-1-3-203-16,-3-6 171 0</inkml:trace>
  <inkml:trace contextRef="#ctx1" brushRef="#br0" timeOffset="36905.15">539 11169 776 0,'9'5'72'0,"5"1"41"0,4 3 1 0,12 6-3 0,1 2-6 16,2 8-5-16,0 2-18 0,2 1-32 0,-7 2-11 0,-1-1-14 0,-5-4-4 0,-7 3-2 15,-3 1 2-15,-13 4-1 0,-9 0-1 16,-12 11-5-16,-6 2-3 16,-12 9-5-1,-2-1-1-15,-7-4-4 16,-3 1-6-16,1-12-78 15,5-7-95-15,7-10 100 0</inkml:trace>
  <inkml:trace contextRef="#ctx1" brushRef="#br0" timeOffset="46157.52">1230 9735 652 0,'-19'7'133'15,"3"-3"113"-15,-5 4-78 0,2-6-31 0,4 1-37 0,-4-1-8 0,5-1-8 0,1-1 1 0,2 5-8 0,0-2-9 0,6 8-24 0,4 0-10 16,4 7 1-16,12 8 2 16,17 6 4-16,7-4 3 15,26-1-1 1,9-3-1-16,18-12-3 0,2-9-3 16,14-17-6-16,8 0-12 15,17-6-7 1,6 2-6-16,-10 6-3 15,-11-3 5-15,-26 11 1 0,-8 4 1 0,-18 15 1 16,-9 1 2-16,-24 8 5 16,-14 1 2-16,-38 7 6 31,-16-4 6-31,-23 5-8 16,-15-3 0-16,-4-5-8 15,-12-1-6-15,-26-11 1 0,-6-2-3 0,-24-10-1 16,0 1-2-1,3 1-4-15,-2 3 0 16,10-1-3-16,12 3 0 0,37-2-5 16,27 1-1-16,36-6-13 0,14-1-4 15,36-1 4-15,15-9 6 16,44 1 17-16,23 1 7 16,29-3 2-16,11 1-3 15,19 6-5 1,1-4 1-16,-3 3-12 15,-7-1-49-15,-42 6 39 0</inkml:trace>
  <inkml:trace contextRef="#ctx1" brushRef="#br0" timeOffset="48897.91">1119 12309 662 0,'-3'0'63'16,"-5"5"33"-16,5 0-20 0,-8-1-35 0,1 1 5 0,3 1 14 0,-3-6 1 0,2 0-3 0,8 0-1 0,-1 0-1 0,1 0-1 0,-2 0 11 0,8 7 2 16,1 7 3-16,4 5 4 15,0 6-4-15,1 3-2 16,3 7-4-16,7-2-2 15,8 0-6 1,7 2-2-16,20-7-7 16,8-1-3-16,22 0-8 15,12 8-2-15,19-4-3 16,24 1 0-16,27-16 8 0,6-10 1 16,16-14 4-1,0-16 0-15,-16-10-7 16,-3-11-6-16,-27-3 1 15,-17 7-38-15,-14 6 7 0</inkml:trace>
  <inkml:trace contextRef="#ctx0" brushRef="#br0" timeOffset="56222.69">9223 14247 0,'0'0'0,"0"0"0,63-8 0,-32 12 0,1 0 0,-16 12 0,110-44 0,8-7 0,-8-1 0,-27 9 0,-40 11 0,-16 8 0,-15 8 16,-12 8-16,19 0 15,1 0-15,11 4 0,16 11 16,20 13-16,0 7 15,27-3 1,-47 50-16,221-113 16,-39 7-1,-40 8 1,-39 8-16,-32 8 16,-32 4-1,-23 3 1,-16 1-16,-15 0 15,-17 4-15,-7-4 16,-5-1 0,-15-3-16,4-4 15,-8 0-15,0-4 16,0 0 0,0 0-1,0-4-15,0 0 16,0 0-16,0 0 15,0 0 1,0 0-16,0 0 16,0 0-16,0 0 15,0 0 1,0 0-16,0 0 16,0 0-1,0 0-15,0 0 16,0 0-16,0 0 15,0 0 1,0 0-16,0 0 16</inkml:trace>
  <inkml:trace contextRef="#ctx1" brushRef="#br0" timeOffset="56778.75">3042 9668 86 0,'19'-11'36'16,"2"-2"47"-16,-4 2 15 0,2 5 31 0,-5-2 1 0,-4 6 14 0,-1 2 3 0,-1 8 0 15,0-2-7-15,-2 7-31 0,5 0-19 0,2-1-35 0,3-1-8 0,10-3-4 0,9-5 4 0,12-4 5 0,-2-7-2 16,-1-3-11 0,-9-2-7-16,-12 5-12 15,-4-1-2-15,-17 9 1 0,-1-2 2 16,-4 1-5 0,-13 2-1-16,-12 6-8 0,-15 2-4 15,-15 2 1 1,3 2-1-16,-8-1 1 15,7 1-3-15,12-5-1 16,10 0 0-16,13 0-5 16,12-4-2-16,16-1 6 0,12 4 4 0,22-7 19 15,8-2 11-15,22-6 9 16,7-1 1 0,-6 2-16-1,-4-4-7-15,-24 10-13 0,-11 1 0 16,-17 6-78-16,-8 8-87 15,-13 5 91-15</inkml:trace>
  <inkml:trace contextRef="#ctx1" brushRef="#br0" timeOffset="59207.82">17829 8624 420 0,'2'1'92'0,"1"1"106"15,-3-2-9-15,0-2-12 0,0 2-11 0,0-1-26 0,1-4-16 0,-1 3-26 0,0 2-8 16,0 2-16-16,0 4-7 0,-1-1-15 0,1 4-8 0,1 2-8 16,4-3 3-16,14 0 1 15,8 0-6 1,12-8-5-16,9 0-7 0,15-6-2 16,8-1 2-16,-2-2-7 15,0 3-4-15,-16 3-8 16,-14 1-2-16,-15 2 0 15,-10 0 2-15,-13 3 8 0,-4 2 0 16,-13-2-1 0,-2 2-1-16,-19 4-4 0,-2 1-2 15,-16-4 1-15,-9 2-1 16,-2-7-1 0,2 3 0-16,4-3 0 15,9 4 0-15,12-5 0 16,10 0-1-16,18-3-4 0,10 3-4 0,5 3-1 15,17-2 1-15,14 3 3 16,9-1 3-16,13 1 1 16,10-2 0-16,3 0 3 15,6-2 0-15,-13-2 0 16,-11-3 2-16,-19 2 1 16,-11 0 2-16,-20 3 5 15,-4-6-1-15,-20 1-3 0,-10 3-2 31,-15 1-5-31,-7-1-2 16,-2-2-3-16,-1 0-7 16,14 4-18-16,7 4-16 0,19 5-68 15,-1 5-72-15,12 11 103 0</inkml:trace>
  <inkml:trace contextRef="#ctx1" brushRef="#br0" timeOffset="60687.12">1722 9989 553 0,'0'16'151'0,"1"6"151"16,10 5-176-16,5 5-12 0,20 1-65 0,15 1-13 0,31-5-17 0,11-1-8 0,13-9-130 16,-2-8 86-16</inkml:trace>
  <inkml:trace contextRef="#ctx1" brushRef="#br0" timeOffset="70848.75">6742 9806 607 0,'0'-3'115'0,"0"-3"102"0,-3 1-46 0,-2 0-73 0,-5 9-27 0,-4 2-29 0,0 7 5 0,-7 2 19 0,6 3 11 15,-1-4 20-15,0 0-6 0,10 0-24 16,-2-3-13-16,8 0-22 31,6-4-6-31,7 0-1 0,3-2 2 0,9-2 10 31,3-3 2-31,9-3-4 16,0-2-2-16,11-2-14 0,-7-3-6 16,9 2-7-16,-4 5-2 15,6 3-3-15,6 3-1 16,2 0 0 0,7 5 0-16,4-1-1 0,3 0 1 15,1 0 0-15,1-1 1 16,-8-6 10-16,1 3 0 0,-2-4-1 15,1-1 1-15,7-7-6 16,9-2 0-16,4-4-1 16,1 3-2-16,-11 1-4 15,-3 4 1-15,-4 7 1 16,-4 0 1-16,6 5 2 16,0 3-2-16,13-3 1 15,3 1 2-15,1-3 0 16,-8-4 5-16,-10-7 14 15,4 5-4-15,-10-10 4 16,2 7-2-16,-3-1-12 16,-5-2 4-16,-23 4-1 15,-11 0-27-15,-25 1-412 16,-26-9 309-16</inkml:trace>
  <inkml:trace contextRef="#ctx1" brushRef="#br0" timeOffset="72729.75">4235 10606 690 0,'-10'-2'81'0,"-4"-6"65"0,0 4-4 0,-6-6-24 0,4 10-1 16,2 0-1-16,-7 7-8 0,12 7-8 0,-12 2-9 0,16 10-23 31,-4-5-11-31,9-1-6 0,12-2 2 16,14-7 11-16,23 6-2 15,17-4-5-15,13-2-8 16,36-8-20-16,11-5-3 16,21-6-15-16,1-1-4 15,-12-7 0-15,-2 2 1 16,-16 0-20-16,-12 3-68 0,-37 8 53 16</inkml:trace>
  <inkml:trace contextRef="#ctx1" brushRef="#br0" timeOffset="76167.5">10253 9680 327 0,'-7'11'85'0,"3"2"91"16,3-7-42-16,1-1-9 0,1-4-9 0,3-1 2 16,3-1-5-16,0-5-13 15,2 1-11-15,2-1-29 16,0 2-15-16,0 4-27 16,3 7-8-16,1 1-5 0,2 4 1 15,15 2 17 1,7 1 13-16,12-3 17 15,2-1 3-15,17-3-6 16,13-5-12-16,13-3-13 0,10 0-6 16,11 8-11-16,0-3-2 15,18 11-4-15,15 6-1 16,-2 3-1-16,7-1-2 16,17-15-2-16,6-14 0 15,18-15-1-15,6-10 1 16,-8 3 3-1,-13 3 1-15,-18 10 3 0,-20 2-4 16,-40 4 1-16</inkml:trace>
  <inkml:trace contextRef="#ctx1" brushRef="#br0" timeOffset="82005.32">15089 8573 497 0,'-2'5'103'0,"-6"3"107"0,-3-4-21 0,-3 1-36 16,-7 0-16-16,3-5-17 0,5 3-5 0,3-1-10 31,9-1-14-31,-4 1-30 16,5-2-18-16,-1 3-23 15,-3-3-5-15,20 8-7 0,6-2 5 16,24 7 7-16,6 1 5 0,10 0-3 16,7-1-4-1,16-7-7-15,0 2-3 0,-3-5 3 16,-15 2-3-16,-25-5 33 16,-15-5 3-16,-16-1 13 15,-11-4 8 1,-14 4-36-16,-13-3 0 15,-25 1-25-15,-13 3-6 0,-21 2-2 0,-6 0-4 16,4 3 3-16,-1 3 1 16,17 0 2-16,7 0 0 15,19-1 0-15,20 2-2 16,22-4-5-16,17 0-1 16,25 0 5-16,9-4 3 0,18-1 9 15,8-3 4 1,4 3-1-1,-1-1-1-15,-12 3-1 0,-12 3 0 0,-26 0 6 16,-9 0 8 0,-31 6-2-1,-13-3 0-15,-14-1-9 0,-10 1-23 16,4-4-58-16,4-3-49 0,13 3-196 31,5-4 179-31</inkml:trace>
  <inkml:trace contextRef="#ctx1" brushRef="#br0" timeOffset="82985.28">14953 9721 247 0,'-27'16'99'0,"0"1"98"0,1-2 12 0,7-3-16 0,4-1-21 0,11-6-23 16,2 3-16-16,7-2-33 31,9 2-9-31,18 3-9 0,5-3-3 0,14 0-12 16,4-3-8-16,10 2-23 15,7 0-10-15,10-1-16 16,8-1-5-16,3-5-3 15,-4-3-1-15,-21-1 10 16,-12-3 4 0,-26 3 4-16,-9 1 6 0,-20 3 16 15,-1-4 0-15,-28-1-5 16,-8 5-5-16,-37 0-24 16,-9 3-2-16,-19 0 0 15,-6 0-2-15,6-1-1 16,-2-2-2-16,9 3-6 15,4 6 0-15,16-2-1 16,15 7 0 0,26 0 2-16,19-1-2 0,36 3 0 0,18-10 3 0,32 0 3 31,5-6 3-31,13-6 5 16,2 1 0-1,3-4 3-15,5-1 1 0,-3 2 3 16,-9-3 8-16,-26 0 12 0,-15-3 6 15,-25 11 11-15,-20 0-2 16,-18-10-11 0,-16 12-7-16,-34-6-16 0,-10 1-9 15,-17 6-6-15,-9 0-4 0,1 8-8 16,11 8 2-16,9 7 1 16,12 2 2-16,28 2 2 15,12-5-4-15,42-3-3 16,17 2 1-16,36-10 7 15,18-5 4-15,20-6 4 16,22-5 1-16,16-7-1 16,2-2 2-16,-18-5 1 15,-16 1 2 1,-42 4 4-16,-24 3 3 16,-29 8-37-16,-22 0-64 0,-43 9 51 15</inkml:trace>
  <inkml:trace contextRef="#ctx1" brushRef="#br0" timeOffset="88739.92">17837 9791 652 0,'-10'0'84'0,"1"3"69"0,1-2-8 0,-3 7-27 0,-2-5-9 0,5 2-3 0,2-5-2 0,5 2-15 16,1-1-7-16,0 6-19 15,9 7-8-15,8-3-7 16,10 1-1-16,13-1-6 16,4-6-3-16,16 6-5 31,11 0-6-31,12-6-9 16,6-3 3-16,-2-4-8 15,-10-3-1-15,-19-3 1 0,-10-3 2 16,-23 5 16-16,-8 3 7 15,-18-5 8-15,-11 6-2 0,-16-4-14 16,-2 0-10-16,-30-2-16 16,-6 2-3-16,-24 4-2 15,-11-3-3-15,5 5-3 16,-2 2 0-16,27 4 0 16,11 0 1-16,21 4 3 15,5-1 1-15,20-4-6 0,14-3-1 16,0 1-1-16,22 2 3 15,16 2 2-15,14-2 3 16,16-2 3-16,14-6 0 16,19-2 2-16,0-4 1 15,-3 1-1-15,-16 0 0 16,-30-1 9-16,-14 1 2 16,-27 3 6-16,-13 4 1 0,-23 1-7 15,-10 0-3-15,-26 3-8 31,-16-2-3-31,-21 7-7 0,-3-5-9 0,0 1-13 16,14 3-1-16,24-5 6 16,8 6 9-16,23-5 9 15,12 2-4-15,20 7-4 16,12-4 2-16,21 3 7 16,12-3 5-16,18-2 10 15,19-1 1-15,25-5 0 16,2 0 0-16,-16-6 0 15,-13 1-1-15,-39-3 4 16,-17 0 6-16,-22 5 2 16,-10 3-2-16,-24 3-8 15,-25-1-12-15,-20 4-23 0,-13-4-8 32,-1-2-8-32,12 1 3 0,22 10 15 0,10-4 7 15,25 5 6 1,9 6-1-16,26-6 1 15,13-5 1-15,22 2 7 16,15-3 6-16,25-6 12 0,8 2 2 0,-4-8 3 31,-5 3-1-31,-34-2-7 16,-16-1 0-16,-22 6 5 0,-15 0 1 0,-28-7-5 16,-10 7-2-16,-30 0-10 15,-14 0-3-15,-8 5-3 16,0-2-1-16,18-1 0 15,18 1 0-15,29 3 1 32,20-6-2-32,12 0 2 15,19 0 0-15,28-9 5 16,15 6 3-16,13-5-2 16,4 0-2-16,-19-10-24 15,-8 7-62-15,-24 5 52 16</inkml:trace>
  <inkml:trace contextRef="#ctx1" brushRef="#br0" timeOffset="94074.02">851 12331 340 0,'-3'-8'121'0,"1"4"90"0,2-4-14 0,-3 0-7 0,-3 3-30 15,1 2-17-15,-4 3-38 16,4 0-20-16,-5 5-18 0,1 4 1 16,-5 1 5-1,1-1 1-15,5 5-3 0,2-1-8 0,4-1-13 31,-4-1-7-31,4-3-14 16,2 2 0-16,8-5-3 16,5-1 1-16,1 3 2 0,3-4-2 15,9 6-6-15,5 4-2 16,13 6-4-16,7 4 0 16,25 11-1-1,17 0 9-15,33-2 16 0,11-5 3 16,13-12 5-16,8-7-2 15,9-12-13-15,3-4-9 16,-4-5 0-16,-7-7-17 16,-21 4-61-16,-18 2-65 0,-8 12 59 15</inkml:trace>
  <inkml:trace contextRef="#ctx1" brushRef="#br0" timeOffset="97797.13">20650 9783 984 0,'-5'11'47'0,"-6"1"28"0,-2 1-43 0,-1 3 4 0,0-2 7 0,3-1 26 15,1-4 8-15,10-4 10 16,0-4 5-16,15 6-19 16,8-4-11-16,18-2-21 15,13 1-13-15,30-2 0 16,7-5 7-16,7 0 14 16,-4-2 4-16,-16-4-1 15,-12 6 0-15,-15-5-9 16,-9 7 1-1,-21 3-5-15,-20 0-1 0,-4-1-14 16,-21 1-8-16,-15 0-10 16,-10 4-10-1,-17 7 3-15,-8 5 0 0,-24 0-3 16,-8 1 1-16,4-3 0 0,7 2 0 16,29 0 1-16,15-2 1 15,26-6-5-15,12 3-2 0,31-6 2 31,15-5 1-31,22 0 5 16,18-3 2-16,18-5 2 16,7-2 0-16,-5-2 1 0,-13-7 0 15,-23 5 2-15,-14 3 1 0,-27 6 2 16,-13 3 1-16,-6-4-3 16,-19 9-4-16,-23 7-7 15,-15 4-3 1,-25 5-1-16,-8-2 3 0,-2 5 2 31,7-1 2-31,25-1 0 0,11 1 0 0,30-9-6 16,16-4-2-16,23-3 0 15,18-5 4-15,28-8 6 16,14-1 4-16,18-6 3 16,4 3 0-16,-11-1 2 15,-20 0-1-15,-28 7-1 16,-15-2-2-16,-27 8 0 15,-12 2-12-15,-25 7-85 16,-20 4-74-16,-37 12 82 0</inkml:trace>
  <inkml:trace contextRef="#ctx1" brushRef="#br0" timeOffset="105575.75">4023 12506 348 0,'-6'8'117'0,"0"-2"88"0,9-6-54 0,3-1-6 0,4-5-28 0,4-5 3 0,3-5-6 0,5-2-7 16,8 3-15-16,4-1-5 0,5 3-19 0,8 4-7 0,7 9-7 0,7 1-5 0,36 15-5 0,18 8-2 0,33 9-6 15,5 2-3-15,16-4-8 16,11-2-2-16,-7-15 9 15,6-6-5-15,-17-10 1 16,-7-4-2-16,-23-4 2 16,-12 1-65-16,-38-2 33 15</inkml:trace>
  <inkml:trace contextRef="#ctx1" brushRef="#br0" timeOffset="108633.2">7205 12456 685 0,'8'-8'137'0,"0"-2"128"0,-1 4-63 0,4 6-45 0,-2 3-39 0,4 5-32 0,4 2-10 16,19 2-28-16,1-2 4 0,30 2-9 0,12-4-3 0,19-1-6 0,17-1-9 0,18-3-14 16,9-1-7-16,6-1-3 15,-6 1 4-15,-25-1 11 16,-11 2 4 0,-21 2 10-16,-17-2 5 0,-27 7 22 15,-19-5 8 1,-38 6 1-16,-19 1-1 0,-37 2-24 15,-10 4-10 1,-21 4-19-16,-12 1-9 0,-30 4-6 16,-15-2-5-16,-5-7 1 15,-1-4 0-15,15-9 1 0,7-1 0 16,26-2 2-16,23 0-1 16,48 1-11-16,22-3-10 15,36 0-8-15,14 0 1 16,41-3 10-1,22-2 10-15,32 2 10 0,11-5 0 0,5 2 1 16,6-2 1 0,1-3 1-1,-4 6 2-15,-14-3 3 0,-30 6 2 16,-39 4 5-16,-18 3 9 0,-35 4 14 0,-7 1 3 31,-37 1-1-31,-16-5-7 16,-33-6-16-16,-25-3-4 0,-15-10-9 15,-5-3-1-15,13 2-8 16,21 3-3-16,26 11-3 16,21 8-6-16,38 11-13 0,18 6-1 0,42 10 0 15,13-5 5-15,28-5 16 32,14-7 2-32,39-14-30 0,15-4-72 15,4-6 70 1</inkml:trace>
  <inkml:trace contextRef="#ctx1" brushRef="#br0" timeOffset="117236.54">10302 12235 718 0,'-11'8'53'0,"-3"0"26"0,0 3-7 0,-7 1-18 16,4 1 6-16,-2-2 34 0,2-1 22 0,4-4 32 16,-3 0 2-16,7-1-22 31,-2 3-22-31,9-2-48 15,4 4-18-15,18 5-20 16,7 4 2-16,14 2 10 16,8-1 5-16,19-4-7 15,4-3-8-15,6-4-10 0,5-1-6 0,-12-3 1 32,-8-1 5-32,-25 0 1 0,-23 0-44 0,-39-4 26 15</inkml:trace>
  <inkml:trace contextRef="#ctx1" brushRef="#br0" timeOffset="119008.8">17995 9896 365 0,'0'2'115'0,"0"3"103"0,0 2-71 0,0 0-16 0,0 1-35 0,-2-4-15 0,2 1-6 15,0-5 4-15,-11 3 7 16,0-3 2-16,-6 0-8 15,-9 0-11-15,-4 0-23 16,-4-4-11-16,-1-4-16 16,-1-2-6-16,-4-4 8 15,2-2 6 1,-6 0 17-16,2-4 7 0,-7-5 1 16,1 4 0-1,1-9-14-15,4-1 0 16,15-1-8-16,-2-3-5 15,10-1 4-15,7-2-4 0,2-1 1 0,5 3-1 32,2 1-14-32,4 3-3 15,7 6-9-15,-1-1-1 16,7 5 3-16,-1-5 2 0,4 2 3 16,1-1 0-16,2 0 0 15,5 0-2-15,9 1-2 16,-1 0-1-16,6-3 0 15,-2-1 1-15,2 6 1 16,1-6 0-16,1 4 0 16,-1 4-1-16,0 2 2 15,-4 4 3-15,6 4-5 16,5 3-1-16,-5-2 0 16,11 4-2-16,0 0 1 0,2-1 5 15,6 0-3 1,-5 0 1-16,-5 6 5 15,-1 1-5-15,-9 4 3 16,2 4-3-16,-1 5-3 0,-4 7 5 16,8 1-7-1,-5 4 2-15,1 7-2 16,5-2-2-16,-2 4 4 16,3-2 2-16,2 4-1 0,1 4 4 15,-10-1 3-15,-4-3-1 16,-18 2-1-16,-6 5 1 15,-9 1 3-15,-4 2 0 16,-10 2-1-16,-5 0-4 16,-17 2 4-16,-2 2 0 15,-12-3 6-15,-5 2-5 0,-11-4-6 16,-2-1-1-16,-3-9-11 16,-4 3-14-16,-15-12-70 15,-9-4-61-15,-29 0 77 16</inkml:trace>
  <inkml:trace contextRef="#ctx1" brushRef="#br0" timeOffset="124616.34">20475 9773 579 0,'-32'18'88'16,"-3"-3"88"-16,12 0-65 0,2-1 10 0,2-2 6 0,10-1 7 16,1-4-2-16,5 1-4 15,11-1-4-15,7-3-9 0,12-3-22 16,6-1-14-16,21-1-27 16,14-7-9-16,22 1-13 15,15-2-5-15,4 0-7 16,0 2 1-16,-5 6-9 15,-15-3-2-15,-20 9-1 16,2 2-2-16,-25 0 5 16,-10 0 0-16,-23 4 7 15,-16-7 5-15,-24 4-1 16,-14 0 1-16,-19-5-7 16,-2 8-7-16,-15 0-4 15,-15-3-2-15,-16 8-2 16,-8-2-1-16,4 2-2 15,13 3 1-15,31-2 0 16,7-1 1-16,32-2-2 16,7-1-2-16,22-4-3 0,19 4 2 15,22-2 6-15,13-6 6 16,32-2 12-16,12-8 5 16,27 1 3-16,1-8 1 15,-12 1-3-15,-20-1-3 16,-32 2-1-16,-13 4 2 15,-33-2 7-15,-15 5 0 0,-28 3-7 16,-14 0-7-16,-30 3-15 16,-9 7-8-16,-35 1-10 15,-7-5-5-15,-6 3 1 16,5 2 2-16,37-3 13 16,18 2 6-16,33-1-2 15,15-2 0-15,26-1-10 16,14-1 0-16,32-2 9 15,15 0 2-15,19-1 11 16,12-1 3-16,11 1-3 16,-3-1-1-16,-21-1-1 15,-17 2 0-15,-33 3-2 16,-18-2-1-16,-19 6-49 16,-13-3-54-16,-28 6-140 15,-12-1-221-15,-37 3 261 16</inkml:trace>
  <inkml:trace contextRef="#ctx1" brushRef="#br0" timeOffset="131513.35">10406 12495 696 0,'-9'-1'108'0,"-2"-4"111"0,6-8-135 0,-1-1-5 15,1-8 2-15,5 3 12 0,10-9 18 0,-3-1-7 0,14 2-28 16,-2 2-17-16,1 9-28 16,1 7-5-16,-7 9 6 15,0 3 9-15,1 8 13 16,-3 3 2-16,4 4 5 0,6-4 1 16,5-1 5-16,9-1 1 15,16-6-13-15,11 1-9 16,16-6-19-1,0 3-11-15,19 3-9 0,8 1-5 16,28 8-2-16,14 0-2 16,8 4 2-16,2-1-1 0,-5-3 2 31,0-2 2-31,-13-6 0 16,-12-6 2-16,-40-1 3 0,-18-1 1 0,-24-1-45 15,-12-1-87-15,-16-12 75 16</inkml:trace>
  <inkml:trace contextRef="#ctx1" brushRef="#br0" timeOffset="132611.19">17749 9921 419 0,'-34'15'89'0,"3"0"68"0,6 0-8 0,1-3 7 16,8-4 6-16,5 3 4 0,8-8-29 0,1 2-21 15,9 1-35-15,8-2-16 16,14 5-21-16,10-4-5 0,12 4-10 15,7 1-7-15,19-7 1 32,13 2 4-32,21-1 12 0,-2-1 4 15,-10-3 4 1,-18-3-5-16,-36-5-2 0,-15 8-4 16,-22-1 14-16,-8 4-6 0,-24 3-16 15,-17-6-2-15,-33 2-20 16,-17-1 2-16,-23 3-1 15,-6 5-1-15,10 5-5 16,6-1 1-16,6 1-2 16,5-1 0-16,11 1-2 15,12 2-3-15,29-1-3 16,19 0-1-16,32-3 2 0,18-5 2 16,29 0 3-16,14-3 4 15,24-4 1-15,-1-2 1 16,14-6-1-1,11 2-1-15,6-5 1 0,0 1 1 16,-23 4 4-16,-18 0 2 16,-42 4 5-16,-19-1 7 15,-28 3 0-15,-17 0-9 16,-38 0-6 0,-14 0-7-16,-30 5-2 0,-12 1 2 0,0-1-1 31,11 4-8-31,19-3-6 15,19 6 2-15,20 0-1 0,17 1 3 16,32 1-3-16,10 0 1 0,33 0 4 16,11-1 3-16,20-7 5 15,6-3 1-15,19-3 0 16,11-4 7-16,-11-1-80 16,-6-1-75-16,-18-4 84 15</inkml:trace>
  <inkml:trace contextRef="#ctx1" brushRef="#br0" timeOffset="136734.67">18340 9882 622 0,'2'-6'120'0,"-2"1"168"0,0 5-178 0,8-2 8 0,-23 4-12 0,1 7-7 0,5-5-17 0,-10 5-9 0,16-3-13 15,-1-4-2-15,-8 9-14 16,-1 5-8-16,1 6-11 0,8 8-6 16,-3 5 1-1,3 1 4-15,1 2 10 0,-5 3 2 16,12 4-3-16,3-2-3 16,3 7-14-16,7-4-4 15,7 3-3-15,4 2-4 16,9-4 1-16,-1 5 1 15,2-3-1 1,-2-5-2-16,0 3-1 0,2-1 0 16,3-2 2-16,3 5 1 15,-3-5-1 1,8 5 1-16,-8 0 17 0,13 1-1 0,0 2 5 31,-6 0 1-31,3 1-19 0,-5-1-5 16,-2-2-5-16,5 5-2 0,3 0-1 15,-2-3 5-15,-1 4 1 16,3-4 1-16,2 0 0 16,7-2-1-16,6 2 1 15,-3-1 0 1,3-2 0-16,-7-5 1 0,-2-5 1 16,3-3 1-1,-1-4 0-15,7-4 0 0,-3-4-1 0,4 1 0 31,6-3 1-31,-6 0 0 0,-13-4 1 0,-12-2 1 0,-16-4 5 32,-16 1-3-32,-3-5-9 15,-8-5-20-15,-7-3-69 0,6-11-39 0,-2-2-153 32,3-1 154-32</inkml:trace>
  <inkml:trace contextRef="#ctx1" brushRef="#br0" timeOffset="137257.99">20102 11636 800 0,'-4'0'117'16,"2"-2"109"-16,-6 2-67 0,3 0-33 0,-1 0-19 0,1 5-22 0,4-2-8 15,1 3-19-15,4 4-5 16,6 6-16-16,6 4-7 0,7 12-17 16,4 4-7-1,9 11-5 1,-1 4 1-16,0-1 0 0,0 2 1 16,-4-6 16-16,-1 1 3 15,-11-6 2 1,2-1 3-16,-9-7 1 15,-4-6 4-15,-5-4 17 16,-3-5 5-16,-11 0 7 16,6-3 8-16,-15-1-4 15,-5 0-6-15,-16 0-26 16,-22 2-14-16,-15-2-17 16,-12 2-6-16,11-2-32 0,5-1-50 15,5-5-189 1,9 3 164-16</inkml:trace>
  <inkml:trace contextRef="#ctx1" brushRef="#br0" timeOffset="139762.97">20741 12489 392 0,'-16'-10'98'0,"2"1"73"16,0 3-48-16,1 2-17 0,4 0-39 0,4 2-11 0,0 2 11 0,5 0 14 0,-1 0 22 0,-1 0 6 0,-7 3-12 0,4 4-14 15,-4 2-23 1,4-3-8-16,-3 2-11 16,6-3-6-16,2-3-4 0,8-1-1 15,10-2 8-15,9-3 3 16,21 0 1-1,9-7 0-15,25-2-18 16,-3 0-4-16,-2 1-10 16,-7 1-3-16,-21 1 1 15,-8 4 2-15,-19 0 8 0,-8 1 4 16,-14 5 8-16,-5 0-3 16,-18 2-5-1,-7 5-6-15,-19 3-12 0,-13 4-2 16,-25 7-8-16,-6 2-7 15,-9 6-5-15,2-1 0 0,23 4 6 16,14-6 5 0,24-2 2-16,15-5-3 0,33-5-2 15,20-4 0-15,29-12 4 16,16-4 4-16,27-13 5 16,8-3 5-16,6-5 5 15,-7-1 2-15,-23 2-1 16,-19 4 0-16,-25 5 0 15,-11 4 9-15,-27 7 5 16,-15 3-3-16,-23 11-7 16,-16 6-11-16,-16 8-7 15,-6 6 0-15,-11 5 3 16,7 2 0-16,16-5-1 16,16 2-6-16,37-15-10 15,21-3-2-15,38-14-19 0,5-12 499 16,17-45-337-16</inkml:trace>
  <inkml:trace contextRef="#ctx1" brushRef="#br0" timeOffset="142288.01">17783 10133 403 0,'3'-2'129'16,"-1"-1"96"-16,0 3-38 0,-2 3-23 0,0 4-36 0,-4-6-9 0,4 1-9 0,0-2-6 15,0 0-18-15,0 0-11 16,0 1-23-16,0 1-5 16,0 6-2-16,0-4-2 0,0 6-4 15,-3 3-4-15,3 2-9 16,0 6-6-16,2 6 2 16,-1-1 1-16,-1 14 5 0,2 1 0 15,-2 9-6 1,0 9-6-16,0 5-11 15,0 4-1-15,0 8 0 16,3 3 1-16,2 1-4 0,0-1-1 16,2 1-2-16,-2-5 0 15,6-6 3 1,-4-4 1-16,2-7 1 16,2-4-1-16,-6-10-1 0,3-3 1 0,-4-13-2 15,4-4 0 1,-6-10-1-1,-2-11-17-15,0-1-94 0,-2-9-137 0,-1-4 137 32</inkml:trace>
  <inkml:trace contextRef="#ctx1" brushRef="#br0" timeOffset="142614.63">17594 11213 430 0,'13'11'86'16,"9"11"139"-16,-3 3-111 0,17 15-27 0,-6 2-13 0,3 3-37 0,-5 3-8 0,1-14 22 0,4-3 6 15,-3-17 29-15,3-7 12 16,-5-11-2-16,-1-10 8 16,-3-11-8-16,-2-8-12 15,-3-11-25-15,3-4-16 0,-5-5-30 16,-1 1-10-16,-6 1-174 16,-3 1 123-16</inkml:trace>
  <inkml:trace contextRef="#ctx1" brushRef="#br0" timeOffset="173243">18660 7939 359 0,'0'5'101'0,"0"0"96"16,0 3 0-16,0-2-28 15,-1 2-12-15,-1-5-11 0,1-2-4 0,-3-1-13 0,4 0-22 0,4-4-35 0,0-4-11 0,6-3-17 0,6-3 1 0,4-1 0 16,2 1-4-16,10 2-15 16,-4 2-5-1,-3 7-10-15,2 3-8 0,-9 5 1 16,0 3-1-16,-13 1 2 31,-8 2 7-31,-10 5 0 0,-2 0 0 0,-11 1-3 31,3 2-5-31,-2-6 3 16,2-1-1-16,11-6-1 16,6 1-2-16,6-4-1 15,6 2 0-15,11 4 1 0,2 2 0 16,10 5 1-16,0 3 1 16,1-3 1-16,-3 3 2 15,-8-1 9-15,-12 0 7 16,-11 2 8-16,-11-2 3 15,-19 2-5-15,-3-1-6 16,-14-5-6-16,-3 2-6 16,-1-8-9-16,-2-2-9 0,16-4-35 15,2-1-20-15,18-1-55 16,3 0-29-16,18 0-66 16,0 0-43-16,12-1-203 15,10-2 256-15</inkml:trace>
  <inkml:trace contextRef="#ctx1" brushRef="#br0" timeOffset="173696.51">19313 7947 479 0,'0'-19'152'0,"-3"2"188"0,-6 3-78 16,-4 9-49-16,-7 2-49 0,-6 7-85 0,0 3-23 0,-4 7-23 0,0 5-9 0,4 6-8 0,4 5-6 0,10-2-10 15,2 2-2-15,10-9-3 16,10-1 3-16,6-13 3 16,2-1 5-16,3-8 11 15,1-9 8-15,-5-3 11 16,4-8 5-16,-8-5 3 16,1-1-3-16,-2-4-7 15,-1 4-4-15,-4 14-3 16,1 6-4-16,-7 21-3 15,1 13-5-15,-2 22-10 16,-2 7-1-16,2 13-3 16,-1-1-1-16,2 3-55 0,6 1-49 15,-3 6 57-15</inkml:trace>
  <inkml:trace contextRef="#ctx1" brushRef="#br0" timeOffset="175376.12">19126 9040 398 0,'4'0'156'16,"1"2"119"-16,-3-1-53 0,4 5-39 0,-3-2-47 16,-1 5-16-16,-2 2-19 15,0 3-13-15,-2 5-28 16,1 5-14-16,-6 9-24 16,3 0-7-16,-7 11-8 0,0 0-3 15,-7 7-4-15,-4-2 0 16,-2-10 0-1,-2-4 0-15,11-10 1 0,1-6-1 16,14-3-3-16,3-5-2 16,15-3-1-16,2-7 0 15,5-1 2-15,4-3 2 16,1-6-1-16,-2-1-27 16,-6-6-71-16,-4 2-70 15,-6-8-192-15,1 5 200 16</inkml:trace>
  <inkml:trace contextRef="#ctx1" brushRef="#br0" timeOffset="175551.45">19233 9310 918 0,'-5'1'135'0,"2"5"105"16,2-1-22-16,-1 9-75 0,0 2-37 0,2 13-49 31,2-1-21-31,0 3-20 0,-2 7-7 16,4 8-6-16,3-2-2 0,-4 2-25 31,5-3-42-31,-2-7-153 0,3-6-211 0,1-18 237 16</inkml:trace>
  <inkml:trace contextRef="#ctx1" brushRef="#br0" timeOffset="175887.66">19403 9292 648 0,'4'2'121'16,"7"-2"152"-16,1 0-77 0,9-2-12 16,-1 1-41-16,5-6-58 15,1 3-12-15,2-1-16 16,2 2-8-16,-2 3-20 15,-2 0-9-15,1 1-9 16,-4-1-4-16,-5 5-2 16,-6-3-1-16,-12 6-3 15,0 9-1-15,-12 8 0 16,-4 10-3-16,-2 15-1 16,-5 9-1-16,1 21-22 15,-4 12-39-15,3 18-213 16,-1 8 176-16</inkml:trace>
  <inkml:trace contextRef="#ctx1" brushRef="#br0" timeOffset="180105.36">1837 12500 538 0,'-14'20'112'0,"0"1"117"0,1 1-38 0,0-8-22 0,2-1-21 0,8-12-23 15,3-1-25 1,6-11-30-16,15-4-11 0,20-6-20 16,13 2-1-16,23 5-20 15,10 5-7-15,3 7-8 16,-1 4-4-16,1 2 2 16,8 6 0-1,-5 1 0-15,-1-3 0 0,-15 1 16 16,-17-1 6-16,-28-3 10 15,-12-4 11-15,-25-1 5 16,-14 0-8-16,-28 2-6 16,-18 4-10-16,-28 0-20 15,-8 4 0-15,-1 1-7 16,-5 0-6-16,-13 3-10 16,-2-1 1-16,4-4 3 0,15-7 5 15,40-12 7-15,25-2-2 16,35-10 4-16,17-4 9 15,37-5 13-15,26 1 6 16,30-2 1-16,10 7-5 16,8 8-8-16,-10 3-3 15,-1 4-8-15,-6 5 3 16,-7 7 4-16,-14 1-36 16,-33 15 24-16</inkml:trace>
  <inkml:trace contextRef="#ctx1" brushRef="#br0" timeOffset="182284.91">21473 11686 510 0,'7'0'77'0,"-4"0"60"0,1 0-2 0,1 0-21 0,-2 2-1 0,-3 2 5 16,0 3-6-16,-3 1-18 0,-2-2-10 0,2 0-18 0,3-1-8 16,0 3-5-16,0-5 0 15,2 5 1-15,-2-3-3 0,-2 4-5 16,-1 4-4-16,3-1-7 31,0 3-4-31,2-3-11 0,2 2 0 0,11 1-4 16,5-3 2-16,5 1 5 15,2 1 7 1,6 0 10-16,-4 0-1 0,-4 4-6 16,-6-2-8-16,-2 6-13 15,-10-5-5-15,-6 8 0 16,-4-3-2-16,-16-3-2 31,-3 3-3-31,-14-3-44 0,-4 3-37 0,1-6-110 31,-7-3-83-31,13-7 149 0</inkml:trace>
  <inkml:trace contextRef="#ctx1" brushRef="#br0" timeOffset="182481.64">21468 11655 830 0,'5'-4'138'0,"9"-3"170"16,7 2-94-16,6-8-36 0,7 1-36 16,4-6-69-16,-3 1-26 15,-5 4-31-15,-8 4-16 16,-3 7-201-16,-6 9 143 16</inkml:trace>
  <inkml:trace contextRef="#ctx1" brushRef="#br0" timeOffset="183007.05">22076 11707 1048 0,'19'-11'117'0,"-5"-2"84"16,-6 4 5-16,-5 1-40 15,-8-3-20-15,-9 1-33 16,-2 1-17-16,-9-1-32 0,-5-1-19 16,-1 10-31-16,1 1-9 15,4 12-12 1,11 4-3-16,4 11 0 15,3 1 1-15,8 1 3 0,6-1 3 16,2-9 1 0,3-2 1-16,5-7 1 15,1-4 0-15,-1-11 5 16,1-1 0-16,4-11 4 16,-6-4 0-16,4-6 4 15,-4-3 3-15,-3 2 9 16,-6 3 7-16,1 7 5 0,-4 4 1 15,-3 14-4-15,0 5-7 16,-3 17-10-16,-5 13-6 16,5 9-7-16,-4 9-3 15,1 14-1-15,-2 1 0 16,-3-1-4-16,3-4-4 0,-1-6-54 16,4-2-39-1,0-12-150 1,4-5 134-16</inkml:trace>
  <inkml:trace contextRef="#ctx1" brushRef="#br0" timeOffset="193297.37">10821 12196 319 0,'-3'-4'35'0,"-5"4"22"0,-3 7-21 0,-12 10 5 0,-7 0 1 0,-2 1 28 0,0-6 7 0,12-4 38 16,3-6 11-16,4-5 9 16,4-5 9-16,-2-2-24 15,-1 2-16-15,-3 7-30 16,-4 1-13-16,-2 5-6 16,-7 4-7-16,-4 4 2 15,-2-1-2-15,4 6-8 16,3 1 8-16,14-1 0 15,2 3 1-15,14-2-1 16,15 3-12-16,21 0-10 16,16-3 3-16,40 1-12 0,17-2 7 15,25-2-9-15,12-2-8 16,13 3 0-16,7-3-6 16,-4 1 2-16,-7 2 2 15,-21 3 0 1,-9-1 1-16,-9 0 3 15,-12-3 1 1,-28-2 4-16,-21-4 5 0,-23-12 8 16,-12 4 10-16,-26-9 10 15,-17 1-3-15,-42 6-10 16,-21-2-9-16,-34 2-16 0,-9 2-1 16,-21 4-2-16,-3 1-1 15,-16-1 0-15,-9 0-3 16,13 4-1-16,4-4 0 15,27 2-1-15,16-2 0 16,35-3-2-16,21 1 0 16,58-4-8-16,1-5-1 0,60 10 5 15,23-2 0-15,35 6 8 16,18-4 1-16,27-5-3 16,7 0 1-16,13-3 5 15,5-4 10-15,-15 1 11 16,-10 0 3-1,-23 1 4-15,-23 4-7 0,-48-3-4 16,-21 1 2-16,-34 10 12 16,-16-7 2-16,-32 0-3 15,-23 0-4 1,-47-15-24-16,-19 7-9 0,-23-4-4 0,-2-6-1 16,16 0-1-16,7-1 3 15,34 8-7-15,21 9-7 16,46 11-18-16,26 10-2 15,49 16 19-15,21-2-36 16,34 0 46-16</inkml:trace>
  <inkml:trace contextRef="#ctx1" brushRef="#br0" timeOffset="208056.99">10742 12834 924 0,'-52'5'120'0,"10"-3"101"0,1-7-35 0,11-8-45 0,3 1-11 0,6-6-28 0,4 1-13 0,11-2-18 16,-1-2-19-16,14 12-19 0,7 3-14 16,18 15-19-16,18 5 0 15,38 10 1-15,10-2 1 32,24 8 4-32,7-8 5 0,24-6 6 0,13-11 3 15,14-10 0 1,-1-6 2-16,-3-8-1 15,-9 0-1-15,-27 3 0 16,-20-3 1-16,-55 15 5 16,-24-3 2-1,-38 12 15-15,-17 0 4 0,-34-1-10 16,-21 6-2-16,-46-1-11 16,-13 4-9-16,-17 0 0 15,-8-9-3-15,-2-4-7 16,1-1 0-16,8-2-4 15,9-5 0-15,49 8-6 16,18 0-1-16,37 1-5 16,19 4-6-16,19 1-7 15,19 7-1-15,39 9 6 16,22 0 7-16,46-5 8 16,20-2 2-16,10-12 1 0,5-5 2 15,-1-7 4-15,-7-5 4 16,-24-1 4-16,-22 3 4 15,-55 1 12-15,-22 4 12 16,-35 1 18-16,-22-2-6 16,-34-3-13-16,-29-5-14 15,-44-4-23-15,-16 1 0 16,-26-5-8-16,-1 2-2 16,-9 7-7-16,3 0-1 15,28 9 2-15,28 6-3 0,53 13-3 16,25 1-7-16,41 5-6 15,18 1 5-15,41 2 10 16,23-1 10-16,56-7 11 16,23-8 1-16,30-6-1 0,6-6-1 15,6-5 2-15,-15 3 1 16,-32 2 3-16,-21 4 1 16,-59 4 6-16,-29-2 6 15,-38 6 11 1,-20 2 2-16,-44 1-2 15,-20-2-6-15,-45-4-14 16,-22 0-7-16,-17-3-11 0,-10 0-8 16,1 2-9-16,6 1-3 0,26 11-1 15,21 6 3-15,58 7-4 16,27 2-5-16,45 4 7 16,29-3 5-1,52 0 17-15,32-5 10 0,34-19 9 16,16-12 3-16,24-21-2 0,-3-9-1 31,-26-7 6-31,-12 1-30 16,-67-15 9-16</inkml:trace>
  <inkml:trace contextRef="#ctx1" brushRef="#br0" timeOffset="-213185.35">9241 1120 404 0,'3'0'134'0,"1"0"94"0,-2-1-29 0,0 1-32 0,-2-2-45 15,1-1-15-15,-1-2-21 0,0 0-5 0,0-3-13 0,-1 1-5 16,1-1-5-16,0 0 0 16,0 1 5-16,-2-4 3 15,-6-1 5-15,2-1 2 16,-15-1-10-16,-1 3-9 15,-3 9-21-15,-5 2-12 16,5 8-15-16,-2 11-5 16,2 10-4-16,-1 8-1 15,12 4 0 1,3 0 2-16,11-7 0 0,3-6 1 16,12-14 1-16,4-6 0 0,-1-10 6 15,3-5 3-15,3-9 8 16,-7-5 2-16,-3-4 1 15,-1-3 3-15,-4-5-4 16,-6 1-6 0,-1 2-1-16,0 5-4 0,-4 0 13 15,-1 3 1-15,1 6 7 16,2 14-4-16,2-7-14 16,3 15 2-1,1 5-9-15,7 5 3 0,1 9 2 16,0 8 2-16,6 16 5 15,-2 13-4-15,-2 12-1 16,-2 3-2-16,-5 3-1 16,-1-1 2-16,-14-11-1 15,-7-5 0-15,-12-12 0 16,-10-4 1-16,1-14 9 0,-8-8-5 16,6-12 1-1,0-8-2-15,4-16-12 16,2-5 2-16,5-17-8 15,8-2-27-15,1-8-52 16,7 1-41-16,18-7-120 0,4 6-50 16,13-1 157-16</inkml:trace>
  <inkml:trace contextRef="#ctx1" brushRef="#br0" timeOffset="-212852.92">9480 1122 1192 0,'0'0'133'0,"-6"0"81"15,-5 1-23-15,6 10-76 0,2 5-34 0,6 6-42 0,4 5-13 0,8 6-12 16,1-1-4-16,0 1-6 16,4-5 1-16,-4-4 16 0,-2-7 10 15,-6-4 25-15,-6-5 15 16,-10-15 9-16,2-5-1 15,-4-17-6-15,-1-5-11 16,5-9-11-16,-4-4-5 16,4-5-22-16,9 1-8 0,2 7-14 15,8 6-9 1,1 16-2 0,0 5-1-16,10 15-55 15,-1 2-39-15,6 14-122 0,-1-6-85 0,7 14 171 16</inkml:trace>
  <inkml:trace contextRef="#ctx1" brushRef="#br0" timeOffset="-211539.62">10023 1161 822 0,'-3'-6'171'0,"-5"-5"103"0,3 0-32 16,-4 1-24-16,-4 1-48 15,1 1-16-15,-6-3-37 0,-2 0-19 16,-2 3-39-16,0 0-21 16,-4 8-19-16,-2 0-8 0,4 8-10 15,-6 9-2-15,10 9-5 16,1 7-1-16,13 9 1 15,1 1-1 1,10-4 5-16,1-2 0 0,8-8 0 16,3-6 2-16,1-11 0 15,-2-2 0-15,2-14 4 16,-2-3-1-16,2-14 3 16,2-9 1-16,-1-6-1 15,5-4 1-15,-1 3 3 16,3 0 2-16,-6 11 6 15,-3 3 0-15,-4 16-3 16,-3 2-5-16,-7 11-6 0,0 8-4 16,5 10 2-16,-2 1-2 15,3 4 0-15,4-3 0 32,0-4 0-32,-1-3 1 0,3-9 2 15,-4-7 1-15,1-8 2 0,2-6 1 16,-3-6-1-1,4-7 1-15,5-3-5 0,-1-3 0 0,6 7-2 32,-9 1 0-17,1 11-1-15,-4 8-2 0,-7 15 1 16,2 6-1-16,-5 10 3 16,-3 7 1-16,-1 1-1 15,-2 2 2-15,-4-8-1 16,6-5 2-16,1-12 1 15,0-12 1-15,0 1 2 16,1-12 1-16,3-12 3 16,2-6-1-16,-1-9-2 15,4-2-1-15,10 0-4 0,2-1-1 16,12 5-2-16,3 7 0 16,-1 6 0-16,1 11-1 15,-11 9-2-15,-3 6 0 0,-9 16-1 16,-5 4 1-1,-4 7-1-15,-2 4-20 0,0-2-49 16,-1-1-47-16,9-6-141 0,1-3 6 16,6-17-31-16,5-5 11 15,-3-13 43-15,5-6-14 16,-1-7 78 0,-2-3 54-16,4-4 161 0,-4 1 75 15,-6 2 106 1,-2 4 25-16,-5 11 0 0,-6 9-27 15,-6 16-80-15,-5 11-38 0,-2 15-58 16,0 2-21-16,8 4-22 31,3-2-5-31,8-8-2 16,9-10 0-16,7-16 3 16,2-6 0-16,1-9 8 15,-3-9 1-15,0-3 8 16,-7-6 10-16,-3-1 17 15,-3-2 4-15,-1 6-14 16,-2 1-9-16,-2 11-14 16,5 13-5-16,-11 20 3 15,0 11 2-15,-5 16-10 16,5 1-2-16,5-2-2 0,1-10-2 16,15-21 1-16,2-8 1 15,9-15 3-15,3-8 3 16,-7-11 2-16,0-7 4 15,-6-6-3-15,-3-4 1 16,2-15 2-16,-4 0-3 16,5-14-3-16,2-8 4 15,-10-14-9-15,-1-1 0 0,-12 15 2 16,-1 20 3-16,-1 36 12 16,-7 21 1-16,-2 26 0 15,-2 18-7-15,-1 28-11 0,4 7 0 16,6 19-1-16,1 4 0 15,2 2-1-15,3 2-4 16,4-12-78 0,5-10-27-16,12-24-138 0,7-17-23 15,10-30-133-15,8-11 195 16</inkml:trace>
  <inkml:trace contextRef="#ctx1" brushRef="#br0" timeOffset="-210938.99">11768 1134 727 0,'-14'-17'221'0,"-8"6"211"0,-13 25-193 0,-5 18-32 0,-5 20-101 0,-4 6-32 0,0 5-50 16,11-8-14-16,21-14-14 0,7-11-5 16,28-25-1-16,10-8 1 15,5-19 8-15,8-5 5 16,-6-8 7-16,0 2-5 15,-7-2 2-15,-3 2-2 16,-1 11 15-16,-8 2 19 16,-7 15-2-16,-7 5 4 15,-7 16-19-15,-12 11-15 16,-1 14-2-16,-4 4-2 0,8-4-4 16,6-4-1-16,14-20-1 15,7-9 1-15,12-19 5 16,5-5-1-16,10-11 2 15,4-3 0-15,0 11 2 16,0 0 4-16,-8 16 0 16,1 6 0-16,-6 20-7 15,-7 3-1-15,-8 12 0 16,-8 2 0-16,-8-1 1 16,-5 4-1-16,-6-15 4 15,0-4 2-15,3-18 5 0,-2-6 4 16,9-16 4-1,2-11-2-15,14-20 5 16,18-8-13-16,17-18 5 16,5 6 2-16,10 11-10 15,-8 9 9-15,-7 22-16 16,-2 9-2-16,-10 16 1 0,-13 2 0 16,-11 13 9-16,-5 7 1 15,-13 12 1 1,-4 8 0-16,-11 5-5 0,2 5-2 15,6-1-4-15,6-5-3 16,10-15-21-16,7-7-27 16,13-18-81-16,9-12-72 0,5-2 107 15</inkml:trace>
  <inkml:trace contextRef="#ctx1" brushRef="#br0" timeOffset="-210767.07">12426 701 1809 0,'-30'20'72'0,"3"-7"-7"0,5-7-19 0,9-12-89 0,12-15-81 0,15-10 65 0</inkml:trace>
  <inkml:trace contextRef="#ctx1" brushRef="#br0" timeOffset="-210588.8">12907 480 1120 0,'3'41'173'0,"-5"9"242"0,-2 12-213 16,-4 15 3-16,-5 10-68 16,2 6-95-16,-3 0-15 15,-7-8-45-15,6-8-62 16,-1-10-244-16,6-6 201 15</inkml:trace>
  <inkml:trace contextRef="#ctx1" brushRef="#br0" timeOffset="-210134.94">12770 1172 1653 0,'4'-11'126'16,"9"-5"71"-16,8-3-38 0,5-3-8 15,4-3-44-15,8 3-49 16,-2 0-19-16,2 14-36 16,-3 0-4-16,-10 16-10 15,-7 8 0-15,-12 14 0 16,-6 8 1-16,-5 7 5 0,0-4 1 16,5-3-2-16,2-5 0 15,11-12 3-15,2-10 1 16,22-13 7-16,1-7 5 15,9-12 9-15,-6-1 12 16,-13-3 33-16,-4 0 18 16,-18 1 27-16,-3 7 2 0,-14 11-27 15,-4 9-20-15,-9 20-39 32,-3 10-15-32,3 18-13 0,4 3-1 0,14 10-2 15,1 6-1 1,10 1 2-16,-1-4 1 0,1-5 1 15,-2-2-5-15,-12-7-21 16,-15-2-12-16,-7-5-38 16,-7-1-22-16,-8-5-60 15,-1-4-38-15,-7-15-129 16,-11-10 173-16</inkml:trace>
  <inkml:trace contextRef="#ctx1" brushRef="#br0" timeOffset="-209639">14224 970 1282 0,'8'10'54'0,"-13"9"-48"0,-3 3 30 0,-9 12-11 0,0 7 2 15,3 10 1-15,9 3-13 0,10-7-14 0,10-6 0 0,18-14 23 0,7-7 27 0,-1-18 62 0,-1-5 31 0,-13-13 31 16,-7 0 1-16,-18-1-25 15,-7-5-26-15,-21 3-44 16,-7-3-27-16,-18 1-38 16,-9 2-10-16,-2 7-24 15,2-1-26-15,23 4-75 16,16 2-81-16,31-5-310 16,18-7 297-1</inkml:trace>
  <inkml:trace contextRef="#ctx1" brushRef="#br0" timeOffset="-209440.7">14746 712 807 0,'26'-32'210'0,"-14"1"324"0,-10 5-192 15,-18 12-60-15,-9 9-59 0,-10 12-133 16,-4 13-46 0,2 26-38-1,7 6 0-15,13 17-8 16,8 1-3-16,10-4 1 0,10 3-41 15,3-7-87-15,1-5-67 16,-4-7-429 0,-7 1 382-16</inkml:trace>
  <inkml:trace contextRef="#ctx1" brushRef="#br0" timeOffset="-209315.27">14464 1100 947 0,'2'-29'210'0,"4"10"259"16,2 2-263-16,11 9-88 15,6 0-49 1,13-1-47-16,8 1-15 0,15-5-56 16,8-1-76-16,25 8 74 15</inkml:trace>
  <inkml:trace contextRef="#ctx1" brushRef="#br0" timeOffset="-208958.71">15622 1098 1346 0,'-21'3'90'15,"-10"5"50"-15,1 5-58 16,-11 10-16-16,-5 7-34 16,8 11-33-16,8 3-6 15,16-7-12-15,14-9-15 16,19-14 0-16,16-11 6 15,9-14 20-15,6-7 19 0,-2-16 36 32,-4 3 12-32,-8-4 33 0,-3 4 16 0,-12 5 0 15,-5 6 6 1,-16 17-30-16,-8 7-20 0,-5 26-36 16,-3 10-22-1,4 17-10-15,2 4-1 16,12-6-14-16,14-4-37 15,15-26-115-15,9-3-232 0,21-30 229 16</inkml:trace>
  <inkml:trace contextRef="#ctx1" brushRef="#br0" timeOffset="-207445.07">16996 475 1109 0,'-5'-3'148'0,"2"6"65"0,-5 13-65 0,4 12-8 0,-4 26-59 0,4 12-12 0,1 21-17 0,0 9-15 0,2-6-23 0,-3-5-1 16,0-12-6-1,4-9 1-15,-7-15 3 16,6-8 2-16,1-19 4 0,-11-11 2 16,17-14 6-1,-4-11 12-15,-2-13 0 0,11-8-2 16,-2-4-11-16,13 6-13 15,15 9-2-15,-11 10-1 0,3 16-1 16,-4 9-2 0,-3 15-2-1,-6 4-1-15,-4 7 2 0,-2-1 1 0,-10 2 4 16,-10 0 1 0,-7-7 3-1,-8 2 2-15,-11-6-3 0,-4-5 0 16,-9-12-25-16,2-7-31 0,7-19-105 15,6-4-89-15,10-21 123 16</inkml:trace>
  <inkml:trace contextRef="#ctx1" brushRef="#br0" timeOffset="-206978.46">17259 516 978 0,'30'-16'182'15,"-3"1"105"-15,-8 13-65 16,-8 7 3 0,-8 22-112-16,-1 12-42 0,-7 26-36 15,-3 13-12-15,-4 17-13 16,4 3-6-16,8-5-2 0,9-10-2 16,15-16 0-1,9-14 0-15,10-13 2 0,4-9 2 16,-3-15 4-1,-8-11 9-15,-9-11 12 16,-1-13 6-16,-11-10 7 0,0-4-3 0,-8 0-12 16,-3 8-4-1,-6 9-10-15,-7 8-8 0,2 22-6 16,-2 10-4-16,6 12-5 16,3 0 4-16,7-7 4 15,11-5 1-15,7-15 3 16,3-3 4-1,-1-12 11 1,-1-3 8-16,-1-12 15 0,-6-1 10 0,-4-5 9 16,-2 0 0-16,-13-4-10 15,-5-4-10-15,-10-3-23 16,-12-1-17-16,-10 9-39 16,1 3-23-1,-6 16-71-15,5 5-50 0,9 6-184 16,11 9 205-16</inkml:trace>
  <inkml:trace contextRef="#ctx1" brushRef="#br0" timeOffset="-206715.07">18228 1018 954 0,'0'-7'243'15,"-6"1"251"-15,-23-2-318 0,-8 3 20 0,-14 9-114 0,2 3-23 16,8 20-15-16,3 5-18 16,15 12-21-1,8 0-5-15,14 2-5 0,6-4 0 0,15-7-2 16,7-3 1-16,12-13-12 16,2-12-17-16,13-11-53 15,-4-9-49-15,4-15-142 16,-8-7-115-16,-8-9 212 15</inkml:trace>
  <inkml:trace contextRef="#ctx1" brushRef="#br0" timeOffset="-206524.78">18369 565 1045 0,'0'-20'189'0,"-7"10"125"16,-7 12-76-16,6 20-96 15,5 12-42-15,0 23-7 16,6 14-10-16,-14 11-32 15,11 5-20-15,0 0-26 0,0-10-2 16,5-14 0 0,-2-8-16-16,0-14-88 0,8-6-62 15,-11-21-231-15,9-4 214 16</inkml:trace>
  <inkml:trace contextRef="#ctx1" brushRef="#br0" timeOffset="-206318.93">18634 876 725 0,'-16'6'205'31,"-6"2"203"-31,-7 9-205 0,-4 4 18 0,2 7-96 32,-4 5-37-32,3-4-37 0,2 1-21 0,16 1-26 15,9-3-4 1,13 4-4-16,13 1 0 15,14-1-4-15,6-1-30 0,11-2-125 16,9-4 106-16</inkml:trace>
  <inkml:trace contextRef="#ctx1" brushRef="#br0" timeOffset="-204865.89">16966 1710 569 0,'2'0'169'0,"-2"1"86"0,-2-1-4 0,-3 2-14 0,-4 0-75 16,-2-2-15-16,-7 1-25 16,-4-1-15-16,-3 0-22 15,-5 0-13-15,-5-1-33 16,-1-1-12-16,1 8-18 31,4 4-6-31,2 14-9 0,3 7-3 0,5 7-1 16,7 1 3-1,12 2 1-15,4-3 1 16,11 2 1-16,6-10-1 16,4-4-11-16,7-4-30 15,3-6-111-15,7 3-58 16,5-8 101-16</inkml:trace>
  <inkml:trace contextRef="#ctx1" brushRef="#br0" timeOffset="-204500.13">17239 1942 1176 0,'-11'-14'164'0,"-6"-1"116"15,-1 1-29-15,-12 2-88 16,2 2-60-16,-2 9-72 15,-8 2-12-15,2 12-21 16,-1 10-8-16,11 10-7 0,10 7 1 16,16 2 2-16,9-2 1 15,12-12 3-15,6-4 3 16,7-11 5-16,-4-7 2 16,3-8 8-16,-4-7 1 15,-6-10 8 1,-5-3 4-16,-2-10 14 0,-5 2 7 15,-2 4 2-15,-1 5-4 0,-5 10-15 16,-3 9-14-16,3 2-16 16,-1 11-2-16,3 8-5 15,1 5 2-15,7 0-23 16,6-1-29-16,7-7-111 16,4-10-73-16,10-6 128 15</inkml:trace>
  <inkml:trace contextRef="#ctx1" brushRef="#br0" timeOffset="-203831.66">17758 1888 1011 0,'-9'-12'157'15,"-7"0"107"-15,-6 9-39 16,-13 8-101 0,-3 8-49-16,-6 17-49 0,3 9-8 15,6 12-10-15,10 5-4 16,25-1-6-1,11-4-2-15,17-12 2 0,13-4 1 0,2-21 2 16,0-3 2-16,-4-20 4 16,-3-7-1-16,2-19 4 15,-5-6-4-15,11-11 5 16,-6-12 2-16,-5-6 13 16,1 1 15-16,-20-5 28 31,-3-2 8-31,-11 10 2 15,-8 11-4-15,0 22-10 0,-1 18-8 16,-7 26-26-16,-2 15-13 0,1 22-27 16,5 11-3-16,-1 10 7 15,8-1 4 1,5-2 2-16,3-3 1 0,8-9 1 16,0-8 1-1,2-21 3-15,0-8 1 0,-4-17 6 16,7-6 3-16,0-19-1 15,-1-8-1 1,11-5-7-16,2 2-4 0,-1 10-5 16,3 12-5-16,-8 14-6 0,2 13-2 15,2 9 2 1,4 5 4-16,2-1 5 0,4-2 3 16,8-11 0-16,4-5 1 15,-3-15 3-15,-2-5 2 16,-8-7 5-16,-5-5 3 15,-8-7 7 1,-6-1 7-16,-12-3 24 16,-5 4 12-16,-10 1 2 0,-5 9-8 0,-6 13-37 15,3 12-20-15,3 18-18 16,4 11-2 0,12 12 4-1,6 6 5-15,18-1 6 16,10-5 1-16,9-15-40 0,9-5-42 0,0-21-27 15,6 4 37-15</inkml:trace>
  <inkml:trace contextRef="#ctx1" brushRef="#br0" timeOffset="-200276.26">16720 2364 630 0,'2'-7'127'0,"-2"2"112"0,-2 5-11 0,-6 0-61 16,-3 1-16-16,2 3-32 15,-7 2-6-15,0 2-14 0,-1-2-13 16,-7 5-6-16,-6 2-11 16,-5 4-30-16,-3 7-7 15,-1 10-23-15,1 7-6 0,3 16-6 16,7 8-1-16,15 9-3 15,6 0 0-15,16-9 0 16,11-12 1-16,9-13 3 16,6-6 1-16,-1-18 8 15,3-5 6-15,-3-11 15 0,-4-8 10 16,-5-15 22 0,-4 2 6-16,-15-4 1 15,-4-7-2-15,-10 6-18 16,-11-8-5-16,-8 3-17 15,-4 6-11-15,-10 12-18 0,0 10-9 16,-4 16-8-16,4 9-21 16,5 4-61-16,8-2-46 0,10-10-139 31,15-1-213-31,27-13 297 0</inkml:trace>
  <inkml:trace contextRef="#ctx1" brushRef="#br0" timeOffset="-199892.47">17005 2396 1174 0,'12'0'134'0,"-8"5"73"0,7 4 18 0,-11 2-73 0,-4 0-28 0,-3 8-48 0,-9-3-16 0,5 11-28 16,4 7-14-16,-16 4-9 16,1 3-2-16,3-1-2 15,-3-1-1-15,10-4-2 16,2-7 0-16,10-7-3 15,8-4-2-15,6-4 1 16,10-1-1-16,4-4 2 16,6 0 1-16,-3-5 3 15,5-1-26-15,-1-7-75 16,-5-3-59-16,-3-6-168 16,-3-3-131-16,-1-5 254 15</inkml:trace>
  <inkml:trace contextRef="#ctx1" brushRef="#br0" timeOffset="-199702.79">17209 2669 816 0,'-11'-5'154'0,"-2"3"163"0,7 4-23 16,-5 6-53-16,1 5-39 15,3 2-85-15,2 6-24 0,5 4-40 16,5 3-12 0,2 1-11-16,6 7-9 0,-3 2-17 15,-3-5-3-15,5 0 2 16,-1-3-28-16,4-11-116 15,3-2-110-15,4-6 123 16</inkml:trace>
  <inkml:trace contextRef="#ctx1" brushRef="#br0" timeOffset="-199463.67">17668 2486 1486 0,'-5'22'128'16,"1"11"25"-16,0 3 14 15,0 12-68-15,2 2-44 16,4 2-24-16,4-1-11 0,-1-12-10 16,-1-1 0-16,1-10-33 15,-2-7-40-15,-3-4-135 16,7 2-118-1,-10-19 168-15</inkml:trace>
  <inkml:trace contextRef="#ctx1" brushRef="#br0" timeOffset="-199047.12">17577 2610 1123 0,'-8'-55'136'0,"8"5"99"0,0 12-10 0,3 13-56 15,17 6-39-15,9 16-41 16,-1-4-14-16,18 9-24 15,-16 3 0-15,3 2-15 16,-3 8-11-16,-5-3-6 16,0 2-8-16,-9 2-2 15,-5 0-4-15,-11 1 8 16,-3-2-3-16,-16-3-3 16,-1 2 4-16,-10 2-10 15,0-3 0-15,1-2-1 16,3-3 0-16,11-7 0 15,11-1-3-15,-1 0-3 16,16 0-1-16,9 2 2 16,10 4 1-16,2 7 7 15,4 6 4-15,2-2 3 0,-2 5 1 16,-4 2 0 0,-5 1 0-16,-12 2-1 0,-10 0 6 15,-14 4 4-15,-12 4-1 16,-17 0-1-16,-6-4-4 15,2 1-6-15,-6-10-10 16,7-5-52-16,-9-3-42 16,-4-9-118-16,-6 4 112 0</inkml:trace>
  <inkml:trace contextRef="#ctx1" brushRef="#br0" timeOffset="-194815.1">19651 1068 663 0,'-5'-2'69'0,"-1"-2"92"16,3 2-7-16,3-3 29 0,1 2-13 0,7-3-34 0,-3 1-15 0,5 5-22 0,-1 0-13 16,-7 8-35-16,-1 9-14 0,-1 10-20 15,-8 10-7 1,8 8-2-16,-1 7-2 0,-1 5 0 15,10 0-1 1,-5-2-1-16,0-6 1 0,7-8-2 16,-7-6 1-16,6-10 2 15,2-3 2-15,-6-14 2 0,3 0 2 16,-3-5-2 0,1 2 1-16,0-4 0 15,5-1 0-15,4 0-1 0,2 0-1 16,5 0-1-1,0-9 0-15,3 1-2 16,2 0-3-16,3-5-1 0,10 13 0 16,7-8-1-1,3 4 1-15,15-6 1 16,3 1 0-16,3 1-1 0,-2-2 0 0,-9 9 0 16,-3-7-4-16,5 5-1 15,-1 1-1-15,13 2 0 16,-4 2 3-16,10 1 1 15,5-1 1-15,2 1 0 16,-8-3 1 0,-2 0-1-16,1-7 0 0,12 4-1 15,12 2-2-15,20 1-1 16,-1 0 1-16,-4 0 2 16,-4 0 2-16,-5 1 2 15,13 4-1-15,1 1 1 16,1 1 1-16,-5 1 0 15,-9-4 0 1,0-4 0-16,12 0-2 0,1-3-2 16,-7 0 0-16,-5 3 0 15,-1 0-1-15,6 3 0 16,5 7 0 0,3 2 0-16,-12 1 0 0,-12 1 0 15,-7 0 1-15,-3-1 0 16,6-2 0-16,-2-3 2 15,-6 3 1-15,-16-3 1 16,-8-4 1-16,-17-2 0 16,-13-2 0-16,-3 2 0 15,-10 1-1-15,-2-2-1 16,-4 4-1-16,-9-3 1 16,-1-1 0-16,0-1 4 0,-3 0 4 15,2-3 4 1,0-2 2-16,7-7 5 15,-5-1 4-15,3-12 1 16,-5-10 0-16,-3-11 2 0,-2-12-10 16,-3-5-4-16,-4-3-4 15,-1 1-10-15,4 2 1 16,5 9-2-16,-3 2-1 16,8 8 1-16,-1 9 0 15,0 7 1-15,3 8 0 0,-6 7 6 16,0 0 1-16,0 4 1 15,-5-1 0-15,4 3-3 16,-1 0-2-16,1-1-2 16,1 0-1-16,0 8-2 15,-2-1-1-15,-7-2 1 16,-1 3 0-16,-7 0 4 16,1 3 1-16,-8 0 0 15,-4 5 1-15,-5-8-2 16,-3 3-1-16,-7-3 1 15,-9-2 1-15,-10 1-2 16,-4 1-1-16,-8-5-3 16,0 4-1-16,3 1-4 0,-5 4 1 15,4-1 1-15,-9 2 0 16,-18 0 4 0,-4-5-1-16,-7 0 1 0,1-3 0 15,13 0-2 1,-4-1-1-16,-12 1 0 15,-4-5 1-15,-15 5-2 16,1 2-1-16,6 1-2 0,-9 1-1 16,-6 12 3-16,-4-2 0 15,7 3 4-15,19 0-1 16,13-3 2-16,0-4 1 16,0-3 1-16,1-2 0 15,17-2 0-15,8-2 1 0,6-7-1 16,1-1 1-1,-5-4 1-15,-11-1-1 0,-4 2-2 16,-4 0 0-16,2 1-2 16,6 4-1-16,7 6 0 15,9 2 0 1,-3 3-1-16,1 4 1 0,-1-3 1 16,-6 4 0-16,12-8 2 15,6 2 0-15,20-2 2 16,2-2-1-16,7-1 0 15,3-2-1-15,0 4-3 16,-2 1-3-16,9 3-3 0,1 3 0 16,1 5 2-16,5-1 1 15,-1-2 4-15,8 1 0 16,-1-6 1-16,10-1 0 16,-1-1 1-1,-1 1-1-15,0-2 2 0,-1 0 0 16,2 0 3-16,-1-2-17 0,2-9-80 31,-1 8-369-31,-15-8 291 0</inkml:trace>
  <inkml:trace contextRef="#ctx1" brushRef="#br0" timeOffset="-189682.79">21132 893 257 0,'-7'0'78'0,"2"0"70"0,-3 0 13 0,8 0-3 0,-2-2-4 0,2 2-7 0,0 0-10 0,-1 0-22 0,1 0-3 16,0 2 5-16,-10 1 3 0,10 3 6 15,-1-1-1-15,1-5-21 16,-11-6-9-16,11 6-30 15,-2-5-22-15,4 5-20 16,1 5-9-16,6 12-7 16,-7 5 3-16,3 13 1 15,-2 6-1-15,0 5-4 16,5 3-2-16,-5 1-3 16,6 4 0-1,1-4 1-15,-2-1 0 0,3-9 2 31,-5-4 0-31,-6-14 2 0,3-8 0 0,-3-14-29 16,3-8-62-16,-1-11-278 16,8-12 224-16</inkml:trace>
  <inkml:trace contextRef="#ctx1" brushRef="#br0" timeOffset="-189093.75">22055 880 782 0,'0'-1'141'0,"-8"1"97"15,1 0 8-15,-3 3-78 0,-3 6-31 0,2 2-39 0,2 2-18 0,7 11-23 0,2 3-12 0,11 15-17 0,4 5-6 0,-1 7-12 0,0 4-5 0,0-1-1 0,-1 5-1 16,-2-1 2-16,2-6-19 0,-2-3-145 15,-5-4 112-15</inkml:trace>
  <inkml:trace contextRef="#ctx1" brushRef="#br0" timeOffset="-157628.14">21415 978 244 0,'0'2'133'16,"-5"-4"60"-16,5 2 36 0,0-1-39 0,2 2-60 0,2-1-14 0,0 0-25 16,-1 6-14-16,1 1-16 0,-4 5-13 31,-4 6-30-31,-1 2-7 0,-8 5-9 15,1 1-2-15,-1 1 1 0,-3-1 0 0,2-2 1 16,3-3 1-16,5-7 0 16,6-2 0-16,9-4 3 15,5-3 1 1,5-7 9 0,0-2 1-16,3-9-2 15,-1 2-2-15,-1-2-9 0,1 1-1 0,-5 7-3 31,-4-1 2-31,-1 6 7 16,-4 8 1-16,-1 4 6 16,-1 6 0-16,-5 4-5 15,0 3-1-15,-2-6-3 0,1 0-2 16,-6-7 0-16,6-1-19 16,-4-7-121-16,-5 0-125 15,6 1 135-15</inkml:trace>
  <inkml:trace contextRef="#ctx1" brushRef="#br0" timeOffset="-157353.17">21674 1081 915 0,'-4'0'119'0,"4"0"69"0,5 3-6 0,8-2-22 0,1 3-46 0,3-1-38 15,4-3-11-15,-5 1-28 0,3 4-12 0,-7 4-12 0,-6 4-3 0,-2 6-3 16,-1 3-2-16,-3 7-4 0,-5 5-1 16,3 10 0-16,1 7-2 15,-1 4-32-15,2-1-62 16,-1-1 57-16</inkml:trace>
  <inkml:trace contextRef="#ctx1" brushRef="#br0" timeOffset="-156175.7">21530 12565 387 0,'-50'1'167'0,"1"1"116"16,8-1-45-16,3 1-36 0,14 4-40 0,5-3-20 0,16 7-12 0,9-2-4 0,16-2-19 16,12 0 1-16,19-1-21 0,13-2-9 0,16 0-23 0,-1 1-9 0,-4-1-13 0,-7-3-6 0,-12-3-7 15,-11 3-8-15,-26-2 3 16,-15 0-3-16,-33-1-26 16,-12 5-6-16,-23 6-9 15,-10 1 2-15,-7 8 13 16,-2 2 5-16,12 3 3 0,15 2 0 15,35 1 3 1,15 1 3-16,31-1 0 16,15-5-11-16,26-7-111 15,5-7 85-15</inkml:trace>
  <inkml:trace contextRef="#ctx1" brushRef="#br0" timeOffset="-155259.43">23335 934 328 0,'-5'-6'127'0,"-3"-1"65"0,3 6 22 0,-2-1-5 0,2 4-20 0,0-1 0 0,-1 6-2 0,4 4-15 0,1-5-35 0,-1 2-17 15,5 5-36-15,0 1-15 0,5 14-27 16,2 12-14-16,-6 8-18 15,1 6-5-15,0 8-3 16,-2 1 1-16,6-3 0 16,1-7 1-16,3-10-22 15,2-7-25-15,-2-12-107 0,0-9-90 16,1-29 129 0</inkml:trace>
  <inkml:trace contextRef="#ctx1" brushRef="#br0" timeOffset="-154884.62">24141 918 819 0,'1'-4'102'0,"6"-4"94"16,-4 3-14-16,-3 5 5 16,0 0-21-16,-2 5-37 15,-7 6-8-15,-5 12-28 16,-2-1-13-16,-3 21-19 15,2 7-14-15,7 9-17 16,7 9-10 0,6-2-11-16,7 0-2 0,4-1-3 15,2 1-1-15,-4-14-52 16,-2-5-72-16,-10-10-327 0,0-1 269 16</inkml:trace>
  <inkml:trace contextRef="#ctx1" brushRef="#br0" timeOffset="-154095.79">23650 1112 549 0,'11'-3'146'0,"-4"-5"138"0,1 0 4 0,-7 0-68 0,-1-3-39 0,-9 5-64 16,1-2-28-16,-2 3-35 15,-9-2-13-15,0 3-23 16,-6 1-10-16,-8-1-11 16,5 7-7-16,1 0 0 0,3 6 1 15,10 4 1-15,3 1 1 16,9 0 3-1,2 0 1-15,4 1 3 0,3 0 3 16,-2 0 0-16,1-3 1 16,-6-1 0-16,0 0-1 15,-9-1 0-15,4 1 0 16,-4-5 1-16,4 0-1 16,2-4 2-16,1-2-1 15,2 0-2-15,7-2-2 16,1-1-2-16,7 3-3 15,3 3 0-15,7 2 2 16,0 6 0-16,0 0 2 0,1 3 1 16,-7 5 1-16,-8 0 1 15,-4-1 1-15,-8 1 4 16,-12-4-1-16,-9-2 1 16,-1 0-1-16,-12-1-8 15,2-5-28-15,-4-1-67 16,-4 2-50-16,-3 0-321 15,3 4 288-15</inkml:trace>
  <inkml:trace contextRef="#ctx1" brushRef="#br0" timeOffset="-153525.83">23833 1155 822 0,'2'1'145'0,"-2"-1"105"0,-3 0 9 0,3-4-80 0,1 2-44 0,-2-3-47 0,-4-4-20 0,-4-1-37 16,-10-2-8-16,3 4-20 16,5 6-9-16,-3 4-7 15,3 11-3-15,1 5 0 16,2 3 4-16,7-1 8 15,1 1 3-15,11-7 4 16,1-3 2-16,2-3 4 0,1-5-3 16,-6-3 4-16,-1-6 3 15,3-4 1-15,-1-2 4 16,1-7-3-16,-5 2-2 16,0 2-1-16,-3 1 1 15,-3 5 8-15,0 9-2 16,0 0-7-16,-4 12 0 0,-1 12-12 15,2 1 0-15,3 5 3 16,4 6-3-16,4-2 1 16,-8 0 0-16,5 1-40 15,0-7-54-15,-2 7-233 16,11-2 194-16</inkml:trace>
  <inkml:trace contextRef="#ctx1" brushRef="#br0" timeOffset="-128676.55">7829 7507 96 0,'-10'-3'15'0,"-1"0"26"0,-3 1 7 0,-2 2 22 16,2 2 12-16,0 1 9 0,3 2-16 0,-2-4-27 0,0-1-14 0,1 0-25 0,-1 0-9 15,4-1-43-15,1-1-13 16,0-3 2-16,-1 4 6 0,4 1 36 15,3 0 11-15,-4 3 0 16,6 3-2-16,-2 4-25 16,1-1-16-16,-1 2-41 15,1 3 39-15</inkml:trace>
  <inkml:trace contextRef="#ctx1" brushRef="#br0" timeOffset="-126667.22">7098 9936 204 0,'-16'3'63'0,"-4"-3"55"0,4-11-47 0,0-2-6 0,2-4 10 0,2 3 18 0,1-1 37 16,-1 4 12-16,1 4 10 0,2 2 0 0,1 6-18 0,-3 1-13 0,-3 4-22 0,8-3-14 0,-9-1-15 0,0 6-4 31,-9-5-11-31,-6 6-3 0,-6-9-9 0,-2 0-5 16,-11-11-15-1,-5-3-6-15,-7-8-3 0,2-5-3 16,7-7-5-1,5-3 0-15,7-2 0 0,4 0-3 32,3-4 10-17,6 2-2-15,10-2-2 16,0 4 4-16,9 3 2 0,-2 3 2 16,10-4-2-16,2 1-4 0,6-5-4 15,4 3-2-15,9-4 1 16,-4-4-1-16,12 3 0 15,2-2 0-15,4 5 0 16,9 10-1-16,2 3 2 0,9 5-1 16,3 7 0-16,4-4 0 15,-2 6 1-15,-7 0-1 16,1 4 3-16,-10-2-1 0,5-2-1 16,-2 1 0-16,1 1-2 15,7-4 1-15,-1 4-3 16,7 2 0-1,5 4 0-15,2 2-2 0,2 0-1 16,-6 3-1 0,-5 0 0-16,-4 0 0 0,-1 3 3 15,-2-3 0-15,-3 3 1 16,6-1-1-16,5-1 1 16,9 1 0-1,8-2 0-15,4-2 0 0,-5 1-1 0,-4 1 0 16,-7 3 1-1,1 3-1-15,0 2 1 0,4 0-1 16,7 3 0-16,4-2-1 16,4-1 1-16,-5 3 0 15,-14 2 3 1,-2 0 1-16,-12 1-1 0,0 0 1 0,-2 0 1 16,2-1-4-16,-1-2 7 15,-2 0 4-15,4 3-5 16,-2-1 1-16,-1 2-2 15,-1 4-4-15,-14-3 3 16,0 5 0 0,-7-2-1-1,-4 3-1-15,1 3 0 0,-1 0 0 0,-4 0 0 32,-3 2 1-32,1-2 3 0,-1 5-2 0,-4 2 8 31,-4-4-1-31,-1 2-2 0,0 3-3 15,-6-1-6-15,-2 6 5 16,-7 3 0-16,-7 3 4 0,-5 0-1 16,-3 2-2-16,-6 3 0 15,-7-7 1-15,-8-2 1 16,-4-2 1-16,-19-10 0 16,-4-3-1-1,-7-3-2-15,4-3 0 0,9 0-4 16,2-6-1-16,12-7-3 15,1-1-2-15,8-5-6 0,1-5-10 16,-1 2-42-16,2 0-30 16,-19-4-111-16,-2 12-168 15,-15-3 216 1</inkml:trace>
  <inkml:trace contextRef="#ctx1" brushRef="#br0" timeOffset="-125691.85">1045 10279 538 0,'-8'15'73'0,"-1"-3"29"0,1-4-17 0,1-5 4 0,-2-11-26 0,0-4-2 0,2-13-23 0,1-4-19 16,3-2-15-16,0-2-1 15,-1 9-1-15,0 3-1 16,-4 7 3-16,0 8-1 0,-2-2 29 16,1 3 23-1,0-3 45-15,-3 2 16 16,0-7-15-16,1-1-20 16,8-3-43-1,-5 0-15-15,14 13-15 0,2-2-2 0,17 17 3 16,11 6-3-16,21 13 5 31,13 4-1-31,24-1-4 0,17-2 12 0,7-9 8 16,0-4 18-16,-7-12 19 31,6-3-6-31,10-6 10 16,-4-3-11-16,-18-2-10 0,-23-2-2 15,-37 6-6-15,-15-3-3 16,-22 9 7-16,-19 4 2 0,-36 8-8 0,-19 8-3 15,-50 7-19 1,-15 2-3 0,-17 4-4-16,-2 1-5 15,5-9 0-15,8 0-2 16,19-11-9-16,23-7-1 0,48-9-10 16,26-3-10-16,38-10-4 0,26-7 4 15,45-4 22 1,21-1 14-16,17-5 17 15,1 2 1-15,-1-4-3 16,3 4 2-16,-6 6 1 16,-14 6 1-16,-35 11 2 15,-22 5 3-15,-41 6 6 16,-14 12-1-16,-33 7-6 16,-16 5-8-16,-24 14-16 15,2 7-5-15,9 4-6 16,16-2-5-16,34-4-7 15,16-8-3-15,39-11-6 0,18-6-13 16,43-16-59 0,9-14-60-16,47-31 83 0</inkml:trace>
  <inkml:trace contextRef="#ctx1" brushRef="#br0" timeOffset="-124110.77">18141 8682 728 0,'3'-2'60'0,"-1"2"55"0,-2-3 12 0,-8 8 14 0,0 1 2 0,-3 2-19 0,-1 2-16 0,-4-3-30 16,-5-2-14-16,2 0-17 15,-3 3 3-15,3 0-11 0,2-4-4 16,-3 6-11-16,1-5-6 15,-10 3 1-15,-4-2-2 16,2-5 1 0,-4-1 3-16,2 0-8 0,0-3 4 15,-1-3 0 1,1-7 1-16,-6-2 10 0,6-6 4 16,0-9 0-16,6-3-3 15,11-8-5-15,2-8 1 0,3-3 6 16,8 2-4-16,3-4 3 15,0 2-8-15,3 3-12 0,-3-1 0 16,-7 2-7-16,3 6 2 16,-7 1-4-16,4 3 2 15,4 3-3-15,-2 7-1 16,10 7 0-16,-2 5-1 31,7 9 2-31,-5 0 1 0,2 6 3 0,0-1 1 0,4 2 0 16,3 0 2-16,5-5 3 15,3 4-1 1,3-4 2-16,2-4-1 0,6 4-3 16,-3-6 0-16,8 3-1 15,3 3 0 1,5 2-2-16,3-2 0 0,3 5-4 16,6 0 1-16,8 5-1 15,1 0 1-15,2 1 0 16,-11 2 2-16,-12 0 0 15,-10-3 1-15,-12 3 1 16,-2-4 1-16,-9 4 1 16,-1-3-1-16,-2 3 0 15,-2-5-2-15,-3-3 0 0,1 1 0 16,-3-1 1 0,0-1-2-16,4 1-1 0,-4-3-1 15,5 0-1 1,-1 3 2-16,3 0-1 0,-2 0-1 15,-2 4 1 1,0-2 1 0,-4-1 1-16,0 4 2 15,-2 2 1-15,0-1 0 16,0 5-2-16,1 0-1 16,1 5-3-16,1 3 0 15,5 7-4-15,0 4-1 16,1 15 1-16,4 2 1 15,1 14 0-15,5 6 2 0,-5-1 1 16,0-3 0-16,-3-6 1 16,-1-7-1-16,-10-7 0 15,-5-2 0-15,-1-8-3 16,-5-6-2-16,0-10-12 0,-2-6-2 16,0-8-19-1,1-3-16-15,-2-8-48 0,1-3-43 16,-1-1-319-16,1 2 287 15</inkml:trace>
  <inkml:trace contextRef="#ctx1" brushRef="#br0" timeOffset="-103607.12">7631 12725 723 0,'-3'27'20'15,"-6"-2"-12"-15,-4-1-5 0,-10-11-3 0,-1-5-1 0,-1-19 4 0,-2-5 8 0,-5-11 32 0,1-3 17 0,-12-1 36 0,-6 2 16 0,-12 1 8 16,-4 1-2-16,5 8-21 0,6 3-17 16,13 4-33-16,4 1-7 15,11 0-6 1,12 3-4-16,16 3-10 0,12 3-1 16,35 1-7-1,15-2-6 1,47-5 4-1,15-3-5-15,21-7 11 0,1-5 13 16,15-4 17-16,1-5 23 16,-8 4 8-16,-3 0 2 15,-33-1-7-15,-8 4-20 16,-25 6-20-16,-18 8-9 16,-33 8-3-16,-23 3 0 0,-43 11-1 15,-25 5-2 1,-31 9-7-16,-13 3-3 15,-18 4 0-15,-10-2-1 0,-31 0 0 16,-5-7-1-16,-4-4 0 16,6-11-2-1,26-8-1-15,11 0-1 0,36-6-1 16,23 4-2-16,46-2-11 16,13 2-4-16,41 7-5 15,25 1 1-15,36 7 9 16,18-1 4-16,17 4 7 15,6-3 5-15,17-2 9 16,-1 1 6-16,-3 1 13 16,-16 1-1-16,-33 5 1 15,-15-3-3-15,-37 3-3 16,-15 1 5-16,-37 4 9 16,-22-4 2-16,-38 2-6 0,-15-1-7 15,-29-7-15-15,-24-9-5 16,-16-5-7-16,-6-3-1 15,-6-5-2-15,9 2-2 16,13 2 1-16,14-2-4 16,35 9-2-16,18 4-3 15,50 5-16-15,13-2-3 0,40-1 0 16,26 7 1-16,42-13 14 16,22 0 6-16,17-8 4 15,9-9 2-15,16-5 6 16,1 0 6-1,-12-3 8-15,-13 0 4 0,-40 3 7 16,-21 5-1-16,-34 5 1 16,-19 1 4-16,-40 6-2 15,-26-3-9-15,-37 4-24 16,-19-5-19-16,-32-4-29 16,-20 2 1-16,-9-6 4 15,3-3 3-15,22-2 21 16,25 5-23-16,34 6-11 15,21 3 1-15,48 7-9 0,19 1 23 16,44-3 23 0,20-3 15-16,30-7 25 0,23-4 6 15,22-3 4-15,-1-6-7 16,4 3-15-16,-11-1-3 16,-12 9-7-16,-8-1-2 15,-23 12-47-15,-16 2-52 0,-34 10-230 16,-10 5 192-16</inkml:trace>
  <inkml:trace contextRef="#ctx1" brushRef="#br0" timeOffset="-102103.86">13000 12659 929 0,'-11'0'125'0,"-3"0"86"0,-7 0-88 0,1 0-35 0,-17 0-50 0,-2 0-13 0,-24 2-10 0,-3 3 3 15,-23 1 8-15,-2 5 1 0,-9 5-1 0,-4 4-8 0,-19-3-10 16,-1 4-3-16,-12-2-4 15,3 0 0-15,9-8 12 16,-6-2 16-16,1-9 35 16,-7-4 13-1,7-7 13 1,11-5-3-16,3-5-26 16,-1-4-9-16,0-5-21 0,0 0-11 15,11-11-8 1,7-1-3-16,11-6-4 0,5 1 1 15,5-4 3-15,-2-2-2 0,3-4 3 32,8 0 0-32,21-7-5 0,8 2-1 15,17 1-2-15,7 2-1 0,14 1 0 0,6-2 1 32,17 2 2-32,6-4-1 15,21 1 0-15,11 1 0 16,14-2-2-16,10 2-1 15,-6 5-1-15,1-5 1 16,8 8 0-16,5 3 0 16,16 7 2-16,12 2 1 0,-8 4-1 15,-4 4 0-15,2-1-1 16,-3 5-1-16,10 3 0 16,11 3-1-1,0 6 1-15,-2 5 1 0,0 11-1 0,3 8 1 16,7 12-1-1,3 7 2-15,-5 8 0 16,-3 3 0-16,0 1-1 0,1 2-1 16,6-3 1-16,-12-3 1 15,-6-4 0 1,1 1 1-16,10-6 0 16,-1 3 1-16,-15 2-1 0,-3-1 1 15,-22 2 1-15,-7 4 0 0,-10 10 2 16,-10 0 0-16,-19 9 0 15,-8 2-1-15,-18 6-1 16,-10 3 0-16,-21 2 2 16,-12 1 3-16,-18-3-4 15,-17 1-6-15,-19 5-17 16,-17-1-11 0,-30 3-41-16,-22 2-21 0,-27-2-66 0,-13-6-30 15,-24 0-204 1,4 3 225-1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16T16:51:19.21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48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4-16T17:03:48.668"/>
    </inkml:context>
  </inkml:definitions>
  <inkml:trace contextRef="#ctx0" brushRef="#br0">2347 4011 612 0,'-10'0'122'0,"1"-2"116"0,-4 1-15 0,0 1-55 0,1 0-24 16,-2 0-46-16,2 0-24 0,-2 4-12 0,-2 3-1 0,-4 7-2 0,-2 2 5 0,-10 7-14 0,1 7-9 0,-4 10-11 16,-1 4-6-1,7 8-3-15,3 2 1 16,10 9-5-16,6 3-2 15,6 5-8-15,-1-2-4 16,5 4 0-16,5 4-1 0,-1 5 1 16,-4 6 0-1,2 7 0-15,-2 1 0 0,-2 0-1 16,2 4 0 0,0 5-2-16,0 7 1 0,2 3-1 15,-2 4 1-15,3 2 0 16,3 1 0-16,-4 8 1 15,-2 6-2-15,0 14 1 0,-5-3 0 16,-11-2 1-16,-1 1 0 16,-10-10 0-16,-6 1 0 15,-2-9 1-15,-2 0 1 16,-8-12 2-16,3-4 1 16,-9-3 0-16,-2-5-1 0,-4-3-2 15,2-2 0-15,3-12-3 16,0-10 1-16,0-17-2 15,1-6-3-15,5-15-8 16,10-5-7 0,12-8-8-16,5-2 0 0,12-3 4 15,-1-9 6-15,4 1 8 16,0-1 2 0,4-8 0-16,0-3 0 15,3 1 3-15,-2-1 2 0,1 2 2 16,-2-1 2-16,0 0 0 15,0-2 1-15,0 0-2 16,0 0 0-16,0 0-2 16,0 0-3-16,3-2-2 15,7-4 1-15,4 3 1 16,3-1 1-16,7-7 1 16,9 5 0-1,10 0-1-15,2-1 2 0,12 4-1 16,3 5-1-16,5-1 1 15,3 4-1-15,7-3 5 16,15 2 2-16,27 1 6 16,9-2 2-16,4 1-1 15,-4-1 1 1,-3 3-3-16,1 0 0 16,3 2-1-1,-11-3-1-15,-16 1 3 16,-17 4-2-1,-12-2 0-15,-4 3 1 16,-12 1-3 0,-8 1 0-1,-6 1-4-15,-3-1-19 0,-5-4-86 0,0-3-75 0,2-7 88 16</inkml:trace>
  <inkml:trace contextRef="#ctx0" brushRef="#br0" timeOffset="981.6">3519 8376 472 0,'-5'6'82'0,"-6"-1"61"0,-3 6-20 0,-1 3-43 0,0-1-13 0,1 3 1 0,9-4 11 0,-3 1 29 16,3-4 17-16,5 2 18 0,-3-1-9 0,5-5-20 16,-2-4-8-16,0-1-20 0,-4-5-8 15,-3-7-12 1,2-9-7-16,-5-7-12 0,-1-7-4 15,2-10-9-15,4-9-3 0,-6-12-8 16,0-5-2-16,-5-18-7 16,-4-1-5-16,-10-14-2 15,3-1-1-15,-9-10-1 16,-1-5-1-16,7 3-1 16,0 2 0-16,10 1 1 15,6 2 2-15,4 4 4 16,9 0 1-16,5 6 3 15,6 3-2-15,4 5-2 16,0-2-1-16,2 2-1 16,1-4-1-16,-1-9-1 15,6 1-1-15,3-6-2 0,5 6-1 16,16 1-2-16,2 4 0 16,13 9 0-16,1 4 2 15,-2 6 0-15,-2 5-1 16,5-1 0-1,6 1 0-15,4-3 1 0,11-2-2 16,4-7 0 0,-1 0 2-16,-10-1 0 0,-8-2 1 0,-15 4 0 15,-5 1 0-15,-6 10-1 16,-2 6-1 0,-2 13 0-16,2 1 0 15,-6 16 0 1,1 9 0-16,-11 9 5 0,-1 8 1 15,-11 4 1-15,-1 3 0 16,-9 2-6-16,4 3 1 16,-3-7-2-1,-2 4 0-15,1 0 0 0,2-4 0 16,-2 6 1-16,-3-6-1 16,0 5 3-16,-2-4-5 0,-9 1 0 0,2 2 1 31,-10-4 3-16,-8 6 3-15,-6-4-1 0,-5 5 1 0,-3-4-6 0,-6 4 6 32,-12 0 0-17,1 3-1-15,-26 0 1 0,-18 2-1 16,-23 1 5-16,-14 3-2 16,1-1-1-16,0 3-1 0,-21 3-6 15,-7 0-1-15,-4 6 1 16,3 2-1-16,1 6-5 15,8 2-1-15,16 3-3 16,16-2-3-16,39-10-13 16,21-4-26-16,24-14-76 15,16-6-76-15,30-27 108 16</inkml:trace>
  <inkml:trace contextRef="#ctx0" brushRef="#br0" timeOffset="1774.21">1602 9234 523 0,'-6'0'155'0,"1"0"177"0,-3-2-20 0,2 2-40 0,-4 2-23 0,10 7-49 0,-8 1-25 0,0-1-55 0,1 9-31 0,-6 10-50 0,7 16-20 0,-4 30-19 16,-3 16 0-16,-2 22-1 15,-3 13 0-15,6-1-4 16,2-7-4-16,6-21-12 15,4-17-12-15,1-30-34 0,7-13-20 16,-3-34-15-16,1-18 3 16,-1-42 17-16,-4-23 12 15,4-34 12-15,-5-24 14 0,3-15 19 16,5-2 14-16,13 14 32 16,12 9 18-1,8 34 32-15,9 12 13 16,-6 37-12-16,4 17-16 15,-6 28-19-15,-1 14-4 0,-17 24 9 16,-8 16 3-16,-24 19-1 16,-9 14-6-16,-21 5-12 15,-8-4-7-15,0 1-7 16,-3-18-41-16,8-20-124 16,8-13-96-16,21-34 114 15</inkml:trace>
  <inkml:trace contextRef="#ctx0" brushRef="#br0" timeOffset="2230.46">1891 9254 634 0,'74'7'107'0,"-10"12"118"0,-8 12-24 0,-20 20-67 15,-12 9-23 1,-13 14-54-16,-10-2-20 0,-6-1-9 16,-2-8 14-1,-6-23 5-15,-1-12 3 16,1-26-5-16,2-12-15 0,6-28-15 15,5-11-6-15,13-18 1 16,6-4 16-16,12-3 31 16,3 4 15-1,5 9 9-15,-1 9-10 16,1 14-26-16,-1 13-13 16,-6 21-15-16,-4 8 0 0,-14 21 1 0,-3 0 0 15,-9 24-1-15,-4 3-7 16,-1 9-7-1,3 9 0-15,7-18-4 0,11-2-2 16,17-21-1 0,11-9-1-16,6-24 2 15,5-9 3-15,-10-19 1 0,-1-9 4 16,-13-8 2-16,-8-1 3 16,-15-2 6-1,-13 0 1-15,-20 6 2 0,-11 2 0 0,-7 9-5 16,-7 7-4-16,-4 9-18 31,10 11-24-31,12 8-68 0,11 16-49 0,22-3-123 16,18 4-110-16,21-1 216 31</inkml:trace>
  <inkml:trace contextRef="#ctx0" brushRef="#br0" timeOffset="2678.89">3287 9306 824 0,'41'-3'177'0,"-14"-6"171"0,-15-2-88 0,-26-2-73 0,-16 4-39 0,-19 7-55 0,-5 2-31 0,-2 13-44 16,7 9-13-16,8 5-7 16,11 9-4-16,23-6-6 15,7-6-1-15,19-13 0 16,11-11-1-16,16-13 16 0,-2-9 14 15,4-8 22 1,2-5 14-16,-12 1 14 16,-8 0 1-16,-13 6 3 15,-12 4-3-15,-7 15-5 16,1 10-12-16,-9 22-21 0,7 7-9 16,-1 15-20-16,0 7 2 15,14 13-1-15,-4 6-1 0,15 13 1 16,-4-1 1-1,-1 7 5-15,0 5 2 0,-16-4 3 16,-10 2-2 0,-21 3 0-16,-18-1 6 0,-24 4-5 15,-6-7 6-15,-11-15 2 16,4-1-4-16,5-26-4 16,-4-14 1-16,4-29-50 15,4-21-57 1,5-45-210-16,15-21 174 0</inkml:trace>
  <inkml:trace contextRef="#ctx0" brushRef="#br0" timeOffset="4042.67">2429 4877 285 0,'-2'3'111'0,"2"1"96"0,-3 4-33 0,-2-1-26 0,3-1-5 15,1 3-9-15,-1 1-19 16,2 9-11-16,-1 8-31 15,-1 3-10-15,-3 15-11 16,2 6-11-16,-1 17-12 16,-4 6-8-16,-2 6-10 0,2 2-2 15,0-9-4 1,5-7 0-16,3-16-1 0,0-5-1 16,2-19-1-16,-1-7-1 15,4-12-66-15,0-11-74 16,1-13 78-16</inkml:trace>
  <inkml:trace contextRef="#ctx0" brushRef="#br0" timeOffset="4538.43">2785 5353 932 0,'-9'-2'115'0,"-4"-4"96"0,-3 1-16 15,-1-3-77-15,-5 4-25 16,-7 4-56-16,3 4-19 16,-3 17-17-16,4 6-2 15,15 12-6-15,3 4 1 16,11 1 0-16,14-6 1 15,5-13 0-15,7-8 1 16,2-12 3-16,-1-7 4 0,-9-15 6 16,-6-8 2-1,-9-13 2-15,0-9 6 16,-3-12 14-16,-3-8 9 16,7-4 16-1,-10-7-2-15,-5 1-4 0,3 1-3 16,-3 13 0-16,0 11 7 15,1 25 12-15,0 15-5 16,-4 26-27-16,5 14-14 16,-2 24-29-16,5 13-3 15,2 17 8-15,9 8 2 16,7 1 2-16,-2 4-52 16,12-2-139-16,4-3-64 0,11-8 98 15</inkml:trace>
  <inkml:trace contextRef="#ctx0" brushRef="#br0" timeOffset="5062.46">2429 6305 1030 0,'-12'4'123'0,"0"-4"60"0,-1 0-35 0,-1 0-37 0,-2-2-49 0,2 2-19 16,0 6-28-16,0 1-7 0,3 5-2 15,1 6-1-15,9 0-1 16,2 5 1-16,12-1 1 15,-1 0 1 1,6 1 4-16,4-1 2 0,3-1 0 16,0 1 15-16,-3 0 14 0,-6 0 5 15,-8 0 9 1,-6 2-12-16,-10 1-12 0,-6 0-6 16,-10 1-12-16,-4-3-4 15,-1-4-55 1,-4 2-41-16,9-10-139 0,4-8-140 0,9-9 203 15</inkml:trace>
  <inkml:trace contextRef="#ctx0" brushRef="#br0" timeOffset="5326.1">2684 6039 942 0,'13'20'138'15,"-4"7"82"1,-7 14-56-16,-2 6-48 0,-11 17-54 0,3-1-17 16,0 3-30-16,-3 2-4 15,6-5-5-15,2 0-1 16,9-13-4-16,7-7-1 16,3-10-2-16,9-11-1 15,0-11-4-15,2-9-21 31,0-15-124-31,-3-9-182 0,2-16 186 0</inkml:trace>
  <inkml:trace contextRef="#ctx0" brushRef="#br0" timeOffset="5449.6">2660 6420 712 0,'23'4'112'0,"5"-3"146"0,16-7-156 31,0-7 1-31,5-6-36 0,-5-3-1 0,4-16-55 32</inkml:trace>
  <inkml:trace contextRef="#ctx0" brushRef="#br0" timeOffset="6882.29">4309 5578 92 0,'0'0'38'0,"0"-1"38"16,-5-1-21-16,1 4-18 0,0 1-14 0,-3 2 37 0,3-4 32 0,1-1 64 15,0 0 30-15,1 0 4 0,1-1-3 16,-1 1-11 0,2 0-11-16,-3 0-28 15,-6 0-20-15,10 6-36 0,6 3-11 16,13 2-12-16,7 1 0 15,22 2 2-15,19-5-3 16,29-3-9-16,11 4-12 16,5-10-18-16,-9 0-5 15,-22 2-2-15,-14-2 3 16,-17 7 5-16,-9-3 2 16,-18 8-73-16,-11-1-73 15,-16 3 69-15</inkml:trace>
  <inkml:trace contextRef="#ctx0" brushRef="#br0" timeOffset="7334.7">4236 6742 858 0,'0'2'157'0,"0"-1"143"0,16 1-89 16,6 1-10-16,15 0-45 0,7-3-29 0,16 0-61 0,14 0-21 0,11-1-25 15,10-6-1-15,-2 4-81 16,-13 0-91-16,-2 3 90 16</inkml:trace>
  <inkml:trace contextRef="#ctx0" brushRef="#br0" timeOffset="10861.01">8266 3732 744 0,'9'4'115'0,"-3"3"109"0,2 2-27 0,-6 2-1 0,-1 5-25 0,-2 0-12 0,-2 3-8 0,-2 6-18 15,0 3-14-15,5 12-45 16,3 9-19-16,4 18-29 16,-4 14-6-16,5 26-3 15,-4 11-4-15,3 24-7 16,1 11-2-16,0 18-3 15,-5 13 0-15,3 4 0 16,2 3 0-16,3 1 1 16,0-4 0-1,-6-5 0-15,3-4 0 16,-7 0 1-16,-2 0 1 16,-7 1 0-16,-6 3 2 15,-7-2 0-15,1-7 2 0,-7-9-2 16,1-10-1-1,-4-23 0-15,7-5-1 16,1-25-1-16,-3-14 3 0,6-21-1 16,4-14 3-16,7-18-7 15,5-8 0-15,-1-16 5 16,2-8-1-16,-6-3 3 0,7 0 0 0,-1-2-8 31,0-10 0-31,6 6-1 16,3-2-2-16,4 1-1 15,-1 1-1-15,14-2 0 0,2 3-1 16,19 4 4 0,0-1-1-16,17 2 3 15,10-3 1-15,23 2 1 16,17-1 0-16,25 0 1 16,1 2-1-16,13-4-2 15,13-3 5-15,3-2-4 16,8 1 2-16,10 0 4 15,-2 3-6-15,-5 5 7 0,4 4-5 0,-15 0 3 32,-3 6 2-32,-8 1-3 0,-17 1 4 15,-14 1-3-15,-18-4-5 0,-6-5 1 16,0-6-1-16,-22-11 5 16,-7-7 7-16,-21-10 3 15,-20-6 1-15,-9-7 0 16,-15-7-1-16,-9-17-2 0,-3-8-1 15,-6-28-1 1,-1-12-3 0,-2-27-3-16,-8-14-3 0,3-35-3 0,-7-20 0 15,-4-26-1-15,4-20 0 16,2-17 0 0,8-4 0-16,13-9 0 0,3 10 1 0,2 10 0 15,1 15 0 1,-3 17 3-1,0 14 0-15,-3 29 1 0,-5 17 1 16,4 42-5 0,1 18 2-16,-9 38 1 15,2 18 4-15,-7 28 4 16,-5 7 0-16,-5 21 2 16,0 3-2-16,-6 11 1 15,-2 5 0-15,-7 1-4 16,-1 4 0-16,-9-4-2 15,0-1-2-15,-11 3 5 16,-13-7-1-16,-25-2 0 16,-8-1 0-16,-25-2 2 15,5-4-3-15,-27 0 6 16,-7 2 1-16,-10-4-2 0,-17 7 2 16,-4-2-7-16,-3-1-1 0,-2-3 0 15,-4-2-4 1,20 5-2-16,11 1-2 15,20 13-6-15,23 1 0 0,22 4-5 16,0-2-1-16,18 2-58 16,10-7-35-16,27-4-158 15,19-2 140-15</inkml:trace>
  <inkml:trace contextRef="#ctx0" brushRef="#br0" timeOffset="11599.69">9536 8947 946 0,'0'-16'117'0,"0"-4"132"0,1 2-62 0,5-2 22 16,-2 9-29-16,-3 6-43 0,-1 3-32 0,0 7-46 0,0 8-17 0,11 15-22 15,2 8-7-15,7 18-13 0,12 8 2 0,-2-1-1 16,1-3-1-16,3-9 1 16,-1-11 1-16,3-6 1 15,-6-12 0-15,-5-12 24 16,-1 5 15-16,-10-26 36 16,0-6 12-16,-3-19 1 15,-1-18-16-15,-2-12-33 16,0-8-11-1,-5-6-27-15,1 2-1 0,4 13-17 0,3 12-36 16,-1 13-125-16,-1 8-86 16,7 9 128-1</inkml:trace>
  <inkml:trace contextRef="#ctx0" brushRef="#br0" timeOffset="12130.5">10250 8759 1265 0,'0'21'84'0,"0"6"30"16,-4 1-16-16,4 8-14 15,-4 5-28-15,4 3-24 16,-1-3-12-16,-2 2-15 16,3-5-2-16,-5-5 25 15,5-11 17-15,-2-14 24 16,-1-10 13-16,2-20-2 15,-4-8-5-15,0-22 5 0,4-11 1 16,-4-14-6 0,5-2-13-16,1 5-18 15,3 6-11-15,2 22-16 0,0 18 2 0,-3 15-6 16,7 13-6-16,-7 26-4 16,-1 5-3-16,5 23-3 15,0 2 2-15,1-7 1 16,4-9 0-1,2-20 0-15,7-9 0 0,-1-15 2 0,4-12 3 16,4-13-4-16,6-2 1 31,0-9 1-31,-2 1 3 0,-2-2 7 16,0 0 3-16,-7 13 0 16,0 2-1-16,-3 22-7 0,2 5-1 0,-6 23 0 31,-3 12 1-31,-4 19 3 0,-3 13-2 0,-4 17-4 31,-1 5-2-31,-2-1 0 0,-1-7-3 0,2-10-8 31,2-10-20-31,6-17-73 16,4-8-58-16,-4-11-155 16,3-3 164-16</inkml:trace>
  <inkml:trace contextRef="#ctx0" brushRef="#br0" timeOffset="12924.59">8381 7148 561 0,'8'-5'144'0,"0"2"145"0,4 1-133 0,4-4-6 0,9 4-48 0,8 1-11 0,10-3-25 0,17 3-5 0,22 1-17 15,13 0-9-15,20 3-17 16,6 10-9-16,45 2-5 15,14 6 1-15,26-5 2 16,23-1 4-16,-10-2 11 16,10 0 13-16,16-12 42 15,-13-4 12-15,1-13 15 0,-4 1 0 16,-30-8-42 0,-18 11-11-16,-45-1-21 0,-29 9-8 15,-53 4-50 1,-26 0-62-16,-50 3 51 0</inkml:trace>
  <inkml:trace contextRef="#ctx0" brushRef="#br0" timeOffset="13359.43">8316 6534 899 0,'3'0'109'0,"7"0"102"0,7 2-74 0,5-1 24 0,8 4-15 0,8 1-11 0,12 4-33 0,14-2-17 0,27-1-28 0,21 6-16 0,29-3-16 15,16-4-1-15,45 0-8 16,3-9 1-16,38-5-4 15,0-4-4-15,-17-9 2 16,-1-1 4-16,-27 5-2 16,-22 1 3-16,-45 8-56 15,-19 8-75-15,-50 0 68 16</inkml:trace>
  <inkml:trace contextRef="#ctx0" brushRef="#br0" timeOffset="14090.63">8356 4340 812 0,'3'5'105'0,"5"3"81"0,1-3-3 0,8 3-18 0,12-2-37 0,20-6-32 0,23 5-23 0,43-8-31 16,5-7-10-16,38 10-30 15,16-8-3-15,17 5-4 16,15 3 3-16,13-9 5 16,-2 2 3-16,-30-4 2 15,1 0 1-15,-30 0 3 16,-15 3 0-16,-23 7 3 0,-25 1 7 15,-45 6-89-15,-27 5-142 16,-72 5 129-16</inkml:trace>
  <inkml:trace contextRef="#ctx0" brushRef="#br0" timeOffset="14376.88">9744 5712 1031 0,'0'0'71'0,"1"8"-22"0,6 18 138 0,-4 0-62 15,6 18 30-15,-6 2-4 16,1 14-73-16,-3 5-24 16,-1 7-43-16,0-1-8 0,-5-1-2 15,-2-6-19-15,0-12-79 16,-1-3-66-16,4-14 77 16</inkml:trace>
  <inkml:trace contextRef="#ctx0" brushRef="#br0" timeOffset="14640.37">9692 5752 1006 0,'-2'-6'132'16,"-6"13"76"-16,2 12-68 16,-13 22-45-16,2 5-54 0,-1 8-22 15,-2 1-6-15,7-11-7 16,7-6 0-16,3-16-6 15,7-9 0-15,12-15 0 16,-2-9 1-16,13-13 9 16,2-2 1-16,15-8-1 0,2 4-2 15,1 5-5 1,3 3 0-16,-12 6-15 16,-3 8-39-16,-10 5-185 0,-6 2 152 15</inkml:trace>
  <inkml:trace contextRef="#ctx0" brushRef="#br0" timeOffset="15074.33">9701 4296 635 0,'-6'11'192'0,"3"3"178"0,-2 7-113 0,0 6-7 15,-4 0-73-15,3 12-39 0,6 11-72 0,-4 7-21 0,6 5-34 0,-4-5 0 16,1-13-7-16,1-3-4 0,3-11-14 15,8-7-34-15,-5-10-97 16,1-7-73-16,-6-6 107 16</inkml:trace>
  <inkml:trace contextRef="#ctx0" brushRef="#br0" timeOffset="15294.63">9626 4648 735 0,'0'-8'143'0,"0"8"124"0,1 9-50 16,5 20-75-16,-1 6-38 15,6 7-41-15,3-2-11 16,4-7-12 0,4-10 1-16,0-13 10 0,-3-5 8 15,8-13 0-15,-1-8-2 0,-2-12-19 16,0-9-17-16,-4-10-31 16,-2-7-48-1,-1-10-163-15,4 4 136 16</inkml:trace>
  <inkml:trace contextRef="#ctx0" brushRef="#br0" timeOffset="104652.34">13667 3941 542 0,'2'-6'106'0,"-1"1"102"0,6-1 11 0,-4 4-40 0,-3-1-15 0,-8 0-30 0,3 3-12 0,-1-1-10 15,4 1-15-15,2 0-26 16,0 0-8-16,2-5-15 16,4 2-2-16,-1-2 13 15,4-3 1-15,-5 5-2 16,4 1 3-16,-7 2-5 16,-1 0-1-16,2-1-5 15,6-12-6-15,-7 4-6 16,1-4-6-16,-2-1-10 15,-2 1 1-15,-1 4-12 0,3 7-2 16,-3 2-2 0,-5-1-2-16,8 9 0 0,0 1 1 15,3 12 6 1,-3-3-1-16,0 9 9 0,0 5 0 16,0 7-8-16,0 12 1 15,-1 15-7 1,-1 13-2-16,-3 20 1 0,4 5-1 15,-3 11-3-15,4 10-1 16,0 9-1-16,2 6-2 16,6 10 1-16,-5-5 1 15,2 5 0-15,3-3 1 16,4 3 0-16,3-5 0 16,0-8 2-16,-2-3 0 0,1-10 1 15,-4 1 1-15,1-7-3 16,0-4 0-16,-8-2 0 15,5 3-1-15,-5-3 1 16,-2-2-1-16,3-15 0 16,0-7 0-16,0-18 0 15,5-12 0-15,-4-17-1 16,3-6-1-16,-4-16 0 16,4-5-1-16,-1-6 0 15,2 1 1 1,-4-1 2-16,3 1 0 0,-5 6 1 15,0 4 0-15,-3 3 0 16,-2 1 0-16,-1 3-1 0,0-1 1 16,-5-3 0-1,3 3 0-15,-4-3 0 0,4 0 1 16,-4 2 0-16,-1 0-1 16,4-1 0-16,-3 9 0 0,-4 4 0 15,0 2 2-15,-2 8-1 16,-3-7-1-16,9-9 2 15,-1-5-1-15,5-14 0 16,5-9-1-16,-3-2-2 16,-1-3-2-16,4 3-1 15,0 0 0-15,3-8 1 16,5 8 1 0,-4 0 2-16,6 3 0 0,1 2 0 15,-3-5 0 1,4 0 0-16,6 0-3 0,2 0-1 15,10-5-1-15,5 0 1 16,9-3 0-16,7 0 1 16,5 4 0-16,19 2 1 15,-8 4 0-15,9 7 2 16,-3 2-1-16,-7 5 1 16,3-3 0-16,5 6 1 15,2-5 0-15,13-2-1 16,0 1 1-16,0-11-2 15,-7-1 0-15,-3-4 2 16,-4-6 0-16,11-4 4 0,4-1-1 16,3 0-1-16,0 1 0 15,-10 3 0 1,-13 4 0-16,-15 1 0 0,-5 5 0 16,-4 0-2-1,0 7 0-15,-5-4 0 16,-3-2 1-16,-2-1 1 0,-1-3 2 15,-2-6 2-15,-2-2 2 16,-7-8 3-16,-3-2 1 0,-15-5 4 16,-3-4-2-16,-11-10-1 15,-3-6-4-15,-3-9-6 16,0-2 0-16,1-9-4 16,-1-3 1-16,3-12-1 15,1-4-1-15,6-13-1 16,1-6 0-16,3-19 1 15,0-14 1-15,3-16 0 16,-2-3 1-16,4-11-1 16,0 0 0-16,-2 6 1 15,0 11 0 1,2 11 0-16,-2 8 0 0,-1 7 1 16,-2-2 0-16,-2 11 1 15,-6-2 0-15,-3 6-1 16,-3 3 1-16,-2-4-2 15,0 0-1-15,2 0 0 16,1-2-2-16,6 12-1 16,5-1-1-16,2 13 1 15,2 0 0-15,-1 13 1 16,-1 6-2-16,-3 13 0 16,-5 7 0-16,2 4 2 0,-5 8 1 15,6 2-1 1,-3 6 0-16,7 6 0 0,-3 1-1 15,0 10 0-15,1 0 1 16,3 7-2-16,-2 6 1 16,0-1 0-16,1 0 1 15,-2 1 2-15,1 1 0 0,-1-2 2 16,-7-13 0 0,7 10 1-16,0-1 0 0,-5-6-1 15,2 1 0-15,-5-1-1 16,-2 2 0-16,-2 1 1 15,-6 1 0-15,4 0 1 16,-5 3 0-16,-1-6-1 16,5 3 1-16,-8 2-1 15,1 0 0-15,-8 1 0 16,0 4 0-16,-15 1 0 16,-5 0-1-16,-12 4 1 15,-1 3 0-15,-4-1-2 16,6 2 1-16,1-2 0 15,1 2-1-15,2-2 2 0,-4-1 0 16,-11-2 0 0,-5-3 0-16,-8 0-1 15,-1 0 1-15,4 0-2 16,6 3-2-16,5 5 1 0,5 3-3 16,-10 2 1-16,3 1 0 15,-1 0-1 1,3 2 2-16,17 5 0 0,2-9 0 15,20-6 0-15,2 4-1 16,17-7-1 0,5-1 1-16,9-2-2 0,1 0-1 0,-1 0-2 15,-3 0-3-15,-6 6-25 16,8-1-19 0,-1 9-57-16,-4 5-44 0,-2 8-118 15,1 9-124-15,-2 16 222 16</inkml:trace>
  <inkml:trace contextRef="#ctx0" brushRef="#br0" timeOffset="108643.15">13951 7356 453 0,'-9'4'84'0,"-5"4"72"0,-1-1-14 0,1 0-32 0,-2 0-11 0,5-1 7 15,2-1 5-15,7 0 1 16,2-5 0-16,2 0-14 15,6-4-6-15,-2 4-15 0,4 0-11 16,-3 5-25 0,-2 0-10-16,0 4-8 0,3 1 1 0,3-4 3 31,1 0 4-31,7-6 5 16,7-6-4-16,16-3 9 15,7-7-1-15,11-1-3 16,3-6 5-16,0 1-4 15,-11 3-5-15,-12 4-11 16,-10 2-6-16,-19 8-10 16,-3 5 0-16,-15 10 6 0,1 2 0 15,-8 4-1 1,-3 3 3-16,4-3-2 0,-3 1 0 16,11 4-5-16,4 4-4 15,4 5-1 1,10 8-1-16,-2 9 2 0,0 5 0 15,-3 2 0-15,1 6 0 16,-4-4-1-16,1-2 0 16,-6-10 0-16,0-6 0 15,-3-16 0-15,-2-1 0 0,5-10-24 16,0-8-39-16,0-2-130 16,2-13-106-16,9-17 151 15</inkml:trace>
  <inkml:trace contextRef="#ctx0" brushRef="#br0" timeOffset="109187.4">14477 7278 501 0,'0'-9'141'0,"-4"3"151"0,-3-4-54 0,2 10-55 0,-5 0-29 0,1 5-35 0,-2 3-10 0,1-5-25 16,2 5-13-16,8-8-23 15,0 1-1-15,12-5 5 16,0-4 3-16,2-5 4 15,1-3-6-15,5 7-18 16,4 3-9-16,3 4-14 16,4 8-6-16,7-10 2 15,5 7-4-15,7 2-1 16,2 4-1 0,-6 7 5-16,-7-4 8 0,-12 4 7 15,-5 0 1-15,-12 4-1 16,-9 4-8-16,-1 1-6 0,-8 4-2 15,7 12-7 1,1 4 3-16,1 6-1 16,6 1 0-16,2 0-1 15,2-2 0-15,0-1 2 0,0-8 0 16,-6-1 0-16,1-2-1 16,-6-12-14-16,0 0-28 0,-8-6-65 15,4-4-51-15,4-15-245 16,-2 3 239-16</inkml:trace>
  <inkml:trace contextRef="#ctx0" brushRef="#br0" timeOffset="109643.58">15005 7296 593 0,'0'-3'162'0,"-3"-1"154"0,3-2-116 0,0 1-19 0,0 4-47 0,0-2-14 0,0 3-23 15,0 0-9 1,-2 0-21-16,2 0-12 0,0 3-17 16,0-2-6-16,8-1-4 15,5 0-3-15,6-1-5 16,3-2-2-16,5 3-16 15,1 0-1-15,0 0-2 16,9 3-2-16,1-2 3 16,-2 4 2-16,-5 3 0 0,3-3 0 15,-15 4 1 1,-2 4 0-16,-9-1 2 0,-2 11 1 16,-6-3 0-16,0 7 1 15,-5 8 0-15,4 4-3 16,2 11 2-16,4 6-2 0,0 8 0 15,3 7-1 1,-2 0 0-16,2-1 0 16,-3-6-1-16,-2-7 1 15,2-8-1-15,-4-7 0 16,-1-16-50-16,0-7-57 0,0-18-277 16,3-2 227-16</inkml:trace>
  <inkml:trace contextRef="#ctx0" brushRef="#br0" timeOffset="110092.79">15469 7302 452 0,'3'-9'146'0,"3"2"107"0,-6 7-36 0,4 3-21 0,0 4-40 0,-4 2-11 0,2 4-36 0,3-7-19 0,1 0-33 16,2-2-12-16,6-4-3 0,2 0 0 15,6-2-1-15,-2 0-5 16,6 1-13-16,-4-4-3 15,-5 2-7-15,0 1-1 16,4 1-3-16,-7 1-3 16,2 0-2-16,1 0 0 15,-1-3-2-15,1 0-1 16,4 1 1 0,-1 0 0-16,-1 4 0 0,-6 4 2 0,-10-1 2 15,-5 4 1-15,-10-2 0 16,-1 2 0-16,-3 1-54 15,4 1-30-15,1 1-68 16,4 3-46-16,7 2-90 16,7-3 151-16</inkml:trace>
  <inkml:trace contextRef="#ctx0" brushRef="#br0" timeOffset="110829.83">13792 6708 1326 0,'0'0'56'0,"-3"-2"-3"0,3 2 62 0,0-5-22 0,6-3-14 0,0 2-18 0,10-8-24 0,3-2-4 0,11 8-10 16,3 0-4-16,7 8-9 16,1 0-2-16,4 8-3 15,-2 0-1-15,4 5 5 16,-7 4 5-16,-2 2 16 15,-12 3 3-15,-10 5 9 16,-2 1-1-16,-4 8-8 16,-1 4-4-1,-5 9-11-15,-4 4-5 0,0 12-4 16,-2 1-2-16,2-4-1 16,2-2-3-16,2-16-3 15,4-8 0 1,0-12-72-16,-3-10-60 15,3-14-281-15,-2-2 231 16</inkml:trace>
  <inkml:trace contextRef="#ctx0" brushRef="#br0" timeOffset="111148.25">14248 6695 828 0,'11'0'144'16,"2"0"63"-16,7 3-15 0,-1-3-29 16,11 2-61-16,3-2-17 15,5-5-19-15,0 3-12 16,0-1-20 0,1 2-8-16,-3 1-14 0,1 0-2 15,-9 4-3 1,-3 4 1-16,-11 6 0 0,-2 8 3 15,-9 8 0-15,-2 10-2 0,1 20-3 16,-1 3-2 0,6 8-3-1,-3 1 0-15,6-7 2 0,3-2-1 0,1-17-14 16,-2-11-29-16,-1-12-136 31,-6-9-216-31,6-9 221 0</inkml:trace>
  <inkml:trace contextRef="#ctx0" brushRef="#br0" timeOffset="111553.67">14644 6567 969 0,'0'-1'134'0,"0"-1"125"16,11 2-121-1,1 0 8-15,6-2-43 0,10 1-21 0,15-1-27 16,1-4-11-16,14 0-22 16,-2-2-8-16,5 5-10 15,-3 3-1-15,1 3-2 16,-7 3 1-16,-9 4 0 16,-6 5 0-16,-13 4 2 15,-3 3 1 1,-10 4 0-1,-2 4 0-15,2 6-1 0,3 2-2 16,7 4 1-16,-2 4 0 16,4-3-1-16,1-1 1 0,-7 4 0 15,-6-4 0 1,-12 4 1 0,-9-2-1-16,-7-4-5 15,-2-2-23-15,2-7-82 0,1-7-59 16,8-8-166-16,2-4 172 15</inkml:trace>
  <inkml:trace contextRef="#ctx0" brushRef="#br0" timeOffset="111851.87">15358 6561 1071 0,'0'12'99'0,"4"0"50"0,0-1 5 0,17-2-35 15,6-3-26-15,14-3-30 0,11-1-10 0,8-2-16 0,4 3-8 0,1 4-11 0,-3 4-5 16,1 6-6-16,-5 5-2 15,-6 16-4-15,-6 1 1 16,-19 12 1-16,-7 1-17 16,-18-8-62-16,-2 0-59 15,-10-16 63-15</inkml:trace>
  <inkml:trace contextRef="#ctx0" brushRef="#br0" timeOffset="112557.26">14589 5957 901 0,'-7'5'99'0,"-4"2"15"0,-3-7-24 0,-3-1-18 0,3-10-137 0,1-8-64 0,7-3 67 15</inkml:trace>
  <inkml:trace contextRef="#ctx0" brushRef="#br0" timeOffset="112697.07">14671 5564 1468 0,'-5'5'95'0,"-8"-5"18"16,2-11-13-16,0-19-80 15,3-10-81-15,8-15-319 16,10-8 238-16</inkml:trace>
  <inkml:trace contextRef="#ctx0" brushRef="#br0" timeOffset="112854.32">14712 4689 1313 0,'-5'0'77'0,"-3"0"31"0,2 0-31 15,-5-2-38 1,-2-4-8-16,4-8-155 16,5-5-191-16,9-13 184 0</inkml:trace>
  <inkml:trace contextRef="#ctx0" brushRef="#br0" timeOffset="112997.21">14874 4045 1441 0,'2'0'38'0,"-5"0"-25"16,-8 0-2-16,-2 0-5 16,3 0-5-16,7 0-53 15,6-3-29-15,7-5 40 16</inkml:trace>
  <inkml:trace contextRef="#ctx0" brushRef="#br0" timeOffset="115103.77">16863 6092 1968 0,'0'7'0'0,"2"18"5"0,0 32 3 0,-1 4-2 0,-2-6-4 0,-4 7-7 0,-6-1-35 0,-3-4-113 0,-8-5-87 0,6-3 116 0</inkml:trace>
  <inkml:trace contextRef="#ctx0" brushRef="#br0" timeOffset="115340.88">16740 6063 1346 0,'10'-37'131'16,"3"6"97"-16,1 9-24 0,8 12-54 16,1 1-26-16,6 6-39 15,7 9-15 1,0 6-27-16,-1 7-5 0,-2 5-18 16,-4-3-7-16,-7-3 0 15,-8 3 0-15,-12-1 4 16,-7 1 1-16,-17 1-10 15,-8-1-25-15,-18-4-96 16,7-3-58-16,-9-12-194 16,4-2 193-16</inkml:trace>
  <inkml:trace contextRef="#ctx0" brushRef="#br0" timeOffset="116401.07">17572 6137 1196 0,'-3'0'148'16,"-13"-8"125"-16,-8 3-31 0,-25-4-19 16,-1 2-56-16,-7 1-78 15,-3 4-28-15,10 4-44 16,7 6-12-16,10 4-11 15,9 3-6-15,19-1-15 16,5 0-3-16,16-5 3 16,11-4 5-16,16-6 16 15,-1-7 4 1,10-6 2-16,-3-1 3 0,-5-2 1 16,2-2 1-16,-8 2 2 15,-10 1 2 1,-12 7 2-16,-11 7 2 0,0 0 0 15,-10 9-3-15,-6 7-5 16,1 5-5-16,10 3-4 16,0-5-2-16,26-6 2 15,4-9 2-15,14-13 5 16,3-8 6-16,7-16 11 16,-5 0 1-16,4-1 8 15,-4 2-1-15,-6 4 3 0,-12 1 9 0,-16 4 11 31,-8-5 11-31,-10 9 3 0,-8 7-3 16,-9 13-22-16,-1 12-13 16,-7 8-18-16,3 12-8 15,4 18 5-15,2 9 2 16,14 23-2 0,5 7-1-16,8 13-5 15,2 0-1-15,4 0 1 0,-1 1 0 16,-5-8 3-16,-8-1-1 15,-4-13 1 1,-8-7 0-16,-4-15-1 0,-5-6 1 16,-1-21 2-16,3-10 1 15,-1-19 0 1,1-17-2-16,-3-21-4 0,-2-14-5 16,2-31-10-16,3-7-5 15,14-4-7-15,5 3-1 16,16 24-10-16,10 11-15 15,2 5-53-15,5 13-37 0,8 0-50 16,3 4-16-16,10-1-19 16,7 3-3-16,6 3-30 15,4 2 12-15,-7 5 72 16,-8 5 48-16,-20 9 152 16,-13-2 78-16,-13 8 98 15,-8 5 32-15,-2 3 19 16,-10 4-26-1,5 0-59-15,2 0-25 0,6-10-56 16,7-1-12-16,9-4-10 16,-4-5 4-16,9-6 4 0,-2-2-9 15,-1-6-15-15,-2 3-5 16,-11-4 1 0,-8 1 6-16,-7 3 8 15,-4-2 0-15,-14 7-14 16,-2 6-12-16,-14 16-22 15,-6 14-9-15,3 21-14 16,1 10-1-16,24 7-2 0,11-2 2 16,32-13 2-16,14-12 3 15,15-14-2-15,1-13-21 16,1-11-86-16,-7-6-70 16,-11-6-194-16,-2-4 201 15</inkml:trace>
  <inkml:trace contextRef="#ctx0" brushRef="#br0" timeOffset="116914.43">17556 5990 923 0,'2'13'135'0,"1"-6"89"0,3-2-2 0,5-10-61 0,-1-2-33 0,7-8-43 15,-3-4-15-15,-3 1-35 16,-4-5-9-16,-9-7 0 16,0 12 2-16,-6 0 10 15,-7 1 4 1,-3 4-1-16,-7-6-2 0,-22-3-4 15,4 6-5-15,-6 5-10 16,-6 10-4-16,8 7-16 16,-2 8-3-16,9 18-6 15,9-1-4-15,12 10-3 16,14 2-1-16,11-11 0 16,15-4 1-16,18-11-20 15,12-6-28-15,14-11-125 16,4 0 110-16</inkml:trace>
  <inkml:trace contextRef="#ctx0" brushRef="#br0" timeOffset="117746.33">19476 5955 1135 0,'-9'-6'124'16,"-14"3"69"-16,-3 1-1 0,-15 2-65 0,-5 2-43 0,3 9-45 0,4 3-14 0,12 8-12 15,2-1-5-15,14 4-8 16,11 0-5-16,12 2 1 16,14 3 2-16,11-2 7 0,8 1 5 15,15-1 19 1,3-1 7-16,0-2 7 15,-8-3-2-15,-19 2-9 0,-12 1 4 16,-29 0 3-16,-14 0 2 16,-30-1-11-16,-6-5-15 15,-19-2-50-15,6-6-32 16,15-11-99-16,5-12-105 16,26-20 154-16</inkml:trace>
  <inkml:trace contextRef="#ctx0" brushRef="#br0" timeOffset="117954.77">19691 5995 893 0,'34'8'146'0,"-5"9"135"0,-7 3-20 0,-11 12-61 16,-8 6-39-16,-5 4-71 16,2 6-24-16,0-6-34 15,0-4-15-15,10-9-14 16,2-9-7-16,6-14-41 15,7-7-50-15,0-18 54 16</inkml:trace>
  <inkml:trace contextRef="#ctx0" brushRef="#br0" timeOffset="118104.87">19722 5802 1455 0,'-6'0'60'0,"1"0"25"0,2-6-82 16,6-13-68-16,0-5-83 16,21-12 81-16</inkml:trace>
  <inkml:trace contextRef="#ctx0" brushRef="#br0" timeOffset="118604.74">20063 5985 811 0,'24'0'146'15,"2"3"128"-15,9 4-130 16,6 4-1-16,5-2-49 16,-5 7-21-16,0 0-10 15,-13-2 3-15,-7 3-13 16,-7 4 4-16,-24-2-1 15,6 4-3-15,-20 9-14 16,-3-2-9-16,-1 11-14 16,-12 3-1-16,1-3-5 15,4 2-3 1,18-9-6-16,11-7-1 16,17-11 0-16,11-4 3 0,16-12 9 15,-2-4 3-15,11-10 2 16,1-10-3-16,-6-11-4 15,7 1-2-15,3-7-2 16,-1 1-1-16,-1 4 3 16,-10 3 0-16,-18 3 50 0,-13 8 19 15,-14 4 20 1,-9 12 7-16,-13 12-40 16,-9 12-17-16,-5 13-17 15,2 10-7-15,5 11-11 16,12-1-4-16,18-4-8 0,5-1-2 15,23-16-3-15,6-2 0 0,16-9 0 16,4-6-2 0,2-9-52-16,3-2-50 0,-1-2-171 15,1-5 150-15</inkml:trace>
  <inkml:trace contextRef="#ctx0" brushRef="#br0" timeOffset="120046.81">21538 6072 527 0,'9'0'141'0,"4"3"145"0,-2 0 13 16,3-1-44-16,2 3-35 0,8-4-79 0,-2 1-36 0,8-2-58 0,0 0-20 15,6-5-20-15,8-4-3 0,0-4-3 16,5 2-1-16,-8 0-58 16,-4 3-56-1,-14 3-223-15,-21 5 186 16</inkml:trace>
  <inkml:trace contextRef="#ctx0" brushRef="#br0" timeOffset="120220.97">21574 6275 1237 0,'-5'16'96'0,"5"0"43"0,8-3-29 16,18-4-13-16,7-9-27 15,8-6-22-15,6-4-11 16,4-9-25-16,-1 2-3 15,5-4-127-15,-1 4-103 16,-4 1 122-16</inkml:trace>
  <inkml:trace contextRef="#ctx0" brushRef="#br0" timeOffset="120563.31">22552 5643 1632 0,'5'9'96'0,"-3"7"19"0,-1 5 12 0,-1 13-13 16,-1 1-23-16,-4 12-21 16,-1 4-10-16,-7 4-19 15,-3 3-10-15,-6-1-13 31,-3 0-2-31,1-10-8 16,5-3-1-16,5-14-7 16,6-4-2-16,8-14-4 15,3-2 1-15,15-7 7 0,-1-2 3 16,11 3 3-16,7-1 0 16,5 0-7-16,8 2 1 15,1-1-4-15,-1-2 0 16,-9-4-60-16,-4-5-43 0,-12-8-133 15,-4 1-148-15,-11-11 221 16</inkml:trace>
  <inkml:trace contextRef="#ctx0" brushRef="#br0" timeOffset="120785.35">22705 5998 1131 0,'-15'9'213'0,"-3"2"176"15,6 8-145-15,2 8-14 16,7 5-87-16,6 5-39 15,8 4-41 1,2 0-14-16,3 7-26 0,-1-6-4 0,0 3-11 31,0-1-4-31,-7-8-8 0,2-8-23 0,-1-4-73 16,-3-8-50-16,5-13-187 16,7-3-213-16,1-19 319 15</inkml:trace>
  <inkml:trace contextRef="#ctx0" brushRef="#br0" timeOffset="121029.61">23079 5682 1434 0,'-6'4'132'0,"0"10"194"16,2 11-143-16,-5 14-5 0,7 13-22 15,-2 5-70-15,-4 5-14 31,5 10-12-31,7-1-9 0,1 3-30 0,0 1-7 16,3-9-13-16,-8-9-2 16,1-13-14-1,-1-6-34 1,5-9-88-16,4-10-48 16,1-15-177-16,-4-8 196 0</inkml:trace>
  <inkml:trace contextRef="#ctx0" brushRef="#br0" timeOffset="121282.17">23395 5842 1336 0,'-5'15'125'16,"-11"8"113"0,-4 2-42-16,-13 2 7 0,-7-2-37 15,1-6-59-15,-1 0-10 0,2-7-33 16,8 1-17-16,10 1-32 15,7 2-9-15,12 6-13 16,10 5-1-16,7 7 6 16,9 1 2-1,11 3 1-15,-2-2 2 0,10-3-2 16,-3-4-4-16,0-10-22 16,0-2-46-16,-5-14-108 15,0-3-72-15,-1-14 120 16</inkml:trace>
  <inkml:trace contextRef="#ctx0" brushRef="#br0" timeOffset="121922.63">23740 5880 1755 0,'-12'18'82'0,"-7"14"61"0,3 0-58 15,0 13 18-15,5-2-16 16,8 4-51-1,-5-4-6-15,8-2-16 0,9-2-11 0,-5-6-7 16,5-4 1-16,-6-7-1 16,2-8 3-16,-5-12 4 15,0-1 0-15,-5-9-1 16,-1-14 2-16,-4-24 2 31,-1-7 4-31,2-23 10 16,0-6 3-16,4-9 3 15,6 2-2-15,12 18-3 0,11 15-3 16,7 24-6-16,-2 13-2 16,7 18-11-16,-6 4 0 15,8 14-1-15,-2 5 2 0,-4 7 0 16,1 2 3-16,-19 1 2 16,-2 1 3-16,-16 0 7 15,-14 0 3-15,-13 0 3 16,-10-6 0-16,-6-10 5 15,1-4-1-15,5-13-1 16,8-3-2-16,4-10-15 16,15 5-8-16,12 3-11 15,12 4-1-15,15 6 1 16,0-1 8-16,9 14 9 16,3-3 4-16,9 11 3 15,-2 4 0-15,2 3 2 0,-5 3-1 16,-6-3 3-16,-7 3 0 15,-12-2 1-15,-7-6 2 16,-20-3 2-16,-12-6-1 16,-10-2-1-16,-10-10-11 15,-1-9-28-15,-7-4-19 16,2-11-54-16,5-1-43 16,-13 4-71-16,4 1-62 15,-13 12 143-15</inkml:trace>
  <inkml:trace contextRef="#ctx0" brushRef="#br0" timeOffset="122193.4">22164 6714 1657 0,'11'27'60'0,"29"1"52"0,21-1 34 0,42-7 30 0,17-4-20 0,45-11-84 0,14-2-30 0,24-9-31 15,10-1-5-15,-5-4-5 16,1 2 9-16,-8 6-120 16,-16 0-376-16,-43 4 318 15</inkml:trace>
  <inkml:trace contextRef="#ctx0" brushRef="#br0" timeOffset="133292.89">8225 9590 266 0,'-5'-4'107'0,"5"-6"124"0,0 2-19 0,0-3-51 0,0 2-18 0,6-4-31 16,-6-1-3-16,5 3-6 0,3-2-5 0,-7 2-12 0,7 3-10 0,0 5 2 0,2 2 4 16,-10 1 11-16,0 1-4 15,-4 4-15-15,-5 1-9 0,6 8-25 16,-7 4-5-16,-1 5-13 16,-1 4-6-16,-4 8-9 15,2 1-3-15,-8 7-2 16,3 4 1-16,-3 5-2 15,1-3-1-15,7-2 1 32,1-3 0-32,5-14-1 0,1-4 0 0,7-14 0 15,1-2-1-15,12-7-1 16,-1-3 0-16,12-3 1 16,1-4-1-16,2 1 1 15,6-3 1-15,0 4-1 16,2-5 0-16,-7 9 0 0,2-5-3 15,-9 2-28 1,-4 0-24-16,-4-6-81 0,-5-4-48 0,0-5-68 16,-5-5-32-16,-2-7 43 15,4 1 50 1,0-2 110 0,-5 7 89-16,-5 0 113 0,-3 4 36 15,-3 9 60 1,0 1 0-16,0 11-28 0,5 9-13 15,-2 9-37-15,3 7-20 16,0 11-29-16,2 4-19 0,3 4-32 16,0 5-11-16,2 3-14 15,1-5-4-15,5 2-4 16,-5-8-2 0,3-3-3-16,-1-4 0 15,5-5-58 1,-1-9-40-16,1-9-128 0,7-4-130 0,2-18 202 15</inkml:trace>
  <inkml:trace contextRef="#ctx0" brushRef="#br0" timeOffset="133780.1">8931 9620 763 0,'-8'0'166'0,"4"0"203"0,-7-1-125 0,-2-4-31 0,5-1-38 15,-8-1-53-15,9 1-27 0,-11 6-36 16,1 6-19-16,-5 18-24 0,-7 4-6 0,3 23-7 0,-6 4-1 0,7 16-3 0,7 0-3 15,12 2 0 1,9-6 1-16,15-7-1 16,7-9 0-16,11-21 1 15,-1-5 0-15,-4-14 2 0,4-6 0 16,-7-12 1-16,1-10 2 16,2-10 1-1,-7-4 2-15,-7-4 1 16,-2-1 1-16,-12 7 3 15,-2 6 3-15,-4 16 19 0,-3 7 1 16,-4 15-1-16,4 16-4 16,0 9-22-16,6 5 1 15,0-1-2-15,0-3 0 16,11-7-1-16,-5-8-4 0,5-7-58 16,-3-12-50-16,-3-9-155 15,3-7-296-15,0-12 331 16</inkml:trace>
  <inkml:trace contextRef="#ctx0" brushRef="#br0" timeOffset="134549.35">8903 9884 1175 0,'-16'3'146'0,"5"6"113"0,2 4-85 16,1 3-74-16,8-7-35 15,14-9-36-15,8-1-7 0,6-20-11 16,6-3-3-1,-4-6-2-15,4-1-2 0,3-2-28 16,0 1-50 0,-2 4-120-16,5 3-48 15,-7 10-6-15,-5 11 47 0,-6 8 124 16,-3 12 71 0,-8 14 91-16,0 2 32 15,-1 10 50-15,-7 2-9 16,5 1-42-16,-5 0-23 0,6 4-44 15,-4-3-13 1,-2 0-13-16,2-5-10 0,-2-5-7 16,0-5-2-16,2-10 0 15,-2-4 0-15,-1-9 4 16,-4-8 1 0,-7-11 4-16,-2-6 9 0,-2-18 19 15,5-6 10 1,0-17 14-16,4-5-2 0,8-4 0 0,9 4 0 15,12 10-6 1,10 9-2-16,3 12-17 16,0 10-7-16,-2 14-11 0,-3 8 2 15,3 6-8 1,-7 7 0-16,-9 8 2 16,-2 1-2-16,-15 4 9 15,-6 4-2-15,-15 7-5 16,-6 0-3-16,-10 0-10 15,4-9-1-15,3-7-3 16,3-4-2-16,13-11-4 0,10-4-2 16,9-2-1-16,11-2 1 15,4 1 4 1,6 1 2-16,5 6 3 0,-1-1 1 0,5 6 0 31,-1 1 0-31,-9 1 4 0,-3 0 0 0,-9 6 5 16,-10 0 2-16,-7 7 5 15,-13 0 2 1,-16 0-2-16,0 3-1 16,-10-7-3-16,-1-2 0 15,-13-10 1-15,-4-7-3 16,-11-11-9 0,-4-12-6-16,12-7-60 0,7-3-37 15,21 1-100-15,12-4-81 16,17 10 158-16</inkml:trace>
  <inkml:trace contextRef="#ctx0" brushRef="#br0" timeOffset="161553.07">13912 8534 210 0,'0'0'102'0,"0"-3"85"16,-2-2-2-16,2 0-8 0,0 0-22 0,0-1-13 0,0 1-15 0,2 1 7 0,-2 2 4 15,0 2-5-15,0 0-14 32,1-8-13-32,-1 8-15 15,-1 2-5-15,1 6-12 16,1 14-4-16,-1-3-16 15,2 11-5-15,-2 3-16 16,0 3-7-16,0 8-12 16,0-1-5-16,-3 1-2 15,-5 5-1-15,2 0-1 16,-2 1-1-16,3-7-2 0,3-5-2 16,2-15-40-1,4-1-44-15,7-17-135 0,1-3-122 16,7-15 183-16</inkml:trace>
  <inkml:trace contextRef="#ctx0" brushRef="#br0" timeOffset="161960.31">14473 8546 685 0,'2'-8'202'0,"0"5"158"0,-2 3-56 0,0-8-29 0,-2 12-74 0,-1 2-39 0,-3 6-78 16,4 14-31-16,-3-1-36 0,-1 11-9 0,4 10-4 0,-1 6 0 0,-2 9-2 0,2 4 1 0,0-5-1 0,3-6-10 15,0-15-51-15,3-9-31 0,4-16-91 16,-3-6-52-16,6-19-235 16,-4-9 266-16</inkml:trace>
  <inkml:trace contextRef="#ctx0" brushRef="#br0" timeOffset="162181.6">14448 8598 845 0,'-1'-6'133'0,"1"4"147"15,4 7-58-15,9 6-36 16,1 0-20-16,8 0-39 16,2 0-18-16,1 0-29 0,0-4-11 15,4 10-31-15,-2 2-16 16,-1 6-14-16,-2 4-4 16,-8-6 0-1,-2 2 1-15,-4-2-52 0,-1-5-36 16,-4-6-119-16,3-3-93 0,1-17 164 15</inkml:trace>
  <inkml:trace contextRef="#ctx0" brushRef="#br0" timeOffset="162415.03">14994 8419 1102 0,'-16'28'141'16,"0"2"71"-16,-9 9-66 15,-3 1-33-15,-5 4-65 16,3-5-17-16,-5-1-20 16,7-5-6-16,2-4-5 15,3-2 1-15,12-13-65 0,8-3-53 16,6-11-198 0,8-11 166-16</inkml:trace>
  <inkml:trace contextRef="#ctx0" brushRef="#br0" timeOffset="162601.63">15041 8381 1153 0,'4'27'128'15,"-4"9"89"1,0 11-15-16,-2 13-57 0,-1 8-29 16,0 4-43-16,-5-2-19 15,3 2-25 1,0 1-8-16,7-13-12 15,3-3-2-15,2-18-27 0,9-7-44 16,-2-14-177-16,5-11 147 0</inkml:trace>
  <inkml:trace contextRef="#ctx0" brushRef="#br0" timeOffset="163934.62">14202 9683 240 0,'5'-12'103'16,"-4"-2"130"-16,3 3-14 0,-4 3-4 0,0 0-3 0,0 5-10 0,3 3-8 0,-3 0-21 0,1 0-24 16,-9 3-46-1,5 6-20-15,-5 7-42 0,-4 4-6 16,1 9-17-16,-8 9-4 15,-11 3-7-15,-3 8-3 16,-4-5 0-16,4 1-1 16,0-5-1-16,6-9-1 15,4-5 0-15,5-7 0 16,7-13-1-16,10-5-2 16,-1 3-3-16,2-1-1 15,10 0 0-15,7 0 2 16,2 3 1-16,4-1 2 0,11 0 0 15,0-2 0 1,11 0 0-16,-4-3 0 0,0-1 1 16,-4-1 0-16,-7-4-20 15,-6-1-33-15,-11-2-88 16,-2-4-58-16,-10-4-120 16,6-4-23-16,-4-2 52 15,-2-2 58-15,7 4 199 16,-5 4 112-16,-1 7 143 15,0 10 42-15,-2 0 9 0,-4 2-20 16,3 14-55 0,-6 1-26-16,4 3-55 15,3 6-34-15,-1-3-47 0,-2 3-12 16,-4 4-13-16,4-2-3 16,2 4-6-16,-3-3-2 15,4-2-50-15,0-3-42 16,4-11-107-16,0-2-83 15,10-21 153-15</inkml:trace>
  <inkml:trace contextRef="#ctx0" brushRef="#br0" timeOffset="164162.03">14571 9660 1209 0,'3'9'149'0,"-3"12"145"0,-3 4-91 0,-1 13-59 0,-4 0-40 0,3 3-47 16,-5 4-15-16,6-1-14 0,-3-3-4 0,1 7-13 15,0-7-5-15,-1-3-7 16,3 0-32-16,-1-18-101 16,5-3-66-16,9-15-221 15,4-8 224-15</inkml:trace>
  <inkml:trace contextRef="#ctx0" brushRef="#br0" timeOffset="164383.85">14835 9743 894 0,'-13'16'135'0,"-7"5"88"16,-14 5-26-16,-10 0-16 15,3 0-33 1,2 6-22-16,10-2-38 0,6-2-21 15,12 2-29-15,8-6-10 16,4 1-19-16,9-1-4 16,5-5-5-16,7 1-1 15,-1-6-39-15,9-3-50 0,0-7-131 16,0-9-107-16,6-16 169 16</inkml:trace>
  <inkml:trace contextRef="#ctx0" brushRef="#br0" timeOffset="164899.53">14939 9877 958 0,'1'16'121'0,"-1"0"97"16,0 8-56-16,0 5-69 15,0 0-21-15,-1 4-32 16,1 0-13-16,0-3-13 0,-5-8-2 16,0-4 6-16,5-11 7 15,-1-7 15-15,-1-1 7 16,1-15 12-1,-1-1 1-15,2-18 2 0,-5-6 3 16,8-13-19-16,2-9-2 16,11 0 12-16,8 6-7 15,1 16 6-15,0 11-6 16,0 15-29-16,-3 5-6 0,-3 13-10 16,-4 5-1-16,-6 6 1 15,1 1 3-15,-10 8 1 31,-10 3-1-31,-1 0 0 0,-3 1-1 16,-2-5-4-16,3-6 1 0,2-7-6 16,11-7-3-1,2 1-4-15,9-4-1 16,11 1 2-16,0 1 3 0,8 10 3 16,-1 2 1-16,-6 3 2 15,1 6 1-15,-10-3 3 0,-3 4 1 16,-11 1 5-1,-8 0 1 1,-8 1 3-16,-7-5 0 0,-7-1-3 16,-3-5-2-16,-2-12-15 15,5-2-12-15,5-16-29 0,1-9-18 0,13-3-61 32,9-7-52-32,18 2-172 15,13 1 190-15</inkml:trace>
  <inkml:trace contextRef="#ctx0" brushRef="#br0" timeOffset="165549.26">15773 9765 998 0,'-4'0'184'0,"-4"4"222"0,6 0-177 0,-1 18-44 0,-6 7-49 0,1 12-73 0,5 4-25 0,-1 7-26 0,3-1-10 0,1 4-1 15,0-1 0-15,0-7-2 31,0 2-20-31,1-10-54 16,1-2-41-16,-2-11-89 16,0-3-23-16,0-22 0 15,-3 1 30-15,-2-26 85 16,0-9 55-16,-4-22 102 0,-2-11 39 16,1-15 56-16,-7-12 18 15,12 0-11-15,5 9-8 16,5 20-23-16,12 16-18 15,1 28-27-15,5 14-19 16,4 15-25-16,0 7-10 16,0 4-8-16,1 6-1 15,-7-1 0-15,-6 5 1 16,-7-3 3-16,-9 3 0 16,-18 4-11-16,-6-2-20 0,-12 4-75 15,-1-1-63-15,2-12 81 16</inkml:trace>
  <inkml:trace contextRef="#ctx0" brushRef="#br0" timeOffset="166772.32">16324 9839 1256 0,'-3'-15'154'0,"-7"1"116"0,-16-2-33 0,-3 5-86 0,-6 3-43 0,-7 8-65 0,7 5-18 0,0 9-16 0,7 3-9 15,12 7-7-15,2 4-3 0,14-1-1 31,2-5-3-31,12-8 2 16,5-6 1-16,12-9 5 16,-2-6 5-16,5-7 3 15,-2-2 2-15,-5-7 0 16,-2-1 1-16,-4 5 2 16,-7 0 0-16,-5 13 0 0,-7 6-1 15,2 1-4-15,1 17-2 16,-5 7-3-16,3 6-2 15,2 1-3-15,5-4-2 16,15-7 0-16,-2-8 1 16,9-12 6-16,3-4 3 15,-5-14 4-15,3-1 3 0,-6-4 12 16,-2-5 11-16,-8-1 30 16,2 0 10-16,-14-1 17 15,-2 4 3-15,-8 4-10 16,-6 10-9-16,0 13-25 15,0 7-16-15,3 25-27 16,-3 2 1-16,3 17-6 16,2 3 1-16,-2 7-1 0,5 1-2 15,-5 3-1 1,3 2 2-16,-9 2 1 0,0 3-4 16,-8-9-23-1,-3-7-4-15,-1-11-22 0,-2-10 1 0,3-22 24 16,-2-5 4-16,0-23 25 31,2-10 1-31,1-23-3 16,1-11-2-16,16-11-14 15,12-6-10-15,8 10-24 16,12 2-23-16,14 21-61 16,4-6-52-16,9 3-152 15,5-4-60-15,-5-4 33 16,1 11 61-16,-4 10 192 0,-6 5 116 15,-7 14 132 1,-4 6 38-16,-12 4 68 0,-4 5 13 16,-6 7-30-16,-3 1-23 15,0-3-55-15,1-2-39 16,7-11-39-16,9-4-9 16,8-13-9-16,2-4 7 0,-2-2-8 15,-1-4 0-15,-15 6 12 16,-3 5-1-16,-13 5 10 15,-3 7 1-15,-13 3-20 16,-6 4-13-16,-7 13-24 16,-2 5-11-16,2 14-10 15,3 11-3-15,10 1-1 16,8 2 0-16,19-10-1 16,6-9 0-16,18-14 4 0,1-8 2 15,5-6 8 1,0-8 3-16,7-3 2 15,-7-10 1-15,-2-6 7 0,-3-6 3 16,1-2 5-16,-1 2 1 16,-6 7-6-1,5 2-5-15,-15 10-7 16,2 9-4-16,-9 8 0 16,0 13-1-16,-1 4 0 0,-1 5 1 15,-6 3 1-15,4-1 1 16,-9-2 1-16,-1 2 2 15,-12 0 3-15,-7 1 1 16,-9-2 2-16,-5-4 0 16,-6-6-2-16,4 0 0 15,4-12-7-15,2-1-10 16,0-9-44-16,0-9-35 0,0-10-106 16,-3-7-93-16,-9-23 158 15</inkml:trace>
  <inkml:trace contextRef="#ctx0" brushRef="#br0" timeOffset="-209951.76">12244 14455 686 0,'-12'23'90'0,"2"-5"99"0,-4 1-15 0,8-4-12 0,4-4-17 0,2-8-33 0,5-5-7 15,11-12-8-15,7-10 10 0,14-21 18 0,5-12-1 0,20-28 9 0,10-5-15 0,32-27-27 0,16-9-9 16,19-8-30 0,-5-8-2-16,2 13-18 0,-7 1-13 15,2 22-12-15,-6 7-4 0,-32 23 3 16,-19 13 3-16,-35 27 1 16,-9 9-17-1,-18 18-69-15,-6 7-53 16,-12 10-144-16,-9 8-138 0,-2 9 232 15</inkml:trace>
  <inkml:trace contextRef="#ctx0" brushRef="#br0" timeOffset="-209445.56">12192 14463 603 0,'16'-1'146'0,"6"-4"161"0,2 0-64 0,1-3-41 16,-1 2-38-16,-5 6-55 15,3-1-22-15,-7 2-30 16,6 2 1-16,-2 2 2 16,5 1 3-1,13 1-8-15,11-1-5 0,21 3-7 16,21-2-9-16,17 1-5 0,5-5 1 15,18-3-14 1,5 0-3-16,23-2-6 16,14 1-5-16,16-4 2 0,14 2 0 15,-3 1 2 1,1 1 0-16,-4-3-1 0,-9-2 1 16,-27 3 4-1,-9 3-10-15,-47 5-94 16,-19 3-101-16,-31-2 101 15</inkml:trace>
  <inkml:trace contextRef="#ctx0" brushRef="#br0" timeOffset="-208559.22">13976 12795 699 0,'2'-5'98'0,"-7"13"-34"0,-1-3 107 16,1-2-74-16,-4-2 7 0,3-1 1 0,-2 8-22 0,4 2-1 0,4 1-23 0,2 1-10 0,11 3 5 0,4 2 3 0,18-1-1 16,12-2 6-1,26-5 0-15,10-5-4 0,12-3-7 16,6-1-10-16,12 0-21 15,17 2-6-15,21 1-7 16,2-2-2-16,5 4-1 0,8-2 0 16,-4 2-1-16,2 3 1 15,-8 5 0 1,-20-1 1-16,-10 7 6 16,-11 2 2-16,-23 1 3 15,-7-7-1-15,-33 0 0 16,-11-4-1-16,-16-5 0 15,-7 0 0-15,-7-6-4 0,-2 0 2 16,-4 0-2-16,-3 0 2 16,-2 0-2-16,0 0 0 15,0 2-2-15,-3 4-1 16,1 2-1 0,-8 2 0-16,6 2-1 15,-6 2-1-15,-2 10 1 0,1 1 3 16,-11 15 3-16,-10 4 0 15,-14 16 2-15,-20 3-2 16,-18 9-1-16,-12 7 0 0,-13 14 1 16,4 10 1-16,-6 12 0 15,-1 2 0-15,-8-4-3 16,7-7-4-16,18-16-5 16,11-11-6-16,42-24-22 15,7-11-25-15,22-27-106 16,10-9-78-16,16-20 124 15</inkml:trace>
  <inkml:trace contextRef="#ctx0" brushRef="#br0" timeOffset="-207891.14">13734 13842 1539 0,'-2'0'148'0,"2"2"90"0,-2-2-16 0,-9-4-70 0,11 1-45 0,-3 2-61 0,-3 1-25 0,6 15-32 16,-3 11-3-16,1 27-4 15,1 12 2-15,1 12 9 16,3 2 4-16,0-10 2 16,6-10 0-16,-1-17-1 15,-1-15-4-15,2-22-3 16,0-10-3-16,-4-31-3 15,0-13 2-15,1-25 4 16,-4-10 4-16,-2-18 6 16,1-1 4-16,7 6 3 15,-1 11 2-15,5 25 3 16,4 20 3-16,-3 22-1 16,-2 14-2-16,-2 13-2 15,-4 8-2-15,-4 6 1 0,-1 5 0 16,-6 6-1-16,-8 3-1 15,-7 5-6-15,3 2-20 16,-6-5-74-16,0-5-49 0,10-11-186 16,14-19 178-16</inkml:trace>
  <inkml:trace contextRef="#ctx0" brushRef="#br0" timeOffset="-207487.39">14038 13730 761 0,'39'22'113'0,"-12"8"96"15,-3 3-70-15,-19 8-81 16,-5 3-17-16,-11-6-21 16,-4-6 0-16,4-12 10 15,-1-10 6-15,5-20 7 16,4-9 2-16,3-15-5 16,3-11-2-16,9-8 1 15,3-1 8-15,6 4 28 16,1 2 8-16,9 18 2 15,-5 7-14-15,-1 13-39 16,2 9-17-16,-10 9-15 16,2 9-1-16,-3 11 0 0,-5 6 2 15,-5 7 1 1,5 3 2-16,0-3-2 0,3-3 0 16,7-12-1-16,-1-7-1 15,3-14 2-15,-1-10 2 16,-5-14 10-16,-4-7 11 15,-4-8 12-15,-6-3 3 16,-4-4 0-16,-7 1-8 16,-6 12-9-16,-4 2-6 15,-7 14-27-15,-7 4-31 0,6 8-97 16,0 8-74-16,18-2 109 16</inkml:trace>
  <inkml:trace contextRef="#ctx0" brushRef="#br0" timeOffset="-207263.58">14844 13482 802 0,'22'-1'226'0,"-3"-4"199"0,-19 5-127 0,-12 0-50 0,-25 5-100 0,-7 9-48 15,-13 10-63-15,-1 7-15 0,11 10-16 0,9 5-6 16,20 4-8-16,11-2-5 15,21-10-2-15,14-4 0 16,19-16 3-16,15-7 0 16,9-8-89-16,2-5-92 15,9-9 107-15</inkml:trace>
  <inkml:trace contextRef="#ctx0" brushRef="#br0" timeOffset="-206658.47">16163 13419 1192 0,'0'0'31'0,"5"-4"0"0,6-11 69 0,-3-4-6 0,14 1 29 16,0-3-3-16,20 4-29 0,12 4-23 0,28 5-30 0,21 3-13 0,34 4-14 0,14 1-6 0,17 0-5 0,5-2 3 0,-4 1 2 16,0-6 1-1,-24 4 1-15,-13 2 0 16,-40 1 3-16,-21 0 1 15,-25 0-16-15,-16 0-33 16,-32 0-130-16,-14-2-89 0,-31-3 127 16</inkml:trace>
  <inkml:trace contextRef="#ctx0" brushRef="#br0" timeOffset="-206343.98">15865 13659 1509 0,'24'-3'104'0,"13"-7"51"0,19-1-4 16,35-6-38-16,20-5-34 16,16 5-51-1,14-5-14-15,18 6-9 0,7 0-3 16,7-1 0-16,-4-1 2 15,-16 4 0-15,-14 5 3 16,-27 7 1-16,-17 5 1 16,-45 5-18-16,-20 3-29 15,-30-1-126-15,-17 1-87 16,-43 0-267-16,-29 11 272 0</inkml:trace>
  <inkml:trace contextRef="#ctx0" brushRef="#br0" timeOffset="-206127.82">15914 13992 1498 0,'0'25'63'0,"11"-3"18"16,17-8-4-16,37-11 7 16,23-3-7-16,27-9-18 15,7-7-22-15,15-6-25 0,8 0-3 16,11-3-6-1,-4 3 0-15,-26 8 1 16,-22-1-7-16,-36 9-43 16,-21 1-34-16,-31 5-95 15,-22-1-153-15,-34-9 193 16</inkml:trace>
  <inkml:trace contextRef="#ctx0" brushRef="#br0" timeOffset="-205923.52">15840 14200 1460 0,'28'36'105'0,"18"-6"63"0,53-8-12 15,21-15 9-15,41-15-40 16,19-7-34 0,31-22-66-16,4-1-12 15,21-5-8-15,4-4-2 0,-33 6-36 16,-5 3-41-1,-30 5-165-15,-13 1-215 0,-14-5 256 16</inkml:trace>
  <inkml:trace contextRef="#ctx0" brushRef="#br0" timeOffset="-202733.77">17766 11508 951 0,'0'-3'147'0,"0"3"133"0,-3 6-16 0,-8 7-55 0,-5 1-31 0,-9 6-55 0,7 10-29 0,6 10-43 16,4 12-15-16,16 25-22 15,-4 7-3-15,12 18-8 16,2 7-2-16,-3 6 0 16,3 5 0-16,-4-6-2 15,3-1-8-15,-4-23-56 16,-4-16-36-16,2-25-154 16,-3-19 138-16</inkml:trace>
  <inkml:trace contextRef="#ctx0" brushRef="#br0" timeOffset="-202348.3">17843 11383 677 0,'6'-12'86'0,"4"-1"104"16,-2 2-1-16,6 5 1 16,5 4-5-16,-3 10-29 15,1 6-15-15,0 12-30 16,-1 8-16-16,-2 9-41 16,9 6-13-16,8 6-16 15,18 6-7-15,24 10-8 16,5 7-3-16,15 16-5 15,-3 2 0-15,16 12 1 16,16 1-1-16,21 14-6 16,12 7-1-16,-2 8 0 15,-2-4-4-15,-4-10-29 16,-7-9-21-16,-4-11-39 16,-16-3-16-16,-30-12-63 15,-3-3-70-15,-26-16 144 16</inkml:trace>
  <inkml:trace contextRef="#ctx0" brushRef="#br0" timeOffset="-201642.52">17821 12748 766 0,'16'-15'123'0,"-4"0"109"0,1-3-45 0,-10 4-47 0,-3 11-26 0,-3 6-38 0,-8 6-11 15,0 6-28 1,0-1-10-16,3-2-13 0,0 4-6 0,5-6-6 31,-2-1-2-31,5-4 0 0,0 1 3 16,3-3 21-16,2 7 17 15,-2-5 40-15,7 6 18 16,-2 0 13-16,-2 0-1 16,7 3-13-16,1 0-14 15,10 11-13-15,5 13-16 16,8 14-19-16,12 10-7 15,23 23-20-15,10 11 1 16,21 21-7-16,-2 3-1 16,14 17-1-16,2 3-1 0,26 7 2 15,7-1 0-15,-5-13 1 16,-4-7 3-16,-6-14-1 16,1-6 1-16,1-8 0 15,-7-10-2-15,-23-12 2 16,-5-10 0-16,-4-11 1 15,-6-9-3-15,-13-10-15 16,-16-6-30-16,-27-8-88 16,-8 0-51-16,-23-12-271 15,-3-4 261-15</inkml:trace>
  <inkml:trace contextRef="#ctx0" brushRef="#br0" timeOffset="-201143.88">20038 13311 842 0,'4'-8'102'0,"-1"4"88"0,7 3 13 0,-4 4-6 0,4 7-4 0,2 5-1 0,-2 12-5 0,-2 5-15 16,1 9-12-16,-4 17-45 0,6 11-17 16,-2 34-46-1,4 6-16-15,1 23-18 0,-3-3-9 16,5 7-6 0,-2 0-1-16,-3-4-2 15,2 5-5-15,-2-15-2 0,0-13-3 16,2-32-21-16,-7-12-19 15,2-32-62 1,1-8-38-16,-9-22-107 0,3-8-98 16,-1-34 206-16</inkml:trace>
  <inkml:trace contextRef="#ctx0" brushRef="#br0" timeOffset="-200641.82">18711 11413 1141 0,'1'2'138'0,"1"4"127"0,-2 1-30 0,-3 8-32 0,-2 4-23 0,-3 10-60 0,0 7-32 0,4 16-50 0,-6 13-16 0,4 17-10 15,-4 4-5-15,1 6-5 16,3-5 0-16,-4-10-36 16,7-6-37-16,0-19-104 15,4-8-104-15,6-20 152 16</inkml:trace>
  <inkml:trace contextRef="#ctx0" brushRef="#br0" timeOffset="-200185.18">18853 11213 1113 0,'0'-9'139'15,"-3"-1"123"-15,-7 7-71 0,-6 5-55 16,-2 4-28 0,0 2-33-16,6 1-16 0,2-4-20 15,7 4-8-15,4-2-12 16,11 2 1-16,8 9 3 15,5 0 2-15,10 5-2 16,8 0-5-16,5 12-8 16,8 3-4-16,10 11-5 15,-1 3 0-15,12 12-2 16,8 9 0-16,19 14 0 16,8 9 0-16,11 6 0 15,4-1-1 1,-1-6-2-16,14-2 1 0,5 0 2 15,-4-3 0-15,-9-8 1 16,-13 0 2-16,-20-10-2 0,-3-4-2 16,-30-11-3-1,-12-5-8-15,-16-13-17 0,-10-2-12 16,-4-10-13-16,-4-4 4 0,-1-5 20 16,-3-6 13-16,3-1 10 15,-6-6-20-15,-5-4-94 16,-1-2-101-16,-2-5 115 31</inkml:trace>
  <inkml:trace contextRef="#ctx0" brushRef="#br0" timeOffset="-199365.25">20293 14484 375 0,'-11'5'115'0,"8"-4"104"0,0-1-41 0,3-1-54 0,5-6-7 0,2 3-17 0,-2 0-11 15,3 1-40-15,-6 3-11 0,-2 0-4 16,0 0 3-16,0 7 12 0,-2-6-4 15,4 4-2-15,-2-2 0 16,1 0-3 0,1-3 0-16,-1 0-2 15,3 0-3-15,0-1-12 0,-2 1-6 16,-1-2-11-16,1-1-3 16,1 1-3-1,-1 2-1-15,6-1 1 0,-4 4 1 0,-1 3 0 16,-1-4 9-16,1 2 19 31,-3-2 6-31,0 1 7 0,0-1-9 0,0-2-20 31,5-5-9-31,-5 0-8 16,0 5-1-16,0-1-1 16,0-1 0-16,0 4 1 15,-5 4 1-15,8 5 3 16,2 3 1-16,0 4 1 0,12-3 2 15,1 6-1 1,5-4 2-16,7 7-1 0,5-4-1 16,4 2-1-16,1 4-1 15,-7-6-2-15,-5-2-16 16,-10-4-70-16,-3-5-59 16,-7-6 72-16</inkml:trace>
  <inkml:trace contextRef="#ctx0" brushRef="#br0" timeOffset="-198793.3">20779 12937 782 0,'-13'3'141'0,"-1"0"83"0,6-3-31 0,4 0-21 0,4-6-62 0,1-1-15 0,7 0-39 0,-2-3-4 0,2 2 12 16,-3 3 4-1,-5 5 24-15,0 0 5 16,0 5-3-16,-5 8-2 0,-4 9-3 15,-1 13 2-15,4 17-10 16,1 6-3-16,5 30-24 16,5 12-16-16,9 24-14 15,10 7-4-15,1 16-11 16,0 6 2-16,-9 6-5 0,-3-8-3 16,-10-15-6-16,-1-16-20 15,2-27-42 1,-1-14-10-16,1-33-47 15,2-16-51-15,-6-43-128 0,1-25 165 16</inkml:trace>
  <inkml:trace contextRef="#ctx0" brushRef="#br0" timeOffset="-198389.84">19687 11208 1041 0,'0'-22'145'0,"-1"-6"188"0,-2-1-172 0,1 3-30 0,2 7-13 0,-3 16-24 0,3 10-21 0,3 28-23 0,2 19-11 0,-4 26-18 15,7 10-3-15,-6 11-7 16,-1-5-4-16,1 0 0 16,0-7-29-16,7-18-95 15,-6-8-61-15,13-24 76 16</inkml:trace>
  <inkml:trace contextRef="#ctx0" brushRef="#br0" timeOffset="-197944.1">19713 11000 1378 0,'-16'-27'145'0,"0"4"130"15,0 4-77 1,8 11-54-16,-1 0-22 0,4 6-46 16,8 2-26-16,1 4-31 15,7 3-11-15,9 6-9 0,-4 6-1 31,15 6 0-31,3 7-1 0,16 10 0 0,2 10 0 16,14 11 0 0,12 5 1-16,16 8 1 0,6-2 0 15,-1-1-1-15,2-1 0 32,-6-1 0-32,10 5-1 15,28 0-1-15,3-4-2 0,1-2-3 16,-6-3 1-16,-13-5 1 15,-7-5 3-15,-11-2 2 16,-10-6-1-16,-26-4-2 16,-16 0-1-16,-24-8-37 15,-7-2-27-15,-10-10-60 16,-6 1-30-16,9-1-1 16,2 2 10-16,4 9-9 15,5 2-10-15,-6-5-68 16,1-2 114-16</inkml:trace>
  <inkml:trace contextRef="#ctx0" brushRef="#br0" timeOffset="-197604.02">21118 14020 850 0,'-8'25'131'0,"7"1"188"0,2-4-104 0,12 1-35 0,3-4-13 0,12 2-50 0,5 4-33 0,10 2-30 16,4 0-15-16,5 3-28 15,2-4-17-15,-5-5-81 16,-2-2-57-16,-3-10-237 16,2-6 209-16</inkml:trace>
  <inkml:trace contextRef="#ctx0" brushRef="#br0" timeOffset="-197314.83">21741 12388 1366 0,'-11'0'115'0,"-3"5"102"0,5 4-99 0,4 13-33 16,7 16-18-16,4 24-18 31,3 15-8-31,-1 27-8 16,-5 11-2-16,4 21-13 0,-6 10-7 0,-1 7-5 31,-1-6-3-31,-6-24-16 16,4-17-38-16,3-35-99 15,2-13-81-15,6-28 115 16</inkml:trace>
  <inkml:trace contextRef="#ctx0" brushRef="#br0" timeOffset="-196913.49">20345 10795 806 0,'0'5'166'0,"5"8"210"0,0 7-84 0,-1 10-37 0,4 11-38 0,-3 14-88 16,-2 0-44-16,-1 7-56 31,-4-7-12-31,-3-6-9 15,5-3-2-15,-1-10-39 0,1 0-37 16,3-6-134-16,0-5-152 16,10-6 198-16</inkml:trace>
  <inkml:trace contextRef="#ctx0" brushRef="#br0" timeOffset="-196532.21">20397 10671 1009 0,'-8'-18'178'0,"-3"2"211"16,2 7-171-16,4 1-70 16,-4 8-25-16,7 5-49 15,-3-5-19-15,2 5-35 16,6 6-9-16,7 0-7 16,7 3-1-16,8 10-1 15,7 1-1-15,17 8-1 16,5 6 0-16,21 10-1 15,7 5 0-15,21 9 0 16,7 6 0-16,5 9 0 0,-1-1 0 16,3 2-17-1,12 0-14-15,13-5-14 0,-1-5-5 16,-1-7 8-16,-11-4 12 16,1-3 15-16,-1-4 6 15,-26-4 10-15,-14 0 3 16,-38-6 3-16,-16-5 2 15,-20-9-20-15,-7-6-38 16,-8-13-76-16,0-8-75 0,0-2 101 16</inkml:trace>
  <inkml:trace contextRef="#ctx0" brushRef="#br0" timeOffset="-196200.24">22399 11722 1197 0,'-1'0'86'16,"-1"-3"73"-16,4 2-51 0,-1 1 11 0,2 1 13 0,-3 9-8 0,-6 6-19 15,3 9-8-15,-8 17-25 0,-3 12-19 16,12 19-23-16,-3 12-9 15,12 8-13-15,7 11 1 16,0 16 2-16,2 7 0 16,4 14-3-16,-7-1-4 15,1-3-1-15,-3-1-4 16,2-8-27 0,-8-7-19-16,4-15-35 15,-1-8-23-15,-5-28-38 0,2-8-58 0,3-23 117 16</inkml:trace>
  <inkml:trace contextRef="#ctx0" brushRef="#br0" timeOffset="-195777.36">21808 13804 1122 0,'1'13'116'16,"2"3"88"-16,1-9-19 0,5 0-38 0,8-7-13 0,21-11-35 0,13-10-21 0,15-10-37 15,13-6-21-15,9-5-42 16,1-6-52-16,-11 6 45 16</inkml:trace>
  <inkml:trace contextRef="#ctx0" brushRef="#br0" timeOffset="-194438.45">20535 15329 1129 0,'0'0'185'0,"-2"0"167"0,2 0-131 0,-2 5-21 0,-1 0-64 0,-3 6-33 0,3 15-59 15,0 11-16-15,-2 16-21 16,5 14-4-16,0 7-2 16,0 1-5-16,1-7-27 0,4-2-34 15,0-12-106-15,3-10-45 16,-2-19-223-1,5-12 239-15</inkml:trace>
  <inkml:trace contextRef="#ctx0" brushRef="#br0" timeOffset="-194161.8">20519 15302 1415 0,'-10'-9'152'0,"-2"4"112"15,12 8-66-15,9 11-65 16,5 5-27-16,18 5-40 15,-1-3 0-15,7 4-28 16,3 0-10-16,2 3-14 16,6 4-7-1,-10-1 3-15,-2 6 1 0,-20 1 6 16,-11 1 3-16,-25 2-9 16,-12 0-15-1,-20 0-47-15,-1-2-33 0,-6-1-61 16,1-8-32-16,10-9-177 15,4-17 207-15</inkml:trace>
  <inkml:trace contextRef="#ctx0" brushRef="#br0" timeOffset="-193994.63">20975 15238 1470 0,'23'20'178'0,"-1"13"125"16,-9 11-102-16,-2 19-105 15,-6 5-41 1,-7 8-34-16,2 0-7 0,-4-10-10 31,-6-3-9-31,12-11-82 0,-1-11-76 16,13-17 88 0</inkml:trace>
  <inkml:trace contextRef="#ctx0" brushRef="#br0" timeOffset="-193535.64">21281 15193 1643 0,'0'43'111'0,"-2"11"63"0,-3 6-79 16,-4 4-54-16,-4-1-13 16,-2-4-15-1,4-4-6-15,4-16-4 0,4-7-2 16,1-18-6-1,2-12 3-15,2-2 11 0,4-10 0 0,2-15 17 16,5-10 4-16,0-6 6 31,4-6 4-31,-1-2-1 0,-1 3-4 16,3 10-12 0,-1 3-2-16,-9 17-11 15,0 11-7-15,1 10-7 16,-2 11-4-16,2 11 2 15,2 1 3-15,2-3 3 16,-1-6 2-16,4-8 2 16,5-6 2-16,4-10 11 15,5-9-1-15,1-13 19 16,4-6 3-16,1-2 3 16,-6 2 4-16,-7 18-15 15,-8 5-5-15,-7 20-10 0,-6 12-5 16,-5 20-24-16,-4 1-20 15,-4 6-56-15,5-5-31 16,-2-8-74-16,-5-6 18 16,26-11 89-16</inkml:trace>
  <inkml:trace contextRef="#ctx0" brushRef="#br0" timeOffset="-193080.7">21989 15247 1521 0,'-1'46'86'0,"-6"6"30"0,-7 5-56 0,-8-2-40 16,-2 3-11-16,2-12-4 0,3 0 0 0,7-21-4 0,4-8 11 16,11-17 4-16,3-4 5 15,10-22 13-15,4-8 4 0,4-14 34 16,0-9 14-16,3-10-1 31,1-3-8-31,-1 10-38 16,3 10-17-16,-7 18-11 15,1 13-3-15,-8 15-8 16,-2 4-1-16,-4 17 0 16,-3 0 1-16,-2 5 4 15,3-1 1-15,6-13-1 0,4-7 0 16,8-15 7-16,1-5 10 15,6-12 32-15,-6-1 10 16,-6-1 19-16,-4 3-4 16,-7 10-21-16,-4 5-10 15,3 14-21-15,-7 6-7 0,-1 18-11 16,-1 12-5-16,-3 15-17 16,0 14-13-16,-5 6-29 15,-3 1-19 1,10-12-124-16,1-10-52 0,14-21 130 15</inkml:trace>
  <inkml:trace contextRef="#ctx0" brushRef="#br0" timeOffset="-192775.65">22898 15157 1261 0,'-25'14'169'0,"-9"5"253"0,-3 3-343 0,-6 4-23 16,8 4-31-16,2 6-13 0,17 0-6 0,5 0-2 0,19 1 0 16,10-6 0-16,16-2 0 0,6 1 4 15,1-2 5-15,0 0 6 16,-14 4 6-16,-13-2 0 15,-24 0 7-15,-18 3-9 16,-18 2-39-16,-14-1-34 16,-17 4 516-16,-10 2-372 15</inkml:trace>
  <inkml:trace contextRef="#ctx0" brushRef="#br0" timeOffset="-186812.41">23079 11014 783 0,'0'0'117'0,"-1"0"142"0,1 0-69 0,0 2-16 0,4 4-29 0,-8 2-39 0,2 5-14 0,0 10-5 16,-1 7-2-16,3 19-17 15,3 3-11-15,7 11-31 16,-8-3-7-16,7 3-18 16,-9-4-1-16,-5-1-2 15,2 0-20-15,-8-7-75 16,0-5-51-16,6-16-198 15,4-8 190-15</inkml:trace>
  <inkml:trace contextRef="#ctx0" brushRef="#br0" timeOffset="-186392.3">23447 10912 1244 0,'-2'5'115'0,"-1"1"124"16,-5 5-68-16,-1-3 14 16,-2 3-33-16,0 0-59 15,-5 2-17-15,0 10-37 16,-3 9-11-16,-5 20-17 16,-1 9-5-16,2 15-3 15,2 0-1-15,16 4-4 16,4-3-1-1,15-6-10-15,10-3-2 16,12-19-1-16,6-11 0 16,9-14 6-16,3-15 3 0,-1-9 6 15,-1-8 3-15,-12-6 6 16,-7-7 4-16,-22-1 10 16,-10 2 4-1,-16-5 6-15,-18-1 0 0,-16 4-11 16,-5 5-8-16,2 9-16 15,1 6-10-15,10 12-37 16,5 4-43-16,11 2-145 16,8-2-217-16,17 2 256 0</inkml:trace>
  <inkml:trace contextRef="#ctx0" brushRef="#br0" timeOffset="-185836.36">24232 10860 1469 0,'-15'0'129'0,"-9"1"57"0,-6 1 4 0,-9 1-64 0,-6 0-24 0,1 0-34 0,-3 8-17 0,6 8-30 0,5 15-10 0,10 16-12 16,9 8-5-1,8 16-6 1,9 4-1-16,11-1 2 16,6-4 1-16,10-10-1 15,4-10-2-15,7-20-4 16,3-4 1-16,0-20 3 16,5-4 4-16,-7-15 7 0,1-4 2 15,-1-13 5-15,-4-6 3 16,-8-4 13-1,-7-3 9-15,-7 1 17 0,-2 9 10 16,-9 9 14-16,-4 13-10 16,0 18-13-16,-2 10-15 15,-1 18-24-15,0 6-3 0,-6 4-7 16,5 0 1-16,1-3-40 16,7-3-34-16,6-13-106 15,-4-4-82-15,4-9 140 16</inkml:trace>
  <inkml:trace contextRef="#ctx0" brushRef="#br0" timeOffset="-185634.74">24106 11204 1343 0,'16'7'144'0,"1"5"75"16,9-3-59-16,4 0-17 15,6-9-64 1,3-3-25-16,-4-9-34 0,-3-6-8 16,-2 1-114-16,-4-7-93 0,3 2 107 15</inkml:trace>
  <inkml:trace contextRef="#ctx0" brushRef="#br0" timeOffset="-185093.41">24567 11049 931 0,'8'17'181'15,"-4"7"139"-15,1 14-135 16,-5 4-25 0,0 17-83-16,-5-4-27 15,2 5-25-15,3-8-13 16,2-8-22-16,1-3-26 0,2-11-66 16,-2-5-24-16,-1-15-17 15,-2-5 22 1,0-16 70-16,-2-8 43 0,-1-15 68 15,-4-10 26 1,4-17 34-16,2-21 5 16,-1-13-11-16,5-4-9 0,10 11-7 15,4 18-8-15,15 31-8 0,-1 12-10 16,7 19-22 0,6 10-10-16,-6 9-19 0,-5 4-2 15,-7 7-5 1,-4 2 1-16,-19 1-1 15,-3 5-1-15,-16 5-3 16,-9-3-3 0,-11 1-9-16,-5 0-7 0,0-11-2 15,4-2 2-15,12-13 6 0,11-3-2 16,14 0-4-16,11-1 1 16,11 6 1-16,10 2 5 15,7 5 5 1,4 3 0-16,4 6 0 0,3-1 1 0,-7 3 2 15,-8-2 1 1,-16 2 5-16,-13-1 4 16,-22 0 2-16,-11-3-1 15,-18-2-16-15,-1-2-18 0,0-7-48 16,0-2-34-16,5-9-107 16,2-1-85-16,14 8 160 15</inkml:trace>
  <inkml:trace contextRef="#ctx0" brushRef="#br0" timeOffset="-184809.16">23193 12080 991 0,'-14'0'169'0,"1"-1"144"0,11 1-121 0,6 5-4 0,14 4-41 0,9 2-17 0,30 3-13 16,22-3-12-16,55-4-35 15,13-4-17-15,39-11-29 16,14-5-9-16,4-10-8 16,1-6-2-16,2-10-1 15,-15-2-1-15,-28-2-35 16,-14 2-44-16,-52 8-128 15,-19 0-131-15,-43 8 179 16</inkml:trace>
  <inkml:trace contextRef="#ctx0" brushRef="#br0" timeOffset="-183793.08">22278 9463 619 0,'-3'9'149'0,"-5"-1"180"0,6 9-20 0,2 4-29 16,0 9-18-16,10 9-77 0,-6 7-35 0,7 22-71 0,4 3-28 16,-8 14-25-1,1 0-9-15,-3-1-12 0,-5-2-5 0,0-5-89 16,0-3-66-1,0-11-440 1,-3-11 353-16</inkml:trace>
  <inkml:trace contextRef="#ctx0" brushRef="#br0" timeOffset="-183554.87">22254 9601 1038 0,'11'-37'178'0,"2"8"231"15,1 5-158-15,3 18-33 16,4 3-44-16,1 11-75 16,3 0-26-16,0 11-36 15,1 0-6-15,-6 4-12 16,1 3-7-16,-9 3-5 0,-5 6 0 16,-9 1 0-16,-4 5-2 15,-16-1-53-15,-7-4-50 16,-13-7-145-1,-3-9-270-15,-8-17 303 16</inkml:trace>
  <inkml:trace contextRef="#ctx0" brushRef="#br0" timeOffset="-182900.2">22656 9127 1399 0,'22'1'131'0,"1"17"120"16,-6 13-104-16,-3 23-27 16,-4 9-26-16,-7 13-38 15,-2 2-16-15,-1 1-22 16,0 0-7-16,7-8-8 16,-1-14-2-16,11-18-1 0,1-9 0 0,5-23-1 15,6-7 1-15,5-26 2 31,3-8 5-31,2-15 5 0,-1-8 3 0,-8 5 2 16,-3 5 0-16,-11 17-4 16,-4 11-5-16,-5 20-4 15,-4 13-1-15,-3 18-2 16,-2 7 2-16,2 6-1 16,-1-4 0-16,7-11-2 15,10-7 0-15,4-15 3 16,5-8 3-16,7-13 6 15,-5-7 2-15,0-7 0 0,-4 2-2 16,-2 1-5-16,1 5-1 16,-6 8-8-16,-2 8-2 15,-5 16-4-15,-4 7 1 16,3 12 3-16,0 1 3 16,8-8-1-16,2-6 1 15,8-14 2-15,1-7 3 16,2-10 5-16,-2-4 0 15,-8-9 34-15,-1-1 10 0,-12-2 15 16,0-2 10-16,-4 10-21 31,-1 1-7-31,1 17-19 0,7 10-11 0,6 12-13 16,0 10-6-16,9 10 0 16,-2 4 0-16,-5 5-1 15,-2 1 0-15,-12 6-5 16,-5-3 2-16,-18-4-25 15,-13-3-28-15,-12-10-61 16,-10-11-67-16,11-9-289 16,3-16 287-16</inkml:trace>
  <inkml:trace contextRef="#ctx0" brushRef="#br0" timeOffset="-182640.04">23821 9362 1431 0,'11'-7'141'0,"-8"-1"134"0,-5 5-67 0,-9 5-42 0,-3 7-42 0,3 4-73 0,-2 3-13 0,7 7-15 0,6 3-6 0,2 2-12 15,2 7 0-15,7 4-4 16,-3 2-1-16,-3 2 2 15,5 2-1-15,-18-2-6 16,-5 3-22-16,-17-8-79 16,-9-5-49-16,-17-8-246 15,-10-3 227-15</inkml:trace>
  <inkml:trace contextRef="#ctx0" brushRef="#br0" timeOffset="-181979.42">23100 10259 1544 0,'12'-5'115'16,"1"5"32"-16,-8 2 4 0,3 9-67 0,-5 3-37 0,0 7-35 0,0 1-5 0,-3 0-5 15,2-3 1-15,-1-7 0 16,1-4 0-16,-2-8 3 0,3-3 2 16,2-18 9-1,-1-1 8-15,6-6 10 0,-2-2 3 16,12-1-3-16,-2 1-7 15,4 9-13-15,1 5-6 16,-1 13-9-16,-4 5-3 16,-4 10-4-16,-1 4-1 15,-2 3-4-15,-5-2 0 0,0-2 4 16,-3-4 2 0,1-8 9-16,2-3 3 15,0-7 3-15,4-5 1 0,2-12 5 16,2-1 4-16,7 0 6 15,-2 3 5-15,6 6-5 16,5 11-5-16,2 8-11 16,-5 10-7-16,1 12-3 15,-3 5-2-15,-6 5-21 16,2-5-32-16,1-7-94 16,1-7-68-16,3-11 110 15</inkml:trace>
  <inkml:trace contextRef="#ctx0" brushRef="#br0" timeOffset="-181295.65">23857 10044 1160 0,'0'7'98'0,"2"2"129"0,4 1-77 0,-1 6 18 0,6-2-30 0,1-10-66 0,1-4-8 0,3-3-11 16,1-5-3-1,0-4-4-15,-1 1-5 16,-5-2-1-16,-6-1-1 16,-4 0 8-16,-1 0 6 0,-12-1-1 15,-2 3-5-15,-4 4-19 16,-2 5-12-16,2 12-18 16,1 12-6-16,0 9-5 15,9 7-1-15,5 3 3 16,7-4 1-16,9-6 3 15,3-5 2-15,7-10 2 16,1-4 2-16,6-11 3 16,2-8 3-16,4-10 2 15,7-4 4-15,-4-3 13 16,0 1 1-16,-1 5 1 16,-8 7-6-16,-8 10-14 15,-7 4-1-15,-14 12-4 16,-1 7 0-16,-5-3-1 15,-3 6 0-15,5-2-4 16,-3-3 0-16,4-6 0 0,2-12 0 16,8 6 7-16,3-15 0 15,5-8 3-15,2-3 1 16,5-5-3-16,4-4-1 16,1 3-3-16,2 4-3 15,-3 10-3-15,-3 10-1 0,-7 5-8 16,-3 7-15-16,-9 5-29 15,-2 2-7 1,-3-3 8-16,-4-2 16 16,4-4 33-16,1-7 9 0,10-11 3 15,3-6 2 1,8-11 6-16,4-11 17 0,8-4 6 16,6-1 17-16,4 9 7 15,3 12-18-15,-4 16-11 16,-5 8-20-16,-11 20-12 15,-10 10-9-15,-17 11-12 16,-9 6-123-16,-17 12 96 16</inkml:trace>
  <inkml:trace contextRef="#ctx0" brushRef="#br0" timeOffset="-176457.44">7876 12751 1013 0,'0'-5'117'16,"-3"5"75"-16,0-2-45 0,-2 4-74 0,-5 3-28 0,-4 1-27 0,2-3-7 0,-6 7-8 15,1 5 0-15,3 11-1 16,0 5 2-16,4 15 16 15,2 6 7-15,-1 22 20 16,4 10 7-16,-3 28-2 16,0 14-15-16,0 16-21 15,-3 15-9-15,2 23-13 16,2 8 8-16,1 7 0 16,5 6 0-16,-1-1 0 15,-6-1 0-15,5 7-2 0,0 6 2 16,-5-3-1-16,5 3 0 15,-5 1 2-15,3-8-1 16,-3-13 1-16,4-9-1 16,-1-27-3-16,-1-14-4 0,1-32-2 15,-2-23 0-15,3-38 0 16,-4-16 1-16,6-22-7 16,2-9-6-16,0-1-1 15,0-1 2-15,-1 2 9 16,4-2 6-16,3 0 4 15,-4 0 2-15,-1 0 5 16,-1 0 2-16,0 0 3 16,0 6 1-16,0-4 0 15,-1-2-2-15,-1 0-3 16,1 0-4-16,1 0-5 16,0 0-4-16,4-2-62 15,-1-9-54-15,5-16 63 0</inkml:trace>
  <inkml:trace contextRef="#ctx0" brushRef="#br0" timeOffset="-174774.54">7844 12543 954 0,'-3'9'106'0,"-5"-3"64"0,7 1-18 0,-1-7-51 0,2 0-28 0,2-11-26 0,-1-4-19 0,4-8-18 16,-2 1-2-16,-3 4-3 15,2 6-1-15,-2 10 0 16,0 2 0-16,0 0 0 16,0 6 3-16,1 7 16 15,3 4 13-15,5 1 13 16,5 1 1-16,19-2-10 15,8 0-10-15,22 2-9 16,2-6-2-16,11-4-4 16,0 1-3-16,1-5-5 15,10-1-2-15,17-2-3 16,16-2-1-16,17-3-1 16,-1-2 1-1,4 7-1-15,2 1 0 0,13 1 0 0,-1-2 1 16,-1-5 14-16,-3-5 4 15,3-8 6-15,3 0 0 16,-1-7-11-16,-7-1-1 0,-17 4-3 16,2-2-1-16,-18 3 1 15,-13 1 0-15,-29 10 2 16,-21 2 3-16,-14 4 0 16,-8 2-1-1,1 0-3-15,-1 0-3 0,-4 0-7 16,-1 4 0-16,-8-3 0 15,1 5 1-15,-12-4 11 16,5 3 9-16,-11-4 20 16,0 1 5-1,0 1-2-15,0-1-10 0,0-2-19 16,0 0-8-16,0 0-2 0,0 0 0 16,0 0-6-16,5 1-2 15,3 2-1-15,-4 4 3 16,6-1 7-1,1 4 3-15,-6 4 2 16,2 3 0-16,-5 2 5 16,-2 5-2-16,-2 2 0 0,1 1-2 15,-7 11-4 1,3-5-1-16,-6 11-3 0,3-1-2 16,2 9-1-16,-2 8-1 15,5 11-1-15,3 12 0 16,0 22 0-16,0 11-1 0,1 21 1 15,1 10 0 1,-2 16 0-16,-2 8 0 0,-1 11 1 16,-8 2 0-16,0 1 1 15,0-2 0-15,3-8-1 16,-1-3 1-16,7-11-1 16,1-4 0-1,-1-7 0-15,-3-5 1 0,2-6 0 16,2 0 0-1,-6-4-1-15,4 1 1 0,2-10-2 16,-3-12 1-16,4-17-1 16,4-5 1-1,-3-16 0-15,2-5-1 0,-3-13 3 0,0-1 0 16,-3-13 2-16,-2 2 1 16,-4-9 0-1,-4 1 1 1,-2-9-5-16,-4-4 0 0,-2-9-2 0,-1-2 0 0,0-6 2 15,3-4 1 1,-6 1-1-16,0-3 0 0,-12-2-1 31,3 0 1-31,-12 1 1 16,-6 3 0-16,-11 2 0 16,-4-3-1-16,-4 2 1 0,-4-1-1 0,4 0 0 31,-7 0 1-31,-8-1-1 15,-4 2 1-15,-25 0 1 16,-10 1-1-16,-6-3 0 16,3 4-1-16,-17 1 0 15,-6 1-1-15,-4-1 0 0,-1 1-1 0,8 1 0 16,1-7 0-16,2-3 0 16,9 0-1-16,22-3 0 15,17-5-2-15,16 2-2 16,4-9-1-16,1-2-4 15,10-2-1-15,11 3-32 16,7-1-41-16,18 0-134 16,7 3-23-16,7-1 109 15</inkml:trace>
  <inkml:trace contextRef="#ctx0" brushRef="#br0" timeOffset="-173789.05">11705 16447 938 0,'-2'0'145'0,"-4"5"126"16,6 1-71-16,-3 7 3 0,3 14-60 0,0 9-38 0,0 19-61 15,0 11-18-15,-3 15-17 0,-5 1-5 31,3 6-4-31,-1-1-6 16,-1-11-18-16,6-1-12 16,-1-15-16-16,2-8-9 15,0-20-1-15,3-13-5 16,-1-26 12-16,-1-18 12 0,3-35 20 16,0-11 15-16,-4-30 7 15,0-11 1-15,-4-12 3 16,2 1 3-16,2 8 37 15,10 12 17-15,2 27 27 16,9 21 9-16,7 22-20 16,0 11-15-16,10 16-20 15,3 6-6-15,4 3-6 16,-3 11 0-16,-6 5 2 16,-4 8 3-16,-18 9 6 15,-6 4 2-15,-22 13-6 16,-13-1-8-16,-12 10-29 15,-7-4-44-15,-3 0-129 0,3-6-67 16,10-11 110-16</inkml:trace>
  <inkml:trace contextRef="#ctx0" brushRef="#br0" timeOffset="-173130.96">12277 15991 1046 0,'18'-11'173'0,"-6"0"169"0,-10 11-183 0,-2 11-19 0,0 16-65 0,2 16-19 0,7 26-37 16,0 10-9-16,-7 25-6 15,-2 8-2-15,-5 5-10 16,4-2-23-16,1-24-33 15,1-13-6-15,6-29 6 16,-4-23 19-16,6-24 34 16,2-12 9-16,0-23 13 15,4-11 16-15,-1-8 19 16,0 0 11-16,-1 10 0 16,1 4-10-16,-2 14-21 15,1 11-10-15,4 23-12 0,4 17 0 16,3 18-8-1,1 12-3-15,-2-2-1 0,4-6-2 16,2-19 3 0,1-12 1-16,1-25 3 0,-2-7 3 15,-3-14 13-15,-4-9 10 16,-6-4 9-16,-5-3 0 16,-4 6-8-16,2 7-8 15,-4 15-13-15,4 10 0 16,5 20-3-16,1 18 2 0,10 10 0 15,5 4-1-15,0-15-3 16,-3-9-3-16,1-22 1 16,-1-11 1-16,-7-17 31 0,-2-8 24 31,-12-5 36-31,-4 0 14 0,-2 4-3 16,0 8-11-16,0 14-16 0,1 12-10 15,2 24-28-15,4 9-9 16,-1 26-19-1,3 12-4-15,4 5-1 16,0 1-1-16,-4-6-6 16,-3-2-16-16,-6-12-26 15,-1-6-33-15,-9-14-77 16,3-9-40-16,-4-17 101 16</inkml:trace>
  <inkml:trace contextRef="#ctx0" brushRef="#br0" timeOffset="-172823.96">13596 16394 1318 0,'11'-5'241'0,"-3"0"212"0,-14 8-176 0,-7 2-27 0,-23 12-110 0,-11 9-56 0,-16 11-46 0,3 8-12 0,17-6-20 15,13-3-10 1,25-9-20-16,16-3-2 0,29-1 2 16,4 1 7-16,8 3 16 15,-6 3 3-15,-15 1 5 16,-7 6 4-16,-24 4 3 16,-13 3 0-16,-24-2-29 15,-14 1-40-15,-20 0-100 16,-3-10-69-16,-3-2 112 15</inkml:trace>
  <inkml:trace contextRef="#ctx0" brushRef="#br0" timeOffset="-172180.79">12282 17505 1516 0,'-5'5'129'0,"2"-2"136"15,3-3-96-15,0 5-61 0,-4 6-22 16,-6 10-62-1,7 9-16-15,-2 9-7 16,-3 7-1-16,7 12-33 0,-9 5-9 16,6-5-3-16,-3-1-1 15,6-24 34-15,1-12 2 16,4-20 5-16,1-10 0 16,0-24 11-16,3-16 8 15,3-28 2-15,1-8-7 16,6-9 15-16,2 5 7 0,-2 11 11 15,-1 12 12 1,0 19-19-16,-2 15-9 16,-6 23-6-16,4 12-3 0,-6 27-4 15,3 12 1-15,1 17-7 16,-5 4-2-16,2 2-3 16,-1-6-1-16,5-21-6 15,4-12-2-15,4-30-1 16,6-15 1-16,-3-22 6 15,4-4 2-15,-3-12 13 16,1 3 3-16,-3 9 18 16,-3 8 7-16,-5 22 7 15,-3 10 2-15,-1 24-11 0,-9 14-5 0,1 22-18 32,-2 13-6-32,-2 9-11 0,-2 5-17 0,0-5-46 31,4-6-43-31,11-15-125 0,8-17-85 15,8-28 167-15</inkml:trace>
  <inkml:trace contextRef="#ctx0" brushRef="#br0" timeOffset="-171514.29">12934 17646 1051 0,'3'16'140'0,"5"6"123"16,1-5-52-16,7-4-70 0,0-4-39 0,1-9-8 0,2-9-2 0,0-7-3 0,1-6 23 0,-5-7-20 16,-1 3-5-16,-9-6-13 15,-1 4-5-15,-8 2-5 16,-9 3-5-16,-6 5-14 16,-5 7-10-16,-4 13-24 15,-4 11-11-15,2 21-26 16,1 14-15-16,6 16-26 15,6 6-2-15,14-3 16 16,11-4 8-16,17-23 18 16,2-13 5-16,8-23 6 15,-5-10 4-15,4-21 10 16,-4-6 1-16,11-16 20 16,2 2 11-16,1 6 15 15,2 6 6-15,-12 18-14 16,-2 6-7-16,-15 12-12 0,2 12-1 15,-11 12-2-15,0 5-3 16,-8 7-8-16,-3 2-4 16,-5-4-3-16,-1-2-2 15,5-17-3-15,4-15-3 16,0-4-1-16,8-17-1 0,8-10 5 16,1-7 3-1,18 7 1-15,-5-3 1 0,8 13 1 0,-2 4 0 31,-1 11 2-31,-5 5 1 16,-5 5 1-16,-7 6-1 16,-6 6-8-16,-2 2 0 15,-7-5 0-15,3 2 1 16,-6-16 3-16,0-8 0 0,6-25-1 16,4-8 4-16,14-11 15 15,2 2 5-15,12 10 12 16,6 9 1-16,8 21-1 15,7 12-1-15,-6 23-5 16,-2 7-4-16,-15 26-33 16,-6 10-42-16,-8 23 3 15,-12 9 5-15</inkml:trace>
  <inkml:trace contextRef="#ctx0" brushRef="#br0" timeOffset="-169621.42">15223 16233 187 0,'0'0'93'0,"0"0"72"15,1-3 15-15,-1 3 15 0,0 0 21 0,0 3 4 0,-1 0 7 0,-1 2-3 16,2 3-22 0,-1 4-13-16,1 5-42 0,1 9-28 15,1 13-50-15,1 7-17 16,2 19-27-16,-4 4-6 15,-1 8-10-15,0 0-3 16,0-6-5-16,0-9-2 16,0-15-35-1,0-7-36-15,-3-18-111 16,3 1-95-16,3-13 149 16</inkml:trace>
  <inkml:trace contextRef="#ctx0" brushRef="#br0" timeOffset="-169248.07">15750 16132 1270 0,'-11'14'154'16,"-4"2"85"-16,-3 9-47 15,-6 5-27-15,-5 8-65 16,-2 6-26-16,-2 5-40 15,-7 4-12-15,-1 11-13 16,7 5-6-16,12 8-9 16,12 4-5-16,27-10-4 15,13-7-3-15,19-20-6 16,-3-12-2-16,6-21-1 16,-6-11 3-16,-4-17 9 15,-2-4 8-15,-15-4 10 16,-3-2 6-16,-19-4 8 0,-6 1 3 15,-14 3 5-15,-13 2-1 16,-8 10-6 0,0 6-7-16,-6 17-27 0,3 8-18 15,6 12-55-15,8 2-52 16,13-2 79 0</inkml:trace>
  <inkml:trace contextRef="#ctx0" brushRef="#br0" timeOffset="-168720.97">16480 16045 2000 0,'-14'30'-144'0,"0"-19"363"0,1-1-76 0,-4-4-13 0,-7-1-20 0,-3-1-35 0,-6 4-17 0,-14-3-27 0,1 9-15 0,-12 10-18 0,6 9-7 0,12 14-8 16,9 10-3 15,20 17 2-31,7 5 1 16,19 1 2-16,7-1 0 15,22-13-5-15,5-7-2 0,3-26 0 16,-2-8 2-16,-9-15 6 16,-4-10 2-16,-9-15 4 15,-4-8 2-15,-9-10 4 16,-2-4 4-16,-8-4 4 15,0 4 5-15,-5 11 24 16,0 7 15-16,-7 19 12 16,4 13-4-16,2 20-24 15,-4 10-17-15,5 12-16 16,-2 2-1-16,1-5-15 16,2-11-29-16,6-14-85 15,-4-9-93-15,6-14 117 0</inkml:trace>
  <inkml:trace contextRef="#ctx0" brushRef="#br0" timeOffset="-168014.17">16256 16496 960 0,'3'10'172'16,"-1"1"237"-16,10-10-292 15,9-1-26 1,1-11-37-16,11-5-10 0,8-9-30 15,-1-6-8-15,10-3-3 16,2-3-1-16,2 0 0 16,-2 7 1-16,-6 5 2 0,-10 6 0 15,-16 15 36 1,-2 2 22-16,-12 16 21 16,-1 5 6-16,-5 20-26 15,1 15-22-15,-2 11-23 16,1 6-7-16,1 4-10 15,3 0-1-15,3-12-3 16,-2-11-1-16,6-16-2 16,-1-8-1-16,-7-20-5 15,-3-5 0-15,1-15 2 16,-4-15 2-16,2-20 16 16,-6-15 9-16,3-18 23 15,2-9 6-15,5-1 7 16,11 10 1-16,13 17-11 0,-2 13-3 15,12 21-7-15,-9 10-6 16,-4 16-5-16,-5 8-1 16,-8 6-4-16,1 5-2 15,-2 4-6-15,1 4-4 0,-9 1-3 16,-2 8-3 0,-8 3-14-16,-7 2-6 15,-3-3-10-15,-5-5 2 0,8-8 10 16,2-6 6-16,7-8-3 15,6-7-2-15,11 1-1 16,8-1 0-16,8 7 10 16,4-1 3-16,5 7 4 15,1 3 1-15,-4-1 3 16,0 6 0-16,-9 0 4 16,-7 6 2-16,-9 1 11 15,-7-2 6-15,-9 1 8 16,-7-1-1-16,-12-4-7 15,-9 1-6-15,-7-8-12 0,-9-7-5 16,-10-6-31-16,-2-6-31 16,-14-20-65-16,3-10-418 15,5-19 353-15</inkml:trace>
  <inkml:trace contextRef="#ctx0" brushRef="#br0" timeOffset="-164401.42">15713 17742 221 0,'-3'2'49'0,"2"1"61"0,-4-6-21 0,-1-4-4 0,-1-2 12 0,-1-2 11 0,5 4 8 0,-3-2 16 15,6 9 10-15,-2 0 13 32,-5-2-5-32,-1 7-23 0,4 1-14 0,3-2-33 31,2 3-12-31,3-2-22 0,5 3-7 0,7 2-2 16,8 2 0-1,12 4-1-15,3-5-2 0,5-5-12 16,5-1-4-16,-8 0-11 15,2-5-4 1,-10 0-2-16,-6-5-25 0,-11 3-76 0,-7-1-92 16,-10 8 96-16</inkml:trace>
  <inkml:trace contextRef="#ctx0" brushRef="#br0" timeOffset="-164177.86">15721 17944 1330 0,'-4'31'195'16,"-4"-1"183"-16,8-3-231 15,0-3-30-15,1-8-67 0,7-2-12 16,5-6-21-16,3-2-8 16,12-3-6-16,10 2-2 15,8-5-2-15,1 0-4 16,5 0-51-16,6-8-82 15,12-3 81 1</inkml:trace>
  <inkml:trace contextRef="#ctx0" brushRef="#br0" timeOffset="-163087.22">17119 17428 506 0,'0'0'132'0,"5"-5"114"0,-7 1-60 0,1 2-14 0,-1 1-24 0,-4-1-10 0,6 2-15 0,0 2-7 0,0 2-15 16,0 4-12-16,-2 5-14 15,1-1-10-15,-3 3-19 16,-3 3-6 0,-1 5-20-16,-5 3-5 0,-4 7-10 15,-1-1-3-15,-4 7-5 32,0 1-5-32,-6 4-26 0,1 0-10 15,-1-3-8-15,4 0 1 16,5-11 28-16,-3-1 10 15,9-9 13-15,-1-6 1 0,6-9 0 0,7-3 1 16,1 1-1-16,-2-2 1 16,4-1 2-16,-1 0 2 15,1-1 5 1,-2-2-1-16,0 1-1 0,3 0-3 16,6-1-4-16,-1 2-1 15,2 1 0-15,-2-2 0 16,-1-3 2-16,6 4 0 15,-8-2 4-15,1 3 1 16,-4 0 1 0,-2 0-1-16,1 0-3 15,1 0-2-15,-1 0-1 0,-1 0-2 16,0 0 1-16,4-2-1 16,-3 0 0-16,1-1 1 15,-2 2-2-15,1-12-1 16,-2 7 0-16,1 0-1 0,5 1 2 15,-5 3 1 1,0 2 0-16,0-1 0 0,-2 1-1 16,2 0-4-1,-2 0-8-15,2 0-18 0,-1 0-66 32,-6-5-34-32,7 6-69 0,8 3-23 0,-6-4-17 15,1 0-45-15,7 0 171 16</inkml:trace>
  <inkml:trace contextRef="#ctx0" brushRef="#br0" timeOffset="-162594.72">16807 17840 639 0,'1'1'96'0,"7"2"115"0,6 2-2 0,8-3-11 0,2-2-10 0,12 0-39 16,-2 0-23-16,11 0-37 0,4 1-16 0,-3 3-32 16,3 5-14-16,-2-4-18 15,-1 3-4-15,-5-8-11 16,-5 1-24-16,-7-2-100 16,-7-3-103-16,-5-5 121 15</inkml:trace>
  <inkml:trace contextRef="#ctx0" brushRef="#br0" timeOffset="-162377.98">17335 17573 1178 0,'-14'10'216'0,"-2"1"193"16,7 1-158-16,-1 4-20 0,-1 9-75 15,5 4-30-15,-2 9-55 16,0 3-26-1,5 17-25-15,1 7-7 0,2 10-13 16,0-2-4-16,4-4-38 16,2-4-32-16,0-21-81 15,5-8-69-15,2-22 123 16</inkml:trace>
  <inkml:trace contextRef="#ctx0" brushRef="#br0" timeOffset="-162129.74">17616 17570 1003 0,'13'3'229'16,"-4"5"259"-16,-1 5-244 16,3 4-25-16,-8 10-72 0,8 8-35 15,-6 6-49-15,0 1-20 16,-2 15-24-16,-3-2-8 15,0 5-19 1,-2-5-24-16,2-14-69 16,0-6-51-16,0-22-161 0,2-10-118 15,4-24 239-15</inkml:trace>
  <inkml:trace contextRef="#ctx0" brushRef="#br0" timeOffset="-161954.52">17696 17453 1267 0,'5'0'159'0,"6"5"134"16,3 11-58-16,1 9-66 16,2 10-34-16,-1 6-56 15,1 3-18-15,2 6-36 16,0-4-11-16,0-2-13 16,-2-3 0-16,4-11-51 15,-4-6-76-15,-3-13-106 16,2-11-125-16,1-19 184 15</inkml:trace>
  <inkml:trace contextRef="#ctx0" brushRef="#br0" timeOffset="-161750.05">18206 17326 1022 0,'16'0'183'16,"-7"4"179"-16,-2 12-71 15,-20 13-109-15,-9 4-46 16,-11 14-80-16,-15 2-20 15,1 4-23-15,1 1-7 16,1-5-24-16,2 1-28 0,10-18-72 16,3-5-41-1,16-18-123-15,3-9-170 16,17-12 269-16</inkml:trace>
  <inkml:trace contextRef="#ctx0" brushRef="#br0" timeOffset="-161500.43">18302 17253 1370 0,'11'6'162'16,"2"2"145"-16,-5 5-39 0,-5 12-50 16,-1 7-25-16,-1 9-60 15,-1 8-27-15,0 7-48 16,-1 6-20-16,-1 4-23 15,2 8-5-15,2-3-11 16,-2 5-1-16,3-5-10 16,3-8-22-16,-3-16-58 15,0-4-40-15,7-21-104 16,1-6-48-16,1-23 156 16</inkml:trace>
  <inkml:trace contextRef="#ctx0" brushRef="#br0" timeOffset="-160346.08">19918 17223 502 0,'0'0'157'0,"-2"0"169"0,1 3-47 0,1 2-66 0,0 0-15 0,0-2-20 0,1 2-12 0,1-1-22 0,-1 1-12 16,6 5-30 0,-6 2-17-16,-1 6-32 0,-6 5-15 15,-7 12-17-15,-6 7-8 0,-9 10-27 16,-7 5-18-1,-4 2-25-15,-2-4-10 16,-2-5-13-16,5-6 0 0,10-15 18 16,9-4 10-16,9-12 26 15,10-12 11-15,7 9 3 16,12-7-1-16,11 2 6 16,6 2 3-16,10 1 4 15,3-3 2-15,4 0-1 16,1-2 2-16,-4-3-2 15,-5-5-1-15,-6-1-6 0,-4-7-22 16,-13-6-50 0,-6-1-36-16,-12-7-69 15,-2-4 8-15,-4 1 52 0,-6-2 37 16,1 7 96-16,-6 7 49 16,2 14 67-1,0 5 30-15,3 17 36 0,-2 10-8 0,3 13-26 31,3 2-20-31,4 13-48 16,2 3-25-16,0 4-40 16,1 1-11-16,-3-2-12 0,-3-4-2 0,1-10-23 15,2-7-28 1,5-16-108-16,-1-13-71 16,9-16 116-16</inkml:trace>
  <inkml:trace contextRef="#ctx0" brushRef="#br0" timeOffset="-160135.37">20397 17340 1042 0,'7'-19'200'16,"-4"11"202"-16,3 10-57 0,-4 21-94 0,-2 15-52 0,0 17-90 0,-7 8-33 15,1 10-39-15,-3-2-14 16,-2 1-17-1,4-2-3-15,1-9-8 0,1-4-11 16,-1-16-50-16,4-11-43 16,2-19-139-16,2-11-90 0,9-19 181 15</inkml:trace>
  <inkml:trace contextRef="#ctx0" brushRef="#br0" timeOffset="-159893.91">20711 17461 1133 0,'5'0'160'0,"-5"0"126"0,-11 8-57 0,-16 6-67 15,-4 8-30-15,-15 7-30 16,0 5-4-16,-1 6-28 16,7 1-14-16,10 8-26 15,10 0-11-15,18-2-17 16,4-1-8-16,18-7-10 15,7-4-2 1,8-15-1-16,9-2-35 0,-3-18-111 16,0-8-94-16,-2-10 122 15</inkml:trace>
  <inkml:trace contextRef="#ctx0" brushRef="#br0" timeOffset="-159365">20907 17662 883 0,'0'-2'193'0,"-2"2"158"0,2 13-72 15,0 15-124-15,-1 8-63 16,2 15-60-16,4 1-14 0,3 3-19 16,-3 5-3-1,1-10-8-15,-1-4-6 0,-5-19 9 16,6-8-5-16,-6-19 4 16,2-2 2-16,-2-20 8 15,-2-6 12-15,-6-23 32 16,2-10 15-1,-1-20 12-15,6-5-3 0,12 4-1 32,9 1-5-32,12 21-6 0,-2 8-3 0,6 16-20 15,-7 8-10-15,4 10-10 16,-5 10-1-16,-7 10 3 31,-9 9 3-31,-9 8 1 0,-9 8-5 16,-11 6-23-1,-4 6-15-15,-12 4-17 0,-2-4 2 16,7-6 12-16,3-9 8 16,20-10-1-16,7-8 1 15,13-1 3-15,8-2 1 0,8 1 11 16,5 3 1-16,4 0 2 16,-4 1 1-16,-9 3 5 15,-3 1 3-15,-17 2 10 16,0 10 6-16,-18 3 10 15,-5 1 2-15,-11 9-2 16,-6-1-1-16,-2-8-10 0,-4-4-6 16,-4-15-13-1,1-4-7-15,-6-16-20 0,-1-9-10 16,10-9-61 0,9-1-66-16,14 5 91 15</inkml:trace>
  <inkml:trace contextRef="#ctx0" brushRef="#br0" timeOffset="-158993.48">21779 17542 1482 0,'7'15'108'0,"-3"1"99"0,6 6-82 16,-5 4-25-16,6 11-16 0,-5 14-42 0,2 4-17 0,-4 19-79 15,-4 5-53-15,5 8-108 16,-2-2-133-16,7 0 196 16</inkml:trace>
  <inkml:trace contextRef="#ctx0" brushRef="#br0" timeOffset="-158743.29">21806 17644 1522 0,'21'-55'138'0,"-2"11"93"16,7 6-60 0,6 17-72-16,-1 9-22 0,4 12-31 0,-5 8-10 31,-6 9-11-31,-2 5 0 0,-16 13-3 0,-6-5 0 15,-9 6-19-15,-12 2-13 16,-6-5-42-16,-7 0-32 16,-4-8-79-1,-2-3-45-15,9-7-98 0,-1-14 151 16</inkml:trace>
  <inkml:trace contextRef="#ctx0" brushRef="#br0" timeOffset="-158040.95">22519 17608 1348 0,'5'-8'130'0,"-5"-5"101"16,-2 1-12-16,-13 1-26 15,-6-2-22-15,-4 7-48 0,-2 4-13 16,-8 5-57-16,-4 8-21 16,-1 8-51-16,-2 5-22 15,9 11-40-15,12 6-14 16,12-2 5-16,10-1 7 0,18-14 35 16,3-10 15-16,13-13 20 15,-2-5 8 1,-4-20 8-16,-4-3 4 15,-6-12 15-15,0 1 10 16,-8 6 24-16,-5 4 5 16,-3 17 3-16,-3 8-8 0,-1 15-28 15,-3 11-11-15,4 14-19 16,0 1-6 0,13 2-3-16,1-7 1 15,11-11 0-15,2-10 0 16,10-15 3-16,2-14 1 0,2-11 4 15,5-4 2-15,-4-12 4 16,-1 0 6-16,-6 1 11 16,-2 1 11-16,-15 12 26 15,-7 8 10-15,-18 14 14 16,-7 1 0-16,-5 15-7 16,-5 8-9-16,2 16-22 15,5 5-14-15,4 15-22 16,2 7-8-16,11 13-8 15,0 6-2-15,5 2-9 16,3 2-9-16,-3-3-21 0,-4-3-28 16,-1-5 3-16,-6-8 6 15,-7-13 9-15,1-6 26 16,-12-12 2-16,0-7 0 16,-6-14 15-16,0-6 5 15,-3-18-2-15,3-14-1 0,4-25-10 16,2-16-14-16,14-10-88 15,9-1-63-15,17 9-168 16,12 3 174 0</inkml:trace>
  <inkml:trace contextRef="#ctx0" brushRef="#br0" timeOffset="-157531.31">22962 17690 1156 0,'8'8'153'0,"2"3"134"0,-9-2-48 0,3 4-75 0,0-4-35 0,4-7-54 0,10-4-15 0,5-10-12 16,1-4-1-16,1-8-2 15,-4-1 5-15,-4 0 8 16,-3 0 6-16,-9 6 10 16,-2 0 2-16,-14 5-10 15,-10 3-9-15,-5 11-21 16,-1 9-15-16,-5 21-25 15,7 9-13-15,5 17-13 0,5-3-1 16,15-1 3-16,13-8 4 16,12-12 4-16,2-12 2 15,8-15 7 1,-5-5 2-16,4-22 6 16,4-6 4-16,5-10 10 0,6-8 4 15,4 2 6-15,-1 3 2 0,-3 6-5 16,-4 15 0-16,-9 12-4 15,-1 8-1-15,-9 13-2 16,-4 2-2 0,-3 14-3-16,-3 4-3 0,2 6-14 15,-3 2-1-15,-15 2 0 16,2-1 1-16,-16-2 13 16,-12-1 2-16,-4-7 1 15,-14-2-2-15,-1-14-2 16,-6-4-1-16,-9-9-6 15,-3-6-6-15,0-22-34 0,-3-3-30 16,4-12-92-16,4-1-47 16,-31 14 111-16</inkml:trace>
  <inkml:trace contextRef="#ctx0" brushRef="#br0" timeOffset="-124745.47">1816 14284 771 0,'-11'7'113'0,"-6"0"104"0,1 2-61 15,-1-6-43-15,-2 2-17 0,6-5-18 0,4 0-1 0,4-3 5 0,5 3-3 0,0 0-15 0,0 9-14 0,8 6-27 32,-2 0-7-32,9 12 1 0,2 0 2 0,3 6-8 31,10 3-1-31,7-3 8 16,13 2-1-16,20-3 6 15,1-2 9-15,15-5-5 16,1-3-5-16,5 0-3 15,10 0-5-15,13-9-12 16,10-1 1-16,-4-1-1 0,-7-4-3 0,-13 1 5 16,-5-8 0-16,4-11 0 15,1-5 1-15,-10-17 2 16,-6-5 2-16,-20-11 4 16,-13-2 5-16,-20-5 7 15,-6 2 4 1,-16-3 6-16,-10 4 2 0,-14 1 0 15,-12 3-3-15,-21-5-7 16,1 4-4-16,-28 4-6 16,-5-1 5-1,-17 9 1-15,-6 8 1 0,4 8-4 0,-5 8-7 16,-6 12-8 0,-6 5-3-16,-14 21-4 0,-1 3-4 15,9 14-2-15,9 7-3 16,11 8 0-16,2 4 0 15,21-7-7 1,18-2-4-16,35-4-6 0,17-6-1 0,33-9 4 16,12-6-18-16,16-13-120 31,12-8-143-31,9-13 163 0</inkml:trace>
  <inkml:trace contextRef="#ctx0" brushRef="#br0" timeOffset="-124316.61">1673 14373 1013 0,'-5'-12'73'16,"-7"2"58"-16,-1 7 5 0,-6 8-1 0,3 8 7 0,4 9-6 0,-3 4-10 0,14 17-1 0,1 9-7 0,0 19-20 0,8 11-14 15,-4 22-38 1,-4 10-16-16,2 13-19 0,4 11-3 16,-6 2-4-16,5 7 0 15,-3 4-1-15,-1-4 0 16,7-16 0 0,-2-19-15-16,5-32-50 0,4-20-21 15,2-25-78 1,0-18-21-16,13-36-161 0,8-20 191 0</inkml:trace>
  <inkml:trace contextRef="#ctx0" brushRef="#br0" timeOffset="-123895.41">3618 14520 1098 0,'-11'-17'156'15,"-5"-2"94"-15,2 3-25 0,-2 3-25 16,4 7-48-16,2 1-25 15,1 5-45-15,1 8-19 16,3 14-26-16,5 7-10 16,5 24-14-16,1 9-2 15,-1 18-2-15,1 10 1 16,-4 17-2-16,1 13 0 16,0 10-2-16,-3 0-1 15,-2-3-1-15,1-3-2 16,-2-18-25-16,-4-13-30 15,4-27-82-15,0-15-51 0,-3-26-121 16,3-13-116 0,-19-27 242-16</inkml:trace>
  <inkml:trace contextRef="#ctx0" brushRef="#br0" timeOffset="-123335.25">1917 15988 162 0,'-26'-3'67'0,"-1"0"82"0,3 0-6 0,8 0-4 0,5-4 0 0,8 4 0 0,3-3 8 16,0 1 8-16,0 2 1 0,3 1-1 0,4-1-12 0,-3 8-33 0,6 1-20 15,1 9-39-15,5 3-16 0,10 16-24 0,14 7-5 16,12 11-7-16,13 3-3 15,12 8-3-15,3-5-3 16,20-14-3 0,13-18 2-16,23-30 9 0,11-14 8 15,3-17 26-15,-5-5 4 0,-13-2-4 16,-2-1-1-16,-20 5-13 16,-20 1 8-16,-28 10-101 15,-21-6-78-15,-15-12 84 16</inkml:trace>
  <inkml:trace contextRef="#ctx0" brushRef="#br0" timeOffset="-122645.45">832 12604 861 0,'-9'-6'120'0,"5"3"116"0,-3-1-11 0,5 4-24 0,2 0-22 0,-2 7-33 0,4 5-24 16,1 7-27-16,3 5-8 0,1 14-22 0,-1 3-10 0,-3 20-17 0,-3 5-11 15,2 7-13-15,-4 0-4 0,2-1-4 0,0-7-4 0,0-19-14 0,0-9-36 16,8-16-123-16,-2-12-98 0,15-29 134 16</inkml:trace>
  <inkml:trace contextRef="#ctx0" brushRef="#br0" timeOffset="-122451.05">1184 12427 1369 0,'0'22'161'0,"0"12"133"15,-2 22-36-15,-6 12-58 16,-6 9-48-16,0 9-73 16,-2-9-36-16,5 0-29 15,5 0-7-15,3-15-6 16,3-8-1-16,8-15-40 16,1-11-46-16,0-7-151 15,1-9-185-15,-8-19 232 16</inkml:trace>
  <inkml:trace contextRef="#ctx0" brushRef="#br0" timeOffset="-122269.74">890 12951 1394 0,'15'9'98'0,"5"-2"68"16,7-1-69-16,3-11-5 15,5-3-28-15,6-12-23 16,6-5-18-1,3-10-33-15,10-3-55 16,7-1-196 0,-7-4-157-16,6 4 207 15</inkml:trace>
  <inkml:trace contextRef="#ctx0" brushRef="#br0" timeOffset="-122132.09">1562 12629 708 0,'2'21'203'0,"1"12"203"0,-3 3-53 15,-1 19-97-15,-3 4-41 16,-2-3-76-16,3 8-41 15,-5-9-61-15,5-5-20 16,-2-9-23-16,0-8-42 16,4-12-139-16,1-18-110 0,3-9 146 15</inkml:trace>
  <inkml:trace contextRef="#ctx0" brushRef="#br0" timeOffset="-121916.36">1521 12634 1150 0,'18'9'162'16,"-2"2"142"-16,7 5-100 16,2 6-29-16,2-3-25 15,3 3-15-15,5 2-35 16,0-4-11-16,-5 12-20 16,-5 1-10-16,-12 11-12 0,-9 7-5 15,-13 4-9-15,-12 6-2 16,-9-4-11-16,-4 2-4 15,-4-15-46-15,0-6-45 16,8-13-135-16,-3-19-113 0,17-39 172 16</inkml:trace>
  <inkml:trace contextRef="#ctx0" brushRef="#br0" timeOffset="-121680.43">2168 12566 1570 0,'18'63'165'0,"-9"3"109"0,2 12-8 0,-19 10-92 16,2 0-49-1,-7-2-74 1,-1-9-18-16,6-14-25 0,-1-6-1 0,6-21-37 16,-8-12-41-1,11-13-166-15,0-11-192 0,6-40 235 31</inkml:trace>
  <inkml:trace contextRef="#ctx0" brushRef="#br0" timeOffset="-121421.36">2050 12648 1423 0,'14'24'121'0,"0"-1"95"15,4-4-66-15,5-3-6 16,3-6-25-16,10-2-14 0,5 1-20 31,8 4-14-15,0 1-8-16,-2 3-18 15,0 5-9-15,-17 8 7 0,-6 5 6 16,-22 12 7-16,-9 5 1 16,-26 8-18-1,-6 5-7-15,-13-4-12 0,-2-2-4 16,-9-18-8-16,-2-5-15 15,-12-19-58-15,-2-7-70 16,0-21-68-16,5-18 92 16</inkml:trace>
  <inkml:trace contextRef="#ctx0" brushRef="#br0" timeOffset="-117722.29">3260 12216 937 0,'5'6'133'0,"-1"2"114"15,-4-6-34-15,-4 3-55 0,1-1-29 0,-5 3-37 0,6 8-21 0,-3 9-30 0,2 8-8 16,-3 9-22 0,1 9 0-16,-3 8-11 0,5 5-3 15,0 8 2-15,-3-6-5 16,2 0-13 0,4-12-33-16,0-8-107 0,5-8-74 15,1-18 112-15</inkml:trace>
  <inkml:trace contextRef="#ctx0" brushRef="#br0" timeOffset="-117430.16">3639 12309 786 0,'6'6'189'0,"-5"4"145"0,1 6-78 15,0 3-21 1,-4 6-57-16,-1 2-17 16,0 9-65-16,-2 5-28 15,2 3-37-15,0 7-12 0,-4-1-12 16,3-1-3-16,-1-7 0 16,0 1-33-16,4-15-71 15,-1-2-60-15,4-14-325 31,7-1 296-31</inkml:trace>
  <inkml:trace contextRef="#ctx0" brushRef="#br0" timeOffset="-117194.48">3484 12309 1288 0,'0'0'124'15,"5"2"79"-15,1 1-40 16,3-3-43-16,4 0-30 16,6-5-32-16,5-6-16 15,10-6-23-15,1-5-6 16,0 0-10-16,3 1-2 0,0-1-53 16,4 3-47-1,-1 3-94-15,0 2-58 0,-5 9-135 16,-2 4 209-16</inkml:trace>
  <inkml:trace contextRef="#ctx0" brushRef="#br0" timeOffset="-117026.54">4008 12211 460 0,'-2'22'165'0,"1"2"198"15,-3 1-35-15,0 2-70 16,1 6-32-16,1 8-87 0,0 3-39 16,2 10-60-1,0 4-18-15,0-1-14 0,2 1-3 16,-2-7-3-16,3-7-2 15,-1-8-29-15,2-6-36 16,0-11-113-16,-4-8-87 16,1-20 138-16</inkml:trace>
  <inkml:trace contextRef="#ctx0" brushRef="#br0" timeOffset="-116615.04">4019 12123 745 0,'12'-46'216'16,"6"5"200"-16,2 18-177 15,4 4-53-15,-8 16-71 16,7 4-19-16,4 9-24 16,0 5-13-16,8 7-14 15,-8 4-3-15,-5 0-23 16,-5 3-4-16,-11 7-5 16,-6 4-2-16,-9 2 7 15,-13 4-1-15,-7 3-3 16,-4-7-2-16,2-7-5 0,-3-10-4 15,6-17-4 1,14-2-4-16,6-10-3 0,6-1 1 16,17 2 3-16,0 1 3 15,15 4 7-15,0 1 6 16,11 6 6 0,4 4 5-16,-3 6 5 0,4 5 4 15,-13 9 13-15,2 0 2 16,-18 9 7-16,-7-1 0 15,-20 4-9-15,-9 4-5 0,-17-1-15 16,-7-2-5-16,-7-8-25 16,-7-8-29-16,-8-16-104 15,-14-3-164-15,-9-14 173 16</inkml:trace>
  <inkml:trace contextRef="#ctx0" brushRef="#br0" timeOffset="-110732.9">1704 15369 436 0,'-9'0'86'0,"-2"-4"89"0,1 1-99 0,1-9-31 0,-4 1-9 15,5-2 20-15,5 0 16 0,2 2 29 0,1 0 10 0,1 5 5 0,-1 6-7 0,2-2-15 0,-1 2-5 0,-1 0-14 16,0 2-3-16,0 4-12 15,0 2-9-15,4-3-19 16,0 1-7-16,1-4-12 16,0-2-3-1,3-2-1-15,4 1 1 0,1-4-5 0,1 3-1 16,11 4-3-16,1 4-1 16,10 5 1-16,2 3-22 15,4 2 45 1,7 3 5-16,2 0 8 15,-2-5 25-15,1-1-39 16,-1-2-1-16,6-6-5 16,-3 2-3-16,2-7-7 15,-2 4 0-15,14 0-3 16,12 1 0-16,8 3 0 0,0 1 0 16,-6-2-1-16,-6-4 22 0,-14-5 10 15,2 1 2 1,-2-9 12-16,-7 1-19 0,12-2-2 15,0-3-3 1,1 3-7-16,5 1 1 16,-14 1-7-16,-8-1 1 15,-19 9 2-15,-7 1-2 16,-12 9-73-16,-3 2-59 0,-3 3-265 16,0 0 211-1</inkml:trace>
  <inkml:trace contextRef="#ctx0" brushRef="#br0" timeOffset="-109635.75">2522 15853 279 0,'0'-2'77'0,"3"2"92"0,-2 0-4 0,-1 0 7 0,0 2 2 0,-4 1 8 0,-1 3 1 15,-3-3-16-15,2 5-12 0,-2-2-29 0,1 4-17 0,1-4-25 16,5 5-11-16,1 3-19 0,7 5-11 16,8 15-17-16,4 5-7 15,6 11-12 1,2 7-1-16,3 6-2 16,-4 4 0-16,4 7-1 15,2-5 0-15,-4 2-1 16,-1-11 1-16,-3-13-1 0,-4-6-1 0,1-16-1 31,-8-4 1-31,-1-13-38 16,1-2-26-16,-4-6-77 0,-4-6-62 15,-5-4-169 1,-2-1 205-16</inkml:trace>
  <inkml:trace contextRef="#ctx0" brushRef="#br0" timeOffset="-109182.03">2555 16618 806 0,'-3'14'139'0,"1"0"159"0,4-1-176 0,9-1-21 0,4 4-37 0,11-2-24 0,4 0-10 0,6-6-20 0,5-6-4 0,-5-4 25 16,4-1 18-16,-7-8 34 0,-6-6 21 15,-5-1-5-15,-2-4-13 16,-7 3-28-16,-2-4-16 16,-6 7-19-16,-1-1-5 31,-4-1-6-31,2 2-3 0,-1-3-6 16,3 1-2-1,-1-3-12-15,3 5-35 0,-1 1-101 16,1 2-92-16,2 3 118 15</inkml:trace>
  <inkml:trace contextRef="#ctx0" brushRef="#br0" timeOffset="-108916.85">3157 16594 834 0,'0'1'159'15,"0"6"160"-15,0-3-25 16,-6 3-48-16,0 1-46 16,3 4-75-1,1 1-26-15,2 11-42 0,3 2-16 16,0 3-18-16,8 9-14 0,4 9-8 16,-1-4 1-1,5 12 1-15,-11-6-17 0,1-4-83 16,-1-4-53-16,-3-12-173 15,4-7-135-15,-7-22 262 16</inkml:trace>
  <inkml:trace contextRef="#ctx0" brushRef="#br0" timeOffset="-108680.18">3132 16676 756 0,'-5'-40'191'0,"-1"10"194"0,6 5-89 15,6 11-91-15,2 3-41 31,13 5-55-31,2 1-19 0,3 5-28 0,1 0-6 16,-2 3-10-16,-5 5 0 16,1 5-9-16,-9-1-2 0,-12 7-3 31,-11 2-7-31,-6 1-2 0,-5-3-7 16,-6-2-20-16,1 0-24 15,-5-9-62 1,4-1-43-16,12-7-162 15,7-2 167-15</inkml:trace>
  <inkml:trace contextRef="#ctx0" brushRef="#br0" timeOffset="-107908.59">3594 16632 1004 0,'8'14'150'0,"-1"-1"131"0,4-2-144 15,-2-8-11-15,-1-2-50 16,1-2-9-16,6-12-23 16,-1-1 21-16,3-11-1 15,-1-2-2-15,-7-8 11 16,-2 0-32-16,-7 6-1 16,-2 3 1-16,-12 11 0 0,-8 2-3 15,-3 13-10-15,-2 11-10 16,0 16-20-16,2 9-23 15,0 8-43-15,10 5-6 16,12-5-3 0,3-4 14-16,18-12 34 15,2-12 5-15,8-16 9 0,2-3 5 16,4-16 9-16,-4 1 3 16,3 6 21-1,0-2 7-15,1 7 7 0,-2 7-1 0,-2 8-15 31,-2 5-6-31,-6 10-7 16,-1 3 0-16,1 5-9 16,-5 4-2-16,-6-8 2 0,-1-2 0 15,-10-19 7 1,-3-4 15-16,-7-15 16 16,1-7 6-16,1-9 9 0,0-7-14 0,10-2-19 15,9-1-7 1,4 3-13-16,8 2-3 15,7 4-24 1,1 2-40-16,10 1-128 16,-1 2-69-16,2 1-207 0,4 7-22 15,-10 4 268-15,35-15-192 16,-74 31 482-16,19-12 143 16,-5 1-26-16,0 1 159 15,-6 1-42-15,-5 6-22 0,-4-1-50 0,-7 8-32 16,-8 8-57-1,-3 4-36-15,-6 11-50 16,1 0-10-16,5 3-37 0,2-3-4 16,20-7-15-1,4-4-4-15,15-5 1 0,13-3 5 16,-1 0 10 0,6 1 5-16,-9 3 6 15,-1 6 4-15,-10 7 7 16,-9 2 1-16,-13 6 0 0,-9 2-14 15,-10 0-66-15,-1-3-46 0,-5-16-188 16,0-11-166 0,19-24 258-1</inkml:trace>
  <inkml:trace contextRef="#ctx0" brushRef="#br0" timeOffset="-107710.72">4637 16515 1424 0,'6'33'159'0,"-2"8"112"0,-4 3-26 0,-4 5-97 0,3-3-47 0,1-10-63 0,5-1-26 31,6-16-22-31,0-5-3 16,4-11-40-16,0-6-38 0,-6-16-169 15,5-5 150 1</inkml:trace>
  <inkml:trace contextRef="#ctx0" brushRef="#br0" timeOffset="-107352.2">5080 16487 1281 0,'-11'33'181'0,"-3"5"160"16,-6 1-118-16,1 2-70 16,-3 0-60-16,1-3-61 15,5-7-17-15,13-5-29 16,3-7-8-16,14-10-3 15,9 2 2-15,3-6 13 16,1 3 11-16,0 4 12 0,-2-1 4 31,-11 8 6-31,-4 3 1 0,-13 5-3 0,-13 5-17 16,-3 1-78-16,-6 0-64 16,0-11-300-16,-1-1 256 15</inkml:trace>
  <inkml:trace contextRef="#ctx0" brushRef="#br0" timeOffset="-107113.7">5215 16025 1430 0,'45'4'173'0,"-4"15"131"16,0 13-35-16,-8 20-85 15,-6 12-31-15,-13 14-59 16,-1 8-32-16,-8 11-41 16,0 0-12-16,-2-2 2 0,0-5-33 15,8-16-98 1,2-12-72-16,2-21-257 16,4-15 247-16</inkml:trace>
  <inkml:trace contextRef="#ctx0" brushRef="#br0" timeOffset="-106510.36">5521 16696 970 0,'23'15'125'0,"1"-4"77"0,0-3 28 16,-2-4-64-16,-2-4-34 15,2-1-43-15,4-9-16 31,-4-2-5-31,3-4 4 0,-3-6 14 0,-2 0-1 16,-10 1 3-16,-2 1 0 0,-11 5 1 31,-7 6 1-31,-2 9-24 0,-6 9-17 0,1 17-38 16,1 5-12-16,5 13-31 16,-2-3-15-16,10 0-4 15,0-6-1 1,3-16 16-1,3-6 12-15,7-18 9 16,-4-6 4-16,4-11 11 16,1-3 1-16,0-2 0 15,1 6 0-15,6 2-4 16,7 11 0-16,3 8-4 16,5 4-1-16,5 11 4 15,3 1-22-15,0 3-3 16,7 2-7-16,-7-4 0 0,-4-4 22 15,-7-10 10-15,-6-3 8 16,-5-11 18-16,-6-7 6 16,-7-12 16-16,-3-6 8 15,-3-13 1-15,-3-11-2 16,-10-19-11-16,4-6-7 16,-4-5-17-16,5 7-2 0,8 24 9 15,-1 20 2-15,5 34 6 16,4 15 0-16,0 21-14 15,5 18-3-15,-2 14-6 16,0 7-30-16,-2 4-67 16,-1 0-30-16,2-19-123 15,1-6-17-15,13-32 145 0</inkml:trace>
  <inkml:trace contextRef="#ctx0" brushRef="#br0" timeOffset="-106313.24">6092 16170 1625 0,'23'15'124'0,"7"0"83"0,-1-4-89 0,9-10-59 0,-2-4-16 0,3-14-19 16,2-7-10-16,-4-7-26 15,-6 1-37-15,-9 6-186 16,-6 0 148-1</inkml:trace>
  <inkml:trace contextRef="#ctx0" brushRef="#br0" timeOffset="-105827.84">4091 17337 1229 0,'-8'26'89'0,"5"1"93"16,-5 3-39-16,-9-9 41 15,4-1-4-15,-1-7-34 16,3-7-30-16,11 0-59 0,0-6-18 16,2 0-27-16,6 4-4 15,7-1-8-15,0 2 0 0,8 4 3 16,-4 4 1-16,0 1 3 16,-3 3 1-1,-7 2 1-15,-5-2 2 0,-1 4 1 16,-2-1-1-1,-1 4 3-15,0 3 4 0,-4 3 4 32,0 3-1-32,-5 6-1 15,-4 6-6-15,-7 0-3 0,1 3-1 0,-16-3-3 16,5-8-2-16,-6-7-25 16,-2-12-20-16,10-11-53 15,-1-9-25-15,4-20-60 16,3-6-52-16,5-23 135 15</inkml:trace>
  <inkml:trace contextRef="#ctx0" brushRef="#br0" timeOffset="-105594.14">4449 17198 1078 0,'15'11'199'15,"-7"3"214"-15,1 11-153 0,-7 12-76 0,-1 8-52 0,1 17-69 0,1 4-20 0,-2 7-33 0,1 4-4 0,-2-3-45 16,0-3-52 0,2-11-143-16,-1-14-160 0,5-24 214 15</inkml:trace>
  <inkml:trace contextRef="#ctx0" brushRef="#br0" timeOffset="-105241.55">4389 17650 1058 0,'16'-15'111'0,"5"-4"84"16,15-2-13 0,8-2 7-16,15 5-13 15,-1 3-24-15,-6 5-66 16,-8-1-26-16,-17 11-25 15,-8 5-2-15,-6 15-1 0,-4 7-2 16,-9 14-12 0,-2 10-6-16,-7 10-14 0,7-4-5 15,7-5-10 1,6-8-2-16,14-25-2 0,7-8 3 16,-5-14 9-1,1-10 5-15,-6-12 6 0,-8-3 3 16,-7-20 5-1,-6-4 2-15,-5-14 1 0,-7-3 2 0,-5 10 4 16,-5 6 1 0,-6 15 0-16,-1 8 1 15,3 19-32-15,-4 11-45 16,6 12-212 0,-2 6 167-16</inkml:trace>
  <inkml:trace contextRef="#ctx0" brushRef="#br0" timeOffset="-104938.43">5095 17403 844 0,'22'28'206'0,"-2"7"227"15,-7 4-281 1,-4 2-45-16,-9 0-77 16,0 4-15-16,0-6-11 0,-3 0-2 15,0-12 0 1,1-3-1-16,2-23 13 0,-4 3 12 15,1-17 51-15,-2-6 23 0,2-12 19 16,1-6 5-16,2 4-27 16,5-5-16-1,6 5-28-15,2 2-15 16,9 2-30-16,4 1-9 16,12 6-20-1,6 1-40-15,7 7-88 16,1 8-56-16,-3 4-168 0,0 7-131 15,0 3 287-15</inkml:trace>
  <inkml:trace contextRef="#ctx0" brushRef="#br0" timeOffset="-104085.08">5688 17518 1002 0,'-2'0'165'0,"-2"0"164"15,-4-8-48-15,-5 2-70 0,0-4-27 16,-4 1-53-16,-2 4-22 15,-8-1-45-15,4 1-18 16,-3 10-31-16,7 7-14 16,7 9-18-16,4 3-9 0,13 2-8 15,3-2-3-15,14-5-7 16,1-6 3-16,3-13 10 16,0-7 8-16,-7-16 18 15,3-3 5-15,-4-2 1 16,-2-7 1-16,-9 2 2 15,3 2 2-15,-7 10 16 16,-1 18 9-16,-2 0-3 16,-2 19-4-16,-1 20-23 15,3 5-16-15,3 9-9 16,7 2-1-16,4-6 1 16,11-8 4-16,8-17 7 15,2-12 2-15,9-17 4 16,-1-9 10-16,-1-13 24 15,2-6 12-15,-11-4 32 16,-4-7 9-16,-10 4-9 0,0-1 13 16,-16 14-1-16,-3 8-6 15,-6 16 6-15,1 4-23 16,-3 16-34-16,8 7-11 16,5 18-16-16,-2 7-5 15,9 17 1-15,-2 5 0 0,-5 8-27 16,-1 9-20-1,-8-6-48-15,-3 1-20 16,-12-6-33-16,-7-9-4 16,-9-12 13-16,0-5 10 0,-1-21 50 15,3-10 27-15,8-19 57 0,4-10 24 16,4-18 24 0,6-8 1-16,11-6-7 15,7 0-4-15,16 4-1 0,7 1 6 16,20 6-1-16,4 3-5 15,7-2-7 1,-6 2-4-16,1 2-14 16,-9-1 23-16,0-1 14 0,1 0 14 0,-15 0 24 15,1-1-19-15,-8 4-6 16,-7 3-3-16,-8 7 3 31,-7 1 0-31,-11 4 2 16,-9-2-10-16,-6 2-16 0,-2 6-4 0,-1 8 0 15,6 17-6-15,0 11-19 32,11 11-10-32,10 14-22 0,9-8-3 0,14-7 0 15,8-12-1-15,14-25 3 0,5-11-11 16,13-19-40 0,8-3-57-1,-6-14-496-15,3-1 410 16</inkml:trace>
  <inkml:trace contextRef="#ctx0" brushRef="#br0" timeOffset="-103246.78">4336 15514 70 0,'1'-19'47'0,"-1"1"99"0,0 6 54 0,0 5 104 0,-6 4-1 0,5 6-30 0,-3 4-29 0,0 1-61 0,-3-1-14 16,3 1-23-16,-1-4-13 16,-1 0-18-16,2 3-13 0,-5 0-27 15,-7 11-6-15,-4 9-27 16,-6 12-12-16,1 18-28 15,8 15-8 1,6 20-11-16,11 9-3 0,22 0 4 16,5-11 8-16,12-19-66 15,1-10-36-15,4-22-109 16,1-2-109-16,0-26 192 16</inkml:trace>
  <inkml:trace contextRef="#ctx0" brushRef="#br0" timeOffset="-102729.72">4912 15138 421 0,'-3'0'84'0,"9"5"137"16,0-2-47-1,5 8 39-15,-5-3-3 0,-2 3-6 0,-4 3 2 0,0 4 0 0,-8-3-8 0,0 1-36 0,-5-2-22 32,-7-3-48-32,1-1-19 0,-13-5-32 0,-1-4-12 31,-5-2-17-31,0-3-6 16,2 1-9-16,9 2-4 0,7 2-12 15,9 10-8 1,17 16-7-16,5 6 1 0,8 13 10 15,6 6 9-15,-1 0 10 0,4 3 3 16,-6-4 2 0,-3 1 1-16,-6-5 2 0,-5 2-1 15,-3-6-14 1,2-1-41-16,1-6-112 0,-6-2-56 16,0-19 98-16</inkml:trace>
  <inkml:trace contextRef="#ctx0" brushRef="#br0" timeOffset="-102520.83">4655 15673 1413 0,'4'1'96'0,"7"1"78"16,5-4-82-16,14-1-28 15,6-6-12-15,5-4-23 16,4 1-11-16,-6-3-8 15,-1 0 0-15,-3 0-153 16,-4 1 108-16</inkml:trace>
  <inkml:trace contextRef="#ctx0" brushRef="#br0" timeOffset="-102326.48">5159 15537 1493 0,'0'-1'159'15,"0"5"90"-15,0 0-101 16,10 11-44 0,2 6-52-16,1 3-9 0,1 5-19 31,0 1-9-31,9 4-6 0,-5-8-10 16,6-7-92-16,3-6-68 0,-5-16 81 31</inkml:trace>
  <inkml:trace contextRef="#ctx0" brushRef="#br0" timeOffset="-102189.45">5134 15164 1673 0,'-13'11'48'0,"2"-2"-21"16,2-6-50-16,4-9-92 15,7-15-104-15,12-7 100 16</inkml:trace>
  <inkml:trace contextRef="#ctx0" brushRef="#br0" timeOffset="-101627.89">5481 14998 1143 0,'3'55'167'0,"2"3"157"16,0 17-186-16,-2 5-33 15,6 5-52-15,4 2-10 16,0-11-24-16,4-9-10 0,2-16-7 16,-3-12-3-1,9-17-6 1,-1-9-1-16,4-13 2 0,-1-9 2 0,1-7 7 16,2-8 5-16,-5-6 12 15,1-1 10-15,-12 1 27 16,-6 1 18-16,-10 12 21 15,-4 4 3-15,-13 15-23 16,2 6-23-16,1 12-43 16,3 10-14-1,10 10-13-15,8-2-2 0,12-9-1 16,8-6 3-16,9-22 4 16,3-2 3-16,3-15 10 15,-2-5 1-15,-5-6 5 16,-6-1 2-16,-7-5 0 15,-1 3 2-15,-11-2-3 0,5 4-1 16,1 9-6 0,-2 0-5-16,12 16-4 15,1 3 1-15,2 14 5 16,-2 8 6-16,1 5 11 16,-3 0 4-16,-7 0 7 15,-2 0 10-15,-4-1 15 16,-9-2 5-16,-5 0 3 15,-7-1-8-15,-15-5-21 16,-4-4-9-16,-1-8-42 0,-15-11-30 16,11-10-66-16,2-9-38 15,14-7-123-15,13-7-267 16,9-13 334-16</inkml:trace>
  <inkml:trace contextRef="#ctx0" brushRef="#br0" timeOffset="-101402.87">6273 14954 1636 0,'-1'14'171'0,"5"8"128"0,14 8-136 0,12 5-67 0,4 7-27 0,12 7 5 0,5 5 0 0,1 10-10 16,-3 9-5-16,-12 3-22 15,-10 3-9-15,-27 9-10 0,-12 3-22 16,-25 17-59 0,-5 5 271-16,-9 24-179 15</inkml:trace>
  <inkml:trace contextRef="#ctx0" brushRef="#br0" timeOffset="-98131.89">2807 13956 308 0,'0'-13'139'16,"0"2"110"-16,0 8-20 0,-5 1-17 0,4 4-40 0,-1 6-11 0,-1 6-19 0,-3-3-10 0,-7-3-12 16,8 3-15-1,-1-8-27-15,5 3-9 0,2-6-14 16,2 0-1-16,-1 2-9 0,-1 3-2 0,-2 2-13 15,-1 8-7-15,4 7-12 16,-2 3-4-16,1 11-1 16,3 4 0-1,-3 10-1 1,4 4 0-16,-5 7-1 0,0 5-1 16,-3 1-1-16,0 0 0 0,1-7-1 15,2-9 0-15,0-13-1 16,0-10 0-16,2-9 0 15,-1-2 0-15,1-9-1 16,-2 0 1-16,4 0 0 31,1 0-1-31,5 0-1 16,-6-2 0-16,6 0-1 16,-7 1 1-16,7 1 1 15,2 1-1-15,2 1 2 16,-3-3-1-16,4 4 1 15,-1 4-1-15,6-4-1 0,4 1 0 16,3-1 2 0,3-6 1-16,9 0 6 15,9-2 0-15,5-3 2 0,12 0-1 16,4 0 0-16,2 2-1 16,-5 5 0-16,-2 4-1 15,-19 7 0-15,-4-2 1 0,-9 1 1 16,-2 3 1-1,-11-4 0-15,-2 2 1 16,-7-7 1-16,-2-4 3 16,-7-5 7-16,-1 0 4 0,-6-9-57 15,-4-13-58-15,-2-20 48 16</inkml:trace>
  <inkml:trace contextRef="#ctx0" brushRef="#br0" timeOffset="-97664.73">3244 14375 667 0,'-5'3'146'0,"2"-3"125"0,2-1-81 0,1-1-27 0,1-4-45 0,7-1-15 0,6-4-12 0,12 0 4 0,15-3-7 16,11-2-14-16,14 1-22 15,7-6-15-15,-3-1-5 32,6-2 1-32,0 4-5 0,-2-4 1 0,-1 4-10 31,-7-1-4-31,-17-2 0 15,-7-1 1-15,-18 0-18 16,-8 4-39-16,-8-4-115 0,-11-3-104 0,-1-6 129 16</inkml:trace>
  <inkml:trace contextRef="#ctx0" brushRef="#br0" timeOffset="-97370.36">3809 13861 709 0,'3'5'158'0,"8"-2"140"0,10-5-84 15,12-4 6-15,9-4-41 16,7 3-21 0,13 2-45-16,-10 2-19 0,0 4-36 15,-6 4-9-15,-16 4-19 16,-4 4-5-16,-11 11 0 0,-4 1-1 15,-8 5-1-15,-3 6-3 16,-5 0-8-16,-6 2-3 31,-2-1-55-31,-1-4-45 0,-2-5-107 16,-4-7-79-16,6-10 148 16</inkml:trace>
  <inkml:trace contextRef="#ctx0" brushRef="#br0" timeOffset="-96895.1">4860 13243 459 0,'0'0'245'0,"3"1"-92"15,3 1 202-15,-4-2-52 16,-2 3-47-16,-15-3-46 16,1 6-86-16,0-3-20 15,-3 2-49-15,-2 5-16 16,-8 5-21-16,-1 4-10 0,1 7-9 15,3 2-5-15,13-1-6 16,6 3-3-16,10-5-4 16,14-1-1-16,6-4 6 15,7-4 3-15,6-3 8 16,-1-4 3-16,1-6 6 16,-1 8 3-16,-12-3 3 15,-8 5 2-15,-14 6 7 16,-4 6 0-16,-15 3-2 15,-9 7-9-15,-4 3-52 16,-5 1-35-16,-1-10-90 16,3-3-43-16,7-15-250 15,0-11 268-15</inkml:trace>
  <inkml:trace contextRef="#ctx0" brushRef="#br0" timeOffset="-96472.36">5069 13230 837 0,'10'8'213'16,"-4"5"195"-16,-4 12-196 15,-2 6-42-15,-3 12-78 16,1 0-24-16,2-7-28 16,2-3-21-16,7-17-21 15,7-5-5-15,1-16 3 16,5-8 4-16,0-9 8 15,-3-8 3-15,0-1 0 16,-3 4 3-16,-2 0 21 16,0 5 7-16,-1 14-1 15,1 5-3-15,4 16-23 16,-3 9-6-16,4 5-4 16,2 1-2-16,7-6-3 15,4-6-4-15,-2-19 1 0,1-7 1 16,-1-7 5-1,-1-1 12-15,-10 1 36 0,-8 1 20 16,-10 1 29-16,-2-9-4 16,-10-1-26-16,-4-8-18 15,-2-5-36-15,0 0-3 16,-4 6-67 0,9 7-51-16,7 11-158 15,6 1 135-15</inkml:trace>
  <inkml:trace contextRef="#ctx0" brushRef="#br0" timeOffset="-95732.73">5943 12951 1163 0,'-22'0'222'0,"2"0"215"0,-7 0-277 0,-6 2-30 0,6 10-82 0,-1 9-15 0,4 7-9 15,2 2-7-15,12 6-17 16,4-1-7-16,9-8-6 16,7-10-3-16,4-7-3 15,6-10 3-15,1-7 7 16,1-5 5-16,0-9 6 16,-3 1 3-16,-3-1 2 15,1 2 3-15,-3 8 2 16,-4 6 0-16,-4 7 3 15,2 9-3-15,-8 14-1 0,3 5-1 16,-3 8-6-16,10-3-3 16,7-15-8-16,8-9-2 15,15-15 2 1,2-11 1-16,1-18 25 0,-2-3 18 16,-11-3 34-16,-3-6 16 0,-4 6 0 15,-4 3-10-15,-4 12-31 16,-3 8-15-16,-4 15-16 15,0 5-5-15,0 28-4 16,-5 9-1-16,-1 24-4 16,1 10-1-16,-2 7-5 15,4 4-6-15,-5-9-18 16,0-6-35-16,2-13-9 16,-2-9 8-1,0-19 19-15,0-6 40 0,0-24 17 16,-2-7 2-16,-3-19 14 15,1-15 7-15,-6-27 4 16,2-16 5-16,0-23-17 16,5-3 0-16,11 7 5 15,13 12-2-15,13 32 5 16,6 12-10-16,2 23-14 16,-1 10-5-16,0 16 1 15,-3 7 4-15,-9 7 13 16,-12 4 8-16,-16 6 11 0,-5 2 1 15,-20 7-7-15,-7-1-6 16,-4 3-15-16,-3-3-9 16,0-8-43-16,2-8-33 15,1-10-71 1,5-6-40-16,13-4-120 0,1-6-70 16,16 1 207-16</inkml:trace>
  <inkml:trace contextRef="#ctx0" brushRef="#br0" timeOffset="-95231.97">5431 13675 1220 0,'-7'0'191'0,"-2"1"105"0,-16 6-77 0,-7 4-44 0,-15 3-80 0,-5 8-26 0,1 2-33 15,4 1-15-15,17 0-17 0,8-3-6 0,17-8-23 16,8-1-4-16,21-2-2 16,9-1 2-16,24 2 26 15,8-1 6-15,2 5 14 16,-4-2 6-1,-15 11 5-15,-17 4 3 0,-18 9 3 16,-11 1-1-16,-17 7-2 16,-13-4-20-1,-15-1-66 1,-7-3-42-16,-10-13-160 0,8-4 143 16</inkml:trace>
  <inkml:trace contextRef="#ctx0" brushRef="#br0" timeOffset="-94828.09">5614 13825 1175 0,'22'23'143'15,"-2"14"96"1,-4 4-56-16,-3 15-88 0,-4 3-33 16,-4 2-27-16,0-7-11 15,-5-5-10-15,0-5-2 0,-2-9-6 16,-1-9-3-16,3-7-12 15,0-9-13-15,0-10-8 16,1-10 0-16,-1-20 12 16,-1-9 20-16,-4-23 37 15,-1-7 10-15,4-11 26 32,2-1 1-32,10 13-11 0,4 12-4 0,5 13-13 15,5 8-7 1,7 15-7-16,-1 4-4 0,5 11-7 15,-4 7 1-15,1 14 0 16,-5 1 2 0,-15 10 5-16,-9 6-1 15,-17 6-3-15,-9 4-5 16,-14 6-34-16,-2 0-32 16,-1-13-77-16,3-6-39 0,8-22-134 15,6-10-105-15,21-23 230 16</inkml:trace>
  <inkml:trace contextRef="#ctx0" brushRef="#br0" timeOffset="-94447.92">6229 13850 811 0,'9'-14'156'0,"1"-1"149"0,-5-3-3 0,-10-1-46 0,-5 4-28 16,-7 3-56-16,-5 2-37 0,-6 10-62 0,-7 11-23 0,-9 13-38 16,-2 4-12-16,8 10-13 15,10 3-6-15,17-6-5 16,14-8-2-16,17-15-1 16,7-7 4-1,8-10 12-15,-2-6 5 0,-5-3 6 16,-4-5 1-16,-3 0 2 15,-7-1 8-15,-5 4 12 16,2 3 0-16,-3 10 1 16,-2 3-6-16,2 13-10 15,2 11-1-15,-5 9-2 16,4 5-2 0,-3-4-27-16,2-4-29 0,10-17-79 15,-1-5-49-15,8-21-114 16,5-12-123-16,2-15 243 15</inkml:trace>
  <inkml:trace contextRef="#ctx0" brushRef="#br0" timeOffset="-94076.7">6549 13590 644 0,'-1'-10'220'0,"-4"4"237"16,-6 11-76-16,-3 7-128 0,-5 4-66 15,1 12-104-15,4 4-34 16,-2 7-30-16,4 2-3 15,2 2-5-15,2-5-7 16,16-10-15-16,7-7-7 16,11-9-2-16,11-7 3 0,13-8 8 15,4-8 5 1,7-7 3-16,-2-4 2 16,-10-6 5-16,-8-2 5 0,-10-6 15 15,-7 3 12-15,-12 7 31 16,-7 3 15-1,-8 7 11-15,-14 3-5 0,-4 13-27 16,-3 8-20-16,-2 17-30 16,0 13-11-16,11 13-13 15,15 1-4-15,12-8-3 16,9-8-1-16,18-12 1 16,-3-11 4-16,13-12-7 15,-6-1-33-15,-5-1-80 16,-2-7 76-16</inkml:trace>
  <inkml:trace contextRef="#ctx0" brushRef="#br0" timeOffset="-32237.94">2989 13900 700 0,'0'11'35'0,"-7"4"34"0,4 2 21 16,-2 7 9-16,2 2 3 0,6 3-15 0,2-7-48 0,5-2-9 0,2-12 21 16,2-3 15-16,1-10 33 15,2-1 17-15,-4-7 6 16,-6 2-3-16,-7 2-17 15,-11 4-15-15,-8 5-26 16,-6 0-13-16,-6 11-28 16,1 3-6-16,4 4-14 0,4 4-5 15,16 1-6-15,6-1-2 16,13-1 0 0,4-5 2-16,7-10 5 0,-1-4 2 15,-4-9 12-15,5 1 5 16,-11-7 12-16,-1 2 10 15,-7-3 11-15,-5 0-3 0,-6 0-3 16,-7 0-5 0,-6 1-21-16,2 2-3 0,3 6-12 15,1 8-7-15,13 13-4 16,1 6 0 0,14 7 3-16,0-3 3 15,8-4 3-15,2-6 1 0,3-11 1 16,-1 1 1-16,-6-4 2 15,-4-2 3 1,-9-3 4-16,-7-7 3 0,-2-2 1 16,-9-3-1-16,-4-2-4 15,0 0-3-15,-2-2-2 16,-1 0-1-16,4 5-36 16,1 1-72-16,8 5 65 15</inkml:trace>
  <inkml:trace contextRef="#ctx0" brushRef="#br0" timeOffset="-30812.74">3012 14044 956 0,'0'-11'65'0,"0"-2"60"0,0 5 7 0,0-1-5 0,-4 3 2 0,4 4-25 0,-2-1-20 16,0 3-33-16,2-3-11 0,0-10-24 16,0 0-6-16,5-12 11 15,3 0 9-15,1-10 11 16,2 1 2-16,5-9-12 16,2 0-9-16,5-5-13 15,3-1-4 1,5 3-4-16,2-3-1 0,8-3-1 15,8 3-1-15,10-1-1 16,-3-1 1 0,9 7-2-16,-7-6 4 0,-1 4 2 15,6 5 4-15,10 6 3 16,4 2-1-16,19-2-3 16,13 1 0-16,-2-6-3 15,2-1 6-15,-8-1 9 0,0-6 3 16,16 1 5-16,6 3-3 15,-3-2-5-15,-5 2 0 16,-15 4-4 0,-1 3-2-16,3 0-5 15,6 3-2-15,-1 2-1 16,-6-1 0-16,-13 1 0 16,-4-1 0-16,1 2-1 0,14-5 0 15,13 1 25-15,-3-1 7 0,-1 2 5 16,-11-2 2-1,-5 1-19-15,7 1-6 0,10-4-2 16,0 3-1 0,-3 1-4-16,-10 4-3 15,-16 1-1-15,-1-1-1 0,-1 8-1 16,7-1 0 0,-2 0-1-16,6 8 0 0,-2 0 0 15,-13 1 0-15,-8 3 2 16,-3 0-3-1,-8 0 1-15,7 2-2 16,1 2 1-16,6-1 1 0,7 4 0 16,-2-6-1-16,-12 7 1 15,-9-3 0-15,-5 4 4 16,-4 2 2-16,-6 5-2 16,1 0 0-16,1 6-5 15,-1-3-1-15,8 7 0 16,2-5 0-16,0 7 0 15,6-3 2-15,-1 4 0 16,-4 1 2-16,1 1 1 16,-12 10 2-16,-1-5-5 0,2 4-1 15,-12-4 2-15,5 2-3 16,-6 6 6-16,-3 2-1 16,1 12-3-1,-6-3 5-15,0 7-2 0,-2 7 0 16,-3-1 0-16,5 6-4 15,-3 1 2-15,3 1-1 16,3 4 1-16,2-2 0 0,-2-3-2 16,-2 4 3-16,1-6-1 15,-2-1 0 1,1-7 2-16,-6-5-2 0,10-8 2 16,-6-5-1-16,2-9 0 15,1-2 0 1,-6-4-1-16,0 1 1 0,-4 3-1 15,3 2 1-15,-11-1 0 16,6 3 0-16,-4-7 0 16,-5-2-2-16,5-5-11 15,-2-8-16-15,-3-3-45 16,0-4-30-16,-9-5-57 0,-3-1-34 16,-5-9-78-16,-7-4-58 15,1 1-116-15,-2-3 223 16</inkml:trace>
  <inkml:trace contextRef="#ctx0" brushRef="#br0" timeOffset="-30570.22">9293 13233 535 0,'-15'3'148'0,"3"5"157"0,-1-3-57 0,1 4-72 0,-1 1-18 16,3-5-37-16,6 4-16 0,5-3-39 31,2 5-14-31,16 5-19 0,0 3-8 0,16 2-8 31,0 2-4-31,1-2-4 0,2 4-2 16,-5-11 22-16,-3 4 7 0,-3-9 24 16,-5-4 12-16,-8-7 3 15,-3-3 3-15,-3-13-9 16,-2-1-10-16,1-16-22 16,-4-4-12-16,-3-12-27 15,0-1-32-15,6 2-111 16,5 5-61-16,25 3 96 15</inkml:trace>
  <inkml:trace contextRef="#ctx0" brushRef="#br0" timeOffset="25785.72">8021 16700 101 0,'-1'1'7'0,"-9"-1"6"0,-1-1-13 0,-2-3 0 0</inkml:trace>
  <inkml:trace contextRef="#ctx0" brushRef="#br0" timeOffset="26314.98">7889 16569 128 0,'-8'3'75'0,"-8"6"100"0,-3 4 7 16,-2 3-28-16,-2-4-16 15,1-7-41-15,6-5-13 16,3-9-5 0,7-12-7-16,6-4-6 0,5-2 2 0,1 3 4 15,4 5 9-15,-3 12 1 31,0 7-4-31,-1 15-13 0,-4 7-7 16,1 8-13-16,2 2-1 16,7-5 3-16,7-2 6 15,9-12 3-15,13-6 2 16,19-8 0-16,-3-5 0 0,6-5-8 16,-6 3-5-1,-24 4-15-15,2 6-8 0,-18 12 2 16,-7 7 1-16,-7 17-1 15,-5 1-2-15,-10 11-8 16,1-1-5-16,-7 2-7 16,3 2-8-16,4-8-61 15,-1-4-40-15,11-11-216 16,-1-16-246-16,13-17 326 0</inkml:trace>
  <inkml:trace contextRef="#ctx0" brushRef="#br0" timeOffset="26507.12">8253 16558 889 0,'-8'1'145'0,"5"-2"126"0,3-7-98 16,3 0-18-16,5-5-41 0,3 1-22 0,3 2-29 0,2 7-12 0,6 3-20 0,-3 2-8 0,11 4-5 0,0 0-3 0,9-4 16 0,9 1 4 0,1-3 11 0,1-2 10 0,-4 2-13 0,-5 0-2 0,-8 7-11 0,-9-1-6 16,-20 14 3-16,0 6-4 0,-11 13-8 0,-7 7-3 0,0 12-12 0,-5 5-2 0,5-6 0 0,3-6-2 0,8-7-18 15,3-8-32-15,3-12-106 16,8-4-92-16,9-15 130 0</inkml:trace>
  <inkml:trace contextRef="#ctx0" brushRef="#br0" timeOffset="26931.5">8884 16613 904 0,'0'-14'149'0,"0"-2"199"31,2 2-176-31,-1-2-29 15,4 0-16-15,3 8-35 16,1-1-16-16,13 7-24 16,-3 2-8-16,7 6-12 15,7 2-7-15,6 2-14 16,5-5-2-16,11 1 5 16,4-3 1-16,-4 3 11 15,-6 4 12-15,-13 4 14 16,-9 6 2-16,-14 12-4 0,-4 4-11 15,-14 13-21-15,-4 2-2 16,-12 1-10-16,3-2-2 0,2-4-35 16,-2-2-27-16,14-6-75 15,-3-5-60-15,7-14 105 16</inkml:trace>
  <inkml:trace contextRef="#ctx0" brushRef="#br0" timeOffset="27302.02">9499 16507 568 0,'10'-11'122'0,"2"5"131"0,1-4-3 0,1 10-32 0,-1-1-20 0,3 1-42 0,-2 1-20 0,3-2-42 15,2 1-14-15,0-7-25 16,-2 3-8-16,1 1-6 16,4-2-6-16,1 5-13 15,6 6-6-15,6 5-8 0,-4 3-1 16,1 4-2-1,-4 5 1-15,-3 1 1 16,1 3 1-16,-9 4 3 0,-4 1-3 16,-13 9 1-16,-5 6-3 15,-17 1-24-15,0 5-18 16,-4 1-45-16,1-4-23 16,6-6-41-16,3 1-12 0,7-15-46 15,4-5-53-15,5-13 151 16</inkml:trace>
  <inkml:trace contextRef="#ctx0" brushRef="#br0" timeOffset="27792.21">10033 16506 884 0,'0'9'107'0,"0"-7"72"0,4-7-33 0,10-9-8 0,9-2-12 0,11-1 3 0,10-1-4 0,2 6-26 16,-3-1-14-16,-4 8-24 15,-10 4-13-15,5 2-18 16,-4 10-9-16,-4 3-7 16,-3 9-3-16,-7 11 0 15,-8 9-1-15,-10 3-2 16,-6 9 1-16,-6-6-42 16,6 9-31-16,-3-4-70 15,0-4-49-15,10 2-171 16,-4-11 204-16</inkml:trace>
  <inkml:trace contextRef="#ctx0" brushRef="#br0" timeOffset="28115.69">10512 16414 718 0,'8'-13'134'0,"0"2"164"16,5-3-114-16,5 2-22 15,8-1-21-15,13 2-23 16,12 6-11-16,16 2-32 16,3 6-11-16,-1 2-22 15,-12 4-11-15,-17 6 1 16,-11 2-2-16,-13 10-6 15,-5 7-3-15,-11 9-10 0,-4 4-9 16,-4 4-41 0,-2-1-32-16,-1 1-73 0,5-9-33 0,-2-1-56 15,6-3-68 1,4-14 180-16</inkml:trace>
  <inkml:trace contextRef="#ctx0" brushRef="#br0" timeOffset="28592.83">8109 15719 1980 0,'18'19'83'0,"-2"-5"41"0,-1-6-106 0,-10-7-24 0,-2-2-157 0,-3-4-175 0,22-9 175 0</inkml:trace>
  <inkml:trace contextRef="#ctx0" brushRef="#br0" timeOffset="28710.77">9422 15542 1534 0,'39'8'62'15,"-4"3"2"1,-16-5-140 0,-3-14 52-16</inkml:trace>
  <inkml:trace contextRef="#ctx0" brushRef="#br0" timeOffset="28851.94">10318 15376 1755 0,'13'13'78'0,"-13"-13"-20"16,0-11-155-16,-21-28 58 15</inkml:trace>
  <inkml:trace contextRef="#ctx0" brushRef="#br0" timeOffset="29025.26">8665 14656 1801 0,'-44'14'96'0,"1"-1"75"16,26-20-156-16,6-7-6 0,4-16-86 16,1-9-68-16,6-18-337 15,11-5 280-15</inkml:trace>
  <inkml:trace contextRef="#ctx0" brushRef="#br0" timeOffset="29171.09">8963 14097 1462 0,'20'27'168'16,"3"0"124"-16,-3-3-173 16,-1-2-47-16,-3-8-79 0,-2-5-108 15,10-18 74-15</inkml:trace>
  <inkml:trace contextRef="#ctx0" brushRef="#br0" timeOffset="29297.11">10149 13978 1455 0,'38'6'95'16,"-9"-8"20"-16,-12-6-240 0,0-28 70 15</inkml:trace>
  <inkml:trace contextRef="#ctx0" brushRef="#br0" timeOffset="29391.14">10539 13792 1748 0,'3'25'611'16,"-8"-5"-369"-16</inkml:trace>
  <inkml:trace contextRef="#ctx0" brushRef="#br0" timeOffset="38406.79">9704 14403 505 0,'-3'5'172'16,"-3"0"118"-16,3-4-40 0,0 1-36 0,1-4-55 0,4 2-18 0,-2-1-24 16,4-4-12-16,-2 5-30 15,1 3-13-15,0 7-23 16,-1 7-5-16,-2 8-9 15,5 4-4-15,-1 7-8 16,-1 3-4-16,1 4-5 16,2-2-2-16,-3-2-3 15,-3-5-2-15,0-1-43 16,-2-5-43-16,-1-7-126 16,-3-1-102-16,4-7 168 15</inkml:trace>
  <inkml:trace contextRef="#ctx0" brushRef="#br0" timeOffset="39171.5">9763 14310 636 0,'0'-9'113'0,"4"-2"105"16,0 3-7-16,2-2-48 15,-1 4-23-15,-4 5-33 16,-1 1-12-16,0 6-7 16,-3-5-3-16,5 11-19 15,6-8-6-15,4 4-13 16,7-5-10-16,6-6-2 16,10-5-5-16,6-4-7 15,10-1-5-15,1 2-7 16,-2 0-3-16,-7 5-3 15,-10 4 0-15,-14 2 1 16,-3 6-1-16,-13 4 1 16,-2 2 0-16,-2-1-1 15,-6-4-1-15,7-1-3 16,0 0 2-16,5 1-2 16,-3-4 2-16,-2 0-1 15,0 3 0-15,1-4 0 0,2-2 1 0,2 2 3 16,0-2 2-16,-5 0 2 31,0 0 0-31,8 9-4 0,-7-3-3 0,4 13-2 16,0 2 0-16,1 12-2 15,0 8 1-15,-1 6 0 16,2 7-1 0,-3-1 0-16,-1 6 0 0,-1-12-1 15,1-3 0-15,2-12 1 16,-4-7 1-16,3-8 0 15,-4-4 1-15,0-7 1 16,0-4 0-16,0-1 0 16,0 3 0-16,0-3 1 15,-2 1 0-15,0-2 0 16,-2 1 0-16,1 1 0 16,-12 4 0-1,6-4 0-15,4 1 1 0,-11-3 2 0,-1 0 0 16,0 0 0-1,-10 0 0-15,-11-2-1 0,0 2 0 16,-19 0-2 0,-1 2 1-16,1-2-2 0,-3-2-1 15,13 2-1 1,4-3-1-16,18-2-2 0,3 1-4 16,19 1-5-16,1-4-8 15,9 2-128-15,5-1 102 16</inkml:trace>
  <inkml:trace contextRef="#ctx0" brushRef="#br0" timeOffset="47448.37">15015 6810 232 0,'-10'-5'52'0,"5"2"67"0,-4-3-11 0,6 1-5 0,3-1 6 0,3 4-2 16,0-1-5-16,0 1-6 0,-1 2-6 0,-1 0-9 0,1 0 0 0,-2 0-11 0,0 0-3 0,0 2-9 15,0 0-6-15,0-1-7 16,-2 1-8-16,2 1-5 16,0-1-2-16,-8-1-3 15,8-1 3-15,5-1 3 16,-2-1 2-16,-1 2 2 0,0 0 1 0,-1-3 2 16,1 1 2-16,-1 1-4 15,-1-1 0-15,0 2-9 16,-6-2-7-16,6 2-6 15,-2 0-4-15,1 0-9 16,1 0 0-16,0 0-3 16,0 0 0-1,0 0 3 1,0-1 1-16,0-1 0 16,0 2 1-16,3-4 3 15,-1 8 3-15,-2 1 3 0,0 0 1 0,-2 1-8 31,2 4-1-31,0-7-4 0,2-2-2 16,-1 1 9-16,-1-1 3 16,2 1 5-16,-1 0 7 15,2-2-3-15,4 3-7 16,1-2-5-16,-2-1-7 16,3 5 0-16,1 3 5 15,-4-2 5-15,4 2 4 16,2 5 6-16,1-2 4 0,-1 0 1 15,3-2-2 1,-3 2-6-16,-1 0-2 0,-1 0-9 16,-2 2-2-16,1 3-1 15,1 3-4 1,-4 0 1-16,3 7 0 0,2 3 0 16,-3 2-1-1,2 7 0-15,-1-6 1 0,-2 6-1 16,0 1 1-16,-2-3 1 15,2 1-1-15,-6-3 1 16,2-1-1-16,-3 2 0 16,0 5-1-16,-3 2 0 15,-2 2-1-15,-4 0 2 16,-2 4 1-16,-3-3-2 16,-1 1 1-16,3 2-1 0,-4-6-1 0,0 1 2 15,-1-1-2-15,1-1 2 16,-6-3 0-1,3 2 0-15,-1-1 0 0,-6 0-1 16,4 1-1 0,-5-1 0-16,2 2 0 0,-5 7 0 15,-8 0 1 1,-12 6-1-16,-7 3 0 0,-9 1 0 16,1-3 0-16,7 1 2 15,-5-4 0-15,4-5 1 16,1 3-1-16,-13 2 1 15,-2 0 1-15,-20 5-2 16,0 2 2-16,-1 1-1 0,-4 1 0 16,9 4 0-16,0-4 0 15,-3 1-1-15,-7 1 1 16,-13-3 0-16,-8 4-1 16,9 9 0-16,2-1 1 15,1 10-1-15,-4-3-1 0,-15 3-1 16,1-3 0-16,8 0 0 31,9-5 0-31,-12 7 0 0,-4 1-2 16,-8 12-1-16,4 6 0 15,22 2 1 1,7-1 1-16,4-2 0 0,1-6 1 16,4 5 1-16,3-2 0 0,13 4 1 15,6-1 0 1,12-6-1-16,2-3 0 0,6-6 0 15,5 1-1-15,-10-5 0 16,-2 2 1-16,-3-5-1 16,-1 1 0-16,8-7 0 15,5 1-1-15,9-1 0 16,3-1 0 0,4 5-2-16,2 1 2 15,-1-7 0-15,0 1 0 16,4-2 0-16,2-5 1 15,5-8 0-15,-2 2 1 16,4-7-1-16,-5 1 0 16,5 2-3-16,-7-2 1 15,2 5 0-15,1-2 0 0,-1 3 0 16,5 0 1-16,0-1 0 16,-1 3-1-16,6-6 0 15,2 7 0-15,-2-11-2 16,5 0 1-16,2 1-1 15,4-2 1-15,7-6 1 16,-1 6 0-16,4-11 2 16,-4 1 0-16,1 0 0 15,-4 0 2-15,-4-6 1 16,-7 2 1-16,1-8-1 16,-1-6 0-16,-4-1-2 15,4-6-3-15,-3-7-17 0,3 2-17 16,4-7-44-16,-6-4-41 15,3-5-140-15,4-3-84 16,4-8 179-16</inkml:trace>
  <inkml:trace contextRef="#ctx0" brushRef="#br0" timeOffset="47841.05">9892 13738 752 0,'0'0'136'0,"0"1"175"16,-1 4-150-16,-3 3-37 0,1 5-17 0,2 4-26 0,-1-1-9 0,0 1-15 15,2 4-12-15,0 2-25 0,4 4-5 0,5 5-3 16,2 2 0-16,5 6 12 15,1-4 6-15,4-9 13 16,-2-2 2-16,1-8-3 16,-6-2-8-16,-1-6-14 15,-3-6-4-15,-1-4-9 16,10-2-2-16,8-7-3 0,6-4-2 16,16-3-3-1,3-10-1-15,11-10-3 16,11-2 1-16,2-18-450 0,1-1 333 0</inkml:trace>
  <inkml:trace contextRef="#ctx0" brushRef="#br0" timeOffset="58055.6">15781 6842 213 0,'-3'0'90'0,"-3"-5"72"0,3 0-27 0,-2 0 0 16,3-3-18-16,2 1-5 0,0 0 0 0,0 7-5 0,0 0-14 16,2 0-4-16,-2 0-11 0,1 0-4 0,3 2-7 15,-4-1-9-15,0-1-10 16,1 0-8-16,-1 0-8 16,2 0-3-16,-2 0-9 0,0 0-1 15,0 0-7-15,0 0-3 16,0 0-1-1,0 0 2-15,-2 2 4 16,2-2 1-16,2 2 0 16,-2-2-5-16,0 3-2 0,0-2 0 0,0-1-2 0,0 2 3 31,0-1-4-31,1 1-1 16,4 1 7-1,1-3 2-15,-4 0 1 0,-2 0 2 16,0 3-2-16,-5 2 0 15,1 0 5-15,-1 0-1 16,5-5-3-16,0 1-1 16,-2 1-8-16,4-4-2 15,9 1-2-15,-3 1 0 0,4-2 2 16,-1 2 0-16,4 2 2 16,-3-1 2-16,6 4 5 15,-3 3-1-15,-2-4 0 16,1 4-1-16,-3-1-5 15,0-1 2-15,-3-1 0 16,3-1 1-16,2 0 4 16,3-3 0-16,1 2-2 15,-1 4-2-15,-2-3-6 16,0 1 1-16,0 5-1 16,-1-3 1-16,1 0-5 15,2 1 0-15,1-2-1 16,5-1 4-16,-6-4 9 15,-2-1 1-15,-3 0 3 16,-4 0-3-16,1 0-3 0,-4 2-1 16,4 1-3-16,-3 2 0 15,6-2-4-15,2 2 1 16,-1 2-2-16,1 0 0 16,6 2 0-16,-10 1 1 15,4 1 0-15,-2-3 0 16,-3 0 1-16,1 1-1 0,-2-4 0 15,-1-1 1-15,0 3 0 16,-3-3-1 0,5 3 2-16,-3-4-1 0,-5-1 0 15,2-1 0-15,-2 1-1 0,3 10 0 16,-2-4 0 0,-1-1 0-16,7 2-1 15,-1 0 0-15,2 2 0 16,1 2 0-16,-1 0 1 15,-2-5 1-15,-4 3-1 16,3 1-1-16,-5-1 1 16,1 3 0-16,1 7-1 15,-2-4 0-15,1 5-1 16,3-1 1-16,0 1-1 16,-1 2 1-16,-3 1 0 15,0 2 0-15,-1 6 1 16,-1 0-1-16,-4 3 0 15,3 2 0-15,1 1 0 16,-1 1 0-16,-5 1 0 16,4 1 0-16,-4-2 1 15,-3-2-1-15,1 3 1 16,1-3 0-16,-4 1-1 0,0-6 1 16,1 3 0-16,-1-1 0 15,1 1-1-15,-1 1 1 16,-6-3 0-16,2 3 0 15,-4-1 0-15,4 3 0 16,-5 4 0-16,1 1 0 16,-9 5 2-16,0-3-1 15,3 1 2-15,1-4 0 0,0 1 0 16,-2-3 0 0,-2 0 0-16,0 1 0 0,5 1-1 15,0-2 1-15,-2-3-1 16,-2 1 1-16,-1 1-1 15,2 1 0-15,3 4 2 16,-2 1 4-16,0 3 3 16,0 1 2-16,-6 1-2 15,3-2-1-15,-8-4-5 16,-3 1 0-16,-8 3-2 16,-3-6 0-16,-3 2-1 15,0 0-1-15,6 2 0 16,0 5-1-16,3 2-1 15,4 1 1-15,2 2-1 16,-1-2 0-16,0-2 0 16,0-1 0-16,-1-1 0 0,-6-4 0 15,-4 4 0 1,0 1 0-16,-3 0 0 0,-2 0 1 16,13 1-1-16,-3 1 1 15,7 3 0 1,1-4 1-16,1-2-1 0,-2 1 1 15,1-2-1-15,-4-4 1 16,-2 0-1-16,2-2 0 0,-6 0 1 16,-3-4-1-16,2 2 2 15,-4 2 0-15,5-3 0 16,2 2 1-16,-1 3 1 16,1-4-1-16,1 1 0 15,2 1 0-15,3-5-1 16,-6 1 1-16,-2-2-2 15,-2-2 0-15,-5-5 0 16,-7 4-1-16,-2 3 0 16,-1-5-1-16,-5 3 0 0,6-1 0 15,10 1 0 1,-4 1 1-16,9-4-1 0,3 1 0 16,-9 1 1-16,0-7 0 15,-9 4 1-15,0 0-1 16,1-6 0-16,0 0 0 0,11 0 0 15,-4-4 0 1,10-4 0 0,-2 4 0-16,3-6 1 15,2 1 0-15,-7 0-1 0,-1-1 1 16,-9-2-1-16,4 4 1 16,-6 2-1-16,0-4 0 15,-2 6 0-15,-1-5 0 16,3 7-1-16,-2 0 0 0,-3 1-1 15,0 5 0-15,-12 1-1 16,-5-1 1 0,1 2 0-16,-3-1 0 0,8 1 1 15,5 1 0-15,10-1 0 16,-3-1 0-16,-5-6 0 16,-5 5 0-16,-9-3 0 15,7 0 0-15,8-3 0 16,-3-2-1-16,11 1 0 15,3-4 0-15,11 2 0 16,4-1 0-16,-4 1 0 16,0 3-1-16,-8-1 0 15,-6-2-2-15,1 1 0 0,4-2 0 16,0 1 2-16,2-1 0 16,6 5 1-1,-2-1 1-15,1-2 0 0,4 5 1 16,-8 3 0-16,3-2 0 15,-21 4 0-15,4-1-1 16,-7 1 0-16,2 0 0 0,16-6-2 16,2 0 0-16,14-7-1 15,-9-1 0-15,12 1 1 16,-1 0 1 0,-4-3 0-16,5 6 1 0,-12-5-1 15,6 6-1-15,-6-5-1 16,5 5 1-16,12 0 0 15,0-7 0 1,9 6 1-16,6-5 0 0,-1 2 1 16,4 0 0-16,-3 2 1 15,2-5 0-15,-4 6 0 16,2-5-1-16,-1 2 1 16,2 3-1-16,3 0-2 15,-3 2 0-15,6 1-3 16,-1-3 1-16,5 0 0 15,0 3 0-15,5 1 3 16,-3 0-1-16,4 3 1 0,2-2 0 16,0 1-1-1,2 0-1-15,1 1-1 16,-1 1 0-16,-1 1 0 16,-1-6 0-16,0 2 1 0,3 0 0 15,4 0 1-15,-1 3-1 16,5 1 1-16,-2 1 0 15,-1 4 2-15,2-1 0 16,-2 3 1-16,-4 0 1 16,0 1 1-16,0-3 0 0,-4-9 1 15,0 0 0-15,0-11 0 16,0-4-2-16,-1-4-1 16,1-6-1-16,-3-2-42 15,-5 1-41-15,0-2-144 16,1-6-107-1,1 1 178-15</inkml:trace>
  <inkml:trace contextRef="#ctx0" brushRef="#br0" timeOffset="58487.54">8059 14318 358 0,'2'-1'126'15,"1"-1"145"-15,5 1-54 0,-4 1-54 0,6 3-22 0,2 3-36 0,1 2-13 0,4 1-25 16,5 6-11-16,5 5-12 0,0 5-5 15,6 0-6-15,-3 2-4 16,2-1-11-16,-5-6-5 0,-2-3 4 16,-3-1 0-16,-2-5 3 15,-4-1 3-15,-3-4 14 16,-4 0 4-16,-7-6 23 16,-2 0 11-16,1-9-7 15,1-5-1-15,6-13-21 16,-2-9-16-16,12-13-15 15,-1-3-7 1,7-2-7-16,1 2-1 0,0 5-24 16,-1 4-71-16,-2 11-261 15,-2 9 223-15</inkml:trace>
  <inkml:trace contextRef="#ctx0" brushRef="#br0" timeOffset="59589.93">8185 14593 721 0,'-8'0'145'15,"4"0"122"-15,-4-4-82 0,8 4-13 0,0-3-45 0,0 3-14 0,11 7-22 0,-8-3-8 0,6 11-12 16,1 5-10 0,-10 8-25-16,0 9-11 15,0 13-13-15,-2 2-3 0,-4 13-4 16,-4 4-2-16,3 1-2 15,-3-4 0 1,5-12-1-16,-3-9 0 0,5-18 1 16,-3-8-1-1,4-10 1-15,2 1-1 16,0-9-1-16,7-1 0 0,-3 0 0 16,6 2 1-16,-4 0-1 15,4-1-1-15,2 1 0 16,1-2 0-16,12 0 0 15,2 3 0-15,1 0 1 0,7 2 0 16,6 3 1-16,8 3 0 16,11-2 0-1,0 1 0-15,11 1 0 16,-3-7 2-16,-5 3 1 0,-3-1 2 16,-19 0 4-1,-14 4 5-15,-7-5 20 0,-14-4 3 16,-6-1 6-16,0-1-3 15,-1-10-20 1,-7-7-3-16,3-15-9 16,5-8-3-16,-8-13 0 15,4-9-2-15,-6-11-1 0,5-1-1 16,2-1 1 0,3 6-2-16,5 15 1 0,0 5-1 15,1 12 0 1,4 6 1-16,-6 13 1 0,4 7 0 15,-3 2 0-15,-5 3 0 16,5 0 0-16,3 4 1 0,-5-2 2 16,0 4 4-16,-6 1 13 15,-4 0 3 1,-7 1 6-16,-6 6 4 0,-9-3-4 16,-17 4-2-16,-17-6-8 15,-4 1-5-15,-15-3-13 16,-1 0-4-16,5 0-25 15,-1 3-43-15,3 2-83 16,0 3-83-16,10 1 119 16</inkml:trace>
  <inkml:trace contextRef="#ctx0" brushRef="#br0" timeOffset="101685.15">15567 6613 135 0,'-11'5'37'16,"1"-1"48"-16,-7-2-15 0,4 3-8 0,1-4 1 0,2 4-2 0,7-3 10 0,6-1 22 16,3 2 3-16,2-1 14 0,2-2 3 0,1-2 8 0,5-2 7 0,-2-7 0 0,3 1-15 15,-4-6-26-15,-8 4-14 16,-2 2-24-16,-3 9-2 15,-8-3-13-15,0 6-8 0,-8 9 0 32,0 2 2-32,4 4-1 0,-6-3 2 0,15 4-12 15,-2-3-4 1,7 0-3-16,4 2-6 0,7-3-2 16,1-1-1-1,-1-7 0-15,4-1 2 0,-9-7 0 16,2-1-3-16,-3-8 2 15,-2 0 1 1,0-3 9-16,0-2 13 0,-7 0 7 16,-4 4 6-16,-10-7-7 15,3 6-9-15,-7 5-11 16,1 0-4 0,0 11-3-16,-3 5 0 0,6 8 0 0,0 1-2 15,15 6-4-15,4-1-2 16,11-3 0-16,8-1 2 31,2-11 1-31,1-3 1 0,-1-7 0 16,-8-5 4-16,-4-4 4 15,-7-2 3-15,-7-1 3 0,-4-2 2 32,-18 3-3-32,-4 0-6 0,-10 0-4 15,0 6-4-15,4 6-5 16,2 10 3-16,10 9-4 15,8 9 2-15,12 2-1 16,5 2 1-16,13-10 1 16,9-1 0-16,12-12 3 15,-1-7 0-15,0-5 3 16,-6-8 2-16,-8-6 2 16,-4 0 3-16,-15-3 2 15,-6 2 1-15,-18-1 0 16,-3 4-4-16,-18 4-4 15,-1 5-3-15,5 12-2 16,0 8-2-16,20 12-3 16,6 0 2-16,16-1-1 0,8-5 0 15,15-7 3-15,6-4 2 16,-3-7 4-16,-3-4 3 16,-10-3 3-16,-9-4 2 15,-11-1-1-15,-6-2-1 16,-12 1-3-16,4 0-1 0,-2 2-4 15,0 3-1-15,8 7-4 16,3 1-2-16,11 8-2 16,3 1 0-16,18-4 2 15,6-3 2-15,6-7 3 16,1-8 3-16,-6-4 1 16,-9-2 2-16,-14 5 3 15,-9-7 0-15,-20 13-4 16,-10-1-3-16,-15 9-57 0,-2 9-59 15,1 12 63 1</inkml:trace>
  <inkml:trace contextRef="#ctx0" brushRef="#br0" timeOffset="103935.56">8346 14552 585 0,'-5'1'112'0,"-7"2"96"15,-1 7-54-15,0-2-31 0,2 3-37 0,7 0-17 0,-1 1-24 0,11 1 2 0,-1 1 11 16,6-1 1-16,3-2-7 15,-1-2-3-15,6-7 8 16,-5-2 12-16,-6-6 21 16,1-1 4-16,-2-5-12 15,-3-3-8-15,-5 3-25 16,-9-5-9-16,-4 2-14 0,-2 0-10 16,-4 8-6-1,4 1-4-15,2 8-5 0,-2 7-3 16,8 8-3-16,7 5-1 15,2 5-1-15,9 2 0 16,1-7 1-16,-2-2 2 16,9-10 2-1,-4-6 1-15,0 0 2 0,-3-6 3 0,-5-11 1 32,2-1 6-32,-6-8 13 0,-2-2 8 0,-2 1 12 15,-7 1-3-15,-4 4-9 16,-1 10-4-16,-2 8-19 15,-3 7-6-15,3 13-6 16,2 5-7-16,11-1 0 16,-2-3-1-16,13-6 0 15,5-7 2-15,4-8 4 16,5-1 3-16,-4-12 3 16,-1 2 6-1,-6-5 11-15,-6 2 5 0,-4-3 6 0,-1-1 4 16,-3 7-2-1,-8 7-2-15,-1 8-2 0,-1 12-7 16,-8 16-13 0,6 4-5-16,-1 5-8 15,2 3-5-15,7-6-29 16,3-5-11-16,13-17-12 16,7-5 1-16,3-13 27 15,4-1 11-15,1-14 2 16,-5-2-27-16,-6-2-116 15,-4 4 100-15</inkml:trace>
  <inkml:trace contextRef="#ctx0" brushRef="#br0" timeOffset="107324.45">15698 6577 296 0,'-2'9'54'0,"-1"-4"47"15,3 0-4-15,0-5 4 0,3-4 33 0,7 3 21 0,-4-1-15 0,5 2-16 16,-5 3-24-16,-6 4-8 16,0-3-6-16,-5 4 9 15,1-3 22-15,-3 1 2 16,0-4-3-16,-5 0-16 0,0 1-33 15,4 3-13 1,-1-3-26-16,-3 2-9 0,6 3-13 16,1 1-4-16,7-1-6 15,1 5 1-15,5-2 0 16,2 1 0-16,1-1 2 16,4 0 0-16,-5-4 1 15,2-3 0-15,1-8 3 16,-2-3 10-16,3-10 16 15,-1-2 8-15,0 5 12 16,-7-8-3-16,-8 6-2 16,-6 4-4-16,-7 4-13 15,-4 8-6-15,1 11-15 16,-2 8-5-16,4 3-4 16,5 6-2-16,6 0-3 0,5-4-2 15,5-8 1-15,3-4 2 16,8-8 2-1,-1-4 3-15,4-7 2 16,-1-5 2-16,-3-12 3 16,3-1 1-16,-7-2 4 15,-6-5 1-15,-5 7 4 0,-5 5 1 16,-8 9-1-16,-4 8-1 16,0 12-8-16,-1 12-6 15,7 13-10-15,2-1-4 16,9-6 0-16,8-5 3 15,4-11 4-15,6-8 3 16,0-6 4-16,1-5 4 16,-4-6 8-16,-6-3 4 0,-6-4 11 15,-4 1 3-15,-10-4-2 16,-4 4-6-16,3 7-11 16,-1 0-7-16,1 20-7 15,-1 5-3-15,0 15-3 16,4 13-1-16,-2-1-37 15,6-1-39-15,10-16-117 16,3-16-139-16,26-15 190 16</inkml:trace>
  <inkml:trace contextRef="#ctx0" brushRef="#br0" timeOffset="108653.24">8573 14582 702 0,'-9'0'101'0,"2"-2"70"0,0 2-22 16,3 2-14-16,3-1-29 0,-1 2-15 0,2 4-15 0,0 4 0 15,3 3-12-15,1 2-8 16,3 7-27-16,-2-4-13 0,6 3-10 16,-1-6-4-16,-2-6-3 15,4-9-1-15,1-6 2 16,-2-7 7-16,0-6 26 16,-3-1 13-16,-7-1 15 15,-1-1 1-15,-9-1-11 16,-2 3-6-16,-8 1-3 15,-6 3-2-15,-7 6-11 16,2 6-2-16,0 11-15 16,0 4-5-16,13 9-14 15,1 4-7-15,13 0-6 16,9-1-2-16,12-8 7 0,5-4 3 16,7-12 7-16,3-3 2 15,-7-5 5 1,-1 0 8-16,-13-4 9 0,-2 1 3 15,-10-4 10 1,-10 3 0-16,-2 1-7 0,-5 8-3 16,-2 4-13-16,4 6-6 0,4 10-4 15,7-1-6 1,4 6-1-16,3-6-2 16,9-2 1-16,1-3 1 0,8-11 3 15,-4 0 3-15,0-7 12 16,-4 1 7-16,-5-3 14 15,-8-2 3 1,-7-4-3-16,0 3-5 0,-8 6-10 16,1-1-5-16,2 10-8 15,-1 4-2-15,5 5-56 0,0 1-46 16,5 0-386 0,3-13 303-16</inkml:trace>
  <inkml:trace contextRef="#ctx0" brushRef="#br0" timeOffset="147102.82">15371 5900 277 0,'0'-20'115'0,"-1"1"112"0,-3 0-39 0,0-3-85 0,-1 6-31 0,-3 5-16 0,0 6 9 16,2 5 29-16,-2 2 10 0,3 1 0 0,2 6 1 0,0-2 1 0,3 0-4 0,6 0 5 0,-3 1-6 0,7 3-1 16,-5 3 2-16,1 5-16 15,-3 6-7-15,0 10-22 16,2 4-13-16,0 15-16 16,4 6-7-16,5 9-13 15,2 4-4-15,1 2 0 16,1-1-2-16,-12-4 1 0,0-1-1 15,-6-14-1 1,-1-2-1-16,1-22-38 16,0-9-33-16,0-20-119 0,0-4-113 15,8-20 168-15</inkml:trace>
  <inkml:trace contextRef="#ctx0" brushRef="#br0" timeOffset="147539.75">15474 5809 294 0,'-22'7'134'0,"4"0"89"16,6-1-29-16,2-4-33 16,9-2-36-16,4-2-8 0,6-7-3 15,-3-2 3-15,7 0 2 32,1 3-3-32,5 1-12 0,-1 1-10 0,5 6-21 15,-5 0-8 1,12 0-4-16,0 3 0 15,7 2-5-15,6 3-5 0,1 0-17 0,-1-2-11 16,4 7-14-16,-4-2-4 16,-5 3 5-16,-4 0-50 31,-18-4-243-31,-3 13 197 16</inkml:trace>
  <inkml:trace contextRef="#ctx0" brushRef="#br0" timeOffset="204920.86">8138 12913 300 0,'0'0'72'0,"-5"-3"89"0,2 0-9 16,-3 1-18-16,-4-1-1 0,9 3-4 0,-1 0 5 0,5-3 8 0,7 1-5 0,-10-4-17 16,3 4-6-16,-3-2-16 0,3-1-8 0,5 5-19 15,-8 0-12-15,8 8-16 16,-13 0-3-16,0-2-3 16,-1 5-2-16,0 5-6 15,6 8-2-15,0 10-8 16,-2 6-3-1,-6 9-6-15,5 3-2 16,-6 3 1-16,4 5-4 0,-5-7-3 16,1-1 0-16,4-6-6 15,-4 0-1-15,1-8-23 16,1-7-21-16,3-12-61 16,4-19-35-16,1-1-143 15,1-14-159-15,11-22 258 16</inkml:trace>
  <inkml:trace contextRef="#ctx0" brushRef="#br0" timeOffset="205622.92">8248 12836 518 0,'-8'-2'89'0,"4"-2"91"0,-3 4-22 16,4 0-33-16,-3 4-5 15,3 1-2-15,0 3-1 16,3 0-3-16,1 0-7 0,4 0-16 16,1-5-5-16,8-2-4 15,-1-1-3-15,1-1-11 16,2-6-7-16,4 1-13 15,-1-3-5-15,10-1-7 0,1 2-7 16,9 4-12 0,4 0-3-16,3 3-5 0,-2 2 1 15,-6 1 3-15,-2 0 0 16,-8 2 1-16,-4-1 0 16,-10 5-1-1,-6-6 1-15,-8 1 4 0,-8 2 1 16,-4-5-2-16,-1 6-1 0,3-4-5 31,-1-2-3-31,2 4-2 0,4 0-3 0,-3 3-1 16,5 4 0-16,-3 10 1 15,1 1 1 1,4 13 1-16,-4 10-1 16,2 7-1-16,1 5-1 15,2 5-1 1,0-1 0-16,0-6 1 15,0-2 0-15,-2-12 1 16,1-4 0-16,-9-11 3 16,4-6 1-16,-6-6 16 15,-7-3 10-15,-7-9 11 16,-4-2 5-16,-14-2-5 16,0-4-8-16,-10-5-11 15,-2-3-7-15,2-2-7 16,0 2-11-16,7 6-4 0,4 5-3 15,9 4-12-15,8 7 2 16,14 2-33 0,7 2-28-16,11 9-80 15,13-10-62-15,-1-11-238 0,13-3 259 16</inkml:trace>
  <inkml:trace contextRef="#ctx0" brushRef="#br0" timeOffset="208016.92">8447 12815 453 0,'0'8'105'0,"-2"3"102"0,-1-9-28 0,-3-2-37 16,3 3-10-16,0-3-16 0,-2 6-4 0,5-4-12 0,0-2-13 0,0 0-17 0,3-5-1 15,0-3 0 1,2-4 4-16,3-1 3 0,-3 0-4 0,1-1-14 31,-3-6-2-31,-3 2-12 0,0-2-7 0,-5-7-15 16,-3-1-8-16,-1-5-6 15,-2-1-2 1,1 0-2 0,1 1-1-16,-2 3 13 0,2 1 7 15,-1 2 16-15,-1 4 10 16,-6-1-2-16,1 2-5 16,-1-3-12-16,-2 1-7 15,-2 1-10 1,-1-3-2-16,-3 4-2 0,-5 0-1 15,-5 2 4-15,-1-2 1 0,-10 1 3 16,-9 2-1-16,-2 3-2 16,-3-3-2-16,3 7-4 15,5-2-2-15,3 3-2 16,-1 3 0-16,-1-3-1 16,1 1 0-16,-4 1 0 15,-4 1 0-15,-2-2 0 16,-8 1 0-16,-1 4-1 15,2-4 0-15,4 4 1 16,3-1 0-16,7-1 0 0,1 1 0 16,4 3 2-1,4-2 1-15,-5 0 4 0,0 4-1 16,-6 1 1-16,-3 3-2 0,-8-3-1 31,-1 0-1-31,6 0-1 0,2 3-1 0,6-3-1 16,-4 2 0-1,5-1 0-15,1 1 0 0,-4 1 2 16,-3 3 2 0,-13-2 4-16,-3 0 2 15,4 3-1-15,-2-4-1 0,13 3-3 16,4-4-1-16,6-1-2 16,5 2-1-1,-5-3-1-15,5 7 0 0,-7-4-1 16,-7 0 0-16,-7 5 0 15,-1-7 1-15,3 1-2 0,0 3 1 16,12-1 0 0,1-2-1-16,1 0 1 15,2 1-1-15,-4 0 1 16,-2 2-1-16,-6-4 1 0,-2 6 0 16,-9-3 0-1,-2 4 0-15,1-3 0 16,-2-2-1-16,13 2 0 15,5 0 0-15,3 1-1 16,-2 2 1-16,1 4-1 16,-4-1 0-16,-8 0 1 0,4 5-1 15,-6-2 0 1,3 2 0-16,9 3 1 16,-2-3 0-16,8 1-1 0,-2 4 0 15,6-4-1-15,-3 4 1 16,4-1-2-16,1 2 2 15,-4 0-1-15,6 2 1 0,-8-5-1 16,2 3 0-16,4-2 0 16,1 2 0-16,7 1 0 15,-1-5 0-15,6 1 0 16,-2 0 0-16,7 3-1 16,3 2-1-16,1-5-2 15,6 3-1-15,2 3-2 16,0 0 0-16,2 4 1 15,3-1 2-15,4 2 3 16,1-3 2-16,-9 3 0 16,1-2 1-16,0 2 0 15,0-3 1-15,5 0 0 0,-2 1-1 16,5-2 0-16,0-1-3 16,0 0-1-1,3-1 1-15,3 1 0 0,-3-5 2 16,0 3 0-16,1-1 0 15,1-2 1-15,0-1 0 0,-2 3 2 16,0-6 0 0,-2 0 0-16,2 1-1 0,-2-4 0 15,-2 2-1-15,4 0 0 16,0-1-1 0,3 3 0-16,0 4-1 0,-1-2 0 15,1 4 1-15,-2 4 1 16,-1-2 0-1,3 8 1-15,-1-3-1 0,1 5-1 16,2 3 0 0,3-7-1-16,0 4 1 0,-2 1 1 15,3 1-1 1,1 2 1-16,-4 0 0 0,4 1 1 16,-2 2 0-16,-2 4-1 15,3-3 2-15,-4-2-2 16,-3-3 2-16,1-4-1 15,2-2 0-15,-2-1-1 16,0-2 0-16,2-4 0 16,-1 2 0-16,1-4 0 15,3 1 0-15,-3-2 1 16,3 0 0-16,-7 0 1 16,1-4 0-16,-1-1 1 15,-1-1-1-15,0-4 0 0,0 0 0 16,3-3-1-1,-3 0 0-15,2 1-1 0,0-4 0 16,-1 1-1-16,-1-7 1 16,2 1 0-16,-2 1 0 15,0-1-51-15,0-1-46 0,0 0-110 16,0 0-66 0,0 0-108-16,5 2-114 15,6-4 289-15</inkml:trace>
  <inkml:trace contextRef="#ctx0" brushRef="#br0" timeOffset="208449.01">2949 14328 527 0,'-14'8'62'0,"-2"-2"58"0,4 2-27 0,2-3 12 0,2-1 31 0,0-1 9 0,7-3 9 31,1 0-6-31,4 4-10 16,0 2-3-16,-3 0-14 0,1 4-14 0,1 4-37 16,3 5-21-1,-3 3-31-15,8 1-8 16,2 1-4-16,4-3 0 15,5-4 7-15,2-3 8 16,1-8 8-16,1-1 7 16,-3-5 4-16,-1-8 1 15,-3-3 8-15,-4-3-2 16,-3-5-6-16,-4-4-9 0,-3-6-15 16,4-1-8-16,1 0-8 15,2 3-3-15,9 2-1 16,-1 2-33-16,1 5-126 15,4-1-448-15,-12 7 372 16</inkml:trace>
  <inkml:trace contextRef="#ctx0" brushRef="#br0" timeOffset="212220.58">8494 12822 583 0,'0'8'103'0,"0"3"68"0,2-7 10 0,0-4-1 16,-1-3-3-16,1 2-9 0,-2-4-37 0,0 3-14 0,0 2-39 16,-5-1-10-16,-3 2-2 15,-1 2-6-15,-7 2 1 16,0 3-4-16,-1-5-15 16,-7-1-7-16,-1-2-10 15,-4-7-6-15,-5 6-6 16,-1 1-2-16,-6-8-5 15,3 3-2-15,7-1-4 16,-3 0-1-16,19 6-4 16,2 0-1-16,13 4 3 15,0 7 2-15,11 10 4 16,0-1 3-16,-1 7 0 16,2 5-1-16,-4 1 1 15,-5 3-1-15,-6 8 1 0,-2 2-2 16,-3 11-1-16,1-2-2 15,2 8-1-15,-3-5 0 16,5-1 0 0,-2-11 0-16,5-10-1 0,0-9-1 15,2-14-1-15,4-2-1 16,3-11-1-16,12 0 0 16,-1-3 0-16,9-4 0 15,4 6 1-15,2-4 0 16,9 6 1-16,5 9 0 15,11-5 1-15,4 7 1 0,11-2 0 16,-1-4 1-16,-6-1 2 16,-10-2 1-16,-19 2 1 15,-12-1 2-15,-14 0 7 0,-13-4 4 16,-5-8 1-16,-8-5-1 16,-4-14-11-16,-5-9-4 15,-3-13-2-15,-1-14-2 16,9-17 1-16,-2-6 2 15,14-10 4-15,-2 0 8 0,5 6 13 16,0 8 6 0,2 17 3-16,5 10-3 0,1 21-12 15,-1 12-4-15,-3 10-1 32,-5 6-1-32,-7 12-4 0,-2 7-1 0,-6 4-6 15,-2 6 0-15,-2-3 0 16,-8 1 0-16,-4 2-39 15,-5-1-32-15,-11-3-114 16,-7 2 96-16</inkml:trace>
  <inkml:trace contextRef="#ctx0" brushRef="#br0" timeOffset="-187275.2">9147 925 309 0,'0'-5'100'0,"0"-1"101"0,0-2-7 0,-1 3-50 15,1 0-13-15,-5 4-15 0,4 1 2 0,-1 1 4 0,2-1-3 0,-5 5-4 16,2-2-4-16,3-3-14 15,0 0-3-15,0-2-15 16,3 1-11-16,-1 1-16 16,1 6-7-16,-1 8-15 0,-1 12-2 15,1 11-10-15,1 9-4 16,0 20-5-16,-3 2 0 16,0 16-2-1,-2-2-1-15,1 3-2 16,-2-8 0-16,1-12-1 0,1-11 0 15,-1-17-3-15,2-8-12 16,0-17-73-16,0-4-66 0,8-20-240 16,1-7 216-1</inkml:trace>
  <inkml:trace contextRef="#ctx0" brushRef="#br0" timeOffset="-186790.45">9597 1402 526 0,'2'4'172'0,"-2"-1"153"0,-2-5-81 15,-3 2-8-15,1-5-60 16,-4 2-28-16,-5-5-42 16,-3 0-17-16,-7 5-36 15,-3 0-18-15,-5 9-23 16,1 7-7-16,-3 15-6 15,9 2-3-15,8 11-1 16,8 4-1 0,18-6 0-16,6-1 1 15,17-14 2-15,-2-6 1 0,6-7 3 16,-1-11 1-16,-8-11 4 0,-1-4 0 16,-5-22 5-1,-6-2 0-15,-5-13 2 0,0-11-1 16,-9-8-1-16,-4-5 0 15,1-6-1-15,-6-3-1 16,3 5-4-16,0 10 4 16,0 24 14-16,2 20 5 0,-1 40 4 15,3 17-4 1,0 29-14-16,0 14-5 0,3 16-5 16,5 8-1-16,5 1-3 15,4-1-2-15,8-16-51 16,4-9-46-16,10-23-191 31,-3-2 162-31</inkml:trace>
  <inkml:trace contextRef="#ctx0" brushRef="#br0" timeOffset="-185691.65">10940 1606 198 0,'0'-2'100'0,"0"-1"114"16,-2 2-15-16,0 1-22 0,-1 0-24 0,2 4-33 0,-1-4-6 0,2 3-10 15,3-1-2-15,0-2-9 16,4 0-8-16,-2-2-15 16,-1 2-7-16,4 0-9 0,0 0-2 15,2-1-7-15,4 1-2 16,6 0 3-16,7-5-1 15,16 5 4-15,6-1 3 16,17 1 2-16,10-2 1 16,12-3-1-16,3-3-5 15,4 2-14-15,-11 0-7 16,-5 4-12-16,-7-1-5 0,-10 3-4 16,-9 2-2-16,-26 2-22 15,-6 6-41 1,-21 1-142-16,-8 5-215 15,-11 17 230-15</inkml:trace>
  <inkml:trace contextRef="#ctx0" brushRef="#br0" timeOffset="-183866.39">11105 1973 837 0,'-3'5'105'0,"-2"-3"57"0,-4 1 12 0,6-3-55 0,-2 0-16 0,2-2-10 0,3 2-7 0,0 3-10 16,3 5-8-16,5 5-14 15,1 4-7-15,4 12-17 16,3 5-9-16,0 9-11 15,4 1-2-15,-3-5-2 16,1-1 0-16,-6-11-1 16,4 0 1-16,-8-13 1 15,2-3 4-15,-1-6 28 16,-3-5 11-16,4-10 26 0,-4-2 9 16,4-15-2-16,1-6-5 15,-4-8-17-15,-2 1-13 16,3-7-25-1,-3 5-9-15,6 4-10 0,-5 0-4 16,7 13-4-16,-2 1-4 16,0 10-41-16,0 4-52 15,-5 6-131-15,2-1-120 0,5 8 185 16</inkml:trace>
  <inkml:trace contextRef="#ctx0" brushRef="#br0" timeOffset="-183414.67">11670 2054 1004 0,'0'6'99'0,"0"7"57"0,-3 2-8 16,-2 6-25-16,-4 3-46 15,-4 4-48-15,0 5-9 16,-2 0-11-1,-3 2-4-15,9-7-1 0,-1-3-1 32,1-9 1-32,6-5 2 0,3-9 18 0,-10-1 5 0,10-13 7 15,-3-9 4-15,8-15-5 32,4-5 0-32,6-22-4 15,3-3-2-15,9-4 4 16,-1 6 7-16,2 13 8 0,-3 9 2 15,-6 15-1-15,2 6-7 16,-9 17-8 0,-1 4-5-16,-4 11-17 15,-1 6-3-15,0 15-2 0,4 2-1 0,1 17-1 16,-2 5-2-16,-1 4-1 16,2 2 0-1,1-7-2-15,0-6 0 16,-3-13-22-16,3-3-28 0,0-12-71 15,1-1-53-15,-4-7-201 16,-3-4 214 0</inkml:trace>
  <inkml:trace contextRef="#ctx0" brushRef="#br0" timeOffset="-183192.61">11650 2166 903 0,'9'3'92'0,"8"-2"119"0,7-1-42 0,14-9 16 16,4-2-45-16,6-3-89 0,-1-2-18 0,-9 3-136 0,-3 5 77 0</inkml:trace>
  <inkml:trace contextRef="#ctx0" brushRef="#br0" timeOffset="-169445.04">11449 593 504 0,'0'0'152'0,"0"0"102"0,-1 0-45 0,1 4-27 0,-4 2-57 16,3-3-16-16,1 3-18 0,0 1-2 15,-3-1-15 1,1 3-3-16,-4 4-8 0,-5 8-11 0,-5 10-15 31,-6 10-8-31,0 13-19 0,1 4-4 31,1 4-4-31,2-6 1 0,6-4-1 0,2-1 0 32,1-7 1-32,4-6 1 0,-3-10 0 15,2-3 1-15,0-9 2 16,3-5-3-16,3-11 19 15,0-6 7-15,4-13 1 16,3-8 3-16,4-14-18 0,1-8-6 16,4-14-5-16,0-1-2 15,6-1-2-15,0 2 0 16,0 14-1-16,0 6 0 0,-5 12 2 16,2 6-1-1,-6 7 2-15,-3 4 0 0,-1 0 2 16,2 4 2-1,2 3 3-15,-2-1 2 16,1 1 6-16,-4 3 2 16,-3 2 4-16,3 0 0 0,-8 1 0 15,1 1 0 1,-1 0 0-16,-7-5-3 0,5 7-6 16,2 4-5-16,0 5-6 15,9 3 1-15,-5 15-3 16,3 7 2-16,0 16 1 15,2 3-1-15,4 8 2 16,-1 0-1-16,6-1-1 16,1-5 0-16,-2-9 1 15,-3 0 0-15,-3-15 1 0,4-2 0 16,-12-10 0-16,1-2 1 16,-4-10-51-1,0-7-44-15,-3-2-137 0,0-11-127 16,3-3 193-1</inkml:trace>
  <inkml:trace contextRef="#ctx0" brushRef="#br0" timeOffset="-169147.46">11381 917 621 0,'-12'-8'116'0,"-4"0"126"0,-3 2-47 0,3 2-29 0,-3 3-30 0,11 1-35 0,2 5-14 0,12 2-10 0,7 5 0 16,15 0-5-1,6 1-5-15,8-2-13 0,2-2-10 16,2 2-20-16,-10 2-6 0,-7-2-47 15,-10 3-80 1,1 7 66 0</inkml:trace>
  <inkml:trace contextRef="#ctx0" brushRef="#br0" timeOffset="-139754.48">12647 1161 161 0,'-2'0'74'0,"-1"0"78"0,0 0-3 0,-4 3 0 16,3 2 3-16,2-3 20 0,-3-1 9 0,4 1 1 0,1-2-8 15,0 1-21-15,0-1-17 0,0 2-37 16,0-1-15-16,0 3-32 16,8-3-8-16,1-1-12 31,5 0-1-31,12 0 2 0,2-6 1 16,13 1-5-16,8 4-1 15,1-3-5 1,-1 0-4-16,-1 4-5 15,-4 1-4-15,2 4-4 0,7-2-3 0,7 0-1 16,10 4-1-16,13-3-1 16,2 4 1-1,-4 0-1-15,-1 3 1 0,-17-1 1 16,-3-6 1-16,-8 4 1 16,-11-6 2-16,-1 1 1 0,-5-3 1 15,-12 0 3-15,-5-2 0 16,-7-1 2-16,-11 3-1 15,0-8-32-15,-4 4-36 16,-8-4-114-16,1 1-80 16,1-5-337-16,7-1 336 0</inkml:trace>
  <inkml:trace contextRef="#ctx0" brushRef="#br0" timeOffset="-139223.67">13934 950 430 0,'-6'1'114'0,"2"3"120"15,0-1-15-15,1 1-22 0,1 0-28 0,2-4-46 0,0 0-11 0,0-2-22 0,0 2-16 0,-2 0-16 16,-4 3-2-16,-2 7-5 0,0-4-3 0,2 5-10 0,0-2-9 0,9 2-11 15,2-3 0-15,9 3 5 0,6 2 2 0,9-4 4 16,1 4 2 0,17-5-1-16,3 0 1 15,3 1-5 1,-1-1-4-16,-15 3-6 16,-7 3-2-16,-12 5 1 0,-9-1-1 15,-13 9 4 1,-8 2-1-16,-16 5-3 0,-5 3-1 0,-22 8-4 31,-7-4-1-31,-4 3-3 16,-3 0-2-16,7-6-14 15,0-5-25-15,12-5-73 16,9-4-48-16,11-5-145 16,8-2-255-16,20-3 335 15</inkml:trace>
  <inkml:trace contextRef="#ctx0" brushRef="#br0" timeOffset="-138186.8">14903 1792 596 0,'9'0'158'0,"5"0"86"0,-11 5-12 0,2-2-18 0,-2 2-67 0,-3 2-24 0,2 8-40 16,-2 2-10-16,0 8-27 15,0 2-12-15,3 9-12 16,2 4-7-16,-4 4-6 16,-1-3-2-16,-1-2 0 15,-4-1-2-15,2-11-44 0,0-3-47 16,-4-12-149-1,3-9-150-15,5-15 210 0</inkml:trace>
  <inkml:trace contextRef="#ctx0" brushRef="#br0" timeOffset="-137941.24">14874 1857 532 0,'0'-35'151'16,"3"3"186"-16,7 4-77 0,1 14-47 15,3 3-33-15,0 8-64 16,0 1-18-16,8-1-29 15,4 1-13-15,1 1-14 16,-1 1-6-16,1 6-12 16,-3-1-1-16,-7 4-7 15,-4-2-2-15,-12 5 4 16,-5 2 0-16,-17 5-3 16,-2-1-12-16,-15 4-68 15,-2-3-51-15,-2 1-135 16,2-3-182-16,10-2 252 15</inkml:trace>
  <inkml:trace contextRef="#ctx0" brushRef="#br0" timeOffset="-137524.91">15417 1823 964 0,'11'13'119'15,"0"1"73"-15,-11 7-58 16,-3 4 6-16,-10 7-62 16,1-2-31-16,-6 7-20 0,7 0-3 15,2-3-12-15,-2-4-4 16,7-12-1-16,4-6 0 16,0-12 20-16,4-3 9 15,-3-13 9-15,2-6 7 16,5-16-11-16,-3-4-7 15,8-10-8-15,6-8-7 16,1-3-8-16,10-2-1 16,-2 10 1-16,7 8 0 15,-5 20 4-15,-3 16-1 16,0 17-4-16,-4 8-2 16,-1 15-5-16,-6 5 0 0,2 17 1 15,-4-1 2-15,-3 10-1 16,0 3 1-16,-2-3 0 15,-2-1 1-15,4-14 0 16,-2-7-29-16,4-11-96 16,-10-7-73-16,0-13 87 15</inkml:trace>
  <inkml:trace contextRef="#ctx0" brushRef="#br0" timeOffset="-137319.58">15516 1942 1046 0,'13'19'61'16,"-1"-8"126"-16,9-3-73 0,1-8-6 0,3-8 1 0,1-3-74 0,0 1-46 0,0-1 7 0</inkml:trace>
  <inkml:trace contextRef="#ctx0" brushRef="#br0" timeOffset="-136621.12">14795 1210 472 0,'3'0'116'0,"5"0"119"0,-5 0-19 0,2 0-35 0,5 3-37 0,4 0-44 0,8 4-16 0,13-1-18 16,4 2-6-1,15 0-19-15,4-4-6 0,15 0-11 16,2-3-8-16,14-1-10 16,7 0 0-16,-1-1 1 15,-7-1 8 1,-20-3-104-16,-16-3-161 0,-5-1 152 16</inkml:trace>
  <inkml:trace contextRef="#ctx0" brushRef="#br0" timeOffset="-136003.42">15179 470 843 0,'1'0'118'0,"-1"0"141"0,0 5-43 0,0-2-7 0,0 0-44 0,-1 7-77 16,1 2-27-16,0 12-29 15,1 3-10-15,2 12-17 16,4 7-3-16,-4 11 1 15,-2 6 1-15,-2-3 1 16,-2-2 0-16,-4-6-33 16,3-3-32-16,-1-11-87 0,3-5-60 15,4-14-237-15,6-13 255 16</inkml:trace>
  <inkml:trace contextRef="#ctx0" brushRef="#br0" timeOffset="-135622.52">15155 491 401 0,'-3'-10'135'16,"-2"-1"79"-16,5 0-12 15,-2-3-12-15,2 2-46 16,2-3-10-16,3 4-7 15,-2 2-7-15,-1-4-14 16,2 1-11-16,4-1-23 16,2-4-9-16,5 2-16 15,7 1-9-15,5 5-15 0,3 2-6 16,8 7-14-16,0 7-3 16,3 12-3-1,0 1 1-15,-8 9 2 0,-6-1 1 16,-14 4 4-16,-10 2 0 15,-14 2 4-15,-8 2 1 16,-19-5 1-16,-8 2-2 16,0-10-17-1,-1-1-29-15,6-11-88 0,6-12-54 16,7-9 87-16</inkml:trace>
  <inkml:trace contextRef="#ctx0" brushRef="#br0" timeOffset="-115965.04">16285 887 712 0,'1'1'140'0,"4"7"71"0,1 0-5 0,0 2-13 0,10-3-56 0,6 1-23 0,21 3-14 0,6 0-12 0,25 2-18 0,11 0-13 0,18 1-27 0,6-3-3 0,-8-3-17 15,-5 1-4-15,-28 1-2 32,-13-4-1-32,-21-1-38 0,-10-5-52 0,-14-10-206 15,-7-2 172-15</inkml:trace>
  <inkml:trace contextRef="#ctx0" brushRef="#br0" timeOffset="-115687.29">17130 802 1039 0,'-8'7'127'0,"5"1"132"0,3 5-42 16,11 6-22-16,2-3-27 15,6 6-52-15,11 0-15 16,14 3-26-16,3 0-14 15,8 5-28-15,2-3-10 16,-11 1-11-16,-10 1-2 0,-23-2 2 16,-13-1 2-1,-29-2 0-15,-8-3-14 16,-19-7-88-16,-8-3-80 16,5-11-221-16,1-5 204 15</inkml:trace>
  <inkml:trace contextRef="#ctx0" brushRef="#br0" timeOffset="-115252.43">17911 696 515 0,'-13'-19'149'0,"1"5"101"0,2 6-4 0,7 2-13 0,-3 7-29 0,3 7-21 0,3 9-38 0,-2 15-23 0,2 22-43 15,0 9-12-15,0 19-21 16,-1 3-11-1,-1 3-13-15,2-4-9 0,2 1-8 16,1-8-2-16,8-7-29 16,-3-6-31-1,1-15-113-15,2-8-77 0,-6-19 128 16</inkml:trace>
  <inkml:trace contextRef="#ctx0" brushRef="#br0" timeOffset="-114697.15">17965 720 1062 0,'3'-16'161'0,"2"6"106"15,2 6-72-15,4 2 2 16,8-1-60 0,11 1-24-16,15-7-23 0,13-1-12 15,10 4-30-15,6-3-12 16,6 4-21-16,1 3-8 15,13 2-6-15,1 0-1 0,8 3 1 32,-1 8-1-32,-23 1 3 0,-17 3 1 15,-36-2 2-15,-11 0 2 16,-15-2 3-16,-2-2 1 0,-4 2-1 16,-2-3-1-16,0 3-3 15,2-5-1-15,-1 2-4 16,1 3 0-16,-5 3-4 15,2 1-2 1,4 13-1-16,-3 7-3 0,8 10 1 16,6 6 1-16,2 4 0 15,14 0 4-15,0 0 0 16,-1-1 1-16,2 0 2 16,0-5 0-16,-9 1 2 15,-2-1 0-15,-10-5 2 0,-7-4 0 16,-15-7 3-16,-9-2-2 15,-23-9-2-15,-12-3-2 16,-26-6-3-16,-11-4-4 16,-3-9-4-1,1-4-1-15,-4-15-17 0,-7-11-23 16,-12-13-43 0,0-1-28-16,20-2-60 0,16 11-25 0,30 15-169 15,19 11 211-15</inkml:trace>
  <inkml:trace contextRef="#ctx0" brushRef="#br0" timeOffset="-114142.69">17993 2035 383 0,'0'8'87'0,"0"0"90"0,2-2 17 0,1-3 10 0,3-1-4 16,-3-2 7-16,4-4 3 0,-6 1-8 0,-1-5-11 16,-9-1-51-16,-6-4-33 15,-13 1-61-15,-7 1-20 16,-6 4-23-16,2 7-6 0,4 15-16 16,8 7-6-16,10 14-1 15,0 3 0 1,15 1-4-16,8 1-12 0,12-7-20 15,9-4-21 1,12-6-54-16,4-5-24 0,2-8-73 16,-2-3-52-16,4-3 163 15</inkml:trace>
  <inkml:trace contextRef="#ctx0" brushRef="#br0" timeOffset="-113849.17">18271 2265 557 0,'8'-13'176'15,"-2"-2"183"-15,-5 0-42 0,-10 1-88 31,-5 3-47-31,-10 11-89 0,-6 11-33 0,-8 8-47 16,4 8-14-16,7 3-4 16,11-3-1-16,14-10-2 15,6-4 2-15,11-4 3 16,6-6 2-16,6-4 7 16,0-6 5-16,-2-8 17 31,-2-3 10-31,-4 1 16 0,-6-2 2 0,-4 10-18 15,4 5-12-15,-11 6-25 16,1 9-6 0,0 11-6-16,-1-3 3 0,5 8-41 15,11-3-58 1,10-6-163-16,4-10-165 16,15-6 230-16</inkml:trace>
  <inkml:trace contextRef="#ctx0" brushRef="#br0" timeOffset="-113189.92">18706 2249 816 0,'-13'-9'213'0,"-4"2"229"0,-8 9-255 16,-5 1-24-1,-5 13-90 1,5 4-32-16,5 4-22 16,3 3-8-16,9 1-15 15,9 2-5-15,5-4-6 16,10-3-5-16,7-10-7 15,7-4 1-15,11-9-1 16,0-8 4-16,4-7 5 16,-1-1 3-16,-2-16 8 0,0-1 4 15,-7-14 9-15,-1-7 3 16,-7-10 5-16,-8-9 1 0,-5-4 2 16,-7 3 0-16,-2 15 5 15,-3 7 8-15,-5 29 13 16,8 21 1-16,-6 0-9 15,9 21-11 1,-3 26-15-16,-2 8-2 16,1 13 1-16,-9 7-1 0,2-5-2 15,4-5 0-15,4-13-2 16,3-12 1-16,6-17 1 16,-2-2 2-16,-4-19 7 15,6 4 2-15,1-8 4 0,1-7-2 0,1-4-8 16,1-2-5-16,0 9-8 15,-4 5-5-15,5 6-3 16,2 8 0-16,5 3 3 16,-1 5 3-16,5-1 4 31,2-6 1-31,6-9 0 16,0-3 1-16,2-6 3 15,0 0 2-15,-7-8 4 16,-3-4 3-16,-12 2 28 15,-4-4 18-15,-10 3 23 16,-7 2 8-16,-6 3-18 16,-7 9-18-16,1 4-33 0,-2 10-13 15,4 13-18-15,1 3-5 16,11 9 1-16,6 2 1 16,11-5 3-16,5-1-1 15,9-14-33-15,2-2-30 16,1-8-101-16,5-2-55 15,-5 2 119-15</inkml:trace>
  <inkml:trace contextRef="#ctx0" brushRef="#br0" timeOffset="-111169.59">19583 634 917 0,'7'-12'95'0,"-1"1"65"0,-1 0 21 0,-7 4 1 0,0 0-15 0,1 2-28 15,1 2-15-15,0 3-40 16,3 3-28-16,5 19-32 16,-5 8-10-16,0 33-12 15,4 17 0-15,-4 29-1 16,-2 5-1-16,1 9 1 15,-2 1 2 1,0-7 0-16,1-13 1 0,7-22 0 16,2-13 0-16,4-29 1 15,3-7 0-15,-2-16 2 16,2-6 1-16,-4-11-1 16,-1-4-1-16,13-3-3 15,5-4-2-15,18 2-5 16,7 6-2-16,22 6-4 15,15 9 0-15,20 12 4 16,1 0 1-16,2-1 3 0,-7-2 2 16,-7-4 2-1,0-3 0-15,-4-6 2 16,-7-1 1-16,-15-9 5 16,-14-6 3-16,-25-6 9 0,-7-6 8 15,-15-10 5-15,0-7-2 16,-3-15-8-16,2-11-6 15,-1-19-10-15,1-11 2 16,0-13 0-16,-4 1 1 0,-3-2 5 16,2 4-1-16,-8 1 0 15,-1-1 1-15,-6 12-5 16,1 1-3-16,0 17-8 16,3 16-2-16,3 19-3 15,-2 9-1-15,-6 16-1 16,0 8-3-16,-4 7-3 15,-4 6 3-15,-5 0 6 16,-2 1 3-16,-1 0 8 16,-3-1 1-16,-1-5 4 15,-8-1 0-15,-21-7 4 16,-16-1-4-16,-28-3-5 16,-12 2-6-16,-17 4-15 15,-21 9-9-15,-23 20-6 16,-1 8 0-16,19 11-24 0,19 3-43 15,47-8-61-15,22-2-40 16,48-13 93 0</inkml:trace>
  <inkml:trace contextRef="#ctx0" brushRef="#br0" timeOffset="-110766.39">20304 1946 1243 0,'-1'-14'166'0,"-1"0"98"0,2 1-71 0,-2 1-2 0,6 9-75 16,-1 3-29-16,-3 4-42 16,0 14-16-16,-11 10-17 15,-3 5-5-15,-13 13 2 16,-3 3-1-16,-7-2-3 16,3 1-2-16,13-11-3 15,9-2-3-15,16-10-5 16,15-11-2-16,16-4 1 15,8-10 2-15,9-10 4 16,3-4 1-16,-13-9-93 16,6 2-65-16,-18-6-290 15,12-6 242-15</inkml:trace>
  <inkml:trace contextRef="#ctx0" brushRef="#br0" timeOffset="-110465.36">20582 1992 740 0,'8'0'147'0,"3"0"91"16,8 0-59-16,-3 0 23 0,7 3-66 15,1 7-22-15,-5 1-24 16,1 1-17-16,-12 3-30 16,-2 0-9-16,-13 3-12 15,-8 2-1-15,-7 4-6 16,-3 1-2-16,-2 7-7 15,5-4-4 1,2 2-2-16,7-2-2 16,10-4-2-16,4 1 0 0,14-1 2 15,7-7 1-15,12-2 1 16,9-8 2-16,9-7 4 16,2-7-24-16,1-4-135 15,-3-1 107-15</inkml:trace>
  <inkml:trace contextRef="#ctx1" brushRef="#br0">24178 8318 0,'0'0'0,"0"0"16,55-12-16,-35 12 16,0-4-1,-9 0-15,5-4 16,0 0-1,4-4-15,-9 1 16,1 3-16,-4 0 16,4 0-1,8-4-15,-5 0 16,-3 0 0,0 4-16,-4 1 15,-4-1 1,4 4-16,-8 0 15,4 0-15,0 0 16,0 0 0,4 0-16,-8 0 15,4 0 1,-1 0-16,-3 0 16,0 0-16,0 4 15,0-4 1,4 4-16,-4 0 15</inkml:trace>
  <inkml:trace contextRef="#ctx0" brushRef="#br0" timeOffset="-109295.2">18108 2554 766 0,'2'-5'81'0,"4"0"130"0,-1 4-49 0,4-6 52 0,-6 4-24 0,-1 2-67 0,0 1-28 0,-2 4-50 16,0 6-18-16,-7 7-22 0,-2 7-2 15,-4 9-1-15,-4-2 0 16,-2 6 0 0,3 1-1-16,2-2-1 15,4 2 1-15,10-12-1 16,7-2-3-16,10-8-3 0,8-5 0 16,12-3 1-16,2-2 2 15,1-4-23-15,-9-4-71 0,1-6-188 31,-6-4 168-31</inkml:trace>
  <inkml:trace contextRef="#ctx0" brushRef="#br0" timeOffset="-109124.55">18469 2662 1138 0,'-3'10'155'0,"-3"3"56"0,0 5-44 0,4 5-4 15,1 5-99-15,-3 5-26 16,4 3-24 0,0-3-7-16,0 1-21 0,4-1-70 15,8-2 54-15</inkml:trace>
  <inkml:trace contextRef="#ctx0" brushRef="#br0" timeOffset="-108333.43">21484 1267 588 0,'7'-3'26'16,"-3"-2"16"-16,-4-5-90 0,0 3-61 0,0-1 63 0</inkml:trace>
  <inkml:trace contextRef="#ctx0" brushRef="#br0" timeOffset="-108159.03">21846 1335 873 0,'1'7'50'15,"-1"1"48"-15,0-8-85 16,-1-1-39-16,-3-13 20 0</inkml:trace>
  <inkml:trace contextRef="#ctx0" brushRef="#br0" timeOffset="-108017.32">22087 1264 933 0,'16'17'119'0,"-2"0"17"0,2-9-22 16,-10-1-10-16,2-11-81 16,-5-7-24-16,6-12-189 15,6-3 133-15</inkml:trace>
  <inkml:trace contextRef="#ctx0" brushRef="#br0" timeOffset="-106530.37">22598 272 398 0,'0'11'110'16,"2"-7"115"-16,-2 6 3 0,0-4-25 0,0 2-19 0,-2 2-22 0,0-4-15 0,-2 2-31 0,2-2-12 15,-1 0-30-15,0-4-13 16,1 3-11-16,-2 1-10 16,4 3-18-16,0 4-6 15,0 6-8-15,1 1-2 16,2 10-1-16,0 7 0 0,-3 8-1 16,2 15-2-1,-2 24 0-15,0 11 0 0,0 21-2 16,0 14 1-16,0 12-1 15,0 11 0-15,2 7 1 16,4 0-1-16,0-22 2 16,5-10 0-16,2-25 0 15,-4-10 2-15,-4-11-1 16,-2-10 1-16,-3-17 2 16,-1-7 2-16,-3-18 4 15,1-3 2-15,-3-15 5 16,3-4 2-16,1-6 2 0,1-1-3 15,-1-1-6 1,-9-5-3-16,11 5-7 16,0 0-2-16,0 0-2 0,0 0-3 15,5 0-3 1,-2-1 1-16,8 1 0 16,0-3 1-16,5 1 2 15,3 1-1-15,-2-3 2 16,2 3-1-16,0 1-2 15,5 0-2-15,7 1-2 16,17 6-2-16,26-1 0 16,5 5 0-16,22-5 3 0,6 1 1 15,22-6 4-15,21-1 2 16,8-3 0-16,3-5 0 16,6 4 1-16,2-4-1 15,-2-2 1-15,-9 4 0 0,-16-7 1 16,-10-1-2-16,-18-6-45 15,-7 2-23-15,-28-4-77 16,-14 0-42-16,-24 6-153 16,-5 2 187-16</inkml:trace>
  <inkml:trace contextRef="#ctx0" brushRef="#br0" timeOffset="-105653.13">22989 2648 343 0,'3'-4'91'0,"-1"-1"54"0,4 5 3 0,-1 1 2 0,0 6-13 0,-4-6 1 0,1 7 0 0,-2-5 4 0,-3 4 0 16,1-1-6-16,-4 7-11 16,3-1-13-16,3 15-44 15,1 9-19 1,1 18-34-16,3 9-7 15,-4 3-6-15,1 2-1 16,3-7 9-16,1-5-34 16,5-11-139-16,-2-7-210 15,1-14 196-15</inkml:trace>
  <inkml:trace contextRef="#ctx0" brushRef="#br0" timeOffset="-105381.58">22920 2659 987 0,'11'-31'145'0,"3"4"258"0,0 3-237 0,10 9-3 15,1 3-12 1,2 8-68-16,1 2-19 0,-1 7-29 16,0 6-8-16,-6 11-8 15,-6 5-3-15,-8 8-6 16,-7-2 0-16,-13 4-4 15,-4 1-2 1,-10 0-41-16,-5-2-30 0,-9-10-65 16,-1-7-53-16,2-13-228 15,9-11 247-15</inkml:trace>
  <inkml:trace contextRef="#ctx0" brushRef="#br0" timeOffset="-104710.3">23395 2416 1121 0,'12'30'71'0,"-7"8"188"16,1 10-176-16,-6 8 27 0,-9 7 22 16,-5 2-67-1,1-3-16-15,0-10-30 0,1-11-7 16,12-15-3-16,0-5-2 15,9-18 2 1,4-3 3-16,0-11 4 16,2-9 2-16,4-10-2 0,2-5 1 15,4-8-1-15,3 7-1 16,7 6-6 0,-3 11-4-16,-7 10-7 15,-5 7-5-15,-5 13-2 16,-4 3 1-16,1 12 4 0,-5-1 3 0,5 0 1 15,6-4 2 1,-4-10 0-16,11-4 2 0,-4-7 1 16,-1-12 2-16,5-2 3 15,-9-8 0-15,6 6-3 16,-8 2 5-16,-4 6-2 16,-7 8-2-1,2 9-3-15,-5 4-5 0,-3 12-5 16,3 2 3-16,6-4 0 15,3-5 0-15,12-9 2 16,2-7 1-16,3-5 7 16,-1-10 1-16,2-9 10 0,-4-2 9 15,-4-1 16-15,-3 1 7 16,-6 9-3-16,-3 5-13 31,-3 18-26-31,-3 9-9 0,1 17-10 0,-2 7 2 16,0 9 6-1,0 1 2-15,1-1 1 0,3-1 1 0,-9-8 1 16,0 0 0-16,-8-6 0 16,-9-5-1-1,-4-8-13 1,-3-5-18-16,-6-9-47 0,5-8-34 0,5-16-30 16,2-15-90-16,18-26 141 31</inkml:trace>
  <inkml:trace contextRef="#ctx0" brushRef="#br0" timeOffset="-104430.42">24483 2678 1305 0,'-6'13'129'0,"-7"-2"70"0,-7 1 27 0,-15 1-29 0,-3 0-50 0,-3-1-67 0,0 1-29 0,6 3-42 16,10 1-11-16,22 2-18 16,6 1-2-16,26 7 4 15,4-1 4-15,0 7 13 0,0 0 1 16,-14-3 4-16,-3 1 1 16,-21-4 3-16,-11-6 0 15,-15-4-28 1,-15-3-34-16,-14-12-116 0,-8-2-81 0,-6 0 129 15</inkml:trace>
  <inkml:trace contextRef="#ctx0" brushRef="#br0" timeOffset="-103817.41">22781 3531 1477 0,'0'2'131'0,"0"3"180"0,2 7-228 0,-1 9 8 16,-2 15-12-16,-3 2-28 15,-3 8-19-15,0 1-4 16,-5 0-18-16,4-3-3 15,3-7-3-15,5-7 0 16,0-15 1-16,2-5 2 0,5-10 15 16,0-10 7-1,9-16 8-15,4-12 2 0,7-19-4 32,6-11-3-32,-1-9-4 15,4 1-2-15,-5 13-7 16,-5 16-6-16,-9 22-7 15,-11 12-5-15,-4 21-10 0,-2 11-5 16,-2 23 1 0,2 4 3-16,2 14 8 0,4-8 1 0,5-11 1 15,5-6 1-15,0-21 3 16,7-3 3-16,1-20 6 16,-2-7 3-1,7-19 0-15,-1-4 0 16,5-5 0-16,-4-5-1 15,-3 8-1-15,0 9 0 16,-11 23 3 0,0 16-2-16,-12 30-4 15,-3 9-3-15,-8 18-6 0,-5 6 0 16,-1-3-1-16,1-2 2 0,4-8-23 16,1-13-31-1,6-16-79-15,7-6-54 0,5-17-113 0,2-5-18 16,14-17 167-16</inkml:trace>
  <inkml:trace contextRef="#ctx0" brushRef="#br0" timeOffset="-103095.34">23472 3752 1176 0,'0'22'115'0,"3"3"65"0,5-4-53 15,-2-2 6-15,10-8-20 16,1-8-4-16,9-6-11 15,-1-7-15-15,0-1-17 16,-1-3-8-16,-5 0-5 16,-3 1 10-16,-5-7 17 15,1 3 6-15,-15-7-2 16,-5-1-8-16,-12 3-31 16,-17 3-20-16,-13 19-28 15,-4 6-11-15,-2 26-12 0,2 5 2 16,18 15 3-16,7-1 2 15,23 1 3-15,7-8 0 16,23-11 1-16,6-8 3 0,17-12 7 31,7-8 4-31,11-12 6 0,1-8 1 0,-1-15 2 16,-2-5 0-16,-10-6 1 16,-2-3 3-16,-2 8 2 15,-8 3-2-15,-14 17-6 16,-5 13-3-16,-16 15-7 15,-6 13 0-15,-6 9 1 16,-7 7 1-16,-3-2 2 16,-3-1 2-16,5-8 2 15,2-5 1-15,7-11 2 0,3-12 2 0,-2 1 7 32,10-13 1-32,10-15 2 15,1-9-3-15,13-7-10 16,2 3-6-16,7 5-7 15,5 9-4-15,-3 18-8 16,-1 7-1-16,-10 15-21 16,-4 4-14-16,-7 9-19 15,-8-1-4-15,-8 2 20 16,-3-3 17-16,-3-10 16 16,-1-4 4-16,4-13 5 15,6-2 1-15,7-13 20 0,7-12 8 16,10-9 17-16,-2-1 9 15,13 9 10-15,-3 6 4 16,0 19-17-16,-5 6-15 16,-11 20-16-16,-4 12-5 15,-15 11 2-15,-5 6-13 16,-17 6-58-16,2-1-35 16,-10 1-46-16,2-2 63 0</inkml:trace>
  <inkml:trace contextRef="#ctx0" brushRef="#br0" timeOffset="-86734.78">4508 7797 1151 0,'6'-12'176'0,"-3"-1"107"0,-3 8-12 15,-8 5-13-15,-4 11-54 0,-2 4-26 0,-2 10-58 0,-2 0-23 0,3 16-25 0,0 3-12 0,11 19-19 0,2 10-8 0,7 29-11 16,6 23-4-16,2 25-8 16,1 9-3-16,2 25-4 15,1 7-2-15,-1 11 1 16,-1 6 0-16,-2-7 0 0,-2-18 1 15,-6-19 1 1,-5-21 1-16,-5-28-8 0,-6-11-12 16,2-22-38-16,2-14-26 15,-1-35-80-15,5-17-45 16,-5-44-185-16,5-29 212 16</inkml:trace>
  <inkml:trace contextRef="#ctx0" brushRef="#br0" timeOffset="-85883.58">4558 7879 1252 0,'-14'-36'112'16,"-3"9"63"-16,-4 7-8 0,-4 13-35 15,1 4-17-15,9 6-22 16,0-1-3-16,7-2-14 16,8-2-4-16,15-6-1 15,13 1-2-15,27-6-4 0,13-1-4 16,30 1-13 0,8-4-5-16,20-1-10 15,16-4-6-15,33-4-10 16,6-8-5-16,15-2-10 15,14-5 0-15,-16 0-1 16,1 0 1-16,-5 3 1 0,-17 7 1 16,-21 10 0-16,-17 7 2 15,-40 5 2-15,-26 5 3 0,-21 6 2 16,-17 0 2-16,-13 9 1 16,-12 0 1-16,-8 1-1 15,-2 3-1-15,-4-1-4 16,-2 1-1-1,6 1-6-15,0 2-1 0,1-4-2 16,3 3 0-16,-3 5-1 16,0 5 1-16,0 22-2 15,-7 9 0-15,1 38-1 16,-2 10-2-16,1 25 2 16,1 17 1-16,3 21 0 15,2 14 0-15,6 11-1 16,8 3 0-16,2-16-16 15,1-10-8-15,-1-21-6 16,1-23 1-16,-2-23 19 16,-3-12 10-16,0-15 9 15,-7-8 1-15,-1-13 2 0,0-12 2 16,-3-11 0-16,-3-8 1 16,1-11 0-16,2-9 2 15,1-5 9-15,-7 2 3 0,-4-5 13 16,1-1 5-16,-12-4-1 15,-3 2-2-15,-14 0-16 16,-8 1-5 0,-18 5-9-16,-22 0-3 0,-34 3-1 15,-13 5-5-15,-29-3-9 16,-23 4-4 0,-20-4-8-16,-15 3 1 0,-27 5 3 15,14 1 0-15,20 11 4 16,10 7-2-16,46 5-2 15,20 1-4-15,41-5-16 16,26-6-21-16,45-17-94 0,15-10-59 16,29-29-208-1,23-12 219-15</inkml:trace>
  <inkml:trace contextRef="#ctx0" brushRef="#br0" timeOffset="-85307.37">5366 6507 1773 0,'2'3'125'0,"-1"2"60"0,-1 3 10 0,0 9-62 16,5 10-27-16,-2 19-53 0,2 9-19 0,-8 19-19 0,1 5-5 0,-7 9-6 16,-2 2 0-16,3-5-42 15,0-6-38-15,-2-14-106 16,6-13-67-16,2-20 131 15</inkml:trace>
  <inkml:trace contextRef="#ctx0" brushRef="#br0" timeOffset="-85054.11">5224 6588 1268 0,'-9'-54'201'0,"5"4"189"15,8 10-154-15,8 9-18 16,12 5-54-1,11 7-27-15,7 12-48 0,7 2-15 16,0 11-26-16,-2 7-8 16,-1 6-18-1,-7-2-6-15,-12 8-6 0,-5 4 1 16,-17 2 1-16,0 2 2 16,-13 5-1-16,-6-2-7 15,-11 4-34 1,-9-2-32-16,-8-7-117 0,-1-4-87 0,-3-14 142 15</inkml:trace>
  <inkml:trace contextRef="#ctx0" brushRef="#br0" timeOffset="-83947.01">6204 6435 949 0,'-7'-29'140'0,"-8"6"129"16,-11-3-27-16,-15 15-40 15,-3 7-40-15,-8 8-71 16,-2 12-31-16,6 16-49 15,5 7-10-15,8 18-7 16,8 4-4-16,12 2 1 0,7-4-1 16,17-18-2-16,7-10 0 15,16-18 0-15,9-11 4 16,3-15 6-16,6-8 3 16,-1-15 7-16,-5-2 4 15,-9-11 17-15,-8-4 10 16,-11 5 11-1,-7 6 2-15,-6 17 1 0,-3 10-9 16,-4 17-18-16,-6 9-10 0,-1 19-21 16,5 5-5-16,6 9-1 15,3 0 1-15,14-12 3 16,12-7 0 0,12-19 4-16,1-6 1 0,12-12 5 15,-2-12 1 1,0-4-1-16,2-9 4 0,-7-1 1 15,2-1 1-15,-11-2 14 32,-11-2 12-32,-20 4 29 0,-13 6 13 0,-14 6 3 0,-9 5-4 31,2 20-31-31,5 10-17 16,5 27-23-16,6 12-10 15,6 18-3-15,7 9 0 0,7 6 5 16,2 4 0-16,3 11 2 15,1-1 1-15,-4 4 1 16,-2-6 2-16,-15-12 3 16,-5-7 3-16,-14-23 3 0,-5-7 2 15,-7-18-8-15,1-11-4 16,4-17-11-16,-2-18-8 0,9-26-3 16,2-16-2-1,11-30-4-15,7-5 0 16,13 7 2-1,8 7 0-15,9 26-17 0,2 9-31 0,8 11-74 32,2 3-38-32,6 5-61 0,6-4-8 0,9-1-10 15,4 2 22-15,1 4 85 16,-8 4 46-16,-12 6 105 31,-12 3 51-31,-17 9 94 0,-12 5 48 0,0 2 62 16,-4-2-4-1,-3 10-49-15,4 0-33 16,-2-1-65-16,3-7-20 0,4 1-18 0,7-10-6 16,8-6 10-1,5-3 2 1,3-14-10-16,0 2-5 0,-4-5-8 0,-4 4 0 16,-11 4 6-1,-6-1 6-15,-9 7 1 16,-7 4-2-16,-10 7-13 0,1 6-13 0,-4 22-23 15,5 14-7 1,3 26-11 0,0 7 0-16,13 1 4 15,4 0-1-15,16-13 1 16,5-8-1-16,18-18-1 16,4-8 0-16,7-14-25 15,6-13-26-15,4-8-132 16,1-9-36-16,-1-10 111 15</inkml:trace>
  <inkml:trace contextRef="#ctx0" brushRef="#br0" timeOffset="-83160.3">5647 7181 315 0,'0'-24'157'16,"3"5"186"-16,0 3-21 16,0 5-44-16,-1 10-22 0,-2-2-36 0,0 3-2 0,0 3-15 0,-2 0-22 0,2 8-54 15,0 3-28-15,0 5-50 16,3 6-16 0,1 11-15-16,3 5-5 0,-3 5-7 31,-1-3-2-31,-2 1-6 15,-1-3-23-15,0-8-87 0,0-3-65 16,0-16-223-16,0-1 217 16</inkml:trace>
  <inkml:trace contextRef="#ctx0" brushRef="#br0" timeOffset="-82955.43">5453 7111 1565 0,'6'0'122'0,"4"0"82"16,-3 0 5-16,6 0-34 16,0-8-22-16,6-1-51 15,3-1-24-15,5-4-37 16,1-5-13-16,7 0-22 16,4-1-6-16,5 3-24 15,5 2-48-15,8 11-148 16,-3 2-150-16,-1 11 190 15</inkml:trace>
  <inkml:trace contextRef="#ctx0" brushRef="#br0" timeOffset="-82171.39">6100 7233 1116 0,'-16'-19'136'0,"-2"-2"92"0,-4 2 3 15,-3-1-88-15,-10 4-38 32,7 7-55-32,1 4-24 0,5 11-20 15,6 8-7-15,5 8-11 0,8 4-2 16,3 4 1-16,3 1 3 16,12-10 3-16,5-2 2 15,7-13 2-15,4-3 2 16,4-11 3-16,-2-4 3 15,-3-6 5-15,-5-4 8 16,-6 6 9-16,0 4 1 16,-17 10 0-16,1-4-6 0,-6 14-13 15,-8 0-4-15,8 11-10 32,-5-1-3-32,13 5 0 0,2-1 1 0,11-14 4 15,4-4 0-15,9-13 3 16,-2-7 2-16,-1-11 2 15,4-4 0-15,-5-12 0 16,3 1 0-16,-4-14 1 16,1 0 1-16,-3-9 2 15,-2-1 1-15,-8-10 11 16,-1 2 10 0,-10 6 15-16,3 7 6 0,-4 26 0 15,1 17-1-15,0 31-9 16,3 12-7-16,-4 29-10 0,3 11-9 15,-1 17-8-15,-2 1 0 32,-2 5-1-17,0-4 0-15,-2-13-2 0,2-6-1 0,0-24 0 16,4-7-1 0,-1-18 1-16,3-11 2 0,-1-13 4 15,3-14 2-15,-4-17 1 16,6-14-2-16,6-2-5 15,4-2-2-15,9 13 2 16,1 18-1-16,-2 13 1 16,4 13 1-16,-15 13 0 15,-1 5 1-15,-8 16 3 16,-8-6 1-16,-13 11-1 16,-3-1 0-16,-15-1-4 15,-7-4-5-15,0-8-27 0,2-5-30 16,4-15-89-1,7-6-67-15,11-25-410 16,10-15 377-16</inkml:trace>
  <inkml:trace contextRef="#ctx0" brushRef="#br0" timeOffset="-81782.86">6895 6657 1325 0,'12'41'120'0,"-4"0"37"0,-6 11 4 0,-4-1-27 0,-7 2-46 0,4 4-21 0,-3 0-41 15,7-4-12-15,4-5-14 16,9-9-7-16,10-15-1 16,2-8 0-16,9-15 6 15,3-2 2-15,7-12 9 16,1-6 2-16,-3-9 9 15,0-2 7-15,-6-7 17 16,-8 3 10-16,-16 2 30 0,-8 1 7 16,-14 5 10-1,-8 6-1-15,-5 7-21 16,-2 12-9-16,3 10-27 0,3 13-14 16,10 19-21-1,7 6-5-15,13 6-5 16,13-1 0-16,17-11-1 15,9-5 0-15,11-8-2 16,-3-9 0-16,4-6-86 0,-7-7-68 16,10-6 86-16</inkml:trace>
  <inkml:trace contextRef="#ctx0" brushRef="#br0" timeOffset="-77004.71">5555 7586 230 0,'-14'1'89'0,"0"1"111"0,-3-2-18 0,6 0-21 0,1 0-18 0,-1 0-24 0,2 3 1 0,-1 4-8 15,5-6-5-15,4 4-14 16,1 3-10-16,0-2-4 16,0 3-1-16,0 7-8 15,-2 3-6-15,-1 10-17 16,0 7-4-16,0 5-7 15,-5 8-3-15,3 4-6 16,4 4-7-16,1 9-12 16,0 1-4-16,4 10-2 15,6 3-1-15,-7 7 1 16,6 1 0-16,-9 1 1 16,-1-4-1-16,1 0 0 0,-2-5-1 15,4 4 1-15,-1-7-1 16,9-4 1-16,-2-2 0 15,1-10 0-15,2-7 2 16,-6-2 1-16,3-3 1 16,-8 1 1-16,-2-1-1 15,-4 6 0-15,1 1-5 0,-1 4 22 16,1-1 3-16,4 5 0 16,1-1 5-16,0-3-24 15,0-4-1-15,-2-4 4 16,-3-6 5-1,4-11 3-15,-1-8-1 16,1-18-6-16,1-6-8 0,4 0-1 16,6-6-22-1,2-5-110-15,-1 2-78 0,7-2 98 16</inkml:trace>
  <inkml:trace contextRef="#ctx0" brushRef="#br0" timeOffset="-75609.33">4405 10655 484 0,'-3'-2'135'0,"-6"2"158"0,2 0-69 0,-1 0-31 0,4 0-29 0,-3 0-26 0,4 0-16 0,3 2-29 0,0 1-13 15,0 5-33 1,5 4-13-16,4 7-19 0,6 13-5 15,5 3-4-15,1 7-3 16,2-2-1 0,1-3 0-16,-2-5 2 15,-3 1 0-15,-2-8 2 0,-4-6 13 16,-5-9 13-16,1-6 13 0,1-11 24 16,-2-15 0-16,1-15 10 15,2-2-4 1,-1-4-19-16,-1-1-11 15,1 6-23-15,1 2-9 0,-3 1-9 16,-2 4-1 0,5 7-3-16,0 2 1 0,3 8-92 31,-1-5-74-31,4 3-260 0,5 0 221 0</inkml:trace>
  <inkml:trace contextRef="#ctx0" brushRef="#br0" timeOffset="-74634.14">4956 10541 623 0,'-2'2'122'0,"-6"4"130"0,4-3-22 0,-1 7-26 0,-3-1-17 0,0 1-36 0,3 2-20 0,4 2-37 16,-1 1-17-16,7 7-22 16,3 0-8-16,-2 8-17 15,4 8-8-15,-2 7-13 16,-2 1-4-16,3 3-2 15,-6-2-3-15,7-9-16 16,-7-6-15 0,5-10-60-16,-3-10-37 0,3-15-134 15,-2-9-120-15,2-21 216 0</inkml:trace>
  <inkml:trace contextRef="#ctx0" brushRef="#br0" timeOffset="-74377.05">4961 10576 762 0,'-2'-17'149'0,"0"-4"127"0,4 7-81 16,6-3-24-16,5-2-30 16,-1 4-10-16,2 3-40 15,2 2-22-15,1 10-23 16,-1 10-9-16,-3 7-9 16,-2 7 0-16,-8 9-7 15,-3-2-4-15,-9 6-3 16,-6-3-2-1,-2-5-17-15,-5 1-26 16,5-8-82-16,-5-6-71 16,7-7-217-16,0-9 221 15</inkml:trace>
  <inkml:trace contextRef="#ctx0" brushRef="#br0" timeOffset="-73457.71">5226 10667 809 0,'0'2'157'0,"0"0"98"0,0 4-46 0,1-3-31 0,-1 11-67 0,0 2-23 0,0 8-44 0,0 9-15 15,0 0-17-15,0 3-5 16,2 0-4-16,1-4 0 16,0-5-1-16,-1-7 1 15,1-10 0-15,-3-9 2 16,5-1 2-16,-5-12 2 16,-4-14 3-16,3-3 1 15,-2-20 1-15,-1 0-1 16,8-5-1-16,0 1 3 0,14 10 3 31,-1 10 11-31,4 14 7 16,-1 13-5-16,2 12-4 0,0 11-11 15,4 12-8-15,-4 1-2 0,3 9-3 32,-1 2 0-32,-2-3 0 0,-3-2-1 15,-1-9 1-15,-3-5 1 0,-3-8 16 16,-2-4 7-1,-9-10 23-15,1-2 13 0,-2-17 8 16,0-8 3-16,-6-15-6 0,-1-10-8 31,1-2-21-31,-2-7-11 16,2 2-19-16,4 7-7 16,4 8-3-16,6 6-29 15,4 5-108-15,4 2-61 0,16-10 89 16</inkml:trace>
  <inkml:trace contextRef="#ctx0" brushRef="#br0" timeOffset="-72553.25">4942 7906 489 0,'0'11'130'0,"-8"-5"136"0,3 4-82 0,-6-5-36 0,2-5-40 0,2 3-36 0,-1-3-8 0,4-2-13 16,4 2-3-16,-4 6-2 15,1-1-8-15,3 11-15 16,7 3-4 0,-1 9-12-16,5 7-3 0,3 3-3 15,3-5 0-15,-1-6-1 16,3-7 0-16,2-10 11 15,1-9 11-15,-3-13 18 16,0-4 17-16,-4-9 21 16,0-7-1-16,-11 1-3 0,0-3-6 15,-14 8-16 1,-9 2-7-16,-8 7-12 16,-3 4-11-16,-6 11-21 0,-2 6-6 0,7 8-9 15,1 6-22-15,14 1-68 16,10-7-51-1,10 1-123-15,10-1-135 0,15 6 238 16</inkml:trace>
  <inkml:trace contextRef="#ctx0" brushRef="#br0" timeOffset="-71932.07">5009 8338 797 0,'0'-1'156'0,"-3"-1"99"15,2 2-39-15,-1 2-34 0,-3 7-64 0,1 2-26 0,4 5-43 0,-2 6-14 0,2 2-21 16,2 1-6-16,2-3-6 16,3 5 0-16,-3 1 6 15,4-6-38 1,-6-1-97-16,6-4-100 0,-2-9 104 15</inkml:trace>
  <inkml:trace contextRef="#ctx0" brushRef="#br0" timeOffset="-71749.67">5028 8811 1077 0,'-4'8'45'15,"1"-6"5"-15,-1-2-34 0,3-2-62 16,-1-1-137-16,7-5 114 16</inkml:trace>
  <inkml:trace contextRef="#ctx0" brushRef="#br0" timeOffset="-71559.26">5044 9100 995 0,'-3'-6'38'0,"-3"-2"-1"16,4-8-17-16,1-3-109 15,1-3 66 1</inkml:trace>
  <inkml:trace contextRef="#ctx0" brushRef="#br0" timeOffset="-71424.38">5084 9243 1007 0,'-10'13'80'0,"2"-7"22"16,-1-6-33-16,6-8-127 0,-2-7-66 15,5-7 63-15</inkml:trace>
  <inkml:trace contextRef="#ctx0" brushRef="#br0" timeOffset="-71275.24">5088 9370 1017 0,'0'12'119'0,"-1"-6"85"0,1-6-117 15,-2-1-41-15,4-10-78 16,-1 0-70-16,7-5 59 16</inkml:trace>
  <inkml:trace contextRef="#ctx0" brushRef="#br0" timeOffset="-70561.72">4817 9556 273 0,'-2'-8'106'0,"2"-3"155"0,-1 3-4 0,1 5-11 0,0 1-4 0,0 4-44 16,0 7-21-16,-3 4-39 16,-2 4-27-16,3 7-50 15,-1 1-19-15,3 5-28 16,3 3-7-16,-3 0-5 16,5 5 0-16,0 0-2 15,-5-2-14-15,9-1-58 16,-6-8-32-16,7-15-115 15,-5 1-81-15,6-18 171 0</inkml:trace>
  <inkml:trace contextRef="#ctx0" brushRef="#br0" timeOffset="-69732.5">4992 9608 1061 0,'0'3'124'0,"-6"0"85"16,1 3-9-16,0 5-78 16,-3 4-21-16,5 2-38 15,-3-1-23-15,6 1-28 16,0 2-6-16,6 0-6 15,-1 3-1-15,5 3 0 16,-4 0 1-16,2 1 0 0,-5-3 0 16,-2-4 0-16,4 0 1 15,-5-11-7 1,0-6-7-16,-1-4-3 0,-3-12-1 16,4-11 4-16,0-10 6 15,4-8 4-15,-3 1 1 0,2-4 2 31,-1 7 0-31,4 9 0 32,-1 3 2-32,-2 6 1 0,2 7 0 0,-2 11 1 15,0-3 2-15,0 7-1 16,5 4 1-16,0 1-2 0,-2 2-1 16,5 5-3-1,-1-1 1-15,-4 1-1 0,5 4 1 16,-3 5 1-16,-3 2 1 15,0 0 0-15,-2-4-1 16,0 1 0-16,-2-9 0 16,-1-7 0-16,4 1-2 15,2-6 1-15,-3 0-1 0,0-3 1 16,4 0 0 0,-4-2 1-16,3-4 0 0,2-4 2 15,1-3 1-15,2-6 11 16,-1-1 4-16,1-6 4 15,0 1 1-15,0 1-9 16,2-3-4-16,-1 5 6 16,-1 4 1-16,0 6 6 15,-6-1 6-15,0 8 3 16,1 6 0-16,-4 2 0 0,2 4-6 16,3 8-9-1,-6 1-1-15,2 4-2 0,-3 7-1 16,2 3-2-1,1 6-3-15,-1 1-3 16,-2 9-2-16,0 1-2 0,0 4-1 16,3-3-3-1,-1-1 1-15,5-9-51 0,-3-7-34 16,5-4-102-16,-1-7-118 16,-3-5 177-16</inkml:trace>
  <inkml:trace contextRef="#ctx0" brushRef="#br0" timeOffset="-64457.01">5563 7985 295 0,'-5'0'141'0,"-2"1"101"15,-1-1-10-15,-3 0-15 0,0 4-40 0,-2-4-17 0,2 1-38 0,3 4-23 0,0-2-36 16,8 7-15 0,-3-3-21-16,1 0-6 0,6 1-2 31,-1-4 1-31,8-2 4 16,1 1 2-16,3-3 5 0,7 2-2 0,-3-2 0 15,4 1 2-15,4-1 3 16,-2 0-1-16,10-1 0 15,0-4-6-15,11 2-12 32,6-5-3-32,12 3-6 0,9-1 0 0,3 1-1 31,-2-1 2-31,-5 0 3 0,-6-4 2 0,-6 1 2 16,1 1 0-16,-6 1-3 15,8 6-1-15,-6 1-2 0,3 3-2 16,6 2-1-1,0-2 0-15,2-5 0 16,-7-1-1 0,-6-13 1-16,0 1 1 0,-6-3 1 0,0 4 1 15,-12 1 3 1,-10 1-2-16,-11 6 0 16,-10 6-25-16,-6-4-101 15,-5 6-85 1,-6 4 96-16</inkml:trace>
  <inkml:trace contextRef="#ctx0" brushRef="#br0" timeOffset="-63581.41">5581 8326 324 0,'0'4'69'0,"-7"-1"100"16,4 1-3-16,-2-3 3 0,-1 2 1 0,4-3-28 0,2 0-9 0,0-4-22 0,2 0-4 0,6 3-9 16,-3-1-8-1,3 1-23-15,-5 1-16 16,1 1-22-16,4 2-7 15,5 1-4-15,0-3 1 0,10-2 5 16,2-4 3-16,9-3 2 0,10 0 2 16,8-1-1-16,6 1-1 15,13 1-7 1,3 0-4-16,4 0-11 16,-6-4-1-16,1-1-2 15,-2-3 0-15,1 3 1 0,7-1-2 16,14 2 1-16,2 3-1 0,-10 5 1 15,-12 1 1-15,-21 2 3 32,-13 2 0-32,-15 0 2 0,-7-1 0 15,-7-1 0 1,-7 0-17-16,0-6-62 16,-1-4-33-16,-1 1-58 15,5 1-7-15,2-1 21 16,0 5-7-16,0-2 98 15</inkml:trace>
  <inkml:trace contextRef="#ctx0" brushRef="#br0" timeOffset="-62863.6">5582 8688 308 0,'-9'5'68'0,"4"3"95"0,-5-7-6 0,7 3 7 0,2-3 7 0,-2 1-1 0,6 4-8 0,1-3-19 0,4 2-10 0,0 1-30 16,3-3-16-16,0 1-28 15,5-1-12-15,6-3-16 16,3-3-2-16,15-1-4 16,7 1 0-16,18 0 0 15,14-2-3 1,17 2 1-16,7 0-3 16,7-2-5-16,-7-3-1 0,-1-3-3 31,7 0-1-31,5-4 1 15,-2-6 3-15,-13 4 2 0,-19-2-1 16,-18 9 2-16,-12 2 0 16,-21 4 0-16,-12 2 6 15,-17 2-56-15,-5-3-55 16,-7 6-204 0,-4 2 160-16</inkml:trace>
  <inkml:trace contextRef="#ctx0" brushRef="#br0" timeOffset="-61727.89">5533 9530 417 0,'0'2'126'0,"-1"1"112"0,1-1-43 15,0-2-13-15,1 1-24 0,-1 1-19 0,0-2-39 0,0 0-22 0,0 0-28 16,0 0-7 0,10 1-4-1,1-1 4-15,1 0 7 0,7 2 0 0,5-2-4 16,0-2-5-16,6-1-12 15,6 0-5-15,8-3-5 16,7 1 1 0,13-3-2-16,9 0 4 0,12-1-3 15,-1-1-2 1,1 4-2-16,-8-2-3 0,-8 7 1 16,4 1-1-1,4 0-2-15,2 1 0 0,5 2 0 16,-10-3-1-16,-6 0 7 0,-11-3 0 15,-10-2 1 1,-4-1-3 0,-7-3-8-16,0 1-1 0,-7 0-2 15,-4 3-1-15,-9-1-30 16,-1 3-40-16,-7 0-127 16,-6 3-127-16,7 7 171 15</inkml:trace>
  <inkml:trace contextRef="#ctx0" brushRef="#br0" timeOffset="-56303">5044 8715 324 0,'0'-9'85'0,"-1"5"88"0,-7 0-19 0,3 4-17 0,-3 4-5 0,5-2-3 0,1 3-8 0,-1-4-12 16,3 2-5 0,0 1-11-16,0-1-1 15,0-2-13-15,0 1-14 0,-5 7-16 16,2-5-6-16,3 3-13 16,-3 3-2-16,-2 1-13 15,2 3-6-15,0 7-7 16,-3 2-2-16,3 3 1 15,0 0-1-15,1-4 0 16,0-3 0-16,-1-8 0 16,3-9 0-16,0 1 2 15,0-1 1-15,-1-1 2 16,-1-1 1-16,0 0-2 16,-1-6-3-16,3-7-1 15,2-1-1-15,3-6 1 16,3-6 1-16,-5 0 2 15,5-3 0-15,-4 4 1 16,3-2-1-16,-3 5 3 16,4-3 4-16,-3 3 8 0,6 8 7 15,0-1 15-15,0 4 6 16,-1 8 11-16,-1-2 1 16,2 5-5-16,-5 10-7 0,1-2-9 15,-6-2-4 1,2 5-7-16,2-1-2 0,0 2-3 15,4 2-4 1,-1-1-4-16,3 4-4 0,-1 5-5 16,1 2 0-16,-6 3-1 15,2 4 1-15,-3 4-2 0,0 1 0 16,-1-7-2-16,2-2-2 16,-3-7-21-16,1-4-23 15,2-5-56-15,-4-6-34 16,2-4-70-1,-1-2-32-15,3-9 132 0</inkml:trace>
  <inkml:trace contextRef="#ctx0" brushRef="#br0" timeOffset="-55860.6">5033 8682 602 0,'-1'0'113'0,"-1"0"89"0,-6 2-42 0,2 4-67 0,-5 0-17 15,-2 4-2-15,2 1 1 0,2 0 2 0,2-5-14 0,7 2-17 16,0-5 5-16,5-1 10 16,5-1 9-16,-1-1 7 15,4 0-7-15,-6 0-20 16,6 6-11-16,-3-1-19 15,2 5-9-15,1 2-8 16,4 1-2-16,7 0-1 0,3-1 0 16,1-1 0-1,4-3-1-15,-6-2 4 16,-4 1-19-16,-9-4-111 16,-3-3-115-16,-6-6 122 15</inkml:trace>
  <inkml:trace contextRef="#ctx0" brushRef="#br0" timeOffset="-55429.68">5011 8745 413 0,'-2'0'81'0,"2"0"89"0,-1 3 4 0,1 3-9 0,3 1-2 0,2 2-20 0,-4 2-13 0,-1 3-28 15,-3 4-19-15,-5 5-33 16,4 4-16-16,-7 8-25 16,0 1-5-16,1-4-4 15,4-1-2-15,-1-7-28 16,6-8-26-16,4-11-119 15,5-5-141-15,11-8 178 16</inkml:trace>
  <inkml:trace contextRef="#ctx0" brushRef="#br0" timeOffset="-53313.44">5558 8958 444 0,'4'2'78'0,"-4"2"63"0,1 3-31 0,-4-4-59 0,0 1-19 0,-3 1-23 0,-1-3-6 0,4-2-3 0,3 0 1 0,0 0 14 15,0 0 12-15,2 0 35 16,-1 0 18-16,-1 0 23 16,2 0 5-16,-1 0-1 15,1 0-3-15,0 0-10 16,1 0-6-16,1-5-20 16,0 3-12-16,4 2-14 0,3 0 0 15,3-1 5-15,0-1 6 0,6 2 5 16,-2 0-2-16,4 0-5 15,-5 3-4-15,7 4-10 16,-5 1-4-16,6-2-7 16,5 3-3-1,0-4-8-15,2 0-2 16,5 0 1-16,8-5 4 16,0-2 4-1,4-4 4-15,0-4 2 0,-8 2-3 0,0-3 1 16,-6 2-5-16,-5-1-4 0,0 3-4 31,-2-3-5-31,-1 4-2 0,6-4-2 16,-1 2 0-1,1 4-1-15,-3-3-1 0,3 6 0 16,0-1 0 0,5 1 0-16,3 1-1 15,6-2 1-15,-1 0 3 0,0 1 1 16,-2-2 3-16,-3-2 0 15,-2 2 0-15,-1 3-3 16,-5-2-1-16,2 2-2 16,-2 2 0-16,-3-2-2 15,5 3 1-15,-7-1 0 16,-1-1 0-16,-6 1 0 16,-7 1-1-16,-9-2-19 15,-4-1-26-15,1 0-51 16,-2 0-34-16,0 0-79 0,-7-1-233 15,7 1 275-15</inkml:trace>
  <inkml:trace contextRef="#ctx0" brushRef="#br0" timeOffset="-51626.33">6141 8693 74 0,'3'2'14'0,"-3"-2"33"0,-3 1 13 16,3 1 14-16,-2-2-1 0,2 0-20 0,0-2-20 0,-2-4-20 0,-2 0 1 15,2-1 19-15,2 7 12 16,-5-8 19-16,7 8 6 0,-2-1 7 16,0-1 7-1,3 1 30-15,0-6 11 16,-1 7 3-16,-2-4-5 0,0 2-25 16,0 2-13-16,-2-2-16 15,2 1-4-15,0-4-3 16,0 2 3-1,2 1 6-15,-2-12 2 0,0 14-1 16,0 0-2-16,0-1-8 16,0-3-7-16,0 3-7 15,0-1-2-15,0-1-2 16,0 2 2-16,0-1 1 16,0-3-1-16,0 4 3 0,0-1-3 15,0 1-4 1,0-1 1-16,0 2-3 0,0-2 1 15,0 4-1-15,0 3-1 16,0 3-7-16,0-5-4 16,1 6-6-16,6 2-4 15,-3 5-8-15,-2 3-1 16,9 14-5-16,-6 5-2 16,1 4 0-16,-3 9-1 0,-1 1 1 31,3 0-1-31,-4-6 0 0,1-5-1 15,-2-13 0-15,0-3-13 16,1-14-37-16,-1-3-31 0,2-11-80 16,-2-9-47-16,0-9-167 15,-2-7 208 1</inkml:trace>
  <inkml:trace contextRef="#ctx0" brushRef="#br0" timeOffset="-51196.77">6158 8668 638 0,'-2'-11'171'0,"2"0"124"0,-3-2-58 0,6 5-15 0,-3-4-61 0,4 4-13 0,-3 3-21 15,-1 3-7-15,0-1-15 16,3-5-11-16,7 8-18 15,1 0-4-15,3-6-8 16,-1 0-3-16,1-2-12 0,3 2-7 16,2 1-17-16,0 2-7 15,2 6-10-15,1 3-3 16,-2 4-2 0,2 2 0-16,-4 2-1 15,2 1 1-15,-6-3 0 0,0 2 1 16,-4-1 4-16,-8 0 4 15,-6-1 5-15,-7 1 0 16,-9 3-2-16,-2-2-5 16,-8-2-7-16,-2 3-4 0,-3-3-14 31,6-1-11-31,3-8-20 0,3-3-10 0,8-6-28 16,0-7-22-16,7-9-69 15,6-3-46 1,5-3-197-16,10 4 233 15</inkml:trace>
  <inkml:trace contextRef="#ctx0" brushRef="#br0" timeOffset="32115.79">12897 1842 660 0,'13'-11'133'0,"-2"-1"127"16,-3-4-27-16,-5 0-59 0,-6 2-39 0,-10 1-53 0,-1 6-5 0,-3 2-3 0,4 5 7 15,8 0 12 1,1 5-2-16,10 4-4 0,-1 7-2 16,7 6-17-16,3 5-11 15,-4 9-23-15,1 3-13 0,-10 12-14 16,-1 1-3-16,-2 5-1 15,-4 1-1-15,-6-8-25 16,-5-5-36-16,-1-8-101 16,3-8-68-16,1-10-308 15,7-11 309-15</inkml:trace>
  <inkml:trace contextRef="#ctx0" brushRef="#br0" timeOffset="32702.41">12654 2036 1086 0,'-14'-11'191'15,"0"3"143"-15,9 1-83 16,9 2-19-16,16-8-59 16,10 1-30-16,13-7-51 15,1 1-22-15,2 6-41 16,-7 2-13-16,-9 10-13 16,0 5-3-16,-13 3-56 15,1 4-54-15,2 3-124 0,-6-3-65 31,10 4-283-31,-8-8 332 0</inkml:trace>
  <inkml:trace contextRef="#ctx0" brushRef="#br0" timeOffset="32818.82">13052 2032 659 0,'2'6'192'0,"-1"3"155"0,-1 12-98 16,0-1-46-16,-1 14-90 16,-1 2-35-16,2 0-49 31,0-4-13-31,5-6-10 0,3-5 0 15,0-8 2-15,-4-6 13 0,4-7 38 16,-3 0 17-16,-5-6 23 31,-2-13-1-31,-4-11-20 16,1-8-16-16,5-12-22 16,0-1-14-16,10 7-18 15,4 5-6-15,3 14-6 16,7 6-3-16,-2 14-1 15,-1 3-42-15,1 4-115 16,-5 7-98-16,3 1 121 0</inkml:trace>
  <inkml:trace contextRef="#ctx0" brushRef="#br0" timeOffset="33257.15">13421 2062 320 0,'2'-8'138'0,"1"-3"141"16,5 3-25-16,-3 3-61 15,1 0-15-15,-6 5-4 16,0 0 0-16,-8 3-11 16,-3-3-12-16,0 0-32 15,-3-6-24-15,1 1-42 16,-1-2-16-16,3 0-26 15,-2 1-7-15,2 6-7 16,-1 8-3-16,-3 8-2 16,1 6 1-16,3 8 1 15,3 3 1-15,3-5 2 0,4-3 0 16,6-3 1 0,1-6 1-16,5-5 1 0,5-6 0 15,4-7 2-15,1-5 3 16,2-9 2-16,1 0 1 15,-8-8 0-15,1 2 0 16,-3 2-3-16,-1-2-2 16,-2 7-3-16,0 9-4 15,-3 12-1-15,1 7 0 16,-7 12 2-16,-4 2 3 0,2 3 0 16,-6 0 0-16,8-8 0 15,6-1 2 1,4-7-2-16,1-3 1 15,1-11 2-15,2-6 0 0,-4-7 2 16,-2-4 0 0,3 1-1-16,-4 0 0 0,-4 5-4 15,6 3-1-15,-3 8-4 16,-2 11-1-16,2 5 0 16,-3 4 2-16,4-1 2 15,-4 0 1-15,3-11 1 16,-2-3 2-16,0-10-1 15,1-1 0-15,10-13-1 16,0 0-3-16,9-1-2 16,-1 1-5-16,2 4-28 15,-1 8-44-15,1 3-166 16,2 4 148 0</inkml:trace>
  <inkml:trace contextRef="#ctx0" brushRef="#br0" timeOffset="33734.25">14112 1902 1023 0,'-8'-3'160'0,"-6"0"233"0,-13 3-203 0,-9 6 8 0,-5 7-41 0,2 3-74 0,2 4-19 0,10 1-35 0,7 4-11 16,18-1-9-16,12 1-1 0,15 5 0 0,7 0 0 0,5 0-3 16,3 4 0-16,-4-2 0 15,-6 3 0-15,-14 2 0 16,-11 0 4-16,-26-3 2 15,-10 0 1-15,-10-8 0 0,-11 0-18 16,-8-12-79-16,-2-2-67 0,-3-8 75 16</inkml:trace>
  <inkml:trace contextRef="#ctx0" brushRef="#br0" timeOffset="90229.81">12300 2800 486 0,'-4'-11'112'16,"1"-4"110"-16,-8 1-28 0,2-5-30 0,4 4-28 0,-1 0-18 0,6 3 3 0,-3 5 10 0,3 7-4 0,0 0-17 0,-5 0-3 0,5 5-9 16,-2 3-4-16,2 5-4 15,0 4-4-15,-5 0-9 16,5 7-9-16,0 4-17 15,0 5-8-15,8 7-15 16,-3 2-1-16,1 12-6 16,-2 4-3-16,-4 12-7 15,-2 9-3-15,-4 11-4 16,3 7 0-16,-1 4-2 16,1-4 1-16,-2-14-1 15,1-9 0-15,-4-17 1 0,5-8-2 16,-4-14-16-16,7-13-28 15,0-19-80-15,-3-6-64 32,10-26-399-32,-1-12 360 15</inkml:trace>
  <inkml:trace contextRef="#ctx0" brushRef="#br0" timeOffset="91309.55">12359 2727 410 0,'-11'8'105'0,"-3"-5"123"0,5 2-10 16,1-2-9-1,-2-1-20-15,7-4-31 0,-1-4-16 0,0-1-36 16,4 0-16-16,-1 2-33 16,1 2-4-16,0 3-4 0,-2 0-1 15,-6 4-3-15,5 1-1 32,3 5 1-32,0 1 3 0,2-5 1 15,4 2-2-15,-1-7-3 0,4 3-2 16,2-4-5-16,3-4-1 15,2 3-4-15,2-2-4 16,4-1-7-16,1 3-1 0,4-1-2 31,8-1 0-31,7-6 0 0,12-2-1 16,17-5-4 0,6 0-4-16,7 4-3 15,3-3-2-15,-10 4-3 16,-4-1 0-16,6 5 0 15,-1 4-1-15,1 10 1 16,0-1-1-16,-20 8 0 16,-14 0 1-16,-13 4 1 15,-13-4 0-15,-8 2 2 16,0-2 0-16,-3-5 2 16,-3-4 2-16,-1-5 1 15,7-5 1-15,0-4-1 16,0-2-1-16,-6 0-2 0,0 1 0 15,-5 1-1-15,0 2 0 16,0 7-1-16,-3-1-1 16,1 1-2-16,1 0 1 15,-1 0-2-15,-8 6 1 16,10-1 0-16,0 4 1 16,0 4 0-16,5 3 0 15,-2 11 0-15,-1 6 1 16,3 12-1-16,-1 7 1 15,0 12-1-15,-3 5-1 0,-1-1 1 16,0 1 0-16,-1 0 0 16,-9 2 1-16,9-1-1 15,-3-6 0-15,6-7 0 0,3-5 0 16,-2-9 1-16,-3-7 1 16,0-7 1-1,-5-4 0-15,2-9 3 16,1-1 0-16,-6-5 1 15,8-10 1-15,-1 1-1 0,-10 4 0 16,3 0-2 0,-6-4-1-16,-7 4-2 0,4 1-1 15,-10-1 1 1,-3 3-2-16,-3-2 2 16,-3 2 0-16,-10-1 1 15,-1 0 1-15,-20 0-1 16,-2 1 1-16,-12-4-1 0,-5 1 0 15,-22-5-1-15,-5 0-1 16,-12 2-3-16,10 2-1 16,25 6-4-16,10-1 1 15,20-2-3-15,9 2-3 0,23-3-24 16,4 1-29-16,18-1-62 16,11-3-36-16,9-8-131 15,11 2-147-15,21 3 257 16</inkml:trace>
  <inkml:trace contextRef="#ctx0" brushRef="#br0" timeOffset="92170.81">11872 4249 749 0,'0'0'177'0,"-2"-5"123"0,2 5-58 0,0 5-13 0,0 3-66 0,2 4-21 0,1 12-40 16,2 4-14-16,0 17-38 16,-4 7-18-16,1 6-20 15,3 5-5-15,-5 2-6 16,-4-2-4-16,1-3-62 16,0-5-34-16,1-9-94 15,-2-8-67-15,2-18-228 16,1-4 276-16</inkml:trace>
  <inkml:trace contextRef="#ctx0" brushRef="#br0" timeOffset="92453.41">11820 4391 1272 0,'3'-27'142'16,"2"2"110"-16,0 1-32 15,7 5-49-15,1 3-31 16,10 1-43-16,6 1-16 15,7 2-24-15,5 8-13 16,0 7-19-16,-1 10-7 16,-7 12-5-16,-8 0-3 0,-19 3-2 15,-6 2-1 1,-19 2 0-16,-12-1-1 0,-13 3-3 16,-5-6-8-1,1-8-30-15,6-5-23 0,12-11-59 16,3-1-32-16,14-6-112 15,7 0-100-15,16-8 203 16</inkml:trace>
  <inkml:trace contextRef="#ctx0" brushRef="#br0" timeOffset="93250.25">12412 4427 561 0,'6'-11'187'31,"-3"-2"139"-31,-1-1-58 0,-2 3-18 16,-5-6-61-1,0 6-17-15,0 0-33 16,-6 0-14-16,-4 0-33 0,-8 0-19 15,-2 6-31-15,0 3-15 16,0 7-21-16,0 8-6 0,6 10-8 16,-2 9 0-1,10 6-2-15,9 1 1 16,9-7 0-16,2-5 2 16,13-15 2-16,-1-7 1 15,9-10 3-15,-2-6 1 0,1-11 4 16,-1-5 0-16,-9-1 2 15,3 4 1-15,-8 7 0 16,-7 4 0-16,-7 13-4 16,-2 3 0-16,-3 18-3 15,-1 1-1-15,1 10 0 16,4-4 0-16,4-4-1 16,6-2-1-16,18-16-2 15,0-4-2-15,14-9-12 16,3-5-12-16,-1-6-21 0,7 1-3 15,1 1 13-15,1-3 13 16,-5 0 28 0,-8 0 5-16,-13 0 21 0,-11 1 19 15,-18 0 20-15,-6 2 13 16,-27 1 14-16,-5-1-7 16,-10 8-16-16,1 8-13 15,13 6-33-15,9 13-10 0,14 8-12 16,4 1-1-1,12 10-3 1,6 5 0-16,6 7 1 0,-2 2 1 16,1 10 2-16,-8-2-1 15,-7 4-1-15,-4 1 0 16,-15-3-4-16,-4-7-8 16,-5-6-6-16,-4-11 1 0,-3-13 7 15,4-8 9-15,6-12 10 16,5-7 0-16,8-17-4 15,5-12-4-15,10-10-6 16,9-3-2-16,7-1 1 16,8 4-25-16,11 2-48 15,5 1-37-15,15 0-138 16,0 0-126-16,14 9 216 16</inkml:trace>
  <inkml:trace contextRef="#ctx0" brushRef="#br0" timeOffset="93590.48">13028 4497 1551 0,'-15'11'144'0,"2"-5"67"0,4 0-13 0,9-6-67 0,9-9-37 0,5-5-35 0,7-4-11 15,-2-7-12-15,4 0-11 0,3-1-9 16,-3 3 2-1,-7 9 4-15,-5 1 3 0,-14 4 6 16,-13 2-2-16,-3 4-3 16,-8 8-3-16,-4 9-10 15,1 3-4-15,3 16-7 16,3 7-2-16,18 1-3 16,6 5-1-16,17-13-2 15,7-2 1 1,14-12 0-16,6-5-14 0,5-6-60 15,1-1-47-15,-5-1-113 16,-12-1-90-16,-17 7 184 16</inkml:trace>
  <inkml:trace contextRef="#ctx0" brushRef="#br0" timeOffset="93956.64">11864 5175 1415 0,'10'-13'144'0,"-4"4"93"0,-1 4 1 0,-5 5-62 0,0 3-41 0,3 13-55 0,3 4-21 0,-3 18-29 16,0 3-8-16,2 13-15 0,-5 4-4 15,2-4-21-15,-2-4-27 16,3-9-82-16,-3-5-56 15,1-17-213 1,1-1 221-16</inkml:trace>
  <inkml:trace contextRef="#ctx0" brushRef="#br0" timeOffset="94160.12">11635 5060 1422 0,'-3'-15'174'16,"8"4"124"-16,9 10-76 15,7 1-21 1,10 0-44-16,5 0-28 0,7-10-57 16,0 4-22-16,4-4-34 15,-1 7-10-15,-2 6-57 16,6 10-66-16,1 8-179 16,1 9 160-16</inkml:trace>
  <inkml:trace contextRef="#ctx0" brushRef="#br0" timeOffset="95257.66">12372 5490 1509 0,'-5'-17'198'16,"-4"-1"115"-16,-7-7-107 15,-1-2-20-15,-8 4-101 16,-1 2-35-16,-1 16-35 15,-1 5-9-15,1 16-13 16,0 8-3 0,5 15-3-16,10 2 1 0,12 3 1 15,8-4 1-15,11-13 2 16,6-7 2-16,2-12 5 16,6-6 1-16,-6-12 4 15,-2-6 2-15,0-7 2 16,-9-4 1-16,-5 6 2 15,1 3-1-15,-12 16-1 16,0-6-3-16,-3 16-5 16,-5 6-3-16,4 13-6 0,-3 6-1 15,7 5 1-15,2-2 1 0,14-7 0 16,1-11 1 0,8-11 4-16,1-12 2 0,4-11 4 31,1-1 1-31,-1-10 4 0,3-4 1 15,-8-9 10-15,1-4 6 0,-6-16 9 32,5-8 2-32,-1-11 3 15,-8-9 1-15,-2 5-7 16,-4 12 0-16,-6 28-5 0,1 21-7 16,-5 30-7-16,-6 19-3 15,-2 20-11 1,-2 7-1-16,-2 7 0 15,1 1 1-15,6-4 0 0,-3-1 0 0,6-8 0 16,2-8-1-16,0-11 1 16,0-7 1-1,2-13 0-15,6-10 2 0,6-15-2 16,5-5 0 0,16-4-2-16,3 4-1 0,3 4-1 0,-2 8 1 15,-4 10-1 1,1 7 0-16,-11 7 1 15,-4 0 0-15,-12 6 2 16,-6 3 0-16,-9 3 2 16,-10 4-1-16,-17-1-11 0,-8-2-11 15,-11-5-21-15,-6-6-17 16,12-13-36-16,7-6-24 16,18-31-61-1,16-9-60-15,15-25-98 0,10-11-52 16,18-13-24-16,5-3 75 15,9 6 170-15,3 3 147 0,-3 21 214 16,-9 11 62-16,-9 22 57 16,-4 14-24-16,-12 16-48 15,1 15-39 1,-10 22-62 0,-4 4-22-16,-4 13-37 0,-1 6-14 0,-1 3-18 0,-7 0-13 31,5-3-21-31,3-2-7 0,8-10-4 0,6-9-1 31,11-18-2-31,4-7-1 0,8-14 5 0,3-8 2 16,-2-16 4-16,1-2 2 15,-3-11 3 1,-6 1 6 0,-7 6 26-16,-12 2 14 15,-18 6 15-15,-5 9-3 16,-15 19-25-16,-2 13-17 15,-7 29-22-15,3 7-6 0,11 8-6 16,8-2-3-16,18-13-8 16,17-9-22-16,18-18-66 0,10-10-51 15,11-10-149-15,2-4-165 16,-10-6 268-16</inkml:trace>
  <inkml:trace contextRef="#ctx0" brushRef="#br0" timeOffset="95688.84">12020 6275 1026 0,'-6'0'160'0,"3"-4"93"0,-5-3 31 0,5-5-32 0,-7-2-48 0,-2-5-27 0,-9 1-56 0,-4 4-30 0,-5 14-57 0,0 6-18 0,0 20-19 0,-3 10-6 16,6 16-4 0,10 6-2-16,12 2-9 0,14-1-21 15,21-14-51 1,11-1-31-16,15-20-113 0,2-5-74 15,13-11 176-15</inkml:trace>
  <inkml:trace contextRef="#ctx0" brushRef="#br0" timeOffset="95977.71">12418 6509 872 0,'-3'-25'190'0,"-2"-2"239"0,-5 2-142 16,-7 4-75-1,-7 13-53-15,-4 13-98 0,-3 12-26 16,1 16-37-16,1 5-4 15,9 2-4 1,5-4-2-16,22-12-11 16,5-10 0-16,12-14 5 0,9-11 4 15,2-8 14-15,-2-2 3 16,-1-9 4-16,-6-1 0 16,-7 6 16-16,0 2 1 0,-11 16-1 31,0 7-2-31,-8 14-16 0,-2 9-4 0,-1 15-9 15,3 3-23 1,0-1-106 0,5-4-70-16,12-14 101 0</inkml:trace>
  <inkml:trace contextRef="#ctx0" brushRef="#br0" timeOffset="96666.07">12849 6411 1762 0,'-18'2'152'0,"-15"4"62"0,-5 2-29 16,-3 11-97-16,2 3-40 15,12 6-38-15,3 1-6 16,20 5-10 0,4 4-6-1,14-9-14-15,9-1-17 16,15-12-33-16,2-5-12 15,5-10-4-15,0-5 16 0,-6-12 30 16,0-11 14-16,-10-12 21 16,6-9 4-16,-10-13 12 15,-3-7 8-15,-2-17 39 16,1-10 1-16,-8-4 48 0,-1 7 8 16,-7 31 0-16,-2 20 16 15,-3 39-41-15,-5 13-11 16,-6 32-36-16,0 14-19 15,-3 18-13-15,0 10-2 16,0 2-3-16,-4-5-2 16,12-11-9-16,4-14-4 0,4-18 1 15,11-10 2-15,-2-23 10 16,1-3 5-16,4-14 5 16,-2-8 1-16,10-6 0 15,3 0-2-15,-2 9-6 16,3 5-1-16,-4 13-3 15,0 7-2-15,-7 8 2 16,2 2 0-16,1 0 0 16,4-6 3-16,12-12 0 15,4-2 2-15,7-13 5 16,-1-5 1-16,-7-3 11 0,-7 0 9 16,-10-1 20-1,-13-2 14-15,-7 5 16 16,3-5 4-16,-18 2-8 0,-9 9-12 15,-5 10-31-15,-12 8-16 16,6 23-20-16,3 11-6 0,8 8 0 16,17 3 0-1,19-5 0-15,19-5 1 0,11-12-9 16,7-8-16 0,1-7-54-16,0-4-44 0,-2-3-82 15,4 1 104-15</inkml:trace>
  <inkml:trace contextRef="#ctx0" brushRef="#br0" timeOffset="108347.72">12167 7182 441 0,'8'-5'127'0,"-5"2"133"15,0-3-10-15,-4 6-45 0,-7 2-8 0,3 4-13 16,3-1-11-16,-1 6-15 0,0 3-16 0,3 8-41 0,0 0-12 0,3 10-28 0,0 7-11 16,-3 8-16-16,2 2-8 15,0 0-14-15,-2-2-4 16,3-10-4-16,0-6 0 15,-3-12-1-15,-3-6-4 16,-4-9-91-16,-5-5-74 0,-10-13-271 16,4-4 235-1</inkml:trace>
  <inkml:trace contextRef="#ctx0" brushRef="#br0" timeOffset="108639.79">11870 7247 511 0,'-6'0'122'0,"5"-5"143"0,2 4-16 0,7-7-24 16,5 0-16-16,2-2-22 15,7 1-8-15,-4 3-17 16,4 1-4-16,0 2-19 16,2 1-17-16,2 2-30 15,4-1-19-15,10-4-39 16,-1 0-11-16,7-4-14 15,-2 2-4-15,-3-5-3 16,-6-1-12-16,-2 0-78 16,-4 4-67-16,-14 4-477 15,7-3 389-15</inkml:trace>
  <inkml:trace contextRef="#ctx0" brushRef="#br0" timeOffset="109012.59">12473 7114 613 0,'2'-7'129'16,"-1"-1"183"-16,2 1-70 0,-3 6 14 15,0 4-22-15,-1 2-38 16,-2 3-17-16,3 1-37 15,-2 4-16-15,4 2-44 16,-2 3-13-16,3 4-20 16,2 3-11-16,-5 8-16 15,0 7-7-15,-4 1-7 16,0 4-3-16,-6-1 0 16,5 2-1-16,-2-8-1 15,5 0-1-15,2-11 0 0,2-2-2 16,9-9 0-16,3-2-3 15,11-3 0 1,7-3 1-16,2-5 1 16,6-3 1-16,-2-3 0 15,3-7 0-15,-7-5-74 16,3-4-56-16,-6-3-164 16,-4-1-144-16,-7-10 243 15</inkml:trace>
  <inkml:trace contextRef="#ctx0" brushRef="#br0" timeOffset="109248.45">12885 7097 1314 0,'0'0'151'0,"0"2"100"16,1 2 5-1,10 15-58-15,-4 2-30 0,9 15-50 16,-4 7-22-16,1 7-40 15,-4 2-20-15,-1 3-19 16,-5-1-6-16,-1-8-6 16,1-2-12-16,-3-14-64 15,0-7-54-15,-3-8-165 16,3-12-183-16,-2-3 266 16</inkml:trace>
  <inkml:trace contextRef="#ctx0" brushRef="#br0" timeOffset="109712.57">12860 7189 1103 0,'-4'-26'188'0,"4"1"127"15,5-2-83-15,9-1-23 0,5-5-66 16,0-2-16 0,8 5-27-16,-5 3-8 15,3 13-24-15,-9 5-15 16,5 10-24-16,-2 10-10 15,1 10-10-15,-4-1 0 0,-5 12-2 16,-10-2 0-16,-2 3 1 16,-4-3-1-1,-4-2-2-15,-4-4-7 16,-3-7-10-16,-1-6 0 16,1-8-1-16,2 1 5 0,14-4 5 15,-2-4-2-15,-2-3-2 16,12 5 0-16,7 2 5 0,9 2 4 15,9 9 8 1,5 1-1-16,5 4-1 0,1 6 0 16,-2 2-1-1,-10 1 1-15,-12 5 5 0,-12-3 4 16,-11 4 4 0,-11 2 1-16,-13 4-3 0,-6-7-4 15,-8-5-7 1,0-5-4-16,5-15-31 15,7-3-20-15,4-6-65 0,3-7-36 0,3-3-144 16,0 0-67-16,10 3 195 16</inkml:trace>
  <inkml:trace contextRef="#ctx0" brushRef="#br0" timeOffset="110090.08">11962 7991 1053 0,'11'-1'184'0,"3"-4"133"16,13-3-60-16,9 2-17 0,16-1-61 0,10 3-26 0,20 2-57 0,5-4-21 0,28-1-31 15,14 0-14-15,8-8-13 16,1-2-3-16,-26-7-1 16,-19 1 0-16,-22 2 0 15,-14 1-1-15,-21 6-25 16,-9-1-36-16,-27 4-92 0,-11 2-59 0,-21-1-167 15,-7 4-119 1,-10-5 272 0</inkml:trace>
  <inkml:trace contextRef="#ctx0" brushRef="#br0" timeOffset="110538.27">12064 8119 1223 0,'10'2'158'0,"10"1"113"0,12-3 18 16,9-10-52 0,5 1-51-16,9-4-75 0,-3-1-24 15,21 0-43-15,9 0-13 16,15-1-19-16,12 1-5 16,5 2-4-1,-10-3 1 1,-19 4 0-16,-17 2 0 15,-17 6 4-15,-10 3 1 16,-15 1 1-16,-7 6 0 0,-28-1-12 16,-13 5-11-16,-16 0-31 15,-13-5-21-15,-21 4-38 16,-21 1-6-16,-30-3-27 16,-16 1-6-16,-2 5 43 15,11 2 14-15,3 6 59 16,20 2 30-16,25-1 19 15,25-2 14-15,46-2 28 16,24-6 20-16,47-7 20 16,14-1-1-16,33-9-17 15,10-3-14-15,22-3-28 0,11-3-9 16,4-2-15-16,-13 0-10 16,-20-2 2-16,-18 3-27 15,-25 8 390-15,-3 4-280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16T17:10:30.9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3891 11500 697 0,'-14'8'103'0,"0"0"70"0,-5 0-72 0,1 0-67 0,3 1-22 0,-9 4-5 0,2-1 1 0,4 3 13 0,-2-3 8 0,12-2 9 15,3 1-4-15,13-7-12 16,5 1-9-16,26 1-5 15,10 1 0-15,30 5 1 16,13 6 6 0,18 8 6-16,0 11 5 0,15 4 9 15,15 4 5-15,28 6 1 16,13-1-5-16,48-4-11 16,6-6-11-16,44-15-7 15,18-8 8-15,12-17 1 16,17-5 0-16,-4-15 2 15,3-5-7-15,-4-7-2 0,-4-7-137 16,-32-21 91 0</inkml:trace>
  <inkml:trace contextRef="#ctx0" brushRef="#br0" timeOffset="1925.42">8980 9355 504 0,'-4'0'81'0,"0"2"42"0,1-1 37 0,0 1 12 16,-2-2-5-16,5-3-3 0,-3-2-24 0,-2 0-12 0,1 1-17 0,1-4-12 0,3-5-21 15,4-1-9-15,7-6-5 16,5-3-3-16,9 0 0 16,8-2 0-16,7 2-17 15,9 6-10-15,-3 5-16 16,-1 4-7-16,-8 9-6 16,-12 7 0-16,-20 16 2 15,-9 4 1-15,-16 8 1 16,-10 7-1-16,-6-2-1 0,3-2-2 15,4-7-2-15,12-12-1 16,12-7-4 0,7-3-2-16,12-7-1 15,8 1 0-15,11-2 7 0,13 3 4 16,6 1 12-16,3-3 4 0,-6 7 5 16,-10-2 5-16,-13 9-1 31,-14 2 0-31,-20 8-2 0,-7 6-4 0,-25 0-8 15,-9 3-4-15,-4-3-8 16,-4-4-4-16,11-7-25 16,7-10-25-16,15-12-88 15,11-6-74-15,13-13-210 0,11-6 227 16</inkml:trace>
  <inkml:trace contextRef="#ctx0" brushRef="#br0" timeOffset="2277.19">9562 9294 719 0,'2'-10'131'15,"0"1"136"-15,-4 1-42 0,4-3-37 0,2 0-25 0,-1-2-30 0,8-1-11 0,5-2-20 0,5-4-13 16,12-4-25-16,3 4-13 0,13 1-17 0,0 5-6 0,-6 14-9 15,-6 7-3-15,-21 11 2 16,-8 10 2-16,-17 10 1 16,-9 8 0-1,-18 6-9-15,-5 6-3 0,0-1-6 16,6-2-2 0,18-8-5-1,12-4-2-15,13-8-6 0,9-12 0 16,20-15 1-16,5-8 2 15,14-14 2-15,7-10 0 16,1-10-47-16,6-10-38 16,-2-8-118-16,-5-4-117 15,-11-8 183-15</inkml:trace>
  <inkml:trace contextRef="#ctx0" brushRef="#br0" timeOffset="2679.62">10367 8742 1367 0,'-6'16'116'0,"1"7"45"16,-3 17-13-16,3 9-19 16,5 4-34-16,0 2-16 15,7 2-43 1,8-6-12-16,12-6-15 0,2 0-3 0,1-15-1 16,0-1-1-1,-15-10 5 1,-4-6 2-16,-9-5 6 0,-4-5 1 0,-4-16-2 15,1-10-1-15,5-12-7 16,2-7 0-16,14 1 2 16,6 4 2-16,5 12 5 15,7 12 3 1,1 15-2-16,1 7-1 0,-1 10 1 31,-5 3 0-31,-16 4 1 0,-4 0-2 0,-15 1-1 16,-12 0 0-16,-13 1-1 15,-8-5 2-15,0-3-6 16,0-12-3-16,8-11-28 16,2-10-28-16,7-25-98 15,7-11-60-15,17-10-186 0,10-3 206 16</inkml:trace>
  <inkml:trace contextRef="#ctx0" brushRef="#br0" timeOffset="3210.36">11200 8791 654 0,'-3'0'149'0,"1"0"76"0,2 0-4 0,0 1-20 0,5 6-65 0,3 1-17 15,6 7-40-15,7 7-14 0,5 5-23 0,3 8-12 0,4 0-18 16,-5 2-4-16,-1-3-2 0,1-4-1 16,-5-8 19-1,-3-5 5-15,-7-8 18 0,-5-4 15 0,1-10 13 16,2-7 7-1,0-13 1-15,3-10-13 0,1-16-28 32,-3-5-15-32,2-1-18 0,1 0-5 15,-3 11-5 1,-2 4-4-16,1 9-65 16,-5-4-49-16,5 11-121 0,8-3-66 0,-2 4-127 15,10-5-54-15,2 13 274 16</inkml:trace>
  <inkml:trace contextRef="#ctx0" brushRef="#br0" timeOffset="3583.14">11886 8561 892 0,'10'29'143'15,"-9"6"114"-15,1 1-45 16,-4 4-74-16,-2-5-30 16,-6 7-35-16,-1-4-9 0,-3 3-22 15,1 0-12-15,1-2-11 16,1-4-8-16,9-14-7 15,2-4 0-15,3-15-1 0,7-9 5 16,2-13 14-16,2-9 7 31,4-18 14-31,1-3 6 0,-5-12 4 0,-2 5-8 16,-7-4-14-16,3 9-8 16,3 20-16-16,-3 10 2 15,11 21-3 1,-3 5-3-16,7 18-3 0,1 5 0 0,4 17 1 15,-1 4 4-15,-1 2 1 16,0 2 0 0,-2-3-1-1,-3-5-3-15,-1-4 0 0,-1-7-2 16,-2-6-51-16,-1-12-44 16,-5-5-100-16,0-9-66 0,-11-9 139 15</inkml:trace>
  <inkml:trace contextRef="#ctx0" brushRef="#br0" timeOffset="3741.69">12012 8764 1219 0,'-12'9'126'15,"1"13"88"-15,8 2-67 16,3 5-56-16,4-1-31 31,6-11-34-31,4-4-9 0,8-13-28 16,3-8-54-16,4-9 41 15</inkml:trace>
  <inkml:trace contextRef="#ctx0" brushRef="#br0" timeOffset="11273.4">4380 9035 359 0,'0'5'69'0,"-2"6"85"0,1 6 8 0,-4 9-5 16,-3-1 4-16,7 0-14 0,-1-4-14 0,4-6-22 0,1-2-9 0,8-5-20 0,1-3-10 15,6-2-16-15,6-2-5 16,7 6-9-16,2-6 3 15,15 4-3-15,7 1-6 16,11-6-6-16,7 2-7 0,12-1 2 16,-2 1 5-16,20 6 4 15,18-5 2-15,23 2 2 16,7-1-5 0,20-5-4-16,10-4-3 15,4-4-15-15,6-2-1 16,11-4 0-16,-5 3 6 0,-13-6 9 15,-5 1-1-15,-23 1-1 16,-17-6-4-16,-19 2 1 16,-16 2-34-16,-29 3 14 15</inkml:trace>
  <inkml:trace contextRef="#ctx0" brushRef="#br0" timeOffset="16070.85">12295 10756 281 0,'-13'6'97'15,"1"0"82"-15,-1 2-12 0,0 2 5 0,2-1-21 0,5-4-17 0,4 1-25 16,2-4-12-16,7 1-6 0,5 0 5 0,3-3-8 0,3-5-6 15,8 2-7-15,4-5-6 0,9 4-13 0,2-4-8 0,8 3-23 16,-6 0-10 0,-4 8-9-16,-6 1-3 0,-20 10 3 15,-12 6 2-15,-15 12-1 32,-19 7 0-32,-10 20-3 15,-4 0-1-15,3 6 0 0,9 3 0 0,15-14-2 31,4-4-1-31,19-14-4 0,3-7 1 0,18-15 5 0,9-8 4 16,13-14 7 0,12-4 2-16,5-17-3 0,-1-9-15 15,-4-10-65 1,-4-9-78 0,-5-8 75-16</inkml:trace>
  <inkml:trace contextRef="#ctx0" brushRef="#br0" timeOffset="16282.48">12959 9974 1101 0,'6'25'144'0,"4"0"102"15,4 13-81-15,-1 1-14 16,-1 12-67-16,-2-4-27 15,-6-3-35-15,3-4-6 16,-4-12-4-16,2-6-22 0,-1-9-129 16,-2-12-195-1,12-2 184-15</inkml:trace>
  <inkml:trace contextRef="#ctx0" brushRef="#br0" timeOffset="16718.84">13155 9893 1016 0,'7'-16'132'0,"-2"2"107"16,5 0-28-16,-4 3-55 0,3 5-29 16,4 1-47-16,3 2-17 15,6 1-24-15,3 2-8 16,0 3-11-1,2 5-2-15,0 3-5 0,-3 3-4 16,-9 1 1-16,-3 0 3 16,-14 6 1-16,-9-4 3 0,-14 5 3 15,-1 2-3-15,-2-7-4 16,3-1-4 0,12-2-9-1,5-3-4-15,16-1-5 16,6 1-1-16,13-2 4 15,8-1 3-15,9 3 3 0,3 0 4 16,-7 3 2-16,-4 4 2 16,-23 1 8-1,-12 0 5-15,-15 1 3 0,-22-1-2 16,-10 2-16-16,0-1-12 16,-3-7-53-16,19-4-45 0,8-9-118 31,13 0-191-31,20-6 237 0</inkml:trace>
  <inkml:trace contextRef="#ctx0" brushRef="#br0" timeOffset="17036.25">13678 10731 1152 0,'-9'11'126'0,"7"-5"93"0,-1 2-56 0,8-4-27 0,6-2-16 16,6 0-14-16,7 1-11 0,3-3-42 0,4 0-15 0,-1-7-30 0,0 4-6 0,2-8-23 0,-2 5-41 16,-7 0-114-16,1 3-80 0,-13 3 124 15</inkml:trace>
  <inkml:trace contextRef="#ctx0" brushRef="#br0" timeOffset="17216.29">13745 11027 966 0,'14'3'143'0,"6"0"92"0,9-6-91 16,5-3-22-16,3-8-74 16,4-4-19-16,-8-1-63 0,2 2-80 15,4-3 68-15</inkml:trace>
  <inkml:trace contextRef="#ctx0" brushRef="#br0" timeOffset="17735.15">14631 10541 1183 0,'5'-6'134'0,"-5"-4"116"16,-3-2-20-16,-11-4-43 16,-5-1-28-16,-11 1-54 15,-2 3-26-15,-3 10-37 0,1 2-15 16,4 4-24-1,3 9-5-15,11 6-11 16,5 4-4-16,11 8-1 16,11 1 3-16,13 9 8 0,3-4 4 15,4-1 3-15,2 1 3 16,-4-3 0-16,-4-1 1 16,-8-1-1-1,1-4 1-15,-10-2-1 0,-2-4-1 0,-8-2-2 16,-6-4-5-16,-4-2-7 15,-2-2-3-15,-9-6 2 16,1-5 4 0,0-13 9-1,-1-6 2-15,7-14 15 16,6-3 2-16,10-8-2 16,7 3-2-16,15 1-14 0,6 1-1 15,12 9-4-15,5 0-2 16,-2 6 5-16,4 2-44 15,-7 2-151-15,-2-4-151 16,-8-4 167-16</inkml:trace>
  <inkml:trace contextRef="#ctx0" brushRef="#br0" timeOffset="17987.46">15029 10339 1106 0,'3'5'111'0,"6"3"56"0,-1 17-58 0,-1 8 6 0,2 19-29 16,-7 5 1-16,-1 2-22 0,-1 4-17 0,2-11-26 16,-1-3-12-16,-1-7-44 15,4-4-13-15,-4-10-105 16,-5-6-123-1,13-11 167-15</inkml:trace>
  <inkml:trace contextRef="#ctx0" brushRef="#br0" timeOffset="18251.88">15390 10287 1273 0,'-2'8'101'0,"-9"10"38"0,-4 5-8 15,-14 10-33-15,-5 2-7 16,-1 3 16-16,0-7 5 16,7-4-25-16,7-5-17 15,10-6-44 1,8 0-19-16,6-5-13 16,7 6-3-16,5 2-1 15,11 0 1-15,4 3 1 16,6-3-6-16,5-6-52 15,6-2-37-15,-3-3-117 16,2-4-139-16,-8-4 208 16</inkml:trace>
  <inkml:trace contextRef="#ctx0" brushRef="#br0" timeOffset="18855.46">15712 10511 1179 0,'-3'14'104'15,"-5"9"144"-15,3-1-186 16,3 8-19-16,-1-2 4 16,8-1-9-16,-3 0 6 15,6-2 4-15,-1 0-2 16,-2-9-8-16,1 0-14 0,-1-12-14 16,-5-2-5-16,0-2 4 15,-6 0 1 1,1-10 12-16,0-5 10 0,-1-15 27 15,-5-11 13-15,3-19 9 16,0-13-4-16,10-7-31 16,3 1-14-16,14 16-6 15,6 12 6-15,3 26 1 16,2 9 0-16,5 12-19 16,-2 4-9-16,-1 11-3 15,-4 1-1-15,-4 4 0 16,-4 3 0-16,-10-2 2 15,-4 5 0-15,-16 4 4 16,-4-1 1-16,-13 2-1 16,-10 1 1-16,-3-4-8 15,1-2-2-15,2-8-4 16,9-6-1-16,15-2 4 0,12-4-2 16,-4 1-1-16,18-3-1 15,10 0 1-15,9-2 4 0,10 6 2 16,3 2 0-1,4 5 3 1,-2 6 3-16,-9 5 2 0,-10 5 2 16,-14 8 2-16,-12-7 1 15,-18 4 3-15,-11-1 0 16,-15 1-2 0,-9-1-2-16,-10-4-22 0,-1-2-22 15,4-9-65-15,-2-3-44 16,-3-2-142-16,-15-5-271 0,-16 8 334 15</inkml:trace>
  <inkml:trace contextRef="#ctx0" brushRef="#br0" timeOffset="35482.58">9032 11347 358 0,'-9'10'109'0,"-2"-4"97"0,5-6-39 0,1 1-11 15,2-5-24-15,3-4-8 0,1-5-11 0,6-1-10 0,-3 0-14 0,1 8-10 16,1-1-29-16,-6 7-5 0,2 0-10 16,1 2-1-16,3 6 13 15,2-4 12-15,10 3 13 16,-1-4 2-16,11-3-15 16,10 0-13-16,13 1-18 15,13-1-5 1,23-3-4-16,3-5-1 15,9-3 2-15,6-1 0 0,13-4 2 16,22 0-1-16,16 5-7 16,4 2-2-1,2 4-6-15,-2 3 1 0,-4 9 1 16,-13 1-1-16,-23 3 3 16,-11 0 1-16,-30-8 0 15,-5 2 2-15,-20-1-8 0,-13-4-39 16,-19-6-139-16,-9-3 111 15</inkml:trace>
  <inkml:trace contextRef="#ctx0" brushRef="#br0" timeOffset="39022.89">9159 10708 728 0,'-5'-1'98'0,"2"-1"82"0,-5 1-23 0,0 1-51 0,-5 1-23 0,-1 9-32 0,-2-1-13 0,2 4-18 0,5 6-7 16,1 8-12-16,5 4-2 0,4 9-4 15,2 1 2-15,10-8 1 0,1 0 1 16,5-16 0-16,-2-7 1 16,-1-10 27-16,3-13 19 0,-3-11 27 15,0-4 16-15,-7-8-1 16,-6 1-7-16,-12 3-14 31,-7 4-16-31,-4 4-24 0,-10 5-13 0,3 13-27 31,-2 5-20-31,7 4-61 0,10 6-39 0,10-1-137 16,10-3-120-16,19-5 219 16</inkml:trace>
  <inkml:trace contextRef="#ctx0" brushRef="#br0" timeOffset="39306.08">9458 10699 983 0,'-4'0'78'0,"-9"8"35"16,-6 0-32-16,2 11-56 16,-4 3-10-16,15 6-8 15,1 5 2-15,18-6 2 16,9-2-1-16,13-9 10 16,-1-5 10-16,-1-9 37 15,-4-9 13-15,-4-7 17 16,-3-5 0-16,-8-4-10 15,-1-3 3-15,-13 1-10 16,0 0-8-16,-13 6-17 16,-1-2-15-16,-14 7-21 15,-10 0-17-15,-2 9-46 16,-2 5-30-16,9 7-100 16,7 4-91-16,15-7 147 15</inkml:trace>
  <inkml:trace contextRef="#ctx0" brushRef="#br0" timeOffset="39788.73">9921 10671 998 0,'-2'0'76'0,"-6"1"18"0,2 10-3 0,-4 11-47 0,1 4-21 0,4 10-17 0,2-5-3 0,6-2-3 0,2-6-1 32,14-13 23-32,4-5 23 0,1-13 19 0,9-8 33 15,-9-6 20-15,-7-2-1 16,-9 1 14-16,-8-4-21 15,-19 5-35 1,-3 1-24 0,-11 5-37-16,-2 7-14 15,5 6-61-15,5 7-40 16,5 9-145-16,5 1-232 16,15-1 280-16</inkml:trace>
  <inkml:trace contextRef="#ctx0" brushRef="#br0" timeOffset="39976.01">10263 10795 1287 0,'0'3'87'16,"-5"7"23"-16,2-9-24 16,-2 1-58-16,5 4-15 15,0-10-37-15,3-3-60 0,8-10 50 16</inkml:trace>
  <inkml:trace contextRef="#ctx0" brushRef="#br0" timeOffset="40134.76">10547 10787 1184 0,'-2'11'46'16,"-1"-1"-11"-16,0-10-9 15,3-13-62-15,3-6-48 0,7-12 44 16</inkml:trace>
  <inkml:trace contextRef="#ctx0" brushRef="#br0" timeOffset="40252.1">10668 10699 931 0,'-4'24'141'0,"-6"-4"130"0,7-6-185 15,-3-4-30-15,6-10-118 16,0-5-104-16,12-11 96 16</inkml:trace>
  <inkml:trace contextRef="#ctx0" brushRef="#br0" timeOffset="40654.69">10995 10620 751 0,'1'0'139'0,"1"8"173"0,-2-2-126 0,-6 12-35 0,-1 2-43 31,-2 10-63-31,-4-1-13 16,10 8-20-16,0 1-5 16,8-5-6-16,9-1-3 0,8-8 0 15,0-10 1 1,5-13 7-16,1-4 6 0,-1-8 26 16,-2 0 17-16,-12-13 33 15,-4 2 8-15,-9-9-2 16,-7-9-7-16,-8 3-16 15,-10-8-8-15,-5 6-28 16,-3 6-16-16,3 8-36 16,6 15-33-16,-1 18-100 15,0 11-111-15,-10 17 141 16</inkml:trace>
  <inkml:trace contextRef="#ctx0" brushRef="#br0" timeOffset="56351.09">2711 11189 633 0,'-11'10'168'0,"-6"4"130"0,-6 3-96 15,-3-1-31-15,0 5-62 0,4-7-2 0,13-1-4 0,-1-6-3 0,10-3-2 0,0-1-12 0,5-3-27 16,5 0-12-16,7 0-20 0,3 0-11 0,18 0-8 0,2 0-4 0,10-7-1 16,2 3 2-16,7-4 5 15,1 1-3-15,14 1 2 16,6 6-1-1,15 0-5-15,1 5 3 16,5 6-3-16,-3-2-1 0,-8 6 0 16,-8 5-2-16,6 2 2 15,-1-3-1-15,8 8 0 16,7 0 0-16,-9 3 1 16,0-2 1-16,-11-1 1 15,-3-3 0-15,22-9 2 16,2-5 1-16,15-7-1 15,0-3 0-15,-4-3 3 0,6-4-1 16,6 11 0 0,7-1 0-16,-7 9-7 15,-6 1-2-15,-21 0 0 0,-6-1 1 16,8-1 2-16,6 2 2 0,5-8-2 31,-8-1-1-31,-1-4 1 0,-10-3 1 0,19-2 4 31,13-2-1-31,6 2 1 0,-2-1-1 0,-6 1 2 16,-3 5-1-16,8 0 21 16,-2 5 5-16,-8 2 6 15,-9 3 6-15,-24-4-18 16,-4 2-4-16,-10-6-9 16,-8-2-6-1,-3-10-21-15,0-1-41 16,-10-8-122-16,-9-6 104 15</inkml:trace>
  <inkml:trace contextRef="#ctx0" brushRef="#br0" timeOffset="61152.59">2066 9388 404 0,'1'-3'139'0,"-1"2"150"0,-3-2-31 0,-6 4-62 0,-1 1-31 16,-4 1-45-16,5 0-14 0,2-5-14 0,7-1 4 0,0 0 8 0,7 2-5 0,-1 7-15 0,-5 10-12 0,3 20-29 0,-3 11-11 0,-2 19-16 15,1 10-6-15,-2 8-7 0,0-4-1 16,4-12-2-1,4-7 0-15,2-21-22 16,2-13-26-16,2-16-102 16,2-11-81-16,7-16 119 0</inkml:trace>
  <inkml:trace contextRef="#ctx0" brushRef="#br0" timeOffset="61575.86">2429 9491 673 0,'1'0'167'0,"-1"0"182"0,0-2-113 15,-5-1-19-15,-4-5-46 16,-2-3-42-16,-2-1-22 0,-1-4-47 16,-2-1-15-16,-4 2-24 15,1 3-9 1,-2 7-9-16,2 11-3 15,0 12-4-15,4 13-3 0,8 13 1 16,3 7 0 0,13-2 2-16,4-7 1 0,9-16 1 15,-2-11 2-15,1-15 2 16,-2-6 1-16,-2-13 1 16,-6-3 2-16,-6-8 0 15,0-1 1-15,-5 4-1 16,-2 5-1-16,2 12 3 15,-2 10 4-15,2 19 9 16,2 13 6-16,6 15-7 16,-2 7-4-16,7 5-10 15,1 5-5-15,-1-12 1 16,2-8 0-16,-7-8-1 0,2-8-15 16,-1-7-90-16,-2-10-78 15,2-8 90-15</inkml:trace>
  <inkml:trace contextRef="#ctx0" brushRef="#br0" timeOffset="62313.4">2952 9259 940 0,'-3'8'131'0,"-3"5"89"0,3 1-48 0,-2 5-28 0,2 8-37 15,0 7-21-15,1 6-20 0,-3 12-39 0,1 5-9 0,0-1-10 0,4 4-4 0,2-8-3 0,1-6-1 16,5-10-1-16,-5-4 0 0,-1-18 2 15,-2-12 3-15,0-2 0 16,-3-16 1-16,3-11-2 16,1-6 0-1,6-3-1-15,0 6 5 16,8 4 12-16,5 11 4 0,5 10 5 16,1 10-7-16,2 10-9 15,0 11-3-15,-4 2-3 16,-3 7 2-16,-17-2 3 15,-4 3 2-15,-12-1 6 16,-6-8-5-16,-7-7-3 16,-3-6-3-16,-2-14-4 15,0 0 1-15,4-8-22 16,3-6-23-16,4 2-90 0,5 1-73 16,11 4 107-16</inkml:trace>
  <inkml:trace contextRef="#ctx0" brushRef="#br0" timeOffset="63229.28">3882 9459 711 0,'4'-6'109'0,"-1"0"74"0,-3 6-18 0,4-5-35 0,-4 10-22 0,0-2-10 0,0 6-10 0,-2 2 5 16,8 5-12-16,2 6-13 16,8 7-32-16,4 7-14 15,6 3-16-15,2 2-2 16,-4 7-3-16,-1-4 0 16,-4 2 1-16,0-5-1 0,-5-8 1 15,1-2 1-15,-7-7 0 16,-4-8 1-16,-4-5 0 15,0-10 1-15,0-1-1 16,2 2 2-16,7-18 18 16,-4-8 5-16,8-15 10 15,4-11-2-15,0-10-16 16,9-3-10-16,-3 4-10 16,-4 6-1-16,3 16 0 15,-9 3 4-15,-2 16-10 16,-3 1-55-16,-3 11-198 15,-1 6 165-15</inkml:trace>
  <inkml:trace contextRef="#ctx0" brushRef="#br0" timeOffset="63616.23">4549 9582 681 0,'0'-4'107'0,"0"1"87"0,3-2 25 0,-3 5-21 0,-5 3-19 0,2 6-30 0,0 9-22 16,-7 9-35-16,7 10-23 0,-1 9-34 15,0 6-13-15,4 3-15 32,4-1-1-32,-1-8 0 0,1-4-9 0,-4-12-59 15,4-6-58-15,-3-11-243 16,4-2 207-16</inkml:trace>
  <inkml:trace contextRef="#ctx0" brushRef="#br0" timeOffset="63915.7">4506 9586 860 0,'5'-10'107'0,"4"-1"89"0,2 0 12 16,5-3-59-16,8-2-6 16,0-3-14-16,15 3-15 15,-3 4-20-15,-7 2-9 0,5 6-33 16,-15 2-13-16,3 8-12 16,-7 7-4-16,-15 6-1 15,-5 3-2-15,-16 2-2 16,-1 4-5-16,-6-1-7 15,-1 0-3-15,-12-1-20 16,-1 0-20-16,6-11-58 16,2-2-28-16,19-16-89 15,5-10-130-15,15-7 207 16</inkml:trace>
  <inkml:trace contextRef="#ctx0" brushRef="#br0" timeOffset="64521.93">4991 9644 861 0,'-5'2'141'0,"-1"2"93"15,6 1-63-15,-2 3-10 16,2 1-46-16,2 7-5 16,-2 8-35-16,0 6-17 0,-2 9-26 15,-6 2-14 1,-1 5-11-16,-1-2-3 16,1-8-2-16,-2-7 0 15,7-9-1-15,-2-12 1 0,6-8 1 16,-1-3 0-16,2-11 2 15,4-8 2-15,-5-16 2 16,3-6 1-16,-3-10 3 16,8-4 2-16,0 4 1 15,3 4 3-15,3 13-1 16,-1 9-1-16,-1 15-2 16,2 9-1-16,4 8-5 0,-1 11-2 15,7 11-6 1,3 11-3-16,1 10-2 0,5-1 1 0,-3 4 3 15,8-3 1-15,0-7 2 16,0-4-2-16,-4-11 3 16,-2-6 0-16,-10-9 16 15,-5-7 15 1,-4-9 28-16,-2-9 12 0,-1-18 0 16,-4-8-9-16,-3-16-22 15,2-2-11-15,0-5-14 16,4 6-7-16,-4 12-8 0,-4 7-3 15,7 15-5 1,-5 10 0-16,7 5-94 16,1 6-69-16,11 4 91 15</inkml:trace>
  <inkml:trace contextRef="#ctx0" brushRef="#br0" timeOffset="67155.78">5224 14044 850 0,'-25'-11'121'0,"0"-7"82"0,1-2-69 0,0 1-50 0,4-3-25 0,-2 8 9 0,6 3 14 0,5 9 2 0,3 2-6 0,8 14-26 16,8 8-19-16,19 8-29 15,9 8-4-15,29 11-3 16,15 0-1-16,29-3-1 16,6-5 1-16,10-16-1 15,9-8-1-15,20-17 1 16,7-6 0-16,7-15 1 16,3-10 3-1,-6-20 2-15,-5-2 1 0,-10-21 3 16,-16-5-2-16,-18-9 3 15,-6-5 0-15,-11-1-1 16,-12-3 25-16,-32 1 22 16,-15-5 13-16,-34-2 24 0,-12 5-8 15,-32 8-4-15,-22 8-5 16,-28 11-13 0,-9 5-10-16,-11 2-18 15,-1 0-7-15,-5-2-11 16,-9 0-3-16,-9 1-5 15,4 1-2-15,3 13-3 16,10 10-4-16,-19 18-9 16,-11 12-4-16,-16 25-9 15,-8 16-6-15,-19 28-18 0,-3 18-4 16,-15 14 10-16,-2 12 9 16,23 1 23-16,15 1 7 15,48 11-10-15,34 6-9 16,58 16-8-16,20 5-2 15,37 2 4-15,24-5 7 16,51-8 12-16,18-8 9 0,43-21-72 16,13-12-99-1,31-35 101-15</inkml:trace>
  <inkml:trace contextRef="#ctx0" brushRef="#br0" timeOffset="71550.21">18675 14766 321 0,'0'0'119'16,"-2"-1"125"-16,2-1-23 0,3 0-40 0,3-1-12 0,2-6-14 0,3 4-11 0,-1-3-38 0,-10 7-22 15,3-1-36-15,-11 5-13 16,-11 8-8-16,2 3 2 16,-1 2 2-16,4-2-2 15,10-3-7-15,0-3 0 16,4-3 13-16,0-3 8 16,0-1 18-16,0 2 4 15,0-1-5-15,0-2-5 0,0 0-13 16,0-13-8-16,7 2-4 15,7-1 4-15,10-1 17 16,12 8 6 0,11-4 6-1,12-1-4-15,18 7-12 0,2 3-10 0,14 2-11 16,-2 9-8 0,18 1-9-16,17 4 0 0,10-2-3 15,-2-3-1-15,-19-3 1 16,-9-5 1-16,-18 2 0 15,-4 1 1-15,-18 1-3 16,-11 2-2-16,-21 4-21 16,-11-1-30-16,-26 3-89 0,-11-3-81 15,-15-2-462 1,-13 4 417-16</inkml:trace>
  <inkml:trace contextRef="#ctx0" brushRef="#br0" timeOffset="72146.86">18581 15222 619 0,'0'1'170'0,"2"3"144"0,6 0-59 0,-3-1-15 0,7-1-29 0,-1 0-17 16,2-1-35-16,3 1-18 16,7-2-32-16,6 0-9 15,18 5-20 1,12-1-9-16,21 12-19 0,2 3-12 0,17 6-17 16,-6-1-7-16,27-5-8 15,10-3-3-15,5-9-2 16,-4-5-1-16,-22-5-1 15,-19-3-9-15,-19-2-84 32,-8-2-65-32,-14 9 80 0</inkml:trace>
  <inkml:trace contextRef="#ctx0" brushRef="#br0" timeOffset="76677.98">18700 14728 345 0,'0'-14'80'0,"6"8"75"0,-3-5-19 0,-1 8-41 0,3-4-14 0,-5 6-20 15,0 5-9-15,0 6-20 0,-2 4-6 0,-1-1-14 16,3-1 0-16,-2 1 18 15,1-2 11-15,-1-2 10 16,2-9 1-16,0 2-14 16,-3 0-5-16,0-7 21 15,6-8 13-15,2-9 23 16,-2 6 9-16,-3 4-10 16,0 2-9-16,0 7-15 15,-8 5-13-15,0 2-15 16,-1 3-4-16,-2 4 0 15,6-5 0-15,-1 5 6 16,2 2-4-16,4-1-12 16,4-1-6-16,3 2-13 15,0 0-2-15,5-5-2 0,1-1 1 16,0 1-1-16,1-6 1 16,2-1 4-16,-2 1 5 15,0-5 17-15,0-8 5 16,-4-3 7-16,-6 1-2 0,-2-3 0 15,-5-1 2-15,-10 9-9 16,1-1-3 0,-11 2-16-16,6 14-9 0,-8-3-1 15,3 9-1-15,4 4-4 16,4-1-2-16,8-2-4 16,6 2 1-16,14-7 1 15,3-2 2-15,9-4 5 16,-1-3 1-16,0-10 6 15,2 1 4-15,-8-5 10 16,3-2 5-16,-13 3 5 16,-5 1 0-16,-11-1-5 15,-8 1-5-15,-4 1-7 16,-7 3-3-16,1 3-5 16,1 5-2-16,4 8-5 15,3 6-2-15,7 6-5 16,4 6-1-16,6 1-1 15,5-4 0-15,7-5 4 0,9-4 1 16,1-11 3-16,6 2 3 0,1-7 2 16,-3-3 1-16,0-6 4 15,-11-5 2-15,-5-2 5 16,-10 0 4-16,-14 4 0 16,-7 1-2-1,-7 6-7-15,-1 3-4 0,-1 8-5 16,4 5-3-16,7 10-3 15,3 1-1-15,10 4-4 16,6-2-1-16,12-6 2 16,9-3 2-16,6-10 6 15,1-3 2-15,5-3 2 16,-1-5 4-16,-6-3 6 16,-4 3 1-16,-17-5 5 0,-5 0 0 15,-14 1-3 1,-8-2-2-16,-6 1-5 0,-2 2-4 15,-4 11-4 1,6 2-3-16,9 13-4 0,0 4-2 16,16-3-2-16,3 0 0 15,13-7 1 1,2-6 3-16,9-3 4 0,3-3 3 16,-2-9 2-1,0 1 2-15,-1-5 1 0,-8 2 1 0,-5-7 4 31,-6 2 1-31,-9 0 1 16,-8 4-1-16,-12 5-5 0,1 5-1 0,-7 9-6 31,3 5-3-31,3 10-5 16,8 5-2-16,13-2-1 16,3 3-1-16,8-11 3 15,8-1 2-15,9-7 5 0,0 0 2 16,-3-6 3-16,2 0 2 15,-8-6 3-15,-5 0 1 16,-6-7 4-16,-7-3 1 16,-12-3 0-16,-4 2-1 0,-13 1-4 15,1 0-3-15,3 10-4 16,2 6-1-16,4 5-5 0,9 6-1 16,9 3-2-16,3 2-1 31,9-3 2-31,5-2 2 0,4-4 3 0,2-5 2 15,-1-2 2-15,2-3 1 16,-7-5-1-16,-3-1-1 0,-3-6-15 31,-7 0-36-31,-7 0-101 0,1 4 89 0</inkml:trace>
  <inkml:trace contextRef="#ctx0" brushRef="#br0" timeOffset="85745.17">9354 16241 964 0,'3'-18'120'0,"-1"-2"100"0,-1 1-22 16,-1 3-54-16,-3-1-14 0,2 10-14 0,-2 3-4 0,-4 7 0 0,4 3-1 0,3 16-19 0,-3 2-13 0,-3 18-25 15,-1 7-15-15,-2 19-24 16,-2 9-6-16,6 10-9 16,-3-3-1-16,8-9-6 15,2-10-14-15,4-21-34 16,2-12-18-16,8-13-75 15,-4-15-49-15,7-15 112 16</inkml:trace>
  <inkml:trace contextRef="#ctx0" brushRef="#br0" timeOffset="86109.95">9873 16157 1274 0,'0'14'102'0,"-3"0"80"0,-5 9-32 0,-11 2-19 16,-9 2-8-16,-8 7-37 16,-2 4-22-16,1 9-39 15,3 5-14-15,10 8-13 16,2 3-2-16,16-6-5 16,10-5-3-16,14-8-1 15,5-14 0-15,9-11 3 16,9-8 2-16,0-12 4 15,2-4 2-15,-4-11 6 16,-4-6 4-16,-13-3 6 16,-5 3 3-16,-17 5 11 15,-8 4 7-15,-11 10 7 16,-9 4 1-16,-7 10-12 16,-3 4-9-16,0 2-15 15,7 7-8-15,10-9-47 0,9 1-51 16,12-13-181-16,0-6 160 15</inkml:trace>
  <inkml:trace contextRef="#ctx0" brushRef="#br0" timeOffset="86585.04">10509 16323 1141 0,'-14'-11'144'0,"-8"3"121"0,-4-2-14 0,-4 6-54 0,-3 4-34 0,7-4-67 15,3 3-25-15,6 1-39 0,4 1-13 0,2 10-12 0,2 4-7 0,4 16-7 0,0 7-2 0,1 16 0 0,1 7-1 16,4 10 6-16,2-5 1 0,8-7 1 31,2-6 1-31,4-21-2 16,-2-9-1-16,3-11 1 0,5-12 1 0,0-12 2 16,4-6 2-16,-2-14 2 15,-4-7 1-15,-1-6 6 16,-4 1 12-16,-6 16 21 15,1 6 10-15,-8 22 5 32,1 9-10-32,3 21-18 0,-4 5-13 0,3 6-11 15,-1 0-4 1,-2-5-3-16,3-3-12 16,-4-11-63-16,0-3-47 15,-2-8-155-15,0-9-136 0,0-2 231 16</inkml:trace>
  <inkml:trace contextRef="#ctx0" brushRef="#br0" timeOffset="87237.93">10383 16531 966 0,'0'-8'202'16,"0"3"174"-16,1 5-210 0,7 3-50 16,8 7-89-16,3-7-18 15,11-6-9 1,3-7-4-16,5-13-2 0,6-7 0 15,3-3-1-15,9-1-1 0,-4 0-18 16,1 5 0-16,-13 9 5 31,-4 7 3-31,-19 13 33 0,-2 13 20 0,-6 14 21 16,-4 7 9-16,3 15-10 16,-7 0-17-16,2 5-21 15,2 1-10-15,-3-5-7 16,2-2 0-16,3-9-5 15,-6-9-1 1,4-9 1-16,-3-10 1 16,-2-14 5-16,3-5 3 15,-11-19 21-15,5-13 22 0,-10-21 39 16,2-12 12-16,2-5-2 16,5 0-13-1,8 14-28-15,5 10-7 0,5 16-15 0,8 13-7 16,-1 11-15-16,-1 3-6 15,4 11-4-15,-8 3 0 16,-4 8 3-16,-1 1 1 16,-9 12 4-1,-2 1 2-15,-13 7-1 0,1-1-3 16,-2-5-6 0,-2-7-4-16,8-12-10 15,8-5-3-15,3 4-2 16,16-2 3-16,9-1 6 15,9 9 1-15,7 6 6 16,2 5 0-16,-8 6 2 16,-7 4 4-16,-14 0 1 0,-9 5 3 15,-11 4 2-15,-13-1 1 16,-15 2-6 0,-4-4-3-16,-14-6-17 15,-1-3-21-15,-4-11-46 0,-6-9-60 0,-5-10-144 16,1-6-132-1,-7-6 220-15</inkml:trace>
  <inkml:trace contextRef="#ctx0" brushRef="#br0" timeOffset="87699.28">9654 17416 1512 0,'-3'0'104'0,"3"11"43"0,-5 4-41 0,5 22-36 0,0 7-34 0,0 16-29 16,3 3-6-16,-1 9-4 15,-2 2-3-15,1 1-26 16,2-3-8-16,4-18 3 16,-2-10 3-16,-5-24 30 0,0-9 9 15,-7-22 13-15,-1-15 11 16,2-31 15-16,-2-13 7 31,8-20-1-15,0 1 1-16,14 10 15 0,7 6 1 0,1 23 0 15,2 10-13 1,-1 25-32-16,2 7-10 0,-9 25-3 16,-2 2 1-16,-9 19 2 15,-6 8-3-15,-12 2-32 16,-6 8-32-16,3-6-93 16,1-4-87-16,5-12 126 15</inkml:trace>
  <inkml:trace contextRef="#ctx0" brushRef="#br0" timeOffset="88277.94">10037 17072 1409 0,'18'9'100'0,"1"5"76"0,-10 24-128 15,-4 16-14-15,-7 20-23 16,-6 3-3-16,2 2-6 15,1-3 0-15,5-18-2 16,8-11-2-16,5-21-9 16,7-12-3-16,-1-19 0 15,6-14 3-15,-4-12 8 16,-5-6 11-16,6 1 33 16,-8 5 9-16,0 10 3 15,0 8-8 1,-7 13-32-16,5 10-10 15,1 12-26-15,0 5-16 0,2 4-8 0,-4 2 2 16,8-12 20 0,-1-8 14-16,12-15 10 0,0-11 0 15,-2-10 25-15,0 1 9 16,-7-2 13-16,-5 4 2 16,-5 13-15-1,0-2-9-15,-6 13-12 0,4 8-4 16,-1 3-6-16,1 9-1 15,7-5-1 1,1-11-1-16,2-4 1 16,2-5 0-16,-4-9 44 15,-4-1 32-15,-5 2 48 16,-8-4 23-16,0 12-11 16,0-1-24-16,1 1-40 0,-1 12-21 15,3 8-32 1,5 12-8-16,-4 1-8 0,2 7-3 15,-3 7-2-15,0 3-10 16,0 4-58-16,0-2-32 16,-3-12-114-16,-4-6-98 15,-1-14 182-15</inkml:trace>
  <inkml:trace contextRef="#ctx0" brushRef="#br0" timeOffset="88548.11">11178 17293 1608 0,'0'-4'191'0,"-11"4"153"16,-5 2-109-16,-19 11-94 0,1 2-50 0,2 7-57 0,5 4-11 0,13-1-15 15,5-1-7-15,9-6-11 16,12 3-6-16,9-2 1 15,6 3 3-15,1 3 10 0,-1 2 2 16,-10 5 4 0,-9-1-9-16,-16 7-57 0,-9 3-42 15,-16 5-125-15,1-2-330 16,-20 13 346-16</inkml:trace>
  <inkml:trace contextRef="#ctx0" brushRef="#br0" timeOffset="89075.72">10414 18057 1081 0,'5'-9'175'0,"-3"4"215"0,-1 4-222 0,-1 8-56 16,-1 9-46-16,1 16-50 16,-2 4-12-16,2 5-4 15,2 6 0-15,-1-4-3 0,2-5-1 16,4-13-2-16,-1-11-2 16,3-15 1-1,4-12 0-15,0-14 2 0,-1-9 10 16,2-7 23-1,4-1 15 1,2 3 29-16,1 5-3 0,-4 9-14 0,-3 11-16 16,1 10-23-16,-3 11-6 15,1 9-5 1,-2 5-1-16,2 5-3 16,-6-2-1-16,3-5 0 15,-1-8-1-15,2-12 1 0,-1-9-1 0,-1-14 5 31,4-4 11-31,4 1 30 0,-1 2 13 0,1 13 7 32,4 2-5-32,6 17-28 0,-2 13-10 0,0 12-10 15,2 9-24-15,-5 8-64 32,-5 2-48-32,4-8-175 15,-2-5-89-15,16-21 208 16</inkml:trace>
  <inkml:trace contextRef="#ctx0" brushRef="#br0" timeOffset="89715.23">11205 18023 1311 0,'1'33'119'0,"6"-3"56"0,-3-2-31 0,7-4-1 0,2-12-25 0,1-4-1 0,0-17-7 0,2-5 1 15,-5-10-14-15,0-3-14 16,-11 0-19-16,0 1-5 16,-12 5-10-1,-10 7-7-15,-4 14-15 0,1 8-9 16,3 12-18-16,-2 12-6 16,9 9-17-16,-1 9-8 15,13 1-14-15,3 1-1 0,15-13 4 31,6-9 6-31,9-17 16 16,5-13 5-16,7-13 8 16,5-7 4-16,4-9 12 0,-1-1 12 15,-9 2 17-15,-3 4 4 16,-9 12-6-16,-7 8-10 16,-3 9-15-16,-8 8-7 0,-5 7-25 31,-3 4-17-31,-4 3-15 15,1 0 1-15,-2-8 21 16,2-7 10-16,5-12 10 0,3-8-1 16,6-14 6-16,-1 2 6 15,2-6 16-15,6 4 6 16,-4 5 3-16,4 4-1 16,-4 12-9-16,-3 9-5 15,-1 4-6-15,1 4-13 16,-3 1-14-16,2-4-2 15,-1-5-3-15,3-6 12 0,3-12 9 16,0-7 3-16,-2-12 17 16,3-4 17-16,-1 2 36 15,6 1 14-15,4 16-4 16,4 7-11-16,-2 18-35 16,2 10-14-16,-7 18-41 15,-5 7-45-15,-7 11 1 16,0 3 14-16</inkml:trace>
  <inkml:trace contextRef="#ctx0" brushRef="#br0" timeOffset="90739.47">12864 16454 352 0,'-6'0'97'0,"-3"0"120"0,5 0 8 0,-2 0-9 0,3 0-13 0,-2-4-29 15,-1 1-17-15,0 0-28 16,-4 1-16-16,10 2-39 16,0 0-19-16,5-1-22 15,7-1-5-15,11 1-8 16,10 1 2-16,8 0-2 16,1 0-2-16,2 1-2 15,-3 2-4-15,-6 5-5 16,-5-1 2-16,-11 5 5 15,-6 2 3-15,-13 7 3 0,-10-2 0 16,-12 6-22-16,-3 2-9 16,-5-2-8-16,2-1-3 15,9-8 13-15,0-4 3 16,14-5-6-16,3-3-1 16,15 6 2-16,3 4 7 15,7 3 16-15,3 4 8 0,4 1 9 16,3-3 0-16,-5 1 14 15,5 4 8-15,-15-4 15 16,-7 3 3-16,-18 0-8 16,-10 2-10-16,-11-1-16 15,-10-2-8-15,0 0-15 16,-3-4-4-16,-3-6-8 16,1-6-8-16,-4-12-32 15,4-3-18-15,7-13-33 16,8 0-21-16,18 1-64 15,12-1-61-15,20-2 130 16</inkml:trace>
  <inkml:trace contextRef="#ctx0" brushRef="#br0" timeOffset="91127.87">13530 16299 993 0,'2'-8'150'0,"1"3"165"0,0 4-80 0,-1 7-38 0,-2 4-38 0,0 7-58 16,-5 5-22-16,-2 3-28 15,6 7-11-15,-10 4-21 16,0 2-7-16,-3 8-9 0,-4-4-3 16,4 4-5-16,3-5-3 15,2-8-1-15,2-3 0 16,7-14-2-16,8-4-1 16,13-2-2-1,4-5 1-15,5-5 4 0,5 0-12 0,1 3-29 16,-1-5-34-16,-1 1-101 15,-1-3-58 1,-4-5 127-16</inkml:trace>
  <inkml:trace contextRef="#ctx0" brushRef="#br0" timeOffset="91296.74">13757 16622 614 0,'-14'-8'191'0,"0"5"234"15,4 3-101-15,-1 16-73 16,2 6-39-16,7 11-91 15,-1 0-33-15,2 8-64 16,1 2-15-16,1-1-12 0,1-1-9 16,9-7-63-1,0-8-55-15,3-10 70 16</inkml:trace>
  <inkml:trace contextRef="#ctx0" brushRef="#br0" timeOffset="91749.8">14081 16176 1542 0,'11'11'110'0,"1"10"87"16,-2 4-57-1,-4 14-19-15,2 5-22 0,-6 8-45 16,5 8-17-1,-3-6-22-15,-3 1-4 0,2-8-14 16,-3-6-11-16,2-7-20 16,-2-6-7-16,5-11 2 15,-2-1 8-15,2-14 17 16,1-4 6-16,2-9 7 16,1-6 1-1,10-2 0-15,2 3 0 0,4-3 0 16,3 5 1-1,5 11 0-15,2 3 2 0,-5 4 3 16,-5 9 1 0,-7 6 11-16,-7 0 4 15,-11 6 6-15,-11 0 2 0,-8 2-6 16,-13-3-3-16,-3-7-7 16,-7-4-7-16,-10-15-22 15,-2-6-22-15,-3-23-76 16,5-7-43-16,18-13 81 15</inkml:trace>
  <inkml:trace contextRef="#ctx0" brushRef="#br0" timeOffset="93098.9">15128 16581 440 0,'0'0'92'0,"0"-1"105"0,0-4-42 15,2 2-26-15,-2-2-19 0,0-1-23 0,0 1-12 0,0-3-18 0,1 5-7 0,-1 3-25 16,0-2-7 0,0 2-6-16,0 0-2 0,0 0-1 31,0 0 2-31,0 0 7 0,0 0 5 0,-1 2 6 15,-1 0-3 1,2-1-7-16,0-1 0 0,0 2 10 16,0-2 4-16,0 3 8 15,0-2-2-15,0 1-13 16,2-2-5-16,-1 2-2 16,-1-1 2-16,2-1 4 15,-1 0 0-15,1 0-2 16,1-1 0-16,-1-1 6 0,-1 2 3 15,1-2 13-15,-2 1 3 32,1-2 6-32,-1 3 2 0,0 0-7 0,0 0-5 15,-1 6-13 1,1 2-5-16,-3 9-10 16,-2 4-6-16,2 15-8 15,0 8-3-15,-4 8-6 16,3 3-6-16,-4-3-16 15,1 1-7-15,0-8-5 16,2-7 5 0,2-11 13-16,1-10 7 0,2-15 7 15,-3-4 3-15,1-20 6 16,-1-9 4-16,0-17 16 16,-2-8 10-16,1-14 17 15,2-1 3-15,2-4-1 16,5 10-2-16,12 19-10 0,2 13-5 0,6 14-10 15,1 11-8 1,-1 8-7 0,-2 5 0-16,1 11 3 0,-3 3 2 0,-7 0 5 15,-3 3 3 1,-13 4 3 0,-7 8-4-16,-13 0-42 0,-10 4-39 0,-1-2-78 15,-2-6-60 1,2-11-207-16,6-8 237 0</inkml:trace>
  <inkml:trace contextRef="#ctx0" brushRef="#br0" timeOffset="93762.05">15360 16007 985 0,'27'-22'179'0,"0"6"184"0,-10 18-175 0,0 17-27 0,-9 22-48 0,0 13-21 0,-5 20-35 0,-1 4-16 0,-5 4-24 16,-2 2-8-16,-1-10-7 15,3-8-4-15,4-15-27 32,7-12 0-32,0-23-6 0,3-6 2 0,2-20 26 15,1-7 1-15,-2-10 18 31,6-3 11-31,-2 5 8 0,-2 3 5 0,-2 6-8 16,-1 8-6 0,0 8-7-1,-1 13-6-15,1 7-5 16,3 12-1-16,-3-1-1 16,0 1-2-16,3-12 0 15,1-2 0-15,4-17-1 16,-4-9 2-16,1-6 9 0,-5-3 8 15,6-2 13-15,2 5 2 16,-4 9-4-16,2 5-5 16,0 12-12-16,-2 4-4 15,-1 8-4-15,-2-5-3 16,1-2-1-16,0-7-1 0,-1-10 0 16,2-7 0-16,1-12 21 15,-1-4 19-15,0-10 33 16,-1-2 17-1,-2 7-2-15,1 4-7 0,-2 13-16 16,-7 11-12-16,0 17-15 16,-3 10-10-16,3 16-16 15,-1 6-5-15,-1 7-6 16,1 3 0-16,-2-4-10 16,0-2-4-16,-3-2-25 15,-7-2-12-15,-5-2-12 16,-6-3-9-16,-1-7 4 15,0-8-5-15,3-11-52 0,2-10-35 16,2-18-38-16,4-13-49 16,8-18 145-16</inkml:trace>
  <inkml:trace contextRef="#ctx0" brushRef="#br0" timeOffset="94057.77">16456 16348 1334 0,'0'0'207'0,"-1"3"222"0,-9 3-132 16,-7 13-75-16,-8 5-49 0,-4 11-77 0,3 4-26 0,-6 5-38 16,10 0-12-16,9-1-22 15,5-8-8-15,20-4-8 0,3-4-1 16,9 1 4-1,-5-1 5-15,1 2 0 16,-9-1-8-16,-7-1-17 16,-6 0-17-16,-15-2-25 15,-5 2-6-15,-18-5-33 16,-9-7-33-16,-11-2-126 16,-9-8 153-16</inkml:trace>
  <inkml:trace contextRef="#ctx0" brushRef="#br0" timeOffset="94680.37">14925 17422 1082 0,'0'1'167'0,"-4"3"146"0,-5-3-51 0,-2-1-66 0,0-1-32 0,-3-9-49 16,1-3-19-16,-1-4-26 16,-2-5-13-16,-8-5-14 15,-4 2-10-15,1 0-22 16,-3 3-4-16,10 12-7 15,-2 10-2-15,7 13-46 16,1 9-22-16,6 17-33 16,7 9-12-16,6 2 35 15,6-1 21-15,8-14 35 16,-2-5 14-16,7-21 9 0,2-4 1 0,0-16 21 16,-1-8 13-1,0-11 32-15,-6-8 17 16,2-1 11-1,-9-1-5-15,-1 10-26 16,-8 7-16-16,1 16-28 16,2 7-9-16,-3 19-44 15,5 8-34-15,4 11-71 16,6 1-52-16,7-2-105 16,10-11-123-16,12-10 238 0</inkml:trace>
  <inkml:trace contextRef="#ctx0" brushRef="#br0" timeOffset="95038.81">15322 17457 607 0,'3'-16'240'0,"0"2"206"16,-7 1-93-16,-9 2-51 0,-12 1-100 15,-2 7-40-15,-3 6-75 16,-1 7-23-16,5 9-27 16,6 6-19-16,2 7-20 15,6 1-8-15,9 5-11 16,3-5-5-16,8-8-12 15,1-6 0-15,7-13 9 16,1-6 7-16,-3-17 17 16,4-4 3-16,2-17 2 15,2-7 2-15,-1-18 2 16,1-8 8-16,2-8 27 16,-7-3 9-16,3 14 15 15,-4 11 0-15,-6 23-4 0,-6 11 3 16,-7 22-11-16,-6 10-8 15,-4 18-28-15,-1 14-25 16,1 19-45 0,7 5-21-16,6 12-53 0,5-3-34 15,18-12-167-15,7-7 192 16</inkml:trace>
  <inkml:trace contextRef="#ctx0" brushRef="#br0" timeOffset="95682.72">15799 17499 1103 0,'0'-8'213'0,"-8"-4"150"16,-8 4-115-16,-3 3-47 15,-14 0-90-15,4 8-30 16,-5 7-45-16,5 9-18 16,7 6-18-16,3 0-10 0,13 5-20 15,6-3-10-15,10-8-8 16,4-6 2-16,8-12 18 15,0-2 12-15,2-12 12 16,1-3 4-16,0-11 1 16,-1-4 2-16,-2-9 15 15,1-8 10-15,-4-6 26 16,0-9 13-16,-3-3 12 16,-5-7-3-16,-9 10 6 15,-2 8-1-15,-3 20-9 16,-7 16 2-16,-1 18-27 0,0 8-13 15,-2 20-21-15,7 11-11 16,-3 20-24-16,1 4-17 16,8 6-32-16,4 1-17 15,11-10-10-15,7-7 10 16,5-22 26-16,3-8 19 16,3-19 27-16,1-6 8 0,3-13 8 15,1-8 3-15,-1-4 2 16,3 3 8-1,-4 2 7-15,0 9 0 16,-15 14 1-16,-5 10-8 0,-10 13-19 16,-8 9-13-16,4 7-18 15,1 1 0-15,2-1 13 16,-5-4 14-16,-6-10 14 16,-2-11 14-1,-2-11 33-15,-1-3 19 0,0-15 31 16,0-7-2-16,3-11-32 15,5-10-21-15,13 0-35 16,12 2-10-16,9-3-6 16,7 2-3-16,0 1-55 15,-3-8-19-15,13-2 40 16</inkml:trace>
  <inkml:trace contextRef="#ctx0" brushRef="#br0" timeOffset="101343.38">13134 17889 495 0,'-8'8'135'0,"-3"3"110"0,2-2-63 0,2 4-26 0,1-2-28 0,3-3-4 0,3-2-8 15,0-5-2-15,0 1-8 16,0 0-8-16,1-4-12 16,12-3-6-16,11-6-19 15,4 0-11-15,12 2-21 16,-1 2-10-16,-1 3-10 15,-3 4-3-15,-10 11-1 16,-1 6 1-16,-13 10-3 16,-7 4-5-16,-4 10-24 15,-8 4-12-15,-7 3-15 16,-1-2 0-16,-8 2 21 16,-3-7 7-16,2-5 14 15,-3-6 4-15,2-8 2 16,0-3 4-16,5-8 3 15,7 0 3-15,14-3 2 0,3-2 2 16,18-4 9-16,5 2 1 16,11-5 1-16,4-7 0 15,11 0-9-15,11 0-1 16,0-3-4 0,2 2-1-16,-13-2 6 0,-2-2-36 15,-10-6-138-15,-10-3-197 0,8-13 187 16</inkml:trace>
  <inkml:trace contextRef="#ctx0" brushRef="#br0" timeOffset="101613.73">13808 17773 1368 0,'-11'16'135'0,"-2"6"108"0,2-3-78 0,6 10-35 0,-1 2-35 0,6 5-38 0,6 5-18 15,1 5-22-15,2 5-6 16,2 5-7-16,0-2-1 16,-3 6-31-16,0-6-33 15,3-2-109-15,-5-8-107 16,5-11 150-16</inkml:trace>
  <inkml:trace contextRef="#ctx0" brushRef="#br0" timeOffset="102206.08">14395 17759 926 0,'-4'7'174'16,"0"4"166"-16,-4 0-43 16,3 6-96-1,-8 2-49-15,6 6-78 16,2 5-29-16,3 11-28 16,9 6-6-16,2 9-8 15,2 2-2-15,2-1-3 16,-5-4-3-16,-1-2-32 0,1-5-8 15,-1-15 1-15,-3-4 3 16,-2-14 34 0,-2-12 7-16,0-1 1 0,2-6 0 15,1-10-1-15,3-9 0 16,3-5 3-16,9-3 1 16,1 4 2-1,6 6 0-15,0 9-1 0,0 6 0 16,-1 11 1-1,-3 6 2-15,-7 12 5 16,-6-2 2-16,-8 6 2 0,-5 3 0 16,-11 2-4-16,-4-1-3 0,-6-4-4 15,1 0-1-15,-2-11-1 16,1-7-3-16,0-17-11 16,-2-9-13-16,6-9-58 15,3-7-49-15,16-3 68 0</inkml:trace>
  <inkml:trace contextRef="#ctx0" brushRef="#br0" timeOffset="102860.89">15322 18247 944 0,'-6'0'157'0,"4"-5"167"0,1 2-92 0,1-2-63 0,0 0-29 0,1 5-48 0,4 0-19 16,0 14-32-16,-2 9-13 15,6 13-21-15,-4 8-7 0,3 11-28 16,0 0-18-16,-3 7-31 16,-2-5-9-1,2-5 22-15,-5-3 17 16,-5-16 41 0,0-13 16-16,-6-20 29 15,-2-11 2-15,1-28 0 16,-1-12-4-16,10-15-21 0,3-2-2 0,13 4 7 15,4 2 3-15,11 13 5 16,7 8-1-16,3 14-9 0,-3 12-5 31,-5 15-3-31,-5 7 2 16,-9 14 1-16,-4 6 3 16,-10 3 3-16,-7 1-1 15,-12 2-7-15,-7-1-17 16,-11-2-49-16,1 1-40 0,-1-8-139 15,0 0-114 1,10-2 190-16</inkml:trace>
  <inkml:trace contextRef="#ctx0" brushRef="#br0" timeOffset="103761.65">15759 17956 943 0,'0'-11'169'0,"3"0"200"0,-4 7-115 0,1 4-67 0,-2 3-47 0,1 16-72 16,2 1-28-16,-1 16-20 0,3 7-5 15,0 12-12-15,5 4-3 16,0 2-6-16,0 1-7 15,3-10-4-15,2-10-1 16,-1-13 3-16,3-9 6 16,-1-10 4-16,-2-7 2 15,-1-6 2-15,1-8 1 16,0-5 2-16,-2-6 2 16,1 1 13-16,-2 2 6 15,1 0 11-15,-1 5 2 16,-1 2-4-16,1 4-5 0,2 8-8 15,1 0-2-15,2 8-9 16,1 6-5-16,6 5-1 16,3 6-1-16,1 0 0 15,5 2 0-15,1-2 0 16,-1-4 0-16,-1-9-1 16,-7-2 2-16,-2-10 1 15,2-3 1-15,-7-4 7 0,0-1 3 16,-4-3 13-1,-4 0 7-15,-4 0 3 0,2 5-3 16,1-4-12 0,-3 9-4-16,5-5-7 15,0 4 1-15,3 2 4 0,0 5 0 16,5 4 0-16,-4 1-3 16,-1 1-6-16,4 0-3 15,-1-8-2-15,0-5 2 16,5-10 5-16,-2-6 9 0,2-13 11 15,-1 2 3-15,-4-5 18 16,-3 4 5 0,-8 1 4-16,-1 7 6 0,-6 10-9 15,3 7-7 1,-4 10-16-16,-1 6-8 16,4 9-18-16,2 10-4 15,3 3-3-15,4 7 0 16,4 1-3-16,3-5 0 0,3 0 0 15,5-1-1 1,-3 1 3-16,0-3 1 16,-5 2 1-16,-4 0 1 0,-9-7 2 15,-2 5-1-15,-12-6-2 16,-6 0-1-16,-6-2 0 16,-3-6-1-16,-7-3 1 15,2-7-1-15,-5-9-14 16,2-11-14-16,-1-16-35 15,9-3-22-15,12-3-74 16,8 2-43-16,21-2-460 16,11 1 413-16</inkml:trace>
  <inkml:trace contextRef="#ctx0" brushRef="#br0" timeOffset="104079.06">17051 18106 1430 0,'-11'2'217'0,"-9"6"221"0,-4 3-156 15,-6 8-117-15,3 3-45 0,-3 3-67 0,7 0-17 0,8-4-23 0,9 4-13 0,19-3-13 16,12-3-3-16,11 1 5 15,-6-5 4-15,3-3 7 16,-7 4 1-16,-9 5 5 16,-4-1 1-16,-15 4 5 15,-8 1 0-15,-13 2-10 16,-9-2-10-16,-13-3-48 16,-9-3-39-16,-12-10-125 15,1-1-29-15,2-12 122 16</inkml:trace>
  <inkml:trace contextRef="#ctx0" brushRef="#br0" timeOffset="104766.11">17577 18158 1011 0,'3'-19'183'0,"-2"2"161"0,4 3-122 0,3 3-9 16,-5 8-52-16,0 3-24 0,5 9-43 0,-6 10-22 0,7 19-36 15,1 8-12-15,-6 14-17 16,9 7-12-16,-10 1-37 16,3-2-18-16,-4-3-14 15,0-9 9-15,-2-14 36 16,-5-11 17-16,0-16 18 16,4-11 11-16,-12-15 19 15,3-15 7-15,1-26 1 16,0-9-3-16,7-13-15 15,7-1-5-15,15 8 2 16,1 2-2-16,6 18-2 16,3 12-2-16,-5 22-7 0,-2 8-1 15,-5 14-1-15,-6 1 1 16,-2 14 4-16,-7 4 3 0,-5 10 1 16,-5 2 0-1,-9 0-11-15,-8-7-15 16,-4-7-45-16,-5-4-20 15,-2-18-53-15,2-4-50 16,11-15-134-16,4-8 171 0</inkml:trace>
  <inkml:trace contextRef="#ctx0" brushRef="#br0" timeOffset="105454.45">18318 18261 1177 0,'5'-27'202'0,"-10"-3"175"0,-9-2-142 0,-10 6-25 0,-9 5-65 0,-3 7-30 0,-12 12-50 16,6 6-21-16,2 11-35 15,3 9-11-15,13 11-18 16,8-1-5-16,8-1-6 15,8 1-2-15,10-15-3 16,5 1 3 0,12-11 8-16,6-5 8 0,-1-4 14 31,-1-8 3-31,-4 0 2 0,0-5 2 0,-10 1 5 16,6 1 10-1,-11 3 10-15,-2 5 2 0,-9 3-1 16,10 3-10-1,2 8-11-15,3 3-4 0,7 5-7 16,3-3-1-16,10-8-1 31,3-2-1-31,4-6 6 0,-1-8-1 0,3-8 27 16,-4-3 11-16,-3-9 9 16,-2-1 18-16,-16-8-1 15,1-1 3-15,-18 0 12 16,-3 3-2-16,-8 5-11 15,-8 10-6-15,4 12-17 16,-1 9-14-16,7 31-18 16,-2 7-8-16,5 25-11 15,3 2 0-15,1 13-16 0,6 3-14 16,-4 3-25-16,-3 5-16 16,-8 0 2-16,-3-2 10 15,-10-14 27 1,-4-11 18-16,-2-24 18 0,2-10 3 0,3-24 15 15,3-10 1 1,-1-22-2-16,-3-17 2 0,3-14-15 16,-1-15-3-16,10 5-8 15,10 2-1 1,10 9-53-16,7 7-54 16,11 7-171-16,4 1-115 15,10-6 210-15</inkml:trace>
  <inkml:trace contextRef="#ctx0" brushRef="#br0" timeOffset="105816.11">18839 18250 844 0,'9'17'168'0,"7"7"135"0,3-1-103 0,1 1-35 0,10-7-44 0,-3-6-11 0,8-6-14 0,0-5 8 15,-6-8 4-15,3-3 9 0,-13-8-17 31,-2 0-3-31,-9-4-1 16,-8 1-8-16,-1 3 2 16,-10-2-11-16,-8 2-18 15,-10-3-9-15,-5 6-14 16,-9 5-12-16,2 15-19 0,3 10-10 16,10 22-18-16,12 11-4 15,16 16 1 1,14 1 5-16,16-8 4 0,8-4 0 0,6-15 3 15,0-9 2 1,5-17 6-16,-3-8 2 0,1-9 2 16,-1-7 1-16,-3-10-47 15,-1-4-57-15,-2-9-187 16,-1-5 160-16</inkml:trace>
  <inkml:trace contextRef="#ctx0" brushRef="#br0" timeOffset="106860.18">20017 18065 467 0,'-5'-16'105'0,"2"1"122"16,2 2 6-16,1 8 17 0,0-1-1 0,1 6-5 0,-1 8-12 0,-1 6-63 15,-1 11-37-15,0 13-74 16,1 11-27-16,-4 9-22 16,4 6-4-16,-1-3-4 0,-1-11-1 15,3-7-2 1,0-8 0-1,1-18-2-15,1-4-4 16,-2-15-3-16,2-14-1 0,-1-15 5 16,1-10 9-16,4-18 14 0,0-4 2 31,15-9 2-31,3-1 3 16,6 15 3-16,6 8 0 0,3 15 0 15,-1 16-7-15,-5 19-8 16,-3 6 1-16,-6 26 1 15,-8 7 1-15,-2 16-2 16,-3 10-4-16,-11 6-5 0,5-3-3 16,-1-11-3-1,-1-9-5-15,7-16-14 0,-1-13-12 0,9-19-17 16,-2-5-25 0,6-18-55-16,1-11-30 0,9-11-82 15,3-11-47-15,1-5-185 31,-1-2 262-31</inkml:trace>
  <inkml:trace contextRef="#ctx0" brushRef="#br0" timeOffset="107600.06">20677 17980 959 0,'-2'5'189'0,"-1"9"202"15,-7 8-55 1,-1 13-108-16,0-1-46 0,5 12-98 16,-5 3-35-16,9 5-39 15,-1 2-6-15,6 1-6 16,4-6-4-16,10-13-9 0,3-10-2 15,12-14-5-15,4-9 2 16,4-13 8 0,1-9 9-16,0-12 26 0,-3-2 13 15,-2-12 16-15,-8-1 7 16,-12-2 9 0,-5 1 6-16,-11 5 4 15,0 7-8-15,-3 16-12 16,-5 6-11-16,2 15-23 0,-4 12-7 0,7 12-20 31,3 9-8-31,6 7 0 16,6 5 0-16,10-10-1 15,-3-3 1-15,7-15 1 16,0-8 1-16,-1-13 3 16,-5-5 3-16,-1-16 3 15,2-4 1-15,-9-11 3 16,6-10 2-16,-6-6 4 15,1 2 2-15,-2 7 1 16,-1 5 2-16,-4 19-3 0,2 13-1 0,-5 12-4 16,3 13-3-16,-3 14-4 15,1 7-5 1,-3 4-5-16,4 0-2 0,-2-8 1 16,0-3 1-16,5-15 1 15,-3-9 1-15,4-9 0 16,2-12 1-16,3-7 5 15,2-7 2-15,6 0 2 16,0 0 0-16,-1 6 2 0,1 3-1 16,0 9 0-1,-5 3-1-15,4 11-2 16,-4 5 0-16,-1 5-8 0,0 6-4 16,0-3-3-16,-8-3-1 15,4-8 5-15,1-8 5 0,-2-11 5 16,0-7 2-1,5-10 10-15,-1-5 5 0,7 3 8 16,4 3 2 0,-3 10-3-16,-4 9-5 0,0 11-7 15,-5 11-2-15,-1 10-9 32,-2 7-13-32,-1 4-47 15,-3 1-30-15,3-3-80 0,3-7-54 16,4-11 125-16</inkml:trace>
  <inkml:trace contextRef="#ctx0" brushRef="#br0" timeOffset="108005.25">22046 17535 1378 0,'9'-1'197'16,"-2"10"167"-16,2 12-83 0,-7 21-112 0,1 10-55 0,-3 21-76 0,-2 9-15 16,1 11-13-16,-4 6-5 0,2-9-16 15,3-1-23-15,3-22-56 16,2-11-17-16,-2-17 9 16,0-9 22-1,3-21 76-15,-3-4 29 0,7-18 33 16,3-4 8-16,10-5-7 15,6-5-11-15,10-3-27 16,-1 3-10-16,5 4-13 16,-1 4-2-16,-10 9 1 0,1 10 0 15,-16 10 5 1,-4 6 3-16,-12 9-23 0,-2 8-12 0,-12 6-27 16,-3 1-9-16,-15 1 7 15,-7-6-5 1,-6-13-26-1,-7-5-22-15,-1-22-30 16,5-10-7-16,14-25-20 0,9-3-53 0,18-13 133 16</inkml:trace>
  <inkml:trace contextRef="#ctx0" brushRef="#br0" timeOffset="108568.18">22551 18251 718 0,'27'15'150'0,"2"-6"120"0,5-9-35 0,2-6 7 15,2-12-28-15,-4-5-9 16,-4-12-43-16,-4 0-18 16,-11-4-17-16,-5 4-16 15,-18 8-12-15,-9 7-12 16,-12 12-27-1,-7 2-10-15,-3 18-36 0,-1 14-13 0,1 15-33 32,4 9-10-32,11 13-9 15,9 0 0-15,15-1 10 16,12-9 3-16,13-13 5 0,7-7 5 16,3-19 12-1,4-8 5-15,1-14 9 0,4-9 3 16,3-13 14-16,10-5 2 15,-2 2 6-15,0-3 1 0,-9 12-8 16,-10 4-1 0,-7 14-7-16,-6 9-3 0,-4 17-14 15,0 7-18-15,-8 11-52 16,-4 1-5-16,-4-1-7 16,1-2 17-16,-4-17 65 15,0-15 7-15,-6 0 55 16,3-23 20-16,3-17 19 15,3-10 9-15,15-12-12 16,4-7-13-16,14-3-26 0,10 1-13 16,4-9-25-16,5 5-9 15,2-5-26 1,5 4-3 0,-10-10 11-16</inkml:trace>
  <inkml:trace contextRef="#ctx0" brushRef="#br0" timeOffset="124824.66">13929 598 1017 0,'-1'8'164'0,"-3"3"92"0,0 2-35 0,-1 1 10 0,2 2-70 0,0 4-32 0,-2 4-29 16,0 7-16-16,-3 13-34 16,2 7-9-16,-5 10-25 15,0 10-7-15,5-1-5 16,-4 2-1-16,7-9-2 0,1-7 2 15,2-15-1-15,0-7 2 16,0-19 5-16,-3-12 2 0,-1-19 1 31,-4-11 0-31,1-25-4 0,-2-13-3 16,4-21-1-16,-1-9-2 16,7-17-1-16,12 8-1 0,12 17-3 31,10 21 1-31,3 41-1 15,0 12 1-15,-2 29 2 16,-6 11 2-16,-6 17 4 16,-10 2 2-16,-14 4 1 0,-8 2 0 15,-13 0 0-15,-5-5-2 0,-11-2-35 16,-1-3-46 0,4-15-163-16,4-6 137 15</inkml:trace>
  <inkml:trace contextRef="#ctx0" brushRef="#br0" timeOffset="125591.09">14275 800 1175 0,'9'35'157'16,"-4"-4"72"-16,-5 5-86 16,-8 2 0-16,-3-6-95 15,1-1-19-15,1-5-17 16,3-9-4-16,6-3-4 15,-2-6-1-15,5-8 2 16,5-3-1-16,-3-14 3 16,4-2 0-16,-2-18 0 0,2 0 1 15,1-11 6-15,2-2 7 16,4 4 12-16,8-1 6 16,1 10 8-1,0 7-7-15,2 16-12 0,-2 6-9 16,-1 10-13-1,-5 4-4-15,-5 10 1 0,-3 6 1 16,-9 10 0-16,-4 6 0 16,-7 10 0-16,-1 3-1 0,2-1 0 15,8-6-3 1,8-7-2-16,8-6-4 0,11-15-2 16,4-5 2-16,7-16-1 15,5-7-4-15,-1-9-28 16,-2-9-10-16,-4-3-11 15,-9 0-8 1,-11 3-2-16,-7 2-14 16,-9 2-87-1,-11 0-49-15,2 5-68 0,4 9-4 16,3 10 90-16,2 0 66 16,0-2 104-16,7 7 37 15,0-3 83-15,0 0 39 16,-1 1 74-16,-3-1 28 15,-3 0-24-15,-3 0-21 0,-6 0-43 16,-4 0-23-16,2-6-26 16,3 0-12-16,-1-7-21 15,-1 4-8-15,2-2-10 16,-3 6-3-16,0-1-4 16,-3 1-3-16,3 5-8 15,-3 5-1-15,0 6-9 16,1 3-2-16,-1 2-3 15,3-2-3-15,0-8-1 16,0 4-1-16,0 1 1 0,-1-5-1 16,5 2-1-1,-3-2 1-15,2 0-3 16,5 5-3-16,3-3 0 0,0 3 0 16,3 0 1-16,0 2 1 15,-3-5-4-15,0-6-38 16,4 1-116-16,0-6-116 0,9-18 136 15</inkml:trace>
  <inkml:trace contextRef="#ctx0" brushRef="#br0" timeOffset="126325.44">15116 822 606 0,'3'-8'192'0,"5"-3"149"0,-2-5-92 16,2 1-17-16,-5-6-73 0,-3 4-25 0,-5-1-38 16,-3 6-18-16,-6 7-39 0,0 7-15 0,-8 17-21 0,-3 3-4 0,1 15-6 0,3 3 1 15,9 1 0-15,5-8 1 16,15-11 2 0,7-5 0-1,2-12 3-15,2-8 4 0,-2-13 3 16,2-6 2-16,-3-11-4 15,0-2 17-15,-4 1 13 16,-2 2 6-16,-4 16 13 0,2 7-18 16,-6 20-11-16,-2 6-5 15,-2 23-6 1,-4 5-2-16,1 9-3 0,3 6 0 0,2-3-6 16,3 1-1-16,5-7 3 15,-4-7-2-15,-4-10 6 16,-2 0 4-16,-9-9 5 15,-6-3 4-15,-6-6 2 16,1-5-1-16,-3-11-4 31,0-2-4-31,0-11-6 0,3-4-2 16,-1-13-55 0,3 0-48-16,18 3-141 0,1 4-108 15,18 9 185-15</inkml:trace>
  <inkml:trace contextRef="#ctx0" brushRef="#br0" timeOffset="126545.87">15564 614 1620 0,'3'8'139'0,"-5"12"48"0,-4 9 6 0,-8 15-73 0,6 6-45 0,-10 7-39 16,3-10-15-16,0-4-17 0,8-8 11 16,11-10-93-16,9-5-69 15,4-1 85-15</inkml:trace>
  <inkml:trace contextRef="#ctx0" brushRef="#br0" timeOffset="127145.57">17428 738 1413 0,'0'-23'89'0,"3"7"36"15,5 5 9-15,5 22-8 0,1 16-32 0,2 25-43 16,0 9-14-16,-7 14-16 31,-1-3-7-31,-8-1-7 0,2-5 1 0,-6-6-3 32,-2-3 7-32,0-13-37 0,-7-11-16 0,1-19-31 15,1-14-16-15,-2-31 27 16,2-15 15-1,3-34 32-15,3-15 9 0,10-22 33 16,11-7 18-16,11 13 28 16,3 15 14-16,17 33-4 15,-3 19-11-15,-3 25-23 16,2 11-13-16,-16 14-15 16,-4 6-5-16,-7 8 1 15,-13 2 3-15,-6 8 7 0,-19 5-4 16,-14 6-4-16,-7 5-4 15,-9-7-60-15,1-1-50 16,4-22-165-16,8-5 140 16</inkml:trace>
  <inkml:trace contextRef="#ctx0" brushRef="#br0" timeOffset="127596.92">17927 713 1029 0,'19'48'121'15,"-2"2"40"-15,-14 2-40 16,-3-1-1-16,-3-3-63 16,-5-11-12-1,3-14 3-15,-1-2 15 0,3-23 20 16,1-9 2 0,1-16-9-1,-1-9-24-15,2-14-30 16,3-7-9-16,8-5-11 15,5 6-2-15,0 18-2 0,8 11 1 16,1 22 1-16,2 8 0 0,3 18 0 16,0 4 2-16,-7 11 2 15,-1-1 1-15,-3 3-1 16,-4 1 0-16,-4-2 0 16,0 0-1-16,3-3 1 15,2-8-1-15,7-8 0 16,-2-6 0-16,4-4 3 15,-4-6 2-15,-4-10 6 0,2-6 3 16,-8-5 13-16,-3-6 7 16,-4-5 9-16,-10 0 3 15,-8-2-12-15,-8 1-11 16,-13 1-32-16,-3 3-29 16,-4 3-69-16,1 5-54 15,14 10-160 1,11-1 175-16</inkml:trace>
  <inkml:trace contextRef="#ctx0" brushRef="#br0" timeOffset="128008.46">18723 868 1505 0,'4'-3'186'0,"-9"-1"63"0,-16-5-4 0,-12 0-137 0,-11 2-58 0,3 7-31 0,-2 11-14 0,9 18-18 0,7 4-2 0,11 5-3 16,11-7 2-16,20-15 7 15,13-8 1-15,8-19 8 0,8-8 6 16,-4-6 10-16,-2-2 10 16,-11 0 21-16,-2 0 9 15,-11 5-1-15,-1 3-2 16,-4 16-24-16,-6 5-12 15,2 18-8-15,4 13-8 16,3 15 0 0,-1 5 1-16,1-1 0 15,1 3 0-15,-7-3 0 16,-1-1-2-16,-18-1 4 16,-10-1 2-16,-14 0 4 15,-2-9 4-15,-7-10-1 16,2-5 0-16,6-14-2 15,-1-10-6-15,9-15-42 16,0-14-48-16,6-23-119 16,0-5-119-16,15-12 173 15</inkml:trace>
  <inkml:trace contextRef="#ctx0" brushRef="#br0" timeOffset="128612.5">20385 887 1171 0,'6'0'142'0,"-6"1"70"0,0 6 0 0,0 15-59 0,-3 12-47 15,3 18-38-15,-3 13-16 16,0 4-29-16,1 9-8 16,-3-3-8-16,2 0 0 15,6-9-1-15,-3-6 1 16,0-11 0-16,0-13 1 0,-8-16 3 31,-4-9 5-31,-3-18 8 0,-2-14 0 16,-2-31-1-16,8-17-3 15,5-26 9-15,-5-6 9 16,12 0 10-16,9 11-5 16,10 29-16-16,15 17-9 15,1 31-20-15,-1 10 0 16,-5 19-6-16,-8 2-1 16,3 16 7-16,-7 2 2 0,-10-1 1 15,-8 1 3-15,-19 2-27 16,0 0-26-16,-13-7-92 15,4-10-41 1,4-20 91-16</inkml:trace>
  <inkml:trace contextRef="#ctx0" brushRef="#br0" timeOffset="129064.81">20883 852 1130 0,'33'63'87'0,"-17"0"45"15,-5-6 2-15,-19-7 7 0,-1-2-47 16,-12-12-51 0,-1-9-4-16,2-16-4 0,-4-10 6 15,2-15 19-15,3-9 1 16,10-22-11-16,1-7-11 16,17-11-30-16,7 2-8 15,19 2-5-15,2 12 0 16,8 20 1-16,0 13-2 15,-7 16-2-15,0 10 0 0,-11 10 2 16,-3 4 2 0,-9 10 3-16,0 2 0 15,-4 3 1-15,1 6 0 0,-1-8 1 16,0-5 0-16,5-14 4 16,-2-6 4-16,8-14 21 15,4-4 11-15,-4-15 29 16,1 0 10-16,-7-8 4 15,-6-5-3-15,-12 4-24 0,-7-5-14 0,-14 3-37 16,-5 2-25-16,0-4-56 16,2 4-34-16,14 4-83 15,6 5-60-15,10 5-289 16,17-4 311-16</inkml:trace>
  <inkml:trace contextRef="#ctx0" brushRef="#br0" timeOffset="129479.29">21674 860 719 0,'23'8'168'0,"-5"-2"259"0,-6-1-144 0,-10-5-13 0,-4-3-48 0,-10-4-112 0,-9 1-37 0,-10 8-55 0,-7 9-18 0,-5 17-15 0,0 7-2 16,21 4 4-16,10-3 2 15,20-10 5-15,15-7 3 16,14-12 5-16,0-7 6 16,1-9 11-16,-8-5 10 15,-8-7 24-15,-7 1 11 16,-11-4 7-16,-1 2-7 0,-3 8-23 16,-6 4-14-16,3 15-17 15,0 9-5-15,3 15-4 16,3 7-1-16,8 5 3 15,0-2 1-15,3-1 0 16,-6-1 0-16,-3-4 1 16,-5 0 0-16,-10 2 7 15,-7-6 0-15,-18-2 7 16,-2-5 1-16,-12-15-17 16,-3-6-30-16,3-9-72 15,6-12-25-15,15-7-221 16,9 0 208-16</inkml:trace>
  <inkml:trace contextRef="#ctx0" brushRef="#br0" timeOffset="129940.42">22431 557 1274 0,'0'0'123'0,"0"-3"29"0,1 1 78 16,4-4-30-16,5 1-59 0,12-1-74 0,-2 1-17 0,15 5-19 0,1 7-8 0,7 5-17 0,3 7-4 0,-15 3-2 0,-4-1 0 0,-19 4 0 16,-10 2 2-1,-21 6 5-15,-14 0 2 0,-4-1 4 16,-1-4-2-16,10-6-2 16,7-5-4-16,22-1-9 0,11 1-1 15,18-1 5-15,12 8 5 16,13 1 9-16,1-4 2 15,-6 9-6-15,-2-4-1 16,-17 1 3-16,-10 3 3 16,-20-1 6-1,-13 1 2-15,-25-2 1 0,-13 0-4 16,-14 1-10-16,-7-6-25 0,-6-4-114 16,-9-11 234-16,-34-8-122 15</inkml:trace>
  <inkml:trace contextRef="#ctx0" brushRef="#br0" timeOffset="130557.53">13776 1883 1345 0,'0'29'89'0,"0"18"26"0,0 19 6 0,0 34-35 0,6 10-32 0,-2 10-37 0,4 1-8 0,-2-13-3 0,3-7-9 0,2-8-88 0,-4-8-97 16,-3-16 100-16</inkml:trace>
  <inkml:trace contextRef="#ctx0" brushRef="#br0" timeOffset="131105.07">13798 2047 1513 0,'10'-22'113'0,"1"3"95"15,1 2-41-15,3-2 1 16,5 2-47-16,21-4-79 15,14-2-20-15,40 1-20 16,20-2-6-16,24 2-6 16,14 6 0-16,19 3 1 15,1 10 1-15,3 5 6 16,-12 4 1-16,-26 10 3 0,-16 3 3 16,-35 3 5-16,-18-2 9 15,-48 1 16-15,-10-5 9 16,-14-2 12-16,-13-3-4 15,-6-2-12-15,6-2-11 16,-8-1-16-16,-1-1-5 16,9 1-6-16,-4 0-1 15,9 9-4-15,6 7-1 0,7 22-4 16,4 14-3-16,13 30 1 16,-2 7 1-16,13 4 4 15,-2 4 5-15,-4-13 2 16,1-2 3-16,-9-7 0 15,-6-10 3-15,-12-15 5 16,-11-5 2-16,-26-12 6 16,-19-1 2-16,-35-8-1 15,-19-3-2-15,-30-7-19 16,-16-4-10-16,-30-8-24 16,-4-5-1-16,1-8-24 15,8-9-38-15,44-9-67 16,21-3-41-16,50-7-337 15,38-5 335-15</inkml:trace>
  <inkml:trace contextRef="#ctx0" brushRef="#br0" timeOffset="131485.66">17214 1907 1051 0,'-11'-27'120'0,"3"2"66"0,9 14-41 0,12 9 0 0,12 29-12 0,5 21-3 0,6 40-22 0,2 21-11 0,-17 18-47 0,-9 6-17 0,-15-10-15 15,-5 0-2-15,-4-6-22 0,-2-9-58 16,3-18-114-16,0-12-79 15,-1-26 117-15</inkml:trace>
  <inkml:trace contextRef="#ctx0" brushRef="#br0" timeOffset="131951.26">17195 2185 1300 0,'12'-40'200'31,"6"2"268"-31,18 15-309 0,13 1 4 15,30 3-58-15,14-5-33 16,22-4-42-16,11-9-15 16,7 3-12-16,17 2-3 15,9 5 1-15,0 4 1 16,-23 8 1-16,-21 1 2 16,-41 10 3-16,-12 5 2 15,-37 7-1-15,-11 6-2 0,-14 8-2 16,-11 5-2-1,0 13-2-15,2 10 1 0,6 11-6 16,14 10-4-16,20 13-2 16,7 4 2-16,14 5 4 15,2-3 3-15,-4-3 3 16,-4-8 2-16,-13-3 1 16,-11-7 1-16,-17-8 4 15,-13-4 2-15,-20-9 6 16,-15-6 2-16,-45-4 2 15,-16-2 0-15,-26-3-4 16,-7-4-2-16,-5-13-3 16,-2-7 2-16,7-18-29 15,11-10-21-15,33-29-82 0,23-4-58 16,28-25-107 0,25-7 139-16</inkml:trace>
  <inkml:trace contextRef="#ctx0" brushRef="#br0" timeOffset="132298.43">20992 1748 1148 0,'-2'-8'58'15,"-1"5"82"-15,8 14-33 0,8 25 27 0,-1 16 0 0,4 40-47 0,-2 15-29 0,-11 19-31 0,-1 2-5 16,-5-8-8 0,-3-5-1-16,-4-8-58 15,-3-9-69-15,1-13-178 16,1-8 153-16</inkml:trace>
  <inkml:trace contextRef="#ctx0" brushRef="#br0" timeOffset="132781.62">21036 1853 1454 0,'36'-17'154'15,"2"-3"110"-15,11 7-100 16,5 4 22-16,34 2-63 31,20 1-25-31,30-2-54 0,7-5-21 16,15 1-15-16,7-7-2 0,5 3-2 15,3 2 0 1,-19 6 0-16,-18 6 1 0,-41 4 6 16,-13 6 1-16,-48 4-4 0,-18 4-1 15,-33 10 2-15,-16 5 0 16,-12 7 5 0,-1 3-2-1,9 13-11-15,7 9-3 0,19 19-10 16,9 9-1-16,17 16 4 15,8-3 2-15,11-1 6 16,9-1 2-16,-3-2 2 0,6-2 0 0,-12-7 0 31,-5-7 1-31,-15-18 0 16,-5-9 2-16,-16-15 4 16,-7-9 0-16,-26-9 4 0,-17-4 3 15,-24-13-1 1,-17-3 1-16,-24-15-6 0,-19-6-4 15,-39-14-8-15,-12-3-20 16,-12-10-49-16,2 5-43 0,15-5-83 16,12 3 347-16,-7-13-150 31</inkml:trace>
  <inkml:trace contextRef="#ctx0" brushRef="#br0" timeOffset="133800.79">13334 3724 968 0,'-1'0'132'0,"-5"0"181"0,6 0-173 16,-4-2 13-16,4 2-43 0,2 3-35 0,6 12-59 15,-2 15-16-15,7 15-5 32,3 12 0-32,1 14 5 15,-3-3 1-15,-4 4 4 16,-6-2 0-16,-4-12 0 15,-1-12 3-15,-9-19 6 16,2-10 5-16,-4-19 8 16,-6-15 3-16,3-24 12 15,0-14 2-15,8-22 6 16,2-10 11-16,5-11 13 16,11-1 1-16,14 3-8 0,11 7-4 15,7 26-23-15,0 17-9 16,-4 34-11-16,-7 9-12 15,-9 18-10-15,-4 11-1 0,-9 4 6 16,-6 6 3-16,-8 0 3 16,-7 2 1-16,-12 0-36 15,-2-3-35 1,-2-6-88-16,13-6-66 0,-3-8 114 16</inkml:trace>
  <inkml:trace contextRef="#ctx0" brushRef="#br0" timeOffset="134251.73">13980 3740 1089 0,'6'-4'160'0,"-8"-2"105"0,-6-2-4 0,-14-3-99 0,-6 3-48 0,-10 4-64 0,-1-3-18 0,1 14-32 0,6 0-12 0,10 19-11 16,10 7-1-16,10 1 4 16,7-5 2-16,17-12 7 15,5-10 3-15,11-14 8 16,1-5 9-16,-1-12 17 16,0 0 10-16,-13-7 12 31,-8-1 0-31,-7 2 7 15,-7 8-5-15,-6 13-12 0,0 9-13 16,-5 19-26-16,3 14-7 16,0 17-5-16,4 13 5 15,2 7 6-15,6 2 0 16,-3 2 4-16,1-4 2 16,-8-6 2-16,-5-2 3 15,-13-16 7-15,-4-5 1 16,-6-21 4-16,-6-6 2 15,3-18-35-15,4-12-35 0,8-22-118 16,6-14-114-16,13-22 149 16</inkml:trace>
  <inkml:trace contextRef="#ctx0" brushRef="#br0" timeOffset="134482.44">14484 3465 1720 0,'0'13'139'0,"0"14"56"0,-4 4-9 0,-1 18-51 0,-3 6-51 0,2 7-49 0,1-1-14 0,4-2-15 0,1-9-2 15,6-6-54-15,0-3-58 16,4-5-196-16,1-6 168 15</inkml:trace>
  <inkml:trace contextRef="#ctx0" brushRef="#br0" timeOffset="135248.63">14267 3829 1145 0,'30'-9'179'16,"3"-2"105"-16,8 3-87 15,0-5-1-15,9 1-97 16,2-4-32-16,5 3-33 0,6 4-13 16,7 7-15-16,1 2 12 15,-8 5 11-15,-11 3 7 16,-21 0 29-16,-18 1-6 16,-16 1 9-16,-7-7-2 15,-12 0-19-15,-1 2-10 16,-17-4-22-16,-1 4-10 15,-3 6-12-15,9 7-6 16,13 10-5-16,8-1 0 16,14 0 1-16,2-2 3 0,15-11 4 31,5-1 2-31,11-10 5 16,-1-5 3-16,1-9 2 15,-3-5 3-15,-5 1 2 0,-4-4 0 16,-10 6-5-16,-8 11-2 15,0 9-2-15,-1 9-2 16,-2 10 1-16,-2 3 1 16,5-4 1-16,8-3-1 15,2-14 2-15,4-3 0 16,4-13 3-16,-1-6 2 0,1-12 3 16,-2-2-1-16,-2-10 0 15,-1-8 0-15,3-12 1 16,-4-7 5-16,0-18 14 15,-3 1 5-15,-4 9 10 16,-3 15 2-16,0 33-15 16,-2 14-7-16,-8 31-19 15,0 13-4-15,-6 18-5 16,0 9 4-16,5-5 3 16,-4-2 0-16,10-5 0 15,0-6 0-15,2-4-1 16,3-3-3-16,0-11-1 15,-2-9-1-15,1-15 0 0,7-1 1 16,10-17 1 0,4 4 1-16,4-3-2 0,5 6 0 15,-4 11 0-15,-1 0 0 16,-7 9-1-16,-6 4 2 0,-9 4-15 16,-8 5-14-1,-17 4-42-15,-4 0-23 16,-9 3-28-16,1-2-6 15,1-9 5 1,4-8-174-16,13-10 199 0</inkml:trace>
  <inkml:trace contextRef="#ctx0" brushRef="#br0" timeOffset="135605.19">15489 3265 1107 0,'37'27'168'0,"-9"6"86"0,-14 17-43 0,-3 9-19 0,-14 12-78 0,-6 1-32 15,-2 4-40-15,0-5-14 0,7-16-21 16,6-8-4-16,11-15-3 16,4-9 0-16,5-13 1 15,2-10 2-15,1-6 6 16,0-9 2-16,-6-5 4 15,2-5 3-15,-9-10 4 16,-7 5 5-16,-7-1 34 16,-4 2 10-16,-6 24 7 0,-7 5-8 15,1 27-41-15,2 13-14 16,2 7-17-16,5 7-1 16,10-9-2-16,10-1-1 15,15-14-6-15,2-4-26 16,15-12-118-16,6-3 224 15,7-11-101-15</inkml:trace>
  <inkml:trace contextRef="#ctx0" brushRef="#br0" timeOffset="140730.84">17610 3683 633 0,'-3'1'164'0,"-5"1"175"0,8 4-155 0,0 2 11 0,8 8-62 0,-5 9-37 0,6 10-40 16,-4 7-16-16,4 12-31 16,2 3-4-16,-4 1-3 15,1 2 2-15,-4 2-58 0,-4-6-57 16,-4 1-229-16,0-11 190 15</inkml:trace>
  <inkml:trace contextRef="#ctx0" brushRef="#br0" timeOffset="140956.94">17643 3818 849 0,'0'-63'192'16,"3"5"150"-16,-1 15-92 15,5 17-20-15,-3 15-80 16,3 6-40-16,0 5-55 15,4 5-20-15,13 4-25 16,-4 2-2-16,13 2-4 16,-4-2 0-16,-4 1-2 15,0 1-1-15,-11 0-1 16,-4 5-1-16,-12 5-31 16,-11 2-32-16,-10 2-94 15,-1-2-101-15,-1 0 142 16</inkml:trace>
  <inkml:trace contextRef="#ctx0" brushRef="#br0" timeOffset="141425.26">18159 3818 736 0,'23'-9'181'15,"-2"-1"166"-15,-5-12-153 0,-12 5 14 0,-5-5-73 16,-13 0-32 0,-12 5-42-16,-5 7-26 15,-1 10-39-15,-1 10-9 16,5 16-6-16,4 3 3 16,16 2 1-16,8-2 1 0,18-15 6 15,5-2 5-15,6-10 4 16,5-4 5-16,-5-7 3 15,-2 0 1-15,-12-4 3 16,-5 5 3-16,-9 2 3 16,-1 4 2-16,-1 2-8 15,-7 6-5-15,5 9-8 16,3 4-3-16,3 4 2 16,5 1 0-16,3 0 6 15,-2-4 6-15,-4-1 15 16,-3-2 3-16,-13 2 9 15,-13-5 0-15,-17 5-14 16,-8 0-4-16,-3-1-14 16,8-3-3-16,11-4-6 15,7-3-3-15,17-8-53 0,1-8-45 16,13-9 56-16</inkml:trace>
  <inkml:trace contextRef="#ctx0" brushRef="#br0" timeOffset="141675.94">18772 3244 1415 0,'-6'-4'142'0,"-7"4"73"0,-2 8-52 0,-1 17-14 0,-3 8-49 0,11 27-34 0,2 11-7 0,6 11-31 0,4 1-17 16,1-2-7-1,5-7 1-15,-7-6-68 16,0-4-63-16,-5-5 70 16</inkml:trace>
  <inkml:trace contextRef="#ctx0" brushRef="#br0" timeOffset="142458">18570 3716 933 0,'26'0'172'16,"-1"-2"152"-16,11 4-179 0,2-1 9 15,5 6-74-15,6-7-21 16,4 0-14-16,2 0-7 15,-7 1-21-15,-6-1-3 0,-21 2 13 16,-9-2 15 0,-12 0 23-16,-7 0 4 0,-11 2-16 15,-5 4-19-15,-7 6-29 16,-4 6-10-16,6 12-7 16,6 3-2-16,14 2 2 15,2-5 1-15,15-12 2 16,7-2 4-16,5-14 5 15,4-7 4-15,-5-9 5 16,1-5 3-16,-4-6-1 16,4-2-1-16,-6 3-3 15,0 8-4-15,-6 9-3 16,-6 7-5-16,-1 15 1 16,-2 4 1-16,-3 13 1 15,3 1 2-15,3 0-3 16,3-1 1-16,11-10 1 15,6-5 1-15,-1-12 4 16,-2-5 3-16,1-7 3 0,-6-11 2 16,3-14 0-16,4-6 0 15,2-20-1 1,1-4 4-16,-3-24 12 0,-2-12 10 16,1-8 12-1,-5 2-4-15,-2 31-3 16,0 21-3-16,-4 41-20 0,-7 18-1 15,-3 32-12-15,-2 12-6 0,-3 21 3 16,-2 7 0-16,2-5 0 16,-2-4-1-16,4-11 0 15,2-3 0-15,1-17-1 16,-2-3 2 0,2-18-1-16,3-7 4 0,8-18 5 15,4-8 0-15,7-12-3 16,4-2-4-16,8 4-9 15,2 5-3-15,0 18-4 0,0 5 1 16,-10 15-1-16,-3-1 1 16,-15 8 4-1,-1 2 0-15,-9 1-15 0,-8 4-18 16,-12-1-28-16,-3 1-49 16,-11-11-9-16,-4-4-27 0,6-17-181 15,1-10 225-15</inkml:trace>
  <inkml:trace contextRef="#ctx0" brushRef="#br0" timeOffset="142814.47">19631 3274 611 0,'25'13'126'0,"-3"11"158"0,-2 9-72 0,-2 25 3 0,-6 5-45 0,-2 14-76 16,-10 2-25-16,0-3-40 15,-8-5-11-15,8-13-12 16,3-9-3-16,10-19-3 16,3-6 0-16,2-16 5 15,8-5 5-15,-3-14 10 0,4-3 17 16,-6-10 31-16,-7-3 13 16,-5-3 29-16,-5 2 2 31,-8 12-14-31,-5 8-17 0,-8 22-43 15,-4 15-22 1,1 13-22-16,2 9-3 0,15-1-1 16,6-9 0-16,19-6 3 15,7-8 1-15,9-15-6 16,1-1-31-16,8-11 263 16,-1-4-179-16</inkml:trace>
  <inkml:trace contextRef="#ctx0" brushRef="#br0" timeOffset="143426.67">21663 3546 969 0,'1'4'163'0,"1"7"197"0,-1 15-226 16,4 10 11-16,-3 16-66 0,4 9-27 0,-3 15-39 0,0 3-3 16,0 0-5-16,-1 0-1 15,7-7-1-15,-2-4 1 0,-3-8-1 16,-2-8-2-16,-4-19 1 31,1-6 3-31,-9-27 3 16,1-10 2-16,-7-34 10 15,0-12 2-15,4-31 17 0,1-6 1 16,11-10-11-16,4 1-5 16,19 24-9-16,2 15 0 0,9 30-2 15,-4 14-5-15,-4 19-14 16,-4 3-4-16,-13 16 4 15,-1 2 4-15,-9 12 7 16,-9 3 6 0,-14 5-17-16,-6 0-24 0,-11-3-107 15,-4-8-59 1,1-13 98-16</inkml:trace>
  <inkml:trace contextRef="#ctx0" brushRef="#br0" timeOffset="143836.5">22199 3927 988 0,'16'-5'138'0,"-7"-1"152"0,-6-5-55 0,-15-3 3 16,-10 1-69-16,-8 1-102 31,-8 4-22-31,1 16-38 16,6 4-11-16,4 15-10 15,3 5-4-15,13-4 0 0,8-4 2 0,11-12 5 16,11-4 4-16,2-8 7 16,-1-5 5-16,-4-6 5 15,-5 0 3-15,-6 7-1 32,-2 1-6-32,-2 6-9 15,-1 8-5-15,4 14-5 16,5 11 3-16,7 10 6 15,6 6 1-15,5-3 4 16,3-5 4-16,3-6 9 0,-5-2 2 16,-9-11 5-16,-8-4 1 15,-12-5 8-15,-15-8 1 16,-22-2-3-16,-14-6-20 0,-11-2-57 16,0-9-31-16,11-11-112 0,3-6-143 31,25-34 198-31</inkml:trace>
  <inkml:trace contextRef="#ctx0" brushRef="#br0" timeOffset="144052.57">22514 3353 844 0,'40'-11'127'0,"-5"11"150"16,-1 11-62-1,-10 27-3-15,-7 17-30 0,-3 21-55 16,1 9-26-16,-4 3-41 15,0-7-16-15,0-7-23 32,-2-8-6-32,-2-14-5 15,0-3-42-15,-5-11-201 0,-2-8 29 0,-9-13 54 16</inkml:trace>
  <inkml:trace contextRef="#ctx0" brushRef="#br0" timeOffset="144799.85">22592 3732 1102 0,'42'-7'107'0,"4"7"66"0,14 0-9 15,17 10-11-15,5-4-34 16,2 2-29-16,-10-5-5 31,-20 2-18-31,-13 0-7 0,-14-4-9 0,-8 1-1 31,-19-2 13-31,-5 1 2 0,-13-4-10 0,-5 3-10 0,-9 0-35 16,-2 11-10-16,-4 10-15 16,9 9-3-16,9-3-2 31,10-2 1-31,15-11 7 16,1-3 3-16,16-9 9 15,0-4 2-15,-1-11 6 16,3-1 0-16,-2-8 3 15,-5-2 1-15,2 7-3 16,-6-2-3-16,-4 16-10 0,1 5-6 16,-9 15-3-16,4 13 2 15,-8 8 6 1,3 1 3-16,3-6 2 0,2-4-1 16,9-18 1-16,9-7 2 15,6-13 5-15,6-7 3 16,-2-12 4-1,0-10 5-15,0-11 19 0,-3-9 6 16,0-15 2-16,3-10-6 16,-5-18-18-16,2-2-8 0,0 15-3 15,-3 17 1-15,-9 43-8 16,4 16-6-16,-13 33-9 16,-4 22-3-1,0 23 7-15,-10 13 7 0,-3 3 7 16,-1-3-1-16,-7-18-1 15,2-6 0-15,-1-14-4 16,0-8-4-16,7-14 0 16,6-16 1-16,-1-1 1 0,14-15 3 15,5-9-4-15,11-1-4 16,9 5-4-16,-3 9-3 16,-3 9 1-1,0 8 1-15,-8 9 1 16,-5 0 1-16,-9 1 2 0,-8 1 2 0,-4-2-29 15,-12 2-12-15,-13-2-31 16,-7-1-22 0,-11-6-59-16,1-4-89 15,16-9 141-15</inkml:trace>
  <inkml:trace contextRef="#ctx0" brushRef="#br0" timeOffset="145143.12">23926 3159 1294 0,'24'25'51'0,"-3"20"16"0,-7 11 20 0,-10 22 36 0,-4 0-4 0,-4 12-25 0,-7-6-25 0,1-8-43 16,4-5-10-16,7-24-12 15,9-4-4-15,15-18 2 16,7-11 2-16,7-8 14 15,7-7 8-15,-7-10 22 16,-1-4 9-16,-5-8 19 16,0-7 11-16,-9-8 6 15,-8-1 4-15,-14 4-6 0,-4 8-22 16,-19 27-38-16,-7 17-19 16,-13 23-27-1,-2 10-1-15,9 5 2 0,13-1 0 16,26-11-12-16,12-7-9 15,31-16-47-15,5-5-49 16,14-14-110 0,7-1-181-16,-5-3 240 0</inkml:trace>
  <inkml:trace contextRef="#ctx0" brushRef="#br0" timeOffset="146255.42">22461 5026 1077 0,'0'-4'117'0,"0"2"113"16,1 2-62-16,4 2-17 0,-5 4-30 0,3 5-52 0,2 6-9 0,3 4-20 31,3-1-12-31,-5 4-11 16,4-7-4-16,-6-2-3 16,1-3 1-16,-2-4 2 15,-3-6 2-15,0-2 8 0,-3 3 1 0,-3-10 2 16,3-10-2-16,1-7-7 15,4-2 0-15,10-12-4 16,4-2-2-16,8 6-3 16,3-3-1-16,4 17-6 15,-1 9-2-15,-3 11-6 16,0 8-2-16,-5 8 3 16,-6 2 0-16,-2 3 2 15,-2 1 1-15,-1 2 1 16,-1-7 2-16,-2-3 1 0,0-6 4 15,3-8 2-15,0-1-1 16,5-18 1 0,2-5-1-16,6-4-3 0,0-1 0 15,4 7-4 1,-1 8-3-16,5 14-8 0,-4 8-3 16,-1 17 2-1,0 5 1-15,-4 13 7 16,-2 1 3-16,-5 0-29 0,-2 2-37 0,-2-9-105 15,1 0-138-15,0-7 170 16</inkml:trace>
  <inkml:trace contextRef="#ctx0" brushRef="#br0" timeOffset="146946.53">23559 5050 773 0,'3'-28'133'16,"-6"-7"157"-16,-8 2-81 0,-15-3 6 0,1 1-45 0,-5 13-69 0,-3 6-25 16,-2 22-54-16,-2 10-15 0,-1 27-13 15,1 9-3-15,9 9-3 16,11 1 4-16,12-10 3 15,8-10 3-15,11-10 2 16,4-12 2-16,7-10 7 16,5-7 2-16,1-9 5 0,6-8 1 15,-6-10 10-15,2-1 1 16,-7-2 4-16,-1 2-1 16,-9 1-14-16,-2 8-5 15,-8 7-11-15,-3 7-7 0,-3 13-6 16,0 5 1-1,0 12 3-15,-3 4 6 16,-3-4 4 0,3 1 1-16,6-9 2 0,3-6 0 15,5-11 6-15,-4-3 4 16,5-11 2-16,7-4 0 0,0-12-2 16,5 2-3-1,-2-7-2-15,-3 5-1 16,-4 7-5-16,3 1-4 0,-13 8-6 15,-4 9-5 1,10 1-7-16,-11 10 0 0,8 7 8 16,-5-2 3-16,-1-1 10 15,3-4 2-15,-1-4 6 16,-2-5 3 0,9-6 3-16,-6-7 2 0,10-6 17 0,3-6 7 15,-1-4 6-15,-1 4-3 16,1 6-24-16,1 7-15 15,-3 13-18 1,6 6-5-16,-5 15-1 0,-2 4 2 0,-3 9 9 31,-2 0-4-31,-1-7-55 16,2 2-45-16,5-1-282 16,6 2 234-16</inkml:trace>
  <inkml:trace contextRef="#ctx0" brushRef="#br0" timeOffset="147437.18">24280 4998 1315 0,'-18'-17'149'0,"-2"-4"86"0,-13 9-135 0,1 7-23 0,-6 8-65 16,2 14-7-16,6 12-7 0,2 1-6 0,15 0-3 15,8-4-1-15,15-5 0 16,7-10 1-16,7-3 6 16,-1-5 4-16,3-3 5 15,-1-5 1 1,-5 1 1-16,-2 0 1 0,-4-2-5 16,-1 6-2-16,-1 8-5 0,-2 6-2 15,1 10 3 1,1-4 3-16,6-1 2 0,-1-6 2 15,13-13 3-15,5 0 2 16,1-16 5-16,0-4 10 16,-9-2 38-16,-9 1 26 15,-9-3 29 1,-1 2 14-16,-8-6-17 16,-2 4-22-16,-6 7-31 15,4 6-26-15,-6 20-30 16,-2 10-5-16,-1 30-8 15,-1 5 3-15,3 18 5 16,-2-2 1-16,2-2 0 16,-2-1 0-16,-1-8 0 15,-2-1-10-15,-12-6-61 16,-5-6-40-16,-8-13-85 0,-5-11-111 16,13-27 181-16</inkml:trace>
  <inkml:trace contextRef="#ctx0" brushRef="#br0" timeOffset="148097.01">24532 5167 900 0,'3'17'143'0,"7"-3"103"0,-7-6-33 0,13-2-27 0,-1-6-47 0,9-9-39 0,3-4-10 0,5-2-26 0,-3-4-10 15,-2 0 4-15,-3 0 4 16,-13 3 4-16,-6-1 5 16,-12-5-7-16,-10 3-12 0,-10 3-21 15,-3 8-17-15,-4 16-25 16,2 11-6-16,-1 12-3 16,6 6-2-16,11 1 0 15,7-2-12 1,20-5-41-16,3-1-29 15,16-11-82-15,8-1-42 0,12-14-121 16,10-2-87-16,3-5 18 16,1-7 69-16,-9-4 284 15,-3-3 198-15,-11-4 216 16,-13-4 47-16,-18 0-17 16,-9 6-48-16,-18 2-120 31,0 10-53-31,-21 7-97 0,-3 0-27 15,0 11-27-15,8 5-8 16,10 1-9-16,14 4-5 16,15-7-1-16,5-1-5 15,18-7-9-15,2-1 5 16,7-7 8-16,-2-10 11 16,-1-7 17-16,-8-8 5 0,-3-5 36 15,-1-7 21-15,-13-23 37 16,-2-10 16-16,-4-28-11 15,-4-7-17-15,0 2-40 16,-1 10-20-16,-2 41-22 16,3 21-14-16,0 38-28 15,1 22-5-15,-1 34-9 0,7 23 10 16,-7 23 25-16,-8 3 3 16,3 2 21-1,-5-6-49-15,7-16-112 16,3-5-84-16,-4-15 87 15</inkml:trace>
  <inkml:trace contextRef="#ctx0" brushRef="#br0" timeOffset="148714.24">21740 5700 870 0,'0'-14'198'0,"0"-4"240"0,0 14-223 0,3 0-11 0,2 6-85 0,-4 14-35 15,1 18-64-15,-2 7-10 0,0 15 0 16,-2 0-2-16,-2-8-1 0,4-4-2 16,-5-11 1-16,5-5 1 15,-5-12 2-15,-1-3 5 0,6-13 11 16,-3 0 1 0,3-19-4-16,0-3-6 15,6-10-18-15,11 4-4 16,7 6-5-16,3 6 2 15,6 14-2-15,2 6 0 16,2 11 4-16,-5 7 1 16,-7 5 5-16,-3 6 1 0,-14-1 3 15,-6 1 2-15,-16 0 2 16,-12-1-10 0,-10-4-62-16,-5-4-51 15,6-15-315-15,5-9 261 0</inkml:trace>
  <inkml:trace contextRef="#ctx0" brushRef="#br0" timeOffset="149099.85">22147 5870 1296 0,'20'22'52'15,"-1"3"11"1,-6-7 4-16,-5 2 8 0,11-2-25 15,0-7-23-15,4 0 0 16,6-8 8-16,1-3 9 16,-3-8 5-16,1-1 9 15,-6-10 25 1,-3 1 5-16,-10-7 10 0,2 3-2 0,-9 8-26 16,-2 3-12-16,2 19-36 15,-4 6-15-15,-1 24-8 16,-2 12-4-16,5 19 1 15,5 6 3 1,6 5 0-16,-2-1 3 0,1-10 1 16,-1-3 1-16,-9-15 5 15,-9-7 2-15,-5-12 6 16,-12-9 1-16,-11-16-21 16,-11-7-7-1,-7-18-35-15,-8-12-50 0,8-15-130 16,6-12-53-16,19-24 126 15</inkml:trace>
  <inkml:trace contextRef="#ctx0" brushRef="#br0" timeOffset="149321.66">22932 5637 1493 0,'27'9'114'0,"-5"7"63"0,-6 8-57 0,-6 15-16 0,-7 7-43 0,-3 14-43 16,0 6 0-16,-5-1-6 0,0 1-22 0,2-6 18 0,-6 0-415 0,-6-18 286 15</inkml:trace>
  <inkml:trace contextRef="#ctx0" brushRef="#br0" timeOffset="149837.47">22825 5938 970 0,'16'-19'146'15,"8"-3"249"-15,4-3-200 16,10-4 26-16,-2-4-35 15,5-2-81-15,-3-1-20 16,-2 5-39-16,-1 10-14 0,0 16-27 16,-2 13-6-16,-3 27-6 15,-8 4 1-15,-8 13 7 16,-9 2 2-16,-7 0 2 16,-2-4 0-16,-6-6-5 15,1-7-2-15,5-12 1 16,3-6 0-16,1-19 5 15,0 1 3-15,8-4 2 16,3-14-1-16,8-4-5 16,-2-1-3-16,7 8-7 15,1 6-2-15,0 8-5 16,2 7 0-16,3 4 3 16,6-5 3-16,12-1 7 15,2-5 1-15,2-8 4 0,-8-2 2 16,-6-6 7-16,-11-1 4 15,-10-7 8 1,-4-1 6-16,-13 0 23 0,-6-2 1 16,-10 10-10-16,-5 7-11 15,-4 14-37-15,-3 11-11 16,-2 23-7-16,1 5-1 16,17 6-12-1,7-2-22-15,27-8-84 0,7-2-56 0,16-17 98 16</inkml:trace>
  <inkml:trace contextRef="#ctx0" brushRef="#br0" timeOffset="150184.54">24302 5805 1532 0,'-11'-3'156'0,"-8"-5"91"16,-6 15-131-16,-5 2 7 0,0 16-69 0,-2 12-15 0,13 4-18 0,5 3-16 16,14-5-12-16,8-1-1 15,22-13 1-15,6-4 3 0,10-12 9 16,-2-6 3-16,-3-9 8 16,-8-6 5-16,-9-9 21 15,0-1 18-15,-12-11 40 16,-7-2 12-16,-8-7-10 31,-8-4-21-31,-15 3-69 0,-5 4-25 0,-24 17-33 16,-2 12-31-16,-8 13-41 15,7 10-49 1,28 0-301-16,16 6 288 16</inkml:trace>
  <inkml:trace contextRef="#ctx0" brushRef="#br0" timeOffset="150498.7">24963 5711 1341 0,'1'-5'233'16,"-5"0"168"-16,-18 5-200 15,-8 0 1-15,-15 10-108 0,0 2-20 16,-3 4-25-16,7 8-22 15,8-2-27-15,11 2-8 16,19 6-11-16,11 1 0 16,17 7 5-16,10 3 3 15,4 5 7 1,-1-7 2-16,-5 2 2 0,-8-3 2 0,-15-2 3 16,-10-4 3-1,-28-7 7-15,-13-1-3 0,-21-9-5 16,-3-7-11-16,-14-8-65 15,-6-9 74-15,-50-18-26 16</inkml:trace>
  <inkml:trace contextRef="#ctx0" brushRef="#br0" timeOffset="152697.13">17761 6542 345 0,'0'-10'79'0,"-5"-7"100"0,2 8-3 0,-3-2-2 0,-4 3 8 0,9 6 3 16,-10 1-14-16,8 4-22 31,-5 5-6-31,3 4-12 16,-1 4-5-16,4 0-11 0,2 3-10 0,7 3-27 16,0 6-9-16,11 15-26 15,-2 14-10-15,1 29-16 31,0 20-8-31,-10 31-6 0,-4 8-2 16,-3 16-1-16,0 3-24 16,-3-8-80-16,3-4-10 15,3-34-2-15,-3-27 23 16,4-37 48-16,-4-15-12 16,0-28-119-16,2-11-97 15,0-26 149-15</inkml:trace>
  <inkml:trace contextRef="#ctx0" brushRef="#br0" timeOffset="153413.97">17823 6452 443 0,'-10'-19'129'16,"1"5"147"-1,2 6-36-15,-2 6-15 0,6 1-26 0,4-4-42 16,9-7-19-16,7-12-19 16,12-1-3-16,12-1-7 15,8 3-6-15,17 9-36 32,14 1-20-32,13 10-28 15,4-4-8-15,5 4-8 16,-4 2 0-16,3-4 0 0,0 2 0 15,-8 3 3-15,-11 1 1 16,-28 6 6-16,-20-3 2 16,-29 3 7-16,-10-6 2 15,-14 1-4-15,-6-2-2 16,1 0-9-16,2 2-4 16,5-1-5-16,3 7 0 15,1 6-1-15,1 0-1 16,1 16 0-16,-1 8 0 0,0 14 0 15,-1 10 2 1,1 18 0-16,-1 7 0 0,5 17 0 16,0 10-2-16,7 13 1 15,1 4-1-15,4 2 1 16,4-4 0-16,-1-11 0 16,2 0-1-16,2-9-13 15,-5-12-10-15,2-20 0 16,0-11 1-16,-3-16 14 15,-4-5 10-15,-2-17 5 16,-1-1 0-16,-7-11 4 16,-1-5 2-16,-2-7 4 15,-2-4 1-15,-4-4-1 0,-7-1-2 16,-3-1-3 0,-9 1-2-16,-10 5-3 0,-7 0-4 15,-13 6 0-15,-16 4 0 16,-30-1-1-16,-10-6-6 15,-5-3-45-15,8 0-19 0,21-3-87 16,9-5-30 0,24-3-224-16,15 5 233 15</inkml:trace>
  <inkml:trace contextRef="#ctx0" brushRef="#br0" timeOffset="153898.46">19329 8248 1268 0,'14'18'136'0,"-1"-1"87"16,1 10-89-16,-3 6 1 0,-3 11-66 0,-5 3-26 0,-4 5-30 0,-4-1-5 0,-8-4-35 15,-2-6-39-15,-3-12-159 16,3-1-245-16,-3-3 269 16</inkml:trace>
  <inkml:trace contextRef="#ctx0" brushRef="#br0" timeOffset="154112.48">18981 8240 1118 0,'39'-12'179'16,"4"2"76"-16,1 7 8 15,-3-2-29-15,9 2-77 16,-2-1-35-16,7-4-53 0,8-3-22 16,0-4-31-16,2 0-9 15,-10-6-29-15,-6 4-45 16,-10 1-153-16,-10 2-208 15,-2 12 233-15</inkml:trace>
  <inkml:trace contextRef="#ctx0" brushRef="#br0" timeOffset="154360.15">19831 8150 1313 0,'6'19'136'0,"-3"5"82"15,-1 3 8-15,-4 8-75 16,2 4-33-16,-11 8-56 15,2 4-23-15,-7-2-19 16,2 3-10-16,0-3-7 16,0-7 0-16,6-9-3 15,6-1-1-15,10-15-1 16,9 2-2-16,12-11 0 16,5-6 1-16,4-12 1 15,2-7 2-15,7-10-62 16,-1-3-30-16,4-9-169 15,4-7 138-15</inkml:trace>
  <inkml:trace contextRef="#ctx0" brushRef="#br0" timeOffset="154876.72">20328 8228 1386 0,'-10'28'148'0,"-5"8"100"0,0 7-73 15,-5 11-71-15,3-2-44 16,-1-3-40-16,6-2-9 15,2-11-6-15,-1-6-3 16,10-6-3-16,1-5-1 0,0-10-1 16,1-3 1-1,4-13 6-15,0-6 3 0,-2-15 16 16,1-13 7-16,1-23 21 16,-2-11 14-16,10-15 8 15,3 6-7 1,15 20-14-16,1 15-14 0,4 31-18 15,-7 7-3-15,2 18-10 16,-3 1-2-16,-2 9-2 16,1-1 0-16,-12 6-1 15,-4-3-1-15,-11 4 0 16,-9 3 0-16,-15 4-3 16,-3 1-6-16,-4-4-5 15,-4-7-2-15,7-7 5 16,7-5 5-16,12-8 4 15,6-2-1-15,12-1-1 0,5 3-1 16,12 5 2-16,0 4 1 16,9 6 1-16,1 2 0 15,1 5 4-15,-9 3-1 16,-14-4 1-16,-3 1 1 0,-22 1 1 16,-9 3 3-1,-15-1-1-15,-12 2-1 0,-7-2-8 16,-11-1-19-1,-25-5-61 1,-9-1 20-16,-18 1 16 0</inkml:trace>
  <inkml:trace contextRef="#ctx0" brushRef="#br0" timeOffset="160519.32">20112 7274 238 0,'-14'-5'10'0</inkml:trace>
  <inkml:trace contextRef="#ctx0" brushRef="#br0" timeOffset="160729.48">20045 7201 400 0,'-1'6'75'0,"-2"2"89"0,-5 2-55 15,3-1 7-15,-3-2 48 16,7-4 24-16,1-2-11 15,0-1-10-15,1 2-27 16,1 4-13-16,4 7-19 16,-1-1-13-1,-2 14-36 1,-1 0-16-16,-2 12-24 0,-4 3-9 0,1 7-7 16,-5-4 0-16,5 0-60 15,3-11-51 1,2-11-264-16,6-9 214 15</inkml:trace>
  <inkml:trace contextRef="#ctx0" brushRef="#br0" timeOffset="161065.07">20320 7189 1038 0,'22'7'125'0,"2"1"103"0,3 3-41 15,9 0-39-15,3-4-42 16,5 2-55-16,4 1-18 16,-12-3-19-1,-11 3-2-15,-18 3 4 0,-7 7-1 0,-13-3-15 32,-9 5-12-32,-14 1-21 15,-2 2-4-15,0 6 13 0,0 1 6 0,14 1 13 16,7-1 1-16,8-3-2 15,9-2 0 1,12-6-1-16,2 1 0 0,10-6 2 16,3-4 2-16,8-5-31 15,2-7-71-15,6-7 67 16</inkml:trace>
  <inkml:trace contextRef="#ctx0" brushRef="#br0" timeOffset="161455.95">21126 7334 1348 0,'-5'-10'163'0,"-9"4"81"0,-21-5-89 0,-4 8-16 15,-24-2-65-15,-5 3-21 16,5 9-17-16,1-3-12 0,23 9-33 31,17 7-10-31,22 6-9 0,14 1-1 0,24 12 9 31,13 2 6-31,10 5 10 16,-1-2 2-16,-10-2 2 16,-10 1 2-16,-21-8-4 15,-7-4-13-15,-18-6-36 16,-14-1-14-16,-15-7-24 0,-8-1 5 0,-6-14 38 15,8-5 19-15,7-21 42 16,15-6 15-16,20-8 10 16,12-3-2-16,26 2-15 15,4-1-7 1,7 4-13-16,-2 3-2 16,-4 1 6-16,-8 1-40 15,1 2-432-15,-1 4 333 0</inkml:trace>
  <inkml:trace contextRef="#ctx0" brushRef="#br0" timeOffset="162242.03">21612 7461 661 0,'3'3'105'0,"4"4"160"0,0-6-164 0,6 3 20 0,-5-1 2 16,12 0-12-16,-5-6-23 16,-6 0-8-16,10-4-17 15,-6-2-7-15,-1-4 4 0,-1 2 6 16,-8 0 14-16,-3-2 5 16,-12 2-8-16,-1 4-19 15,-14-3-33-15,2 7-14 16,-13 4-16-16,-1 9-5 0,1 7-7 15,5 7 0-15,14 7 0 16,9 4 0 0,17 0 5-16,7-7 2 0,10-3 3 15,4 1 3-15,4-7 1 16,2 0 0-16,-4-8 1 16,2-5 1-16,-5-3 1 15,-1 2 1-15,-2-4 2 16,-10-1-2-16,1 2 1 15,-4-2 1-15,-7 0 1 0,-2 0 2 0,1 0 3 16,-1 0 0-16,-1 0-2 16,2-5-2-16,-1-4-8 15,3-2-2 1,9-5-1-16,2 0 1 0,10-3 4 16,8 2 1-16,-3 4 1 15,4 1 1 1,-8 7 1-16,-2 2 0 15,-8 3-2 1,-1 6-1-16,-5 7-2 16,2 2 0-16,-1 11-2 15,6-1-2-15,1 0-3 0,4-4-1 16,9-6 2-16,1-7 2 16,-3-9 4-1,5-6-5-15,-2-16-52 0,-3-7-16 0,4-10-124 0,0-5-59 16,-3-14-159-1,1 3 199-15</inkml:trace>
  <inkml:trace contextRef="#ctx0" brushRef="#br0" timeOffset="162396.92">22543 7013 1450 0,'-10'16'121'0,"-2"17"77"0,1 15-26 0,-2 15-60 0,0 3-24 0,6-1-39 0,0-1-20 0,6 3-20 15,1-4-3-15,1 0 6 16,9-10-39-16,-6-4-128 16,7-5-85-16,-4-6 101 0</inkml:trace>
  <inkml:trace contextRef="#ctx0" brushRef="#br0" timeOffset="163033.12">22395 7433 1343 0,'-4'0'115'16,"3"2"99"-16,1 5-102 15,6 1-12-15,8 3-19 0,13-3-25 16,6-3-11-16,7-3-26 16,4 1-6-16,5 6-7 15,0 2-1-15,-7 11 0 16,-5 3 1-16,-14 9 2 15,-9 3 2-15,-10 4 1 16,-6 4-2-16,-4-9-1 16,-2-9-1-16,3-12-1 15,3-11 2-15,-1-3 2 16,-3-2 0-16,6-12 6 16,2-6 3-16,5-6 4 15,0-10 0-15,9-1-9 16,6 4-4-16,6 7-6 15,7 5-2-15,3 13-2 16,-2 7-1-16,-8 7-3 16,-4 5 1-16,-10 9 2 15,0-4 1-15,-3 7 1 0,2 1 1 16,0-3-2-16,-1-8-1 16,7-4-1-16,2-9 1 0,4-10 3 15,-1-2 8-15,-4-7 31 16,1-4 16-16,-7-1 27 15,0-4 10-15,-6 3-7 16,-7 5 1-16,-1 8-15 16,-3 11-18-16,-6 22-25 15,-2 7-20-15,6 16-17 16,-3 9-1-16,7 6 0 16,1-2-1-16,-2 1 1 15,0-1 1-15,-2-7 1 0,-1 1 2 31,-11-5 5-31,2-6 4 16,-10-3 6-16,-2-7 2 0,-9-7 1 16,-5-7-5-16,-12-14-36 15,-11-12-57-15,-11-18 47 16</inkml:trace>
  <inkml:trace contextRef="#ctx0" brushRef="#br0" timeOffset="166152.75">14297 2478 92 0,'-24'-2'58'0,"5"2"88"0,-3-3 19 0,-2 3 24 0,9 3-11 0,-9 1-24 16,3-1-12-16,-9 6-27 0,-1-1-20 0,-4 8-44 0,-4 0-17 0,1 6-10 0,-3 0 3 16,-6 11 0-16,-2 5 0 0,-3 12-10 0,0 5-9 15,-2 16-7-15,-1 3-1 0,-5 10-2 0,-3 4-1 16,0 2 0-16,6 2 1 15,8 13 0-15,5 9 1 16,12 10 1-16,-1 1 1 0,11-5 0 16,0-3 0-16,14-1 0 15,3 3-1-15,15-3 1 16,4 1-1-16,6-10-3 16,9-4 0-16,5-2-2 15,12 0 0-15,16 4 0 0,6 1 0 16,9-4 1-1,3-5 0-15,4-9 2 0,1-4 1 16,11-2 0-16,8 3 1 16,16-3 0-16,0 0 0 15,-5-10 0-15,-7-1 0 0,-3-8 0 16,11 0-1-16,8 4 1 16,1 0-1-16,-5 8 0 15,-10 0 1-15,9-7-2 16,8 0 1-16,7-8 0 15,0-8 1 1,-4-13 3-16,-4-6 3 0,11-18 3 16,10-9 2-16,-13-12 2 15,-5-7-1 1,-7-6-2-16,-1 5-2 16,4 9-3-1,-7 5-1-15,-17 13-1 0,-22 4 1 16,-13 7 1-16,-2-1-1 0,-4-1 0 15,4-3 0-15,2-1 1 16,-1-1 1-16,-11-9 2 16,-10-2 3-16,-27-4 11 15,-9-2-26-15,-27-2 7 16</inkml:trace>
  <inkml:trace contextRef="#ctx0" brushRef="#br0" timeOffset="166483.07">17351 6348 761 0,'11'-25'106'0,"0"4"86"0,-6 10-56 0,-2 3-5 0,-3 13-43 16,0 4-21-16,6 14-44 0,2 5-3 0,14 10 5 0,11 0 7 0,12 1 20 0,7-1 10 0,6-3 7 15,-3 2-6-15,-6-5-13 16,-9 1-11-16,-15-4-8 16,-13-1 3-16,-13 3 0 15,-13 7 0-15,-29 3-23 16,-12 3-29-16,-34 1-98 15,-7-3-112-15,-6-6 122 16</inkml:trace>
  <inkml:trace contextRef="#ctx0" brushRef="#br0" timeOffset="167692.01">17578 2405 617 0,'3'0'73'0,"0"2"84"16,-4 0 14-16,-2-2-5 0,-7 1-12 0,-1-1-53 0,0 0-13 0,-6-3-21 16,4 1-13-16,-3 2-4 15,-6-3-2-15,-1 3-9 16,-7 0-2-1,-8 2-6-15,-3 4-3 16,-13 10-5-16,1 1-7 0,-4 18-14 0,-3 8-3 16,3 13-4-1,-8 12 1-15,-6 17 1 16,-1 10 0-16,-4 11-1 16,2 7 0-1,11 4 1-15,3 11-1 16,9 10 2-16,6 6 0 0,5 9 1 15,2 3-1-15,4 9-1 0,5 6 0 0,6 5 1 16,4 7-1-16,12 5 1 16,7-3 2-16,11 7-1 31,4 0 1-31,-1-4 1 16,0-8 0-16,3-10 0 15,-1-6 0-15,-2-16 2 16,2-1-1-16,0-13 1 15,1-6 0-15,2-18 0 16,5-9 1-16,9-20-1 16,5-9 0-16,6-18-3 0,10-5 0 15,10-16 0-15,6-2 0 16,2-9 1-16,2 2 0 16,-7-2 1-16,-4 3 0 15,-6 1 0-15,-2-1 0 16,0 3 0-16,3-3 0 15,7 1 1-15,-3-4 0 16,2-5 1-16,1-1 1 16,-13-8 2-16,-6-4 3 0,-13-5 1 15,-5-4 2-15,-4-7 3 16,-11-1-18-16,-6 0-101 16,-7-1-72-16,0 3 80 0</inkml:trace>
  <inkml:trace contextRef="#ctx0" brushRef="#br0" timeOffset="167992.92">17708 7138 785 0,'-10'13'72'0,"5"1"66"0,8 2-31 0,2 3 14 0,17-4-12 0,4 1-18 0,0 0-30 16,3 1-11-16,4-1-21 31,-5 6-12-31,-2-1 18 0,-9 2 4 0,-12 10 7 0,-15 0 6 31,-14 12-25-31,-6 0-6 16,-9 6-12-16,-8-2-22 15,-5-8-70-15,-10-5-49 16,-3-14 61-16</inkml:trace>
  <inkml:trace contextRef="#ctx0" brushRef="#br0" timeOffset="169286.88">21560 2256 574 0,'5'-5'57'0,"4"2"37"0,2-2 31 0,-3 3 13 0,-3 4-21 0,0 1-23 0,-1 7-42 0,-1 5-8 16,-3 7-11-16,0 10-6 16,0 9-7-16,-1 3-1 0,1 7 5 15,5 5 2-15,6 7-1 16,1 8 5-16,1 13 1 16,-4 1 2-16,-7 3 5 15,-2 1 4-15,-10-4-5 16,-4-5-2-16,-3 2-7 0,-7 0-11 15,-7 5-7-15,1 5-3 16,-7-1-3 0,1 4-1-16,-2-4 0 0,-1 5 0 0,-2 1 0 15,-2 5 0-15,-2 10 1 16,2 0 1-16,-6 5 3 16,-1-1 2-16,-6 3 3 15,-7 5 1 1,-13 4 0-16,2 0-1 15,-3 1-4-15,6-1 1 16,5 0-2 0,-2 6 3-16,11 1 7 0,-1-6-2 0,6-7 0 15,8-2-5-15,-7-11-5 16,-4 1 0-16,-4-8 1 16,-4-8 1-16,0-8 2 15,6-8 0 1,-4-14 1-16,3-2 2 15,4-15-2-15,-1-3 0 16,3-11-3-16,1-1-2 16,2-4-4-16,5-1-1 15,-2 1 1-15,5 2-1 0,3-8 2 16,2 1 0 0,8-8 4-16,3 0 3 0,-1-8 6 15,6-2 6-15,6-5 9 16,-1-5 5-16,4-6 4 15,2-1-2-15,-10-6-10 16,-3-2-8-16,1 4-13 16,-5 0-4-16,-6 7-3 15,5 6-3-15,-1 1 0 16,-1 2 0-16,4 2 0 16,1 4 0-16,-1 2 0 15,3 1 0-15,2-2-1 16,-2 2 1-16,-4-6 0 15,12 7 0-15,-5-9-4 0,0-1-7 16,3 0-31-16,-6-1-30 16,10-2-84-16,-1-4-80 15,1-8 131-15</inkml:trace>
  <inkml:trace contextRef="#ctx0" brushRef="#br0" timeOffset="169594.52">18902 6775 983 0,'0'0'98'0,"1"3"79"0,-1 9-12 0,-8 6-49 0,-1 8-30 0,-15 7-55 0,-7 0-9 0,1 3-8 16,-5-1-5-16,11-2-8 16,5 2-2-16,16-1-9 15,6-2-2-15,20-1-5 32,7-4 0-32,22-9 4 0,11-6-12 0,11-10-209 31,8-8 166-31</inkml:trace>
  <inkml:trace contextRef="#ctx0" brushRef="#br0" timeOffset="186718">20972 8895 333 0,'-10'-2'104'0,"1"-4"126"0,-1 3 10 0,-1 1-5 0,8 2-3 0,3 0-16 0,-6 0-11 0,6 0-20 0,0 5-19 15,0 6-39-15,3 6-14 0,0 15-36 0,-1 10-13 32,-2 25-24-32,0 10-11 0,0 10-17 15,0 1-4-15,3-11-7 0,-2-3 2 16,6-9-60-16,-7-7-49 31,0-6-150-31,-2-6-126 0,-3-11 209 16</inkml:trace>
  <inkml:trace contextRef="#ctx0" brushRef="#br0" timeOffset="187114.04">20878 9051 1132 0,'-3'-28'216'0,"-3"-2"235"0,9 9-223 15,3 5-11-15,7 1-70 16,4 0-33-16,9 1-36 15,8 2-6-15,6 1-16 16,1 4-11-16,3 9-16 16,-8 7-7-16,-6 9-13 15,-12 5-3 1,-10 6 0-16,-7 4-2 0,-12-2 1 16,-3 4-2-16,-11 1-11 15,-2-4-13-15,-10-2-30 16,1-5-12-16,0-9-36 15,1-10-26-15,7-11-49 16,10-9-37-16,17-16-123 16,12-1-106-16,20-1 248 0</inkml:trace>
  <inkml:trace contextRef="#ctx0" brushRef="#br0" timeOffset="187648.76">21312 8961 735 0,'8'13'171'16,"2"-1"157"-16,1-2-133 16,0-5 12-16,-3-5-62 15,4 0-20-15,-1-2-24 32,0 0-11-32,2-4-23 0,1 1-11 0,-1-1-4 31,-1-2-1-31,-2 0 0 0,-9 2 2 0,-2-5-10 15,-10 3-6 1,-10-3-12-16,-1 3-8 0,-11 7-12 16,3 1-3-1,3 12-3-15,-3 7-3 0,13 14-1 16,1 2 0-16,7 14 0 16,7 3 1-16,4 1 2 15,6 1 0 1,7-13 0-16,7-3 1 15,10-18 1-15,6-1 2 16,9-19 3-16,-1-1 1 16,8-20 5-16,4-2 4 0,-8-6 7 15,-5 1 3-15,-12-4 0 16,-10 7-4-16,-12 9-9 16,-9 15-4-16,4-2-6 15,-9 14-1-15,3 7-1 16,-5 9-2-16,-1 6 2 0,6-4 0 15,-3-1 0 1,0-6 3-16,0-9 2 16,-2-1 3-16,5-12 6 15,-5 0 9-15,7-12 19 16,-1-9 7-16,4-10 2 0,6-9-8 0,3-10-21 16,1 1-7-16,10-1-11 15,-2 5-4-15,9 9-4 16,0 9-4-16,-2 8-18 15,3 8-30-15,-7 5-95 16,1 3-66-16,2 3-271 16,2 2 274-16</inkml:trace>
  <inkml:trace contextRef="#ctx0" brushRef="#br0" timeOffset="188346.54">22874 8986 1129 0,'-6'0'200'0,"-13"0"223"0,0 2-136 0,-14 1-71 0,-2 3-58 0,-4 2-93 0,-6 8-24 0,4 12-28 16,-1 13-10-16,7 16-7 15,10 5-3-15,14-2-2 16,11-10-1-16,20-12-3 0,10-7 1 16,10-16 3-16,9-3 3 15,-5-12 6-15,2-3 4 16,-7-10 5-16,2-2 3 15,0-1 5-15,-8-8 6 16,-8 5 6 0,-9 0 3-16,-13 8 0 0,-3 8-8 0,-12 10-13 15,-6 10-6-15,0 11-12 16,-1 9 0-16,12-6-1 16,12 4-1-16,20-18 4 31,12-6 0-31,13-9 4 0,0-4 2 15,-5-10 6 1,-6-1 2-16,-6-3 23 16,-9-4 14-16,-8 1 23 15,-10-6 6-15,-11-9-20 16,-7 4-14-16,-15-6-31 0,-2 8-18 16,-10 6-34-1,-5 12-24-15,-7 15-69 0,1 1-61 16,17 7-208-16,9-2 229 15</inkml:trace>
  <inkml:trace contextRef="#ctx0" brushRef="#br0" timeOffset="188647.11">23444 9190 1153 0,'20'20'129'0,"1"4"151"0,-9 4-194 15,-2 2 6-15,-7-1-37 0,-3-1-15 0,0-4-24 0,-2-2-5 16,-6-8-3 0,5-3 13-16,-1-9 45 0,-4-2 26 0,3-11 50 15,-3-4 8-15,0-11-6 16,3-6-13 0,5-7-39-16,5-6-25 0,16 1-42 15,4-1-17-15,13 7-18 31,3 5-4-31,1 4-67 0,3 4-58 0,-6 6-182 16,-1 2-231-16,1 9 312 16</inkml:trace>
  <inkml:trace contextRef="#ctx0" brushRef="#br0" timeOffset="188982.23">23885 9053 781 0,'-6'9'203'0,"-3"4"223"15,7-1-245-15,2 1 3 16,5-2-79-16,7 2-28 16,10-4-14-16,4 0-10 15,2-4-13-15,8-2-1 16,1-6 0-16,0-5 5 16,-3-7 25-16,-3-4 10 0,-13-5 20 15,-6 0 7 1,-12-7-9-16,-5-2-4 0,-17-2-13 15,-6-1-8-15,-16 12-18 16,0 10-13-16,-5 25-25 16,1 16-9-16,12 23-8 15,3 8-2-15,19 12 0 16,3-1-2-16,20-6 1 16,7-3 0-16,19-16-2 15,4-4-6-15,13-15-38 16,5-4-27-16,9-10-72 15,7-7-50-15,4-2 111 16</inkml:trace>
  <inkml:trace contextRef="#ctx0" brushRef="#br0" timeOffset="-200997.9">5445 12349 837 0,'-2'-27'160'0,"-4"-5"134"0,-15 7-97 0,-5 6-24 0,-22 5-40 0,-2 0-12 16,-4 4-25-16,-3 5-1 0,2-1-8 0,3 5-5 0,5 1-17 0,-7-2-4 0,1 4 2 15,-4 1 4-15,-9 5-5 0,-7 4-8 16,-9 7-26-16,1 11-13 0,6 17-13 16,5 13-4-1,17 25-5-15,1 7 0 0,6 15 2 16,5 5-1-16,1 2 1 16,7 1 0-16,13 0-4 15,9 0 0-15,15-3 0 16,7-3 4-16,16-7 6 15,5-1 4-15,3-8 0 16,7 4-1-16,1-3-3 16,9-2 0-16,8-7-1 15,9-11-1-15,16-11-1 16,2-5-1-16,9-6-2 16,1-6-1-16,8-10 0 0,6-2-1 15,28-16 1 1,4 0 1-16,5-15-1 0,5-3 0 15,10-14 0-15,4-2-1 0,5-12 1 16,6-1 1 0,-6 1 2-16,0 1 2 15,-9 2 2-15,-5 6 3 0,-26 3 1 0,-1 0 1 16,-5 4-2-16,-11-6 1 31,-20-10 2-31,-10 0 0 16,-9-21 3-16,-2-8 2 15,2-20 3-15,-4-12 2 0,-10-16 4 16,-13-14 0-16,-22-5 0 16,-8-4-1-16,-12 2-3 15,-7 4 0-15,-15 9 1 16,-9 10 3-16,-26 14 7 16,-6 10 3-16,-18 8 3 15,-5 4-3-15,4 1-8 16,-1-3-5-16,-6-1-5 15,-13 1-1-15,-15 1-2 16,-5 5 0-16,-8 5 0 16,6 7-1-16,3 14-1 15,-4 7-1-15,-19 9-2 0,-4 8-1 16,-4 12-3-16,2 4-1 16,-20 11 0-16,-6 7-1 15,-9 6-1-15,-22 4-2 16,1 5-24-16,-5-1-27 15,-15-10-93-15,3 0-390 16,-16-9 341-16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16T17:14:36.4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2796 8535 613 0,'-14'8'58'0,"3"2"44"0,5-12-44 0,4-3-2 0,0-7 33 0,1-10 26 0,-2 1 24 0,1 2-2 0,-3 3-14 15,5 4-17-15,-6 2-23 16,9 10-14-16,2 13-22 16,4 0-8-16,17 10-18 15,0-5-4-15,20-1 7 16,9-4 5-16,23-7 20 15,10-1 7 1,38-5-8-16,12 1-9 16,26 4-20-16,17-2-10 15,27 2-7-15,7 3-2 0,39 3-3 16,9 0-1-16,34-7 1 0,18-2 5 16,43-18 12-16,15-12 6 15,29-24 0-15,13-10-4 0,11-9-2 16,25 5 323-1,-44 13-239-15</inkml:trace>
  <inkml:trace contextRef="#ctx0" brushRef="#br0" timeOffset="3898.01">6445 11581 1327 0,'32'-2'120'0,"13"-9"84"0,17-3-81 0,18-8-33 0,4-5-31 15,-4-3-20-15,-1-5 4 0,-1 0-3 0,1 4 3 0,4 3 6 0,-1 5-3 16,3 9-8-16,-4 6-8 0,-4 15-16 0,-3 5-6 0,-4 14-5 16,-6 2 0-16,7 8 2 31,7-4 8-31,15 1 16 0,11-8 10 16,11-1 9-1,0-8-4-15,13-4-15 16,19 1-9-16,10-4-12 15,6 4-3-15,9 3-4 0,-3 1-1 16,7 2 0 0,4-3-1-16,13-4 1 0,-2-7 0 15,15-5 0-15,9-3 0 16,7-5-1-16,-4 2 1 16,9-1-1-16,5 7 1 15,-11 5 0-15,11 1 1 16,-2 7 0-16,-12 0 1 15,1-2-1-15,4-2 0 0,-23 2 1 16,10-3 1-16,3 3 2 16,-16-1 3-1,14-6 1-15,1 3 0 0,4-12-1 16,14-3 1-16,27-13 1 16,4-5 7-16,30-11 11 0,9-2 1 15,14-2 2-15,6 5-7 16,-6 6-12-16,3 4-4 15,-33 12-7 1,-3 2 1-16,-46 13-61 0,-20 12-78 16,-45 25 79-16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16T17:16:32.47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6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4-16T17:25:35.998"/>
    </inkml:context>
  </inkml:definitions>
  <inkml:trace contextRef="#ctx0" brushRef="#br0">1528 4582 810 0,'-3'-11'86'0,"-1"3"79"0,1 3 6 0,5 5-32 0,-2 0-1 0,5 8-17 0,-2 5 6 0,-3 9 9 15,0 9-5-15,-2 15-22 0,-4 14-18 0,-8 28-31 16,-2 10-14-16,-6 22-21 0,-3 0-4 0,6-7-11 0,3-4-2 0,8-16-2 16,3-16 0-16,10-18-2 0,3-14 0 0,9-24-32 15,1-10-60 1,12-28-220-16,-1-18 186 16</inkml:trace>
  <inkml:trace contextRef="#ctx0" brushRef="#br0" timeOffset="438.27">1884 5233 765 0,'-8'9'204'0,"-3"4"186"15,-8 1-114-15,-6 4-25 16,-8-3-81-16,-3 1-30 0,3 0-82 0,-4 1-31 16,9-1-19-1,3 8-8-15,9 7-7 16,8 9-2-16,18 5-1 0,5-2 0 15,12-13 3-15,9-10 0 16,5-16 4-16,0-11 2 16,5-18 11-16,-5-10 5 15,-5-15 8-15,-4-5 6 0,-10-10 1 32,-6-3 0-32,-7-12-2 0,-7-2-3 0,-7-11-5 15,-6-3-3 1,-13 6-3-16,9 11 0 15,-4 32 11 1,5 17 3-16,6 31-6 16,-3 21-5-16,6 35-15 15,5 20-4-15,13 34 1 16,7 8 0-16,15 16 1 0,7 0 0 16,7-4-12-16,5-6-33 15,1-26-119 1,2-12-92-16,3-26 127 15</inkml:trace>
  <inkml:trace contextRef="#ctx0" brushRef="#br0" timeOffset="1162.11">3624 5880 970 0,'-9'6'152'0,"-7"0"105"0,2-3-55 16,6 2-38-16,3-5-48 0,12 0-17 0,7 5-8 0,2-5 0 0,18 8 7 0,7 7-2 15,33 3-4-15,27 5 0 0,32-5-15 0,17-4-9 16,30-6-27-1,4-8-14-15,6-3-8 0,-3-8-2 16,-13-2 0-16,-10 5-1 16,-33 5-9-16,-22 3-40 0,-37 11-459 15,-12 3 345 1</inkml:trace>
  <inkml:trace contextRef="#ctx0" brushRef="#br0" timeOffset="2620.32">4091 6520 702 0,'-1'3'157'0,"-6"2"140"0,6 1-126 0,-4 2-35 16,8 9-64-16,0 7-21 0,8 7-29 0,2 6-6 0,0 5-9 0,2 4-2 15,1-5-2-15,0-2 10 0,-2-9 37 16,-1-6 24 0,-10-14 38-16,-1-9 16 15,1-4 0-15,-2-13-4 16,-1-14-11-16,5-1-15 0,-3-9-28 15,2-2-18-15,6 2-29 16,-1 6-9 0,2 5-11-16,-3 6-3 0,5 4-33 15,-1 6-58 1,4 0-173-16,5 4-158 0,6-4 215 16</inkml:trace>
  <inkml:trace contextRef="#ctx0" brushRef="#br0" timeOffset="2838.39">4498 6520 1056 0,'-4'19'143'0,"0"1"110"0,3-4-32 0,4 8-103 16,0-4-32-16,8 5-50 16,0 7-12-16,2-4-11 15,4 2-2-15,5-1-7 16,4-9-1-16,0-10 0 15,1-7-41-15,-3-16-83 16,0-6-55-16,-6-19-274 0,3-1 267 16</inkml:trace>
  <inkml:trace contextRef="#ctx0" brushRef="#br0" timeOffset="2944.74">4560 6255 908 0,'-29'9'96'16,"4"6"51"-16,8-3-56 0,7-2-80 31,6-6-116-31,10-7 70 0</inkml:trace>
  <inkml:trace contextRef="#ctx0" brushRef="#br0" timeOffset="3236.96">4864 6468 772 0,'13'53'147'0,"-2"-1"90"15,-5-7-55-15,4-1-49 16,-10-14-47-16,0-5-7 0,-5-9-14 16,-3-8 4-1,-4-7 13-15,4-4 7 0,-2-11 5 16,1-7-2-16,4-5-2 16,-1-3-4-16,7-2-16 15,7-1-12-15,2-1-25 16,4 1-11-16,3 7-13 0,5-2-4 15,3 2-5-15,2 1 3 16,2 1-106 0,1-2-85-16,6-1 102 15</inkml:trace>
  <inkml:trace contextRef="#ctx0" brushRef="#br0" timeOffset="3444.77">5319 6168 1314 0,'-16'11'174'0,"-8"2"160"0,1 3-71 16,-4 4-68-1,2 4-57-15,7 7-82 0,4 6-26 16,3 11-24-16,8 4-3 0,4 12-3 16,9-1-1-16,4 0-1 15,5-3-1-15,12-11-22 16,-2-5-33-16,7-16-72 15,-7-9-58-15,-14-10-174 16,-2-7 203-16</inkml:trace>
  <inkml:trace contextRef="#ctx0" brushRef="#br0" timeOffset="3617.67">5043 6487 1492 0,'-4'11'126'0,"4"0"69"15,5-5-24-15,14-1-83 0,10-5-21 16,10-11-34-16,5-5-15 16,18-4-26-16,2 2-51 15,4 2-155-15,-3 10-201 16,-5 8 221-16</inkml:trace>
  <inkml:trace contextRef="#ctx0" brushRef="#br0" timeOffset="4227.39">4254 7652 1038 0,'-10'-3'117'0,"-1"-3"116"0,0 3-72 16,-3-2-19-16,-2-3-21 16,1-5-27-16,-1-2-10 15,6-9-11-15,-2-1-3 16,2-2-12-16,-1 0-11 16,-3 7-21-16,1 7-10 15,-4 14-14-15,-2 14-6 16,0 19-11-16,3 14-3 15,7 13-1-15,7-2 2 16,12-1 4-16,4-16 3 16,13-16 3-16,7-11 2 15,-2-19 4-15,0-7 2 0,-9-16 6 16,-7-5 2 0,-2-2 9-16,-4-4 2 0,-7 5 3 15,-2 9-1-15,-1 21-9 16,-1-3-5-16,-1 23-8 15,1 10 0-15,2 9-43 16,9 2-46-16,7-7-132 16,8-5-114-16,15-22 175 15</inkml:trace>
  <inkml:trace contextRef="#ctx0" brushRef="#br0" timeOffset="4588.76">4648 7663 632 0,'7'-11'199'0,"-11"3"173"16,-13 2-76-16,-8 4-29 15,-13 2-71 1,-2 2-42-16,3 11-77 16,5 4-32-16,7 10-35 0,4 4-9 15,12-1-7-15,9 3-2 0,14-6-2 16,8-8 1-16,11-8 4 16,0-8 1-16,4-6 4 15,-1-5 1 1,-9-11 5-16,-4-3 2 0,-8-16 4 31,-3-6 2-31,-1-14 12 0,-4-5 8 0,-6-14 13 16,-1-2 1-16,-3 3-13 15,0 5-7-15,3 24-7 16,3 15 1-16,-3 29 0 16,6 0-2-1,-4 28-12-15,-2 11-6 0,1 20-1 16,1 7-1-16,6 15-15 15,-3 4-31-15,9-3-100 16,5-9-56-16,9-21-169 0,9-13 191 16</inkml:trace>
  <inkml:trace contextRef="#ctx0" brushRef="#br0" timeOffset="5205.47">5082 7602 985 0,'-11'0'186'0,"0"-2"233"0,-3-4-147 0,-4-1-44 0,-2 6-51 0,-4-1-88 0,4 4-38 0,2 9-47 16,4 5-7-16,11 14-9 16,3 6 0-1,11 5 1-15,3 3 2 0,13-14 1 16,0-5 1-16,8-14 2 15,-5-9 2-15,-2-15 3 16,0-7 2 0,-10-18 3-16,-6-8 1 15,3-20 0-15,-4-11-1 16,-8-13 4-16,0-6 3 16,-3 1 4-16,0 5 1 0,0 29-1 15,6 20-1-15,-4 41-2 16,1 26-3-16,-3 31-3 15,0 14-3-15,-2 17-3 16,2 4 1-16,2 1-4 16,6-6-5-16,6-23-5 15,7-13-2-15,10-32 1 0,7-18 7 16,5-23 5 0,1-16 2-16,-5-14 3 15,-3-8 0-15,-2 10-1 0,-1 7 1 16,-6 21 0-16,-9 18 1 15,-5 23 2-15,-5 14-1 16,-3 14-2-16,-1 8-14 16,-4 2-10-1,-1 0-1-15,-4-16 2 16,2-8 16-16,0-24 12 0,-4-10 8 0,4-21 15 16,2-10 7-16,-2-22 3 15,3-7-7-15,4-16-18 16,6-1-10-16,9 0-21 15,4-8-40-15,4 4-146 16,6-11 43-16,2-17 42 16</inkml:trace>
  <inkml:trace contextRef="#ctx0" brushRef="#br0" timeOffset="5784.89">4792 4788 1522 0,'0'-12'103'15,"-3"12"57"-15,1 4-17 0,-7 28-56 0,-7 11-22 0,-5 27-46 0,1 12-11 0,-12 12-4 0,2 5 0 0,-6-9 1 16,0-8-1-16,9-21 2 15,3-10 1 1,16-26 6-16,7-22 5 16,-4-8-2-16,7-21-1 0,5-30-4 15,6-8-6-15,11-20 2 16,1-3-2-16,3-4 2 16,2 1 4-16,3 11 16 15,2 8 11-15,-2 24 21 16,-1 11 2-16,-5 23-5 15,-7 11-8-15,1 17-23 16,1 10-6-16,-5 21-10 16,1 12-4-16,-1 13 0 15,-5 6 0-15,0 5 0 16,-3-1 1-16,0-10-1 0,1-5 4 16,-4-16-53-16,1-9-41 15,-4-11-134-15,-2-8-98 16,1-12 173-16</inkml:trace>
  <inkml:trace contextRef="#ctx0" brushRef="#br0" timeOffset="5967.1">4737 5129 1424 0,'-16'6'189'0,"-2"1"105"0,12 7-92 15,3 5-62-15,8-2-86 16,3-1-25-1,20-4-25-15,4-2-3 0,18-9-96 16,19 1 70-16</inkml:trace>
  <inkml:trace contextRef="#ctx0" brushRef="#br0" timeOffset="7562.81">6698 5358 412 0,'-27'19'62'0,"-8"-4"76"0,2 1-25 0,1-5-27 0,7-1 4 0,5-9-4 0,1-2 12 0,8-7 28 0,1 5 5 0,5-4 9 16,4 6-4-1,-1-1-16-15,2 0-15 16,0 1-32-16,0-4-12 0,8 5-20 16,6 0-8-16,15-1-2 15,5-1 2-15,23-3 9 16,2 2 5-16,12-6-3 15,-4 2-1-15,1 1-14 16,2-2-7-16,7 5-13 16,13 1-6-16,27 2-5 15,7 0-1-15,9 0 3 16,-1 0-2-16,6 2 1 16,10 1 1-16,-3 3 1 15,-3-2 3-15,-13-1 7 16,-9 3-3-16,14-4 1 15,0-2 2-15,4 0-3 16,-6 0 7-16,5-2 1 16,10-4 1-16,0 3 2 0,-8 1-3 15,-19 2-2-15,-18 0-1 16,1 5-1-16,-1 1-1 16,-20-3 1-16,-9 2 0 0,-26 0 1 15,-17-2 0-15,-14-2-40 16,-7-1-35-16,-7-3-100 0,-2-5-68 15,-2-11 123-15</inkml:trace>
  <inkml:trace contextRef="#ctx0" brushRef="#br0" timeOffset="7836.97">9921 4973 1315 0,'0'16'93'0,"1"6"83"0,10 0-7 0,18 5-2 0,8-1-14 0,22 3-55 0,-2-1-17 0,3 4-20 0,-8-1-11 0,-13 1-12 16,-9 6-7-16,-13-7-12 16,-6 5 0-16,-11 2 0 15,-6 0 0-15,-8 3-1 16,-11 5-2-16,-13-5-5 15,-8 3-21-15,-19-5-53 16,-3-4-45-16,2-7-117 16,2-2 123-16</inkml:trace>
  <inkml:trace contextRef="#ctx0" brushRef="#br0" timeOffset="9227.98">8062 6337 1167 0,'0'-3'91'0,"0"3"49"16,0 0-1-16,-1 6-45 0,-3 0-11 0,0 10-19 0,4 5 0 0,6 13-4 15,-4-1-9-15,5 13-21 16,-5-2-8-16,-2 2-11 15,-2-2-2-15,-4-6-2 16,1-5-6-16,-3-12-53 16,7-4-57-16,-4-11-244 0,-4-4 207 15</inkml:trace>
  <inkml:trace contextRef="#ctx0" brushRef="#br0" timeOffset="9447.54">7713 6315 779 0,'-7'0'152'16,"2"-5"178"-16,3 5-119 0,5 5-48 15,8-2-27-15,12 8-26 16,-1-5-12-16,16 1-14 16,6-4-8-16,19-5-23 15,5 1-14-15,-1-7-19 16,3 3-4-16,-24-6-4 15,-2 2-5-15,-11-3-94 16,-2 0-74-16,-2 4 82 16</inkml:trace>
  <inkml:trace contextRef="#ctx0" brushRef="#br0" timeOffset="9736.64">8411 6288 1107 0,'1'6'111'0,"6"7"75"16,-6 1-11-16,4 7-68 31,1 2-23-31,-3 6-41 16,1 1-8-16,-4 7-10 0,0 1-2 16,-2 8-5-16,-1-5-6 15,3-5 1-15,3-3 3 16,6-10 1-16,1-3 2 15,6-10-6-15,1-3-4 0,7-7-2 16,1 0 0 0,7-9-16-16,-6-5-24 0,4-8-97 15,3-5-63-15,-4-11 99 16</inkml:trace>
  <inkml:trace contextRef="#ctx0" brushRef="#br0" timeOffset="10321.45">8821 6264 1163 0,'-3'24'123'0,"1"8"69"16,1 4-17-16,2 14-77 0,1-4-34 15,3 3-37-15,4 1-12 16,4-4-7-16,-2-5-1 16,3-5-2-16,-3-9 4 15,-10-14 1 1,4-1 7-16,-5-12 37 0,-1-4 13 15,-7-15 5-15,-3-6 1 16,-8-16-12-16,9-8-11 0,1-14 0 16,-1-5-8-1,10-2-20-15,7 10 4 0,7 18 6 16,2 12 1 0,9 16-5-16,-6 9-9 15,9 7-15-15,-3 2-4 16,-1 10 0-16,5 2 1 15,-11 3 2-15,1-1 0 0,-6 2 3 16,-5 4 1-16,-8-4 3 16,-3 2 2-16,-11 2 0 15,-7-5-1 1,2 0-5-16,-5-7-4 0,7-5-3 16,0-3-2-16,9-4-3 15,5 0-3-15,1 4-8 16,12-3 1-16,4 10 2 15,2-6 4-15,6 3 8 16,3 1 1-16,2 1 3 16,6 4 2-16,-8 5 3 15,-3 6 4-15,-11 0 1 16,-3 1 2-16,-8 0 4 16,-11 1 2-16,-5-3 0 0,-7 1-1 15,-6-9-5-15,-2-2-4 16,-2-6-35-16,-2-5-34 15,-5-5-124-15,-4-1-121 16,-8-8 166 0</inkml:trace>
  <inkml:trace contextRef="#ctx0" brushRef="#br0" timeOffset="11401.62">11572 4690 971 0,'0'0'167'0,"-4"0"168"0,4 0-48 0,-5 0-41 0,-9 0-36 0,7 4-69 0,3 4-33 15,4 12-56-15,4 10-23 16,-4 20-22-16,0 15-5 16,3 14-2-16,4 6 0 0,-4-3 3 15,2-1 1 1,-2-10-1-16,-3-5 1 0,1-14-43 16,-1-5-37-1,0-20-125-15,2-10-101 0,1-17 164 16</inkml:trace>
  <inkml:trace contextRef="#ctx0" brushRef="#br0" timeOffset="11710.44">11430 4722 1560 0,'-8'-33'140'0,"8"5"71"0,2-1-6 15,17 1-79 1,5 3-29-16,12 4-37 0,13 2-15 15,6 13-15-15,3 3-5 16,-1 7-9-16,1 12-4 0,-10 8-3 16,-9 3 0-16,-21 7 10 15,-10 4 6-15,-21 0 5 16,-12 1 1 0,-18 1-8-16,-3-2-19 0,-6-5-64 15,0-5-44 1,6-15-117-16,10-8-329 0,19-15 346 31</inkml:trace>
  <inkml:trace contextRef="#ctx0" brushRef="#br0" timeOffset="12415.15">11356 6422 1065 0,'-3'0'133'0,"-2"2"102"0,-1-2 0 0,-2 3-65 0,6 5-25 0,-2 1-62 16,-1 7-23-16,3 11-37 15,1 6-13-15,1 13-10 16,0 7-1-16,0 7 1 15,0 2 0-15,-2-6 2 16,-1-4 0-16,-2-14 1 16,4-6 1-16,-2-16 4 15,-4-7 1-15,3-11 1 16,-7-9-1-16,0-20 5 0,-2-13 0 16,8-30 3-16,5-13 1 15,5-8-2-15,9 4 10 16,8 15 22-16,2 18 10 0,1 25 14 15,-3 14-6-15,-4 17-26 16,-3 7-11 0,-2 9-20-16,0 5-3 0,-9 9 2 0,-4 4 0 31,-11 6-1-31,-6 0-5 0,-5 1-38 0,-8 0-35 16,1-7-85-16,-1 1-70 31,5-9-331-31,5-10 332 0</inkml:trace>
  <inkml:trace contextRef="#ctx0" brushRef="#br0" timeOffset="13095.28">11577 6059 866 0,'13'-4'183'0,"-6"2"179"0,1 15-195 0,0 9-21 0,2 23-81 0,-6 9-23 0,4 19-25 0,-4 2-5 15,-3 6-4-15,-1-7-1 16,3-5-3-16,4-9 0 16,-4-16-3-16,3-9-1 15,0-19 1-15,-6-16 2 16,7-5 5-16,-1-11 7 0,-1-12 19 15,4 0 4 1,-4-4 8-16,4 5-6 16,1 11-16-16,-7 7-8 0,6 11-12 15,-7 9-2-15,3 9-2 16,3 5 0-16,1-1 0 16,1-4 0-16,10-2 0 15,2-9 0 1,3-6 2-16,-3-6 2 0,1-6 14 15,-1-4 5-15,-8-6 17 16,2 4 0-16,-7 2-1 16,1 2-1-16,-10 11-11 15,1 0-4-15,1 1-16 16,1 12-7-16,5 3-5 16,3 1 0-16,5-1 4 15,1-3 1-15,7-6 3 0,1-3 3 16,3-8 18-16,-6-5 9 15,-7-4 19-15,-4-2 6 16,-8-3 3-16,-2 2 0 16,1 7-9-16,-2 7-11 15,0 9-25-15,3 12-10 16,0 17-10-16,-3 11 1 0,5 7 3 16,4 3 0-1,-5-2-13-15,-4-3-11 16,-2-8-22-16,-9-1-8 15,-6-7-15-15,-4-1-12 0,-1-12-49 16,-3-10-42-16,-1-13-220 16,14-13 227-16</inkml:trace>
  <inkml:trace contextRef="#ctx0" brushRef="#br0" timeOffset="13365.34">12484 6578 1059 0,'-13'0'203'0,"-9"-3"278"0,-1 3-242 16,-4 2-52-16,-5 4-55 0,-2 3-80 0,7 7-28 0,3 2-25 0,13 4-7 0,17 0-8 15,2 1-1 1,14 3 5-16,4-1 5 15,-7 3 6 1,1 4 1-16,-9-1-18 0,-9 4-27 16,-13 4-60-16,-11-2-55 15,-15-1-224-15,-7-3 229 16</inkml:trace>
  <inkml:trace contextRef="#ctx0" brushRef="#br0" timeOffset="13913.52">11255 7802 1477 0,'0'-30'120'0,"-5"-3"104"15,-1-7-54-15,0-4-26 0,-7 5-32 0,-3 9-63 0,2 16-23 0,-3 15-26 0,3 15-13 0,-2 30-5 16,3 7 1-16,5 12 5 16,8 0 4-16,4-15-10 0,8-9-2 15,9-17 2-15,-2-10 4 16,3-12 15-16,0-6 5 15,-5-14 17-15,2-1 10 16,-8-7 19 0,-3 1 11-16,-6 9 4 15,-2 2-4-15,-10 9-20 16,1 12-18-16,-4 9-25 16,2 6-21-16,1 6-49 15,10-3-35-15,13-1-101 16,11-8-74-16,18-16 154 0</inkml:trace>
  <inkml:trace contextRef="#ctx0" brushRef="#br0" timeOffset="14275.85">11687 7793 555 0,'7'0'181'0,"-1"-4"149"0,-12 4-25 16,-5 4-16 0,-7 0-41-16,-4 7-35 0,-5 2-80 15,2 3-40-15,2 7-61 16,0 1-20-16,6 9-19 15,11-3-5-15,6-2-8 16,5 1-3-16,17-10-3 16,-2-8 2-16,10-10 6 15,-5-5 4-15,-6-11 10 16,-3-5 5-16,-3-15 11 16,2-1 8-16,-5-14 18 15,3-6 11-15,-4-15 15 16,-1-6-3-16,-7-8-12 0,-1 0-10 15,-3 22-13-15,-5 14 4 16,1 30 1-16,0 13-7 16,1 21-22-1,3 12-10-15,1 25-14 16,2 11-7-16,5 18-49 16,1 7-45-16,4 0-144 0,-1-3-240 15,23-12 298-15</inkml:trace>
  <inkml:trace contextRef="#ctx0" brushRef="#br0" timeOffset="14913.61">12139 7895 1167 0,'-24'-3'205'0,"-4"3"246"0,-7 8-334 0,3 11-23 16,2 7-76-16,7 11-17 0,8-4-11 0,9 0-5 0,9-3-14 16,8-6-13-16,11-9-11 15,5-2 3-15,5-10 17 16,1-3 14-16,-3-6 11 16,-3-8 1-16,0-10 12 15,-4-6 10-15,-1-14 26 16,4-5 20-16,-3-6 51 15,-7-15 22-15,-3-16 35 16,-7-1-13-16,-9 6-14 0,3 26-17 16,-2 30-39-1,-1 14-9-15,-3 25-51 0,3 11-16 16,-1 26-17-16,-3 6-16 16,3 17-32-16,-2 2-19 15,9-6-30 1,2-2 11-16,6-25 36 0,3-5 19 15,0-24 35 1,2-6 8-16,-2-18 13 0,2-4 6 0,0-10 15 16,0-2 3-16,4-3-4 15,-1-4-6 1,3 10-13-16,-3 5-5 0,6 18-6 16,-3 6 0-16,1 13-4 15,-8 7 0-15,-4 4 2 16,-4 4 1-16,-4-2 5 15,-3-1 2-15,-8-12 8 16,0-1 4-16,3-12 22 16,-3-6 7-16,7-11 5 0,1-6-5 15,11-10-26-15,5-6-15 16,15 0-15-16,2-4-5 16,13 3-16-1,1 2-35 1,1-1 266-16,1-11-177 0</inkml:trace>
  <inkml:trace contextRef="#ctx0" brushRef="#br0" timeOffset="17048.62">12836 5198 559 0,'3'0'88'0,"2"0"136"0,-4-1-84 0,1-2 46 0,-2 3-6 0,5-4-21 0,7 4-16 0,6 2-41 15,4 0-16-15,14 9-15 16,7 0-1-16,13 6 9 15,14 3-12-15,29 6 5 0,24-3-6 16,13-2-10-16,4-4 12 16,2-6-17-16,-3-6 0 15,5-3-15-15,-5-1-6 16,-29-1-9-16,-22-1-2 16,-45-1-8-16,-18 0-24 15,-15-7-100-15,-10 0-78 16,-10-12-219-1,1-6 217-15</inkml:trace>
  <inkml:trace contextRef="#ctx0" brushRef="#br0" timeOffset="17286.79">14346 4970 1217 0,'8'15'92'0,"-1"9"67"15,6 1 19-15,4 2 10 16,5 1-28-16,13-5-43 15,3-1-12-15,8-8-16 16,6 0-6-16,0-1-20 16,-5-1-14-16,-18 4-15 15,-15 0 1-15,-30 7-1 16,-14 4-3-16,-27 6-20 16,-4 4-25-16,-4-4-86 15,2 0-55-15,5-6-157 16,12-5 163-16</inkml:trace>
  <inkml:trace contextRef="#ctx0" brushRef="#br0" timeOffset="17739.97">15403 4456 1598 0,'25'36'87'0,"3"16"25"0,-1 12 10 0,-3 26-19 0,1 14-32 0,-16 15-42 0,-9 5-11 0,-9-2-7 16,-7 1-2-16,-4-5-15 15,1-3-39-15,3-14-89 16,2-14-102-16,6-34 119 16</inkml:trace>
  <inkml:trace contextRef="#ctx0" brushRef="#br0" timeOffset="18237.15">15628 4533 1202 0,'-6'-41'107'0,"0"9"121"0,-5 12-29 0,1 10 11 16,4 7-38-16,11 3-91 15,12 3-19-15,24 2-22 16,14 1-5-16,35-6-3 15,19 0-7-15,45-8-14 16,4 4-5-16,8-3-3 16,-5 6 0-16,-14 1 0 15,-5 9 3-15,-35 2 3 16,-19-3 3-16,-47 5 9 16,-16 1 9-16,-25 3 8 15,-1 10 1-15,-20 3-11 16,1 8-11-16,-2 12-18 0,8 10-6 15,14 18-6-15,4 2 0 16,18 18 2-16,2-4 1 16,1 4 3-16,2-5-5 15,-11-3-10 1,-2-1-1-16,-9-12-13 16,-5-3 7-16,-18-9 1 0,-7-9 1 15,-21-5 8 1,-17-4-2-16,-46-9-5 0,-15-5 1 15,-37-6 1-15,-14-3-10 16,-21-9 14-16,1-7 4 16,13-9 4-16,20-10-47 15,50-5-99-15,28-2-110 16,41-2 118-16</inkml:trace>
  <inkml:trace contextRef="#ctx0" brushRef="#br0" timeOffset="18566.4">15993 6294 1603 0,'3'3'114'0,"-3"9"60"15,-6 2-12-15,-13 17-16 0,-4 6-49 0,-8 7-60 0,-5 8-13 0,1 8-17 0,-1-4-4 0,10-2-5 16,6-8-3-16,18-12-5 16,10-4-2-16,17-6 0 15,12-5 1-15,12-8 3 16,11-8 1-16,12-11-21 15,4-6-25-15,-2-11-54 16,0-7-6-16,-12-1 52 16</inkml:trace>
  <inkml:trace contextRef="#ctx0" brushRef="#br0" timeOffset="18758.28">16501 6383 1731 0,'-7'36'127'15,"3"5"42"-15,-6 6-1 16,-1 1-49-16,3-3-50 16,-1-1-52-16,1 1-9 15,6-9-25-15,2-8-52 0,8-4-121 16,3-8 109 0</inkml:trace>
  <inkml:trace contextRef="#ctx0" brushRef="#br0" timeOffset="19318.59">15761 7539 1184 0,'-3'-2'112'0,"-4"0"88"0,3-4-3 0,-6 3-16 16,2 0-23-16,-9 0-31 0,-1 3-19 0,-8 3-40 0,-1 9-16 0,-8 17-40 0,10 7-12 16,3 19-11-16,3 7-2 15,16 6-1-15,4-4-4 16,17-7-99-16,8-6-63 15,11-18-173-15,4-3-147 16,12-15 285-16</inkml:trace>
  <inkml:trace contextRef="#ctx0" brushRef="#br0" timeOffset="19620.58">16231 7934 953 0,'12'-25'180'15,"-8"-2"136"-15,-20 7-93 16,-19 4-46-16,-14 13-74 15,0 6-30-15,-3 13-53 16,8 8-15-16,9 9-14 16,9-5-3-16,16-4-11 15,10-9 0-15,16-13 4 16,3-5 6-16,11-11 13 16,3-10 4-16,-5 0 13 15,1 2 10-15,-9 8 30 16,-6 6 13-16,-6 8 5 15,-8 8-11-15,-4 19-30 0,-1 12-15 16,-3 15-19 0,6-2-5-16,12-6-34 0,2-8-43 15,20-16-123 1,6-10-144-16,20-23 189 0</inkml:trace>
  <inkml:trace contextRef="#ctx0" brushRef="#br0" timeOffset="20259.63">16609 7753 964 0,'-15'-5'188'0,"-7"10"241"16,1 6-170-1,-4 10-78-15,-2 12-56 0,5 0-91 16,0 8-21-16,12 0-13 16,7-2-5-16,10-7-7 15,5-2-3-15,9-16-4 16,4-9-2-16,10-7 5 15,4-10 3-15,-1-12 10 16,3-5 3-16,0-16 4 16,2-9 3-16,-6-17 1 15,-3-14 16-15,-11-11 28 16,-10-11 17-16,-12 10 25 16,6 11-5-16,-7 34-8 15,0 25-10-15,-5 33-26 0,-1 24-11 16,-4 32-20-16,-1 16-9 15,5 15-2-15,-4 4-1 16,6-9-1-16,1-4-2 16,6-20-1-1,1-12-2-15,6-22-1 0,-1-6 0 0,2-16 0 32,7-8 4-32,2-13 1 0,4-6 2 15,11 2 1-15,-7 3-3 0,2 6-2 16,5 9-1-1,-7 10 1 1,7 5 0-16,-4-2 2 0,2-4 0 0,2-9 2 16,3-5 0-16,3-11 1 15,-1-2 1 1,-6-3 3-16,-7-2 1 16,-14 3 29-16,-7-3 16 0,-12 1 24 15,-13 2 10-15,-8 8-15 16,-5 8-14-16,-2 17-32 0,-1 11-13 31,10 16-18-31,7 5-6 0,18-2-4 16,16-4-1-16,24-10 0 15,13-7-5-15,23-16-48 16,9-7-37-16,5-13-105 16,0-9 3-16,0-6 102 15</inkml:trace>
  <inkml:trace contextRef="#ctx0" brushRef="#br0" timeOffset="21210.83">18629 4006 277 0,'-8'2'116'0,"-2"-1"150"0,4 1-12 0,-2-2-15 16,5 0-13-16,2-3-48 0,1 1-19 0,1 2-42 0,4 0-15 0,6 13-15 16,3 12-5-1,2 38-19-15,1 19-14 0,-4 32-28 16,-5 13-9-16,-2 26-7 16,-3 14-1-16,3 26-1 15,-2 2 1-15,-1-2-9 16,5-17-3-1,0-34-7-15,4-19-30 0,6-36-63 16,-3-18-37-16,1-28-84 16,0-12-156-16,4-29 241 15</inkml:trace>
  <inkml:trace contextRef="#ctx0" brushRef="#br0" timeOffset="21538.87">18567 4058 1003 0,'0'-22'99'0,"3"5"92"0,13-1-31 15,19 3 12-15,15-3-12 16,40-1-26-16,14-1-11 15,29-7-35-15,14 2-20 16,21-5-29-16,9 1-12 16,9 1-14-16,8 0-4 15,-7 2-4-15,-19 1-1 16,-13 6 0-16,-18 5 2 16,-44 9-46-16,-14 5-49 15,-38 11-137-15,-22 8-81 0,-41 29 156 16</inkml:trace>
  <inkml:trace contextRef="#ctx0" brushRef="#br0" timeOffset="21811.16">18966 6290 734 0,'5'6'176'15,"31"13"-87"-15,10-3 194 0,24-2-135 0,15-3-3 16,39 0 7-16,22-3-30 16,22 4-59-16,9 6-11 15,4-4-23-15,-10-1-14 16,-2-2-9-16,-5-7-1 0,-22-2-29 15,0-2-39 1,-15-2 36-16</inkml:trace>
  <inkml:trace contextRef="#ctx0" brushRef="#br0" timeOffset="22174.55">19673 7181 1361 0,'5'-26'148'0,"3"7"53"0,-5 13 12 15,6 12-11-15,-7 18-66 16,0 11-34-16,-2 15-50 16,-7 9-13-16,-4 12-15 15,-9 3-2-15,2 9-9 16,-2-1-6-16,14-8-8 16,7-3-6-16,13-22-13 15,12-12-20-15,13-26-37 16,8-13-25-16,13-31-101 15,2-11-70-15,7-21 150 16</inkml:trace>
  <inkml:trace contextRef="#ctx0" brushRef="#br0" timeOffset="22443.58">20315 7252 915 0,'-1'7'149'15,"5"5"257"-15,11 2-257 16,8 8-20-16,1-2 10 15,3 1-28-15,-2-1-19 16,-1-4-32-16,-2 5-16 16,-16-6-18-16,-3 1-5 0,-11 8-8 15,-14 3-3-15,-1 9-7 16,-4 3-4-16,5 5-2 16,7 4-1-16,9-3-4 15,8-5 0-15,21-13-4 16,4-10 0-16,25-17 1 15,0-9-3-15,21-25-43 16,4-11-53-16,23-25 61 16</inkml:trace>
  <inkml:trace contextRef="#ctx0" brushRef="#br0" timeOffset="23176.2">24819 2405 1480 0,'-47'-1'65'16,"0"-1"37"-16,-9-4-89 0,1 4 15 0,-14-2 19 0,-4-3 12 0,-12 3 26 0,-5 2-5 15,-5 4-15-15,-6 9-8 16,13 14-30 0,6 6-12-16,8 23-11 0,5 15-2 15,-1 26 1-15,4 17 0 16,6 22 0-16,6 6 1 16,15 18 3-16,10 11 2 15,3 23 1-15,-1 20 0 16,-6 38-4-16,-4 7-1 0,4 29-1 15,-1 7 1-15,11-7-1 16,8-1 2-16,10-36 4 16,7-17 3-16,16-35 13 15,16-17 6-15,19-29 4 16,12-12-2-16,25-35-14 16,9-14-6-16,5-30-13 15,5-19 8-15,2-28-51 16,4-20-37-16,16-23-89 15,-2-9-108-15,-3-4 158 16</inkml:trace>
  <inkml:trace contextRef="#ctx0" brushRef="#br0" timeOffset="23805.83">23131 7572 1478 0,'10'-18'100'0,"1"3"121"0,-2-1-207 16,-4 6 0-16,1 7 15 0,-6 6 27 0,0 7 5 0,-4 12 0 16,0 6-12-16,-5 10-28 0,-2 2-6 15,-2-3-12-15,2 1-3 16,2-17-3-16,-2-4-2 16,11-17 1-16,-2-9 2 15,7-18 17-15,4-14 9 16,9-30 10-16,4-10 3 15,1-12-10-15,3-4-3 16,0 16-6-16,1 12-4 16,-3 28-6-16,-5 19-1 15,-6 30 4-15,-1 17 2 16,-2 24 2-16,-1 3-2 0,-1 0-7 16,1-10-1-16,10-8-3 15,2-14 0 1,7-12 5-16,5-7 2 0,7-13 4 15,2-5 1-15,4-9 0 16,-3 1 6-16,-9 0 11 16,-7 4 3-16,-3 15 15 15,-5 6 0-15,-6 27-5 16,-1 11-3-16,-4 28-16 16,-8 8-8-16,0 8-11 15,-9-2-8-15,4-10-55 16,-3-9-45-1,5-18-118-15,1-8-81 0,2-20 160 16</inkml:trace>
  <inkml:trace contextRef="#ctx0" brushRef="#br0" timeOffset="24426.61">23961 7581 1828 0,'6'18'77'0,"-1"-3"58"0,8 3-135 0,-1-1-13 0,6-11-2 16,4-4 7-16,3-10 15 0,5-13 24 15,8-8 8-15,4-6-4 16,-2-3-15-16,-9 3-6 16,-15 2-3-16,-9 2 24 15,-19 10 18-15,-5 9 11 16,-11 12 9-16,-1 12-30 15,-2 26-26-15,-5 9-15 0,9 21-14 16,3 3 2-16,13-6 3 16,11-4-1-16,19-18 0 15,5-12 0-15,21-12 4 16,7-11 5-16,11-9 10 16,7-12 4-16,-7-8 11 15,-1 3 2-15,-12 3 0 16,-7 6-2-16,-10 12-11 15,-14 0-4-15,-10 13-4 16,-6-2 1-16,-7 0 4 16,-7 4-20-16,-4-4 5 0,3-5-4 15,7-10-11 1,3-7 18-16,10-17-10 16,8-4 2-16,16 1 8 0,4 1 2 15,5 11 4-15,2 8 3 16,-6 13-1-1,0 9-1-15,-12 12-2 0,-8-3-2 16,-7 1 1-16,-1-4-1 16,-6-10-3-16,10-1 0 15,15-7-1 1,9-1-1-16,21 7 5 0,2 13 2 0,9 23 1 31,-1 14-1-31,-3 21 21 0,-4-2-467 16,-23-12 323-16</inkml:trace>
  <inkml:trace contextRef="#ctx0" brushRef="#br0" timeOffset="34211.69">15325 8663 600 0,'-4'5'111'0,"-6"4"62"0,7-6 1 0,1 5 7 0,2-5-35 0,4-1-14 0,-1 1-25 0,6-3-9 16,-3-3-18-16,6 0-13 0,0-8-7 15,6-3-3-15,2-8-10 16,4 3-1-16,9-7-12 15,-3 6-5-15,-3 6-7 16,-10 1-2-16,-9 11-4 16,-3 7 1-16,-2 9 3 0,0 13 3 15,-2 8 2 1,-1 4 0-16,2 7-2 16,-2 0-3-16,0 0-8 0,-2 1-1 15,2-6-7-15,0-2 0 16,2-6-2-16,1-3-1 15,-4-9-53-15,-4-2-49 16,-6-5-163-16,-2-3-155 16,-9-8 228-16</inkml:trace>
  <inkml:trace contextRef="#ctx0" brushRef="#br0" timeOffset="34402.89">15283 9068 963 0,'-11'15'174'0,"1"3"204"16,7 5-110-16,5-6-61 15,9 5-32-15,4-9-53 0,11-4-14 16,8-1-20-16,6-3-16 16,9-1-34-1,-5-4-13-15,0 0-15 0,-11-1-3 16,-6-6-43-16,-2 1-59 16,2-5-193-1,5-8 163-15</inkml:trace>
  <inkml:trace contextRef="#ctx0" brushRef="#br0" timeOffset="34716.44">15887 8824 1258 0,'2'5'165'0,"-2"1"81"0,7 3-76 16,1 4 7-16,3-2-94 15,8-3-30-15,0-2-25 16,8-3-10-16,0-1-11 15,3-2-17-15,-2-5-99 16,2-3-96-16,6-3 104 16</inkml:trace>
  <inkml:trace contextRef="#ctx0" brushRef="#br0" timeOffset="35407.61">16559 8758 1273 0,'-3'-4'154'0,"-2"3"114"16,-4-5-7-16,-4 2-68 31,-3 3-32-31,-1-5-60 0,0 1-28 0,-6 5-46 16,5 8-17-16,-6 7-16 15,0 11-6-15,10 15-3 16,1 4-1-16,13 0 2 16,11-3 1-1,7-10 2-15,7-5 4 16,3-16 2 0,4-7 3-16,-4-7 3 0,2-8 2 15,-1-5 4-15,-1-3 1 16,-6-1 5-16,-1-2 7 15,-10 8 2-15,-2 1 1 16,-9 15-6-16,-4 9-10 16,-4 14-7-16,-3 5-2 0,3 6-5 15,6 0 0-15,12-12-3 16,5-8 2-16,14-16 4 0,2-8 4 16,6-11 6-1,0-5 2-15,-7-1 16 0,-1-2 10 16,-7 1 19-1,-11 0 7-15,-3 3-7 16,0 7-10-16,-5 8-18 0,5 8-10 0,-7 20-11 16,-1 9-1-16,4 15-4 15,-3 10 0-15,7 4 0 16,-2 0 1-16,10-4 0 16,-2-4 0-16,-1-9 2 15,0 0 2-15,-13-6 3 16,-10 0 3-16,-10-7 2 15,-7-3 1-15,-8-4-1 16,-1-4-4-16,-2-10-4 31,2-7-9-31,6-13-28 0,4-12-16 16,7-19-50-16,8-8-30 0,15-10-72 16,0 4-34-1,20 10-79-15,4 6 157 16</inkml:trace>
  <inkml:trace contextRef="#ctx0" brushRef="#br0" timeOffset="35637.86">17507 8710 1497 0,'-1'3'233'0,"-15"1"115"0,-20 10-46 0,-13 2-35 0,-14 7-104 0,-4 4-37 16,3 8-65-16,0 4-26 0,22 10-34 0,6 2-8 0,23-1-12 15,11-4-3-15,26-7 1 16,8-6 1-16,20-17-4 0,12-2-23 0,7-14-98 16,8-4-2-16,2-20 56 15</inkml:trace>
  <inkml:trace contextRef="#ctx0" brushRef="#br0" timeOffset="60073.2">7841 7179 490 0,'-6'-2'118'0,"-2"1"74"16,-5 1 25-16,-2 3-14 0,-3 5-33 15,4-3-23-15,3 3-48 0,6-2-19 0,5-6-28 0,7-2 2 0,18-7 15 0,11-4 9 16,30-1 7-16,15-2-8 0,12 8-24 0,2 2-9 0,-1 0-13 0,-7 3-8 16,6-1-8-16,2 3-6 0,3-4-2 15,-4 0 1-15,-13 2 0 16,-12-5 1 0,-26 5 2-16,-15 2 2 0,-15 1 7 15,-7-2 4-15,-20 2 2 16,-10 0-1-16,-34 2-9 15,-18 2-3-15,-26 4-7 16,-9-1-3-16,-6 2-3 16,2 0-1-16,-3-2-2 0,-4 4 0 15,7-2-2-15,11 4 0 16,33 0-1 0,27-2 0-16,25-5-9 0,17 2-2 15,26-7-1-15,14 2 0 16,38 1 11-1,14-4 6-15,12 0 5 0,2 0 2 16,-7 0 5-16,-6-4 2 16,-7 3 3-16,-1-2 2 15,-13 3-2-15,-9 0-2 0,-23 4-1 16,-11-2 7-16,-27 0 12 16,-17 4 3-16,-31-4-1 15,-12 5-7-15,-19-3-15 16,-7-4-3-16,-7 0-6 15,-1 0-3-15,-5-2-3 16,4 2-2 0,20 3-4-16,13 5-1 0,37 0-13 15,23 0-5 1,45 0 0-16,17 3 0 0,31-5 15 16,10-1 5-16,2 1 4 15,4-6 3-15,10-3 2 16,1-2 1-16,-9 2 4 15,-17-2 2-15,-40 2 5 16,-19 2 10-16,-36-1 11 16,-19 2-1-16,-37 3-5 0,-23 0-14 15,-31 7-15 1,-4-1-3-16,13 7-5 0,12 6-1 16,31 3-2-16,13 2-3 15,31 1-8-15,14-5-3 16,25-11-1-16,16-7 18 15,23-18-85-15,10-10-279 16,-1-18 248-16</inkml:trace>
  <inkml:trace contextRef="#ctx0" brushRef="#br0" timeOffset="62192.14">7392 7745 400 0,'-11'8'125'0,"-2"-3"142"0,4 3-34 0,4-5-18 0,3 2-23 0,5 1-20 0,7-1-11 0,-4 9-7 0,4 5-6 16,-7 14-20-16,3 11-15 0,-12 10-44 15,-2 6-17-15,-3 4-29 16,-3-1-10-16,1-3-7 16,2-1-2-16,3-7-4 15,5-5 1-15,4-19-80 16,6-2-51-16,7-25-175 15,5-4-310-15,3-29 371 16</inkml:trace>
  <inkml:trace contextRef="#ctx0" brushRef="#br0" timeOffset="62899.76">7893 7936 915 0,'-4'-2'117'0,"-4"4"99"15,-5 3-1-15,-4 6-52 16,-5 0-18-16,-4 8-46 15,1 1-19-15,-2 5-34 16,2 4-15-16,1 6-22 16,9 1-8-16,2 8-6 15,10 5-2-15,8-2 0 0,7-6 1 16,6-6 0-16,4-8 1 16,3-15 3-16,3-9 0 15,5-7 5 1,1-10 1-16,8-10 6 0,1-9 4 0,-2-4 6 15,1-2 7 1,-18 0 12 0,-3 2 5-16,-12 11-3 15,-6 7-3-15,-3 8-13 16,-3 9-9-16,-2 18-12 16,4 7-3-16,7 17-7 0,2 1 0 15,12-3 2-15,2-4 1 16,8-16 2-1,-1-10 1-15,-2-16 6 0,3-8 1 16,-10-11 3-16,1-1 5 16,-7-5 11-16,-3 1 6 15,-8 4 11-15,2 7 5 16,1 12 1-16,-6 9-3 0,0 22-11 16,0 9-9-16,-1 18-13 15,1 5-5-15,3 4-3 16,5 1 0-16,-5-7-2 15,-2-5 1 1,-1-6 1-16,-1-6 2 0,-10-5 3 16,-4-4 0-16,-2-3 0 15,-8-1-1-15,-4-8-5 16,0-3-12-16,-1-13-67 16,3-10-52-16,1-25-108 15,3-7-78-15,12-27 172 16</inkml:trace>
  <inkml:trace contextRef="#ctx0" brushRef="#br0" timeOffset="63197.66">8804 8024 976 0,'-4'-1'203'0,"-5"1"160"0,-12 0-92 0,3 8-29 0,-16 7-79 0,0 1-34 0,-1 9-57 15,-3 1-21-15,13 5-25 16,3 5-10-16,15 7-16 16,6 3-7-16,18-2-7 15,13-1-1-15,22-15 2 16,10-4 0-16,6-12 3 15,-1-7-43-15,-11-10 290 16,2-15-192-16</inkml:trace>
  <inkml:trace contextRef="#ctx0" brushRef="#br0" timeOffset="115101.07">8165 12457 1088 0,'8'-9'144'0,"-4"-7"101"16,3 2-55-16,-6 0-10 15,-13 7-28-15,10-2-17 0,-1 6-31 0,0 3-15 0,14 3-17 0,-10 10 0 0,2 17-6 0,4 14-1 0,-6 19-14 16,2 8-10-16,-1 14-19 16,3 5-6-16,-4 12-10 15,-1 2-2-15,2 10-2 0,3-5-2 16,3-2 1 0,-4-8-1-16,4-9 0 15,-6-6 0-15,6-15-2 0,-4-7-2 16,4-17-12-1,0-11-14-15,0-16-43 0,-2-11-26 16,4-12-92-16,-2-15-76 16,4-18 152-16</inkml:trace>
  <inkml:trace contextRef="#ctx0" brushRef="#br0" timeOffset="116095.03">8360 12255 673 0,'-4'-39'119'15,"-4"-2"83"-15,1 5-60 0,-4 6-20 0,0 11-18 0,5 6 0 0,-4 12-11 0,3-4-10 0,5 5-18 0,-1 5-6 0,3-5-7 16,0 0 1-16,5 1 8 0,6-7 5 0,9 4 9 16,5-1-2-16,9 2-10 15,10-1-10-15,12-3-16 16,19 5-8-16,16-1-12 15,12-2-6 1,6-5-7-16,-1 0 0 0,19-5-1 31,5-4 1-31,20 9 4 0,-3-5 4 16,-5 6 7-16,-4 3 3 16,-6 4 4-16,1 0 0 0,-30 4-1 15,-13 3 2-15,-18 0-3 16,-11 1 0-16,-9 3-2 15,-5-5-2-15,-21 2-1 16,-8-2 0-16,-12-1 5 16,-6-5 6-16,-2 1 9 0,-3-1 1 15,-7 4-5 1,2-1-7-16,-1 5-15 16,-2 3-2-16,6 4-6 15,-1 9-3-15,3 16 0 0,3 10-2 16,0 26 0-16,1 9-1 15,2 24-4 1,4 6 0-16,-2 6-5 0,2 2-13 16,0-5-12-1,1-2 1-15,-1-11 8 0,-2-9 14 16,-5-14 16-16,0-9 3 0,-5-15 2 31,-4 1 1-31,-4-17 1 0,-2 1 2 16,-7-10 4-16,-5-5 2 0,-11-2 3 15,-3-1 0 1,-6 2-4-16,-2 3-2 0,-8 6-3 16,-16 0-3-16,-26 8 0 0,-13-1-2 31,-21-4-1-31,1-4 0 16,-24-8-2-16,-8-4 0 15,-7-8-1-15,-1-4-2 0,19-11-4 16,11-2-8-1,22-9-21-15,16 0-20 16,30-5-61-16,17-9-51 16,23-11-164-16,10-16 181 15</inkml:trace>
  <inkml:trace contextRef="#ctx0" brushRef="#br0" timeOffset="116681.5">6737 12861 111 0,'-16'13'57'0,"-4"-1"87"0,1-1 16 16,-7-6 10-16,4 0 4 0,-1-2-7 0,5-1-5 0,7-2 6 0,0 0 3 0,8 0 4 0,-5-2 0 0,7-1-12 15,1 3-16-15,0 0-51 0,3 3-24 16,20 2-41-16,12 4-9 15,24 4 3-15,10 1 5 16,8-1 8-16,7-1-1 16,4-7-5-16,8 0-8 15,9-2-9-15,-4-2-2 16,-15 4-2-16,-12 1-1 16,-23-1-9-1,-13 1-29-15,-15-4-108 0,-8-2-71 16,-14-8-208-16,-2-3-162 0,-12-6 326 15</inkml:trace>
  <inkml:trace contextRef="#ctx0" brushRef="#br0" timeOffset="116907.25">7373 12822 1154 0,'-14'-13'134'0,"7"2"111"31,7 2-42-31,11 2-47 0,7-4-14 16,15 10-33-16,1 1-11 15,11 11-25-15,-3 6-11 0,1 13-10 16,3 6-2-16,-5 12-1 31,0 0 2-31,-8 4 14 16,-8 2 1-16,-14 3-3 15,-9 1-5-15,-13-4-17 0,-15-2-8 16,-13-6-16 0,-8-7-22-16,-10-14-87 15,-8-6-74-15,-8-5 82 16</inkml:trace>
  <inkml:trace contextRef="#ctx0" brushRef="#br0" timeOffset="117458.68">8742 14348 1280 0,'13'0'126'0,"-1"0"92"0,-2 3 6 0,-7 12-62 0,-5 7-27 0,-6 4-59 0,-9 4-20 0,-10 8-26 0,-7 2-9 0,-3 4-13 0,4-5-4 0,6 1-4 0,5-4-4 0,18-8-6 16,7 1-3-16,20-6-4 16,7 1 1-1,21 0 6-15,4-7 2 0,7-4 4 31,-1-2 1-31,-9-10 2 0,-5-2-20 16,-12-18-117-16,0-6-130 16,-10-12 139-16</inkml:trace>
  <inkml:trace contextRef="#ctx0" brushRef="#br0" timeOffset="117644.28">9159 14411 1518 0,'0'16'156'0,"0"9"122"15,0 2-60-15,0 9-54 16,1 1-44 0,-1 4-62-16,0-2-20 15,2 4-29-15,-1-2-6 16,1-7-25-16,6 1-48 0,4-11-136 16,6-10-99-16,2-2 150 15</inkml:trace>
  <inkml:trace contextRef="#ctx0" brushRef="#br0" timeOffset="118087.01">10195 14509 1297 0,'-9'-5'191'0,"-7"-3"183"0,3 1-156 15,-3-4 2-15,-9 4-49 16,-2 4-30-16,-12 6-55 0,-8 7-25 16,4 12-37-16,4 1-11 15,9 9-14-15,6 3-5 16,14-4-10-16,9 2-4 15,10-7-4-15,10-1 0 0,18-2 8 16,2-1 6-16,8-1 9 16,-4 3 2-1,-4-4 4-15,-6 4 2 0,-15 1 3 16,-4 3 3-16,-14 4 6 16,-6-2 3-16,-16 3 2 15,-8-3-1-15,-15-3-7 16,-3-5-5-16,-8-9-14 15,-4-7-17-15,2-14-57 16,0-6-47-16,10-18-121 16,10-1-98-16,31 0 187 15</inkml:trace>
  <inkml:trace contextRef="#ctx0" brushRef="#br0" timeOffset="118339.14">10168 14271 1153 0,'2'-2'273'0,"-2"2"334"0,-5 8-343 15,2 6-15-15,-8 18-79 32,-2 7-38-32,5 15-60 0,-1 6-25 15,-1 9-35-15,3 4-9 16,0 7-7-1,6 9-5-15,5 4-65 0,0 4-58 16,8-2-144-16,4-5-211 0,-7-13 278 16</inkml:trace>
  <inkml:trace contextRef="#ctx0" brushRef="#br0" timeOffset="119491.44">5454 12770 1064 0,'7'0'129'0,"4"0"71"0,8 0-57 0,1 0-24 15,13-2-38-15,4 2 1 0,15-6-18 0,11 4 3 0,27 4-12 0,17 6-11 0,22 11-23 0,-1 4-10 16,-14 10-6-16,-15-1 1 0,-18 4 6 0,-4 2-1 16,-14-2 2-16,-8-3 0 15,-12-9-3-15,-13-4 2 0,-13-13-79 16,-7-7-68-16,-3-16 74 16</inkml:trace>
  <inkml:trace contextRef="#ctx0" brushRef="#br0" timeOffset="120214.51">6710 12877 576 0,'-22'12'99'15,"0"6"86"-15,3-2-32 16,0-2 15-16,11-8 5 0,0 0 2 16,7-6-20-1,2-4-10-15,2-6-34 0,2-7-16 16,-2-10-24 0,-3-9-10-16,-1-16-13 0,-2-11 0 15,-7-23 1 1,-2-11-1-16,-9-29 0 0,4-9-5 0,-4-3-9 15,4-3 1 1,-1 4 8-16,1 2 3 0,1 5 3 31,2 14-6-31,0 15-13 16,-2 8-6-16,4 12-11 0,2 10-3 0,1 18-5 16,5 7-1-16,1 17-1 15,-1 3 0 1,4 4-3-16,0 4 0 0,3-2-1 15,0 2 0 1,0-4 1 0,2 0 0-16,1-1 0 0,4 2-2 15,-4-4-3-15,5 9 0 0,0 0 0 16,0 7-1-16,0 4 3 16,2 2-1-16,1 3 3 15,2 0 0-15,3 0 1 16,1-2 1-16,4 1 0 15,3-1 0-15,7-3-2 0,-1 4-1 16,12 1-4 0,0 0-1-16,9 1 1 0,4-2 6 15,16-4 8 1,7-7 2-16,25-3 1 16,17-2-4-16,6-2-3 0,-1 5-2 15,-22-2 2-15,-10 3 0 16,-27 4 3-16,-7 1 2 15,-20 7-46 1,-5-3-44-16,-19 3-151 0,-2-6-161 0,-20-19 217 31</inkml:trace>
  <inkml:trace contextRef="#ctx0" brushRef="#br0" timeOffset="120430.02">7770 10336 1085 0,'0'32'179'0,"0"-2"220"0,16 1-215 0,1 1-1 0,13-4-42 0,5 1-25 0,11 1-35 16,-2-2-15-16,-5 5-21 0,-9 3-9 0,-17 5-17 16,-13 4-3-16,-17 3-19 15,-10 3-34-15,-16-5-100 16,-1-2-416-16,3-17 348 15</inkml:trace>
  <inkml:trace contextRef="#ctx0" brushRef="#br0" timeOffset="120818.76">8449 10114 1232 0,'-2'-14'145'0,"-1"0"123"0,-7-2-14 16,4 11-36-16,-3 5-42 16,-2 17-74-16,6 13-29 15,-5 24-43-15,7 14-12 16,2 23-10-16,1 7-2 16,1-2-6-16,2 0-1 15,5-15-23-15,-1-7-31 16,4-17-81-16,0-12-56 0,1-18-296 15,4-11 289 1</inkml:trace>
  <inkml:trace contextRef="#ctx0" brushRef="#br0" timeOffset="121380.85">8564 10087 988 0,'-5'-36'148'0,"-1"7"164"16,3 6-75-16,4 12-56 15,9 0-34-15,15 4-70 0,13-2-21 0,26 1-19 16,9 2-7-16,20-7-7 16,6 0-9-16,21 1-9 15,19-1 1-15,22 4 0 16,9-4 0-16,12 4 0 31,-1 1-2-31,-15-2 1 0,-8 7 3 0,-21 3 5 16,-27 5 4-1,-24 4 10 1,-17 4 6-16,-36 0 10 16,-17-1 7-16,-19 4 2 15,-10 0-5-15,-12 1-13 0,0-4-8 16,6 1-18 0,0 0-7-16,12 10-7 15,1 3-3-15,8 12 1 0,4 10 3 16,0 11 1-16,4 11 2 15,-2 12 1-15,-4 6 1 16,0 1 3-16,-4-7 0 0,-4-6 0 16,-3-6 1-1,-8-7 0-15,-2 0 2 0,-15-5 1 16,-12-3 2-16,-14-5 0 16,-8-4-1-16,-16-11-9 15,-11-7-4-15,-31-15-12 16,-16-11-3-16,-7-19-1 15,-6-9-3 1,-12-22-4-16,1-4-3 0,11-1-6 16,11 7-8-16,34 18-36 15,9 8-25-15,9 16-63 16,16 3-31-16,19 1-189 16,11 1 226-16</inkml:trace>
  <inkml:trace contextRef="#ctx0" brushRef="#br0" timeOffset="121627.12">8944 10494 1871 0,'-3'-6'51'0,"9"31"31"0,-7 13-21 0,1 1-17 0,-4 12-29 0,4 2-5 0,2-2-54 0,-4-4-50 16,-2-9-182-16,1-8 153 0</inkml:trace>
  <inkml:trace contextRef="#ctx0" brushRef="#br0" timeOffset="121865.08">8625 10399 1550 0,'-4'8'98'0,"0"-1"46"16,11 0-25-16,16-3-18 15,14-4-15-15,19-10-21 0,8-7-13 16,5-8-26-16,-4-1-9 15,-2 1-6-15,-2 3-4 16,-12 3-10-16,-1 6-56 16,-14 1-161-16,-2 2-119 15,-9 1 157-15</inkml:trace>
  <inkml:trace contextRef="#ctx0" brushRef="#br0" timeOffset="122085.04">9413 10199 877 0,'4'13'190'15,"-1"6"143"-15,-3 7-98 16,-3 11-32-16,-8 12-83 16,-8 4-31-16,-3 6-45 15,-1 2-19-15,2-7-16 16,8-7-8 0,13-14-7-16,8-9-5 0,16-8-6 15,4-10-1-15,12-9-1 16,2-7-10-16,6-13-46 15,-7-7-49-15,3-16-258 16,-5-3 230-16</inkml:trace>
  <inkml:trace contextRef="#ctx0" brushRef="#br0" timeOffset="122553.19">9725 10243 700 0,'-6'25'173'0,"2"12"183"0,1 13-118 15,-3 16-94-15,3 2-40 16,-2-2-50-16,0-6-16 15,5-19-23-15,0-3-9 16,7-13-2-16,-4-7-3 16,-3-15 1-16,1-8 6 15,-1-14 5-15,-1-12 6 16,-1-20 17-16,1-7 12 16,-4-27 25-16,5-8 8 0,5 1 9 15,1 6 0-15,16 19-14 16,6 14-7-16,9 18-20 15,2 11-12-15,-1 20-19 16,-3 5-4-16,-10 12-3 16,-6 3 2-16,-8 9 3 15,-11 5 0-15,-14 8-1 16,-7 4-1-16,-6-1-4 16,-1 0-1-16,1-11-4 15,7-8-3-15,12-12-10 0,6-7-6 16,12-3-5-16,10 1-1 15,15 4 10-15,8-2 4 16,9 2 6-16,9 5 5 16,-7 1 5-16,-4 4 2 15,-15 6 5-15,-16-1 4 16,-18 7 7 0,-15 5 4-16,-22-2-4 15,-11 4-6-15,-26-4-23 0,-3 3-31 16,-9-7-108-16,5-7 15 15,-9 1 43-15</inkml:trace>
  <inkml:trace contextRef="#ctx0" brushRef="#br0" timeOffset="143306.01">6287 15168 603 0,'-1'-6'82'0,"-4"3"90"0,0 0-4 0,2-2-3 0,-2 2-2 0,2 0-10 0,2 3-11 0,1 0-33 15,0 0-18 1,0 9-43-16,1 2-19 0,2 10-22 16,7 5-3-16,4 12-4 15,8 8 0-15,5 0 0 16,1 3 0-16,1-7-1 16,1-7 0-1,-7-8 1-15,-2-5 2 0,-2-10 12 16,-5 1 10-16,-6-8 34 15,0-4 20-15,-3-4 31 16,-2-2 14-16,-2-13 4 16,1-3-6-16,-2-15-33 15,-3-5-21-15,-4-13-39 16,3 0-13-16,-1 6-12 16,3 2-3-16,4 6-2 15,3 6-26-15,3 5-83 16,3 3-56-16,11 0-159 15,3 6-100-15,5 4 237 16</inkml:trace>
  <inkml:trace contextRef="#ctx0" brushRef="#br0" timeOffset="143654.56">6855 15236 972 0,'-4'2'135'15,"-1"-1"112"-15,5 1-22 0,3 1-51 0,3 0-25 0,7 5-35 0,0 3-3 0,4 8-25 0,2 6-14 0,-3 2-28 16,-1 1-14-16,3 2-16 0,-6 2-6 0,3-2-5 0,-3-5-2 0,-1-6-3 0,2-5-3 16,-4-11-39-16,2-3-34 15,-1-8-66 1,-5-10-43-16,-1-19-166 16,-2-5 205-16</inkml:trace>
  <inkml:trace contextRef="#ctx0" brushRef="#br0" timeOffset="143789.51">6824 14899 1187 0,'-8'4'77'0,"3"6"24"0,2-4-45 0,3 0-52 0,5-4-84 16,6-2 49-16</inkml:trace>
  <inkml:trace contextRef="#ctx0" brushRef="#br0" timeOffset="144089.76">7256 15272 918 0,'13'40'104'16,"-1"1"74"-1,6-3-81-15,-6-2 3 0,2 0-50 16,1-4-16-16,-1-1-23 0,2-2-7 15,2-3 0 1,-5-2 16-16,-7-10 28 16,2-3 15-16,-8-11 58 15,2-8 6-15,-13-10 11 0,-2-12 4 16,-7-13-36 0,-2 0-19-16,1-6-36 15,7 4-18-15,11 4-26 16,3 4-6-16,4 9-9 15,8 4-5-15,11 9-42 16,2-1-48-16,12-1-184 0,2 1 165 0</inkml:trace>
  <inkml:trace contextRef="#ctx0" brushRef="#br0" timeOffset="144321.35">7696 14834 1494 0,'-8'3'118'16,"-3"2"131"-16,2 3-114 15,4 4-4 1,0 9-10-16,5 10-42 16,5 7-20-16,6 13-31 0,3 9-10 15,0 12-10-15,2 5-4 16,0 9-12-16,-7-4-40 15,4 1-139 1,1-2 118-16</inkml:trace>
  <inkml:trace contextRef="#ctx0" brushRef="#br0" timeOffset="144769.75">7660 15556 1220 0,'0'-6'146'0,"0"-2"91"0,0-3-68 16,3 0-9-16,5-3-45 15,-2 0-14-15,10-9-20 16,4 1-12-16,6 0-18 16,5-1-9-1,6 8-19-15,0 1-3 0,4 6-9 16,2 7-2-16,-5 4-3 0,0 8-2 15,-11 9 0-15,-7 3 0 16,-7 7-5 0,-4-1-3-16,2 5-8 0,-4-12-1 15,2-3 1 1,2-7 3-16,5-12 5 16,0 0 1-16,4-11 4 15,-7-1 2-15,1-9 3 0,5-6 3 16,-10 2 16-16,4 1 6 15,-4 9 8-15,-9 8-1 16,5 7-14-16,-5 7-7 0,8 18-10 16,0 10-4-16,5 6-5 15,1 4-7 1,1-5-49-16,9-9-45 16,1-12-122-16,4-6-74 15,7-21 157-15</inkml:trace>
  <inkml:trace contextRef="#ctx0" brushRef="#br0" timeOffset="145308.49">8752 15498 956 0,'11'0'165'0,"0"0"180"0,-11 5-33 15,-10-2-56-15,-1 5-41 16,-14-5-96-16,-2 6-42 16,2 2-57-16,0 5-14 15,4 3-15 1,8 1-5-16,9 1-12 0,7-2-10 15,17-6-7-15,4-12 3 16,9-4 13-16,3-10 11 0,1-9 16 16,-3 2 1-1,-5-1 6-15,-6-2 12 16,-7 8 17-16,-6 4 4 0,-10 10 2 31,1 1-11-31,1 6-20 0,-2 13-8 0,0 13-10 16,3 5-15-16,7 9-22 15,2 3-1 1,5-13-24-16,7-4 12 0,6-20 21 16,5-5 4-16,1-15 32 15,0-9 14 1,-7-9 26-16,-2-2 14 0,-4-10 24 16,-4-5 6-16,0-9 0 15,-5-7-2-15,-9-12 6 16,-5-11-8-16,-9 0-7 15,-7 7-1-15,2 33-16 16,1 17-6-16,8 31-24 16,-4 21-13-16,6 31-20 0,-2 18-5 15,2 14 1-15,3-2 0 16,8-11-24-16,4-11-16 31,12-15-43-31,4-15-18 16,18-18 26-16,0-7-142 0,6-15-42 15,2-8 151-15</inkml:trace>
  <inkml:trace contextRef="#ctx0" brushRef="#br0" timeOffset="146240.24">6778 16286 980 0,'0'-20'153'0,"-6"-1"132"0,-7 2-26 0,-12 1-78 0,-7-1-42 0,-6 3-60 16,-3 6-18-16,3 10-28 0,2 7-11 0,11 15-22 15,4 9-13-15,10 20-29 16,4 4-13-16,8 6-11 16,9-1 4-16,10-17 22 15,7-5 16-15,3-21 18 16,8-9 4-16,0-14 21 0,-2-10 16 16,-8-14 29-16,-4-6 17 15,-10-5 9-15,-6-2-2 16,-3 10-17-16,-5 5-11 15,0 10-18-15,-3 12-11 16,-4 9-22-16,6 14-9 0,1 18-37 16,6 11-30-16,10 8-54 15,1-4-74-15,18-11 107 16</inkml:trace>
  <inkml:trace contextRef="#ctx0" brushRef="#br0" timeOffset="146604.48">7217 16428 723 0,'-4'-9'234'0,"-8"4"263"16,-10-1-155-16,-7 11-122 15,-5 2-65-15,-1 14-90 0,0 7-32 16,7 18-40 0,6 3-7-16,11 8-5 15,9-7-1-15,12-10-8 16,4-15-1-16,8-20 3 15,0-5 5-15,3-18 16 16,0-4 4-16,-3-16 6 16,-4-4 9-16,-2-17 21 15,-7-5 11-15,-1-9 18 16,-6-9 9-16,-4 0-1 0,-6-6-3 16,0 9-18-16,-3 6-8 15,5 31-5-15,1 17-2 16,3 28-14-16,-1 20-10 15,-1 28-21-15,4 12-9 16,4 21-25-16,1 5-21 16,6 14-70-16,3-1-65 0,10-12-64 15,8-9-39-15,15-34 160 16</inkml:trace>
  <inkml:trace contextRef="#ctx0" brushRef="#br0" timeOffset="147204.51">7674 16499 1021 0,'-6'-17'186'0,"-7"4"164"16,-3 7-51-16,-9 9-114 0,0 5-48 15,-4 13-77-15,7 4-26 16,3 11-35-16,5 3-9 16,9 9-9-1,5-2-1-15,16-5-27 0,2-7-14 16,7-16-4-16,2-9 3 15,-2-14 33-15,0-7 19 16,-3-12 11-16,-6-3 3 16,-3-14 7-16,-4-11 4 15,-3-20 14-15,-2-7 14 16,-4-11 33-16,-5-8 16 16,-8 3 12-16,1 10-6 15,4 27-16-15,5 15-4 0,3 42-25 16,-4-2-13-16,1 34-30 15,-3 13-17 1,4 26-9-16,6 12-6 0,3 9-24 16,4 2-16-16,5-6-14 15,2-8 1-15,2-27 23 16,5-16 17-16,1-23 18 16,0-13 9-1,1-25 11-15,2-13 2 0,5-14 1 16,3-2 0-16,2 5 0 0,0 11 1 15,-4 19 0 1,-10 16 0-16,-7 22 0 0,-2 10-1 16,-5 13-1-16,0 7-5 15,-11 1-25 1,-2 1 0-16,-3-20 1 16,2-5 4-16,3-17 25 15,2-9 2-15,-2-16 2 0,0-9-1 0,1-19-5 31,6-8-4-31,7-5 6 0,0-3-47 0,10 7-196 16,6 10 167-16</inkml:trace>
  <inkml:trace contextRef="#ctx0" brushRef="#br0" timeOffset="148049.92">8351 16362 515 0,'3'3'98'0,"8"-1"100"0,3-5-16 31,5-8 8-31,5-5-23 0,1-6-12 0,2-2-2 0,-2 4-17 0,-1-1-14 0,-12 5-14 0,-7 2-4 0,-6 3 6 31,-10 0 4-31,-8 11-28 16,-7 2-21-16,-2 12-51 15,3 9-17-15,3 18-23 0,7 8-7 16,11 14-20-16,4 2-12 16,9-10-57-1,15-9-29-15,12-27-13 16,4-13-38-16,10-23 56 16,0-13 35-16,6-9 43 15,1-6 56-15,-13 0 15 16,-3 0 2-16,-10 1 26 15,-7 8 24-15,-7 11 61 16,-4 4 43-16,-10 10 51 0,-3 8-1 16,-6 0-31-1,-4 6-33-15,-2 0-60 16,2 2-20-16,2 3-27 0,2-3-15 16,4 3-20-16,4 3-4 15,11 6-6-15,6 5-2 16,4 8 3-16,-1 1 0 15,5 3 2-15,-2 0 3 16,-3 3 2-16,-3 0 3 16,-12 4 3-16,-7-1 2 15,-10-2-21-15,-7 0-9 0,-7-13-21 16,-4-6-19-16,-5-13-44 16,6-8-16-16,9-7-19 15,9-2 11-15,9 3 0 16,13 2-21-16,10 3 17 15,3-5 6-15,5 5 63 16,4-7 45-16,-4-1 54 16,10-2 38-16,-4-6 53 15,5-6 20-15,4-13 12 16,3-1-15-16,0-8-12 16,1 4-3-16,-12-1-20 15,-8 3-15-15,-11 9-19 0,-13 6-15 16,-6 13-15-16,0 10-11 15,-3 8-27 1,2 9-8-16,4 16-13 16,6 6 0-16,10 3 3 15,5 1 1-15,4-5-1 0,2-2 0 16,-11-2-1-16,3 5-4 16,-20-2-15-16,-2 3-23 15,-14 3-23-15,-15-4-24 16,-15-9-85-16,-10-5-125 15,-13-20 179 1</inkml:trace>
  <inkml:trace contextRef="#ctx0" brushRef="#br0" timeOffset="148365.98">7641 17272 1468 0,'-5'0'173'0,"-4"0"125"0,1 8-150 0,-2 12-33 0,2 12-75 0,5 11-26 0,6 12-18 16,9 5-3-16,6-2-3 16,5 2-10-16,6-21-82 15,0-4-64-15,-4-21 86 16</inkml:trace>
  <inkml:trace contextRef="#ctx0" brushRef="#br0" timeOffset="148518.31">7466 17149 1674 0,'-8'-2'104'16,"-2"1"58"-16,7-12-126 16,2 1-33-16,10-12-105 15,5 0-72-15,16 1 97 16</inkml:trace>
  <inkml:trace contextRef="#ctx0" brushRef="#br0" timeOffset="148807.95">8031 17319 820 0,'9'51'105'0,"0"-2"63"16,-9-7-71-16,-3-4-35 15,-9-11-34-15,1-5 7 16,-2-13 46-16,2-5 14 15,-3-9 18-15,0-8-8 16,1-10-18-16,0-4 2 0,17-8-1 16,8-3 8-16,20-1 7 15,2 3-6-15,3 9-21 16,2 9-14-16,-4 9-42 16,-8 7-12-16,7 12-13 15,-7 1-35-15,0 6-86 16,1 2-65-16,1 5-287 15,4-4 278-15</inkml:trace>
  <inkml:trace contextRef="#ctx0" brushRef="#br0" timeOffset="149447.85">8711 17281 1456 0,'-19'-6'200'0,"0"-3"129"0,-16 6-136 31,-1 3-52-31,3 12-84 0,1 2-23 0,10 13-36 16,5 3-12-16,12 5-13 16,5 0-11-16,14-10-20 15,5-2-2 1,14-16 3-16,5-1 12 16,8-11 28-16,-1-6 5 15,-2-6 10-15,-7-5 3 16,-9-13 5-16,-3-6 4 15,-13-16 27-15,-5-7 15 16,-9-15 30-16,-2-6 12 0,-14 1-9 16,2 1-7-16,4 19-8 15,1 19-4 1,9 23-5-16,1 20-10 0,-6 8-37 16,3 18-14-16,2 23-18 15,6 15-5-15,7 17-12 16,7 11-18-16,4 6-45 15,6 0-18-15,9-16 11 16,2-12 12-16,11-22 1 16,-2-19 22-16,3-18 12 15,-1-9 10-15,0-19 54 16,0-6 12-16,-9-13 35 0,-4-6 16 16,-9 0 31-16,-7-2 11 15,-15 8 1-15,-5 5-5 16,-13 14-16-16,-7 7-17 15,-7 16-37-15,-5 15-15 16,-1 11-40-16,3 11-15 0,10 13-18 16,10 6 0-16,12 0 13 15,10-3 8-15,20-16 13 16,14-10 3-16,17-20 6 31,5-9 3-31,1-10 5 0,4-3 1 16,-16-8 3-16,-7 3-1 15,-7-6 4-15,-13-3-4 0,-5-4-101 16,-3-4-50-16,-11-6 71 16</inkml:trace>
  <inkml:trace contextRef="#ctx0" brushRef="#br0" timeOffset="149813.17">9553 17138 1718 0,'6'-5'145'0,"-3"4"86"0,7 4-33 0,-2 19-74 0,8 8-35 0,-2 19-52 0,-2 8-14 0,4 9-17 32,0-2-6-32,8-1-24 15,10-7-29-15,7-18-51 0,11-10-12 0,0-22 11 16,10-1 25-16,-5-16 51 15,3-8 15-15,-7-9 11 16,-2-9 4-16,-13-5 3 31,-12-6 7-31,-5 4 31 0,-12 8 21 0,-1 14 54 16,-8 19 11-16,2 0-23 16,-8 11-21-16,-5 9-59 0,0 3-21 15,3 6-30 1,11 4-16-16,-2-4-55 0,4 1-27 31,6-13-152-31,-5-4 157 16</inkml:trace>
  <inkml:trace contextRef="#ctx0" brushRef="#br0" timeOffset="149969.98">10055 17075 1388 0,'-5'1'61'0,"-5"4"7"16,9-5-178-16,9 2 67 15</inkml:trace>
  <inkml:trace contextRef="#ctx0" brushRef="#br0" timeOffset="150444.6">10498 17433 1353 0,'-13'50'181'16,"-4"-4"169"-16,-8-8-73 16,-1-18-91-16,4-5-61 0,11-8-90 15,8-5-28-15,8 1-17 32,8 4-1-32,13-3 1 0,9 4 2 0,1-2 2 15,5-1-2-15,-1-11 4 16,7-7 4-16,-4-10 22 15,2-6 17-15,-13-5 34 16,-7-3 14 0,-12-1 12-16,-4 2-3 0,-9 14-12 15,-1 6-7-15,-6 21-31 16,6 16-17-16,4 24-25 0,7 14-11 16,5 18-9-1,-4 3-10-15,5 15-36 16,0-2-19-16,-11 6-89 0,-5 1 14 0,-13-4 27 31,-14 0 15-31,-20-12 102 16,-7-10 3-16,-10-28 33 15,-6-15 26-15,-2-34 36 16,4-14 19-16,16-24 10 16,11-12-11-16,31-10-32 15,16-1-24-15,32-10-34 16,13 0-10-16,13-8-7 15,9-5-2-15,-5-6-15 16,0-3 89-16,-8-20-55 0</inkml:trace>
  <inkml:trace contextRef="#ctx0" brushRef="#br0" timeOffset="175119.66">3957 12200 1194 0,'5'-9'119'0,"-5"-4"74"0,-3 4-5 0,3 9-85 0,-2 0-24 0,13 16-36 15,5 7-12-15,9 18-1 0,2 11-10 0,5 13-12 0,-2 6-4 0,-2 0 1 16,5 9-4 0,3 1 0-16,-4-4 1 15,3-8-2 1,-10-12 3-16,-6-27-5 16,0-8 21-16,-13-17 59 15,2-7 30-15,-6-20 53 0,1-9-6 0,3-20-30 16,-1-9-22-1,9-12-43-15,3-6-16 0,2-7-28 16,5 0-6 0,1 6-8-16,0 11 0 15,1 16-12-15,-3 15-50 0,4 13-167 16,0 8 143-16</inkml:trace>
  <inkml:trace contextRef="#ctx0" brushRef="#br0" timeOffset="175620.16">4852 12153 1169 0,'-2'-6'166'15,"-4"1"166"-15,4 5-181 0,-1 3 22 0,2 19-69 31,-6 10-29-31,2 21-36 0,-4 9-17 0,4 14-12 16,-6 1-2-16,3-1-5 16,2-2 0-16,-5-10 0 15,6-1 0-15,-4-12 2 16,4-12 1-16,-1-18 5 16,3-15 5-16,-4-20 3 15,4-21 8-15,2-22 1 16,1-17-3-1,7-28-3-15,0-10-7 0,13-3 22 16,-2 6 14-16,7 21 15 31,-5 13 5-31,-5 34-22 0,-1 18-11 16,-8 23-14 0,7 12-5-16,1 20-7 15,3 9-1-15,4 13-3 0,-1 2-1 0,6 14-4 16,0-2 0-16,0 1-1 15,2 2-1-15,-1-8 1 16,-2 0-1-16,-6-9-23 16,-3-4-29-16,-12-9-76 15,1-6-53-15,-10-21-205 16,-1-14 219-16</inkml:trace>
  <inkml:trace contextRef="#ctx0" brushRef="#br0" timeOffset="175776.92">4732 12415 1591 0,'-5'33'134'0,"15"-3"85"0,4-3-60 0,19-12-28 0,2-7-39 0,15-16-38 0,1-6-20 0,7-11-61 0,5-3-27 0,-11-4 27 15</inkml:trace>
  <inkml:trace contextRef="#ctx0" brushRef="#br0" timeOffset="178160.48">10783 10477 986 0,'-4'-4'111'0,"-3"4"95"0,1 0-38 0,-5 0-15 16,0 2-8-16,5 1 2 0,-5 0 0 0,3 2-14 0,8-3-17 0,0-1-43 0,0 1-15 16,3 6-22-16,8-4-1 15,19 4-2-15,2-1 0 16,18 2-5-16,5 2-6 15,4-6-10-15,2 4-2 0,1 2-5 16,1-4 0-16,-3 2 0 16,-5 1 1-16,-8-6-2 15,-7 4-6-15,-14-8-81 16,-5-1-57-16,-10-10-232 16,-6-13 202-1</inkml:trace>
  <inkml:trace contextRef="#ctx0" brushRef="#br0" timeOffset="178378.71">11302 10344 1294 0,'5'21'110'0,"5"2"99"16,5 3-34-16,8 2 4 16,5-1-32-16,0 3-50 15,9-5-17-15,0-1-26 16,-5-6-7-16,4 5-18 15,-1 0-6-15,-10 2-2 16,-7-2 0-16,-12 0 5 16,-11 2 3-16,-14 4-9 15,-8 2-20-15,-18 1-90 0,-4-1-68 16,-6-5-203-16,1-1 193 16</inkml:trace>
  <inkml:trace contextRef="#ctx0" brushRef="#br0" timeOffset="178727.22">11989 10120 1421 0,'-3'0'153'0,"-8"8"141"15,-2 3-47-15,-1 3-42 16,1 8-41-16,0 0-70 16,9 10-27-16,1 11-34 15,6 9-13-15,3 20-13 16,5-1-4-16,0 5-3 0,0-5 1 15,-1-16 2 1,1-5-25-16,-2-10-92 0,1-10-79 16,-7-14 90-16</inkml:trace>
  <inkml:trace contextRef="#ctx0" brushRef="#br0" timeOffset="178968.9">11859 10142 1547 0,'8'-20'116'0,"5"-1"96"16,4 1-19-16,8 1-13 16,7-2-22-16,9 4-56 15,2 0-19-15,-1 9-36 16,2 1-12-16,-10 7-18 16,-8 7-5-16,-8 5-2 15,-10 6 3-15,-15 13 3 16,-7 1 0-16,-19 14-38 0,-8 2-30 15,-10 12-63 1,1 0-37-16,12-8-98 16,10-14-162-16,26-36 245 0</inkml:trace>
  <inkml:trace contextRef="#ctx0" brushRef="#br0" timeOffset="179397.92">12449 10292 1474 0,'-1'46'108'16,"-9"6"23"-16,1 6 2 0,-2 1-63 16,-5-3-32-16,2-5-24 0,3-7-7 15,3-11-4-15,-2-5 0 16,6-15 1-16,4-11 5 15,-5-7 20 1,7-14 13-16,2-14 22 16,-1-13 3-16,-3-22-4 15,2-14-3-15,6-15-16 16,3-1 5-16,6 8 8 16,4 9 0-16,-1 28 2 15,6 9-9-15,7 25-25 16,-2 11-7-16,6 24-4 0,-1 14 1 15,-8 15 5 1,2 14 3-16,-6 12-7 0,0 6-2 16,1 7-5-16,-3-4-5 15,3-11-2-15,-3-9-7 16,-1-14-56-16,-6-7-40 16,-5-10-117-16,-7-6-66 0,-1-7 154 15</inkml:trace>
  <inkml:trace contextRef="#ctx0" brushRef="#br0" timeOffset="179571.23">12400 10377 1457 0,'-3'37'152'16,"3"-1"56"-16,10-9-64 15,6-5-32-15,15-14-70 16,12-5-20-16,10-13-5 15,6-4 3-15,-1-13-14 16</inkml:trace>
  <inkml:trace contextRef="#ctx0" brushRef="#br0" timeOffset="200235.16">8318 12789 402 0,'-2'-5'81'0,"2"-2"97"0,0-2-13 0,0-4-17 16,6-2-12-16,2-3-29 0,-3 3-15 0,3 2-16 0,-8 11-6 0,0 1-12 0,0-4-1 0,-3 13-6 15,-2 1-4-15,2-1 1 16,3 0-2-16,3-3-7 16,2-2 0-16,3-6 8 15,11 1-1-15,0-2 16 0,10-4 5 16,9 5-1 0,5-7 3-16,14-1-12 15,11-2-4-15,12-1-12 16,8 2-7-1,1-1-5-15,-4-1-4 0,5 1-1 0,8-3 0 32,17 1 0-32,2-3-1 0,-4 1-5 15,-7 4-1-15,-8 1-6 16,-5 1-1-16,5 4 0 16,4-2 1-16,-10 3 3 15,-7 2 1-15,-22 3-1 16,-13 1-1-16,-9 3-4 15,2 2-2-15,0-1-2 16,-1 6 0-16,-7-7 0 0,-5 5 0 16,-18-3-7-16,-2-2-29 0,-12 2-146 15,-9-5-257-15,-1-10 247 32</inkml:trace>
  <inkml:trace contextRef="#ctx0" brushRef="#br0" timeOffset="200970.28">8791 13189 1340 0,'0'5'127'0,"-10"6"78"0,7 1-33 0,-1 4-69 0,-1 8-29 0,13 3-35 0,-2 1-11 0,8 8-12 0,2 4-4 0,-2 2-6 0,-6 3-1 0,-2-4 0 0,-4-4-15 0,-2 0-65 0,-9-9-48 0,1-4-169 16,-3-10 158-16</inkml:trace>
  <inkml:trace contextRef="#ctx0" brushRef="#br0" timeOffset="201224.67">8633 13258 1048 0,'-8'-33'152'0,"-1"10"140"15,9 5-50-15,9 12-58 16,4 0-20-16,22 6-32 0,4 6-10 15,13 2-30 1,3 3-16-16,-3 3-27 0,-3-1-15 16,-11 6-15-16,-6-4-4 15,-7 9-3-15,-5-2 0 0,-8 3 3 16,-11 1 2 0,-12-1 1-16,-3 2-3 15,-15-2-12-15,-2-3-13 16,-9-1-47-16,-2-7-31 15,-5-6-54-15,1-4-29 16,10-4-74-16,10-6-30 16,26 0-104-16,14-5-91 15,26-4 275-15</inkml:trace>
  <inkml:trace contextRef="#ctx0" brushRef="#br0" timeOffset="201787.58">9422 13435 948 0,'9'-5'208'0,"-4"1"200"0,-6-6-134 0,-10-2-24 15,-13-4-70-15,-1 0-41 16,-10-8-67-16,0 5-26 16,5 7-31-16,-4 6-12 15,8 17-17-15,0 4-6 16,10 15-6-16,3 3 1 15,12 2 8-15,4-3 3 16,11-9 6-16,8-7 2 0,5-10 6 16,1-9 2-16,-1-14 6 15,1-4 0-15,-2-2 1 32,-4-1 3-32,-3 2 0 0,-4 6 1 15,-5 8-2-15,-2 4-3 16,-5 8-6-16,3 6-2 15,-1 7-3-15,4 2-2 16,6-5 2-16,2-1-1 0,7-7 4 16,-1-1 0-16,-2-7 4 15,-2-4 2-15,-3-5 2 16,-7-6 6-16,2-10 11 16,-6-5 7-16,1-9 10 15,-4 0 3-15,-9-11-3 16,3-3 1-16,-7-3-9 15,6 6-3-15,5 19-3 16,0 10-3-16,0 20-4 16,1 3-4-16,1 18-13 15,0 8-4-15,9 19-3 16,0 5-2-16,-2 8-2 16,-1 4-16-16,0-8-82 15,-5-2-76-15,5-8-177 16,-5-5-279-16,10-1 368 15</inkml:trace>
  <inkml:trace contextRef="#ctx0" brushRef="#br0" timeOffset="202224.65">9573 13411 1004 0,'2'-25'150'0,"7"3"121"0,6 6-91 0,0 1-20 0,17 2-29 0,0-4-9 0,15 2-33 0,3 3-15 16,4 4-20-16,4-2-9 0,-1 4-10 0,-6 5-5 0,-10 1 4 16,-15 0 7-16,-21 6 11 15,-6-3 3-15,-25 5-15 0,-4-2-9 16,-9 8-22 0,1 1-6-16,8 10-11 15,6-1-4-15,13 2-3 16,5 3-2-16,14-12 4 15,5-6 3-15,10-11 7 16,3-9 3-16,0-7 3 16,4-5 2-16,-4-7 3 15,-1-4 2-15,-3 4 8 0,-8 0 5 16,-1 13 0 0,-4 4 0-16,-1 19-13 0,3 11-4 15,8 18-7-15,-2 7-2 16,6 5 2-16,5-5 1 15,-1-14-2-15,7-13-2 0,-2-23-33 16,1-8-40-16,5-29-103 16,-2-9 96-1</inkml:trace>
  <inkml:trace contextRef="#ctx0" brushRef="#br0" timeOffset="202739.94">8950 12252 1049 0,'-4'-3'153'16,"-4"-2"178"-16,3-6-122 0,3-3-32 0,-1 2-30 0,0-1-52 0,1 2-21 0,1 11-34 15,1 9-10-15,-2 21-13 16,-1 11-7-16,-3 16-6 15,3 0 1-15,1 3-2 16,4-8-1-16,-2-16-45 16,0-9-46-16,3-16-150 15,2-14-191-15,9-26 241 16</inkml:trace>
  <inkml:trace contextRef="#ctx0" brushRef="#br0" timeOffset="202931.6">8763 12181 1227 0,'-10'-14'128'0,"10"0"120"0,3 1-16 16,11 2-38-16,7 0-9 0,-5-1-51 15,4 2-27-15,-1 4-48 16,2 1-22 0,-2 2-27-16,4-2-10 15,10 1-104-15,1 0-74 0,13 3-254 16,7 1 222-1</inkml:trace>
  <inkml:trace contextRef="#ctx0" brushRef="#br0" timeOffset="203511.41">9326 12197 888 0,'0'-3'153'0,"-8"-3"172"0,3 1-115 16,-12 0-53 0,-2 5-43-16,-5 3-60 15,-3 4-22-15,2 10-27 16,1-1-4-16,10 7-5 16,2 3-1-16,7 0-3 0,2 0 2 15,7-3 0 1,4-5 2-16,10-9 3 0,-1-7 2 15,5-4 8-15,-3-3 5 16,0-4 6-16,-5-2 4 16,0-2-2-16,-1 1-5 15,1 5-8-15,-3 6-5 16,3 6-5-16,-1 1 1 16,3 3 0-16,6-4 1 0,5-7 2 15,1-4 2 1,1-13 3-16,4-4 4 15,-8-6 9-15,-3-1 6 0,-1-4 15 16,-4-1 3-16,-11 6 9 16,1 6-3-16,-11 10-1 15,3 12-7-15,-4 13-18 16,-3 10-9-16,3 15-16 16,-4 4-2-16,9 11-2 15,3 8 2-15,5-4 1 0,5 6 2 16,-13-9 2-16,0 1 1 15,-8 0 0 1,-2-9 0-16,-9-5-15 0,0-5-18 16,-4-21-28-1,-1-2-23-15,7-13-38 16,7-12 6-16,-1-23-76 0,10-15-233 16,23-23 275-16</inkml:trace>
  <inkml:trace contextRef="#ctx0" brushRef="#br0" timeOffset="203773.74">9883 12109 1513 0,'-8'11'143'0,"-6"-2"96"16,-10 2-29-16,-8 0-83 0,-6-3-24 0,2 8-45 0,6 0-20 0,8-2-26 0,10 0-9 0,12 0-14 15,11 2-4-15,11 6 3 16,6 3 5-16,7 10 7 16,-2-3 1-16,-3 2 4 15,-10-4 1-15,-13-3 4 16,-12 0 2-16,-16-5-6 16,-13 0-22-1,-12-6-84-15,-1-2-92 0,-24-12 98 16</inkml:trace>
  <inkml:trace contextRef="#ctx0" brushRef="#br0" timeOffset="208835.91">10403 12170 398 0,'3'-1'136'0,"-3"-1"117"15,2 2-57-15,-2 0-2 0,-3 0-31 0,-3 3-14 0,-2 7-27 0,-2 2-21 0,2-5-26 16,5 1-9-16,3-7-14 16,0 1-1-16,0-1 0 15,8-4-1-15,9 2-3 16,1-6 0-16,12 1-4 15,0 3 2-15,6-3 4 16,2 2-6-16,15 4-5 16,12 4-6-16,12 3-12 0,9-2 2 15,-12 5-8 1,-8 1-1-16,-9 1-2 16,-5 2-2-16,-2 1 1 0,-4-1-1 15,-14 0 1-15,-7-1 0 16,-12-4 2-1,-9-3 1-15,-4-6-54 0,-4 0-51 16,0-12-163-16,-2-4-227 16,8-14 276-16</inkml:trace>
  <inkml:trace contextRef="#ctx0" brushRef="#br0" timeOffset="209170.12">11235 11959 1020 0,'-5'2'129'0,"3"-1"114"16,-4 2-25 0,4-1-52-16,1 1-32 0,-1 2-54 0,2-4-20 15,3 6-19-15,7-1-5 16,4 3-7 0,8-1-2-16,10 5-5 0,7-2 1 15,7 5 0-15,3 1-3 16,-8 0-4-16,-2 6 0 15,-13-5 1-15,-9 3 6 16,-11 4 5-16,-12 0-2 16,-13 9-3-16,-13-1-7 15,-13 6-7 1,-9 4-3-16,-9 2-6 0,1-4-8 16,4-6-46-16,6-5-32 15,9-9-87 1,6-14-58-16,21-19 126 0</inkml:trace>
  <inkml:trace contextRef="#ctx0" brushRef="#br0" timeOffset="-214138.05">12386 12744 226 0,'3'-4'94'0,"1"-4"118"0,-4 1-4 0,-4 3-7 0,1 2-6 0,2 2-12 0,-1 0-7 16,2 2-20-16,0-2-9 0,0 3-26 0,0-3-14 0,3 0-25 15,-1 0-13-15,-1 0-21 0,-1 0-7 16,0 1-7-16,5 7-5 16,-5 11 1-16,3 5-1 15,-3 14-3-15,2 9-2 16,1 7-7-16,-3 7-4 16,0 1-5-16,0-1-1 15,0-2-2-15,0-3-2 0,0-10-1 16,0-8-2-16,3-10-9 15,-1-7-11 1,-2-13-46-16,1-5-42 0,1-3-116 16,-2-13-52-16,0-10-192 0,0-12 247 15</inkml:trace>
  <inkml:trace contextRef="#ctx0" brushRef="#br0" timeOffset="-213822.26">12385 12774 510 0,'0'-15'180'0,"-2"-1"155"0,-1 0-65 16,3 8-16-16,-3-8-61 16,3 1-29-16,0-1-45 15,8-2-12-15,4 4-23 32,4 2-12-32,11 1-13 0,6 9-12 15,3 4-12-15,5 2-7 16,-3 9-12-16,-5 6-3 0,-7 1-8 31,-6 6 6-31,-17-3 2 16,-4 3 2-16,-14 2 2 15,-2-1-3-15,-11-4-3 0,-4-1-2 16,-4-6-15-16,-2-3 7 16,6-5-22-16,1-8-33 15,14-10-82-15,4 1-79 16,11-2-191-16,4-2 217 15</inkml:trace>
  <inkml:trace contextRef="#ctx0" brushRef="#br0" timeOffset="-212911.64">12937 12426 891 0,'1'-2'170'15,"-1"2"130"-15,-1 8-96 0,-4 9-5 16,-3 9-76-16,0 10-29 0,2 10-39 16,-3 10-13-16,4 3-22 31,-3 9-9-31,5 6-9 16,1-2 0-16,-4 6-2 0,1-4 1 15,0-16 0 1,-2-1-1-16,3-26 1 0,0-5 18 15,4-25-15-15,0 7 0 16,6-25 1-16,-4-7-18 16,7-20 23-16,4-5 2 15,2-5 14-15,9 5-26 16,1 8 39-16,-6 10-1 16,0 12-14-16,-6 11 29 15,-1 10-49-15,-5 4-2 16,4 16 0-16,-3 3-2 0,-2 13 0 15,5 2 0-15,2-1 0 16,-1-3 1-16,2-12 0 16,9-8 0-16,0-7-1 15,4-6 2-15,0-6-2 16,1-3 2-16,-4 1 1 16,0-1 0-16,-7 6 0 15,3 5-1-15,-7-1 1 16,1 4 0-16,-3-6-10 15,2-7 2-15,-4-9 42 0,2-5 18 16,0-17 32 0,2-5 5-16,1 3-32 15,-1-2-14-15,3 15-10 0,-1 8-7 16,-8 12-11-16,4 5-4 16,-5 10-9-16,4 2-2 15,4 12-2-15,3 3-1 16,1-5 29-16,5 1-29 0,-9-8 0 15,1-6 3 1,-4-3-26-16,-11-6 56 0,1 0 26 16,2-9 6-1,-6-1 6-15,-2 1-27 16,-6-7-24-16,-1 2-7 0,2 0-8 16,7 4-4-1,3 9-1-15,-1-1-1 0,1 2-1 16,1 2 0-16,1 9 0 15,9 3 2-15,-10 6 0 16,4-1 0-16,0 7 0 16,-5 2-1-16,8 10-1 15,-2 6 35-15,0 8-36 16,4 5-2-16,-9 3 3 16,6-5-52-16,-7-5 54 15,-5-1 0-15,-3-9-3 16,-5-4 8-16,-9-11-29 15,-6-4-14-15,-8-10-43 16,-5-3-34-16,-7-16-87 0,7-6-66 16,3-16-176-1,12-8 237-15</inkml:trace>
  <inkml:trace contextRef="#ctx0" brushRef="#br0" timeOffset="-212476.76">13835 12811 1658 0,'-13'0'146'0,"-4"0"83"0,-9 1-33 0,-1 9-110 0,-2 4-24 0,3 9-42 0,6 4-12 0,10 6-13 16,9 2-5-16,12 1-4 15,6 1 0-15,10-6 6 16,8 2-3-16,1-7 11 16,2 0 0-16,-8-4 6 15,-7-3 8-15,-19 2-1 0,-8-7 0 16,-19 0-64-16,-2-11-48 16,-4-6-235-16,4-8 187 15</inkml:trace>
  <inkml:trace contextRef="#ctx0" brushRef="#br0" timeOffset="-212271.71">13951 12863 1231 0,'11'-2'214'16,"-4"4"150"-16,-3 10-112 16,-4 4-44-16,-4 8-108 15,-1 2-46-15,3 9-42 16,2-2-8-16,5-1-9 15,8-5-2-15,12-13-103 16,8-5-64-16,8-17-188 16,-3-7-183-16,3-15 312 0</inkml:trace>
  <inkml:trace contextRef="#ctx0" brushRef="#br0" timeOffset="-212168.03">14040 12525 867 0,'-29'-23'126'16,"-1"10"93"-16,8 11-86 15,3 4-105-15,11 4-102 16,11-6 37-16</inkml:trace>
  <inkml:trace contextRef="#ctx0" brushRef="#br0" timeOffset="-211461.78">14537 12675 1215 0,'-24'19'176'0,"-5"-3"206"16,-5 4-183-16,-3 2-72 15,1 8-42-15,3 8-63 16,3 8-13-16,10 11-12 16,7-1-6-16,16-2-6 15,10-5-12-15,15-16-59 16,13-8-38-16,10-22-85 15,4-3-22-15,0-15 9 0,2-6 17 16,4-6 93-16,1-1 37 16,-5-5 112-1,-7 0 78-15,-15 1 101 0,-11 7 46 16,-24 3 19-16,-11 6-34 16,-24 13-70-16,-5 3-41 15,-10 22-76-15,-1 5-20 16,10 9-32-16,10-1-7 15,13-5-8-15,14-11-7 0,15-13-3 16,9-9 3-16,15-16 7 16,9-6 7-16,0-5 5 15,2-5 13-15,-14 0 20 16,-2 5 8-16,-15 10 6 16,-5 6-9-16,-7 15-18 15,-3 9-11-15,-6 13-11 16,3 6-5-16,4 9-6 15,7-1 0-15,13-5-5 16,4-7 0-16,9-15 2 16,4-10 3-16,-1-15 8 15,-3-8 3-15,-1-10 17 16,-3-10 15-16,-6-14 22 16,0-6 5-16,-7-22 5 15,-4-11-5-15,-7-13-1 0,-6 3 4 16,-8 29-2-1,2 20-7-15,-5 42-22 16,-2 22-13-16,-1 41-21 16,-3 18-8-16,10 35-2 15,1 8 2-15,9 7 0 16,7-2-1-16,15-18-31 0,10-12-55 16,17-23-51-16,11-13-51 15,16-29-446 1,0-12 431-16</inkml:trace>
  <inkml:trace contextRef="#ctx0" brushRef="#br0" timeOffset="-211058.15">16160 12396 1292 0,'0'-8'154'16,"0"5"190"-16,3 3-140 0,3 11-34 0,-1 8-34 0,5 22-69 0,2 16-23 0,6 20-22 0,2 11-6 16,5 8-9-16,1 5-3 15,-11-3-2-15,1-5 5 16,-5-12-79-16,-1-9-57 15,-6-23-207-15,4-13 170 16</inkml:trace>
  <inkml:trace contextRef="#ctx0" brushRef="#br0" timeOffset="-210037.12">16001 12833 1283 0,'-8'-18'172'16,"5"9"174"-16,3 1-123 15,9 8-69-15,5 0-38 0,15 2-61 16,7-4-21-16,17-3-26 16,7-3-4-16,7 4 5 15,-1-1-28-15,-1 10-119 16,-2 3-82-16,3-1-242 16,-1 4-49-16,-5-6 80 15,-8 3 90-15,-16-3 349 16,-9 0 146-16,-19-1 176 15,-8-2 49-15,-16-2-26 16,-8 0-35-16,-6-8-81 16,-8 2-46-16,-1-1-84 15,0 1-35-15,2 9-63 16,7 8-16-16,8 14-13 16,8 10-3-16,8 8-2 15,9 4-1-15,13-8-2 16,7-10 2-16,15-15 7 15,5-9 5-15,4-15 14 0,-1-7 1 16,-7-10 22-16,-4-3 13 16,-15 2 28-16,-2-1 8 15,-18 7 19-15,0 8-6 16,-10 3-24-16,-2 10-12 0,1 16-43 16,4 4-8-1,9 24-9-15,11-2 2 0,12-3 0 16,11-8 1-16,8-18 1 15,5-5 4-15,-3-15 16 16,-3-7 12 0,-12-10 27-16,1-2 14 15,-6-6 13-15,-3 0 0 16,-9-3-11-16,-3 1-4 0,-8 8-14 16,-3 5-6-16,0 21-13 0,-3-2-14 15,-2 29-11-15,0 14-5 16,-3 21-3-1,4 9-1-15,-7 5-3 16,3 1-9-16,-2 1-31 0,-2 1-16 0,-10-3-22 16,-2 1-6-16,-8-3 15 15,-4-9 15 1,0-12 29 0,0-12 17-16,4-24 25 0,-1-12 11 0,4-18 19 31,4-13 7-31,2-14-3 0,8-5-10 0,15-1-20 15,15 1-10-15,22 10-2 16,11-2 2-16,10-1 5 16,5-4 4-1,11-10 0-15,-1-1 1 0,7-11 10 32,2-2 2-32,-4 2 4 0,4 7 0 0,-29 1-3 15,-4 13-2 1,-25 9 0-16,-16 7 0 0,-7 20-8 15,-7 6-4 1,-5 13-13-16,0 11-6 0,9 10-7 16,10 2-1-1,10 3 3-15,4 2 3 0,0-6 5 16,-2 2 2 0,-9 0 1-16,-9-5 0 0,-16 1-3 15,-13-2-3-15,-22-9-5 16,-5 1-6-1,-20-9-30-15,-5-1-26 0,-4-12-98 16,-1-12-34-16,-40-17 104 16</inkml:trace>
  <inkml:trace contextRef="#ctx0" brushRef="#br0" timeOffset="-200076.35">11735 10827 500 0,'0'-2'142'0,"-2"1"107"0,1 1-31 0,1 0-14 16,-2 3-23-16,0 1-12 0,-4 1-22 0,1 5-10 0,4 1-38 0,-2-2-22 0,0 8-34 0,3-1-14 0,0 9-18 31,0 4-5-31,4 7-3 0,1 2-1 0,1-2-1 16,-3-4-19-16,2-7-80 15,1-3-37-15,-2-9-184 16,2-1 170-16</inkml:trace>
  <inkml:trace contextRef="#ctx0" brushRef="#br0" timeOffset="-199765.45">11705 11120 736 0,'-8'-5'67'16,"0"5"64"-16,-1 5-42 15,-3 14-1-15,9 1-11 0,2 12-15 0,1-4-12 16,4 1-11-16,6-7 4 16,4-10 31-1,0-2 21-15,2-10 35 16,-5-8 11-16,-1-6-10 0,-4-7-23 0,-6-2-45 15,0 1-22-15,-3-2-33 16,1 5-24 0,5 6-98-16,7 6-81 0,10 13 98 15</inkml:trace>
  <inkml:trace contextRef="#ctx0" brushRef="#br0" timeOffset="-199124.21">11697 11950 1075 0,'0'0'102'0,"-5"3"54"16,-4 6-48-16,-4 4-57 0,0-1-25 0,7-1-11 15,-3-6 7-15,9-6 30 16,3-1 20-16,5-17 38 16,4-3 3-16,1-13-8 15,-2-4-16-15,0-7-37 16,2 0-15-16,-7-2-25 31,5-1-8-31,-6 9-32 0,3 4-40 16,-4 8-89-1,3 4-48-15,-4 10-50 16,2 3 22-16,1 9 89 0,-5 2 53 0,-1 5 110 16,0 1 58-1,-4 7 65-15,-6-1 19 16,-2 7-15-16,-6 3-36 15,-2 7-64-15,-5-2-21 0,-2-1-18 16,1-5-4-16,4-10-2 16,10-8-1-16,9-8 1 15,4-9 4-15,12-10 18 16,3-1 14-16,7-3 33 16,2-5 16-16,1 4 10 0,-1 4-5 15,-5 6-29 1,-4 7-21-16,-3 12-25 15,-2 4-8-15,-3 15-5 16,1 3 0-16,4 8 2 0,1 3-26 16,0 2-58-16,5-3-45 15,-3-2-269 1,0 1 240-16</inkml:trace>
  <inkml:trace contextRef="#ctx0" brushRef="#br0" timeOffset="-198512.05">12229 11270 1080 0,'0'-22'148'0,"0"3"103"0,0-3-36 0,-4 6-87 0,-5-1-22 0,-2 10-23 0,1 4-4 0,-5 13-16 16,-3 9-12-16,-12 14-20 15,0 9-13-15,5 6-15 0,-2 7-3 0,19-2-3 16,7-2-2-16,20-13-2 15,6-8 0-15,18-18 1 16,-6-9 3-16,3-9 5 16,-4-8 3-1,-7-8 2-15,-3 0 2 0,-2 4 14 16,-10 1 6-16,-4 6 5 0,-7 0 3 16,-3 9-11-16,0 2-5 15,-5 8-11-15,2 11-7 16,6 13-6-1,2 2-2-15,7-4-1 0,4-1 0 16,6-18 3 0,4-5 2-16,0-7 4 0,1-12 1 0,-2-8 16 31,1-4 10-31,-11-6 28 0,0-6 11 0,-9 3 2 16,-6 2-5-16,-11-1-25 15,-11 6-10-15,-8 4-20 16,3 5-9-16,-1 15-28 15,2 3-28-15,9 2-94 16,3-1-74-16,12 6-169 31,4-3 200-31</inkml:trace>
  <inkml:trace contextRef="#ctx0" brushRef="#br0" timeOffset="-197729.83">12785 11339 1110 0,'0'7'155'0,"0"5"138"0,-3 4-170 0,-1 8-3 15,-12 2-73-15,3 4-22 0,-1 2-16 0,3-5-3 0,5-10-5 16,4-3-1-16,4-15 19 0,7-9 14 15,1-10 27-15,2-12 11 16,10 1 4-16,0-6-3 16,4 9-10-16,-1 3-6 0,0 3-19 15,-1 6-10 1,-4 10-14-16,4 9-5 0,-12 11-3 16,1 2-3-1,-10 9-3 1,2-1-5-16,0-5-3 0,-4-5 0 0,6-10 4 31,-3-4 5-31,6-12 4 0,-4-1 1 16,7 1 2-16,-2-1 0 15,1 0 0-15,4 2-3 16,-3 8-2-16,4-2-2 0,1 12-2 16,-1-1 1-16,5 5-2 31,5-1 0-31,0-7 3 0,1 1 0 0,0-11 4 15,-2-3 0 1,-6-7-8-16,4-5 24 16,-8 3 27-16,3-5 7 15,-4 11 22-15,-2 10-23 16,-8 11-26-16,-4 14-8 16,-7 13-12-16,-4 9-3 0,-4 10-7 15,0 4-7-15,3 7-32 16,5-2-15-16,-1-8-25 15,7-1-5-15,0-17 13 16,0-5 2 0,0-18 15-16,0-14 13 0,0-8 22 15,4-15 14-15,2-25 34 16,-3-13 13-16,6-24 17 16,6-5 6-16,16 2 6 15,6 6-7-15,16 26-9 16,1 15-5-16,-12 26-23 15,-1 13-6-15,-14 13-9 16,-5 8-1-16,-15 6 4 0,-9 7 1 0,-11 1 1 16,-4-2-6-16,-8 1-33 15,-4-7-30-15,-4-4-71 16,5-9-50 0,-5-7-241-16,3 1 246 0</inkml:trace>
  <inkml:trace contextRef="#ctx0" brushRef="#br0" timeOffset="-197010.5">13942 11333 1294 0,'-5'-14'177'0,"-6"-4"96"0,-6 9-56 0,-7-1-33 0,-1 7-57 0,-2 6-23 0,2 10-45 16,-1 6-18-16,1 8-33 15,2 4-8-15,8 7-9 16,6-6-6-16,10-2-12 0,9-11 0 16,10-11 5-16,3-7 6 15,7-12 16 16,-2-2 2-31,3-10 6 16,3-2 0-16,-1-4 6 0,-3-1 6 16,-8 0 1-16,-3 10 2 15,-5 7 0-15,-6 8-4 0,-8 15-4 16,-7 10-5-16,-2 10-20 16,0 7-9-16,1 0-7 15,8-10-3 1,12-13 14-16,9-4 7 0,9-16 8 15,9-5 7-15,1-2 7 16,2-4 3-16,-2 2 2 16,-7 6-3-16,-2 6-4 15,-2 8-6-15,-6 12-3 0,-7 2-2 16,-2 12-2-16,-3-2 1 0,-7 2 1 16,2 1 1-1,-8-15 3-15,-4-3 3 0,4-12 16 16,-7-7 17-16,6-18 30 15,1-12 3 1,2-16-14 0,7-5-17-16,13-4-31 0,5 0-5 0,12 3 0 15,4 11 0 1,-2 13 0-16,2 16-1 16,-5 17-4-16,-6 4 1 15,-9 22 2-15,-9 7 2 16,-12 11 1-16,-1 5-1 0,-7 3-4 0,5-2 1 15,3-9-25 1,5-6-18 0,12-14-36-16,-1-6-28 0,7-15-73 0,-2-6-45 31,-2-8 121-31</inkml:trace>
  <inkml:trace contextRef="#ctx0" brushRef="#br0" timeOffset="-196839.76">14563 10891 1747 0,'-23'11'91'0,"7"-3"37"16,5-1-72-16,11-7-45 0,8-5-4 0,17-9-83 0,11 1-110 0,21 10 114 15</inkml:trace>
  <inkml:trace contextRef="#ctx0" brushRef="#br0" timeOffset="-196620.77">15092 11153 1291 0,'-27'19'188'15,"-6"2"129"1,6-4-142-16,-1-1-40 16,13 1-89-16,4-1-26 15,11 1-20-15,11 2-2 0,13 2-5 0,5 2 1 16,8 1 6-1,-7 3 0 1,-6 1 3-16,-3 2 1 16,-20 0 1-16,-9 5 0 15,-17-7-22-15,-11-3-34 0,-7-14-119 16,-1-6-213-16,-5-13 222 16</inkml:trace>
  <inkml:trace contextRef="#ctx0" brushRef="#br0" timeOffset="-196126.66">15190 11279 1147 0,'0'22'179'16,"-3"5"148"-16,1 5-161 16,2-1-22-16,5-9-74 15,1-4-25-15,16-14 1 16,3-5 9-16,7-16 24 0,4-1 11 15,0-4 10-15,-6-3-2 16,-8-2 1 0,-7-1 5-16,-26-2-22 0,-10 0-16 15,-20 9-36-15,-3 4-19 16,1 22-30-16,1 2-18 16,13 17-27-16,7 1-5 15,21-3 3-15,10-4 13 16,21-10 28-16,13-7 10 15,14-2 15-15,6-1 3 0,-3 2 5 16,-4 0 1 0,-13 3 2-16,-11-1-1 15,-17 3 1-15,-13-5 1 0,-4 3 1 16,-7-2 0-16,-4-5-2 16,5-4-3-16,2-5-1 15,4-3 8-15,13 4 23 16,10 1 12-16,3 9 13 15,1 4-3-15,6 6-18 16,-5 10-10-16,0 8-16 16,-2-1-8-16,-5 2-44 0,2-4-23 15,2-4-67-15,7 2 58 16</inkml:trace>
  <inkml:trace contextRef="#ctx0" brushRef="#br0" timeOffset="-195627.41">16632 11139 1471 0,'-8'0'163'0,"-7"9"148"0,0 10-152 16,-9 18-64-16,0 5-48 0,9 10-47 0,5 2-5 0,16-5-2 0,9-10-1 0,15-14 0 16,12-10 1-1,6-17 12-15,8-4 18 16,-4-16 50-1,-7-4 21-15,-20 0 28 0,-14-3-2 16,-32-4-34-16,-15 5-22 0,-25-10-39 16,-6 5-32-16,3 7-85 15,5 6-42-15,23 7-104 16,15 1-320-16,28-10 356 16</inkml:trace>
  <inkml:trace contextRef="#ctx0" brushRef="#br0" timeOffset="-195418.33">17195 10876 1587 0,'20'-26'203'0,"-12"6"180"0,-8-2-43 15,-22 9-91-15,-6 7-57 16,-9 12-102-16,0 10-34 16,2 23-43-16,2 15-9 15,15 26-8-15,6 10-2 0,13 5 0 16,4-4-18-16,6-12-83 15,5-8-47 1,-5-12-138-16,0-7-126 0,-2-10 246 16</inkml:trace>
  <inkml:trace contextRef="#ctx0" brushRef="#br0" timeOffset="-195263.13">16928 11282 1891 0,'27'-9'118'15,"6"3"70"-15,2 1-32 0,9 0-48 0,0-3-23 16,0-6-50-16,-3-3-20 16,7-8-95-16,2-9 59 15</inkml:trace>
  <inkml:trace contextRef="#ctx0" brushRef="#br0" timeOffset="-194778.11">17995 11216 1700 0,'-2'8'161'16,"-1"11"96"-16,1 8-54 0,-1 14-92 31,3 6-45-31,-1 10-51 0,1 9-9 0,-5 8-4 16,-1 7 0-16,-1-6-35 16,-5-4-22-16,7-15-11 15,-3-11-1 1,3-24 35-16,2-20 22 15,-2-10 23-15,5-23 13 16,4-24 26-16,3-19 17 0,4-16 25 16,4-5 3-1,4 4 4-15,7 9-9 0,8 24-23 16,3 20-9 0,-5 26-27-16,-1 15-9 0,-16 15-13 15,-3 1-4-15,-12 8 1 16,-11 3-1-16,-11 6-8 15,-8 1-18-15,-9 0-57 0,1-3-36 16,5-8-83 0,4-2-49-16,12-11 136 15</inkml:trace>
  <inkml:trace contextRef="#ctx0" brushRef="#br0" timeOffset="-194152.03">18301 10937 1561 0,'22'-9'157'0,"-5"5"129"32,0 9-48-32,-7 19-79 15,1 11-32-15,-3 20-62 16,-3 16-22-16,-5 12-23 16,0 6-5-16,-2-4-9 15,-6-13-3-15,10-13-5 0,6-15-2 0,6-21 0 16,5-11 0-1,0-17 7-15,3-16 3 0,-3-15 5 16,3-7 2-16,-2 1 4 31,-2 2 5-31,-1 15 0 0,2 13-2 0,-11 15-6 16,-2 9-8-16,-4 21-3 16,-2 5 0-1,0 5-3-15,9-4 0 0,7-13 0 16,9-9-2-16,4-14 3 15,5-6 2 1,-1-13 9-16,1-8 8 0,-4-4 7 16,-4-3 5-16,-5 4 0 15,-4 8-1-15,-9 6-6 0,-6 12-5 16,6 2-13-16,-5 12-4 16,5 7-5-1,-4 4 0-15,15-5 2 16,5-5 0-16,1-14 4 15,10 0 7-15,-16-11 16 16,1-2 9-16,-4-2 12 0,-6-7 1 0,4 6 5 16,-6 3-3-1,-4 12-12-15,0 5-6 16,-6 22-21 0,0 10-4-16,-1 19-6 0,-5 5-3 15,5 5-7-15,3-2-7 0,-3-10-20 16,3 1-12-16,-8-7-34 31,2-9-16-31,-7-11-53 0,-3-8-56 16,7-16-369-16,-1-16 353 0</inkml:trace>
  <inkml:trace contextRef="#ctx0" brushRef="#br0" timeOffset="-193856.37">19579 11273 1457 0,'36'-14'236'0,"-13"1"237"0,-11 8-84 0,-27 5-116 0,-10 2-56 0,-29 9-104 0,-7-1-39 0,-5 8-44 0,3 0-12 16,26 5-21 0,12-2-7-16,34 1-6 0,17 2 0 15,23 7 5-15,6 2 5 16,5 5 5-16,-5 0 1 15,-17 0 2 1,-16 0 0-16,-27-2-6 16,-12 2-14-16,-26-7-22 0,-14 1-18 15,-12-16-42 1,-5-7-37-16,9-15-191 16,2-11 193-16</inkml:trace>
  <inkml:trace contextRef="#ctx0" brushRef="#br0" timeOffset="-193464.55">20430 10617 1810 0,'13'5'216'0,"-2"4"113"0,-8 15-107 0,5 12-30 15,-6 18-109-15,-2 15-33 0,-2 27-27 0,-1 12-6 0,-2 7-7 0,4-3-5 16,-6-13-62 0,3-9-49-16,2-18-140 15,2-2-164-15,5-20 232 0</inkml:trace>
  <inkml:trace contextRef="#ctx0" brushRef="#br0" timeOffset="-192467.48">20165 11341 1520 0,'22'-29'152'0,"8"6"205"16,10 5-151-16,6 4-16 15,4 5-22-15,-1 4-75 16,-3 3-32-16,6 4-36 15,-2 4-10-15,2 5-52 16,-1 2-50-16,1 1-129 16,0-1-75-16,5-1-211 15,-2-4-74 1,-3-6 316-16,46-1-226 0,-104 1 549 0,20-11 210 16,-6 2-50-1,-5-2 201-15,-5 3-55 0,-3-6-30 31,-13 3-72-31,-8 3-54 16,-16 3-92-16,-6 9-42 0,-5 11-68 0,2 7-14 16,12 11-32-16,10 4-9 0,17-1-39 15,12 1-22 1,25-14 7-16,13-7 10 16,17-17 52-1,8-7 32-15,-4-14 34 16,-7-4 15-16,-19-4 34 15,-6 1 14-15,-10-2 6 16,-12 1-6-16,-5 6-26 16,-7 6-16-16,-4 16-28 15,2 8-10-15,-4 19-13 16,9 4-4-16,5 9-6 0,5-2-1 16,20-10 1-16,12-3 2 0,3-17 5 15,7-8 2-15,11-12 5 16,-4-9 4-1,7-4 18-15,-9-4 10 0,-7 3 31 16,-15-8 10-16,-15 5 10 16,-8 2 4-1,-20 6-9-15,-9 10-9 0,-6 19-30 16,-1 13-17-16,-1 23-27 16,-5 12-9-16,5 20-2 0,1 8-8 31,4 6-15-31,1 0-11 0,-3-1-30 15,0 1-8-15,-3-8-23 16,-2-6-1-16,-1-19 24 0,-1-15 17 16,3-23 43-1,3-12 20 1,13-23 19-16,4-20 9 0,21-16-3 16,8-12-8-16,19 0-7 15,6-1-5-15,13 2 0 16,11 2 4-16,13 12 5 15,12 4 3-15,-5 9 4 16,-11 6 3-16,-14 2 7 16,-17 6 4-16,-16 0 7 15,-5 4-3-15,-18 3-6 16,-1 5 4-16,-9 1-1 16,-2 2-2-16,0 7-5 15,-1 4-13-15,6 10-14 16,2 5-4-16,9 14-4 0,3 3 2 15,5 3 6-15,-5 2 2 16,-8-1 2-16,-1-4-1 16,-13-3 4-16,-6-3-2 15,-14-5-2-15,-12-6 1 16,-17-8-14-16,-6-7-17 0,-13-12-56 16,4-7-49-16,-2-10-78 15,3-5-45 1,27-4 138-16</inkml:trace>
  <inkml:trace contextRef="#ctx0" brushRef="#br0" timeOffset="-191816.68">22746 10633 947 0,'5'0'192'0,"-3"0"237"16,2 1-238-16,-2 2 6 0,4-1-25 0,-3 1-18 0,5 8-18 0,-3 2-16 0,3 17-44 15,-5 11-17-15,-3 27-31 16,0 9-10-16,-2 22-9 16,-4 8-5-16,1-4-5 15,4-8-23-15,-2-20-65 16,0-7-56-16,-2-10-171 15,-5-7 173-15</inkml:trace>
  <inkml:trace contextRef="#ctx0" brushRef="#br0" timeOffset="-191417.01">22445 11320 1509 0,'13'-11'131'0,"4"0"100"16,3-3-23-16,7 3-14 15,10-2-28-15,5-1-49 16,7 0-23-16,11 0-43 16,5 0-15-16,9 1-22 15,8 2-6-15,-11 8-5 16,-8 3 0-16,-25 8 1 16,-14 6 0-16,-13 10 1 15,-8 2-1-15,-13 11-3 16,1-1-1-16,-4 2-2 15,1-4-3-15,12-7-1 16,3-2 0-16,11-10 3 16,3-9 2-16,7-1 5 0,-2-12 5 15,-1-7 8-15,-4-3 5 16,-3-7 14-16,-1-1 3 16,-13 0 5-16,-3-4-4 15,-16 3-15-15,-3 0-9 0,-7 7-27 31,2 10-24-31,5 9-55 16,2 0-53-16,-2 5-267 16,3-1 250-16</inkml:trace>
  <inkml:trace contextRef="#ctx0" brushRef="#br0" timeOffset="-189731.05">21932 12219 1089 0,'3'-14'171'0,"2"1"117"15,0 1-44-15,3 2 4 0,-2 7-50 0,4 3-29 0,-4 8-59 0,2 11-35 0,-5 17-45 16,0 8-11-16,-4 19-16 15,-3 10-5-15,3 6-21 16,-2-3-18-16,3-16-3 16,1-5 2-1,4-24 22-15,4-7 18 0,2-15 7 32,2-9 4-32,1-17 16 15,0-10 7-15,7-14 7 0,3-3 3 16,9-5-9-1,5 10-7-15,-1 10-8 16,-2 9-6-16,-8 18-11 0,-5 13-2 16,-1 15-5-16,-6 4-6 15,3 6 2-15,2-5 0 16,5-9 3-16,1-7 7 16,1-15 4-16,-2-4 7 15,-3-11 16-15,0-7 11 0,-5-7 20 16,-2-5 5-16,-3 5 2 15,-1 2-7-15,-5 13-20 0,1 11-11 16,-4 22-16-16,5 11-4 16,0 19-6-1,4 4-1-15,7-5-4 0,5-10-8 16,4-21-35 0,1-9-35-16,2-16-102 0,-2-13-79 15,-1-28 141-15</inkml:trace>
  <inkml:trace contextRef="#ctx0" brushRef="#br0" timeOffset="-189574.68">22548 12028 1965 0,'-18'16'101'0,"6"3"20"0,4-11-50 0,3-6-96 0,2-6-56 0,11-11-174 16,7-1 137-16</inkml:trace>
  <inkml:trace contextRef="#ctx0" brushRef="#br0" timeOffset="-189356.53">22931 11915 1422 0,'8'22'227'0,"0"6"204"0,-7 15-174 15,-4 6-22-15,-5 17-93 16,2 7-43-16,-10 13-63 15,0 4-19-15,4 5-13 16,-1-4-4 0,21-15-8-16,8-10-4 15,17-22-21-15,6-11-21 0,4-17-55 16,-5-16-62-16,-3-16-72 16,-9-9-40-16,-7-20 144 15</inkml:trace>
  <inkml:trace contextRef="#ctx0" brushRef="#br0" timeOffset="-189215.34">22727 12230 1048 0,'-15'11'194'0,"5"-4"254"15,12-3-264-15,18-4-86 16,9-3-13-16,13-8-31 16,12-6-25-16,6-7-108 15,3-6-102-15,3-8 99 16</inkml:trace>
  <inkml:trace contextRef="#ctx0" brushRef="#br0" timeOffset="-189017.81">23537 11670 1894 0,'-3'22'161'15,"-10"18"117"-15,-8 14-34 16,-7 32-64-16,0 9-47 0,-9 15-84 15,-1 5-20 1,-1 5-22-16,-2-1-4 0,5-6-26 16,4-7-39-16,13-18-107 15,7-11-148 1,24-18 172-16</inkml:trace>
  <inkml:trace contextRef="#ctx0" brushRef="#br0" timeOffset="-188381.98">23685 12207 1554 0,'5'34'186'0,"-5"7"299"16,-2 3-319-16,-12 7-51 16,-8-1-7-16,8-1-63 15,-2-8-21-15,6-6-19 16,4-8-5-1,6-15-11-15,6-1-9 16,1-12 0-16,5-9 3 0,6-16 10 16,-3-11 13-16,3-12 11 0,2-3 1 15,2 10-2 1,-3 4-4-16,3 17-9 0,1 14-3 31,-12 10-5-31,6 9-1 16,-6 12-17-16,-9 3-13 15,2 4-15-15,-2 2-23 0,4-6 8 16,5-1 13-16,-3-17 16 16,5-6 28-16,1-15 19 15,-1-9 10 1,4-4 17-16,0-5-4 0,4 1-7 16,-1 4-7-16,2 8-14 15,2 7-2-15,-7 15-1 16,2 9-2-16,-6 10-4 15,0 4 1-15,-2-2-1 16,6-4-2-16,7-8 6 16,6-3 2-16,4-13 28 15,1-9 17-15,-2-11 31 16,-3-3 18-16,-3-5 9 16,-7-5 3-16,-7 5-4 0,1 2-10 15,-9 12-15-15,1 10-14 16,-4 20-25-16,-5 10-11 15,3 15-22-15,-7 10-6 16,7-2-14-16,8 1-19 16,5-14-47-16,1-10-31 15,8-18-97-15,-4-4-40 16,8-16 134-16</inkml:trace>
  <inkml:trace contextRef="#ctx0" brushRef="#br0" timeOffset="-188231.43">24419 11809 2079 0,'-19'10'169'0,"0"-1"71"0,3 2-74 0,5-3-119 0,1-5-43 0,12-3-53 0,6-3-64 0,9 3 60 16</inkml:trace>
  <inkml:trace contextRef="#ctx0" brushRef="#br0" timeOffset="-187964.45">24767 12038 1532 0,'-27'14'219'0,"-7"2"243"16,-1 9-306-16,3 2-20 0,7 4-84 15,5-1-36-15,15 2-23 16,3 1-6-16,9 5-6 15,8 3-2-15,6 0-4 0,3 3-1 16,-2-6 1-16,-3 1 5 31,-13-7 15-31,-8 1 5 16,-18-9 6-16,-4-5-10 16,1-10-62-16,-3-4-39 15,9-10-153-15,4-17-66 16,15-22 174-16</inkml:trace>
  <inkml:trace contextRef="#ctx0" brushRef="#br0" timeOffset="-187686.7">25122 12032 2096 0,'-16'-5'185'0,"-9"2"135"15,-6 6-91-15,-20 9-55 16,1 6-45-16,2 7-65 15,9 3-22-15,22 6-42 16,13-3-8-16,22 7-8 16,16-2-2-16,12 5 5 0,9 3 1 15,-12 2-11-15,-13 0-5 16,-19-2-23 0,-13 2-17-16,-24-2-37 0,-14 0-11 0,-34-1-58 15,-16 2-24-15,-17 7 118 16</inkml:trace>
  <inkml:trace contextRef="#ctx0" brushRef="#br0" timeOffset="-151898.02">13976 1743 768 0,'-4'-8'160'0,"-6"-4"8"0,-2-1 39 16,-3 0 23-16,1 4-6 0,-5 3-11 0,4-4-33 0,0 4-20 0,6-2-25 15,6-5-19-15,20-1-28 16,15-8-9-16,21-5-22 16,21 0-10-16,16 7-20 15,2 3-9-15,-4 17-11 16,-10 6-2-16,-26 13-4 15,-11 4 1-15,-24 7 4 0,-12 5 2 16,-23 8 3 0,-12 7 1-16,-22 7-3 0,-11 4-2 15,-17 6-3-15,-7 0 0 16,7-2-2-16,10-2-1 16,37-17-3-16,14-8-5 15,28-11 0-15,18-5-1 16,32-10 9-16,9-2 5 15,10-15 5-15,1-1 0 16,-9-12-2-16,-12-2-2 16,-1-2-13-16,-5-3-41 0,-6-4-173 15,1 1-250-15,-12-18 256 16</inkml:trace>
  <inkml:trace contextRef="#ctx0" brushRef="#br0" timeOffset="-151307.27">15111 1800 1741 0,'-2'-10'142'0,"-4"1"59"0,-5 1 2 16,-3-5-38-16,-10 4-51 16,-3-1-52-16,-1 9-14 15,-7 9-29-15,0 8-12 0,7 20-18 16,3 3-3-16,11 12 0 15,14-6 2-15,12-2 2 16,12-8 4 0,7-13 4-16,7-6 2 0,0-16 6 0,-2-5 3 15,-2-13 4-15,-5-8 2 16,-2-9-1-16,2-1-2 16,-7 7-2-16,-5 6-2 15,-7 13-8 1,-1 7 0-16,-7 16-4 0,-1 12-1 15,-1 13 4-15,2 1 0 16,12-3 0 0,8-10 2-16,14-18 3 0,5-8 4 15,8-16 12 1,0-3 8 0,-17-8 14-16,-5-3 10 15,-13 2 5-15,-6-1-3 16,-10 6-13-16,-3 5-11 0,4 7-24 15,1 7-9-15,14 15-11 16,5 9-2 0,8 18 5-16,-2 5 4 0,0 7 6 15,-6 0 1-15,-6 1 3 16,-5-2 1-16,-13-8 5 16,-6 0 3-1,-22-8 4-15,-8-6-1 0,-15-10-10 16,-5-7-17-16,1-12-64 15,10-15-44-15,24-26-138 16,12-14-95-16,35-26 195 16</inkml:trace>
  <inkml:trace contextRef="#ctx0" brushRef="#br0" timeOffset="-151082">16078 1685 1270 0,'38'4'219'0,"-7"6"111"15,-20 1 20-15,-14 2-28 0,-30 2-89 0,-10 7-43 0,-18 5-85 0,-4 3-33 0,1 8-42 0,2 3-14 0,23 3-20 0,15-3-9 0,32-3-9 0,19-6-2 0,23-10 4 0,16-8 5 0,21-9-18 16,5-5-38-16,2-16 336 0,4-5-228 15</inkml:trace>
  <inkml:trace contextRef="#ctx0" brushRef="#br0" timeOffset="-150616.77">16971 1070 1228 0,'3'0'127'0,"2"11"147"0,-5 6-85 16,4 24 25-16,0 11-35 0,-1 25-59 15,-2 13-30 1,1 17-42 0,-2-2-16-16,0-9-23 15,0-9 0-15,3-18 0 16,6-8-37-16,7-13-159 16,6-6-159-16,16-20 171 15</inkml:trace>
  <inkml:trace contextRef="#ctx0" brushRef="#br0" timeOffset="-150016.35">17539 1773 1249 0,'-7'-11'247'0,"-4"3"253"0,-14 3-281 16,-6 4 8-16,-10 2-118 16,-5 10-49-1,3 7-40-15,-3 5-15 0,7 14-21 16,11-1-4-16,12 2-20 15,8-4-6-15,22-4 0 16,10-9 4-16,9-10 24 16,3-9 11-16,5-15 11 15,0-8 5-15,-1-16 11 16,-1-9 6-16,-4-20 11 0,-7-12 3 16,-14-26 6-1,1-14 3-15,-15-7 6 16,3 10-5-16,0 36-5 0,-3 21 4 15,0 55-26 1,-3 0-5-16,-2 47-12 0,0 19-13 0,-3 33 2 16,8 8 4-1,5 0 1 1,14-9 0-16,13-21 0 0,7-11 0 0,7-25 3 16,-7-11 2-16,-6-15 7 15,-6-7 4-15,-9-11 11 16,-3-8 5-16,-4-21 3 15,0-6-4 1,-1-5-16-16,1 4-8 16,-2 18-15-1,1 10-7-15,6 20-5 0,3 11 2 16,1 10 7-16,4 0 6 16,1 3 5-16,-1 0 1 15,-4-3 2-15,-6 0 3 16,-12-4 7-16,-12-1 3 0,-13 0 4 15,-9 1 1-15,-12-6-5 16,0-3-15-16,-7-9-53 16,6-10-50-16,1-12-122 15,6-5-98-15,8-7 174 16</inkml:trace>
  <inkml:trace contextRef="#ctx0" brushRef="#br0" timeOffset="-149467.23">19418 1272 1384 0,'1'1'266'0,"1"4"-200"0,-1 1 219 0,-1-1-139 0,-1 6 25 0,-1 6-5 0,-3 16-94 0,-1 10-21 0,1 17-22 16,4 3-11-16,1-3-10 15,0 1-2-15,3-9-2 0,0-4 6 16,-4-9-47-16,-3-6-45 0,-8-9-146 31,-1-5-200-31,-10-10 241 16</inkml:trace>
  <inkml:trace contextRef="#ctx0" brushRef="#br0" timeOffset="-148510.68">19085 1387 1643 0,'1'9'115'16,"7"2"61"-16,3-1-3 0,7-6 22 15,7 3-35-15,10-7-40 16,-1 0-14-16,12 0-41 15,4-2-18-15,12-4-26 32,3 1-9-32,3-6-7 0,3 2 0 15,-13-6-9-15,-3 1-11 16,-9 2-28-16,-10 0-15 16,-9 8-6-16,-5-3 8 15,-9 7 23-15,-9 7 13 16,-4-1 12-16,2 5 2 0,-4 5 5 15,2 4 8-15,0 6 10 16,-3 7 7-16,5 8 11 16,-2 3-3-16,1 6-4 15,-1 1-4-15,0-2-10 16,0 1-4-16,-1-6-3 16,-2-1-2-16,3-12-2 15,4-2 0-15,7-12-1 16,5-9-1-16,9-11-28 15,4-11-17-15,10-21-84 16,9-8-78-16,4-18-121 16,1-4-51-16,4-1 29 15,-5-7 76-15,-11 12 179 0,-1 3 114 16,-20 21 191 0,-4 14 53-16,-15 24 27 0,3 17-39 0,-6 15-97 15,-1 14-37-15,0 15-39 16,-4 2-9-16,7 1-31 15,0 0-16-15,0-12-14 16,4-4 0-16,0-11-1 31,-1-8 1-31,-3-8 5 0,-1-9 4 0,-7-12 10 16,0-7 2 0,-1-16-4-16,-1-13-2 15,4-19-3-15,0-12 6 16,6-22 15-16,3-4-2 15,14 4-1-15,2 9 0 16,8 24-10-16,3 14 1 0,-3 22-9 16,1 8-8-16,2 17-7 15,-3 7 1 1,3 9-2-16,-5 5-1 0,-12 3 0 16,-7 8 1-16,-9 3 1 15,-13 0 3-15,-19-2 2 16,-3-7 1-16,1-7-1 15,7-5-3-15,6-13-4 16,10-3-3-16,14-4-12 16,-5 2-4-16,18 4-2 15,6 4 1-15,7 7 10 16,11 5 6-16,4 3 1 16,3 2 4-16,-6 0 2 0,-4 0-1 15,-16-2 4-15,-7-1 3 16,-16-1 5-16,-15 3 1 0,-15-3 0 15,-14 3-3 1,-8-6-16-16,4-1-17 16,-1-14-41-16,11-7-30 0,-1-15-111 15,5-8-59-15,20-10 135 16</inkml:trace>
  <inkml:trace contextRef="#ctx0" brushRef="#br0" timeOffset="-147803.52">21535 1186 1814 0,'0'-1'125'0,"-2"2"-19"0,-1 3 138 0,-3 0-55 0,3 4-28 0,-4 3-34 0,6 11-46 0,2 5-17 0,7 20-21 0,2 5-8 0,-3 13-18 0,1-2-5 15,0-8-3 1,-5 1-2-16,-3-11-2 16,-3-5 0-16,-3-10-35 15,1-5-29-15,-4-9-90 0,4-5-62 16,-6-7-171-16,-2-7-155 15,-9-9 302-15</inkml:trace>
  <inkml:trace contextRef="#ctx0" brushRef="#br0" timeOffset="-147596.08">21240 1350 1229 0,'-3'4'145'0,"1"0"138"15,2 1-66-15,3 1 33 16,2 4-46-16,8-1-50 15,5-1-1-15,9 2-35 16,5-1-19-16,10 4-34 16,6-1-17-16,12 1-26 15,0-1-8-15,0 0-9 16,0-8-1-16,-16-2-15 0,0-2-48 16,-3-5-111-1,5-8-74-15,3-10 111 16</inkml:trace>
  <inkml:trace contextRef="#ctx0" brushRef="#br0" timeOffset="-146738.2">22489 999 604 0,'3'-10'142'0,"2"1"241"0,0 6-142 16,1 1 42-16,-4 5-27 0,-1 3-68 0,-1 7-27 0,0 9-52 0,0 2-25 0,-1 6-40 15,-2 4-12-15,-7 9-17 16,-4 4-5-16,-5 9-6 16,0 4 0-16,3 3 0 15,-3-2 0-15,7-6 0 16,4-4-3-16,5-10 0 15,11 0 4-15,6-13 8 0,6-6 4 16,9-3 5 0,5-9-2-16,4-10-5 0,3-2-7 15,-1-14-71-15,-2-6-53 16,-7-9 15-16,4-17 11 16</inkml:trace>
  <inkml:trace contextRef="#ctx0" brushRef="#br0" timeOffset="-146531.81">22947 1018 1923 0,'-2'26'151'0,"2"12"39"16,2 6-6 0,-2 13 1-16,0 0-73 0,-10 3-46 15,2 1-11-15,-3-4-39 16,0 2-6-16,10-14-4 15,-2 1-6-15,3-7-77 16,4-1-54-16,6-1-30 16,1-4 50-16</inkml:trace>
  <inkml:trace contextRef="#ctx0" brushRef="#br0" timeOffset="-145809.54">23679 1163 884 0,'-10'-3'207'0,"-2"1"155"0,-10-4-153 0,-12-1 23 0,-8-2-110 0,-10 4-29 0,-7-1-29 16,1 7-24-16,3 10-24 0,3 4-4 16,15 4-10-1,12 1 0-15,19 2 3 0,7 3 3 0,20 9 6 16,6-3 3-16,14 7 1 15,9-2 0-15,2 2 5 16,0 0 0 0,-6-2 4-16,-6-4 3 15,-21-4 1-15,-8-3 2 16,-26-4 5-16,-11-7-3 0,-14-3-9 16,-7-5-7-16,-7-7-36 15,0-4-35-15,2-15-63 16,4-1-78-16,11-17-70 15,12-22 133-15</inkml:trace>
  <inkml:trace contextRef="#ctx0" brushRef="#br0" timeOffset="-145607.27">23284 638 1514 0,'21'26'292'16,"-4"17"-83"-1,4 25 12-15,-6 14-62 0,0 19-67 16,-4 1-12-16,-11 2-44 16,0-1-15-16,-5-7-7 15,-5-5-2-15,6-10-12 16,-4-5-36-16,6-2-119 16,-4 1-304-1,4-5 270-15</inkml:trace>
  <inkml:trace contextRef="#ctx0" brushRef="#br0" timeOffset="-142834.77">565 9540 1247 0,'-4'-8'171'0,"-4"3"144"0,-3 5-8 16,4 11-75-16,0 11-29 0,5 13-60 0,2 9-24 0,2 18-48 0,-1 6-18 0,7 14-30 15,-3 4-8-15,3 7-7 16,-2 2-2-16,2 3-2 16,-3-1 0-16,4-2 0 15,0-3-1-15,-1-20 0 16,3-9-2-16,0-19-11 16,1-12-34-16,0-21-114 15,-1-16-85-15,5-37 118 16</inkml:trace>
  <inkml:trace contextRef="#ctx0" brushRef="#br0" timeOffset="-142170.87">1165 10022 684 0,'6'-11'168'0,"2"0"191"0,-5 5-78 15,-11 6-26-15,-7 5-42 0,-14 11-55 16,-6 4-38 0,-2 18-61-16,-1 4-21 15,8 20-32-15,3 6-6 16,17 6-10-16,10-6-2 0,19-10-3 15,8-12 1-15,13-18 4 16,5-9 3-16,7-17 9 16,4-7 3-16,-4-17 5 15,-10-5 4-15,-1-8 0 16,2 4 2-16,-16-1 13 16,-7 7 6-16,-9 14-2 15,-3 6-2-15,-5 19-17 16,7 13-9-16,-4 14-3 15,5 3 0-15,8-4-2 16,-2-13 0-16,12-18 1 16,4-10 2-16,5-22 12 0,-5-5 15 15,-3-10 30 1,-8-9 10-16,-6 4 2 16,-8-2-12-16,1 10-29 0,1 7-5 15,-4 17-10-15,5 11-2 16,2 26 3-16,-1 12-7 15,1 21-2-15,0 4 0 16,-1 0-1-16,1 1 0 16,-7-10 1-16,-1-4 1 0,-13-1 6 31,-8-8 3-31,-11-1 0 0,-9 1 2 16,-3-8-6-16,-4-6-2 0,7-13-6 15,-1-9-4-15,9-24-22 16,3-18-29-16,11-19-106 15,6-9-63-15,19-3-130 16,16 2-77-16,15 1 241 16</inkml:trace>
  <inkml:trace contextRef="#ctx0" brushRef="#br0" timeOffset="-141901.71">2503 9989 1704 0,'-13'13'191'16,"-9"9"112"-16,-14-2-17 0,-10 14-114 0,-6 3-48 0,3 4-62 0,2 0-27 0,18 5-31 0,6-3-8 0,23 1-15 16,14-6-4-16,22-16-1 15,13-8 2 1,14-14 9-1,8-6 9-15,14-13-51 16,2-3-31-16,-7-8-50 16,-7 0-261-16,-10 3 259 15</inkml:trace>
  <inkml:trace contextRef="#ctx0" brushRef="#br0" timeOffset="-141499.58">3186 9351 1224 0,'9'14'225'0,"-6"8"142"0,-7 17-64 0,-7 13-58 0,0 21-111 0,6 15-45 0,6 15-64 0,3-1-12 0,5-1-8 16,-1-9-2-16,8-15-1 15,-4-8-63-15,6-9-119 16,7-8-63 0,10-22 92-16</inkml:trace>
  <inkml:trace contextRef="#ctx0" brushRef="#br0" timeOffset="-141049.83">3945 9921 1586 0,'-13'0'227'0,"-9"4"195"0,-13 5-175 0,-12 7-97 16,-4 4-66-16,7 2-51 15,5 2-21 1,17 0-18-16,9-1-8 0,16 1-12 15,15-7-1-15,12-1 4 16,7-6 7-16,11-10 11 16,-3-5 4-16,4-14 4 15,-4-1 3 1,-3-15 5-16,-4-3 4 16,-11-14 5-16,-8-8 4 15,-7-22 9-15,-2-9 2 0,-12-25-1 16,-6-3-4-1,2 10-11-15,-2 13 6 16,7 43 21-16,-1 22 5 0,-7 42-4 0,4 19-11 16,-5 31-30-1,2 14-4 1,2 18-2-16,5 12 0 16,2 10-2-16,10 2-2 0,18-14-41 15,5-14-26-15,14-16 26 16,5-11-264-16,4-18-126 15,0-3 253-15</inkml:trace>
  <inkml:trace contextRef="#ctx0" brushRef="#br0" timeOffset="-140151.93">450 11793 753 0,'-1'-9'166'0,"-6"-1"120"0,6 6-48 0,1 1-20 0,5 3-39 0,-1 1-12 0,9 5-24 16,-1 7-3-16,3 19-28 16,-1 7-16-16,-1 19-39 15,-2 13-18-15,-2 10-24 16,-4 6-8-16,4 4-4 15,-6-1 17-15,5-2-84 16,0-9-54-16,-2-16-109 0,-1-9-91 16,-5-26 180-1</inkml:trace>
  <inkml:trace contextRef="#ctx0" brushRef="#br0" timeOffset="-139896.39">480 11820 1699 0,'8'-19'159'0,"-2"4"76"16,10 3-65-16,2 6-49 0,8 0-46 15,7 1-19-15,10 5-17 16,-3 2-6 0,1 2-12-16,-7 4-6 0,-9 10-1 15,-9 1 3-15,-14 9 6 16,-4 7 1-16,-25-1-2 15,-3 3-15-15,-15 1-63 16,-4-2-49-16,1-8-140 16,3-7-76-16,13-13 170 15</inkml:trace>
  <inkml:trace contextRef="#ctx0" brushRef="#br0" timeOffset="-139255.67">1105 11901 910 0,'8'0'209'0,"-2"-2"154"16,-6-4-52-16,-1-2-32 0,-10-6-69 16,-4-7-38-16,-7-2-67 15,-3 2-21-15,-2 1-44 16,4 4-15-16,2 14-25 15,0 4-11 1,10 18-17-16,4 12-17 0,8 17-22 16,5 3-9-16,13-5 1 15,5-1 16-15,6-19 29 16,2-7 15-16,1-17 15 16,0-3 4-16,-6-9 12 15,-7-7 4-15,1-9 11 16,-7-4 4-16,-2-2-6 15,0 2-4-15,-8 11-12 16,1 2-5-16,-5 16-5 0,3-3-2 16,-3 15-4-1,2 7-1-15,1 2 0 16,6 1 0-16,7-8 2 16,5-5 1-16,-1-13 1 15,2-9 5-15,3-11 5 0,-1-7 2 0,3-7 0 16,-5 0-2-16,6 7-5 15,-2 5-2-15,-4 20-3 16,0 6-3-16,-2 17 0 16,-1 9 1-16,3 7 1 31,-1 5 0-31,-5-4 2 16,-2-7 2-16,-6-10 9 15,-5-5 7-15,-9-6 8 16,-2-11 5-16,-5-11 10 15,-1-6-3-15,0-19-7 16,4-1-9-16,10-12-23 16,3-3-9-16,21 7-2 15,1 2-34-15,10 7-89 0,6 8-85 16,5 8 102-16</inkml:trace>
  <inkml:trace contextRef="#ctx0" brushRef="#br0" timeOffset="-138193.43">2124 11678 1368 0,'-27'14'183'0,"-3"2"136"0,-6-3-94 0,-5-8-83 0,0 1-70 0,2-5-59 0,4 7-14 0,14 7-16 15,12 0-5-15,14 9-9 16,6 0-1-16,14-5 6 15,5-4 5-15,6-7 6 16,-1-6 4-16,-4-9 8 16,-4-8 3-16,-3-11 11 15,-2 0 7-15,-11-7 18 16,2-4 5-16,-13 6 6 16,3 2-7-16,-3 12-16 15,0 17-9-15,-3 0-16 0,4 17-5 16,2 21-5-16,8 8 0 0,4 4 2 15,7-4 4-15,3-5-1 16,0-9 0-16,4-15 3 31,-6-9 0-31,-4-21 7 0,3-6 6 16,-8-22 13-16,2-9 7 16,2-19 19-16,-4-15 1 15,-5-12 12-15,-1-5 5 0,-9-13-4 16,-7-2 0-1,0 10-15-15,-2 14-2 16,7 42 1-16,-2 23-3 16,2 37-22-16,0 23-13 0,3 35-19 15,2 15-4-15,7 15 8 16,5 4-1 0,10-4-1-16,6-8-3 0,16-17-17 15,3-17 0-15,12-21-16 16,1-14 7-16,-10-21 19 15,-7-8 4-15,-11-25 22 16,-3-8 2-16,-10-19 3 16,-1-10 1-16,-9-15 1 15,-6-9 1-15,-10-15 6 16,-9-2-1-16,-5 21-3 16,3 19 1-16,5 46-8 15,0 25-7-15,6 46-5 0,-6 17-5 16,10 30-3-1,1 6 5-15,1-1 2 0,6-3 1 16,12-23-2-16,0-5 0 16,12-23 0-16,7-8-1 15,5-17 3-15,7-10-2 16,2-15 3-16,7-16 2 16,-4-17 2-16,-2-9 4 15,-4-4 1-15,-9-1 13 0,-15 12 9 16,-8 6 3-16,-21 21 5 15,-7 14-18-15,-12 25-17 16,1 8-6-16,5 22-12 16,9-1 3-16,14-5-2 15,18-11-1-15,19-24 0 16,7-11 1-16,7-19 10 16,-3-11 3-16,-5-17 5 15,-7-5 3-15,-7-7 3 16,-7-11 1-16,-6-11 10 15,-7-17 6-15,-15-17 2 16,-5-2-1-16,-5 28-6 0,1 23 4 16,-2 52-11-16,0 25-3 15,0 41-10 1,3 14-10-16,8 31 0 16,3 2-1-16,16-9 1 0,11-14-4 0,11-27-48 15,11-14-33-15,3-18-96 16,5-9-31-16,0-11 115 15</inkml:trace>
  <inkml:trace contextRef="#ctx0" brushRef="#br0" timeOffset="-137726.87">1244 12762 888 0,'5'-7'210'0,"2"1"170"15,-5 3-66-15,-2 1-23 0,0 4-46 0,0 3-26 0,0 12-69 0,0 5-33 16,2 22-58-16,-1 8-23 16,1 13-27-16,-1 6-5 15,-1-5-2-15,3-6-11 16,1-14-74-16,-1-8-57 16,3-19-175-16,-6-7-355 15,-11-29 405-15</inkml:trace>
  <inkml:trace contextRef="#ctx0" brushRef="#br0" timeOffset="-136853.49">870 12730 1318 0,'16'-3'177'0,"7"0"216"16,6-2-193-16,9-4 16 15,1-4-41-15,8-3-43 16,4-6-33-16,6 0-51 15,1 0-14-15,2 2-19 16,-2 4-5-16,-4 8-5 0,-7 6-1 16,-12 12 2-16,-5 7 1 15,-11 15 4-15,-5-1 3 16,-12 13 2-16,1 4 0 16,-11 7-3-16,-5 3-2 15,5 2-6-15,2-6-1 16,6-5-4-1,0-10-1-15,13-9-6 0,4-5-2 16,13-14-1-16,3-3 2 0,5-16 2 16,3-7 0-16,3-20-23 15,-3-8-36 1,2-18-119 0,1-5-68-16,-5-7-99 0,-1 2-1 0,-14 0 110 15,-7 5 71-15,-7 17 171 16,-7 13 93-1,-1 34 99-15,1 4 31 16,-2 31 15-16,4 11-38 16,-2 14-66-16,-1 4-27 15,-2-2-55-15,3 1-18 0,0 1-20 16,-1-6-5-16,-1-5-6 16,-1-7-1-16,-1-19-2 15,1-9-5-15,-8-14-10 16,1-7-1-16,-4-28 8 15,-3-11 8-15,-5-30 21 16,3-16 8-16,7-10 7 16,9 4 4-16,22 11 6 0,7 17 1 15,12 24-7-15,0 12-6 16,-10 20-15 0,-1 10-3-16,-11 9 2 0,-8 11 3 15,-8 9 1-15,-3 3 1 16,-9 8-5-16,-2 3-2 15,-7 0-7 1,3-3-2-16,2-10-9 0,3-10-6 16,10-14-11-16,10 1-1 15,6-5 1-15,6-5 4 16,8 7 9-16,4 3 1 0,4 7 3 16,0 1 2-16,-8 7 4 15,0 3 3-15,-11 3 5 16,-8 3 5-16,-12 2 6 15,-9 1 2-15,-14 3-1 16,-6 1-3-16,-6-3-6 16,-11 0-3-16,-4-9-13 15,-1-7-24-15,-11-11-70 0,8-6-51 16,3-6-77 0,1 1 105-16</inkml:trace>
  <inkml:trace contextRef="#ctx0" brushRef="#br0" timeOffset="-135749.03">1520 13766 1184 0,'8'3'195'0,"-4"-1"121"0,4 6-39 0,-8 3-55 0,5 6-91 0,6 1-45 0,0 8-63 15,5 4-12-15,4 7-7 16,-2 1-2 0,4-1 0-16,-6 3-1 0,-5-7 2 15,-2 0 0-15,-7-9 3 16,-2-4 2-16,-10-9-6 15,-2-8-3-15,-10-3-7 16,-2-3-4-16,-11-9 1 16,-4-9 1-16,-5-4 3 15,-1-5 2-15,4 0 1 16,7 9 2-16,12 3 4 16,14 5 0-16,8 5-1 0,9 3 0 15,20 5 1-15,2 0 4 16,20 7 8-1,-1-1-1-15,12 0-2 16,-2-1-5-16,3-5-4 0,1 0 0 16,-7-3 10-1,-3 0-13-15,-18-5-125 16,-8 1-249-16,-28-10 216 0</inkml:trace>
  <inkml:trace contextRef="#ctx0" brushRef="#br0" timeOffset="-134970.89">770 14530 1083 0,'4'-2'150'0,"-6"2"146"15,0-5-31-15,-4 1-52 0,-2 0-38 0,-1-2-57 0,-1 1-20 0,-5-1-15 0,0 3-5 16,-10 0-19 0,0 1-11-16,-5 5-19 0,-5 5-7 15,-4 8-13-15,6 6-9 16,4 11-13-1,4 5-2-15,12 9-1 0,10-1-1 16,8 4 0 0,14 1 1-16,9-4-1 15,10 1 2-15,6-11 4 16,4-5 1-16,2-8-23 0,-7-5-16 16,2-13-73-1,-2-8-77-15,4-18 114 0</inkml:trace>
  <inkml:trace contextRef="#ctx0" brushRef="#br0" timeOffset="-134613.72">1170 14727 1362 0,'-15'-2'167'0,"-5"-3"154"15,1-4-95-15,-6-2-70 0,-4 1-48 16,4 6-68-16,0 2-22 15,6 15-25-15,6 6-10 16,9 18-18-16,4 8-11 16,6 4-18-1,11-4-2-15,10-10 7 16,0-10 15-16,4-15 26 16,4-10 10-16,-6-18 13 15,-3-7 14-15,-4-5 30 16,-3-6 14-16,-9 6 30 15,-1 3 5-15,-6 8 13 0,-3 18-1 16,0-4-31-16,-3 10-21 16,2 15-47-16,1 2-15 15,12 10-45 1,4-4-36-16,16-6-102 16,4-9-81-16,18-15 142 0</inkml:trace>
  <inkml:trace contextRef="#ctx0" brushRef="#br0" timeOffset="-133936.75">1704 14671 1506 0,'-20'15'156'16,"-7"7"87"-16,0-2-32 0,0 12-118 16,1-2-38-16,13 6-51 15,4 2-11-15,12-2-14 16,9-4-4-16,12-12 0 15,3-7 2-15,4-13 7 16,-1-10 4-16,0-5 6 16,2-9 1-16,-4-11 6 15,5-7 3-15,1-14 16 0,2-7 3 16,3-12 33 0,-2-4 16-16,-12-5 16 0,0 5 12 15,-14 24-3-15,-1 14-5 16,-3 25-10-16,-7 20-14 0,4 19-32 15,-4 12-14 1,1 17-21-16,4 8-4 16,-7 1-20-16,-1 4-16 15,-2-5-27-15,2 0-14 16,3-6-14-16,0-13 10 0,5-18 7 16,3-15 14-1,3-22 35-15,5-10 4 16,1-6 25-16,5-3 9 0,3 9 10 15,1 7 4 1,-1 9-1-16,-5 7-4 0,9 13-10 16,-4 9-3-1,3-1-5-15,1 4-1 0,6-4 0 16,-1-5-1-16,7-12-1 16,2-5 0-16,4-12 6 0,-6-6 12 15,-5-6 33 1,-10-1 16-16,-12-1 21 15,-9 3 10-15,-12 3-3 0,-8 3-4 16,-15 6-13 0,0 12-17-16,-4 9-25 0,6 15-14 0,15 15-20 15,12 5-12-15,20 2-8 16,16-2-3 0,15-12 1-1,12-10-10-15,1-18-56 16,-2-9-39-16,2-13-180 15,-11-5-15-15,-6-1 158 16</inkml:trace>
  <inkml:trace contextRef="#ctx0" brushRef="#br0" timeOffset="-133272.43">946 15693 1436 0,'-5'-6'175'0,"2"1"65"0,-10-6 7 0,-1-1-28 0,-5-2-74 0,2-1-32 16,-7 1-48-16,-1 2-16 0,-2 2-25 0,-2 4-9 0,4 15-21 31,8 12-10-31,9 18-20 0,8 5-21 0,13 15-17 31,-1-1-4-31,13-12 9 16,2-8 19-16,-1-21 26 16,-1-9 10-16,-2-16 10 15,-4-9 4-15,2-23 3 16,-2-10 10-16,-2-15 22 16,1 0 11-16,-6 7 14 0,1 15 0 15,-4 25-4-15,-6 13-6 16,2 28-15-16,3 15-6 15,1 19-23-15,4 8-7 16,4-1-44-16,7-5-27 16,8-23-112-16,6-16-23 0,-1-26 104 15</inkml:trace>
  <inkml:trace contextRef="#ctx0" brushRef="#br0" timeOffset="-133054.28">1578 15624 1780 0,'-23'8'189'16,"-12"-2"93"-16,0 12-113 0,-3 2-64 15,-4 12-73 1,10 5-16-16,7 6-25 16,11 1-10-16,20-3-17 15,13-9 2-15,22-12-53 16,8-7-39-16,6-13-131 15,10-10-164-15,-4-12 241 0</inkml:trace>
  <inkml:trace contextRef="#ctx0" brushRef="#br0" timeOffset="-132847.02">1966 15690 1853 0,'-39'21'152'0,"-2"6"88"16,-5 6-33-16,11 6-107 15,1 2-34-15,15 3-65 16,6 0-16-16,21-6-20 16,13-6-6-16,16-10-17 15,11-10-1-15,12-12-10 16,4-11-23-16,1-17-71 16,-3-10-68-16,-12-15-249 15,-3-10 266 1</inkml:trace>
  <inkml:trace contextRef="#ctx0" brushRef="#br0" timeOffset="-132473.49">2324 15299 809 0,'-12'-80'208'0,"-2"2"177"16,3 28-33-16,1 14-15 15,4 23-56-15,-4 13-53 16,-2 5-112-16,1 6-47 16,3 0-48-16,-2 0-7 15,4-5-5-15,1 1 0 16,4-6-3-16,1 4 1 0,1 1-2 15,-1 0-2 1,0 1-3-16,-1-4 0 16,1-3-6-16,0 0-1 15,0 0 2-15,0 0 1 0,0 0 6 16,0 0 2 0,0 0 2-16,1 5 0 15,-1 1-3-15,0-1-2 16,0 1-1-16,0-4-1 15,5 1 1-15,-2-3 2 0,-3 0 0 16,0 1 15-16,0 1 4 16,0-2 0-16,0 3 1 15,0-3-13-15,0 2-9 16,0-2-3-16,-3 0 4 16,3 0-15-16,8-11 11 15</inkml:trace>
  <inkml:trace contextRef="#ctx0" brushRef="#br0" timeOffset="-132038.67">2312 15480 1356 0,'0'0'118'0,"0"0"60"0,1-1-34 0,9-1-32 0,4-4-14 0,7 0-2 0,5-7-1 0,3-3-21 16,-2-3-11-16,-2-4-6 15,-2 4-4-15,-8 5 3 16,-11-2 12-16,-7 11 7 15,-9 4 1-15,-14 2-16 16,0 9-13-16,-11 10-25 16,-1 5-8-16,2 18-8 15,-2 4-4-15,8 16-5 16,7 7-3 0,15-4-9-16,8-5-4 0,17-20-9 15,8-12-3-15,13-20 1 16,6-9-5-16,7-15-90 15,7-14-57-15,1-4-123 16,1-5-76-16,-5-6 217 16</inkml:trace>
  <inkml:trace contextRef="#ctx0" brushRef="#br0" timeOffset="-131792.86">2828 15490 664 0,'0'0'245'0,"-5"0"277"15,-6 2-88-15,-6 1-122 0,-7 6-39 16,-3 4-93-16,0 1-46 15,-1 10-78-15,-1 1-29 16,14 2-30-16,2-4-10 16,16-4-16-16,18 0-2 15,12-3 3-15,5 0 6 16,7 6 15-16,-4-2 5 16,-6 12 4-16,-8 4 4 15,-18-1 3-15,-7 3-3 16,-13-2-7-16,-6-1-11 0,-12-9-33 15,1-2-42-15,-2-22-97 16,-5-12-64-16,19-23 123 16</inkml:trace>
  <inkml:trace contextRef="#ctx0" brushRef="#br0" timeOffset="-131492.42">3262 15427 1553 0,'1'17'206'0,"-2"8"149"0,-11 4-37 16,-11 2-97-16,-4 7-48 16,-1-5-61-16,2 4-48 15,12-3-52-15,5-5-17 16,17-2-16 0,9-2-5-16,19 0 0 0,4 2 5 15,10-2 11-15,1 3 6 16,-15 4 10-1,-8 6 3-15,-26 4-3 16,-7 7-7-16,-30 3-18 16,-4 2-9-16,-13-7-15 0,-8-1-10 15,2-10-19-15,-5-3-23 16,-4-12-60-16,-4-4 506 16,-28-10-286-16</inkml:trace>
  <inkml:trace contextRef="#ctx0" brushRef="#br0" timeOffset="-105767.2">19995 4456 755 0,'0'-13'134'0,"0"0"114"15,0 2 2-15,0-1-38 0,-3-1-29 0,-3-1-44 0,1 1-26 0,-3 5-42 0,0 2-8 0,-1 8-10 0,-4 7-2 16,0 8-12-16,-1 10-9 0,-2 13-18 15,1-1-6-15,8 5-4 16,7-11-1-16,11-11 1 16,7-6 7-16,16-16 17 15,6-5 15-15,7-15 16 16,-1-4 0-16,-10-6-3 16,-11 0-11-16,-15 0-10 15,-12 2-5-15,-21 4-14 16,-12 2-5-16,-14-1-9 15,0 2-12-15,5 4-47 16,6 3-36-16,22 1-133 16,5 4-107-16,18 5 183 15</inkml:trace>
  <inkml:trace contextRef="#ctx0" brushRef="#br0" timeOffset="-105449.77">20320 4255 1269 0,'13'8'136'0,"-6"5"87"0,3-1-21 0,-10 4-70 16,-5 6-40-16,-1 2-50 16,-5 0-16-16,1 5-16 15,-1-2-3-15,7-3-4 32,0-4-1-32,6-10 1 0,3-7 1 15,6-9 3-15,1-13 4 16,11-11 10-16,-3-5 2 15,5-4 7-15,8 2 3 16,-1 11-7-16,6 8-5 0,-2 18-15 16,-1 13-6-1,-12 23-7-15,-2 7 0 16,0 9-19-16,1-3-21 16,4-8-51-16,6-10-26 0,6-17-37 15,0-9-22-15,3-14-95 16,-3-9-112-16,1-10 219 15</inkml:trace>
  <inkml:trace contextRef="#ctx0" brushRef="#br0" timeOffset="-104927.02">21044 3814 909 0,'6'-19'168'0,"1"6"217"0,-4 8-133 15,-3 10-25-15,0 9-28 16,-2 16-57-1,-4 10-22-15,-7 18-39 0,4 11-21 16,-5 10-30 0,-2 6-13-16,14-4-12 0,7-10-3 15,9-19-1-15,7-10 0 16,9-13 0-16,-2-7 1 0,1-19 5 16,-3-3 0-1,0-14 6-15,-3-5 1 16,-5-9 3-16,1-2-1 15,-8-3-2-15,-3 4-4 16,-4 15-9-16,-2 8-4 0,-2 21-6 16,-5 11 2-16,5 7 2 15,3 8 4-15,7-5 1 16,9-8 0-16,6-10 1 16,5-7 2-1,5-11 5-15,-2-7 1 16,0-7 11-16,-6-1 7 15,-4-8 15-15,1 0 8 0,-10-4 4 16,-3-3-2-16,-6 8-9 16,-2 8-9-16,-3 15-15 15,0 18-6-15,-5 13-8 16,2 7-1-16,2 9 0 16,1-4-1-16,0 1-2 0,-4-7-2 15,-5-8-48 1,-10-1-32-16,-12-9-102 15,-9-3-93-15,-12-6 156 16</inkml:trace>
  <inkml:trace contextRef="#ctx0" brushRef="#br0" timeOffset="-104524.81">18083 3041 1673 0,'0'3'138'0,"5"13"-95"0,-1 4 113 0,-2 7-56 0,-4 0 3 16,-7-2 9-16,-2-1-33 0,6-8-48 0,4-2-15 0,2-3-10 0,4-2-15 0,8-1-138 0,2 3-148 0,3 11 160 0</inkml:trace>
  <inkml:trace contextRef="#ctx0" brushRef="#br0" timeOffset="-104382.93">18364 4014 1803 0,'5'49'51'0,"-1"-3"-31"15,-2-7-1-15,1-12-10 31,-1-8-39-31,9-7-139 0,0-2 112 16</inkml:trace>
  <inkml:trace contextRef="#ctx0" brushRef="#br0" timeOffset="-104277.99">18482 4640 1187 0,'-1'41'197'0,"-3"2"318"15,3-4-417-15,-4-6 1 16,2-4-50-1,1-9-24-15,-1-7-34 0,0-4-46 0,1-3-234 16,2 2 187 0</inkml:trace>
  <inkml:trace contextRef="#ctx0" brushRef="#br0" timeOffset="-104121.22">18427 5294 1786 0,'0'60'119'0,"0"-6"48"16,1-2-11-16,-1-9-59 15,0-7-33-15,2-14-36 16,-2-6-42-16,-2-8-127 31,1-8-136-31,2 4 138 16</inkml:trace>
  <inkml:trace contextRef="#ctx0" brushRef="#br0" timeOffset="-103985.54">18446 5969 1754 0,'5'51'144'0,"-4"-1"75"16,4-4-83-16,-2 0-15 16,2-7-64-16,-2-2-27 0,-3-9-73 15,0 3-44-15,0 6-174 16,-2 4-162-16,7 27 232 16</inkml:trace>
  <inkml:trace contextRef="#ctx0" brushRef="#br0" timeOffset="-103891.36">18518 6812 1655 0,'5'50'163'0,"1"1"102"0,-4-6-58 16,0-4-104-16,-2-6-43 16,3-16-93-16,3-5-69 15,8-19 60 1</inkml:trace>
  <inkml:trace contextRef="#ctx0" brushRef="#br0" timeOffset="-102851.67">19891 5074 647 0,'-10'-3'131'0,"4"-2"121"0,-3 0-30 0,5 2-42 0,0-3-12 0,4-1-12 0,0 1-13 0,3 3-35 16,2 0-15-16,-5 7-35 16,3 7-15-16,-3 13-22 15,-2 12-10-15,1 7-6 0,1 3-3 16,0-4 0-16,1-1 0 15,10-11 0-15,2-6 1 16,3-15 9-16,-1-7 7 16,8-13 20-16,0-8 9 15,4-8 6-15,-2-8-2 16,-3 7-20-16,-4 3-8 16,-4 9-19-16,-3 10-4 15,2 17-5-15,-4 12-1 16,4 17 1-16,1 1 2 0,5-2 2 15,12-4 0 1,-2-13 0-16,7-6 1 16,-6-15 3-16,-5-1 1 15,-1-9 0-15,-8-4-1 0,-7-10-56 16,-3-6-52-16,1-10-231 16,5 3 190-16</inkml:trace>
  <inkml:trace contextRef="#ctx0" brushRef="#br0" timeOffset="-102575.27">20631 5124 1437 0,'3'0'208'0,"-1"-1"67"16,-2-1-14 0,-5-6-30-16,-8 2-120 15,-3-4-41-15,-6 10-39 0,-8 2-16 16,2 14-15-1,1 4-3-15,7 4-4 16,10 4-2-16,13-1 2 0,8 1 1 16,8 4 3-16,3-4 2 15,-1 1 1-15,-5-1 0 16,-15 4 3-16,-4-2-1 16,-17-4 3-16,-3 0-24 15,-2-12-65 1,3-6-44-16,3-16-191 0,8-9-131 0,19-20 250 15</inkml:trace>
  <inkml:trace contextRef="#ctx0" brushRef="#br0" timeOffset="-102406.36">20766 5086 966 0,'15'2'174'0,"-4"7"222"16,-3 4-144-16,-7 7-68 15,-1 12-51-15,-1 6-88 0,1-2-16 16,3-4-11-16,9-4-11 15,14-9-88-15,5-6-78 16,7-10 89 0</inkml:trace>
  <inkml:trace contextRef="#ctx0" brushRef="#br0" timeOffset="-101886.7">21164 5187 1383 0,'-2'11'120'0,"-9"-3"64"0,7 3-38 15,-7 0-12-15,-2-1-32 16,13-4-27-16,0-1-14 16,5-5-34-16,4-3-6 15,5-5 2-15,1-5 1 16,5-4 15-16,-3-2 1 0,9-8-7 16,2 2-2-1,10 3-19-15,6 6-3 16,0 18-9-16,2 5-2 15,-3 9-1-15,4 8 1 16,-6-5 3-16,-2 4 1 0,-2-2 2 16,-9-7 1-16,-4-8 5 15,-10-1-1-15,-3-8 33 16,-6-5 18-16,-5-5 27 16,-3-7 11-16,-8 3-19 15,1 4-14-15,2 13-35 16,-1 5-11-16,-1 26-18 15,-2 9-5-15,5 23-1 0,-1 6 2 16,4 10-1 0,-6 3 1-16,-4-2-2 15,-2-1-20-15,-15-14-20 16,-4-5-13-16,-9-27 9 0,3-11 20 16,6-20 18-16,5-13 15 0,6-24 10 15,10-14 13 1,14-22 14-16,13-5 1 0,23-1-20 31,16 3-14-31,26 13-15 0,4 2-5 0,4 15-10 16,3 6-33-16,-12 2-81 15,10 11 79 1</inkml:trace>
  <inkml:trace contextRef="#ctx0" brushRef="#br0" timeOffset="-101255.75">20124 5898 1295 0,'0'-6'121'0,"2"1"122"0,-2 1-31 16,6 4 12-16,-4 8-46 0,1 11-94 15,6 12-24-15,-4 24-41 0,5 15-13 0,-6 13-6 0,1-2 0 0,-3-7-5 16,-2-10 0-16,0-15 1 15,-5-16 2 1,3-15 4-16,-2-17 3 0,-1-24 1 16,-3-14 1-16,3-26 7 15,2-14 5-15,8-16 6 16,6 0 1 0,9 9 6-16,9 15-2 15,12 31-3-15,-6 11 0 0,-1 24-15 16,-5 8-5-1,-9 15-2-15,-4 10 0 0,-13 2 3 16,2 4 0-16,-13 5-11 16,-13 5-24-1,-9-2-48-15,-9 2-38 0,-8-16-179 16,6-7 175-16</inkml:trace>
  <inkml:trace contextRef="#ctx0" brushRef="#br0" timeOffset="-100650.08">20568 5593 1316 0,'12'11'183'15,"-4"8"197"-15,-8 20-269 0,-6 10 12 16,-8 8-61-16,1 7-19 16,2 1-8-16,2 0-15 15,7-5-16-15,5-8-2 0,8-13-4 31,3-9-1-31,1-17 2 0,-1-7 2 0,2-17 8 16,-2-7 1-16,2-15 1 16,-1-3 0-16,9-2-3 15,1 5 0 1,0 9-1-16,-6 12-1 0,-8 17 0 31,-1 9-3-31,-10 16 0 0,1 3 1 16,-1 6-2-16,0 1 2 15,10-10-3-15,1-11 0 0,9-12 0 16,10-7 1-16,0-11 5 16,4-1 2-16,-4-2 6 15,-4-1 2-15,-5 4 0 16,-7 5-2-16,-8 5-7 16,2 1-3-16,-5 7-2 0,4 3 0 15,-3-1 0 1,1 2-1-16,3-3 5 15,-3-3 7-15,4-7 24 16,5-1 16-16,1-9 22 16,2-1 4-16,-4 0-1 15,-4 1-10-15,-1 10-19 16,1 2-8-16,-2 8-19 0,-1 8-6 16,-3 11-8-16,-1 1-5 0,-2 10-4 15,-2 1-2-15,-9 1-11 16,2-2-10-16,1-4-18 15,-5-5-18 1,4-7-54 0,-4-6-36-16,2-15-123 0,8-1-118 15,4-20 219-15</inkml:trace>
  <inkml:trace contextRef="#ctx0" brushRef="#br0" timeOffset="-100355.46">21483 6104 1698 0,'-5'0'178'15,"-8"0"139"-15,-9 0-100 0,-14 4-33 0,-3-2-67 0,-1 1-67 0,1 5-12 0,10-2-24 0,9 4-10 0,17-2-17 0,6 3-4 0,17 3-2 31,7 3 3-31,5 4 12 0,2 2 1 0,-12 4 3 16,-6 3 0-16,-19-2-13 16,-16-2-18-16,-12-1-44 31,-12-1-36-31,0-15-110 16,7-3-135-16,8-15 203 15</inkml:trace>
  <inkml:trace contextRef="#ctx0" brushRef="#br0" timeOffset="-99951.28">21871 6143 1149 0,'9'-32'180'0,"-4"6"204"0,-5-1-122 0,-5 5-5 31,-9 8-65-31,-8 10-97 0,3 6-24 16,-9 15-45-16,4 12-19 15,-1 16-17-15,3 0-3 0,12-1-15 16,9-11-3-16,12-14-1 16,11-8 3-16,3-14 16 15,5-5 8-15,-2-13 6 16,-1 2 4-16,-3-6 8 15,-4 0 9-15,-10 3 14 16,-5 8 0-16,-13 12-3 16,-5 4-10-16,-3 20-21 31,-4 4-3-31,12 4-27 0,-2 4-28 0,21-19-166 16,13-2-125-1,19-15 182-15</inkml:trace>
  <inkml:trace contextRef="#ctx0" brushRef="#br0" timeOffset="-99640.77">22383 6149 1342 0,'2'-11'256'0,"-4"2"136"15,-13 4-125-15,-3 5-67 16,-12 3-136-16,0 10-28 0,-3 9-26 16,3 2-7-16,19-2-17 15,8-2-10-15,19-7-21 16,9-4-3-16,8-9 7 15,-3-6 10-15,-3-5 23 32,-3-5 9-32,-7-11 9 15,0-3 13-15,-7-19 24 16,-1-7 13-16,-1-17 16 16,-6-14-1-16,-2-6-12 15,-8 3-11-15,5 27-6 0,-5 16-6 0,3 41-19 16,-4 12-8-16,-4 30-19 15,5 13-11 1,0 19-14-16,7 3-22 16,12 1-72-1,5-1-62-15,12-9 97 0</inkml:trace>
  <inkml:trace contextRef="#ctx0" brushRef="#br0" timeOffset="-99062.27">22740 6156 1605 0,'-20'-27'172'0,"-3"8"77"0,-7 5-38 16,2 10-89-16,1 9-65 15,2 9-47-15,8 8-12 16,6 2-16-16,6 0-21 0,13-2-26 31,8-2-2-31,9-12 10 0,5 0 19 0,-2-8 36 16,1-6 4-16,-4-10 28 15,0-3 21-15,-3-16 40 16,-5-6 17-16,-4-18 17 31,-8-9-7-31,-7-19-24 16,-1-1-19-16,-8 9-21 16,0 14-7-16,3 35-10 0,-1 14-5 0,-4 34-24 15,0 9-9 1,1 28-12-16,4 6-1 0,5 15 4 31,4-5-5-31,10-3-10 0,8-10-3 0,10-17 2 31,1-8 5-31,8-17 16 16,-1-8 5-16,1-14 2 0,0-9 3 16,-6-8 2-16,-2-4 1 0,-5 8-2 15,-8 2-4 1,-4 17-6-16,-5 9 0 0,-5 16-36 15,-3 8-17-15,-8 5-22 16,3 0-9 0,-7-6 35-16,2-6 20 0,7-10 35 15,-2-6 19-15,5-12 41 16,2-10 14-16,6-17 14 16,6-7-6-16,10-11-40 15,7-5-16-15,4-1-26 16,6 3-9-16,5 0-44 15,6 2 23-15,4-1 5 0</inkml:trace>
  <inkml:trace contextRef="#ctx0" brushRef="#br0" timeOffset="-2612.69">15732 14618 519 0,'-11'1'123'0,"3"4"132"0,4 1-43 16,5-4-43-16,-1 0-30 0,-1-2-16 0,2-2 0 0,6-1 22 0,-4 0 6 0,-2 3-12 0,-1 0-10 15,2 4-30-15,-4 8-10 0,2 10-14 16,0 8-9-16,0 12-19 16,-1 9-9-16,1 13-20 15,0 10-8-15,1 18-7 16,1 12-1-16,-2 24-2 15,0 6-1-15,0 3-2 16,1-1-3-16,7-18-2 16,-1-11 0-16,4-17 3 15,1-11 3-15,1-24 4 16,0-14 1-16,-1-16 0 16,1-12-2-16,3-13 1 0,4-3 1 15,-1-13 0-15,5 0 0 16,10 0-2-16,7 1-1 15,21 5-1-15,11 4-2 0,9 3-1 16,-2 3 2-16,-6-2-1 16,-9 1 1-16,-15-1 3 15,-2 2 0-15,-18 0 3 16,-5 3 0-16,-14-3 1 16,-8-1 2-16,-5-9 1 15,-10-7-2-15,-2-18-5 16,1-8-1-16,2-29-5 15,2-12 1-15,7-28 4 16,2-12 6-16,2-24 6 16,2-7 2-16,7 4 4 15,5 9 0 1,3 31-4-16,5 10-2 16,-2 18-5-16,-3 5-2 0,-8 15-2 15,0 10 1 1,-11 17 1-16,-10 10 4 15,-10 12 4-15,-13 5-1 0,-16 9-4 16,-8 4-5-16,-31 12-13 16,-20 0-12-16,-30 9-12 15,-14 0-20-15,13 8-28 16,16 5-18-16,27 10-85 0,20 1-44 16,35-10 123-16</inkml:trace>
  <inkml:trace contextRef="#ctx0" brushRef="#br0" timeOffset="-1744.37">17881 14455 952 0,'-6'-14'146'0,"-2"2"143"0,5 1-20 0,0 6-39 0,3 5-19 0,0 14-61 0,1 11-34 16,1 29-60-16,-2 17-23 0,-2 25-22 0,-4 14-3 0,-8 9-5 0,-1 8-2 0,1 15-1 0,-2 5-4 0,5 0-26 0,3-13-6 0,8-27 4 0,0-17 4 0,8-25 28 0,-1-13 7 0,10-19 1 0,4-6-3 0,15-12 2 0,10-7 0 0,14-2-1 0,11-6 0 0,15 0-7 0,3-3-1 0,-6-1 1 0,-7-3 0 0,-16-2 1 0,-10-4 1 15,-15 1 3-15,3-3 3 16,-16-5 4-16,-1-5 5 15,-17-8 3-15,-4-13 0 16,-11-14-4 0,-3-11-3-16,0-27-6 15,0-20-2-15,7-26-2 0,6-12 1 16,10-3 2 0,5 14 4-16,10 19 11 0,-2 12 3 15,-12 29 17 1,-6 14 4-16,-24 28 1 0,-7 9 1 15,-22 15-18-15,-4 0-10 16,-30 9-26-16,-14 3-31 0,-30 7-38 16,-3 1-24-1,10 10-59-15,12 7-29 0,41 5-35 16,18 1-21-16,44-8 136 16</inkml:trace>
  <inkml:trace contextRef="#ctx0" brushRef="#br0" timeOffset="-1013.99">19881 14408 1366 0,'2'-16'180'15,"-2"2"143"-15,0 3-122 0,-2 5-13 0,-1 7-70 0,-1 12-35 0,-3 25-52 0,6 15-15 0,1 47-16 16,0 15-2-16,3 21-1 16,2 6 0-16,-2 10-34 15,-3 9-34-15,0-3-46 16,-7-5 1 0,3-25 25-16,-9-19 37 0,4-29 53 15,1-14 4 1,1-33 20-16,9-4 2 15,7-26 5-15,6-2-1 0,10-8-5 16,5-8-6-16,23 1-9 16,14-2-5-16,23 1-3 15,4-4-1-15,-2 0 2 0,-5-3-1 16,-20 3 3-16,-7-3 2 16,-15 6 4-16,-12-3 1 15,-19 0 5-15,-3-5 0 0,-11-7-2 31,0-9 2-31,0-18-1 16,-2-18 3-16,2-34 8 16,2-13 0-16,7-16 13 15,1-1 6-15,9 22 7 16,-5 4 3-16,-1 13-8 16,-10 11-6-16,-17 16-6 0,-15 13-2 15,-29 18-9-15,-10 5-7 0,-14 11-30 16,-18 1-18-1,-18 11-34-15,-5 4-1 0,11 15-34 16,19 8 4-16,44 10-14 16,19 3-49-1,41-2-135-15,16-9-204 0,47-13 273 16</inkml:trace>
  <inkml:trace contextRef="#ctx0" brushRef="#br0" timeOffset="-280.27">22415 14531 1770 0,'6'-3'130'0,"4"1"109"0,-4-1-80 15,2 11-32-15,1 8-26 0,-4 19-53 0,3 12-17 0,-3 25-20 0,-2 17-5 16,2 24-7-16,-1 12-1 16,-4 22-21-16,0 7-7 15,-4 5-29-15,-6-9 2 16,1-24 24-16,1-14 12 16,-2-30 35-16,7-12 4 0,3-39-2 15,2-10 1-15,9-21-5 16,-2-11-3-16,17-11-5 15,5 0-3-15,16-5-3 0,10-2-3 16,10 4 0-16,10 0-1 16,11 1-2-1,2-1 0-15,-5-3 1 0,-12-4-1 16,-12 1 8-16,-10 2 1 16,-15 4 6-1,-7 3 4-15,-18 3 3 0,-7-6 3 16,-2-10 0-16,-4-11 1 15,2-26 2-15,-1-20 3 0,-1-34 8 16,1-11 4-16,-1-24 4 16,0-11-1-16,6-1-8 15,0 4-4-15,11 30-10 32,-4 27-3-32,-11 43-4 0,-5 18-2 0,-24 29-10 15,-12 11-6-15,-15 25-7 16,-7 10-1-16,-40 9-12 15,-9 7-11-15,-22-3-37 16,-8 1-33-16,6 2-72 16,-9-1-59-16,5 12 131 15</inkml:trace>
  <inkml:trace contextRef="#ctx0" brushRef="#br0" timeOffset="582.2">13814 14547 1145 0,'0'-13'135'0,"0"7"145"0,3 0-78 0,0 14-42 0,2 10-39 0,5 27-57 16,2 8-20-16,-1 23-15 0,-3 8-4 0,0 4-15 0,-5-5-6 0,2-7-43 0,-2-10-48 31,-1-14-220-15,-1-9 181-16</inkml:trace>
  <inkml:trace contextRef="#ctx0" brushRef="#br0" timeOffset="1219.23">13481 14720 1544 0,'0'-11'165'16,"6"0"91"-16,9-12-62 16,8-6-22-16,4-12-54 15,3-9-24-15,8-7-32 16,8-3-12-16,6 6-19 16,3 1-10-16,8 21-13 15,0 12-4-15,-8 25-6 16,-3 12-1-16,-6 30-1 15,-8 8 2-15,-10 24-6 16,-1 6-14-16,-14 5-14 16,-2-1 0-16,2-25 8 15,-6-13 14-15,8-31 13 16,0-12 1-16,-2-19 2 16,3-13 1-16,0-20 4 15,1-9 1-15,-1-14 2 0,4 7 3 16,-2 15 3-16,-3 12-2 15,0 22-8 1,-1 15-5-16,3 25-4 0,-1 7 0 16,0 8 3-16,3-3 0 15,-2-12 0-15,7-6 0 0,2-18 1 16,1-7 2 0,-1-15 5-16,-3-8 2 0,-7-2 9 0,0-3-1 15,-2 9-4-15,3 3-4 16,2 13-13-1,5 6-3-15,11 15-1 16,2 5 2-16,-3-2 5 0,-3 3 0 16,-15-10 5-1,-8 1 3-15,-11-10 8 16,-7-8 2-16,-12-17 1 16,0-9-6-16,1-26-6 15,6-6-6-15,15-11-6 16,8-2-2-16,17 5-7 15,2 8 4-15,9 19-54 16,-8 3-57-16,-2 9-122 16,8 2 116-16</inkml:trace>
  <inkml:trace contextRef="#ctx0" brushRef="#br0" timeOffset="1434.44">15194 13839 1944 0,'-3'35'136'0,"-5"13"43"0,4 9-16 0,-6 11-74 0,7 3-37 0,3-10-37 0,2-2-11 0,7-2-22 0,7-10-48 16,4-8-169-1,10-2 147-15</inkml:trace>
  <inkml:trace contextRef="#ctx0" brushRef="#br0" timeOffset="1981.86">18457 13714 1534 0,'-3'0'154'0,"-7"7"113"0,7 15-135 16,-6 6-21-16,5 18-57 0,-3 11-21 0,-1 1-24 0,0 3-4 0,3-1-21 0,-1-8-49 0,4-12-172 16,2-9 147-16</inkml:trace>
  <inkml:trace contextRef="#ctx0" brushRef="#br0" timeOffset="2559.16">18091 13710 1399 0,'9'-16'125'0,"10"2"103"0,8-4-34 16,14-1-21-16,6-1-19 15,5-5-32-15,-1-2-15 16,-1 1-31-16,-7 1-9 16,-2 11-26-16,-6 9-15 15,-7 13-19-15,-1 16-5 16,-7 17-4-16,-5 8-1 0,-6 14-6 15,-7 0-9 1,-4 3-8 0,-4-4 0-16,3-13 6 0,3-8 9 15,0-16 10 1,1-9 0-16,6-16 2 0,-1-5 2 0,5-16-1 16,2-5 0-1,2-3-1-15,4 2-1 0,-1 13 0 16,-1 3-4-16,2 17-5 15,-2 7 2 1,7 8-36 0,-2 2-13-16,6-5-16 0,1-7-6 0,7-10 38 15,2-6 15-15,-2-17 23 16,-7-1 5-16,-4-7 6 16,-6-2 6-16,-3 5 14 15,-4 8 3-15,1 12 0 0,-1 11-7 31,-4 17-15-31,2 10-4 16,-7 7-4-16,2-3-2 0,-1-4-14 0,0-4 1 16,-1-17 1-16,1-10 1 15,-5-24 14-15,-2-8 1 16,0-12 0 0,3-9 2-16,9-9-2 15,4-1-4-15,6 2-14 16,6 5-53-16,8 9-121 15,6 5 113-15</inkml:trace>
  <inkml:trace contextRef="#ctx0" brushRef="#br0" timeOffset="2934.49">20454 13454 1485 0,'2'0'161'0,"1"2"82"0,-3-2-76 0,1-2-41 0,-1-1-67 0,0-7-23 0,-1 1-29 16,-2-4-8-16,3 5-11 0,0 8-2 15,0-1-37-15,4 4-47 16,3 3-285-16,1 5 238 15</inkml:trace>
  <inkml:trace contextRef="#ctx0" brushRef="#br0" timeOffset="3371.9">19317 13430 901 0,'-13'13'141'0,"2"1"97"0,17-4-31 15,8-7-14-15,15-3-13 16,12-2-1-16,14-1-31 16,0 3-25-16,-1 3-48 15,-8 5-27-15,-16 6-35 16,-18 8-8-16,-9 5-9 16,-7 5-9-16,-22 6-19 15,-3 6-11-15,-20 8-3 16,0 1 6-16,0 1 21 15,8 3 10-15,19-10 9 16,11-4 2-16,20-7-2 0,15-9-1 16,23-10-3-1,10-11 13-15,19-15-81 0,3-8-94 16,9-18 101-16</inkml:trace>
  <inkml:trace contextRef="#ctx0" brushRef="#br0" timeOffset="3646.64">20456 13334 1505 0,'0'18'194'0,"0"21"-99"0,0 18 149 16,1 4-111-16,-2 9-41 0,-6 1-27 16,6 0-43-1,1-7-12-15,5-2-18 16,-2-9-41-16,-2-12-140 16,7-4-197-16,-3-22 208 15</inkml:trace>
  <inkml:trace contextRef="#ctx0" brushRef="#br0" timeOffset="4278.62">20153 13541 1430 0,'9'-11'166'0,"2"0"108"16,8 0-87-16,3-4-6 15,10-2-55-15,-2-3-21 16,9-7-25-16,-1 0-11 15,6 0-16-15,5 4-9 16,3 8-19-16,0 11-9 16,-4 10-10-16,-9 14-3 0,-12 14-4 15,-7 11-2-15,-13 10-5 16,1 7-9-16,-8 1-11 16,1 2-3-16,-1-12 3 15,5-5 9-15,3-22 16 16,3-11 3-16,1-17 7 15,3-12 1-15,-1-18 4 16,0-2 0-16,2-4-3 16,1 0-2-16,-1 14-6 15,-2 12-4-15,0 15-5 16,1 13-1-16,-1 15-5 16,5 2-11-16,-5 0-27 0,0-1-16 15,10-15-74 1,1-14-53-16,5-14-33 15,5-8-19-15,-7-17 53 0,0-3 69 16,-4-7 66-16,0 3 51 16,-10 12 86-16,-3 9 40 15,2 20 38 1,-5 9 0-16,-4 18-52 0,4 9-38 16,-8 6-39-16,-3-1-10 15,-2 2-10-15,-3-3 2 0,4-14 4 16,-6-7 4-1,4-17 26 1,-4-8 16-16,6-22 20 0,1-3 9 0,7-22-16 16,1-3-17-16,9-9-30 15,5-2-14-15,3 14-14 16,7 8 1-16,1 20-84 16,-4 9-77-16,3 17 93 15</inkml:trace>
  <inkml:trace contextRef="#ctx0" brushRef="#br0" timeOffset="4762.41">20790 14272 1693 0,'13'-11'133'0,"3"0"72"0,4-3-12 0,7 0-55 0,0 0-40 0,6 3-59 0,1 6-20 0,-7 2-15 15,-3 6-4-15,-5 2-1 16,-16 4-1-16,-1 5-5 15,-6 1-3-15,-7 0-1 16,4 0 1-16,-6-4 4 16,8 0 3-16,5-2-1 15,2-3-1-15,17 4 2 16,0 1 0-16,7 2 10 16,8 2 5-1,-9 6 8-15,-3-2 2 0,-11 4 1 16,-5 1-2-16,-15 3-3 15,-5 1-2-15,-12 2-17 16,-2 2-15-16,-7-5-49 0,-4-4-40 16,-2-16-234-1,-10-7 209-15</inkml:trace>
  <inkml:trace contextRef="#ctx0" brushRef="#br0" timeOffset="5079.74">23500 13538 1403 0,'35'-4'160'0,"-10"11"117"0,-10 10-98 0,-15 16-69 0,-13 8-49 0,-11 16-42 0,-3 3-17 0,-1 1-44 15,3 1-42-15,3-15-176 0,6-9 154 16</inkml:trace>
  <inkml:trace contextRef="#ctx0" brushRef="#br0" timeOffset="5578">23152 13544 1503 0,'12'-14'156'0,"6"0"107"16,10-10-90-16,5 0-11 0,15-4-50 16,4-2-27-16,12-2-45 15,14 7-14 1,-3 11-18-16,1 12-5 0,-18 18-6 16,-13 17-1-16,-25 19-26 15,-9 5-13-15,-11 9-24 16,-8 2-18-16,-4-2-8 15,-7-3 15-15,3-11 32 16,6-7 17 0,7-23 34-16,3-11 2 0,7-10 17 15,-1-5 7-15,5-12 8 16,-3 0-1-16,9 2-19 16,-1 4-10-16,1 6-9 15,1 4-4-15,-1 4-4 16,0 7 0-16,7 8-18 0,0-4-7 15,-1-1-4 1,3-8 0-16,-9 0 21 0,4-6 12 16,-7-8 10-16,0 1 17 15,-1-11 31-15,2 4 10 16,-4 1 29-16,0 6-5 16,0 0-26-16,-4 6-13 15,1 9-39 1,-4-2-23-16,3 10-71 0,-3 3-45 15,4-5-209-15,0-2 191 0</inkml:trace>
  <inkml:trace contextRef="#ctx0" brushRef="#br0" timeOffset="6362.84">24087 13861 589 0,'2'13'185'15,"3"1"127"-15,1-5-63 0,-1-6-24 0,-1-4-61 0,0-7-16 0,-3-5-12 0,-1-3-9 16,0-6-33-16,2-4-20 0,4-4-38 15,-1-7-17-15,7 3-23 16,1 4-12-16,7 6-95 16,-1 5-83-16,5 10 103 15</inkml:trace>
  <inkml:trace contextRef="#ctx0" brushRef="#br0" timeOffset="6661.36">24594 13419 1441 0,'0'7'154'16,"0"5"68"-16,-2 7-56 15,1 6-5-15,-1 9-71 16,-8 2-22-16,-4 3-28 15,-3 5-9-15,-8 4-16 16,-2 1-6-16,3-8-8 16,7-4-1-16,9-10-3 15,6-2-2-15,7-7-4 16,8 1-2-16,12-5-2 16,7-1-4-16,5-4-33 15,-3-6-27-15,0-6-85 16,-5-6-72-16,-4-6 129 15</inkml:trace>
  <inkml:trace contextRef="#ctx0" brushRef="#br0" timeOffset="6832.56">24680 13798 945 0,'-12'0'250'0,"-2"0"245"16,7 14-192-16,-1 8-50 16,8 11-101-16,0 7-44 15,5 9-57-15,5 4-16 0,1 2-19 16,-2-1 34-16,-6 0-135 15,-3-4 7-15,-3 10 45 32</inkml:trace>
  <inkml:trace contextRef="#ctx0" brushRef="#br0" timeOffset="9262.52">15775 14826 931 0,'11'13'122'0,"5"-2"131"0,6-10-55 15,6-4-21-15,9-10-7 0,10-12-22 0,7 0-23 0,5-7-47 0,0 4-25 16,-1 11-40-16,-7 4-7 16,-17 13-44-16,-4 5-40 15,-11 9-104-15,3 7-68 16,-4 4-176-16,5 0 226 0</inkml:trace>
  <inkml:trace contextRef="#ctx0" brushRef="#br0" timeOffset="9538.77">15750 15113 1167 0,'8'3'159'0,"6"-3"158"0,24-6-150 16,1-4 14-16,21-4-55 16,0-3-28-16,22-4-55 15,8 2-19-15,-8 7-18 16,-3 4-3-16,-19 8-30 16,-13 0-24-16,-14 8-93 15,-1-7-96-15,-13 7 134 16</inkml:trace>
  <inkml:trace contextRef="#ctx0" brushRef="#br0" timeOffset="9743.57">15955 15369 1342 0,'22'22'89'16,"5"-5"83"-16,11-8-45 0,15-7 2 15,1-5-26-15,7-8-55 16,-1-2-22-16,-17-3-65 16,3 4-57-16,-15 2-234 15,1 4 192-15</inkml:trace>
  <inkml:trace contextRef="#ctx0" brushRef="#br0" timeOffset="9902.52">15836 15697 1284 0,'30'12'164'0,"8"-2"211"0,22-10-284 16,7-8 2-16,13-2-50 16,-3-4-29-16,8-5-12 15</inkml:trace>
  <inkml:trace contextRef="#ctx0" brushRef="#br0" timeOffset="10315.69">17837 14657 1182 0,'16'-1'153'0,"7"-1"100"0,14-3-64 15,4 5-7-15,9 2-73 32,4 1-34-32,6 2-45 0,-4-2-14 0,-3 5-25 15,-9-2-35-15,-14-1-66 16,-2-2-223-16,-4-1 200 15</inkml:trace>
  <inkml:trace contextRef="#ctx0" brushRef="#br0" timeOffset="10500.18">17928 15042 1553 0,'21'17'87'16,"-1"-2"76"-16,14-6-50 15,7-9-5-15,1-1-16 32,9-6-51-32,-7 1-21 15,-10-2-51-15,-2 2-62 0,-11-1-291 16,1 3 235-16</inkml:trace>
  <inkml:trace contextRef="#ctx0" brushRef="#br0" timeOffset="10671.51">17930 15504 1495 0,'28'11'72'15,"5"-6"48"-15,7-5-29 0,3-5-2 16,4-7-21-16,-11-7-59 16,-7 0-43-16,-7 1-240 15,-11 3 183-15</inkml:trace>
  <inkml:trace contextRef="#ctx0" brushRef="#br0" timeOffset="10781.46">17966 15826 1178 0,'19'31'84'0,"24"-7"66"0,12-14-109 0,22-20-56 15,12-10-69-15,5-17 54 0</inkml:trace>
  <inkml:trace contextRef="#ctx0" brushRef="#br0" timeOffset="11122.35">19888 14712 1433 0,'12'0'164'0,"3"4"135"0,10-1-136 15,5-3-4-15,12 0-70 16,9 0-31-16,9-5-41 16,1 3-11-16,-4 1-39 15,-5 1-47-15,-9 3-166 16,-13 5-213-16,-8 9 255 16</inkml:trace>
  <inkml:trace contextRef="#ctx0" brushRef="#br0" timeOffset="11295.35">19891 15132 1405 0,'11'25'106'0,"6"-7"118"16,20 0-110-16,13-11-12 16,10-1-2-16,9-6-36 0,-1-3-21 15,-14-3-75-15,-8-1-69 16,-23 3 59-16</inkml:trace>
  <inkml:trace contextRef="#ctx0" brushRef="#br0" timeOffset="11462.96">19968 15555 1575 0,'13'36'100'0,"14"-1"69"15,9-5-97 1,16-15-39-16,5 0-9 15,14-15-29-15,0-5-66 0,11-8 44 16</inkml:trace>
  <inkml:trace contextRef="#ctx0" brushRef="#br0" timeOffset="11842.7">22522 14476 1612 0,'13'17'113'0,"12"1"73"15,5-1-51-15,19-6-26 16,9-6-30-16,13-5-46 15,10-5-13-15,2-6-19 16,-7 2-31-16,-19 4-101 16,-13-2-97-16,-15 14 111 15</inkml:trace>
  <inkml:trace contextRef="#ctx0" brushRef="#br0" timeOffset="12031.62">22585 15118 1571 0,'43'14'105'0,"6"-1"52"0,14-7-69 15,5-3 5-15,-3-8-46 16,-2-1-23-16,-16-5-104 16,-9 0-65-16,-18 3 75 15</inkml:trace>
  <inkml:trace contextRef="#ctx0" brushRef="#br0" timeOffset="12196.34">22740 15734 1362 0,'52'-4'53'0,"2"-4"2"15,3-5-10-15,-13-1-6 31,-5-7-44-31,-15 4-292 0,-2 3 210 0</inkml:trace>
  <inkml:trace contextRef="#ctx0" brushRef="#br0" timeOffset="12347.21">22751 16135 1878 0,'44'22'96'16,"13"-9"45"-16,1-10-102 15,4-14-26-15,-8-5 3 0,-7-16-39 16,-5-4 20-16</inkml:trace>
  <inkml:trace contextRef="#ctx0" brushRef="#br0" timeOffset="22173.81">14620 16107 359 0,'-8'-11'79'15,"0"3"102"-15,4 1 35 0,-1 4 9 0,2 3-8 0,0 5-43 0,-4 8-21 0,4 4-36 0,2 3-17 16,1-2-29-16,1 2-17 0,10 4-28 0,2 1-8 0,6 7-9 0,4 4 1 0,9 0 1 31,-2 4 0-31,-3-9 0 16,1-4-3-16,-4-8 21 15,-2-8 14-15,-8-11 35 16,-1-8 16-16,-4-11-7 16,-3-11-9-16,2-9-36 15,5-5-14-15,-2-2-18 16,2 3-5-16,4 7-5 0,-3 4-5 16,4-1-86-16,4 5-78 15,0 0-452-15,6-9 370 16</inkml:trace>
  <inkml:trace contextRef="#ctx0" brushRef="#br0" timeOffset="22519.87">15158 15976 1005 0,'-1'20'125'15,"-4"7"104"-15,-3 3-59 16,5 3-65-16,-5 5-41 16,8 3-49-16,0 2-8 15,1-2-4 1,4 3-1-16,0-8 0 0,0-1-1 15,3-18 0-15,-5-4 3 0,-3-18 30 16,1-9 13-16,-2-23 17 16,-2-4 6-16,-2-20-17 15,-3-5-9-15,-3-12-15 32,5-2-6-32,6 7-10 0,0 10 2 0,12 19 9 15,6 14 0 1,7 27 1-16,5 9-5 0,4 27-8 31,4 12-1-31,-3 19-3 16,-3 7 0-16,1 3-3 15,-6-7-5-15,-4-15-75 0,2-8-58 16,-12-11-194-16,1-6 169 16</inkml:trace>
  <inkml:trace contextRef="#ctx0" brushRef="#br0" timeOffset="22657.65">15169 16163 1496 0,'18'-4'115'0,"5"-4"29"0,2 3-7 16,-1 5-83-16,-2 0-13 0,-6 3-137 15,6-3 78-15</inkml:trace>
  <inkml:trace contextRef="#ctx0" brushRef="#br0" timeOffset="23278.35">17253 16171 1182 0,'8'0'123'0,"-5"0"78"0,7 10-35 0,-6 10-85 0,6 9-28 0,1 4-37 15,3 6-6-15,-1-3-5 0,1-1 0 0,0-8 21 0,-1-10 19 0,-4-6 31 16,1-8 15-1,-7-6-1-15,0-11-15 16,-1-6-30-16,-1-7-14 0,2-5-23 16,0-1-6-16,10-2-20 15,3 7-37-15,9 0-97 16,3 2-76-16,7 3-200 16,0 1-96-16,3 9 281 15</inkml:trace>
  <inkml:trace contextRef="#ctx0" brushRef="#br0" timeOffset="23576.75">17684 16121 826 0,'1'25'161'0,"1"-3"133"0,-2-1-76 16,-3 2-122 0,-5 1-41-16,3 4-43 15,5 2-5-15,0 5-6 0,5 3-1 16,3-4-3-16,-7-5-1 16,4-12 1-16,1-6 1 15,-4-11 3-15,-2-3 4 16,0-13 1-16,3-6 1 15,-1-11-3 1,1-2-1-16,2-7-1 0,-2-4-1 0,5 0 2 16,1 2 4-1,-3 3 12-15,6 7 12 16,0 11 14 0,1 8-1-16,-2 10-10 0,1 5-11 0,1 6-13 15,-2 10-2-15,2 16-2 16,-1 4-2-16,1 13-16 15,-4 8-1 1,6-2-83-16,0-3-73 0,-5-8 100 16</inkml:trace>
  <inkml:trace contextRef="#ctx0" brushRef="#br0" timeOffset="23791.82">17698 16204 1206 0,'10'18'107'0,"1"-4"101"0,9-5-147 31,4-5 1-31,3-4-33 16,1-4-60-16,18-7 21 16</inkml:trace>
  <inkml:trace contextRef="#ctx0" brushRef="#br0" timeOffset="24539.83">19427 16249 537 0,'-5'-19'162'0,"2"-2"198"0,0-1-121 0,1 6-34 16,2 4-41 0,5 10-47-16,6 8-14 15,10 20-33-15,1 7-16 0,3 12-27 16,0 6-13-16,1 1-10 16,-4-2 1-16,-5-7-1 15,3-8 0-15,-5-15 2 16,-4-7 12-16,-2-20 24 15,-6-10 4-15,1-18 4 16,2-7-13-16,-1-12-27 16,7 2-9-16,4 0-49 0,0-5-37 15,9 12-87 1,-1 2-54 0,-1 12-49-16,3 10 22 0,-9 18 92 15,0 6 68-15,-12 18 165 16,-2 4 51-16,-4 9 48 15,-3 1-1-15,1 0-62 16,-1 4-34-16,4-4-51 16,0 3-9-16,4-7-12 15,-1-2-1-15,2 1-1 16,1-7 0-16,-1-8-1 16,1-6 0-16,-2-11 8 15,-3-4 12-15,1-18 23 16,4-4 13-16,-3-13 19 15,4-8 6-15,4-1 1 16,1-1-3-16,7 10-12 0,-1 7-13 16,7 18-21-16,2 10-9 15,6 23-15-15,-2 3-5 0,-4 13-1 16,0 7-2 0,-3-1-52-16,-2 2-35 0,-10-4-130 15,-1-1-81-15,-9-11 164 16</inkml:trace>
  <inkml:trace contextRef="#ctx0" brushRef="#br0" timeOffset="24681.52">19921 16266 1523 0,'20'5'98'16,"7"-2"50"-16,3 5-42 0,10 1-31 0,-1-6-27 0,2 2-36 15,2-7-49-15,10-9 26 16</inkml:trace>
  <inkml:trace contextRef="#ctx0" brushRef="#br0" timeOffset="25560.53">22082 16148 830 0,'-8'-2'110'0,"5"2"87"16,2 5-23-1,2 12-22-15,5 0-12 0,15 10-4 16,3 6-9-16,7 2-38 16,5 1-21-16,1 2-38 31,-6-3-13-31,-4-10-9 0,1 2-1 0,-10-14-2 16,2-1-1-16,-9-12 1 15,-3-1 0-15,5-17 8 16,0-1 7-16,1-17 11 15,5-2 1 1,-10-4-9-16,4-6-8 16,1 6-15-16,3 4-5 0,-1 0-40 0,0 5-23 15,-2 11-33-15,2 3-10 16,0 16 19-16,-1 3 22 16,-2 12 37-16,0 3 14 15,-2 8 27 1,-8-4 19-1,0 8 18-15,0-2 2 0,-3 5-7 16,-3 0-16 0,0 6-21-16,0 5-3 0,-4 7-17 15,4-4-8-15,2-5-5 0,2-6 1 16,1-15 14 0,4-9 14-16,-3-17 21 15,-1-7 11-15,-2-14 19 0,0-9 5 16,-2-11-2-16,2-6-5 15,5-5-6 1,6 4 1-16,11 5 2 0,2 5 0 16,4 16-10-16,5 8-9 15,2 19-16-15,8 16-5 16,-9 15-1-16,1 12 0 0,-10 8-5 16,-9 3-17-16,-7-9-94 15,-5 4-18-15,-8-13-140 16,0-1 131-1</inkml:trace>
  <inkml:trace contextRef="#ctx0" brushRef="#br0" timeOffset="25702.53">22656 16288 1255 0,'21'0'100'0,"4"-2"68"15,11-2-76-15,15 0-32 0,3-2-9 0,6-5-33 16,-1-3-7-16</inkml:trace>
  <inkml:trace contextRef="#ctx0" brushRef="#br0" timeOffset="29232.95">17625 17319 703 0,'-1'0'134'0,"-1"0"139"0,2 0-59 0,2-1-48 0,-2 1-25 0,1 6-15 16,-1 2-1-16,0 11-3 15,-1 8-3-15,-4 17-27 16,-1 8-19-16,1 16-32 16,5 6-15-16,0 14-20 15,8 10-4-15,-2 17-2 16,2 6-3-16,-3 2-4 15,3-7-23-15,-2-25-19 16,2-17-10-16,1-23-16 16,-1-15 5-16,2-22-64 0,-5-12-82 15,-1-15 121-15</inkml:trace>
  <inkml:trace contextRef="#ctx0" brushRef="#br0" timeOffset="30044.89">17693 17255 1253 0,'-9'-21'86'0,"1"1"53"16,3 4-36-16,0 3-8 16,-4 2-7-16,6 10-6 15,-5-1-6-15,8 4-16 16,8 1-9-16,6-2-21 15,7 4-5-15,13-3 0 16,4-7 0-16,17-1 3 16,12-4-2-16,27-2-11 15,20 5-6-15,14-2-7 16,4 7-1-16,2 2-1 16,2 2 0-16,17 3 1 15,2-1 0 1,-6-4 1-16,-3 0 0 0,-1 2-1 15,3-2 1-15,-8 5 0 16,-12-2 1-16,-28 0 2 16,-6-2 1-16,-10-1 2 15,-4 0 1-15,-18 0 1 16,-4 0 1-16,-26 0 3 16,-7 0-1-16,-8 0-1 0,-12-1 1 15,1-4 1-15,-6 5 2 16,0 0-1-16,0 0 0 15,0 0-4-15,0 0-4 16,-4 6-2 0,0 7 0-16,3 8 1 0,-2 10 1 15,0 21-3-15,1 13-2 16,4 23-2-16,-2 7 0 16,3 14-3-16,0-1 0 15,0 6-1-15,5 1 0 16,-8-12 4-16,2-4 0 0,-4-22 4 15,-4-11 1-15,-2-14 2 16,-2-7 0-16,-4-8 2 16,-5 0 0-16,-1-9 2 15,-10 4 3-15,-13-7 4 16,-6-1-1-16,-14-9 3 16,-3 0-2-16,-13-9-3 15,-9-3-3-15,-21-11-9 16,-29-5-3-16,-29-2-4 15,-13-6-1-15,-40 4 1 16,3 6 2-16,1 8 7 16,-3 1 5-16,41 4 4 0,14 1 0 15,42-5-4-15,31-4-5 16,43-11-11 0,14-2-11-16,21-7-15 15,13 1 0-15,13 0-77 0,12 0-46 16,25-2 87-1</inkml:trace>
  <inkml:trace contextRef="#ctx0" brushRef="#br0" timeOffset="30636.76">20620 18163 1410 0,'0'8'111'0,"3"8"58"0,-2 9-65 0,1 19-44 0,3 11-31 0,-5 11-23 0,-5 10-2 0,2 3-3 0,-2-2-1 0,0-9-3 15,2-6-3-15,3-23-5 16,0-6 2-16,-3-23 1 0,-2-14 9 16,-1-25 20-16,-5-19 4 15,3-26 15-15,2-8-1 16,7-3 11 0,9 1 9-16,10 10 5 0,9 11-2 15,2 16-20-15,4 14-14 31,-3 20-15-31,4 8-2 0,-1 18-4 0,-5 9 2 16,-5 14 1-16,-11 2 0 16,-12 13 1-1,-7-1-7-15,-20 2-71 16,-5 5-35-16,-13-10-128 0,4-6-185 16,-1-17 254-1</inkml:trace>
  <inkml:trace contextRef="#ctx0" brushRef="#br0" timeOffset="31223.37">21020 17837 1539 0,'30'4'93'0,"-4"18"47"16,-4 5-51-16,-14 27-37 15,-4 10-12-15,-4 15-20 16,-1 6-5-16,1-6-6 15,-2-3-3-15,2-13-3 16,3-11-2-16,7-22-1 16,-4-8-1-16,7-17 2 15,-1-5 9-15,-1-6 12 16,4-7 8-16,0-6 16 16,-2 0 2-16,1-3-8 15,4 6-7-15,-3 4-17 16,0 10-7-16,-3 8-5 15,4 12-1-15,1 4-2 16,1 5 1-16,7 1-1 16,0-1 1-16,5-11-2 15,5-5 0-15,1-11 2 16,4-10 3-16,-4-6 9 0,-3-4 5 16,-6-1 3-1,-7 1 2-15,-9 9 6 0,-4 5 0 16,-4 6-3-16,-2 0-4 0,1 0-13 15,11 3-6 1,-2-3-4-16,-2 3 3 0,7-2 10 16,-4 1 4-16,3 3 3 15,0-2 1-15,0 8-8 16,4 6-2 0,-4 4-3-16,1 4-3 15,-2 0 1-15,-3 2 0 16,-11 3 1-1,0 3 0-15,-11-4-19 0,-1 5-25 16,-4-7-63-16,-6-6-40 16,-3-9-138-16,1-9-130 15,-1-26 232-15</inkml:trace>
  <inkml:trace contextRef="#ctx0" brushRef="#br0" timeOffset="31474.41">22096 18158 840 0,'43'-17'244'0,"-7"9"266"0,-14 6-153 0,-26 15-133 0,-15 8-62 16,-21 13-70-16,-7 7-19 0,3 2-21 0,6-1-3 0,13-7-21 16,6 0-14-16,23-10-22 15,11-1-6-15,10-5 0 16,3-2 2-16,-3 0 10 15,-6 4 2-15,-9 1-5 16,-9 3-7-16,-13 5-35 16,-9-5-31-16,-15-7-87 15,-8-3-92-15,1-15 144 16</inkml:trace>
  <inkml:trace contextRef="#ctx0" brushRef="#br0" timeOffset="32022.16">22420 18348 1598 0,'8'-8'154'0,"-4"-2"93"16,-2-1-97-16,4 8-6 15,-3 3-60-15,4 0-21 16,-4 13-31-16,2 6-11 15,-5 12-10-15,0 10-5 0,-2 10-16 16,-4 1-3 0,3-5-2-16,-1-6 1 0,4-17 9 0,2-12 2 15,3-17 8-15,1-12 3 16,-1-19 19 0,1-10 10-16,-1-17 4 0,4-2 7 0,-2 1-9 15,2 1-7 1,5 12-12-1,-1 12-7 1,1 18-7-16,2 16-1 0,-4 20 0 0,1 8 1 16,-3 15-2-1,-1 2 0-15,-4-4-2 16,3-8-2-16,4-12-1 16,-1-7-3-16,5-16 2 15,0-9 2-15,0-13 4 16,3-7 5-16,-4-3 6 15,4 2 4-15,-1 14 7 16,-1 9-1-16,3 22-4 16,-2 6-4-16,-1 24-8 15,-7 7-9-15,-4 15-41 16,-3 8-35-16,2 3-63 0,1-6-32 16,12-13-133-16,0-13 176 15</inkml:trace>
  <inkml:trace contextRef="#ctx0" brushRef="#br0" timeOffset="32583.4">23078 18390 1135 0,'0'14'115'0,"4"0"132"0,-2 4-87 0,3-1-37 0,4-7-8 0,5-6-22 0,1-4-5 0,5-17 6 0,-3-3 2 0,1-14-4 15,1-2-1-15,-5-5-14 16,-2 3-8-16,-12 0-8 16,-6 8-2-16,-10 15-4 0,1 7-8 0,-9 22-30 15,2 16-15-15,3 17-18 16,-3 10-5-16,9 1-1 16,7 1 3-16,6-13 0 15,3-10-1 1,10-17-1-16,1-15 1 15,10-7 9-15,-1-9 5 16,4-7 14-16,1 5 2 0,-2-1 1 16,-3 4 0-16,-4 7-5 15,-1 0 0-15,-10 4-4 16,-1 2-5-16,-7 6-17 16,0 1-15-16,0 1-1 15,4-1 4 1,2-9 11-16,0-6 15 0,5-8 2 15,3-4 4-15,5-4 2 0,-1 5 1 16,-3-5 0-16,6 8-1 16,0 4 0-1,2 7-1 1,4 11 1-16,0 5 1 0,-2 6-1 16,-4-1 1-16,2 5-2 15,-4 2-1 1,3 2 0-16,5-2-2 0,0-2-1 15,-2 0-1-15,10-8-23 16,-7-4-25-16,10-11-17 16,3-8 27-16</inkml:trace>
  <inkml:trace contextRef="#ctx0" brushRef="#br0" timeOffset="61769.49">18604 17621 163 0,'-8'3'83'0,"0"-5"91"16,3 1-8-16,-3-6-31 0,2-4-15 0,0 5-17 0,1-2 5 0,3-1-3 0,2-1-5 0,0-1 2 16,0 3 0-1,0 8 10-15,0 0 7 0,-3 3 3 16,-2 4-3-16,1 5-17 16,2 1-12-16,0 4-31 15,-1 2-17 1,6 0-19-16,2 3-8 0,6 3-10 15,0 8-1 1,-4 2-1-16,0 9 0 0,-7-1-1 31,-3 3-1-31,-5-5-13 0,1-4-18 0,0-11-55 0,-1-3-42 16,8-21-87-16,-4 0-63 31,5-21 154-31</inkml:trace>
  <inkml:trace contextRef="#ctx0" brushRef="#br0" timeOffset="62458.58">18623 17460 785 0,'0'-3'156'15,"1"1"168"-15,1-4-169 16,1 1-19-16,-2 2-42 15,1 1-8-15,0 2-19 16,-2 3 1-16,1 4 4 0,2 2-1 16,2 2-5-16,-2 2-1 15,3-2-4-15,4 1 4 16,6-7 4-16,7-3 2 16,14-4-4-16,8 2-11 15,11 0-18-15,4 0-10 16,-4 0-18-16,-5 2-2 15,-9-1-3 1,-5 4 1-16,-7-2-1 0,-5 0 1 16,-6 2-1-16,-5-3 1 15,-6-2 1-15,-6 0 0 0,-1 0 2 16,1 0 1-16,-2 0-1 16,0 0-1-16,0 0-2 15,0 0 0-15,0 0 0 16,0-2 0-16,-2 2-1 15,-9-5-1-15,8 13-2 16,-3 5-1-16,2 9-1 0,3 3 0 16,-2 5-1-16,0 8-1 15,1 6-1 1,2 5 1-16,0 3 0 16,-2 0 2-16,4-6-1 15,3-5 1-15,1-13 0 0,2-6 0 16,-5-11 2-1,0-4 0-15,-3-1 2 16,0-4 1-16,-3 2 0 0,-5 1 1 0,0-2 0 31,-4-1 2-31,-3-2 0 0,-5 0 0 0,-7-2 0 16,2 2 0-16,-22 0-2 16,-1 0-2-1,-16 0-4 1,-7 0 0-16,7 2-3 15,8-2-5-15,13-2-30 0,12-6-36 16,7-3-91-16,8 2-475 16,8-15 412-16</inkml:trace>
  <inkml:trace contextRef="#ctx0" brushRef="#br0" timeOffset="71427.63">16480 15145 258 0,'0'-10'91'0,"0"-2"71"0,0-6-15 0,2-1-2 0,-2 2-15 0,0 3-8 15,-2 4-23-15,-4 6-7 0,-2 5-14 0,-2 12-2 0,3 2-2 0,-3 8-4 16,-1-5-15-16,6 1-4 0,1-8-7 16,0-4 0-16,4-6 22 15,0-1-16-15,0 0-6 16,2 0-4 0,-2 0-27-16,2 2 14 0,1 6-6 15,-3-3-2-15,0 2-5 16,1 3 0-16,4-5 0 0,3 2 2 15,1 0 7-15,7 1 1 16,2-5 1-16,-1 6-1 16,3-6-6-16,6 5 0 15,-3-1 3 1,1 1 2-16,-2 1 1 0,0 2 0 16,0 6-7-16,-4-1-4 15,-3 0-3-15,1 6-3 16,-2-3-2-16,2 3-1 15,6 2-2-15,-1-2 0 16,6-2-1 0,-1 5 0-16,-2 2 2 15,-2 5-2-15,-5 6 1 0,4 4-1 0,-5 7 1 32,-2 3 1-32,-1 5 0 15,-4-3-1-15,4 2 0 0,-1-4-1 16,2-1 1-16,-2-5 0 15,-1-4 1-15,-5-2-1 0,2-3 0 16,-7 0 0-16,4-4 1 16,0 2 0-16,-4 1 0 15,-1-5 1-15,2 4-3 0,-4 1 1 16,1-1-2-16,4 3 1 16,0 0 0-1,5-2-1 1,-3-1 0-16,1 1 0 15,0-8 0-15,2 2 2 16,3 2 0-16,-3-4 0 16,2 1 0-16,1-1 0 15,-5-3 5-15,2 2 1 0,4-2 3 16,-2 0 0-16,3 7-6 16,1-4 0-16,3 7-3 15,7 0 0-15,3-1-1 16,4 3 0-16,-1-7-1 15,0 1 0-15,6-9 2 16,5 2 0-16,7-4 4 16,4 1 2-16,-3-2 0 15,-4 3 0-15,-2-1-2 16,-3 4-1-16,-7 3-2 16,0 4-1-16,1 4-1 15,4 2 1-15,7 3-1 16,2-2 0-16,8 1 0 15,3-3 0-15,9-2 6 0,-1-6 5 16,-3-4 7-16,-8-5 3 16,-6-1-1-1,-5-1-4-15,-6-4-4 16,2-3-3-16,-9-3-4 0,-4 0-1 16,-2 1 0-16,-6 2-11 0,0 3-70 15,-6-1-49-15,-9-4-138 16,3 2-118-16,-7-11 215 15</inkml:trace>
  <inkml:trace contextRef="#ctx0" brushRef="#br0" timeOffset="71690.47">18455 17576 1072 0,'-3'-1'159'0,"-5"-2"136"0,5 3-48 0,2 9-85 0,-3-4-31 15,6 6-52-15,4 0-20 0,8-8-25 0,9 2-9 0,0 0-10 0,4-2-4 0,0 6-2 16,-2 5 0-16,-3 10 0 0,-8 3 1 0,-14 12-7 0,-9-1-8 0,-10 1-22 15,-5-1-29-15,-9-12-110 0,-5-6-134 0,-4-20 167 0</inkml:trace>
  <inkml:trace contextRef="#ctx0" brushRef="#br0" timeOffset="72812.24">18324 15184 542 0,'-1'0'152'16,"-4"0"94"-16,5 6-21 0,0 4-27 0,5 2-48 0,-1-1-20 0,4 0-29 0,2 1-11 0,6-8-21 15,1 1-8-15,8 0-10 16,0-2-8 0,5 5-9-16,2 1 0 15,-4 7-3-15,-1 0-1 0,2 7-4 16,1 3-3-16,-2 0-7 16,-1 0-2-16,-4 0 5 15,1 3 3-15,-7 1 3 16,-1 1 1-16,-3 7-8 15,-2 2-5-15,-8 5-4 16,-1 3-1-16,-4 2-2 16,-3 1 1-16,-3 4-2 15,2 3-1-15,-5 4-1 0,2-2 0 16,-4 9 0 0,0-1-1-16,-1 0 1 0,0 3-1 15,1-2 1 1,1 2-2-16,4-3 0 0,2 0 0 15,1 3-1-15,-1-7 0 16,2 4 0-16,-2-5 0 16,3-1 0-16,1-6 1 15,2-4-1-15,0 0 1 0,0-4 0 32,5-1 2-32,-2-11-1 0,0-6-2 15,2-4 0 1,1-8-1-16,-2-5-4 0,0-3-25 15,1-3-71-15,-3-7-53 16,-1 0-103-16,-1-4-38 16,-3-4-67-16,-6-3 18 0,-4 0 102 15,-9 0 84-15,-3-2 207 16,-1 0 70-16,7 1 76 16,-1 1 17-16,6 4-3 15,3 0 4-15,4 7-28 16,1 4-24-16,6 11-41 15,8 2-31-15,5 10-38 16,2 0-12-16,9 1-19 16,3 0-5-16,0-10-5 15,1-4-3-15,-1-8 16 16,-3-6 13-16,-4-11 21 16,-6-6 8-16,-1-8-16 0,-4-9-15 15,-4-11-21-15,5-7-8 16,1-10-73-16,4-3-43 15,9-18 57-15</inkml:trace>
  <inkml:trace contextRef="#ctx0" brushRef="#br0" timeOffset="74061.94">20481 14891 468 0,'-3'-2'84'0,"-2"-4"98"0,5-1-11 0,0 0-4 0,2 2 0 0,1 2-10 0,-2-2-6 0,1 5-15 0,-2 0-11 0,1 5-31 15,3-2-12 1,7 8-26-16,9 3-10 16,7 0-15-16,5 7-8 15,12-7-8-15,-2 0-2 16,9 5 1-16,-7 2 0 0,0 4-2 16,-6 3 2-16,-11 5 1 15,-5 5 1 1,-13 5-1-16,1 7-1 15,-12 13-3-15,-9-1-2 16,-3 2-3-16,-3-4 0 16,1-3-1-16,0-5-1 15,0-6 1-15,-4 0 0 0,-1 3-1 16,-2-2 1-16,-3 8-1 16,1-1-1-16,0 2 0 15,0 3-1-15,1-4-2 16,0-3 1-16,2-6-1 15,-1-2-1-15,-3-5 0 16,-2 4 0-16,4-10 1 16,-2 5 1-16,-1-3 0 15,3 1 1-15,-12 2 0 16,6-4 0-16,-16 3 0 16,-8 1 0-16,-2-1-1 15,-3 1 0-15,6-1 1 0,1 0-1 16,7-5 1-1,7-1 0-15,7-8 2 0,-2-1 1 16,0-3 1-16,-2-5 0 16,2 3 0-16,3-1-2 0,0 6-2 31,-5 0 1-31,2-1-3 0,1 5 0 16,-2 3-1-16,5-1-2 0,-1 0 2 15,-3 2-1-15,2 5 2 16,-2 0 1-1,1 1 1-15,-1-4 0 0,6-2-2 16,2-2-1-16,9-7-2 16,3 1-1-16,4-3 1 15,0-2-1-15,2-1 1 0,-2-4 0 16,-1 1-13 0,4-2-11-16,-2-3-26 15,3-3-29-15,-1-10-85 16,1-5-52-16,4-21 114 15</inkml:trace>
  <inkml:trace contextRef="#ctx0" brushRef="#br0" timeOffset="74280.58">19216 17015 1040 0,'-7'17'145'0,"-4"7"134"0,3 1-87 0,1 2-53 0,-4 1-38 0,-2 2-53 0,2 2-16 0,3-1-27 16,3 1-5-16,5 1-4 0,3-1-3 0,10-7-3 16,6 0 0-16,6-11 1 15,4 0 1 1,10-10 1-16,5-8 2 16,16-13 1-16,11-13-10 15,6-14-130-15,5-10 100 16</inkml:trace>
  <inkml:trace contextRef="#ctx0" brushRef="#br0" timeOffset="75303.85">22653 15100 835 0,'-1'7'111'0,"-1"-3"86"0,1-2-18 0,-3-2-47 0,0-3-20 0,2-2-15 16,0 0 4-16,2 2 6 15,-4 2 3-15,-6 1-3 16,-6 3-3-16,-6 3-14 16,-1 5-12-16,-2-3-17 15,-1 3-9 1,-1 0-11-16,1 0-6 15,-11 2-14-15,-2-1-6 16,-15 4-8-16,-9 6-2 0,-8 8-5 16,5 7-2-16,9 10-4 15,3 2-1-15,4 6-1 16,1 2 0-16,2 7 1 16,3 7 0-16,-1 0 2 15,3 7 2-15,-9 0 2 16,-4 3 0-16,-10-2-4 15,1-2-2-15,4 0-2 16,6-6 1-16,13-1 2 0,0-6 2 16,10-2 2-16,5-4 0 15,4-1 1 1,5-4 0-16,3-8 0 0,-2 0-1 16,-5-8-2-1,-2-3 1-15,-10-1 0 0,-2-4 1 16,-16 1 0-16,-9 0 0 0,-9 1 2 15,-10 2 0-15,3 5-1 16,2 2-1 0,11 4 0-16,2 2 1 0,7 6 0 15,2-3 1-15,9 1 0 16,2-4 2-16,-6-5 1 16,-3-5 0-16,-9-8 2 15,2-4 0-15,2-3 0 16,-2-6 0-16,15 0 0 15,-1-3-2-15,7-2-1 16,0-1-1-16,-1-3-1 0,6 5 1 16,-5-1-1-1,-1-5 0-15,1 4-1 0,-3-3-2 16,1 1-2 0,9 4-2-16,-4-5-20 15,6 5-21-15,8 0-71 16,-4-5-60-16,10 2-132 0,4-3 162 15</inkml:trace>
  <inkml:trace contextRef="#ctx0" brushRef="#br0" timeOffset="75576.4">19571 17378 992 0,'-2'1'137'0,"-9"7"115"0,-2-2-14 0,-4 12-67 0,-3 2-32 0,-6 6-61 16,3 0-22-16,-6 1-32 0,2-2-10 0,4-1-10 15,-4 0-4-15,3 1 0 16,5-6-3-16,8 1-3 16,3-4-1-16,10 0-5 15,6-2-6-15,19-1-2 16,9-5-1-16,21-7 5 15,12-2 4-15,12-10-48 16,5-7-46-16,6-9 60 16</inkml:trace>
  <inkml:trace contextRef="#ctx0" brushRef="#br0" timeOffset="102267.16">19421 17926 797 0,'-2'0'175'0,"1"2"129"0,1 0-55 0,-2-2-30 0,0 1-44 15,2 2-11-15,-1 4-20 0,-4-4-6 0,4 5-22 0,-1-4-17 0,0 4-24 16,2-1-11-16,0 4-10 16,-3 0-7-16,3 9-13 15,-3 2-6-15,3 11-8 16,-1 2-4-16,-1 9-8 15,0 7-2-15,1-2-4 0,1-2-2 16,0 0 0-16,0-6 0 0,0-5-1 16,1-1-1-16,1-14-11 15,1-7-21 1,-3-14-70-16,6-5-50 0,-4-17-126 16,0-8-100-16,-2-12 213 15</inkml:trace>
  <inkml:trace contextRef="#ctx0" brushRef="#br0" timeOffset="102709.17">19403 17829 609 0,'0'0'137'0,"0"3"149"0,-1 3-44 0,1 0-39 32,1 2-23-32,3-4-25 0,3-1-7 0,1-5-5 15,3-3-5-15,4-4-18 32,0 3-13-32,-2-4-37 15,0 4-15-15,1 3-25 16,0 3-8-16,3 3-9 15,7 2 0-15,1 1-2 0,0 3-2 16,1 2-2 0,-4-1-2-16,-5-2 2 15,-4 3 2-15,-7-2 4 16,-3 4 3-16,-9 3 2 16,-7 1-2-16,-10 5-2 15,-7 0-3-15,-10 3-4 16,-9 2-3-16,-1-2-5 0,6 1-3 15,7-1-5-15,7-8-7 16,13-7-70-16,6-7-61 16,11-13 78-16</inkml:trace>
  <inkml:trace contextRef="#ctx1" brushRef="#br0">24769 17338 0,'0'0'0,"0"0"0,0 0 0,0 0 0,0 0 15,0 0-15,28 44 0,-36-29 0,-4 1 0,1 4 0,-9 4 0,0-1 0,0 1 0,9-4 0,3-1 16,4-3-16,4-4 15,0-4-15,0 0 16,0 0 0,0-5-16,0 1 15,0 0-15,-8 0 16,4 0 0,0 0-16,0 0 15,4 0 1,-8 0-16,4 0 15,0 0 1,0 0-16,4 0 16,-4 0-16,-4 0 15,4 0 1,1 0 0,3-1-16,-4 1 15,-4 0 1,8 0-16,-4 0 15,4 0 1,-4 0-16,0 0 16,4 0-16,0 0 15,0 0 1,0 0-16,0 0 16,-8 0-16,8 0 15,-4 0 1,0 0-1,0-1-15,4 1 16,-8 0 0,4 0-16,0 0 15,0-4-15,4 0 16,-7 0 0,3 4-16,0 0 15,0 0-15,4-4 16,-4 4-1,-4-4-15,8 0 16,-4 0-16,0 0 16,4 0-1,-4 4-15,4 0 16,-8 0 0,8 0-1,0 0-15,-4 0 0,0-4 16,4 4-1,-4-4-15,4 4 16,0-4 0,0 4-16,0-1 15,-8-3 1,8 4-16,-4-4 16,4 0-16,0 4 15,-3 0 1,-1 0-1,4-4-15,0 0 16,0 4 0,0-4-16,-8 4 15,4 0 1,4-4-16,-4 4 16,0-4-16,4 4 15,-8 0 1,8 0-16,0 0 15,-4-4-15,0 4 16,4 0 0,-4 0-16,4 0 15,0-4 1,0 3-16,0 1 16,-8-4-16,8 0 15,0 0 1,0 4-16,0-4 15,-4 4 1,4 0-16,0-4 16,0 4-1,0-4-15,0 4 16,0 0-16,-4 0 16,4 0-1,-4 0 1,4 0-16,0 0 0,0 0 15,0 0 1,0 0-16,0 0 31,0 0-31,-4-1 0,4-3 16,0 4 0,0-4-16,0 0 15,0 0-15,0 0 16,0 0-1,0 0 1,0 0-16,-7 0 16,3 4-1,4 0 1,0-4-16,0 4 0,-4 0 16,4 0-16,0 0 15,0-4 1,0 4-16,0 0 15,0 0-15,0 0 32,0 0-32,0 0 0,0 0 15,-12 4 1,-150 86 0,-138 52-16,-47-4 15</inkml:trace>
  <inkml:trace contextRef="#ctx0" brushRef="#br0" timeOffset="124206.7">16722 14842 595 0,'4'1'101'0,"4"3"91"0,-3-4-11 0,1 0-29 0,-3 0-9 0,-1 1-12 15,1 1-10-15,-3 1-23 0,0 5-8 16,0 0-8-16,-5 3-6 15,5 9-11-15,-3-1-10 0,2 8-27 16,1 3-8 0,-4 0-14-16,1 3-3 0,0-5-2 15,0 2-1 1,-2-4 0 0,2-4 0-16,2-8 2 15,-1-3 1-15,0-11 5 16,1-8 9-16,-2-9 21 15,1-5 8-15,0-7 5 0,1-4-7 0,2-2-21 16,3-7-9 0,4-2-9-16,-2-2-3 0,6 2-1 15,4-2 0 1,2 11 0-16,-3 2 1 0,4 13 5 16,-3 4 1-1,0 6 1-15,-2 3 2 0,0 3 2 16,-1-2 3-16,3 4 5 15,-4 2 2-15,2 8 1 16,-1 2 1-16,-8 13-4 16,4 12-3-16,-7 6-8 15,-1 6-4-15,4 7-4 16,0 0-2-16,3-2-2 16,0-3-1-16,0-11-2 15,-1-2-13-15,3-16-28 16,-5-1-24-16,1-6-67 0,-4-13-30 15,-2-2-87 1,0-9-84-16,-2-5 195 0</inkml:trace>
  <inkml:trace contextRef="#ctx0" brushRef="#br0" timeOffset="124402.02">16740 14927 864 0,'-4'2'177'0,"-1"1"201"0,2 5-129 0,8-5-56 0,6 0-26 0,8-3-41 0,4 0-23 0,7 0-49 0,0 0-23 15,-3 6-95-15,0 5-78 0,-8 10 79 0</inkml:trace>
  <inkml:trace contextRef="#ctx0" brushRef="#br0" timeOffset="138810.07">18755 14941 649 0,'8'-1'125'0,"-5"-6"122"0,2 3-22 0,-5 4-54 0,-5 0-23 15,0 4-41-15,-6 3-16 0,2-3-15 0,3 3-5 0,1-4-6 0,5 5-2 0,3-2-2 16,0 3 1-16,3 4 3 0,1 0-2 0,-4 4-9 31,0 5-8-31,0 6-19 16,-3 7-7-16,-5 3-13 15,1 0-2 1,-4-3-5-16,3-1 0 0,2-5-4 16,3-6-10-16,0-12-42 15,0-9-30-15,0-1-84 0,3-5-67 16,-3-10-293-1,0-7 311-15</inkml:trace>
  <inkml:trace contextRef="#ctx0" brushRef="#br0" timeOffset="139376.3">18747 14979 725 0,'0'-9'124'0,"0"-2"117"15,-1 1-8-15,1 1-33 16,-4-1-16-16,4 7-33 16,0-3-19-16,4-2-32 15,0 0-10-15,9 2-10 0,1-5-2 16,0-2-5-16,10 3-11 16,3 1-18-16,-2 3-10 15,3 7-22 1,-5 1-2-16,-11 9-8 0,-1 3 0 15,-9 2-1-15,-5 4-1 16,-8-1 2-16,-2 5-2 16,2-2 1-16,-3 2 0 15,-2-4-1-15,-3-2 2 16,-2-6 0-16,-1-4 1 16,10-8 1-16,-1-2 0 0,12-4-2 15,-1-5 0-15,7 0 0 31,6 3 0-31,3 2 0 16,0 3 2-16,10 3-5 16,1 1-1-16,5 2-4 0,6 7 1 0,-4-2 5 31,-5 1 0-31,-5 1 3 0,-2 2 0 16,-9 3 3-16,-8-1 0 15,-9 0 6-15,-6 2 2 16,-11-1 3-16,0-2-3 15,-12-3-5-15,-7-3-2 0,-7-2-13 16,1 1 0 0,4-4-44-16,9 1-34 0,12-1-99 15,-1-2-87-15,13-2 149 16</inkml:trace>
  <inkml:trace contextRef="#ctx0" brushRef="#br0" timeOffset="146388.71">21213 14736 597 0,'1'5'136'0,"1"1"145"0,-4-3-49 0,1 4-43 15,1-4-39-15,0 0-38 0,0 3-3 0,0-6 6 0,0 0 3 0,-10-4-12 0,7 4-11 16,-9 7-13-16,-6-2-9 0,-4 14-14 16,-6-6-5-16,-7 2-21 15,7 9-11-15,1 3-18 16,6 6-5-16,17 8-6 15,4 0 0-15,17-2 0 16,7-1 0-16,6-6 2 16,4-2 0-16,-2-13 1 15,1-4 0-15,-8-10-41 16,-1-5-58-16,0-10-259 16,2-4 217-16</inkml:trace>
  <inkml:trace contextRef="#ctx0" brushRef="#br0" timeOffset="147344.98">23549 14941 924 0,'0'0'190'0,"0"3"140"0,0 8-75 16,0 4-39-16,-1 8-87 0,1 4-39 0,0 6-56 0,0 0-15 0,1 7-14 0,-1-1-4 15,0-1-31-15,-3-3-36 0,-3-9-139 16,0-3-194-16,-4-11 225 16</inkml:trace>
  <inkml:trace contextRef="#ctx0" brushRef="#br0" timeOffset="147589.8">23395 14981 1378 0,'1'-8'121'0,"6"1"81"16,2 7-35-16,15 4-44 16,10 3-20-16,15 4-26 15,2-3-4-15,6 5-10 16,-7 6-9-16,-9 1-18 16,-3 6-6-16,-16 4-6 15,-9-2-4-15,-15 2 2 0,-11 3-2 16,-12 3-6-16,-11-3-3 15,-15 2-5-15,-4 0-4 16,-14-8-16 0,1-7-16-16,8-6-55 0,5-6-54 15,12-8 76-15</inkml:trace>
  <inkml:trace contextRef="#ctx0" brushRef="#br0" timeOffset="175038.09">13593 17368 642 0,'-1'10'139'0,"-1"-1"149"0,-6-1-12 0,3 3-45 0,2-1-23 0,0-10-48 0,3 1-12 0,0 1-30 0,0 1-20 15,0 8-40-15,-6 9-21 16,-2 13-26-16,-5 12-6 15,1 8-3 1,5 10 0-16,-2-6-1 0,6-2 1 16,1-14 0-1,1-4-1-15,-3-20 2 16,4-14 1-16,-3-3 2 0,2-20 1 0,-1-34-2 31,2-15 0-31,5-32-3 16,7-10-1-16,15-10 7 0,6 4 11 15,4 24 16-15,2 9 7 16,-6 34-2-16,0 18-8 0,-6 32-11 16,-2 16-4-1,-4 35-2-15,-4 15 0 0,-3 27-3 16,1 8-3-16,-4 3-3 16,0-5 0-16,-2-13-1 15,-4-14-17-15,0-15-87 16,-5-8-78-16,-5-21 87 15</inkml:trace>
  <inkml:trace contextRef="#ctx0" brushRef="#br0" timeOffset="175608.78">13555 17529 1195 0,'10'3'154'15,"6"2"194"1,7-5-149-16,10-8-41 15,2-9-22-15,1-15-60 0,8-3-28 16,1-7-34-16,2-4-3 16,0 2-79-16,4 0-64 15,-4 3-129-15,0 1-61 0,-6 4 4 16,-1 3 60-16,-12 1 163 16,-2 7 104-16,-12 9 154 15,-3 7 37 1,-10 9 13-16,4 0-30 15,-8 11-70-15,-5 8-33 0,-1 9-45 16,5 12-17-16,0 21-15 16,1 7-1-1,6 19-2-15,0 1 1 0,11-15-1 16,5-10-2 0,9-25 0-16,1-10 0 0,2-11 1 15,2-4 3-15,-4-5 10 16,-4-2 3-16,-8-6 11 0,-2-6 8 15,-4-11 7-15,-2-6 4 16,-4-18 13 0,3-3 3-16,-7-16 1 15,-1-1 2-15,2 6-4 16,1 6 4-16,0 20 3 16,-1 28-1-16,1-5-17 15,-3 28-15-15,3 22-18 16,5 8-4-16,-2 5-3 15,5-2-2-15,4-10-3 16,5-15-2-16,2-12-1 16,3-9-13-16,-3-13-99 15,4-9-125-15,-9-25 129 16</inkml:trace>
  <inkml:trace contextRef="#ctx0" brushRef="#br0" timeOffset="175755.07">14448 17051 1598 0,'-9'16'109'0,"7"-7"55"0,1-4-95 0,5-10-136 0,9 1-266 0,20 2 205 0</inkml:trace>
  <inkml:trace contextRef="#ctx0" brushRef="#br0" timeOffset="176089.57">15004 17406 1726 0,'-24'-19'124'16,"-5"-9"71"-16,-4-1-47 16,2 9-45-16,-2 1-31 15,1 21-45-15,2 10-12 0,2 23-17 16,9 7-6-16,16 17-3 15,4-4 0 1,20-8 5-16,9-9 2 16,4-24 2-1,3-9 2-15,-4-16 3 0,-5-3 3 0,-10-15 6 32,-3 1 4-32,-2 3 6 0,-8-2 4 0,4 10-2 31,-4 9-6-31,3 9-11 15,-2 12-5-15,5 11-5 16,2 1-15-16,7-5-116 16,6 1-116-16,8-20 132 15</inkml:trace>
  <inkml:trace contextRef="#ctx0" brushRef="#br0" timeOffset="176356.34">15474 17198 1537 0,'-18'0'174'0,"-4"3"124"16,-3 8-68-16,-10 6-83 0,-1 6-45 0,9 3-55 0,5 6-12 0,16 3-23 15,6 1-8-15,14 2-7 0,14-2-3 0,18-9 3 0,6 1 2 0,0-3 3 0,-8 2 3 0,-14 3 0 16,-14-1 4-1,-24 2-6-15,-8 2-10 0,-21-1-62 16,-8 1-43-16,-8-8-138 16,-1-11-174-16,15-14 246 15</inkml:trace>
  <inkml:trace contextRef="#ctx0" brushRef="#br0" timeOffset="176549.84">15611 17229 1145 0,'6'13'223'0,"-4"9"284"0,-2 8-229 0,-5 13-112 16,0 4-43-16,4 13-83 15,4 1-21-15,6-2-19 16,4-2-3-16,14-15-29 16,1-4-69-16,13-22-101 0,0-8-89 15,0-21 135-15</inkml:trace>
  <inkml:trace contextRef="#ctx0" brushRef="#br0" timeOffset="176874.27">16002 17455 1159 0,'-1'14'149'0,"-9"7"115"0,2-1-69 32,-1 9-83-32,-1-1-32 0,2-1-35 15,4 0-17-15,4-7-20 0,6 2-4 0,11-3-3 31,2-10 0-31,13-7 8 16,2-2 6-16,12-8 28 16,-2-4 11-16,4-1 17 15,-9 0 3-15,-4 4-10 16,-8 3-6-16,-4-2-16 16,-2 3-9-16,-4 2-3 15,-4 3 1-15,-5 12 5 16,0 7 3-16,-4 19-10 15,3 6-6-15,-4 27-12 16,5 7-5-16,-2 23-6 0,2 3-1 16,-5-2-49-1,-3-4-26-15,-2-22-67 16,-9-12-52-16,-6-29-150 0,8-8 194 16</inkml:trace>
  <inkml:trace contextRef="#ctx0" brushRef="#br0" timeOffset="177039.43">15876 16879 1396 0,'27'8'179'0,"-4"0"156"16,1 5-157-16,-13 6-96 16,-6-2-48-1,-7 5-182-15,-1-3 109 0</inkml:trace>
  <inkml:trace contextRef="#ctx0" brushRef="#br0" timeOffset="177389.32">13420 18606 1537 0,'26'-5'113'0,"25"1"92"16,14-9-22-16,37-1 0 15,20-8-23-15,51-7-57 16,13-5-29-16,30-7-32 15,18-5-14-15,-10-9-11 16,0-5-4-16,-3 2-3 16,-30 1-1-16,-40 16-22 15,-23 14-39-15,-63 22-106 16,-26 8-62-16,-39 21-230 16,-22 1 246-16</inkml:trace>
  <inkml:trace contextRef="#ctx0" brushRef="#br0" timeOffset="177572.08">13992 18371 1647 0,'-16'22'170'0,"20"-1"153"16,21-4-114 0,47-1-51-16,15-2-13 0,24-3-36 15,12-3-27 1,19-8-51-16,17-9-16 0,19-12-1 15,8-3-30-15,9-13-95 16,-5-8 169-16,-7-19-93 16</inkml:trace>
  <inkml:trace contextRef="#ctx0" brushRef="#br0" timeOffset="-120031.26">12536 13620 851 0,'-20'-10'113'0,"1"-1"105"16,-3 2-18-16,7-2-41 0,4 6-19 0,0 5-20 0,8 0-10 0,-5 9 10 0,4-1 4 0,-1 3-11 0,2-3-14 0,6 2-39 0,2-6-11 0,10 1-15 15,9-5-2-15,12-8-1 16,5-1-2 0,21-4-5-1,4-3-3-15,11 2-7 0,5 0-4 0,2 0-7 16,-10 0 0-16,3-1-1 16,4 0 1-16,7 7 0 15,16-3 1-15,1 0 4 16,-4 0 3-1,4-2 10-15,-1 5 6 16,7-3 9-16,15 3 0 16,6 5-4-16,-5 0-5 15,2 8-19-15,-3 6-3 16,7 1 0-16,17 7 0 16,-5-8 6-16,3-1 2 15,10-6-2-15,4-4 2 0,10-6 11 16,8-2 1-16,6-6-2 15,-3-2-4-15,-11-6-13 0,-3-1-3 16,-29-3-18-16,-15-5-29 16,-37-10 26-16</inkml:trace>
  <inkml:trace contextRef="#ctx0" brushRef="#br0" timeOffset="-11425.26">1987 614 575 0,'0'-6'161'0,"0"-4"147"0,-2 4-104 16,-1-2-16-16,-2 5-45 0,-3 3-13 0,1 3-32 0,5 8-11 0,-4 5-13 0,4 4-5 16,13 10-16-16,-1 3-10 15,12 7-20-15,5-2-6 16,4-1-12-16,-4-3-2 16,3-8 2-1,5 4 1-15,-5-15 23 16,0-3 1-16,-13-10 8 0,-1-1 17 15,-2-1-12 1,-5-3 12-16,2-5 14 16,-6-6-7-16,3-14 10 0,1-12-3 15,-2-12-9-15,-1-6-9 16,-3 1-18-16,-3 0-11 16,-1 13-13-1,-6 5-4-15,1 12-2 16,-2 8-7-16,7 17-122 15,-1 1-103-15,4-1 122 16</inkml:trace>
  <inkml:trace contextRef="#ctx0" brushRef="#br0" timeOffset="-10807.93">2555 612 994 0,'17'-14'158'0,"-3"-2"75"16,-3 1 8-16,-3-3-55 16,-6 10-38-16,-2 2-24 15,-5 12-39-15,2 10-15 0,-2 13-35 16,4 7-11-16,2 6-13 16,4 3-4-16,15-3-3 15,6-6-1-15,2-10 2 16,4-4 0-16,-7-14-31 15,-6-1-62-15,1-10-211 16,-7-5 177-16</inkml:trace>
  <inkml:trace contextRef="#ctx0" brushRef="#br0" timeOffset="-10702.7">2787 451 788 0,'0'0'144'0,"1"-4"128"15,2 1-61-15,1 1-53 16,0 0-54-16,-4 1-54 16,0 1-23-16,0 0-17 15,2 0-2-15,4-2-45 16,2-2-107-16,13-1 90 15</inkml:trace>
  <inkml:trace contextRef="#ctx0" brushRef="#br0" timeOffset="-10524.98">2954 492 406 0,'3'10'143'0,"5"-2"149"0,-3 3-10 0,4 5-70 15,2 1-32 1,3 7-39-16,-1 1-21 16,3 3-22-16,3-1-5 15,-4 3-15-15,0 2-7 0,-7-6-17 32,-4-2-9-32,-4-7-19 0,-4-2-3 15,-6-6 18 1,-3-7 3-16,1-6 7 0,-2-7 5 15,1-12-19-15,2-4-6 0,6-11-15 16,5-1-7-16,7-5-8 16,11-1-1-16,6 4-2 15,9 5 0-15,4 8 1 0,0 1 0 16,0 5-48-16,-4 6-56 16,3 2-176-16,2 1 153 15</inkml:trace>
  <inkml:trace contextRef="#ctx0" brushRef="#br0" timeOffset="-10342.24">3492 142 1112 0,'-18'0'143'0,"3"4"106"15,7 7-13-15,-2 6-51 16,9 5-40-16,1 10-57 15,3 5-25-15,8 11-35 32,-2 4-11-32,-4 8-5 0,5-2-4 0,-1 7-1 31,-7-1 0-31,9 4-55 16,-2-3-58-16,1-10-163 15,4-3 141-15</inkml:trace>
  <inkml:trace contextRef="#ctx0" brushRef="#br0" timeOffset="-9193.1">2022 824 462 0,'-5'-24'121'0,"3"-1"77"16,4 1-7-16,6 0-5 0,6 1-30 0,6 1-7 0,15 1-25 0,8 9-4 16,13 7-31-16,6 5-16 15,25 1-33-15,23 1-16 16,34-5-14-16,12-7-3 15,21-10 0 1,1-7 0-16,-6-8 12 0,-11-1 30 16,-33-2 4-16,-32 2 9 15,-43 8 8-15,-21 4-15 0,-43 11 1 16,-22 9-7-16,-49 10-22 16,-25 16-16-16,-59 21-12 15,-16 9-3-15,-24 20-1 16,-9 10 2-16,21 10 2 15,8-4 0-15,33-9 1 0,28-10-3 16,43-17-6 0,30-9-4-16,54-20 4 0,36-10 12 15,52-18 30-15,20-15 10 16,54-10 3-16,16-8-8 16,16-8-18-16,13 4-5 0,-2 1 0 15,-8 4 1-15,-19 17-318 16,-15 6 227-16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16T17:30:51.70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5271 16889 1141 0,'2'-25'62'0,"1"-9"9"0,7-7-23 0,5-1-29 0,-2 2-3 0,4 12 5 31,-4 9 0-31,-5 11 2 0,-7 8 13 16,-1 5 43-1,-1 4 24-15,-9 10 43 16,-1 0 11-16,7 2-20 15,7-4-21-15,13-7-38 16,9-1-21-16,11-7-13 16,-1-2 3-16,9-2-1 15,2 2-6-15,-2 3-9 16,3 5-5-16,4 0-10 16,4-2-2-16,13-4-5 0,9-1-2 15,14-4 1 1,-1-1 4-16,15-4 8 15,-4-10 2-15,4 3 10 16,14-4-5-16,7-2-6 0,-8 4-3 16,7-2-12-16,-7 3-3 0,7-3-2 15,7-3-1 1,4 2-2-16,3 1 1 0,-7 0 0 16,-1 3 1-16,11 3 4 15,-11 2-3-15,9 5-5 16,-4 0-1-16,6 1-1 15,10 2 2-15,-6-7 6 16,3 1 2-16,-7 3-1 0,3-2 0 16,3 6-1-1,-8 2-1-15,-4 5-1 0,-8 4 0 16,9 2 0-16,0 0 0 16,-4 2 0-1,6 0 1-15,-8-2 0 16,12 1 0-16,9 1-1 0,-12 1 0 15,-4 2 1 1,-1 6 0-16,-2-2 3 0,4 6 1 0,-9-3 2 16,-5 1-1-1,-3-5-3-15,6-2 0 16,13-9-3-16,0-3-1 0,7-4 1 16,-2-2 1-16,9-5-4 15,3 2-2 1,5 3 11-16,0 1-2 15,5 0 8-15,-1 0-1 0,4 1-10 16,0-1 0-16,4 0-1 16,-1 0 1-16,5 2 0 15,0 4 0-15,3-3-1 16,0 2 1-16,3 3 1 16,6-3 5-16,-8-5 8 15,2 0 7-15,5-7 9 16,-2 0-1-16,0-3-6 0,-4 2-4 15,-4 2-8 1,-9 6-3-16,-16 5-4 16,-11 9-8-16,-32 5-71 15,-26 20-250-15,-38-4 205 16</inkml:trace>
  <inkml:trace contextRef="#ctx0" brushRef="#br0" timeOffset="-198697.75">12038 4736 379 0,'9'2'113'0,"5"1"103"0,-1-1 25 0,3-1-62 0,-1 1-23 0,-2 2-34 0,-3 7-16 0,-9 2-28 16,2 3-18-16,-3 9-36 0,-1 0-11 0,-1 5-13 0,1 7-5 0,-3 4-85 0,3 6-118 0,-17 19 121 15</inkml:trace>
  <inkml:trace contextRef="#ctx0" brushRef="#br0" timeOffset="-198391.29">12132 5507 1228 0,'11'24'98'0,"-8"-2"26"0,5 5 1 0,-8-2-78 15,0-1-19-15,0-4-17 16,-1-1-6-1,1-5-9-15,1 5-21 0,3 8-80 16,0 2-63-16,-4 10-210 16,0-1 206-16,5 69-136 0,-13-97 263 15,7 26 186 1,-1 2 172 15,2 0-35-31,0 1-96 16,-2-1-39-16,10-8-84 0,-3 0-26 15,-3-11-26-15,5 1-6 16,-13-7-50-16,3 4-65 16,0 5 65-16</inkml:trace>
  <inkml:trace contextRef="#ctx0" brushRef="#br0" timeOffset="-198142.57">12188 6457 807 0,'-4'23'172'0,"11"-1"157"15,-6-3-37-15,1 0-107 16,-1-4-52-16,-1-8-76 15,-3-2-33-15,3-10-34 16,-3 2-21-16,2 2-44 16,-7-9-28-16,8 20-29 15,1 5 12-15,10 14 42 16,-1 12 30-16,-2 11 54 16,-8 3 31-1,0 3 46-15,3 2 31 0,-2-4 16 16,10-8-17-16,-6-11-43 15,0-9-32-15,0-14-42 0,-9-1-45 16,-2-7-298-16,-2-4 233 16</inkml:trace>
  <inkml:trace contextRef="#ctx0" brushRef="#br0" timeOffset="-197511.38">9764 4728 40 0,'-8'-19'31'0,"4"-1"53"0,-3 3 19 0,7 1 29 0,-3 0 22 0,3 2 32 0,0 3 12 0,-1 6 3 0,-1-1-14 0,-4 6-36 16,1 4-17-16,2 3-39 15,-3 2-16-15,2 7-33 16,1 6-13-16,3 14-16 16,3 9-6-16,7 18-7 15,3 8-2-15,-4 7-4 16,4-2-8-16,-4-10-8 15,-1-10-8-15,-2-19-38 16,-1-10-25-16,-5-14-138 16,-8-7-127-16,0-17 196 0</inkml:trace>
  <inkml:trace contextRef="#ctx0" brushRef="#br0" timeOffset="-197280.48">9719 4935 418 0,'-13'-55'138'15,"0"4"161"1,5 9-72-16,4 5-56 15,5 6-8-15,7 2-23 0,2 3-19 0,5-1-32 16,-2 0-15-16,9 2-26 16,0 3-9-1,-1 6-19-15,2 3-9 16,-7 13-8-16,-2 2-1 16,-3 12 0-16,-7 5 1 15,-4 6 1-15,-2 4-2 16,-9 4-19-16,-3 1-28 15,-7 0-86-15,-4-3-98 16,3-6 124-16</inkml:trace>
  <inkml:trace contextRef="#ctx0" brushRef="#br0" timeOffset="-196462.85">10168 4481 737 0,'-8'3'66'0,"-7"2"39"15,-3 10 12-15,-5 1-32 16,4 0-13 0,-4 6-30-16,-2-1-14 0,11 2-20 15,1-1-2-15,12 0-6 16,-1-4-1-16,5-4-4 16,7-3 1-16,3-3 1 0,1-8 2 31,1-7 5-31,3-4 2 0,-7-6 3 0,2 3 0 15,-4-5 0-15,-6 5-1 16,3 0-2-16,-4 3 1 16,-2 4 0-16,0-2 2 15,0 7 12-15,-6-1 2 16,6 3 8 0,4 0 1-16,4 2-2 15,3 1 1-15,-1-2 7 0,2-1 1 16,0-1-2-1,-1-2 0-15,-4-5-4 0,3-2 3 16,-5 2-1 0,1-1-4-16,-3 4-9 0,-3-3-7 15,2 4-7-15,-2 2-3 16,0-1-3-16,1-7 0 0,-1 10 4 16,2-3 2-1,1 3 6-15,-1 0 1 0,4 7 1 16,-6-1-2-16,0 5 2 15,-5 2-1-15,-3 7 3 16,4-3 2 0,-1 10-2-16,0 6-1 0,7 8-9 15,4 8-5 1,7 6-3-16,-1 5-1 0,2-3 0 16,-1-5 1-16,-4-6 4 15,-4-8 3-15,-10-13 5 16,-6 0 1-16,-9-11 3 15,-2-7 0-15,-8-7 0 0,0-3-2 16,-6-12-5 0,-4 1-3-16,2-6-7 15,0-4-7-15,13 0-26 16,2 2-32-16,21 10-164 16,4 2 142-16</inkml:trace>
  <inkml:trace contextRef="#ctx0" brushRef="#br0" timeOffset="-195882.6">10533 4722 615 0,'1'-3'138'0,"1"1"82"0,-1 9-30 0,-1-1-48 0,2 10-59 0,1 1-18 0,3 8-27 0,-2 2-8 0,-1-2-8 0,1 4-6 16,-4-4-8-16,0-1-2 16,-1-9 0-16,-4 1 0 15,2-6 4 1,-2-7 6-16,-1-5 17 0,3-4 7 0,0-13 10 15,-2 0-7-15,5-13-17 32,0-4-8-32,9-8-15 0,2-2 1 15,4 5 1-15,-1 5 5 0,6 11 4 16,-2 7 1-16,2 15-3 16,-1 3-4-16,5 11-5 15,-7 4-1 1,4 10-2-16,2 3-3 0,-7 10-18 15,6 5-30-15,-6 4-103 16,-5 2-89 0,2-8 124-16</inkml:trace>
  <inkml:trace contextRef="#ctx0" brushRef="#br0" timeOffset="-195185.2">10973 4738 851 0,'-5'-3'109'0,"0"-2"76"16,-3 3-12-16,2 6-31 0,1 5-40 15,5 8-46 1,2 7-19-16,1 9-25 0,5 0-7 16,0 0-2-1,1-3-2-15,6-16 0 16,0 4-3-16,1-12-3 0,0-4 1 15,3-4 0-15,1-14 4 0,6-6 1 16,-3-3 2 0,1-6 6-16,-4-3 8 0,-7 3 27 31,-2-4 6-31,-8 10 8 16,2 4 4-16,-5 12-15 0,-3 7-7 0,0 13-12 15,-1 10-12-15,3 12-13 16,1 3-2-16,1-6-1 15,3-3-2 1,5-13 0-16,2-4 1 16,0-12 2-16,-1-6 2 0,1-6 4 15,0-3-1-15,1-7 0 16,1 0 0-16,4 2-4 16,4 5 0-16,-4 9-3 15,4 5-1-15,-6 12 0 16,0 4 0-16,-6 11-2 15,1-2 1-15,-7 0 0 0,-3-2 1 16,3-10 2-16,-2-4 0 16,6-7 0-16,-2-12 0 0,2-4 1 15,4-4 1-15,-3 2 0 16,5 0-1 0,1 5-1-16,4 5 0 15,-3 5-1-15,-2 4 0 16,-2 8-1-16,-6 3 0 0,4 4-3 31,-1-4-1-31,0-5 2 16,3-5 0-16,-2-1 4 0,-1-6 0 0,3 0 5 31,-1-5-1-31,2 8 1 0,1 3 1 0,-3 12-3 16,4 9 0-16,-8 17-5 15,2 7-7-15,-5 6-88 31,-1 1-87-31,10-10 100 0</inkml:trace>
  <inkml:trace contextRef="#ctx0" brushRef="#br0" timeOffset="-194431.96">13090 4170 435 0,'0'27'81'0,"0"4"80"0,-3 7 9 0,-2 8-6 0,0 0-31 0,4 3-52 0,-1 3-20 0,1 8-31 16,-3 0-14-1,3 4-15-15,-1-2-3 16,1-12-4-16,1-4 1 0,0-26 4 16,3-9 5-16,3-23 13 15,-3-13 9-15,0-20 28 16,4-11 15-16,-4-15 16 16,0-7 6-1,3-8-16-15,1-1-14 16,12 11 0-16,3 10-3 0,12 23-4 31,1 10-4-31,-3 21-24 0,2 9-13 0,-7 15-7 16,-3 10 0-16,-12 10 1 15,-7 2 0 1,-11 7-6-16,-8 4-8 0,-12-3-37 16,-5-4-27-16,2-2-104 15,0-9-98-15,6-14 153 16</inkml:trace>
  <inkml:trace contextRef="#ctx0" brushRef="#br0" timeOffset="-193930.81">13723 4353 727 0,'11'-19'122'16,"-4"0"97"-16,-3-1 22 0,-19 5-33 0,-8 1-43 0,-3 8-66 0,-8 0-26 16,5 9-44-16,4 16-14 0,-3 4-11 0,7 9-6 15,5-5-5-15,13-4-1 16,10-10 0-16,12-11 2 0,1-7 4 15,2-8 1-15,0-9 2 16,-8-1 1-16,9-4 1 16,-9 1 2-16,0 3 0 15,-3 5 0-15,-8 9-2 16,-1 9-1-16,4 9-2 16,-6 9 0-16,5 12-1 15,-1 1 1-15,9 1 1 16,-2-5 1-16,2-7 2 0,-2 4 1 15,-6-2 3 1,1-3 0-16,-12 4 0 0,-4 1-1 16,-9 0-2-16,2 1-2 15,-8 0-3-15,4-4-2 0,4-2-35 16,1-4-40 0,2 0-211-1,-4-3 174-15</inkml:trace>
  <inkml:trace contextRef="#ctx0" brushRef="#br0" timeOffset="-193540.01">13300 4985 1175 0,'-2'0'128'0,"-1"7"27"0,-6-3-39 0,1 7-42 0,-5 8-64 0,2 3-6 0,3 13-4 0,8-5-1 0,11 0-2 15,5-6 0-15,8-13 3 16,1-10 10-16,5-9 29 0,1-10 9 16,-4-1 16-1,-11-3-4-15,-13-4-12 0,-3 3-7 16,-17-1-14-16,-4-1-6 0,-7 4-17 16,-8 1-12-16,6 9-39 15,3 4-27-15,9 3-88 16,15 4-87-16,0-10 141 31</inkml:trace>
  <inkml:trace contextRef="#ctx0" brushRef="#br0" timeOffset="-193333.44">13805 4656 1055 0,'-8'-14'96'0,"-5"4"50"0,0 1 17 0,1 9-58 0,-2 4-21 32,-2 17-40-32,3 6-17 0,4 20-20 0,1 5-7 15,13 8-9 1,-2 0-36-16,5-3-147 16,-4-4-216-16,7-1 221 15</inkml:trace>
  <inkml:trace contextRef="#ctx0" brushRef="#br0" timeOffset="-193149.97">13530 5011 926 0,'11'-16'127'0,"11"3"20"15,5 2-6-15,5 0-22 16,5 0-89-16,-2-5-21 15,5-3-109-15,-1-4-114 16,7-7 120-16</inkml:trace>
  <inkml:trace contextRef="#ctx0" brushRef="#br0" timeOffset="-192944.79">14066 4545 991 0,'-17'-1'127'0,"-3"4"55"16,1 19-48-16,-2 6-27 0,7 21-65 16,1 7-14-16,7 8-23 31,4 4-8-31,4-6-33 0,4-7-50 16,-1-10-285-16,1-4 235 0</inkml:trace>
  <inkml:trace contextRef="#ctx0" brushRef="#br0" timeOffset="-192802.28">13928 4955 725 0,'26'-17'99'15,"4"1"18"-15,2 2-22 16,7-2-97-16,2-4-12 0</inkml:trace>
  <inkml:trace contextRef="#ctx0" brushRef="#br0" timeOffset="-192549.37">14428 4675 1050 0,'-16'9'110'0,"0"1"50"16,-1 5-23-16,-5 1-44 15,-4 5-45-15,4 4-31 16,2 3-7-16,14-1-12 16,6-2-6-16,9-6 0 15,8 0 1-15,13-6 5 16,-4 1 2-16,-1-1 2 16,-6 1 0-16,-16 0 0 15,-3 3-2-15,-14 2-58 16,-10-3-42-16,-9 0-142 15,1-7 125-15</inkml:trace>
  <inkml:trace contextRef="#ctx0" brushRef="#br0" timeOffset="-192079.32">14467 4924 656 0,'14'0'109'15,"7"-3"102"-15,-2-4-30 16,3-5-21-16,0-7-23 0,-8 2-18 16,-1-4-8-16,-9 4-11 15,-4 4-2 1,-6 0-14-16,-8 6-10 0,-8 8-24 16,-5 7-11-16,2 9-19 15,0 9-11-15,10 11-12 16,4 3-5-16,13 4-6 15,7-3 0-15,10-6-1 16,10-8-1-16,5-15-3 16,11-7-2-16,0-11-14 15,6-12-10-15,2-10-47 16,-2-7 1-16,-2-11 22 16,-2-4 12-16,-14-4 58 15,-3-6 5-15,-11 5 9 16,-1-2 21-16,-9 1 34 15,2-1 4-15,-8 13 21 0,-3 7 10 16,-3 31-11-16,0 8-3 16,-8 25-27-1,1 9-30-15,1 14-25 0,-1 5-6 16,4 9-5-16,3 0-5 16,1 6-46-16,2 1-39 15,0-7-96-15,5 1-68 0,3-10 136 16</inkml:trace>
  <inkml:trace contextRef="#ctx0" brushRef="#br0" timeOffset="-191848.14">14860 4684 1384 0,'2'21'68'0,"10"-1"56"0,6-4-38 0,13-8 17 0,1-8-23 0,7-11-55 0,8-11-12 0,4-13-93 0,4-8 57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16T17:38:40.4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2083 2467 279 0,'14'13'60'0,"-1"-1"58"0,7 1-15 0,-5 1 8 0,-1 0 3 0,5 2-4 16,-2 3-19-16,0-2-10 0,5 5-16 0,1 2-7 0,0-4-12 0,9 1-4 0,3-4-2 16,6 2-4-16,9-5-9 15,7-3-7-15,11-4-11 16,3 2 4-16,0-9 10 15,-2 3 5-15,7-3 3 16,1-3-1-16,16 2-10 16,7-4-2-16,16 2-9 15,7 3-5-15,-1 3-3 16,4 2-1-16,11-4 2 0,8-1 26 16,13-1 2-16,3-9-2 15,8-2-1-15,-2-1-30 16,10-1 0-16,3 1-2 15,7 4 3-15,4 4 2 0,-1 3 0 32,4 4 0-32,0 9-1 0,-2 2 0 0,18 2 2 15,8 1 3-15,-7-5-2 16,5 0 0-16,11-11 0 16,-9-1-2-16,-5-10 6 15,16-4 4-15,-19-5-6 16,-2 1 0-16,8-6 10 15,-8-7-130-15,-12 1 89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16T17:39:16.5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3981 6547 476 0,'-2'0'132'0,"2"-7"152"0,-3 7-25 0,-2 0-63 0,1 2-18 16,-1 4-32-16,0-3-3 0,2-4-5 0,0-4-5 0,-8-8-21 15,-5 2-15-15,-4 11-26 0,-4 0-4 16,-9 11-21-16,-11 5-6 15,-7 11-21-15,-2 9-15 16,0 16-9-16,6 7-4 16,5 16 3-16,4 6 0 15,19 1 0-15,0-3 0 16,22-13-2 0,8-9 0-16,16-18 1 0,6-9 0 15,3-17 3-15,2-4 1 0,0-20 2 16,1-3 1-16,-4-18 4 15,1-2 0-15,-4-6 5 16,-7-2 1-16,-9 12 0 16,-10 4 0-16,-3 17-2 15,-3 6-4-15,0 19-2 16,4 9-1-16,0 13-3 16,9 1 0-16,17-4 0 15,5-4-2-15,17-12 2 16,4-9 2-16,-2-18 15 15,-2-8 9-15,-12-9 22 0,-3-3 12 16,-11-6 1-16,-12 9 7 16,-16 1-5-16,-10 6-9 15,-17 3-15 1,-9 0-14-16,-9 10-19 16,-5 3-5-16,2 12-11 15,4-2-9-15,13 1-50 0,11-1-37 16,26-8-85-16,14-9-42 0,18-6-37 15,8 1-8-15,15-8 37 32,-6 2 47-32,4 2 90 0,-10 2 48 15,-4 10 57 1,-2 6 33-16,-10 10 82 16,3 13 29-16,-14 9 19 0,2 7-8 15,-6 2-63-15,0-4-12 16,-7-6-6-16,1-6-13 0,-9-11 7 15,-1-12-8 1,-3 8-1-16,-8-18 4 16,-2-11-8-16,1-11-5 15,4-16-17-15,8-1-12 16,8-2-18-16,6 1-5 0,14 0-3 16,7 7-3-16,8 4-43 15,4 6-64-15,-3 10-168 16,4 2-127-16,-4 11 206 15</inkml:trace>
  <inkml:trace contextRef="#ctx0" brushRef="#br0" timeOffset="308.89">4894 6785 808 0,'-4'25'167'0,"-3"5"161"0,3-3-61 0,0-4-88 0,4-5-27 0,7-4-52 0,1-5-18 15,6-4-34-15,-2-5-9 0,6-6-4 0,2-7 0 0,6-10 9 0,-3-1 4 16,-7 0 16-16,-2 1 12 0,-12 4 3 16,-5-2-1-16,-18 5-13 15,-6 4-13-15,-11 10-16 16,-4 9-8-16,2 18-18 16,2 13-7-16,10 18-8 15,6 7-3-15,16 4-1 16,7-4 0-16,20-16 2 15,9-6 0-15,11-19 3 16,3-4 0-16,5-15-29 16,1-3-16-1,-2-21-136-15,-3 4-143 0,3-18 188 0</inkml:trace>
  <inkml:trace contextRef="#ctx0" brushRef="#br0" timeOffset="671.68">5737 6433 1069 0,'-7'6'243'0,"4"15"308"0,-3 12-298 0,-3 19-75 15,-4 6-51-15,0 7-62 0,2 4-18 0,8-2-34 0,1-1-11 16,7-3-113-16,6 5-50 16,16-22 80-16</inkml:trace>
  <inkml:trace contextRef="#ctx0" brushRef="#br0" timeOffset="1876.13">8718 6438 1447 0,'-1'-2'73'0,"-1"1"-26"16,-12-2 112-16,-11-7-57 0,-16 7 16 0,-7 4-2 0,0 12-56 0,0 9-25 0,2 21-38 0,7 14-12 0,1 28-10 16,8 16 0-16,10 6-18 15,7-6 3-15,21-21 8 16,9-10 3-16,18-40 27 0,4-11 2 15,6-24 14-15,2-13 13 16,-3-8 25-16,-1-6 11 16,-15 1 3-16,-4 4-5 15,-12 6-16-15,-7 9-9 16,-6 19-19-16,-3 12-8 0,-2 26-10 16,5 2-5-16,12 2 0 0,11-8 1 15,17-22 4 1,7-8-1-16,6-21 31 15,-3-5 18-15,-10-11 44 16,-7-5 23-16,-15 2-7 16,-11-1-5-16,-12-4-35 15,-8 4-21-15,-14-2-24 0,-7 4-17 16,-6 14-43 0,-7 10-32-16,11 6-76 0,-1 4-57 15,33 4-95 1,19-2-69-16,24-13-118 0,16 0 53 0,12-7 141 15,-4-1 137 1,-4 10 294 0,-3 3 61-16,-14 12 70 15,-5 3-10-15,-10 15-67 16,-3 4-44-16,-8 6-76 16,-4 4-27-16,-10-2-29 15,-1-4-4-15,-8-8-6 16,4-4-1-16,-4-14 9 0,6-10 17 15,-1-4 38 1,3-12 24-16,6-7 23 0,5-2-12 16,8-1-25-16,-1 2-20 15,8 3-31-15,6 5-8 16,9 6-14-16,9-3-4 16,9-2-4-16,1-9 0 15,1-5 12-15,-7-1 10 0,-10-5 24 16,-6 6 14-16,-18 5 21 15,-9 5 4-15,-12 3-2 16,-9-1-10-16,-13 6-23 16,-1 4-13-16,-4 10-25 15,1 15-8-15,5 14-13 16,4 11-2-16,11 1-4 16,7 1-2-16,18-10 0 15,11-9-2-15,13-17-39 16,15-11-47-16,10-17-149 15,4-15-128-15,12-14 203 16</inkml:trace>
  <inkml:trace contextRef="#ctx0" brushRef="#br0" timeOffset="2189.23">10337 6575 1593 0,'-14'24'154'0,"9"-10"112"0,3-3-75 0,6-5-34 16,8-4-37-16,17-7-55 0,9 2-15 0,10-5-28 0,3 3-13 15,-15 8-2-15,-7 7-1 0,-20 9 2 16,-9 8 0 0,-20 17 0-16,-12 11-1 0,-17 16-7 15,-3 6 0 1,6 2-4-16,13-2-1 15,22-12-4-15,11-14-2 16,25-22-5-16,16-13 0 0,24-22-55 16,14-19-51-16,30-26-178 15,15-12 160-15</inkml:trace>
  <inkml:trace contextRef="#ctx0" brushRef="#br0" timeOffset="3179.18">13180 6238 1510 0,'-25'30'129'0,"-4"4"163"0,-1 6-118 0,-3 4 2 0,-3 5-22 0,-8 1-68 0,-4-1-36 0,-7 9-46 16,-5 10-7-16,-3 16-11 16,9 7-6-16,18 4-7 15,19-13-5-15,31-21-10 16,14-18 2-16,29-23 9 15,8-15 9-15,3-16 24 16,-10-5 9-16,-12-12 17 0,-8 1 12 16,-15-3 16-1,-9 3 9-15,-9 10-10 0,-3 4-11 16,-4 13-28 0,1 10-16-16,-1 12-14 0,4 8-3 0,10 0 5 15,7 0 2-15,19-14 7 16,8-10 2-16,9-9 12 31,-1-10 6-31,-9-4 10 0,-7-7 5 0,-12 1 6 16,-14-3 8-1,-26 6 0-15,-13 4-6 0,-20 7-26 16,-5 5-16-16,0 17-33 16,3 8-10-16,20 1-23 15,15 6-17-15,32-11 4 16,18-2 9-16,24-8 29 15,9-5 23-15,10 1 19 16,-3 7 1-16,-8 4 27 16,-12 3 11-16,-18 4 9 15,-9-7 5-15,-14-3-18 16,-4-6-4-16,-9-4 3 16,1-1 0-16,-3-12-9 15,3-7-8-15,5-8-16 16,10-6-4-16,8 0 2 15,8 1 1-15,13 2 7 16,5 5 2-16,-2 6 4 0,6 5 1 16,-6 1 2-16,-1 1 1 15,-10-1 2-15,-2 0 5 16,-23-1 25-16,-9 1 14 0,-13 9-1 16,-13 1-3-1,-7 10-32-15,-2 14-18 16,-5 20-10-16,10 8-6 0,12 4-3 31,13-4-1-31,21-11-3 0,18-11-4 0,18-16-49 16,-2-22-49-16,16-14-182 15,-3-13-173-15,5-17 258 16</inkml:trace>
  <inkml:trace contextRef="#ctx0" brushRef="#br0" timeOffset="3556.89">14797 6562 1910 0,'-10'2'149'0,"7"0"89"0,13 2-51 0,5-4-34 0,0 0-50 0,18 0-57 0,2-6-14 0,2 6-27 15,-2 0 1-15,-7 11-5 16,-9 2-1-16,-15 10 2 15,-4 3 2-15,-23 0-1 16,0 3 1-16,-2-1-3 16,-1-3-1-16,11-4-3 15,7-4-4-15,17 1-3 16,13-3 0-16,16-2 7 16,9 0 2-16,1 1 5 15,-1 0 4-15,-9 3 1 0,-11 2 4 16,-19 5 4-16,-13 3 0 0,-24 11-1 15,-8 3-3 1,-19 0-17 0,-7 1-21-16,-9-10-72 0,-7-7-52 15,13-12-286-15,-1-13 257 0</inkml:trace>
  <inkml:trace contextRef="#ctx0" brushRef="#br0" timeOffset="4525.13">17760 6436 1928 0,'-2'-1'76'16,"2"-9"7"-16,-6 2 96 0,-7 4-13 0,-11 16-44 0,-9 10-44 0,-17 30-71 0,-9 13-9 0,-4 20-6 0,7 8-2 0,18-4-1 0,20-6-2 0,36-15-3 0,20-18 1 16,28-20 6-1,5-12 4-15,-2-15 7 16,-3-8 4-16,-12-12 7 16,-5-5 8-16,-8 0 6 15,-8 4 0-15,-12 15-5 0,-9 6-8 0,-18 24-8 16,-4 11-3-1,-2 9-2-15,6-6-1 0,9-9 1 16,12-15 3 0,19-15 1-16,13-5 3 0,7-21 21 15,4-1 13-15,-9-13 31 16,-11 2 12 0,-24 1-8-16,-19 0-9 0,-33 0-27 15,-12 9-23-15,-15 2-29 16,4 8-21-16,7 10-58 0,8 0-34 15,21-1-138-15,11 1-74 16,36-10-135 0,16-3-66-16,37 2 116 0,17 3 112 15,14 7 335 1,1 7 170-16,-14 16 126 16,-17 8 16-16,-19 12-89 0,-9 5-37 15,-21 6-61-15,-6 2-22 0,-21-8-36 16,-11-4-7-1,-10-12-16-15,2-5-8 0,2-13-12 32,3-4-4-32,7-8 1 15,0-12-2-15,8-4-5 0,7-4-6 16,6 0-5-16,11 6 1 0,9 3-6 0,8 2-3 31,13-2-12-15,8-6-7-16,12-5 0 15,2-1 0-15,-12-4 4 0,-12 1 2 16,-16 4 14-16,-12 2 12 16,-16 4 21-16,-7 5 8 15,-16 9-2-15,-12 3-8 16,-8 14-23-16,-6 7-11 16,2 21-17-16,1 8-3 15,11 6-9-15,14-3-1 0,20-8-3 16,10-3-3-16,22-20-34 15,3-6-43 1,4-14-119-16,8-12-85 0,10-23 153 0</inkml:trace>
  <inkml:trace contextRef="#ctx0" brushRef="#br0" timeOffset="4934.31">19930 6236 2133 0,'-11'32'3'16,"0"-9"173"-16,-3 12-22 0,-14 12 13 0,-5-1-79 15,-5 8-20-15,-2-2-21 0,9 0-33 0,5-3-9 0,12-2-9 0,6-6-4 0,13-8-8 0,9-3-6 0,12-16-19 0,0-3-22 0,12-17-68 0,2-8-42 0,1-10-158 16,0-6-34-16,-5-5-9 31,-5-3 54-31,-10 9 244 0,-5 5 135 16,-16 22 197-16,-3-2 38 0,-13 24 31 16,-3 13-29-1,2 18-48-15,-1 2-30 16,1 10-86-16,3-1-43 0,3-9-56 15,4-2-14 1,6-12-19-16,1-7-32 0,3-10-130 16,3 5-80-16,5 9 118 15</inkml:trace>
  <inkml:trace contextRef="#ctx0" brushRef="#br0" timeOffset="28207.43">2238 10601 757 0,'-2'0'131'0,"0"0"152"0,-7-6-82 0,7 4-21 0,2 2-28 0,0 2-34 16,4 6-16-16,-4-5-16 0,-2 3-4 0,2 4-6 0,-2 5-4 0,-2 6-21 0,-9 11-10 16,-9 12-20-16,-2 8-8 15,-2 12-8-15,-1 7-2 16,3-3-2 0,8 0-1-16,2-8-1 0,6-8 0 15,10-10-4-15,6-8-1 16,15-9-3-16,1-6-1 15,9-7 2-15,2-2 1 16,4-2 2-16,1-4 3 16,-2 0 1-16,1-4 1 15,-3-2-14-15,-4-3-48 0,-2-6-173 16,-2 0-225 0,-3-14 245-16</inkml:trace>
  <inkml:trace contextRef="#ctx0" brushRef="#br0" timeOffset="28406.21">2761 10674 1206 0,'-1'-2'182'0,"-2"2"192"16,1 6-133-16,4 10-31 16,1 8-39-1,6 12-48-15,4 5-29 0,-5 14-46 16,3 8-17-16,0 12-23 15,0 0-9-15,3-2-143 0,0 4 104 16</inkml:trace>
  <inkml:trace contextRef="#ctx0" brushRef="#br0" timeOffset="30805.34">7530 10637 382 0,'-9'4'73'0,"-2"-3"88"0,6 4-12 15,-1 0-5-15,3-2 2 0,1 2-9 0,-1-1-2 0,-2 1-14 0,7 6-11 16,-2 3-22-16,0 4-11 0,-2 5-24 0,-1 4-13 0,-6 9-24 0,-2 5-5 16,-7 10-7-1,3 6 0-15,-4-2-1 16,6 2-1-16,8-10-2 0,5-8-3 16,13-7-2-1,7-13-1-15,10-8 5 16,2-7 1-16,3-7 4 15,1-3 1-15,-6-11 0 16,1 1 0-16,-5-1-94 16,-7-4-82-16,-4 5 92 15</inkml:trace>
  <inkml:trace contextRef="#ctx0" brushRef="#br0" timeOffset="31127.1">7802 10729 809 0,'-6'2'153'0,"1"7"177"0,6 7-195 0,3 7-1 0,3 12-60 0,4 8-19 0,0 9-39 0,-1 4-11 0,3 11-52 31,-1 4-104-31,-1-4 92 15</inkml:trace>
  <inkml:trace contextRef="#ctx0" brushRef="#br0" timeOffset="31866.7">12011 10653 851 0,'5'13'125'0,"-1"4"62"0,-4 10-52 0,-6 6-27 0,-3 8-67 16,-4 6-20-16,0 5-17 0,-1 1-1 0,6 0-1 0,-1 1-1 0,9-7-1 0,4-4 0 0,11-9-1 0,5-4 1 15,10-9 3-15,5-5 3 0,6-9 0 0,-2-5-1 0,-4-10-23 16,0-1-50-16,-7-12 43 0</inkml:trace>
  <inkml:trace contextRef="#ctx0" brushRef="#br0" timeOffset="32073.49">12363 10781 727 0,'8'0'118'0,"-4"0"140"0,6 11-86 15,-2 10-11-15,-2 12-41 16,-5 12-56-16,-1 12-23 16,-1 11-24-16,-1 3-23 15,2-6-181-15,10-6 132 16</inkml:trace>
  <inkml:trace contextRef="#ctx0" brushRef="#br0" timeOffset="32773.71">16371 10590 879 0,'13'10'118'0,"0"5"121"0,-1 9-47 0,-4 9-31 0,-2 3-37 16,-6 7-61-16,-6 4-21 0,-5 4-26 0,-3 2-5 0,-4 6-8 0,0 2-1 0,5-6-2 0,3-3-1 16,12-12-4-16,3-4-2 0,15-12-1 0,4-8 0 15,3-12-1-15,3-5 1 0,3-15-50 16,0-6-46-1,2-10-145-15,-4-5-118 16,-2-4 198 0</inkml:trace>
  <inkml:trace contextRef="#ctx0" brushRef="#br0" timeOffset="32914.87">16692 10794 563 0,'1'-34'191'0,"2"8"152"0,-1 15-58 15,4 6-28-15,-4 18-84 16,-1 2-39-16,2 20-65 15,4 3-23-15,-2 14-23 16,-1 1-9-16,4 12-26 16,-5 3-48-16,4 3 37 15</inkml:trace>
  <inkml:trace contextRef="#ctx0" brushRef="#br0" timeOffset="59325.21">2189 12178 717 0,'11'-17'176'0,"-2"3"147"0,-1 9-68 0,-3 5-27 0,-5 3-42 0,0 13-12 0,-3 9-34 15,-5 7-12-15,2 7-38 32,-4 5-25-32,-4 5-38 0,1 5-12 0,2 7-7 15,-6 4-3-15,-1 9-1 16,1-3 0-16,-5 2-1 16,5-1-1-16,6-17-1 15,1-4-2-15,18-21-8 16,6-10-2-1,15-20 1-15,7-6 2 0,7-13 8 16,4-8 2-16,3-4 2 16,-2-7-1-16,-1-5-6 15,3-4-59-15,10-4-187 32,-3-1-187-32,-5-6 215 0</inkml:trace>
  <inkml:trace contextRef="#ctx0" brushRef="#br0" timeOffset="59665.88">2731 12276 1317 0,'0'6'128'0,"-4"-1"93"0,10-2-13 0,8 0-74 15,4-7-12-15,16-3-35 16,4-2-14-16,0-2-8 15,9 6-13-15,-7 5-23 16,-9 8-4-16,-5 16-6 16,-15 7 0-16,-13 10 3 15,-9 11 2-15,-13 10-8 16,-3 2-4-16,-1 1-6 16,1-3-2-16,13-9-5 15,9-9-5-15,20-6-5 0,10-5 3 16,19-6 1-1,10-8 3-15,13-14 4 16,20-5-2-16,13-24-9 0,4-4-73 16,9-15 57-16</inkml:trace>
  <inkml:trace contextRef="#ctx0" brushRef="#br0" timeOffset="60369.52">7278 12235 246 0,'-2'-6'100'0,"-1"-16"11"16,-3-2 80-16,-3-3 12 0,2 0-14 0,-4 12-12 0,2-3-5 0,4 12-5 15,-4 4-6-15,2 2-10 0,-1 5-12 0,2-2-17 0,-2 15-13 0,0 0-34 0,2 6-12 0,4 17-35 0,-4-5-13 0,1 7-9 0,1 3-6 0,-3-4-1 16,3 4-1-16,4-5 1 16,0-2 4-16,7-4-2 15,11-3-2-15,4-9-8 16,11-5 0-16,5-9 2 16,4-7 2-16,4-10-11 15,-5-11-42 1,2-9-169-16,-4-7-176 0,-6-9 208 15</inkml:trace>
  <inkml:trace contextRef="#ctx0" brushRef="#br0" timeOffset="60679.35">7590 12140 1092 0,'0'4'122'0,"4"3"124"0,-1-3-68 16,1-11-30-16,14 6-28 15,1-7-42-15,14 1-24 16,-2 6-18-16,-5-2-10 16,-3 7-7-16,-8 6-5 0,-4 14-2 31,-7 9 4-31,-7 14-3 0,-8 13 1 0,-3 8-7 16,-2 7-3-16,0-4-2 15,4 0-2-15,9-14-7 16,10-6-2-16,17-15-3 31,8-9 0-31,15-8 4 0,16-11 2 16,16-10-47-1,3-8-87-15,19-19 84 16</inkml:trace>
  <inkml:trace contextRef="#ctx0" brushRef="#br0" timeOffset="61266.27">11855 12222 674 0,'-5'0'162'0,"2"0"200"0,1 0-133 15,-3 7-39-15,-2-6-33 0,-6 4-46 0,2 8-23 0,-3 7-39 0,-4 8-18 0,1 10-22 0,0 8-5 16,2 9-4-16,4-3-2 0,4 0-2 0,3 0-1 16,14-14-3-16,2-6-2 0,7-12-5 15,7-10 1 1,8-17 2-16,1-2-26 15,0-23-98-15,3-5-93 0,-5-15 112 16</inkml:trace>
  <inkml:trace contextRef="#ctx0" brushRef="#br0" timeOffset="61517.32">11997 12229 740 0,'1'1'151'0,"4"6"180"15,6 2-114-15,11 5-51 0,5 2-27 16,3 3-40-16,8-2-18 15,-4 5-25-15,-7-1-12 16,-14 4-20-16,1 3-6 16,-12 4-5-16,-1 4-2 15,-1 8-5-15,-5 2-3 16,4 3-5-16,1-8-2 16,6-3-3-16,8-10 2 15,9-6-3-15,5-4-1 16,14-9 1-16,1-9-7 15,23-9-168-15,8-15 132 16</inkml:trace>
  <inkml:trace contextRef="#ctx0" brushRef="#br0" timeOffset="62130.91">16149 12101 767 0,'22'2'144'0,"3"-1"153"0,-4 4-62 0,-4 3-43 0,5 3-27 0,-12-3-50 16,-3 4-24-16,-5 7-36 0,-2 0-21 0,-11 14-19 0,0 5-5 0,-8 11-8 0,2 0 1 15,1 4-3-15,8-4 0 0,6-4-1 16,6-8-2-16,13-10-3 16,5-2 0-16,10-14 1 15,1-7 1-15,5-8 3 0,-1-10-8 16,0-14-100-16,-6-4-108 15,6-7 117 1</inkml:trace>
  <inkml:trace contextRef="#ctx0" brushRef="#br0" timeOffset="62454.53">16507 12076 1257 0,'0'-3'112'0,"5"-2"116"16,1 0-71-16,11-4-16 0,7 1-10 16,11 3-40-16,3 3-22 15,-2 2-33-15,-5 7-10 16,-7 5-10-16,-7 6 4 16,-9 9 2-16,-8 6-1 0,-14 12-9 15,2 6-4 1,-6 4-6-16,9-1-2 15,7-4-3-15,7-4-3 0,20-10-2 16,10-7-1 0,18-15 0-16,12-6 1 0,-2-18-14 15,3-6-39-15,1-18-256 16,-6-6 208-16</inkml:trace>
  <inkml:trace contextRef="#ctx0" brushRef="#br0" timeOffset="73081.21">4860 15373 541 0,'-10'2'124'0,"-1"-1"104"0,3-1-34 0,5 5-12 0,-10-6-20 0,12 2-15 16,2 7-28-16,-2 3-10 0,4 17-33 0,-5 2-16 0,-10 16-32 16,6 6-15-16,-4 10-8 15,-3 4-1-15,1 8-2 16,1-1-1-16,-2-2 0 16,2-4 0-16,8-11 0 15,1-8-1-15,4-14-1 16,11-9-3-16,2-13 3 15,7-5 4-15,10-6 6 16,1 2 4-16,5-9-2 16,5 3-5-16,2-3-2 15,-4-2-2-15,7 0 3 16,-4-2-58-16,5-2-265 0,3 1 216 16</inkml:trace>
  <inkml:trace contextRef="#ctx0" brushRef="#br0" timeOffset="73541.09">5429 15544 1071 0,'13'-21'133'0,"1"-4"109"16,11-4-14-16,8 1-59 15,-3 3-19-15,10 4-41 16,-6 7-19-16,-5 9-27 16,-6 5-15-16,-10 15-13 15,-5 8-3-15,-11 14-4 0,-10 4-2 16,-6 9-8 0,-4 7-6-16,-4 0-6 15,-3-5-1-15,8-15-4 16,3-8-2-1,16-15-8-15,4-3-1 0,17-9 9 16,5-2 7-16,10 0 23 16,4 1 10-16,8 7 9 0,3-2-1 15,4 9-8 1,1 2-6-16,-12-1-10 16,-4 6-2-16,-15 1 11 0,-17 9 3 0,-20 9 0 15,-11 6 1-15,-19 5-16 31,-7-1-5-31,-4-2-17 0,-6-7-34 16,-6 2-150-16,-4-1-169 0,-47 4 189 16</inkml:trace>
  <inkml:trace contextRef="#ctx0" brushRef="#br0" timeOffset="94715.1">19433 13915 1288 0,'0'1'84'0,"2"-6"33"0,7-4 84 0,-5 1 38 0,-1 3-7 0,-13 7-29 16,-13 7-23-16,-17 10-77 0,-10 5-28 0,-6 11-44 0,-2 2-15 0,4 3-6 0,9 4-6 0,13-8-5 0,12-3-2 15,23-3 3-15,9-3 4 16,15-6 5-16,3-2 4 16,13-5 1-1,-4-3-2-15,7 3 2 0,-7 0 0 16,-13 4 1-16,-11 5 4 0,-19 6-8 15,-15 2 0-15,-14 7-6 16,-8 0-5-16,-5 0-2 16,-1-4-20-16,-1-10-66 0,4-7-46 15,8-13-113 1,22-3-55-16,4-15-218 16,10-7 285-16</inkml:trace>
  <inkml:trace contextRef="#ctx0" brushRef="#br0" timeOffset="95084.9">19708 13468 1459 0,'5'3'183'0,"-5"15"145"0,-4 24-167 15,-7 9-2-15,-4 29-78 31,0 4-25-31,0 12-33 0,5 8-10 16,2-6-9-16,-4-5-1 16,7-17-1-16,-1-10-1 15,6-17 1-15,6-13 1 16,0-20 3 0,5-8 4-16,0-21 13 0,4-11 3 15,0-13 8-15,4-6 2 16,11-3-8-16,0 4-4 15,3 2-8-15,2 12-6 16,-7 10-8-16,-2 15-3 16,-7 24-4-16,0 7-1 15,-5 16-14-15,-3 5-19 16,5 0-94-16,-1-5-69 0,14-9-170 16,4-10-237-16,6-12 354 15</inkml:trace>
  <inkml:trace contextRef="#ctx0" brushRef="#br0" timeOffset="95701.65">20569 14047 1346 0,'-11'-19'177'16,"-3"8"196"-16,-10 2-96 0,-1 2-58 16,-3-1-53-16,-7 2-84 15,8-2-33-15,0 13-29 16,1 11-8-16,3 14-20 15,1 12-3 1,10 12-6-16,7-1 0 0,8-10 1 16,8-7 1-16,10-18 2 15,4-6 3-15,-3-12 7 16,3-6 3-16,5-18 3 16,-3-7 2-16,3-9 3 15,5-2 3-15,-4-1 2 16,1-3 1-16,-5 12-4 0,-4 7-5 15,-8 19-4-15,-3 13-1 16,-9 22-2-16,0 7-1 16,-3 12-1-16,0-2 0 15,7-8 0-15,1-6 0 16,9-11 4-16,-1-3 2 16,4-13 3-1,-2-3 3-15,-3 0 5 0,1-1-1 16,0 1-1-16,-2 0-1 0,-1-5-6 15,-4 5-1 1,-1 0-2-16,2 3-1 0,-7-3 0 16,5 0-2-16,-4-9 2 15,-2-6 1-15,6-8 6 16,-7-6 2-16,1-8 14 16,11-1 4-16,7-13 0 15,4 6 0-15,9-1-15 16,-3 6-4-1,3 10-6-15,-3 8-1 16,0 11-2 0,-3 7-4-16,-2 7-13 15,-4 3-25-15,-1 5-88 0,-3 3-76 16,4-3 106-16</inkml:trace>
  <inkml:trace contextRef="#ctx0" brushRef="#br0" timeOffset="96403.69">21339 13990 837 0,'8'10'185'16,"5"-2"111"-16,4-2-42 0,-3-5-20 0,2-1-47 0,1-6-12 0,-4-2-13 0,0 0-10 16,-6-1-29-16,-5 1-11 0,-5 3-19 0,-8-1-13 0,-11 4-16 0,-5-4-6 0,-5 6-15 0,-4 2-7 15,0 7-16-15,9 10-8 0,6 11-13 0,9 8-6 16,12 6-1-16,5 5-1 15,10-5 1-15,3-9-2 16,15-4-32-16,5-10-24 16,6-13-54-16,6-4-34 15,10-8-32-15,0-6-1 0,0-4 32 16,-1-3 35 0,-15-5 68-16,-2-4 34 0,-13 0 91 15,-9-3 42-15,-7 4 60 16,-5 0 26-16,-11 6-29 15,-7 5-32-15,-6 9-60 16,-4 5-31-16,2 19-41 16,-2 6-7-1,6 11-11-15,4-1-5 0,10-7-13 16,10-1-9-16,10-13-3 0,-1-3 0 16,5-11 13-16,-2-4 10 0,-2-14 12 15,3-5 5-15,0-15 7 31,4-11 2-31,-2-20 9 16,4-12 3-16,-1-18 9 0,2-8 1 0,-6-1-2 16,-5 7 2-16,-7 35 7 15,-1 17 6-15,-9 48 1 16,-1-6-7-16,-4 42-21 16,-6 16-11-16,4 27-10 15,-4 15-3-15,7 16-41 31,2-2-68-31,5-6-131 16,9-12-73-16,11-15 150 16</inkml:trace>
  <inkml:trace contextRef="#ctx0" brushRef="#br0" timeOffset="97099.61">23044 13102 1217 0,'2'2'170'0,"0"4"249"0,-4 8-206 15,0 21-44-15,2 12-32 0,-9 21-85 0,4 11-24 0,-3 11-24 0,-6 0-1 0,3 0-3 0,0-3-2 0,2-12-8 0,-1-4 2 16,2-20 3-16,4-12 5 16,-3-22 10-16,6-10 6 15,1-25 7-15,3-8 2 16,16-12-5-16,0-2-4 16,15 6-10-16,-2 4-2 15,4 12 1-15,1 9 1 0,-4 10 1 16,-3 10 2-16,-7 8 2 15,-7 5 2-15,-11 11 3 16,-7-1 0-16,-15 11-1 16,-8-3 0-16,-9 4-6 15,-5-7-8-15,-4-6-35 16,-9-9-23-16,2-13-91 16,6-9-73-16,12-10-301 15,23-13 298-15</inkml:trace>
  <inkml:trace contextRef="#ctx0" brushRef="#br0" timeOffset="97455.69">23444 13621 1187 0,'4'0'204'0,"3"3"270"16,-7 5-318-1,-3 5-4-15,-2 12-61 16,2 10-29-16,1 9-38 0,2 5-11 15,10 0-13-15,8-8-2 16,12-18-3 0,8-10 0-16,8-19 13 0,-3-12 9 0,-4-8 22 15,-6-11 12-15,-8-4 18 16,-6-6 6-16,-8 4 8 16,-1-1 3-1,-7 14-14-15,-1 10-6 0,-2 20-23 16,0 12-14-1,0 25-15-15,-2 12-9 0,5 12-6 32,3 4-2-32,2-7-13 0,3-6-25 15,5-14-77-15,3-7-58 0,-2-18-64 16,15-13 109-16</inkml:trace>
  <inkml:trace contextRef="#ctx0" brushRef="#br0" timeOffset="97766.77">24319 13493 2141 0,'-22'0'158'0,"-8"8"57"16,-8 0-37-16,-3 8-84 16,-6 3-35-16,15 9-32 31,-1 9-6-31,22 4-20 0,8 3-4 0,20-2-5 31,13-1-1-31,15-4 5 0,7-3 4 0,0-2 2 31,-3 1 4-31,-15-5 3 0,-13 1 3 16,-18-4 3-16,-11 0 0 0,-16 0-3 16,-12-1-2-1,-14 0-10 1,-6 3-16-16,-13-2-44 0,-4 2-37 15,-20-7-119-15,7 8 184 16,-37 12-30-16</inkml:trace>
  <inkml:trace contextRef="#ctx0" brushRef="#br0" timeOffset="102338.39">2340 15824 922 0,'-3'-12'128'0,"-5"1"69"0,-6 9-36 0,-3 7-10 0,-7 14-51 0,-1 6-18 16,-4 5-29-16,-4 6-8 15,3 5-15 1,7 2-7-16,8-4-8 16,7-4-2-16,13-13 17 0,6-2 16 15,11-7 18-15,10-3 6 0,7-1-9 16,1 2-4-16,-1 3-3 16,-1 4-2-1,-10 2-1-15,-2 7-4 16,-18 9-10-16,-8 8-4 15,-21 16-10-15,-7 2-3 0,-9-1-8 16,0-1-4 0,-1-13-10-16,-2-7-24 0,4-27-73 15,4-12-55 1,7-21-196-16,1-14 194 16</inkml:trace>
  <inkml:trace contextRef="#ctx0" brushRef="#br0" timeOffset="102696.78">2586 15447 1525 0,'10'7'124'0,"-4"16"63"32,-9 9 5-32,-7 22-68 0,-2 7-33 0,-1 21-52 31,2 8-19-31,10 12-15 0,1 2-2 0,7-9-3 31,11-8-1-31,1-21 0 16,4-11 1-16,-5-20 2 15,-1-11 1-15,-4-18 0 16,-7-9 0-16,7-16 2 0,-1-6-1 16,7-12 0-16,0 0-1 0,5 3 1 15,3 8 0-15,-1 15-1 16,3 7 0-1,2 25-3-15,-2 4 0 16,1 13-1 0,0 3-2-16,-3 0-64 0,1-3-46 0,8-16-176 15,4-13-165 1,9-17 255-16</inkml:trace>
  <inkml:trace contextRef="#ctx0" brushRef="#br0" timeOffset="103244.36">3482 16081 690 0,'5'-28'227'0,"-8"-4"205"15,-16 10-143-15,-6 5-46 16,-5 11-85 0,-6-1-38-16,-2 17-68 0,0 7-26 15,11 16-29-15,3 8-6 16,18 11-5-16,6 4 0 16,13-8 4-1,9 0 2-15,9-21 3 0,-1-9 2 0,5-18 2 16,-5-6 1-1,-3-19 2-15,-2-8 1 16,3-14-1 0,-4-12 1-16,0-4 0 15,-2 2 0-15,-5 13-1 0,4 10-1 0,-9 24-1 16,-2 11-1-16,-2 24 0 16,-4 13 0-16,4 10-2 15,5 4 0 1,1-9-1-1,2-4 1-15,-2-19 3 0,2-12 3 0,-8-4 2 16,1-3 0-16,2-5 0 16,-3 2-2-1,8-7-3-15,-2 4-1 16,3 4-2-16,6-1-1 16,-3 14-3-16,1 6-26 15,-6 6-21-15,0-1 1 0,-8-6 10 16,-3-4 34-16,-8-9 52 15,-3-6 15-15,-9-10 18 16,-2-3 7-16,-1-14-7 16,5-3-11-16,13-14-25 15,5-4-17 1,17-6-26-16,4 2-7 0,15 7-41 16,5 4-54-16,3 14-176 15,7 8 159-15</inkml:trace>
  <inkml:trace contextRef="#ctx0" brushRef="#br0" timeOffset="103529.22">4145 15848 792 0,'2'0'102'0,"5"-3"104"16,6-4-34-16,4-7-5 0,1-5-35 0,2-7-46 0,-4-1-15 0,-2-3-16 16,-4-2-3-16,-6 5-2 15,1 4 5-15,-14 10 6 16,-1 7-7-16,-9 17-19 0,-4 5-16 16,2 22-26-16,2 9-5 31,7 8-24-31,4 7-22 15,16-6-98-15,6-5-103 16,13-15-221-16,6-8 250 0</inkml:trace>
  <inkml:trace contextRef="#ctx0" brushRef="#br0" timeOffset="103841.09">4404 15902 653 0,'1'-34'174'15,"-1"3"138"-15,-3 6-55 16,-5 4-27-16,-1 18-72 15,-7 11-42-15,3 20-68 0,-1 5-27 0,9 13-23 16,4 1-4-16,4-17-5 16,10-3 1-16,-1-17 3 31,4-12 3-31,0-14 10 0,0-7 4 0,-10-18 12 16,2-7 8-16,-5-16 20 15,-1-9 9-15,-2-6 16 16,-2-1 5-16,-1-8-11 15,-4 1-10-15,7 21-15 32,2 15-10-32,6 40-2 0,-5 22-1 0,7 41-12 15,1 21-7-15,0 23-14 16,4 10-41 0,9 10-85-16,8 3 18 0,2-17 26 15</inkml:trace>
  <inkml:trace contextRef="#ctx0" brushRef="#br0" timeOffset="104918.13">438 11737 667 0,'-4'-15'132'0,"3"3"149"0,-5-2-45 0,4 6 0 0,-3 1-25 0,-1 6-28 0,3 1-20 0,-4 0-40 0,6 6-21 16,2 13-44 0,7 6-20-16,8 15-20 0,6 5-4 0,3 11-5 15,2-1-3 1,2-1-2-16,-6-2-1 0,-1-4 0 16,-6-2 1-16,-6-11 2 31,-7-10 0-31,-3-23-1 0,0-4-2 0,-3-29-3 0,-2-14 0 15,-1-24 0 1,-5-10 2-16,3-8 1 16,0-1 0-16,5 8 3 0,3 9 2 15,4 19 7-15,7 12 3 0,0 21 1 16,5 10-2 0,0 14-6-1,0 6-1-15,0 9 1 16,-10 5 2-16,-6 4 0 15,-3 7 0-15,-11 2-4 16,-4 4-1-16,-4 3-9 0,-2-6-27 0,4-11-92 31,4-2-73-31,15-15 93 0</inkml:trace>
  <inkml:trace contextRef="#ctx0" brushRef="#br0" timeOffset="105266.84">867 11500 1279 0,'-2'11'143'16,"-3"2"130"-16,5 3-158 0,5 9 6 0,8 6-54 0,7 7-9 0,7 5-43 0,1-4-8 0,6-9-7 15,-4-3 12-15,0-10 37 16,-2-4 21-16,-11-8 51 16,-4-5 5-16,-5-13 0 15,-7-9-4-15,-1-6-29 0,-1-12-13 16,-7-7-25-16,3-2-16 16,-1-3-19-1,3 3-9-15,4 3-11 16,2 7-4-16,5 6-8 15,-3 4-38-15,5 4-142 0,-1 0-74 16,0-5 122-16</inkml:trace>
  <inkml:trace contextRef="#ctx0" brushRef="#br0" timeOffset="105629.86">1353 10527 1244 0,'-5'10'157'0,"-3"5"102"16,3 14-56-16,5 10-27 15,2 18-65-15,6 3-25 16,4 20-55-16,-2 5-10 15,7 18-10-15,-6 4-3 16,7-1-5-16,5-4-1 16,1-21-1-16,1-7-1 15,2-17 0-15,-5-12 0 0,2-18-2 16,6-9-2 0,-2-22-1-16,0-11-1 15,7-23-16-15,-3-11-18 0,-1-13-89 16,-1-5-72-16,-6-4 106 15</inkml:trace>
  <inkml:trace contextRef="#ctx0" brushRef="#br0" timeOffset="105796.31">1244 10839 1867 0,'17'-1'110'0,"8"-4"28"15,8-4-4-15,10-7-71 16,4-6-18-16,7-10-21 16,4-6-64-16,9-12 31 15</inkml:trace>
  <inkml:trace contextRef="#ctx0" brushRef="#br0" timeOffset="122079.53">15603 1877 240 0,'-21'16'120'0,"6"3"95"0,-9 0 5 0,2 3-1 0,1-5-45 0,-1-1-23 0,8-8-41 0,14-7-16 0,2 1-22 0,18-16-13 0,21-13 8 0,2-8 12 0,17-17 23 0,4-6 12 0,15-21-2 15,22-12-5-15,33-17-18 16,15-8-12-16,5-9-19 15,6 4-14-15,2-2-14 16,-4 4-7-16,-8 14-11 16,-22 5 0-16,-46 32-1 15,-15 16 1-15,-33 27 1 16,-11 11-13-16,-23 14-88 16,-4 8-80-16,-15 12-324 15,1 1 279-15</inkml:trace>
  <inkml:trace contextRef="#ctx0" brushRef="#br0" timeOffset="122881.46">15772 2210 499 0,'-7'-11'110'0,"1"1"55"0,-5 6-16 0,2-4-3 0,-4 8-68 0,-3 4-23 0,0 3-23 0,-4 2-6 0,6-1-9 16,3 2 0-16,8-3 5 0,4 4 8 0,10-3 16 0,5 0 2 0,17 2 0 0,7-2-2 0,16-1-3 15,17 0 1-15,31-1-4 16,18-3-4-16,12 0-14 16,6 4-7-16,16-6-7 15,11 4-3-15,18 1 0 16,9 1 4 0,19 1 11-16,-6 3 9 15,17 0 3-15,9 3 0 0,-14 0-6 16,10 5-5-16,19 3-3 0,-18 0-4 15,24-5-3-15,5-4-1 16,-5-3-4-16,25-7 1 16,-7-6-3-16,0 1-1 0,8-6 1 15,-18 5 1 1,6 1 0-16,-19 2 3 16,-30 3 1-1,-7 5 4-15,-39 2 2 0,-17 4 0 0,-42 3-110 16,-34 1-102-16,-39-3 107 15</inkml:trace>
  <inkml:trace contextRef="#ctx0" brushRef="#br0" timeOffset="124066.72">17861 455 278 0,'-5'-5'111'0,"5"-5"130"0,0 3-19 0,5 2-40 0,1 3-24 0,3-3-41 0,6 5-13 0,0 5-33 0,7-3-14 0,4 7-26 0,5-1-9 0,23 3-10 15,15 2 2-15,20-1 4 16,2-1 0-16,12 2-2 16,-4-2-4-16,27 2-6 15,19-1-2-15,15 1-2 16,1 0-1-16,7-6 5 16,1 1 7-16,8 0 9 15,9-5 10-15,6-3 4 16,-1 0-3-16,-1 0-4 0,4-1-7 15,-3-1-7-15,-4-1-2 16,-5 2-3-16,-4 1-1 16,-19 6-2-1,-6-1-1-15,-9 9 0 0,-7 2-1 16,-11 1 1-16,13 3 0 16,-8-1 0-16,-5-6-2 15,-4-2 1-15,-5-8 1 0,21-3-1 16,0-1 1-1,-7-7-2-15,-7 3 0 0,-15 5 0 16,5 1 0-16,-1 9 0 16,-4-2-1-16,-13 1 0 15,-6 4 0-15,-12-2-1 16,0 2-1-16,12-1 0 16,0 1 1-16,2-1 3 15,-9-1-1 1,-15 2 3-16,-14-3 3 0,-18-3 3 15,-7 4 1-15,-10-7 3 16,-7-1-1-16,-7 1-2 16,-4-2 0-16,-1 0-3 15,-1 6-1-15,-1-5 0 16,-1 3-1-16,0 0-1 16,-2-1-1-16,2 1-2 15,-2-3-2-15,4 4-1 0,-4-1-1 16,3 5 2-1,1-3 0-15,-7 3 3 16,0 3 0-16,-8 5-3 0,1 6 0 16,-15 7 1-16,-8 7 0 15,-24 12 0-15,-14 7-2 16,-23 21-2-16,-7 9-2 16,-1 21-1-1,-8 11 0-15,-22-2 0 0,-4-1 2 16,-5 1 1-1,8-3 3-15,17-3-1 0,3-4 0 16,9-18-3-16,5-8-6 0,18-26-40 16,22-7-32-1,23-24-69-15,8-6-49 0,18-12 108 16</inkml:trace>
  <inkml:trace contextRef="#ctx0" brushRef="#br0" timeOffset="125310.55">18471 1161 429 0,'8'-6'159'0,"-2"-4"94"0,1 2-8 0,-6 4-22 0,-1-4-51 15,2 5-20-15,-7 0-43 0,0 3-27 0,-1 1-41 0,-5 10-12 0,-5 7-15 0,-9 4-2 0,-11 11-6 16,-4 5-2-16,-10 7-3 15,-2 3-1-15,-2-6-1 16,3-1-21-16,12-8-47 16,6-6-25-16,12-13-81 15,6-1-70-15,15-13 145 16</inkml:trace>
  <inkml:trace contextRef="#ctx0" brushRef="#br0" timeOffset="125709">18463 1149 508 0,'3'-5'95'0,"-3"-5"70"0,0 2-4 15,0-1-36-15,2 3-26 16,-1-1-18-16,3-1-5 15,4 7-13-15,-7-1-7 16,7 2-15-16,-5 0-6 16,0 3 0-16,-1-1 0 15,1 0 9-15,3-1 2 0,4-2-6 16,-1-3-3-16,7 1-12 16,3-3-5-16,8 1-5 15,4-1-5-15,2 1-4 16,5 2-2-16,2 3 0 15,2 2 3-15,-1 2-2 16,-6 3 1-16,-5 5-3 16,-8-4-1-16,-9 2-2 15,-1-2 0-15,-12-4-20 0,2-2-45 16,-2 6-247-16,-11-7 201 16</inkml:trace>
  <inkml:trace contextRef="#ctx0" brushRef="#br0" timeOffset="126001.31">18186 1445 803 0,'11'0'110'0,"0"2"58"0,4 4 5 0,11-3-64 0,0 6-32 0,12-1-31 0,-3-3-6 0,8 6-19 0,-1-6-6 0,6 6-11 16,-7-5-1-16,7 1 0 15,-2-6 1-15,-2-4-118 16,-6-8-278-16,-11-17 244 15</inkml:trace>
  <inkml:trace contextRef="#ctx0" brushRef="#br0" timeOffset="126286.99">19118 1106 429 0,'3'0'141'0,"-1"3"188"0,2 7-81 0,-4 2 2 16,-6 2-54-16,-7 2-86 16,-12 5-25-16,-11 5-41 15,0 3-20-15,-20 9-15 16,-5 3-5-1,-7 9-9-15,-5 2-29 16,17-3-76-16,4-2-73 0,20-10 89 16</inkml:trace>
  <inkml:trace contextRef="#ctx0" brushRef="#br0" timeOffset="126676.73">19881 1290 423 0,'0'8'160'0,"-1"-5"91"0,1 9-50 0,-2-3-10 0,-1 8-92 0,-5 7-25 0,-6 14-29 16,-11 3-14-16,-12 14-19 0,1-1-5 0,-8-4-29 16,5 2-51-16,-6-9-282 15,1-4 227-15</inkml:trace>
  <inkml:trace contextRef="#ctx0" brushRef="#br0" timeOffset="126947.26">19940 1147 679 0,'3'-3'111'0,"5"-5"115"16,-3 5-47-16,6 1-7 16,-5 2-45-16,13 2-52 15,-2 2-7-15,8 4-14 16,12-3-9-16,7 0-12 15,11-2-6-15,5-3-9 16,2 0-4-16,-6-3-6 16,-15-5-2-16,-3 6 1 15,-16-6-19 1,-3 8-125-16,3 2-140 16,-20 4 146-16</inkml:trace>
  <inkml:trace contextRef="#ctx0" brushRef="#br0" timeOffset="127192.06">19637 1644 752 0,'16'3'116'0,"6"3"88"15,5 0-40-15,9 5-27 16,2-3-54-16,6 3-50 0,2-1-11 16,-2 1-16-16,3-2-4 15,4-5-88-15,1-1-129 16,3-3 126-16</inkml:trace>
  <inkml:trace contextRef="#ctx0" brushRef="#br0" timeOffset="127422.39">20533 1185 1084 0,'0'0'78'0,"-5"0"24"0,-1 9 28 0,-4 5 13 16,1 5-50-16,-13 16-57 15,-3 6-5-15,-5 11-18 16,-7 8-7-16,-10 3-55 16,-5 0-58-16,-8-3 60 15</inkml:trace>
  <inkml:trace contextRef="#ctx0" brushRef="#br0" timeOffset="127892.52">21450 1265 778 0,'-7'13'170'0,"-4"3"146"0,-3 7-193 0,-11 4 4 0,-10 12-96 0,-6 6-18 0,-2 7-9 0,-2 0-2 0,7-3-14 0,6-4-35 15,9-10-145-15,5-8-152 16,9-8 181-16</inkml:trace>
  <inkml:trace contextRef="#ctx0" brushRef="#br0" timeOffset="128181.08">21547 1213 312 0,'21'-16'82'0,"-4"2"161"15,-4 0-78-15,1 3 37 0,-1 8-18 0,-2 0-50 16,1 3-11-16,-9 4-21 16,7 1-16-16,-5 5-36 15,4-4-7-15,5 5-11 16,4-2-7-16,13 2-4 15,4 0-4-15,14-4-10 16,4 2 0 0,1-7-2-16,0-1-8 15,-7-1-89 1,-6-3-183-16,-14 2 164 0</inkml:trace>
  <inkml:trace contextRef="#ctx0" brushRef="#br0" timeOffset="128505.29">21183 1696 798 0,'8'-2'114'0,"1"-1"85"15,13 1-99-15,5 4 1 0,11 1-63 32,8 2-21-32,14 6-15 0,3 2-1 31,3 1-58-31,-1 2-108 0,-7-5 99 0</inkml:trace>
  <inkml:trace contextRef="#ctx0" brushRef="#br0" timeOffset="128712.61">22101 1275 1237 0,'-3'9'100'0,"-8"5"20"0,0 13-3 0,-8 13-67 32,-11 10-26-32,-8 13-16 0,-5 8-4 15,-5 9-23-15,-4-2-55 0,6-1 47 32</inkml:trace>
  <inkml:trace contextRef="#ctx0" brushRef="#br0" timeOffset="130326.24">21648 1543 660 0,'-11'-8'112'0,"3"5"85"0,1 1 15 0,-1 2-41 0,4 3-23 0,3 7-24 0,1 1-8 0,5 8-34 15,6 12-14-15,0 15-32 16,-5 12-12-16,2 21-13 16,0 11-5-16,1 28-5 15,4 15-1-15,4 18-1 16,-1-1 1-16,1-10 0 31,2-9 0-31,-3-14-5 0,-2-8-9 16,-4-22-40-16,-4-7-34 0,-4-23-117 15,-6-10-117 1,1-20 178-16</inkml:trace>
  <inkml:trace contextRef="#ctx0" brushRef="#br0" timeOffset="130550.37">21625 3031 1137 0,'-18'-1'102'0,"1"6"73"15,11 12-58-15,7 18-25 16,10 9-30-16,10 9-33 16,4 1-7-1,5-2-9 1,-2-8 1-16,-4-14 36 0,3-9 22 16,-5-15 48-1,0-6 15-15,3-19-16 16,1-3-16-16,5-17-48 15,-1-7-20-15,-5-5-28 16,-1 1-44-16,-7 9-145 16,-1 14-80-16,-6 24 115 15</inkml:trace>
  <inkml:trace contextRef="#ctx0" brushRef="#br0" timeOffset="130948.82">21707 4050 1696 0,'0'0'99'15,"0"0"25"-15,4 8-27 0,-2 17 4 16,1 12-53 0,0 13-41-16,-3 5-2 0,3 7-5 15,-1-5-2-15,1-2-2 16,-3-6 1-16,0-16 5 31,0-13 4-31,0-20 25 0,0-6 23 0,-3-22 29 16,-3-18 12-16,-1-28 1 15,-4-18-15-15,3-18-26 16,5-10-17-16,13 17-21 16,4 18-6-16,8 33-8 15,3 18-1 1,2 21-8-16,0 15-3 0,0 13 1 15,-5 6 3-15,-6 7 7 16,-8 2 1-16,-13 6-20 16,-6 1-27-16,-10 4-80 0,-2-3-51 15,-1-5-157 1,2-8 179-16</inkml:trace>
  <inkml:trace contextRef="#ctx0" brushRef="#br0" timeOffset="131369.06">22101 3837 1281 0,'16'30'101'0,"-5"8"19"0,-3 2-16 0,-8-3-6 31,-7 1-52-31,3-9-16 16,-4-7-10-16,3-10 8 15,5-12 12-15,-9-6 16 16,6-11 7-16,3-18-9 15,1-8-16-15,18-5-25 16,8 2-9-16,12 5-8 16,5 9 1-16,4 13 2 0,-6 11 1 15,-7 12 2-15,-7 7 0 0,-7 14 1 16,-13 3-3-16,-3 9-9 16,-7 0-6-16,-6 3-6 15,5-1 2-15,3-4 5 16,3-5 5-16,11-8 3 31,7-9 2-31,1-15 29 0,3-9 19 0,5-8 39 16,-6-1 13-16,-7-4 14 15,-3 0-7-15,-12 1-17 16,-4-3-12-16,-15 0-36 16,-7-4-15-16,-4 1-64 15,-5-4-36-15,4 0-109 16,-2 1-80-16,14 6 148 0</inkml:trace>
  <inkml:trace contextRef="#ctx0" brushRef="#br0" timeOffset="131605.95">22969 3736 1311 0,'-10'4'220'0,"-4"0"91"0,-21 3-78 16,-4 5-9-16,-5 10-143 0,4 5-29 0,10 8-42 0,10 7-12 0,14-2-9 15,6-1-3 1,20-9-2-16,7-5-1 0,12-12-7 16,13-4-29-16,0-10-126 15,2-5-211-15,-5-2 217 16</inkml:trace>
  <inkml:trace contextRef="#ctx0" brushRef="#br0" timeOffset="132368.19">23508 3828 1685 0,'-23'1'154'0,"-3"9"59"16,-4-2-40-16,-4 11-60 16,-1 3-58-16,7 0-39 15,6 5-6-15,14-2-20 16,8 2-5-16,14-2-3 15,5-1 0-15,8-4-7 16,6-4-18-16,1-11-69 16,4-5-40-16,6-11-88 15,7-10-62-15,3-6-30 16,-4-6 40-16,-4-5 116 16,-8-4 124-16,-8-2 213 15,-5-7 69-15,-12-10 87 0,-9 2 1 16,-7 9-31-16,-5 10-47 15,2 31-71-15,-5 9-38 16,-2 24-73-16,-1 10-17 0,0 18-29 16,-5 7-3-1,5 5-8-15,6 1-1 16,3-7-4-16,5-3-3 16,8-14-3-1,6-9 1-15,0-11 4 0,2-9 2 16,-3-12 6-16,-2-8 1 0,8-11 2 15,-5-7 0 1,6-6-6-16,3 2-1 0,2 8-3 16,0 6-2-16,-3 15 2 15,-6 4-1-15,-4 13-1 16,1 2 1-16,-3 6-1 16,2-3-3-16,6-4-4 15,2-3-5 1,7-9 5-16,-2-4 4 15,4-5 8-15,-3-7 8 16,0-4 5-16,-1 1 4 0,-6 2 11 16,-7 4 5-16,-4 9 1 15,-8 7-1-15,-4 16-15 16,-6 3-6-16,1 6-8 16,5-2-5-16,6-7-27 15,11-10-45-15,9-14-133 16,1-1-49-16,-2-23 117 0</inkml:trace>
  <inkml:trace contextRef="#ctx0" brushRef="#br0" timeOffset="132523.16">24251 3697 1605 0,'-19'0'37'0,"7"-5"-45"0,9-1-38 16,6-7-338-16,11-6 263 0</inkml:trace>
  <inkml:trace contextRef="#ctx0" brushRef="#br0" timeOffset="132834.26">24499 4006 885 0,'-5'69'97'0,"1"1"17"0,0-9-50 16,0-2 3-16,4-9-66 15,-3-10-1-15,6-14 6 16,0-10 19 0,-3-16 93-16,1-5 32 0,-4-18 57 15,-3-9 8 1,1-26-30-16,-3-15-12 0,7-18-40 16,2-4-30-1,18 15-58-15,5 12-18 16,9 35-15-16,2 14-1 15,-5 24 0-15,0 7-1 16,-13 14 2-16,-4 2 3 0,-13 10 1 16,-10 1 0-16,-6 4-8 15,-7 3-12-15,-4-7-82 16,-3-6-44-16,-5-5-118 16,1-9-376-1,-22-9 399-15</inkml:trace>
  <inkml:trace contextRef="#ctx0" brushRef="#br0" timeOffset="133087.79">23349 4508 1968 0,'17'41'160'0,"-2"9"15"0,-1 10 9 0,-5 8-99 0,-6 7-53 0,-3 0-22 0,-3-8-24 0,-2-7-104 0,5-11-37 0,4 0 66 0</inkml:trace>
  <inkml:trace contextRef="#ctx0" brushRef="#br0" timeOffset="133702.4">19776 1831 1143 0,'0'7'103'0,"0"-1"234"15,0 5-155-15,0 2 30 0,-3 2 1 0,-4 17-107 0,4 6-24 0,-2 28-41 0,-1 13-20 16,1 20-19-16,-3 4-1 16,4 1-2-16,-1 3-1 15,5-3-25-15,0 3-35 16,6-3-141-16,-6-14-113 16,-1-14 164-16</inkml:trace>
  <inkml:trace contextRef="#ctx0" brushRef="#br0" timeOffset="134011.66">19392 2692 1529 0,'5'5'63'0,"6"12"21"15,6 9-20-15,12 16 23 16,-1 6-27-16,7-1-39 16,-5-5-3-16,-2-10-1 15,2-8 8-15,-8-7 21 16,4-9 12-16,-6-3 25 16,2-7 0-16,-1-11-13 15,1-7-10-15,2-10-34 0,1-5-21 16,2-1-122-1,-1 6-49-15,9 5 79 16</inkml:trace>
  <inkml:trace contextRef="#ctx0" brushRef="#br0" timeOffset="134734.98">18550 3574 1062 0,'3'16'88'16,"0"14"169"-16,2 4-173 0,4 22-9 0,-4 2-5 0,1 5-60 0,-4 0-4 0,-2-8-3 0,-2-4-1 0,-4-13 2 16,3-5 1-16,0-18 7 15,-5-3 6-15,3-16 50 16,-3-11 5-16,4-20 6 16,0-16 2-16,1-23-40 15,0-11 1-15,9-8 1 16,2 2 2-16,13 17 13 15,4 17 8-15,2 24-6 16,-2 15-12-16,2 17-24 16,-5 2-16-16,-5 13-6 15,1 9 2-15,-10 3 6 0,-7 6 2 16,-12 6-6-16,-6 1-16 16,-12-1-51-16,-2-2-24 15,1-7-84-15,3-7-58 16,3-8 131-16</inkml:trace>
  <inkml:trace contextRef="#ctx0" brushRef="#br0" timeOffset="135532.06">18929 3637 428 0,'3'11'129'0,"-2"3"87"0,9 2-16 0,-6 5-62 0,4 2-65 0,0 4-50 0,-3-2-8 0,3-4-10 0,-2-2-1 15,-4-11 13-15,-1-5 36 16,-1-2 57-16,-3-9 21 16,0-9 20-16,-5-8-30 0,3-8-43 15,2-5-20-15,3-5-31 16,5 4-10-16,8 4-19 15,-1 7-6-15,2 12-10 16,-1 3-24-16,12 7-90 16,1 5-83-16,2 2 109 15</inkml:trace>
  <inkml:trace contextRef="#ctx0" brushRef="#br0" timeOffset="135807.39">19299 3606 998 0,'-15'3'145'0,"-6"-2"64"16,0 10-71-16,-1 3-40 16,2 9-80-1,6 5-17-15,9 2-10 0,5-3-2 16,9-5 2-16,9-5 2 0,4-9 25 16,2-6 19-1,1-7 25-15,2-6 11 0,-2-10 8 16,2-2-2-16,-10-3-3 15,-4 3-6-15,-15-6-23 16,-7 3-14-16,-15-1-56 16,0 2-41-16,2 7-97 15,3 4-129-15,11 5 165 16</inkml:trace>
  <inkml:trace contextRef="#ctx0" brushRef="#br0" timeOffset="136057.57">19733 3484 1068 0,'8'-5'162'0,"0"-3"211"16,-7 2-82-16,-10 0-40 16,-4 3-46-16,-10 3-120 15,-1 9-26-15,-4 13-52 16,2 10-12-16,9 6-12 15,4 4-5-15,21-4-3 0,7-3-1 16,16-10-27-16,2-6-36 16,8-11-105-16,2-3 289 15,3-10-121-15</inkml:trace>
  <inkml:trace contextRef="#ctx0" brushRef="#br0" timeOffset="136738.34">20236 3479 1799 0,'4'0'110'0,"-19"2"-22"0,-23-2 58 0,1 9-52 16,-1-1-57-16,9 16-39 15,3 1-7-15,13 11-13 16,7 1-7-16,15-6-20 16,13 2-16-16,8-14-47 15,8-5-23-15,8-9-52 16,-4-11-36-16,1-8-1 16,-5-8 3-16,-8-11 54 15,-7-8 57-15,-2-15 103 16,-4 0 42-1,-4-9 114-15,-5-1 47 0,-8 1 34 16,0 7 28-16,-5 26-13 0,-3 10-44 16,5 33-78-1,-6 13-41-15,1 20-71 16,3 11-6-16,-5 13 0 16,4 0-1-16,0-8-5 15,3-7-3-15,4-16-4 16,2-14-3-16,5-12 1 15,2-6 1-15,-2-15 6 16,1-1 1-16,4-7 2 0,6-5 0 16,-2 0 1-16,0 2 0 15,4 12-1-15,-7 3 0 16,-1 9-3-16,-2 8 1 16,-5 8 0-16,2-2 1 15,1-1 1-15,1-4 0 16,3-5 0-16,2-7 3 0,-5-2 4 31,1-4 2-31,-2 1 7 0,1 5 5 0,-4 0 12 16,5 3 4-16,0 5-5 15,2-3-5-15,-1 4-16 16,3-2-5-16,-3-1-6 16,1-6-4-16,-2-5-91 15,-2-3-76-15,-4-19 91 16</inkml:trace>
  <inkml:trace contextRef="#ctx0" brushRef="#br0" timeOffset="137167.44">20708 3240 1458 0,'-20'9'203'0,"4"-1"64"0,5-2-109 0,-2-1-8 0,10-7-148 0,3-2-24 16,3-4-62-16,7-2-43 15,2 7-54-15,4 5-20 0,-2 12-8 16,-1 10 21-16,1 15 63 16,0 7 39-16,2 9 81 15,0 5 31-15,-4 3 25 16,1 2 3 0,-7-2-10-16,4-3-12 0,-9-5-17 15,3-5-4-15,-4-12-7 16,0-9 3-1,0-15 54-15,0-13 9 16,-4-4 83-16,3-19 8 16,-1-19-21-16,-3-9 13 0,4-18-46 15,-2-16 4 1,1 1-18 0,4-1-19-16,10 24-28 0,4 21-9 0,8 31-10 15,-4 11 0-15,-4 21-8 16,-3 7-2-16,-7 9-8 15,2 4-1-15,-8-6-49 16,-5 1-31-16,-15 0-74 16,-13-1-73-16,-15 2 127 15</inkml:trace>
  <inkml:trace contextRef="#ctx0" brushRef="#br0" timeOffset="137532.57">19388 4134 1578 0,'6'-8'102'0,"13"3"53"0,1-4-34 0,23 7 24 0,-2 2-54 0,5 2-57 0,1 7-5 0,-14 4-12 0,-3 1-6 0,-8 3-1 0,-9 4 4 16,-12-1 7-16,-5 2 4 15,-14 4-1-15,-7-1-5 16,-5 3-12 0,-6-1-3-16,7-2-6 0,7 1-6 15,22-4-7-15,13 1-2 16,25-1 2-1,9-11 3-15,12-6 4 0,2-6 2 16,4-20-48-16,3-4-77 16,3-13 79-16</inkml:trace>
  <inkml:trace contextRef="#ctx0" brushRef="#br0" timeOffset="140560.87">22202 1248 253 0,'-9'0'40'0,"-6"-2"53"0,0 2-7 15,-6 0 27-15,4 2 1 0,4 4-3 0,4 0-7 0,9 2-1 16,4-1-2-16,3-3-1 0,4 3-1 16,1-3-9-1,3 4-8-15,8-1-2 0,7 1 1 16,18-2-6 0,8 0 2-16,9-1-11 0,3 1-2 0,0-4-12 31,1-1-12-31,-1 1-18 15,-8-2-9-15,-16-3-5 0,-12 1-3 16,-23-4-44 0,-9 3-58-16,-17 1-192 15,-16 2-179-15,-10 11 248 16</inkml:trace>
  <inkml:trace contextRef="#ctx0" brushRef="#br0" timeOffset="140823.35">21983 1543 604 0,'27'0'124'0,"3"0"181"16,6 0-105-16,11 0-2 15,4-2-26-15,12 1-58 0,0-6-27 16,-5 1-40-16,-1-2-16 15,-16-1-22-15,-2 2-5 0,-9 6-8 32,2-2-5-32,-7 9-35 0,-4-1-35 15,-4 3-88-15,-7 1-70 16,-4-3 125 0</inkml:trace>
  <inkml:trace contextRef="#ctx0" brushRef="#br0" timeOffset="141068.01">21920 1585 886 0,'12'2'119'0,"6"3"75"0,7-5 12 0,10 3-54 31,7 3-25-31,17 5-29 0,5 2-15 0,2 1-32 15,1 0-14-15,-9-1-23 16,-7-2-8-16,-7-5-27 31,2-6-37-31,-2-8-194 16,1-3 159-16</inkml:trace>
  <inkml:trace contextRef="#ctx0" brushRef="#br0" timeOffset="142771.79">22745 507 333 0,'-3'-5'73'0,"1"-5"90"0,2 6-4 0,0-6 10 0,2 4 0 0,5 0-2 0,-3 2-7 0,0 0-5 0,-2 4-4 15,1 0-20-15,-1 4-12 0,-4 4-28 16,-4 7-14 0,3 11-18-1,-1 9-9-15,-2 17-20 16,3 8-8-16,0 8-15 0,-3 0-3 16,2-5-2-16,-3-3 0 0,-1-8-2 15,-2-3-5-15,-1-12-47 16,5-5-39-16,-1-15-114 15,7-15-122-15,0 6 184 16</inkml:trace>
  <inkml:trace contextRef="#ctx0" brushRef="#br0" timeOffset="143135.68">22757 418 604 0,'0'-4'157'15,"0"-3"65"-15,2 4-6 16,3 0-7-16,-1 0-82 16,7 3-16-16,2 3-31 15,3 2-17-15,4 10-24 16,-1 6-11-1,3 12-11-15,8 2-5 0,3 14-4 16,2 4-3-16,8 20-4 16,-5 3 0-16,1 15-2 0,2 0 0 15,3 6-1 1,-1 0 0-16,-4 1 2 0,-1 5 0 16,-9-7 0-16,-4-3 1 15,-11-20-1 1,-3-12-34-16,-1-18-87 0,-4-10-89 15,-1-14 99-15</inkml:trace>
  <inkml:trace contextRef="#ctx0" brushRef="#br0" timeOffset="143509.21">22705 1106 768 0,'0'0'118'16,"0"-6"95"-16,0 1-20 15,-3 2-22-15,-2 3-42 0,-2 0-54 16,3 3-13-16,3 8-23 15,1 2-5 1,6 12 9-16,13 6 1 0,11 23 9 16,9 7-5-16,15 18-9 0,6 3-2 15,2-3-18-15,-7-2-2 16,-13-14-7 0,-5-9-3-16,-11-11-7 15,-2-7-19-15,-3-8-80 16,-4-4-73-16,-3-5 86 0</inkml:trace>
  <inkml:trace contextRef="#ctx0" brushRef="#br0" timeOffset="143793.48">23314 1443 1186 0,'0'0'128'0,"-1"-3"-16"0,-10 10 124 0,1 4-23 0,-2 22-50 0,4 8-38 16,1 19-57-16,-4 6-25 0,-1 0-17 15,-4-3-11-15,3-8-8 16,2-7 0-16,0-12-69 15,10-8-59 1,1-10-226-16,1-7 189 16</inkml:trace>
  <inkml:trace contextRef="#ctx0" brushRef="#br0" timeOffset="144247.35">23041 276 343 0,'3'0'178'0,"1"0"124"16,-1 2-24-16,3 3-5 0,-4 1-67 0,-7 5-29 0,0 3-53 0,0 7-30 0,-1 6-46 0,3 1-15 15,1 8-21 1,1 4-4-16,1-3-8 0,0 1 0 16,6-1-51-16,0-7-52 15,-2-2-209-15,-1-1 176 0</inkml:trace>
  <inkml:trace contextRef="#ctx0" brushRef="#br0" timeOffset="144552.04">23057 235 848 0,'2'-11'100'0,"1"7"66"0,0-4-5 15,5 6 18 1,-2 4-49-16,4 9-41 16,1 5-12-16,1 9-38 15,1 2-9-15,1 7-20 16,3 6-4-16,13 9-6 16,2 4-1-16,17 13-2 15,6 7 0-15,13 17 0 16,3 0 1-16,3 6 2 0,0 0 0 15,-15-15 1-15,-7-4 2 16,-14-14 0-16,-8-8 1 0,-10-12-45 16,-7-10-57-1,-12-14 56 1</inkml:trace>
  <inkml:trace contextRef="#ctx0" brushRef="#br0" timeOffset="144999.01">23729 1139 918 0,'3'-5'115'0,"5"2"57"0,-6 3 2 0,-2 2-35 0,1 10-33 0,-4 10-22 0,0 8-15 0,-10 24-32 0,1 8-8 16,-10 8-9-1,1 6-2-15,4-5-1 16,-7-6-2-16,13-16-9 0,6-8-2 16,5-11-28-16,0-7-32 15,0-5-81 1,-3-10-61-16,-3-1 101 15</inkml:trace>
  <inkml:trace contextRef="#ctx0" brushRef="#br0" timeOffset="145189.45">23292 1612 711 0,'-8'-8'109'16,"4"-1"78"-16,2 7-31 15,4 4-28-15,9 7-59 16,3 7-56-16,8 5-3 16,3-4-41-16,2-1-92 15,1-1 77-15</inkml:trace>
  <inkml:trace contextRef="#ctx0" brushRef="#br0" timeOffset="145546.46">23292 82 521 0,'-8'11'86'0,"-1"12"174"0,-2 5-117 15,0 10 2-15,0 4-14 16,8-2-73-1,-2-1-18-15,8-1-22 16,-3-3-8-16,2-1-7 16,-2 0 1-16,-5 0-125 15,0 3-153-15,3-7 159 16</inkml:trace>
  <inkml:trace contextRef="#ctx0" brushRef="#br0" timeOffset="145868.57">23227 221 943 0,'12'-6'107'16,"-1"0"49"-16,1 6 14 0,1 1-49 16,3 10-30-16,1 14-24 15,7 7-6-15,2 14-22 16,8 6-5-16,5 11-17 15,5 1-9-15,18 6-6 16,1 6-1-16,11 4 1 16,-5 2-1-16,2-3 2 15,-3-2 0-15,0-9 1 16,-2-3 0-16,-9-7 0 16,-6-8 1-16,-20-5-11 0,-7-6-35 15,-19-7-94 1,-5-9-51-16,-8-12 83 0</inkml:trace>
  <inkml:trace contextRef="#ctx0" brushRef="#br0" timeOffset="146360.89">24040 1207 407 0,'-3'1'163'0,"1"-1"93"0,2 0-45 16,2-1 25-16,1-4-106 16,2 0-30-1,-4 4-25-15,-1 1-8 0,0-2-14 16,-9-1-5-16,-1 11-21 15,-2 6-11-15,-1 18-10 16,5 1-2-16,-1 14 0 16,7-1 0-16,1 1-2 15,1-4 0-15,1-1 1 16,1-5 0-16,-2-9-1 16,0-8 1-1,-3-2 0-15,1-4-1 0,-1-9 1 16,3-4-3-16,0 2-1 0,-2-3-1 15,1-3 1-15,-1 2 1 16,2-1 4-16,-1 1 0 16,-7-12 3-1,4 10 1-15,0-3 1 16,-4 1 0-16,-5-3 0 16,-4-3-1-16,-8-8-12 15,-7-3-31-15,-6-11-136 16,-4-4 108-16</inkml:trace>
  <inkml:trace contextRef="#ctx0" brushRef="#br0" timeOffset="198270.36">769 6726 416 0,'-11'5'139'0,"0"3"182"0,0-5-80 0,-2 2-13 0,5 1-27 16,0-4-38-16,5-1-8 0,2 1-19 0,-6-2-1 0,4 2-24 0,3 2-14 15,-6 10-22-15,12 5-18 0,-1 18-20 16,1 7-10-16,-1 8-18 16,-2 1-3-16,2 0-2 15,-5-3 0 1,1-9-3-16,-2-6-6 0,-5-18-59 15,1-4-44-15,-5-5-143 16,-2-12-115-16,-6-3 202 16</inkml:trace>
  <inkml:trace contextRef="#ctx0" brushRef="#br0" timeOffset="198838.77">324 6846 1279 0,'-9'-3'128'0,"-1"2"113"0,-3 1-22 15,6-5-36-15,5 0-21 16,2-9-43-16,13-7-19 16,6-10-22-16,9-7-8 15,16-5-12 1,8-7-10-16,11 0-13 16,7-1-6-16,-7 13-15 15,-11 5-3-15,-11 13-9 16,-13 4-1-16,-12 8-2 0,9 6-1 15,-12 4 3-15,0 6 1 0,-2 9-1 16,-7 0 0-16,4 12 0 16,-8 2 1-16,0 9 0 15,2 7-1-15,-4 2 0 32,2 6 0-32,0 2-1 0,-1 1 2 0,4-4-2 15,2-2 1-15,1-9-1 16,2-6 1-16,0-13-1 15,-4-8 1 1,4-11 0-16,0-5 1 0,2-21 0 16,-1-6 0-16,4-12 1 15,-1-8-3-15,6-2 2 16,2 5-1 0,4 9-1-16,-5 10 1 0,0 14 0 0,-5 9-1 15,2 13 1 1,-2 10 0-16,-3 5 1 0,-2 6-1 15,-5 3 1-15,-1 1-1 16,3-6-2-16,-1-2 0 16,4-7-65-16,-3-7-24 15,6-9-102-15,0-5-56 0,-1-13-221 16,3-4 259-16</inkml:trace>
  <inkml:trace contextRef="#ctx0" brushRef="#br0" timeOffset="199099.86">1280 6848 975 0,'3'8'169'0,"2"1"109"0,6 4-41 0,3 3-44 0,7 4-52 16,-1 2-28-16,1 3-41 0,-4 1-14 16,-6 0-27-16,0 1-9 0,-5-2-9 15,-4-1-1 1,-2-3-3-16,-5-9 1 15,5-12 1-15,-4-6 7 16,4-13 9-16,-4-8 4 16,3-11 8-16,-2-7-3 0,6-9-12 15,0 0-7-15,3-1-15 16,7 8-6-16,9 11-51 16,2 9-62-16,2 13-279 15,12 4 235-15</inkml:trace>
  <inkml:trace contextRef="#ctx0" brushRef="#br0" timeOffset="199525.5">1914 6630 1269 0,'-1'0'109'0,"1"0"57"0,1-3 25 16,12-8-87-16,-1-3-8 0,11-11-30 0,-6-2-11 0,3-2-10 0,-4-2-6 0,2 4-14 0,-6 2-2 16,-1 6 1-16,-1-2 2 15,-9 10-1-15,1 10-5 16,9-4-8-16,-8 16-2 0,5 8-3 31,-3 14-1-31,3 8-3 16,-2 8-1-16,3 9-3 15,1 4-1-15,-5-1-13 16,-2 2-43-16,1-4-57 16,0-4-80-16,-4-9 95 0</inkml:trace>
  <inkml:trace contextRef="#ctx0" brushRef="#br0" timeOffset="199698.75">1977 6974 1164 0,'24'-2'193'0,"3"1"147"16,8-5-122-16,6-1-48 0,1-5-82 0,4-4-26 15,1-9-56-15,1-2-64 16,4-5 38-16</inkml:trace>
  <inkml:trace contextRef="#ctx0" brushRef="#br0" timeOffset="202251.53">7316 6323 510 0,'0'-2'168'0,"-2"-1"140"0,-1 1-28 0,-3 2-10 0,1 4-42 0,-3 5-31 0,-1-1-66 0,4 8-32 16,3 1-41-16,2 7-14 16,4 9-15-1,7 0-6-15,1 9-13 16,1 3-2-16,-2-3-4 16,-2-1-1-16,-4-4 0 15,-5-3-1-15,0-9-68 16,-3-6-53-16,-8-9-182 15,-2-2 156-15</inkml:trace>
  <inkml:trace contextRef="#ctx0" brushRef="#br0" timeOffset="202518.72">7046 6391 970 0,'3'-5'201'0,"-1"0"184"0,6-4-154 15,-3-1-7-15,2-2-86 16,4-1-35-16,0 3-46 16,-1-4-14-16,9 2-20 15,0 1-9-15,11 0-12 16,3 1-2-16,11 1 0 16,3-1-1-16,7-1-2 15,-2-1-1-15,-9 5-33 16,-7 4-28-16,-11 3-83 15,-9 2-78-15,-3 4 126 16</inkml:trace>
  <inkml:trace contextRef="#ctx0" brushRef="#br0" timeOffset="203003.38">7600 6334 977 0,'0'-5'133'15,"3"2"114"-15,2-5-33 0,0-1-33 16,4-4-33 0,4-1-31-16,2 0-14 0,11 4-31 15,-1 4-16-15,0 6-36 16,-1 3-10-16,-8 10-6 16,-2 4 0-16,-5 5 0 15,-7 2 1-15,-4 2 1 16,-7 1 0-16,-4 6-1 15,0-3-3-15,-2 5-1 16,-3-2-2-16,1-1-1 16,1-2-1-16,8-7 0 15,7-1 0-15,10-6-1 16,4-5 0-16,7-6 2 16,4-2 1-16,9-5 1 15,7-1 0-15,8 0-1 16,6-3-14-16,1 0-139 0,1-1 108 15</inkml:trace>
  <inkml:trace contextRef="#ctx0" brushRef="#br0" timeOffset="203963.89">15668 6187 748 0,'0'2'139'0,"-2"1"158"16,2 0-62-16,-5 3-11 0,2-1-35 0,2 1-53 0,-4 1-7 0,6 4-20 16,1 4-16-16,1 8-20 15,7 6-12-15,-9 9-24 16,4 8-9-16,-5 5-16 15,-2-7-4-15,1 0-3 16,-1-9-2-16,-1-4-13 16,-2-3-22-16,1-10-67 15,-1-6-52-15,-5-7-220 0,-1-5 213 32</inkml:trace>
  <inkml:trace contextRef="#ctx0" brushRef="#br0" timeOffset="204153.74">15294 6223 1407 0,'25'2'136'15,"8"0"71"-15,13-2 14 0,8-2-61 16,1 0-30-16,0-4-44 16,-9 3-20-16,-5-3-35 15,-3 1-13 1,-2-5-30-1,0 3-37-15,-4-5-117 0,1 0-86 0,-5 6 126 32</inkml:trace>
  <inkml:trace contextRef="#ctx0" brushRef="#br0" timeOffset="204587.32">15925 6121 1131 0,'1'-8'183'0,"7"-1"118"16,5-3-75-16,4 3-15 0,12-4-70 16,5 2-25-16,7 3-39 15,7 5-19-15,-7 10-27 16,-5 2-10-16,-17 5-13 16,-6 7 0-16,-13-2 0 15,-5 3-1-15,-16 0 2 16,-2-2-1-16,-3-4-3 15,3-3 2-15,7-9-2 16,8 1-2-16,8 0-3 16,13-3 0-16,10 4 9 0,9 2 4 15,7 3 10-15,2 1 4 16,2 6-2 0,-5 2-1-16,-8-1-5 0,-3 5-3 0,-15-2-3 15,-9-3-1 1,-7 3 1-16,-9 0 0 15,-11-3-2-15,-4 1-1 0,-11-5-7 16,-4-6-9-16,-9-6-39 16,-3-3-30-16,-2-9-89 15,-6-2-46 1,6-7-312-16,10 6 308 0</inkml:trace>
  <inkml:trace contextRef="#ctx0" brushRef="#br0" timeOffset="205500.18">20908 6149 954 0,'2'3'217'0,"-4"7"224"16,-1 7-223-16,-6 5-2 0,1 8-92 0,-5 5-37 0,4 9-37 0,-1 3-10 15,7-1-23-15,2-5-10 16,-1-1-5 0,-1-9-4-16,-2 1-50 0,-4-6-38 15,-4-8-117-15,-3 1-92 16,1-10 164-16</inkml:trace>
  <inkml:trace contextRef="#ctx0" brushRef="#br0" timeOffset="205721.38">20524 6315 731 0,'-12'-24'160'0,"8"8"232"16,1 1-151-16,14 7-21 15,6 1-14-15,18 4-43 16,7 2-18-16,13-2-42 15,10-5-25-15,11 1-43 32,3-4-14-32,-7-3-17 0,-7 2-1 15,-15-4-61-15,-4 2-51 16,-14-2 59-16</inkml:trace>
  <inkml:trace contextRef="#ctx0" brushRef="#br0" timeOffset="206106.33">21342 6113 1537 0,'0'11'129'0,"0"6"31"16,0 4 13-16,-8 4-80 15,2 3-37-15,-7 7-30 16,-1 3-8-16,-2 3-12 15,-2 2-3-15,5 1-3 16,3-10 0-16,10 0-1 0,7-9-1 0,7-6-3 16,2-2 0-16,9-15-13 15,2-2-17-15,3-13-76 32,-2-3-49-32,-4-9-116 0,-4-5-95 15,-1 3-17-15,-3-1 50 16,-6 11 203-16,-6 1 167 0,-4 16 197 15,2 0 54-15,-5 16 27 16,-2 1-10 0,-3 8-28-16,3 0-33 0,2 5-79 15,3 3-43 1,5 5-68-16,0 6-23 0,3 4-20 0,-5-1-14 31,-3 2-116-31,-2 6 87 16</inkml:trace>
  <inkml:trace contextRef="#ctx0" brushRef="#br0" timeOffset="-188121.91">5849 10781 455 0,'3'0'120'0,"0"11"135"0,-3-9-10 0,0 10-13 0,-2 2-8 0,-2-4-22 0,-4 10-18 0,0-1-39 0,0-3-21 16,-3 6-27-16,2-5-13 15,-2 7-19-15,1 1-7 0,-9 13-15 16,2 3-8-16,-7 10-13 16,-3 5-3-16,-1 3-9 15,-2-2-2-15,3-9-4 16,7-7-3-16,1-11-3 16,4-9-3-16,8-8-33 15,5-12-50-15,2-2-132 0,5-14-115 16,3-13 172-1</inkml:trace>
  <inkml:trace contextRef="#ctx0" brushRef="#br0" timeOffset="-187774.86">5472 10924 873 0,'-7'-26'114'0,"0"-1"63"16,7 3 21-16,6 7-10 16,-6 6-11-16,6 5-17 15,4 15-24-15,4 10-6 16,3 14-12-16,-1 6-8 16,1 7-20-16,5 0-9 0,8 4-20 15,7 2-6-15,5-3-12 16,12 0-7-16,7-6-17 15,7-2-6-15,3-8-7 16,-3-5-1-16,-5-6-26 16,-9 2-61-16,-7 3-511 15,-6 6 398-15</inkml:trace>
  <inkml:trace contextRef="#ctx0" brushRef="#br0" timeOffset="-184087.51">9752 15480 752 0,'0'0'112'0,"-5"2"91"16,0 0-16-16,2 6-46 0,-5-5-18 0,3 3-20 0,-1 2-11 0,1 1-17 16,2 2-5-16,-5 8-19 0,4 5-11 0,-9 11-16 15,-4 3-7-15,-10 10-8 0,-3 6-3 16,-5 4-4-16,0 4-2 15,-6-7-12 1,8-9-23-16,0-19-72 0,5-15-103 16,15-24 115-16</inkml:trace>
  <inkml:trace contextRef="#ctx0" brushRef="#br0" timeOffset="-183785.87">9428 15469 951 0,'5'-9'158'15,"0"1"119"-15,1-1-79 16,-1 5-21-16,0 4-58 16,-4 4-24-16,2 5-30 15,8 7-8-15,7 8-14 16,5-1-6-16,17 7-10 15,1 0-3-15,14 6 0 16,10 4-1-16,6-1-8 16,17 5-5-1,2-4-5-15,-5 1 0 0,-9-2-8 16,-15 1-45-16,-18-2-354 16,-5-4 276-16</inkml:trace>
  <inkml:trace contextRef="#ctx0" brushRef="#br0" timeOffset="-168123.4">19861 10415 704 0,'-6'-5'161'0,"1"2"196"0,-1-3-214 0,-5 3-2 0,3 1-32 0,-3 1-2 0,-5 1 4 0,3-4 3 0,4 4-2 15,-7 5-9 1,-6 0-18-16,-3 4-9 0,-23 4-9 16,1-2-6-1,-21-6-12-15,-3-4-7 16,-8-2-21-16,-3-4-7 0,2-4-6 16,2 4-4-1,-10-5 1-15,-8 2-1 16,-15 2-2-16,-4-2 0 0,8 5-1 15,8 3-1-15,10 10 0 16,-1 4 0 0,-15 11-1-16,-7 3 1 15,0 10 1-15,6 5-1 16,24 3 1-16,0 4-1 16,3-3-2-16,-1 7 0 0,-9 1-1 15,4 0 0-15,3 10 2 16,9 1 1-16,15 8 4 15,1 4 1-15,13-1 4 16,3 0-1-16,2-4 3 16,2-4 0-16,6 1-1 15,6-4 1-15,7 0-4 16,7 8-2-16,6 3-3 16,2 4 0-16,6 6-2 15,1-4 0-15,10 1-1 16,5-2-1-16,3 0 1 15,8-3-1-15,4-2 1 0,4-3-1 16,5-8 0 0,-1-6-1-16,11-9-1 0,11-6-2 0,34-7-1 15,17-13 0 1,13-6-1-16,12-8 2 16,20-11 3-16,7 0 0 0,8-4 4 15,-8-4 0 1,-22 0 3-16,-9-8 2 0,-11 2 1 15,-9 0 0 1,-16-4 1-16,-12-1-1 16,-20 1 1-16,1-8 1 15,-4-1 1-15,0-9 1 0,0-11 1 0,-4-8 2 16,-15-13 3-16,3-9 0 16,-10-13-1-1,-3-10-3-15,5-2-2 16,-4-4-1-16,-10-7 1 15,-2-2 2-15,-11-4 1 16,-5-2 0-16,-15-7 1 16,-6-6 0-16,-17-6-2 15,-1-2-3-15,-6 6-4 16,-4 13-69-16,-8 16 6 16,-9 12-1-16,-27 21-52 15,-7 13 15-15,-10 20-252 16,-7 19 201-16</inkml:trace>
  <inkml:trace contextRef="#ctx0" brushRef="#br0" timeOffset="-157136.48">9430 16278 452 0,'-8'13'116'0,"3"-2"88"0,-4-1-37 0,4-4-14 16,-8 2-23-16,-5-2-7 0,-1-1-5 0,-5-4-1 0,-4 1-13 0,-7 0-12 0,-3-4-34 16,0 2-17-16,-3-13-20 0,-5-2-4 15,5-12 9 1,2-8 7-16,4-3 17 15,7-4 8-15,10-15-3 0,6-3-3 16,7-9-5 0,2-2-1-16,6-4 1 15,7 8 1-15,-1-4-6 16,2 6-6-16,2 0-10 16,-4-1-5-16,7-2-5 15,1-1 1-15,7 12 6 0,3 7-1 16,7 18-1-16,11 13-5 15,16 19-9 1,13 2-3 0,19 14 1-16,-3-2-2 0,0-2 0 15,-1-2 0-15,-3-1 5 0,9-4 1 16,9 3 1 0,3 6 2-16,-12 10-3 15,-16 9 1-15,-27 16 1 0,-11 11 1 16,-17 12 1-16,-9 7 2 15,-10 6 0-15,-5 4 0 0,-11-1-1 16,-8 0 0 0,-8-12 3-16,-4 0 0 15,-31-12 2-15,-10-7 1 0,-23-5-3 16,-17-6-1-16,3-15-14 16,-3-9-27-16,-20-25-100 15,-7-19-75-15,-3-55 99 16</inkml:trace>
  <inkml:trace contextRef="#ctx0" brushRef="#br0" timeOffset="-153311.64">18891 10863 932 0,'8'0'115'0,"-4"0"112"0,-1 0-28 0,-3 3-6 0,-3 2-22 0,-1 0-30 0,-3 4-7 0,-5 2-17 0,-1 5-14 0,-11 9-25 16,-6 7-16-16,-12 12-25 16,-7 8-9-16,-9 9-15 15,-1-1-5-15,1 3-6 16,4-1-2-16,8-9-2 15,5-7-8-15,13-14-40 32,7-10-28-32,7-19-107 15,6-6-71-15,8-15 141 16</inkml:trace>
  <inkml:trace contextRef="#ctx0" brushRef="#br0" timeOffset="-153090.89">18361 10913 1317 0,'-10'4'164'0,"1"-1"117"0,9 0-84 0,8 2-14 16,6 7-44-16,3 9-23 16,15 15-34-16,7 7-18 15,5 18-31-15,10 4-12 0,6-1-13 16,3-2-4-16,0-18-20 15,0 2-56 1,-6-7-176-16,-2 5 150 16</inkml:trace>
  <inkml:trace contextRef="#ctx0" brushRef="#br0" timeOffset="-125397.45">4189 362 416 0,'6'-13'144'0,"-2"0"161"0,-4 2-34 16,-2 10-45-16,-6 1-44 0,0 3-45 0,-1-2-16 0,-2 3 5 0,4-1 3 0,-4-6-1 0,2 1 1 0,9 2-6 15,-21-6-6-15,2-2-19 16,-6 2-14-16,-24-9-30 16,7 9-16-16,-15 1-20 15,-1 4-7-15,6 4-11 16,3 0 3-16,8 16-4 16,4 1-2-16,15 14-3 15,5 5-2-15,7 5 0 0,7 2-1 16,5 3 2-16,9-2 0 0,3 2 3 15,0 0 1 1,7 3 1 0,-4-3 2-16,7-5-1 0,3-5-1 0,7-12-2 31,4-5-4-31,6-11-41 16,8 0-51-16,5-8-174 15,2 1-202-15,7 2 260 0</inkml:trace>
  <inkml:trace contextRef="#ctx0" brushRef="#br0" timeOffset="-124926.02">4470 792 666 0,'0'2'113'0,"-2"1"115"0,2-2 4 0,-1-1 16 15,-2-7-36-15,-5-5-43 16,3 0-22-16,-8-2-34 16,-6-1-19-16,-4 4-38 15,-4 5-17-15,-3 5-22 0,-6 2-7 16,7 13-9-16,3 12-2 16,0 10-4-16,6 5-2 15,10 1-1 1,4 3 0-16,15-12-3 15,9-5 1-15,10-11 2 16,5-4 3-16,2-19 5 0,-2-8 2 16,5-16 2-16,-2-10 2 15,2-9 1-15,0-4 0 16,-3 1 3-16,-4 0 1 16,-5 17 9-16,-3 13 2 0,-16 23 4 15,-1 18-1-15,-6 25-10 16,0 13-2-16,0 8-8 0,0 0-2 15,5-2-3 1,7-10-3-16,10-10-24 16,2-9-36-16,4-16-136 15,7-9-139-15,9-9 179 16</inkml:trace>
  <inkml:trace contextRef="#ctx0" brushRef="#br0" timeOffset="-124199.96">5227 709 1117 0,'-1'0'232'0,"-6"0"172"16,-13 3-157-16,-9 6-26 0,-8 5-122 0,-4 4-34 0,3 7-44 0,1 8-12 0,17 3-14 0,12-1-6 0,14 4-6 15,15-4-1-15,17-5 5 0,7-2 2 0,14-18 5 16,7-2 3-16,3-8 1 16,4-11 1-16,-5-11 1 15,-10-8 0-15,-12-18 1 16,-3-5 1-16,-10-13 3 16,-2-9 0-16,-12-7 3 15,-5-1 2-15,-4 6-1 16,-2 9-1-16,-5 25 4 15,0 13 4-15,-1 33 8 0,-2 15 2 16,-4 29-4 0,3 8-7-16,-4 23-5 0,2 4-4 15,0 7-2 1,1-2-1-16,2-11-3 0,0-5 0 16,8-24 0-1,-2-4 0-15,4-23 0 0,-4-6 0 0,4-15 3 16,-1-12 2-1,4-7 1-15,3-9 0 0,1-2-4 16,7 4-2-16,-1 6-2 16,2 9-3-1,2 13-1-15,5 6 1 0,7 8 2 16,1 4 1 0,5-3 2-16,6-2 0 15,-2-12 0-15,1-5 1 0,-1-11 0 16,-3-10 1-1,1-3 2-15,-4-3 1 0,-8 2 4 16,-5-2-1-16,-15 5 39 16,-11 3 14-16,-15 4 15 15,-10 6 10-15,-11 12-31 16,2 12-16-16,-3 18-22 16,7 11-9-16,13 14-11 15,13-1-4-15,22 1-1 16,13-1 2-16,21-18 2 15,11-1 1-15,13-19 0 16,9-5-17-16,-1-11-135 16,0-2 17-16,-1-7 44 0</inkml:trace>
  <inkml:trace contextRef="#ctx0" brushRef="#br0" timeOffset="-123292.35">8561 354 823 0,'9'6'139'0,"-4"-3"122"16,-2-1 5-16,-3-1-47 0,-5-1-17 0,-4-1-27 0,-2-4-20 0,-7-6-42 0,-5-2-21 0,-7 1-39 15,-7-1-11-15,-7 12-20 16,-5 2-7-16,-4 16-13 16,-2 17-6-16,-2 29-7 15,6 9-4-15,13 28-2 16,10 5-1-16,28-5-1 15,3-11 1-15,27-25 2 16,10-11 1-16,8-20 3 16,5-12 4-16,2-13 6 15,-8-8 2-15,0-13 8 16,1-4 3-16,-14-12 6 16,0-2 3-16,-19 6 9 15,-4 2 7-15,-12 12 0 16,-7 11-4-16,-5 18-16 15,1 10-11-15,4 19-11 16,1 5-2-16,17-7-1 16,14-6 1-16,20-17 4 15,16-11 3-15,14-17 4 0,3-11 5 16,-9-13 8-16,-13-7 9 0,-18 1 17 16,-14 3 11-16,-21 5 14 15,-5 1-2-15,-26 3-16 31,-9 5-12-31,-22 2-26 0,-14 9-10 16,-3 14-11-16,1 12-18 0,18 7-72 16,11-3-49-16,29-2-184 0,10-5 177 31</inkml:trace>
  <inkml:trace contextRef="#ctx0" brushRef="#br0" timeOffset="-122946.66">9348 272 1461 0,'-2'-8'128'0,"-2"14"69"0,-8 4-38 0,-2 27-11 0,-6 11-59 0,1 20-46 16,-3 10-11-16,0 15-18 15,1 0-2-15,2 1-7 16,5-6-1-16,9-14-2 16,1-11 0-16,7-22 1 0,0-5-1 15,3-22-1-15,5-7 2 16,7-17 6-16,2-13 1 16,13-15 10-16,4-8 4 15,7 2 5-15,6 5 1 16,-2 12-5-16,-7 3-7 15,-7 24-12-15,-4 5-3 16,-3 17-3-16,-2 13-1 16,1 2-33-16,-3 4-59 0,6-4-213 15,4-4 182 1</inkml:trace>
  <inkml:trace contextRef="#ctx0" brushRef="#br0" timeOffset="-122380.23">9865 850 1270 0,'-4'26'135'15,"0"-1"36"-15,8 0-12 0,5-1 15 16,8-12-82-16,9-8-19 16,16-12-20-16,2-10-6 15,15-13-6-15,-4-2-5 0,-5-13-1 16,-7 3 3-1,-18 4 16 1,-6 0 10-16,-19 10 12 0,-11 1 1 0,-12 12-15 16,-6 11-15-16,-15 21-30 15,1 20-9 1,-7 27-12-16,1 10-2 16,11 14-2-1,10-2 0-15,25-14-2 0,10-13-1 16,31-23 2-16,18-16 2 0,11-21 7 15,3-10 1 1,2-17 2-16,-4-6 0 16,13-6-1-16,-1 0 1 0,7 5 0 15,-4 8 2-15,-8 17 1 16,-14 9-2-16,-18 16-1 16,-15 4-1-16,-15 9 2 0,-7 1 2 15,-6 3 1-15,-2-4 0 16,-7-3-1-1,1-5 1-15,0-10 6 0,-3-4 2 0,3-10 5 32,5-7 3-32,3-14-1 15,5-5-2-15,14-12-10 0,0-1-7 0,12-6-10 16,-1-2-4 0,-1 1-52-1,2 2-51-15,-1 5-153 16,5 6-389-16,3 4 398 15</inkml:trace>
  <inkml:trace contextRef="#ctx0" brushRef="#br0" timeOffset="-121767.46">11241 809 668 0,'11'4'157'0,"2"0"59"0,4 3 12 0,5-7-44 0,6-5-58 16,-2-3-6-16,5-5-17 0,-2-1-5 0,-7-3-13 15,1-2-8-15,-8 0-6 16,-6 2-4-16,-9 1 11 16,-5 2 2-16,-17 3-14 15,-3 4-7-15,-11 14-36 16,-4 10-13-16,1 19-15 15,-1 12-4-15,10 8-1 16,7 7-2-16,13 1 0 16,10-3 0-16,13-15 2 15,9-8 2-15,11-16 5 16,11-8 3-16,2-14 3 16,6-10 2-16,6-15 1 15,-1-8-1-15,5-8-1 16,-1-6-2-16,6 6-1 15,-3 3-1-15,-2 13 0 0,-10 10 0 16,-14 15-3-16,-11 7 0 16,-15 12-2-16,-9 3 1 15,-9 12-8-15,-11 3-7 16,-2 4-15-16,5-3 1 0,2-15 12 16,12-20 11-1,0 5 21-15,13-22 8 0,11-13 15 16,6-4 0-1,14-7 1-15,0 6-2 0,2 2-17 16,-2 10-4 0,-8 10-7-16,-6 9-5 0,-4 12-2 15,-11 3-3-15,-2 10 4 16,-2 1-23-16,-2 2-55 0,-1 0-54 16,0-2-138-1,5-3-87-15,9-5 191 16</inkml:trace>
  <inkml:trace contextRef="#ctx0" brushRef="#br0" timeOffset="-121343.86">12814 680 1463 0,'-35'14'185'0,"-7"4"122"0,-3 10-131 0,-2 5 2 0,4 10-99 0,6 2-28 0,14 6-40 0,11 1-13 0,21-8-9 15,17 2-5-15,21-15 4 16,13-2 3-16,23-17 9 16,-1-7 2-16,7-17 4 15,-6-11 0 1,4-11-1-16,2-4 0 15,0-6 4-15,1-2 0 0,-17 7 19 0,-16-2 16 16,-27 9 41-16,-18-1 17 31,-21 16 8-31,-13 6-14 0,-18 22-37 0,-12 9-16 16,-9 24-27-16,-2 8-4 16,17 13-7-16,10 3-5 15,28 3-3-15,17-7-2 16,37-16-6-1,17-4 1-15,19-24-45 16,13-7-72-16,4-13 76 16</inkml:trace>
  <inkml:trace contextRef="#ctx0" brushRef="#br0" timeOffset="-89987.08">1785 2576 1008 0,'0'19'85'0,"-13"4"62"0,1 6-12 16,-12 2-29-16,0 2-5 0,2 2-20 0,-1-3-9 0,0-6-15 0,0-2-6 0,4-2-14 15,5-6-8-15,3 0-15 0,4-2-5 0,4-2-5 16,2 1-1-16,1-3 5 15,1-1 3-15,10-4 5 32,-1 3 3-32,9-4 2 0,4 1-1 0,3-2-3 15,0-1 0-15,9-2-5 16,0 0 0-16,7 0-1 16,6 1-1-16,7 4-3 15,0 1-1-15,7 1-2 16,-7-1-2-16,5-1-1 15,-3 1 0-15,1-4-1 16,-1 1-2-16,4-2 1 16,13-1 1-16,8 2-1 15,8-2 0 1,10-2 0-16,-6-2 0 0,6-6 0 16,2 2 0-16,14 0 1 15,8 1 1 1,4 3 1-16,-5 3 1 0,-6 1 1 15,-1 3 0-15,9-3-3 0,3 2 0 16,0-4-1-16,-5-1-2 16,-2-2-2-1,10-1 0-15,11 1-1 0,3-3 1 0,0 0 2 32,-3 2 0-32,21 3 0 0,-2-2 0 0,12 7 0 15,-1-2 1-15,10 4 1 16,4-2 1-16,9 0 0 15,12 1 1-15,-3-3-1 32,9-3 0-32,12-9-1 0,1 1-2 15,12-1 1 1,13-2 2-16,-14 4 1 16,5 4 2-16,1 4 0 15,-6 5 0-15,3 5-3 0,-2 0 1 0,-28 11 5 16,-7 0-22-16,-26 21 13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4-16T17:45:51.9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474 11746 252 0,'-10'-1'20'0,"4"-7"19"16,-5 1-8-16,2-10-10 0,-1 0-7 0,5-5-13 0,-2-1-1 0,0 0 2 0,-2-1 6 16,-4 10 32-16,2 0 12 0,-3 3 35 0,0 3 31 15,1 2 40-15,4-4 22 16,4-1 32-16,-3 5 3 0,5-5-21 15,0 1-18-15,1 7-47 16,2 3-28-16,-6 2-46 16,6 9-14-16,6 9-18 15,-1 13-6-15,0 15-2 16,2 5-4-16,5 10-5 16,-3 0-3-16,4-7-1 15,-1-4-2-15,-4-11 2 16,0-7 2-16,-6-12 3 0,-4-7 3 31,-6-12 4-31,2-5-1 0,-5-17-2 0,0-14-2 16,-2-25-2-16,4-13 1 31,1-19 5-31,0-6 10 0,5 7 12 16,3 7 3-16,3 23 9 0,8 11-7 0,-2 18-14 31,4 11-7-31,4 13-16 15,7 6-4-15,6 6-1 16,6 7 2-16,-1 1 0 0,-5 3 1 16,-5 9 3-1,-7 1 1-15,-20 7 2 16,-4 6 0-16,-20 7-13 16,-7-4-30-16,2-2-112 15,-4-7-90-15,7-10 119 0</inkml:trace>
  <inkml:trace contextRef="#ctx0" brushRef="#br0" timeOffset="333.45">621 11437 1084 0,'17'19'81'0,"-1"3"37"0,1 3 7 0,5 8-39 0,2 0-20 0,0 2-22 0,-1 0-9 0,1-4 7 15,-2 3 8-15,-2-8 20 0,-4-5 10 0,-9-5 19 0,-1-9 8 0,-6-5 16 16,0-2 3 0,1-14-10-16,-1-10-6 15,0-15-31-15,0-7-20 0,0-11-30 31,0 4-12-31,7 5-16 16,1 3-3-16,0 5-30 16,1-1-53-16,4-6-170 15,2 1-171-15,6-19 220 16</inkml:trace>
  <inkml:trace contextRef="#ctx0" brushRef="#br0" timeOffset="594.64">988 10756 1015 0,'-1'4'117'0,"-1"4"113"15,4 7-96-15,2 7 21 0,7 8-37 16,2 12-20-16,-2 10-53 16,3 8-15-16,-3 16-17 15,2 1-4-15,0 2-4 16,1-5-3-16,0-11-1 15,6-11-1-15,1-14-3 16,3-11-2-16,2-18-6 16,0-9-5-16,2-17-33 15,-3-11-49-15,1-17-218 16,-4-11 191-16</inkml:trace>
  <inkml:trace contextRef="#ctx0" brushRef="#br0" timeOffset="772.33">1015 10937 1336 0,'-9'5'155'0,"4"1"75"16,8-6-63-16,10-1-43 0,12-10-55 15,5-4-6-15,14-8-38 32,2-4-12-32,12 2-10 0,2 1 3 15,5 8-154-15,3 5-133 16,-8 17 157-16</inkml:trace>
  <inkml:trace contextRef="#ctx0" brushRef="#br0" timeOffset="1716.6">373 12358 446 0,'0'-6'99'0,"0"4"113"0,-2 1-31 16,2 1-20-16,-3 0-31 0,3 3-45 0,0 0-9 0,2 5 8 0,1 3 0 0,0 11-6 0,0-2-13 16,0 13-36-16,-3 7-11 15,-6 4-11-15,0 5-2 16,-4 3-2-16,1-3-1 16,4 0-1-16,-3-8 0 15,7-5-1-15,1 0-1 16,11-10-3-16,1-6-2 0,14-9 5 15,4-6 2-15,7-8 6 16,8-8 2-16,-1-7-3 16,1-2-2-16,-3-7-32 15,-9 0-62-15,0-3 54 16</inkml:trace>
  <inkml:trace contextRef="#ctx0" brushRef="#br0" timeOffset="1875.28">912 12284 1311 0,'-4'5'179'15,"-4"9"115"-15,3 17-101 16,-4 6-53-16,2 15-80 16,6 0-33-16,1 4-35 15,8 3-64-15,6-1 47 16</inkml:trace>
  <inkml:trace contextRef="#ctx0" brushRef="#br0" timeOffset="2933.3">9395 11462 1188 0,'0'0'118'0,"3"0"87"0,-1 2-14 0,6 10-27 0,-7 3-36 0,3 13-53 0,3 7-16 0,-7 18-26 0,4 12-10 0,-3 12-15 0,-4 5-5 16,3-3-26-16,-2-3-44 15,2-12-121-15,2-4-156 16,-4-9 185-16</inkml:trace>
  <inkml:trace contextRef="#ctx0" brushRef="#br0" timeOffset="3164.39">9330 11634 1394 0,'15'-27'122'0,"5"8"84"15,1 5-19-15,6 5-50 16,1 2-21-16,2 3-35 16,1 1-11-16,4 3-12 15,1 1-8-15,-10 12-14 16,-4 1-4-16,-14 11-5 0,-2 4-1 16,-19 8-20-16,-6 4-25 15,-7 4-79-15,-4-6-54 16,-7-11-177-1,4-1 181-15</inkml:trace>
  <inkml:trace contextRef="#ctx0" brushRef="#br0" timeOffset="3427.51">9676 11596 1035 0,'13'5'108'0,"-1"3"106"0,2 6-75 0,2 14-34 16,0 1-18-16,4 4-39 15,6 0-14-15,-1-3-19 16,0-5-3 0,-3-6 13-16,-1-5 16 15,-4-9 40-15,-3 1 20 16,-7-6 25-16,-1-7 1 16,-4-8-32-16,-2-2-21 0,-7-21-45 15,4-9-20-15,0-10-60 16,1-6-44-16,4-11-136 15,3-2-131-15,7-14 200 16</inkml:trace>
  <inkml:trace contextRef="#ctx0" brushRef="#br0" timeOffset="3633.8">10167 10921 864 0,'8'18'181'0,"-10"15"232"0,-4 8-190 15,2 20-74-15,-7 1-33 16,8 7-64-16,3-3-17 15,0-2-25 1,3-1-7-16,10-11-4 0,3-7-5 16,7-8-14-16,1-6-11 15,0-17-34-15,-4-12-20 16,2-13-36 0,2-8-47-16,-7-22-128 0,2-5 168 15</inkml:trace>
  <inkml:trace contextRef="#ctx0" brushRef="#br0" timeOffset="3792.36">10097 11066 1173 0,'16'10'76'0,"8"-7"41"16,9-1-9-16,11-7 2 16,2-8-32-16,3-1-43 15,4-5-14-15,2 7-12 31,-2 5-42-31,-12 9-300 0,-11 12 234 0</inkml:trace>
  <inkml:trace contextRef="#ctx0" brushRef="#br0" timeOffset="4234.64">9559 12270 725 0,'2'-11'137'0,"-2"0"163"0,0 1-45 0,0 7 11 16,0 3-35-16,0 9-67 15,-2 4-37-15,-2 12-67 16,-1 7-21-16,-2 12-25 16,-2 3-6-16,-4 10-6 15,-1 1-1-15,5 4-3 16,6-4-2-16,4-14-2 15,9-6-1-15,2-16-3 16,6-6-4-16,7-16-13 16,3-3-25-16,7-19-64 15,-4-6-58-15,4-10-290 16,-2-3 278-16</inkml:trace>
  <inkml:trace contextRef="#ctx0" brushRef="#br0" timeOffset="4397.14">9898 12263 1364 0,'10'10'189'0,"-5"2"103"0,1 17-62 15,-4 4-45-15,-4 16-98 16,-6 3-38-16,2-6-71 16,-4-1-67-16,7-12-506 15,2-4 395-15</inkml:trace>
  <inkml:trace contextRef="#ctx0" brushRef="#br0" timeOffset="6054.19">849 16245 883 0,'-1'-11'121'0,"-1"0"57"0,-9 8-3 15,-1 3-28-15,-11 3-61 0,3 10-32 0,-5 4-29 0,-1 10-2 0,3 5-7 0,4 4-3 16,13-6-10-16,6-2-5 15,11-3-2-15,4-2 2 16,15-6 16-16,0-1 11 16,2 1 21-16,4-3 12 0,-4 0 11 15,-2 2 4 1,-10 3 1-16,-1-2-4 16,-16 5-7-16,-1 5-8 15,-13 0-17-15,-3 3-9 0,-7 3-21 16,-9 0-15-16,0 2-83 0,-3-2-59 15,1-8-198 1,4 2 182-16</inkml:trace>
  <inkml:trace contextRef="#ctx0" brushRef="#br0" timeOffset="6406.17">1051 15823 1545 0,'16'1'90'0,"-2"20"18"15,-1 13-8-15,-4 31-61 16,-2 11-11-16,1 15-14 16,-1 7-6-16,-2 3-5 15,6-3-1-15,0-7-4 0,3-9-3 16,2-20-1-1,-2-16 0-15,-1-24 0 16,-2-10-1-16,2-20 4 0,-2-11 1 16,0-18 5-16,6-9 4 15,-1-8 1-15,6 4 11 16,0 9 14-16,-1 8 3 16,1 15-2-16,0 10-10 15,-3 13-14-15,3 9-4 0,3 13-8 16,-3 3-32-1,3 3-80-15,2-3-64 0,3-8 83 16</inkml:trace>
  <inkml:trace contextRef="#ctx0" brushRef="#br0" timeOffset="7513.5">1853 16258 1305 0,'-24'-13'133'0,"-3"5"65"16,-3 8-38-16,3 13-91 0,-1 8-32 16,6 10-29-16,6 5-8 15,7 10-13-15,6-2-2 16,6-3-1-16,8-6 0 0,5-11 4 31,7-10 2-31,6-13 4 0,4-7 2 0,1-11 4 16,3-4 0-1,-1-6 6-15,2-1 3 0,-11 6 3 16,0 5 0 0,-9 9 2-16,-2 5 0 0,-9 10-2 15,-4 6 0-15,-3 4-4 16,-5 6-4 0,5 2-3-16,0 0 0 0,8-8-2 15,-5-6-4-15,10-12 3 16,-1-9 1-16,-1-9 5 0,3-6 9 15,-6-2 16 1,-1 2 4-16,2 1 2 0,-4 6-6 16,4 8-18-1,-6 2-7-15,7 13-8 0,1 8-2 16,0 9-27 0,5 4-8-16,-4 6-9 15,3-4 1-15,-3-4 31 0,-7-7 10 0,0-9 8 16,-4-8 3-16,-1-9-1 15,0-12 0 1,0-7-3-16,2-2-4 0,6-8-6 31,1 2-10-31,9 6-37 16,1-3-14-16,3 8-11 0,-3 6 9 16,1 3 40-16,1 6 17 15,-4 6 17-15,-3 0 5 16,-1 4 0-16,-1 0 0 15,1-3 3 1,-2-5 4-16,2-3 17 0,1 0 14 16,-2-1 26-16,4 2 16 0,-5 1 11 15,-3 1 5-15,-11 3 1 16,-6 2-12 0,-10 1-13-16,1 2-10 0,-5 7-25 15,-3 7-11-15,4 10-23 16,5 9-13-16,12 11-15 15,5 6-11-15,11 6-42 16,11-4-25-16,16-15-53 16,11-7-4-16,5-25 48 0,6-6 31 15,-11-23 64-15,-10-4 16 16,-12-12 17-16,-7-1 19 16,-12-5 37-1,0 4 15-15,-17-4 11 16,-12 3-15-16,-3 10-27 0,-4 5-11 15,4 17-23-15,2 11-8 16,7 19-19-16,2 8-13 16,10 7-18-1,6 7 0-15,8-15 0 16,8-11 5-16,0-15 15 16,3-12 6-16,2-20 12 0,-5-9 4 0,3-25 0 15,-8-7 3 1,-5-20 13-16,-7-1 8 15,-12-6 23-15,2 9 8 0,-9 15 5 16,1 18 7-16,12 36-6 0,-7 16-14 31,1 39-26-31,5 22-21 0,-4 35-22 16,4 15-18-16,5 25-62 16,0 4-64-16,16 19 78 15</inkml:trace>
  <inkml:trace contextRef="#ctx0" brushRef="#br0" timeOffset="8162.98">1260 17147 1187 0,'4'-20'162'0,"3"1"102"0,-7 10-30 0,-4 5-37 0,-3 8-68 0,3 8-33 0,-5 13-69 0,-1 13-14 0,1 16-9 15,-4 11-3-15,1 7-6 16,-4 4-7-16,8-10-6 16,-1-5-1-1,9-20 1-15,8-6 4 16,7-19 3-16,7-5-1 0,15-11 3 16,5-2 2-16,13-7 1 15,1-5 2-15,2-5 1 16,0 0 16-16,1-6-130 15,-9-2-83-15,-6-11 112 16</inkml:trace>
  <inkml:trace contextRef="#ctx0" brushRef="#br0" timeOffset="8532.17">1786 17061 1203 0,'24'-15'208'16,"11"1"233"-16,7 2-252 15,1 1-14-15,3 9-68 16,-10 0-24-16,-8 7-39 16,-5 3-10-16,-9 9-10 15,-8 4-2 1,-6 9-5-16,-2 6-1 0,-13 11-8 0,-6-1-6 15,-9 8-10 1,-6 3-3-16,-4-5 0 16,3 3 4-16,10-5 3 15,13-2-2-15,15-9-5 16,20-9-3-16,21-8 0 0,12-8 4 16,22-11 6-16,3-6 4 0,9-19 1 15,5-9 0 1,19-21 77-1,8-13-58-15</inkml:trace>
  <inkml:trace contextRef="#ctx0" brushRef="#br0" timeOffset="15977.52">1895 4604 408 0,'-8'0'88'0,"1"0"93"0,-3 0-2 0,-1 4-41 0,3-2-13 0,8-2-40 16,8 0-13-16,13-6-3 0,21 1-2 16,15 3 10-16,15-4-6 15,17 5-22-15,-2-3-7 16,39 1-19-16,25 3-5 15,39-4-8-15,19 2-3 16,33 2-2 0,-10 5 1-16,7 1 1 0,-7 3 2 15,-41 6 0-15,-17 2-1 16,-40 7-45-16,-24 2-237 16,-48 0 181-16</inkml:trace>
  <inkml:trace contextRef="#ctx0" brushRef="#br0" timeOffset="25343.89">6084 16017 458 0,'-3'0'134'0,"-2"0"105"0,5 3-34 0,-3 2-9 0,1 1-31 0,-1 3-14 16,-3 1-19-16,3-1-8 0,-5 2-22 0,1 0-10 0,-4 2-18 16,-3 0-12-16,-10 6-12 0,-1 3-7 15,-9 8-16-15,-1 3-8 0,-9 6-11 16,1 4-2-16,5 1-4 15,0-5-1 1,12-2-3-16,0-9-7 16,9-4-39-16,0-9-29 15,10-5-109-15,-1-9-109 0,12-12 167 16</inkml:trace>
  <inkml:trace contextRef="#ctx0" brushRef="#br0" timeOffset="25581.66">5683 15966 914 0,'-9'3'191'0,"-2"5"230"16,4-5-187-16,1 7-51 16,3-4-43-16,8 2-47 0,6 5-14 15,14 7-21 1,10 12-8-16,13 9-14 0,11 6-10 15,18 7-17-15,10-1-3 16,0 2-3-16,-7 1-4 16,-12-11-100-16,-7 1-100 15,3-5 110-15</inkml:trace>
  <inkml:trace contextRef="#ctx0" brushRef="#br0" timeOffset="29843.22">4023 14968 1160 0,'4'-3'78'0,"0"-10"27"0,-2-3-24 16,1-14-27-16,5 0-22 0,0-3-19 0,-3 8-6 0,-4 9 35 0,-1 15 17 0,-5-9 22 15,-2 15 9-15,2 1-24 16,-3 4-10-16,5 2-1 16,0-1 5-16,-2-6 9 15,5-5 2-15,0 0-11 16,0 0-9-16,1 0-13 0,3 0-6 15,0-5-10 1,4-1-4-16,0 5-9 0,0-3-5 16,2 4-3-16,-1 0 0 15,7 2 5 1,0-2 2-16,4 3 6 0,2-3 4 16,3-1 4-16,8 1-1 15,1-2-2-15,5-1-4 16,5 3-7-1,5-2-4-15,8-4-1 0,15 6-2 0,12-2-1 16,3 2 0-16,12 2 0 16,-6 0 0-16,8-1 0 15,10-1 0-15,23-3 0 16,5-2 3-16,3-3 11 16,1-3 4-16,1 5 13 15,9-3 4-15,0 7-4 16,-8 0-1-16,-20 7-10 15,-2 3-3 1,-10 5-4-16,-2-1-2 0,-21 1-2 16,-15 1 2-16,-19 3-95 15,-6 4 272-15,-6 10-160 0</inkml:trace>
  <inkml:trace contextRef="#ctx0" brushRef="#br0" timeOffset="32685.84">12926 2778 604 0,'-2'0'156'0,"2"0"96"0,-1 3-30 0,2 1-20 0,-2 1-39 16,1 5-9-16,1 4-20 0,-1 9-15 0,3 12-36 0,-3 9-21 0,2 10-27 0,-2 6-11 0,-3 5-15 0,1-1-2 15,1 4-2-15,-1 0 0 16,2-4-4-1,3 0-2-15,-3-14-50 0,0-6-40 16,2-25-131-16,4-11-178 0,7-30 229 16</inkml:trace>
  <inkml:trace contextRef="#ctx0" brushRef="#br0" timeOffset="33068.76">12801 2844 1184 0,'5'-30'99'0,"8"1"93"0,4-4-1 16,11 5 7-16,5 3-30 16,5 6-57-16,-1 5-26 15,-4 9-37 1,0 5-12-16,-5 5-19 0,5 4-9 0,-6 4-4 16,-6 4-1-1,-9 5 0-15,-5 2 2 0,-20 3 3 31,-8 1 1-31,-7 3 1 0,-3-4-1 0,-6-3-2 32,-5-5 0-32,1 1-2 0,4-7-3 15,14 0-2-15,4-1-3 16,19 2-3-16,12 4 0 0,14 4 10 31,4 2 7-31,7 2 8 16,-2 1 0-16,1 8-7 15,-4 0-4-15,3 1-5 16,3 0-5-16,-2 0-99 0,-3 2-89 0,0-8-370 16,3 0 315-16</inkml:trace>
  <inkml:trace contextRef="#ctx0" brushRef="#br0" timeOffset="33543.05">13618 3213 1286 0,'-1'-13'134'0,"-4"-1"93"16,-4 0-9-16,-7 0-38 15,-6 3-40-15,-3-2-58 16,-2 5-21-16,-8 7-33 16,7 2-15-16,1 20-17 15,3 4-5-15,21 11-3 0,6-1 1 16,21 1 5-16,4-1 2 0,12-12 3 15,-4-5 2-15,-1-9 3 16,-10-6 2 0,-8-7 4-1,-3-12 1-15,-3-11 3 16,-3-4-1-16,-5-20-2 16,-1-3-1-16,-2-12-1 15,-3-8 1-15,-7-13 3 16,-2 1 2-16,-6 2 11 0,0 13 5 15,3 24 13 1,6 14 3-16,9 31-13 0,-5 0-9 16,10 29-19-16,3 16-6 0,6 23-1 15,3 8 1-15,5 13 0 16,2-3 1-16,6-7 1 16,5-3-2-1,-7-9-75-15,5-5-41 0,-1-16-122 0,1-6-75 16,0-18 178-1</inkml:trace>
  <inkml:trace contextRef="#ctx0" brushRef="#br0" timeOffset="33751.9">13994 2979 1064 0,'8'2'129'0,"3"1"141"0,0 0-70 0,5 2-28 0,6-5-46 0,8-2-77 15,3-5-19-15,8-1-17 16,-2-5-4-16,1-4-41 0,-1-5-80 16,-1-5 69-1</inkml:trace>
  <inkml:trace contextRef="#ctx0" brushRef="#br0" timeOffset="33961.81">14538 2543 1242 0,'-9'0'108'0,"1"4"84"16,1 6-44-16,6 15 11 15,1 5-35-15,3 19-44 16,5 12-16-16,-2 9-31 0,2 2-11 15,-2-2-14-15,4-10-2 16,-2-7-64 0,0-2-48-16,0-13-216 0,-4-2 176 15</inkml:trace>
  <inkml:trace contextRef="#ctx0" brushRef="#br0" timeOffset="34200.18">14546 2549 978 0,'-6'-8'210'0,"-2"-1"225"15,5 12-252-15,3 6-6 16,8 13-70-16,6 7-27 16,6 10-16-1,10-1-11-15,2 4-25 16,2-1-9-16,-2-6-8 0,1-2-3 0,-6-11-5 15,-2-4-35-15,-1-15-102 32,-7-5-88-32,8-18 106 0</inkml:trace>
  <inkml:trace contextRef="#ctx0" brushRef="#br0" timeOffset="34373.68">15078 2432 1249 0,'-11'8'120'0,"-5"6"63"15,-9 5-13-15,-9 13-54 16,1 4-37-16,-5 5-40 16,4 3-13-16,-4 0-16 15,8-6-4-15,11-11-6 16,5-7-44-16,14-8-114 16,8-9-140-16,7-10 150 15</inkml:trace>
  <inkml:trace contextRef="#ctx0" brushRef="#br0" timeOffset="34582.93">14948 2375 1041 0,'-6'-4'199'0,"3"4"170"16,3 11-183-16,0 9-26 16,3 17-68-1,6 8-15-15,4 17-21 0,0 6-10 16,2 4-24-16,0 1-6 15,2-9-6-15,-1-2-4 16,-2-5-44-16,-1-13-47 16,-1-6-181-16,4-7-158 15,9-10 226-15</inkml:trace>
  <inkml:trace contextRef="#ctx0" brushRef="#br0" timeOffset="34779.04">15297 2588 1284 0,'0'38'146'0,"-2"0"126"16,-2 8-95-16,0-1-15 15,3 1-64-15,4-8-60 32,7-5-12-32,7-9-15 0,3-5-14 0,4-8-112 15,3-6-107 1,11-4 118-1</inkml:trace>
  <inkml:trace contextRef="#ctx0" brushRef="#br0" timeOffset="34923.69">15324 2492 1307 0,'-18'0'34'0,"6"0"-10"16,2 0-12-16,10 0-64 15,0-5-118-15,15 5 101 16</inkml:trace>
  <inkml:trace contextRef="#ctx0" brushRef="#br0" timeOffset="35234.12">15747 2517 935 0,'-4'5'115'0,"-5"-2"166"0,-4 2-107 16,-2-3 19-16,-4 1-47 0,1 8-90 16,-4 0-24-1,3 12-29-15,0 3-4 0,7 2-5 16,5-1-1 0,14 1-2-16,5-1 2 15,12 6 4-15,1-3 3 16,0 5 4-16,-1 1 1 0,-8-8 1 15,-3 2 1-15,-7-7 1 16,-6-1 3 0,-10-8 2-16,-4 0 2 0,-8-3-2 15,-5-3-12-15,0-3-68 16,-6-10-50-16,0-3-147 16,-2-9-185-16,20-5 259 15</inkml:trace>
  <inkml:trace contextRef="#ctx0" brushRef="#br0" timeOffset="35536">16195 2418 985 0,'15'-11'192'0,"-4"2"106"16,-15 9-48-16,-14 4-23 15,-18 10-100-15,-8 4-36 16,-10 9-44-16,-3 3-12 15,18-4-16-15,9 3-7 0,19-1-6 16,11 1-1-16,14 0 2 16,10 1 1-16,9 0 2 15,-3 2-1-15,-2-2-2 16,-4 3-1-16,-21 0 1 16,-6 5-1-16,-25 5-5 15,-17-1-25-15,-15 7-108 16,-14 3-66-16,-14 13 92 15</inkml:trace>
  <inkml:trace contextRef="#ctx0" brushRef="#br0" timeOffset="65042.12">18417 4536 492 0,'-1'0'104'0,"-2"2"79"0,-2-1-31 0,0 4-7 0,2-4-32 0,-3-1-11 0,4 0-4 16,2 0 0-16,0 0-13 31,-1 0-17-31,1 0-24 0,3 0-6 0,11 5-2 15,6 3 6-15,17 0 12 16,7 3 5-16,38 6 14 16,25-1 11-16,40 3-8 15,15 1-6-15,42-4-21 16,4 0-16-16,16-10-14 16,18-4-3-16,-6-7-6 0,-4-7-1 15,5-9-1 1,-13 2-73-1,-27-1 48-15</inkml:trace>
  <inkml:trace contextRef="#ctx0" brushRef="#br0" timeOffset="73150.81">6666 15802 830 0,'-2'0'79'0,"-2"2"69"0,-6 4-22 16,-6-3-34-16,-4 4-4 0,-5-1-19 0,-2-3 1 0,0-3 6 0,-1-2 1 0,2-9 1 0,1-3-5 0,-2-9 0 0,0-4 5 0,-4-6 22 0,6-2 2 15,-4-1 3-15,4 4-6 0,6 2-20 16,-3 0-2-16,8 2-18 15,0-5-4-15,-4-5-13 16,4-5-8-16,1-2-9 16,1-1-6-16,4 0-10 15,-3 3-3-15,1 9-3 16,6 4-2-16,-6 6-1 16,9 7-3-16,-1 4-60 15,2 2-60-15,3 2-177 16,0-1-131-1,15-1 227-15</inkml:trace>
  <inkml:trace contextRef="#ctx0" brushRef="#br0" timeOffset="73543.05">6190 15017 939 0,'-8'0'177'0,"-5"0"153"15,0 6-125-15,-6 5-36 0,-4 7-75 16,-4 0-29-16,-1 11-47 31,-7 2-10-31,2 3-5 0,0 5-1 16,4-1-2-16,6-4-1 15,10-11-2 1,7-9-3-16,6-14-1 16,4-10 0-16,7-12 8 0,4-6 11 0,-1-8 15 15,3-4 7 1,0 2 13-16,-1 0 5 0,-2 1 2 15,1 0-2 1,4 1-10-16,-5 1-6 16,-2 9-5-16,7 8-3 0,0 7-7 15,-1 6-3-15,5 13-8 16,-9 10 0-16,9 13-3 16,-4 2 0-16,3 5-2 15,1 0-2-15,-2-3-26 16,-1-5-49-1,6-7-153-15,5-2 132 0</inkml:trace>
  <inkml:trace contextRef="#ctx0" brushRef="#br0" timeOffset="78575.09">18555 4542 846 0,'-15'8'75'0,"-2"3"53"0,0 2 0 0,4-4 42 0,1-1-17 16,4-3-13-16,8-4-7 15,8-1-20 1,6-1-9-16,17-4-13 0,12 5-11 16,22 3-24-16,15 2-13 0,21 6-19 15,5-1-5 16,4-4-13-31,-4 0-3 0,-1-3 3 0,8-3-39 16,-3 0-111 0,-6-6-171-16,-20 3 159 15</inkml:trace>
  <inkml:trace contextRef="#ctx0" brushRef="#br0" timeOffset="83276.53">2630 11461 522 0,'0'-2'164'0,"0"-3"132"0,0 4-51 0,0-2-18 0,0-1-41 16,-1 0-17-16,-1 1-30 0,2 3-12 0,0 0-19 0,-3 0-7 0,-2 11 0 16,-6 3 3-16,-3 9-3 15,-6 3-5-15,-12 13-24 16,-3 1-16-16,-7 10-27 15,2 2-9-15,1 0-12 16,1 0-3 0,5-5-2-16,5-7-2 0,5-10-1 15,5-6-2-15,2-12-3 16,6-2-6-16,9-9-45 16,-13-1-36-16,9-3-99 0,-2-6-70 15,7-14-259-15,5 0 293 16</inkml:trace>
  <inkml:trace contextRef="#ctx0" brushRef="#br0" timeOffset="83646.55">2220 11364 847 0,'-9'0'178'0,"3"0"166"16,-7 0-117-16,0 2-18 16,2 1-49-16,2-3-20 15,7-3-47-15,2-2-14 16,10 2-18-16,-2-2-6 16,6 5-14-16,-3 5-7 15,1 6-8-15,-1 5-2 0,0 8 0 16,2 4 1-16,3 7-2 15,3-2-1 1,1 2-3-16,6 1-1 16,8 2-6-16,6 1-3 15,18 2-3 1,2 2-2-16,11-4-2 0,5 0 0 16,-12-5-1-16,-7 0 0 0,-6-7 4 15,-15-3-32 1,-9-2-100-16,-4 2-70 0,-5 9 85 15</inkml:trace>
  <inkml:trace contextRef="#ctx0" brushRef="#br0" timeOffset="89109">13091 3623 352 0,'-31'14'31'0,"-5"0"11"0,-2-1 13 0,-2-2 53 0,6-2 26 0,7-2 61 0,3 1 6 0,7-2-35 15,3-1-10-15,-4 1-23 16,7 2-12-16,5-2-20 16,1 0-8-16,13-4-13 15,13-4 3-15,18-5 2 16,11-3-1-16,17-3-15 15,10-2-10-15,26-3-18 16,10-4-7-16,13-5-13 16,-4 1-4-16,-10-3-7 15,-16-1-2-15,-12 3 0 16,-18 7-1-16,-23 3 4 0,-13 9 5 16,-37 3-1-16,-18 5-3 15,-30 13-5-15,-16 6-6 16,-22 9-1-16,-13 5 0 15,-22 0 1-15,-12 5 0 16,3-3 0-16,12 1 2 0,19-9-1 16,16-4 0-16,21-10-1 15,11-8-1-15,32-5-2 16,20-2-5 0,33-6-1-16,12-4 0 15,34-6 2-15,7-4 3 16,21-5 2-16,14 1 1 0,23-7 3 15,7 1 1 1,-8 2 2-16,-14-1 1 0,-27 7 1 16,-22 6 1-1,-28 7 6-15,-19 7 6 0,-33 2 3 16,-24 2-3-16,-29 10-8 16,-18 9-7-16,-30 7-8 15,-13 11 0-15,-25 5-3 16,0 6-1-16,22 0-2 15,15-5-1-15,48-8 0 16,13-12 1-16,34-12-4 16,20-4 0-16,32-15 1 15,15-8 1-15,40-11 8 0,22 0 0 16,27-9 5-16,10 8 3 16,-5-5 6-16,-7 3 2 15,-31 8 0-15,-10 3-1 16,-45 11 0-16,-24 8 2 15,-49 11-1-15,-27 11-4 16,-45 6-10-16,-11 10-9 16,-17 9-33-16,-10 2-25 0,1 8-47 15,4-3-18 1,23-5-98-16,23-8-112 16,45-15 202-16</inkml:trace>
  <inkml:trace contextRef="#ctx0" brushRef="#br0" timeOffset="93277.03">3236 11385 1365 0,'-3'0'167'0,"-6"5"136"0,-2 3-38 0,-5 4-76 0,0 1-38 0,-1 3-57 0,3-1-33 0,7 0-34 0,4-3-9 0,3-1-12 0,2-3-3 16,4-2-3-16,2 1-10 0,3-4-103 0,1 2-100 0,1 2 113 15</inkml:trace>
  <inkml:trace contextRef="#ctx0" brushRef="#br0" timeOffset="93521.8">3236 11691 1076 0,'0'1'100'0,"0"1"45"0,-1 3 63 16,-4 3-24-16,-3 3-9 0,0 1-99 16,3-1-12-16,5-1-29 0,0-1-11 15,0 1-8-15,4-2-2 16,-3 1-4-16,-1-1-2 16,3-3-2-16,-3-2-2 15,5-3-46-15,0-5-88 16,4-12 78-16</inkml:trace>
  <inkml:trace contextRef="#ctx0" brushRef="#br0" timeOffset="94625.97">4094 11372 857 0,'2'0'132'0,"-2"-1"110"0,0 1-27 16,-2 0-58-16,-1-2-17 0,-3-3-15 0,4 2-11 0,-2 2-17 0,-7-6-9 0,-4 3-26 15,-7 2-4-15,-14 1-8 0,-3 1-5 0,-12 0-9 16,-1 0-3-16,3 7-18 16,3 6-7-16,13 8-8 15,7 4-4-15,11 5-2 16,7 3-1-16,7-5 0 0,2 1 1 15,9-4 0 1,3-5 2-16,5-2 4 0,3-4 0 16,6-1 5-16,6-2 0 15,5 0 1-15,3 0-1 16,9-2 1-16,-2 1 2 16,0 4 1-16,-2 2 1 15,-16 2 1-15,0 5-1 16,-16 3 2-16,-9 0 0 15,-3 0-1 1,-5 0 15-16,-10-1 6 0,-1-1 1 16,-15-1 8-16,-7-4-12 15,-16 0-7-15,-8-3-1 16,-6-8-9-16,-7 0-5 16,9-7-51-16,0-6-46 15,19-1 50-15</inkml:trace>
  <inkml:trace contextRef="#ctx0" brushRef="#br0" timeOffset="97254.34">6204 366 260 0,'6'7'113'0,"-3"-3"93"0,0 6-22 0,4-4-8 0,-4 2 0 0,0 5 3 0,3-6 9 0,-3 1 6 0,2 0-2 0,-2-6 0 0,-1-2-6 16,-2 0-10-16,0 0-36 0,-11-6-29 0,-8 1-50 15,-3 2-22-15,-22-1-25 16,-8 9-7-1,-19 8-7-15,-5 7-2 0,2 12-3 16,9 6 0-16,26-2-2 16,10-4-1-1,26-6-5-15,14-2 0 0,24-2 0 16,15-6 2-16,17 1 5 16,8 1 2-16,1-4 5 15,-11 2 4-15,-16-1 5 16,-16 6 4-16,-21-2 4 15,-12 3 2-15,-17 8 1 16,-18 0-1-16,-20-2-8 16,-16 4-3-16,-9-1-5 15,-2 1-1-15,4-2-3 16,10-8-11-16,15-11-37 16,10-5-32-16,21-12-96 15,8-2-80-15,22-13 140 16</inkml:trace>
  <inkml:trace contextRef="#ctx0" brushRef="#br0" timeOffset="97494.31">6524 193 1554 0,'14'1'116'15,"-4"7"62"-15,-7 8 5 0,-6 12-21 0,-4 9-34 0,-4 12-49 0,-1 9-30 0,1 11-32 0,-2 4-6 0,4 4-8 0,5 2 4 0,4-5-87 0,2 2-75 16,4-5 87-16</inkml:trace>
  <inkml:trace contextRef="#ctx0" brushRef="#br0" timeOffset="97694.74">6341 811 1188 0,'0'-28'216'0,"2"-4"199"0,13 2-184 16,6 2-17-16,4-1-79 16,2 3-27-1,-2 5-61-15,4 1-18 0,4 5-20 16,0 4-5-1,13 8-27-15,2 3-59 16,11 3-181-16,-1 7-113 16,8 6 178-16</inkml:trace>
  <inkml:trace contextRef="#ctx0" brushRef="#br0" timeOffset="98494.04">7100 745 1060 0,'-10'0'147'0,"-9"0"121"16,-6 0 2-16,-13-3-73 15,-3 1-49-15,-6 8-81 16,6 2-34-16,0 14-31 16,3 8-5-16,14 7-6 15,2-3-3-15,22-5-3 16,10-6 2-16,13-12 5 0,6 0 6 16,4-11 14-16,-3-6 8 15,-3-8 13-15,-4-3 8 16,-4-9 7-1,0 3 0-15,-5-1 0 16,-2 5-9-16,-8 8-14 0,-2 9-7 0,3-4-13 16,-5 17-3-16,0 11-1 15,3 8-1 1,8 3-3-16,5-4 0 0,7-10 1 16,6-4 1-16,5-15 3 15,3-9 3-15,-6-10 16 16,5-9 7-1,-4-17 9-15,0-11 4 16,-4-15-1-16,-1-7-2 0,-4-8 4 16,-8-3 5-16,-6 1 2 15,-9 5 1-15,-9 12-2 16,-1 17-3-16,-4 30-13 16,3 20-7-16,-3 21-15 15,-2 18-9 1,3 20-7-16,1 16 0 15,10 14 2-15,5 10-1 0,16-2 2 16,8-4-1 0,14-13 0-16,2-10 1 0,10-20 0 15,-2-11 1-15,-4-21 4 16,-4-8 0-16,-5-15 3 16,-1-8 2-16,-7-15 1 15,-9-1 0-15,-10-7 4 16,-3-2 0-16,-8 15-5 15,-3 10-5-15,-4 18-8 16,-4 20-5-16,5 17 0 16,-2 3 3-16,8 3 2 15,3-6 1-15,10-15 1 0,3-7 2 16,4-8 2-16,4-8 3 16,1-10 2-16,2-2 0 15,0-12 0-15,6-3 0 16,8 1-4-16,0 0-1 15,0 14-1-15,-5 7-4 16,-9 16 1-16,-3 8 1 16,-7 16 3-16,-6 3-1 0,-3-2 2 15,-5 0-1 1,-8-4-43-16,-4-2-35 0,-15-8-104 16,-6-7-73-16,-27-8 138 15</inkml:trace>
  <inkml:trace contextRef="#ctx0" brushRef="#br0" timeOffset="98683.23">7229 439 1832 0,'-3'-10'145'0,"3"7"74"0,3 2-30 0,11 2-88 16,8-1-29-16,13-8-42 0,5-3-14 0,13-3-16 0,7-3-54 0,19-2-186 15,8 11 156-15</inkml:trace>
  <inkml:trace contextRef="#ctx0" brushRef="#br0" timeOffset="98819.02">8597 548 1557 0,'0'20'156'0,"-3"-7"99"16,-7-1-43-16,-5-12-49 15,-3-3-68-15,2-16-122 16,4 0-84 0,2-4 60-16</inkml:trace>
  <inkml:trace contextRef="#ctx0" brushRef="#br0" timeOffset="98944.84">8725 964 1867 0,'11'33'149'16,"-3"-3"26"-16,0-13 2 0,-5-17-139 0,0-11-59 16,3-20 10-16</inkml:trace>
  <inkml:trace contextRef="#ctx0" brushRef="#br0" timeOffset="99696.8">10372 439 785 0,'11'-13'157'0,"0"1"87"0,-10 1 3 0,-4 0-9 0,-6 4-56 0,-9-2-29 0,-7 6-53 16,-5-2-23-16,-11 5-36 16,-6 6-13-16,-10 7-18 15,-3 1-4-15,8 11-11 16,9 2-3-16,28 5-7 15,8-1 0-15,34-1 5 16,13 2 3-16,18-4 10 16,7-3 3-16,-5 4 3 15,-7 1 0-15,-10 1 1 16,-5-2 0-16,-15 4 7 0,-12-5 5 16,-23 4 6-16,-12 1-1 15,-15-3-7-15,-9 1-5 16,-7-2-9-1,-11-4-3-15,-10-2-27 0,-3-7-30 0,16-13-87 16,10-6-54 0,23-22-286-16,15-14 281 0</inkml:trace>
  <inkml:trace contextRef="#ctx0" brushRef="#br0" timeOffset="100080.16">10529 212 1191 0,'23'12'106'0,"-5"12"90"16,-3 6-22-16,-12 17-16 15,-2 8-37-15,-2 12-60 16,-4 2-20-16,-3 7-23 16,-3 1-4-16,0-1-8 15,0-7-2-15,2-9 0 16,-1-9-2-16,2-17 1 15,5-2 0-15,3-18-3 16,2-3 0-16,7-20 2 16,2-7 2-16,7-17 5 15,5-8 0-15,4-7-2 0,6 3 4 16,0 8 5 0,5 12-1-16,-2 17 4 0,-7 11-3 15,-4 18-6 1,-1 12 0-16,-10 6-3 0,5 4-3 0,-10 4-3 15,4-6-29 1,7-6-78-16,-1-7-66 16,11-12-316-16,-3-5 290 0</inkml:trace>
  <inkml:trace contextRef="#ctx0" brushRef="#br0" timeOffset="100664.03">11325 794 858 0,'-5'-7'153'0,"-5"-1"204"16,-2 1-127-16,-4-4-4 16,-1-2-42-16,-5-1-73 15,1 0-28-15,1-2-43 0,-4 6-16 16,-1 9-21 0,1 7-8-16,2 21-9 0,3 12 0 15,3 18 1-15,5-2 3 16,8 0 3-16,3-6 0 15,14-12 1-15,2-11 2 16,8-13 1 0,1-5 3-16,0-16 4 15,-3-5 1-15,0-10 4 0,2-6 2 16,-2-5 1-16,0 1 0 16,-1-2 1-16,-7 6 0 15,-5 6-2 1,-4 9 1-16,-5 14-3 0,2 0-3 0,-2 11-4 15,3 3-2-15,3 0-3 16,7 2 0 0,10-7 1-16,4-9 1 0,9-3 2 15,1-6 1 1,1-1 2-16,-8 4 0 0,-5-4-1 16,-6 9 1-16,-8 1-1 15,0 1-1-15,-8 10-1 16,-3 4 0-16,-3 4-1 15,-2 4 0-15,-3-1 0 16,8 2 1-16,-1-10 4 16,-3-8 4-16,3-4 4 0,-4-5 4 15,4-11 6-15,2-2-3 16,9-11-6-16,-3-4-6 16,11-7-13-1,6-2-5-15,2 6-22 0,1-1-36 16,3 7-128-16,3 2-126 15,4 3 169-15</inkml:trace>
  <inkml:trace contextRef="#ctx0" brushRef="#br0" timeOffset="101287.07">11941 709 930 0,'-6'14'178'0,"-2"-2"84"0,8-7-51 0,5-3-48 0,11-7-85 0,9-6-20 0,5-5-23 15,6-1-8-15,2-2-13 16,-5 1-2-16,-9 6-1 16,-4-1 7-1,-15 1 34-15,-6 2 11 0,-17 4 12 16,-9 0-4 0,-9 7-30-16,-3 9-15 15,-2 13-19-15,4 6-8 0,11 18-10 16,3 0-1-16,22 8-3 15,4-4 1-15,22-10-2 16,12-2-1-16,13-15-14 16,10-7-10-16,1-6-42 15,-2-7 5-15,-4-8 1 16,-6-8 12-16,-6-9 51 0,-1 2 2 16,-15-7 27-1,-6 0 9-15,-14-2 37 16,-7-2 10-16,-11 3 6 0,-4 7-5 15,-8 10-39-15,0 10-14 16,2 16-20-16,-2 12-7 16,7 9-4-16,3 4-1 15,13-4 1-15,3-3 1 0,13-11 5 16,0-7 1 0,3-10 5-16,-5-3 3 0,3-14 5 15,-1-6 2-15,-3-16 3 16,-2-6 3-16,-2-15 6 15,1-14 4-15,-4-9 10 16,0-5 5-16,-4-6-4 16,1 7-4-16,-1 15-4 15,1 12 2-15,-3 34 3 16,1 10-2-16,-1 26-18 16,2 17-12-16,1 22-11 15,8 7-1-15,7 15 4 16,4-1 6-16,8 4-80 15,4-2-88-15,1-9 98 16</inkml:trace>
  <inkml:trace contextRef="#ctx0" brushRef="#br0" timeOffset="101553.37">13331 475 2107 0,'0'0'93'0,"0"-3"43"0,0-2-58 0,0-3 7 0,2-1-28 0,-1-4-48 0,-1 1-41 0,0 4-141 0,0 8-141 0,2 12 160 16</inkml:trace>
  <inkml:trace contextRef="#ctx0" brushRef="#br0" timeOffset="101747.74">13339 906 1603 0,'0'14'240'0,"3"-3"101"16,-3-5-121-16,2-6-44 15,-2-11-131-15,0-6-36 16,-10-15 294-16,-10-6-229 16</inkml:trace>
  <inkml:trace contextRef="#ctx0" brushRef="#br0" timeOffset="103553.28">14301 220 523 0,'-6'-5'85'0,"-5"0"98"0,10 4-11 0,-3-7-17 0,1 1-8 0,3-2-25 0,3-1-16 0,2 4-28 0,-5-3-13 16,0 7-23-1,2 1-9-15,-2 1-11 16,1-2-4-16,1-1-5 16,1 1 3-16,-1 2 13 15,-2 7 8-15,-2-1 18 0,-4 3 1 16,1 2-2-16,-6 4-5 15,-3 0-8 1,-7 4-4-16,-6 8-7 16,1 3-5-16,-14 16-10 15,2 7-6-15,2 14-6 16,4 7-3-16,18 8-1 16,6 3-2-16,23-9 1 15,8-10 0-15,20-8 2 0,4-7 0 16,4-15 0-16,-6-3 0 15,1-14-67-15,-8-8-64 16,0-13-297-16,-2-9 247 0</inkml:trace>
  <inkml:trace contextRef="#ctx0" brushRef="#br0" timeOffset="103795.05">14658 267 752 0,'-6'-8'159'0,"-2"2"88"0,-2 12-53 16,4 11-9-16,-3 23-61 15,2 9-16-15,-1 15-30 16,0 10-19-16,4 1-37 16,4-3-11-16,8-2-6 0,4-12-1 15,6-8-6-15,-3-5-30 16,4-22-135-16,-4-4-217 15,-8-16 214-15</inkml:trace>
  <inkml:trace contextRef="#ctx0" brushRef="#br0" timeOffset="104197.54">14641 357 1168 0,'-10'-21'191'16,"5"1"156"-16,5 2-138 15,4 0 4-15,11 2-82 16,7 0-31 0,16 2-36-1,7 1-13-15,14 12-23 0,1-1-12 0,-3 8-10 16,-5 7-2-16,-12 9-2 16,-9-1 0-1,-17 7 3-15,-10-1 2 16,-15 0 5-16,-8-1 1 0,-16-7 0 15,-6 0-2 1,-8-11-2-16,-5-3-2 16,-2-5-3-16,5-5 0 0,16 2-4 15,10 1-6-15,20 10-7 16,13 6 0-16,16 13 0 0,8 5 5 16,16 7 5-16,3 5 2 15,3 5 0 1,-4-3 1-16,-6 0 3 0,-1-5-38 15,-4-11-88-15,-1-5-61 16,0-11-262-16,1-4 256 0</inkml:trace>
  <inkml:trace contextRef="#ctx0" brushRef="#br0" timeOffset="105127.75">15303 623 1178 0,'-3'16'101'0,"3"0"46"15,3-3 10-15,7-7-6 16,5-3-31-16,6-3-30 16,-4-6-9-16,4-4-28 31,-4-2-12-31,1-4-13 0,-9 0-1 0,-3-3 13 16,-6 3 8-16,-11 2 12 15,-3 0-1-15,-13 5-16 16,-1 5-14-1,-2 12-23-15,3 11-7 16,7 13-8-16,2 10-2 16,12 10 0-16,4 0 2 0,12-7 1 0,10-6-1 31,18-12-9-31,10-7-11 0,11-10-21 16,6-7-9-16,0-8 3 15,-5-6 0-15,-7-8 23 16,-4 0 13-16,-8-6 13 15,-3 0 15 1,-17-2 15-16,-13 0 22 0,-18 4 20 16,-10 0 4-16,-10 12-11 15,-5 10-24-15,-3 13-28 0,0 9-7 16,10 6-9-16,3 0 1 0,17-2-3 16,8-8 0-1,17-4 5-15,4-5 2 16,9-8 5-16,-2 0 2 0,-1-11 1 31,-2 3 1-31,-6 1-1 0,0 0 1 0,-5 10-2 16,-3 6-2-16,-6 12 0 15,1 7-2 1,-3 5 1-16,0-1 1 0,10-2-32 16,8-7-22-16,9-13-48 15,15-10-29-15,11-14-24 16,8-12 2-16,13-2 42 15,-4-8 30 1,-13 3 59-16,-13 3 37 0,-23 4 83 16,-16 4 37-16,-13 5 57 15,-7 3-3-15,-17 3-56 16,-9 4-39-16,-4 12-58 0,-7 8-14 16,5 10-22-1,6 6-3-15,16 9-7 16,7-1 0-16,19-3-1 15,8-4 2-15,17-12 4 0,4-6 2 16,8-12 5 0,-3-4 3-16,-5-16 6 15,-2-5 2-15,-4-18 2 16,-2-9 0-16,-7-19-1 16,5-8 1-16,-10-8 3 15,0-4 0-15,-10 3-2 16,-3 4 0-16,-3 26 8 15,3 15 2-15,-2 42-6 0,-9-3-6 16,-2 38-18-16,2 13-6 16,-3 21 2-16,8 7 3 15,7 4 1-15,4 3 0 16,17-4-60-16,-1-12-35 16,9-11-93-16,-2-8 85 0,4-17 40 15</inkml:trace>
  <inkml:trace contextRef="#ctx0" brushRef="#br0" timeOffset="105315.56">16651 671 1434 0,'7'11'269'0,"6"-7"-140"0,8 3 16 0,13-7-87 0,10-5-27 0,2-3-7 16,1-3-41-16,-7-2-164 0,-2-4 129 0</inkml:trace>
  <inkml:trace contextRef="#ctx0" brushRef="#br0" timeOffset="105653.71">17193 600 1448 0,'-14'-3'140'0,"-3"1"142"0,1 4-192 16,-6 7 8-16,8 7-46 15,3 7-23-15,9 12-13 16,7-3-10-16,12 2-5 16,8-7 1-16,10-11 4 15,8-5 2-15,-1-11 7 16,4-2 3-16,-7-12 14 15,-9 0 10-15,-6-8 15 16,-10-3 4-16,-14-2-1 16,-3-1-7-16,-22-9-21 15,-5-1-10-15,-16 5-29 16,-3 6-16-16,3 16-38 0,-1 8-24 16,9 11-73-1,11 0-53-15,12 3-371 16,13-1 352-16</inkml:trace>
  <inkml:trace contextRef="#ctx0" brushRef="#br0" timeOffset="105958.33">17600 530 981 0,'21'29'77'0,"-9"5"59"0,-7 3-11 15,-5 4 19 1,-3-3-38-16,-2-5-47 0,-4-5-6 15,1-11 0-15,6-2 4 16,2-14 21-16,-1 1 10 16,-2-5 13-16,1-8 4 15,2-7-7-15,0-7-2 16,3-3-14-16,-1-7-13 16,10 0-28-16,3 4-17 15,7 5-27-15,4 7-6 16,4 15-6-16,4 5 0 15,0 12 2-15,-4 6 0 0,5 8 5 16,-4 1-15-16,-4 10-43 16,-3 3-32-16,-11 1-111 15,-2 1-118-15,-8-2 187 16</inkml:trace>
  <inkml:trace contextRef="#ctx0" brushRef="#br0" timeOffset="106594.31">18074 65 1081 0,'0'2'103'0,"-4"13"114"16,1 19-81-16,-8 24 4 15,0 13-32-15,-2 12-53 0,1 4-11 16,7-11-18-16,5-5-6 16,14-19-6-16,4-8-5 15,5-16-1-15,3-5 0 16,-1-12 2-16,0-10 1 0,2-6 11 16,-2-4 14-16,-1-15 23 15,-5-1 13 1,-5-2 17-16,-5 2-11 15,-2 5-24-15,-4 8-20 0,-5 16-33 16,1 5-4-16,-4 15-3 16,5 4 3-16,8 4 3 15,4-9 0-15,12-8 1 16,5-4 1-16,1-11 3 16,4-5 2-16,-1-8 1 15,-3-3 2-15,-6-2 24 16,-5-5 11-16,-6 1 29 15,-4 5 12-15,-6 1-13 0,-3 13-17 16,2 3-33 0,-5 16-14-16,1 14-12 15,-1 11 0-15,1 14 1 0,2 7 1 16,5 4-1-16,1-2 0 16,2-1 2-16,2-3 0 15,-7-4 2-15,-3-6-1 16,-10-6 2-1,-4-9 0-15,-6-4 3 16,-9-7 0-16,-2-11-3 0,-4-9-5 0,2-11-33 16,-2-12-31-16,-12-14-144 15,3-7 91-15,-30-4 27 16</inkml:trace>
  <inkml:trace contextRef="#ctx0" brushRef="#br0" timeOffset="107164.12">19329 740 2203 0,'-3'-17'8'0,"14"55"-3"0,8 51 8 0,0-18-5 0,-6 10-1 0,-5-7 0 0,-4-8-47 0,-4-9-45 0,-4-7-172 0,-1-5 143 0</inkml:trace>
  <inkml:trace contextRef="#ctx0" brushRef="#br0" timeOffset="107433.82">19181 578 1351 0,'9'-35'177'0,"7"2"109"15,5 4-92-15,2 4 31 0,6 8-84 16,5-1-37 0,1 15-34-16,5 3-23 15,2 11-28-15,6 7-10 16,-4 7-6-16,-8 6-2 0,-14 1-2 16,-9 3 0-16,-24 3-2 15,-5 1-2-15,-27 0-19 16,-2-1-15-1,-15-5-46-15,-3-12-31 16,9-12-72-16,5-7-59 0,17-16 136 16</inkml:trace>
  <inkml:trace contextRef="#ctx0" brushRef="#br0" timeOffset="108005.86">19862 497 286 0,'-9'-5'115'16,"1"2"111"-16,2-1-14 0,-2 2-62 0,3 2-17 0,-1 6-17 0,1-1-13 0,5 4-9 0,0 3-3 0,5 0-8 15,3-2 0-15,4 2-1 16,1-1-4-16,1-3-7 15,7-2-3-15,-2-6-10 16,7-1-2 0,8-7-4-16,2-8-4 0,-3-4-7 15,2-2-3-15,-19-2-1 16,-4 3 1-16,-15-2 5 16,-13 1-2-16,-19 4-14 15,-7 4-9-15,-7 11-25 16,-5 9-6-16,4 21-5 15,3 9 1-15,7 15 5 16,13 1 2-16,18 0 5 16,10-2 1-16,23-7 4 0,6-5 0 15,16-5 2 1,0-12 0-16,6-10-70 0,3-7-51 16,-2-12-167-16,9-3 143 0</inkml:trace>
  <inkml:trace contextRef="#ctx0" brushRef="#br0" timeOffset="108733.12">20328 451 592 0,'-2'4'126'0,"2"7"89"0,0 1 2 0,5 7-85 0,0 8-35 16,1 11-42-16,2 4-12 0,-3 1-18 0,6 3-5 16,-8-7-6-16,5-6-1 15,-5-7 20-15,-3-6 9 16,0-9 26-16,0-9 30 16,-3-1 20-16,-5-12 10 0,3-14 0 15,-4-5-21 1,2-14-23-16,3 0-13 0,0-10-27 15,4-3-12-15,10 7-28 16,-5 6-9-16,12 11-12 16,2 7 3-16,-2 14-58 15,5 2-46-15,1 5-152 16,-1 5-139-16,11 12 225 16</inkml:trace>
  <inkml:trace contextRef="#ctx0" brushRef="#br0" timeOffset="109234.07">20647 519 1354 0,'-2'0'126'0,"-3"0"24"0,2 3-1 16,2 8-83-16,-3 4-29 16,-2 10-8-16,4 2-4 15,1 4-17 1,-1-2-4-16,2-3 1 0,0 0 0 15,0-11 0-15,0 0 2 16,0-9-1-16,0-6 19 16,0 0 28-16,2-13 7 0,3-9 12 15,3-5-17-15,6-9-29 16,6-3-8 0,2 2-17-16,4 8-4 0,4 13-7 15,-2 6-4-15,-3 20-3 31,0 2-1-31,-4 15 2 0,-2 2 3 16,-5 4-5-16,-3-3-2 16,-5-4 2-16,2-2 2 15,0-11 12-15,-3-4 4 0,0-9 11 16,3-9 1 0,-4-7 5-16,4-8 1 0,6-4 5 15,-1-5 3-15,7 3-2 0,-2-2-4 16,1 13-11-16,1 7-6 15,1 12-8 1,-4 12-1-16,-3 12-2 0,-3 3 2 16,0 4-6-16,0 4-25 15,4-7-87 1,0 1-78-16,6-7 102 16</inkml:trace>
  <inkml:trace contextRef="#ctx0" brushRef="#br0" timeOffset="109510.13">21563 442 1462 0,'-38'2'104'0,"-3"4"2"0,2 2 24 0,3 6-40 0,6 6-36 0,17 4-17 0,11 0-18 0,20 1-14 0,15 0-1 16,11 5 6-16,5 5-4 0,1 4-3 31,-5 2-1-31,-14 0-2 0,-14 0 1 0,-17-4 2 16,-11-4 0-16,-19-11-13 16,-9-5-19-16,-11-11-71 15,-4-6-67-15,-1-6 90 16</inkml:trace>
  <inkml:trace contextRef="#ctx0" brushRef="#br0" timeOffset="109841.64">21683 139 1209 0,'11'3'127'0,"10"7"69"15,7 13 27-15,15 22-27 16,5 2-40-16,22 13-31 16,-2 0-25-1,9-2-26-15,7 2-16 0,-5 6-31 16,-7 5-10-16,-12 3-9 15,-13 7-4-15,-26 2-8 16,-10 6-1 0,-39 10-53-16,-26 8-35 0,-60 23 151 0,-29 19-91 31</inkml:trace>
  <inkml:trace contextRef="#ctx0" brushRef="#br0" timeOffset="130957.54">1719 6181 331 0,'-8'6'103'0,"3"-3"109"0,-4-1-27 0,2-2-62 0,-1 0-15 0,0-3-26 0,2 0-4 0,-3-7 2 0,4 4-1 0,-1-2-11 15,2 0-3-15,4 3 3 16,0-3-2-16,2 5 4 0,1 2-3 15,4 1-13-15,-4 3 1 16,5 0 5-16,-2 2 0 16,5-4-3-1,2-1-3-15,4-1-11 0,5-7-6 16,11 1-7-16,3-2-4 16,9 6-9-1,5-2-3-15,10 5-5 16,0 6-2-16,8-2 1 0,0 0 0 15,-2 1 1-15,3-3 3 16,13-2 5 0,7 0 2-16,16 0 7 0,4 0 3 0,5-4 2 15,-1-2-1 1,14 3-4-16,11-5-2 0,15 3 0 16,4 2 0-16,0-1 1 15,6 2-3-15,-7 2-4 16,-3 0-3-16,-16 2-3 15,-17 2 0-15,-12-1-2 16,-9 2-1-16,-23 1-2 0,-12-2 0 16,-31 3-56-16,-15-3-62 15,-10 2 63-15</inkml:trace>
  <inkml:trace contextRef="#ctx0" brushRef="#br0" timeOffset="145835.22">12446 5296 617 0,'0'-5'105'0,"-1"-4"144"15,-2 3-91-15,3-4 3 0,-2 5-22 0,2-3-32 0,0 7 2 0,0-1 7 16,0 2-3-16,0 2-23 0,-3 3-11 0,0 6-33 16,-5 3-13-16,3 8-14 15,-3 3-10-15,5 5-8 16,0 2 0-16,1-4-3 16,-1 0 0-16,3-2-4 0,-2-4-2 15,2-10-6-15,-1-5-11 16,1-7-24-16,-10-3-7 15,4-7-2-15,-5-4 10 16,6-7 28 0,-1-7 9-16,3-7 13 0,0-7 8 15,-4-6 19-15,6-4 9 16,-2-1 8-16,3 7 7 16,3 7 2-16,6 7-5 15,7 12-4-15,8-1-7 0,7 8-18 16,9 2-5-1,5 7-8-15,8 2-4 16,-11 5-2-16,-4 8 0 16,-16 7 6-16,-12 2 3 0,-18 5 5 15,-8 4 2-15,-19 1-4 16,-6 1-3-16,-6-4-6 16,1-3-2-16,11-12-4 15,9 1-2-15,15-10-6 16,7 7-2-16,8-3-1 0,7 9 0 15,8 6 5-15,10 4 1 16,8 7-5 0,2-2-30-16,2 1-118 15,-1-4-111-15,-4-3 137 0</inkml:trace>
  <inkml:trace contextRef="#ctx0" brushRef="#br0" timeOffset="146237.88">13016 5265 1224 0,'-7'0'115'0,"-8"3"101"0,-4 5-47 0,-7 6-28 0,0 2-38 0,-11 6-63 16,11 3-16-16,0 2-20 0,6 1-5 0,15-3-9 0,4-1-2 15,15-11-1-15,9-7 3 16,3-9 7-16,0-7 3 16,0-9 11-16,-3-6 6 0,-2-3 12 15,-1-9 5-15,-9-2 11 16,-6-7 2-16,-5-6 1 16,-3-3-3-1,-6 1-14-15,4 4-9 0,-3 15-8 16,3 12 1-16,2 19-1 15,-3 15-1-15,6 18-4 16,0 10-7-16,0 21-1 16,3-1 1-1,5-1-4-15,1-3-2 0,7-17-11 16,8-3-27-16,1-18-94 0,5-6-51 16,8-9 87-16</inkml:trace>
  <inkml:trace contextRef="#ctx0" brushRef="#br0" timeOffset="146399.37">13311 5266 933 0,'0'10'101'0,"1"-6"120"0,9 3-177 16,-1-7-3 0,7-8-65-16,6-3-92 0,5-7 70 31</inkml:trace>
  <inkml:trace contextRef="#ctx0" brushRef="#br0" timeOffset="146909.47">13685 5045 1027 0,'-7'13'105'0,"-4"6"87"15,-1 1-43-15,2 7 6 16,5 5-47-16,-1 2-57 15,6 3-14-15,5 1-26 16,-4-1-5-16,3-5-3 16,4-2-1-16,-7-13 2 0,4-3 2 15,-4-12 9 1,1-2 6-16,1-13 12 16,-1-4 4-16,4-19-1 15,3-5-4-15,-1-19-5 0,-3-3-4 16,3-5-3-16,-3 2-1 15,7 9-6-15,1 13 1 16,-4 19 0-16,-7 23-2 0,3 11-2 16,-5 20-2-1,-3 20-4-15,-1 3 1 0,-3 0-2 16,3-11 0-16,8-14-2 16,7-5 0-16,3-21 4 15,6-1 1-15,-1-14 5 16,2-10 1-16,-1-2 3 15,4-9 2 1,0 3 2-16,1-4 6 0,-5 11 4 16,-4 6-2-16,-8 19-5 15,-2 11-8-15,-4 22-9 16,-2 5-1-16,-2 17-2 16,-4 7 0-16,4 1-2 15,2 0-4-15,2-16-90 16,6-6-29-16,9-20-144 0,4-9-254 15,4-16 331 1</inkml:trace>
  <inkml:trace contextRef="#ctx0" brushRef="#br0" timeOffset="147100.96">14284 5020 1108 0,'0'16'169'0,"-1"9"147"0,-1 13-167 0,2 5-7 0,2 1-60 0,-1-5-18 0,2-6-26 0,-1-3-15 16,4-12-36-16,0-6-47 0,4-12-165 15,6-1 138-15</inkml:trace>
  <inkml:trace contextRef="#ctx0" brushRef="#br0" timeOffset="147227.82">14331 4818 749 0,'-23'14'58'0,"1"-4"133"0,6-5-339 0,16-12 89 16</inkml:trace>
  <inkml:trace contextRef="#ctx0" brushRef="#br0" timeOffset="147496.63">14612 4884 1181 0,'-9'24'140'0,"-10"-2"135"15,0 3-68-15,-9-6-16 16,1 2-62-16,1 1-80 16,3-6-20-16,5 4-25 0,12 2-7 15,6 4-11 1,11 2-1-1,7 2 1-15,5-3 3 16,4 1 7-16,-2 0 4 16,-7 6 2-16,-7-4 3 0,-14-4 1 15,-10 1-3-15,-14-8-55 16,0-6-47-16,-1-13-136 16,-2-7 119-16</inkml:trace>
  <inkml:trace contextRef="#ctx0" brushRef="#br0" timeOffset="147748.41">15008 5012 1214 0,'19'-11'196'0,"-8"3"80"0,-20 2-31 16,-5 6-16-16,-15 8-113 15,-7 4-41-15,-5 14-39 16,-6-1-16-16,10 11-19 15,9-4-6-15,25 2-8 16,7-2-2-16,22 0 3 16,4-4 4-16,0-1 7 15,-11 0 1-15,-12 1-37 16,-14 5-44-16,-33-1-89 16,-14 2-328-1,-39-1 307-15</inkml:trace>
  <inkml:trace contextRef="#ctx0" brushRef="#br0" timeOffset="205564.69">19869 7353 792 0,'8'-13'193'0,"-5"2"133"0,-5 9-51 0,-2 2-35 0,-15 7-55 0,-5 4-22 0,-6 4-43 0,-5 1-18 0,4 8-41 16,-1 3-19-16,2 7-24 0,0 7-10 0,5 18-10 0,3 2-2 0,22 5-3 15,3 1-1-15,19-14-4 16,5-7-5-16,9-21-74 15,5-11-56-15,8-14-137 16,0-14-148-16,-6-16 246 16</inkml:trace>
  <inkml:trace contextRef="#ctx0" brushRef="#br0" timeOffset="205877.54">20066 7406 1262 0,'-3'0'123'0,"-2"13"65"0,0 1-13 15,-3 11-79 1,-1 0-27-16,6 4-32 0,-2-1-18 0,-1-4-10 16,3-2-3-16,-4-6 0 15,3-4-1-15,4-4 4 16,0-8 6-16,-2-9 16 16,5-5 8-1,7-13 9-15,4-11-3 0,2-11-8 16,6-1-5-16,6 2-5 15,7 4 0 1,1 17 1-16,-1 7-1 16,-7 17-10-16,-7 12-2 0,-7 12-10 15,-3 9 1-15,0 9-2 16,2 2 0 0,-4 2-20-16,2-2-30 0,2-8-105 15,3-7-81-15,2-13 118 16</inkml:trace>
  <inkml:trace contextRef="#ctx0" brushRef="#br0" timeOffset="206176.89">20512 7368 1269 0,'-14'18'124'0,"0"4"39"15,5 8-47-15,4 3-18 16,10-3-69-16,10-3-14 15,7-7-12-15,7-7 2 16,4-9 19-16,3-4 8 0,-7-4 33 16,-1-9 20-16,-7-1 22 15,-6-7 10-15,-8-2-7 16,-9-6-11-16,-15 1-23 16,-7 1-16-16,-9 7-25 15,-8 7-13-15,-6 13-22 16,1 8-5-16,11 3-60 15,5-3-65-15,25-2-346 16,10 0 288-16</inkml:trace>
  <inkml:trace contextRef="#ctx0" brushRef="#br0" timeOffset="206868.32">21778 7241 207 0,'1'-13'77'0,"2"3"106"0,2 4 2 0,-2-2 13 0,-3 0 16 0,0 4 2 0,0 1-12 0,-1-2-27 0,-6 5-17 0,1 0-18 0,-5 0-4 16,0 0-17-16,-3 0-7 16,-4 5-22-1,-4-5-17-15,-4 7-30 0,-8 4-14 16,1 10-24-1,-3 6-5-15,0 7-6 0,9 1-4 16,14 8-1-16,13-2-1 16,16-2-5-16,12-3-8 15,15-9-80 1,3-8-46-16,4-11-132 16,-1-5-86-16,-1-6 208 15</inkml:trace>
  <inkml:trace contextRef="#ctx0" brushRef="#br0" timeOffset="207175.89">22084 7362 1113 0,'3'-19'166'0,"-3"0"137"0,-3 0-30 0,-16 5-91 15,-3 1-42-15,-11 9-70 16,-5 4-23-16,-3 12-27 16,-3 7-11-16,9 10-9 15,2 5-5-15,19 4-4 16,9-2-2-16,13-6-3 15,12-4 3-15,10-14 3 16,6-7 5-16,7-11 5 0,0-12 5 16,-9-10 5-1,-2-4 3-15,-13-2 14 0,-2 1 5 16,-12 6 7-16,-4 5 0 16,-2 9-15-16,-4 5-8 15,-3 18-18-15,4 4-7 16,-3 13-3-16,7 7-1 15,8-1-47-15,6 1-62 16,23-9-64-16,8-6 78 0</inkml:trace>
  <inkml:trace contextRef="#ctx0" brushRef="#br0" timeOffset="207865.44">22563 7228 1530 0,'-33'-8'165'15,"-2"3"81"-15,-4 12-97 16,3 12-34-16,6 9-69 16,5 5-14-16,10 5-21 15,7-2-10-15,16 2-7 16,3-2-2-16,10-3 1 16,3-7 0-16,1-14 3 15,0-7 0-15,2-10 1 16,0-15 1-16,1-15 2 15,7-8 1-15,1-12 4 0,0-9 1 16,-4-14 8-16,-5-12 5 16,-7-14 21-1,-4-1 12-15,-3 20 21 0,-4 14 10 0,-6 41-7 16,-3 19-15-16,-8 28-31 16,0 19-15-16,-6 24-17 15,2 10 0-15,2 12 2 16,-1-4 0-16,11-3-1 15,3-9 1-15,7-13-2 16,2-4 1-16,1-19 3 16,0-5 1-16,-2-15 4 15,3-10 2-15,2-10 1 16,7-5 0-16,4-11-4 16,2 1-3-16,4 5-5 15,-7 1-2-15,3 17-4 0,-5 4-1 16,-2 6 2-16,-5 9 2 15,3-4 5 1,3-5 2-16,5-2-1 0,2-6 2 16,5-10 2-16,-4 4 1 15,-2-13 5-15,-4 2 2 16,-8-4 9-16,-12-4 9 16,-5-2 14-1,-13-1 2-15,-2 6-8 16,-8 9-12-16,-2 21-22 15,6 8-6-15,0 20-8 0,5 4-1 16,13 2-1-16,1 2 0 16,17-15-1-16,7-1-18 0,9-9-60 31,5-11-64-31,4-8-175 16,9-3 179-16</inkml:trace>
  <inkml:trace contextRef="#ctx0" brushRef="#br0" timeOffset="208536.91">23732 6879 235 0,'2'-6'48'0,"-2"1"54"16,0 4-18-16,-3-4 8 0,0 2 13 0,-4 1 31 0,3 1 23 0,2 1 34 0,-6 0 6 15,3-2 5-15,2 1-8 16,-2-6-34-16,9 3-15 16,3-6-31-16,3 1-12 15,9 1-12-15,0-2-10 16,4 9-25-16,0 1-14 16,8 3-26-16,-4 6-8 15,-3 9-8-15,-7 1-1 16,-9 3 1-16,-7 1 0 0,-8 6-1 15,-9 2-1-15,-11 9-4 16,-1 4 0-16,-9 3 2 16,7 2 0-1,5-8 3-15,3 0 0 0,9-8 0 16,10-4 0-16,11-7-1 0,11-8-1 0,13-8-1 31,5-1 1-31,12-7 8 0,2-6-32 16,2-3-111-1,6 0-84-15,-12-4 97 0</inkml:trace>
  <inkml:trace contextRef="#ctx0" brushRef="#br0" timeOffset="208873.36">24464 6890 1391 0,'-14'-4'167'0,"-11"2"146"0,0 8-111 0,-16 5-32 0,1 8-58 0,-7 10-64 16,6 5-7-16,9 4-25 0,10 11-9 0,13-6-7 16,7 4-4-16,13-7-3 15,5-7 1-15,11-7-76 16,6-5-59-16,0-8-204 16,3-9 179-16</inkml:trace>
  <inkml:trace contextRef="#ctx0" brushRef="#br0" timeOffset="209185.54">24614 7075 1632 0,'-12'-8'206'16,"-9"2"68"-16,-9 6-75 0,0 0-49 16,-3 4-102-16,5 6-15 0,4 12-19 15,8-1-11-15,10 9-14 16,4-5-4-16,12-5-4 15,7-1-1-15,7-14 2 16,4 0 4-16,2-12 9 16,-3-1 4-16,-3-3 7 15,-7-6 3-15,-1-2 1 0,-4-5 2 16,-2-1 1 0,-5 6-1-1,-2 11-6-15,-3 7-4 16,-3 4-7-16,-2 10-4 15,2 7 4-15,-2 4-42 0,8-1-127 0,2 0-99 32,12-6 123-32</inkml:trace>
  <inkml:trace contextRef="#ctx0" brushRef="#br0" timeOffset="209848.01">24957 6991 1718 0,'-34'0'129'0,"-2"5"21"16,0 8 24-16,1 12-80 15,2 2-24-15,11 4-22 16,6 1-22-16,16-5-29 16,6-4-5-16,10-7-11 15,6 1-10-15,4-9-21 0,0-1-9 16,4-7-11-16,7-7-1 15,-1-7 24-15,2-8 13 16,-8-8 27 0,-2-8 14-16,-7-8 27 0,-9-4 16 15,-7-15 32-15,-5-7-1 16,-6-13 3-16,-4 4-12 0,-4 18-18 16,3 16 8-16,2 37-24 15,4 17-4-15,-5 29-18 16,9 7-9-16,1 16-2 15,-5 6-1-15,5 1-1 16,-6 2-1-16,-4-6-1 16,7-6 2-16,2-8-1 0,1-7 1 15,1-11 1-15,-1-14 1 0,0-15 5 32,8 2 1-32,3-17 2 15,3-2-3-15,7 2-6 0,-2-5-4 0,1 13-7 31,5 6-1-31,-4 5-1 16,4 4 2-16,0 2 5 16,-1-8 0-16,6-6 0 15,5-3 1-15,-4-10 1 16,1-1 3-16,-10-4 6 16,-2-4 4-16,-12 3 4 15,-6 0 5-15,-12-2 18 0,-5 8 4 16,-9 12-7-16,-3 8-5 15,2 17-24-15,1 7-8 16,15 8-5-16,7 6-4 16,18-8-19-16,8-1-29 15,20-11-108-15,3-3-74 16,4-1 120-16</inkml:trace>
  <inkml:trace contextRef="#ctx0" brushRef="#br0" timeOffset="210461.71">21603 8072 879 0,'45'-18'150'0,"-5"-1"196"0,-6-4-198 0,-11 1 17 0,-11 3-15 0,-6 0-10 0,-13 11-15 0,-6 0-13 16,-17 10-43-16,-9 9-22 0,-18 9-37 15,-3 5-5-15,8 4-4 16,6-1-3-16,30-1-4 16,10-2 1-16,26-1 3 15,17-2 4-15,16-5 7 32,3 4 2-32,-1-5 0 0,-9-1 0 0,-18 3 0 15,-6-1 2 1,-20 7 5-1,-6-4 0-15,-22 7-2 0,-14 3-8 0,-20-2-45 16,-6-2-32-16,-2-1-77 31,7-9-62-31,18-13-308 0,13-6 311 0</inkml:trace>
  <inkml:trace contextRef="#ctx0" brushRef="#br0" timeOffset="210789">21948 7733 1147 0,'17'4'210'16,"-7"6"304"-16,-4 26-401 15,-6 11 4-15,-6 16-61 16,1 5-23-16,0 6-14 16,-1 0-3-16,6-6-10 15,3-1-3-15,5-12-2 16,5-3-1-16,1-19 2 15,0-9 0-15,5-21 2 0,-2-11 4 16,6-25 3-16,2-8 1 16,5-18 0-16,4 4-3 15,4 5-3-15,-5 10-2 16,-1 20-5-16,-7 12-1 16,-9 17-2-16,-2 10-1 15,-1 13 2-15,-4 6 1 0,6-2-32 16,-1 0-34-16,13-9-100 15,2-10-68-15,14-12 122 16</inkml:trace>
  <inkml:trace contextRef="#ctx0" brushRef="#br0" timeOffset="211314.99">22802 8087 1069 0,'-23'-41'167'0,"-2"8"168"15,-5 10-114-15,-9 23-89 16,-7 11-48-16,7 19-66 15,-1 7-11-15,15 6-7 16,9-2-2-16,11-3-5 16,9-10-1-16,11-6 2 15,1-6 1-15,9-13 8 0,5-3 2 16,2-14 5-16,1-3 0 16,0-7 6-16,0-3 11 15,-3 0 12 1,-3 2 3-16,-5 3-2 15,-6 8-10-15,-16 12-14 0,2-4-4 0,-12 12-9 16,1 7-1-16,1 4-3 16,0 4-1-16,16-7 1 15,4-1 1 1,14-13 4-16,5 0 4 0,4-13 11 31,1 0 8-31,0-2 19 0,-4-4 2 16,-4 6-6-1,-6 5-10-15,-6 8-29 0,-5 3-6 16,-3 15-9 0,-5 4-1-16,4 3-9 0,-4 0 1 15,-2-3 4-15,7-6 5 16,-6-5 21-16,-2-9 8 16,0-2 18-16,1-8 11 0,-1-8 26 15,0-4 3-15,2-10-15 16,3-3-14-16,9-8-37 15,6-2-13-15,15 4-13 16,5-1-29-16,2 10-82 16,5 6-63-16,-7 7 89 15</inkml:trace>
  <inkml:trace contextRef="#ctx0" brushRef="#br0" timeOffset="211584.39">23497 7971 1681 0,'2'6'240'0,"-4"2"90"0,-1-5-111 0,-5 0-68 0,3 0-127 0,-4-1-16 16,4 3-14-16,-3 4-8 16,7 8-36-16,1 7-13 15,3 5-54-15,5 2-31 16,0-4-6-16,3-2-27 0,-2-8-64 15,-4-4-20-15,1-3 14 16,-6-10 16-16,0 0-57 16,0 0 201-16</inkml:trace>
  <inkml:trace contextRef="#ctx0" brushRef="#br0" timeOffset="212220.31">23485 8221 521 0,'-10'15'153'0,"4"0"124"15,-2-7-26-15,3 0-3 16,5-8-18-16,0 0-14 0,5-11-42 15,8-1-23-15,2-3-43 16,6 1-20-16,6 0-40 16,-4 0-19-16,3-4-23 15,0 4-4-15,1 0-4 16,0 1-2-16,-3 9-2 16,-9-3-1-16,0 7-1 15,-4 7-1-15,-5-1 3 16,-1 2 1-16,0 0 5 0,-1 0 2 0,-1 1 6 15,-3-4 2-15,0-2 5 16,-4 2 2-16,-4-4 3 16,5 1-2-16,1-1-7 15,-1 1-4-15,-5 6-7 32,6-5-1-32,4-1-1 0,1-1-1 0,8-4 3 15,-1-6 0 1,2-7 5-1,6-2-1-15,1-4 13 0,1 5 9 16,-6 4 13-16,-4 4 4 0,-1 12-7 0,-4 10-8 31,-5 10-17-31,0 7-5 16,-3 8-5-16,-4 5-2 16,1-1 0-16,-3 3-2 15,-2-1-4-15,-2-5-5 0,0-1-6 16,2-6-9-16,-3-3-22 15,6 0-2-15,-9 2-18 16,-2 6-10 0,-9 8-56-16,-7 0-26 0,-1-6 18 15,-2-6 25-15,9-19 103 16,3-4 61-16,0-10 74 16,3-10 33-16,-1-4 39 15,2-8-9-15,6-5-37 16,10 2-30-16,9-3-56 15,19-1-20-15,25-4-30 16,16-3-11-16,26-10-10 0,10-4-2 0,8-15-41 16,7-4-50-1,8-1-80-15,-3-1-482 16,-14 13 424-16</inkml:trace>
  <inkml:trace contextRef="#ctx0" brushRef="#br0" timeOffset="212586.15">24365 7586 1397 0,'6'-13'137'0,"4"9"206"0,2 7-139 0,12 16 24 0,9 15-21 15,13 15-80-15,3 5-22 0,8 7-37 0,-4-5-27 0,4 0-29 0,-10 1-4 0,-14 1-8 16,-14 6-5-16,-26 6-89 16,-25 8 0-1,-31 16 88 1,-24 20-56-16</inkml:trace>
  <inkml:trace contextRef="#ctx0" brushRef="#br0" timeOffset="-214207.75">23041 5566 567 0,'7'6'162'0,"-6"2"115"0,4 0-28 0,-2 1-19 0,3-2-46 16,2 4-26-16,-8-2-40 0,-8 4-17 0,-17 1-32 15,-5 3-9-15,-22 7-26 16,-9 1-16-16,1 4-12 16,6 2-3-16,26-6-4 15,12-4-4-15,19-1 0 16,13-1 1-16,20 2 8 15,11 1 8-15,10-5 3 16,3 5 1-16,-9 2-3 16,-14-5-4-16,-16 3 0 15,-10 0 3-15,-17-2 5 16,-12 6 1-16,-15-1-1 0,-13 2-4 16,-7-4-7-16,-2-1-6 15,6-6-56 1,8-5-38-16,20-12-98 0,16-12-82 0,18-12 153 15</inkml:trace>
  <inkml:trace contextRef="#ctx0" brushRef="#br0" timeOffset="-214027.3">23220 5785 679 0,'34'-17'208'16,"-4"15"236"-16,-6 8-158 15,-15 23-97-15,-9 4-45 16,-7 13-64-16,-1 4-17 0,0 1-30 15,8-7-17 1,9-10-9-16,5-7-3 0,10-14-43 16,0-8-72-16,1-12 67 15</inkml:trace>
  <inkml:trace contextRef="#ctx0" brushRef="#br0" timeOffset="-213885.1">23251 5451 1332 0,'-12'-5'148'0,"-3"0"179"16,6-1-274-16,1 1 0 15,6 0-43-15,2-1-10 16,11 5-178-16,7 1 128 0</inkml:trace>
  <inkml:trace contextRef="#ctx0" brushRef="#br0" timeOffset="-213131.84">23635 5840 930 0,'15'40'111'0,"-8"-1"82"0,-7-11-54 15,-4-1 18-15,-2-11-40 16,-2 0-24-16,-3-15-9 16,-1-5-1-16,8-12-15 15,-3-6-7-15,5-11-20 16,2-8-9-16,3-8-11 15,8 1-2-15,8 6-1 16,5 7-2-16,-2 21 1 0,1 11-4 16,1 19-6-1,-3 7-3-15,-6 4-3 0,-2 0 2 16,1-4 0 0,-4 1 1-16,4-10-1 15,0-1 0-15,2-11 0 16,3-6-1-16,-2-15 5 15,-1-4 0-15,3-6 4 16,-3 1-2-16,-4 4-3 16,-2 5-4-16,-6 12-8 15,1 11-3-15,2 18-1 0,-6 8 1 16,9 7 5 0,-1 0 3-16,12-8 2 0,7-9 1 15,11-12 1-15,6-8 2 16,5-17 3-16,1-7 1 0,-6-9 3 15,3-5 12-15,-17-1 17 16,1 1 3-16,-12 13 6 16,-1 11-10-16,-17 26-12 15,-2 12-2-15,-16 22-7 16,-6 10-5-16,0 6-8 16,3 4 0-16,-2-9-3 15,7-4 0-15,2-4-1 16,0-6-1-16,6-12-1 15,-2-4-2-15,2-14-2 0,-2-10-2 16,8-12 1-16,2-10 3 16,9-19 3-16,6-9 7 15,5-23 8-15,0-13 5 16,5-15-1-16,-2-9-4 16,7 23-2-16,3 15-2 15,-2 40-3-15,-3 24-2 16,-7 26-6-16,-1 10-2 15,-4 10 1-15,-6-1 1 16,-7-1 3 0,-5-4 1-16,-8 0-1 0,-9-2-4 15,-10-6-47-15,-1-4-45 0,-12-10-128 16,6-10-105-16,2-11 176 16</inkml:trace>
  <inkml:trace contextRef="#ctx0" brushRef="#br0" timeOffset="-212727.49">24488 5241 1458 0,'19'3'134'0,"-2"10"52"0,1 7 17 0,-7 16-74 0,1 12-31 0,-9 21-33 15,2 10-21-15,-3 12-24 16,4-2-7-16,7-14-6 15,6-13-1-15,11-21-1 16,4-8 1-16,6-17 7 16,-2-11 5-16,-1-13 9 15,-5-10 4-15,1-8 12 16,-8-11 2-16,-9-5 17 16,-6 2 5-16,-20 10-5 15,-4 13-5-15,-13 26-27 0,2 15-10 16,1 15-12-16,10 4 0 15,16 0 1 1,18 1-2-16,31-16-1 0,15-3-1 16,13-14-4-16,1-4-7 15,-6-12-85-15,-9-4 248 16,-7-9-144-16</inkml:trace>
  <inkml:trace contextRef="#ctx0" brushRef="#br0" timeOffset="-188457.94">6276 6935 139 0,'-8'-18'19'15,"-4"-4"15"-15,-4 5-2 0,2-2-11 0,-2 5 4 0,0 4 24 0,0 4 9 0,2 1 27 16,-2 2 8-16,4 0-3 0,-1 1 1 16,5 1 12-1,7 1 12-15,-1 0 15 16,1 0 1-16,-1 1-13 15,2-1-13-15,10 7-22 16,5-7-12-16,12 0-17 16,6-4-4-16,7 1-4 15,4-3 0-15,16 3-10 16,6 3-3-16,35 0-9 16,14 3-7-16,18 5-6 15,9 3-5-15,14 2-6 16,10 4 1-16,15 5 3 0,4 3 4 15,10-4 16-15,-2-2 18 16,-10-16 16-16,4-2 1 16,-10-2-9-16,-14-2-15 15,-26 1-15-15,-20 2 10 16,-56 3-126-16,-17 5 78 16</inkml:trace>
  <inkml:trace contextRef="#ctx0" brushRef="#br0" timeOffset="-186065.9">1786 8117 343 0,'0'7'90'0,"2"-4"107"0,-2 2 9 15,6 1-14-15,-2 2-11 0,-1 0-32 0,1 0-15 0,1-4-33 0,6 1-21 0,3 0-33 0,8-4-5 0,8 1 1 0,8-2 2 16,2 0 14-16,7 0-3 16,-4 0 2-16,-2-2 0 15,8 2-10-15,-1-3-2 16,14-3-11 0,6 0-6-16,19-6-9 0,7 1-3 15,20-1 5-15,1 1 3 0,0-5 2 16,2-4-3-16,17-4-3 15,14-6 4 1,12-5 7-16,15-3 1 0,16 5 2 16,3 6-2-16,19 16 1 15,9 5 2-15,-15 9-2 16,-2 5 11-16,0 5-3 16,-9 1-2-16,-9 3 4 15,-4-3-12-15,-6 2-6 0,-7 5-1 16,-18-2-11-16,-10 4-4 15,-40 1 0 1,-21 1-23-16,-24 4 10 16</inkml:trace>
  <inkml:trace contextRef="#ctx0" brushRef="#br0" timeOffset="-183617.53">7149 16138 648 0,'0'25'85'0,"1"1"78"0,-1-6-25 0,2-4-29 0,-2 0-1 0,-2-8-6 0,1-4-1 16,-2-4-15-16,-4-1-10 0,-1-2-18 0,-3-5-7 0,-6 1 4 0,0-5 1 16,-5-12 8-16,-1 0 5 0,1-6 0 0,-1-6 1 0,1-10 3 0,4-1-1 15,2-14-8-15,-1-6 1 16,4-7-6-16,4-1-4 15,9-1-8-15,0 6-9 0,6 4-16 16,4 5-7-16,-1 15-9 16,-1 8-1-16,0 19-4 15,1 7-1-15,-4 10-34 16,3 2-51-16,-2 2-152 16,5-2-81-16,4-13 154 15</inkml:trace>
  <inkml:trace contextRef="#ctx0" brushRef="#br0" timeOffset="-183206.4">6956 15145 1157 0,'-3'6'83'0,"-6"8"33"15,-4 2-34-15,-9 9-44 16,1 2-14 0,-9 3-8-16,10 3-7 15,3-5-7-15,1 2-1 0,9-8-1 16,0-4-2 0,7-10 2-16,1-7 6 15,12-12 30-15,3-6 16 0,4-18 33 16,5-6 12-16,1-9-2 15,-1-1-7-15,2 4-25 16,-4 4-14-16,-4 13-9 16,0 7-2-16,-5 9-1 15,1 4 0-15,-4 8-12 16,1 4-2-16,-1 9 1 0,-3 0 2 16,2 10-1-1,-1 5-1-15,-3 9-8 16,4 5-3-16,-2 5-7 15,-2-1-3-15,5 4-26 0,2-4-59 0,2-5 50 16</inkml:trace>
  <inkml:trace contextRef="#ctx0" brushRef="#br0" timeOffset="-177159.74">6940 11461 540 0,'0'0'149'0,"0"1"182"0,-1 1-62 0,-2 6-23 0,-2 0-30 16,-4 6-61-16,1 0-27 0,-8 3-49 0,0 4-16 0,0 4-19 0,-6 7-8 16,-6 7-15-16,-10 2-6 15,-14 11-11-15,-11 3-4 0,-2 4-12 16,2-3-15-16,19-11-37 15,9-9-24-15,21-27-67 16,4-10-53-16,12-26-231 16,8-6 252-1</inkml:trace>
  <inkml:trace contextRef="#ctx0" brushRef="#br0" timeOffset="-176945.98">6489 11409 1290 0,'0'-8'137'0,"0"5"99"16,0-5-11-16,5 8-51 15,4 8-27-15,7 15-47 0,6 10-13 16,8 26-32-16,10 12-16 16,9 14-22-16,1 6-8 15,4-2-7-15,-2-9 0 16,0-20-93-16,2-11-79 15,5-19 93 1</inkml:trace>
  <inkml:trace contextRef="#ctx0" brushRef="#br0" timeOffset="-174489.52">7265 11473 1565 0,'4'-8'-53'0,"-15"23"235"0,4-9-13 0,-2-1 2 0,6-4-38 0,3-2-51 15,0-1-20-15,8 0-29 0,-4-4-9 0,6 6-14 0,-7 0-7 0,0 3-6 0,0 2-32 0,3 5-164 0,-4-4-217 0,3 8 225 0</inkml:trace>
  <inkml:trace contextRef="#ctx0" brushRef="#br0" timeOffset="-174240.7">7270 11849 1289 0,'-9'11'189'0,"-1"1"118"16,-2 2-69-16,4 1-35 16,3-4-92-16,2-2-40 15,3-6-53-15,3-3-11 16,5-1-34-16,-2-1-83 16,5-6 70-16</inkml:trace>
  <inkml:trace contextRef="#ctx0" brushRef="#br0" timeOffset="-173060.57">8111 11434 691 0,'0'0'102'0,"0"-5"77"0,0 2-20 0,0-2-42 0,0-3-13 0,3-1-5 15,3 3 0-15,-4-4 5 0,-4 7 1 0,-5-3 0 0,0 3-4 0,-4 1-12 16,-6 2-6 0,-13-2-10-16,-8 2-3 0,-6-1-11 15,-5-7-9 1,0 5-17-16,6 0-9 16,7-1-17-16,1 4-5 15,15 5-4-15,-1-2-2 16,7 10-4-16,3 4-1 0,6 4 0 15,2 2 0 1,6-2 3-16,2-2 2 0,8-5 2 16,-1 2 1-16,3-5 1 15,5 1 1 1,1-2 1-16,4 1 0 0,5-5 1 16,1 4 1-16,6 2-1 15,-1 1 2-15,5 1 0 16,-6 2 0-16,-7 3 1 15,-4-2 0-15,-15 4-1 0,1-2 1 16,-7-2 1 0,-3 2 0-16,-2-6 2 0,-1 1 1 15,-11-2 4 1,-10 1 0-16,-15 0 0 16,-12 1-1-16,-9 0-4 0,2 0-1 15,6 0-4 1,-2-1-2-16,5 1-9 0,1-1-16 15,8-1-73 1,4 1-33-16,4-7-260 0,-1-4 227 16</inkml:trace>
  <inkml:trace contextRef="#ctx0" brushRef="#br0" timeOffset="-137253.14">10640 9458 375 0,'-21'8'87'0,"2"1"71"0,2 4-23 0,-3-1-10 0,4-1-16 0,-5 2-5 0,6-5-7 0,-6 1-3 0,5 2 2 15,0 2-3-15,-2 1 0 0,-1 0 3 0,-2 5-2 16,4-4-1-1,-1 0-5-15,7-2-7 0,2-5-16 16,9-7-6-16,0-1-10 16,-2-4-2-16,12-6-5 15,-1-2-6-15,12-6-13 16,6 4-6-16,9-3-8 16,3 1-1-16,12 0-3 15,1 0 0-15,14 5 1 16,10 4-1-1,4-1 2-15,-2 4-2 16,-6 4 0-16,1 0 0 0,1-1 2 16,11-1 1-16,18 2 0 15,1 3 0-15,6 4-4 16,-4 4-1-16,0 3-2 16,6 5 1-16,9-3 0 15,7 1 0-15,-2-6 22 0,-1-3 10 16,-4-11 20-16,12-7 6 15,7-9-11 1,-3-1-6-16,-7 3-17 16,-6 1-4-16,-7 5-8 15,5 6-5-15,-26 3-3 0,-9 2-5 0,-37 10-89 32,-20 4-95-32,-8 13 101 0</inkml:trace>
  <inkml:trace contextRef="#ctx0" brushRef="#br0" timeOffset="-108068.65">14839 9429 334 0,'-1'5'94'0,"-2"-2"115"0,0-1-55 15,3-1-16-15,-5-1-11 0,3 2-9 0,2 1-8 0,-3-1-7 0,2 3-12 0,-7 2-29 0,4 1-15 16,4 3-26-16,0 2-1 0,13 0 18 16,1-2 10-16,12-2 19 0,-1 2 2 0,5-8-7 15,9 4-6-15,-1-3-17 16,0-4-7-16,5 3-13 16,-9 1-7-16,4 2-4 15,0 0 2-15,1 2-4 16,6 2 0-16,2-4 0 15,8 2-3-15,2-7 9 16,3-1 4-16,-5 0 7 16,-4-1 0-16,-3 1-6 15,-5-2-3-15,1 2-6 16,-1-3-3-16,4 0-1 16,-3 1 0-16,7 1-1 15,-1-1 0-15,-2 1-1 16,4-3 0-16,0 4 0 15,1 0 0-15,-1-1 2 16,0-1-1-16,-6 1 3 0,-5-1-1 16,-1-1-1-1,1 3 0-15,4 0-1 0,1 2 0 16,5-2 0-16,2 0-1 16,7 0-1-1,5 0 1-15,3 0-1 0,1-2 1 16,-6-1 0-16,-7 1 0 15,-4 1 0-15,-2-1-1 16,2 1 2-16,2-1 1 16,6-3 0-16,4 2 0 0,7 1 1 15,4-1 3 1,0-1 6-16,-7-1 1 16,-8 0 1-16,-2 0-3 0,-1 2-2 15,5 0 4-15,1 3-1 16,5 0 1-16,1 0-4 15,4 3 0-15,-1-3-6 16,-4 0 0-16,-5-1-2 16,-1-2-1-16,-4-5 2 15,4 1 1-15,5-5 0 0,6 1-1 16,7 0-2-16,-1 1 0 16,5 5-1-16,-2-4-1 15,-9 6 0-15,4 1 0 16,-9 2 0-16,7 0 0 15,12 2 2 1,5-2 0-16,9-5-1 0,-2-1 1 16,-1-1-2-1,8 0 2-15,18 3-1 16,13-3 0-16,9 5 1 0,3 2 0 16,-2 5 0-16,6 6-1 15,-1 1 2-15,-12 4-2 16,-26 3 1-16,-21 0-9 15,-32 5-580-15,-12-1 429 0</inkml:trace>
  <inkml:trace contextRef="#ctx0" brushRef="#br0" timeOffset="-96176.25">11545 11013 590 0,'-7'0'86'0,"3"0"84"16,-3 3-53-16,3 6-7 0,-5-4-10 0,6-3-2 0,0-2-5 0,4-5-3 0,2 2-1 0,8-2-7 15,-1 5-9-15,6 6-23 16,-4 1-11-16,2 7-10 15,2 3-3-15,-5 1 7 16,2 1 6-16,-1-5 8 16,3-2 1-16,0-5-7 15,4-1-6-15,-4-3-2 16,0 0-2-16,9 4 1 16,0-6-2-16,4 2-6 15,0 0-3-15,6-1-7 16,-1 1-3-16,3-8-3 15,2 1-1-15,9 2-2 16,2-6-1 0,2 4 3-16,-4-4 2 0,2 3 5 15,-2-1-1-15,-3 2-2 0,4 1-3 16,-4 5-2 0,3 1 1-16,2 5 3 15,0-2 0-15,1 1 1 16,-1 4-3-16,8-4-3 0,2 6-1 15,2-2-1-15,1-1 1 0,-2-6-1 16,-8 3 1-16,-2-6 0 16,4 1 1-16,7-2 1 15,7 0-1-15,16-2-1 16,6-1-1-16,-5-2-2 16,2 5 0-1,-9 0 1-15,-8-1-1 16,6 1 0-16,1-3 0 15,5 3 1-15,9 1-1 0,-2 1 0 16,-1 1 0-16,-7 0 8 16,-12-1 4-1,-1-2 7-15,-2-2 2 0,3-3-6 16,10 1-4 0,7-6-6-16,2 1-1 15,-4 2-2-15,-7-1 0 16,-6 5 0-16,-8 3-1 0,-8 0 1 15,-1 3-2-15,-12 4-7 16,-1-3-35-16,-12 6 143 16,-15-4-91-16</inkml:trace>
  <inkml:trace contextRef="#ctx0" brushRef="#br0" timeOffset="-92893.94">13103 10216 435 0,'0'0'140'0,"-2"2"100"0,2-2-25 0,0 0-19 0,0 0-42 0,0 0-22 0,-5 0-40 16,2-2-21-16,3 2-30 0,-2 0-9 15,1 0-10-15,1 2-3 16,-5 4-6-16,5 1-2 15,0-3 0-15,0 4 0 16,0-1-2-16,0 2-1 16,0 5-5-16,2 5-2 0,-2 2-1 15,1 2-1 1,1 1 1 0,4 0 0-16,5-10 0 0,0-3 6 0,5-8 17 15,3-5 9 1,-3-7 12-16,1-4 1 0,-1-4-7 31,-3-2 1-31,-6 0-2 0,3 0-3 0,-2 3-7 16,-4 4-9-16,-2 5-10 15,0 4-4-15,2 3-6 16,-2 10-3-16,1 12-3 16,-1 8 1-16,6 6 5 15,-2 2 1 1,7-8 2-16,2-5 0 0,6-12 2 15,-1-4 0 1,2-7 2-16,0-2 1 16,4-10 2-16,-6-5 0 15,-1-6 2-15,0-9 2 0,-5 0-1 16,0 3 3-16,-6 2 0 16,3 6-2-16,-3 11-2 15,-3 2-2-15,1 12-2 16,-6 5 0-16,0 10-2 0,-4 6-2 15,-1 7-1 1,2 3 0-16,1 2 0 16,-3 0 0-16,7 2 0 0,-2-4 0 15,0-4 1 1,0-5 1-16,-3-15 0 0,0-5 4 16,1-15 4-16,1-5 2 15,2-13 1-15,5-9 0 16,4-11-5-16,-2-14-1 15,0 1-4-15,1-3-2 0,5 12-2 16,4 9-2-16,1 21 1 16,0 4-1-1,1 15-1-15,2 6 0 16,-5 5 0-16,-1 3 2 0,-3-1 2 16,-4 1 1-16,-9 2 2 15,-1 3 2-15,-10-4 1 16,-3 3 0-16,-7-4-4 15,2-2-5-15,-3-5-34 16,0-7-24-16,5-7-64 16,-1 0-35-16,7-9-118 0,-8 2-185 15,22-4 274-15</inkml:trace>
  <inkml:trace contextRef="#ctx0" brushRef="#br0" timeOffset="-92278.82">14032 10210 1051 0,'4'-11'162'0,"-4"2"149"0,-6-2-35 0,-2-2-64 0,-9 2-52 0,-4 1-80 0,-4 6-27 0,-2 1-37 0,-3 3-9 0,5 7-12 16,1 11-7-16,9 10-3 0,0 4 1 0,12 2 5 0,3 1 3 0,10-10 2 0,6-6 2 15,4-9 3-15,2-4 3 16,2-9 4-16,-4-7 1 16,-4-7 0-16,-2 0 1 15,0-9-1 1,-1 1 0-16,-5 2 13 16,-3 1 3-16,-5 7 5 0,1 6 3 15,-1 9-10-15,0-2-7 16,-1 15-7-16,1 1-4 15,3 10-4 1,2-1 1-16,3 6 0 0,1-1-1 0,7 5 0 16,3 4-1-1,-7-1 1 1,-2 2 1-16,-4 3-2 0,-7-3 3 0,-11-1 0 16,-2-4 0-16,-8-3 3 15,3-3 1-15,-3-8 1 31,0-3 2-31,0-8 2 0,3-8-3 0,-5-10-21 16,2-4-20-16,3-14-70 0,-1-5-43 16,12-5-91-1,2-3-71 1,15 3 173-16</inkml:trace>
  <inkml:trace contextRef="#ctx0" brushRef="#br0" timeOffset="-91927.05">14335 10153 1250 0,'-2'0'135'0,"-4"0"91"0,1 2-71 0,-3 7-33 0,2 2-46 0,-2 5-35 0,5 0-9 0,3 8-23 0,-3-2-3 0,4-2-4 16,1 1 1-1,1-9 0-15,5 2 3 16,-8-10 3-16,-2 2 3 16,1-6 6-16,-3 0 9 0,0-10 10 15,4-1 5-15,-2-4 1 16,1-9-8-16,2-1-13 16,1-4-7-16,10 4-12 15,1-2-2-15,4 7-4 16,4 4-3-16,-5 7-2 15,-1 4 1 1,6 3-72-16,-5 2-56 0,7 2-211 16,1 3 182-16</inkml:trace>
  <inkml:trace contextRef="#ctx0" brushRef="#br0" timeOffset="-91523.67">14757 10216 870 0,'-7'-9'182'0,"0"-1"115"0,-5-1-56 15,-3 4-39 1,-4-3-67-16,-1 5-17 16,-4 4-47-1,-6 1-18-15,2 3-31 0,1 10-13 16,5 4-13-1,3 7-4-15,6 4-3 0,4 0 0 16,11 1 3-16,9-7-1 16,4-3 5-16,6-7 1 15,3-7 4-15,-2-3 3 16,-2-6 1 0,2-2 4-16,-8-5 3 0,-3-3 2 15,-7-3 14-15,-3 1 4 16,-2 3 2-16,-3 4-4 0,-3 6-16 15,2 4-10-15,-3 12-10 16,3 7-2-16,5 7-3 16,2-2-9-16,9-1-68 15,6-10-49-15,18-8-141 16,8-6-110-16,12-6 217 16</inkml:trace>
  <inkml:trace contextRef="#ctx0" brushRef="#br0" timeOffset="-90911.16">15051 10294 678 0,'3'-10'208'16,"-3"5"170"-16,-13 1-95 0,-4 2-50 16,-7 4-94-1,1 4-40-15,-4 5-63 0,2 2-15 16,1 6-14-16,2 3-3 16,16 3-7-16,-2 0-4 15,12 0-2-15,3-7 0 16,9-6 1-16,4-2 3 15,-1-10 4-15,3-3 1 16,0-10 4-16,-5-6 1 16,2-5 3-16,-3-5 1 0,-2-6 13 15,-1-1 7-15,0-5 14 16,-4-2 2-16,-4-6-1 31,-2-1-7-31,0 1-15 0,-3 3 2 0,0 14-5 16,2 12 3-16,-2 18-3 15,-2-2-7-15,-4 21-12 16,4 7-5 0,1 17-4-16,-1 3 3 0,2 8 3 15,3 1 1-15,7 3-1 16,2-7 0-16,7-5-4 16,6-5-28-16,4-12 1 15,4-10 0-15,5-17 5 16,3-6 29-16,9-19 3 15,1-4 2-15,-2-7 4 16,-7-3 0-16,-12 1 5 16,-6 2 14-16,-19 6 13 15,-10 4 5-15,-12 7 11 0,-9 8-8 16,-11 16-11-16,-1 3-9 16,-2 17-19-16,2 7-9 15,16 7-6-15,11 4-2 16,19 1-1-16,16-5 2 0,17-9 1 31,11-6 2-31,13-10 3 0,-2-6-24 16,-8-14-88-16,-1-4 500 0,-1-12-323 15</inkml:trace>
  <inkml:trace contextRef="#ctx0" brushRef="#br0" timeOffset="-77509.05">9913 1426 369 0,'-5'0'121'0,"0"0"103"0,-3 0-31 0,0 2-12 0,4-1-23 0,2 2-14 0,-1 5-29 0,0-5-17 0,3 12-27 0,0 10-12 0,0 16-23 0,0 16-8 0,-2 20-15 0,-1 5-6 0,-2 3-3 15,-1-9-1-15,6-24 1 16,3-11-1 0,3-19 4-16,-2-17 11 15,2-16 19-15,-5-8 10 16,-2-19 15-16,-4-8-7 15,0-9-21-15,-2-7-9 0,3-9-19 16,1-11-4-16,6-6 0 16,2 4-2-16,14 14 9 15,0 13 4-15,2 32-3 16,2 15 0-16,-7 23-8 16,-3 20-4-16,-2 17 2 15,-5 7 2-15,0 8 0 16,4-4 0-16,7-10 0 15,2-15-1-15,13-19 0 16,-2-7 2-16,3-21 2 0,-3-5 0 16,1-19 1-1,-1-4 0-15,-3-5-2 0,-5-2 0 16,-6 10 0-16,-2 7-2 16,-5 17 11-16,-1 10 2 15,-1 16 5 1,-7 11 2-16,0 20-10 0,0 8-1 15,-3 7-6-15,-1 3-1 16,4-3-1-16,4-6-2 0,3-12-2 16,6-7-18-16,17-11-122 15,3-12-63-15,8-10-171 16,2-8-151-16,-9-7 310 16</inkml:trace>
  <inkml:trace contextRef="#ctx0" brushRef="#br0" timeOffset="-77239.25">10651 1787 624 0,'-8'-9'184'0,"2"-2"125"15,-4 6-72-15,-2 5-39 0,2 11-85 0,2 5-26 0,4 12-35 0,2 4-9 16,11-4-18-16,7-3-7 0,11-9 2 0,6-6 13 0,5-10 16 0,-8-10 13 0,3-6 1 0,-4-3-5 16,-15-3-1-16,-2-6-11 0,-12-2-1 0,-11 0-7 0,-8-3-15 15,-4 3-5-15,-4 8-12 0,0 4-5 0,2 17-10 16,3 1-18-16,6 5-74 16,7 4-51-16,12-4-172 15,17 4 172-15</inkml:trace>
  <inkml:trace contextRef="#ctx0" brushRef="#br0" timeOffset="-76675.12">11115 1699 883 0,'12'-11'160'0,"-2"-2"134"16,-9 1-12-16,-12-1-91 15,-14-4-48 1,-2 15-78-16,0 2-24 0,1 8-23 0,7 17-11 15,1 7-5-15,4 4-3 16,8 0-5-16,6 1 1 0,9-12 0 16,4-5 0-16,4-15 5 15,4-5 0-15,1-9 5 16,-5-7 3 0,5-9 10-16,-6-9 2 0,-2-11 3 15,1-4 0 1,-3-8-1-16,1-4 1 15,-4-7-2-15,-4-2-2 16,0 12-11-16,-2 11 1 16,-3 28 3-16,-2 12-1 15,-7 30-4 1,-1 11-4-16,1 28-6 16,1 10-1-16,8 15 1 15,0-5 1-15,16-13 0 0,6-12 1 0,5-16 0 16,6-12 1-16,-3-12 2 15,6-6 1-15,-4-19 4 16,1-8 0 0,-3-11 2-16,-5-9-1 0,-1-5 0 15,-7 2-2-15,-9 10 0 16,1 12 0-16,-9 19-4 16,-4 13 0-16,-3 22-2 15,1 8-1-15,3 7-1 16,6-1 1-16,11-13 1 0,8-10-1 15,11-11 2-15,-3-9-25 16,7-14-104-16,-11-8-84 16,0-8 99-16</inkml:trace>
  <inkml:trace contextRef="#ctx0" brushRef="#br0" timeOffset="-76502.36">11648 1489 875 0,'-35'-25'155'0,"-3"14"116"0,4 8-44 0,4 7-101 0,-2 3-55 0,15-7-58 0,3 0-10 0,14-7-45 16,8 4-90-16,7-5 80 0</inkml:trace>
  <inkml:trace contextRef="#ctx0" brushRef="#br0" timeOffset="-76015.82">12176 1188 1048 0,'-20'-10'129'16,"-7"4"84"-16,0 5-13 0,-6 8-50 16,2 6-32-16,5 8-32 0,3 4-16 31,9 17-26-31,4 10-14 0,8 23-19 15,4 3-3-15,4 6-3 16,-1-4 0-16,1-9-2 0,-4-6 0 16,-2-13-33-16,-2-5-111 15,-2-10-133-15,1-9 143 16</inkml:trace>
  <inkml:trace contextRef="#ctx0" brushRef="#br0" timeOffset="-75766.08">11850 1674 890 0,'9'-10'146'0,"4"-2"70"0,8 4-28 16,4-3-13-16,6 4-60 16,10 1-18-16,5 3-27 15,-2-3-10-15,-7 2-20 16,0 11-11-16,-11 12-9 15,-4 6-4-15,-7 13-5 0,-13 1 3 16,4 1-3-16,-2-1-2 16,0-9-4-16,6-5-2 0,6-12 7 15,6-5-34-15,1-10-135 16,2-9-145-16,5-9 149 16</inkml:trace>
  <inkml:trace contextRef="#ctx0" brushRef="#br0" timeOffset="-75609.95">12188 1330 1169 0,'-26'6'72'0,"3"-4"16"0,2-1-23 0,18-2-51 16,1-6-50-16,17 1 21 16</inkml:trace>
  <inkml:trace contextRef="#ctx0" brushRef="#br0" timeOffset="-74982.18">12478 1620 1058 0,'-3'14'117'0,"-1"-1"98"0,0-2-47 15,4-10-8-15,0-1-45 16,8-7-50-1,4-4-8-15,9-7-26 0,-1-1-4 16,2-6-6-16,-3 1 4 16,-6 1 16-16,-4 5 11 15,-10 6 19-15,-10 1-6 16,-5 11-14-16,-8 1-17 0,-3 23-27 16,1 4-5-16,2 13-6 15,4 5-2-15,15-3 0 16,6 4-36-16,18-8-117 15,8-2-53-15,13-17-77 16,4-1-7-16,3-17-10 16,4-2-5-16,4-8 53 15,6-5 66-15,-9-4 265 0,-3-8 123 0,-20-1 142 32,-9 3 25-32,-15 4-59 15,-5 0-40-15,-13 14-99 0,-1 0-44 0,-10 13-74 16,-1 8-25-1,1 6-20-15,4 0-3 0,11-8-8 16,12-1 0-16,17-11 0 16,4-2 3-1,6-8 6-15,-5 0 1 0,2-8 2 16,-2-1 1-16,-3-12 2 16,-4-5 3-16,-6-12 2 0,1-16 3 15,-2-15 6 1,-6-13 0-1,-1-6 2-15,-1 11-3 0,-3 28-6 0,2 26-3 16,-2 35-6 0,-3 23-1-16,1 31-2 0,-2 20 1 0,2 12 1 15,2 6-2-15,2-8 7 32,7-9-38-32,4-21-104 15,9-15-77-15,9-19 89 16</inkml:trace>
  <inkml:trace contextRef="#ctx0" brushRef="#br0" timeOffset="-74797.71">13604 1432 1102 0,'-3'15'237'0,"1"-1"295"0,-7 3-393 0,-4-4-2 0,5-9-96 0,1-2-21 0,-3-8-52 0,7-4-67 0,1-1 56 16</inkml:trace>
  <inkml:trace contextRef="#ctx0" brushRef="#br0" timeOffset="-74628.35">13571 1838 1533 0,'5'17'220'16,"-5"-3"93"-16,1-4-65 15,-1-2-56-15,-1-12-117 16,1 0-38-16,-2-9-64 31,2-3-57-31,3-3 45 0</inkml:trace>
  <inkml:trace contextRef="#ctx0" brushRef="#br0" timeOffset="-73386.91">14600 1279 396 0,'0'-6'143'0,"-5"0"101"0,2-1-14 15,-2 4-36-15,0-1-65 0,2 4-34 0,2 9-60 16,-3 5-17-16,1 16-15 15,0 11-1-15,2 13-1 16,1 1 1-16,4 3 0 16,6-9 0-16,5-17 4 15,8-2 8-15,2-18 21 16,0-4 17-16,-3-8 29 16,-4-8 7-16,-1-9 9 15,3-8-8-15,1-11-15 16,-4-5-10-16,-4 0-27 15,-1 3-9-15,-2 16-19 16,-4 12-10-16,2 18-8 16,-2 5-2-16,7 17 0 0,4 3 4 15,6 3 5-15,3-3 0 16,7-6 2-16,-4-7 0 16,-1-7 13-16,2-7 7 0,-14-7 31 15,-3-1 21-15,-5-9 10 16,-5-5 1-1,-2-7-26-15,1-9-18 0,-4-15-24 16,-1-5-6-16,-2-3-7 16,1-4-20-16,4 15-66 15,0 6-46-15,8 15-132 16,4 8-94-16,7 15 198 16</inkml:trace>
  <inkml:trace contextRef="#ctx0" brushRef="#br0" timeOffset="-73085.57">15276 1477 331 0,'4'14'84'0,"-1"0"154"0,1 2-84 0,4-2-3 0,-1 2-40 0,2-1-73 0,1-2 4 15,-4-4 10-15,3 1 12 16,-7-4 26-16,-2-6 9 15,-2 0 27-15,-1-6 9 16,-6-7-1-16,-4-2-12 0,-1-12-24 16,0-8-15-16,-5-8-32 15,3 2-14 1,5 4-21-16,8 2-10 0,4 18-10 16,10-1-5-16,7 10-3 15,2 0 0-15,10 8 4 16,5 0 1-16,9 2-104 15,4 0-95-15,2-7 113 16</inkml:trace>
  <inkml:trace contextRef="#ctx0" brushRef="#br0" timeOffset="-71611.05">16237 1445 420 0,'5'-2'120'16,"-8"2"119"-16,0-1-19 0,-10-1-20 0,-1 2-30 16,-7-3-28-16,1-5-8 0,-13 3-34 0,1-2-19 0,-4 3-37 15,1 3-15-15,5 7-22 0,-3 13-7 0,8 11-5 16,4 9-3-16,7 6 1 15,6-1 1-15,8-8 1 16,5-9 0-16,12-11 3 16,-1-4 2-16,8-4 4 15,1-8 3-15,-1-9 10 16,1-6 4-16,2-7 18 16,-5 0 8-16,6-4 6 15,-9 0 2-15,-3 9-23 16,-4 3-9-16,-7 14-16 15,-5 4-7-15,-9 15-1 0,1 3 0 16,-2 7 0-16,2-1 1 16,7-4 1-16,2-8-1 15,7-10 1-15,3 0 0 16,7-9 3-16,-4-2 0 16,0-1 0-16,4-5-1 15,2 0-1-15,-3-3-1 0,9 0 0 16,-4-1-1-1,3 3 0 1,0 1-1-16,-6 4-1 0,0 6 1 0,-8 1 0 16,-6 6 1-16,1-3 0 15,-6 7 0-15,0-10 3 32,0 1 0-32,2-2 1 15,-1-10 1-15,6-2-2 16,0-1 1-16,5-3-1 0,-5-1 0 15,3-1 0-15,1 0 2 16,-2 5 0-16,4 2-1 0,-2-1 0 16,-1 2-3-1,-3 6 0-15,1 2-1 0,-5 3 2 16,-1 0 0-16,-2 0 23 16,2 0 6-1,-1-3 5-15,6-5 2 16,-6 2-18-16,1 1-4 0,-1 2-5 15,1 0-1-15,-1 1-7 16,1 2 0-16,1 0-1 0,-3 0 0 16,0 8 1-1,-3 1 1-15,-2 4-3 16,2 3-1-16,-3 9-1 16,1 2-2-16,0 9 1 0,-3-6 1 15,-1 5 1-15,6-2 1 16,-7-8 1-1,6-3 1-15,0-11 2 16,0-6 4-16,4-5 2 0,0-2 0 16,0-10-2-16,1-2-2 15,2-10-1-15,2-1-2 0,-2-2-1 16,4-3-1 0,4 2-2-16,1-4-4 15,4 13-3-15,3 3-1 16,5 12-3-16,1 4 2 15,0 9 1-15,2 4 1 0,-3 4 3 16,1 7 0-16,-8 6 2 16,4 3-1-16,-9 5 2 15,-5-1 0-15,-1-3 0 16,-3-3-16-16,5-6-54 16,-2-9-34-1,12-8-96-15,-4-6-64 0,16-12 149 16</inkml:trace>
  <inkml:trace contextRef="#ctx0" brushRef="#br0" timeOffset="-71197.78">17113 1604 1046 0,'-2'0'168'0,"-3"-6"129"0,2 3-5 16,-14-5-58-16,1 3-61 0,-6-1-80 0,0 3-32 0,-3 9-40 0,-7 0-14 15,5 18-10-15,5 6-6 16,7 8-5-16,11 6 0 0,15-11 1 16,4-1 2-1,11-15 5-15,3-4 3 0,-2-10 6 16,3-5 3-16,-10-10 7 16,1-6 3-1,-10-10 16 1,-3-8 7-16,-4-12 12 0,-1-2 6 0,-3-18-2 15,0-6-5-15,-1-8-14 16,-5 3-11-16,2 17-14 16,1 14-3-16,2 32-6 15,-4 11-3-15,0 29-6 16,5 18-4 0,0 25 2-16,2 10 3 0,9 6 3 15,0-4 2-15,9-9-1 16,9-6 1-16,9-18 1 15,6-3-25-15,6-17-80 16,7-11-53-16,8-9 69 16</inkml:trace>
  <inkml:trace contextRef="#ctx0" brushRef="#br0" timeOffset="-70436.07">18036 1284 923 0,'-2'35'91'0,"-3"12"36"0,-4 13-1 0,4 8-29 0,-1 1-45 0,3-7-37 0,0-5-1 0,-4-16 3 15,4-5 0-15,3-14 3 16,-5-3 1-16,-1-18 3 16,0 1 0-16,-5-8-1 15,-2-12 9-15,0-7 18 16,2-10 12-16,-1-21 17 15,7-11 0-15,5-21-7 16,2-3-3-16,13 4-11 16,7 14-8-16,5 24-11 15,5 15-11-15,6 21-15 16,6 10-7-16,9 8-9 16,0 7-2-16,-5 9 4 15,-5-2 1-15,-10 8 0 16,-12 3 2-16,-12 3 1 0,-7 3 1 15,-16 0 4-15,-9 0 2 16,-10-9 4-16,-14-2 2 16,-3-12 0-16,-3-8 0 15,6-5-5-15,14 0-3 16,12 1-10 0,12 6-9-16,15 8-6 15,9 9 0-15,11 5 5 16,12 5 5-16,11-2 5 15,2-4 3-15,2-4 2 16,-2-2-10-16,-2-2-101 16,-4-4-75-16,6 8 92 0</inkml:trace>
  <inkml:trace contextRef="#ctx0" brushRef="#br0" timeOffset="-70015.21">18878 1554 1259 0,'-14'-22'197'0,"-8"8"88"0,-11 6-89 0,-8 12-29 0,-5 12-117 0,-6 9-28 0,6 8-15 15,7 5-3-15,17 0-8 16,12-5-6-16,15-9-2 16,11-8 1-16,15-10 6 15,4-3 4-15,7-9 6 16,-2-7 2-16,-4-6 6 15,-4-7 3-15,-7-11 27 16,-1-7 13-16,-15-21 17 16,-6-6 0-16,-9-15-17 15,0-4-9-15,-7 16-21 16,0 15 1-16,2 28-10 0,2 17-8 16,1 26-9-16,-1 15-4 15,1 30-8-15,4 12 3 16,8 18 4-16,8 6 2 15,20-3 0-15,4-7 2 16,11-18 0-16,5-11-3 0,4-15-60 16,-4-9-48-1,0-8-123-15,-2-8 115 0</inkml:trace>
  <inkml:trace contextRef="#ctx0" brushRef="#br0" timeOffset="-69389.33">20028 1413 1810 0,'0'-11'18'0,"-3"49"-3"0,3 40 10 0,-3 2-7 0,1 5-7 0,2-15-4 0,0-6 0 0,0-10-1 0,2-10 1 0,-1-13 0 0,1-5 2 0,-2-15-9 16,-5-10-3-16,-3-16-4 15,0-12-1-15,-1-19 15 16,0-12 12-16,9-20 29 16,0-12 16-16,9-12 4 15,5-1-5-15,11 20-19 16,4 15-9-16,6 38-9 16,1 13-4-16,5 18-11 15,1 10-8-15,3 11-5 16,-9 7 1-16,-14 4 2 0,-9 0 4 15,-13 5 2 1,-4 1 1-16,-18 4 1 16,-8-2-1-16,-14-2-20 15,-9-4-26-15,-1-13-55 16,8-3-44-16,11-9-102 16,7-6-75-16,27-4 173 0</inkml:trace>
  <inkml:trace contextRef="#ctx0" brushRef="#br0" timeOffset="-68841.76">20388 1666 945 0,'19'11'136'16,"1"-3"83"-16,-7-5 8 0,3-6-71 16,-1 0-37-1,8-13-36-15,3 2-8 0,0-5-12 16,-1-7-11-16,-3 1-16 15,-5-2-2-15,-4 2 2 16,-4 0 7-16,-9-2 14 16,-8 5 2-16,-9 0-13 15,-7 6-12-15,-10 15-30 16,-3 4-10-16,0 24-11 16,5 7-2-16,4 14 5 15,6 2 2-15,17-6 3 16,2-3 1-16,15-8 3 15,9-9 1-15,6-10 3 0,9-3 2 16,3-9 3-16,4-2 0 16,4-5-1-1,1 0-1-15,-4 5-1 0,-2 2-1 16,-4 6 0-16,-5 3 0 16,-14-3 1-16,-1 3 1 15,-15-2 2-15,-3-2 0 16,-5-1 4-16,-4-5 1 0,-4-1 4 15,2-3 3 1,5-9 1-16,-2-10-1 0,8-10 12 16,1-9 4-1,12-9 3-15,11 2-2 16,6-1-17-16,3 8-9 16,-2 10-10-16,1 6-2 15,-7 6-13-15,-1 4-35 16,6 3-105-16,-4 1-83 15,4 4 117-15</inkml:trace>
  <inkml:trace contextRef="#ctx0" brushRef="#br0" timeOffset="-68399.12">21222 1481 938 0,'-3'13'101'0,"0"4"125"0,0 5-90 0,-5 5 9 0,3 1-39 0,1 4-65 0,-3-7-9 15,6-6-23 1,1-1-1-16,0-14 6 16,1 1 6-16,6-8 35 15,-3-8 15-15,4-10 15 0,0-9 8 16,6-11-8-16,8-3-11 16,2-5-19-1,3 2-10-15,1 17-28 0,-1 5-6 16,-5 18-11-16,0 11-6 15,-8 11-4-15,-1 9 1 16,-7 3 6-16,1 3 2 16,-6 1 1-16,1-4 1 15,-2-9 2-15,3-1 0 0,3-12 3 16,-3-5 1-16,7-5 3 16,-2-9 1-16,9-8-1 15,-1-7 0-15,11 2-3 16,-2 4-4-16,2 7-4 15,0 10-4-15,-4 7-4 16,1 12-1-16,-5 15 1 16,0 7 1-16,-8 0-8 15,3 2-39-15,2-3-127 16,1-8-105-16,18-5 140 16</inkml:trace>
  <inkml:trace contextRef="#ctx0" brushRef="#br0" timeOffset="-68072.08">22243 1357 1244 0,'-5'-7'140'0,"-7"1"72"0,-9 3-30 0,-15 4-53 16,3 7-48-16,-8 5-34 0,-3 4-5 15,10 9-22-15,3 0-5 16,15 0-11-16,7-4-5 15,18 1-4-15,15-4 0 16,7 5 5-16,9-2 1 16,7 3 2-16,-1-1 0 15,-5-4 1-15,-10 4 0 16,-18-3 7-16,-13-4 6 16,-24 3 5-16,-9-4 2 0,-20 2-5 15,-10-3-5-15,-12 1-13 16,0 0-23-16,-6-4-76 15,-2 1-90-15,-18 0 97 16</inkml:trace>
  <inkml:trace contextRef="#ctx0" brushRef="#br0" timeOffset="-47175.43">16905 11180 814 0,'9'0'97'0,"-6"0"79"0,3-2-27 0,-4 2-18 0,0-1-12 0,4-6-21 0,-1-2-16 0,10 0-27 0,0-9-9 0,11 4-1 15,11 3 6-15,2 3 8 16,8 2-1-16,9 6-11 0,10 8-10 16,22 4-17-1,18 1-4-15,19 7-2 16,2-1-1-16,25-1-1 16,12 2-5-16,19 4-2 15,9 3-1-15,20-1 0 16,-7 1 1-16,-5-3 1 15,5-4 1-15,-17-2 0 16,-7-7 1-16,-21-3 0 16,-17-7 7-16,-32-4-125 0,-21-8 86 0</inkml:trace>
  <inkml:trace contextRef="#ctx0" brushRef="#br0" timeOffset="-31051.8">8109 10902 401 0,'-3'-14'118'0,"3"2"127"0,2-1-18 0,1 8-22 0,-1-3-27 0,-4 5-32 0,4 5-13 0,-2 3-8 0,0 4 0 16,3 10-3-16,-6 0-7 0,3 9-19 0,0 10-12 15,-4 13-15-15,-3 8-7 16,-11 22-15-16,-18 4-8 16,-15 13-18-16,-5 1-4 15,-12 13-10-15,9 5-1 16,14 4-3-16,5-2-1 16,17-23-1-16,4-11 0 15,9-28-1-15,7-10 0 16,5-19-15-16,7-6-36 0,2-17-158 15,3-5 131-15</inkml:trace>
  <inkml:trace contextRef="#ctx0" brushRef="#br0" timeOffset="-29358.35">8491 11424 310 0,'-6'4'75'0,"3"-1"80"0,-5 3-9 0,2-3-28 0,-2 0-23 0,-2 0-40 0,4-1-9 0,0 0-5 16,4-2 6-16,0 0 22 0,1 0 6 0,1-2 9 0,0 2 2 0,0-2 1 0,0 2 0 15,0 0 4-15,0 0-1 16,0 0-11-16,0 2-10 16,0 0-17-16,8-2-7 15,1 0-6 1,10-2 2-16,5 4-4 15,4-1 0 1,8 4-4-16,4 1-1 0,4-4 3 16,3-1-2-1,1 3 0-15,-9-4-3 0,-9-2-8 16,-5 0-4 0,-15-1-4-16,-9 3-2 15,1 0-18-15,-2 0-28 0,-11-8-96 16,5 8-84-16,-10 2 110 15</inkml:trace>
  <inkml:trace contextRef="#ctx0" brushRef="#br0" timeOffset="-29025.65">8565 11513 1135 0,'8'0'135'0,"-5"0"108"0,5 1-11 15,-6 1-48-15,1-2-31 0,-1 3-46 16,-2 3-23-16,0 5-32 16,-4 5-13-16,3 11-25 15,1 8-8-15,-3 7-5 16,-2 9 0-16,0 4-1 31,1 3 0-31,-4-6-2 0,3-3-8 0,-1-14-45 16,2-4-26-16,1-10-67 15,0-4-44-15,0-10-109 16,1 0-156-16,-2-7 264 16</inkml:trace>
  <inkml:trace contextRef="#ctx0" brushRef="#br0" timeOffset="-28805">8357 12000 837 0,'2'0'164'0,"4"3"107"16,7-3-41-16,4 2-27 16,13-2-51-16,8 0-21 15,8-2-35-15,6 4-19 0,1-1-37 16,4 4-14-1,-5-3-39-15,-6-1-32 16,-5-1-204-16,1-1 159 16</inkml:trace>
  <inkml:trace contextRef="#ctx0" brushRef="#br0" timeOffset="-27299.41">10023 2213 238 0,'-2'-9'70'0,"-5"5"61"16,0 6 2-16,-7 7-22 0,-2 6-16 0,1 5-10 0,-1-4-4 0,5 1 9 0,1-3 6 15,7-4 7-15,3-9 6 16,0 1 0-16,2 0-2 15,7-2-11-15,-3-4-6 16,5 0-25-16,4 4-5 0,8-2-10 16,7-1-1-16,16 0 1 15,6-2-3 1,2-1-3-16,-4-1-5 16,-4 1-13-1,-7 1-6-15,-2 4-9 16,-1-5-2-16,-6 1-2 15,-3 3 1-15,-7 1-9 0,-17 1-33 0,-1 0-147 16,-4 4-149-16,-9 6 170 16</inkml:trace>
  <inkml:trace contextRef="#ctx0" brushRef="#br0" timeOffset="-27054.29">10230 2375 1008 0,'-3'-9'184'0,"3"4"122"16,0-7-85-16,4 1-24 16,3 4-84-16,-7 1-26 15,-4 0-42-15,4 6-15 16,-3 6-21-16,0 7-8 16,0 13-8-1,-3 6 0-15,-2 7 4 0,0-2 2 16,0-1-4-1,0-3-9-15,-4-8-51 16,-1-6-50-16,-6-8-153 16,2-1-167-16,1-13 242 15</inkml:trace>
  <inkml:trace contextRef="#ctx0" brushRef="#br0" timeOffset="-26523.16">10036 2509 990 0,'-2'7'133'0,"1"-4"106"0,-6 3-7 0,1 4-68 15,-2-1-26-15,3 2-53 16,1-3-17-16,4-2-28 16,9-4-9-16,12-4-11 15,5-1-3-15,14-6-4 16,1-2-3-16,9 1-6 16,-7 4-1-1,-4 1-2-15,-2 2 0 0,-1 2 1 16,3 1 0-16,2-2 0 15,-1 0 1-15,-7 1 1 16,-6-6-1-16,-10 3 3 16,0-1-1-16,-10-1 4 15,-1-1 1-15,-6 1 3 16,0 3-1-16,0 1-5 0,-2-1-5 16,-1 3-6-16,-5 0-4 15,4 11 0 1,1 3 1-16,1 9 4 0,2 0 2 15,0-7 1-15,3-2 0 16,7-6 2-16,-3-6 2 16,1-4 3-16,3-7 1 15,2-9 0-15,1-4 1 16,7-6 0 0,-1-1-1-16,9-1-3 0,1 4-1 15,1 8-4-15,-1 6-2 0,-1 12-3 16,-15 3 0-16,-2 19 1 15,1-3 3 1,-5 6 1-16,8 2 1 16,-12-7-38-16,3 2-40 15,2-7-121-15,-1-9-95 16,5-5 157-16</inkml:trace>
  <inkml:trace contextRef="#ctx0" brushRef="#br0" timeOffset="-26255">10996 2382 895 0,'2'-5'118'0,"3"7"102"0,1 9-21 0,2 8-61 0,5 6-29 16,5 5-54-16,1-2-19 0,5-3-21 0,1-6 1 0,4-1 15 15,1-6 8-15,-8-9 31 0,0-1 8 16,-6-5 6-16,1-8 4 15,-3-5-16-15,-3-8-6 16,-4-1-16-16,-1-8-13 16,-9-5-17-16,-2 0-8 15,0 5-12 1,-3 2-8-16,8 13-62 16,2 4-52-16,7 5-146 15,6 7-134-15,8 2 220 0</inkml:trace>
  <inkml:trace contextRef="#ctx0" brushRef="#br0" timeOffset="-25539.77">11765 2434 964 0,'-5'-7'229'16,"-1"-2"201"-16,-9-7-226 15,-5-4-24-15,3 2-117 31,-5-1-29-31,-4 12-27 0,3 5-10 0,-1 18-11 16,5 9-3-16,8 13 0 0,8-7 4 16,4-5 6-16,14-7 1 15,10-13 5 1,-3-5 1-16,6-5 2 16,-1-7 1-16,-2-7 3 15,-3-5-1-15,-4-1 2 0,2-1 0 16,-12 7-3-16,2 7-2 0,-10 11-6 15,0 15-4-15,-3 15 0 16,-5 4 1-16,6 3 4 31,2-8 1-31,13-6 2 0,7-9 0 0,2-11 3 32,2-3 2-32,0-13 3 15,1-1 0-15,0-10 6 16,0-7 4-16,7-9 3 15,-1-10 4-15,3-15 5 16,-1-7 2-16,-10-17 7 0,-7 0 0 16,-2 10-11-16,-7 16-6 15,-7 33-9-15,1 17-6 16,-12 26-8-16,3 12-3 16,-4 24-6-16,2 12 0 15,4 15 8-15,4 4 1 0,7-12 1 16,11-5 0-16,6-20 2 15,3-8-4-15,7-16 2 16,-4-8 1-16,1-11 2 16,-3-7 5-16,-2-16 1 15,-4-6 0-15,-4-7 1 16,-3-2-2-16,-7 7-2 16,2 8-1-16,-6 12-6 15,-4 11-3-15,-1 15-1 16,-3 10-1-16,2 8 4 15,0 0 2-15,8-3 0 16,1-5 0-16,11-6 0 16,3-6-13-16,0-13-81 0,-2 0-64 15,2-13 77 1</inkml:trace>
  <inkml:trace contextRef="#ctx0" brushRef="#br0" timeOffset="-25018.64">12757 2213 892 0,'-14'9'226'0,"-10"4"218"0,-3 1-252 0,-3-1-14 0,2 11-114 0,3 2-28 0,6 7-26 16,6 4-8-16,10-4-11 15,6-6-5-15,18-10 1 16,-1-4-3-16,12-5 8 15,-4-8 5-15,-1-2 3 16,0-9 9-16,-4-11 5 16,0-5 11-16,-8-12 22 15,0-7 10-15,-4-16 7 16,-8-12-7-16,-3-3-24 16,0 0-12-16,0 20-7 15,0 19-1-15,0 36-2 0,0-1-3 16,-8 38-3-16,2 9-5 15,-7 19 0-15,0 10 1 16,5-4 1-16,4-3-1 16,15-6-3-1,6-8-37-15,10-11-110 0,6-4-73 16,13-4 100-16</inkml:trace>
  <inkml:trace contextRef="#ctx0" brushRef="#br0" timeOffset="-8512.57">4005 10896 469 0,'4'5'140'0,"1"1"102"0,-5 0-18 0,0 2-22 0,-5-3-39 0,-3 3-16 0,-1-3-32 0,-4 4-9 16,1-1-14-1,9 1-9-15,-4-1-11 0,2-1-5 16,7 1-2-16,0 3 3 16,-2 1 1-16,0 6-2 15,-2 12-8-15,-6 6-6 0,3 17-14 32,-6 6-8-32,-1 15-13 15,1 5-5-15,-2 22-6 16,1 6-3-16,-1 17-2 15,-1-1-2-15,-1-4 0 16,0-14 0-16,1-16 0 16,1-12-5-16,0-22-29 15,2-6-21-15,3-19-57 16,2-9-48-16,6-20-200 16,-6 2 212-16</inkml:trace>
  <inkml:trace contextRef="#ctx0" brushRef="#br0" timeOffset="-6258.81">4404 11464 419 0,'0'0'117'0,"1"0"132"0,1 0-13 0,-4 0-37 16,-1 1-15-16,2 1-39 0,-4 0-15 0,2-2-32 0,3 0-17 0,0 0-16 0,0-2-5 15,0 0-2-15,1 1 2 0,6-1-7 0,-6 5-3 0,1 5-2 32,-2-3-2-32,0 9-3 15,0 2-5-15,0 8-13 0,-2 6-5 0,-4 3-11 31,1 8-3-31,-1 1-2 16,-2 1-2-16,5-5 0 16,-5-2 1-16,6-8-1 15,-1-4 0-15,-2-7 0 16,2-1 0-16,2-6 1 0,-1-2 0 16,2-8-1-16,-8 0 0 0,5-7-2 15,3-4 0-15,0-3-1 16,0-3 0-16,3-9 0 15,3-2 1-15,-1-11 0 16,6-6 0 0,2-7 1-16,-1 2 0 0,3-1 1 15,-1 6 1-15,-3 10 1 16,0 5 0 0,-6 10 2-16,3 2 0 0,-5 9-1 15,5 2 0-15,-5 3-2 16,2 2-1-16,2 10 3 15,-2-2 2-15,3 18 4 16,-3 3-1 0,-1 9 0-16,1 3-4 0,-3 2-2 15,1-1-1-15,5-7 0 16,-7-3-1-16,10-10 0 16,-3-2-1-16,-1-10 2 15,4-2 0-15,-2-9 2 16,2-8 0-16,5-8-1 15,1-8-1-15,7-9-3 16,3 1 1-16,0-1-1 16,1-2 2-16,-3 3 1 15,-3 1 3-15,0 7 4 0,-6 2 3 16,-2 6 4-16,1 1 0 16,-4 4-2-16,-3 3-2 15,-1 2-3-15,0 2-1 16,-6 1 0-16,1 6 0 0,3-5 2 15,1 5-1 1,-3 0-1-16,0 3-1 16,2 1 0-16,-5 0-1 0,2 1 2 15,1-2 4-15,0 5 3 16,3 0 2 0,-4 1 1-16,-2 10-1 0,0 3-2 0,-2 5-1 15,2 11-4-15,0 3-2 16,2 13-3-16,-2 6-1 15,0 4-2-15,0-4 0 16,0 0-2 0,0-6-1-16,0-8-4 0,0-7-10 15,0-9-56-15,0-3-51 0,1-8 148 16,7-5-74 0</inkml:trace>
  <inkml:trace contextRef="#ctx0" brushRef="#br0" timeOffset="17274.99">9539 1171 715 0,'1'-2'118'0,"-1"2"100"0,5 0-2 0,-7 2-39 0,4 2-21 0,-2 4-28 15,-5-3-6-15,8 4-13 0,-3 6-6 0,-3 8-18 0,-1 9-9 0,-22 15-26 16,-8 10-10-16,-18 17-17 16,-7 3-9-16,-9 8-9 15,-1-3-2-15,14-9-2 16,4-7-1-16,18-17-4 0,8-13-6 16,14-17-36-1,8-8-30-15,12-19-105 16,4-10-84-16,6-17 143 15</inkml:trace>
  <inkml:trace contextRef="#ctx0" brushRef="#br0" timeOffset="18187.08">8125 1399 450 0,'3'2'130'0,"-1"-1"128"0,-2 6-16 0,-5-1-58 0,0-3-24 0,-2 0-35 0,-4 0-8 0,3-3-18 0,-5 0-10 0,-7-3-19 0,-6 3-10 16,-13 0-20-16,-4 0-8 16,-7-1-15-16,1-1-7 15,11 1-7-15,3-1-3 16,16 2-1-16,0 2-4 0,15 7-4 16,1 2-1-1,3 5 2-15,3 8 3 16,-2 5 6-16,2 8 2 0,-3 1 1 0,0 4-2 15,-3 5 0-15,0-1-1 16,0-2 0 0,-2-3 0-16,5-6 0 0,2-8-1 15,6-7 0 1,3-1 0-16,5-8 0 0,6-3-1 16,3-3 1-16,2-3 0 15,-1-9-5-15,1-1-27 16,-1-4-75-1,2-6-41-15,-4 1-115 16,-4 0-116-16,-10-2 226 0</inkml:trace>
  <inkml:trace contextRef="#ctx0" brushRef="#br0" timeOffset="18386.85">7761 1645 704 0,'1'0'129'0,"4"-4"153"0,6 2-73 15,7 2-26 1,2-2-32-16,-1 4-61 16,3-2-29-16,0 2-42 0,0 2-9 15,8-1-34 1,5-1-65-16,7-4-268 0,1-1 221 16</inkml:trace>
  <inkml:trace contextRef="#ctx0" brushRef="#br0" timeOffset="18562.97">8382 1560 865 0,'0'3'148'0,"-1"5"117"15,-2 2-39-15,-7 7-97 16,-2 5-39-16,-3 3-47 16,-7 12-16-16,-1 4-17 15,-3 0-3-15,1 0-7 16,3-5-3-16,0-9-71 15,9-7-56-15,2-15-227 0,2-4 194 0</inkml:trace>
  <inkml:trace contextRef="#ctx0" brushRef="#br0" timeOffset="18759.4">8212 1551 1083 0,'2'23'120'0,"2"9"77"16,4 1-8-1,5 2-73-15,1 1-31 16,2-6-47-16,4-3-14 16,-1-7-14-1,0-6-2-15,0-3-16 0,2-6-22 16,-2-5-107-16,3-5-122 16,8-9 141-16</inkml:trace>
  <inkml:trace contextRef="#ctx0" brushRef="#br0" timeOffset="19020.58">8794 1505 1209 0,'-14'0'176'16,"1"0"86"-16,-4 1-44 15,-8 1-44-15,-8 9-71 16,-1 0-21-16,-2 13-42 15,1 4-15-15,12 10-19 16,4 6-4-16,11 5-4 0,8-2-3 16,19-7 1-1,9-7 0-15,15-13 0 0,11-5 1 16,2-9-20 0,-2-6-39-16,-10-6-150 15,-6-4-103-15,6-6 156 0</inkml:trace>
  <inkml:trace contextRef="#ctx0" brushRef="#br0" timeOffset="19233.9">8894 1284 1290 0,'0'8'136'0,"0"9"71"0,1 9-2 15,1 13-103 1,1 7-33-16,0 12-43 0,-1 5-12 16,1 3-10-16,-2-3-2 0,10 1-51 15,-3-9-83-15,8-11 78 16</inkml:trace>
  <inkml:trace contextRef="#ctx0" brushRef="#br0" timeOffset="35115.85">6556 16460 409 0,'0'0'120'0,"0"-2"125"0,1 1-9 0,-1-1-35 0,2 1-29 0,-2-1-42 0,0 2-16 0,0-2-16 0,0 2 0 0,0 0-3 16,1 0-5-16,1 0-16 15,7-6-8-15,2 1-14 16,4-6 0-16,11-1-9 16,3-3-4-16,7 4-8 15,0 4-8-15,-4 3-11 16,-8 4-5-16,-9 8-3 16,-7 2 0-16,-13 9 0 15,-2 4-2-15,-8 4-2 16,0 0-1-16,-7-2-3 15,-4-1 0-15,4-12 3 16,5-4 1-16,15-8-1 16,-6 2 0-16,21-5 0 0,6-2 0 0,8 2 1 31,1-3 1-31,4 4 2 16,-1 4-1-16,-7 7 1 15,-4 4 0-15,-7 10 2 16,-7-2 2-16,-7 10 3 0,-9-2 0 15,-10 1 0 1,-2 3-1-16,-13-8-4 0,-3-1-3 16,-8-9-6-16,2-2-18 15,-2-11-52-15,7-4-30 16,17-14-89-16,3-6-42 0,19-5-193 16,11 1 237-16</inkml:trace>
  <inkml:trace contextRef="#ctx0" brushRef="#br0" timeOffset="35549.06">7111 16422 972 0,'0'0'146'0,"-2"-2"116"0,-7 2-64 0,2 5-24 16,-8-2-28-16,-1-1-22 0,0 6-37 0,-1-2-23 0,-2 8-35 0,5 5-15 0,3 3-14 0,4 7-4 0,3-3-3 0,5 1 1 0,7-9-1 0,5-3 2 0,2-8 1 15,3-7 2 1,-2-7 2-16,-2-2 2 15,-2-8 2-15,-2-1 2 0,-5 1 6 16,-1-5 5-16,3 0 15 16,-4 4 6-16,3 6 4 15,-6 12-1-15,5 0-12 16,-5 12-7 0,1 17-10-16,3 7-6 15,0 14-6-15,-1 6-1 16,-3 5-12-16,4-2-34 0,-4-3-126 15,1-5-66-15,4 1 109 16</inkml:trace>
  <inkml:trace contextRef="#ctx0" brushRef="#br0" timeOffset="38391.02">4634 12289 186 0,'-8'-2'59'0,"3"2"52"0,4-3-16 0,-1 1 4 0,1-2 25 0,1-1 14 16,0 2 12 0,0-5-7-16,1 3-28 15,-1-4-18-15,2 2-20 16,-2-1-3-16,0 4 3 15,0 1 6-15,0 1 7 16,0 2 0-16,1 0-6 16,-1 0-2-16,0 0-2 15,2 6-2-15,-2-1-5 16,0 3-7-16,-2-5-12 16,1 2-6-16,-7-1-14 15,5-2-7-15,-5-2-10 16,8 0-4-16,-2 0-4 0,1 0-2 0,-1 0-1 15,-3 2-1-15,2 7-1 16,2 5 0-16,-4 2-1 16,0 8-1-16,-3 1-1 15,-3 2 0-15,2 0 0 16,1-2-1-16,2-2 0 16,2-5-1-16,4-6 0 15,0-1 1-15,5-1-2 16,2-7 1-16,2 0 0 15,4-1-1-15,7-2 1 0,4 3-1 16,6-3-1-16,3 0 2 16,2 0-1-1,-4 2-1-15,5-1 0 16,-7-1-3-16,-6 0-29 16,-2 0-26-16,-13-6-78 0,0 0-73 0,-8-4-341 15,4-3 333-15</inkml:trace>
  <inkml:trace contextRef="#ctx0" brushRef="#br0" timeOffset="38633.14">4812 12290 1206 0,'-8'6'161'0,"2"-4"128"0,-2 3-30 0,5 1-92 0,3-3-37 0,3 7-53 0,0-1-11 15,5 10-17-15,-5 6-9 16,5 13-21-16,-3 6-7 16,0 5-10-16,-4 0-2 15,-1 0-11-15,0-5-28 16,3-6-60-16,-1-6-28 16,12-7-79-16,-6-13-40 15,-3-10 144-15</inkml:trace>
  <inkml:trace contextRef="#ctx0" brushRef="#br0" timeOffset="38985.53">4942 12259 954 0,'0'-2'134'0,"-2"2"91"0,4-2-45 15,-2-2-16-15,9 2-47 16,-1-1-22-16,6 0-32 31,7 1-11-31,2-4-9 0,6 3-5 0,4-3-11 16,-2 1-5-16,-2 0-5 16,1 2-1-1,-13 3-1-15,-3 3-1 0,-3 2 2 16,-7 6 1-16,-4 3-2 15,-4 5-1-15,0 11-4 16,-4 0-3-16,-2 8-4 16,2 3-2-16,-1 4-3 15,0 6 0 1,-1 1-56-16,1 0-50 16,-2 2 61-16</inkml:trace>
  <inkml:trace contextRef="#ctx0" brushRef="#br0" timeOffset="78017.73">10525 13763 659 0,'12'-9'95'0,"-1"1"75"15,-1-5-26-15,-4 2-52 0,2 0-7 0,-6 5-1 0,-2-2 2 0,0 5 2 0,-7 3-5 0,3 0-17 16,-1 0-10-16,5 0-19 16,-3-2-4-16,0-9 11 15,4 5 5-15,9-2 17 16,-3-3 9-16,6-2-14 16,3 1-1-16,4-3-20 15,4 1-12-15,8 2-7 16,-4-4-8-16,4 6 1 15,-1-1 2-15,-2 2 2 16,-4 7-1-16,0 2 0 16,0 3-4-16,0-1-3 0,2 3-1 15,-5-4 8-15,4 1 3 16,0 0 2 0,3-2 0-16,7 0-8 15,4 0-3-15,-1 3-3 16,-1-2 0-16,3 4 2 0,5 0 1 15,-1 3-1 1,7-2-1-16,4 2-4 16,-4-2-4-16,0 2 1 15,-6 0 0-15,4-2 6 16,0 4 13-16,4-6 2 16,6 4 0-16,8-5-4 15,8 4-13-15,14-1-5 16,6 5 0-16,-2 2-1 0,-5 2 0 15,1 8 0-15,-2-1 2 0,8 1-1 32,16 3-1-32,2-4 6 0,1-3 3 0,-1-13 3 31,1-1 2-31,16-5-4 0,6 0 0 0,-4-2-5 0,-12 0 1 31,-12 1 10-31,-8-1-38 0,-27-1 20 16</inkml:trace>
  <inkml:trace contextRef="#ctx0" brushRef="#br0" timeOffset="105511.95">14404 13598 537 0,'-2'-2'97'0,"-1"-3"107"16,3 0-20-16,0 2-17 0,0-1-10 0,2-3-16 0,4 6-10 0,-1-1-17 15,3 5-11-15,-7-3-27 0,1 2-11 0,0 7-18 0,-6-6-3 0,4 10-15 0,-1 0-3 0,-2 6-8 16,1 4-9-16,-1 4-4 16,1 3-2-16,-1 6-4 15,-2 4 0-15,4 1-2 16,-2 3-4-16,-4-6-16 16,3-5-15-16,1-5-37 15,-4-2-22-15,4-11-48 0,1-8-19 16,-1-7-28-16,-1-10 6 15,2-12 58-15,0-8 36 16,-1-12 71 0,2-6 23-16,-6-9 60 0,4 4 31 0,0-4 53 15,-3 7 20-15,6 12-6 16,3 5-12-16,5 12-29 16,4 4-10-16,1 6-23 15,4 1-13-15,9 6-17 16,-1 4-8-1,10 0-19-15,-7 0-6 0,5 4-11 16,-4 3-4-16,-9 0-4 16,-6 4 1-16,-14 4 0 15,-8 2 0-15,-11 0 0 16,-6 4 0-16,-6-5-3 16,-1-4-1-16,1 1-1 15,5-1 0-15,7-7 0 0,7 3 1 16,10-8 0-16,1 0-1 15,1 2 0-15,6 1 0 16,10 6-1 0,4 4 1-16,7 6-2 15,-2 5 1-15,2 2-2 0,1 4-5 16,2-1-39-16,0-4-48 16,2-8-118-16,3 2-83 15,-1-9 152-15</inkml:trace>
  <inkml:trace contextRef="#ctx0" brushRef="#br0" timeOffset="105989.7">14931 13738 1081 0,'-2'-2'136'0,"-1"-1"103"0,-5-3-18 0,2-2-62 0,-5-3-31 0,-3 0-48 0,1 6-20 0,-4 2-31 0,-1 8-10 16,4 9-16-16,2 10-2 15,1 7-3-15,4 7-2 16,7 1 1 0,2-4-1-16,12-8 0 0,3-3 0 15,4-15 3-15,-7-4 1 16,-1-8 5-16,-1-8 2 15,-4-10 2-15,2-3 2 0,-4-9 5 16,-4-3 4 0,-1-5 5-16,-1-8 6 15,-5 0 3-15,-2-3-2 16,3 10-5-16,0 7-1 16,7 16-5-16,-2 10-1 0,4 10-4 15,5 10-5 1,-3 19-8-16,0 6-2 0,4 13-1 15,-6 3-1 1,10 5-4-16,-5-5-3 0,7-6-68 16,-1-8-48-1,6-10-130-15,-3-7-142 16,8-15 227-16</inkml:trace>
  <inkml:trace contextRef="#ctx0" brushRef="#br0" timeOffset="106132.16">15109 13724 745 0,'-1'3'156'15,"2"2"203"-15,10-5-248 16,5 0-10-16,5 0-61 16,1-2-23-16,6-3-67 15,0 2-73-15,4 0 71 0</inkml:trace>
  <inkml:trace contextRef="#ctx0" brushRef="#br0" timeOffset="106718.9">15475 13552 958 0,'0'1'150'0,"0"4"114"0,-1 9-114 16,-7 5-21-16,1 8-66 15,-2 3-24-15,1 6-22 16,3 5-6 0,-1-3-8-16,3-3-2 15,3-8 0-15,1-4-2 16,1-10 1-16,-2-12 0 0,3 6 2 16,-3-14 4-16,3-7 4 15,-3-6 3-15,2-10 9 16,-2-8 7-16,0-5 28 15,0-4 6-15,0 4 1 16,2 1-1-16,5 7-27 16,0 5-7-16,1 16-11 0,-7 9-8 15,7 12-4 1,-3 7-3-16,1 9-3 16,2 6 0-16,0 1-1 15,1-3 0-15,2-2 0 16,8-6 0-16,2-8 1 15,-1-5 1-15,-2-11 2 16,1-2 2-16,-5-12 0 0,-2 0 2 16,3-8 5-16,0-6 7 15,1-2 7 1,0-3 7-16,0 8 3 0,-5 5 1 16,-8 11 0-16,-1 14-6 15,1 11-11-15,-8 8-6 0,3 25-9 16,-6-1-4-16,5 10-2 15,2-1-2 1,-1-4-7-16,5 0-24 16,5-11-127-16,6-9-59 15,5-14-274-15,5-3 258 0</inkml:trace>
  <inkml:trace contextRef="#ctx0" brushRef="#br0" timeOffset="106886.96">16005 13566 987 0,'-3'17'176'0,"-8"12"195"0,-2 2-180 0,-1 10-92 0,2 2-40 0,1-4-49 0,7-1-9 0,6-13-36 16,7-4-53-16,7-10-217 16,6-3 184-1</inkml:trace>
  <inkml:trace contextRef="#ctx0" brushRef="#br0" timeOffset="107021.88">16090 13484 1033 0,'-11'-27'154'0,"-1"8"95"16,-1 7-74-16,-1 10-123 16,1 2-66-1,2 2-130-15,8 1-167 16,3 8 174-16</inkml:trace>
  <inkml:trace contextRef="#ctx0" brushRef="#br0" timeOffset="107336.66">16365 13517 809 0,'-16'-8'169'0,"0"7"242"16,-9-3-216-16,3 8-66 15,-6 5-32-15,-5 5-61 16,7 8-16-16,0 4-13 16,7 4-3-16,9 1-6 15,10-4-3-15,13-10-1 16,3 1 1-16,12-3 4 0,-4 0 1 16,-1-1 3-16,-2-2 1 15,-17 6 2-15,-2-2 1 16,-13 1 0-16,-5-1 0 15,-14-2-3-15,-8 0-4 16,-9-1-37-16,3-2-30 0,4-3-93 16,9-5-78-1,14-2 131-15</inkml:trace>
  <inkml:trace contextRef="#ctx0" brushRef="#br0" timeOffset="107646.58">16548 13586 984 0,'13'-9'227'0,"-6"-2"255"0,-10 5-229 0,-8 6-31 16,-11 6-73 0,-3 2-51-16,-3 9-40 15,-1-3-18-15,-6 8-24 0,7-1-6 31,4-1-9-31,10 6-4 0,14-3-7 16,3-2 0-16,13 3 0 16,5-1 2-16,-4 1 4 15,3-5 1-15,-7 1 0 16,-7-1-12-16,-7 5-41 16,-10 3-21-16,-13 6-56 15,-9-2-30-15,-24 6-235 16,-23 10 243-16</inkml:trace>
  <inkml:trace contextRef="#ctx0" brushRef="#br0" timeOffset="154505.55">8368 12268 417 0,'-3'8'68'0,"-3"0"78"0,3 1-22 0,1-6-2 0,0-1-10 0,2-2-7 0,0 0-7 15,0-2-1-15,0 2-1 0,0 0-2 0,0 0-3 0,0 0-7 0,0 0-3 0,4-14-5 0,0 0 2 16,7-17 10-16,4-12 4 15,11-17 5-15,11-17-2 16,15-29-19-16,9-11-10 16,18-25-26-1,6 2-9-15,-3-3-15 0,-4-4-4 16,-18 11-5-16,-8 9-3 16,-10 26-21-1,-5 23-68-15,-14 34 53 0</inkml:trace>
  <inkml:trace contextRef="#ctx0" brushRef="#br0" timeOffset="156161.75">9059 12276 464 0,'0'-2'112'0,"0"-1"132"0,-3 0-36 0,0-3-4 0,-2 1-21 0,-4 3-23 0,2-2-9 0,-4 1-13 0,-1 1-10 0,-9 0-21 15,2 2-13-15,-8 0-21 16,-7 2-9-16,-6 4-23 16,2 4-10-16,-3 6-19 15,5 2-7-15,6 8-8 16,6 2-3-16,17 2-4 16,8 0-1-16,21-2 2 0,7 1 3 15,7-2 5-15,2-1 3 16,1-3 5-16,-2-1-1 15,-3-7 1 1,-4 6 1-16,-14-5 5 0,-2 1 16 16,-8 2 14-16,-10-2 2 15,-6 4 2-15,-7-1-16 16,-11-1-10-16,-1-3-5 16,-13-3-6-16,-7-4-4 15,-13-1-18-15,-3 0-32 0,-10-3-115 16,2 7-199-16,4 13 203 15</inkml:trace>
  <inkml:trace contextRef="#ctx0" brushRef="#br0" timeOffset="170002.5">4274 12194 689 0,'-4'9'116'0,"-3"-2"102"16,6 4-30-16,-1-2-65 0,2-4-10 0,3-2-10 0,5-3 1 0,3-6 10 0,-1-13 0 0,4-9 6 16,3-6-1-16,1-13-16 15,5-5-7-15,12-11-16 16,8-8-8-16,20-16-6 15,11-14-8-15,6-14-20 16,2-1-9-16,-1 0-14 16,-10 0-4-16,-7 5-5 15,-4 10 0-15,-19 19-1 16,-4 16 4-16,-22 28-71 16,-4 8-50-16,-11 29-126 15,-1-4-171-15,-5 21 240 16</inkml:trace>
  <inkml:trace contextRef="#ctx0" brushRef="#br0" timeOffset="171304.56">5743 11267 532 0,'0'0'146'0,"-2"-3"164"0,-1 1-64 0,0-3-41 0,-5 2-25 0,0-5-28 16,-7 0-19-16,-3 4-37 0,-7 4-18 0,-5 3-33 0,-6 8-10 16,-4 9-15-16,-4 4-4 15,2 4-9 1,5 2-2-16,9-1-5 0,11-4-1 16,12-1-6-16,6-4 0 15,20-1 1 1,6 0 3-16,3-6 9 15,3 1 5-15,5 0 11 16,-7 0 2-16,2 7 2 16,-4-4 1-16,-10 7-5 15,-4 2 1-15,-13 11 4 16,-2-4 1-16,-14 3 3 0,-4 0-3 16,-13-1-8-16,1-5-6 15,-8-5-7-15,-3-1-3 16,-8-8-8-16,-4-7-26 15,-12-7-125-15,-6-4-297 16,5-22 268-16</inkml:trace>
  <inkml:trace contextRef="#ctx0" brushRef="#br0" timeOffset="202654.55">22612 11606 833 0,'-5'0'162'0,"-2"1"136"0,3 1-108 16,-5-2-12-16,7-3-36 0,-1-5-3 0,5-2-10 0,6-1-5 15,0 3-5-15,3 7-12 16,-8 4-20-16,5 13-17 16,-5 11-28-16,-3 7-12 15,3 17-16-15,-1 7-4 16,-2 10-6-16,0 0-2 16,-4-2 0-16,1-8 0 15,-3-12 0 1,1-8 0-16,5-18 2 0,-3-7 1 15,3-15 7-15,0-10 7 16,2-20 12-16,-1-13 6 16,4-25 3-16,3-12-5 15,-3-14-9-15,2-3-6 16,5 6-8-16,-1 4-2 0,4 25-3 16,3 12-1-16,1 17-1 15,0 19-1-15,3 22-3 16,-3 13-1-1,1 26-1-15,1 3 1 16,-1 12 0-16,2-3 1 16,5-11 1-16,1-7 0 0,1-20 1 15,-1-8 2-15,-6-12 2 0,-1-14 1 16,-4-11 1 0,2-14 0-16,-3-10-3 15,0-4-1-15,4-1-3 16,2 9-1-16,-4 21-2 0,4 9-1 15,-7 19 1-15,-2 16 0 16,1 25 2-16,-4 8 2 16,-6 23 0-1,0 5-1-15,-3 13-1 16,2 3 0-16,-3-9-6 16,2-5-22-16,3-22-59 0,4-11-43 15,2-19-118-15,0-13-80 16,7-12 180-16</inkml:trace>
  <inkml:trace contextRef="#ctx0" brushRef="#br0" timeOffset="203626.08">23590 11651 1020 0,'0'-6'123'0,"-1"3"90"0,-1 0-13 0,2 3-43 0,3 0-14 0,12 3-17 0,8 2-2 0,13 7-8 15,4 3-6-15,10 5-22 31,2 2-16-31,10-3-32 0,0 2-12 16,-3-7-16-16,5-2-4 0,-12-4-6 16,-3-1-4-16,-15-7-68 15,-13-7-58 1,-13-9-181-16,-8-2-181 16,-13-12 271-16</inkml:trace>
  <inkml:trace contextRef="#ctx0" brushRef="#br0" timeOffset="203838.75">23985 11464 1255 0,'-3'1'149'0,"3"9"127"16,3 2-23-16,19 9-45 15,5 3-27-15,14 6-46 16,8 0-25-16,4 1-43 16,4 2-16-16,-2 2-26 15,-12-4-8-15,-18 4-9 16,-6-5 0-16,-19-2-3 15,-5 2-2-15,-14-4-17 16,-9-1-26-16,-15-5-66 16,1 1-49-16,-7-7-126 15,6 0-83-15,18-4 200 16</inkml:trace>
  <inkml:trace contextRef="#ctx0" brushRef="#br0" timeOffset="204240.98">24783 11364 1136 0,'11'-12'197'16,"-8"-4"130"-16,-6 5-72 15,-11 2-14-15,-11 9-75 16,-1 4-33-16,-8 7-51 15,4 4-23-15,4 3-32 16,4 6-7-16,16 5-10 16,0 4-4-16,7 3-3 15,7 2-2-15,6 1 1 16,10-1-1-16,3 0 0 16,0 0 0-16,1-2 1 15,2 2 1-15,-5-2 0 16,1 4 0-16,-8-6 1 15,-2-2 1-15,-6-1 17 16,-9-2 6-16,-7-2 11 16,-8-1 3-16,-11-5-14 15,-9-4-4-15,-3-3-12 16,-3-1-4-16,-1-4-18 16,-5-1-29-16,-7-8-114 0,-10 2 94 15</inkml:trace>
  <inkml:trace contextRef="#ctx0" brushRef="#br0" timeOffset="210736.66">22779 13022 451 0,'5'-6'87'0,"0"-4"95"0,-2 1-18 0,-1 1-30 0,-2-2 0 0,0 7 5 0,-2 0 5 0,-1 3 7 0,1 0-3 15,-4 3-37 1,3 7-20-16,0 1-37 0,-4 6-20 31,9 13-18-31,3 6-3 0,1 13-7 16,8 6-2-16,8-4-4 0,2-2-2 16,8-19 1-16,2-8 1 0,4-18 11 31,-6-4 13-31,-4-14 25 0,-6-8 10 0,-1-6 20 15,-6-4 0 1,-4-1-14 0,-3 5-12-16,-8 10-29 15,4 6-13-15,-3 12-13 16,9 8-2-16,1 12-1 16,-2 5 1-16,12 1 3 15,-4-6 0-15,10-9 2 16,4-4 0-16,-2-9 19 15,-2-9 11-15,-5-8 21 0,-8 0 9 16,-9-3-6-16,-2-3-6 16,-13 0-16-16,-1-1-5 15,-3 3-12 1,-2 4-4-16,-1 0-9 0,6 6-3 16,4 4-11-16,4-7-7 0,10-5-71 15,8-4-53 1,19-13-102-16,7-3-52 15,6-9-93-15,3-2-37 0,-9-8 79 16,-3 6 66-16,-9 5 261 16,-6 7 150-16,-7 15 161 15,-5 8 41-15,-11 19-37 16,6-1-43-16,-6 18-93 16,0 8-32-16,0 19-28 15,0 7-12-15,0 15-30 16,0 5-17-16,4 5-28 15,-4-1-7-15,-2-1-3 16,2 1-5-16,0-11-3 16,0-7-3-16,5-18-1 15,1-13 1-15,0-22 5 16,7-12 5-16,0-20 9 0,-1-8 4 16,12-5 0-1,-10-6-1-15,10 9-4 0,-1 8-1 16,-4 17-2-1,5 7 0-15,-10 22-3 0,0 7 1 16,1 18-3-16,-3 0 0 16,13-1 1-1,1-9-1-15,5-12 1 0,1-6 3 16,4-20 9-16,2-2 8 0,1-16 20 16,-1-10 8-16,0-4 11 15,-9-6-1-15,-7 3-6 0,-8 1-2 31,-13 12-11-31,-2 4-2 16,-20 16-12-16,-1 9-7 16,-11 22-14-16,-6 6-7 0,2 20-8 15,7-3-2 1,11 4 2-16,13-2 0 16,14-13 2-16,13-6 3 0,12-17 3 15,6-6 3-15,4-16 5 16,-1-10 2-16,9-6 0 15,-2-1-1-15,-11 1-4 16,3 7 0-16,-18 13-4 16,-1 1-3-16,-6 14-4 15,-11 3-2-15,1 6 1 16,-6 4 1-16,-6-4 6 16,4 4 1-16,-1-13 4 15,3-7 3-15,10-7 4 16,-4-10 3-16,8-9 13 15,5-2 8-15,5-1 3 16,4 2-2-16,2 12-18 16,5 6-12-16,-4 15-13 15,2 13-3-15,-3 16-4 0,0 1-35 16,-3-1-85-16,-3-3-69 16,-2-5 93-16</inkml:trace>
  <inkml:trace contextRef="#ctx0" brushRef="#br0" timeOffset="211539.76">23127 13790 686 0,'4'-24'167'0,"-1"2"141"0,1 2-30 0,-1 4-9 0,3 5-55 0,-1 1-35 0,-2 4-47 0,-2-2-16 0,-1 8-19 16,0-1-10-16,0-1-26 15,0 0-11-15,-3 2-16 16,3 5-8-16,2 16-15 15,-1 9-5-15,3 20-7 16,-4 16-2-16,0 16 0 16,-7 2 0-16,4 0-3 15,0-12-1-15,0-15 1 16,3-13 0-16,3-20 3 16,0-10 0-16,-1-19 2 15,-1-14 0-15,2-20 1 16,4-16 1-16,-1-24 2 15,2-16-1-15,5-9 0 16,-1 6 0-16,6 18 2 16,1 20 0-16,-7 33 3 15,-9 22 0-15,7 10-4 0,-10 19-3 16,-2 23-5-16,-1 11 1 16,3 9 2-16,3-1 1 15,5-14 0-15,11-6 1 0,8-29 0 16,3-12 2-1,6-24 3-15,2-14 4 0,1-11 5 16,-1-7 4-16,5 4 13 16,-5 4 7-16,-11 16 6 15,-5 8-3-15,-14 26-16 16,-5 18-10-16,-11 29-14 16,1 18-2-16,-4 15-3 15,-1 9-15-15,12-3-76 0,3-8-65 16,13-18-128-1,4-15-104-15,9-26 215 16</inkml:trace>
  <inkml:trace contextRef="#ctx0" brushRef="#br0" timeOffset="212194.33">23847 14107 1156 0,'-1'11'178'0,"-1"2"263"0,2-2-312 15,3-4-3-15,12-7-21 0,4-6-14 0,7-11-6 16,4-4 1-16,2-4-5 16,-2-3-10-16,-5 1-8 15,-7-3 7-15,-14 6 0 16,-8 4 4-16,-14 7-12 16,-7 7-14-16,-5 14-28 15,-5 14-12-15,2 19-13 16,2 14-4-16,5 11-1 15,6 2 1-15,15-10 0 16,5-7 1-16,11-18 2 16,6-8 1-1,15-20 5-15,0-7 3 0,12-13 2 16,0-11 2-16,6-8 3 16,2 4 4-16,1-2 4 0,-5 5 0 15,-13 12-5-15,-13 5-4 16,-14 16-9-16,-6 4-4 15,-7 10-8-15,-8 6-6 16,-1 2 0 0,2 4 1-16,2-9 10 15,7-1 5-15,6-14 2 16,2-8 2-16,14-12 2 0,0-10 3 16,6-8 0-1,6-7-1-15,-2 6-3 0,-7 2-2 16,-2 12-3-1,-5 14-2-15,-4 6-10 0,1 8-20 16,-10 13-39-16,3-2-7 16,-5 3 10-16,0-1 20 15,3-13 44-15,0-2 10 16,8-17 15-16,2-8 12 0,6-15 26 16,3-4 14-16,9-1 8 15,-1 3-9-15,-3 12-30 16,-2 10-16-16,-4 16-23 15,-7 6-3-15,-6 19-58 16,-3 5-46-16,-5 12-125 16,1 5 114-16</inkml:trace>
  <inkml:trace contextRef="#ctx0" brushRef="#br0" timeOffset="213760.08">22958 14979 984 0,'3'-3'133'0,"3"-3"103"15,-4 1-5-15,-1 2-40 0,1-2-26 0,-1 5-43 0,3 5-20 0,-6 9-45 0,-1 5-20 16,0 17-25-16,-2 5-9 16,11 10-5-16,1-4-1 15,10-8 0-15,2-9 1 16,6-20 1-16,0-10 1 15,4-21 9-15,-1-7 7 0,-4-13 26 16,6-5 15 0,-11-4 17-16,1 4 1 15,-6 6-16-15,-4 12-8 0,-5 12-14 16,-5 15-7-16,0 7-19 16,-5 13-8-16,-3 25-12 15,5 2-2-15,1 7 8 16,4 1 2-16,6-18 1 31,9-4 1-31,7-20 3 0,1-10 1 0,2-11 6 31,3-9 4-31,-5-9 8 0,0 2 7 0,1-3 2 16,-3 3-1-16,-5 9-8 0,2 10-8 31,-6 18-10-31,-3 13-4 16,-3 24-3-16,2 8-2 15,-6 19-3-15,4 3-8 0,-6-2-5 16,-2-5 2 0,1-16 6-16,-1-8 11 0,-1-21 11 15,-1-6 4-15,-2-28 6 16,-4-10 3-16,3-21 10 16,-3-20 4-16,5-32 4 15,-2-17-3-15,11-11-15 0,9 1-6 16,12 29-10-16,9 18-1 15,-8 32-5-15,5 13-1 16,-12 20-3-16,-4 5-1 16,-9 16 1-16,-2 8 0 15,-12 10-3-15,-3 6-4 0,-9 9-22 32,1 1-15-32,-11-2-70 0,-7-3-45 0,-3-7-133 15,-3-11 153-15</inkml:trace>
  <inkml:trace contextRef="#ctx0" brushRef="#br0" timeOffset="214309.03">23986 15145 1691 0,'16'-8'177'16,"-6"-3"108"-16,-10 1-21 0,-15-6-93 0,0 4-41 0,-9-2-57 0,-3 1-14 0,-3 8-27 0,3 4-12 16,7 7-19-16,2 8-8 15,6 10-14-15,6 7-2 16,6-1-2-16,3 5 3 31,16-11 8-31,-2-7 3 0,5-9 5 0,-5-6 5 16,1-12 3-1,-2-3 4-15,-4-4 5 0,-4-3 2 0,-3 2 6 16,-4 6 0 0,-1 10-4-16,0-1-4 15,-8 8-14 1,7 9-6-16,1 11-17 0,3 2-28 0,10-2-74 16,9-4-44-1,14-14-52-15,8-5 21 0,18-7 77 31,4-9 46-31,3-6 68 0,-7-2 3 0,-16-1 58 16,-10 0 33-16,-22 2 69 16,-11 2 30-16,-7 2-31 15,-11 1-25-15,-10 4-61 16,-6 1-20 0,4 4-21-16,5 6-9 0,7 1-13 15,14 0-8-15,-1 0-51 16,1-8-44-16,10-6-272 15,-4-1 227-15</inkml:trace>
  <inkml:trace contextRef="#ctx0" brushRef="#br0" timeOffset="214621.21">24075 14610 1186 0,'3'0'245'0,"6"2"268"16,-4 9-282-16,1 9-23 0,-6 18-97 0,-1 6-43 0,-9 24-43 0,1 6-9 0,1 3-13 31,0 1-30-31,5-7-89 16,1-5-77-16,5-6-291 16,2-8 274-16</inkml:trace>
  <inkml:trace contextRef="#ctx0" brushRef="#br0" timeOffset="-214281.61">24436 15048 1495 0,'-2'-12'226'15,"-1"-2"130"-15,-9 1-105 16,-9-1-46-16,-6 4-107 16,-1 6-36-16,-5 11-33 15,3 6-12-15,3 12-19 16,3 4-9-16,7 9-12 16,9-5-3-16,16-8-4 15,8-5 2-15,12-15 8 16,0-5 6-16,7-14 12 15,-2-3 2-15,-12-9 6 16,1-2 2-16,-8-2 11 0,-4 8 4 16,-3 5 4-16,-3 15 5 15,0-1-13-15,-4 14-6 16,0 9-12-16,4 12-8 16,-3 4-4-1,5-3 1-15,5-1-1 0,4-10 0 0,11-14 1 16,0-8 3-1,4-16 4-15,-5-9 3 0,-1-19 8 16,1-7 8 0,-3-10 23-16,-2-9 15 0,2-10 19 15,-1-8 5-15,-8-5-3 16,-5 1-6-16,-2 21-9 16,-5 19-5-1,-2 36-10-15,-5 16-11 0,-1 26-21 16,-2 13-11-1,1 37-12-15,3 6 0 0,4 19-7 16,1 1-30-16,1 2-69 16,7-1-50-16,0-12-17 15,5 1 73-15</inkml:trace>
  <inkml:trace contextRef="#ctx0" brushRef="#br0" timeOffset="-214084.45">24526 14821 2057 0,'11'5'116'0,"5"0"35"0,6 1-62 0,8-6-36 0,6 0-25 0,5 0-20 0,6-3-1 0,5 0-71 16,-1 0-75-16,3 3 79 15</inkml:trace>
  <inkml:trace contextRef="#ctx0" brushRef="#br0" timeOffset="-213760.18">24908 15042 955 0,'6'27'149'0,"5"-2"70"16,13-8-28-16,2-5-7 15,12-12-60 1,2-5-17-16,-2-14 1 0,-2-2 6 16,-9-9 5-16,-5 4 5 15,-11-4-4-15,-5 4-2 0,-7 1-6 16,-10 2-12 0,-7 5-11-16,-7 1-10 15,0 15-28-15,-8 12-12 16,4 26-32-16,4 10-7 15,8 12-12 1,6 2-1-16,22-8 0 0,4-8-6 16,12-9-19-16,8-13-16 15,-2-19-62-15,2-3-35 16,3-14-118-16,-1-8 140 16</inkml:trace>
  <inkml:trace contextRef="#ctx0" brushRef="#br0" timeOffset="-213091.48">25308 15086 1501 0,'-11'0'149'0,"-3"2"97"15,-2 1-20-15,-6-1-75 0,2 4-43 0,-4 5-55 0,5 9-13 0,3 7-16 0,4 5-4 16,9 12-13-16,-5-6-5 15,14 0-3-15,3-5-3 16,1 0 6-16,6-5 6 16,-1-3 8-16,-2 1 2 15,1-1 3-15,-7 0-3 16,-9 4 0-16,-7-1-2 16,-20 3-25-16,-6 3-2 0,-20-1-42 15,-13-2-50 1,-29 1-146-16,-12 4 140 0</inkml:trace>
  <inkml:trace contextRef="#ctx0" brushRef="#br0" timeOffset="-212692.87">23346 15838 454 0,'6'2'197'0,"-1"1"132"0,3-1-13 0,-2 1-21 0,5 2-45 15,0 6-7-15,0 6-40 0,2 8-29 16,-5 15-64 0,1 5-34-16,-1 14-47 15,-5-2-15-15,0-2-14 16,4-8-12-16,2-9-57 15,4-11-53-15,4-19-170 0,2-10 161 16</inkml:trace>
  <inkml:trace contextRef="#ctx0" brushRef="#br0" timeOffset="-212531.78">23327 15588 1825 0,'-33'-7'121'0,"6"4"37"16,10 3-52-16,6 2-65 15,-1-1-38-15,16-4-56 16,5-5-41 0,18-3-154-16,9-4-113 0,15-1 192 15</inkml:trace>
  <inkml:trace contextRef="#ctx0" brushRef="#br0" timeOffset="-212422.32">23600 15485 925 0,'39'16'185'0,"1"12"184"15,-4 9-44-15,-9 18-90 16,-2 11-45-16,-9 19-87 15,-4 4-37-15,-2 5-77 0,-4-4-46 16,5-8-188 0,-1-8 149-16</inkml:trace>
  <inkml:trace contextRef="#ctx0" brushRef="#br0" timeOffset="-212066.4">23679 16017 1686 0,'39'-10'106'0,"2"-4"87"16,10-3-45-16,7-9 0 16,8 1-6-16,8-2-34 15,1-3-17-15,-6 7-33 32,-8 2-13-32,-24 12-17 15,-14 4 0-15,-19 7-4 0,-15 4-5 16,-16 13-16-16,-8 5-10 0,-4 10-7 15,4 9 3 1,10 4 5-16,7 2 1 0,18 0-2 16,11-6-1-1,16-7 1-15,9-3 3 0,7-13 4 16,3 1 1-16,-5-8 4 16,-8-1 1-16,-17 1 8 15,-12-7 2-15,-21 7-14 16,-16-2-16-16,-21 3-63 15,-12 5-47-15,-14-2-103 16,-4 7-113-16,-8 11 193 16</inkml:trace>
  <inkml:trace contextRef="#ctx0" brushRef="#br0" timeOffset="-211247.28">23185 16663 1400 0,'3'-15'184'0,"-1"2"190"15,-2 0-130-15,-8 10-71 16,-8 5-44 0,-8 13-67-16,-3 12-29 0,-2 19-31 15,0 4-7-15,5 10-11 16,4 2-3-16,22-8-1 0,10-7 0 15,21-22-1 1,7-11 3-16,9-18 8 0,1-15 7 16,5-13 19-16,-1-9 8 15,-5-2 13-15,-11 4 2 16,-19 15 2 0,-7 10 6-16,-13 19-6 0,-6 9-8 15,-4 16-20 1,-1 11-13-16,10 5-8 15,2-2 2-15,13-11 1 16,6-9 0-16,12-18 2 0,6-8 4 0,-1-16 17 16,5-11 9-16,-11-6 14 15,-11-10 3-15,-13 2-1 16,-12-1-3-16,-26 0-10 31,-4 9-7-31,-8 12-36 0,-5 7-26 0,8 17-68 16,5 14-37-16,12 7-34 15,10 4-7-15,20 0 9 16,14-4 32 0,20-10 59-16,10-1 28 0,15-3 84 15,3 3 23-15,0 5 38 0,-10 6 20 16,-11 7-11 0,-9 2-16-1,-12 8-36-15,-11 6-19 0,-15 7-16 0,2 6-3 16,-4 5-7-16,-7-1-2 15,1-10-13-15,-3-11 0 16,-3-18 8-16,4-10 16 16,-2-23 40-16,1-13 17 15,0-26 25-15,-4-20-5 0,11-23-19 16,2-10-14-16,16 4-11 16,7 8-1-16,15 19-1 31,8 9 0-31,0 25-13 0,4 11-6 0,-9 25-6 15,-9 6 0-15,-6 17-1 16,-10 4 0-16,-14 14-12 31,-9 1-11-31,-17 9-39 0,-7 4-26 0,-8 3-63 16,-1-5-36 0,1-10-128-16,4 2 163 0</inkml:trace>
  <inkml:trace contextRef="#ctx0" brushRef="#br0" timeOffset="-210808.34">24191 16723 1548 0,'15'10'168'0,"-4"5"150"0,1 4-109 0,-4 14-72 0,2 5-48 0,9 3-64 0,-2 2-7 0,10-5-5 0,6-5-3 15,6-8-6 1,2-12-4-16,8-12 14 16,-1-4 11-16,-11-21 30 0,0-1 13 15,-7-3 19-15,-7-5 5 16,-7 3 1-16,-3-2-3 16,-13 5-10-1,-7 7-2-15,0 10-7 0,-3 12-6 16,2 15-23-16,3 7-13 15,5 15-25-15,0 10-5 16,8 16-3-16,2 8 0 16,2 7 1-16,3 7 0 0,-8 3 1 15,-7 0 0-15,-9-12 2 32,-7-4 1-32,-1-14 4 0,-7-3 1 0,1-16 1 31,-4-1-1-31,-13-18-4 0,-4-3-3 0,-13-15-19 15,-12-10-23-15,-29-16-46 16,-15-8-23-16,-17-11 53 16</inkml:trace>
  <inkml:trace contextRef="#ctx0" brushRef="#br0" timeOffset="-204896.56">6470 16966 424 0,'-6'13'94'0,"-3"-1"99"0,-2 1-18 0,3-5-34 0,3 0-5 0,0-7-14 15,2 1-18-15,3-2-8 16,5-2-9-16,1 1-4 16,4-1 3-16,1-6-7 15,1-4 2-15,2-6 0 16,10-1 1-16,12-11 1 16,8-6 2-16,23-19 1 15,5-11 0-15,9-24-12 0,6-10-13 16,-1-1-23-1,7 2-12-15,-1 14-11 0,-1 6-3 16,-7 10-3-16,-16 10-4 16,-16 14-10-16,-13 15-28 15,-18 17-124-15,-9 8-90 16,-8 10 122-16</inkml:trace>
  <inkml:trace contextRef="#ctx0" brushRef="#br0" timeOffset="-204112.03">7683 16225 1214 0,'-3'5'132'0,"-1"2"93"0,-1 3-22 16,-3 3-67-16,-3 1-26 0,-2 6-42 0,2 5-16 0,-1 7-25 0,-7-2-8 0,-3 5-14 0,0 3-3 15,4-5-2-15,4 1-2 16,11-1 0-16,3-7 1 0,0-9-1 16,5-1-1-16,6-5 0 15,3-2 0-15,8-9-1 16,2 0 2-16,6-8 1 15,0 1-2-15,4-5-1 16,-5 1-30-16,-6 2-45 16,-1 0-17-1,-6 1-20-15,-5-2 29 0,-6 1 47 16,-3 1 21-16,-4-3 25 16,-1-2 5-16,-7 2 33 15,4 0 17-15,-3 5 40 16,1 1 19-16,1 7 4 15,1 6-4-15,1 12-33 16,1 2-19-16,2 14-38 0,-1 9-14 16,3 3-14-1,6 6-2-15,-3-5-4 0,2 0-11 16,1-13-69 0,4-1-70-16,-4-16-122 0,7-8-122 15,6-11 216-15</inkml:trace>
  <inkml:trace contextRef="#ctx0" brushRef="#br0" timeOffset="-203780.75">7974 16299 1180 0,'-2'8'151'0,"1"1"92"0,2-2-69 0,10-4-26 0,10 0-49 0,1 0-13 0,8 0-13 16,-10 0-3-16,10-3-17 16,-8 5-9-16,4 3-24 15,-4 1-5-15,-7 4-4 16,4-3 1-16,-4 2 3 0,-3 2 0 16,-1 2 1-16,-4 0-3 15,-6 3-3-15,1 3 0 16,-2 8-2-1,-3 5-2-15,-1 12-2 0,-7 3-3 16,-4 9-3-16,-1 2-7 16,-9 4-53-16,-1 0-56 15,-5-6 65-15</inkml:trace>
  <inkml:trace contextRef="#ctx0" brushRef="#br0" timeOffset="-11861.85">3263 14454 424 0,'0'-3'114'0,"3"-5"117"0,0-2-55 0,2 1-42 0,6-4-21 0,-1 1-7 0,4 1-7 0,-3 3 8 16,-5 5 2-16,2 4-2 15,-5 7 2-15,-3 6 9 16,0 2 8-16,-8 1 5 0,-4 2-6 15,-4-6-26-15,-1 0-15 16,-7-7-13-16,-1 0-5 16,-10-3-10-16,-6 0-4 15,-13 2-11 1,-10 0-4-16,-15 4-11 16,-8-1-3-16,-17 8-8 0,-21-3-1 15,-4 4-2-15,0 5 4 16,13 0 0-16,17 3-2 31,19-3-5-31,9-1-7 16,25-7 0-16,14-1-1 0,23-5-4 15,9 1-2-15,14 1-5 16,2 2-1-16,6 1 0 16,0-1-39-16,6-5-181 15,1-7-115-15,12-21 163 16</inkml:trace>
  <inkml:trace contextRef="#ctx0" brushRef="#br0" timeOffset="-10698.15">797 14490 1139 0,'-1'-6'141'0,"-2"1"80"0,-5 4-30 16,3 1-30-16,-3 4-53 0,-1 9-26 0,1 12-34 0,-5 10-12 0,-4 18-16 0,4 9-9 0,-1 7-9 15,6 2-2-15,0-3 1 16,7-6 0-16,-3-18 0 0,6-5 0 31,1-18-1-31,-3-9 0 16,3-15 2-16,5-17 0 0,-6-20 3 0,3-12 2 15,2-16 0-15,-7-12 1 16,8-5 20-16,-3-5 14 16,-2 5 23-1,5 6 8-15,2 14-3 16,-3 12-4-16,4 18-7 15,-1 11-6-15,-4 16-14 16,7 11-10-16,4 21-15 16,-1 9-4-16,3 26-2 15,1 5-2-15,-1 14-1 16,7 5-2-16,-6-1 0 16,2-6-1-16,-6-12-6 15,-2-8-14-15,-1-11-66 16,-5-10-47-16,-5-13-151 15,-3-9-113-15,-10-13 219 16</inkml:trace>
  <inkml:trace contextRef="#ctx0" brushRef="#br0" timeOffset="-10509.35">613 14744 1489 0,'8'0'126'0,"11"-3"86"0,1 0-13 16,12 0-49-16,-4-5-24 0,5-5-57 15,-4 0-20 1,2 1-36-16,4-4 3 0,4 0-108 16,4 1-72-16,-1-9-190 15,1 3-182-15,0 1 306 16</inkml:trace>
  <inkml:trace contextRef="#ctx0" brushRef="#br0" timeOffset="-10211.59">1206 14493 1052 0,'-10'21'140'0,"-1"1"111"16,0 9-49-16,7 7-78 16,-1 2-30-16,10 1-46 15,4 0-15-15,7-5-20 16,0-1-6-16,6-12-3 0,-3-7 3 16,-4-3 7-16,-5-7 11 15,-10-6 34-15,-3-5 11 16,-10-17 18-1,-1-3-3-15,-2-16-21 16,2-2-5-16,3-7-15 0,1-4-6 16,10 5-16-1,0 4-8-15,11 15-12 0,-1 6-2 16,6 13-7 0,7 3-2-16,4 0-66 15,3 5-73-15,8-6-323 0,8-2 274 16</inkml:trace>
  <inkml:trace contextRef="#ctx0" brushRef="#br0" timeOffset="-9748.23">1514 13952 1464 0,'-2'-3'135'0,"-4"3"87"0,2 3-26 16,4 21-51-16,0 6-37 15,10 20-48-15,-1 9-23 16,7 9-20-16,-2 3-7 16,5 4-5-16,7-2-2 15,-3-9 0-15,1-2 0 0,-8-18 1 16,-5-4 1-1,-7-17 4-15,-4-7 5 0,-4-16 3 16,-6-6 0-16,-4-20-3 16,-2-7-3-16,1-9-4 15,2-4 1-15,11 5 3 16,5 2 3-16,12 12 7 16,7 8 2-16,5 13 0 15,1 7-4-15,2 13-5 16,3 7-2-16,-6 4-2 15,-3 3 0-15,-10 4 2 16,-3-2 1-16,-13 6 3 0,-7-3 0 16,-13 2-1-16,-5-2-6 15,0-12-49 1,-8-2-37-16,4-15-137 16,-4-2-142-16,7-15 200 15</inkml:trace>
  <inkml:trace contextRef="#ctx0" brushRef="#br0" timeOffset="-8899.69">720 15234 495 0,'0'0'142'0,"0"2"104"0,5 0-33 0,3-2-31 0,3 0-38 0,3 0-12 0,13 1-7 16,1 1-6-16,16 3-4 0,8-2-13 0,16 3-31 0,13 0-14 16,31-3-31-16,4-3-7 15,12-9-11 1,-3-7-1-16,-12-12 5 0,4-1 2 15,-6-10 7 1,1-5 4-16,-23-7 2 16,-11-2 1-16,-20-9 5 0,-15-4 4 15,-12-3 5-15,-5-5 4 16,-15-4 10 0,-10-1 0-16,-10 1-4 0,-13-6-5 15,-8 2-20-15,-8-3-7 16,1 3-11-16,1 5 2 15,0 1 3-15,4 5 3 16,-10 8 6-16,-4 4-1 16,-14 11-1-16,-1 5 0 0,-7 8-3 15,0 7-3-15,-5 6 0 16,2 4-3-16,-11 0-4 16,-1 3 0-16,-10 4-6 15,-2 5-2-15,3 6-3 16,4 3-3-16,9 18-5 15,0 7-3-15,-3 18-3 16,5 11 2-16,-8 12 3 16,0 10 2-16,9 6-1 15,2 2-2-15,23 1-2 0,9 3 0 16,15 3 1-16,2 6 1 16,14 12 0-16,7 4-2 15,15-1-1-15,13 0 1 16,19-14 3-16,20-7 1 0,36-18 6 15,12-16 0 1,24-25 4-16,9-15 11 16,15-29-83-1,15-15 23-15,6-23 17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08DDAE74-62B6-4685-B4A4-09B778479A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CAF05F6-9A99-49E1-BA00-2896D5595C5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C5E2849-9C5F-46BF-A385-944A3790FF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7E0FEAB4-2C41-44B3-BCB6-F2A7996A291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9B72E5D-7898-4407-9545-BBFDCFDC7C2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48EDC376-CF59-4712-9299-D4D8706D5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381CBDFA-9DEF-443A-882A-F213CFAB288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60EB16A-A1FB-4AEB-A93D-3CD3F148A9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CCDC53-CEDB-4C91-8C7A-DC9FB924C3EF}" type="slidenum">
              <a:rPr lang="en-US" altLang="en-US" sz="1200" u="none"/>
              <a:pPr/>
              <a:t>1</a:t>
            </a:fld>
            <a:endParaRPr lang="en-US" altLang="en-US" sz="1200" u="none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4B92466-BD3B-4D35-97D8-2089FA8CCC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AEBE9223-E463-4186-8636-D1C6FAC335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E1346061-C955-40A2-85CE-7D6E4743D3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DF779C-FD02-4986-9419-0AEAE5752CF8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F475A1EF-E59A-44DE-9611-B5795FBE1F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2672DE37-B24D-48B5-B945-8A69F3F6CF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93F78E7-D48C-4E5B-B0F2-B9CC72AB4C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F2ECD8-E41B-48F2-B25A-FB8A9922DAC0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641196D-0A0F-4EF3-A816-4761CACA51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151E37E-5490-4152-9289-5F42C6F0A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E61434AA-57D3-4D90-A8CD-6C8376328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8FDB78-A9A7-4999-A447-236091616572}" type="slidenum">
              <a:rPr lang="en-US" altLang="en-US" sz="1200" u="none"/>
              <a:pPr/>
              <a:t>12</a:t>
            </a:fld>
            <a:endParaRPr lang="en-US" altLang="en-US" sz="1200" u="none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065F95C-BC27-4DFA-9B91-B15AE15A80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A9EF0A6-CCC2-4AAF-B9A8-C595013DEC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CA9E2DD5-CFEE-4D73-BB0F-5BEB9B7D61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F38B49-2937-4A91-A88C-4202538AC710}" type="slidenum">
              <a:rPr lang="en-US" altLang="en-US" sz="1200" u="none"/>
              <a:pPr/>
              <a:t>13</a:t>
            </a:fld>
            <a:endParaRPr lang="en-US" altLang="en-US" sz="1200" u="none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850339D-4848-4F8E-9AF8-F73EFA6D29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EBF5B5E-724C-4CCC-A808-81371D513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AF7C6120-EEE0-4C5B-B955-1405C5DEBC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DD4160-4EB4-4D21-87EE-B76BE696B4C9}" type="slidenum">
              <a:rPr lang="en-US" altLang="en-US" sz="1200" u="none"/>
              <a:pPr/>
              <a:t>14</a:t>
            </a:fld>
            <a:endParaRPr lang="en-US" altLang="en-US" sz="1200" u="none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F4D3533-8D6B-4A48-9E49-B2D057682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35CE3BC8-CDF9-455B-B543-9E69AE04D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BFF606E-EDC3-4BE0-BE83-2354AA813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C14B42-8E5E-4BCD-AC80-451EC25FE45F}" type="slidenum">
              <a:rPr lang="en-US" altLang="en-US" sz="1200" u="none"/>
              <a:pPr/>
              <a:t>15</a:t>
            </a:fld>
            <a:endParaRPr lang="en-US" altLang="en-US" sz="1200" u="none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6BEA0073-9203-4EAE-A813-6C59F0ACB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5FF2F1-2F73-449A-8B2F-3DB3302BFC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26915F4-70BD-42F1-9EC0-C6C049FC4D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099B9C-61F7-456A-A745-CF3D6F51962D}" type="slidenum">
              <a:rPr lang="en-US" altLang="en-US" sz="1200" u="none"/>
              <a:pPr/>
              <a:t>16</a:t>
            </a:fld>
            <a:endParaRPr lang="en-US" altLang="en-US" sz="1200" u="none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3E1CE39-B5A1-46A4-9C93-BB19A7ED31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40D5066-D01B-428C-ABDF-AA1DDECE4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0DC6892F-3CB7-4362-AD67-44852DE764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6FF0A1-D4E6-45FB-A74F-08847D34C993}" type="slidenum">
              <a:rPr lang="en-US" altLang="en-US" sz="1200" u="none"/>
              <a:pPr/>
              <a:t>17</a:t>
            </a:fld>
            <a:endParaRPr lang="en-US" altLang="en-US" sz="1200" u="none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6EF379D6-0F51-4DB4-A78B-4706F04DB4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BF353633-4AE7-4CAF-8D48-1BA710DFA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E3B32A2-B390-4915-ACC1-552EE7368E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2C0577-205E-4CDB-8A75-23771345773F}" type="slidenum">
              <a:rPr lang="en-US" altLang="en-US" sz="1200" u="none"/>
              <a:pPr/>
              <a:t>18</a:t>
            </a:fld>
            <a:endParaRPr lang="en-US" altLang="en-US" sz="1200" u="none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21E8729-D6A2-4BBC-9378-1FEE3292C4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E7B72846-30C1-4EFD-B6F6-1F55499B3A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446ADCA6-ADA4-4112-A249-26FB0CAB8B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BCBCE9-18DC-4A69-9BEF-7AC437DD5C75}" type="slidenum">
              <a:rPr lang="en-US" altLang="en-US" sz="1200" u="none"/>
              <a:pPr/>
              <a:t>19</a:t>
            </a:fld>
            <a:endParaRPr lang="en-US" altLang="en-US" sz="1200" u="none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5CDF8AB-09F2-465C-B8AC-9140200245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C2DA2B21-85C2-4DAC-9B17-CE2B782B0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6D53AA86-564F-4A6A-A7EB-8DC6C6F329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8070C24-573A-4E6E-AB99-9D19E31D4AE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9A36722-1824-45D0-B463-D0FB7D8A3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3967B6A-EE2F-4CC5-86AE-6D208FF87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5030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2540E73-C1C1-40A7-B7E7-F9520D46BF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4C8484-EFD4-4271-AF7E-15D7EBF94E7C}" type="slidenum">
              <a:rPr lang="en-US" altLang="en-US" sz="1200" u="none"/>
              <a:pPr/>
              <a:t>20</a:t>
            </a:fld>
            <a:endParaRPr lang="en-US" altLang="en-US" sz="1200" u="none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15B66A4-6C54-4D2F-B7C0-6E51E827BB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8FCE2CC-054B-4392-B4B1-AF9680A69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1542B55-56DE-4D95-A2C4-2CE63ACAF7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95B356-2FB9-4ABC-899D-29A4B8833985}" type="slidenum">
              <a:rPr lang="en-US" altLang="en-US" sz="1200" u="none"/>
              <a:pPr/>
              <a:t>21</a:t>
            </a:fld>
            <a:endParaRPr lang="en-US" altLang="en-US" sz="1200" u="none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085D1A3-13DB-401F-BB8F-DBC54D8E54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E2617CC-39E1-413C-B3EE-7A2D6D5DF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1542B55-56DE-4D95-A2C4-2CE63ACAF7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95B356-2FB9-4ABC-899D-29A4B8833985}" type="slidenum">
              <a:rPr lang="en-US" altLang="en-US" sz="1200" u="none"/>
              <a:pPr/>
              <a:t>22</a:t>
            </a:fld>
            <a:endParaRPr lang="en-US" altLang="en-US" sz="1200" u="none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085D1A3-13DB-401F-BB8F-DBC54D8E54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E2617CC-39E1-413C-B3EE-7A2D6D5DF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350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7EE9B60E-47AE-4BE0-B947-512648D264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6E46C8-295B-4788-97A1-F34A1D87763B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C5ACD63-9BAD-4D96-BD14-E2C13DD545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BD46D30-5AEE-41E8-9D22-407062E6CB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39037C6-78B9-4632-9672-99DC63B279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773B52-25D9-4125-AD64-D9C065AB699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855F1AE-8457-4B20-8351-B9AA4188DB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A6F8CAC-D67A-42FC-B83C-2BD06DF963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E3E4FEC7-6866-4997-A245-A8A337F2D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10C68D7-B52C-4703-BC12-B18C2C86A55A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7A91AA1-A4D1-4C46-B923-D80335F7A9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3FDC6B8C-9A1C-4081-91E7-D00C64EEBE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6D53AA86-564F-4A6A-A7EB-8DC6C6F329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8070C24-573A-4E6E-AB99-9D19E31D4AE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9A36722-1824-45D0-B463-D0FB7D8A3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3967B6A-EE2F-4CC5-86AE-6D208FF87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998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3B18D5A-257A-441E-90D2-B1A5D8AFA9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74B264-75CF-4A5B-AF77-5C2642E8FC24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383FA0F9-16E7-4A0E-9E06-9987B12134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45AFE149-F807-46E0-99F3-C2FF74CAC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6C5F4732-E107-4137-8FF1-F59C89C343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0020FB-026F-40E0-A82D-28FC400F1CF9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AC2A2ED-AF53-4F79-9F66-0DBA2D82D4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67A249CC-1B47-4ADE-ABBA-0CC545E66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647A5C86-5EFB-4105-89E8-47DFF3A735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B71A51-0BC9-403B-A9E0-CFE56423B30D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868220B9-FDD9-4CAA-A4C8-A5957DFA34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3711AA47-B252-452C-9514-1A77C1F9C1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62C043-D659-4A37-BE2B-264E60AD75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8F924C-DD8B-4D6D-BDB5-A77C7712E2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8AEFF6-35E6-4C3D-910D-B8D8420728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302464-8612-4549-AE9C-714EDC958A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934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B4916B-8DBC-4673-AAEA-0BF4C81439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0D243E-8432-4941-8058-356788BDCA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1A3374-8BB5-4850-ACD9-BCDB608A4A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D904B8-D2D7-4D9B-B5FF-DE2610165A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7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1586AE-AD9B-4E0B-9D70-2E4B89F663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2D414B-67E9-4F12-8A55-3F5071901E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AC57CA-5D6F-4D05-8F3C-C48A881F92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BE9795-C1E1-4716-A8A5-CD4CB97AC2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139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6D1BB6-DC3D-4825-9F14-6CEB66E6D8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BB3124-8F32-47E9-BD0B-1051942345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51FCB7-4F05-442E-B0E7-BF717E235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3F1A6-6313-4FFA-AD17-1EFB2239BD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035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D14973-B711-4282-B047-7288BA166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545438-E906-4553-BDD2-2184FE15E3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61370B-10CA-4A87-869E-676D7044A3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1E10C-C3EA-4E82-B615-9D5D587C03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020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FC8E8E-D1F1-48C6-8176-E87F8FE940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68A8B5-7444-4762-99A0-66C37BE6C3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AD982F-08B5-4556-A62D-8A7D8311E3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37EC9-B4BE-47E8-B99A-6E03F04676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0809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CA4D4C-9080-4790-9A93-3E235BD60D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8BD5DE-6E51-4B6A-98DA-1C90BECDF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B7F6DB-7B2E-4A20-BCBC-CC5A6ADCB5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B07AE7-900F-4BDA-BCC6-C2D619C6ED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543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182318-45DD-4A56-822C-D9818A35BD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2C06417-C650-4BD0-A215-0787CC6B4B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8D871F-11EA-4DE4-8381-DE7DEF8D45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74BF36-0233-4BBE-8054-6BEE279FA9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8466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ADC7B50-95D3-4DA3-9126-042D440206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2685AF-2A4A-4149-909A-D4A14D615A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E4279C-F2DE-4B79-9351-A43CDCD7B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8057CD-F6AC-4EDC-A260-94B4D72E54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0838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242EB8-04E8-43C0-B1E0-B8AB7C813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FE6D6D-B0CE-446F-985B-EA13D4FAEF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00EF697-A484-4B49-9FDF-6C24DEE1A7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3E464E-E7B3-4CBB-82F1-B812895280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1528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75F2FB-53F3-4016-A850-25F1022F0B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6476ED-A7C6-4C47-ADDD-6E84096FCF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1E244C-87B5-4A48-BD6F-1437AE3C72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C83A9-A5F9-4B34-8275-A4BB1275B3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65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D7E771-CAD3-4F11-8919-D9AEF06DAD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F54261-8217-4E88-9DA4-14EF7DBC28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06449F-369B-462C-9981-00348DFF16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FB7867-87F6-487C-9F8A-C485EE1C3A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71542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ABF38C-0A77-4277-B6A0-B487F4147D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341E65-C8C7-4ECC-ACE7-577A2E0F5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70C6C0-729D-4B36-95DA-7A49D06D00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6E022-71E4-4338-8EF7-F8D1B7E9D6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838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1A8A72-912A-409D-99EC-2078B8F729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43DD0C-1894-482B-AE7C-4E2088541E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EF196-4617-4576-A8F5-0999E00CC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35139-E352-407E-8EBE-692198635E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2076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20E305-5C1C-4029-9E3F-7825BB9211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031685-811B-4E0D-8BD9-6EABB4821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FBBE6C-5261-4B7B-B47C-B8C815386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1DFAF7-91FC-4835-95BC-0C16BF4A0A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61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498B5E-943A-45DE-83B2-22C37D3C17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F49B8E-334F-410C-8BD4-A9F46D8A1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213E23-8426-4176-8C33-14E6AADD93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883EA-DC22-4C65-8ACA-EFB951C398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9578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4A9A65-2F94-4C01-B381-0FB4472396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0DCD51-F888-40B1-94B5-852FDCC3DD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FC6532-6A7F-4B8F-9FC9-3994B71333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21A4C1-5D4B-4CE9-9DE5-FA670D4BCF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50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4C15A3C-4301-4A52-A2E8-ECF2C1C4DA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D612AF3-D495-463E-97CE-EB08888D55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5CAD193-A727-4F7E-B777-0FCA675D9F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5E81C2-F1E2-4472-BB11-09D8604CDD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86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30917D-8327-4ADA-B4B8-0F40CF02EE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BE90BC1-B801-45CE-998B-081EB874F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1042D10-11F6-4CE5-9431-0DB40E0B15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DD5EF-1BCE-4314-9C80-6EB509232C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1536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E4076B-187A-4C43-97BD-FD23E5DEAC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657A454-6C28-4A13-B41F-D600762396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DFC0A15-9FD9-4A55-B882-1D0567E8F1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585093-6EAE-4F46-9FEF-F093D11EC9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729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F93D3F-71F4-479C-BF54-4EB865D028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33F880-CAE2-4050-BA0F-747DF103AF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1BC176-05C8-4035-B07F-D8C0B2EC51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68FFEB-EBD3-4971-AB74-9762B76D77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043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DF9C0E-FE8F-45E6-B80A-58EF099A3C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7B4A03-5DB3-40D2-9EE2-224A14AEDC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61A393-8571-482D-8C77-453EDA65BD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F48DC7-9A1F-4ADB-87D9-6A2E1B0284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8367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6765C78-98C6-433B-B5C5-36B29EBBE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2D1B580-7C6F-4079-88D6-12A30FA80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11E6A6D-8C34-45BD-B136-6E6C9D69F6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u="none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904A08A-A5DD-434A-BDB7-203208896C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F7BD42B-E4EC-4A7C-A3CD-C87903FD92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u="none">
                <a:latin typeface="Times New Roman" panose="02020603050405020304" pitchFamily="18" charset="0"/>
              </a:defRPr>
            </a:lvl1pPr>
          </a:lstStyle>
          <a:p>
            <a:fld id="{1F89048F-0DE0-477C-8DB6-7B834A9C090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465C49F-135C-4F8E-AE89-5D9112E6F6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FCFD547-7A5F-46B3-99E7-A94E78483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BE72E26-108E-4A84-BFD3-843EA31C21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1CAE263-A074-4FB7-B92C-13D2520837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A8BB81-CF71-49B2-9490-3B6A9CE902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376BEF3-1DAB-4C53-9304-DE9DD47B3C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3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86305AF-B8DE-4163-AE70-6738BDE9C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578B3E3-7BE0-46E5-9B76-6B3B954EF595}" type="slidenum">
              <a:rPr lang="en-US" altLang="en-US" sz="1400" u="none">
                <a:latin typeface="Times New Roman" panose="02020603050405020304" pitchFamily="18" charset="0"/>
              </a:rPr>
              <a:pPr/>
              <a:t>1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E8BF64D3-0307-42A0-A91F-014107150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48159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26: Multiprocessors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72FC952C-DC1E-4094-9CE1-83FAAF6D2F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364962DB-9322-446B-B65E-3AF09CFA2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23846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VM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Snooping-based coherence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Synchronization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Consistency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AFECF63-F44D-5D0B-9644-CCFF9F2227AF}"/>
                  </a:ext>
                </a:extLst>
              </p14:cNvPr>
              <p14:cNvContentPartPr/>
              <p14:nvPr/>
            </p14:nvContentPartPr>
            <p14:xfrm>
              <a:off x="863640" y="1354320"/>
              <a:ext cx="8182440" cy="4915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AFECF63-F44D-5D0B-9644-CCFF9F2227A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4280" y="1344960"/>
                <a:ext cx="8201160" cy="4934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48A20C5-BC19-4088-8983-A1B83623E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9BF1B8-3245-4A8E-A891-8C022055D9FC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255D845-E70C-447F-A21D-479845959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4821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Multiprocessor Taxonomy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DE55B8BC-AD30-444F-9088-66F7ED76017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0A88296E-4AB4-41CD-82A2-77B36BB86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89979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SISD: single instruction and single data stream: uniprocessor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MISD: no commercial multiprocessor: imagine data going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through a pipeline of execution engines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SIMD: vector architectures: lower flexibility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MIMD: most multiprocessors today: easy to construct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off-the-shelf computers, most flexibility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3C54603-7C7B-F35A-7151-150EDA0A2AE3}"/>
                  </a:ext>
                </a:extLst>
              </p14:cNvPr>
              <p14:cNvContentPartPr/>
              <p14:nvPr/>
            </p14:nvContentPartPr>
            <p14:xfrm>
              <a:off x="749880" y="888120"/>
              <a:ext cx="2428920" cy="102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3C54603-7C7B-F35A-7151-150EDA0A2AE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0520" y="878760"/>
                <a:ext cx="2447640" cy="121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5A3118-83BB-4D62-B916-B2106998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969856-EFBF-4506-826C-740EC7F2415A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35779676-44BC-47D5-B1D5-A70B1B26B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408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 - I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A205C11F-0AFD-4E3B-B828-9D38F4BE49A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486F5AB9-4540-4DCC-A00F-B4A252991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714625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Centralized shared-memory multiprocessor   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Symmetric shared-memory multiprocessor (SMP)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Multiple processors connected to a single centralized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– since all processors see the same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organization 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uniform memory access (UMA)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Shared-memory because all processors can access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entire memory address space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Can centralized memory emerge as a bandwidth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bottleneck? – not if you have large caches and employ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fewer than a dozen processors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>
            <a:extLst>
              <a:ext uri="{FF2B5EF4-FFF2-40B4-BE49-F238E27FC236}">
                <a16:creationId xmlns:a16="http://schemas.microsoft.com/office/drawing/2014/main" id="{74921893-32AD-4317-93F1-2D45A20E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C0934E-856B-46DB-B189-ABE81AFE391A}" type="slidenum">
              <a:rPr lang="en-US" altLang="en-US" sz="1400" u="none">
                <a:latin typeface="Times New Roman" panose="02020603050405020304" pitchFamily="18" charset="0"/>
              </a:rPr>
              <a:pPr/>
              <a:t>12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DDB3582A-D0A3-409D-B2B1-CD3B12494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179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Snooping-Based Protocols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8240665D-E552-4244-95CA-F032A559E5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276A0F48-7FC1-4E5F-8524-5CEC8C486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6825"/>
            <a:ext cx="68286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Three states for a block: invalid, shared, modified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A write is placed on the bus and sharers invalidate themselves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 The protocols are referred to as MSI, MESI, etc.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66F084D4-E8EF-4871-977F-8E28C77E2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550A42F8-C706-4DA4-BC69-9280C21F3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48" name="Line 7">
            <a:extLst>
              <a:ext uri="{FF2B5EF4-FFF2-40B4-BE49-F238E27FC236}">
                <a16:creationId xmlns:a16="http://schemas.microsoft.com/office/drawing/2014/main" id="{76BB0BE2-A975-40A2-8E3F-9CACC79D4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9" name="Rectangle 8">
            <a:extLst>
              <a:ext uri="{FF2B5EF4-FFF2-40B4-BE49-F238E27FC236}">
                <a16:creationId xmlns:a16="http://schemas.microsoft.com/office/drawing/2014/main" id="{298F12DD-097F-4560-93FC-644924EDF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0" name="Rectangle 9">
            <a:extLst>
              <a:ext uri="{FF2B5EF4-FFF2-40B4-BE49-F238E27FC236}">
                <a16:creationId xmlns:a16="http://schemas.microsoft.com/office/drawing/2014/main" id="{A0FED496-CFD6-41B1-BFA6-09B2C9D4B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1" name="Line 10">
            <a:extLst>
              <a:ext uri="{FF2B5EF4-FFF2-40B4-BE49-F238E27FC236}">
                <a16:creationId xmlns:a16="http://schemas.microsoft.com/office/drawing/2014/main" id="{ECC9AA50-45C8-481B-8835-22246B5842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2" name="Rectangle 11">
            <a:extLst>
              <a:ext uri="{FF2B5EF4-FFF2-40B4-BE49-F238E27FC236}">
                <a16:creationId xmlns:a16="http://schemas.microsoft.com/office/drawing/2014/main" id="{3F2404C6-5B69-4536-BA2D-21315329BD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3" name="Rectangle 12">
            <a:extLst>
              <a:ext uri="{FF2B5EF4-FFF2-40B4-BE49-F238E27FC236}">
                <a16:creationId xmlns:a16="http://schemas.microsoft.com/office/drawing/2014/main" id="{EEFCBAB2-0384-46B6-A964-DD6846C3B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4" name="Line 13">
            <a:extLst>
              <a:ext uri="{FF2B5EF4-FFF2-40B4-BE49-F238E27FC236}">
                <a16:creationId xmlns:a16="http://schemas.microsoft.com/office/drawing/2014/main" id="{A9A6D836-7088-4AC1-971C-E5A578567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5" name="Rectangle 14">
            <a:extLst>
              <a:ext uri="{FF2B5EF4-FFF2-40B4-BE49-F238E27FC236}">
                <a16:creationId xmlns:a16="http://schemas.microsoft.com/office/drawing/2014/main" id="{C1838221-0133-444B-BD1C-D2EC3EE93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7432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Processor</a:t>
            </a:r>
          </a:p>
        </p:txBody>
      </p:sp>
      <p:sp>
        <p:nvSpPr>
          <p:cNvPr id="10256" name="Rectangle 15">
            <a:extLst>
              <a:ext uri="{FF2B5EF4-FFF2-40B4-BE49-F238E27FC236}">
                <a16:creationId xmlns:a16="http://schemas.microsoft.com/office/drawing/2014/main" id="{5B883E66-3689-481A-9FBB-B2D5C114A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100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Caches</a:t>
            </a:r>
          </a:p>
        </p:txBody>
      </p:sp>
      <p:sp>
        <p:nvSpPr>
          <p:cNvPr id="10257" name="Line 16">
            <a:extLst>
              <a:ext uri="{FF2B5EF4-FFF2-40B4-BE49-F238E27FC236}">
                <a16:creationId xmlns:a16="http://schemas.microsoft.com/office/drawing/2014/main" id="{010D273B-66BC-49AB-99DA-BBE3F7D91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35814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8" name="Line 17">
            <a:extLst>
              <a:ext uri="{FF2B5EF4-FFF2-40B4-BE49-F238E27FC236}">
                <a16:creationId xmlns:a16="http://schemas.microsoft.com/office/drawing/2014/main" id="{023BA4F3-9BF0-42A1-9CAA-D7BCFD6DDF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105400"/>
            <a:ext cx="47244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Line 18">
            <a:extLst>
              <a:ext uri="{FF2B5EF4-FFF2-40B4-BE49-F238E27FC236}">
                <a16:creationId xmlns:a16="http://schemas.microsoft.com/office/drawing/2014/main" id="{AD39615B-FAEC-4FBD-BC8A-836CE1500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0" name="Line 19">
            <a:extLst>
              <a:ext uri="{FF2B5EF4-FFF2-40B4-BE49-F238E27FC236}">
                <a16:creationId xmlns:a16="http://schemas.microsoft.com/office/drawing/2014/main" id="{53CA3178-0578-4C8B-9376-35E64360A5C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1" name="Line 20">
            <a:extLst>
              <a:ext uri="{FF2B5EF4-FFF2-40B4-BE49-F238E27FC236}">
                <a16:creationId xmlns:a16="http://schemas.microsoft.com/office/drawing/2014/main" id="{2A5FDE3E-8268-4CF2-9C1C-F053C784C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2" name="Line 21">
            <a:extLst>
              <a:ext uri="{FF2B5EF4-FFF2-40B4-BE49-F238E27FC236}">
                <a16:creationId xmlns:a16="http://schemas.microsoft.com/office/drawing/2014/main" id="{739D9E3A-F68B-4600-B573-E4214FEDA5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6482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3" name="Rectangle 22">
            <a:extLst>
              <a:ext uri="{FF2B5EF4-FFF2-40B4-BE49-F238E27FC236}">
                <a16:creationId xmlns:a16="http://schemas.microsoft.com/office/drawing/2014/main" id="{FA42E720-B632-46EA-86B4-2BE27F424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4102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0264" name="Rectangle 23">
            <a:extLst>
              <a:ext uri="{FF2B5EF4-FFF2-40B4-BE49-F238E27FC236}">
                <a16:creationId xmlns:a16="http://schemas.microsoft.com/office/drawing/2014/main" id="{7492144D-9F7D-49C4-9E59-D1E1525F0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410200"/>
            <a:ext cx="14478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I/O System</a:t>
            </a:r>
          </a:p>
        </p:txBody>
      </p:sp>
      <p:sp>
        <p:nvSpPr>
          <p:cNvPr id="10265" name="Line 24">
            <a:extLst>
              <a:ext uri="{FF2B5EF4-FFF2-40B4-BE49-F238E27FC236}">
                <a16:creationId xmlns:a16="http://schemas.microsoft.com/office/drawing/2014/main" id="{D7964DD6-3F2A-4EDF-8A8C-17C9EC3C72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66" name="Line 25">
            <a:extLst>
              <a:ext uri="{FF2B5EF4-FFF2-40B4-BE49-F238E27FC236}">
                <a16:creationId xmlns:a16="http://schemas.microsoft.com/office/drawing/2014/main" id="{8E7DE680-868D-4627-97B8-1A4F520DDD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105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EEF5ADC-D4B9-6986-0D2F-BEF15ACCA659}"/>
                  </a:ext>
                </a:extLst>
              </p14:cNvPr>
              <p14:cNvContentPartPr/>
              <p14:nvPr/>
            </p14:nvContentPartPr>
            <p14:xfrm>
              <a:off x="101880" y="29520"/>
              <a:ext cx="8777880" cy="5968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EEF5ADC-D4B9-6986-0D2F-BEF15ACCA65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2520" y="20160"/>
                <a:ext cx="8796600" cy="598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4603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84445931-4BE6-4D5B-85B6-970E44FC9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D16FB-4185-4036-B564-1000A3D43C0A}" type="slidenum">
              <a:rPr lang="en-US" altLang="en-US" sz="1400" u="none">
                <a:latin typeface="Times New Roman" panose="02020603050405020304" pitchFamily="18" charset="0"/>
              </a:rPr>
              <a:pPr/>
              <a:t>13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810E5A15-C7DA-413A-992A-5DDEB5BAA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F9984FC6-A260-4135-B047-FDF02BA0D6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7FA13E83-0470-4743-955F-10A4A60CC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7985648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P1 reads X: not found in cache-1, request sent on bus, memory responds,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X is placed in cache-1 in shared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P2 reads X: not found in cache-2, request sent on bus, everyone snoops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this request, cache-1does nothing because this is just a read request,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responds, X is placed in cache-2 in shared state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8FF1151A-7199-4F2B-9B35-301B9E57D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P1</a:t>
            </a:r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05647E6C-AF1F-4092-A54C-FA3FDEA21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Cache-1</a:t>
            </a:r>
          </a:p>
        </p:txBody>
      </p:sp>
      <p:sp>
        <p:nvSpPr>
          <p:cNvPr id="12296" name="Line 7">
            <a:extLst>
              <a:ext uri="{FF2B5EF4-FFF2-40B4-BE49-F238E27FC236}">
                <a16:creationId xmlns:a16="http://schemas.microsoft.com/office/drawing/2014/main" id="{CF95FB63-93A9-4EAE-B4D1-72747C318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7" name="Rectangle 8">
            <a:extLst>
              <a:ext uri="{FF2B5EF4-FFF2-40B4-BE49-F238E27FC236}">
                <a16:creationId xmlns:a16="http://schemas.microsoft.com/office/drawing/2014/main" id="{0CB65F54-81C4-4B7C-95B6-6B61D262D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9718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P2</a:t>
            </a:r>
          </a:p>
        </p:txBody>
      </p:sp>
      <p:sp>
        <p:nvSpPr>
          <p:cNvPr id="12298" name="Rectangle 9">
            <a:extLst>
              <a:ext uri="{FF2B5EF4-FFF2-40B4-BE49-F238E27FC236}">
                <a16:creationId xmlns:a16="http://schemas.microsoft.com/office/drawing/2014/main" id="{C87DE5B4-4B03-4C2D-960A-2190EACB3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038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Cache-2</a:t>
            </a:r>
          </a:p>
        </p:txBody>
      </p:sp>
      <p:sp>
        <p:nvSpPr>
          <p:cNvPr id="12299" name="Line 10">
            <a:extLst>
              <a:ext uri="{FF2B5EF4-FFF2-40B4-BE49-F238E27FC236}">
                <a16:creationId xmlns:a16="http://schemas.microsoft.com/office/drawing/2014/main" id="{50DF8005-7E65-4D62-BA5B-64DBAFE72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3810000"/>
            <a:ext cx="1588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0" name="Line 17">
            <a:extLst>
              <a:ext uri="{FF2B5EF4-FFF2-40B4-BE49-F238E27FC236}">
                <a16:creationId xmlns:a16="http://schemas.microsoft.com/office/drawing/2014/main" id="{3DC0B277-2824-47FD-BEBD-9435E0E9C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3340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1" name="Line 18">
            <a:extLst>
              <a:ext uri="{FF2B5EF4-FFF2-40B4-BE49-F238E27FC236}">
                <a16:creationId xmlns:a16="http://schemas.microsoft.com/office/drawing/2014/main" id="{C1AF7CA4-18F4-4FC5-88E4-E7C00D4CCE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Line 21">
            <a:extLst>
              <a:ext uri="{FF2B5EF4-FFF2-40B4-BE49-F238E27FC236}">
                <a16:creationId xmlns:a16="http://schemas.microsoft.com/office/drawing/2014/main" id="{6A150D8D-0E95-4F62-BA63-008E7D2CE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876800"/>
            <a:ext cx="1588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3" name="Rectangle 22">
            <a:extLst>
              <a:ext uri="{FF2B5EF4-FFF2-40B4-BE49-F238E27FC236}">
                <a16:creationId xmlns:a16="http://schemas.microsoft.com/office/drawing/2014/main" id="{17EEE8AA-F6B8-46EF-B481-48B160A9F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638800"/>
            <a:ext cx="19812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latin typeface="Calibri" panose="020F0502020204030204" pitchFamily="34" charset="0"/>
                <a:cs typeface="Calibri" panose="020F0502020204030204" pitchFamily="34" charset="0"/>
              </a:rPr>
              <a:t>Main Memory</a:t>
            </a:r>
          </a:p>
        </p:txBody>
      </p:sp>
      <p:sp>
        <p:nvSpPr>
          <p:cNvPr id="12304" name="Line 24">
            <a:extLst>
              <a:ext uri="{FF2B5EF4-FFF2-40B4-BE49-F238E27FC236}">
                <a16:creationId xmlns:a16="http://schemas.microsoft.com/office/drawing/2014/main" id="{39B111D9-A766-4BC1-9E9C-EF30259D5C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5334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5" name="Text Box 26">
            <a:extLst>
              <a:ext uri="{FF2B5EF4-FFF2-40B4-BE49-F238E27FC236}">
                <a16:creationId xmlns:a16="http://schemas.microsoft.com/office/drawing/2014/main" id="{8277398E-3CFB-40E6-9E72-D3FE89BEC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048000"/>
            <a:ext cx="4781309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P1 writes X: cache-1 has data in shared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state (shared only provides read perms),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request sent on bus, cache-2 snoops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then invalidates its copy of X, cache-1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moves its state to modified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P2 reads X: cache-2 has data in invalid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state, request sent on bus, cache-1 snoops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and realizes it has the only valid copy, so it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downgrades itself to shared state and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responds with data, X is placed in cache-2</a:t>
            </a:r>
          </a:p>
          <a:p>
            <a:pPr eaLnBrk="1" hangingPunct="1">
              <a:spcBef>
                <a:spcPct val="0"/>
              </a:spcBef>
              <a:buClr>
                <a:srgbClr val="990000"/>
              </a:buClr>
              <a:buFontTx/>
              <a:buNone/>
            </a:pPr>
            <a:r>
              <a:rPr lang="en-US" altLang="en-US" sz="2000" u="none" dirty="0">
                <a:latin typeface="Calibri" panose="020F0502020204030204" pitchFamily="34" charset="0"/>
                <a:cs typeface="Calibri" panose="020F0502020204030204" pitchFamily="34" charset="0"/>
              </a:rPr>
              <a:t>   in shared state, memory is also updated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D67AC16-0B63-B0C5-0DCE-696F13F313E4}"/>
                  </a:ext>
                </a:extLst>
              </p14:cNvPr>
              <p14:cNvContentPartPr/>
              <p14:nvPr/>
            </p14:nvContentPartPr>
            <p14:xfrm>
              <a:off x="97200" y="23400"/>
              <a:ext cx="9056880" cy="6388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D67AC16-0B63-B0C5-0DCE-696F13F313E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840" y="14040"/>
                <a:ext cx="9075600" cy="640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8321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78A1622-155D-432D-8A12-C559B458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CCE554-C475-4FE2-82C9-FE30BFDDDB6A}" type="slidenum">
              <a:rPr lang="en-US" altLang="en-US" sz="1400" u="none">
                <a:latin typeface="Times New Roman" panose="02020603050405020304" pitchFamily="18" charset="0"/>
              </a:rPr>
              <a:pPr/>
              <a:t>14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0C13954-023F-4ED1-A7FB-136E337B2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06F6AF6B-ED52-4ABB-A5DB-79DB4FBE4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EA23A7-6F0F-4ECD-BD08-466F7C7D42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928242"/>
              </p:ext>
            </p:extLst>
          </p:nvPr>
        </p:nvGraphicFramePr>
        <p:xfrm>
          <a:off x="152400" y="1447800"/>
          <a:ext cx="8850312" cy="455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9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12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012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Cache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Hit/Miss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Request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on the bus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Who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1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2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3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State in Cache 4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P1: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Rd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Memory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6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P2: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X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Perms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Upgrade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No response.</a:t>
                      </a:r>
                    </a:p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Other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</a:rPr>
                        <a:t> caches invalidate.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</a:t>
                      </a:r>
                      <a:r>
                        <a:rPr lang="en-US" sz="1800" dirty="0">
                          <a:latin typeface="Calibri" panose="020F0502020204030204" pitchFamily="34" charset="0"/>
                        </a:rPr>
                        <a:t>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P2 responds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3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Hit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26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P4: 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Miss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Rd X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P3 responds. Mem </a:t>
                      </a:r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wrtbk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>
                          <a:latin typeface="Calibri" panose="020F0502020204030204" pitchFamily="34" charset="0"/>
                        </a:rPr>
                        <a:t>Inv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91442" marR="91442" marT="45723" marB="4572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DEBD797-6D48-11BC-212F-71B4C63921BA}"/>
                  </a:ext>
                </a:extLst>
              </p14:cNvPr>
              <p14:cNvContentPartPr/>
              <p14:nvPr/>
            </p14:nvContentPartPr>
            <p14:xfrm>
              <a:off x="-5040" y="169920"/>
              <a:ext cx="8863200" cy="5047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DEBD797-6D48-11BC-212F-71B4C63921B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4400" y="160560"/>
                <a:ext cx="8881920" cy="506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9043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4823649-5FA3-4F26-8E0D-4804D62C8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4869B1-8E06-44EC-A81B-38CC68B0D30F}" type="slidenum">
              <a:rPr lang="en-US" altLang="en-US" sz="1400" u="none">
                <a:latin typeface="Times New Roman" panose="02020603050405020304" pitchFamily="18" charset="0"/>
              </a:rPr>
              <a:pPr/>
              <a:t>15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E81C8E95-2D22-4C55-B285-86002053C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257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Coherence Protocols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9CF10ABD-0179-43E8-8E5E-6FE7D6143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F9288069-98FA-416F-A2C9-B3A6F01D2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6430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Directory-based: A single location (directory) keeps track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of the sharing status of a block of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Snooping: Every cache block is accompanied by the sharing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status of that block – all cache controllers monitor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shared bus so they can update the sharing status of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block, if necessary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Write-invalidate: a processor gains exclusive access of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a block before writing by invalidating all other copies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Write-update: when a processor writes, it updates other</a:t>
            </a:r>
          </a:p>
          <a:p>
            <a:pPr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shared copies of that block</a:t>
            </a:r>
          </a:p>
        </p:txBody>
      </p:sp>
    </p:spTree>
    <p:extLst>
      <p:ext uri="{BB962C8B-B14F-4D97-AF65-F5344CB8AC3E}">
        <p14:creationId xmlns:p14="http://schemas.microsoft.com/office/powerpoint/2010/main" val="1099378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1E48E443-8E0D-4B5E-99AA-375951ED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2435B4-78E2-488F-8F09-309D41DC9BE7}" type="slidenum">
              <a:rPr lang="en-US" altLang="en-US" sz="1400" u="none">
                <a:latin typeface="Times New Roman" panose="02020603050405020304" pitchFamily="18" charset="0"/>
              </a:rPr>
              <a:pPr/>
              <a:t>16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F55A5C6D-C81F-4742-99CE-546D9821E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037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Constructing Locks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7E432901-6759-4ED8-82E0-DF14D494A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8F159C5A-B71B-47A8-B812-472F84927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991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Applications have phases (consisting of many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that must be executed atomically, without other parallel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processes modifying the 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 lock surrounding the data/code ensures that only 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 can be in a critical section at a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hardware must provide some basic primitives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allow us to construct locks with different properties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E7188ABD-2188-4657-A8FF-C90A77D10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270" y="4887913"/>
            <a:ext cx="1569660" cy="70788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 balance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$1000</a:t>
            </a:r>
          </a:p>
        </p:txBody>
      </p:sp>
      <p:sp>
        <p:nvSpPr>
          <p:cNvPr id="22535" name="Text Box 6">
            <a:extLst>
              <a:ext uri="{FF2B5EF4-FFF2-40B4-BE49-F238E27FC236}">
                <a16:creationId xmlns:a16="http://schemas.microsoft.com/office/drawing/2014/main" id="{F8DA868D-BDF8-417D-A899-E38AA6645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201483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 $1000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$100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 $1100</a:t>
            </a:r>
          </a:p>
        </p:txBody>
      </p:sp>
      <p:sp>
        <p:nvSpPr>
          <p:cNvPr id="22536" name="Text Box 7">
            <a:extLst>
              <a:ext uri="{FF2B5EF4-FFF2-40B4-BE49-F238E27FC236}">
                <a16:creationId xmlns:a16="http://schemas.microsoft.com/office/drawing/2014/main" id="{2E794D44-E3D9-489F-AA10-46A510878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715000"/>
            <a:ext cx="1201483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Rd $1000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$200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Wr $1200</a:t>
            </a:r>
          </a:p>
        </p:txBody>
      </p:sp>
      <p:sp>
        <p:nvSpPr>
          <p:cNvPr id="22537" name="Line 8">
            <a:extLst>
              <a:ext uri="{FF2B5EF4-FFF2-40B4-BE49-F238E27FC236}">
                <a16:creationId xmlns:a16="http://schemas.microsoft.com/office/drawing/2014/main" id="{2A2D4CD8-81CC-427C-B2A3-1FD6974A3A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533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8" name="Line 9">
            <a:extLst>
              <a:ext uri="{FF2B5EF4-FFF2-40B4-BE49-F238E27FC236}">
                <a16:creationId xmlns:a16="http://schemas.microsoft.com/office/drawing/2014/main" id="{C7F2AC54-4E85-4122-8D3D-3467F8E4A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334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Text Box 10">
            <a:extLst>
              <a:ext uri="{FF2B5EF4-FFF2-40B4-BE49-F238E27FC236}">
                <a16:creationId xmlns:a16="http://schemas.microsoft.com/office/drawing/2014/main" id="{53925733-CF62-43DC-BD11-08C69A9F3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4989513"/>
            <a:ext cx="39074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Parallel (unlocked) banking transactions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5D1833E-AD1F-4DE6-931F-33B0CD9FA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728E36-3A34-4A1D-9CAE-970D07C82378}" type="slidenum">
              <a:rPr lang="en-US" altLang="en-US" sz="1400" u="none">
                <a:latin typeface="Times New Roman" panose="02020603050405020304" pitchFamily="18" charset="0"/>
              </a:rPr>
              <a:pPr/>
              <a:t>17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246EA1CC-322F-48AA-B3E8-76F6D8475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78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Synchronization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066133B3-0985-4E1B-ACD4-2C11EAC6AD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F5454E34-7C8A-4C14-B5C0-472C8791E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8025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simplest hardware primitive that greatly facilitates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synchronization implementations (locks, barriers, etc.)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is an atomic read-modify-write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Atomic exchange: swap contents of register and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Special case of atomic exchange: test &amp; set: transfer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memory location into register and write 1 into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(if memory has 0, lock is free)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lock: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t&amp;s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register, location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bnz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register, 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   location, #0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C945DCDF-242B-4EEC-B910-655453E23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181600"/>
            <a:ext cx="3417282" cy="10156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multiple parallel threads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execute this code, only 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be able to enter CS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373DFD9-EB0A-4B4D-AE4A-00A7DB8DF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682EA9-0C6F-463C-9141-C93A7962E0A2}" type="slidenum">
              <a:rPr lang="en-US" altLang="en-US" sz="1400" u="none">
                <a:latin typeface="Times New Roman" panose="02020603050405020304" pitchFamily="18" charset="0"/>
              </a:rPr>
              <a:pPr/>
              <a:t>18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62A13F63-2B68-44DA-9416-834C315E3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149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Coherence Vs. Consistency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E6FFD0B3-DA02-4DF1-807E-7BC0895258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3B69FA8D-F054-45BB-9525-7553AF15A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5809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Coherence guarantees (i) write propagation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(a write will eventually be seen by other processors),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(ii) write serialization (all processors see writes to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same location in the same order)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consistency model defines the ordering of writes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reads to different memory locations – the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guarantees a certain consistency model and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programmer attempts to write correct programs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those assumptions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58A7FC1-53F1-43A3-A49D-E0AAB9D2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1C560C-9E5A-46C6-A17B-7D955D4D4F33}" type="slidenum">
              <a:rPr lang="en-US" altLang="en-US" sz="1400" u="none">
                <a:latin typeface="Times New Roman" panose="02020603050405020304" pitchFamily="18" charset="0"/>
              </a:rPr>
              <a:pPr/>
              <a:t>19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C64D8D8E-C93E-48AC-BA2F-E35FFBFA6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64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 Example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41CB8BDD-E701-4A9D-B9C6-F7248DAD1C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BD0074EC-C231-482C-94FF-C7D2B1E85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3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Consider a multiprocessor with bus-based snooping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coherence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36A3FD89-39E0-4B9F-8C53-8A74593EF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0"/>
            <a:ext cx="2933816" cy="175432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Initially A = B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P1                       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B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endParaRPr lang="en-US" altLang="en-US" sz="1800" u="none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  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(B == 0)           if (A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Crit.Section         Crit.Section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C0A5AAC-FD7D-4B69-9A64-8BDF809C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071A1ED-FA41-474F-8108-91830384DC1F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90E9E74D-D652-485C-BB7F-4803D589C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10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VM Overview</a:t>
            </a:r>
            <a:endParaRPr kumimoji="0" lang="en-US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3F2943FE-AE49-4686-B233-364A7367E8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F09E1D4-0BA3-B086-9EEF-EF95A1893153}"/>
                  </a:ext>
                </a:extLst>
              </p14:cNvPr>
              <p14:cNvContentPartPr/>
              <p14:nvPr/>
            </p14:nvContentPartPr>
            <p14:xfrm>
              <a:off x="290880" y="97920"/>
              <a:ext cx="8835840" cy="6546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F09E1D4-0BA3-B086-9EEF-EF95A189315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1520" y="88560"/>
                <a:ext cx="8854560" cy="656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5414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3FCAAD29-3879-44D1-85F9-363F0C21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96B8FA-A548-49D8-95D0-B5536D31D626}" type="slidenum">
              <a:rPr lang="en-US" altLang="en-US" sz="1400" u="none">
                <a:latin typeface="Times New Roman" panose="02020603050405020304" pitchFamily="18" charset="0"/>
              </a:rPr>
              <a:pPr/>
              <a:t>20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A9C90D00-2911-476B-AB78-D56652791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643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Consistency Example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36120515-D13A-4AF3-B664-CF5BAD3D84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E52C4630-8BFF-4C08-8D1B-3FC8A92F3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76439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Consider a multiprocessor with bus-based snooping cache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coherence</a:t>
            </a:r>
          </a:p>
        </p:txBody>
      </p:sp>
      <p:sp>
        <p:nvSpPr>
          <p:cNvPr id="30726" name="Text Box 5">
            <a:extLst>
              <a:ext uri="{FF2B5EF4-FFF2-40B4-BE49-F238E27FC236}">
                <a16:creationId xmlns:a16="http://schemas.microsoft.com/office/drawing/2014/main" id="{B251D1E9-8048-482B-9C97-47A68CAD0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0"/>
            <a:ext cx="2933816" cy="175432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Initially A = B = 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P1                       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B </a:t>
            </a: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1</a:t>
            </a:r>
            <a:endParaRPr lang="en-US" altLang="en-US" sz="1800" u="none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…           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(B == 0)           if (A ==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u="none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Crit.Section         Crit.Section</a:t>
            </a:r>
          </a:p>
        </p:txBody>
      </p:sp>
      <p:sp>
        <p:nvSpPr>
          <p:cNvPr id="30727" name="Text Box 6">
            <a:extLst>
              <a:ext uri="{FF2B5EF4-FFF2-40B4-BE49-F238E27FC236}">
                <a16:creationId xmlns:a16="http://schemas.microsoft.com/office/drawing/2014/main" id="{EB53AF0C-F79F-4138-8A48-4035600D4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517" y="4114800"/>
            <a:ext cx="421865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The programmer expected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above code to implement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lock – because of ooo, both processors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latin typeface="Calibri" panose="020F0502020204030204" pitchFamily="34" charset="0"/>
                <a:cs typeface="Calibri" panose="020F0502020204030204" pitchFamily="34" charset="0"/>
              </a:rPr>
              <a:t>can enter the critical section</a:t>
            </a:r>
          </a:p>
        </p:txBody>
      </p:sp>
      <p:sp>
        <p:nvSpPr>
          <p:cNvPr id="30728" name="Text Box 7">
            <a:extLst>
              <a:ext uri="{FF2B5EF4-FFF2-40B4-BE49-F238E27FC236}">
                <a16:creationId xmlns:a16="http://schemas.microsoft.com/office/drawing/2014/main" id="{FF7613F5-E663-414A-AD08-BAC83C618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605" y="5943600"/>
            <a:ext cx="734470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consistency model lets the programmer know what assumptions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can make about the hardware’s reordering capabilities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3A1AD-C3CB-475E-B68E-77C07D59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B51852-73B2-4BBC-88DE-5B669F92599B}" type="slidenum">
              <a:rPr lang="en-US" altLang="en-US" sz="1400" u="none">
                <a:latin typeface="Times New Roman" panose="02020603050405020304" pitchFamily="18" charset="0"/>
              </a:rPr>
              <a:pPr/>
              <a:t>21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E5E77CAB-F043-45F1-BDF8-8DB898F46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190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Consistency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81FD2048-9E3F-4A69-97AA-5843BE272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7E7EC100-1080-49B1-9F18-D00ABE339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590283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A multiprocessor is sequentially consistent if the result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of the execution is </a:t>
            </a:r>
            <a:r>
              <a:rPr lang="en-US" altLang="en-US" sz="2400" u="none" dirty="0" err="1">
                <a:latin typeface="Calibri" panose="020F0502020204030204" pitchFamily="34" charset="0"/>
                <a:cs typeface="Calibri" panose="020F0502020204030204" pitchFamily="34" charset="0"/>
              </a:rPr>
              <a:t>achieveable</a:t>
            </a: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by maintaining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order within a processor and interleaving accesses by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different processors in an arbitrary fashion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multiprocessor in the previous example is not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sequentially consistent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Can implement sequential consistency by requiring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following: program order, write serialization, everyone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seen an update before a value is read – very intuitive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the programmer, but extremely slow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3A1AD-C3CB-475E-B68E-77C07D59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B51852-73B2-4BBC-88DE-5B669F92599B}" type="slidenum">
              <a:rPr lang="en-US" altLang="en-US" sz="1400" u="none">
                <a:latin typeface="Times New Roman" panose="02020603050405020304" pitchFamily="18" charset="0"/>
              </a:rPr>
              <a:pPr/>
              <a:t>22</a:t>
            </a:fld>
            <a:endParaRPr lang="en-US" altLang="en-US" sz="1400" u="none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E5E77CAB-F043-45F1-BDF8-8DB898F46A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473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u="none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Relaxed Consistency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81FD2048-9E3F-4A69-97AA-5843BE272E2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7E7EC100-1080-49B1-9F18-D00ABE339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65224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Sequential consistency is very slow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The programming complications/surprises are caused when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program has race conditions (two threads dealing with same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data and at least one of the threads is modifying the data)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If programmers are disciplined and enforce mutual exclusion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when dealing with shared data, we can allow some re-orderings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  and higher performance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u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u="none" dirty="0">
                <a:latin typeface="Calibri" panose="020F0502020204030204" pitchFamily="34" charset="0"/>
                <a:cs typeface="Calibri" panose="020F0502020204030204" pitchFamily="34" charset="0"/>
              </a:rPr>
              <a:t> This is effective at balancing performance &amp; programming effort</a:t>
            </a:r>
          </a:p>
        </p:txBody>
      </p:sp>
    </p:spTree>
    <p:extLst>
      <p:ext uri="{BB962C8B-B14F-4D97-AF65-F5344CB8AC3E}">
        <p14:creationId xmlns:p14="http://schemas.microsoft.com/office/powerpoint/2010/main" val="4286865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F80A913F-5B1D-4598-8D38-513D1CE9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25A515-E9F4-4FFD-BC92-32B359E8923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4470A5E4-02E6-4DB4-BEDD-76C1D0A44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454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Address Translation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C352E081-9EA7-4D3D-8582-98B5ABD825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02CA22D-35AE-42D9-90A7-924E115A3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72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The virtual and physical memory are broken up into pages</a:t>
            </a:r>
          </a:p>
        </p:txBody>
      </p:sp>
      <p:sp>
        <p:nvSpPr>
          <p:cNvPr id="17414" name="Rectangle 5">
            <a:extLst>
              <a:ext uri="{FF2B5EF4-FFF2-40B4-BE49-F238E27FC236}">
                <a16:creationId xmlns:a16="http://schemas.microsoft.com/office/drawing/2014/main" id="{5CBB0ED8-1C96-44C7-AF04-14CDD5A71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733800"/>
            <a:ext cx="3124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Virtual address</a:t>
            </a:r>
          </a:p>
        </p:txBody>
      </p:sp>
      <p:sp>
        <p:nvSpPr>
          <p:cNvPr id="17415" name="Text Box 6">
            <a:extLst>
              <a:ext uri="{FF2B5EF4-FFF2-40B4-BE49-F238E27FC236}">
                <a16:creationId xmlns:a16="http://schemas.microsoft.com/office/drawing/2014/main" id="{21067D11-B34C-4F66-8BE8-33F8087F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2932113"/>
            <a:ext cx="14519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8KB page size</a:t>
            </a:r>
          </a:p>
        </p:txBody>
      </p:sp>
      <p:sp>
        <p:nvSpPr>
          <p:cNvPr id="17416" name="Line 7">
            <a:extLst>
              <a:ext uri="{FF2B5EF4-FFF2-40B4-BE49-F238E27FC236}">
                <a16:creationId xmlns:a16="http://schemas.microsoft.com/office/drawing/2014/main" id="{882C61F5-8504-41FE-887D-677C6F36D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7417" name="Line 8">
            <a:extLst>
              <a:ext uri="{FF2B5EF4-FFF2-40B4-BE49-F238E27FC236}">
                <a16:creationId xmlns:a16="http://schemas.microsoft.com/office/drawing/2014/main" id="{035FB7D3-AAFB-4C9E-B2D8-ECD03AB7E5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4191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7418" name="Line 9">
            <a:extLst>
              <a:ext uri="{FF2B5EF4-FFF2-40B4-BE49-F238E27FC236}">
                <a16:creationId xmlns:a16="http://schemas.microsoft.com/office/drawing/2014/main" id="{C2E2D4CE-759F-438D-91A2-68D992844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191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7419" name="Line 10">
            <a:extLst>
              <a:ext uri="{FF2B5EF4-FFF2-40B4-BE49-F238E27FC236}">
                <a16:creationId xmlns:a16="http://schemas.microsoft.com/office/drawing/2014/main" id="{9F1CE05F-18D8-4F76-AD1B-1D049098F5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191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7420" name="Text Box 11">
            <a:extLst>
              <a:ext uri="{FF2B5EF4-FFF2-40B4-BE49-F238E27FC236}">
                <a16:creationId xmlns:a16="http://schemas.microsoft.com/office/drawing/2014/main" id="{216793E9-93C5-4AB3-9725-2C40AA307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19600"/>
            <a:ext cx="12310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page offset</a:t>
            </a:r>
          </a:p>
        </p:txBody>
      </p:sp>
      <p:sp>
        <p:nvSpPr>
          <p:cNvPr id="17421" name="Text Box 12">
            <a:extLst>
              <a:ext uri="{FF2B5EF4-FFF2-40B4-BE49-F238E27FC236}">
                <a16:creationId xmlns:a16="http://schemas.microsoft.com/office/drawing/2014/main" id="{4DDA75B7-BF3D-4032-A13F-17E1F609F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4415" y="4419600"/>
            <a:ext cx="12920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virtual page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number</a:t>
            </a:r>
          </a:p>
        </p:txBody>
      </p:sp>
      <p:sp>
        <p:nvSpPr>
          <p:cNvPr id="17422" name="Line 13">
            <a:extLst>
              <a:ext uri="{FF2B5EF4-FFF2-40B4-BE49-F238E27FC236}">
                <a16:creationId xmlns:a16="http://schemas.microsoft.com/office/drawing/2014/main" id="{6025DE3E-2A39-4FF7-9210-906B61361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7423" name="Line 14">
            <a:extLst>
              <a:ext uri="{FF2B5EF4-FFF2-40B4-BE49-F238E27FC236}">
                <a16:creationId xmlns:a16="http://schemas.microsoft.com/office/drawing/2014/main" id="{55438C04-0D74-43A1-BE3F-B145A9BDE48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4864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7424" name="Text Box 15">
            <a:extLst>
              <a:ext uri="{FF2B5EF4-FFF2-40B4-BE49-F238E27FC236}">
                <a16:creationId xmlns:a16="http://schemas.microsoft.com/office/drawing/2014/main" id="{FD8FE9C9-3DDE-4E9D-AD04-6F8C30DA5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993" y="5181600"/>
            <a:ext cx="21990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Translated to physical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page number</a:t>
            </a:r>
          </a:p>
        </p:txBody>
      </p:sp>
      <p:sp>
        <p:nvSpPr>
          <p:cNvPr id="17425" name="Line 16">
            <a:extLst>
              <a:ext uri="{FF2B5EF4-FFF2-40B4-BE49-F238E27FC236}">
                <a16:creationId xmlns:a16="http://schemas.microsoft.com/office/drawing/2014/main" id="{48D2DFD4-D19A-4F94-A998-18B9CC091D9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486400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7426" name="Line 17">
            <a:extLst>
              <a:ext uri="{FF2B5EF4-FFF2-40B4-BE49-F238E27FC236}">
                <a16:creationId xmlns:a16="http://schemas.microsoft.com/office/drawing/2014/main" id="{960D0C42-AF5A-44A6-BD00-8F7E3D57A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572000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7427" name="Rectangle 18">
            <a:extLst>
              <a:ext uri="{FF2B5EF4-FFF2-40B4-BE49-F238E27FC236}">
                <a16:creationId xmlns:a16="http://schemas.microsoft.com/office/drawing/2014/main" id="{5C3651E8-54AF-4B57-84B6-4DCAEAF22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657600"/>
            <a:ext cx="533400" cy="2286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7428" name="Text Box 19">
            <a:extLst>
              <a:ext uri="{FF2B5EF4-FFF2-40B4-BE49-F238E27FC236}">
                <a16:creationId xmlns:a16="http://schemas.microsoft.com/office/drawing/2014/main" id="{41DF5985-8212-4567-BC9A-65FE83693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943600"/>
            <a:ext cx="17041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Physical address</a:t>
            </a:r>
          </a:p>
        </p:txBody>
      </p:sp>
      <p:sp>
        <p:nvSpPr>
          <p:cNvPr id="17429" name="Text Box 20">
            <a:extLst>
              <a:ext uri="{FF2B5EF4-FFF2-40B4-BE49-F238E27FC236}">
                <a16:creationId xmlns:a16="http://schemas.microsoft.com/office/drawing/2014/main" id="{AAD15048-D1FB-45A2-B34A-B88E85664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191000"/>
            <a:ext cx="4187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4E811D3-07C7-8CBE-9993-9830043CA67A}"/>
                  </a:ext>
                </a:extLst>
              </p14:cNvPr>
              <p14:cNvContentPartPr/>
              <p14:nvPr/>
            </p14:nvContentPartPr>
            <p14:xfrm>
              <a:off x="725400" y="178920"/>
              <a:ext cx="8314560" cy="6652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4E811D3-07C7-8CBE-9993-9830043CA6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6040" y="169560"/>
                <a:ext cx="8333280" cy="6670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336310-883E-4228-9C2E-06474CC3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997DED-CCA0-4AF3-9297-673AF4E67D9D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1409E795-A64B-49C1-8764-90F77EEF0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144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Memory Hierarchy Properties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FA3C8132-A354-47D4-BBCD-73E02A56B9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E148841A-7067-4148-B76B-3C23A59FF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0345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 virtual memory page can be placed anywhere in physical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memory (fully-associative)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Replacement is usually LRU (since the miss penalty is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huge, we can invest some effort to minimize misses)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 page table (indexed by virtual page number) is used for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translating virtual to physical page number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The page table is itself in memory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EE74E2C-3C3B-5581-FA2F-A900188D6008}"/>
                  </a:ext>
                </a:extLst>
              </p14:cNvPr>
              <p14:cNvContentPartPr/>
              <p14:nvPr/>
            </p14:nvContentPartPr>
            <p14:xfrm>
              <a:off x="987840" y="2967840"/>
              <a:ext cx="5436000" cy="1264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EE74E2C-3C3B-5581-FA2F-A900188D600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78480" y="2958480"/>
                <a:ext cx="5454720" cy="1283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EBA06BC-267E-4250-88D6-813CF2B02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BF11969-2FC0-4B9B-9963-6820FEBB0010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BCF16DE8-9272-4A10-8FAA-0F09F36AF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809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TLB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7C404CFC-C3D4-4F1F-8679-E2C5BAC9F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A4C1E395-8779-4768-8684-DD55E3FCC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23544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Since the number of pages is very high, the page table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capacity is too large to fit on chip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 translation lookaside buffer (TLB) caches the virtual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to physical page number translation for recent accesses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 TLB miss requires us to access the page table, which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may not even be found in the cache – two expensive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memory look-ups to access one word of data!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 large page size can increase the coverage of the TLB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and reduce the capacity of the page table, but also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increases memory waste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C0A5AAC-FD7D-4B69-9A64-8BDF809C4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071A1ED-FA41-474F-8108-91830384DC1F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90E9E74D-D652-485C-BB7F-4803D589C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074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TLB and Cache Access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3F2943FE-AE49-4686-B233-364A7367E8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AC55FF0-57AC-632B-18D0-2AC53F2C227F}"/>
                  </a:ext>
                </a:extLst>
              </p14:cNvPr>
              <p14:cNvContentPartPr/>
              <p14:nvPr/>
            </p14:nvContentPartPr>
            <p14:xfrm>
              <a:off x="158760" y="51120"/>
              <a:ext cx="8974080" cy="6724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AC55FF0-57AC-632B-18D0-2AC53F2C227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9400" y="41760"/>
                <a:ext cx="8992800" cy="674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4381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AD15A52-D105-4EB1-B346-A336C9E6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5558A0-5517-4AD6-8024-5411A23BD79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9065BBE4-F900-440E-885E-25865E003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068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TLB and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69772D80-4B25-4B7A-A2E4-E0C52C17E8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512AF1D8-4255-4117-88D2-4977D6B8C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371600"/>
            <a:ext cx="800777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Is the cache indexed with virtual or physical address?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To index with a physical address, we will have to first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look up the TLB, then the cache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Wingdings" panose="05000000000000000000" pitchFamily="2" charset="2"/>
              </a:rPr>
              <a:t> longer access time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Multiple virtual addresses can map to the same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physical address – must ensure that these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different virtual addresses will map to the same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location in cache – else, there will be two different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 copies of the same physical memory word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Does the tag array store virtual or physical addresses?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Since multiple virtual addresses can map to the same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physical address, a virtual tag comparison can flag a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 miss even if the correct physical memory word is present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A2EBB691-884E-4113-8587-5A158B2D9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883381-9540-405F-88C0-67443FDF821A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EA3721AF-433C-4F01-BF43-8C5A84BCA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350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Cache and TLB Pipeline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84FBED0B-E996-4AAB-A3F0-5E1CA2F53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C46D763D-B50A-4257-A3C7-7CDF5BFD6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124200"/>
            <a:ext cx="1828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TLB</a:t>
            </a: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C1A6D16B-BC70-4278-A435-3D14144F5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23622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Virtual address</a:t>
            </a: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7A70B306-AFEC-4733-B6E4-3AEC8B309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124200"/>
            <a:ext cx="12954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05B2C05E-D12A-4718-BC64-F8C718429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124200"/>
            <a:ext cx="12954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09" name="Line 8">
            <a:extLst>
              <a:ext uri="{FF2B5EF4-FFF2-40B4-BE49-F238E27FC236}">
                <a16:creationId xmlns:a16="http://schemas.microsoft.com/office/drawing/2014/main" id="{D39CE8ED-3426-40B9-BF44-837709E7DE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2438400"/>
            <a:ext cx="9144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610" name="Line 9">
            <a:extLst>
              <a:ext uri="{FF2B5EF4-FFF2-40B4-BE49-F238E27FC236}">
                <a16:creationId xmlns:a16="http://schemas.microsoft.com/office/drawing/2014/main" id="{FB4DA19F-DAA7-4F85-8308-ECD088F51A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2438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611" name="Line 10">
            <a:extLst>
              <a:ext uri="{FF2B5EF4-FFF2-40B4-BE49-F238E27FC236}">
                <a16:creationId xmlns:a16="http://schemas.microsoft.com/office/drawing/2014/main" id="{0B1B1BDC-CB64-45D4-9AC9-1EDF007C9A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8956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612" name="Line 11">
            <a:extLst>
              <a:ext uri="{FF2B5EF4-FFF2-40B4-BE49-F238E27FC236}">
                <a16:creationId xmlns:a16="http://schemas.microsoft.com/office/drawing/2014/main" id="{6B606AC7-DBE0-4C67-9ED9-FAE000C179F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895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613" name="Line 12">
            <a:extLst>
              <a:ext uri="{FF2B5EF4-FFF2-40B4-BE49-F238E27FC236}">
                <a16:creationId xmlns:a16="http://schemas.microsoft.com/office/drawing/2014/main" id="{3D16BE11-B735-480D-BC6B-FCC8E6466F8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58140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DFD8D2E1-6BCF-4A9C-A402-CBA642FC6A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4191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615" name="Text Box 14">
            <a:extLst>
              <a:ext uri="{FF2B5EF4-FFF2-40B4-BE49-F238E27FC236}">
                <a16:creationId xmlns:a16="http://schemas.microsoft.com/office/drawing/2014/main" id="{CB361E56-693D-44E8-A3CE-66E24274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648200"/>
            <a:ext cx="23356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Physical tag comparion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49B675D8-0A32-4BE3-AB87-9DC06E6D2086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352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ED5AF31-FAC1-4C17-92C2-D2536C822F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438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618" name="Line 17">
            <a:extLst>
              <a:ext uri="{FF2B5EF4-FFF2-40B4-BE49-F238E27FC236}">
                <a16:creationId xmlns:a16="http://schemas.microsoft.com/office/drawing/2014/main" id="{A13294BF-1A80-4C07-89DF-B42A3B745A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59080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619" name="Line 18">
            <a:extLst>
              <a:ext uri="{FF2B5EF4-FFF2-40B4-BE49-F238E27FC236}">
                <a16:creationId xmlns:a16="http://schemas.microsoft.com/office/drawing/2014/main" id="{8AE4EBEE-CF6F-4639-A671-91D548A4652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2590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45C3AC11-5F23-4B2F-9D6B-C794490A4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4876800"/>
            <a:ext cx="2590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78BC5001-FEF4-4C6C-A132-E5F3313286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0" y="33528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25622" name="Text Box 21">
            <a:extLst>
              <a:ext uri="{FF2B5EF4-FFF2-40B4-BE49-F238E27FC236}">
                <a16:creationId xmlns:a16="http://schemas.microsoft.com/office/drawing/2014/main" id="{545673CA-0E7C-4858-887E-97A2D73D9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817" y="2474913"/>
            <a:ext cx="21175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Virtual page number</a:t>
            </a:r>
          </a:p>
        </p:txBody>
      </p:sp>
      <p:sp>
        <p:nvSpPr>
          <p:cNvPr id="25623" name="Text Box 22">
            <a:extLst>
              <a:ext uri="{FF2B5EF4-FFF2-40B4-BE49-F238E27FC236}">
                <a16:creationId xmlns:a16="http://schemas.microsoft.com/office/drawing/2014/main" id="{77B999E3-1D50-49FA-9913-04F46CF3B7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438400"/>
            <a:ext cx="895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Virtual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index</a:t>
            </a:r>
          </a:p>
        </p:txBody>
      </p:sp>
      <p:sp>
        <p:nvSpPr>
          <p:cNvPr id="25624" name="Text Box 23">
            <a:extLst>
              <a:ext uri="{FF2B5EF4-FFF2-40B4-BE49-F238E27FC236}">
                <a16:creationId xmlns:a16="http://schemas.microsoft.com/office/drawing/2014/main" id="{E2AA44DE-FFD1-4879-B498-F87B49166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8441" y="2209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Offset</a:t>
            </a:r>
          </a:p>
        </p:txBody>
      </p:sp>
      <p:sp>
        <p:nvSpPr>
          <p:cNvPr id="25625" name="Text Box 24">
            <a:extLst>
              <a:ext uri="{FF2B5EF4-FFF2-40B4-BE49-F238E27FC236}">
                <a16:creationId xmlns:a16="http://schemas.microsoft.com/office/drawing/2014/main" id="{225DBEB7-89E9-43CB-83DE-B8824E034F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245" y="3733800"/>
            <a:ext cx="22310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Physical page number</a:t>
            </a:r>
          </a:p>
        </p:txBody>
      </p:sp>
      <p:sp>
        <p:nvSpPr>
          <p:cNvPr id="25626" name="Text Box 25">
            <a:extLst>
              <a:ext uri="{FF2B5EF4-FFF2-40B4-BE49-F238E27FC236}">
                <a16:creationId xmlns:a16="http://schemas.microsoft.com/office/drawing/2014/main" id="{8E4341E9-9AE7-447F-A801-3D09F394F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241" y="4267200"/>
            <a:ext cx="12715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Physical tag</a:t>
            </a:r>
          </a:p>
        </p:txBody>
      </p:sp>
      <p:sp>
        <p:nvSpPr>
          <p:cNvPr id="25627" name="Text Box 26">
            <a:extLst>
              <a:ext uri="{FF2B5EF4-FFF2-40B4-BE49-F238E27FC236}">
                <a16:creationId xmlns:a16="http://schemas.microsoft.com/office/drawing/2014/main" id="{DF5AF0EB-5E89-432C-8FA5-5B7834338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562600"/>
            <a:ext cx="45468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Virtually Indexed; Physically Tagged Cache</a:t>
            </a:r>
          </a:p>
        </p:txBody>
      </p:sp>
      <p:sp>
        <p:nvSpPr>
          <p:cNvPr id="923675" name="Rectangle 27">
            <a:extLst>
              <a:ext uri="{FF2B5EF4-FFF2-40B4-BE49-F238E27FC236}">
                <a16:creationId xmlns:a16="http://schemas.microsoft.com/office/drawing/2014/main" id="{223EC49C-777D-4A4D-A21B-67C688611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648200"/>
            <a:ext cx="2590800" cy="381000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shade val="76078"/>
                  <a:invGamma/>
                  <a:alpha val="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CC26C72-C7A8-7949-CDBE-38F78D340157}"/>
                  </a:ext>
                </a:extLst>
              </p14:cNvPr>
              <p14:cNvContentPartPr/>
              <p14:nvPr/>
            </p14:nvContentPartPr>
            <p14:xfrm>
              <a:off x="1897560" y="1490040"/>
              <a:ext cx="4287960" cy="4590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CC26C72-C7A8-7949-CDBE-38F78D34015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88200" y="1480680"/>
                <a:ext cx="4306680" cy="460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2623A5B-BC5D-4105-9762-AB577A51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D9E061-569A-404F-BA0C-3EE9BFD1E7BD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7D374BB2-5CB3-48CE-9F53-356BA5122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0106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Bad Events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A402F7CA-A11F-4DFC-90E5-8E48445653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B206327A-3416-4E18-89C4-32A7688E4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47800"/>
            <a:ext cx="7839967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Char char="•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Consider the longest latency possible for a load instruction: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TLB miss: must look up page table to find translation for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v.page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P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Calculate the virtual memory address for the page table entry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that has the translation for page P – let’s say, this is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v.page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Q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TLB miss for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v.page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Q: will require navigation of a hierarchical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page table (let’s ignore this case for now and assume we have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succeeded in finding the physical memory location (R) for page Q)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Access memory location R (find this either in L1, L2, or memory)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We now have the translation for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v.page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P – put this into the TLB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We now have a TLB hit and know the physical page number – this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allows us to do tag comparison and check the L1 cache for a hit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If there’s a miss in L1, check L2 – if that misses, check in memory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At any point, if the page table entry claims that the page is on disk,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flag a page fault – the OS then copies the page from disk to memory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and the hardware resumes what it was doing before the page fault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  … phew!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53837</TotalTime>
  <Words>1846</Words>
  <Application>Microsoft Office PowerPoint</Application>
  <PresentationFormat>On-screen Show (4:3)</PresentationFormat>
  <Paragraphs>366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288</cp:revision>
  <dcterms:created xsi:type="dcterms:W3CDTF">2002-09-20T18:19:18Z</dcterms:created>
  <dcterms:modified xsi:type="dcterms:W3CDTF">2024-04-16T18:07:41Z</dcterms:modified>
</cp:coreProperties>
</file>