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49" r:id="rId3"/>
    <p:sldId id="456" r:id="rId4"/>
    <p:sldId id="459" r:id="rId5"/>
    <p:sldId id="457" r:id="rId6"/>
    <p:sldId id="434" r:id="rId7"/>
    <p:sldId id="462" r:id="rId8"/>
    <p:sldId id="435" r:id="rId9"/>
    <p:sldId id="436" r:id="rId10"/>
    <p:sldId id="437" r:id="rId11"/>
    <p:sldId id="463" r:id="rId12"/>
    <p:sldId id="438" r:id="rId13"/>
    <p:sldId id="440" r:id="rId14"/>
    <p:sldId id="41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E5BE1-BC5C-4F42-9A4A-22719E1EBADE}" v="1" dt="2024-04-11T18:06:21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6A6E5BE1-BC5C-4F42-9A4A-22719E1EBADE}"/>
    <pc:docChg chg="modSld">
      <pc:chgData name="Rajeev Balasubramonian" userId="d1fdae7ed13c9a74" providerId="LiveId" clId="{6A6E5BE1-BC5C-4F42-9A4A-22719E1EBADE}" dt="2024-04-11T18:06:21.577" v="0"/>
      <pc:docMkLst>
        <pc:docMk/>
      </pc:docMkLst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02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02"/>
            <ac:inkMk id="2" creationId="{82B59865-5CDC-ED0D-A292-CB723C78661E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34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34"/>
            <ac:inkMk id="2" creationId="{6EBE50A5-D724-8022-82A4-156B80B89A1F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49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49"/>
            <ac:inkMk id="2" creationId="{A9A38F41-009A-36FE-4A1F-DB73880A42AD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56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56"/>
            <ac:inkMk id="2" creationId="{2CF7E26E-7B9D-1B63-53EB-9FC8F9EB84EE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57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57"/>
            <ac:inkMk id="2" creationId="{D8EDB52A-5D6A-5499-9692-9E8B9D320817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59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59"/>
            <ac:inkMk id="2" creationId="{89EDE0B0-3695-EFB0-2F63-C8B280C8B1CA}"/>
          </ac:inkMkLst>
        </pc:inkChg>
      </pc:sldChg>
      <pc:sldChg chg="addSp">
        <pc:chgData name="Rajeev Balasubramonian" userId="d1fdae7ed13c9a74" providerId="LiveId" clId="{6A6E5BE1-BC5C-4F42-9A4A-22719E1EBADE}" dt="2024-04-11T18:06:21.577" v="0"/>
        <pc:sldMkLst>
          <pc:docMk/>
          <pc:sldMk cId="0" sldId="462"/>
        </pc:sldMkLst>
        <pc:inkChg chg="add">
          <ac:chgData name="Rajeev Balasubramonian" userId="d1fdae7ed13c9a74" providerId="LiveId" clId="{6A6E5BE1-BC5C-4F42-9A4A-22719E1EBADE}" dt="2024-04-11T18:06:21.577" v="0"/>
          <ac:inkMkLst>
            <pc:docMk/>
            <pc:sldMk cId="0" sldId="462"/>
            <ac:inkMk id="2" creationId="{27DAE5A7-A4E9-08AE-DD91-0A792EEA3D62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6:47:14.9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11733 4301 321 0,'-1'-6'114'0,"-1"-1"119"15,-1 1-22-15,1 1-53 0,2-1-18 0,2 3-26 0,1 0-11 0,-3 1-12 0,0 2-5 0,0 0-4 16,0 0-4-16,2 5-12 16,-1 4-5-16,-1 15-16 15,0 3-6-15,0 9-2 16,0 7-3-16,2 9-3 15,1 9 0-15,-3 5-9 16,0 7-3 0,0 4-13-16,-3-1-2 0,3-4-4 15,3-1-1-15,-2-15 3 16,-1-9 1-16,0-8 5 16,-1-10-1-16,1-9-4 15,1-6-21-15,3-20-87 16,2-2-83-16,3-26 95 0</inkml:trace>
  <inkml:trace contextRef="#ctx0" brushRef="#br0" timeOffset="268.76">12180 4254 1268 0,'1'-13'140'0,"6"7"105"0,-7-2-7 0,-5 17-63 16,2 7-27-16,-7 20-44 16,-1 10-18-16,3 16-21 15,0 10-11-15,4 5-29 32,-3 2-3-32,3 6-16 0,4-4-2 0,-4-5-2 15,-2-4-7-15,6-9-64 16,-6-6-52-16,-4-19-139 15,-1-7-155-15,-12-21 234 16</inkml:trace>
  <inkml:trace contextRef="#ctx0" brushRef="#br0" timeOffset="476.29">11738 4676 1348 0,'1'11'101'0,"7"2"64"15,7-7 0-15,15-1-40 16,3-5-22-16,9-6-54 16,2-1-18-16,5-5-18 15,3-1-45 1,8-1-176-16,-3-8-244 16,14 1 240-1</inkml:trace>
  <inkml:trace contextRef="#ctx0" brushRef="#br0" timeOffset="886.61">12445 4282 1264 0,'-8'8'144'0,"0"5"85"16,2 12-67-16,-2 6-29 16,6 21-63-16,-1 8-25 0,3 11-33 15,0-1-6 1,3-7-3-16,8-3-1 0,5-21 1 15,4-11 2-15,-1-13 8 16,2-11 7-16,-2-10 17 16,0-13 6-16,-3-11-3 15,2-1-4-15,1-4-19 16,5 3-8-16,0 13-9 16,3 10-5-16,7 18-6 15,3 17 2-15,8 21 3 16,3 7 2-16,2-2 4 15,-1-7 0-15,1-15 1 16,1-12 6-16,-7-15 33 16,-1-2 11-16,-7-12 35 0,-9-11 3 15,-5-11-21-15,-9-11-3 0,-7-8-36 16,0-9-9 0,-6-6-9-16,0-2-10 0,-3 7-3 15,1 7-4-15,4 24-47 16,4 4-37-16,5 19-127 15,5 3-114-15,9 21 181 16</inkml:trace>
  <inkml:trace contextRef="#ctx0" brushRef="#br0" timeOffset="1329.73">14604 4454 1235 0,'-3'-24'185'0,"-9"1"249"16,-10 5-212-16,-16 7-70 0,-2 7-38 0,-10 16-79 0,-1 18-19 16,1 22-14-16,-4 13-3 15,15 6-3-15,12-2-1 0,24-20 0 16,11-10 1-16,17-21 1 15,2-9 2-15,7-20 3 16,3-8 1-16,1-14 2 16,3-6 0-1,-2-10 11-15,-1-2 6 0,0 3 11 16,-4-1 13-16,-12 19 7 16,-1 8 1-16,-15 18 1 15,-3 14-12-15,-9 28-11 16,0 14-10-16,-4 27-15 15,-2 14-5-15,2 11-4 16,2 5-3-16,4-8 3 16,4-10-9-16,6-17-71 15,5-9-48-15,3-23-138 0,4-4-150 16,2-14 242 0</inkml:trace>
  <inkml:trace contextRef="#ctx0" brushRef="#br0" timeOffset="2438.21">16348 4749 852 0,'-2'0'175'15,"-4"0"236"-15,-10-5-152 0,11-1-24 0,-6-5-59 0,-11 1-82 0,6 2-31 0,-28 2-27 16,-3 6-8-16,-5 11-23 16,-2 10-6-16,10 13-9 15,6 12-3-15,11 16-1 16,7-1 1-16,13-4 5 15,6-7 1-15,7-12 0 16,10-11 1-16,6-13 1 16,3-4 2-16,-1-17 2 15,4-7 1-15,-2-14 1 16,5-10 2-16,4-17 2 16,0-12 1-16,-1-13 5 0,-1-4 4 15,-9-12 21-15,0 0 2 16,-10-5 7-16,-5 7 1 15,-2 16-18-15,2 18 3 16,-9 26 4-16,-1 18-9 16,-7 32-10-16,-5 21-10 15,4 39-18-15,-1 16 3 0,1 27 2 16,7 11 3-16,5 1-1 16,15-8 0-16,4-32 1 15,3-20 0 1,10-27 3-16,-5-14-1 15,3-20 3-15,-2-10 3 0,2-27 3 16,-1-8 1-16,1-26 1 16,-3-6 0-16,0-8-1 15,-8-1-1-15,-5 22-2 16,-2 10-2-16,-9 33-9 16,2 18-4-16,-8 32-2 15,1 16 1-15,7 18 6 16,2-4 3-16,15-11 2 15,8-15-1-15,7-21 2 0,5-9 2 16,-5-15 5 0,-10-12 1-16,-2-14 5 15,-6-7 1-15,-6-16 4 0,-2 1 2 16,-7-8 0 0,-7 7-5-16,0 16-4 0,0 12-7 0,0 31-17 15,3 15-2-15,0 29-4 16,3 11 3-16,0 10 12 15,9-4 5-15,7-9-59 16,3-11-39-16,10-16-105 16,-5-7-93-1,9-12 168-15</inkml:trace>
  <inkml:trace contextRef="#ctx0" brushRef="#br0" timeOffset="2774.15">17608 4894 863 0,'14'13'171'0,"2"-2"176"0,5-4-183 0,-4-2 18 0,8-11-56 0,-1 0-13 16,0-15-4-16,-7 2-1 16,0-6-4-16,-4 0-12 15,-8-1-1-15,-5 3 0 0,-10 2-17 16,-7 1-5-16,-16 7-34 15,-7 10-22-15,-12 19-21 16,0 14-7-16,6 28-6 16,4 8 0-1,26 4 5 1,16 2 2-16,30-9 6 16,16-4 2-16,15-14 3 0,-2-7 0 0,8-12-2 31,3-14 0-31,15-10-36 0,10-5-34 15,21-18-160 1,6-1-305-16,-1-14 320 16</inkml:trace>
  <inkml:trace contextRef="#ctx0" brushRef="#br0" timeOffset="3155.22">19618 3971 1501 0,'-5'-1'105'0,"2"1"112"0,3 5-50 0,-2 15-2 0,4 10-29 0,-5 28-59 16,4 20-31-16,6 26-24 15,-7 9-2-15,6 13-17 16,-6-4 4-16,-9 1 4 15,4-3-24-15,-8-7-121 16,-6-6-109-16,-7-9 118 16</inkml:trace>
  <inkml:trace contextRef="#ctx0" brushRef="#br0" timeOffset="3547.14">19123 4802 1362 0,'20'-25'90'0,"7"-2"133"16,9 2-92-16,13-2 24 16,9-3-11-16,18 10-52 15,0-1-22-15,6 15-26 16,-6 1-8-16,-21 12-20 16,-5 7-9-1,-20 13 1-15,-11 9 1 0,-8 14 2 16,-9 6 3-16,-2 7-4 15,-2-2-2-15,4-9-5 16,7-8-1-16,7-20-2 16,8-10 0-16,4-18 1 15,5-8 3-15,2-14 7 16,1-4 3-16,-1-13 6 16,-5-3 7-16,-11-9 1 15,-11 3 3-15,-14 0 4 0,-17 6-6 16,-11 9-16-1,-9 3-16-15,-4 22-61 0,-2 9-43 16,0 15-114 0,5 6-137-16,4 5 204 0</inkml:trace>
  <inkml:trace contextRef="#ctx0" brushRef="#br0" timeOffset="4060.52">20318 4597 1342 0,'41'38'94'0,"-9"6"39"16,-8 9-6-16,-12 8-47 15,-9 1-25-15,-3-1-33 16,-3-4 5 0,-6-10 21-16,-1-11 8 0,6-10 18 15,-3-14 14 1,6-5 22-16,-2-11 2 0,-1-16-10 15,3-10-22-15,-2-22-44 0,7-2-14 16,11-1-12-16,-1 5 1 16,11 16-7-1,2 12 0-15,6 19-7 0,-1 6-6 16,-2 16 1 0,-1 0 0-16,-3 10 7 15,-7-3 1-15,1 0 0 0,-2-4 2 0,-3-8 0 16,4-1 0-1,-5-12 3 1,-1-4 0-16,1-13 2 16,0-9 0-16,7-16 2 15,-1-3-4-15,12-2-3 16,4 2-2-16,-1 14-5 16,3 6-1-16,-8 23-5 15,-3 12-5-15,-8 20 7 16,-5 13 2-16,0 10 8 15,-3 1 2-15,2 0-17 16,-1-7-18-16,10-10-97 16,-3-8-47-16,13-11-135 0,-4-16-150 15,7-14 275-15</inkml:trace>
  <inkml:trace contextRef="#ctx0" brushRef="#br0" timeOffset="4328.78">21420 4661 1278 0,'-4'1'112'0,"-3"10"90"0,-1 16-108 0,0 8-25 0,6 6-25 0,4 1-12 0,10-9-11 15,7-6 3-15,14-16 23 16,5-9 8-16,10-10 19 16,-6-6 4-16,-2-8 0 15,-7-5 4-15,-5-3-4 16,-12-6 7-16,-18-5-12 15,2 0-8-15,-28-8-25 16,-7 0-33-16,-15 9-60 16,-15 10-36-16,-9 19-76 15,3 11-42-15,9 16-165 0,12 6-146 16,25 5 288-16</inkml:trace>
  <inkml:trace contextRef="#ctx0" brushRef="#br0" timeOffset="5054.08">21688 4495 953 0,'64'9'142'0,"-11"1"112"0,-6 18-77 16,-12 2-25-16,-7 8-50 15,-6 6-26 1,-14-4-42-16,0-2-11 0,-5-5-12 16,-1-5-1-16,1-6 2 15,3-9-1-15,-6-13 49 16,0 0 26-1,0-11 38-15,-5-5 16 0,1-16-33 16,-1-5-22-16,-2-19-37 16,6-7-24-16,4-1-24 15,7 0-9-15,7 16-18 16,8 3-2-16,8 11-49 16,2 2-32-16,9 7-56 15,3 6-36-15,6 16-15 0,0 6 29 16,-4 14 63-16,-8 4 45 15,-5 6 73 1,-7 7 13-16,-7 12 31 16,-6 1 16-16,-4 12 20 0,-10-2-5 15,-2 1-8-15,3-6-4 16,-1-6 7-16,2-4 10 16,-1-13 9-1,-4-6-1-15,-2-15-9 16,-4-3-1-16,1-15 2 0,-3-5 0 0,1-17 5 15,1-9-6-15,-2-16-17 16,7-6-14-16,2-6-26 16,11 9-14-16,10 10-15 15,4 5-3-15,10 17-1 16,1 6 1-16,8 14 2 16,4 6 3-16,-6 12 3 15,-4 9 1-15,-6 16 4 16,-12 4 1-16,-7 8 3 15,-5 5 2 1,-4 5 1-16,4-2 0 0,5-6-3 0,9-8 0 16,10-9-1-16,7-10 1 15,5-13 0 1,4-7 3-16,-6-13 5 16,-1-7 5-16,-9-8 21 15,-6-4 11-15,-5-7 19 16,-12-2 5-16,-13-8-11 15,-14 1-12-15,-18-1-39 16,-10-1-24-16,-23 14-50 16,-10 8-32-16,0 18-106 15,3 4-98-15,23 12 167 16</inkml:trace>
  <inkml:trace contextRef="#ctx0" brushRef="#br0" timeOffset="5524.89">23420 4389 1609 0,'50'29'73'0,"-15"12"83"0,-13-2-24 0,-20 13-42 0,-7 2-21 0,-9-4-37 16,3 1-15-16,8-18-10 0,4-6-5 15,21-16 4-15,7-11 14 16,9-11 24-16,-1-5 19 15,-3-11 30-15,-9-3 7 16,-3 0-16-16,-5 3-16 16,-4 5-47-16,4 10-20 15,-6 13-20-15,-1 12-6 16,7 15 2-16,-1 5-5 16,9 5-5-16,10-2-1 0,11-10 6 15,12-6 7-15,2-9 21 16,0-3 10-16,-5-9 30 15,-8-9 17-15,-10-6 42 16,-11-7 12-16,-11-12-9 16,-15-9-9-16,-15-27-44 15,-13-19-28-15,-14-17-69 16,8-4-42-16,-3 6-166 16,0 18 76-16,-1 24 68 15</inkml:trace>
  <inkml:trace contextRef="#ctx0" brushRef="#br0" timeOffset="6174.61">11457 7124 657 0,'19'-38'188'15,"-5"2"236"-15,4 6-143 0,-14 0-23 0,-4 8-27 0,0 3-53 0,-1 3-6 0,-6 8-63 0,4 5-30 16,2 14-39-16,-1 14-16 16,4 29-21-16,-1 17-1 15,1 23 2-15,-1 9-3 16,4 4-1-16,8 4 0 15,-8-9-14 1,7-6-38-16,7-14-97 0,-8-19-63 0,10-33-137 16,9-1-128-16,1-43 277 15</inkml:trace>
  <inkml:trace contextRef="#ctx0" brushRef="#br0" timeOffset="6378.56">11874 6783 1373 0,'7'-53'157'0,"-2"15"162"16,2 16-87-16,-4 30-68 16,-2 18-40-16,1 37-86 15,-2 24-2-15,0 20-19 16,-2 9-5-16,2-4-4 0,0-7-2 16,0-10-53-16,8-8-65 15,0-7-242-15,0-8 204 16</inkml:trace>
  <inkml:trace contextRef="#ctx0" brushRef="#br0" timeOffset="6943.27">11463 7496 1614 0,'24'3'107'16,"1"-3"42"-1,13-11-20-15,2-8-6 0,12-15-50 16,6-6-29-16,7-12-40 16,4 0-4-16,15-9-38 15,-1-6-50-15,6 3-140 16,-3 1-104-16,-19 3-129 0,-7 14 33 16,-24 11 171-1,-8 12 149-15,-12 19 256 0,-6 8 42 16,-9 29 19-16,-1 9-22 15,-5 24-53 1,2 9-20-16,2 5-48 0,-1-4-1 16,4-15 9-16,6-10 9 0,-2-25 44 15,7-8 7 1,-2-18 4-16,-2-6 1 16,-3-12-25-16,2-4-21 0,-1-8-36 15,2 2-18 1,4 4-23-16,-1 5-10 0,10 16-27 15,0 6-1-15,12 26 0 16,3 8 2-16,19 12 15 16,8 0 2-16,10-17 1 31,4-9 2-31,-14-19 2 0,-10-8 7 0,-11-18 36 31,-12-6 17-31,-7-12 37 16,-2-1 4-16,-6-15-16 15,-7-7-5-15,-12-19-38 16,-5-7-9-16,-11-2-23 16,3 4-15-16,4 29-32 15,6 10-42-15,2 33-124 0,4 13-116 16,11-1 167 0</inkml:trace>
  <inkml:trace contextRef="#ctx0" brushRef="#br0" timeOffset="7235.57">14390 6958 2502 0,'0'2'0'0,"-3"21"8"0,-8 42-5 0,0 1-3 0,7 15-8 0,3-2-3 0,6-7-31 0,7-1-41 0,10-16-209 0,7-3 175 0</inkml:trace>
  <inkml:trace contextRef="#ctx0" brushRef="#br0" timeOffset="7542.02">14877 7042 1882 0,'-11'19'72'0,"-3"17"-11"16,-2 8-13-16,2 18-18 15,13 1-16-15,8-10-16 16,22-2-4-16,12-21 9 16,8-8 21-16,6-22 51 15,6-8 19-15,-1-14 22 0,0-13-3 16,-1-4-11-16,-14-7-9 16,-8-6-10-16,-14-5-6 15,-26-14-24-15,-17 0-9 16,-20-1-29-16,-9 15-22 15,-1 27-64-15,-4 24-37 16,-10 31-105-16,4 14-103 16,-22 9 179-1</inkml:trace>
  <inkml:trace contextRef="#ctx0" brushRef="#br0" timeOffset="7981.7">17105 6924 1083 0,'-6'-11'216'0,"2"4"262"16,0 10-296-16,2 13-11 0,5 30-84 0,-3 9-36 0,10 30-24 15,-4 10-7-15,-1 3-5 16,1 6-5-16,-4-2 14 16,1 1-37-16,-3-7-123 15,5-9-114-15,1-7 108 0</inkml:trace>
  <inkml:trace contextRef="#ctx0" brushRef="#br0" timeOffset="8238.52">16983 7138 1224 0,'21'-61'177'0,"1"4"288"0,11 11-300 15,2 7-1-15,4 18-22 16,1 8-43-1,9 17-54-15,-2 4-15 16,-1 15-17-16,-1 10 3 0,-18 7 0 16,-8 4 3-16,-19 13 7 15,-12 1 5-15,-26 4-23 16,-10 1-21-16,-12-8-87 16,-3-2-77-1,0-8-345-15,10-9 311 0</inkml:trace>
  <inkml:trace contextRef="#ctx0" brushRef="#br0" timeOffset="8538.66">17671 7061 1485 0,'2'38'116'15,"-4"7"28"-15,-3 14-59 0,-2 2-2 16,5-6-63-16,2-4-16 15,14-15-6-15,8-9 2 16,13-22 24-16,6-5 15 16,5-18 36-16,3-8 22 0,-5-11 16 15,-2-1 4-15,-19-1-5 16,-8 3-20-16,-24-1-25 16,-15 0-17-16,-15 5-55 31,-12 4-31-31,-2 6-77 0,-6 14-45 0,15 8-155 15,-6 14 175-15</inkml:trace>
  <inkml:trace contextRef="#ctx0" brushRef="#br0" timeOffset="8814.29">18520 7007 1451 0,'17'8'165'0,"-1"5"109"15,-22 6-84 1,-7-5-43-16,-12 11-67 0,-3 3-36 16,-2 9-33-16,4 4-6 15,15-7-9-15,10-4-3 16,13-3-1-16,6-2 7 16,10 2 8-16,4-2 3 0,-7 2 4 15,-5 5-4 1,-10-1 6-16,-10 2 8 0,-13 1 3 15,-6-3-5 1,-14-6-30-16,-6-1-37 0,-4-11-106 16,-3-9-76-16,-4-5 118 15</inkml:trace>
  <inkml:trace contextRef="#ctx0" brushRef="#br0" timeOffset="9002.69">18657 6430 1535 0,'78'0'132'0,"-9"20"87"15,-4 23-14-15,-20 28-67 16,-12 16-25-16,-17 17-50 16,-11 9-22-16,-5-4-23 0,-8-2 9 15,8-15-70 1,0-12-68-16,10-7 68 0</inkml:trace>
  <inkml:trace contextRef="#ctx0" brushRef="#br0" timeOffset="9339.91">18788 6854 1360 0,'29'0'135'16,"7"3"154"-16,10 8-163 15,-7-1 18 1,7-4-45-16,0 0-32 0,2-4-41 16,6-2-8-16,-3-9 0 15,-4 1 12-15,-1-5 35 16,-9 4 14-16,-14-2 23 16,-11-2 10-16,-21 3-13 15,-12-1-15-15,-10 8-32 16,-9 10-25-16,-4 23-26 15,1 14-3-15,1 22-9 16,7 8-4-16,18 5-41 16,9 0-38-16,21-10-84 15,7-14-46-15,27-9-68 16,10-14-48-16,19-13 199 16</inkml:trace>
  <inkml:trace contextRef="#ctx0" brushRef="#br0" timeOffset="9694.01">19995 7189 1212 0,'-13'-24'214'0,"-2"2"160"0,-22 14-147 16,-8 5-54-16,-4 19-107 15,-5 10-37-15,8 14-37 32,5 1-6-32,19 1-3 15,8-4-2-15,16-11-6 16,18-5-4-16,10-11 0 15,5-8 2-15,6-9 14 16,-2-13 8-16,-1-9 11 16,0-12 9-16,-7-15 23 15,4-16 16-15,-8-22 26 16,-2-19 6-16,-12-28 1 16,-12-4-12-16,-2-1-22 15,-2 11-1-15,-4 52 4 16,4 17 4-16,-6 51-19 15,-2 20-21-15,-3 43-32 0,-1 24-14 16,7 36 7-16,2 20 3 16,9 33 5-16,5 2 28 15,5-6-124-15,10-8-48 16,14-38-161-16,7-10 118 16</inkml:trace>
  <inkml:trace contextRef="#ctx0" brushRef="#br0" timeOffset="10055.35">21442 6271 1784 0,'15'-27'150'0,"-2"10"81"0,-2 10-42 0,-5 29-58 0,4 24-56 0,1 33-65 0,-2 17 2 0,-4 27-6 15,3 10 0-15,-6 16-2 16,-2 3 0-16,-2-9-10 16,-4-2-23-16,-7-22-112 15,4-2-78-15,-7-19 109 16</inkml:trace>
  <inkml:trace contextRef="#ctx0" brushRef="#br0" timeOffset="10479.24">21213 7050 1741 0,'0'8'103'0,"-2"-4"120"16,4-1-94-16,7-3-7 0,6 5-12 16,13-10-64-16,13-2-11 15,13-6-11-15,15-4-7 16,10 6-6-16,0 3-6 15,-3 6-2-15,-10 4-1 0,-17 15-2 16,-8 5 0 0,-14 14 2-16,-5 4 0 15,-15 12 1-15,-5 3 0 16,-7 5-3-16,-1-5 0 16,0-4-1-16,6-4-2 0,11-14 1 15,5-8-1-15,7-17-2 16,4-8 1-16,6-20 1 15,5-9 2-15,1-12 5 16,1-8 5-16,-2 1 15 16,-10-1 13-16,-18 3 16 15,-14-3 4-15,-22 6-9 16,-12 6-20-16,-11 13-44 16,-2 10-27-16,-7 11-71 15,11 3-69-15,12 0 103 16</inkml:trace>
  <inkml:trace contextRef="#ctx0" brushRef="#br0" timeOffset="11640.74">22484 7187 1230 0,'13'-3'171'0,"-2"3"257"0,-11 0-165 0,-6 0-43 0,-8 3-51 0,-13 2-122 15,6 12-39-15,-13 19-20 16,0 12-5-16,9 15-5 16,-5 3 0-16,22-5-12 15,7-4-14-15,13-13-9 16,12-14 0-16,1-16 18 16,5-6 16-16,-1-19 14 15,1-12 4-15,0-18 8 16,0-10 2-16,0-17 31 15,-4-15 15-15,-2-26 20 16,-7-17 5-16,-7-26-6 0,-2-4-11 16,-8 7 6-16,0 16 5 15,0 38 1-15,-5 26 5 16,0 42-25-16,-3 19-18 0,-3 34-38 16,3 19-15-1,-3 34-5-15,0 21 6 16,0 27 11-16,7 9 1 0,4 12-35 15,3-6-28-15,14-27-71 16,11-12-35-16,14-36-88 16,3-7 22-16,20-28-56 15,15-10-7-15,9-27 55 16,-4-14 7 0,-3-17 162-16,-13-8 90 0,-15-10 181 15,-3-6 50-15,-18-6 58 16,-18-8-11-16,-16-3-52 15,-13 9-11-15,-18 17-69 16,-1 25-42-16,-10 30-69 16,1 22-42-16,-6 32-26 15,-2 8 2-15,6 12 12 16,9-8 2-16,19-19-2 0,13-7-4 16,24-27-2-1,9-6 3-15,11-12 8 0,6-10 6 16,-3-11 20-1,3-7 9-15,-1-10 25 0,2-2 3 16,-6-14-8-16,-2-2-4 16,-10 7-30-16,-10 7-4 15,-12 21-10-15,-8 14-8 16,-8 21-10 0,-6 12-1-16,-5 21 0 0,-3 4 5 15,9 2 14-15,4-5-1 0,15-18 3 16,5-6-1-1,6-13 3-15,1-2 3 0,4-8 4 16,2-5 1-16,-1-12 2 16,1-2 0-16,3-3 2 15,1 6-7-15,-11 3-6 16,-4 5-5-16,-7 13-16 16,-4 5 4-16,0 12-1 15,5 3 1-15,9 2 6 16,5-5 2-16,12-8 0 15,3-3 1-15,2-11 6 16,-2-8 4-16,-3-6 9 16,-1-3 7-16,-4-9 21 15,-9-2 5-15,0-5 6 0,-5-3-1 16,-10-4-12 0,2 12-6-16,-6 6-12 0,-5 8-11 15,0 21-22-15,-6 8-7 16,10 22-6-16,-4 11 2 15,5 13 10-15,5 9 4 16,-2 4 6-16,-1 1 0 16,-4 6 2-16,-1-1 1 15,-11-2-1-15,-2-4 2 16,-16-6 1-16,1-5-5 0,-17-13-25 16,-4 1-17-16,-15-20-43 15,-11-6-24-15,-15-6-90 16,-2-6-30-16,-5-1 119 15</inkml:trace>
  <inkml:trace contextRef="#ctx0" brushRef="#br0" timeOffset="13180.3">14276 8748 173 0,'0'0'135'0,"8"-1"86"0,-8-1 64 16,0 0 3-16,-1 1-25 0,-9 1-18 0,5-3-41 16,4-5-17-16,-7 0-25 15,-5-5-2-15,5 1-35 16,-14-1-22-16,-5-6-44 15,-4 7-27-15,-2 2-30 16,0 5-9-16,3 20-15 0,4 13-6 16,0 26 1-1,5 13 2-15,13 1 8 16,8-2 2 0,18-18 0-16,5-12 1 0,9-22 6 0,6-12 3 15,0-16 3-15,1-13 2 16,-9-24 8-16,-6-9 2 15,-9-12 7-15,-2-5 3 16,-4-7 7-16,3-7 1 0,-9-12-5 31,1-6-3-31,-4 18-4 16,5 13 4-16,-5 37 11 0,0 18 0 0,-1 26-25 16,-10 17-8-16,3 36-18 15,3 19 0-15,3 37 11 16,2 8 1-16,11 3-16 15,5-8-4-15,17-23 2 32,4-17 1-32,7-22 18 0,-3-12 5 0,4-26 2 15,-2-10 1-15,-2-25 4 16,0-9 4-16,-6-20 6 16,-5-1 2-16,-11-4 2 15,-7 7-3-15,-12 17-3 16,-3 8-3-16,-6 23-12 15,-4 20-5 1,0 17-5 0,2 14-2-16,11 1 8 0,10-2 1 15,15-15 0-15,8-15 0 16,15-17 3-16,2-8 3 16,-6-17 6-16,0-7 4 15,-12-16 10-15,0-1 2 16,-14-2 10-16,-2 0 2 15,-9 4-2-15,-4 7-5 0,-3 19-9 16,-3 7-8-16,1 32-11 16,-4 11 0-16,3 21-6 15,4 4 1-15,15 4 2 16,6-2-1-16,17-16 0 16,10-6 0-16,13-15 5 15,12-10 3-15,11-18 8 16,11-9 3-16,-12-13 16 15,-5-4 4-15,-21-7 4 16,-18-2 6-16,-18 3-1 16,-17 0 7-16,-18 9 5 15,-6 6-4-15,-14 17-19 16,-5 7-11-16,-5 25-23 16,-2 12-6-16,8 15-5 15,11 6-2-15,26-5 0 0,18-2-2 16,22-7 2-16,9-3 0 15,6-10 6-15,2-8 2 16,14-11-35-16,1-9-36 16,10-16-115-16,10-6-52 0,17-26 123 15</inkml:trace>
  <inkml:trace contextRef="#ctx0" brushRef="#br0" timeOffset="14437.51">17966 8493 349 0,'2'-11'86'0,"-1"-2"118"0,1 4-68 0,0 1-10 0,-2 3-18 0,3 5-10 0,-3-3-3 0,0 0 13 16,0 3 6-16,0 0 2 16,0 0-3-16,0 0-16 15,0 3-14-15,0-2-31 16,-7 3-14-16,6 8-17 15,-1 4-3-15,-3 17 1 16,1 0-1-16,1 13 5 16,-5 4 0-16,3 1-4 15,-6 1-3-15,0-8-6 16,0 0-1-16,-2-12 0 16,4-1 1-16,-1-17 0 15,1 1 0-15,7-15 5 16,-1-2 1-16,3-12 8 15,2-7 0-15,1-7 1 0,6-8 3 16,6-5 2-16,2-3-1 16,8 3-1-16,0-4 1 15,5 11 3-15,0 5 4 16,-3 14-3-16,3 5-7 16,-2 13-16-16,-5 7-7 0,0 10-3 31,-1 10-1-31,-3 3 1 0,2 7 0 0,-4-2-5 15,-1-1-27-15,-7 3-61 16,-1-2-46-16,-3 0-216 16,0-2 209-16</inkml:trace>
  <inkml:trace contextRef="#ctx0" brushRef="#br0" timeOffset="14877.35">18454 8748 1073 0,'17'5'79'0,"5"-5"37"0,5 0 19 0,3-6 7 0,6 1-24 0,2-8-10 16,2-1-3-16,-4-6-9 0,0 1-7 15,-9-2-21-15,-5-1 0 16,-16 3-3-16,-6 0 0 15,-17 8-6-15,-10-8-13 16,-11 7-22 0,-7 5-14-16,0 7-16 0,1 13-6 15,11 15-7-15,1 10 2 16,17 13-1-16,2-1-1 16,15-3 4-16,7 2 2 15,13-8 6-15,8-3 5 16,18-8 16-16,5-8 5 0,24-12 16 15,10-7 10-15,6-13 2 16,7-12-1-16,-12-6-11 16,-7-8-12-16,-12 1-9 15,-3 5-3-15,-9 3 0 16,-8 3-15-16,-19 6-85 16,-13 0-59-16,-18 6-288 15,-7 2 247 1</inkml:trace>
  <inkml:trace contextRef="#ctx0" brushRef="#br0" timeOffset="15065.66">19108 8595 1419 0,'-3'0'154'16,"3"7"141"-16,3 10-145 0,2 5-11 15,17 19-46-15,-4 5-28 16,12 4-37-16,1 4-9 15,5-1-14-15,4 3-3 16,10-9-12-16,4-1-27 16,9-16-75-16,0-7-72 0,-3-23 93 15</inkml:trace>
  <inkml:trace contextRef="#ctx0" brushRef="#br0" timeOffset="15317.08">19915 8184 1551 0,'0'-5'174'16,"-5"5"142"-16,3 11-98 0,1 14-60 15,-1 11-37-15,1 26-46 16,-6 12-16-16,1 18-22 16,-4 8-10-16,-4 3-14 15,3-1 2-15,8-2-11 16,6-7-2-16,18-21-10 15,2-15-4-15,7-24-21 16,8-12-19 0,3-21-44-16,7-8-38 0,-4-20-92 15,3-15-94-15,-6-14 180 0</inkml:trace>
  <inkml:trace contextRef="#ctx0" brushRef="#br0" timeOffset="15490.43">19814 8510 1376 0,'-13'25'119'0,"7"-4"89"32,10-4-24-32,17-4-62 0,12-4-27 0,14-6-56 15,12-1-19-15,16-13 10 16,14-2-51 0,10-10-151-1,5-4 126-15</inkml:trace>
  <inkml:trace contextRef="#ctx0" brushRef="#br0" timeOffset="16025.12">21558 8709 1580 0,'0'1'39'0,"0"9"-25"0,-6 26 49 15,1 11-69-15,-6 23 6 16,8 7 4-16,5 3-6 0,12-5-3 16,21-23-4-16,3-11 0 15,4-22 26-15,-1-16 25 16,-6-16 46-16,1-12 23 16,-11-18 22-1,-6-4-4-15,-5-8-19 0,-6-2-19 16,0 5-40-16,-1 11-22 15,2 20-34-15,0 12-12 16,6 28-15-16,-1 12 0 16,5 14-1-16,6 0 5 15,11-5 8-15,5-9 4 0,7-12 16 16,4-8 4-16,-2-14 16 16,-2-5 9-16,-9-14 18 15,-7-3 5-15,-12-11-1 16,-4-8-6-16,-8-18-21 15,-5-4-35-15,-9 0-108 16,1 1-81-16,3 16 94 16</inkml:trace>
  <inkml:trace contextRef="#ctx0" brushRef="#br0" timeOffset="16573.77">22436 8922 793 0,'36'11'158'0,"3"-5"222"0,20-9-217 0,-1-10 28 0,7-12-33 0,7-3-15 16,-10-7-14-16,-9 5-3 16,-23 3 0-16,-12 0-17 15,-34 4-27-15,-14-1-12 0,-22 10-20 16,-11 1-3-16,-5 18-16 15,-3 9-10-15,14 16-14 16,4 3-4-16,19 7-5 16,14 2-2-16,18-1-3 15,13 3-2 1,18-3 2-16,13-4 2 0,15-6 4 16,16-9 1-16,21-9-1 15,11-8 1-15,2-10-2 16,-5-12 1-16,-18-7 2 15,0-6 6-15,-15-2 4 16,-6-1 6-16,-23-1 13 16,-15 0 5-16,-27 0 5 15,-20-1-2-15,-19 8-14 16,-13 11-10-16,-7 16-14 16,4 12-4-16,11 21-6 0,9 12 0 15,18 11 1-15,11 4 1 16,20 1 3-1,10-7 1-15,21-12 0 0,11-4-1 16,18-21-2-16,12-1-9 16,15-19-56-16,2-6-22 15,-8-20-104 1,-3-4-47-16,-13-13 142 0</inkml:trace>
  <inkml:trace contextRef="#ctx0" brushRef="#br0" timeOffset="16778.11">24119 8248 1233 0,'-8'18'213'0,"-9"13"306"0,-2 20-303 0,-7 24-58 0,0 12-21 16,-3 11-54-16,-2 3-21 0,5 1-38 15,1 2-9-15,6-7-13 16,5-6-18-16,5-17-70 15,7-9-57-15,7-27-192 16,6-12 182-16</inkml:trace>
  <inkml:trace contextRef="#ctx0" brushRef="#br0" timeOffset="17013.72">24382 8728 1647 0,'-3'3'166'0,"-21"9"-92"0,-7 1 133 16,-20 6-101-16,-5 6-6 16,-9 10 0-16,2 4-26 0,16 6-34 15,12-4-13-15,17-4-24 16,17 3-3-16,23-2-2 16,8 3 0-16,20-5-2 15,12-8 0-15,12-4-54 16,2-8-44-16,1 6-145 15,-4-8 130-15</inkml:trace>
  <inkml:trace contextRef="#ctx0" brushRef="#br0" timeOffset="25072.19">13935 10166 391 0,'2'-3'125'0,"-2"-2"97"0,2 3-22 0,-2-1-11 0,-2 3-31 0,-1-3-9 0,-3-3-33 32,2 1-11-32,1-4-17 15,-1-2-10-15,-3-4-11 16,-4 0-10-16,-9 7-23 16,-6 1-10-16,-5 9-17 15,-7 9-6-15,-1 6-1 16,1 9-1-16,-2 7-2 15,7 1-1-15,8 9 0 16,8-2 1-16,7 2 0 16,10-4 1-16,14-6 3 15,8-3 5-15,16-5 4 0,5-3 8 16,6-4 0-16,3 2 0 16,-2-6 1-16,-1 2-7 0,-19 2 4 15,-9-1 1-15,-23 8 7 16,-18-1 4-16,-18-4-5 15,-5 6-4 1,-7-7-14-16,-2-4-11 0,6-4-44 16,2-9-34-1,7-8-101-15,3-12-83 0,18-9 146 16</inkml:trace>
  <inkml:trace contextRef="#ctx0" brushRef="#br0" timeOffset="25454.49">14066 10273 979 0,'15'8'97'15,"4"5"81"-15,-2 1-14 0,-3 2-22 0,-1-2-17 0,-1-6-28 0,4-4-1 0,3-7-27 16,-2-6-8-16,7-9-31 0,-5-2-11 15,6-4-10-15,-1 2 0 16,-7 0 4-16,-4 5 5 16,-13 4 11-16,-6 2 10 15,-17 5 9-15,-6 6-4 0,-16 6-11 16,-5 7-14-16,-2 15-13 16,6 7-4-16,11 11-4 15,10 9-1-15,19 2-1 16,6 4-1-1,19-6 0-15,11-4 1 0,15-9-1 16,12-5 1-16,3-15-31 16,3-3-38-16,-1-13-126 15,-1-6-173-15,2-2 208 16</inkml:trace>
  <inkml:trace contextRef="#ctx0" brushRef="#br0" timeOffset="26401.06">14912 10313 740 0,'-11'7'197'0,"-3"0"204"16,-11 10-203-1,-4 0-17-15,-10 13-81 0,-5 5-26 0,3 11-38 16,3 7-13-16,12 4-16 15,9-5-4-15,15-3-5 16,6-11-2-16,18-14-1 16,5-1 2-16,10-10 1 15,6-2 0 1,11-14 7 0,-2-5 0-16,-5-13 9 0,-3 1 1 0,-8-8 10 15,1-2 7-15,-12 1 20 16,-3 4 12-16,-17-7-4 15,3 14-4-15,-8 10-23 16,-5 4-14-16,2 25-15 16,-3 7-6-16,-1 15-4 0,4 4 1 15,5 4 1-15,9-6 2 16,9-10 0-16,5-6 0 16,7-18 4-16,-2-5 1 0,-2-14 5 15,4-6 0 1,-5-11 1-16,-2-4-3 15,2-5 2-15,-5-7 5 16,-5 1 0-16,-1-1 5 16,-8 3-6-1,-2 16-6-15,-3 21-6 0,0-6-5 0,-3 37-1 16,-1 8-2-16,-1 11 5 16,4 3 2-16,11-8 1 31,5-6 0-31,12-17 2 15,-1-6 2-15,1-15 0 16,-2-6 1-16,-3-10-3 16,10-4 0-16,-8-9-8 15,6-1-8-15,-1-1-18 16,2-1-14-16,-2 5-8 0,1 5 6 16,-6 8 20-16,-3 9 14 15,-10 13 15-15,-2 11 2 16,-9 10 4-16,-1 9 4 15,-2-1 8-15,0 3 2 16,-2-4 3-16,2-8 5 0,0-4-4 16,0-10-3-16,0-14 0 15,0 2-6-15,-4-7-1 16,-1-11 0-16,5-9-3 16,0-5 5-16,8-6 3 15,5 0 0-15,7 1-1 16,1-3-7-16,12 11-6 15,-2 2-4-15,4 8-2 16,1 9 0-16,-7 8-1 16,-1 3 3-16,-6 14 11 15,-9 2 5-15,-13 2 13 16,-8 9-5-16,-5-3-7 16,8 2-3-16,7 6-13 0,8-16 1 15,4-2-5-15,3-9-12 16,5-8-50-16,2-6-30 15,1-8-163-15,3-10-153 16,2-12 233-16</inkml:trace>
  <inkml:trace contextRef="#ctx0" brushRef="#br0" timeOffset="26718.04">16303 10131 1119 0,'-18'-4'190'0,"-6"-6"172"16,8 7-189-16,-4-2-113 0,5-3-40 0,9-3-17 0,-2-5-3 0,21-7-14 16,-1-4-30-16,18-11-86 15,7 2-43-15,7 0-39 16,0 2 29-16,2 9 90 16,-5 2 64-16,-11 15 127 15,-2 5 46-15,-10 14 72 16,-6 8 13-16,-7 17-21 15,-2 11-20-15,-3 10-49 0,-2 15-26 16,-2 10-50-16,-6 13-21 16,-2 11-25-16,-1-1-8 15,2-4 0 1,3-8-32-16,2-15-107 0,6-12-94 16,3-17 105-1</inkml:trace>
  <inkml:trace contextRef="#ctx0" brushRef="#br0" timeOffset="27201.69">16362 10555 970 0,'9'-15'112'16,"4"-1"84"-16,4-3-21 15,8 0 28-15,4 0-29 16,6 2-26-16,1 7-52 15,5 6-27-15,-2 15-32 16,1 4-10-16,-12 15-16 0,-6 13-4 16,-11 6-1-16,-9 1-3 15,-2-2-1-15,0-7-2 16,9-15-2-16,4-5 0 16,9-10 2-1,6-11 0-15,2-11 5 16,0-8 6-16,2-11 8 15,-5 0 11-15,-4-11 26 16,-5-2 8-16,-4 6 9 16,-1 5-6-16,-4 16-17 0,-9 13-10 0,2 13-13 15,-2 13-3-15,-3 21-10 16,3 7 0 0,1 7-5-16,1 1-2 0,6 1-3 15,-4 1-2-15,-1 2 1 16,2 0 0-1,-8 2 0-15,-3-2-1 16,-7-8-2 0,-9-6-12-16,-2-10-33 0,-1-10-26 15,0-9-98 1,-2-12-116-16,10-14 164 0</inkml:trace>
  <inkml:trace contextRef="#ctx0" brushRef="#br0" timeOffset="27391.87">17324 10756 1651 0,'36'25'159'0,"-9"7"89"0,-8 13-26 0,-11 10-79 0,-6 12-47 0,-13-1-53 15,-7 0-18-15,-5-9-60 0,-4-7-42 16,3-2-104-16,2-18 91 15</inkml:trace>
  <inkml:trace contextRef="#ctx0" brushRef="#br0" timeOffset="28009.93">18283 10152 1310 0,'19'8'104'0,"3"11"54"0,-1-1-1 0,-1 16-49 0,-2 7-37 0,2 12-52 0,2 6-8 0,-6 5-6 15,1-7 0-15,1-3-2 16,-2-6 0-16,-4-14 0 15,1-8 2-15,-2-11 0 16,-6-12 10-16,6 5 49 0,-2-11 26 16,5-20 38-16,2-5 10 15,6-43-24-15,2 0-23 16,-5-24-35-16,6 2-23 16,-3 11-28-16,-1 8-7 15,-1 22-25-15,-4 11-34 16,-2 16-105-16,5 5-69 0,-3 7-365 15,12 11 349 1</inkml:trace>
  <inkml:trace contextRef="#ctx0" brushRef="#br0" timeOffset="28214.32">19148 10210 1181 0,'-3'22'151'15,"-4"2"180"-15,4 14-215 0,-6 3 8 16,1 19-53-16,-5 3-24 16,-1 4-27-16,5 4-3 15,-1-9-6-15,4-5-22 16,3-23-110-16,-1-2-112 16,11-16 122-16</inkml:trace>
  <inkml:trace contextRef="#ctx0" brushRef="#br0" timeOffset="28437.11">19085 10185 937 0,'9'-8'192'0,"-6"2"239"16,8 10-206 0,-1 12-76-16,2 11-24 0,6 12-30 15,-1 1-15-15,5 6-24 16,4-5-14-16,-1-2-26 15,-2-1-6-15,1-10-16 16,-2-3-37-16,3-14-98 0,7-6-82 16,-2-19 109-16</inkml:trace>
  <inkml:trace contextRef="#ctx0" brushRef="#br0" timeOffset="28623.12">19760 10155 1340 0,'-5'-5'138'0,"-1"7"104"0,0 6-43 16,-15 14-55-16,-1 11-38 0,-10 8-60 16,-12 5-16-16,-6 12-23 15,-4 3-4-15,2-5-1 16,11-8-38-16,16-14-126 31,9-15-107-31,18-21 125 0</inkml:trace>
  <inkml:trace contextRef="#ctx0" brushRef="#br0" timeOffset="28817.01">19736 10079 1348 0,'5'8'127'0,"4"14"96"0,7 19-28 16,-6 24-31-16,-6 14-22 15,-4 9-44-15,-4 3-21 16,1-2-35-16,1-9-18 15,-1-14-17-15,0-4-4 16,6-13-80-16,3-10-49 16,2-15-177-16,13-8 154 15</inkml:trace>
  <inkml:trace contextRef="#ctx0" brushRef="#br0" timeOffset="29117.34">20211 10292 1359 0,'2'0'37'0,"-12"2"71"16,-7 13 55-16,-13 9 2 16,-8 1-6-16,-14 12-78 15,-3-3-26-15,12 6-29 16,5-2-9-16,21-4-18 15,9 1-11-15,18-8-6 0,5 0 3 16,20 3 7-16,8 1 7 16,2 1 7-16,0 2 5 15,-11 3 12-15,-9-7 3 16,-23-2 4-16,-13-3-2 16,-24-3-20-16,-9-4-24 15,-9-12-96-15,-6-5-116 0,9-4 123 16</inkml:trace>
  <inkml:trace contextRef="#ctx0" brushRef="#br0" timeOffset="29486.78">20462 10902 721 0,'-3'0'260'0,"14"2"-114"0,-6 4 263 0,-2 4-173 0,-3 7-19 0,0 7-26 0,-5 7-74 0,2 6-35 0,-11 4-53 16,-4 1-23-16,-10-1-58 16,-2 0-41-16,-8-3-163 15,0 0 144-15</inkml:trace>
  <inkml:trace contextRef="#ctx0" brushRef="#br0" timeOffset="30655.79">14656 11647 766 0,'0'0'137'0,"0"1"98"0,0 6-24 0,-3 5-67 0,-3 7-36 0,1 14-39 0,-4 7-19 16,2 12-36-16,-2 6-9 15,0 0-4-15,1 2 1 16,0-8 0-16,-2-6 2 16,4-14 1-16,-2-7 1 15,7-16 6-15,1-9 6 0,-2-17 22 16,4-11 10-16,2-24 10 16,7-15 5-16,7-10-6 15,-1-14 2-15,5-2 1 16,-5 3-3-16,6 12-10 15,-6 11-5-15,-4 24-11 16,-2 13-5-16,-10 29-21 16,2 2-12-16,-1 32-12 15,-2 8-3-15,6 19 12 16,5 3 6-16,5-6 2 16,9-5 2-16,2-19 0 15,3-8 1-15,0-20 0 16,-2-6 1-16,-2-17 8 15,0-9 5-15,0-10 18 16,-6-6 12-16,-1 0 15 0,-2 4 2 16,-5 9-6-16,-3 6-3 15,-4 18-19-15,-1 6-11 16,-4 27-12-16,-6 14-12 16,1 20-3-16,-2 12 1 15,3 14-2-15,0 3-5 16,4-7-45-16,3 1-28 0,2-20-99 15,9-7-57-15,6-19 130 16</inkml:trace>
  <inkml:trace contextRef="#ctx0" brushRef="#br0" timeOffset="31174.8">15422 11874 1399 0,'-5'12'106'0,"-1"14"34"0,-6 12-39 0,3 15-73 0,6 7-21 0,3 0-5 0,11-3-2 16,13-18 5-1,1-14 3-15,6-17 15 0,6-9 12 16,-6-18 7-16,1-6 9 16,-7-15 13-16,-1-1 8 15,-9-6 17 1,-2-2-2-16,-7 13-14 0,-1 6-14 15,-2 14-21-15,0 14-6 16,-1 12-23 0,-2 10-6-16,0 18-11 0,6 5-3 15,-1 4 4-15,9 0 3 0,8-15-2 16,4-7 0-16,11-14 1 31,-2-11 1-31,3-12 5 16,-5-10 1-16,-1-15 3 0,-2-4 1 15,0-9 0 1,0-9 0-16,-8-12 3 0,1-4 2 16,-13-17 2-16,-4 2 2 15,-7 1-3-15,-6 10-3 16,-1 28-1-16,5 21 8 16,2 32-4-16,-1 12-5 15,-3 27-7-15,2 14-9 16,3 27 0-16,0 13 5 0,2 15 5 15,-1 4 2 1,7-9-91-16,3-5-36 0,18-28-144 16,13-13-95-1,15-33 216-15</inkml:trace>
  <inkml:trace contextRef="#ctx0" brushRef="#br0" timeOffset="31433.9">16568 11295 1431 0,'-1'25'125'0,"-7"8"106"0,5 12-11 15,-8 11-31-15,0 6-8 0,3 18-52 0,-3 7-30 0,0 14-43 0,-2 6-20 16,5-9-19-16,4-3-6 15,4-12-17-15,7-7-28 0,3-16-90 16,3-10-51 0,2-23-110-16,1-10-166 15,5-24 276-15</inkml:trace>
  <inkml:trace contextRef="#ctx0" brushRef="#br0" timeOffset="31702.46">16349 11883 944 0,'7'-4'171'16,"4"-3"245"-16,11-1-276 16,1 0 7-16,9-1-14 15,3 0-5-15,12 5-14 16,-1 3 0-16,1 2-30 16,-4 10-18-16,-7 8-25 15,-3 10-17-15,-8 13-9 0,-9 3 1 16,-5 5-6-16,-6 2 0 15,3-3-8 1,4 1-1-16,6-12 0 16,7-8-1-16,0-17 4 0,0-12-17 0,1-15-75 15,-12-13-62 1,19-17 72-16</inkml:trace>
  <inkml:trace contextRef="#ctx0" brushRef="#br0" timeOffset="31876.18">16886 11475 1407 0,'-18'5'116'0,"2"4"70"15,-2-3-91-15,8 1-55 16,2-4-32-16,13-3-23 16,4 0-30-16,12 1-107 15,4 7-113-15,13 16 139 16</inkml:trace>
  <inkml:trace contextRef="#ctx0" brushRef="#br0" timeOffset="32207.53">17138 11921 457 0,'13'103'145'16,"-2"1"165"-16,3 0-95 15,-6-3-66-15,-5-2-34 16,2-12-51-16,-5-13-11 16,1-24-35-16,-1-12-3 15,0-25 23-15,0-12 13 16,-9-12 22-1,4-20 13-15,-4-31 5 16,-3-15 5-16,-2-29 8 16,2-12 0-16,2-5-14 0,10-1-10 0,11 31-13 15,10 20-11-15,6 40-18 16,1 16-12 0,4 26-17-16,1 13-7 15,-10 18-1-15,-5 8 3 0,-10 6 0 16,-8 4 5-16,-15 2-22 15,-8 2-21 1,-14-10-65-16,-2-10-48 16,9-18-410-16,2-10 354 15</inkml:trace>
  <inkml:trace contextRef="#ctx0" brushRef="#br0" timeOffset="32635.22">17501 11924 1004 0,'42'38'102'0,"1"6"111"0,-16 5-51 0,-7 6-16 16,-7-3-9-16,-13-6-29 31,0-3-19-31,-9-13-36 16,5-11-11-16,0-11-33 16,-4-13-11-16,3-14-5 15,0-8 0-15,12-17 5 16,7-2 5-16,0-4 11 15,11 1 5-15,2 6 5 16,6 4 2-16,0 12 1 16,-1 5-6-16,-12 19 0 15,-1 0 0-15,-5 15-11 16,-2 6 0-16,-5 10-6 16,1 8-2-16,-1 4-2 15,2 5 1-15,5-2 0 0,5-4-1 16,5-12 0-1,3-8 2-15,6-11 2 0,3-8 0 16,4-11 26-16,-3-5 16 16,-5-9 23-16,-10 0 15 15,-16-5-1-15,-10-5-15 16,-26 0-19-16,-10-4-17 16,-7 1-41-16,1 2-26 15,10 4-71-15,7 6-62 16,17 3-212-16,12 11 214 0</inkml:trace>
  <inkml:trace contextRef="#ctx0" brushRef="#br0" timeOffset="32839.66">18690 11909 1745 0,'5'0'160'0,"-14"1"121"0,-9-1-69 0,-18 6-56 16,-8 5-50-16,0 15-69 0,-2 8-19 0,13 12-16 0,6 3-6 16,13 0-6-1,14-7-20-15,14-4-76 0,8-6-51 16,14-18-149-16,10-3-232 16,9-9 321-16</inkml:trace>
  <inkml:trace contextRef="#ctx0" brushRef="#br0" timeOffset="33395.44">18943 12054 1099 0,'-2'3'124'15,"4"3"225"-15,2-3-324 16,9-1 10-16,9-5 42 16,2-10 30-16,7 0 38 15,1 1 2-15,-7 1-14 16,-6 1-14-16,-11 7-19 15,-8 0 1-15,-13 3-13 16,-7 0-2-16,-10 5-20 16,-8 11-16-16,-9 9-24 0,-8 8-17 15,2 11-16 1,5 5-4-16,19-2-7 0,13-3-20 16,27-12-40-1,19-13-12-15,22-14-34 16,8-12-22-16,10-18-62 15,-2-7-47-15,4-15-68 0,2-2 23 0,4-3 104 32,2 2 62-32,-4 4 141 15,-7 2 54-15,-23 12 86 0,-16 6 47 0,-25 10 53 32,-16 9 0-32,-22 12-61 0,-5 8-45 15,-10 7-64-15,3 6-25 16,5-3-16-16,12-1-5 0,18-3-21 15,10 3-6 1,22-3-6-16,7 8 0 0,2 5 2 16,7-1 1-16,-5 5 2 15,-7-1 0-15,-15-3 5 16,-13 1 1-16,-20-5-9 16,-13-1-15-16,-14-3-39 0,-4-7-34 15,2-11-87-15,7-6-79 16,12-19 138-1</inkml:trace>
  <inkml:trace contextRef="#ctx0" brushRef="#br0" timeOffset="33663.37">20008 11913 1402 0,'49'0'168'0,"-8"5"148"0,-32 11-105 0,-17-2-34 0,-20 5-38 16,-15 0-29-16,-4-2-64 16,4 7-11-16,7-5-22 15,11 1-9-15,15-1-13 16,10 0-4-16,18 3-4 16,4 0 0-16,9 5 9 15,-1 5 4-15,-3 2 4 16,-2-4 1-16,-17 8 11 15,-14-2-12-15,-19-3-35 0,-9 1-21 16,-13-9-80-16,-3-5-63 16,2-12 115-1</inkml:trace>
  <inkml:trace contextRef="#ctx0" brushRef="#br0" timeOffset="34395.94">20299 12039 1168 0,'15'13'139'16,"-6"1"230"-16,-7 10-338 15,-4 0-12-15,-6 2 9 16,5 1 18-16,-5-11 40 16,19-3 9-16,3-6 2 15,10-5-14-15,8-10-33 16,-12-4-3-16,15-6 17 15,-2-4 16-15,-3 0 29 16,-5 3 8-16,-17-3-18 0,-8 0-19 16,-16 1-30-16,-9-4-15 15,-8 11-28-15,1-3-14 16,-1 15-22 0,6 2-5-16,9 6-6 0,6 5-2 15,14-4 6-15,15 2 2 16,17-2 8-16,5 2 9 15,16 7 10-15,4 7 2 0,-3 9 2 16,3 1 2 0,-17 6 1-16,-4-4-7 15,-14 0-13-15,-4-8-5 0,-15-7-23 16,-5-1-1-16,-8-13-4 16,-1 1-3-1,-4-10 7-15,7-7 8 0,15-9 15 16,5-1 10-1,24-13 27-15,14-1 11 0,2-11 25 16,4-3 17-16,-4 3 26 16,-11-6 8-16,-4 5 3 15,-6 5-7-15,-19 10-23 16,-3 6-11-16,-17 12-21 16,-2 4-13-16,-12 12-18 0,1 6-8 15,-3 10-6-15,9 6-4 16,10 4-5-16,6-1 1 15,22 2 1 1,4-3 4-16,9 6 8 16,4 0 1-16,-9 5 4 0,-4 1 2 0,-21 6 3 15,-16-1 2 1,-24 0-2-16,-7-5-6 16,-21-7-25-16,-3-7-22 15,-13-17-61 1,-4-8-59-16,-12-19-371 0,-3-6 333 15</inkml:trace>
  <inkml:trace contextRef="#ctx0" brushRef="#br0" timeOffset="35518.67">20954 10204 846 0,'6'-8'134'0,"12"3"124"0,-1-4-15 0,19 6-17 0,1-5-34 0,10 5-31 0,13 3-11 15,13 1-39 1,9 7-14-16,17-5-43 16,2 3-17-16,-8-1-20 0,-11-2-4 15,-19-1-4 1,-9-2-1-16,-10-3 0 0,-8 1-9 16,-14-4-38-16,-6 3-29 15,-19 0-123-15,-14-5-57 0,-10 6-324 16,-8 5 320-1</inkml:trace>
  <inkml:trace contextRef="#ctx0" brushRef="#br0" timeOffset="35741.85">21047 10286 1183 0,'-12'12'95'0,"8"3"81"0,6-1 18 0,25-2 8 0,6-1-14 31,13-3-34-31,14-5-22 0,8-1-56 0,10 0-16 16,20-2-38-1,-2-2-12-15,-9-1-5 0,-3-2-18 32,-19-4-71-32,-2-4-58 15,-8-6-195-15,-3 2 184 16</inkml:trace>
  <inkml:trace contextRef="#ctx0" brushRef="#br0" timeOffset="36034.53">21675 9791 1099 0,'0'3'136'0,"2"1"65"16,9 15-5-16,0 7 10 15,9 5-54-15,2 5-23 16,16 2-43-16,14 0-23 16,4 0-21-16,10 1-8 15,-6 4-16-15,1 3-5 0,-7-1-4 16,-7 3 0-16,-23 1 7 16,-16 3 4-16,-30 3 8 15,-18-3 0-15,-20 0-5 16,-6 0-7-1,-10-19-49-15,-4-1-35 0,3-13-92 16,1-13-70-16,5 8 127 16</inkml:trace>
  <inkml:trace contextRef="#ctx0" brushRef="#br0" timeOffset="36824.44">23082 10000 905 0,'0'2'203'0,"2"6"271"0,0 4-304 0,-2 4 7 16,1 14-67-16,1 5-36 0,1 12-24 0,3 0-12 15,-4 10-19-15,1-2-6 16,2 1-9-1,-1-4 5-15,-4-8-56 0,0-6-49 0,-3-13-182 16,-2-8 148-16</inkml:trace>
  <inkml:trace contextRef="#ctx0" brushRef="#br0" timeOffset="37023.72">22720 10007 1410 0,'7'-8'146'16,"6"1"93"-16,4 3-56 0,9 2 7 15,18 2-35 1,2 0-17-16,15-1-47 0,2-1-23 16,-8-4-32-16,1 3-18 15,-12-4-19-15,2 6-49 16,-2 2-105-16,6-1-72 15,2 18 102-15</inkml:trace>
  <inkml:trace contextRef="#ctx0" brushRef="#br0" timeOffset="37340.05">23344 10333 1083 0,'0'13'101'0,"0"-1"148"0,0 14-141 16,3-1 12-16,4 11-23 16,-4-3-39-16,8 0-32 15,5 0-11-15,7-6 4 16,7-2 11-16,5-7 20 16,3-13 14-16,-8-10 9 15,5-8-7-15,-7-7-10 16,-17-9 3-16,2 2-2 0,-13-9 3 15,-22-3-5 1,7 3-14-16,-23-4-26 0,-6 4-21 16,-1 12-74-16,2 12-45 15,5 16-131 1,2 7-202-16,20 8 270 0</inkml:trace>
  <inkml:trace contextRef="#ctx0" brushRef="#br0" timeOffset="38420.4">23961 10592 1378 0,'14'-5'199'15,"-4"-6"127"-15,-12-2-80 16,-14 1-51-16,-15-7-92 16,4 9-43-16,-3 6-39 15,-2 5-11-15,12 18-21 16,-2 6-9-16,8 13-8 15,6-2-6-15,9-2-22 0,9-1-6 16,6-16 2-16,1-1 9 16,2-11 38-16,1-13 10 15,1-10 9-15,4-7 2 16,-1-14 11 0,1-7 9-16,-1-12 23 0,3-13 12 15,-10-10 12 1,0-7 2-16,-10 3-9 0,-6 9-2 0,-1 24-4 31,0 13-5-31,-5 26-15 0,-4 10-21 0,-4 26-33 16,-1 11-11-16,-2 29-5 15,4 14 9-15,4 11 12 16,5 1 0-16,17-12-4 16,11-9-17-1,16-21 2-15,8-9 3 0,11-22 8 16,-2-5 19-16,1-21 5 15,-7-9 5-15,-8-11 5 16,-8-12 1-16,-14-9 6 0,-9-1 1 16,-11-3-1-16,-6 4-3 31,-11 17-13-31,-6 12-11 0,-6 22-21 16,-1 8-9-16,-2 25-7 15,8 6 6-15,0 10 10 16,8-2 6-16,10-6 7 15,8-6 2-15,11-13 2 0,7-6 3 16,-1-15 5 0,3-4 2-16,1-14 6 15,-2-7 1-15,7-6 6 16,-6-4 3-16,-2 4 1 16,-6 0-1-16,-8 12-4 15,-7 17-5-15,-2-1-17 16,-7 18-7-16,-1 11-9 15,4 11 1-15,3 3 10 16,5 0 4-16,13-8 3 16,5-6 1-16,2-10 2 0,1-8 2 15,-4-5 5-15,1-9 3 16,-7-9 7-16,-1-7 1 16,-2-6 0-16,3 4-4 15,-1 2-7-15,-1 2-3 16,-5 13-6-16,0 6-8 0,3 16-5 15,1 7-1-15,8 7 4 16,6 3 3 0,10-9 8-16,1-5 1 15,0-10 3-15,1-4 4 0,-3-6 2 16,-4-7 3 0,-7 0 5-16,-3-8 9 0,-11-6 17 15,-1 0 9-15,-8-2 5 16,0 4-8-16,-11 6-22 15,8 4-12-15,-6 16-14 16,2 15-1-16,0 17-2 16,3 6 0-16,0 13 0 15,10-1 1-15,-8 4 2 16,-6-3 2-16,-9 2 1 16,-16-3 1-16,-8 3 1 15,-10-7-3-15,-8-7-9 0,-6 0-8 16,-3-19-31-1,2-2-20-15,1-13-78 0,-11-9-70 16,-6-2 208-16,-12-15-77 16</inkml:trace>
  <inkml:trace contextRef="#ctx0" brushRef="#br0" timeOffset="53911.78">12823 13041 1244 0,'-36'12'77'0,"4"1"15"0,9-3-25 0,10-3-45 0,2 3-12 16,13 1-5-16,6-5-1 0,11 2-2 0,10 3 0 0,9-8 2 16,5 0-2-16,17-7-2 0,3-4 0 15,19-5 0-15,16-1 9 16,33 3 24-16,14 3 10 16,13 3 16-16,12 4-2 15,15 1-20-15,7 0-8 16,23 0-17-1,15-2-6-15,5-4-6 16,19-4-1-16,27-1-1 0,0 0 0 16,31 7 0-1,8-3 1-15,23 12 0 0,10 5 1 0,18 10 0 32,22 5 0-32,-1 10 2 15,15-2-1-15,5 3 2 16,-13-1 0-16,2-3-3 15,-21-6 1-15,-4-2-2 0,-20-3-30 0,-6-10-236 0,-4-8 186 16</inkml:trace>
  <inkml:trace contextRef="#ctx0" brushRef="#br0" timeOffset="183748.99">13569 325 564 0,'0'-1'125'0,"-3"1"123"0,2-3-24 0,-9 3-50 0,6 0-16 0,-4-5-27 15,5 3-12-15,-1-2-13 16,0-4-8-16,-3-2-17 16,-4 2-4-16,-5-4-22 15,-6-1-4-15,-4 4-12 16,-11 4-5-16,-4 5-8 16,-6 0-3-16,0 16-2 15,-7 7-1-15,5 10-5 0,0 5-4 16,10 8-5-16,4 4-2 15,10 4-2-15,4 8 0 16,9 2-1 0,4 1 1-16,8-2 3 0,8-6 2 15,12-10 2-15,5-9 0 16,9-10-2-16,0-4-2 16,10-15-3-16,2-5-25 0,5-11-99 31,1-2-77-31,5-15 94 0</inkml:trace>
  <inkml:trace contextRef="#ctx0" brushRef="#br0" timeOffset="184128.89">13814 813 800 0,'-2'-11'162'0,"-2"-4"251"15,-6 0-158-15,-4-11-14 16,-6-5-46-16,-9-2-104 15,-1-5-34-15,-5 13-37 16,7 3-7-16,0 22-12 16,2 9-3-16,1 27-12 15,2 7 0-15,11 17 1 0,9-3 2 16,10-9 7-16,13-7 0 16,5-18 3-1,2-9 1-15,6-14 6 0,-4-10 3 0,-1-15 8 16,1-5 3-16,-4-16 4 31,-3-1 0-31,-8 1 6 16,-1 7 0-16,-10 18 7 0,-3 20-2 0,1 6-15 15,-4 17-6-15,3 15-15 32,0 9-3-32,10-5-15 15,4-1-20-15,13-14-81 0,7-2-41 0,4-3-93 16,2-14-62-16,1-7 185 15</inkml:trace>
  <inkml:trace contextRef="#ctx0" brushRef="#br0" timeOffset="184781.68">14322 721 558 0,'3'-33'178'16,"-9"13"191"-16,-13 2-46 16,-9 20-89-16,-9 9-51 15,-5 14-81-15,-6 8-30 16,7 10-32-16,2 2-13 0,14 0-16 31,10 0-7-31,17-5-8 0,12-10-3 0,24-8 0 31,5-10 1-31,12-12 4 16,2-7 2-16,-4-12 0 16,-1-7 0-16,-1-23 0 15,-4-4-1-15,5-20 1 16,0-6 1-16,-4-4 6 15,-7-2 4-15,-15 1 3 16,-3 8 0-16,-19 21 5 16,-1 17 14-16,-9 38-1 15,-10 16 2-15,-12 30-4 16,-2 15-16-16,-6 17-4 16,4 2-3-16,5 7-4 0,5-7 1 15,11-10-1 1,10-12 0-16,5-20-1 0,6-10 0 15,4-15 3-15,5-10 1 16,0-12 5-16,8-15 4 0,6-9-5 16,0 0-3-16,2-4-4 15,3 6-6-15,-5 12-1 16,-3 8 0-16,-5 20-4 16,-6 7 1-16,0 13 2 15,-7-1 3-15,6-6 2 16,7-8 2-16,2-9 0 15,3-8 2-15,-3-13 3 16,-4-1 2-16,-1-16 3 16,0-4-1-16,-9 4 20 15,0-2 2-15,-9 18 9 16,1 4 5-16,-2 15-18 16,5 14-2-16,-3 14-11 0,0 4-5 15,4 3-5 1,4-3-3-16,9-11-27 15,-2-5-26-15,9-11-101 16,-1 1-90-16,0-23 131 16</inkml:trace>
  <inkml:trace contextRef="#ctx0" brushRef="#br0" timeOffset="184938.6">15149 466 1052 0,'-8'1'36'0,"-2"-1"14"0,9 0-77 0,2-1-146 0,7-3 121 0</inkml:trace>
  <inkml:trace contextRef="#ctx0" brushRef="#br0" timeOffset="185381.79">15336 633 794 0,'0'36'145'0,"0"-3"127"15,-3 0-49-15,-5-3-73 0,7 2-34 16,1-13-33 0,3 0-17-16,10-10-31 0,4-4-2 15,8-4-12 1,4-1-2-16,8-7-2 16,3 0-2-16,-2-10-2 15,-2-2-2-15,-6-2 1 16,-3 1 3-16,-11-5 24 15,-2 1 13-15,-6 7 41 16,0-1 8-16,-4 12 4 0,-4 5-11 16,-1-3-39-1,-2 14-7-15,-4 15-26 16,7 8-5-16,0 13-6 16,7 11-3-16,7 14-9 0,-5 6-2 15,7 10-1-15,-3 1 2 16,-9 2 2-16,-4-2 1 15,-9-7-11-15,-9-3-7 16,-16-16-5-16,-4-10-1 16,-14-16 15-16,-2-18 8 0,-6-20 8 15,3-18 1-15,12-28-5 16,10-16-6-16,16-23-18 16,16 0-6-16,19 8 2 0,15 15-28 15,21 23-81 1,4 6-69-16,11 16 92 15</inkml:trace>
  <inkml:trace contextRef="#ctx0" brushRef="#br0" timeOffset="185587.72">16163 1044 1789 0,'21'16'103'0,"-6"5"-5"0,-5-1 6 0,-10 5-28 0,-5 7-44 15,-23 0-60-15,-2 5-74 16,-10 4 64-16</inkml:trace>
  <inkml:trace contextRef="#ctx0" brushRef="#br0" timeOffset="186766.75">17146 322 355 0,'3'-11'137'15,"-1"-2"131"-15,4 1 13 0,-6 4-55 0,0 2-35 0,1 1-54 0,-1 5-26 0,2 9-41 16,1 7-6-16,2 13-10 16,0 4-8-16,1 14-14 15,-1 3-9-15,-5 9-15 16,4 2-2-16,-4 1 0 16,0-1 0-16,-1-7-66 15,-2-4-59-15,-5-12-292 16,3-6 236-1</inkml:trace>
  <inkml:trace contextRef="#ctx0" brushRef="#br0" timeOffset="187096.71">16996 305 1037 0,'13'-7'118'0,"1"-4"76"0,6 7 4 0,2-3-20 16,5 6-39 0,3 2-42-16,3 1-13 0,5 6-29 31,3 4-16-31,2 7-20 0,6 7-6 0,-8 0-5 16,0 4-2-16,-8-3 0 15,-5 5 0-15,-20 4 1 16,-9 7 2-16,-26 2 3 15,-16 6 0-15,-9 1-2 16,-6 0-2-16,-1-2-12 16,4-1-17-16,3-17-41 15,3-9-29-15,7-19-71 0,-1-11-25 16,13-18-199-16,14-8 222 16</inkml:trace>
  <inkml:trace contextRef="#ctx0" brushRef="#br0" timeOffset="187404.82">17752 491 1506 0,'-11'0'112'0,"3"0"75"16,-3 5-50-16,1 4-5 16,9 5-43-16,1 12-50 15,-2 7-8-15,2 9-10 16,-1 9-8-16,-4 7-10 16,3 0 1-16,-3-4-28 15,5-2-44 1,2-3-135-16,-2-7-197 15,3-5 221-15</inkml:trace>
  <inkml:trace contextRef="#ctx0" brushRef="#br0" timeOffset="187718.41">17657 450 1325 0,'14'-33'120'0,"2"4"107"16,5 3-51-16,-1 7-4 15,5 6-42-15,0 7-56 0,5 4-12 16,4 12-25-16,0 5-10 16,-4 7-18-16,-4 4-1 15,-15 0-2-15,-5 4 7 16,-19-1 2-16,-9 1 1 16,-14-7-16-16,-4-2-16 15,-1-15-19-15,4-1-4 16,2-10 9-16,11-1 11 15,16-2 6-15,5 8-3 16,3 3 4-16,13 13 5 16,7 6 13-16,9 10 7 15,-1 4-3-15,4-1-2 16,4-2-6-16,2 1-1 0,3-12-94 16,5 5-77-16,4-11 92 15</inkml:trace>
  <inkml:trace contextRef="#ctx0" brushRef="#br0" timeOffset="188144.14">18345 500 1523 0,'-11'27'93'0,"-5"2"15"15,0 7 1-15,2 3 3 16,1 4-47-16,-1 4-36 15,2-1-5-15,-4-2-13 0,-2-5-2 16,6-12-3 0,-1-3 1-16,9-11 3 0,4-13 2 15,-2 0-1-15,5-26 1 16,10-13-3-16,-4-18 0 16,13-19 2-16,-1-1 1 15,4-2 4-15,7 4 3 16,-7 18 21-16,-2 9 10 15,-2 20 17-15,-4 12-1 0,1 16-16 16,-3 3-12-16,-2 21-19 16,-3 8-5-16,-1 13-4 15,-1 7 0-15,3 5-2 16,-2 2-1-16,-2 1 4 16,1-5-1-16,-5-5 2 15,-3-4-22-15,0-10-81 16,0-4-61-16,-2-12-322 15,1-1 282-15</inkml:trace>
  <inkml:trace contextRef="#ctx0" brushRef="#br0" timeOffset="188315.12">18244 578 1488 0,'-8'8'130'0,"8"3"99"0,0 0-67 16,13 0-1-16,9-3-55 15,3-4-66-15,5-4-2 16,-3-8-39-16,3 2-41 16,4-5-144-16,3-2-185 15,12-2 200-15</inkml:trace>
  <inkml:trace contextRef="#ctx0" brushRef="#br0" timeOffset="188880.65">18865 388 1252 0,'-12'19'165'0,"-2"3"137"0,-1 13-168 0,0 1 22 15,-1 5-76 1,0 8-28-16,2 0-18 0,0 2-11 16,1-6-14-1,4-4 1-15,5-12-2 0,4-10 3 16,0-11 3-16,4-4 2 15,5-16 8-15,4-10-3 16,1-23 3-16,8-11-3 0,-1-14-12 16,1-5 5-1,3 4-13-15,0 6-1 16,-1 18 0 0,-4 9-4-16,-4 19 5 0,-8 11-2 0,0 16-6 15,-3 12 0-15,-1 17 0 16,1 0 3-16,0 0 5 15,3-3 2-15,4-7 1 16,1-5 2-16,1-7 0 16,2-6 3-16,-4-9 4 15,3-6 1-15,5-12 3 16,-7-5-2-16,6-7 1 16,3-8-4-16,1-8-7 0,4 2-1 15,2 3-5 1,-3 3-1-16,-3 14 8 15,-3 4 0-15,-1 22-1 0,0 9 0 32,-6 22-6-17,-6 11-1-15,-7 14 3 0,-3 5 1 16,-6 0 2-16,1-1 0 16,2-5-1-16,4-5-1 15,2-10-29-15,0-1-28 16,0-9-96-16,3-2-78 15,7-10 123-15</inkml:trace>
  <inkml:trace contextRef="#ctx0" brushRef="#br0" timeOffset="190586.31">17356 1399 458 0,'0'2'199'0,"-2"-2"164"0,1 0-51 0,-1 0-39 0,2-2-96 0,0 2-47 0,0 8-57 16,0 5-16-16,0 18-16 16,0 7-9-16,2 13-23 15,-2 2-4-15,0 4-2 16,-2-3 0-16,-1-9 0 16,-2-2 1-16,0-16 0 0,1-5 1 15,-1-13 5 1,2-9 1-16,3-17 1 0,4-10-2 15,9-20-2-15,4-15-3 16,2-15-2 0,8-11 1-16,0-5-1 0,5 3-1 15,-2 17 6-15,-2 18 0 16,-8 30-2 0,-2 14-1-16,-12 27-5 15,-4 17-2-15,-2 19 0 0,-2 6 2 16,4 7 1-16,2-4 1 15,15-12-2 1,-3-11 0-16,8-19 1 0,-2-8 0 0,6-17 5 16,2-16 2-16,5-19 2 31,1-16 2-31,-3-14 1 16,5 0 0-16,0 1-4 15,0 7 6-15,-7 24 4 0,-8 11-2 16,-11 28-3-1,-2 14-9-15,-10 25-8 0,-3 21 0 16,-9 19 3-16,0 11 1 16,-4 11 1-16,3-3 0 15,4-7-37-15,9-9-43 16,5-22-123-16,10-6-125 16,6-24 176-16</inkml:trace>
  <inkml:trace contextRef="#ctx0" brushRef="#br0" timeOffset="191124.44">18506 1571 1410 0,'-10'-14'106'0,"-5"0"77"16,-3 3-67-16,-15 9-16 0,-2 4-36 0,-9 15-46 0,-6 4-6 0,-2 16-5 0,4 6-5 15,15 4-4 1,11-4-3-16,22-8 0 16,5-7-1-16,25-9 0 15,3-8 2-15,14-13 4 0,1-6 1 16,0-17 5-16,0-9 1 16,-2-9 2-16,-7-8 1 15,-11 1 8-15,-2-2 4 16,-12 2 2-16,-5 10 4 0,-9 23-7 15,-6 14-7-15,-8 26-9 16,-2 17-6 0,0 13-6-16,5 6 2 0,8-7 2 15,6-8 1-15,11-13 2 16,5-10 1-16,13-12 9 16,-2-7 6-16,6-15 5 15,2-6 5 1,-3-15 6-16,-2-3 6 0,0-7 8 15,-5-6-4-15,-1 4-7 16,-3 2-7-16,-8 19-6 16,-4 12-1-16,-7 19-12 15,-5 15-6-15,0 21-8 0,-6 4 0 16,4 5 4-16,2-6 1 16,11-8-8-16,3-4-37 15,8-10-100 1,5-7-58-16,3-6 91 0</inkml:trace>
  <inkml:trace contextRef="#ctx0" brushRef="#br0" timeOffset="191267.79">18903 1221 1150 0,'-20'2'45'0,"2"-2"72"0,6 0-154 0,4-7 29 0</inkml:trace>
  <inkml:trace contextRef="#ctx0" brushRef="#br0" timeOffset="191567.44">19189 1588 1017 0,'0'41'86'0,"-2"-4"37"0,-2-6 6 15,-6-5 0-15,1-12-49 0,1-8-44 16,0-6-6-16,-5-8 13 16,8-12 14-1,-2-10 26-15,3-5 17 0,6-1 2 16,4-2-14-16,15 8-28 16,3 6-17-16,7 12-16 31,4 8-5-31,7 14-5 0,3 7-4 0,-6 10-12 15,-1 8-1-15,-13 3 0 16,-6 3 5-16,-6 1-65 31,-1 1-50-31,2-10-184 0,4-2 151 0</inkml:trace>
  <inkml:trace contextRef="#ctx0" brushRef="#br0" timeOffset="191788.9">20303 1158 1154 0,'9'11'180'0,"-9"8"281"16,2 16-276-16,-15 15-23 16,-1 12-25-16,-7 16-68 15,1 4-21-15,-1 2-27 16,1-10-8-16,7-6-11 15,10-13-31-15,3-9-129 16,6-5-109-16,-6-14 131 16</inkml:trace>
  <inkml:trace contextRef="#ctx0" brushRef="#br0" timeOffset="191977.97">20301 1313 1647 0,'-3'-7'19'0,"8"18"44"0,18 26 55 0,-5-4 18 0,5 8-11 16,3-2-52-16,-3 0-50 15,1-1-8-15,-4-8-65 16,2-3-56-16,4-10-287 16,4-4 228-16</inkml:trace>
  <inkml:trace contextRef="#ctx0" brushRef="#br0" timeOffset="192153.82">20978 1167 1441 0,'-41'29'126'16,"-11"10"49"-16,-10 5-16 16,-10 12-18-16,-2 0-63 0,7-4-40 15,3-3-8 1,23-14-46-16,6-11-45 15,21-12-205-15,7-9 160 0</inkml:trace>
  <inkml:trace contextRef="#ctx0" brushRef="#br0" timeOffset="192310.04">20823 1120 949 0,'18'19'147'0,"-4"16"184"16,-9 14-112-16,-12 17-17 15,-12 13-39-15,-3 6-81 0,-1-8-16 16,4-7-35-16,4-11-14 16,14-10-52-16,2-4-68 15,12-11 61-15</inkml:trace>
  <inkml:trace contextRef="#ctx0" brushRef="#br0" timeOffset="193021.02">21106 1555 1155 0,'0'19'93'15,"4"0"23"-15,7-6 17 16,7-10-14-16,2-1-33 16,6-7-23-16,0-6-14 15,3-3 6-15,-2-7 4 16,-5 1 28-1,-8-2 13-15,-13-7-4 0,-2 4-7 0,-21 1-35 16,-5 8-19-16,-8 20-38 16,-6 10-11-16,0 30-5 15,-1 6 3 1,7 9 9-16,6-2 1 16,22-12 4-16,8-7 1 0,21-13 1 15,5-4 0-15,8-12 3 16,4-1 1-16,1-12 3 15,4-4 0-15,5-11 1 16,4 0-2-16,4 3-3 0,-3 3-1 16,-5 10-4-1,-8 10-1 1,-13 7-1-16,-6 9 2 0,-14 1 2 0,-8-2 2 16,-3-3 4-16,0-6 3 15,0-10 5 1,-5-2 4-16,5-5 3 0,1-9 0 15,4-9-6-15,5-5-4 16,6-9-6-16,6-4-4 16,3 9-6-16,-3-4-5 15,3 21-11-15,-9 8-4 16,-1 23 1 0,1 8 2-16,-8 8-8 0,4 2-5 0,2-5-6 15,-1-6-3-15,7-10 20 31,0-3 11-31,2-13 13 0,0-2 9 0,2-14 5 16,-2-2 2-16,3-10 3 31,1-2-4-31,-5 5-4 16,1 2-5-16,-11 16-6 16,0 7-4-16,-8 18-3 15,0 9 1-15,-2 10 1 0,4-2 3 16,5-5-48-16,8-2-69 15,10-11-275-15,5 0 231 16</inkml:trace>
  <inkml:trace contextRef="#ctx0" brushRef="#br0" timeOffset="193810.95">22350 1614 1022 0,'-20'31'68'0,"7"-6"-12"0,1 2 9 0,12-9-13 0,12-4-30 0,13-5-2 15,5-6 3-15,7-4 9 16,-1-4 12-16,-1-9 30 16,-7-10 14-16,-3 2 6 15,-6-5-7-15,-11-1-20 16,-8-5-19-16,-17-11-29 15,-13 3-13-15,-6 6-19 16,-4 10-4-16,5 15 6 16,2 6 4-16,18 0-7 15,8 0-3-15,21 4-3 16,12 0-1-16,11 9 10 16,8 7 4-16,4 9 3 15,4 8 1-15,-1 5 3 16,0 2 0-16,-11-1 0 15,-1-1 1-15,-12-8 2 16,-6-2 1-16,-8-9 7 0,-4-6 6 16,-10-13 12-16,0-10 4 15,0-12 13-15,3-5 2 16,13-4-11 0,12-4-7-16,13 8-25 0,2 7-8 15,3 12-6-15,-5 8 0 16,-3 8 3-16,-1 3 2 0,3-2 4 15,-1-4 2 1,4-5-1-16,1-1 13 0,-6-11 29 16,-3 3 19-16,-10-10 43 15,-3 2 4-15,-11-8-1 16,-2-1-8-16,-7 4-35 16,-2 2-22-16,0 17-39 15,-5 10-10-15,1 25-9 16,0 12 3-16,-7 18 6 15,-1 5 1-15,1 9 1 16,-4 1 0-16,1 1 4 16,-8 4-1-16,-8 1-3 15,-9 2-5-15,-10-4 1 16,-3-9-1-16,-11-13-6 0,-2-9 4 16,-1-20 3-16,3-8 8 15,18-23 15-15,16-18 2 16,32-14-11-1,17-10-8-15,32-9-12 0,5-2-15 16,9-1-37-16,-4-5-28 16,-4 7-128-16,-9 1-130 15,-6 6 201-15</inkml:trace>
  <inkml:trace contextRef="#ctx0" brushRef="#br0" timeOffset="194160.05">18315 2123 1233 0,'6'10'38'16,"8"2"105"-16,7 2-38 0,31-1 42 0,21 1 14 0,69-3-80 0,33-3-33 15,58-8-37-15,38-3-7 0,35-10-1 16,16-2 1-16,25-8 1 15,4-2 2-15,-4 0-39 16,-2 3-54-16,-28-2 50 16</inkml:trace>
  <inkml:trace contextRef="#ctx0" brushRef="#br0" timeOffset="-184666.47">1799 10182 402 0,'0'-11'122'0,"0"3"134"0,-1-2-25 0,-1 4-50 0,-6 1-18 15,0 4-31-15,-3-6-17 0,-2 3-13 0,2 2-1 0,2-1-4 0,7 3 1 0,1 2-15 16,2 5-8-16,9 17-19 16,-2 9-9-16,4 19-10 15,1 11-9-15,-4 21-14 16,1 10-3-16,-8 1-4 15,-2 0 0-15,-4-10 1 16,-2-8 1-16,1-12-9 0,-3-7-20 16,5-25-69-1,3-9-58-15,0-27-134 16,3-16-114-16,5-28 216 16</inkml:trace>
  <inkml:trace contextRef="#ctx0" brushRef="#br0" timeOffset="-184450.88">1717 10281 1041 0,'-6'-38'127'0,"4"10"107"16,2 4-32-16,11 13-66 16,8 6-26-16,17 7-34 15,12 6-11-15,15 17-4 16,2 13-3-16,-1 19-17 16,-4 3-8-16,-16 11-12 15,-4-2-3-15,-13-6-2 16,-4-3 1-16,-7-19-19 15,-2-5-39-15,-3-23-150 16,3-13-123-16,7-33 159 31</inkml:trace>
  <inkml:trace contextRef="#ctx0" brushRef="#br0" timeOffset="-184258.94">2501 9948 1043 0,'11'0'132'16,"-9"16"117"-16,-9 8-35 15,-12 25-57 1,-6 6-27-16,-11 17-50 0,-3 7-31 16,-4 11-31-16,-1 3-7 15,3-6-2-15,6-10-43 16,8-25-234-16,11-16 186 16</inkml:trace>
  <inkml:trace contextRef="#ctx0" brushRef="#br0" timeOffset="-184078.92">2542 9903 1003 0,'27'22'161'0,"0"17"187"16,-4 16-149-16,-10 21-21 16,-5 14-34-1,-13 20-42-15,-6 5-33 0,-1 0-46 16,-3-3-7-16,7-20-5 15,1-13-32-15,8-13-145 16,7-12-144-16,8-21 155 16</inkml:trace>
  <inkml:trace contextRef="#ctx0" brushRef="#br0" timeOffset="-183613.96">2881 10570 792 0,'-4'1'168'0,"-1"2"200"31,-5-1-169-31,-1 0-28 0,-1-1-50 0,-4 1-38 16,3-1-15-16,1 4-18 16,2 0-6-16,10 4-18 15,0-1-1-15,7 2 4 16,2-1 1-1,10 0 12-15,0-4 0 16,8-2-7 0,3 2-3-16,0-11-7 0,6 1-4 0,-5-12-1 15,3-2 0-15,-9-10 1 16,2-1-1-16,-15-3 1 16,-2-3 1-16,-20 6 7 15,-12-1 0-15,-8 16-10 16,-8 11-4-16,-1 18-15 0,-1 19-6 31,4 22-2-31,8 11-1 16,6 5 0-16,9 0 0 15,15-8 2-15,9-9 1 16,14-16 1-16,3-8 2 0,10-18 3 16,2-4 0-1,4-14-11-15,0-3-41 0,6-15-125 16,1-11-138-16,-1-17 161 15</inkml:trace>
  <inkml:trace contextRef="#ctx0" brushRef="#br0" timeOffset="-183376.48">3457 9940 1333 0,'-12'7'188'0,"-6"1"117"0,2 7-84 0,4 6-45 0,1 17-73 0,0 7-22 0,19 19-44 0,-5 3-9 0,1 22-8 0,7 12-7 16,-11 3-8-16,4 0 7 16,5-10-14-16,1-8-22 0,1-19-86 15,3-7-84-15,11-27 98 16</inkml:trace>
  <inkml:trace contextRef="#ctx0" brushRef="#br0" timeOffset="-183092.65">3782 9830 1065 0,'5'27'150'0,"-2"6"192"15,3 11-159 1,-6 16 3-16,-1 9-29 0,-10 18-49 16,-2 11-32-16,-6 17-42 15,3 8-17-15,5-6-10 16,5-5-2-16,8-30-2 16,4-14 0-1,16-26-3-15,2-15-4 16,14-25-7-16,3-12-15 0,9-25-45 15,4-10-59-15,-2-26-202 16,0-7 193-16</inkml:trace>
  <inkml:trace contextRef="#ctx0" brushRef="#br0" timeOffset="-182934.82">3672 10262 1182 0,'0'32'163'0,"9"-6"158"0,9-7-115 15,18-12-42-15,5-7-43 16,8-10-47-16,3-6-27 16,3-9-36-1,0-2-66-15,5-7 38 0</inkml:trace>
  <inkml:trace contextRef="#ctx0" brushRef="#br0" timeOffset="-181999.6">4557 10436 1594 0,'-13'-22'135'0,"-12"-1"76"0,0 6-10 0,-13 8-76 0,-2 7-37 0,1 16-59 0,-4 11-19 0,2 24-14 16,2 13-6-16,7 17-2 15,7 3 0-15,12-7 2 32,12-4 0-32,15-28-1 15,11-8 0-15,12-26 3 0,0-9 4 0,1-20 10 32,-5-10 5-32,-1-21 6 15,-2-12 2-15,-5-19-2 16,0-11 0-16,-3-24 5 15,-4-4 2-15,-6-7-2 16,0 2-6-16,0 27 7 16,2 17-1-16,-1 34-2 0,-4 26 0 15,-4 41-20-15,-3 21-5 16,-2 43-4-16,-3 20 7 16,4 39-5-16,7 11 4 15,9-7 1-15,9-15-4 16,8-44 4-16,6-29 0 15,1-26-1-15,-2-16 3 0,-1-18 3 16,-3-14 3-16,-7-22 4 16,-3-9 0-16,-10-7-1 15,-3 2-2-15,-1 15-4 16,-8 13-3-16,-3 27-7 16,0 19-1-16,0 21 0 15,2 2 1-15,11 0 2 16,7-11 1-16,9-21 2 15,7-11 2-15,3-18 5 16,1-11 6-16,-9-6 15 16,-2-2 6-16,-20-1 15 0,-9-2 0 15,-19 0-8-15,-15 2-6 16,-12 3-16-16,-5 6-16 16,-4 10-50-16,0 7-32 15,11 7-123-15,1 8-79 16,40-5 156-16</inkml:trace>
  <inkml:trace contextRef="#ctx0" brushRef="#br0" timeOffset="-181608.02">5404 10311 780 0,'33'44'133'0,"-11"3"131"0,-5 10-124 0,-12-3-40 0,0-2-19 0,1-13 6 16,-1-4 1-16,6-21-7 15,0-12 0-15,6-13-6 16,1-11 1-16,-4-11 23 16,0-4 5-16,-4-2-4 15,-1-1-18-15,1 15-42 16,1 9-18-16,1 16-19 0,1 13-3 16,-1 17 0-16,4 8 0 15,6-7 0-15,5 1 2 16,9-19-2-1,5-12 2-15,11-13 7 16,2-11 7-16,-2-5 13 0,-4-2 8 0,-20-5 13 16,-6 5-1-1,-22-4 0 1,-13-1-5-16,-21-1-13 0,-7 1-15 16,-8-1-48-16,8 9-47 15,19 3-142-15,9 9-81 0,21-3 156 16</inkml:trace>
  <inkml:trace contextRef="#ctx0" brushRef="#br0" timeOffset="-181334.19">6253 10171 1198 0,'11'39'157'0,"-3"8"122"16,-4 5-61-16,-4 10-97 0,-4-1-34 16,-4-7-47-16,3-11-13 15,0-20-14-15,5-5 0 16,7-18 13-16,-4-8 7 15,8-17 13 1,-5-12 3-16,5-15-7 0,0 0-8 16,6 2-4-1,4 2-3-15,6 18-7 16,1 8 0-16,4 19-10 16,-4 8-2-16,-1 22-1 15,-2 11 2-15,-4 17 0 16,-4 2 0-16,-1 4-4 15,4-7-22-15,7-5-63 16,2-10-76-16,8-7 78 16</inkml:trace>
  <inkml:trace contextRef="#ctx0" brushRef="#br0" timeOffset="-180978.45">7354 10076 1910 0,'3'33'115'0,"-3"13"31"0,3 9 2 15,-9 16-59-15,-2 0-12 16,6 3-31-16,-4-6-24 0,14-10-13 31,6-6-11-31,3-14-31 0,-2-6-27 16,-9-9-73-16,-1-2-28 15,-13-8-8-15,-6-2 14 0,-18-16 60 16,-12-9 37-16,-8-18 73 16,1-6 32-16,17-12 34 15,12 1-1-15,25-3-22 16,20 5-4-16,29 6-3 16,15 3-3-16,12 8-7 15,1 4-16-15,-4 1-19 16,-5 5-24-16,-18 4-101 15,-2 5-167-15,-21 11 155 16</inkml:trace>
  <inkml:trace contextRef="#ctx0" brushRef="#br0" timeOffset="-180494.65">3719 11771 500 0,'2'0'191'0,"-2"0"-73"0,1 0 246 0,-1 0-169 0,-3 3 44 0,-8 1 9 0,-10 0-52 0,-2-4-21 0,-10 0-72 0,-8-1-27 16,-16-4-41-16,-5 5-17 0,-9 10-16 16,0 7-5-1,16 13-9-15,16 0-5 0,31-2-14 16,16-4-1-16,41-12 1 15,15-2 5 1,20-10 14-16,9 0 3 16,-11 5 1-16,-5 4 14 0,-4 15 10 15,-18 3 5 1,-28 20 18-16,-19 7-8 16,-41 16 0-16,-16 14-3 15,-16 6-11-15,-3 0-20 16,-4-11-72-16,-9-15-78 0,13-26 76 15</inkml:trace>
  <inkml:trace contextRef="#ctx0" brushRef="#br0" timeOffset="-180130.18">4199 12175 1041 0,'41'74'42'0,"-7"16"10"16,-8 8-32-16,-11 22-11 15,-4 1-24-15,-6-3-43 16,0-7 2-16,-10-29 9 16,0-14 26-16,-6-40 99 15,-4-22 30-15,-9-34 57 16,-3-26 21-16,-12-43-33 16,1-26-22-16,0-37-56 15,13-4-25-15,26 13 7 31,20 18 8-31,23 42 17 16,5 22 10-16,3 34-30 0,-3 14-15 16,-8 29-18-1,-5 10-8-15,-14 18 0 16,-12 6 3-16,-15 21 6 0,-16 5-1 16,-15 14-13-1,-6-1-36-15,-9-12-142 0,8-7-199 16,17-42 195-16</inkml:trace>
  <inkml:trace contextRef="#ctx0" brushRef="#br0" timeOffset="-179830.77">4689 12197 1374 0,'25'24'103'15,"2"-7"61"-15,5-11-52 16,-4-9-4-16,5-17-19 15,-3-5-10-15,0-9-30 16,-4 1-8-16,-17 2-4 16,-7 4 0-16,-13 11 17 15,-7 10-1-15,-17 14-7 16,-4 12-8-16,-2 34-36 16,2 9-5-16,10 21-9 15,10 9 1-15,18-15 3 16,2-7 0-16,26-23-2 15,8-12-1-15,17-25-11 16,11-11-29-16,2-25-96 0,7-13-419 16,2-25 355-16</inkml:trace>
  <inkml:trace contextRef="#ctx0" brushRef="#br0" timeOffset="-179637.54">5622 12043 1333 0,'-27'22'220'16,"-6"3"195"-1,-15 19-174-15,-2 14-48 0,-9 9-89 16,6 5-35-16,15-1-60 16,14-6-10-16,27-18-15 15,23-14-4-15,30-15-3 16,9-18 1-16,11-19-33 16,-10-13-34-16,-1-26-108 15,1-7-157-15,-1-14 203 16</inkml:trace>
  <inkml:trace contextRef="#ctx0" brushRef="#br0" timeOffset="-179464.28">6046 11350 1472 0,'-8'19'130'16,"-1"14"125"0,-10 16-98-16,1 27-10 0,-2 17-22 0,4 24-37 15,3 2-28 1,4 1-40-16,-2-5-4 0,8-15-65 15,1-10-82 1,12-26 76-16</inkml:trace>
  <inkml:trace contextRef="#ctx0" brushRef="#br0" timeOffset="-178957.88">5868 12011 1647 0,'45'-30'90'0,"9"3"60"0,8 8 11 16,-6 13-18 0,0 8-2-16,-12 18-45 0,-13 7-33 0,-4 16-35 15,-11 2-6 1,-7 17-3 0,-2 1-5-16,-7-8-3 0,1 0 2 0,-1-19-4 15,0-10 4-15,0-17-6 16,-1-9-4-1,1-22-3-15,-2-9-1 16,10-18-4-16,8 1-2 0,14 4-5 16,8 8 0-16,6 11 4 31,6 4 1-31,12 5 5 0,4 2 0 0,5 0 3 16,-3-5 1-16,-11 0 1 15,-10-8 0-15,-8 2 3 16,-4 0-2-16,-19 1 35 15,-5 1 15-15,-14 4 37 16,-10 0 19-16,-14 8-25 16,-7 11-14-1,-9 23-36-15,-6 12-19 16,2 17-15-16,11 11-4 0,15 5-1 16,15 3 0-1,29-13 1-15,15-6-1 16,24-14-5-16,4-6-2 0,10-24-43 15,1-7-24-15,5-10-87 16,6-4-28-16,-5-1 104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6:53:54.3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2914 7471 225 0,'0'8'81'0,"-1"0"82"0,-1 1-28 0,1-1 2 0,-2 1-11 0,-1 1 3 0,1-5-8 16,3 1-16-16,0-5-10 0,2-1-17 0,3 0-8 15,2-1-22-15,3-4-8 16,-4 4-7-16,5 1-3 16,2 0 1-16,4 4 4 15,2-1 3-15,-1 1 3 16,4-1 3-16,1 0 1 15,6-3-1-15,1-3-1 16,6 0-5-16,0-1-4 16,10-3-9-16,-2 2-3 15,7-3-7-15,2 3-2 16,1-3-4-16,1 5 0 0,-6 2 2 16,-2 1-1-16,2 1-1 15,0 2-2-15,-2 4-4 16,12-4 0-16,1-3 0 15,8 0 0-15,4-5-1 16,-4-6 1-16,3-2-1 16,-2 1-1-16,-2-1 1 15,1 2-1-15,6 6-1 16,6-1 0-16,8 5 1 16,2 1-1-16,7 0 0 15,-6-2 0-15,1 0-1 0,1-2 0 16,16 2 1-16,7-1-1 15,4 1 0-15,-3 1-1 16,-7-4 4-16,-5 0 4 0,11 2 5 16,12 2 2-16,0-3-1 15,0 4-1-15,-16 0-2 16,-4 5-2-16,14 1-2 16,-4 7-1-16,-7 1-2 15,-9 5 1-15,-17-1 1 16,-7 0-1-16,-6-2 3 15,-4-3-9-15,-8-4-102 16,-8-6 77-16</inkml:trace>
  <inkml:trace contextRef="#ctx0" brushRef="#br0" timeOffset="36150.93">3235 8691 701 0,'4'0'29'0,"6"4"1"0,3-4-16 0,4-4-11 0,7 1-1 0,7-11 25 0,1-3 18 15,7-2 36-15,7-5 11 0,3 10-11 0,-2 0-12 16,4 4-30-1,-4 9-10-15,-5 2 1 0,4 10 2 16,-3 7 9-16,6 2 2 16,3-6-6-16,1-1-4 15,9-7 0 1,-1 1 0-16,4-1-6 16,-8 2-4-16,6 1-13 15,0-1-5-15,5 2-4 0,5 1-1 0,12 1-1 16,-2 2 0-16,9 2-2 15,-1 3 1-15,-1-3 0 16,3-2 0-16,5-1 1 16,14-2 0-16,13-2-1 15,-2-4 0-15,0 0 1 16,-8 1 0 0,3-4 1-16,12 2 0 0,1 1 0 15,0-3 0-15,-8 2 0 16,1-1 0-16,14 2-2 15,-1-3-1-15,8-2 0 16,-11 0 0 0,5 0 2-16,3-2 2 0,11 2 1 15,-5-1-1-15,10-6 1 0,0 4 0 16,1 0 18-16,2-3 6 16,-5-2 11-1,7-3 6-15,2-7-15 16,1 3-3-16,-2 2-10 0,-5 0-5 15,-4 7-4-15,-4-2 0 16,-18 5-3 0,-15 3 1-16,-20 6-55 15,-8 4-119-15,-35 12 105 16</inkml:trace>
  <inkml:trace contextRef="#ctx0" brushRef="#br0" timeOffset="67270.42">1872 6471 665 0,'19'-14'108'0,"0"1"95"0,-5-1-15 0,-14 3-49 0,-8 3-15 0,-17 6-36 15,-5 6-23-15,-19 15-8 0,-3-1-9 0,-8 17-10 16,-3 8 0-16,-2 14-30 16,-3 6-5-16,2 22-5 15,1 16-3-15,13 37-5 16,11 19-2-16,32 24-5 16,21 11 1-16,29-12 4 15,14-13 0-15,18-25 7 16,3-17 0-16,14-23 2 15,12-7 2-15,35-23 1 16,13-13 10-16,38-37-205 16,33-22 148-16</inkml:trace>
  <inkml:trace contextRef="#ctx0" brushRef="#br0" timeOffset="67899.45">13440 7521 774 0,'-28'-1'60'0,"1"-4"26"0,14 3-16 0,1 2 11 0,9-1 33 0,1-1 16 0,2-1 14 0,5-6-10 0,3-4-46 16,6-1-25-16,16 1-44 0,6 1-13 16,13 12-14-16,1 3-3 15,7 22-2 1,0 10 1 0,5 17 6-16,1 3 4 15,-7 5 4-15,-8-3 3 16,-18-1 23-16,-13-7 14 15,-28 2 15 1,-16 5 6-16,-22 0-21 0,-9 4-15 16,-19-2-20-16,-7-1-33 15,-22-2-160-15,-7 0 125 16</inkml:trace>
  <inkml:trace contextRef="#ctx0" brushRef="#br0" timeOffset="68991.28">10203 12692 394 0,'0'-12'133'0,"1"1"147"0,1-2-37 0,0 10-55 0,-6-3-23 16,3 6-36-16,-1 0-16 0,-1 0-30 15,5 9-18-15,-1 4-25 0,9 6-6 0,7 12-8 16,5 1-4-16,8 17-8 16,3-1-7-1,12 8-7-15,8 2 1 16,6-6 0-16,-4 2 2 16,-6-7 0-16,-4-4 1 0,-2-4 0 15,-8-4-2-15,-2-10-31 16,-8-5-47-16,-9-12-160 0,-4-8 137 15</inkml:trace>
  <inkml:trace contextRef="#ctx0" brushRef="#br0" timeOffset="69253.03">10847 12889 1123 0,'-7'2'138'0,"-5"6"102"0,1 3-72 0,1 11-75 16,7 10-39-16,5 10-41 15,9 4-5-15,8 0-5 32,4-1-3-32,12-2-1 0,4 1-2 0,-2-4 3 15,-3-1 2-15,-4-8 4 16,-12 4 2 0,-10-3 6-16,-10-1 3 15,-17-2 4-15,-11-6 2 16,-24-5-3-16,-12-6-7 0,-25-13-42 15,-1-4-51 1,1-12-292-16,5-5 235 16</inkml:trace>
  <inkml:trace contextRef="#ctx0" brushRef="#br0" timeOffset="69711.59">11293 13525 931 0,'2'-3'118'0,"-1"1"78"0,7-1-70 16,0 2-19-16,12 1-17 0,7-4-3 0,19 1-11 0,5-2-5 16,8 1-23-16,3-7-9 15,-2 1-15-15,-5-1-8 0,-9-3-8 16,-5 0-1-16,-11 0-20 16,-3 3-46-16,-12 1-183 15,-5 4 150-15</inkml:trace>
  <inkml:trace contextRef="#ctx0" brushRef="#br0" timeOffset="69901.62">11675 13452 964 0,'-3'2'184'0,"-1"1"216"16,4 3-169-16,2-1-74 0,6 11-43 15,1 8-63 1,-2 7-20-16,1 12-24 0,-5 6-4 15,2 6-3-15,1 5-11 16,-3 3-78-16,3 0-79 0,-6-5 88 31</inkml:trace>
  <inkml:trace contextRef="#ctx0" brushRef="#br0" timeOffset="70091.17">11342 14222 1586 0,'41'-3'52'0,"14"-8"-5"16,8 3-4-16,4-3 0 15,0-2-3 1,-8-1-9-16,2-5-15 0,-4-4-36 16,5-4-78-16,-1-10-305 15,4 1 254-15</inkml:trace>
  <inkml:trace contextRef="#ctx0" brushRef="#br0" timeOffset="70518.45">12284 14009 746 0,'-3'57'105'0,"-7"-5"107"0,-2-6-64 0,-1-5 25 16,-1-21-3-16,-1-9-7 16,8-14-53-1,2-16-30-15,-3-12-42 0,11-6-15 16,3-4-15-16,7 2-4 0,12 12 3 15,1 3-1-15,4 23 7 16,-1 2 0-16,1 15-4 16,-1 11 0-16,-4 6-5 31,-1-4 0-31,1 2-4 16,2-6 0-16,1-6-3 15,5-3-2-15,-4-14-1 16,-1-7 0-16,2-16 4 15,-3-9 2-15,-2-15 6 0,2-11 15 0,-8-18 41 0,1-8 17 32,-10-14 24-32,-7-6 3 15,-3-1-17-15,-6 13-7 16,3 22-13-16,4 21-8 16,-1 30-21-16,0 14-11 15,0 26-27-15,-5 9-9 16,5 31 0-16,4 11-9 15,7 16 6-15,0 3-49 0,3 2-58 16,2-1-32-16,4-17-119 16,-1-12-51-1,3-25 176-15</inkml:trace>
  <inkml:trace contextRef="#ctx0" brushRef="#br0" timeOffset="71070.89">12844 13809 1285 0,'-18'-27'143'0,"9"8"98"0,3 13-59 0,12 15-86 0,10 9-37 15,11 7-42-15,1 0-2 0,11-11 2 0,4-3 5 16,-4-15 10 0,4-7 2-16,1-13 1 0,0-6-1 15,-4-2 7-15,-5-1 3 16,-20 6 14-16,-13 4 5 15,-16 7-8-15,-15 7-1 16,-7 16-19-16,0 17-11 16,7 22-19-16,7 12-8 15,13 18-9-15,4 1-1 16,13-9-2-16,6-2-3 16,18-18-5-16,12-12-1 0,11-22 2 15,5-12 6-15,8-18 6 16,1-11 3-16,1-20 6 15,-7-7 1-15,-21-20 7 16,-5-6 2-16,-14-10 8 16,-2-8 6-16,-7-6 4 15,-5 3-2-15,-7 17 4 16,-2 12 2-16,-2 37 6 16,-2 18 0-16,-7 28-14 0,-5 14-11 15,-8 25-18-15,2 13-4 16,2 23 2-16,1 10-1 15,11 13 3 1,5 3 1-16,11-11-3 16,7-15-1-16,12-31-1 0,9-15-2 15,9-24 1 1,5-13-4-16,4-19-48 0,1-11-54 16,-5-23-114-16,-4-12-172 15,-14-17 225-15</inkml:trace>
  <inkml:trace contextRef="#ctx0" brushRef="#br0" timeOffset="116128.47">2812 10615 829 0,'-3'10'95'0,"-2"4"63"0,-1 5-79 0,-4 6-34 0,1 7-28 0,1-7-2 16,6-6-6-16,-2-6-1 0,4-12 2 16,6 5 1-16,2-6 0 15,9 2-2-15,4 1-4 16,1 5-1-16,11 0-2 15,-3 3 0-15,6 5 13 16,2-4 9-16,6 3 7 16,7-3 2-16,10-1-13 15,15 0-8-15,6-1-9 16,9-1-2-16,4-6-1 16,-2-1-2-16,7-2-1 15,5-2 1-15,20-6 0 16,4 4 1-16,1 1 0 15,-6-4 1-15,-4 7 1 16,8 2 3-16,1 4 0 16,1-4 0-16,-7-2-3 0,-3-3 0 15,7-7-1-15,7 2 0 16,2 2 1-16,-7-2-1 16,-13 5 1-1,-1 3 0-15,8 6-1 0,-2 2 0 16,-1 3-1-16,-5-1 0 15,-7-6 0-15,10-1 0 16,11-3 1-16,4-1 3 16,3-2 0-16,-7 0 0 15,-1-2-2-15,14 3-1 0,-2 2 0 16,2 0 0 0,-5-1 0-16,7-1-1 0,-2-1 0 15,5 0-1-15,-4 1 0 16,-10 2 1-16,17 0 0 15,-2 0 0-15,3 0 0 16,2 0 0-16,-1 0-1 16,4-1 0-16,3 1 0 15,5-5 1-15,4 0 1 16,0 0-1-16,0-2 1 16,-1-1 0-16,5-5 2 15,-2 0-1-15,5-6 0 0,-3 4 0 16,5-3-1-16,-7 4 0 15,9 3 0 1,0 0 0-16,3 10 1 16,-4-3 0-16,-1 6 0 15,-5 3 0-15,0 4 0 16,-4 4 0-16,-2-1 0 0,-2 1-1 0,2 0 1 31,1 1 1-31,-1-3 0 0,3 3 1 0,1-1-1 16,-3-1 1-16,2 4-2 15,-2-2 1-15,0-1-1 16,5-4-1-16,2 1 1 16,-1-6-1-1,10 0 2-15,-7-1 0 0,24 2 59 16,8-4 13-16,5 2 14 16,0 0 2-16,10 2-54 15,-14 1-7-15,-16 4-10 16,2-1-2-1,-4-5-3-15,-5-1-6 0,-1-5-5 0,-5-4 0 16,-10-5-2-16,-3-3-1 16,-6-4 0-16,-6 4 1 15,-8 3 0-15,1 2 1 0,-6 2-1 16,-2 1 0-16,-2-2 0 16,7 3-1-1,-2-6 1-15,7 2 1 0,-16-4 1 16,-7 1 1-16,-1-1 0 15,-10 2 0-15,-21 0-48 16,-13 3-104 0,-28 3 92-1</inkml:trace>
  <inkml:trace contextRef="#ctx0" brushRef="#br0" timeOffset="134525.46">22691 6700 926 0,'0'4'66'0,"0"7"56"16,2 2 7-16,2-2 28 0,0 2 13 0,2-2 10 0,3-3-8 0,2 1-41 16,2-1-19-16,11-5-37 0,4 2-20 15,19 0-21 1,9-2-6-16,11-3-7 0,4 0-8 16,-3 0-3-16,0-3-2 15,2-2-7-15,-6 2 6 16,-10 0 1-16,-13-2 2 15,-19 2 6-15,-8-1 5 16,-14 4 7-16,-8-9-6 16,-8 7-6-16,-2 4-5 15,-8 7-9-15,-1 9 2 16,1 15-2-16,4 5-1 16,1 22-4-16,5 12-2 0,5 17 0 15,2 4 0-15,7 0 2 16,2 1 0-16,13 1 0 15,4 3 0-15,4 3 0 16,6-4 1-16,2 0 2 16,0-8-1-16,-5-8 1 15,-7-1 0-15,-6-4 2 16,-2-2 0-16,-12-4 3 16,-3-1 0-16,-7-14 1 15,-2-4 2-15,-4-17 1 16,-2-10 0-16,-3-11 5 15,-7-10 1-15,-9-3 1 0,-5 0-1 16,-7-7-5-16,-5 12-1 16,-28-3-4-16,-12 9 0 15,-15 11-1-15,-7-5-2 16,27 4-3 0,7-2-1-16,20-19 1 0,16 1 1 15,11-4 2-15,7-8-2 16,17 5-12-16,10 4-7 15,8 4-9-15,21 13-1 0,13 6 7 16,3 4-12-16,9 2-75 16,2-5-66-16,16-3 87 15</inkml:trace>
  <inkml:trace contextRef="#ctx0" brushRef="#br0" timeOffset="168003.91">3097 12912 944 0,'-11'11'106'0,"4"-7"158"0,2-4-239 0,0-4-2 0,-3-6-15 0,0 4 1 16,-3-1 22-16,2 4 18 15,1 3 32-15,-3 2 10 16,0 14-13-16,1 6-15 0,6 9-30 31,4 4-11-31,17 0-14 0,18-7-3 16,31-15 2-16,24-7 1 15,33-19 5-15,3-9 0 0,21-20 0 32,-2-1 5-32,8-6 3 0,0 4 3 0,-17 0-1 15,-15 6-3-15,-34 12 1 16,-18 3 1-16,-32 12 14 15,-20 1 21-15,-38 5 5 16,-26 6-4-16,-36-4-17 31,-25 0-29-31,-40 2-21 0,-16-1-7 16,-10 1-9-16,6 4 4 16,24 7 9-16,18 6 6 15,34 7 4-15,24 6-4 16,57 10-19-16,29 4-7 15,70 15-5-15,30 2 0 16,67-4-82-16,37-2 83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6:57:16.7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12222 8080 598 0,'0'0'86'0,"-3"-4"65"0,3 3-30 15,2-7-41-15,-1 2-1 0,7-4 18 0,-8 1 10 0,5 2 4 0,1 3-13 16,-3 4-29-16,5 4-11 0,-3 17-19 16,3 4-9-16,-2 18-16 15,2 1-5-15,-5 11-2 16,0 3-4-16,-3 4-1 16,0-10-1-16,7-9-3 15,-7-10 2-15,3-19-41 16,2-8-48-1,1-11-199-15,-3-2 167 0</inkml:trace>
  <inkml:trace contextRef="#ctx0" brushRef="#br0" timeOffset="1206.59">12364 8050 363 0,'-3'-8'68'15,"-2"0"80"-15,-1-2-8 16,3 7 6-16,-7-3-12 16,4 3-22-16,-2 1-15 0,3 1-21 15,5 1-12-15,0-2-14 16,0-7-2-16,13 5 3 16,-2-2 2-16,8 3-6 15,6 4-6-15,7 4-12 16,3 3-8-16,10 3-3 15,4-1-2 1,8-4-5-16,11 3-2 16,17-9-4-16,7 0-2 15,5-11-2-15,6-3-1 0,17-6 0 16,20 1-1 0,15-5 0-16,1 4-1 0,6 1 1 15,6 6 1 1,2 5 0-16,7 5-1 0,3 3 0 15,-10 0 0-15,4 3 1 0,-6 2 2 16,-15-2 1-16,-4 3 1 16,-14 2 2-16,-8-3 1 15,-25 1 0-15,-18-1 1 16,-15 3 1-16,-9 3 0 16,-9 3 1-16,-6-1-1 0,-5 2-2 15,-4 6-1-15,-6-7-2 31,6 0 1-31,1-3 0 0,-4-7 0 16,8-3 1 0,-5-1-1-16,-3-5 1 15,5-4-1-15,-11-1 1 16,-2-2 0-16,-4-1-1 0,-4 1 0 0,-1-1-1 16,-1 2-2-1,6-2-2-15,-4 4 0 16,9-4-1-16,4-1-1 15,4 3 1-15,9-2-1 16,4 6 2 0,2 0 0-16,2-1 0 15,-3 4 2-15,-5-1 0 0,0 5 0 16,-13 6 0-16,-4 1-1 16,-5 0 0-16,-4-3 1 15,2 3-2-15,5 0 1 0,-2 2-1 16,5 2 0-16,0-6 0 15,-2 1 0-15,6-4 1 16,-4-4 0 0,3-1 1-16,-1 2 1 0,-6-3 2 15,-1 4 0-15,-14 0 5 16,-5 0 2-16,1 5-1 16,-11 1 0-16,1 5-5 15,-4 4-3-15,4 0-3 16,-3 8 0-16,6 2-1 15,-2 6 1-15,5 9-2 16,0 4-1-16,3 2 1 16,2-1-1-16,3-2 3 0,1-4 0 15,2-7 1-15,2-5 0 16,-2-12 2-16,-2 0 1 16,-7-7 5-16,-4-4 3 15,-12 3 12-15,-10-6 4 16,-15 1 5-16,-12 2 0 15,-20 1-11-15,-9-3-5 0,-40 1-10 16,-19 2-5-16,-22 1-3 16,-12-3 3-16,-21 3-2 15,-10-6 1-15,-15-3 18 16,-16 0 5-16,11-6 17 16,1-4 2-16,-20-1-7 15,18-5-5-15,-4 0 2 16,4 3-1-16,19 0-6 15,5 5-5 1,8 4-16-16,5 3-4 0,18 6-9 0,1 4-23 16,5 7-38-16,8 0-17 15,8-1-42-15,13-4-25 16,35-8-205-16,8-5 218 16</inkml:trace>
  <inkml:trace contextRef="#ctx0" brushRef="#br0" timeOffset="2810.33">12675 6092 1028 0,'-21'-1'85'0,"4"1"91"0,1 1-71 0,4 17 7 0,4 2-11 0,2 24-19 0,6 12-16 0,7 29-26 15,4 3-10-15,1 18-16 16,-3 7-5-16,-3 6-3 16,-4 8-1-16,-2-7 1 15,-2-5-2-15,2-25-1 16,0-16-1-16,3-29-2 15,5-12-3-15,0-19-3 16,3-9 0-16,3-7 2 16,5-4 3-16,5-5 6 0,1-2 4 15,13 2 2-15,6 5-5 16,10 1-6-16,11 5-8 16,21 8-2-16,14 3 1 15,43 1 3-15,14-5 1 16,21-1 2-16,11-4 0 15,5-9 3-15,0 1 1 0,-6-7 5 32,-8 1 3-32,-33-1 7 0,-12 1 4 15,-37-3 5-15,-24-5 3 0,-33-5 5 16,-16-7 3-16,-15-18 10 16,-9-15-3-16,-10-34-11 15,4-16-9-15,-6-32-22 16,5-17-1-16,6-11-1 15,3 3-1 1,11 22 2-16,4 21-1 0,5 34 4 16,1 12 5-1,-11 19 17-15,-1 12 18 0,-12 19 24 16,-12-1 6 0,-17 8 9-16,-17 0-16 0,-28-1-15 0,-24 2-7 15,-45-2-26-15,-16 2-6 16,-54 7-35-16,-21 12-22 15,-33 25-35 1,-35 27-23-16,-1 53 11 0,0 21 17 0,31 31 19 16,45 2-23-1,49-11-451-15,38-6 361 0</inkml:trace>
  <inkml:trace contextRef="#ctx0" brushRef="#br0" timeOffset="3199.31">13860 7330 684 0,'22'5'122'0,"0"14"165"0,0 9-167 0,-8 26-32 0,-6 8-20 0,-14 13-52 16,-2 1-34-16,-5-7-261 16,2 2 185-16</inkml:trace>
  <inkml:trace contextRef="#ctx0" brushRef="#br0" timeOffset="4196.27">16065 5408 1246 0,'-36'21'75'0,"-2"1"32"15,-1 9-3-15,4 18-28 0,2 9-24 0,8 26-41 0,4 9-14 0,19 24-9 16,14 9-1-1,16 3-1-15,18-7 0 0,31-23-2 32,21-19-2-32,26-34 2 0,4-16 5 15,13-31 19-15,5-12 28 16,4-25 51-16,-5-12 23 0,-20-21 33 16,-23-13 2-16,-24-14-11 15,-18-7-4-15,-38-6-12 16,-22-4-13-16,-43-8-22 15,-21 2-22-15,-30 12-47 16,-24 16-27-16,-35 50-44 0,-9 26-5 16,-6 48-11-1,1 23-8-15,14 26-69 0,16 4-57 16,30 15-389 0,28 7 355-1</inkml:trace>
  <inkml:trace contextRef="#ctx0" brushRef="#br0" timeOffset="4767.54">16696 6496 1049 0,'-11'13'49'16,"2"12"30"-16,4 11 24 0,2 23 36 0,1 13 0 0,5 24-19 0,1 12-17 16,-1 15-42-16,0 6-14 15,-8 5-22-15,0-2-10 16,-6-9-10-1,2-17-1-15,3-33-31 0,-1-20-39 16,1-37-231-16,-2-11 186 16</inkml:trace>
  <inkml:trace contextRef="#ctx0" brushRef="#br0" timeOffset="5401.71">16488 7013 414 0,'-9'-4'114'0,"-4"4"106"0,3 4-22 0,3 11-35 0,-9 7-26 0,-5 11-30 0,-10 6-17 16,-15 5-28-16,-12 7-20 16,-23-1-25-16,-9 1-5 15,-8-7-5-15,4 0-1 16,9-6-3-16,10-5-2 16,17-8-6-16,20-1-5 15,22-8-17-15,9-4-8 16,18-4-3-1,4-5 0-15,9-3-29 0,8-4-31 0,-6-4-229 32,-4 3 196-32</inkml:trace>
  <inkml:trace contextRef="#ctx0" brushRef="#br0" timeOffset="5572.38">15584 7687 455 0,'8'-11'37'0,"-2"-2"63"16,-7 1-119-16,-4-3-69 16,-9 4 57-16</inkml:trace>
  <inkml:trace contextRef="#ctx0" brushRef="#br0" timeOffset="5873.43">15157 7381 889 0,'0'0'132'16,"-4"0"154"-16,4 0-148 16,-1 1 4-16,-6-1-48 15,1 4-28-15,-2 2-51 16,5 2-12-16,3 9-14 16,8 4-5-16,13 10 0 15,2 1 1-15,17 4 5 0,1-1-2 16,11-10-88-16,8-5-51 15,-2-2 76-15</inkml:trace>
  <inkml:trace contextRef="#ctx0" brushRef="#br0" timeOffset="6054.29">15033 7521 1352 0,'24'7'44'0,"8"4"15"0,6 1-11 16,1 9 10-16,0-4-12 16,-9 4-46-16,2-6-65 15,-13-2 41-15</inkml:trace>
  <inkml:trace contextRef="#ctx0" brushRef="#br0" timeOffset="6211.83">15054 7617 1411 0,'0'19'56'0,"3"0"10"16,8 8-44-16,13-2-16 15,3-3-6-15,15-9-47 16,6-8-82-16,12-13 79 16</inkml:trace>
  <inkml:trace contextRef="#ctx0" brushRef="#br0" timeOffset="6779.12">16971 7040 956 0,'-54'38'114'0,"-11"8"70"0,-17 6-99 0,-15 9 3 0,2 6-63 16,-6 4-12-16,-5 11-13 15,-14 1-3-15,0 7-33 16,5-2-41-16,18-10-155 16,22-11 134-16</inkml:trace>
  <inkml:trace contextRef="#ctx0" brushRef="#br0" timeOffset="7330.01">15756 7616 684 0,'6'0'130'16,"4"6"181"-16,2 8-195 15,3 4 8-15,2 12-40 16,5 1-25-16,5 1-37 16,4-5-11-16,-1-8-10 15,2-7-1-15,-7-9 0 16,-1 0-14-16,-13-4-49 16,-5-4-38-16,-22-7-141 15,-9-3-45-15,-16 1 46 16,-11-3 57-16,-11 1 185 15,0 5 96-15,-2 8 91 16,8 3 14-16,10 9 16 0,9-1-19 16,22-2-68-16,9-2-32 15,26-4-50-15,7-4-12 16,17 1-5-16,3-6 4 16,-2 1-5-16,2 3-9 15,-7 2-13-15,-4-2-5 16,-18 4-8-16,-14 1-8 0,-6 1-36 15,-14 7-16-15,-21 14-4 16,-8 2 5 0,4 12 37-16,1 5 16 0,15 8 13 15,7 0 2 1,26-6 1-16,8-9 0 0,23-18-25 16,8-8-61-16,17-10 50 15</inkml:trace>
  <inkml:trace contextRef="#ctx0" brushRef="#br0" timeOffset="103235.95">20763 8182 592 0,'0'-3'32'0,"2"-2"39"0,1-4-8 0,-1-6 70 0,-2 3 33 0,-2-1 45 0,-1 4-4 0,0 6-44 15,-5 3-28-15,-2 6-63 16,4 7-23-16,-5 7-21 16,6 5 0-16,1 7-1 0,0 3-3 15,4 4-9-15,0 0-6 16,4 1-4-1,2-7-1-15,-1-8-1 16,4-9-1-16,5-5 0 0,8-2-1 16,7-7-1-16,9 0 0 15,15-2-1 1,7 0-1-16,13 6-2 0,7 2-1 16,21 3 0-16,21 1 0 0,29-10-3 15,21 0-1 1,30-6 2-16,14-2 1 0,7-2 4 15,8-3 2-15,8-1 2 16,-17-1 3-16,19-1 6 16,-9 3-1-16,-23 0 1 15,0 6 4-15,-33-6 2 16,-14 0 1-16,-33 6 1 16,-23 0-4-16,-46 5-4 15,-20 8 1-15,-25-3 1 16,-8 3-1-16,-11-2 4 15,1 1 0-15,0-7 1 16,-2-2 2-16,1-12-2 16,-1-8 0-16,-8-13 3 15,-9-8 1-15,-5-10-5 0,-4-9-4 16,-13 4-10-16,-5 1-3 16,-8 16-3-16,-9 6-4 15,-10 20-4-15,-1 15-2 16,-10 11 0-16,-5 6 3 0,-18 7 8 15,-13-5 3-15,-25-5 6 16,-7-6 2-16,-1-11 3 16,-11-7 1-16,-8-10-2 15,1-4-4-15,-28 2-14 16,0 8-13-16,-8 28-10 16,-20 17 1-16,-10 34 7 15,16 11 10-15,13 12-20 16,23 8-59-16,49-9 57 15</inkml:trace>
  <inkml:trace contextRef="#ctx0" brushRef="#br0" timeOffset="103773.44">21470 8844 229 0,'-36'-12'24'0,"3"-1"61"0,-4-1 24 16,4 1 48-16,5 1 1 0,4-1-30 0,7 2-13 0,3 2-1 0,3 1-7 0,4 1-15 15,4 3 4 1,3-3 3-16,0 1 3 0,3 4 2 15,2 2-4 1,0 10-17-16,3 10-9 0,0 20-16 0,1 18-13 16,-4 29-22-1,3 22-12-15,-8 26-10 0,-4 10-1 16,-2 12-3 0,-5 7-4-16,2-8-15 0,1-3-1 15,5-46-2-15,3-22 4 16,0-45-12-16,3-20-26 15,5-39-111-15,1-27-136 16,15-62 169-16</inkml:trace>
  <inkml:trace contextRef="#ctx0" brushRef="#br0" timeOffset="103930.5">21562 9005 956 0,'58'-79'116'0,"-15"29"59"0,-14 23 12 0,-17 48-28 15,-3 23-34-15,-15 39-10 16,-10 18-7-16,-11 19-42 15,-4 0-7-15,-3 0-30 0,3-5-10 32,1 2-7-32,6 1-49 0,5-1-139 0,5-5-155 15,6-15 158-15</inkml:trace>
  <inkml:trace contextRef="#ctx0" brushRef="#br0" timeOffset="104270.88">23967 8975 1492 0,'10'100'49'0,"-1"5"1"16,1 7-42-16,-10-3-5 15,-8 3-1-15,-8-5 1 0,0 1 0 16,-7-22-11-1,-3-10-24-15,1-33-181 16,5-15 141-16</inkml:trace>
  <inkml:trace contextRef="#ctx0" brushRef="#br0" timeOffset="104420.99">24184 8977 1138 0,'29'16'207'0,"0"18"308"0,-17 59-395 16,-12 22-4-16,-25 37-57 15,-14 4-20-15,-7-11-20 16,3-11-22 0,9-35-68-16,5-21-57 0,12-34-209 15,3-11 189-15</inkml:trace>
  <inkml:trace contextRef="#ctx0" brushRef="#br0" timeOffset="104958.44">22964 6942 1304 0,'9'4'50'0,"3"11"8"0,0 7 18 0,1 29 8 0,1 14-6 0,-3 25-19 0,3 12-19 0,-3 19-13 0,-9 6-9 15,-2 5-71-15,-11-1-85 16,-2-24 80 0</inkml:trace>
  <inkml:trace contextRef="#ctx0" brushRef="#br0" timeOffset="105476.69">23022 6995 1236 0,'0'7'24'0,"13"12"5"0,1 0 18 31,16 3 53-31,6-1 23 15,23-10 10-15,12-3-6 0,27-8-22 0,17-3-22 16,9-8-40-16,-2 3-19 0,-7 1-21 16,-9 1 0-1,-16 1 0-15,-8 1 2 16,-25-4 4 0,-10-3 3-16,-27-2 8 0,-1-3-1 0,-17 2-4 31,-4 3-3-16,-1 6-12-15,3 2 0 0,0 2-3 16,0 1-2-16,2 0 0 16,2 0-2-16,6 11-4 15,-9 4 1-15,-1 15 0 16,-1 3 1-16,-2 26 2 16,0 6 2-16,6 12 0 0,1 3 2 15,8 1 4-15,2 4 0 16,5 5 2-16,-2-4 0 15,-3-8 0-15,-4-7 2 16,-10-13 2-16,1-8 1 16,-15-16 2-16,-14-3 2 15,-21-17 2-15,-14-3 2 16,-21-11-6-16,-7-12-8 16,-4-13-31-16,-8-7-33 15,-10-9-122-15,-2-2-167 0,-4 4 199 16</inkml:trace>
  <inkml:trace contextRef="#ctx0" brushRef="#br0" timeOffset="108489.69">23335 7195 467 0,'-11'5'123'0,"0"-4"108"0,6-1-30 0,5 0-16 0,8-1-28 0,0-6-21 0,3 3-39 16,-2-3-7-1,-9 7-11-15,-3-5-6 0,-6 5-13 16,-2 5-5-16,0 8-21 15,3 7-6-15,-2 12-13 16,7 6-7-16,-5 6-8 16,7-3 1-1,-1 0 0-15,0-2 0 0,6-6 0 16,-1-7 0-16,5-14 3 16,-5-4 4-16,-3-8 11 15,0 0 1-15,-7-5-2 16,-2-2-5-16,-2 0-11 15,0 4-4-15,5 0-5 16,6 3-1-16,1-5-2 0,10 0 2 16,8-6 4-16,5-3 4 15,3-5 6 1,6 2 1-16,-6 3 0 0,-7 0 0 16,-3 3-2-16,-7 6-1 15,-2 5-3-15,-3 5 0 0,2 1 0 16,4 5 0-16,4 1-1 31,5 4-1-31,1 5-3 0,2 2 0 0,-8 11-1 16,-6 3 2-16,-11 9 3 15,-7-3 0-15,-7-2-7 16,-1 0-15-16,7-13-44 16,1-7-40-16,9-14-95 15,0-7-107-15,5-14 172 16</inkml:trace>
  <inkml:trace contextRef="#ctx0" brushRef="#br0" timeOffset="108796.74">23668 7502 701 0,'-13'8'92'0,"2"-5"132"0,8 4-134 0,1-4 26 0,4-3 16 0,10 3-12 0,4 3-29 0,2 2-27 0,-7 8-44 16,-7 6-9-1,-4 10-11-15,-1 7-48 16,-9 2-42 0,-1 3-73-16,0 0-199 15,-3-6 221-15</inkml:trace>
  <inkml:trace contextRef="#ctx0" brushRef="#br0" timeOffset="109062.3">23562 7520 1011 0,'14'-22'90'0,"2"1"108"15,3 4-45-15,0 3 1 16,0 4-10-16,1 1-33 16,4 2-14-16,4 4-30 15,5 0-18-15,-7 9-34 16,0 7-10-16,-10 6-5 0,-6 5 1 15,-10 2 3-15,-18 1 3 16,-8-2-3 0,-8-3-6-16,-13-11-29 0,4-6-21 15,-7-11-73-15,0-11-101 16,1-2 131-16</inkml:trace>
  <inkml:trace contextRef="#ctx0" brushRef="#br0" timeOffset="-203147.59">21434 7364 280 0,'-10'-5'65'0,"-5"2"53"16,-4 3-55-16,-13 0-161 0,2 0 70 0</inkml:trace>
  <inkml:trace contextRef="#ctx0" brushRef="#br0" timeOffset="-202865.17">21205 7245 265 0,'3'-3'127'0,"0"2"150"0,-1 1-1 0,1 4-32 16,-1 6-28-16,-2-1-54 31,0-2-22-31,1 2-26 0,2-6-4 15,1 3-9-15,0 1-7 0,4-6-11 16,3 7-10-16,-3 10-16 16,3 2-6-16,0 16-27 15,0 8-8-15,2 18-12 16,-2 7-6 0,-3 15 2-16,3-2 0 0,-2 2 1 15,-4-9 0-15,3-21-7 16,-3-10-16-16,4-19-85 15,4-12-85-15,-1-18 101 0</inkml:trace>
  <inkml:trace contextRef="#ctx0" brushRef="#br0" timeOffset="-201889.67">21375 7264 357 0,'0'-5'101'0,"-3"4"89"16,0 2-11-16,-3 6-44 15,-5-4-32-15,0 6-24 16,0-4-3-16,0 5 2 15,4-1 4-15,1-6 8 16,6-1 4-16,0-1 6 16,0 1 0-16,3 0-22 0,3-7-13 15,10-5-21-15,6-4-13 16,5-3-14-16,11-4-4 16,6 2-8-16,8 0-3 31,10 12-2-31,4 2 0 0,-4 10 0 0,2 4-2 15,7 10 1-15,5-6 0 16,11 1 1 0,11-3 2-16,-4-5 0 0,-4 0 1 31,-20-1 3-31,-18 1 1 16,-34-4 3-16,-5 3 5 15,-16-2 3-15,-7 2 0 0,-2 1-3 16,-1 2-4-16,9-2-8 15,2-3-1-15,2 0-1 16,3-3 1-16,7 0 3 16,1 2 3-16,-5 1 13 15,5 5 5-15,-3-5 7 16,-5 4 2-16,-1-4-5 16,-2 0-2-16,-2 2 6 15,2-2 1-15,0-2-4 0,-2-1-6 16,1 0-15-1,-1 2-4-15,2-1-3 0,-3 1 2 16,3-2-1-16,-1 0-1 16,-1 0-1-16,0 2-1 15,2-1 0-15,-1 2 0 16,-1-1 0-16,1-2 2 16,-3 1-3-16,0 9 1 0,4-2 0 15,0 3-1-15,3 8 0 16,3 1-2-16,1 13-2 15,4 8-1 1,3 13 1-16,2 9 1 16,-1 3 2-16,0 4 0 15,0-13 1-15,1-9 0 0,5-10 3 16,-4-9-1-16,-3-3 2 16,-3-3 0-1,-8-8 1-15,-3-1 1 0,-8-6 1 16,-6-1 1-16,-8-3-1 15,-3-2 0-15,-5-2-1 16,-3 0-1-16,-8 0-1 16,-10-2-1-16,-23-4-1 15,-9-3-1-15,-15-1-9 16,0-2-10-16,14 2-27 0,9 7-14 16,12 3-49-16,14 2-25 15,12 2-133-15,7 6-154 16,16 2 241-16</inkml:trace>
  <inkml:trace contextRef="#ctx0" brushRef="#br0" timeOffset="-200522.87">21587 7042 697 0,'-7'17'48'0,"-5"-3"73"0,-5-1-24 0,2 0 25 16,1-10-7-16,9-3-32 0,-1-3-10 0,6-8-10 16,6 0-1-16,-1-8-8 15,6-3-2-15,-1-12 5 16,2 0-4-16,4-15-6 16,1-3-2-16,5-13-9 15,2-7-3-15,5-6-3 16,-1-1-3-16,7 5-4 15,-5 5 1-15,3 11-1 16,-5 7-2-16,-3 20-1 16,-7 5 0-16,-7 14 1 15,-10 12 2-15,4 0 0 16,-14 6-2-16,1 4-1 0,-2 5-5 16,2-2-7-1,0 1 0-15,5-6-6 0,3-8 2 16,3 0-2-16,7-3 0 15,6-5-1-15,4 3-1 16,5-1-2-16,2 1 0 16,10 2 0-16,4-3 0 0,9 1 0 31,13-4 0-31,14 1 0 0,2 0 2 0,-1-2 0 16,-11-1 1-16,-16 3 1 15,-7-1 2-15,-15 1 1 16,-4 3 0-16,-14 4 3 15,-10 1 0-15,-1 1-1 16,-9 4 0-16,-1 3-3 16,4-3-2-16,-2 1-2 15,4-3 0 1,2 0 0-16,2 4-1 0,0-4 0 16,-2 1 1-16,-2 4 0 15,-1 3 1-15,-8 2-1 16,-1 6-2-16,-8 8 1 0,3 4-1 15,-8 13-2-15,-1 4 0 16,-10 21-4-16,-6 15-2 16,-15 26-1-16,-2 15 1 15,1 15-89-15,13-11 2 16,20-32-46-16,14-23-89 16,13-44 176-16</inkml:trace>
  <inkml:trace contextRef="#ctx0" brushRef="#br0" timeOffset="-199014.04">21915 8803 394 0,'-8'0'163'0,"5"0"109"0,1 2-51 0,-1-2-27 0,9 0-44 0,-2 2-11 16,2 1-28-16,-1 6-23 16,-5 10-45-16,0 13-16 15,-8 20-15-15,1 11-2 16,-5 20-7-16,-1 9-3 15,2 17-6-15,-1 4-15 16,1 2-30-16,-1-6-4 16,5-14-15-16,-3-15 16 15,9-22 32-15,-1-13 8 0,2-25 23 16,3-7 7-16,8-23 12 16,0-13 4-16,2-23 5 15,-2-11-3-15,-5-20-12 16,4-8-3-16,-10-11-6 15,-7-9-3-15,1-10-2 16,-5-5-1-16,2 12-3 16,4 10 1-16,5 24 1 15,1 15 2-15,12 20-1 16,-2 6-2-16,3 14-4 16,0-2-1-16,-1 7-5 15,-2 0-22-15,-6 3-136 16,4 6 110-16</inkml:trace>
  <inkml:trace contextRef="#ctx0" brushRef="#br0" timeOffset="-198778.26">22199 8795 865 0,'5'13'76'0,"-2"9"44"16,3 5-13-16,-4 14-15 0,-2 11-28 0,-3 22-31 0,-4 10-9 0,-5 23-20 16,-3 3-36-16,0 15-254 15,-7 1 196-15</inkml:trace>
  <inkml:trace contextRef="#ctx0" brushRef="#br0" timeOffset="-198573.14">22175 10141 500 0,'40'-27'187'15,"-2"-11"143"-15,6-31-87 0,-2-13-45 16,-13-24-67 0,-6-8-17-16,-18-9-24 0,-5-6-12 15,-14-2-24 1,-13-1-15-16,-11 4-23 0,-3 7-6 15,0 31-13 1,8 22-11-16,6 39-31 0,7 14-26 16,13 15-83-16,4 1-103 15,8 7 146-15</inkml:trace>
  <inkml:trace contextRef="#ctx0" brushRef="#br0" timeOffset="-198180.05">22532 8720 1200 0,'3'16'98'0,"-1"6"21"16,1 8-7-16,1 15-33 15,0 11-41-15,2 18-22 0,0 12-5 16,5 22-11-16,-4 7-2 16,-1 3-12-16,-3-6 1 15,2-25 5 1,3-18 2-16,4-29 11 0,-1-17 5 16,2-23 24-16,0-16 18 15,-2-25 33-15,-2-20 14 16,-1-24 6-16,0-19-8 15,-8-30-30-15,-3-10-17 16,-7-17-31-16,1 7-12 16,-2 35-7-16,4 23-14 15,-1 44-104-15,-3 22-49 0,0 30 79 16</inkml:trace>
  <inkml:trace contextRef="#ctx0" brushRef="#br0" timeOffset="-197504.6">22117 9414 529 0,'12'0'137'0,"-4"0"136"0,-3 0-21 0,-2 6-91 0,-3 2-30 0,-3 9-53 15,2 8-22-15,-1 15-23 16,0 6-5-16,1 20-13 15,-7 5-4-15,3 3-6 16,-3-9 0-16,5-13 13 16,3-13 25-16,0-17 39 0,5-12 12 15,4-17 11-15,6-15-18 16,3-22-33-16,1-19-13 16,2-25-26-16,-7-10-23 15,-11 0-147-15,-4 3-274 16,-20 25 253-16</inkml:trace>
  <inkml:trace contextRef="#ctx0" brushRef="#br0" timeOffset="-196876.12">22932 8628 856 0,'-7'2'167'0,"2"4"96"0,-6 8-76 0,-3 4-5 0,-1 15-104 0,-4 5-34 0,10 20-28 16,0 13-8-16,12 17-10 15,5 12-7-15,3 13-52 16,-3 2-49-16,1-4-47 16,2-10 3-16,0-21 54 15,0-4 52-15,-6-23 51 16,0-10 3-16,-1-22 21 15,3-18 6-15,5-25 26 16,4-18 16-16,14-29 12 16,-11-15 9-16,3-21 12 15,-6-14-5-15,-16-20-25 0,-3-4-15 16,-10 6-35-16,-9 11-12 16,-6 36-12-1,-1 20-6-15,-7 32-62 16,6 15-33-16,-3 15-224 0,6 2 185 15</inkml:trace>
  <inkml:trace contextRef="#ctx0" brushRef="#br0" timeOffset="-196017.33">21707 9964 847 0,'25'10'53'0,"-1"4"22"0,1 9-26 0,-1 7-6 0,1 5-20 16,9 1-4-16,7-3 5 0,15-3 29 0,13-8 5 15,26-7-4-15,9-7-6 0,11-12-5 16,2-8 11-16,-4-21 18 16,4-7 2-1,12-15-20-15,-4-5-11 0,-13-6-12 16,-19 0-2-16,-36 1 32 15,-13 2 11-15,-31 11 13 16,-18 3 3-16,-33 13-24 16,-9 6-12-16,-40 17-26 15,-17 7-7-15,-24 14-20 16,-4 6-10-16,12 8-40 16,19 3-28-16,11 4-74 15,8-1-62-15,14-1 120 16</inkml:trace>
  <inkml:trace contextRef="#ctx0" brushRef="#br0" timeOffset="-195616.48">21738 10038 923 0,'14'14'149'0,"1"12"103"0,0 10-18 0,4 16-106 0,-4 13-45 0,-1 18-56 16,2 10-12-16,1 2-10 15,0-2-4-15,7-10-10 16,0-10-31-16,7-19-131 15,5-13-178-15,5-26 190 16</inkml:trace>
  <inkml:trace contextRef="#ctx0" brushRef="#br0" timeOffset="-195304.75">23065 9814 1008 0,'13'24'118'0,"-2"9"98"16,0 6-3-16,-3 25-5 15,-7 6-28-15,-9 27-53 16,-3 7-21-16,-5 9-56 15,-1 9-24-15,-2-6-21 16,5 0-6-16,5-8-5 16,4 0 5-16,-3-4-60 15,3-7-66-15,4-15-181 16,-1-11-201 0,0-26 275-16</inkml:trace>
  <inkml:trace contextRef="#ctx0" brushRef="#br0" timeOffset="-194871.17">22065 11038 557 0,'0'0'152'0,"0"2"159"15,0-1-117-15,3 2-4 16,-1 5-45-1,-1 3-26-15,2 8-45 0,7 8-26 16,9 8-28-16,11 1-6 0,17 2-1 16,13-2 4-16,8-9 24 15,6-10 8-15,0-7 17 16,5-10 6-16,11-24-14 16,8-9-9-1,6-25-25-15,-6-13-10 0,-13-13-42 16,-11-3-57-16,-20 5 49 31</inkml:trace>
  <inkml:trace contextRef="#ctx0" brushRef="#br0" timeOffset="572.62">835 6189 251 0,'-3'-3'84'0,"-2"-7"103"0,-1 1-3 0,0-2 2 0,1 0-3 0,0-1-16 16,5 1-11-16,2 0-30 0,-2 0-11 0,0 10-14 16,0 1-14-16,-10 1-20 15,7 17-11-15,-2 20-26 0,2 12-9 16,3 21-15 0,0 8-3-16,2 4-1 0,-2-1 1 15,5-17-1 1,-5-13 2-16,1-20 0 0,1-10 1 15,-1-21 6-15,-1-5 1 16,0-30 8-16,2-7 5 16,6-20 5-16,-5-12-3 15,5-13-6-15,-3-7-6 0,-5-5-9 16,0 16 2-16,7 16-6 16,-3 14-2-16,0 30-2 15,7 10-5-15,-6 20 5 16,3 11 0-16,1 18 1 15,-2 2 1-15,2 4 0 16,4 2 0-16,4-13 0 16,4-9 0-16,4-18 2 15,2-8 8-15,-2-19 14 16,7-10 3-16,-4-10 8 16,-1-5-3-16,-4 6-5 0,-5 4-8 15,-6 25-11 1,-1 12-4-16,-4 34-9 0,-1 12 3 15,-6 33 2-15,0 9 2 16,-8 13 1-16,2 0-2 16,6-11-46-16,5-11-48 15,15-27-154-15,10-16-115 16,10-25 192-16</inkml:trace>
  <inkml:trace contextRef="#ctx0" brushRef="#br0" timeOffset="918.94">1528 6413 937 0,'4'34'94'0,"6"4"76"0,3 5-11 0,-1-5-32 0,1-5-17 0,10-13-26 0,-5-12-17 0,5-11-3 0,0-11 3 0,-8-11-5 15,-4-5-9-15,-7-4-18 16,-1-3-8-16,-6-8 1 0,-7 1 5 15,-7 8 1-15,-9 9-3 16,0 24-14-16,-3 16-10 16,2 32-9-1,-1 14-3-15,9 16-1 0,6 3 1 16,9-7 1-16,5-4 1 16,14-21 0-1,8-8 2-15,7-19 1 0,8-14 2 16,0-16-2-1,0-13-14-15,1-19-72 16,-1-5-42-16,0-19-98 16,3-5-52-16,-3-12-155 0,-2-12 237 0</inkml:trace>
  <inkml:trace contextRef="#ctx0" brushRef="#br0" timeOffset="1099.06">2014 5884 446 0,'6'-66'155'0,"-1"25"186"15,-1 10-62-15,-5 38-46 16,-7 20-20-16,0 27-52 15,-5 10-13-15,2 20-53 0,-3 8-19 16,0 16-31-16,-2 6-13 16,2 1-18-16,0-5-5 15,4-13-3 1,4-9-10-16,9-17-97 16,11-17-83-16,16-28 94 15</inkml:trace>
  <inkml:trace contextRef="#ctx0" brushRef="#br0" timeOffset="2088.13">2380 5826 299 0,'0'-5'113'0,"-2"0"96"0,2 4-34 0,0-1-12 0,2-2-33 16,-1 4-17-16,2 4-17 0,-3-1-4 0,-3 15-11 0,0 2-8 0,-3 9-17 0,-4 7-10 15,-5 5-18-15,-6 9-6 0,2 25-10 16,-3 2-4-1,6 24-4-15,5-3-4 0,11-7 0 16,10-11-1 0,9-26 1-16,7-10 0 15,9-20 3-15,-2-8 0 16,2-16 0-16,0-8-15 0,-7-17-144 31,-1-10 109-31</inkml:trace>
  <inkml:trace contextRef="#ctx0" brushRef="#br0" timeOffset="2276.49">2227 6236 1318 0,'9'6'78'16,"4"2"18"-16,1-11-19 0,5-2-26 15,3-7-20 1,8-6-6-16,11-8-148 15,3-3-136-15,16 7 145 0</inkml:trace>
  <inkml:trace contextRef="#ctx0" brushRef="#br0" timeOffset="2893.54">2937 6370 1096 0,'-23'30'168'0,"-2"0"108"0,-11-11-53 16,0 1-56-16,-2-7-77 31,1 0-36-31,3 2-43 0,-3 1-7 0,12 8-7 16,8 3-4-16,17 4-5 31,6-2 0-31,27-9 1 0,4-4 4 16,7-13 4-16,2-5 3 15,-9-15 3-15,-2-3 2 0,-3-18 1 16,-4-3 1-16,-6-19-1 0,-3-8-1 15,2-19 2-15,-7-9 1 16,-5-11 3-16,-2-2-1 16,-4 6 1-1,3 18 8 1,-6 36 21-16,-2 23 3 16,-7 38-8-16,-4 17-12 15,-4 35-26-15,-2 17-4 0,3 24 0 16,2 12 1-16,3 9 3 15,11-6 1-15,10-21-4 16,5-18 0-16,17-31-2 16,4-13 0-16,4-25 4 15,4-13 2-15,0-26 4 16,-3-9 0-16,0-12 3 16,-9 1 0-16,-15 4 0 15,3 9-2-15,-20 32-2 16,-4-1-2-16,-14 39-3 15,-2 15 0-15,4 12 0 0,7 1 1 16,12-12-2 0,12-12 0-16,26-28 0 15,5-10 3-15,5-16 5 0,-7-10 4 16,-11-6 6-16,-6-4 4 16,-15-3 12-16,-4-1 6 15,-20 1-2-15,-10-6-4 16,-23 7-23-16,-7 6-21 15,-6 11-68-15,-3 11-63 16,7 10 77-16</inkml:trace>
  <inkml:trace contextRef="#ctx0" brushRef="#br0" timeOffset="3609.67">3697 6526 1146 0,'-2'29'70'0,"1"2"11"0,-4 1 17 0,3-1-3 0,7-4-36 0,0-8-25 16,12-13-28-1,5-4-2-15,13-10 1 0,1-6 4 16,-1-5 10-16,5-6 5 15,-7 1 21-15,-2 2 11 0,-7 4 10 32,-5 4-2-32,-13 10-24 0,-4 4-12 15,-7 18-20-15,-3 5-4 0,3 3-3 16,10 1-1-16,20-9-3 16,7-7 2-16,12-13 1 31,3-11 3-31,-4-6 14 0,1 1 6 15,-14-3 15-15,-2 2 4 0,-12-1-1 16,-8 1-2 0,-11-3-11-16,-8 4-8 0,-6 1-12 15,-1 11-7-15,2 2-7 16,9 8-4-16,10 0-1 0,1 4 1 16,20 3 2-1,3 0 3-15,8-1 4 16,3-1 1-16,3 1 0 15,0 1 2-15,-7-5 2 16,-4 3 1-16,-16-2 3 0,-3-2-1 16,-11-4 1-16,0 2-1 0,0-3-2 15,0 0-4-15,0-6-1 32,10-4-3-32,10-4 0 0,6-6 2 15,8-1 4-15,4-1 6 0,2-1 4 16,5 2 2-16,-2 5 4 31,-4 4 0-31,-1 12 4 0,-3 11 0 0,-7 17-5 16,-5 11-6-16,-12 12-4 15,-2 1-3-15,-6-3-26 16,4-3-49-16,4-15-195 31,3 2 162-31</inkml:trace>
  <inkml:trace contextRef="#ctx0" brushRef="#br0" timeOffset="9941.95">9170 426 610 0,'3'5'159'0,"-3"1"163"0,0-4-17 16,-3-2-51-16,-1-2-24 0,0-6-48 0,-7 0-30 0,-11 1-57 15,-5 0-31-15,-13 4-37 16,-2 2-11-16,-6 5-15 15,4 4 2-15,3 8-4 16,11 3-3-16,16 0-6 16,9 3-1-16,19 3 1 15,7-1 1-15,18 3 4 16,4-1 2-16,3 4 1 16,3 5 2-16,-8 4 3 15,-2 4 1-15,-18 3 4 16,-9 3 2-16,-20-2 5 15,-9 0 0-15,-18 4-2 16,-7-1-3-16,-7-9-6 16,0-3-9-16,5-17-69 15,1-14-41-15,23-10-156 0,-1-12-131 16,34-15 229 0</inkml:trace>
  <inkml:trace contextRef="#ctx0" brushRef="#br0" timeOffset="10303.24">9313 677 1000 0,'38'8'176'0,"-5"6"117"0,-8 21-112 16,-4 7-37-16,-18 17-82 15,-3-1-20-15,-5 5-22 16,-3-3-8-16,-1-8-4 16,-2-3-2-16,-2-16 3 15,4-5 0-15,-10-10 5 16,3-10 3-16,-4-13 1 15,1-9 1-15,-3-22 5 16,6-15 0-16,3-28 0 16,8-12-2-16,15-10-7 15,15 3 3-15,22 24-2 16,10 11 18-16,3 30 3 16,-6 17-6-16,-10 19 1 15,-9 11-20-15,-10 13-4 16,-4 5 2-16,-9 9 1 0,-12 1 2 15,-14 10-1-15,-14 0-11 16,-7-4-47-16,-6-3-34 16,1-15-121-1,3-9-87-15,13-18 159 16</inkml:trace>
  <inkml:trace contextRef="#ctx0" brushRef="#br0" timeOffset="10601.12">9660 779 869 0,'14'21'115'16,"-1"-2"130"-16,3 0-58 0,9-7 13 16,3-2-41-16,9-10-55 15,1-8-24-15,-2-5-24 16,-8 1-5-16,-7 4-13 16,-9-5 17-16,-15 5 3 15,-9-3 0-15,-14 3-8 16,-8 12-20-16,-14 7-22 15,6 9-5 1,-1 13-5-16,12 2-4 0,15 3-4 16,6 1-3-16,17-4 2 15,8-2 1-15,14-14 3 0,10-3-7 16,9-12-83 0,4-8-83-16,6-14-255 0,4-2 233 15</inkml:trace>
  <inkml:trace contextRef="#ctx0" brushRef="#br0" timeOffset="10805.79">10324 721 887 0,'-19'29'174'0,"-6"7"224"15,-2 6-170-15,-10 9-41 16,-1 2-56 0,5 6-73-16,10-7-22 15,16-10-20-15,7-7-7 16,23-18-9-16,9-9-3 0,10-19-9 15,4-9-17-15,-6-18-65 16,-3-5-47-16,8-10-121 16,-6-9-92-16,0-7 198 15</inkml:trace>
  <inkml:trace contextRef="#ctx0" brushRef="#br0" timeOffset="10963.47">10585 298 630 0,'4'-52'200'0,"0"21"239"16,-1 15-126-16,-6 26-116 0,-1 15-38 15,0 19-70 1,-6 14-16-16,5 16-26 16,-4 4-14-16,0 7-24 0,2 5-4 0,-1 6-12 15,7-6-60-15,-2-7-214 16,3-7-184 0,3-16 228-16</inkml:trace>
  <inkml:trace contextRef="#ctx0" brushRef="#br0" timeOffset="11451.11">10545 901 779 0,'0'-58'144'16,"2"9"178"-16,3 8-119 0,9 20-42 15,3 1-27-15,12 17-49 16,4 1-19-16,12 4-26 16,9 9-8-16,-5 4-9 15,-5 7-2 1,-11 7 0-16,-11-2-3 0,-17 4-2 15,-3 2 2-15,-9-8 2 0,-7-1 0 16,5-16 0-16,5-5-1 16,0-20-6-1,5-13-4-15,12-10-7 0,-2-7-2 16,14 8-3-16,2 9-1 31,-3 9 1-31,1 9 1 16,0 7 0-16,-1 3 2 15,6-2 0-15,6-3 2 16,2-5 2-16,3-7 0 0,-5 0 17 16,-3-2 4-1,-12 2 24-15,-8 4 17 16,-13-3 15-16,-11 4 1 0,-8 9-7 16,-5 5-21-16,-4 18-31 15,-4 10-7-15,7 16-19 16,6 7 2-16,17 1-6 15,13-8-1-15,19-11 0 16,11-6 0-16,13-15 7 16,3-1-26-16,-1-9-79 15,-3-2-66-15,-16-13-378 16,4 12 331-16</inkml:trace>
  <inkml:trace contextRef="#ctx0" brushRef="#br0" timeOffset="15659.59">11118 1382 351 0,'8'0'175'0,"-5"-2"126"0,3 2-25 0,-4 0-23 0,-1 0-51 0,-1 0-26 16,-1 2-57-16,1 3-20 15,3 9-41-15,0 3-12 16,5 19-6-16,-2 9-7 16,2 10-15-16,-5 0-7 0,-1 0-6 15,-2-3-1 1,-5-4-2-16,-3-7-6 15,2-8-59-15,-5-8-49 16,3-11-163-16,0-3-168 0,-1-11 246 16</inkml:trace>
  <inkml:trace contextRef="#ctx0" brushRef="#br0" timeOffset="16189.27">10911 1489 986 0,'-3'-5'137'15,"0"4"90"-15,0-1-55 16,3 2-21-16,8-3-35 16,0-2-12-16,4-4-15 15,4-5 3-15,1-7-10 0,5-1-13 16,2-3-25 0,1 0-15-16,12-4-24 0,2 1-4 15,5 0 0-15,5-4-1 16,-2 7-9-16,-2 6-26 15,-3 6-27 1,-6 7-4-16,-9 11 2 0,-5 3 25 0,-14 10 28 31,-3 3 7-31,-13 9 6 16,-1 0 2-16,-2 9-2 16,0 7 0-16,1 6-2 0,5 5 0 0,1 4 1 15,-1 2 0-15,3-9 0 16,2-5 1-16,0-16 2 15,3-5 0-15,4-15 4 16,-7-11 6-16,3-2 5 16,2-13 1-16,4-12-1 15,2-7-5-15,3-9-7 16,4 3-3-16,4 7 3 16,3 6-1-16,-3 15 1 15,-3 10 0-15,0 16-2 16,-3 4-1-16,-5 6 0 15,0-1-3-15,1-1 0 16,3-6 9-16,0-5-71 0,1-7-58 16,3-10-229-1,-1-1 183-15</inkml:trace>
  <inkml:trace contextRef="#ctx0" brushRef="#br0" timeOffset="16481.19">11793 1581 630 0,'-1'0'140'0,"1"1"234"0,1 1-174 0,2 7-12 0,4-4-20 0,-3 14-61 16,4 1-26-16,-5 9-36 15,-1 2-14-15,0-2-18 32,-1-2-4-32,4-7-1 0,-4-4 1 0,1-8 2 15,-2-7 27-15,0-1 28 16,-3-8 7-16,-3-11 7 15,2-9-26-15,4-15-24 16,2 2-6-16,6-6-10 0,6 1-6 31,3 9-10-31,9 3-5 0,-1 11-8 16,3 9 1 0,4 10-64-16,-2 1-44 15,-2 6-148 1,8 8-147-16,-10-11 236 0</inkml:trace>
  <inkml:trace contextRef="#ctx0" brushRef="#br0" timeOffset="16893.02">12282 1478 676 0,'0'14'124'0,"0"-3"142"16,0-3-58-16,10-9-38 0,1-4-38 0,8-14-56 0,-2-3-20 15,5-5 1-15,0-4 3 0,-3 5 2 16,0 3-2-16,-6 4-21 16,-2 3-9-16,-5 7-14 15,3 1-9-15,-2 9-8 16,1 7-4-16,-4 9-2 16,4 9-1-16,0 8 5 15,-2 4 0-15,2 5-9 16,-1 1-81-16,1-1-209 15,-7-1 188-15</inkml:trace>
  <inkml:trace contextRef="#ctx0" brushRef="#br0" timeOffset="17052.4">12295 1751 1035 0,'-2'13'171'0,"2"-4"253"16,14 2-297-16,12-6 13 15,10-5-45-15,13 0-33 16,6-2-28-16,3-1-14 0,4-3-15 16,-1 1-53-16,3 3 34 15</inkml:trace>
  <inkml:trace contextRef="#ctx0" brushRef="#br0" timeOffset="17595.52">14978 1355 1956 0,'-1'2'0'0,"-1"4"14"0,2 8 32 0,2 10 4 0,2 15 1 0,4 10-3 0,0 6-27 0,-1 7-7 0,2-5-8 0,-11-7-3 0,4-3-15 15,0-7-42 1,-4-12-158-16,2 1-225 0,-11-12 239 16</inkml:trace>
  <inkml:trace contextRef="#ctx0" brushRef="#br0" timeOffset="18082.85">14656 1491 1598 0,'13'-10'86'0,"-2"6"28"0,0-6 10 15,2-3 13 1,1 2-47-16,6-8-48 0,10-3-10 15,11-1-12-15,2-4-3 16,11-3-11-16,4-2-1 16,-3 2-4-16,2 2 0 0,-10 8 0 15,-2 2 1 1,-17 7-4-16,-3 5 0 16,-11 6-2-16,1 1-2 0,-6 12 4 15,-1 6 0-15,-3 17 7 16,-1 7 1-16,1 10 1 15,-2 12-4-15,-3 0-5 16,0-4 1-16,-1-6 5 16,-2-9 6-16,-1-16 2 15,4-6 1-15,4-15 0 16,0-9 4-16,3-11 3 16,5-9-1-16,9-10-2 15,4-6-3-15,13-4-6 16,1 1-1-16,-1 10-3 15,2 10-4-15,-7 23-7 16,-11 8-2-16,-2 20 6 16,-4 4 1-16,-3 7 4 15,3 1 0-15,-1-16 3 0,-1-3-30 16,2-12-80 0,0-10-85-16,0-8 85 0</inkml:trace>
  <inkml:trace contextRef="#ctx0" brushRef="#br0" timeOffset="18351.87">15926 1396 1445 0,'-3'44'88'0,"-6"7"41"0,-1 1-9 0,6-7 3 0,-3-2-27 16,7-16-33-16,3-7-10 0,-1-10-17 15,1-1-4-15,-3-9 4 16,0 0 3-16,-5-11 6 15,-1 0 3-15,1-6-10 16,-1-8 3-16,1-7-7 0,5-7-5 16,10-7-18-16,4 0-10 15,7 5-14 1,10 3-4-16,1 12 3 16,2 2-2-16,6 8-89 15,-1 4-70-15,10 4 95 0</inkml:trace>
  <inkml:trace contextRef="#ctx0" brushRef="#br0" timeOffset="18764.13">16461 1254 844 0,'0'0'205'0,"2"0"160"0,1 0-144 15,2 0-6-15,6 0-113 16,6 0-31-16,5-1-41 16,11 1-12-16,4 1-12 15,0 7-6-15,-7 6 2 16,-3 4 0-16,-16 4 5 15,-9 3 3-15,-16 8 2 16,-12 0 0 0,-11 13-3-16,-3-4-3 0,4 4-1 15,9-5 2-15,21-3-1 0,7-6 8 32,25-1 12-32,8-15 3 15,28-13-2-15,20-5-9 16,9-20-12-16,4 2-19 15,6-13 29-15,-13-11-16 0</inkml:trace>
  <inkml:trace contextRef="#ctx0" brushRef="#br0" timeOffset="21270.76">17769 1076 524 0,'0'-6'124'0,"0"2"177"0,0 0-90 0,-6 1 6 0,1 1-31 0,-3 0-51 0,2 1-10 16,6-4-29-16,0 2-15 15,5 6-28-15,-1 3-11 16,3 10-16-16,-3 11-7 16,4 11-11-16,0 11-4 15,9 8-4-15,-1 1 0 16,9 3-1-16,1-5 1 15,1-9 0-15,1-8 3 16,-6-15 3-16,0-7 0 16,-12-15 46-16,1-7 13 15,-2-18 34-15,4-12 17 0,-1-8-21 16,4-6-1-16,-6-4-30 16,-1-6-10-16,-9 3-24 15,-8 4-14-15,-3 4-14 16,3 7-11-16,-1 18-53 15,2 7-33-15,11 6-125 16,0 7-86-16,12 10 167 16</inkml:trace>
  <inkml:trace contextRef="#ctx0" brushRef="#br0" timeOffset="21473.39">18291 1262 1286 0,'-3'5'113'15,"1"1"100"-15,6-4-73 16,4 4-4-16,-1 3-54 16,3 14-63-16,-4 6-6 0,0 19-2 31,1 2-3-31,-2-6-5 0,4 2-1 0,-3-19-33 16,7-2-66-16,9-12 59 15</inkml:trace>
  <inkml:trace contextRef="#ctx0" brushRef="#br0" timeOffset="21646.94">18391 1060 1409 0,'-2'-3'62'0,"-1"-5"25"15,12 0-77-15,2-3-1 0,7 2-71 16,1 2-138-16,7 11 122 31</inkml:trace>
  <inkml:trace contextRef="#ctx0" brushRef="#br0" timeOffset="21867.43">18823 1219 1064 0,'-5'8'152'0,"-4"0"150"15,-12-1-48-15,-9-1-15 16,-9-3-63-16,-7 8-90 15,-4 6-17-15,12 13-33 16,8 2-13-16,15 6-16 16,8-2-7-16,18 2-7 15,8-5 0-15,15-8 4 16,4-3 1-16,5-12-1 16,1-4-20-16,-3-12-69 15,-2-10-58-15,2-17-229 16,-3-10 216-16</inkml:trace>
  <inkml:trace contextRef="#ctx0" brushRef="#br0" timeOffset="22058.22">19034 789 917 0,'-12'-3'208'0,"-3"3"230"0,11 25-211 16,-6 3-3-16,2 21-78 15,7 6-42-15,-4 9-40 16,3 8-16-16,6 4-25 15,0-2-7-15,9-2-12 16,4 1 0 0,-9-8-77-16,2-9-76 0,2-2-333 15,-12-8 274-15</inkml:trace>
  <inkml:trace contextRef="#ctx0" brushRef="#br0" timeOffset="22325.05">18913 1245 1603 0,'-8'-10'124'0,"6"-1"19"16,5 3 5-16,9 2-73 15,8 3-23-15,5-2 1 16,4 4-2-16,2 2-6 16,5 7 3-16,-1 6-5 31,-8 10-1-31,-8 9-11 15,-6 8-5-15,-6 13-7 0,-5-2-5 0,0 3-3 32,6-2-2-32,-2-8-5 0,10-6-1 0,1-20-5 31,-1-2-29-31,7-12-98 0,-5-10-95 16,2-22 111-16</inkml:trace>
  <inkml:trace contextRef="#ctx0" brushRef="#br0" timeOffset="22483.43">19263 1035 1738 0,'-21'6'101'0,"4"-4"2"16,3-2-10-16,4-10-41 15,6-2-52-15,5-4-121 16,9 2-300-16,9 7 256 15</inkml:trace>
  <inkml:trace contextRef="#ctx0" brushRef="#br0" timeOffset="22942.86">19520 1259 1058 0,'0'50'117'16,"-9"-5"106"-16,1 0-74 15,-3-16 3-15,1-7-63 0,9-14-46 16,1-7 1-16,0-6 3 15,1-4-1 1,-1-8-18-16,-1-5-6 16,1-7 5-16,0-6 9 0,8-1 15 15,-1-2 2-15,9 10-11 16,5 7-12-16,6 12-19 16,-1 9-6-16,3 9-4 15,-6 4 0-15,0 4-3 16,-6 7 1-16,0 0-1 15,-7-2 0 1,1-2 2-16,-2-4-1 0,1-8 2 16,-2-5 3-16,-1-8 1 0,6-7 0 15,-2-12 0 1,3-7 0-16,2-3 1 16,6-3 2-16,2 4-3 15,-4 6-2-15,4 16-6 0,-2 9-3 16,-8 21-1-16,-1 8 2 15,0 22 5-15,-2 3 3 16,0 6 2-16,-2 4-1 16,7-12-2-1,1-1-25-15,4-14-118 16,-2-7-67-16,-5-6 94 0</inkml:trace>
  <inkml:trace contextRef="#ctx0" brushRef="#br0" timeOffset="25189">8692 1790 1061 0,'-5'-3'69'0,"-1"0"37"0,2-5 9 0,3 5-19 0,-1 1-23 0,2 4-39 0,-1 4-10 15,-4 16-10-15,0 7 0 16,-7 17-6-16,-1 4-3 16,-1 4-3-16,-2-1 0 0,6-15 0 15,1-8 0-15,9-19 4 16,8-11 6-16,-2-16 20 15,5-11 9-15,0-17 4 16,-1-5-4-16,-4-9-6 16,4-2 0-1,-3-1 4-15,0-4 1 0,7 8-8 16,-1 8 0-16,6 24 4 16,-2 11 1-16,-9 20 1 15,8 1-5-15,-2 11-10 16,0 9-2-16,10 10-7 15,-9 8-1-15,0 12-7 16,-3-8 0-16,-1 0 0 16,-1-2-22-16,-7-6-83 15,3-3-46-15,-4-14-200 16,-1-7 186-16</inkml:trace>
  <inkml:trace contextRef="#ctx0" brushRef="#br0" timeOffset="25361.42">8665 1866 1432 0,'1'0'102'16,"1"0"42"-16,4 3-11 0,5 2-50 15,3-3-25-15,7-2-32 16,9-7-11-16,1-1-9 16,6-9 1-16,1-2-85 15,-2-3-94-15,-5 0 98 16</inkml:trace>
  <inkml:trace contextRef="#ctx0" brushRef="#br0" timeOffset="25549.97">9088 1618 687 0,'3'-11'148'0,"-2"-1"152"16,-1 4-68-16,0 6-50 16,0 2-30-16,3 13-41 15,-1 3-22-15,0 17-37 16,-1 6-16-16,-1 13-19 15,0 4-6-15,2-1-8 16,1-3-2-16,6-13-10 16,2-3-29-16,10-15-71 15,1-8-47-15,3-17-233 0,5-10 227 16</inkml:trace>
  <inkml:trace contextRef="#ctx0" brushRef="#br0" timeOffset="25769.9">9330 1409 1226 0,'-1'6'130'0,"-7"10"91"0,2 6-28 0,-5 22-67 15,0 5-34-15,7 14-42 16,4 3-22-16,5-1-7 16,8 0-4-16,6-9-6 15,0-4-3-15,6-12-3 16,-1-4-1-1,-1-19-15-15,-4-4-25 0,-6-13-89 16,-2-6-94-16,-6-15 115 16</inkml:trace>
  <inkml:trace contextRef="#ctx0" brushRef="#br0" timeOffset="26273.08">9138 1759 1321 0,'2'0'101'0,"5"0"68"0,5-3-4 16,3-4-21-16,3-5-30 16,7-2-56-16,2-1-20 15,7-2-27-15,4 3-8 16,25 9-24-16,-6-1-32 16,6 12-106-16,0 8-25 15,-17 8 6-15,0 5 30 16,-13-2 110-16,-9 2 28 15,-15-5 31 1,-1-4 25-16,-5-7 49 0,-3-11 24 0,-3 0 18 16,-6-10-14-1,-7-6-45-15,-6-2-26 0,-2 0-37 16,2 7-10-16,-5 11-9 16,5 8-7-16,2 16-4 15,4 2-1-15,14 4 2 16,4-3 2-16,12-5 3 15,6-9 3-15,6-8 3 16,-3-5 3-16,-1-7 4 16,1-4 2-16,-9-9 4 15,2 1 0-15,-9 0 13 0,4 3-1 16,-9 7 0-16,-2 7-2 16,0 4-20-1,-2 9-3-15,2 8-7 0,4 0 7 16,8 1-75-1,10-6-62-15,7-7-272 0,4-3 224 16</inkml:trace>
  <inkml:trace contextRef="#ctx0" brushRef="#br0" timeOffset="26493.13">9958 1775 1228 0,'-19'6'108'0,"1"3"66"0,0 4-16 0,-1 9-55 0,5-1-30 0,3 9-44 0,5-1-15 0,7 6-13 16,6-3-1-16,11-5-4 15,8-5 0 1,2-10 3-16,7-4-4 0,-2-14-50 16,5-7-54-16,-3-15-220 15,-7-8 189-15</inkml:trace>
  <inkml:trace contextRef="#ctx0" brushRef="#br0" timeOffset="26666.43">10151 1294 1212 0,'-13'-2'110'16,"4"10"80"-16,1 6-23 16,3 21-47-16,5 6-24 15,-3 22-41-15,3 3-18 16,-8 13-16-16,5 1-5 15,1-4-10-15,-1-3-2 16,3-13-11-16,2-7-40 0,3-15-117 16,6-8-96-16,1-21 125 15</inkml:trace>
  <inkml:trace contextRef="#ctx0" brushRef="#br0" timeOffset="26927.16">10280 1759 799 0,'-8'3'187'0,"2"3"158"0,-8 4-132 16,-5 1-5-16,-3 11-101 16,-8 0-35-16,3 8-43 15,8 6-16-15,13-3-13 16,7 2-7-16,21-5-4 15,4-5 2-15,10-11-5 16,-3-7-30-16,2-7-122 16,-2-10-144-16,0-10 162 15</inkml:trace>
  <inkml:trace contextRef="#ctx0" brushRef="#br0" timeOffset="27366.39">10419 1846 899 0,'-2'17'122'16,"-2"-4"43"-16,10-2-37 0,2-5-6 16,8-5-60-16,1 1-6 15,-3-5 4-15,-1 0 3 0,-2-7-12 16,-3 1-12 0,-5 1-10-16,-3-2 2 0,-6 7-2 15,-4 3-3-15,-10 5-10 16,-2 8-11-16,-4 13-10 15,4 8-2-15,11 5-1 16,5-1 1 0,17-7 2-16,13-7 1 0,4-15 4 15,8-5 3-15,2-11 8 16,-2-8 2-16,1-6 1 16,-3 1-2-16,1 5-6 15,-5 6-1-15,-8 9-3 16,-8 6 1-1,-10 10 0-15,-8 6 1 0,-5 2 0 16,-1 3-1-16,-2-7 3 16,1-3 2-16,3-10 4 15,6-7 17-15,-1-10 32 16,5-7 4-16,10-8 2 16,12-5-17-16,14-7-35 0,8 3-9 15,-1 2 5-15,-2 4-42 16,-7 3-366-16,2 6 287 15</inkml:trace>
  <inkml:trace contextRef="#ctx0" brushRef="#br0" timeOffset="37984.97">2145 7394 909 0,'0'-7'165'0,"-5"1"154"15,-1 6-27-15,-1 0-77 0,-2 0-44 0,10 5-59 0,-5 3-21 0,0 6-29 0,9 8-4 16,-10 9-15-16,9 9-3 16,0 10-14-16,-4 4-9 15,5 4-9-15,0-6-1 16,-4-3-1-16,-1-8-1 16,2-9-42-16,-2-7-55 15,9-8-177 1,4-14 152-16</inkml:trace>
  <inkml:trace contextRef="#ctx0" brushRef="#br0" timeOffset="38523.42">3351 7343 783 0,'0'0'204'0,"0"3"258"0,-1 5-224 0,-5 2-23 0,-2 2-55 0,-2 6-51 0,5 5-17 0,5 10-36 16,7 13-11-16,1 14-16 0,-2 9-11 15,-4 10-9 1,2 0-4-16,-2-6-6 0,-1-9-34 0,3-12-115 15,-4-8-96 1,-5-6 118-16</inkml:trace>
  <inkml:trace contextRef="#ctx0" brushRef="#br0" timeOffset="39239.16">3006 7666 1204 0,'2'10'145'0,"2"-4"58"0,4 0 2 16,3-4-2-16,5-2-73 15,4-6-30-15,10-12-46 16,10-7-13 0,17-14-15-16,11-10-8 0,10-10-7 15,1-2 2-15,3 1 3 16,-14 5 3-16,-3 11 1 0,-7 9 0 15,-15 14-4 1,-9 12-2-16,-8 26-1 16,-10 10-3-16,-15 17-3 15,-4 15 0-15,-10 15-2 16,-4 6-1-16,1 12-2 0,2 1 0 16,1-11-1-1,5-11-2-15,8-24-3 16,0-15 0-16,7-23-2 0,2-9 2 0,1-17 3 15,7-13 1 1,0-14 3 0,7-7 0-16,4 4-2 15,1 3-1-15,4 20-2 16,-3 10 0-16,2 20-2 16,-4 16 0-16,-1 19 0 15,-2 11 1-15,-11 3 3 0,5-4 0 16,-2-15-40-1,-1-6-31-15,9-17-40 0,-1-13-10 16,3-14 26-16,-2-16 25 16,2-11 41-16,0-4 9 15,-5-2 19-15,3 6 6 16,-12 16 1-16,-1 14 0 16,-7 25 3-16,1 13-1 0,-4 14 1 15,0 5-1 1,-2-4-4-16,0-2-2 0,3-15 1 15,-2-6 0-15,-1-18 25 16,0 1 10-16,0-10 23 16,-1-11 13-16,-1-9-10 15,1-10-8 1,5-9-23-16,6 2-14 0,10-4-19 16,6 8-5-16,4 5-42 15,3 1-37-15,3 13-160 0,7 5-228 16,-12 9 270-1</inkml:trace>
  <inkml:trace contextRef="#ctx0" brushRef="#br0" timeOffset="40138.43">4722 7778 730 0,'4'11'177'0,"2"-1"222"0,3-2-202 15,4-8-38-15,6-2-55 0,5-12-48 0,-2-10-21 0,8-3-9 0,-2-6-1 0,-4 2-3 16,-4 1 11-16,-12 9 18 16,-8 1 11-16,-20 12 5 15,-9 2-9-15,-7 14-29 16,-8 6-14-16,7 22-15 16,9 7-4-16,4 17-3 15,12 3-1-15,4-3 2 16,11-2-27-16,14-14-100 15,9-9-44-15,21-13-67 0,3-13-10 16,10-9 44-16,2-8 29 16,3-14 65-16,-2 0 40 15,1-5 92 1,1-1 50-16,-5 4 94 16,-6-2 38-16,-24 8 47 0,-10-1 8 0,-33 7-50 15,-12 9-38 1,-21 12-75-16,1 7-41 0,-1 17-43 15,5-3-6-15,14 9-6 16,3-1-3-16,23-3-9 16,4-8-10-16,22-13-3 31,10-5 3-31,4-17 12 0,10-3 13 0,-5-6 7 16,2-4 1-16,-13 3 4 15,-11-5 0-15,-3 3-1 16,-9 4-2-16,-2 11-8 15,3 7-4-15,-5 12-4 16,5 7 0-16,5-4-24 16,3-3-21-16,14-4-37 0,8-10 1 15,6-10 32-15,9-4 23 16,-4-6 43-16,0-2 20 16,-10-2 43-16,-4 5 19 15,-17 5 42-15,-12-2-1 16,-14 8-28-16,-12 0-20 15,-15 8-49-15,-1 8-18 16,0 16-21-16,5 7-3 16,9 4-2-16,11 1-2 15,11-11 2 1,13-4 1-16,15-18 6 0,1-6 4 16,4-11 5-16,-4-8 3 0,1-11 19 31,-5-2 7-31,5-16 17 0,-4-13 6 0,-4-25-5 15,-3-8-7 1,-17-17-13 0,-2 2-9-16,-6 14-14 15,-2 21 0-15,-1 41 1 16,0 26-2-16,-2 42 0 16,-2 17-3-16,6 31-7 15,-1 15 1-15,6 15 0 16,3 9-1-16,8-9-59 0,7-9-26 15,9-27-90-15,2-11-68 16,21-14 144-16</inkml:trace>
  <inkml:trace contextRef="#ctx0" brushRef="#br0" timeOffset="40977.46">2567 8464 619 0,'-11'10'157'15,"2"1"152"-15,-5-3-100 0,1 0-6 0,2-1-44 16,3 1-18-16,2 10-36 0,1 1-14 16,-1 17-22-16,-4 8-15 15,-9 13-28 1,-1 4-11-16,-5 10-10 0,1 2-2 15,2-5-1-15,8-8-1 0,6-27-1 16,5-10-1 0,4-24 1-16,6-15 0 0,0-22 2 15,6-20 4-15,4-12-1 16,-1-4-1-16,0-6 0 16,3 1 0-16,0 3-2 15,4 7 10-15,7 23 13 16,5 12 3-16,1 27 4 15,1 9-7-15,2 25-10 16,2 6-1-16,-3 16 1 16,0 4-1-16,-11 9-2 15,-10-2-1-15,-4-2-5 16,-4-1-31-16,-9-13-86 0,-3 2-72 16,-6-21 83-1</inkml:trace>
  <inkml:trace contextRef="#ctx0" brushRef="#br0" timeOffset="41152.18">2429 8772 1742 0,'15'8'114'0,"9"-2"35"0,11-1-19 16,4-5-30-16,2-7-35 15,6-2-19-15,-1-7-35 16,0-1 10-16,3-8-104 15,-3-2-103-15,9 2 111 16</inkml:trace>
  <inkml:trace contextRef="#ctx0" brushRef="#br0" timeOffset="41390.41">3131 8289 1582 0,'-13'8'144'0,"-6"11"86"0,2 3-20 16,-7 14-84-16,5 9-33 16,-1 18-42-16,2 4-12 15,1 15-12-15,-1 8-3 16,7 11-11-16,4 8-3 0,8-5-7 16,4-8-2-1,17-23-1-15,3-15-8 0,8-26-45 16,7-15-38-16,7-25-134 15,2-22-160-15,3-37 218 16</inkml:trace>
  <inkml:trace contextRef="#ctx0" brushRef="#br0" timeOffset="41595.77">3467 8447 899 0,'-13'-55'137'0,"-1"17"194"15,-2 13-72-15,-5 26-35 0,7 18-19 16,0 21-80-16,3 12-15 15,3 19-27-15,-1 4-12 16,2 3-21-16,-4-3-11 16,7-4-19-16,4 0-5 15,11-12-13-15,4-7-5 16,11-21-15-16,0-7-19 16,-7-23-52-16,-1-8-36 15,-9-19-108-15,-4-5 125 16</inkml:trace>
  <inkml:trace contextRef="#ctx0" brushRef="#br0" timeOffset="41784.99">2892 8702 1556 0,'2'8'120'0,"11"0"79"16,9-5-16-16,15-3-55 15,14 0-14-15,11-6-47 16,4 0-19-16,13-1-31 15,0 3-6-15,6-1-58 16,-2 3-52-16,-5 2-264 0,-3 4 214 16</inkml:trace>
  <inkml:trace contextRef="#ctx0" brushRef="#br0" timeOffset="42131.81">4060 8729 1409 0,'-38'-14'136'0,"-3"-3"77"16,1-4-12-16,1-4-77 0,1-2-30 0,5 4-44 16,0 8-18-16,-2 20-24 15,7 16-6-15,1 27-6 16,3 8-2-16,9 18 0 16,5-5-1-16,18-14-3 15,9-7 0-15,18-25 3 16,8-10 4-1,2-21 6-15,4-9 3 0,0-18 0 16,-2-9 0-16,-7-5 0 16,-2-3-1-16,-15 3 0 15,-7 10-1-15,-5 17-1 16,-9 9 1-16,-5 27-3 16,-5 14 1-16,-3 12-3 15,-2 7-2-15,5 10-12 0,0-3-22 16,12-5-171-16,8-10-243 15,18-20 256-15</inkml:trace>
  <inkml:trace contextRef="#ctx0" brushRef="#br0" timeOffset="42335.23">4402 8710 1660 0,'-33'30'115'0,"-2"8"27"16,-1 5-16-1,11 12-94-15,9 6-16 0,18 3-16 16,12-1-1-16,13-10-4 16,3-5-1-16,6-19-13 15,6-6-27-15,4-23-96 16,5-8-88-16,4-24 118 16</inkml:trace>
  <inkml:trace contextRef="#ctx0" brushRef="#br0" timeOffset="42523.83">4809 8428 937 0,'-12'-27'197'0,"-7"15"233"0,3 12-211 15,2 26-77 1,1 15-41-16,4 19-41 0,2 11-14 16,2 13-19-16,2 3-7 15,-5 12-11 1,2 2-5-16,-3-2-13 0,-1-4-59 15,10-21-358-15,6-8 287 16</inkml:trace>
  <inkml:trace contextRef="#ctx0" brushRef="#br0" timeOffset="43120.9">5044 8818 1113 0,'-25'18'103'0,"-10"9"76"32,-3 3-12-32,-4-1-8 0,1 1-41 0,4-2-56 15,11-3-27 1,15 0-33-16,1-1-7 0,21 5-5 16,5-4 0-16,17-3 1 15,7 0 2-15,7-9 4 16,3-7 1-16,4-8 11 15,0-10 6-15,4-12 13 16,4-4 9-16,-3-10 16 16,-3 1 7-16,-17 0 27 0,-15 2 14 15,-26-1 9 1,-12 7 0-16,-25 7-35 0,-7 11-27 16,-3 24-38-16,3 15-15 15,16 23-9-15,8 7 1 0,14 7 1 16,13-4 4-1,15-17 3 1,15-7 1-16,25-25 4 0,5-10 0 0,6-15 4 16,1-4 1-16,-12-12 0 15,-4-2 0-15,-8 4-1 16,-7 3-2-16,-9 12-1 16,-4 7-1-16,-12 11-1 15,-8 7-2 1,-10 12-8-16,-2 2 0 0,-7 1 0 15,1-4 1-15,6-10 11 16,4-11 4-16,0 1 14 16,3-17 10-16,9-12 22 15,7-12 1-15,11-15-12 16,6 5-14-16,13-7-28 16,7 9-6-16,5 8-44 15,2 3-37-15,-4 9 372 0,1 10-250 16</inkml:trace>
  <inkml:trace contextRef="#ctx0" brushRef="#br0" timeOffset="44989.4">1684 9748 676 0,'-13'-5'154'0,"-1"4"117"0,1-4-19 16,-1 5-21-16,5 5-47 0,4 3-32 0,5 11-67 0,2 4-25 15,7 17-35 1,-3 4-10-16,2 3-8 0,-5 2 0 16,2-8-27-16,0-3-43 15,-2-11-161-15,8-8 132 16</inkml:trace>
  <inkml:trace contextRef="#ctx0" brushRef="#br0" timeOffset="45116.14">1627 9381 1494 0,'-33'4'91'0,"8"4"43"0,9-2-78 0,7-2-53 16,7-1-64-16,13-6 41 15</inkml:trace>
  <inkml:trace contextRef="#ctx0" brushRef="#br0" timeOffset="45409.02">2040 9657 1424 0,'-25'22'66'16,"-5"-7"-1"-16,0 1-9 15,3 2-33-15,1-4-9 16,11 3-9-16,1 4-5 16,14-3-7-1,13 8-3-15,18-6 1 0,14-4 4 0,5-3 42 16,1-2 23-16,-15 0 38 16,-3 3 8-16,-20 2-17 15,-13 7-15-15,-16 3-29 31,-19 0-11-31,-17 3-33 0,-8-2-50 16,-5-4-179-16,9-1 143 16</inkml:trace>
  <inkml:trace contextRef="#ctx0" brushRef="#br0" timeOffset="45637.95">2711 9407 1344 0,'22'-11'157'15,"-6"5"124"-15,-5 14-117 16,-5 9-32-16,-6 18-51 0,-1 11-20 16,-4 20-41-1,-3 13-8-15,-5 12-6 0,4 4-1 0,-2-8-42 16,1-4-59-16,10-17 55 31</inkml:trace>
  <inkml:trace contextRef="#ctx0" brushRef="#br0" timeOffset="46280.07">2582 9893 1592 0,'14'-13'91'0,"5"-4"47"16,3 6 2-16,14 5-24 0,2 4-22 16,6 5-53-1,0 10-16-15,-3 9-15 0,-1 5-3 16,-6 9-3-16,0-1 1 16,-12 7 1-16,-2-1 1 15,-7-3 0-15,-4-1 0 0,-6-12 0 16,-1-6 0-1,-2-10 0-15,0-9-1 16,0-8-1-16,3-7-1 16,7-11-2-16,1-1-1 0,6-2 0 15,7-6 0-15,6 6-1 16,3-1 0-16,-2 8 0 16,2 5-2-16,-4 14 1 15,-4 11 0-15,-3 9 1 16,-8 8 1-16,-9 4 2 15,3 2 0-15,-6-1-1 16,9-3-2-16,8-3 0 16,9-5-2-16,5-7 1 15,3-4 0-15,2-9 1 16,-9-6 1-16,5-10 2 16,-4-5 0-16,-3-8 1 15,0-3 17-15,-10 0 21 0,-4-1 10 16,-10 9 15-1,-3 8-9-15,-8 18-17 0,-1 11-10 16,-2 25-16 0,0 8-7-16,1 18-5 0,9 9-3 15,2 7 1-15,5 3-1 0,-1 2 1 16,-3-7 1-16,-5-1-1 16,-8-5 2-1,-8-4-25-15,-3 0-26 0,-13-11-59 31,3-4-46-31,1-18-64 0,1-19-24 0,5-23-98 16,1-15-85-16,0-37 244 16</inkml:trace>
  <inkml:trace contextRef="#ctx0" brushRef="#br0" timeOffset="46492.89">3992 10029 1511 0,'11'22'158'15,"-11"3"105"-15,-11 7-41 0,-6 2-101 0,-2 3-39 0,9-6-55 0,7-6-14 0,14-6-12 16,5-11-23 0,17-9-137-16,-1-7-160 0,12-14 170 15</inkml:trace>
  <inkml:trace contextRef="#ctx0" brushRef="#br0" timeOffset="46910.23">4293 10040 1058 0,'7'33'105'0,"-6"0"81"16,-1 3-12-16,-1 4-41 16,-3-2-14-16,1-5-33 15,3-7-24-15,7-11-29 31,2-12-5-31,0-8 3 0,7-12 2 16,2-5 7-16,7-4 2 16,0 3 0-16,2 1-1 0,-2 9 3 0,0 4 4 15,-7 9-1 1,1 8-1 0,-4 9-10-16,6 3-5 0,-4 9-7 15,2 5 0-15,-3 7-2 16,-6 8-5-16,-3 7-6 15,3 7-4-15,-7 4-3 16,-3 4-1-16,-8-1-1 16,-8-1-2-16,-12-3-7 15,-8-1-1-15,-1-10 0 16,4-7 3-16,2-17 9 16,2-7 2-16,2-16 4 15,-6-8-1-15,2-11 15 16,-2-7-1-16,0-18-7 15,3-10-6-15,17-3-32 16,8-1-29-16,26 4-99 16,17-3-2-16,23-17 61 0</inkml:trace>
  <inkml:trace contextRef="#ctx0" brushRef="#br0" timeOffset="47713.84">4678 9967 660 0,'11'0'135'0,"0"-1"142"0,-1-3-24 0,-7 3-51 0,5-5-35 0,-8 2-67 16,-5-2-20-16,0-5-35 15,-6-6-10-15,-1-2-11 16,-1-3-10-16,-6 4-8 0,-1 7-2 15,-7 15-5-15,-2 14-2 16,-4 22-4-16,5 4 0 16,14 14-3-16,3-6-2 15,18-14-10-15,14-9-18 16,23-21-66 0,4-15-80-16,16-18 101 15</inkml:trace>
  <inkml:trace contextRef="#ctx0" brushRef="#br0" timeOffset="48125.01">5637 9393 1201 0,'-6'-16'150'0,"-3"7"108"0,-2 3 18 0,-2 9-69 0,-1 13-39 0,0 12-70 0,-2 13-33 0,3 30-44 16,-1 13-11-16,6 26-7 15,-5 5-1-15,9 0 3 16,-3-9-17-16,7-7-122 15,7-6-130-15,-3-11 138 16</inkml:trace>
  <inkml:trace contextRef="#ctx0" brushRef="#br0" timeOffset="48616.74">5267 10054 1334 0,'30'-30'99'0,"-5"5"81"16,3 1-39-16,2 10 10 16,-1 0-39-16,10 1-47 15,5 4-18-15,0 4-13 16,8-3 0-16,-1 5-6 16,-2 3-5-16,-8 3-2 15,-6 6 4-15,-21 3 4 16,-3 2-1-16,-11 0-5 0,-3-1-2 15,-5-1-7 1,1-1-2-16,-2-5-2 16,0 2-2-16,4-4-4 0,-3 3-2 15,5 3-3-15,3 2-1 16,0 11-3-16,0 0 1 16,6 7-1-16,2 2 2 15,6-12 0-15,5-1-2 16,3-14 2-1,5-5-1-15,5-11 4 0,-2-6 3 16,4-10 2-16,-2-5 1 0,-7-1 2 16,-4-3 1-16,-21 7 8 15,-10-2 3-15,-18 10 3 32,-10 2 0-32,-5 15-12 0,-4 10-6 15,7 11-10-15,6 1-5 0,18 2-87 16,6-7-93-16,31-5 108 15</inkml:trace>
  <inkml:trace contextRef="#ctx0" brushRef="#br0" timeOffset="48984.84">7038 9827 1597 0,'-25'5'134'0,"-5"-4"37"0,-9 4-11 0,1 4-39 0,-3 6-56 0,4 3-24 16,12 5-36-16,5 3-8 0,18 3-9 15,8-1-1-15,18 1 7 16,6-4 6-16,10 3 15 15,2-1 10 1,-4 3 10 0,-5-2 1-16,-19 4-1 0,-4 1-2 0,-20 3-2 31,-10-3-2-31,-12 0-17 0,-6-6-29 16,-9-9-76-16,-3-9-67 0,2-12-317 0,-4-21 288 15</inkml:trace>
  <inkml:trace contextRef="#ctx0" brushRef="#br0" timeOffset="49170.03">7064 9373 1121 0,'47'-21'219'0,"-9"13"243"16,-4 8-145-16,-16 26-98 15,-6 10-59-15,-7 17-90 16,1 11-23-16,-4 14-27 15,-2 3-7-15,0 6-7 16,0-7-2-16,0-8-26 16,0-7-46-16,0-7-163 15,0-5 137-15</inkml:trace>
  <inkml:trace contextRef="#ctx0" brushRef="#br0" timeOffset="49959.96">7128 9925 1217 0,'8'-15'118'16,"5"6"140"-16,10 3-118 16,10 4-18-16,13 2-17 15,11-5-37-15,5 1-15 16,1-6-18-16,-3-4 15 16,-7 0 21-16,-10 0 12 15,-8-4 25-15,-10 2-4 16,-16 1-7-16,-7 2-3 15,-21 8-21-15,-2 5-17 0,-13 10-33 16,-4 12-10-16,0 14-18 16,3 8-5-16,10 7-5 15,6-4-8-15,21-7-2 16,12-12 2-16,24-8 3 16,9-7 3-16,8-13 8 15,7 0 2-15,-2-13 2 16,0-6 3-16,0 1 2 15,0-5 2-15,-4 0 1 16,-4 4 3-16,-17 0 11 16,-19 5 6-16,-37 9 4 15,-13 7-4-15,-18 10-14 16,-5 10-9-16,11 7-9 0,7 2-4 16,17-2-14-16,9-3-4 15,19-13-1-15,15-11 1 16,12-5 16-16,6-16 7 15,12-4 6-15,1-2 4 16,-10-2 4-16,-2 7 3 0,-16 3 8 31,-12 2 0-31,-10 15 2 0,1-1-3 0,-8 13-10 16,-6 7-2 0,0 10-7-16,5-4-4 0,9 2-4 15,10-2-2 1,10-12 3-16,6-5 1 0,2-12 7 15,4-3 2-15,1-16 3 16,-6-2 2-16,2-3 2 16,-4-8 4-16,-6-15 7 15,-1-1 2-15,-2-25 15 0,-5-7 3 16,-5-7-4-16,-4 1 0 16,-2 16-14-16,-3 14-3 15,-3 23 4-15,1 22 2 16,-4 15-10-1,1 12-9-15,5 20-12 0,0 14-6 16,0 25 5 0,0 11 4-16,0 23-2 15,-3 2-28-15,-6 15-93 16,-2-5-59-16,4-15-228 16,3-9-42-16,10-31 237 0</inkml:trace>
  <inkml:trace contextRef="#ctx0" brushRef="#br0" timeOffset="50026.35">8463 10358 301 0,'35'-26'90'0,"4"-11"-48"0,5-5 24 0</inkml:trace>
  <inkml:trace contextRef="#ctx0" brushRef="#br0" timeOffset="50939.69">2085 10846 356 0,'14'-8'71'0,"-3"1"77"0,-10-4-28 0,-1 8 25 0,-6 0-19 16,-5 2-18-16,-3-1-29 15,-2 2-49-15,5-3 2 16,9 3 14-16,-7-11 13 16,11 3 38-16,-1-2 14 15,-1 1 24-15,-1 1 9 0,-3 5 1 16,-7 0-6-16,-4 3-44 15,-6 0-23 1,-9 4-45-16,2 9-19 0,-1 9-9 16,9 3-6-16,9 1-5 15,11-1-3 1,22-6-3-16,8-2 2 0,12-9 11 16,7 1 8-16,-1 3 15 15,-12 3 5-15,-14 9 9 16,-12 1 3-16,-14 11 5 15,-15 2 0-15,-20 5-9 16,-13 6-6-16,-19-7-7 16,-3-2-29-16,9-12-83 15,11-9-71-15,25-17-324 16,14-13 287-16</inkml:trace>
  <inkml:trace contextRef="#ctx0" brushRef="#br0" timeOffset="51969.88">2227 11057 1364 0,'0'20'160'0,"4"-5"94"0,4-6-103 0,3-9-55 16,11-13-52-16,4-10-10 0,2-10 1 16,7-5 3-16,-7 5 21 15,-1-2 8 1,-8 8-4-16,-7 10 3 0,-12 1-3 15,-7 8-3-15,-14 4-10 16,-4 2-12-16,-4 13-25 16,1 9-7-16,3 14-11 15,4 10-4-15,13 6-3 16,7 2 0-16,7-1-2 16,13-10 0-16,11-7-15 15,6-15-46-15,10-8-70 16,11-11-44-16,0-14-92 15,3-9-4-15,4-15-26 16,-4-2 31-16,-8-5 111 0,-4 0 85 16,-18 6 223-16,-10 4 72 15,-15 8 94-15,-8 9 12 16,-13 10-69-16,-9 9-39 16,-4 23-81-16,-1 7-44 0,-4 18-54 15,4 10-17-15,8-4-14 16,9 0-5-16,26-17-7 15,10-11 0 1,18-19 1-16,2-8 2 16,4-16 8-16,2-9 2 0,-5-10 3 15,0 0 0-15,-4 2 5 16,-7 8 11-16,-3 17 5 16,-3 10 2-16,-11 21-2 15,-4 10-11-15,-12 11-3 16,0 2-1-16,-8-2-2 15,2-7 0-15,-2-14-2 16,3-9 1 0,5-14 0-16,-8 0-1 15,8-14 0-15,7-3-2 0,1-13-2 0,9-2-3 16,10 6-5 0,1 0 0-16,18 15 0 15,3 2 2-15,6 9 4 16,-1 0 1-16,-2-2 16 15,-10-1 6-15,-4-9 9 0,-1-1 4 0,-15-1-6 16,-7 0 8 0,-11-2 25-1,-4 3 5-15,-15 5 4 0,1 4-9 16,-8 8-35 0,-5 10-11-16,8 18-16 15,-3 6-4-15,11 11-5 16,8 1 0-16,6-4-1 15,11-7 0-15,12-18-3 16,5-4-11-16,12-15-67 16,-4-12-37-16,9-16-106 0,2-14-59 15,-3-23-148-15,10-5-53 16,-2-14 70-16,1 2 87 16,-11-7 341-16,-10 3 153 15,-18 2 148-15,-9 10 52 16,-12 26 27-16,-3 21-31 0,-16 36-73 15,-4 14-54-15,0 27-140 16,0 10-25-16,13 15-27 16,4 13-9-16,9 11-12 15,1 3-5-15,8-9-7 16,3-10-5-16,14-24-84 16,2-9-77-16,3-20-250 15,-2-5 222-15</inkml:trace>
  <inkml:trace contextRef="#ctx0" brushRef="#br0" timeOffset="52351.04">3943 11229 954 0,'11'-5'176'0,"3"-1"237"0,23-7-254 0,11-6 4 0,9-3-26 0,5-8-12 15,6-1-22 1,-4-1-2-16,-4 5-12 0,-8 5-5 0,-14 10-12 15,-13 2 0 1,-25 12-1-16,-7 7-9 0,-22 9-21 16,-2 8-13-16,-7 14-26 15,0 6-4-15,13-1-3 16,7-1-5-16,21-14-5 16,12-4 0-16,15-6 3 15,11-1 5-15,8-3 7 31,3 0 3-31,-4-4 3 0,-8-2 2 0,-27 9 8 16,-15 1 3-16,-31 12 0 16,-10-2 0-1,-10 1-6-15,-9-4-10 0,1-7-30 16,2-4-47-16,-2-16-121 0,-2-8 15 16,-13-18 67-1</inkml:trace>
  <inkml:trace contextRef="#ctx0" brushRef="#br0" timeOffset="52825.74">5653 10931 1993 0,'0'8'110'0,"-1"7"23"0,-4 8-29 16,-3 14-47-16,2 8-27 0,-1 10-24 0,7-3-4 0,7-8 9 16,-3-8-44-16,9-12-95 15,3-8-83-15,6-18 88 16</inkml:trace>
  <inkml:trace contextRef="#ctx0" brushRef="#br0" timeOffset="52948.49">5634 10705 1366 0,'-33'-1'181'0,"3"4"193"0,3 11-267 0,7-3-59 15,10-1-113 1,15-10 41-16</inkml:trace>
  <inkml:trace contextRef="#ctx0" brushRef="#br0" timeOffset="53242.69">5926 10956 1441 0,'16'69'89'0,"-13"-6"24"15,3-6-35-15,-12-9-48 16,1-9-14-16,1-15-5 16,-1-7-1-1,5-9 16 1,0-8 15-16,-2-13 33 15,2-9 20-15,-3-16 17 16,0-9-1-16,11-7-13 16,6 2-11-16,19 15-11 0,-3 11-9 15,10 26-18-15,-1 19-12 16,-4 24-22-16,1 12-5 16,-12 16-4-16,-5 0 0 15,3-2-63-15,-3-6-57 16,12-11-297-16,7-3 241 15</inkml:trace>
  <inkml:trace contextRef="#ctx0" brushRef="#br0" timeOffset="53945.55">7188 10926 1407 0,'0'0'213'0,"-1"2"232"0,1 18-322 0,-4 5-16 0,4 27-75 16,0 10-9-16,0 4-12 0,4 5-6 0,-3-8-2 15,-1-4 2 1,2-14 0-16,-2-8 1 0,-2-17-2 16,2-18-3-16,3-1-1 15,7-17-3-15,7-20-2 16,8-13 1-16,21-14-4 16,3 0 0-16,8 9 2 15,-4 17 1-15,-7 30 4 16,-8 9 1-16,-11 26 2 15,-3 9-3 1,-10 4-25-16,-8-5-1 0,-1-5 0 16,-4-5 6-16,-1-17 30 15,0-7 3-15,0-5 11 16,-1-12 8-16,1-11 12 0,3-11 11 16,6-1 4-1,-1 2 3-15,11 12 1 16,-3 7-12-16,8 22-15 0,-2 14-12 15,-5 17-16-15,8 10-3 16,-1 3-27-16,4 0-37 16,4-8-104-16,9-13-87 15,14-14 129 1</inkml:trace>
  <inkml:trace contextRef="#ctx0" brushRef="#br0" timeOffset="54642.18">8102 11093 1743 0,'1'21'58'0,"5"-6"27"0,10-3-72 16,11-5 10-16,8-7 14 0,-2-7 17 0,0-8 35 16,-8-4 9-16,-3 2 14 15,-6 1-6-15,-13-1-15 16,-4 1-7-16,-14 2-6 15,-8 0-14-15,-12 4-27 0,-1 9-13 16,-7 15-24-16,5 14-7 16,10 28-17-16,3 3-1 15,15 12 3-15,10-1 3 16,18-10-3-16,7-10 0 16,14-20 4-16,1-6 4 0,-1-19 12 31,1-5 4-31,-3-16 4 15,1-9 1-15,2-7 1 16,-1-7-2-16,7-2 11 16,-3 6 5-16,-4 10 3 15,-6 7 1-15,-14 23-9 16,-3 8-5-16,-7 15-4 16,-9 7-2-16,-1 3-6 15,-2 3-5-15,-5-4-2 16,8-5-1-16,-2-12 0 15,2-16 6-15,3-1 2 0,4-17 1 16,0-12 3-16,6-5 0 16,8-5-4-16,4-4 0 15,5 7-4-15,5 5 0 16,-2 12-2-16,-5 10-2 0,-7 13-2 16,1 14 3-1,-2 7-33-15,1-2-14 16,-2 0-12-16,-7-4-3 0,4-7 37 15,0-7 16-15,0-12 18 16,1-4 3 0,-1-12 16-16,-2-5 10 0,6-4 18 15,-1-1 8-15,5 13-5 16,-7 3-8-16,2 17-18 16,-5 11-9-16,-4 10-10 15,-2 9-7-15,1-1-45 16,4 4-34-16,4-11-135 15,7-1-108-15,11-13 178 0</inkml:trace>
  <inkml:trace contextRef="#ctx0" brushRef="#br0" timeOffset="55391.52">9528 11292 1194 0,'-2'2'244'16,"-1"-1"202"-16,-8 9-250 0,1 5-82 0,6 11-97 0,1 0-12 0,3 7-8 15,7-3-4-15,14-6-7 16,7-7 1-16,10-12 3 31,3-8 3-31,7-10 10 0,-6-4 10 0,5-10 24 16,-5 0 21-16,-11-6 29 16,-10 5 4-1,-21 3 0-15,-11-1-15 0,-24 0-25 16,-11 2-12-16,-3 10-35 15,5 6-14-15,6 16-19 16,8 8-5-16,14 4-3 16,10-4 0-16,23-5 5 0,15-10 4 15,12-2 15 1,13-7 7-16,1 2 5 16,7 1 1-16,-3 11 5 0,-6 5 2 15,-10 8 3-15,-8 6 1 0,-24 4 1 16,-9 4 4-16,-15-5 4 31,-9-4 0-31,4-8-2 0,-1-10-6 0,11-11-13 31,13-6-5-31,19-9-5 0,11-5 7 0,14-2 14 16,3-3 10-16,0 3 12 16,-3 2-3-16,-1 0 14 15,-4-1 2 1,-4 6 10-1,-10-1 9-15,-21 4 3 0,-10 4 4 16,-15-1-2-16,-4 3-3 16,-8 11-16-16,-2 10-15 15,5 15-23-15,3 6-11 16,8 18-14-16,8 8-1 16,3 17 0-16,3 13 2 15,2 15-5-15,-4 4-13 16,-2 6-37-16,-12 3-20 0,-14 0-35 15,-1 0-9-15,-15-3-25 16,-18-4 6-16,-12-17 43 16,-4-15 37-16,3-38 136 15,17-15 49-15,21-35 43 16,17-20-1-16,22-33-68 16,20-15-32-16,42-19-46 15,19-5-13-15,23 3-6 16,4 1-1-16,10 6 7 15,0-1-30-15,15-7 25 16</inkml:trace>
  <inkml:trace contextRef="#ctx0" brushRef="#br0" timeOffset="82354.24">2840 12601 397 0,'0'-13'174'15,"0"1"136"-15,-3 4-59 0,0 5-27 0,-5 1-45 0,3 2-14 0,-3-5-22 16,7 5-12-16,2-4-25 0,6 2-13 0,1 2-13 16,-2 3-4-1,-1 13-13-15,-4 4-4 16,6 21-13-16,-4 11-6 0,-3 13-12 31,-2 9-7-31,-6 7-8 16,-3 2-2-16,3-1-3 15,-1 2-2-15,-2-16-1 0,6-7 0 16,4-18-1 0,1-9-1-16,3-18-27 0,1-5-27 0,6-11-94 15,7-9-86-15,8-13 125 16</inkml:trace>
  <inkml:trace contextRef="#ctx0" brushRef="#br0" timeOffset="83368.05">3260 13167 795 0,'-11'-2'160'0,"0"-1"134"16,5-1-134-16,-4 0-39 0,-3-2-67 0,2 5-12 0,0 2-8 0,3 7-3 16,1 11 1-16,-1 6-6 0,5 10-17 15,3 1-5-15,6 2-4 16,2-2-1-16,6-11 0 16,5-4 1-16,-2-8 10 15,2-6 7-15,2-11 21 16,1-3 16-16,0-8 26 15,-6-7 3-15,-7-5-5 0,-7-8-15 16,-4-1-25 0,-7 1-8-1,-12 0-11-15,2 5-3 0,-8 2-6 16,2 6-5-16,1 6-8 0,1 8-11 16,5 13-78-1,4 8-65-15,5 7-322 0,9 4 278 0</inkml:trace>
  <inkml:trace contextRef="#ctx0" brushRef="#br0" timeOffset="83738.77">3738 13296 703 0,'0'7'169'0,"-2"1"248"16,-1-4-214-1,-8-4-15-15,-5 5-45 0,-4-10-57 16,-4-1-16-16,1 0-26 16,2-5-11-16,1 7-20 15,5 4-12-15,9 11-15 0,1 10-1 16,10 7 0-16,0 1 2 16,7 1 8-1,3-2 1-15,2-12 2 0,3-5 1 16,1-17 1-16,-2-5 3 15,1-16 3 1,-2-6 4 0,-2-13 20-16,-4-1 15 15,-6 6 12-15,-2 4 0 0,-4 17-24 16,-5 7-16-16,0 20-21 16,2 10-6-16,3 22-31 15,2 7-33-15,12 3-145 16,11 3-136-16,11-24 192 15</inkml:trace>
  <inkml:trace contextRef="#ctx0" brushRef="#br0" timeOffset="84114.05">4233 13348 676 0,'3'-9'188'0,"1"3"204"0,-8-5-49 16,-7 11-115-1,-3 1-61-15,-9 12-107 0,-1-1-31 16,-5 12-26-16,7 3-5 15,10 6-6-15,9-2-1 16,12-2-2-16,5-5 1 0,8-12 2 16,2-6 1-16,3-7 4 15,0-5 3-15,-4-12 4 16,-5-2 2-16,-4-18 7 16,-1-9 3-1,-6-20 8-15,-2-8 6 0,-5-18 8 16,0 0 3-1,-1-7 2-15,-6 7-5 0,4 19-8 16,0 16-3-16,3 34-2 16,0 18-1-16,-2 37-9 15,1 15-5-15,-7 36-11 16,8 16 0-16,3 22 0 16,8 12-1-16,16 2-15 15,6-5-65-15,18-17 53 16</inkml:trace>
  <inkml:trace contextRef="#ctx0" brushRef="#br0" timeOffset="85951.45">9124 12964 68 0,'1'-8'26'0,"3"3"33"15,0 2 2-15,1-4 1 0,-2 3 14 0,-1 4 7 0,2-2-12 0,-4 2-35 16,0 0-61-16,0 2 10 16</inkml:trace>
  <inkml:trace contextRef="#ctx0" brushRef="#br0" timeOffset="86754.71">9242 12811 772 0,'-11'9'97'0,"-2"-4"62"0,-1 0-31 0,8-5-74 0,-2-5-20 0,8-3-9 16,3 2 12-16,5-2 41 16,-2 3 21-16,2 5 32 15,-6-2 6-15,-2 2 2 16,0 0-11-16,-11 2-32 15,-5-2-17-15,-6 2-40 16,-5-6-10-16,-3 4-14 16,-6 2-4-16,4 6-8 15,-1 1-2-15,10 10-6 16,7-5-3-16,8 10-4 16,6 1 0-16,12 2 1 15,2-2 2-15,7 2 5 0,3-2 2 16,2 2 2-16,3 2 1 15,-3-3 2 1,-2 1 0-16,-10-2 2 0,-5 1 4 16,-9-3 16-16,-6-1 5 15,-11 2 9-15,-6-2-5 16,-8 0-14-16,0-4 1 16,-2-11-13-16,3-5-2 0,-1-11-23 15,10-7-27-15,7-2-64 16,8-5-52-1,14 2-154-15,9 1 171 0</inkml:trace>
  <inkml:trace contextRef="#ctx0" brushRef="#br0" timeOffset="87104.96">9379 13066 1248 0,'19'13'103'16,"-4"-1"45"-16,-3 1-13 0,-2 0-56 0,4-2-21 0,5-10-16 0,1-6-5 0,2-7 9 0,2-4 7 0,-3-4 10 15,-4-6 3-15,-6 1-1 16,-6 1-1-16,-9 1-2 16,-5 2-4-1,-18 1-9 1,-6 6-8-16,-11 3-20 0,-7 4-7 0,1 14-12 15,7 7-7-15,9 16-8 16,7 4-4 0,22 15 0-16,5 2 2 0,21-1 4 15,7-2 1-15,18-6 2 16,6-9 13 0,1-8-58-16,6-4-62 0,-6-19-237 15,0-10 189 1</inkml:trace>
  <inkml:trace contextRef="#ctx0" brushRef="#br0" timeOffset="87358.45">10040 12907 1444 0,'-25'12'163'0,"-5"4"104"0,-8 2-94 15,-3 5-44-15,-3 9-64 16,2 2-26-16,12 7-36 15,4 0-3-15,20 4-12 16,15-6-3-16,18-7-3 16,10-7 0-16,13-11 5 15,2-6 2-15,13-11-11 16,-1-10-23-16,-2-14-88 16,-8-6-62-16,-12-9-271 15,-2-6 264-15</inkml:trace>
  <inkml:trace contextRef="#ctx0" brushRef="#br0" timeOffset="87596.23">10372 12943 519 0,'1'21'111'16,"6"9"129"0,-4 6-98-16,6 10-73 0,-2-1-15 15,4 3-17-15,-2-3 19 16,-4-1 53-16,-2-6 24 16,-9-9 34-16,-5-4-4 15,-5-12-11-15,-5-2-5 0,6-11 0 16,-6-11-6-1,7-12-45-15,7-6-24 0,4-22-53 16,8-3-17-16,6-5-7 16,5 3-3-16,19 12-1 15,4 9-1-15,4 9-23 16,2 2-35 0,-7 10-85-16,-5 3-62 0,-1 11-100 15,-4 0-40-15,-4 3 195 16</inkml:trace>
  <inkml:trace contextRef="#ctx0" brushRef="#br0" timeOffset="88138.96">10717 12989 365 0,'5'19'170'16,"1"0"107"-16,-1-5 2 0,1 3-38 15,2-3-83-15,8 2-41 16,0-11-60-16,4-2-20 16,5-8-13-16,9-3 4 15,-6-7 17-15,-3 0 11 16,-3-5 27-16,-12 3 13 0,-13 1 26 15,1 2 4-15,-12 3-12 16,-10 0-11 0,-6 11-42-16,-12 1-17 15,-7 20-26-15,1 7-13 16,18 11-14-16,7 12-5 0,15 1-3 16,16 3 1-16,19-6 3 15,7-5 3 1,10-11 1-16,5-6 0 0,-1-16-24 15,2-1-27-15,-7-20-54 16,-4-6-22-16,2-17-38 16,0-6-7-16,2-15-46 15,-2-9-2-15,-5-13 58 16,-3-4 37-16,-7-8 132 16,-6-2 60-16,-7 2 88 0,-7 9 47 15,-1 23 53-15,-4 15-5 16,-4 34-39-1,-3 7-45-15,-1 15-74 0,0 12-25 16,3 13-30 0,-2 1-2-16,6 15-12 15,0-2-4-15,5 9-7 0,0 5-3 16,2 4-2 0,1 6-1-16,3-1-4 15,2-8-16-15,1-12-15 0,5-14-19 0,0-15-46 16,2-7-13-16,-4-23-61 15,5-9-49-15,6-16 130 32</inkml:trace>
  <inkml:trace contextRef="#ctx0" brushRef="#br0" timeOffset="88324.54">11097 12815 1453 0,'29'7'80'16,"10"-7"57"-16,18-2-34 0,23-9-11 0,1-3-23 0,9-16-36 0,-11-3-29 15,-5-8-303 1,3-10 222-16</inkml:trace>
  <inkml:trace contextRef="#ctx0" brushRef="#br0" timeOffset="89213.28">9028 13659 703 0,'-4'-2'125'0,"1"1"113"0,-3-1-20 16,1 2-39-16,-3 2-32 0,2 1-29 0,-7 6-7 0,-7 4-14 16,-7 8 4-16,-3 12-28 15,-6 6-19 1,-4 15-24-16,1 9-22 0,3 14-10 15,4 8-4-15,10 5-3 16,11 2 1-16,14-6 0 16,15-8 2-1,11-14-2-15,6-12-3 0,5-20-27 16,-1-8-36-16,1-17-118 16,-3-11-128-16,3-22 173 0</inkml:trace>
  <inkml:trace contextRef="#ctx0" brushRef="#br0" timeOffset="89897.61">9121 14082 1005 0,'0'-11'95'0,"0"1"102"15,0 2-33-15,1-1 2 16,-1 9-26-16,0 3-56 31,0 10-23-31,-1 20-37 16,-2-3-8-16,6 11-12 0,0-5-4 15,8-3-2-15,3-5-1 16,5-10 0-16,8-6 1 16,3-7 4-16,-2-11 4 15,-1-7 7-15,-2-6 1 16,0-14-1-16,1 0 0 15,-4-11-7-15,-5 1 17 16,-7 4 25-16,-4 6 11 16,-6 15 27-16,-3 6-15 15,-5 18-31-15,2 13-13 16,-7 11-29-16,7 11-5 0,6 8-1 16,6 0 2-16,8-10 0 15,4-6 1-15,7-17-3 16,2-6 1-16,3-15 2 15,-4-8 3-15,-2-12 3 16,-7-5 2-16,1 0 1 16,-1-1 0-16,-4 7 1 15,-1 7 0-15,-5 12-1 16,2 5 0-16,-7 16-3 0,-2 2 2 16,0 8-1-1,-2 5 0-15,1-6 2 16,-1-4-1-16,0-13 2 0,2-7 0 15,0-5 3-15,4-12 3 16,0-9 6-16,6-5 3 0,2-5 3 31,4 2-1-31,5 11-4 0,-2 5-3 16,1 12-8-16,-4 10-1 0,6 10-4 16,-2 12-1-16,1 8 10 15,-4 4-34-15,-2 2-56 16,0 0-53-1,1-4-183-15,3-9 184 0</inkml:trace>
  <inkml:trace contextRef="#ctx0" brushRef="#br0" timeOffset="90926.85">10268 14224 1093 0,'0'-5'195'15,"-5"-5"214"-15,0 3-105 0,-12-11-75 0,1 1-62 0,-9-7-89 0,-7-1-27 16,15 15-43-16,-8 7-4 16,3 16-18-16,6 12-11 15,11 5 1-15,-3 6-10 16,21 4-20-16,3-5-5 16,6-15-4-16,4-1 13 0,-3-16 33 15,0-4 11 1,-5-12 10-16,-4-3 2 15,-2-11 1-15,-4-4 8 0,-1 1 18 16,-1-3 7-16,-6 14 7 16,0 0-5-16,-3 17-22 15,-2 12-11-15,2 18-12 16,-5 15-7-16,8 7-5 16,0 1-5-16,13-12-8 31,1-9-1-31,5-19 5 0,1-11 7 0,4-16 14 15,1-4 4-15,8-15 15 16,-4-6 6-16,-1 0 16 16,-1-6 6-1,-7 6 3-15,-5 5-5 0,-4 18-12 16,-10 15-11-16,4 8-16 0,-5 15-2 16,-3 15-5-16,1 6 0 15,2-5 0 1,3 0-3-16,8-13-4 15,4-16-1-15,3-7 4 16,0-12 2-16,4-6 10 0,-3-7 3 16,1 0 11-1,-1 1 6-15,-5 7 8 0,-1 6-2 16,-3 13-7 0,-3 9-6-16,1 12-12 15,11 4-1-15,-6 12-4 16,3 3 0-16,4-6 0 15,-9-2 0-15,7-18-3 0,-4-11-2 16,0-11-4 0,-1-16-7-16,10-7-15 15,-4-4-2-15,2-3 3 16,-2 4 6-16,0 5 19 0,-5 2 3 16,-2 0 2-16,-2-2 1 0,-9 0 5 15,1 4 1 1,-2 1 3-16,0-4-1 0,0-10-2 15,-8-10-3 1,0-15-4-16,2 1-5 0,6 13-6 16,9 10-2-16,4 18 3 15,-4 12 2-15,-4 5 7 16,-3 2 1-16,-4 3 4 16,2 3 2-16,-3 1 2 15,-3-4-1-15,6-3 10 16,0 0 9-16,-3-3 13 15,3-4 1-15,3 1-1 16,1-3-4-16,-4 9-5 16,2 0 4-16,-4 8-5 15,2 9-3-15,0 19-3 16,4 13-6-16,-1 11-7 16,-3 11-3-16,3 8-6 15,-3-5-1-15,5 2 0 0,1-12-20 16,5-12-28-16,2-6-29 15,7-16-45-15,-1-13-20 16,5-12-89-16,-1-5-62 0,0-11 157 16</inkml:trace>
  <inkml:trace contextRef="#ctx0" brushRef="#br0" timeOffset="91323.18">10907 14129 1323 0,'14'0'109'0,"0"-11"57"0,8-8 25 0,2-9-26 0,2-4-16 0,6-6-23 0,1-6-14 16,7 0-34 0,1 5-17-16,-5 12-26 0,-3 5-7 15,-9 20-12 1,-1 7-4-16,-5 23-11 0,-3 10-4 15,-5 20-4-15,-2 5-11 16,-7 2-17 0,1-7-8-16,0-9-3 15,1-8 14-15,-3-15 21 16,3-9 9-16,-3-17 9 0,1-10 2 0,9-15 10 16,-2-9 7-16,12-17 16 31,4 2 5-31,9 5-3 0,5 11-5 15,1 22-16-15,2 11-4 16,-9 20-9-16,-2 15-2 16,-6 14 6-16,-10 0-25 15,-2 8-68-15,-4-4-40 16,7-7 46-16</inkml:trace>
  <inkml:trace contextRef="#ctx0" brushRef="#br0" timeOffset="92080.21">12410 14323 798 0,'0'-6'137'0,"3"-4"152"0,3-1-52 0,-1-1-16 0,0-3-14 0,1-4-40 16,-4-3-13-16,-2 0-35 15,-2-1-19-15,-7 7-25 16,-4-8-11-16,-4 5-25 0,-7 3-14 15,0 10-21 1,1 12-12-16,1 24-16 0,0 11-5 16,6 4-2-16,6 2-5 15,12-9-5-15,12-7 1 16,5-15 9 0,2-5 11-16,-3-14 19 0,-3-6 11 15,2-9 24-15,-3-5 11 16,-1-6 14-16,-2 2-5 15,-3 2-16 1,-5 8-9-16,-1 12-16 0,-1 7-6 0,1 13-9 16,-2 9-8-16,4 12-44 15,1 4-34-15,6-6-141 32,13-4-115-32,12-17 187 0</inkml:trace>
  <inkml:trace contextRef="#ctx0" brushRef="#br0" timeOffset="92463.63">12937 14208 1011 0,'-8'-6'241'0,"-6"1"261"0,-5 3-146 15,-17 2-140 1,-10 5-64-16,-3 9-97 0,0 7-32 16,13 9-32-16,3 3-7 15,20 5-21-15,8 1-27 16,15-6-45-16,7-4-5 15,15-14 19-15,-2-5 30 16,9-15 53-16,-1-3 12 16,-7-17 26-1,1-11 12-15,-7-16 22 16,-1-8 15-16,-4-16 21 0,2-8 7 16,-10-17 5-16,-11-7-1 0,-4-3-34 15,-5 10-12-15,2 33 3 16,-1 21-8-16,3 44-10 31,-10 8-13-31,1 34-37 0,-4 21-11 0,4 28-3 16,7 17 2-16,-1 11-28 31,1-9-33-31,17-2-111 0,8-9-77 0,17-32-225 16,13-2 260-16</inkml:trace>
  <inkml:trace contextRef="#ctx0" brushRef="#br0" timeOffset="93099.72">13421 14258 1080 0,'-8'-25'277'0,"5"0"283"15,-28 0-243-15,-4 4-53 16,-9 15-115-16,-8 6-56 0,7 14-72 16,1 8-16-1,13 17-25-15,2 2-5 16,20 10-7-16,7 1-11 0,10-14-10 15,13-7 2-15,12-13 9 16,2-14 15-16,2-7 24 16,0-9 3-1,-7-20 7-15,1-3 7 16,-2-18 16-16,-3-7 4 16,1-16 9-16,-5-15 5 0,-9-20 5 31,0-7 6-31,-10 5 15 15,6 13-1-15,2 43 0 16,-9 18-8-16,-2 37-24 16,-10 4-12-16,-5 28-27 15,2 20-5-15,-9 31-7 0,6 15 1 16,-1 18 4 0,3-10 2-16,7-13-14 0,15-15-7 15,17-32-11-15,5-9-1 16,13-26 10-16,3-7 9 15,-5-23 6-15,0-7 4 16,-3-10 4-16,-4 0 0 0,1 10 5 16,-8 15-1-16,-7 16 2 15,-1 13-2 1,-11 19-29-16,0 6-25 0,-6 9-47 16,-4 2-12-16,0-3 30 15,-1-8 25-15,0-14 51 16,3-8 23-16,0-19 46 15,0-13 23-15,5-14 38 16,-2-10-5-16,10-11-41 16,4-2-23-16,16 6-41 15,2-2-6-15,4 7-8 16,2 4 6-16,-4-1-66 16,5 10-50-16,-1 3-117 0,3-10 100 15</inkml:trace>
  <inkml:trace contextRef="#ctx0" brushRef="#br0" timeOffset="93349.7">14158 13463 1570 0,'3'0'139'0,"13"13"143"0,9 3-103 0,5 19-5 0,11 2-26 0,10 6-54 16,-3 6-25-16,9 3-30 16,3 3-7-16,-11 15-5 15,-5 7-8-15,-22 13 1 16,-12 3-11-16,-29 19-29 16,-11 0-30-16,-16 20-112 15,-11 8-115-15,-33 17 155 16</inkml:trace>
  <inkml:trace contextRef="#ctx0" brushRef="#br0" timeOffset="95290.67">7398 12956 605 0,'-14'-3'144'0,"-4"-2"162"0,3-5-47 0,-4 7-46 0,3-2-42 0,3 5-62 16,1 0-28-16,7 5-27 15,2-3-7-15,11-1 3 16,7 6 9-16,20-1 23 0,8 0 3 16,15 5 3-1,-4-3-1-15,18 6-18 16,-2 4-8-16,9 1-24 0,11 1-13 16,-1-4-13-1,-2-3-1-15,-8-4-1 0,-13 0 1 16,-23 1 0-16,-10 1 2 0,-20-5-27 31,-4 2-38-31,-10-8-104 0,-10 0 85 0</inkml:trace>
  <inkml:trace contextRef="#ctx0" brushRef="#br0" timeOffset="95654.08">7646 12707 1032 0,'-7'-13'175'0,"1"3"132"0,-5 10-92 16,-2 0-18-16,-9 13-65 16,-1 9-29-16,-7 3-19 15,1 7-4-15,-7 3-18 16,-2 1-11-16,-5 0-27 31,-5-4-10-31,-4 1-8 0,3-3 2 0,8 0-5 31,4 0-3-31,20-8-5 16,6 1-6-16,11 0 0 16,13 0 2-16,15 6 4 15,11-1 4-15,21 3 0 16,8-2-1-16,6-4 1 15,4 3 1-15,-9-4-44 16,-4 0-42-16,-9-4-265 16,-5 1 210-16</inkml:trace>
  <inkml:trace contextRef="#ctx0" brushRef="#br0" timeOffset="96336.8">5618 12563 1345 0,'2'-5'139'15,"-2"2"100"-15,-3 5 0 0,0 4-63 0,-2 2-11 0,0 9-46 0,-1 2-19 0,6 14-30 16,3 7-21-16,5 10-19 15,-6 5-8-15,-6 12-12 16,-2 4-3-16,1-2-4 16,-3-1 0-16,5-10-38 15,2-7-29-15,-4-14-71 16,-3-13-59-16,8-22-163 16,0-4-142-16,5-31 273 0</inkml:trace>
  <inkml:trace contextRef="#ctx0" brushRef="#br0" timeOffset="96697.87">5562 12842 603 0,'-16'-71'198'0,"14"3"233"16,2 7-127-16,16 10-77 16,9 7-26-1,1 13-44-15,4 4-14 0,6 13-41 16,-1 4-20-16,6 12-30 16,-2 6-11-16,2 7-17 15,2 9-7-15,-12 3-4 16,-2 4 1-16,-17 4 6 15,-4 0 4-15,-21-5 4 32,-4 3-1-32,-16-13-3 0,-3 6-7 0,-7-7-7 15,0-8-3-15,9 1-6 16,4-7 1-16,14 3-5 0,10-2-7 16,7 8 2-1,10 5 3-15,7 10 9 16,5 7 9-16,7 8 3 15,3 8-1-15,4 5-4 16,-1-3-4-16,-1-2-4 16,3-4-1-16,1-8-16 0,-4-9-33 15,1-12-101-15,-8-9-93 16,6-24 122-16</inkml:trace>
  <inkml:trace contextRef="#ctx0" brushRef="#br0" timeOffset="96911.23">6410 12546 1905 0,'-4'6'175'0,"-4"11"146"16,3 12-130-16,0 15-52 0,4 6-44 0,2 9-52 0,2 10-19 0,8 8-22 15,1 8 0-15,0 9-2 16,6-3 2-16,-1 0-69 16,3-16-19-16,-4 3 41 15</inkml:trace>
  <inkml:trace contextRef="#ctx0" brushRef="#br0" timeOffset="123619.62">6418 11954 328 0,'-4'-1'104'0,"-3"-1"76"0,1 1 2 0,-2 4-46 0,2 6-32 0,-4 4-28 16,2 1-24-16,5-3-36 0,0-3-10 0,5-2 44 16,-1-6 29-16,4 5 51 15,1-5 25-15,-4-5-10 16,-2 2-15-16,0-8-35 16,-3-2-8-16,-2 1-35 15,2-2-15-15,6-10-9 0,5 2-4 16,6-2 4-16,10 4 5 15,3-4 7-15,2 5 1 16,3 11-12 0,-4 3-5-16,-4 13-14 0,-10 13-8 15,-9 4 3 1,-5 4-1-16,-13 4-1 0,-4-2-3 16,-7-1-9-16,-1 3-7 15,0-8-5-15,0 4 0 16,4-4 7-16,1-1 6 15,10-4 6-15,4-2 1 0,6-4-1 16,1-3 0-16,6-6 1 16,2-1 0-16,2-1 1 15,3-3 0-15,7-7-1 16,3 2-2-16,4-13 0 16,4 3-17-16,4-7-60 15,2 1-49-15,-4-4-159 16,-5 3-247-16,-10 6 315 15</inkml:trace>
  <inkml:trace contextRef="#ctx0" brushRef="#br0" timeOffset="124070.42">6764 11924 937 0,'-2'2'120'0,"-4"-1"95"0,1 3-26 0,-4-1-79 0,2-2-20 0,3-1-35 0,-1-1-2 0,3 1 0 0,2 0 2 15,2 8-12-15,-1 1-10 16,3 7-10-16,-1 4-4 16,-3-2 7-16,5 2 5 15,-2-6 2-15,6-1 0 16,4-5-4-16,-1-2-1 16,7-1-5-16,2 0-3 15,-1-1-7-15,-5 6-3 0,-4 6-1 16,-11 1-1-1,-7 7 0 1,3 1-1-16,-19 2-3 16,0 4-5-16,-4-2-38 0,-1-3-29 15,2-5-100-15,-2-8-83 16,6-10 137-16</inkml:trace>
  <inkml:trace contextRef="#ctx0" brushRef="#br0" timeOffset="124260.33">6762 11950 1333 0,'5'-10'169'16,"4"-3"101"-16,10 1-78 16,5-2-47-16,3 3-76 15,3 0-28 1,0 4-60-16,0 1-83 0,14 0 65 0</inkml:trace>
  <inkml:trace contextRef="#ctx0" brushRef="#br0" timeOffset="188441.95">19626 12372 822 0,'8'-8'122'0,"-7"4"164"15,-1-1-100-15,0 8-4 0,-9 3-17 0,6 7-25 0,4 6-6 0,7 6-31 0,-14-1-5 0,6 20-34 0,-3 8-15 0,3 24-16 16,14 14-9-16,-3 23-12 16,2 16-5-16,-1 42-7 15,2 20-1 1,1 32-1-16,-3 22 1 0,-2 9 0 16,-1 9 1-16,-4 1 7 15,0-14 1-15,1-8 0 16,-5-17 1-16,-1-34-5 15,0-14 1 1,2-45-3-16,-2-20 4 0,3-38-29 16,4-19-28-16,-7-41-99 15,0-23-47-15,-8-60-248 0,4-32 249 16</inkml:trace>
  <inkml:trace contextRef="#ctx0" brushRef="#br0" timeOffset="189267.03">19657 12686 701 0,'-14'-30'80'0,"-3"-5"91"16,11 4-9-16,4-4 12 0,4 5-1 16,2 7-22-1,7 2-14-15,0 8-32 0,-7 5-16 16,11 4-20 0,6 4-13-16,10-2-20 15,15 1-8-15,16-7-4 16,15-5-1-16,38-7-5 15,16-7 5 1,24-9-5-16,2-2-2 0,22 0 4 0,1 0-4 16,-4 0-4-16,4 7-2 15,-16-3-4-15,-8 11 0 16,-18 7-2 0,-20 7 1-16,-31 7 2 0,-18 2 1 0,-15 8 0 15,-5 6-1-15,-21 8-1 31,-3-1 3-31,-11 7-6 0,1 4 0 16,-3 2-2-16,4 7-2 16,0 8 2-1,-2 3 3-15,0 14-2 16,0 12 0-16,2 15-2 16,3 12-2-16,3 20-1 0,0 17-1 15,2 35 2-15,0 15-2 16,-4 33-2-16,-4 22-3 15,-2-1-7-15,2 9 1 16,4-9 6-16,-2-14 4 16,5-11 9-16,1-13 2 15,-3-32-1-15,1-10 2 0,-7-29 2 16,3-15 0-16,-12-18 5 16,-4-8 2-16,-12-30 10 15,-7-11 0-15,-12-20 5 16,-7-5-3-16,-21-17-8 15,-14 1-5-15,-22 2-18 16,-9-5-6-16,-13 14-10 16,-5-6 1-16,-27 4 10 15,-11-2 7-15,-12-2 20 16,-8-2 17-16,-4-6-34 16,9-1-2-16,7-12-13 15,19-4-13-15,34-7 32 16,16-3-9-16,28-6-53 15,9-3-54-15,30 0-275 0,5-7 232 16</inkml:trace>
  <inkml:trace contextRef="#ctx0" brushRef="#br0" timeOffset="189709.4">22071 16726 1246 0,'0'-4'140'0,"0"-4"125"0,2 1-55 0,-2 4-21 0,0 3-44 15,0 7-68-15,0 7-24 0,1 11-48 0,7 11-8 0,0 16-7 16,2 5-14-16,-1 12-17 16,-4 1-21-16,-4-2-72 15,4-1-41-15,-3-11-157 16,-1-6-121 0,1-23 250-16</inkml:trace>
  <inkml:trace contextRef="#ctx0" brushRef="#br0" timeOffset="190026.09">22065 17061 978 0,'-10'-71'199'16,"-1"-3"172"-16,10-2-144 16,4 8-35-16,11 8-73 15,8 13-24 1,16 15-41-16,5 12-19 0,10 15-17 0,-1 5-5 16,-11 13-8-16,-4 6-2 15,-15 11 1-15,-10 0 2 16,-12 6 5-16,-9-6 3 15,-8-5 2-15,-7-3-1 16,-14-17 2-16,-6 0-1 16,-2-12-1-16,7-2 3 15,13 2 10 1,11 4 0-16,13 13 4 0,8 9-2 0,18 11-14 16,8 6-2-16,10 7-8 15,-1 2-4-15,0 3-13 16,-3-4-33-16,-3-8-77 15,-7-4-52 1,8-12-265 0,-2-7 257-16</inkml:trace>
  <inkml:trace contextRef="#ctx0" brushRef="#br0" timeOffset="190328.43">22699 16832 1342 0,'-11'11'203'15,"-5"0"309"-15,-3 6-428 0,5 2-29 16,3 7-36-16,8 5-17 16,15 2-10-1,7-4-4-15,18-3-3 16,8-5 5 0,11-10 8-16,5-9 11 15,4-9 45-15,-8-5 16 0,-13-9 38 16,-11-3 13-1,-17-1-9-15,-12 0-8 0,-21-2-19 16,-18 0-21-16,-26-3-52 16,-13 10-16-16,-7 18-42 15,2 4-17-15,8 18-47 16,10-1-30-16,17-3-178 16,17 3 178-16</inkml:trace>
  <inkml:trace contextRef="#ctx0" brushRef="#br0" timeOffset="190517.18">23190 16662 1846 0,'25'28'158'16,"-13"8"108"-16,-2 5-104 0,-10 21-82 16,-6 1-35-1,-1 5-35-15,-1 3 0 16,7-16-61-16,-4-3-53 0,8-14-155 15,0-4-134-15,13-16 216 16</inkml:trace>
  <inkml:trace contextRef="#ctx0" brushRef="#br0" timeOffset="190900.94">23086 16671 1628 0,'3'-50'162'0,"11"9"118"15,11 4-84-15,11 14-57 16,7 9-33-16,15 12-30 16,-1 2-16-16,3 13-33 0,-5 1-5 15,-12 11-20-15,-10 0-1 16,-17 7-16-16,-11 1-8 16,-20-2 2-16,-15 3-5 15,-9-9 6-15,-5 0 2 16,-7-14 5-1,4-5 4-15,15-2 10 0,9-1 4 16,20 0 0 0,6 0-1-16,20 5 2 0,11 3 4 15,13 2 12 1,13 2 8-16,0 9-1 0,4-4 1 0,-13 10-6 16,-12-1-3-16,-18 2 9 15,-21 2 4-15,-24 5 4 16,-14 0-5-16,-30 0-22 15,-15-3-16-15,-12 1-58 16,-6-1-40-16,-55-1 54 16</inkml:trace>
  <inkml:trace contextRef="#ctx0" brushRef="#br0" timeOffset="193176.01">19713 13821 403 0,'8'0'177'0,"-1"2"142"15,3-2-53-15,-2 0-31 0,4 0-67 0,-4 0-27 0,5-2-45 0,1-4-12 16,5 0-16-16,2-4-5 16,7 3-14-16,2-1-8 15,8 1-6-15,4 1-4 16,20-2-4-16,15 3-6 16,18-2-8-16,-2 2-3 15,13-5-4-15,-7 1 3 0,18-1-2 16,15-1-1-1,9-3 1-15,-1-2-1 0,-7 1-1 16,-6-1 1 0,4 2-1-16,2 3 1 15,-23 3-1-15,1 5 0 0,-23 1-1 16,0 2 0-16,-4 0 0 16,0 0 0-16,-15 0 1 15,-9 0-1-15,-24-5-43 16,-15-3-47-16,-20-1-117 15,-1-2-30-15,0 3 14 16,0-1 19-16,7 5 44 16,2 1-102-16,1 3 153 0</inkml:trace>
  <inkml:trace contextRef="#ctx0" brushRef="#br0" timeOffset="193702.79">19768 14372 908 0,'-19'9'88'0,"-3"2"79"0,11-3 0 0,6 0-7 0,-4-3-8 0,20-2-30 0,-3 0-5 16,17-1 4-16,9 1-4 0,14-3-6 16,15-5-18-16,30 2-33 15,24-2-14-15,29-6-20 16,14-1-5-16,31-1-14 15,9-3 0 1,5 4-3-16,8 2-1 0,-9 4 0 16,-17 4-1-16,-5 2 4 15,-21 0 2 1,-29 0-42-16,-12 0-58 16,-35 5 53-16</inkml:trace>
  <inkml:trace contextRef="#ctx0" brushRef="#br0" timeOffset="198651.65">21434 12207 393 0,'22'-21'98'0,"-3"4"107"16,1 1-14-16,-7 7-46 0,-4 1-17 0,-17 8-42 0,-3 8-15 0,-4 7-3 16,-9 6-6-16,8 2-9 15,2 3 5-15,3-9 2 16,8 0-6-16,3 2 11 15,1-3-4-15,7 6-6 16,3 0 8-16,4 8-3 0,3 2 1 16,0 13-9-1,-2 8-4-15,1 10-19 0,-6 6-7 16,-5 8-10 0,2 5-5-16,-5 3-1 0,5 7-2 15,2 6-3 1,7 4 0-16,4 4-1 0,2-1 0 0,2-4 2 15,-2-1 0 1,-5-6 1-16,3 1 0 16,-8-4 1-16,2 1 1 0,-2-5 0 15,-2-8 0-15,0-2-2 16,-5-3 4-16,5 3-5 16,2 0-1-16,0 5 0 15,6 4-2-15,-5 0 1 16,3 0 2-16,-1-1-1 15,3-2 1 1,-3-1-1-16,-2-4 1 0,0-6 1 16,-1-1 0-16,-2-5 0 0,0 1 1 15,0-3-2 1,-3-1 1-16,0 4 0 16,3-3-2-16,-5-1 1 15,2 5-1-15,0-10 1 16,-2 2 0-16,-3-1 1 0,3-4 2 15,-4-8-1-15,1-3 2 16,2-6-5 0,0 0 0-16,-2-6-1 0,5 1-1 15,-5-2 1-15,5 2 1 0,-5 5 1 16,0 2 0 0,-1 5-2-16,-2 9 0 15,0 3 0 1,-3 0 0-16,-1-10-9 0,0-8-10 0,2-20-50 15,0-14-49 1,2-35 64-16</inkml:trace>
  <inkml:trace contextRef="#ctx0" brushRef="#br0" timeOffset="206358.94">19968 13810 1057 0,'-1'2'119'0,"-1"3"75"16,2 1-13-16,0-3-45 0,3 4-23 0,-1-3-30 0,2 9 4 0,1 11-17 0,-3 2-15 0,-2 15-21 16,0 5-12-16,-8 0-17 15,3 6-4-15,4-6-5 0,-1-5-7 16,2-5-62-16,3-9-76 16,2-13-307-1,4-5 266-15</inkml:trace>
  <inkml:trace contextRef="#ctx0" brushRef="#br0" timeOffset="206649.25">20251 13880 1014 0,'-16'22'92'0,"-2"5"76"16,4 3-56-16,6 6-13 15,2 0-36-15,8 4-43 16,4-1-7-16,10-6-9 15,-2-6-3-15,10-14-1 16,-1-7 0 0,-2-8 15-16,1-2 15 0,-8-9 19 15,-3-1 10-15,-8 0 22 16,-8-7 2-16,-9 5-2 16,-6-6-10-16,-7 0-38 0,0 3-17 15,0 5-24-15,4 8-17 16,8 9-122-16,3 3-99 15,12 8 129 1</inkml:trace>
  <inkml:trace contextRef="#ctx0" brushRef="#br0" timeOffset="206980.78">20624 14151 1233 0,'2'-17'124'0,"-4"3"71"0,-2 1-5 0,-9 3-52 16,-1 6-31-16,-7 4-38 15,-2 3-21-15,-1 9-28 16,-1 9-9-16,7 4-11 16,3 0-3-16,4 4-4 15,4-4-1 1,11-9-1-16,-1-4 1 0,12-8 2 15,1-4 3-15,5-13 3 0,1-3 1 16,-5-11 5-16,1 1 0 16,-6-6 1-16,-1 5-1 31,-1 8-2-31,-7 5-4 0,2 16-7 16,-2 2-36-1,3 11-170-15,5 4 142 16</inkml:trace>
  <inkml:trace contextRef="#ctx0" brushRef="#br0" timeOffset="207344.28">21087 14064 1511 0,'-11'-6'152'0,"-10"4"75"16,-3-1-47-16,-7 3-85 15,-1 2-43-15,6 7-38 16,0 1-5-16,7 10-13 15,15 6-5-15,5 5-6 16,10 2-2-16,13-3-10 16,3-3-5-16,1-10 1 0,-3-10 5 15,-1-7 15 1,-2-8 10-16,-3-14 7 0,-3-7 2 16,0-21 10-1,-12-7 4-15,4-14 11 0,-5-5 9 16,-1-2 13-16,-2 3-1 15,-3 14-10-15,1 10-4 16,2 31-11-16,5 14 0 16,1 29 1-16,1 18-8 15,-1 30-13-15,2 10-4 0,1 13-8 16,5 2-4 0,2-6-88-16,3-9-54 15,5-20 77-15</inkml:trace>
  <inkml:trace contextRef="#ctx0" brushRef="#br0" timeOffset="212087.12">19290 13927 226 0,'0'-1'69'0,"0"-1"83"0,-2-3-9 0,-1 1-34 0,-2 2-21 0,1 0-16 0,2-2 4 16,2 2 39-1,0 2 26-15,0 0 21 0,0 0 2 16,2 0-10-16,-2 0-15 16,1 0-15-16,1 5-5 15,-2-2-19-15,-2 2-7 0,-1 4-13 16,-5 2-9 0,-3 5-17-16,-2 4-5 15,-5 9-23-15,-6 1-11 0,-3 8-9 16,-9 1-2-1,-2-1-2-15,2 1-1 0,3-4-1 16,4-7-1-16,7-6-5 16,2-6-6-16,13-6-21 15,6-9-21-15,-6-1-94 16,10-8-85-16,7-4 125 16</inkml:trace>
  <inkml:trace contextRef="#ctx0" brushRef="#br0" timeOffset="212440.44">18977 13842 956 0,'-1'0'111'0,"1"0"115"0,-6 0-38 0,13 0-13 0,-3 2-24 0,0 2-44 16,6 3-13-16,-2 7-14 31,-5 5 3-31,5 3-13 16,1 8-14-16,4 6-19 15,6 3-17-15,9 7-12 16,1-3 4-16,8-4-3 16,4 1-4-16,-1-3-4 15,1 3 2-15,-6 1-100 16,-1-3-91-16,-12 3 104 0</inkml:trace>
  <inkml:trace contextRef="#ctx0" brushRef="#br0" timeOffset="-196807.48">18430 14105 583 0,'0'0'111'0,"-2"3"87"0,1 5-66 0,-2-3-31 0,-2 5-23 0,2-7-2 0,-5 6-6 15,0-7 3-15,-1-1-7 16,7 7-6-16,-1-6-3 16,4 3 0-16,-1-4 0 15,2-2 4-15,-8-6 0 16,-7-2-6-16,0-1-14 0,-5 1-11 16,-3-2-14-16,4 0-4 15,4 0-3-15,-9-5 5 16,9-5 7-16,7-1 8 15,4-6-1-15,7 0-6 16,11-1-9-16,6-4-3 16,-1 3 7-16,-1-3 0 15,1 5-2-15,-7 2-4 16,0 11-4-16,-5 0 1 16,-5 6 4-16,-4 6 1 15,-8-2 2-15,-2 2-1 0,-7 0-8 16,4-5-4-1,-1-3-3-15,1-3-2 0,9-4 1 16,-3-4 2-16,12-1-2 16,6 2 2-16,-1-3 5 15,-1-1 1-15,2 0 3 16,-9-2 0-16,-1 0-5 16,-2 2-1-16,-2 5 1 15,-2 4-2-15,2 2-1 16,3-1-1-16,1-2 0 15,1-3-1-15,6-7 0 16,-4-3 1-16,3-3 0 16,-2-4 2-16,2 7-1 15,0-1 1-15,-4 4-1 16,-3 2 0-16,-5 8 1 0,2-6 0 16,-8 6 0-16,0-3 0 15,0 1-1-15,0-5-1 16,6 2-2-16,3-3 0 15,2 1 2-15,2 0-1 16,3 4 2-16,-2-1-1 16,0 6 1-16,-1-1-1 0,-2 3-2 15,0 4-1-15,-7-1 0 16,-1 1 1-16,-1-1 2 16,-8-2 0-16,12 2 0 15,-3-2-2-15,8-4 0 16,5-5 0-16,4-9 0 15,4 4 2-15,-2-6 0 16,-2 5 1-16,-4 8-1 16,-3 7-2-16,-2 1-5 15,0 6-32-15,-3 5-139 16,-5-3-295-16,3 1 272 16</inkml:trace>
  <inkml:trace contextRef="#ctx0" brushRef="#br0" timeOffset="-196171.71">18212 12337 775 0,'-1'5'132'0,"-2"0"101"15,3 3-68-15,0 1-31 0,0 7-54 0,-5 3-25 0,-1 6-33 0,-7 7-7 0,-9 12-6 0,-2 3-3 0,-4 2-1 16,-1-2-1-16,-1-12-1 16,7-10 0-16,9-15-1 15,10-9-1-15,-2-7 1 16,9-11 0-16,11-13 1 0,5-2 3 15,7-7 12 1,2-1 9-16,2-2 15 16,5 2 3-16,-7 4 4 15,0 3 4-15,-5 5 12 16,-14 2 10-16,4 12 6 16,-7 5-6-16,-1 6-19 0,-2 3-15 15,-2 0-20-15,9 0-7 16,-4 7-3-16,4 6 2 0,5 9-4 15,8 5 0-15,7 11-7 16,4 4 0 0,3 4 0-16,-6-3 0 15,1-2 9-15,-4-5-44 0,-6-3-168 16,0-5 140-16</inkml:trace>
  <inkml:trace contextRef="#ctx0" brushRef="#br0" timeOffset="-190790.69">16621 13099 654 0,'0'0'86'0,"-2"0"105"16,2 0-37-16,0-1-2 0,2-3-15 0,1 1-37 0,5-3-2 0,3 0-9 0,1-1-8 16,7 1-11-16,3 0-19 15,4 4-22-15,0 2-6 16,-8 6-15-16,1 6-2 15,-16 2-3-15,-3 3-2 16,-11 7 4-16,-7 3-1 0,-5 3-2 16,1-5-1-16,7-2 0 15,4-2-1 1,11-8-1-16,8-6-1 16,10 0 0-16,7-1 1 15,10 0 1-15,1 7 3 16,-5-2 13-16,-5 2 12 0,-15 2 21 15,-8 3 1-15,-16 5-6 16,-12 3-11 0,-14 4-21-16,-2 0-3 0,-4-8-8 15,6 1-2-15,9-10-57 16,6-4-29-16,16-10-87 16,7-6-80-16,10-13 149 15</inkml:trace>
  <inkml:trace contextRef="#ctx0" brushRef="#br0" timeOffset="-190460.55">16988 13132 990 0,'0'3'144'0,"0"5"76"16,0 2-54-16,3 4-36 16,0 3-67-16,2 7-20 15,0 8-23 1,1 4-7-16,7 3-5 0,-5-2-2 0,6-11-3 15,0-7 2 1,0-17 8-16,5-4 9 16,-3-21 25-16,5-9 14 0,-3-14 22 15,3-6 5-15,-13-6-10 16,0 4-3-16,-10 7-23 16,-6 4-13-16,-3 18-17 15,-5 8-18-15,1 14-25 16,-4 9-27-16,3 13-95 15,11 3-121-15,-1 3 145 16</inkml:trace>
  <inkml:trace contextRef="#ctx0" brushRef="#br0" timeOffset="-189784.92">16979 13683 678 0,'-10'-13'155'0,"7"-1"185"0,-2 0-112 0,-6 3-54 0,2 7-32 0,-15 8-59 0,0 10-14 0,2 14-32 16,-3 9-18-16,5 11-15 0,7 4-4 0,11 0-4 16,6-4-1-16,16-15-1 15,10-5-2-15,5-17 3 16,-4-6 3-16,-1-16 5 15,-12-8 3-15,2-1 4 16,-4-4 8-16,-8 5 7 16,0 3 1-16,-7 10 1 0,-1 6-9 15,0 2-11 1,-3 4-3-16,2 11-4 16,1-1-1-16,3 3 0 0,6 0 0 15,2-11 1-15,7-4 0 16,-3-10 9-16,4-7 10 15,-1-5 20-15,-6-5 11 16,-10 1 13-16,9 2-3 16,-11 6-1-16,0 3-2 15,3 11-13 1,-5 1-6-16,2 12-22 0,2 9-11 0,7 8-8 16,3 6-2-16,-6 7 2 15,5 6 2-15,-6-2 1 16,-1-6 2-16,-4-5 2 15,-3-4 1-15,-8-2 0 32,-3 0-1-32,-8 0-21 0,-5-8-24 0,2-10-63 15,-4-8-36-15,7-19-113 16,7-12-81-16,15-20 190 0</inkml:trace>
  <inkml:trace contextRef="#ctx0" brushRef="#br0" timeOffset="-189552.04">17356 13672 703 0,'11'-16'200'0,"-3"3"278"0,-5 2-159 0,-6 8-51 0,-8 3-52 16,-7 8-97-16,-5 5-34 0,-4 17-37 0,0 1-11 0,8 15-14 0,10-5-8 0,16-3-15 0,17-7-7 16,9-12-1-16,10-8-1 0,9-11 5 15,5-8 4-15,-1-4-54 0,-8-4-64 0,-6-3 67 16</inkml:trace>
  <inkml:trace contextRef="#ctx0" brushRef="#br0" timeOffset="-159054.03">21970 13796 80 0,'-1'0'21'16,"-6"0"6"-16,6 0-24 0,-2 0-7 0,1 2-36 0,0-1 18 0</inkml:trace>
  <inkml:trace contextRef="#ctx0" brushRef="#br0" timeOffset="-158565.54">21905 13829 206 0,'-9'5'48'0,"4"-3"41"0,-3-1-16 16,4 1-15-16,0-2-6 16,-2 0 12-1,5-2 14-15,-3 2 16 0,0 0 6 16,-1 3 15-16,-4 1 8 0,5 2 4 16,0 0-1-16,-3 0-6 15,6-1-11-15,1-5-15 16,0 0 0-16,3-1-20 15,5-4-7-15,-2-1-1 32,5 2-8-32,-1 1-4 0,2-1 1 0,4 2-17 15,0-1-6-15,3 3-10 16,-5 0-8-16,-1 1-5 16,-2 3-1-16,-7 3-11 15,1 6 0-15,-8 4-2 16,-2 5 0-1,-7 7 5-15,-1 2-1 0,-4-2 1 16,-4 4 0-16,5-5 0 16,2-7 0-16,5-2 2 15,-1-8-2-15,9-10 1 0,-1-1 1 16,2 2-1-16,0 1 0 16,5 3-1-1,3-4 0-15,4 1-3 0,2 7 1 16,9-6-2-16,0 3 1 15,4-6 0-15,3 1 1 0,-2-4-42 16,-1-4-53 0,-6-5-188-16,-7 0 161 0</inkml:trace>
  <inkml:trace contextRef="#ctx0" brushRef="#br0" timeOffset="-158127.12">22136 13861 762 0,'-8'1'188'0,"0"3"164"0,0-1-133 16,3 2-23-16,-2-1-67 0,5 3-19 0,0-3-22 0,2 4-13 0,4 0-15 0,0 2-8 16,7 2-15-16,3 1-4 15,7 1-7-15,4 2 1 0,0 4-5 31,-1-2-2-31,-7 0 1 0,-5-2-4 0,-12-5 0 16,-8 3 0-16,-10 2-12 16,-2 3 1-16,-2 5-13 15,-5-1-6-15,2 3-23 16,1-4-18-16,7-6-42 16,7-9-23-1,7-7-68-15,-3-6-59 0,6-13-185 16,3-3 228-16</inkml:trace>
  <inkml:trace contextRef="#ctx0" brushRef="#br0" timeOffset="-157953.96">22125 13840 1335 0,'8'-4'128'0,"1"-6"84"0,12 1-13 15,4-1-38-15,2-1-34 16,7 0-42-16,-12 3-19 15,-1 7-37-15,-1 1-9 16,-7 0-72-16,6-2-89 0,9-9 82 31</inkml:trace>
  <inkml:trace contextRef="#ctx0" brushRef="#br0" timeOffset="-110424.24">9720 13489 623 0,'-28'23'42'0,"-4"-4"23"0,-2 2-40 0,-1-12-25 0,5-2 2 0,8-7 47 0,9-4 34 0,12-2 69 16,1-5 31-16,1 2 13 0,-1 1 0 16,0 6-7-16,-3 12-16 15,-8 9-31-15,-3 3-23 16,-4-5-55-16,9 3-18 16,15-12-20-16,18 0-6 15,20-6-1 1,8-5 1-16,29-10-9 15,8 0-4-15,38 1-7 0,2-2-2 16,-3 3 2-16,-7 1 0 16,-20 5 2-16,-11-1 3 15,-20 4 2-15,-16-1 3 16,-30 2 11-16,-19 1 5 16,-12-11-1-16,-21 8-2 0,-30-4-11 15,-6 1-5-15,-13-7-2 16,-5 2 0-16,-10-4-5 15,-9-6-4 1,-10 5-11-16,-3 4-2 0,23 5 3 16,7 3 3-16,27 4 9 15,15 0 2-15,23-2-7 16,14 2-5-16,22 0-7 16,12 2-1-16,24 9 6 15,15-2 6-15,21 4 5 0,15-1 1 31,23-1 0-31,-8 5 2 0,-9-3 0 16,-7 1 3-16,-23-3 2 16,-9 3 3-16,-28-3 4 15,-19 3 2-15,-30 1 2 0,-18-1-2 16,-30 3-4-16,-8-3-3 0,-17-3-2 31,-7-4 1-31,-13-12 0 0,-8-1-2 0,-5-16 0 16,12 4 2-16,31-2-15 15,9 7-2-15,37 8-4 16,22 5-9 0,1-3 8-16,21 6 0 15,37 10 0-15,15 0 5 0,29 7 6 16,19 1 1-16,-2-1 3 16,-2-4 1-16,-8-2 0 0,-11 0 4 15,-23-1 3 1,-13-2 2-1,-38 0 8-15,-19-6 1 0,-28 1-28 16,-24-4-28-16,-21-7-71 0,-7 2-32 16,0 0-48-16,12 3-2 15,12 3-88-15,-6 8 153 16</inkml:trace>
  <inkml:trace contextRef="#ctx0" brushRef="#br0" timeOffset="-109235.6">6742 12426 332 0,'4'-2'143'0,"-4"2"117"0,2 0-53 0,-2-1-27 15,-2-4-72-15,-1 0-31 0,-3-3-20 0,-5 2 4 0,-3-2 8 0,-7 3-1 0,-9 5-21 16,-9 0-12-16,-10 2-18 16,-3 3-5-16,1-1-1 0,4-5 0 15,4-15 7 1,4-6 5-16,1-16 19 0,10-6 10 16,2-3 7-1,8-4-4-15,11 1-8 16,-1-1-6-16,5-1-7 15,8-3-5-15,1-2-9 16,-1 4 6-16,9 1 7 0,-1 1 6 16,9 5 2-16,6 2-11 15,9 5-16-15,4 3 2 16,14 7-11 0,11-1 2-16,13 8-2 0,1-2-4 0,7 13 2 31,-6 7 1-31,-7 10-1 0,-6 15-1 0,-4 16 0 15,-4 8-1-15,-6 19 2 16,-5 9 4 0,-16 9 2-16,-9-2 2 15,-17 1 2-15,-8-10 1 0,-15-7 4 16,-9-4 0 0,-10-8 3-16,-7-3 1 0,-15-10-9 0,-11-4-15 15,-19-11-95-15,-17-5-74 16,-40-5 86-1</inkml:trace>
  <inkml:trace contextRef="#ctx0" brushRef="#br0" timeOffset="-14790.96">3004 14916 908 0,'-1'-5'151'0,"-7"-6"99"0,2 10-40 0,-4 2-24 0,-3 4-38 0,9 14-7 0,-3 1-22 16,4 12-5-16,5 9-16 15,-4 9-24-15,5 24-35 16,1 7-11-16,-4 13-23 15,3 4 1-15,-8-3-1 16,0-5-1-16,1-11 0 16,-4-4-2-16,6-15 0 15,1-11-9-15,4-22-76 16,1-11-51-16,9-19-167 0,4-12 155 16</inkml:trace>
  <inkml:trace contextRef="#ctx0" brushRef="#br0" timeOffset="-14252.81">3232 15496 580 0,'-2'-4'130'0,"-3"-6"109"15,2 5-13-15,1-1-60 16,-1 3-27-16,0 0-41 15,2 3-12-15,-3 8-16 16,1 3-12-16,-1 11-12 16,0 6-7-16,6 8-24 15,4 4-7-15,5-2-8 16,5 0-2-16,13-13-1 16,4-6 0-16,9-15 5 15,-1-4 7-15,-4-14 33 16,-7-6 16-16,-16-9 36 15,-3-2 0-15,-10 1-15 0,-4 0-11 16,-11 5-31-16,-11-4-3 16,-15 6-16-16,-5 2-7 15,-1 10-12-15,2 9-24 16,14 10-55-16,8 7-42 0,15-1-212 16,7 0-240-16,16-1 327 15</inkml:trace>
  <inkml:trace contextRef="#ctx0" brushRef="#br0" timeOffset="-14000.81">3836 15630 1095 0,'0'-19'107'16,"-5"0"105"-16,3-3-25 0,-4-1 5 0,-5 5-17 15,-5 6-40-15,-7-1-28 16,-1 16-49-16,-3 7-19 16,4 13-34-1,-3 4-6-15,12 11-10 16,1 2-2-16,13-1 1 0,2 0 1 16,12-10 3-16,7-6 1 15,2-13 4-15,4-10 1 16,-2-14 7-16,-1-10 9 15,-5-4 16 1,-3-9 7-16,-8 0 14 16,-4 0 1-16,-5 10-8 15,-2 13-6-15,-7 8-21 0,2 12-11 0,2 21-13 32,4 6-6-32,4 18-40 0,9 5-37 0,14-4-102 15,7-1-69-15,20-20-257 16,8-7 290-1</inkml:trace>
  <inkml:trace contextRef="#ctx0" brushRef="#br0" timeOffset="-13637.98">4388 15824 510 0,'24'-14'203'0,"-9"-3"232"16,-5 3-52-16,-15 7-101 0,-8 1-45 15,-5 6-92-15,-6 6-48 16,3 5-66-16,4 5-15 15,6 8-22-15,5 3-6 16,7 4-4-16,6 2-2 16,10-8-1-16,0-7 3 15,8-10 5-15,2-7 4 16,-6-7 7-16,-2-4 5 16,-8-10 3-16,1-5 3 15,-5-16 12-15,-1-13 6 0,0-15 14 16,2-10 6-16,-8-17-2 15,-3-18-2-15,-8-10-7 16,3 8 3-16,5 33 15 16,3 21-1-16,2 50-9 15,4 12-5-15,-3 38-30 16,0 25-3-16,5 39-4 16,-2 15-6-16,13 22 5 15,7 3-36-15,15 1-121 16,6-7-88-16,5-15 107 15</inkml:trace>
  <inkml:trace contextRef="#ctx0" brushRef="#br0" timeOffset="-12561.41">9420 15220 1087 0,'-11'-6'122'0,"-1"1"93"16,-12-4-74-16,-6 2-6 0,-12 0-33 0,-14 2-9 0,4 2-24 15,-3 1-11-15,6 8-15 0,8 2-9 16,11 11-23 0,6 3-5-16,10 2 3 0,5 4 0 0,9 1 15 15,0-1 10 1,5 5 2-16,-1-3-2 15,-1 6-6 1,-3-2-6-16,-1 7-7 16,-7-2-3-16,0 5-6 15,-3 8-2-15,-2 18-4 0,2 7-2 0,-4 16-2 32,-1 9 1-32,0 3 2 15,5-3 1-15,6-18 1 16,5-4-1-16,11-17-1 15,4-8-4-15,7-7-3 16,0-14-1-16,11-7 0 16,5-10 1-16,6-10-32 15,3-10-43-15,4-15-184 16,1-10 157-16</inkml:trace>
  <inkml:trace contextRef="#ctx0" brushRef="#br0" timeOffset="-12329.12">9523 15643 1669 0,'0'14'114'0,"-3"5"56"0,-4 6-7 0,6 13-37 0,-1 9-33 0,2 10-49 0,2 5-18 0,-2 2-18 15,-5-1-5-15,4-4-17 16,-3-6-31-16,4-10-117 16,7-5-93-16,-9-3 130 15</inkml:trace>
  <inkml:trace contextRef="#ctx0" brushRef="#br0" timeOffset="-11963.26">9474 15848 1339 0,'-3'-63'146'0,"-5"8"115"16,13 11-25-16,-1 18-74 16,11 4-25-16,13 8-38 15,-4-2-23-15,12 2-24 0,0 3-5 16,-1 6-25-16,6 5-5 16,-8 3-7-16,0 7-3 15,-14-1 4-15,0 7 2 16,-17 0 6-16,-7 0 2 15,-16 1-7-15,-4 2-7 0,-9-8-14 16,4-5-6-16,-7-6 1 16,6 0 3-16,4-4 6 15,5 2 1-15,11 4-6 16,9 4-2-16,9 13 2 16,8 6 2-16,11 14 9 15,0 4 2-15,3 11-2 16,-2 2-1-16,-2 3-1 15,0 1 0-15,0-7-32 16,2-2-40-16,2-17-111 16,-1-5-63-16,-4-17 121 15</inkml:trace>
  <inkml:trace contextRef="#ctx0" brushRef="#br0" timeOffset="-11727.82">10162 15684 1562 0,'-8'13'173'16,"10"1"162"-16,-2 8-97 0,0 0-63 0,4 9-44 0,-12 9-67 0,7 7-25 0,-1 15-26 16,-2 7-6-16,4 0-9 15,4-2-18-15,7-11-70 16,5-5-59-16,8-16-235 15,-5-5 216-15</inkml:trace>
  <inkml:trace contextRef="#ctx0" brushRef="#br0" timeOffset="-11218.65">10417 15387 1027 0,'-7'0'136'0,"5"-6"152"0,2 0-127 16,13-12-31-16,6 0-26 0,12-5-30 16,7 0-4-16,3 2-3 15,6 7-3-15,1 3-13 16,2 3-7-16,-10 8-8 15,1 7-6-15,-19 5-1 16,0 2-2-16,-8 4-9 16,-5 5 1-16,-5 4-6 15,-4 3-2-15,0 5-5 16,0 1-3-16,0 8-3 0,7 5-2 16,0 11 1-16,4 3 0 15,3 7 0 1,-8 2 1-16,1 2 0 15,1 5 0-15,-7 0 1 16,4 0 0-16,-4-2 0 16,-1-3 1-16,-3-6 4 0,-1-2 2 0,-17-7 20 15,5-4 27-15,-9-8 46 32,0-8 16-32,0-4-29 0,-4-6-30 0,-2-4-48 15,1-8-14 1,1-7-5-1,-6-6-5-15,7-5-32 0,0-2-41 0,-2-1-63 32,1 4-536-32,-10-11 449 15</inkml:trace>
  <inkml:trace contextRef="#ctx0" brushRef="#br0" timeOffset="-4842.05">7751 15791 1023 0,'-1'2'100'0,"-1"-2"101"0,-1-2-36 0,3 2-14 0,5 2-12 0,1 2-35 0,7-2-11 16,9-2-32-16,5 3-19 16,12 5-29-16,10 2-11 15,8 5-1-15,1 1 1 0,-6 1-1 16,-9 1 2-16,-10-9-39 15,-6 1-37-15,-7-9-138 16,-2-1-155-16,-9-12 205 16</inkml:trace>
  <inkml:trace contextRef="#ctx0" brushRef="#br0" timeOffset="-4585.87">7868 15660 1415 0,'-11'18'144'16,"-2"1"71"-16,-1-2-68 16,-3 3-29-16,-7-2-56 15,-1 2-16-15,-10-1-23 16,2 3-5-16,2 3-11 16,2 1-7-16,17 1-8 0,7 1-7 15,11-3-4-15,11-1 1 16,17-1 4-16,3 3 5 15,14-9 2-15,1 4 2 16,11-9 7-16,3-7-52 16,1-4-209-16,-3-2 177 15</inkml:trace>
  <inkml:trace contextRef="#ctx0" brushRef="#br0" timeOffset="-3939">5762 15370 758 0,'0'0'151'0,"-2"-5"154"0,1 4-104 16,-4-1-3-16,5 5-42 0,0 5-19 0,2 8-45 0,2 9-11 16,3 13-22-16,2 16-15 0,1 9-20 15,-4 8-11 1,3 8-9-16,-4-2-2 0,1-8-2 15,-2-2-10-15,-1-19-47 16,3-10-36-16,-4-19-140 16,1-11-157-16,-2-24 222 15</inkml:trace>
  <inkml:trace contextRef="#ctx0" brushRef="#br0" timeOffset="-3607.12">5792 15550 859 0,'5'-43'157'15,"1"2"164"-15,5 5-67 0,3 6-65 16,4 5-30-16,5 4-52 0,9 6-33 31,7 5-41-31,2 5-9 16,8 5-16-16,-8 5-2 0,-3 6 0 16,-11 5 2-16,-13 6 7 15,-8 2 5-15,-12-1 6 0,-8-2 1 0,-15 1-4 31,-10-6-4-15,-13-7-10-16,1 2-3 16,9-6-6-16,14 1-4 15,24 2-11-15,6 3-1 0,28 11 7 16,12 3 5-16,14 7 9 16,8 0 2-16,-5-4-4 15,-12 0-1-15,-9-2 0 16,-8-1 0-16,-3-3-47 15,-2-5-44-15,-3 1-139 16,-1-7-127-16,-1-7 194 16</inkml:trace>
  <inkml:trace contextRef="#ctx0" brushRef="#br0" timeOffset="-3338.21">6456 15490 1178 0,'13'-22'123'16,"3"8"104"-16,6 1-33 15,4 10-51-15,4-3-24 0,4 2-52 16,-3 4-11 0,-9 4-24-16,-6 5-1 15,-10 7-4-15,-6 4-4 0,-11 7-7 16,-5 6-5-16,-6 8-6 16,2 2-3-1,10-1-4-15,10-2-4 0,18-9-5 16,12-1-2-16,15-8 0 15,9-6 1-15,6-9 3 16,-3-7-1-16,14-16-44 16,0-6-59-16,11-15 65 15</inkml:trace>
  <inkml:trace contextRef="#ctx0" brushRef="#br0" timeOffset="8265.2">15846 16301 184 0,'-17'-4'84'0,"1"0"123"15,2 2 13-15,1-1 8 0,2 1 7 0,5-2-15 0,1 2-6 0,2-4-10 0,3 6-9 16,0 0-28-16,0 3-24 16,0 11-50-16,-7 2-24 0,1 26-34 15,0 9-14-15,-2 34-13 16,3 24-6-16,-3 23-2 16,-3 9 0-16,7 10-1 15,-6 2-1-15,-3 0 1 16,6-3 0-16,-4-24 1 15,3-16 1-15,-2-32 1 16,2-10 1-16,2-21 1 16,3-9-2-16,4-18-3 15,4-6-2-15,8-7-2 16,9-3 0-16,13 1 4 16,6-2 1-16,23 7 0 0,18-2 0 15,44 3-2-15,18 0-2 16,20-7 0-16,14 1 0 15,12-13 2 1,-1-4 0-16,0-6 2 16,2-4 3-16,-22 0 0 15,-10 3 7-15,-23-1-1 0,-21 1 5 16,-22 5 1 0,-14-4 2-16,-27 9 2 0,-12-1-1 15,-29 2 16-15,-10-3 4 16,-17-15 1-16,-7-12 0 0,-6-33-23 15,-4-21-11-15,-1-46-2 16,-1-20-4-16,5-25-33 16,11-6-1-16,19 12 0 15,8 15 3-15,8 31 37 16,-1 23 5-16,-2 25-2 16,-4 6-1-16,-7 14-2 15,-2 7 1-15,-11 20 4 16,-11 8 0-16,-13 18-1 15,-6 9 0-15,-11 7-2 16,-5 5 1-16,-34 6-4 16,-18 1-8-16,-35 5-8 0,-12-4 0 15,-28 2 2-15,-10 2 3 16,-2-7-3-16,-6 5-7 16,5-6-21-16,17 0-16 15,19-1-19-15,24-2-6 16,52 6-37-16,23 1-28 15,34 4-182 1,15-7 186-16</inkml:trace>
  <inkml:trace contextRef="#ctx0" brushRef="#br0" timeOffset="8972.69">18583 17684 798 0,'13'-15'188'16,"-1"4"241"-16,-1 0-127 0,-7 5-31 0,-4 6-21 0,-5 9-64 0,-5 4-35 0,-5 8-66 15,-4-1-29-15,1 7-27 16,-4 4-4-16,3 9-16 16,-6 2-3-16,3 7-9 0,0 2-2 15,4-2-1-15,7-7 0 16,2-7 2-16,6-3-1 15,11-9 0-15,3-1-1 16,6-9-2-16,8 1 0 16,2-8 1-16,11 1 0 15,11-6 0-15,1 1 2 16,6-4-61-16,-6-7-50 16,2 2-172-16,-3-7-190 15,-10-9 268-15</inkml:trace>
  <inkml:trace contextRef="#ctx0" brushRef="#br0" timeOffset="9194.19">19033 17660 1257 0,'-3'-2'216'0,"-2"4"305"16,3 4-231-16,2 13-81 15,-1 8-35-15,-3 11-86 0,-3 0-40 16,2 14-26-16,-5-2-4 15,7 4-17-15,0 1-8 16,6-9-88-16,5-8-56 16,0-13-213-16,13-8 195 15</inkml:trace>
  <inkml:trace contextRef="#ctx0" brushRef="#br0" timeOffset="10206.96">19657 17897 795 0,'-1'0'134'0,"-2"0"130"0,3 4-16 0,-3-1-15 15,-7 4-16-15,5-3-30 0,-6 0-14 0,5-4-44 0,-4 0-19 16,-10-4-25-16,-1 4-15 0,-4 0-20 16,0 2-11-1,-2 11-24-15,-3 1-8 0,8 13-14 16,2 7-6 0,15 7-10-16,5 7-1 0,14 2-12 15,10 2-6 1,7-8-29-16,9-1-24 0,4-13-44 15,5-11-41-15,1-10-72 16,1-6-25-16,7-7-103 16,-7-7 36-16,-6-11 112 15,1-4 54-15,-8-5 285 0,-5-4 79 16,-4 4 101 0,-12 1 43-16,-14 4-45 15,-6 4-28-15,-18 3-55 0,-5 5-33 0,-4 11-63 16,-5 1-29-1,5 15-49-15,3 6-14 16,0 16-30 0,5 6-15-16,8 8-16 15,4-5-1-15,14-6 5 16,4-12 7-16,12-16 18 16,2-5 5-16,7-17 13 15,2-10 5-15,-1-14 9 16,3-5 9-16,-1-6 21 15,1 4 6-15,-11 7 1 16,-6 9-8-16,-12 19-19 16,-2 8-9-16,-4 19-13 15,1 10-17-15,1 13-44 0,1 4-32 16,11-10-140-16,8-7-207 16,16-14 255-16</inkml:trace>
  <inkml:trace contextRef="#ctx0" brushRef="#br0" timeOffset="10910.95">20568 17997 1617 0,'-18'-1'190'0,"-7"1"137"0,-3 14-184 0,-7 8-44 0,3 16-76 0,7 3-16 0,5 6-18 0,7 1-5 16,11-7-17-16,7-7-19 0,9-10-25 0,2-10-5 0,13-9-2 0,4-15 15 0,0-13 29 16,5-10 12-16,-4-16 24 15,4-11 11-15,-8-8 18 16,3-9 15-16,-6-8 31 16,-3-4 13-16,-12 3 16 15,-4 2-4-15,-3 22-20 0,-3 21 2 16,-2 40-4-16,-2 1-9 15,-3 33-16-15,-1 11-23 16,-3 24-25 0,-2 8-5-16,-4 15-5 0,0 7-8 15,2-5-24-15,-3-5-14 16,5-14 7 0,-1-17 11-16,8-21 30 0,-2-12 16 15,6-22 6-15,2 1 1 0,6-16 0 16,1-3-2-16,7-4-5 15,1 1-3-15,8 8-5 16,7 8-2-16,1 3-2 16,6 5 0-1,6 2-3-15,0 0-1 0,3 1-1 0,-6-8 0 16,2-2 4 0,-4-9 3-16,-5-2 5 15,-1-1 3-15,-8-9 13 16,-4 0 15-16,-11 0 28 15,-7-2 7-15,-5-2 22 16,-4 2-3-16,-6 7-8 16,-5 12-4-16,-1 18-35 0,0 14-14 0,6 19-27 15,4 6-6-15,12 1-7 16,11-2-1-16,15-13-5 16,7-11-3-16,19-13-30 31,4-8-51-31,18-16-58 0,-1-5 81 15,-22-22 8 1</inkml:trace>
  <inkml:trace contextRef="#ctx0" brushRef="#br0" timeOffset="16143.97">12462 16214 661 0,'0'-5'89'15,"2"-8"92"-15,4 2-11 0,0-3-17 0,5 2-7 0,0 2-19 16,2 1-14-16,0 2-30 16,1-2-11-16,8 4-16 15,0-3-2-15,16 4 4 0,9 4-4 16,21 0-18-16,6 0-11 15,13 7-19-15,-8 0-5 16,0 4 0 0,-2-3 0-16,-1 3 2 15,3 1 0-15,-2 3 2 16,0-1 0-16,-12 5 1 0,-7 3-1 16,-17 5 3-1,-14 3 0-15,-2 11-2 16,-7 3 1-16,-9 3-1 0,4 3-4 15,-10 2 3-15,3 5-1 16,0-2 1-16,2 4 3 0,-4-6-2 16,5 4 0-16,2-5-6 15,3-4 0-15,10-6 0 16,3-6-3-16,7-2 0 16,3-8 0-16,8-2 0 15,9-7 2 1,19-2 1-16,6-3 0 0,18-2 0 15,1 1 1-15,5-8-1 16,6-2 2-16,15 7-1 0,7-5 1 16,-2 7 0-16,-9-4 0 15,-20 2 3-15,-2-6 0 16,-9-1 5 0,-3 1 0-16,-22-2 0 15,-13-2-13-15,-31 1-91 16,-12-9-59-16,-12 4-187 15,-11-5-143-15,-2-2 272 16</inkml:trace>
  <inkml:trace contextRef="#ctx0" brushRef="#br0" timeOffset="16423.33">15284 16909 535 0,'-20'-4'169'0,"1"-1"157"0,3-1-107 0,0 6-35 15,8 6-52-15,4-3-21 16,8 6-20-16,9-1-2 16,12 7-10-16,4-1-6 15,12 3-28-15,8-4-16 16,4 4-17-16,-1 4-5 16,-3-6-1-16,-6 4 1 15,-18-1 2-15,-6 0 2 0,-17 3 6 16,-13-1 3-16,-27 4-3 15,0 6-11-15,-24-2-37 16,-1 2-34-16,11 2-117 16,-2-5-109-16,23-7 161 15</inkml:trace>
  <inkml:trace contextRef="#ctx0" brushRef="#br0" timeOffset="18279">15775 16846 808 0,'0'5'132'0,"0"-5"114"0,0 2-55 0,0-1-65 0,0 1-24 0,3-1-19 16,0-2-7-16,2-2-13 16,4-7-6-16,4 7-19 15,3 3-11 1,9 6-12-16,2 2-7 0,9 3-4 15,4-1 1-15,12-4 8 0,11 5 7 16,13-3 5 0,1-2 0-16,-1-3-7 15,-9-3-5-15,-5 0-6 0,-1 0 0 16,9 0 0 0,4 0-2-16,13-4 0 0,-2-7 0 15,3-1-1 1,1 6-1-16,-14-5 1 15,-5 2 0-15,-1 4-1 0,-4-5 1 16,0 9 0-16,1-1 1 0,-3-1 0 16,-9-6-1-16,-1 2 1 15,-7 1-1-15,-5-2-1 16,-2 5 1-16,1-2-3 16,1-1 1-16,-5 1 0 15,-1-4 1-15,-8 4 3 16,-5-1 1-16,-8 4 7 15,-12 2 3-15,-1 0-3 16,-4-1-1 0,-5 1-10-16,8 0-3 15,-1 0-2-15,1 0-3 16,0 0 2-16,4 0 0 16,-1 0 3-16,1 4 2 15,-6 3 2-15,-3-6 2 16,-1 4 5-16,-7-3 6 15,7 4 4-15,-2-3 6 16,0-1-2-16,5 2-4 16,1-1-10-16,2 10-8 0,5 4-3 15,3 10-3-15,-2 5 2 16,2-1 0-16,-1 6 1 16,1-3 1-16,-5-2 1 15,1 1 0-15,1-13 0 16,-2-1-1-16,4-6 0 15,-4-4 0-15,0-5 1 16,-3-3 1-16,0 1-3 16,0-2 2-16,0 0 6 15,-3-3-3-15,-7 3 5 16,6-2-6-16,-7 0-4 16,-2-1 0-16,-1 2 1 0,-1-1 3 15,-3 4 0-15,-3-1 0 16,-4 7 0-16,-7-2-1 15,1 4 0-15,-7-1-1 16,-5 2 0-16,-4 4-1 16,-11-4 0-16,-2 0-1 15,-5-3 0-15,0-1-3 0,5-7-1 16,2 0-1-16,4 0-2 16,2-6 1-16,2 5-1 15,4 1 1-15,-3 0 2 16,0 4 0-16,-6-2 2 15,-7-2 0-15,4-6 0 16,1-1 2-16,4-5 0 16,2-3 0-16,1 0 1 15,1 2-2-15,5 5-2 16,-4-1-1-16,-1 4-1 16,5-1 0-16,-3 3-2 15,6 1 1-15,1 2 1 0,-4 0 1 16,6 2 1-1,4 1 0-15,-4 5-3 0,3-1-3 16,2 5-3-16,3-1 0 16,5 0 2-16,-1 0 2 15,6-5 3-15,-1 2 0 16,1 3 1 0,3-5 2-16,4 0-2 0,-1 4 1 0,6-5 0 15,0 1 0 1,0 0 2-16,5 1 0 0,1-3 0 15,2-2 1 1,-1 0 1-16,1-1-1 0,-3-1 1 16,3 0 0-16,-2-1-1 15,2-1 2-15,-3-8 0 16,1 6 0-16,1-7 2 16,-1 0 0-16,2-2 1 15,-5-3-1-15,4-4-1 16,-1 1 0-16,2-6-2 15,0-4-1-15,0-4 0 16,2-3 1-16,-1 3 0 0,6-2 2 16,-4 10 0-1,-1 3 0-15,-2 11 3 16,-4 3-1-16,4 8-2 0,-1 0 0 16,-7 3-3-16,8 6 0 15,0-5-2-15,1 3-1 16,1 0-2-16,3-1 3 0,1-3-93 15,4 0-86-15,13-7 103 16</inkml:trace>
  <inkml:trace contextRef="#ctx0" brushRef="#br0" timeOffset="28845.97">13528 17319 438 0,'-14'15'152'16,"3"2"115"-16,6-3-45 0,-1-1-23 0,12-4-53 0,-2-6-23 0,7-3-29 15,0 2-18-15,-5 9-19 0,0 2-7 16,-4 12-18-16,0 6-7 16,-2 7-11-16,0 6-3 15,0-6-6-15,-2-6-1 16,2-9 3-16,2-7-23 16,-2-8-188-16,0-8 146 15</inkml:trace>
  <inkml:trace contextRef="#ctx0" brushRef="#br0" timeOffset="28997.27">13404 17223 1198 0,'0'-6'92'0,"3"-4"55"16,0-5-83-16,10-3-65 15,3 2-94-15,7-2 62 16</inkml:trace>
  <inkml:trace contextRef="#ctx0" brushRef="#br0" timeOffset="29297.53">13767 17307 721 0,'0'42'51'0,"-3"1"30"16,3 4-19-16,3-4-18 0,-2 4-16 15,1-6-22-15,-2 0-2 16,1-5 0-16,-1-6 0 16,0-14 22-16,0-13 21 15,2-12 42-15,0-16 18 0,4-15 5 16,0-1-5 0,7-6-17-16,-1 4-14 0,7 10-27 15,-1 8-15-15,2 20-28 16,-2 7-6-16,2 21 0 15,-1 9 1-15,0 12-13 32,-2 3-48-32,1-1-221 0,1-2 181 0</inkml:trace>
  <inkml:trace contextRef="#ctx0" brushRef="#br0" timeOffset="29956.37">14317 17551 1063 0,'-6'8'179'0,"-5"3"161"16,-2 2-157 0,-4-1-25-16,3 1-55 15,-7-5-16-15,1 8-44 16,1-2-19-16,0 5-20 16,14 14-6-16,5-2-2 15,0 2 0-15,11-4 0 0,0-9-1 0,11-7-1 31,4-7-1-31,-4-9 3 0,0-8 1 0,1-13 5 16,-8-2 2-16,-6-11 3 16,-3-7 1-16,-7-8 11 15,-1-8 9-15,1-6 16 16,-10 0 5 0,4 1-8-16,-1 2-10 0,-1 22-21 15,6 11-6 1,3 30-6-16,-3 5 1 15,-4 23 0-15,7 10-1 0,7 20-3 16,-4 10 0-16,6 9 0 0,-2 1-3 31,11-6-5-31,3-2 0 0,11-18-2 16,-3-13 1 0,5-15 6-16,-1-13 3 15,1-16 3-15,-2-6 2 0,-2-9 6 16,-5-10 2-16,-7-4 5 15,-4-5 1 1,-6-5 0-16,-5-2 0 0,-8 8-3 16,-3 7-2-16,-3 12-4 15,-1 13-3-15,4 13-4 16,-2 11-3-16,4 16-2 16,3 7 0-16,4 8 2 15,9-1 1-15,4-11-1 16,8-10 2-16,2-14 0 15,4-7 3-15,2-11 7 16,6-9 6-16,2-9 8 0,-1-4 1 16,-4-6-5-16,0 1-6 15,-8 1-8-15,0-1-13 16,-7 8-87-16,-4-1-91 16,-5 3 100-16</inkml:trace>
  <inkml:trace contextRef="#ctx0" brushRef="#br0" timeOffset="30168.47">14783 17554 1329 0,'-32'5'167'0,"13"3"137"0,3-5-99 16,16 2-83-16,7 3-40 0,18 4-49 0,11 9-11 0,7 10-16 0,-1 7-1 15,1 3-16-15,-4 6-28 0,2-6-174 16,5-3 137-16</inkml:trace>
  <inkml:trace contextRef="#ctx0" brushRef="#br0" timeOffset="42626.05">8565 17188 897 0,'0'-1'132'0,"0"-1"125"15,0 2-34-15,-1 11-80 0,-2 2-28 0,-5 12-61 0,1 4-14 0,0 10-15 16,2 5-9-16,-3 3-9 0,5 4-2 15,-5-1-1 1,2-2 0-16,2-14 0 0,-2-2-4 16,5-16-2-16,1-7-1 15,1-7-1-15,5-4 4 16,1-6 0-16,5 4 1 16,12-6 4-16,1 5 0 15,23 1 11-15,7-1 3 16,11 5-1-16,10 11 1 15,-7-6-12-15,-3 7-3 16,2 1-2-16,-6-10-1 16,9 13 1-16,8-4 0 15,9-2-1-15,7 4 0 0,-4-8 4 16,1-2 1-16,-1-3 4 31,9 4-1-31,18 0-3 0,2 2-2 0,-3 1-2 16,-7 0 0-16,-4-3-1 15,-2 1 1-15,14-6-1 16,2-6 1-16,-11 0 0 31,-8-7 1-31,-16 0 1 0,-8 1 0 0,-3 1 1 16,5 6-1-16,-1-1 1 16,-4 4-1-16,-8 2 0 15,-4 2-1-15,-10 7 0 16,-10-3 0-16,-4 4-1 15,-8-1 1-15,0-5-1 0,-3 0-1 16,-5-4 2-16,-2 0 1 16,-5-8 4-1,-4-1 0-15,-10-4 3 0,-1-1-1 16,-1 0-4-16,-1-7-2 16,-4-2-3-16,1-6-1 15,0-2 0-15,2-4-1 16,0-3-1-16,1-1 0 0,-2-2 1 15,-1-3 1 1,2 1 0-16,1 4 0 0,-4 1 0 16,3 3 0-16,0 4 0 15,1 4-1-15,2 5 0 32,2 8 0-32,-2 6 1 15,0 6 1-15,1 2 3 16,-1-1 1-16,0 1 0 0,0 0 0 0,-1-2-1 15,-3-8-1-15,-5 6 2 16,0 1 1-16,-7-2 1 16,-6 0 1-16,-10 5 0 15,-7-1-1-15,-13 2-2 0,-8 1 0 16,-13 2-1-16,-6 1-2 31,-9-2 0-31,-4 0-2 0,12 4 1 0,1-6 0 16,-3 3 0-16,0-1 2 15,-10-3-1-15,-1 0 1 16,-1-3 0-16,1-1 0 0,12 6 0 16,-4 0-1-1,-5 7-2-15,0 0 0 16,-11-1-3-16,-1 2 2 0,9-9 1 16,4-2 0-16,12-9 3 15,3-4 0-15,3 0 2 16,0 1 4-16,5 9 2 15,4-1 0-15,7 11-6 16,4 2-4-16,6 11-7 31,2 0-4-31,7 6-5 0,1 2-4 0,0 3-8 16,2-3-7-16,11-7-19 16,0-1-8-16,8-6-95 15,0-8-68-15,10-5 125 31</inkml:trace>
  <inkml:trace contextRef="#ctx0" brushRef="#br0" timeOffset="43411.99">8176 18065 673 0,'0'-6'146'0,"0"3"172"0,0-2-93 0,-2 8-37 0,-4 0-20 0,1 4-27 0,2 2-13 0,-3 5-41 16,4 7-22-16,-4 6-40 0,1 4-16 15,0 15-9 1,-4-5-3-16,4 5-11 0,-6-5-18 16,6-11-44-16,1-7-26 15,4-10-40-15,4-12-10 16,4-15 14-16,2-8 23 15,-1-17 57-15,-4-4 30 16,-5-4 39-16,5 3 17 16,2 4 45-16,3 2 17 15,3 4 33-15,2-1 2 16,6 4-22-16,2 2-13 16,7 5-28-16,0 4-16 0,0 7-21 15,-1 9-7-15,-12 4-7 16,-3 9 1-1,-10 5 6-15,-4 4 1 0,-8 4-3 16,-7 1-3-16,-3-4-7 16,0 0-1-16,-4-5-2 15,6-1 0-15,4-4-3 16,1 4-3-16,11 3-2 16,1 1-2-16,15 4 1 15,4-1 1-15,7 2 0 16,0 0 0-16,5-4 0 15,-2 1 7-15,-2-2-73 16,5-4-43-16,-4-6-148 0,2 1-205 16,2-9 278-1</inkml:trace>
  <inkml:trace contextRef="#ctx0" brushRef="#br0" timeOffset="43601.16">8789 17917 1413 0,'0'2'177'0,"-6"10"139"15,1 12-43-15,-3 14-106 0,1 12-42 0,-3 13-65 0,-1 3-27 0,5 1-28 0,1-1-5 0,14-12-36 0,4-7-44 0,11-11-143 0,-4-6-233 0,13-3 259 0</inkml:trace>
  <inkml:trace contextRef="#ctx0" brushRef="#br0" timeOffset="44577.37">9400 17236 522 0,'6'-8'128'0,"-4"2"126"0,-2-2-7 0,-10 6-57 0,-2 2-32 0,-7 8-43 0,-6 0-22 15,-9 6-27-15,4 0-9 0,0 5-27 16,2-3-11-16,11 0-15 16,4-2-4-16,12-6-6 15,2 1-3-15,15-7 0 32,4 3 1-32,7-1 8 0,0-2 0 0,3 3 4 15,3 1 2-15,-8-3 3 16,-6 2 3-16,-8 4 13 15,-9 4 1-15,-10 4-1 16,-11 4-5-16,-8 4-27 16,-3 0-29-16,-4-3-87 15,4-1-49-15,3-9-252 16,5-2 241-16</inkml:trace>
  <inkml:trace contextRef="#ctx0" brushRef="#br0" timeOffset="44969.47">9589 17278 997 0,'8'15'97'0,"-3"-3"62"0,3-1-19 0,0-3-44 31,3-5-27-31,3-3-32 0,8 0-9 0,-6-1-1 31,-2-4 0-31,-5 2 7 16,1 0 5-16,-10-1 12 16,0-2 5-16,-3-2-7 15,-5-1-4-15,3-4-15 16,-4-1-7-16,-2 6-2 16,-2 2-4-16,-1 6-4 15,-2 5-2-15,2 12-8 16,3 8-1-16,1 10-4 0,10 1-2 15,2 10 1 1,6 0 1-16,4-4 0 16,-1 2 0-16,-1-11-1 15,4-3-1-15,3-14-5 0,1-3-22 16,7-13-89-16,3-8-54 16,9-11-271-16,1-8 249 15</inkml:trace>
  <inkml:trace contextRef="#ctx0" brushRef="#br0" timeOffset="45457.44">10033 17330 1129 0,'-12'10'154'15,"-3"2"125"-15,-6 3-44 0,-4 0-62 16,1 4-28-16,-1-4-39 16,1 5-20-16,7 2-31 15,-3 0-18-15,12 3-23 16,1 1-7-16,12-1-12 15,1 0-6-15,10-8-3 16,5 1-2-16,7-9-5 16,7-2-23-16,9-15-80 15,6-5-38-15,1-15-124 16,1-7-20-16,-8-8-4 16,-9-7 33-16,-7 3 143 15,-12 4 85-15,-7 10 192 0,-2 11 54 16,-7 19 80-1,3 0-19-15,-3 18-80 0,-2 11-41 0,1 11-80 16,1 3-18 0,0-2-17-16,0-4-5 15,3-7-10-15,2-5-2 0,-2-8-2 16,-3-14 0-16,0 2 9 16,1-2 7-16,-2-11 7 15,1-2 4-15,0-6-2 16,0-4-6-16,9-4-9 15,-2 0-3-15,7-1-8 16,3 7-2-16,1 6-2 16,5-1-2-16,6 6-52 15,1-1-51-15,0 2-133 16,-2 1-84-16,-4 2-119 16,-5 2 215-16</inkml:trace>
  <inkml:trace contextRef="#ctx0" brushRef="#br0" timeOffset="45777.59">10580 17311 481 0,'-2'5'188'0,"2"5"142"0,-3-4-69 0,3 3-58 0,0 1-85 0,5-4-28 0,4 2-41 0,4-2-5 0,8 1-14 0,-1-3-9 16,5-2-9-16,1-2-4 0,-1-5 3 16,2-4 2-16,-7-7 10 31,-4 0 9-31,-7-6 15 0,-7 0 10 0,-12 3 16 15,-4-1 3-15,-13 7-4 16,-6 5-7 0,0 8-24-16,0 5-17 0,9 17-21 15,5 6-7-15,16 12-6 16,3 6 1-16,8-1 0 16,10 1 2-16,7-8-1 15,5-5-2-15,8-11-3 16,-1-5 4-16,5-10-59 15,3-7-44-15,-7-13-79 16,-2-9-71-16,-2-17 147 16</inkml:trace>
  <inkml:trace contextRef="#ctx0" brushRef="#br0" timeOffset="46024.79">11099 17111 1054 0,'-2'-5'186'0,"-4"1"145"16,3 4-109-16,3 11-39 0,0 4-62 15,0 4-18-15,-3 10-41 16,0 5-15 0,1 4-19-16,0 5-9 15,2 4-11-15,0-3-4 16,4 2-4-16,2-6-3 16,8-6-5-16,-1-5-3 15,12-14-5-15,0 1-2 0,4-10-29 16,4-6-23-16,-5-9-95 31,1-2-138-31,-11-17 175 0</inkml:trace>
  <inkml:trace contextRef="#ctx0" brushRef="#br0" timeOffset="46166.56">11115 17253 1064 0,'0'6'63'16,"11"-1"110"-16,3 0-79 15,11 1-9-15,10 5-4 16,3-8-62 0,4 2-49-16,-7-5 21 0</inkml:trace>
  <inkml:trace contextRef="#ctx0" brushRef="#br0" timeOffset="50797.05">9960 17756 329 0,'3'0'100'0,"5"-1"77"0,-6-3 19 0,1 3 7 0,-3-2-26 16,-3-2-21-16,-1 3-45 0,-3 2-20 0,-3 4-25 31,4 2-8-31,-1 0-24 0,3 4-10 0,4-1-9 16,1 4-2-16,2 2-3 15,4 6 0-15,-4 4-2 16,0 0-4-16,-3 4 0 16,0-1 0-16,0-4-1 15,-3 0 1-15,3-10-2 16,0-2-1-16,0-7 0 16,8 1-1-16,-3-6 1 15,6-3 2-15,0-5 7 16,0-1 8-16,3-2 10 0,0-2 1 31,3 1-5-31,5-1-7 0,1 5-10 0,-3 0-4 16,7 7-1-16,-3 1-2 15,-1 0 2-15,1 6-1 16,-8 2 1-16,-2 1 0 16,-5-1 2-16,-1 2-1 0,-6-1 2 31,-1-3 1-31,-4 4-1 0,0-2 0 15,-2-4-1-15,5-2-1 0,0-2-1 16,-3 2-1 0,6-9 0-16,1-2 0 0,3-2 0 15,3 1 1-15,-1 1 0 16,4-2 1-16,3 3 1 31,-2 3 0-31,0 4-1 0,-3-1 1 0,2 2 2 16,1 0 5-16,3 2 4 15,7 1 1-15,1 6-3 16,-1-1-4-16,-4 5-3 16,1-1-3-16,1 6-1 15,-3-2 0 1,5-2-1-16,-4 1 1 0,2 0-1 16,2-3 0-16,4 1 0 15,2-2 0-15,-1-3 4 16,5-2 5-16,-1-4 10 0,4-4 1 15,-3-4 3-15,-5-8-1 16,-7-4 7-16,-2-1 7 31,-5 0 11-31,2 1 2 16,-9-3 0-16,1 2-3 16,-5-5-6-16,-4 2-2 15,-4-1-4-15,0 1-1 16,-6-4-6-16,2 3-6 0,2 1-12 15,-4 4-6-15,6 7-7 16,4 10-6-16,-7 1-16 16,9 11-48-16,6 3-144 15,3 2-345-15,11 6 326 16</inkml:trace>
  <inkml:trace contextRef="#ctx0" brushRef="#br0" timeOffset="52258.87">10350 17972 611 0,'-2'0'143'0,"-1"2"111"0,-2-2-48 0,-1-2-27 0,6 1-41 16,-2-3-22-16,2 4-31 15,0 0-10-15,-1 2-27 0,1 8-13 16,0 5-20-16,-2 7-6 16,4 7-4-16,-1 2-2 15,4 12 0-15,3 3-1 16,1 1-1-16,-2 2 0 16,2-10 1-16,2-1-1 15,0-10 0-15,2-1 1 16,3-3-1-16,-2-7 0 15,3-1-1-15,4 0 0 0,1-2 1 16,0 0 1-16,2-1 1 16,1-1 1-16,8 3 0 15,0-3-1-15,13 1-2 16,6-1-1-16,3-2 9 16,5-5 8-16,-6-1 13 15,-4 0 6-15,1-3 3 16,-1-1-2-16,7-1-5 15,6-3-7-15,6 1-9 16,2 0-7-16,11 3-4 16,-4-1-1-16,-3 1-1 15,-5 1-1-15,-5 5-1 16,2 2 0-16,4 2 0 0,4-2 0 16,2-2 1-16,2-4 0 15,-5-4 10-15,-5-8 8 16,-15-2 8-16,-7-5 5 15,-7-9-5-15,-6-1-6 0,-5-4-5 16,-4-1-2 0,-1-4-2-1,-2 0-1-15,0 0 0 0,1 1-2 0,0-1 0 16,-6-2 0 0,-3-6 2-16,0 1 2 15,-4 0 10-15,-2-2 5 0,-7 1 3 16,-2-8 0-16,-7-5-8 15,-5 0-5-15,1-5-8 16,1-2-3-16,-1 2-5 16,5-1-2-16,-3 5-1 15,2-2 2-15,2 0-1 16,-5 3 1-16,0 4 1 16,-3-4-1-16,1 0 1 15,0 3-1-15,2 2-2 16,5 2 0-16,0 6-1 15,3 1-1-15,-1 5 2 0,3 2 0 16,-5 3 2 0,4-3 1-16,-8-2 1 0,3-2 1 15,-4-1-1 1,1-3-2-16,5 3-2 0,-1 0-2 16,6 7 0-1,6 2 0-15,-4 0 1 16,1 4 1-16,2 1 1 0,-5 0 0 15,0 2 2-15,0-3 0 16,-2-4-1-16,4 4 0 0,6 1-1 16,-4 0 1-1,6 7 1-15,-1 2 0 16,1 6 1-16,-4-1-2 0,4 1-1 16,-4-1 1-16,2-1-1 15,-3 1 0-15,6-4-1 16,3 6-1-16,8 0-4 15,0 0-2-15,3 11-3 16,2 1 1-16,1 10 1 16,4 2 1-1,6-2 4-15,6-3 3 0,6-2 1 16,1-3 1-16,-4-3-1 16,-1-3 0-16,-5-2-1 15,0 5 0-15,-6 4-14 16,-7 5-45-16,-1 23 37 0</inkml:trace>
  <inkml:trace contextRef="#ctx0" brushRef="#br0" timeOffset="-125888.11">4700 3706 472 0,'3'-4'107'16,"2"1"98"-16,-5-5-36 0,-1 3-56 0,-4 3-18 0,2-4-12 0,1 6 2 0,2 0 16 0,2 0 4 0,-1 2 19 16,6 4 3-16,-6-6-6 15,7 2-2-15,-3-7-19 16,-4 5-17-16,3 3-21 15,-3 2-6-15,4 17-7 0,0 0 3 16,-1 3-7 0,4 3-12-16,-3 1-19 15,0-1-1-15,-5-1-5 0,0-2 0 16,-7-4-5 0,4-2-38-16,0 0-94 15,-3-7-65-15,-5-5-263 16,11-4 259-16</inkml:trace>
  <inkml:trace contextRef="#ctx0" brushRef="#br0" timeOffset="-125330.12">4601 3531 903 0,'-13'11'131'16,"-1"-1"81"-16,1-5-16 0,1-5-31 0,-6 0-43 0,1 0-31 0,-5 0-28 0,-3 6-4 0,1 5-2 0,7 5 2 0,-1 7-4 0,4 11-3 0,9-1-6 15,5 11-13 1,10 8-6-16,6-3-9 0,9 7-15 0,10-3 3 0,12-6-6 0,11-8 3 0,7-12 2 0,0-6-1 0,-8-18 3 0,1-6 0 0,-6-21 2 0,0-11 8 0,-9-14 11 0,-4-9 6 0,-9-10 13 0,-9 0 0 0,-17 1 3 0,-10 2-2 0,-22 0-15 0,-15 2-1 0,-22 16-19 0,-6 17-10 0,-8 28-13 15,-6 16-12 1,6 23-54-16,8 4-43 16,24-3-169-16,20-8 156 15</inkml:trace>
  <inkml:trace contextRef="#ctx0" brushRef="#br0" timeOffset="-124340.43">5576 3525 619 0,'0'-9'95'0,"-3"-2"76"16,-2-2 0-16,-3 2-46 0,2-2-20 0,-4 5-21 0,4 2-3 0,1 6-9 16,2 5 4-1,2 15-13-15,-4 7-4 0,2 16-18 16,3 9-12-16,1 11-17 15,6 3-5-15,-4-1-4 16,0-7 0-16,6-15 1 16,1-10 0-16,2-13 28 15,1-9 16-15,-7-12 30 16,5-9 11-16,0-10 1 0,2-7-10 16,0-9-23-1,-2 3-11-15,-5 6-28 16,0 8-10-16,-4 13-10 0,1 12-1 0,6 13-1 15,4 4 2-15,4 1 1 32,9-10 1-17,8-11 10-15,-2-4 11 0,1-10 24 16,-3-5 14-16,-6-4 19 16,-7-1-3-16,-7-1-5 15,-9-5-12-15,-9 0-23 0,-9-10-8 0,-8-9-22 16,1 2-13-16,5 3-60 31,6 4-41-31,13 12-171 0,13 8-198 0,9-5 273 31</inkml:trace>
  <inkml:trace contextRef="#ctx0" brushRef="#br0" timeOffset="-124120.05">6107 3606 851 0,'2'9'136'0,"1"4"140"0,4-1-45 0,-4 9-47 15,1 4-48-15,-4 11-69 0,5 5-25 0,-5 0-22 16,3-3-4 0,2-10-7-16,3-7-4 15,3-13-25-15,3-5-57 0,2-14-299 16,6-10 242-16</inkml:trace>
  <inkml:trace contextRef="#ctx0" brushRef="#br0" timeOffset="-124010.48">6174 3367 1270 0,'-11'-1'49'0,"1"-2"-6"15,7-5-15-15,9-3-67 16,2-3-115-16,18 1 94 15</inkml:trace>
  <inkml:trace contextRef="#ctx0" brushRef="#br0" timeOffset="-123709.43">6391 3635 854 0,'-11'64'169'0,"0"-8"146"16,-3-10-128-16,5-10-31 0,2-15-66 15,4-7-19-15,3-14-23 16,-3 0-5-1,6-6-9-15,-1-5-8 0,1 0 5 16,6-5 8 0,2-11 12-16,4-6 10 0,0 1 3 15,4 7-6-15,3 5-6 16,2 9-12-16,-3 4-21 16,-4 7-7-16,0 13-12 15,1 6-2-15,-3 12-1 16,-2-1 2-16,1 5-37 15,4-2-29-15,7-3-90 16,6-5-68-16,7-9-215 16,3-5 244-16</inkml:trace>
  <inkml:trace contextRef="#ctx0" brushRef="#br0" timeOffset="-123107.12">7059 3812 949 0,'6'-13'246'0,"-3"2"165"16,-12 5-88-16,-9 3-57 0,-12 3-118 15,0 0-37-15,-4 9-62 16,1 4-24-16,1 8-17 16,7 2-5-1,11 10-11-15,10-3-2 0,9 2 1 16,9-5 2-16,10-12 4 16,0 0 1-16,1-15 5 15,-3-4 2-15,-3-11 7 16,2-9 1-16,-7-15 4 15,-2-10 8-15,-2-14 4 16,-5-5 6-16,-1-22 3 16,1-5-4-1,-2 10-15-15,-3 5-6 0,2 39-2 16,-2 20-7-16,-5 29 1 16,-4 16-4-16,-3 26-10 15,3 13 1 1,6 13 3-16,4 3 1 0,17-3 0 15,7-9-21-15,10-13-19 16,7-4-19-16,1-13-7 0,4-9 21 16,-4-11 20-16,-5-12 21 15,-8-13 13-15,-7-7 5 16,-10-12 8-16,0-2 1 16,-13 3-1-16,-5 2-3 15,-8 13-7-15,-4 8-6 0,3 14-8 31,-2 3-1-31,8 10-3 0,8-4 1 0,24-6 4 16,10-7 2-16,14-9 3 31,-1-9 2-31,0-3 13 0,-9-7 8 0,-9 2 16 16,-6-3 5-16,-15 0 2 16,-8 2-4-16,-20-4-13 15,-9 0-8-15,-18 10-34 16,-5 5-25-1,-2 12-74-15,-1 3-72 0,12 5 101 16</inkml:trace>
  <inkml:trace contextRef="#ctx0" brushRef="#br0" timeOffset="-122712.38">7781 3765 1360 0,'-3'11'109'0,"-2"5"48"0,-2 6 22 0,-1 3-79 0,4 2-26 0,12-2-52 15,7-6-9-15,11-13-6 16,9-4-1-16,6-13 8 16,5-3 4-16,0-9 22 15,-5 5 11-15,-8-6 14 16,-10 8 1-16,-8 5-20 15,-9 6-15-15,0 13-22 16,-3 6-5-16,-1 12-4 0,7 0 0 16,10 0 1-16,3-6 0 15,15-12 9-15,-1-5 18 16,-6-12 47-16,0-2 21 16,-14-8 37-16,-5-3-11 15,-8-5-28-15,-13-8-18 16,-2-6-42-16,-13-6-8 15,-2-2-25-15,2 3-19 0,1 10-73 16,5 1-67 0,-2 7-478-16,6-8 400 0</inkml:trace>
  <inkml:trace contextRef="#ctx0" brushRef="#br0" timeOffset="-122075.93">9305 3659 1490 0,'0'0'127'0,"-11"0"38"0,-1 3-1 0,-6 5-95 0,-4 2-22 0,0 10-22 0,2 4-8 0,9 4-12 0,9 1-7 0,15-7-4 16,12-8 4 0,11-14 25-16,5-2 16 0,5-12 32 15,0-2 14-15,-15-9 9 16,-9 0 5-16,-11-4-18 16,-15 3-14-1,-26 0-32-15,-7 1-17 16,-18 6-19-16,1 5-19 0,4 12-69 15,7 2-41-15,13 2-161 16,27-2-305-16,6-14 362 16</inkml:trace>
  <inkml:trace contextRef="#ctx0" brushRef="#br0" timeOffset="-121885.82">9870 3211 1405 0,'2'-11'212'0,"-6"3"147"0,-21 8-150 15,-9 8-38-15,-8 16-83 16,3 9-18-16,6 22-27 31,12 11-15-31,4 13-16 0,9 8-5 0,7-8-7 16,1-3 11-16,3-12-75 16,0-2-76-16,5-12-390 15,-5-3 310-15</inkml:trace>
  <inkml:trace contextRef="#ctx0" brushRef="#br0" timeOffset="-121720.76">9537 3598 1694 0,'3'-2'147'0,"5"0"116"0,3-5-124 15,10-4-41-15,4-4-37 16,11 0-32-16,4 0-17 15,10 1-125-15,9 3-100 16,4 2 117-16</inkml:trace>
  <inkml:trace contextRef="#ctx0" brushRef="#br0" timeOffset="-121475.97">10293 3612 982 0,'0'11'204'0,"-11"0"220"15,0 3-106-15,-5 2-73 16,-5 6-73-16,3 8-94 15,-8 1-29-15,6-1-31 0,12 0-6 16,13-9-10 0,10-7 0-16,17-11 5 15,0-6 5-15,4-11 10 16,3-5-3-16,-1-5 13 16,0-4 4-16,-10 1 2 15,-7-1 12-15,-31 1-19 16,-16 2-8-16,-17 9-48 0,-4 5-39 15,-2 14-129-15,6 0-170 16,5-6 208-16</inkml:trace>
  <inkml:trace contextRef="#ctx0" brushRef="#br0" timeOffset="-120934.99">10607 3588 1384 0,'11'24'162'16,"0"-2"53"-16,-5-8 4 15,-3 0-47-15,-1-3-77 16,-2-4-24-16,1 1-37 16,3-4 0-16,-4-1 11 15,3-1 6-15,-2-2 11 16,-1 0 5-16,0 0-1 16,-6-2-6-16,1-2-16 15,-3-1-15-15,2-5-12 16,-2 7-12-16,4-8-3 15,-4 2 6-15,3 6-5 16,-6 3 6-16,1 9-3 0,-4 5-3 16,0 12-4-1,-2 11-4-15,2 15-1 0,1 5 0 16,4 9 4 0,6 4 0-16,3-12 2 0,0-1 1 15,0-14 2-15,-2-7 1 16,-7-14-4-1,-1-8-5-15,-1-15-10 0,0-12-3 0,8-23-1 16,1-12 3 0,15-21 8-16,1-13 4 0,13-11 3 15,8 1 1-15,3 15 6 16,3 14 6-16,0 28 4 16,-5 9 2-16,-8 18-7 15,-6 1-7-15,-9 11-2 16,-8 5 0-16,-12 10 3 15,-8 0 0-15,-23 14 0 16,-6-3-1-16,-5 6-44 16,1 0-44-16,9-17-138 15,9 3-97-15,28-14 167 16</inkml:trace>
  <inkml:trace contextRef="#ctx0" brushRef="#br0" timeOffset="-120588.69">10878 3609 1098 0,'3'12'202'0,"0"9"142"0,-6 13-111 0,-3 9-52 0,-11 4-92 15,4 5-30-15,2 7-39 0,0-6-7 0,12 4-9 16,-2-6 0-16,2-6 2 16,3-7-1-16,-4-14 4 15,1-8 2-15,-2-23 6 31,1-10 1-31,1-24 0 0,2-11-2 0,-1-25-3 16,4-9 2-16,7-5 11 31,4 1 2-31,8 19 1 0,1 14-2 0,-1 29-14 32,-3 9-6-32,0 21-6 0,2 9-1 0,-2 14 0 15,-8 8 1-15,-12 5 4 0,-4 4 1 31,-20 6 3-31,-5-2-23 16,-11 1-79-16,-3-1-84 16,3-13 86-16</inkml:trace>
  <inkml:trace contextRef="#ctx0" brushRef="#br0" timeOffset="-120289.89">11156 3659 1509 0,'-11'3'107'16,"-3"8"59"-16,1 4-23 16,2 8-37-16,5 1-32 15,7 4-45-15,12-3-16 16,12 1-6-16,8-6 5 16,7-9 13-16,1-1 13 15,-4-10 15-15,1-2 8 0,-14-7 15 16,-4-1-1-1,-20-6-6-15,-11-3-9 0,-19-6-27 16,-11-8-11-16,-7 3-24 16,-5 2-20-16,12 6-65 15,5 3-57-15,22 11-187 16,14-3-122-16,28 3 239 16</inkml:trace>
  <inkml:trace contextRef="#ctx0" brushRef="#br0" timeOffset="-119926.16">11580 3741 705 0,'21'38'164'16,"-7"-3"100"-16,-14-9-57 16,-8 0-20-16,-6-14-54 15,-5-2-13-15,3-17-32 0,0-7-20 16,10-13-29-16,0-7-7 16,9-2 0-16,6 2-3 15,10 9-2-15,2 6 1 16,10 13-10-16,-4 6-2 15,13 0-7-15,5 0-6 16,12-8-2 0,6-5-1-16,2-10-1 0,0-7-1 0,-12-6 0 15,-7-4 2-15,-18-2 1 16,-10-3 3 0,-10 0 5-16,-8-4 2 0,-13-2 3 15,-1 4-2-15,-13 12 1 16,-3 5 4-16,6 26 9 15,-4 11 10-15,6 22-4 16,0 10-10-16,8 23-16 16,4 4-8-16,10 11-1 15,2 2 6-15,4-3-68 16,-1-2-81-16,3-8 84 16</inkml:trace>
  <inkml:trace contextRef="#ctx0" brushRef="#br0" timeOffset="-119278.85">11845 3706 1467 0,'3'-11'103'15,"8"-4"40"-15,5-3 25 0,11 3-28 0,5 2-23 0,7 5-45 0,2 5-17 0,2 9-30 16,-6 5-7-1,-7 8-1-15,-14-2 0 0,-13 7-5 16,-1 0-1-16,-7-4-4 16,4 4 0-16,1-4-4 15,4-2-2-15,9-6-1 16,6-2 0-16,6-9 3 16,-4-2 2-16,5-7 4 15,-3-5 2-15,0-2 1 16,-4-4 0-1,2-5-2-15,-4 4-2 0,-6 2-3 16,2 7-1-16,-4 10-3 16,-7-1-1-16,2 5-1 0,1 3-2 15,-3 5 2-15,1-1 1 16,5-1 2 0,0-4 0-16,6-5 2 15,2-3 0-15,3-5 1 0,4-3 0 16,-2 3-1-16,-4-3-1 15,-3 10-1-15,-6-1-2 16,-3 4 0 0,-2 1-2-16,7 6 0 0,1-3 0 15,6 2 0-15,5-1 2 0,6-3 2 16,4-4 0-16,-5-7 3 16,0 2 1-1,-7-8 2 1,2 5-1-16,-3 5 2 15,-5 2 1-15,1 12 0 0,-3 4 3 16,1 11-4 0,-1-1-2-16,3-5-2 0,-3-2-1 0,4-15 3 15,1-3-15-15,4-13-76 16,-4-10-81 0,12-9 83-16</inkml:trace>
  <inkml:trace contextRef="#ctx0" brushRef="#br0" timeOffset="-119137.23">12896 3211 1966 0,'-19'10'48'0,"2"-7"-15"0,6 0 1 0,4-5-21 15,7-1-34-15,10-6-292 0,7-2 205 0</inkml:trace>
  <inkml:trace contextRef="#ctx0" brushRef="#br0" timeOffset="-118986.65">13208 3230 1255 0,'2'38'134'0,"-2"8"156"16,0 6-132-16,-3 11-4 16,3-2-32-16,0-2-55 15,0 1-30-15,-2-11-44 16,-1-7-36-16,3 1-139 15,-3-7-92-15,3 2 133 16</inkml:trace>
  <inkml:trace contextRef="#ctx0" brushRef="#br0" timeOffset="-118536.93">13028 3755 1508 0,'-4'-19'154'0,"-3"2"124"0,12 8-126 15,5-2-9-15,10-2-43 16,10 0-19-1,17-2-44-15,10-3-9 0,5 10-16 16,2 0-5 0,-4 8-2-16,-4 5-2 0,-9 6-1 15,-9-3 0-15,-16 3 2 16,-8-3 2-16,-8-2 2 16,4-1 0-16,-4-3 2 15,0-2-3-15,4 0-1 16,-1 0-2-16,-1 0-2 15,-3 4 0-15,0 1 7 16,-5 6 1-16,0 18 5 16,-2 5 1-16,2 15-6 15,5 8-3-15,0 6-4 16,4 3-2-16,5 4 3 16,2-4 0-16,-7-9 2 15,-1-4 10-15,-19-9 17 0,-6-4 6 16,-18-9 5-16,-15-4-3 15,-39-10-62-15,-19 1 341 16,-63-9-240-16</inkml:trace>
  <inkml:trace contextRef="#ctx0" brushRef="#br0" timeOffset="-117135.91">14838 3388 793 0,'1'-24'128'0,"-1"2"95"0,-1 0 30 15,-9 5-28-15,4 3-23 0,-10 6-30 0,-1 3-23 0,-8 6-46 16,-4 7-25-16,-7 8-30 15,-7 13-6-15,4 21-16 16,-4 18-4-16,9 20-15 16,8 4-5-16,15-1-4 15,13-7 0-15,20-21 2 16,6-8 0-16,18-24-26 16,5-13-45-16,10-15-146 0,10-6-133 15,-1-15 182 1</inkml:trace>
  <inkml:trace contextRef="#ctx0" brushRef="#br0" timeOffset="-116733.85">15093 3326 1494 0,'-3'-19'195'16,"-6"7"74"-16,6 20-55 16,-5 15-53-16,8 26-97 15,-3 8-20 1,-2 17-26-16,5 3-5 0,-6 1-8 15,7-3-3 1,7-10 0-16,-3-2 3 0,4-16 2 16,-4-4-4-16,0-19-11 15,-5-10-5 1,0-14-6-16,-5-6 3 0,0-20 8 16,4-5 4-1,2-18 4-15,2-5 0 0,10 5 11 0,0 7 6 16,7 12 12-1,1 16 0-15,2 11-6 16,3 4-6 0,2 10-14-16,0 3 0 0,-9 8 1 15,-3 5 2-15,-10 2 7 0,-6 4 2 0,-12-5 2 16,-9 0-3 0,-9-2-18-16,-8-4-24 15,-4-8-82 1,-4-5-51-16,7-9-125 15,-2-9-165-15,30-4 268 16</inkml:trace>
  <inkml:trace contextRef="#ctx0" brushRef="#br0" timeOffset="-116092.23">15554 3565 1567 0,'-1'9'145'0,"-11"7"41"0,1 7 15 0,-3 9-107 0,0 1-33 0,1 5-26 0,7 0-13 15,12-4-16-15,9-7-3 16,10-5 2-16,2-7 2 16,3-12 3-16,3-3 4 0,-3-15 3 15,1-5 0 1,-2-12-1-16,-4-1 0 15,-1-3 0-15,-5 6 0 16,-10 8-4-16,-1 5 2 0,-8 18-8 16,-3 10-1-16,-2 15-2 15,3 5-3-15,4 1 1 16,9-7 3-16,14-9 8 16,2-7-2-16,9-14 8 15,2-6 5-15,-5-11 11 16,2-3 14-16,-7-3 7 15,-4-7 1-15,-8-5 2 16,-7 3-10-16,-9 2-10 16,0 8 0-16,-8 18-21 15,1 9-6-15,-8 28-7 0,-2 10-9 16,0 27-1 0,-1 4 1-16,6 18 1 15,-1-2 1-15,2 9 3 16,0 3 0-16,-2-1 4 0,-2-6-1 15,-11-16 4-15,-5-9 1 16,-4-24-2-16,-3-5-2 16,5-20-5-16,2-13-1 15,7-19 2-15,0-11 1 16,12-23 5-16,7-4-2 16,5-14-6-16,5 2-4 0,14 3-6 15,6 8-2-15,16 14-2 16,3 6 1-16,8 8-23 15,3 2-35-15,4 1-148 16,5-1-77-16,9 1 145 16</inkml:trace>
  <inkml:trace contextRef="#ctx0" brushRef="#br0" timeOffset="-115831.44">16243 3192 1632 0,'19'8'125'15,"5"16"31"-15,9 6 34 0,4 23-40 0,-1 15-27 0,3 16-32 0,-2 6-18 0,-11 3-42 0,-4 1-12 16,-22-8-6-16,-9 0-1 15,-27 1 2-15,-9 3-14 16,-25 11-83-16,-27 1-73 16,-29 21 77-16</inkml:trace>
  <inkml:trace contextRef="#ctx0" brushRef="#br0" timeOffset="-97043.66">4505 4470 376 0,'-13'11'62'0,"0"1"99"0,2-5-40 0,7 1 26 0,-3-4-2 0,6-7-13 0,-1 5-11 15,2-4-3-15,0 2 7 0,3-1 2 0,2-3-8 0,3 1-25 16,3 0-15 0,9-2-20-1,7 1-12-15,6-4-20 0,4 6-6 0,-1 2-13 16,-6 3-2-16,-10 12-2 15,-10 5-1-15,-16 2 1 16,-5 10 0-16,-19-1 0 16,-7 4-1-16,-4 3 0 15,-6-4-1 1,15-5 1-16,7-6-1 0,14-13-1 16,10-2 0-16,13-8 2 15,9 0 6-15,21-3 7 31,7-2-4-31,8 0 0 0,-2 4-8 0,-4 1-6 16,-7 0 2 0,-11 0-32-1,0-2-40-15,-14 0-164 16,3-4-281-16,-4 1 299 0</inkml:trace>
  <inkml:trace contextRef="#ctx0" brushRef="#br0" timeOffset="-96541.69">4535 4290 854 0,'1'-2'165'0,"-1"2"97"0,-8 4-5 0,-6 7-37 16,-11 3-61-16,-8 9-32 0,-4-4-46 0,3 0-13 0,-7 6-27 0,3-4-11 0,5 11-15 0,-2 5-3 0,8 15 4 0,4 0 0 0,10 12 1 15,5-1-1-15,13 0-5 16,9-3-5-16,22-2-5 15,5-6-1-15,14-11-2 16,9-3 2-16,11-16 0 16,11-8 0-16,-3-17 1 15,2-14 7-15,-4-13 3 16,-9-11 3-16,-7-21 5 0,-8-4-5 16,-15-13 1-16,-10-1 1 15,-21 2 7-15,-13 1 8 16,-35 11 1-16,-15 1-3 15,-34 13-15-15,-7 11-10 16,-27 21-12-16,-3 13-4 16,16 14-43-16,8 10-31 0,34 5-114 15,24-3-132-15,24-14 189 16</inkml:trace>
  <inkml:trace contextRef="#ctx0" brushRef="#br0" timeOffset="-95739.64">5699 4383 363 0,'1'-5'134'15,"3"-3"93"-15,0 2 11 0,-2-3 0 0,-2 5-8 0,0 0-9 0,-3 7-15 0,0 3-22 16,-2 15-62-16,3 5-31 0,-4 14-48 0,1 2-18 16,4 11-13-16,-7-1-2 15,6 0-6-15,1-4-2 16,1-11-15-16,0-6-32 15,0-13-110-15,0-6-94 16,0-12 126-16</inkml:trace>
  <inkml:trace contextRef="#ctx0" brushRef="#br0" timeOffset="-95535.46">5511 4424 1033 0,'-8'-27'117'0,"2"8"109"16,6 5-20-16,5 3-31 15,12 3-19-15,7-6-42 16,4-2-18-16,10-6-27 16,0-3-18-16,6 6-25 15,0-2-10-15,-4 7-50 0,-6 2-100 16,-2 7 86 0</inkml:trace>
  <inkml:trace contextRef="#ctx0" brushRef="#br0" timeOffset="-95252.33">5906 4545 1308 0,'-10'16'131'0,"2"0"92"16,0-3-77-16,7 4-17 16,-1-1-58-16,4 1-30 15,7 4-35-15,7-4 1 16,9-8 6-16,13-6-2 15,-3-12 15-15,9-5 5 0,-8-7 24 16,-11-1 14-16,-10 2 13 16,-18 1-4-16,-20 5-28 15,-2-1-12-15,-24 4-29 16,4 8-12-16,-4 5-16 16,1 6-38-16,21 6-113 15,12 3-118-15,23 4 148 16</inkml:trace>
  <inkml:trace contextRef="#ctx0" brushRef="#br0" timeOffset="-94952.66">6781 4197 1332 0,'6'-5'157'0,"-2"5"102"0,-4 2 6 0,-8 9-94 16,3 8-37-16,-9 11-59 16,3 12-19-16,1 18-26 15,-4 8-9-15,6 6-14 16,-3 3-2-16,3 2-4 15,5-3-15-15,3-4-81 16,6-8-69-16,10-20-220 16,3-10 206-16</inkml:trace>
  <inkml:trace contextRef="#ctx0" brushRef="#br0" timeOffset="-93899.87">6931 4635 1007 0,'0'13'134'0,"-2"3"144"0,4 4-130 0,0-4-1 16,7-2-34-16,5-3-30 15,-1-8-14-15,3-3-1 16,6-3-6-16,0-9 9 16,-2-9-32-16,6 1-5 15,-11-4-7-15,-2 2-3 16,-13 4 5-16,-5 1 1 0,-18 8-9 15,-3 4-7-15,-4 14-15 16,-4 13-8-16,5 13-2 16,2 8 1-16,8 7-1 15,15-6-1 1,12-6-11 0,11-3-21-16,20-15-13 15,5-1-62-15,10-6-38 16,7-7-19-16,9-7-83 15,4-7 28-15,5-11 28 16,-2-3 44-16,-9 0 144 16,-10-3 82-16,-25 1 109 15,-9 3 46-15,-19 7 14 16,-13 3-35-16,-17 11-74 0,-2 2-43 0,-9 15-58 0,-1 2-12 31,6 13-13-31,2-1-4 16,12 4-6-16,14-4 0 15,6-5-2-15,10-8 2 16,12-14 0-16,3-4 2 16,5-11 4-16,4-7 3 0,-9-7 5 15,-1 0 4-15,-11-2 21 16,-7 2 10-16,-9 9 17 16,-1 3-2-16,-9 9-22 15,-3 5-12-15,7 15-25 16,-3 1-5-16,7 9 0 15,4 0-2-15,12-2 5 16,8-8 2-16,6-5 2 16,7-8 2-16,-3-8 3 15,2-4 0-15,-4-7 0 16,2 0 6-16,-4-3 16 16,-3 4 12-16,-9 0 15 15,-2 4 3-15,-4 10-22 16,-7 1-14-16,7 12-17 15,-4 14-9-15,13 13 1 0,8 5 2 16,9-4 0-16,5-4 2 16,2-16 2-1,-1-5 0-15,-9-11 3 0,0-4 3 16,-7-6 3-16,-9-7 3 16,-1-4 14-16,-5-4 4 15,-11-7 7-15,-2-5-2 0,-7-2-16 16,-4 1-4-16,7 10-10 15,3 3-2-15,4 14-1 16,2-3-1-16,10 1-2 16,0-1-1-16,10 1 2 15,4-7 1-15,3-1 0 16,3-1 3-16,-3-5 12 16,2 2 8-16,-10 1 17 15,-5-4 12-15,-14 5 7 16,-3 0 7-16,-12 6-4 15,-10 2-14-15,-5 13-21 16,-2 11-17-16,4 20-15 16,3 6-4-16,17 10-1 15,4 3 0-15,17-6 3 16,9 0 2-16,5-16-1 0,8-1-2 16,4-11-64-1,6-6-52-15,4-12-105 0,8-6 106 16</inkml:trace>
  <inkml:trace contextRef="#ctx0" brushRef="#br0" timeOffset="-93302.64">9649 4812 1096 0,'3'-3'148'0,"-3"-4"124"0,2-2-3 0,-15-8-66 0,7-2-37 0,-5 0-66 16,-10-5-23-16,6 10-41 15,-12 3-12-15,-3 11-24 0,-2 11-9 16,7 13-8 0,-2 2-2-16,15 4-5 0,10-4-1 15,18-14 5-15,9-4 3 16,10-14 12-16,-1-5 6 16,-4-10 5-16,-3-2 3 15,-1-4 20-15,-12 2 9 16,-3 6 16-16,-2 4 2 15,-6 15-15-15,2 8-9 0,-5 18-23 16,0 4-5-16,0 6-28 16,10 0-38-16,12-11-134 15,4-9-121-15,25-16 163 16</inkml:trace>
  <inkml:trace contextRef="#ctx0" brushRef="#br0" timeOffset="-93050.49">10730 4421 1575 0,'-18'-27'122'0,"-8"10"73"16,-7 6-21-16,-5 22-13 0,-2 6-28 15,4 29-30-15,0 7-25 16,4 20-34-16,1 9-17 15,16-2-25-15,11 4-1 16,10-10-2-16,10-6-10 0,-2-15-73 31,-1-10-60-31,-9-7-154 0,3-1 148 16</inkml:trace>
  <inkml:trace contextRef="#ctx0" brushRef="#br0" timeOffset="-92720.15">10315 4790 1604 0,'3'-10'129'16,"10"4"84"-16,1-2-11 0,21 3-60 15,-2-6-22-15,12 0-52 16,4 0-14-16,-6 7-23 16,-5-3-4-16,-8 9-9 15,-8 7-3-15,-9 13-7 16,-12 4-1-16,-2 5-1 15,-9 7-1-15,7-2-3 0,3 2-1 16,8-8-2 0,1-8-2-16,12-11 1 0,-2-6 0 15,9-10 2 1,0-7 2-16,2-15 2 0,-1-2 1 16,-9-5 2-16,-5-4 2 15,-19 5 6-15,-8 0-11 16,-23 7-39-16,-6 1-26 0,-11 9-88 15,2 1-42-15,10 7 105 16</inkml:trace>
  <inkml:trace contextRef="#ctx0" brushRef="#br0" timeOffset="-92451.96">10927 4732 1408 0,'8'22'138'0,"1"1"63"15,-5 2-10-15,5 1-98 16,-6-1-39-16,8-5-42 16,3 1-8-16,4-8-2 15,4-6 1-15,6-10 14 16,1-3 13-16,-1-7 39 0,-7 2 24 16,-12 0 20-16,-9 0-1 15,-21 0-31-15,-7-1-19 16,-13-4-35-16,-2-2-13 15,1 6-24-15,-1-2-27 16,15 1-85 0,4 4-97-16,19-4 118 0</inkml:trace>
  <inkml:trace contextRef="#ctx0" brushRef="#br0" timeOffset="-92248.22">11370 4430 1843 0,'3'-1'188'0,"-4"-12"97"16,-4 13-37-16,-4 11-131 16,6 5-38-16,3 22-45 15,0 1-12-15,3 12-14 16,-2 7-7-16,1 10-5 16,-2-2-21-16,-3-4-89 31,0-4-71-31,6 5 91 0</inkml:trace>
  <inkml:trace contextRef="#ctx0" brushRef="#br0" timeOffset="-91805.87">11230 4790 1672 0,'3'-22'160'0,"5"3"113"15,11-5-103-15,5-1 4 16,10-2-44-1,6 3-25-15,-1 7-37 0,4 1-10 0,1 20-26 32,-5 2-7-17,-9 24-10-15,-6 12-2 16,-11 17-4-16,-12 10-1 0,-1 4-6 16,-1 2-13-16,-10-5-20 15,6-6-23-15,-5-10-35 16,1-5 5-16,3-19 5 15,2-8 16-15,-3-20 32 16,-1-9 11-16,5-21 14 16,-2-10 7-16,5-19 14 15,0-15 7-15,0-21 3 16,0-8-3-16,16 3-8 0,6 14-3 16,8 34 19-1,6 17 8-15,-9 26 7 0,0 7-5 16,-13 16-18-16,-3 6-7 15,-10 5-3-15,-5 3-1 16,-15 2-5-16,1-1-13 16,-12 1-57-16,2-4-53 15,-2-9-145-15,6-6-262 16,26-18 307-16</inkml:trace>
  <inkml:trace contextRef="#ctx0" brushRef="#br0" timeOffset="-91399.21">11877 4648 1481 0,'4'8'164'15,"-2"4"150"-15,0 6-114 0,-1 1-52 0,1 1-45 0,3 4-51 16,-2 1-19-16,-3 3-14 16,0 1-7-16,0-4-6 15,0-3-2-15,-3-9 3 16,-2-2 5-16,0-10 5 0,-4-5 2 15,4-9-5-15,-3-7-4 16,6-10-4-16,4-5-2 16,11-9-4-16,9 0 0 15,6 4-4-15,8 2 0 16,4 11-1 0,-1 4 0-16,-1 9-1 0,-8 7-2 15,-9 9-1-15,-7 4 0 16,-6 10-3-16,-2 4 3 0,-4 6 4 15,4 1 1 1,-6-1 4-16,3 0 1 0,10-3-1 16,-2-7 1-16,6-5-1 15,-3-9 4-15,4-4-58 16,-9-6-39-16,-1-8-187 16,5 1-215-16,-1-6 284 15</inkml:trace>
  <inkml:trace contextRef="#ctx0" brushRef="#br0" timeOffset="-90962.39">12306 4607 1450 0,'0'9'148'0,"0"1"86"15,1 1-82-15,4 0-28 16,3-3-54-16,-2 4-18 16,4 1-33-16,-1 3-11 15,2-2-7 1,2-3-1-16,0-8-1 0,2-1 1 0,1-10 1 15,0-5 2-15,6-4 4 16,2 0-3 0,1-1 32-16,-3 4 17 0,-3 9 12 15,-5 2 4 1,-4 3-29-16,-1 3-14 16,-3-1-13-16,4-1 1 0,4-2-3 15,3-4-2 1,5-12 0-16,4-2-2 0,5-11 0 15,-2-3 4 1,-4-15 30-16,0 7 10 0,-11-9 20 31,-3-4 5-31,-6 1-17 0,-3-6-6 0,-4 22-11 16,1 13-5-16,-7 32-15 16,-2 17-5-16,-6 26-12 0,4 7-4 15,-1 19-1 1,7 4 0-16,6-3-4 15,3 4-24-15,8-6-79 16,2-2-66-16,-4-9-143 16,2-2-126-16,-11-17 246 15</inkml:trace>
  <inkml:trace contextRef="#ctx0" brushRef="#br0" timeOffset="-90792.76">12590 4435 1646 0,'27'2'171'0,"7"5"137"0,17 9-142 0,2 3-28 0,9-9-61 0,-4-2-13 0,1-8-116 16,-7-4 438 0,12-4-289-16</inkml:trace>
  <inkml:trace contextRef="#ctx0" brushRef="#br0" timeOffset="-72805.74">4456 5455 508 0,'-7'2'106'0,"0"-2"101"16,-3 0-5-16,5 0-46 0,-3-3-16 0,7-4-23 0,-1 3-4 0,5-3-11 15,7 3-16-15,4 2-31 16,7-3-11 0,-1 5-19-16,7 0-4 0,3 5-10 15,-3 3-4-15,-8 3-4 16,-2 2-2-16,-20 4 4 0,-5 0 0 16,-14 2 1-1,-5 0-1-15,0-3-2 0,2-3-1 16,3-4 0-16,6-6 0 15,11 0-2-15,2-1 0 16,11 3 1-16,5-1 7 16,6 4 16-1,6 0 5-15,8 5 7 0,-5-2-1 0,-2 3-10 16,-4 3-2-16,-19 2-4 31,-8 2 1-31,-22 2-2 0,-7 3-1 0,-15-4-6 16,-2 8-4-16,7-10-7 15,-3 1-14-15,11-17-55 16,6-4-40-16,9-17-135 16,8-5-159-16,18-8 232 15</inkml:trace>
  <inkml:trace contextRef="#ctx0" brushRef="#br0" timeOffset="-72401.41">4389 5255 974 0,'-7'6'92'0,"-3"-2"72"0,-6 7 5 0,-1 3-27 0,-7 0-15 0,-1 10-34 0,-3 2-13 0,-2 12-15 0,4 8-12 0,4 22-20 0,8 6-11 15,6 19-17 1,8 2-4-16,15 7-3 16,5-3 1-16,16-10-1 0,2-10 1 0,5-26-2 15,7-10-1 1,5-24 2 0,5-16 2-16,5-19 5 0,0-15 2 0,-10-17 5 31,-6-10 1-31,-13-10 2 15,-7-11 4-15,-14-6 23 0,-7-2 11 16,-22-9 9 0,-13 6 2-16,-23 5-20 0,-23 11-13 15,-7 25-16-15,-5 11-12 16,2 26-14-16,9 12-5 16,8 15-40-16,9 14-28 15,12 6-119-15,4 2 110 0</inkml:trace>
  <inkml:trace contextRef="#ctx0" brushRef="#br0" timeOffset="-71529.91">5144 5384 309 0,'9'-12'111'0,"2"-1"122"0,2 2-13 16,-4 6-36-16,-4 2-13 0,-5 5-28 0,-5 7-14 0,-7 7-26 0,-3 1-13 0,0 15-30 15,-8 3-15-15,3 14-27 16,-1 7-10-16,1 11-7 16,4-1 0-16,4-3-1 15,-1-11 1-15,11-14 1 16,1-13 0-16,1-14 1 15,3-9 2-15,2-20 3 16,3-9 1-16,3-15 2 16,1-12-2-16,2-10-5 15,4-11 0-15,-1 0-1 16,0 4 0-16,-4 8 5 16,1 11 5-16,-1 19 18 15,0 10 10-15,-2 20 7 0,-5 5-2 16,2 15-18-16,4 2-9 15,-1 17-10-15,2 7-3 16,-3 19-2 0,-4 7 2-16,-5 8-1 0,-1 5 1 15,-3-14-79-15,2-3-54 0,-2-16-178 16,-4-5 152-16</inkml:trace>
  <inkml:trace contextRef="#ctx0" brushRef="#br0" timeOffset="-71339.4">5054 5660 1312 0,'1'0'74'0,"10"-1"41"0,5 1-4 15,11-10-38-15,8-2-9 0,7-9-35 0,7-2-17 0,2-4-7 0,-3 5-1 0,-11-2-88 16,-7 0-114-16,-2 4 116 0</inkml:trace>
  <inkml:trace contextRef="#ctx0" brushRef="#br0" timeOffset="-71119.26">5579 5268 964 0,'0'9'132'0,"0"4"123"16,-9-1-49-16,-3 9-28 15,1 9-39-15,0 9-50 16,8 13-26-16,-1 16-38 16,-1 5-7-16,0 4-12 15,5-6-3-15,3-13-3 0,4-9-6 16,5-22-44 0,4-10-35-16,0-14-122 15,6-9-159-15,3-19 211 16</inkml:trace>
  <inkml:trace contextRef="#ctx0" brushRef="#br0" timeOffset="-70944.58">5779 5241 678 0,'8'-30'176'0,"-6"8"221"0,-2 17-121 16,-2 19-52-16,-7 13-33 16,-4 17-62-16,2 10-30 15,-2 14-45-15,1 1-21 0,7 5-28 16,0-3-2-1,2-3-39-15,3-10-58 0,7-9-180 16,-4-1 156-16</inkml:trace>
  <inkml:trace contextRef="#ctx0" brushRef="#br0" timeOffset="-70770.69">5454 5545 1398 0,'0'-17'120'0,"7"3"68"16,-1 3-21-16,8 3-65 16,4-2-25-16,7-1-41 0,0 3-14 15,11-1-14-15,1-1-7 16,2 7-50-16,7 2-53 16,-2 2-271-16,2 9 224 15</inkml:trace>
  <inkml:trace contextRef="#ctx0" brushRef="#br0" timeOffset="-70423.93">6073 5604 995 0,'-10'-16'117'0,"2"0"96"16,-4-3 9-16,-9 3-41 15,2 4-32-15,-12 9-66 16,-1 3-33-16,-6 15-34 15,2 12-11-15,1 17-7 16,5 4-3-16,15 7-1 16,4-8 0-16,15-14-1 15,14-6 1-15,9-16 2 16,4-8 3-16,7-6 3 16,0-13 3-16,0-7 6 15,-4-3 2-15,-15 1 16 16,-5 3 5-16,-14 5 0 15,0 4-4-15,-3 12-22 16,-5 2-8-16,5 15-6 16,3 6-5-16,3 3-35 0,7-6-40 15,12 0-129 1,2-9-167-16,6-10 214 16</inkml:trace>
  <inkml:trace contextRef="#ctx0" brushRef="#br0" timeOffset="-70187.46">6328 5604 879 0,'-11'-5'168'0,"-4"3"155"16,-8 5-60-16,3 8-76 15,-2 8-47-15,-10 13-54 16,13-1-31-16,8 12-30 16,8 1-12-16,13 2-16 15,2-3-1-15,6-4 0 0,1-3-1 16,6-12-1-1,-3-5-7-15,2-11-50 16,-1-8-49 0,2-19-154-16,2-10 146 15</inkml:trace>
  <inkml:trace contextRef="#ctx0" brushRef="#br0" timeOffset="-69981.33">6469 5241 1206 0,'-3'-2'131'15,"-2"15"102"-15,0 1-21 0,5 26-65 16,2 8-16-16,4 16-45 16,-1 13-18-16,-5 8-27 15,0 8-14-15,-5-8-15 16,-3-1-7-16,0-18-27 16,4-6-38-16,4-18-107 15,4-5-80-15,6-23 126 31</inkml:trace>
  <inkml:trace contextRef="#ctx0" brushRef="#br0" timeOffset="-69452.65">6726 5629 1021 0,'-13'11'135'16,"-14"1"148"-16,-6 1-71 15,-6 1-1-15,-4-3-52 0,7 2-75 16,0-4-33-16,14 4-36 16,1 3-8-16,16 6-12 15,5 3-5-15,16 7-1 16,8 2 1-16,15 3 5 16,10-7 4-16,10-5-1 15,5-8 2-15,1-15 2 16,-4-5 1-16,-4-21 4 15,2-4 0-15,-9-13 3 16,-6-7 1-16,-11 4 24 16,-11-6 13-16,-18 5 21 15,-12 6 6-15,-10 19-24 16,-7 15-17-16,-3 28-26 16,-2 14-10-16,8 8-2 15,3 1 0-15,12-6-2 0,7-4 1 16,13-11 0-16,3-3 0 15,9-14 4-15,-1-3 1 16,-7-5 3 0,5 0 2-16,-11 0 1 0,-1 0 1 15,-10 0 5-15,-2 0 2 0,-3-5 2 16,-4 0 1-16,6-7 1 16,0-4 0-16,7-11-1 15,9-8-3-15,15-1-11 16,12 3-4-16,12-3-8 15,9-2-11-15,14-1-117 16,-3-4-34-16,-1-3 79 16</inkml:trace>
  <inkml:trace contextRef="#ctx0" brushRef="#br0" timeOffset="-67084.05">8180 5343 429 0,'-4'5'147'0,"-4"1"163"0,3-2-6 0,4 2-55 0,-1-1-34 0,2 3-74 0,-2-1-28 0,-1 8-39 16,0 5-15-1,-6 18-19-15,5 8-11 16,-5 23-19 0,-4 2-3-16,2 11-5 0,-6-5 0 0,4-12 0 15,-1-7 0 1,9-15-1-16,1-15-1 15,8-15-1-15,3-12 1 0,4-16 2 32,3-12 2-32,6-19-4 15,6-1 0-15,1-7-6 16,-1 1 0-16,3 12 5 0,-6 3 0 0,3 24-1 31,-4 12 0-31,-7 16 0 0,0 11 0 0,-3 12 3 16,1-1 0-1,1-1 1-15,5-4-1 0,3-15-1 0,11-3 1 32,4-13 3-32,2-8 3 15,2-10 12-15,0-2 7 16,-5-12 12-16,-6-1 2 16,-9 0-1-16,-9-8 0 15,-15 8-3-15,-11 0-9 16,-14 9-14-16,-4 10-9 15,2 19-18-15,-3 10 0 16,8 22 2-16,3 1 2 0,12 3 4 16,5-7 3-16,13-12 0 15,7-9 0-15,0-4 3 16,6-5 1-16,-4-6 5 16,4 2 0-16,-6-11 1 15,3 0 0-15,1-2-3 16,-2 2-1-16,2 2-4 15,-3 3-2-15,-4 12-2 16,-4 6-2-16,2 14-1 16,2 0 0-16,1 1 2 15,1-5 2-15,8-12 5 16,-4-5 3-16,4-13 4 0,-2-5 6 16,-4-4 3-16,-2-4 5 15,-3-4 8-15,0 4-2 16,-7-2-4-16,2 4-7 15,-1 5-13-15,-1 3-4 16,6 8-3-16,-4 3-1 0,10 7 4 16,0 6 1-16,-2 1 7 15,0-1 3 1,-5-1 7-16,-7 1 4 0,-4 0 4 16,-9-1 0-16,-4 1-8 15,-7 1-4-15,-5-3-10 16,2-3-4-16,2-2-10 15,8-6-18-15,5-6-96 16,4-8-62-16,11-4-240 16,14 0 228-16</inkml:trace>
  <inkml:trace contextRef="#ctx0" brushRef="#br0" timeOffset="-66861.86">9316 5372 959 0,'24'-14'134'0,"-5"3"133"0,0 6-9 0,-10 10-40 16,-1 9-41-16,2 14-76 0,-7 7-32 0,0 14-38 0,5 4-10 0,-5 6-20 15,5 2-1-15,-5-9-64 16,-1-1-66-1,-2-10-272-15,-2-2 231 0</inkml:trace>
  <inkml:trace contextRef="#ctx0" brushRef="#br0" timeOffset="-66528.39">9318 5589 968 0,'27'-31'187'16,"6"1"162"-16,-3 13-136 0,0 6-25 15,3 6-75-15,-8 5-30 16,-1 1-44-16,-4 10-13 16,-1 5-12-16,-3 8-5 15,-7 6-2-15,-4 6 0 16,-2 5-1 0,-3 5 0-16,7-7 0 0,-1-3 0 0,7-10-2 15,6-11 2-15,4-11 7 31,-1-8 8-31,8-14 12 0,-1-11-1 0,-1-7 7 16,0-4-9 0,-9-2-2-16,-12 1 1 15,-14 0-13-15,-12 6 0 0,-11 8-29 16,-1 8-27 0,-2 15-75-16,3 5-65 0,14 9 95 15</inkml:trace>
  <inkml:trace contextRef="#ctx0" brushRef="#br0" timeOffset="-66085.45">10192 5541 809 0,'11'7'93'0,"-2"4"119"16,1 2-70-16,6 0 14 15,-2-1-40-15,3-5-67 16,5-1-17-16,-4-6-12 16,5-5 1-16,3-3 7 15,-1-3 4-15,0-1 13 16,-11-3 6-16,-12 1 13 16,-7-3 1-16,-17 7-11 15,-3-1-10-15,-4 10-24 16,-4 2-10-16,3 15-18 15,-4 11-5-15,4 11-3 16,1 3 2-16,15 5 7 16,6-5 0-16,19-5 4 15,11-5 2-15,8-7 11 0,0-2 9 16,8-9 18 0,6-2 6-16,11-10 3 0,5-1-4 0,2-3-16 15,1-6-6 1,-3-1-15-16,1 4-2 15,-7-11-53-15,-3 2-51 16,-12 0-222-16,-9 2 184 16</inkml:trace>
  <inkml:trace contextRef="#ctx0" brushRef="#br0" timeOffset="-65894.73">10600 5652 1512 0,'-4'23'154'0,"-4"2"120"16,5 5-141-16,3 4-5 0,6 4-61 0,8 2-19 15,10-7-38-15,4 0-7 16,5-3-5 0,4-5-37-16,-4-3-118 0,0-1-167 15,10-5 170-15</inkml:trace>
  <inkml:trace contextRef="#ctx0" brushRef="#br0" timeOffset="-65689.7">11091 5430 1742 0,'-16'41'102'0,"-4"6"38"15,2 7-3-15,6 8-21 16,2 2-37-16,7-1-45 15,3-8-18-15,0-2-43 16,2-6-45-16,4-6-132 16,-1-3-173-16,7 1 206 15</inkml:trace>
  <inkml:trace contextRef="#ctx0" brushRef="#br0" timeOffset="-65373.59">11012 5643 1381 0,'13'0'78'0,"3"8"32"0,4 3 12 15,7 13-33-15,8 1-18 0,-2 2-42 16,5 1-12 0,-5 0-10-16,-6-1-2 0,-12 0-2 15,-4 0 0-15,-11-5-11 16,-7-2-2-16,-8-12 2 15,1-3 0-15,0-13 12 16,1-4 2-16,5-15 14 16,4-2 11-16,4-10 9 15,8-10 0-15,9 0-17 16,8-3-10 0,5 10-14-16,8-4-5 0,5 14-66 15,-1 2-63 1,6 10-377-16,-1 9 309 0</inkml:trace>
  <inkml:trace contextRef="#ctx0" brushRef="#br0" timeOffset="-65090.06">11710 5531 1322 0,'-10'0'163'0,"-3"0"96"16,-2 0-17-16,-7 0-117 0,-5 2-52 15,-6 9-61-15,-4 4-12 16,9 15-12-16,7 4-3 15,15-8-11-15,8 0-7 0,18-19-4 16,5 0 3-16,9-9 12 31,2-9 9-31,-8-3 13 0,1-7 5 0,-7-2 8 16,-6 2 6-16,-5 2 23 31,-4 0 3-31,-7 8-6 0,0 10-6 16,-6-2-32-16,1 12-7 0,5 13-7 31,0 0-12-31,4 2-122 16,5-5-151-16,16-8 165 15</inkml:trace>
  <inkml:trace contextRef="#ctx0" brushRef="#br0" timeOffset="-64884.71">12068 5457 1428 0,'-18'0'144'16,"-10"5"106"-16,-5 6-96 16,-5 14-66-16,6 8-35 0,9 5-34 15,7-2-12-15,17-1-14 16,12-4-17 0,15-15-54-16,10-3-39 15,11-12-103-15,2-2-104 0,-4-10 182 16</inkml:trace>
  <inkml:trace contextRef="#ctx0" brushRef="#br0" timeOffset="-64712.37">12345 5113 1384 0,'-8'8'117'0,"-3"11"94"15,2 16-40-15,-5 18-56 16,4 10-6-16,1 7-42 15,6 4-18-15,3-2-31 16,1-7-16-16,12-11-84 16,-4-5-52-16,4-16 66 0</inkml:trace>
  <inkml:trace contextRef="#ctx0" brushRef="#br0" timeOffset="-64522.84">12105 5356 1540 0,'10'2'101'16,"3"-1"30"-16,15 4-28 15,5-5 1-15,10-5-51 16,6-3-16-16,-5-11-99 16,6 0-90-16,10-3 91 15</inkml:trace>
  <inkml:trace contextRef="#ctx0" brushRef="#br0" timeOffset="-63985.04">6734 6102 981 0,'1'20'127'16,"-1"1"165"-16,7 4-167 0,-1 8-3 0,-4 4-42 0,-1 13-52 0,1 5-13 0,1 15-13 0,-3 2-1 0,0 1-48 15,-3-7-42 1,0-11-226-16,-1-6 184 15</inkml:trace>
  <inkml:trace contextRef="#ctx0" brushRef="#br0" timeOffset="-63160.42">6464 6501 1379 0,'-6'-3'119'0,"4"1"41"0,12-10-17 0,5-4-21 15,12-13-30-15,13-4-4 16,12-12-29-16,4 0-10 16,3-2-18-16,-6 5-8 15,-4 4-9-15,-1 9-2 16,-15 17-3 0,-5 12-1-1,-10 25-1-15,-7 13-3 0,-7 19 1 0,1 4 0 16,-5 5-2-1,-3-1 0 1,3-5-5-16,0-7-3 0,6-12-3 16,-3-6-3-16,7-22 0 15,-4-12 2-15,7-7 4 16,-1-13 5-16,3-11 2 16,5-5 0-16,2-4-1 15,0 7-3-15,7 14-4 16,-2 7-3-16,1 18-6 15,-1 9-1-15,1 16 2 16,4 6 3-16,-1-4 7 16,6-4 2-16,11-16 0 15,-5-9 2-15,4-11 2 16,-6-8 2-16,-15-10 7 0,-3 2 3 16,-18-6 5-16,-5 2 1 15,-11-1-1-15,-3 7-5 16,-4 3-13-16,-2 4-5 15,4 18-12-15,4 1-3 16,-3 11 4-16,6 1 2 0,7-4 6 16,4 0 2-16,7-6 3 15,6-3 2-15,-3-5 2 16,1-2 1-16,-1-1 0 16,3 1-1-16,-4 4-3 15,1 4-2-15,-2 7-2 16,-4 6-1-16,5 5 0 15,0-1 1-15,2 2 2 16,-2-4 1-16,6-10 2 16,7-11 2-16,3-9 5 15,6-14 10-15,-5-10 20 16,1-6 13-16,-6-15 28 16,-1 4 4-16,-6-7 2 15,-5 0-5-15,-8 7-23 16,-1-2-11-16,-4 19-12 0,-1 9-4 15,-3 24-13 1,3 11-7-16,3 25-15 0,1 12-7 16,10 15 3-16,3 1 2 15,4-4-10 1,2 0-31-16,2-6-101 0,-4-2-33 16,-4-10-383-16,-6-5 341 15</inkml:trace>
  <inkml:trace contextRef="#ctx0" brushRef="#br0" timeOffset="-62985.41">7728 6392 1540 0,'11'-11'132'0,"8"-3"72"0,11 1-51 0,11 1-67 0,12-4-33 0,14-3-32 0,2 3-11 15,0 0-66 1,-2-3-61-16,7 2 64 0</inkml:trace>
  <inkml:trace contextRef="#ctx0" brushRef="#br0" timeOffset="-62779.43">8823 6173 1593 0,'-7'-13'173'0,"-12"-4"170"15,0 3-130-15,-7 3-41 0,-8 4-57 0,4 12-74 16,4 14-16-16,-1 20-20 16,3 14-5-16,11 22-8 15,2 2-3-15,11 2-69 16,2 2-54-16,3-6-168 16,-1 1 152-16</inkml:trace>
  <inkml:trace contextRef="#ctx0" brushRef="#br0" timeOffset="-62464.67">8449 6681 1294 0,'31'-32'110'0,"2"-3"74"0,5 7 21 16,2 3-30-16,-1 6-32 15,-3 11-58-15,-7 2-23 16,-12 7-22-1,-9 10-13-15,-3 11-16 0,-4 8-4 16,-1 13-5 0,-1-2 2-16,7-5-6 15,5-3-1-15,14-11-3 16,8-6 0-16,-1-11 6 16,4-11 1-16,-6-9 6 15,-8-2 4-15,-6-7 3 16,-2 1 2-16,-15-4 1 15,-2 0-6-15,-18-3-34 16,-7-1-31-16,-2 5-72 16,-7 1-44-16,7 9 90 15</inkml:trace>
  <inkml:trace contextRef="#ctx0" brushRef="#br0" timeOffset="-62201.51">9058 6559 1282 0,'-5'30'157'0,"0"-3"79"16,0 0-9 0,1-10-117-16,4-7-50 15,11-7-40-15,8-9-4 16,4-7 4-16,7-4 3 0,-1 2-4 16,-4-4 7-16,-11 12 28 15,-6-6 21-15,-19 3 14 16,-10 4-8-16,-15 1-34 15,-5 5-23-15,0 0-59 16,2-1-40-16,7-5-104 16,13 1-104-16,27-6 155 15</inkml:trace>
  <inkml:trace contextRef="#ctx0" brushRef="#br0" timeOffset="-61996.2">9431 6219 1835 0,'0'-5'166'0,"-6"5"60"16,5 1-46-16,-4 22-84 15,2 3-55-15,4 23-33 16,2 5-4-16,2 3 9 16,3 3-51-16,-3-7-127 15,-5-1-105-15,8 2 115 16</inkml:trace>
  <inkml:trace contextRef="#ctx0" brushRef="#br0" timeOffset="-61607.44">9476 6602 1467 0,'22'-29'122'16,"3"3"52"-16,-1 4 15 15,2 7 3 1,0 17-52-16,-3 14-36 0,-5 20-65 15,-4 8-14-15,-5 11-15 16,-9 1-4-16,0 5-16 16,-3-1-20-16,-5-5-76 31,5-3 0-31,-3-12-27 0,1-6 8 0,0-19 67 16,-2-12-7-16,3-18 65 15,-2-10 18-15,3-22 21 16,1-11 11-16,1-20-12 15,1-12-4 1,4-6-8-16,9 3-2 0,6 19 14 16,3 19 3-16,5 34 1 15,6 15-5-15,-1 20-21 16,1 10-7 0,-8 6-2-16,-8 5 1 0,-12 2 1 15,-10 1-9-15,-12 2-69 16,-4-2-40-16,-1-12-145 15,0-7-233-15,19-9 297 16</inkml:trace>
  <inkml:trace contextRef="#ctx0" brushRef="#br0" timeOffset="-61294.2">9908 6545 1171 0,'13'13'111'16,"-1"2"73"-16,-6-2-42 15,-1 4-75-15,-3-2-13 16,-2-3-24-16,0-1-12 15,1-3-12 1,4-5-5-16,5-3-4 0,2-3 1 16,12-5 2-1,-1 2 2-15,6-2 6 0,-1 8 0 0,-2 2-1 16,0 6 0-16,1 4-5 16,-3 2 0-16,1 2 1 15,-3-2 0-15,-8-1 0 16,-1-2 1-16,-8-6 5 15,1-2 2-15,-1-3 2 16,-1-5-4-16,1-1-13 16,0 1-26-16,0 5-115 15,-2 3-111 1,8 11 135-16</inkml:trace>
  <inkml:trace contextRef="#ctx0" brushRef="#br0" timeOffset="-61156.77">10283 6482 1928 0,'-19'-30'113'0,"-3"-3"47"0,2 0-104 16,2-5-78-16,7 0-67 0,13 0-267 16,14 4 221-16</inkml:trace>
  <inkml:trace contextRef="#ctx0" brushRef="#br0" timeOffset="-60999.15">10548 6219 1323 0,'0'52'126'0,"-1"12"151"0,-1 9-149 16,2 12 4-16,0-5-32 16,3-5-52-1,1-4-7-15,3-12-189 16,-2-3-107-16,5-12 139 15</inkml:trace>
  <inkml:trace contextRef="#ctx0" brushRef="#br0" timeOffset="-60775.32">10328 6619 1766 0,'17'5'122'0,"18"-5"145"16,12-2-184-1,22-7 31-15,7-4-25 16,5-1-36-16,-6-6-31 16,-8 1-2-16,-6 1-16 15</inkml:trace>
  <inkml:trace contextRef="#ctx0" brushRef="#br0" timeOffset="-55721.77">7519 7017 291 0,'-6'4'115'0,"1"-4"126"0,5 0-29 16,0-4-43-16,-1 0-12 0,1 0-24 0,-8-1-3 0,5 3-21 0,3 2-12 15,-8 7-10-15,-6-3-1 16,1 11-2-16,-6 5-3 16,-6 12-2-16,3 12-9 0,-7 8-17 15,-1 9-11-15,-1-2-27 16,9 7-7-16,17-1-10 16,5-1-3-16,24-4-2 15,3-6 0 1,12-15-1-16,4-7 1 0,1-18-65 15,-3-5-55-15,-2-13-231 16,4-7 196-16</inkml:trace>
  <inkml:trace contextRef="#ctx0" brushRef="#br0" timeOffset="-55468.51">7693 7278 1128 0,'3'0'138'0,"0"0"63"16,0 4-18-16,4 8-1 0,-3 13-77 15,1 5-37-15,2 22-40 16,-6 5-12-16,2 6-11 16,2 0-5-16,0-11-56 15,1-1-57-15,2-16-175 16,1-4 153-16</inkml:trace>
  <inkml:trace contextRef="#ctx0" brushRef="#br0" timeOffset="-55263.65">7770 7408 654 0,'-9'-67'164'16,"-1"3"111"-16,9 15-59 15,1 10-11-15,6 16-64 0,4 9-27 16,7 13-34-1,5 1-17-15,2 6-17 0,-1 11-1 16,-9 1-2-16,-4 4-4 16,-10 5-4-16,-8-1-3 15,-12 3-7 1,-3-1-6-16,-6-3-12 0,0-3-17 0,4-4-67 31,1-7-55-31,10-5 65 16</inkml:trace>
  <inkml:trace contextRef="#ctx0" brushRef="#br0" timeOffset="-54821.66">8046 7337 938 0,'7'19'56'0,"1"0"44"15,-4 1-2-15,4 2 8 16,-3-1-28-16,1 1-51 16,-1 1-14-16,1-2-7 15,-4-2 1-15,-1-8 9 0,-1-10 20 16,-3-1 24-16,-1-9 6 16,2-8 4-16,-1-10-14 15,4-9-15-15,3-5-1 16,3 0-4-16,6 6-1 15,3 3 2-15,0 6-2 16,-1 8-4-16,0 4-5 0,-1 8-12 16,2 4-7-1,9 5-6-15,3 5-1 0,2 5-1 16,-6 1 2-16,-7 6 7 16,-4-1 3-16,-13 7 6 15,-2 0 1-15,-6 8-5 16,-1-1-3-16,6 4-8 15,1-2-3-15,13-5-4 16,2-5 0-16,4-10 0 16,7-6-9-16,-2-9-83 15,-2-9-85-15,2-10 96 16</inkml:trace>
  <inkml:trace contextRef="#ctx0" brushRef="#br0" timeOffset="-54663.04">8343 7036 1165 0,'-14'12'115'0,"-2"1"198"0,8-12-303 0,5-1-6 0,3-3-25 0,5-8-86 0,15-1 69 16</inkml:trace>
  <inkml:trace contextRef="#ctx0" brushRef="#br0" timeOffset="-53974.57">8573 7230 1225 0,'-4'25'62'0,"-4"3"15"16,3 5-6-16,-1-3-12 15,4 8-19-15,2 0-25 16,0 0-8-16,5-7-3 15,1-2 16-15,-3-15 22 16,0-9 9-16,4-7 30 16,-4-9-4-16,3-13-3 0,-1-6-5 15,-2-3-27-15,6 0-13 16,-4 11-16 0,6 8-6-16,3 8-6 0,4 4-2 15,2 8-5 1,4 2 0-16,4 10 2 0,-1-3 1 0,-3 7 2 15,-2-6 1 1,-9 1 0-16,-4-4 5 0,-6-7 1 16,-3-6 1-16,3-6 1 15,4-5-3-15,-3-9-1 16,9-4-2-16,0-1-2 16,1 1 0-16,8 7-3 15,-6 1 0 1,1 8-1-16,4 6-1 0,-1 15 1 15,-3 4 1-15,-1 15 2 16,0 1 1-16,1 2 1 16,-1-4-1-16,6-9 1 0,0-3-1 15,2-14 0 1,1-3 2-16,0-7 1 0,2-8 1 16,-2-10 9-16,-1-4 6 15,-5-2 13 1,-9-1 15-16,-10 5 23 0,-5 0 9 15,-16 16 6 1,-4 1-9-16,-2 19-28 16,0 14-15-16,12 17-21 0,5 7-9 15,10 5-4 1,10-2-3-16,16-3-1 0,9-7 0 16,8-8-1-16,9-6 0 0,-2-14-8 15,2-1-28-15,-3-10-72 31,-5-5-65-31,2-10 89 0</inkml:trace>
  <inkml:trace contextRef="#ctx0" brushRef="#br0" timeOffset="-53674.71">9827 7266 1612 0,'-9'1'148'0,"-4"1"72"0,2 7-23 0,-1 6-90 0,2 0-30 0,10 11-31 16,0 4-14-16,11 12-19 15,0 1-5-15,2 4-11 16,1-1-3-16,-1-8-15 16,-2-5-21-16,1-8-61 15,-1-6-39-15,-6-13-90 16,-3-4-130-16,1-2 215 0</inkml:trace>
  <inkml:trace contextRef="#ctx0" brushRef="#br0" timeOffset="-53421.21">9545 7553 1321 0,'-2'0'53'0,"6"0"109"15,4-2-47-15,25 1 45 16,1 1 18-16,14 0-57 15,8 3-38-15,-5 3-41 16,-1-3-17-16,-10 2-20 16,-10-5-31-16,-6 0-150 15,-1-6-296-15,-7-5 272 16</inkml:trace>
  <inkml:trace contextRef="#ctx0" brushRef="#br0" timeOffset="-52889.84">10310 7299 1101 0,'0'3'112'16,"0"-1"72"-16,5 4 29 0,-4 7-38 0,1 7-19 0,0 16-52 0,1 8-27 0,-2 18-41 31,3 6-18-31,-4 7-17 0,0 0-2 0,0 0-58 16,1-8-59-16,-1-6-159 31,2-6 144-31</inkml:trace>
  <inkml:trace contextRef="#ctx0" brushRef="#br0" timeOffset="-52636.36">10280 7411 1072 0,'10'-47'151'16,"2"10"130"-16,1 6-52 15,6 15-50 1,5 8-40-16,10 10-51 0,4 2-28 15,3 9-35-15,-1 3-5 16,-14 4-2-16,-2 1 0 0,-15 6 3 31,-4-1-1-31,-14 9-3 0,-9 1-5 0,-16-4-45 32,-7-2-37-32,-7-16-100 15,6-9-64-15,13-8 125 16</inkml:trace>
  <inkml:trace contextRef="#ctx0" brushRef="#br0" timeOffset="-52172">10599 7266 883 0,'30'1'101'0,"1"12"83"16,-4 9-21-16,-5 6-32 0,-4 10-36 15,-6 0-57 1,-4 2-8-16,-3-1-21 15,-2-1-1-15,-3-13-1 0,0-9 1 16,2-7 3-16,-2-9 3 16,1-14 8-16,6-10 2 15,-1-15 2-15,5 0-1 16,3-6-3-16,2 6 6 16,4 9 11-16,2 5 4 15,-1 12 2-15,-2 10-7 0,-3 5-17 16,-4 12-5-16,-2 3-9 15,-6 4 1 1,-2 4-1-16,-2 0-2 0,8 5-4 16,1-2-1-1,9-5-3-15,1-8 1 0,6-8 2 16,3-9 6-16,-1-11 24 16,0-7 11-16,-8-4 26 15,-2-4 10-15,-14 3 4 16,-4-1-1-16,-18 3-6 15,-2 4-11-15,-12 2-26 16,3 4-13-16,0 11-35 16,2 2-29-16,9 5-70 15,-2 0-57-15,20-5-191 0,-2 8 199 16</inkml:trace>
  <inkml:trace contextRef="#ctx0" brushRef="#br0" timeOffset="-51812.72">11230 6919 1553 0,'1'14'103'0,"3"13"90"0,0 11-83 0,-2 15 8 16,0 7-29-16,-1 5-44 0,2-4-17 0,2-4-22 15,-3-3-4-15,-1-7-4 16,2-3 0-16,2-7-22 15,-3-6 2-15,-4-15 4 16,-3-10-2-16,2-12 20 16,3-8 0-16,0-18 2 15,10-1 2-15,4-2 8 16,5 7 1-16,11 9-2 16,0 10-1-16,6 9-2 0,-8 7-2 15,-2 12 0 1,-9 3 3-16,-9 8 1 0,-7 0 1 15,-10 3 2 1,-12-3 0-16,-13-1-19 16,-4-7-25-16,-5-8-92 0,4-6-93 0,9-19 116 15</inkml:trace>
  <inkml:trace contextRef="#ctx0" brushRef="#br0" timeOffset="-51512.4">11503 7310 1164 0,'12'11'72'0,"9"0"46"16,3-3-35-16,6-8 16 0,6-10-14 15,2-2-7-15,-7-7-6 16,-1 0 0-16,-6 5 3 16,-13-5 18-16,-2 9 14 15,-18 1 13-15,-7 6-8 16,-11 6-25-16,-6 3-19 15,-6 16-32-15,4 7-12 16,2 7-23-16,9 2-7 31,16 0-10-31,8-4-1 0,18-8-4 16,9-9 1-16,18-12 3 0,1-7-7 0,6-14-87 31,5-3-59-31,-7-6 86 0</inkml:trace>
  <inkml:trace contextRef="#ctx0" brushRef="#br0" timeOffset="-51291.16">11877 6807 1597 0,'4'0'97'0,"4"9"41"16,13 4 6-16,14 14 14 0,7 7-33 15,9 9-37-15,-2 9-16 16,-10 10-25-16,-7 2-10 16,-14 12-19-1,-11 0-4-15,-20 9-9 0,-17 6-8 16,-30 21-74-16,-11 14-50 16,-25 34 63-16</inkml:trace>
  <inkml:trace contextRef="#ctx0" brushRef="#br0" timeOffset="-44124.21">19086 3588 604 0,'7'-1'97'0,"-6"1"83"0,1 0-5 0,-1 1-19 0,3 4-22 0,0-5-20 0,-1 0-14 0,-1 0-27 0,-2 0-15 0,2 0-29 15,-2 0-6 1,-4 1-10-16,-3 1-5 0,2 1-3 16,-3 0-2-1,5 4 0-15,3-7 0 0,0 0 10 32,0 0 1-32,3 1 3 0,2 1 0 0,-4-2-9 15,-1 1 1-15,0 6-3 16,-1-4 1-16,-9 0-1 0,9-3-2 15,1 2 0-15,-2 2 0 32,2 1 4-32,-5 5 3 15,-3 4 4-15,-1 9 2 0,-4 7-4 16,1 7-3 0,2 5-3-16,-2 2-3 15,5-1-2-15,-4-2 0 16,7-8 4-16,-3-6-3 15,2-10 1-15,-4-4 1 0,6-7-2 16,-7-6 4 0,9-11-2-16,-1-6 0 0,5-13-2 15,8-7-1-15,2-10 0 16,1-11-1-16,2-12 1 16,3-7 1-16,-2-5-1 15,5 10 3-15,-3 13 7 16,3 15 11-16,-4 19 25 15,2 8 2-15,-6 18 5 16,2 15-7-16,2 17-15 16,-9 13-5-16,2 11-8 15,-1 4-6-15,-1 1-6 16,-3-6-1-16,2-5-2 16,-3-4 0-16,1-9-9 0,-3-8-33 15,-3-6-96-15,0-2-68 16,-6-15 94-16</inkml:trace>
  <inkml:trace contextRef="#ctx0" brushRef="#br0" timeOffset="-43945.31">19126 3670 1407 0,'8'-5'127'0,"3"1"48"0,4 4-5 0,6-7-70 0,-1 4-44 0,4-1-36 0,-2-4-7 0,-4 3-4 16,4 0-24-16,4 0-127 16,4 2-106-16,13 3 122 0</inkml:trace>
  <inkml:trace contextRef="#ctx0" brushRef="#br0" timeOffset="-43707.01">19782 3557 885 0,'-9'-7'167'0,"-10"1"173"16,-7 1-187-16,0 2 18 16,-8 0-58-16,-2 3-22 15,3 6-22 1,0 2-15-16,8 16-32 0,4 3-12 16,4 9-10-16,4 3 0 0,12-1-2 31,-3-2-1-31,22-7-3 0,2-4 0 0,13-12-22 15,5-9-29-15,5-8-102 16,3-9-97-16,1-9 135 16</inkml:trace>
  <inkml:trace contextRef="#ctx0" brushRef="#br0" timeOffset="-43499.49">19993 3500 1148 0,'-12'5'136'0,"-4"6"74"0,-9 3-1 15,-13 11-61-15,0 3-37 16,0 6-43-16,2 3-19 16,20 1-36-16,5 2-10 15,22-6-3-15,10 1 0 16,17-10 0-16,6 1 2 16,6-12 3-16,2 3-16 15,-3-7-102 1,-2-1-77-16,-9-1 92 15</inkml:trace>
  <inkml:trace contextRef="#ctx0" brushRef="#br0" timeOffset="-41900.32">21265 3568 815 0,'16'-5'137'0,"-4"7"92"0,-2 5-4 0,-9 17-86 16,-2 6-30-16,-10 14-40 0,-5 5-10 0,-8 8-25 31,-1-2-9-31,0 3-9 0,3-4-4 0,4-13-4 31,4-3-1-31,2-15 3 0,5-7-1 16,6-14 9-1,-4-2 4-15,5-18 10 16,0-5 1-16,9-15-7 16,-1-6-5-16,7-18-13 15,0-4-3-15,1-11-3 16,-2 1 0-16,8 11-2 16,-1 7 0-16,6 27 5 15,1 7 8-15,0 16 10 16,-2 6 4-16,-1 12-2 0,0 6-5 15,-3 17-2-15,4 8 0 16,-6 5-1-16,1 7 1 16,-6-6-7-16,-2 4-2 0,1-4-1 15,-3 2-2 1,2-11 0-16,-2-6-1 0,-5-6-19 16,0-5-32-16,-6-10-109 15,-6-8-97-15,0-5 130 16</inkml:trace>
  <inkml:trace contextRef="#ctx0" brushRef="#br0" timeOffset="-41709.04">21185 3651 1241 0,'1'3'94'0,"2"4"87"0,8-1-47 0,7 0 23 0,8-3-35 0,9-3-62 15,5 0-15-15,-3-1-26 0,0-1-13 16,-9 1-108 0,-1 1-97-16,-2 1 109 0</inkml:trace>
  <inkml:trace contextRef="#ctx0" brushRef="#br0" timeOffset="-41224.95">22260 3359 989 0,'0'0'143'16,"-6"4"117"-16,-3-1-36 15,-9 3-42-15,-4 0-46 16,-3-2-49-16,0-3-11 16,-5 1-18-16,0-2-12 0,-3 3-24 15,3 0-8 1,-2 8-16-16,2 2-3 0,5 4 2 16,4 5-2-1,6 5 1-15,2 1 2 0,4 7 2 16,2 1 1-16,4-1 2 15,-6 1-1-15,7 1 1 16,-6 0 0-16,2 4-2 16,-4 2 0-16,6 3-1 15,-3 1-2-15,7 3-1 16,2 2-1-16,11-4 1 16,4 1 0-16,10-5 1 15,3-3 2-15,6-13 0 16,3-4 0-16,-1-10-20 0,2-9-35 15,4-11-103-15,5-6-156 16,-8-21 173-16</inkml:trace>
  <inkml:trace contextRef="#ctx0" brushRef="#br0" timeOffset="-40141.21">22383 3773 434 0,'2'-5'145'0,"0"2"115"0,-2 1-61 0,0 1-22 16,-4-4-45-16,1 0-18 15,-3 4-18-15,-2 1-15 16,3 0-26-16,4 3-10 15,-7 6-23-15,0 4-6 16,-1 6-9-16,2 3-3 0,6 6-3 16,1-1 2-16,8-5 12 15,7-1 13 1,3-14 23-16,4 0 6 0,3-9 7 16,-6-6-8-16,5-7-4 15,-7-1-1-15,0-6-1 16,-7-7-2-16,-7-1-5 15,-3-1-4-15,-13-5-14 16,-6 7-4-16,-1 2-17 16,-10 4-11-16,-3 13-11 15,-5 10-6-15,-6 10-16 16,4 5-20-16,12 8-62 16,11-6-47-16,21 2-159 15,9-3 179-15</inkml:trace>
  <inkml:trace contextRef="#ctx0" brushRef="#br0" timeOffset="-39738.54">22779 3787 594 0,'2'0'134'0,"-2"0"116"0,0 0-18 0,-3 3-75 16,-5 0-25-16,0 0-33 0,0 2-13 0,5-3-20 16,3-2-3-16,3 1-8 15,10-1-7-15,15 2 2 0,10 1-2 16,16 0-5 0,4 0-4-16,-1 2-18 0,-2 1-7 15,-14-3-9-15,-11 5 1 16,-6-3-70-16,-12 3-79 15,-2-2 82-15</inkml:trace>
  <inkml:trace contextRef="#ctx0" brushRef="#br0" timeOffset="-38371.33">23731 3527 428 0,'-2'-2'103'0,"2"2"104"0,0 0-15 0,0 2-51 0,0 1-17 0,0-3-28 16,-3 0-14-16,-6 1-12 15,-1-1-2-15,4 5-11 31,-5 1-6-31,3 1-14 0,0 4-7 0,-9 1-1 16,2 6 1-16,-8 1 4 0,-1 4-1 16,-7 10-9-16,-1 4-5 15,7 12-13 1,-2 1-4-16,14 1-3 16,7-7 1-16,12-8 5 15,8-3 3-15,13-16 12 0,2-2 4 16,-2-11 17-1,1-1 6-15,-4-9 5 16,-1-3-3-16,-7-9-9 16,1-4-5-16,-2-5-2 0,-9 1 3 0,-6-3-6 15,-5 4-5 1,-17 8-19 0,-5 1-11-16,-11 16-15 15,-3 5-23-15,0 6-69 16,7 1-58-16,13 1 83 15</inkml:trace>
  <inkml:trace contextRef="#ctx0" brushRef="#br0" timeOffset="-37355.47">24029 3576 944 0,'0'-5'113'0,"0"2"65"0,3 0 8 0,-3-2-61 0,2 5-22 0,-2 0-23 16,0 3-11-16,-8 11-28 16,-3 5-9-16,-7 9-16 15,-4 6-4-15,-3 0-3 16,-2 3 0-16,0-3-4 0,4-4-1 15,5-3-1-15,4-7-1 16,9-4-1 0,9-5 3-16,5-1 10 15,10-7 4-15,3-2 8 16,5 3-1-16,1-1-8 16,-2-2-4-16,0-1-6 15,-7 0-2-15,0 0-10 16,-5-4-28-16,-6-1-164 15,-3 0-292-15,0-3 282 16</inkml:trace>
  <inkml:trace contextRef="#ctx0" brushRef="#br0" timeOffset="-37138.24">24034 3665 1262 0,'-2'2'123'0,"-3"4"79"15,5 1-62-15,10 8-1 0,-2 6-45 16,1 10-38-16,4 1-7 16,-5 7-32-16,0-1-7 15,-5 0-4-15,0 0-3 16,2-5-15-16,1-3-45 16,0-5-146-16,2-6-218 15,-3-6 230-15</inkml:trace>
  <inkml:trace contextRef="#ctx0" brushRef="#br0" timeOffset="-36897.17">24286 3577 1347 0,'6'-3'158'15,"-1"3"40"-15,5 9-44 16,1 10-1-16,-7 14-87 15,6 8-6-15,-9 10-16 16,-1 1-13-16,0-3-10 16,2 1-5-16,0-7-9 15,2-4-2-15,1-6 1 16,1-6-17-16,-1-11-75 0,3-7-66 16,-3-10-234-16,-4-10 214 15</inkml:trace>
  <inkml:trace contextRef="#ctx0" brushRef="#br0" timeOffset="-36644.75">24584 3538 1003 0,'0'14'153'16,"0"3"57"-16,-9 4-38 16,-4 2 10-16,-12 1-84 15,-2 0-16-15,-9-9-30 16,4-2-18-16,2-5-16 15,11-3-5-15,8 4-9 16,2-3-3-16,17 13-2 16,6-3 0-16,13 8 5 15,11 1 0-15,6-4 2 16,-2-1-2-16,-7 1-18 16,-2-6-52-16,-8-2-217 15,2 1 180-15</inkml:trace>
  <inkml:trace contextRef="#ctx0" brushRef="#br0" timeOffset="-36185.23">24665 3307 1083 0,'26'-14'73'16,"0"2"139"-16,4-1-70 0,0 2 32 15,0 3-11-15,-2-1-74 32,4 5-12-32,-2 1-27 0,-5 0-11 0,-2 3-20 15,-8 3-10-15,-6 2-10 16,-3 6-1-1,-7 5-3-15,1 8 1 0,-3 5 4 16,-2 6-2-16,13 9 1 16,5 5 0-1,2 10-2-15,11 8 0 0,-4 8 1 16,1 2 1-16,-4 2 1 16,-9-4 3-16,-2-7 1 15,-8 0 1-15,-8-5 9 16,-7-1 11-16,-8-7 18 15,-4-8 4-15,-9-9 3 16,-8-5-8-16,-13-14-14 0,-10 0-8 16,-11-13-58-1,0-1-35-15,-10-7-103 0,-13-4 87 0</inkml:trace>
  <inkml:trace contextRef="#ctx0" brushRef="#br0" timeOffset="-20383.91">18977 4504 531 0,'-4'-4'111'0,"-1"1"104"0,-6 1-79 0,0 0 18 0,0 2-28 15,3-1-13-15,-3 1-15 0,11 1-9 0,0-1-13 0,-5 7 0 16,5 2 8-16,-11 1 5 0,0-4-10 16,-2 2-6-16,-2-5-18 15,7 5-9-15,-2-2-4 16,2 5-2-16,2 3-10 16,0 7 1-16,4 7-13 15,2 9-5 1,0 13-3-16,2 10-7 0,1 27 1 15,0 15-1-15,-1 16-8 16,2 4-1-16,-2-7 3 16,-2-17 1-16,3-15 3 15,2-16 0-15,0-22 0 16,-1-12-12-16,-4-20-62 16,4-11-55-16,-4-21-363 0,-8-14 303 15</inkml:trace>
  <inkml:trace contextRef="#ctx0" brushRef="#br0" timeOffset="-18720.41">18916 4498 428 0,'2'-5'122'0,"-1"-1"92"0,-1 0 7 0,-1-1-49 0,1 3-36 0,-2-3-29 0,4 3-8 0,-2-6-24 16,1 4-10-16,2 3-17 0,2-2-12 0,-5 5-11 16,-2 2-1-16,-2 1 1 0,2 3 0 0,2 4 5 15,3-4 2-15,5 3 8 16,5-6 0-16,-2-3-4 15,1-1 2-15,3-5-2 16,-1-5-1 0,5-1 3-16,3 1-1 0,5 0-8 15,4 5-4-15,10-2-14 16,5 5-6 0,11 1-4-16,6-4 0 15,19 3-1-15,6-2 1 0,7-1 1 16,-8 4 0-1,-13 1 0-15,-8 1 0 16,-14 1 0-16,-6 3 0 0,-7 2 1 16,-2-1 0-1,-1 1 0-15,5-5 0 16,3-1-1 0,3-4 1-16,5-1-1 0,-1 2 0 15,-7-2 1-15,-6 4-2 16,-5-3 2-16,-6 3 1 0,-11-1 1 15,1 1 1-15,-9-2 0 16,1 1-1-16,-4-1-1 16,-2 3-1-16,4-3-1 15,1 1-1-15,-1-1-1 16,4 1 2-16,0 1-2 16,2 1 1-16,0-3 0 15,-4 1 0-15,4 2 0 16,-5-3-1-16,0 3 0 15,-8 0 0-15,1 1 1 0,1 1 1 16,-1-2 1 0,1 0 1-16,4 6-2 0,-6-4-2 15,3 1 0-15,1-1 0 16,2-2 0-16,-3 0 1 16,0 1 0-16,2 2 1 15,-5-3 1-15,0 0-1 16,0 2 2-16,-2 4 0 15,2-6-1-15,0 2 1 16,5 7-1-16,-3-4-1 0,-1 3-2 16,1 0 1-16,1 3-1 15,-3 5 0-15,0 4 1 16,-3 2 0-16,3 5 0 16,0 0 0-16,6 1 1 15,-3 8-2-15,5 2 0 16,-3 0 1-1,1 2-1-15,-3 2 2 0,-1 4-1 16,-2 0 0-16,0 6 1 16,0-2-1-16,0-1 0 15,0-2 1-15,1-7-1 16,3-1 1-16,-1 2-1 16,-2 5 1-16,-2 0-1 0,-4 1-1 15,-1 3 1-15,-2-1 0 16,3-1 1-16,-3 1 1 15,7-2-1-15,-1-3 0 16,2-1 1-16,0-9 0 0,0-2 0 16,0-4 1-16,-2-6 2 15,2-4-1 1,0-3 1-16,0 0-1 16,-1-4-1-16,1 0-1 0,-5-2 0 15,4 2 0-15,-1-3 0 16,0 0-1-16,-4 3 1 15,1-5-1-15,-2 2 0 16,0 2 1-16,-1-6-1 16,4 1-1-16,-4 1 2 15,3-2-1-15,-3-1 1 16,3 3 1-16,-7-4-1 0,-1 1 1 16,0-2 0-1,-2 2-1-15,-4-1 0 0,0-2 0 16,-10 0-1-16,-4 2-1 15,-11-2 2-15,-11 0 0 16,-13 0-1 0,-11-2 2-16,-1 0-3 0,-2 2 0 0,4 4 1 15,4-3-2 1,0 2 0-16,2 2 1 16,-10-8 0-1,-2-2 0-15,2-3 0 16,-2 2-1-16,13-3-2 0,2 4-1 15,7-5-5-15,4 1-1 16,4-4 0 0,5 2-1-16,12 0 5 0,0-5 0 0,10 2 3 15,5 2-1 1,7 5 1-16,0-2-1 0,4 6-1 0,-1 1 0 31,2-1-2-31,4 3 2 16,-2 0-47-16,8 0-35 15,0 3-122-15,6-14-300 16,-1-14 313-16</inkml:trace>
  <inkml:trace contextRef="#ctx0" brushRef="#br0" timeOffset="-18054.33">21013 5377 1206 0,'0'-4'105'0,"-5"3"43"0,2 1 8 0,-7 1-4 0,5 3-41 0,1-1-32 0,1-2-10 16,4 9-20-16,1-1-9 16,-4 10-10-16,-7 5-7 15,-7 6-12-15,-1 3-3 16,-4 0-2 0,5 0-2-16,4-5 1 0,-3-4-1 15,12 0 0-15,3-8-2 0,13 1 0 16,9 2-1-1,11-7-2-15,2-1-1 16,6-3-2-16,0-1-1 16,-3-7-36-16,0-8-45 0,-10-6-120 15,-3-7-121-15,0-9 174 16</inkml:trace>
  <inkml:trace contextRef="#ctx0" brushRef="#br0" timeOffset="-17841.29">21282 5328 1274 0,'-1'-2'153'0,"-1"-3"140"0,2 5-156 0,6 7 17 16,-1 5-55-16,-2 7-37 16,4 13-24-16,-4 1-13 15,-3 11-21-15,0-3-2 16,0-2-42-16,0-1-46 15,1-11-114-15,7-2-145 0,5-15 190 16</inkml:trace>
  <inkml:trace contextRef="#ctx0" brushRef="#br0" timeOffset="-16436.44">21992 5336 526 0,'-9'-7'125'0,"-4"1"133"0,1 0-31 0,-12-2 0 0,-3 1-40 0,-9-2-48 15,-1 3-10-15,3 1-28 16,-1 3-23-16,7 5-28 16,-2 4-17-16,11 5-25 15,5 3-1-15,6 2-7 16,9 3 1-16,12 6 2 15,6 0 1-15,4 4 1 16,4 4 1-16,2-4 0 0,2 3 3 16,4-3 3-1,1-4 4-15,-9 0 3 16,-5-3 1-16,-19-5 14 0,-6-1 1 16,-17-9 1-16,-9 1-4 15,-9-1-18-15,-7-6-6 16,-4 1-28-16,-5-3-13 15,-6-3-44-15,3-2-26 16,7-3-64 0,10-4-60-16,23-4-158 0,4-9 204 15</inkml:trace>
  <inkml:trace contextRef="#ctx0" brushRef="#br0" timeOffset="-16198.29">21767 5064 908 0,'1'-3'197'0,"6"2"196"0,-4 7-188 0,-5 5 34 16,-1 19-94-16,-7 5-40 16,1 20-34-1,4 6-19 1,-3 13-28-16,7 12-12 15,-1 7-9-15,1 6-3 16,4 3-23-16,0-4-44 16,-3-14-129-16,9-5-122 15,-1-16 162-15</inkml:trace>
  <inkml:trace contextRef="#ctx0" brushRef="#br0" timeOffset="-14704.43">19143 4534 514 0,'2'0'104'0,"-2"0"119"0,-2 0-12 0,4 0-21 0,-4 0-20 0,2-1-48 0,0 1-20 0,0-2-35 16,0 2-14-16,-3 0-23 15,-2-1-8-15,4 9-10 16,-3 4-6-16,0 9-5 15,-3 4-1-15,0 0-1 16,0 3-1-16,-4-1 0 16,2-1 0-16,2-3 0 15,0-5 1-15,2-7-3 16,0-2-2-16,5-9-9 16,-3-5-3-16,6-7 0 0,3-6 2 15,1-7 10 1,1-5 1-16,-2-5 2 15,5-2 0-15,-2-3-1 16,6 9 2-16,-4 5 2 0,-2 7 0 16,-3 10 2-16,5 6 4 0,-6 11 7 15,3 4 7 1,0 14 14-16,-3 0 0 0,7 12-6 16,-2-5-2-16,-1 2-14 15,2 0-5-15,0-10-2 16,2-1-1-16,-4-9-4 15,-2-2 14-15,-3 0-75 16,-2-7-76-16,-2-4 84 16</inkml:trace>
  <inkml:trace contextRef="#ctx0" brushRef="#br0" timeOffset="-14503.05">19072 4629 831 0,'10'0'74'0,"2"5"89"0,2-4-45 0,4 2 12 0,4 1-39 0,-5-3-71 0,2 2-11 0,-3-3-72 16,0 0-180-16,4 2 153 15</inkml:trace>
  <inkml:trace contextRef="#ctx0" brushRef="#br0" timeOffset="-13905.24">19443 4545 189 0,'1'0'96'0,"1"-1"104"16,3-1 2-16,-4-1-31 16,-1 3-6-16,-1-1-29 15,-6 2-19-15,3 7-47 31,-6 5-15-31,2 6-21 0,4-1-5 0,2 1-7 16,2 0-7-16,9-6-5 16,1 0 1-16,7-9 17 31,1-1 8-31,1-4 12 0,-4-2 2 16,0-7-11-1,-6 2-1-15,-1-4-3 0,1-6 1 16,-5 3 5-16,0-3-1 15,-4-2 0-15,-8 2 0 16,-3 4-7-16,-1 3-8 0,-6 5-17 16,-2 3-7-16,3 6-44 15,-7 3-32-15,6 0-89 16,1 1-150-16,9 7 184 16</inkml:trace>
  <inkml:trace contextRef="#ctx0" brushRef="#br0" timeOffset="-13243.89">19160 4976 670 0,'-4'3'129'0,"-4"0"85"0,3 0-30 0,2 4-61 0,0 1-36 0,3 4-26 0,-2 7-5 16,2 3-29-16,-1 2-9 16,-7 7-9-16,0-4-4 0,0-3-3 15,3-5 1-15,-1-8 0 16,6-10 0-16,-2-1 3 16,1-3 0-16,1-16 6 15,9-1 2-15,-2-13 2 16,2-4 1-16,0-7-2 15,-2 3-3 1,1 5 10-16,-5 9 7 0,5 16 10 16,-2 10 1-16,2 8-15 15,3 6-7-15,-3 11-14 16,6 7-3-16,-1 1-1 16,-2 1 0-1,0-2-13-15,-7 1-29 0,0-10-91 16,-4 2-85-16,-4-4 110 15</inkml:trace>
  <inkml:trace contextRef="#ctx0" brushRef="#br0" timeOffset="-13070.82">19121 5066 1153 0,'0'0'64'0,"5"-2"85"15,4 1-81-15,4-4 9 16,1 0-8-16,5 0-47 15,-2 1-12-15,-2-3-71 16,7 3-60-16,-3-4 67 16</inkml:trace>
  <inkml:trace contextRef="#ctx0" brushRef="#br0" timeOffset="-12917.74">19506 4896 698 0,'0'6'224'15,"0"-3"186"-15,-2 13-176 16,-7 6-43-16,-1 1-113 0,6 4-32 16,1-6-29-16,3-1-8 15,1-6-11-15,1-1-40 16,1-2-252-16,-3 2 200 16</inkml:trace>
  <inkml:trace contextRef="#ctx0" brushRef="#br0" timeOffset="-12756.55">19332 5354 1304 0,'0'-3'40'0,"0"-5"-26"15,-1 4 0-15,-2-4-60 16,1 5 33-16</inkml:trace>
  <inkml:trace contextRef="#ctx0" brushRef="#br0" timeOffset="-12612.31">19317 5574 1310 0,'-4'0'49'16,"1"-2"-20"-16,-1-9-34 15,0-2-186-15,3-1 127 0</inkml:trace>
  <inkml:trace contextRef="#ctx0" brushRef="#br0" timeOffset="-12459.88">19366 5690 1014 0,'0'16'180'16,"-4"-3"167"-16,4-2-243 15,0-2-2-15,-4-4-159 16,4 6 41-16</inkml:trace>
  <inkml:trace contextRef="#ctx0" brushRef="#br0" timeOffset="-2299.61">18839 6518 518 0,'-10'-8'156'0,"2"0"159"0,-4 4-112 0,2 1-14 16,1 1-41-16,4-4-16 0,-1 3-23 0,4-4-14 0,2 7-28 0,-1 0-12 0,-4 0-29 16,0 10-6-16,2 12-7 15,-2 6-2-15,-4 15-4 16,-2 3-4-16,-2 1-3 16,0-3 0-16,2-1-1 15,0-6 0-15,5-5-5 16,-2-12-2-16,5-9-2 15,3-9 1-15,2-7 3 16,1-10 5-16,5-15 3 0,4-5 2 16,1-14 4-1,1-3 0-15,2-10 5 16,-2 6-2-16,2 7 2 0,-2 11 5 16,-1 22 5-1,-2 4-1-15,-2 8-2 0,4 9-3 16,4 8-6-16,2 12 2 15,2 11 0-15,-4 4-1 16,-3 4-4 0,-3 3-3-16,0 2-4 15,-5-8 0-15,2 2-52 0,0-6-51 0,-6-7-157 16,-1-4 135 0</inkml:trace>
  <inkml:trace contextRef="#ctx0" brushRef="#br0" timeOffset="-2123.32">18662 6717 1583 0,'11'0'105'0,"3"-3"28"0,8-2 12 0,5-4-26 0,1-4-50 0,1-1-49 0,2-2-10 16,-2 0-139-16,6-3-130 0,-5 7 144 15</inkml:trace>
  <inkml:trace contextRef="#ctx0" brushRef="#br0" timeOffset="-1873.48">19135 6214 1088 0,'-5'-8'131'0,"-1"3"135"16,5 5-86-16,4 10-3 15,3 6-45-15,-1 15-60 16,3 12-11-16,-7 10-28 16,1 9-11-16,-4 9-14 15,-1 1-3-15,-3-5-4 16,4-1-1-16,4-13-24 16,6-5-25-16,7-10-59 15,-2-7-41-15,1-18-127 16,5-7-163-16,-1-20 253 15</inkml:trace>
  <inkml:trace contextRef="#ctx0" brushRef="#br0" timeOffset="-1652.22">19288 6230 761 0,'0'-37'187'15,"-1"9"234"-15,1 11-155 16,1 10-48-16,-1 11-42 0,3 18-43 15,2 14-33 1,-3 17-29-16,-1 7-15 16,-1 10-30-16,-1 1-8 0,1-5-11 15,0 0-1-15,3-7-71 16,2-7-73-16,1-8-247 16,-3 3 210-16</inkml:trace>
  <inkml:trace contextRef="#ctx0" brushRef="#br0" timeOffset="-1429.91">19071 6529 1317 0,'0'-1'160'16,"0"-2"131"-16,3 1-138 0,6 2 15 15,2 0-83-15,2 2-38 16,4 1-31-16,7 1-8 15,1-2-7-15,5 3-1 16,5 3-55-16,-1 0-57 0,4 9 63 16</inkml:trace>
  <inkml:trace contextRef="#ctx0" brushRef="#br0" timeOffset="-1115.63">19599 6641 1438 0,'-14'-15'179'0,"0"0"70"0,-4 1-78 15,1 3-26-15,-2 10-99 16,-5 1-23-16,4 6-20 16,-5 6-4-16,4 15-10 15,1 5-2-15,4 1 0 16,6 0-1-16,12-6-16 15,6-5-1-15,11-14 2 16,6-3 5-16,8-15 20 0,-1-3 4 16,1-9 4-16,-3 3 2 15,-10-3 0-15,-1 7 0 0,-9 5-6 16,-2 7-3-16,-5 9-3 31,-3 7-2-31,3 6-6 0,2 1-38 16,4-1-142-16,12-3-129 15,1-8 161-15</inkml:trace>
  <inkml:trace contextRef="#ctx0" brushRef="#br0" timeOffset="-894.18">19851 6588 1495 0,'-23'3'124'0,"-1"6"41"16,-3 2-3-16,2 4-69 15,6 2-31-15,7 3-27 0,4 4-14 16,8 1-21 0,0 2-3-16,8 3-3 15,-1-2-2-15,12-1-7 0,-3-3-25 16,9-12-72-16,-3-4-73 16,4-9-170-16,-1-10 190 15</inkml:trace>
  <inkml:trace contextRef="#ctx0" brushRef="#br0" timeOffset="-688.04">19945 6212 1206 0,'-2'-19'147'0,"2"8"81"16,-3 8-30 0,-2 14-59-16,5 11-39 0,-2 18-18 15,2 12-4-15,0 12-24 16,2 12-16-16,3-2-21 15,-4-4-6 1,3-4-8-16,2-6 0 0,-3-11-68 16,-1-4-63-16,1-11-253 15,3-9 213 1</inkml:trace>
  <inkml:trace contextRef="#ctx0" brushRef="#br0" timeOffset="-419.27">20173 6411 779 0,'-8'0'141'0,"-4"2"231"16,-6 5-199-16,-5 8 18 16,-4 5-37-1,-8 1-68-15,1 2-13 0,0 1-31 16,9 4-15-16,11 4-24 15,9-4-3-15,7 2-5 16,6 2-3-16,14-5 1 16,6-2 1-1,8-9-19-15,2-2-38 0,0-6-171 16,0-2 144-16</inkml:trace>
  <inkml:trace contextRef="#ctx0" brushRef="#br0" timeOffset="62.58">20710 6275 1027 0,'3'-6'115'0,"-3"1"92"0,-3 5-26 0,-8 7-10 16,-5 4-43-16,-6 8-50 0,-3 3-16 15,-4 5-19-15,2 2-11 0,7-2-18 16,7 0-3-16,12-2-9 16,2-1-3-16,13-7-1 15,2 5-1-15,5-1 3 16,-4-2 0-16,0 3 2 15,-4-5 2-15,-10 1-1 16,-3 1 1-16,-14-4-28 16,-2 0-28-16,-6-4-93 15,-3 0-81-15,4-8 122 16</inkml:trace>
  <inkml:trace contextRef="#ctx0" brushRef="#br0" timeOffset="735.54">20708 6534 1013 0,'6'3'98'15,"5"-3"48"-15,7-5-11 16,9-7 21-16,4-7-42 0,5 0-26 16,-2-6-11-16,-3 0-27 15,-6 1-3-15,-17 8 11 16,-3 3 13-16,-16 2 14 15,-13 5-6-15,-10 11-25 16,-4 3-14-16,0 17-31 16,5 7-7-16,9 4-8 15,8 2-3-15,15-5-2 16,5 1 0 0,19-7-4-16,3-3-8 0,14-8-20 15,2-5-7-15,7-7-2 16,0-5 9-16,-6-5 21 15,-1-10 9-15,-1-3 13 16,-7-2 1-16,-1 1 8 16,-7-5 4-16,-11-7 12 15,-6 5 18-15,-10 4 21 0,-10 8-4 16,-13 14-17 0,-5 7-17-16,-8 8-26 0,0 2-3 15,14 6 0-15,8-6-2 16,17 0 0-1,9-4 1-15,6-5 5 0,5-4 4 16,2-3 3-16,0-2 0 16,-5 2 0-16,0 2-1 0,-7 4 0 15,-5 0-4-15,-7 7 1 32,-2 3-2-32,-12 8-2 0,-10 4 0 15,-6 10-3-15,-5 3-1 16,-4 11 1-16,3 3 0 0,4-1 3 15,-1-9 2-15,17-12 7 32,8-6 16-32,18-14 43 0,9-5 11 0,12-19 0 15,6-7-13-15,4-12-43 16,1-6-15-16,6-3-19 0,-6-2-46 16,4 3-80-1,-5 6-278-15,-2 12 245 16</inkml:trace>
  <inkml:trace contextRef="#ctx0" brushRef="#br0" timeOffset="2143.43">19974 7111 986 0,'12'3'118'0,"0"2"70"0,-2 0 6 0,-1 3-63 0,-3-2-12 0,-1 0-4 0,0 5-5 0,-2-1-14 16,3 4-9 0,-3 3-29-16,2 2-8 15,0 7-3-15,-3-1 1 0,-2 0 6 16,0 2 1-16,-7 0-4 15,1 1-4-15,-7 5-9 16,-1 5-4-16,-8-3-12 16,1 1-3-1,3 0-3-15,-6-1 0 0,2-2 0 16,-3 3 1-16,-7 1 0 16,-3-1 0-16,-7 2 5 15,2 3 3-15,-13 0 2 16,-3 4-1-16,-15 0-6 15,-12 0-4-15,-1 1-7 16,-6 1-2-16,0 2-2 16,-4 3-1-16,-14 7-1 15,-7 1 0-15,-9 4 0 16,-1-1-1-16,10-1 0 0,1 1 0 16,-10-8-1-16,-6 7 0 15,-7-7 1-15,1 3-2 16,10 5 0-16,-6 3 1 15,-9 7 0 1,-1 3 1-16,-1-1 0 0,9 0 1 0,-5 0-1 16,-6-1 0-16,-8 5 0 15,1 5 0-15,-7 9-1 32,-5 6-1-32,-5 8 0 0,0 2-2 15,2 0 1-15,-2-3 0 16,13 7 1-16,-2-2 2 15,15-3-1-15,2 0 1 0,-2-9 4 16,2 0 3-16,17-2 15 16,8 4 7-16,6 1 4 15,3-3-2-15,3-10-14 16,4-6-6 0,20-9-8-16,4 1-1 0,7-5-2 15,9 3 0-15,0 9-1 16,-7 0-1-16,-2 2 0 15,-7-1 0-15,2-10 0 0,6-1 0 0,12-10-1 16,3-5 0-16,16-10 0 16,7-5-1-16,8-7-2 15,6-3-7-15,2-10-21 16,3-2-13-16,1-7-26 31,5-7-6-31,5-4-27 0,-1-2-10 0,-1-2-16 16,5-4-12-16,10-7-19 31,-8 1-83-31,3-12 147 0</inkml:trace>
  <inkml:trace contextRef="#ctx0" brushRef="#br0" timeOffset="2587.78">12997 12104 332 0,'-10'0'8'0,"1"0"0"0,-5-3 13 0,-4-5 2 0,-1 3 2 0,4-4 11 0,7 7 27 16,6 2 19-16,2 0 75 15,0 0 22-15,5 0 19 16,0 7 8-16,3-3-7 15,-4-2-1-15,-2-1-1 16,1 1 1-16,-3 1-13 16,5 7-16-16,-5 2-47 15,-7 9-28-15,-4 7-51 16,-6 2-18-16,-5 17-20 16,0 5-5-16,-7 5-1 15,3 6-3-15,5-1 1 16,1-5-2-16,18-13-3 15,10-8-3-15,22-14-2 0,9-3 2 16,15-13 8-16,6-6 6 16,6-8 6-16,10-9 0 15,3-5-4-15,4-5 6 0,-1-9-39 16,-4 0-391 0,-40-4 293-16</inkml:trace>
  <inkml:trace contextRef="#ctx0" brushRef="#br0" timeOffset="20993.23">14469 16482 402 0,'-5'5'107'16,"0"1"102"-16,-3 5-25 0,0-5-17 0,7 1-22 0,1-6-15 0,1-1-12 0,6-3 6 0,-6-5 4 15,3 5-4-15,0-5-25 16,-1 3-11-16,1 5-30 16,2-4-12-16,0 0-25 15,7 3-7-15,7 1-9 16,1 0 3-16,2 3 1 0,1 2 1 15,0 1 2-15,-4 2-2 16,-2 5 1-16,-6-2 1 16,-9 3 3-16,-3-2 1 0,-12 6-2 15,-4 4-1 1,-8 3-8 0,-1 2-3-16,0 3-3 15,-2-2-2-15,5 2 0 0,6-11 1 16,5-5 0-1,10-1-1-15,1-2 0 16,3-2 0-16,3 4 2 0,2-2 1 0,1-3 0 16,4 0-1-16,3-2-2 31,6-3-2-31,3-3 0 0,8-6 0 16,0-5 1-1,4-2-13-15,-1-4-126 0,0 0-89 16,-14-7 116-16</inkml:trace>
  <inkml:trace contextRef="#ctx0" brushRef="#br0" timeOffset="21398.73">14887 16471 776 0,'-3'8'178'0,"-2"-4"222"0,3 3-175 0,-1-6-63 0,-6 3-42 0,4 0-63 15,-6 1-14-15,0 3-24 16,6 1-5-16,-4 4-4 15,9 0-1-15,8-1 4 16,1-1 9-16,12 0 20 0,4 0 6 16,5-3 3-16,3 3-6 15,-5 2-14 1,-2-1-6-16,-4 4-8 0,-7 3-1 16,-7 2-7-1,-3 4-1-15,-5 3-4 0,-3 2-4 0,-7-1-56 16,1-3-34-1,-10-2-114-15,6-2-129 0,-10-6 195 16</inkml:trace>
  <inkml:trace contextRef="#ctx0" brushRef="#br0" timeOffset="21587.92">14953 16458 1475 0,'9'-17'158'0,"3"1"110"16,0-6-88-16,1 6-89 15,4-3-43-15,4 5-40 16,1 0 15-16,12 3-127 0,4 0 83 16</inkml:trace>
  <inkml:trace contextRef="#ctx0" brushRef="#br0" timeOffset="147273.17">21098 4514 720 0,'1'0'119'0,"-5"-5"91"0,5 5 3 0,-10-3-19 16,9 3-33-16,3-2-19 0,-3-2-10 0,8 4-28 0,0 4-13 16,-7 4-28-16,7 11-13 15,-5 3-15-15,0 8-4 16,-1 8-11-16,0 2-4 0,-2 2-8 16,-2 1-4-16,0-1-2 15,-7-2-1 1,7-13-13-16,1-2-29 15,-1-14-95-15,4-10-71 16,-1-9 102-16</inkml:trace>
  <inkml:trace contextRef="#ctx0" brushRef="#br0" timeOffset="147920.44">21008 4460 947 0,'1'-8'195'15,"3"-1"175"-15,8-5-162 16,6-5 1-16,4 0-70 16,11-5-25-16,-5 10-23 15,1 3-12-15,-1 11-36 16,-8 13-15-16,1 10-21 16,-2 7-4-16,-2 6-1 15,-3 5-1-15,-7 4 1 0,-3-4 0 16,-11-2 2-16,-11-3 0 15,-7-9 1-15,0-2-12 16,-5-18-69 0,0-7-53-16,0-15-147 0,-5-7-181 0,21-6 263 15</inkml:trace>
  <inkml:trace contextRef="#ctx0" brushRef="#br0" timeOffset="148078.07">21461 4407 1258 0,'22'17'141'16,"-3"3"39"-16,1 6-41 15,-7-1 2-15,-1 5-81 16,-4 3-15-16,-6 5-11 0,-4-2-13 16,-6 0-6-16,5-2-5 15,-5-4-9 1,4-5 0-16,-3-6 2 0,3-8 3 15,-4-11 6 1,3-5 0-16,-5-11 2 16,4-9 0-16,-2-11-2 0,5-8-2 0,5-10 20 15,7 5 3 1,10 3 11-16,8 7 2 16,9 15-17-1,-3-1-6-15,-1 17-12 0,1 0-3 0,-8 10-5 16,0 7-2-16,-9 12-1 15,-3 1 0-15,-10 3 2 16,-3 2 2-16,-11-2 4 16,-5 0 0-16,-11-1 1 31,1-4 0-31,-8-8 0 0,1-8 0 0,6-4 2 16,7-3-2-1,9-3-5-15,11 3-4 0,11 6 0 16,3 8 0-16,10 11 2 15,1 6 3-15,0 9-2 16,-1-1-1-16,-7-5 0 16,4 3-2-16,-4-14-43 15,-3-3-51-15,12-10-191 0,-4-9 162 16</inkml:trace>
  <inkml:trace contextRef="#ctx0" brushRef="#br0" timeOffset="148275.35">22002 4533 1728 0,'-13'19'121'0,"4"4"15"0,-1 3 6 0,5 2-31 0,2 5-44 0,3-5-20 0,0 4-11 0,0-5-24 0,3 0-4 0,-1-10-70 0,1 2-56 0,5-13-225 0,-2-3 189 0</inkml:trace>
  <inkml:trace contextRef="#ctx0" brushRef="#br0" timeOffset="148770.47">22194 4615 1137 0,'8'0'164'0,"3"5"110"16,-8 1-92-16,-1 3 13 15,-5 7-72-15,1 1-26 16,-4 4-41-16,1 3-22 16,-3-5-23-16,2 1-3 15,-7-6 3-15,5-1-4 16,7-4 1-16,1-7 2 0,0-2 1 16,-3-8 7-16,3-6 15 15,3-4 1-15,6-13 6 16,1-2-3-16,4-7-18 15,3 2-5 1,5 4-14-16,-4 7-2 16,-3 13-4-16,-2 6-2 0,-3 14-1 15,1 5 0-15,-7 8 1 16,4 5 3-16,2 3 3 16,2-2 1-16,3-6 2 15,-1-2 0-15,0-9 2 16,-3-2 2-16,-2-6 4 0,-1-6 1 15,3-8 2-15,0-4 0 16,5-4-2-16,3-4-2 16,-5 8-2-16,-1 1-1 15,-5 17 3-15,1 5 0 16,-7 15-2-16,-1 12-1 16,4 4-4-16,-3 2 0 0,7-5-5 15,-1 0-2-15,2-8 0 16,2-4-20-16,2-9-70 15,1-4-63-15,-4-9 77 16</inkml:trace>
  <inkml:trace contextRef="#ctx0" brushRef="#br0" timeOffset="149081.18">23078 4497 846 0,'-4'-5'154'0,"4"-2"222"0,-4 3-146 0,-6 2 1 0,-2 2-34 0,-12 0-70 0,-3 0-14 16,-12 6-32-16,-9 9-19 16,4 10-31-16,-2 6-13 15,18 7-12-15,3 2-10 0,15 2 0 16,10 6 0-16,10-6 1 15,4 4 2-15,14-13-1 16,6 0 0-16,10-14-3 16,0-8-23-16,-2-9-35 15,0-7-40-15,-9-8-119 16,-10-6-65-16,4-3 150 16</inkml:trace>
  <inkml:trace contextRef="#ctx0" brushRef="#br0" timeOffset="149260.7">22770 4642 1392 0,'-2'11'135'0,"13"-2"54"0,16 1 16 16,24-7-55-16,9-2-41 16,8-4-47-16,-2-3-19 0,-3-2-28 15,0-3-50 1,-3-2 27-16</inkml:trace>
  <inkml:trace contextRef="#ctx0" brushRef="#br0" timeOffset="150163.64">18529 7535 1579 0,'0'-1'85'16,"-1"-4"30"-16,-1 4 4 0,-1 1 11 0,3 6-29 0,6 8-35 0,1 13 2 0,-1 15-15 15,-3 12-8-15,-3 9-21 16,-1 2-10-16,1-2-5 15,-7-11-7-15,4-5-26 16,0-6-37-16,0-12-106 16,-5-4-83-16,6-9 128 15</inkml:trace>
  <inkml:trace contextRef="#ctx0" brushRef="#br0" timeOffset="150399.7">18433 7640 1355 0,'0'-40'121'0,"8"4"92"0,5 1-35 16,4 5-26-16,8 3-23 0,8 5-41 16,4 7-14-16,7 10-24 15,6 5-14-15,1 8-13 16,-9 6-8-16,-7 10-10 16,-11-1 1-16,-23 6 5 15,-4-1 0-15,-24 5 4 16,-7 0-18-16,-12-6-67 15,2-5-48-15,4-14-156 16,4-3-246-16,23-23 309 16</inkml:trace>
  <inkml:trace contextRef="#ctx0" brushRef="#br0" timeOffset="151091.38">18929 7439 909 0,'23'18'169'0,"-4"4"252"0,2 9-253 15,-12 12-30-15,-1 7-32 16,-6 5-59-16,-2 1-14 16,4-6-21-16,-1-3-5 15,2-2-2-15,3-4-1 16,-6-11 4-16,-1-7 2 16,-4-13 10-16,-3-6 7 15,-4-16 4-15,-4-12 7 16,-10-23-1-16,12-18-4 0,7-20 7 15,8-5-6 1,19 2-9-16,-3 9-1 0,8 27-13 16,3 11-4-16,3 20-6 15,-4 15-3-15,-3 8-5 16,0 10 1-16,-12 12 5 16,-3 3 1-16,-11 4 5 15,-3 6 2-15,-18 2 1 16,1 0 2-16,-10-4-1 15,3-5-1-15,11-8-3 16,2-5-4-16,11-2-4 16,6-3-3-16,10-1-1 15,2 0 3-15,9 0 4 16,-7 2 0-16,5 3 1 16,-4-4 0-16,2-2 1 15,-4-7 0-15,0-8 1 0,3-3 2 16,-7-10 3-16,1-6 2 15,-2-9 1-15,-5 0 1 16,4-1-4-16,-5 9-1 16,-1 13-7-16,-1 7 0 0,-4 19-4 15,-1 5 1 1,-1 17 1-16,3 8-1 16,16-1 0-1,1-2-1-15,16-8 2 0,2-8 2 0,11-10 5 16,-2-3 2-16,8-7 10 15,-12-10 18-15,-12-7 19 16,-6-1 9-16,-25-12 4 16,1 1-14-16,-21-4-18 15,-15-7-13-15,-16 11-35 16,-11 5-26-16,1 10-72 16,1 6-53-16,23 6 87 15</inkml:trace>
  <inkml:trace contextRef="#ctx0" brushRef="#br0" timeOffset="151672.37">19716 7611 1533 0,'12'11'104'0,"1"10"132"0,-5 2-128 0,-8 14 10 0,0 0-26 0,-8 4-66 0,5 7-10 15,1-4-9-15,2 2-4 0,3-7-2 16,5-6 0-16,-5-9 1 16,-1-5 1-16,-2-18 9 15,-2 1 3-15,-2-16 5 16,-4-15 2-16,-2-26 3 31,4-13 12-31,-7-23 21 0,2-5 1 0,10 3-4 16,1 12-6-16,11 26-15 15,6 14-1-15,12 22-7 16,-3 8-10-16,9 11-10 16,-2 5-2-16,-7 12 2 15,-6 0 2-15,-9 12 6 16,-8 2-2-16,-7 1-4 16,-9 3 1-16,-12-4-6 15,-10 1 0-15,2-10 6 16,-2-8-2-16,11-11-2 15,13-3-3-15,10-1-7 0,10-1-4 16,7 2-3-16,8 3 1 16,12 11 5-16,0 1 3 15,-1 8 3-15,1 2 3 16,-3 2 2-16,-7 2 0 16,-14-4 1-16,-7 0 1 15,-18 0 2-15,-6-1-1 0,-15 1-10 16,-10-1-19-16,-5 0-51 31,-8-7-28-31,6-5-132 0,9-7-51 0,12-11-125 16,12-13 184-16</inkml:trace>
  <inkml:trace contextRef="#ctx0" brushRef="#br0" timeOffset="152002.47">20443 7375 1115 0,'0'4'220'0,"-8"-1"180"0,-4 2-153 0,-6 2 24 0,-5 0-87 0,-3 1-28 31,-5 2-52-31,-6-2-30 0,-2 4-43 0,0 6-14 16,4 4-17-16,6 8-6 15,15 7-7-15,6 3 0 16,18 10 3-16,4 2 2 0,16-1 3 16,5 1 2-1,3-9 0 1,-7-4 1-16,2-8 0 0,-8-8-9 16,1-11-42-16,1-2-37 0,-2-6-71 15,-5-7-42-15,-2-8-149 16,-4 3 199-16</inkml:trace>
  <inkml:trace contextRef="#ctx0" brushRef="#br0" timeOffset="152175.38">20225 7586 1326 0,'-17'-10'149'0,"6"7"135"16,5 3-80-16,15 3-44 0,13 7-28 15,10 1-53 1,9-3-16-16,4 0-34 16,-3-8 3-16,8-2 384 15,10-9-301-15</inkml:trace>
  <inkml:trace contextRef="#ctx0" brushRef="#br0" timeOffset="-62888.42">5833 13533 54 0,'-22'24'62'0,"-3"1"35"0,3-2 65 0,1 3 12 0,4-7 10 0,3 1-4 0,1-1-36 15,0-2-21-15,2-2-21 0,5-6-4 0,0-6-5 16,6-1 2-16,7-1-6 16,8-4-10-1,16 3-14-15,15 5-11 0,28 8-25 16,19 7-7-1,21-4-12-15,3-2-5 0,1-6-5 16,-5-8 0-16,9-10 2 16,-2 1 2-16,-16 1 7 15,-16-3 4-15,-36 3 8 16,-14 3 4-16,-31-1 15 16,-11 5 0-1,-32 8-6-15,-18 4-4 0,-39 8-20 16,-11 3-3-16,-16 2 0 15,2-8-1-15,11-10-2 16,-10-1 3-16,-4-7 1 16,13-1-18-16,21 6-4 15,24-1-6-15,37 3-5 0,10 1 21 16,22-9 5 0,18 1-2-16,29 1 12 15,22 1-2-15,26 8-4 0,7-4 2 0,17 4-11 16,1-6 0-16,15-4 5 15,-1-4 10-15,-12 0 26 32,-19-2 24-32,-38 6 22 0,-26 2 5 15,-32 5 2-15,-18 4-17 0,-39 2-23 16,-19 2-20-16,-62 1-168 16,-15 2 63-1,-65-10 1-15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7:36:01.7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2233 11745 675 0,'0'-10'117'0,"-2"4"88"0,1-5-26 0,-6-2-11 0,6 4-6 0,-2-1-5 0,-16 5-11 0,14 4-6 0,-6 1-18 0,6 0-18 0,13 5-23 0,-8 1-8 16,6 3-18-16,-1 9-1 16,9 10-16-16,8 8-8 15,8 18-16-15,2 9-6 16,-2 11-4-16,5 2 0 16,-4 3 0-16,4-7 0 15,3-4 1-15,1-10-2 16,-1-12 2-1,-2-10-1-15,-6-17 16 0,-3-6 13 16,-5-13 36-16,0-11 16 16,-3-21 13-16,5-12 6 0,-4-14-25 15,-2-8-13 1,-6-10-27-16,-1-1-18 0,-3-4-11 16,0 7-4-1,-3 6-6-15,3 10-1 0,1 17-31 16,-1 8-30-16,5 19-112 15,-1 6-94-15,7 9-353 16,7 7 352-16</inkml:trace>
  <inkml:trace contextRef="#ctx0" brushRef="#br0" timeOffset="242.67">3094 11954 925 0,'0'0'215'16,"0"2"271"-16,2 6-246 16,-2 4-57-16,1 6-47 0,1 18-62 15,3 3-23 1,-2 15-33-16,0 3-12 0,5-5-4 16,-2 0 0-16,10-13-3 15,1-4-18 1,2-21-110-16,2-8-78 15,-5-18 102-15</inkml:trace>
  <inkml:trace contextRef="#ctx0" brushRef="#br0" timeOffset="376.13">3183 11798 1419 0,'-37'-16'132'0,"7"7"51"15,-1 9-51-15,10 8-98 0,4-2-83 16,15-4-344-1,13-4 270-15</inkml:trace>
  <inkml:trace contextRef="#ctx0" brushRef="#br0" timeOffset="621.29">3697 11924 1146 0,'-16'16'178'0,"-6"-2"156"0,-8 5-174 15,-3 0-16-15,-2 10-60 16,-1 5-12 0,8 12-34-1,5 1-12-15,14 12-15 0,11 2-6 0,13-9-6 16,11-6-3-16,11-13-1 16,3-8 3-16,1-17 2 31,0-5 1-31,-6-14-22 0,1-8-48 15,-1-15-196-15,-1-15 162 16</inkml:trace>
  <inkml:trace contextRef="#ctx0" brushRef="#br0" timeOffset="800.67">3927 11450 1257 0,'-6'-11'193'0,"0"7"140"0,-4 17-125 31,2 6-41-31,5 22-56 15,3 8-12-15,8 22-38 16,3 9-16-16,2 18-27 16,-2 0-7-1,-2 4-10-15,9-1-40 0,-3-11-188 16,6-5-208-16,1-17 226 16</inkml:trace>
  <inkml:trace contextRef="#ctx0" brushRef="#br0" timeOffset="1104.28">3875 12151 954 0,'19'-23'203'16,"8"-4"190"-16,8-3-177 0,4-2-26 15,7 6-67-15,-5 0-17 16,-3 4-29-16,-2 5-14 15,-8 9-15-15,-2 7-7 16,-11 12-13-16,-5 7 1 16,-5 16-6-16,-5 5-2 15,1 16-6-15,2 5-5 0,-6 0 0 16,8-5-3 0,8-14-6-16,2-11-1 15,14-17-28-15,-4-13-44 16,3-21-166-16,5-12-249 0,-3-16 270 15</inkml:trace>
  <inkml:trace contextRef="#ctx0" brushRef="#br0" timeOffset="1610.78">4382 11656 1359 0,'-10'24'90'0,"-1"0"49"0,3-6-81 16,7-3-37-16,1-3-18 15,11-1-36-15,3 0-42 16,13 8-97-16,9 3-52 16,3 15-33-16,9 5 41 15,-6 10 103-15,-2 5 82 16,-15-2 180-16,-8-4 49 0,-9-12 76 16,-5-6 2-1,-4-19-66-15,-2-6-30 16,-4-16-61-16,3-9-21 0,4-11-49 15,4-4-14-15,7 7-10 16,4 4-6-16,4 12-10 16,4 7-4-16,2 9-11 15,2 8-1-15,3 12 0 16,-5 6-14-16,-1-4 3 16,-5-4 2-16,2-11 5 15,-7-9 18-15,-2-11 3 16,-1-13 8-16,-6-10 14 0,5-1 5 15,2 2-1 1,-1-4-7-16,5 15-17 0,0 1-7 16,4 16-8-16,2 8-1 15,5 19 3-15,3 6 0 16,0 8 3 0,7 2 2-16,8-10-1 0,6-6-1 0,7-16 1 15,5-8-1 1,-1-8-31-16,-5-6 22 0</inkml:trace>
  <inkml:trace contextRef="#ctx0" brushRef="#br0" timeOffset="4306.85">1017 13221 1168 0,'-7'11'110'0,"-1"1"78"0,-4 4-23 0,4 8-70 0,3 4-6 0,5 15-22 15,2 1 2-15,6 17-14 0,-4 7-12 16,3 11-21-16,-6 12-14 16,-1 10-2-16,-4 0 0 15,2-8-5-15,2-9-20 16,5-32-117 0,1-17-100-16,13-37 120 0</inkml:trace>
  <inkml:trace contextRef="#ctx0" brushRef="#br0" timeOffset="4814.76">1444 13743 808 0,'-1'4'164'16,"1"3"91"-16,-7-4-9 15,-5-3-51-15,-7 0-73 16,-8-6-34-16,-3 2-47 15,-3 3-11-15,-5 1-18 16,6 6-9-16,7 13-8 16,3 5-4-16,19 9-2 15,4 6 0-15,10 5 3 0,10-3 0 16,7-3 2-16,9-9 0 16,2-15 0-16,2-6 2 15,-3-10 4-15,-10-11 2 16,-2-9 12-16,-3-4 11 15,-10-14 16-15,-4-7 7 16,-2-18-1 0,-3-7-4-16,1-9-7 0,-3-7 0 0,-2-2 8 15,-3 2 2-15,-7 4 0 16,2 12 2-16,2 23-1 16,-4 16-1-16,6 29-8 15,-6 11-9-15,1 34-18 16,2 17-8-1,-2 24-6-15,9 14-1 0,0 13 2 16,8 8 1-16,8 4 0 16,3-2 0-16,12-15-4 15,1-15-4 1,7-21-41-16,1-16-44 0,7-22-109 16,3-6-113-16,-4-24 172 15</inkml:trace>
  <inkml:trace contextRef="#ctx0" brushRef="#br0" timeOffset="5604.39">4544 13787 682 0,'0'0'112'0,"0"3"114"0,2 2-6 0,9-1-42 0,4 4-1 16,11-3-24-16,8 0-7 0,7 1-25 0,13-1-20 16,8 1-29-16,5-3-20 15,8-1-21-15,0-1-9 16,3-2-9-16,-3-2-1 16,3 1-2-16,-9-3 2 0,-12 4-1 15,-13 1 1 1,-30 0-56-16,-9 0-81 0,-11-2 74 15</inkml:trace>
  <inkml:trace contextRef="#ctx0" brushRef="#br0" timeOffset="6045.05">4825 13416 687 0,'1'-31'98'0,"-1"-1"77"0,0 8-3 0,-1 17-30 16,-5 2-13-16,-4 14-8 16,4 7-5-16,-12 9-21 15,0 7-9-15,-5-1-17 16,-10 6-14-16,0 2-18 15,-8 0-10-15,-1 1-16 16,-6-1-4-16,7-6-1 16,10-3-3-16,7-4-3 15,4-4 0-15,10-3-1 16,5 0 3 0,8 4 1-16,10 1 3 0,11 3 3 15,6 1-2-15,17 4 2 16,5 2-3-16,6-1-4 15,1-3 1-15,-7 0 0 0,-3 2 1 16,-2-5-46 0,-6 0-62-16,-3-5-283 0,-6-7 233 15</inkml:trace>
  <inkml:trace contextRef="#ctx0" brushRef="#br0" timeOffset="6569.46">2996 13394 653 0,'-4'6'147'0,"2"-4"209"0,1 1-189 0,1-1 2 0,0 9-34 0,3 16-41 0,5 9-17 0,-4 22-32 0,4 8-11 0,-5 16-17 31,-1 7-6-31,-2 9-8 0,0 2-1 0,-2-8-15 32,-4-4-31-32,1-20-95 15,2-11-104-15,3-26 126 16</inkml:trace>
  <inkml:trace contextRef="#ctx0" brushRef="#br0" timeOffset="6965">2955 13631 975 0,'-3'-13'144'0,"-1"-6"136"15,8-1-120-15,9 2-14 0,11-4-32 16,4 5-13-1,10 1-41-15,3 11-14 16,8 13-25-16,-5 0-9 16,-8 14 0-16,-3-11 2 0,-17 11 4 15,-3 4 4-15,-13 3-1 16,-13 1 0-16,-7-3 0 16,-1-1-4-16,-10-6-5 15,1-7-1-15,-2-7-2 16,-1-3-3-16,12-3-3 15,4 2-1-15,9 1-2 16,7 2 1-16,7 12 3 16,8 3 3-16,10 15 1 15,6-2 1-15,8 11-3 16,7-1-1-16,4 6-1 16,5-3-3-16,-7-5 1 0,-1-5 6 15,-10-6-80-15,-7-3-71 16,-3-12 81-1</inkml:trace>
  <inkml:trace contextRef="#ctx0" brushRef="#br0" timeOffset="7186.46">3713 13451 1443 0,'0'25'159'0,"0"7"110"0,1 13-123 0,2 9-14 0,-1 11-57 0,1 7-14 0,0 7-41 0,5 1-9 15,-1-2-5 1,4-3-31-16,9-8-142 0,1-7-193 16,2-10 189-16</inkml:trace>
  <inkml:trace contextRef="#ctx0" brushRef="#br0" timeOffset="7899.23">6521 13533 1081 0,'-13'0'88'0,"-4"0"48"0,-7 0-19 0,-4 5-56 0,-7-4-15 0,5 2-26 15,-1 2-10-15,7 3-9 0,7 3 2 16,9-5 5-16,4 4 1 16,12-1 8-16,5 2 5 0,7 3 22 15,7 1 9-15,6 0 5 16,2 3 8-16,-5 1-9 16,-1 3-2-16,-7 0-1 15,-8 5-12-15,-13 6-6 16,-4 3-5-16,-17 5-7 15,-6 5-6-15,-5-2-9 16,-7-1-18-16,0-10-53 16,3-8-39-16,6-14-133 15,3-11-101-15,4-14 185 16</inkml:trace>
  <inkml:trace contextRef="#ctx0" brushRef="#br0" timeOffset="8327.33">6751 13784 627 0,'13'3'82'0,"-1"2"77"16,-1-5-3-16,7-7-17 15,-6-4-18-15,4-5-10 16,5-4-10-16,-2-1 5 16,3-2 5-16,-3-3-16 15,-5 4-4-15,-8 0-14 16,-4 2-7-16,-4 1-1 16,-6 2-4-16,-12 6-12 15,-1 6-6-15,-7 5-11 0,-1 8-15 16,4 18-17-1,2 11-7-15,7 15-13 16,11 6 1-16,5 1 4 16,8 0 1-16,14-7 3 0,5-6-1 15,3-14-7-15,3-9-26 16,2-15-81-16,-2-8-55 16,5-19-206-16,-1-4 210 15</inkml:trace>
  <inkml:trace contextRef="#ctx0" brushRef="#br0" timeOffset="9358.49">7321 13615 1117 0,'-18'0'176'0,"-4"1"125"0,-9 4-90 16,-9 5-51-16,2 7-76 16,-1 7-30-16,9 12-50 15,8 5-12-15,12 6-9 16,10-1-2-16,15-7-3 15,8-7 2-15,14-13 4 0,5-5 3 16,12-11 7-16,3-8 4 16,-2-9 2-1,-5-3 0-15,-7-8 2 0,-4 1 0 16,-4 7 2 0,-3-2 2-16,-7 14-1 15,0 5 0-15,-4 13 0 0,-3 7 0 16,0 15-2-16,-4 3 1 0,-5 4-1 31,-4-1 1-31,-3-14 3 16,-2-10 0-16,0-15 2 0,-5 1 1 0,-3-17 2 15,3-3 5 1,-2-20 3-16,3-5 1 16,6-4-2-16,9-3-3 0,5 7-6 15,4 4-3-15,7 11-4 31,2 5-3-31,1 8-2 0,6 3-1 0,5 3-1 16,5-3-33 0,6-2-76-1,-5-1-51-15,-8-2-139 16,-7-1-27-16,-13 3-9 0,-7-1 42 16,-8 6 141-16,-8 3 78 15,-5 6 184-15,0 0 69 16,-4 7 93-16,-1 3 21 15,1 9-71-15,4-3-48 0,4 1-87 16,13 3-32 0,4-7-13-16,7 0-1 15,11-5 5-15,2-2-4 0,-1-6-2 16,3-10-1-16,0-7 11 16,-5-7 10-16,-1-9 5 15,-1 3 8-15,-8-9 5 16,-7 1 4-16,-8 2 2 15,-11 3-6-15,-2 7-17 16,-9 9-12-16,-2 16-19 16,-12 8-8-16,4 22-17 15,-2 10-6-15,3 20-8 16,7 2 0-16,7 8 1 16,10-1 2-16,9-8 1 0,13-9-1 15,6-21 1-15,5-7 0 16,8-10 3-16,0-11 2 15,2-12 3 1,-1-7 1-16,-1-10 2 16,0-11 0-16,1-12-1 0,4-4 0 15,2-15-1-15,-2-2 0 16,1-7 1-16,-6-5 2 0,-16-10 6 16,-6-5 3-16,-16-1 1 15,-8 4 1-15,-3 26 0 16,2 15 2-16,2 27 3 15,1 10 2-15,3 17-5 16,0 5-6-16,3 15-10 16,6 13-4-16,11 19-2 15,2 13 1-15,3 23 0 16,0 8 1-16,-4 15 1 16,-2 9 0-16,-7 7-85 15,-1 4-50-15,-2-5-99 16,1-10-62-16,8-31-86 15,1-19-80-15,1-36 264 0</inkml:trace>
  <inkml:trace contextRef="#ctx0" brushRef="#br0" timeOffset="9564.09">8706 13370 1327 0,'44'18'120'0,"6"-2"47"0,10-9-40 0,8-7-38 0,-8-12-46 16,3-6-16-16,0-16-33 16,2-6-74-16,-13-18 53 15</inkml:trace>
  <inkml:trace contextRef="#ctx0" brushRef="#br0" timeOffset="14613.56">991 14771 695 0,'2'-6'142'0,"3"1"98"0,-4 5-7 0,-1-2-11 15,0 4-27 1,-1 4-4-16,1 4-36 0,-3-1-23 16,3-6-39-1,0-1-24-15,0-2-32 0,0 0-7 16,0 0-8-16,3 12-2 15,-2 12-7 1,1 12-1-16,-1 21-5 0,-1 6-2 16,-3 22-1-16,-1 2-1 15,-1 6 0 1,2-1 0-16,1-4-3 0,-1-9-3 16,3-10-31-16,3-11-19 15,2-17-40 1,3-9-33-16,-2-23-84 15,5-4-70-15,0-19 152 16</inkml:trace>
  <inkml:trace contextRef="#ctx0" brushRef="#br0" timeOffset="15361.51">1577 15211 713 0,'-13'8'136'0,"0"-5"111"0,2 0-26 0,-3 0-57 0,-5 2-28 0,2-4-32 0,-5 4-22 0,1 3-35 16,-2 3-16-16,-1 3-22 16,3 5-5-16,4 13-10 15,4 1-2-15,9 13-2 16,-1-2 0-16,13 2 1 16,6-5 1-16,2-11 0 15,8-7 0-15,-1-12 1 16,2-4 2-16,-1-17 8 15,-3-1 1-15,-1-14 14 0,-7-7 3 16,-4-17 0-16,-1-11 3 16,3-14-11-16,0-6 2 15,0-7 13-15,-4 2 9 16,-4-3 12-16,-3-1-2 16,-5 18 0-16,2 13 6 15,-2 25 10-15,-3 19 5 16,0 11-13-16,-1 3-18 0,-1 15-31 15,-1 7-10-15,10 24-10 16,1 14-1-16,9 14 5 16,4 8 2-16,4 7 3 15,8 7 5-15,2-2-2 16,3 1 2-16,3-13 0 16,2-16-2-16,-3-22-8 15,5-12-13-15,6-19-64 16,3-13-49-16,6-24-193 15,3-3 183-15</inkml:trace>
  <inkml:trace contextRef="#ctx0" brushRef="#br0" timeOffset="16613.13">6418 14776 739 0,'-8'-2'154'0,"2"5"161"0,-5-3-77 0,-3 0-34 0,0-5-22 15,-20-6-26-15,8 3-15 0,-15 4-33 16,-2 5-21-1,-7 2-37-15,-14 4-14 0,5 7-27 16,-6-1-5-16,24 2-5 16,11 1-5-16,17 0 0 15,5-7 0-15,12 7 6 16,5 1 2-16,2 10 6 16,2 8 2-16,-5 8 2 15,-2 5-2-15,-6 14-2 0,-8 3-3 16,-3 18-5-16,0 12-4 15,-5 10-8-15,3 11-25 16,6 0-5-16,-3-1 4 16,10-15 6-16,8-13 25 15,9-23 6-15,10-7-3 32,16-21 0-32,4-7-1 0,7-15 2 0,-1-9 0 0,1-12 13 15,-7-7-61-15,1-19-66 16,-6 0-68-16,1-24 64 15</inkml:trace>
  <inkml:trace contextRef="#ctx0" brushRef="#br0" timeOffset="16836.88">6549 15070 1136 0,'-11'26'205'15,"2"4"232"-15,-2 8-270 0,0 7-16 0,-2 6-65 0,2 1-19 0,6 11-35 16,-1 0-10-16,4 5-16 16,1 6-6-16,1-2 4 15,1 4-43-15,2 0-126 16,5-4-97-16,-4-15 115 15</inkml:trace>
  <inkml:trace contextRef="#ctx0" brushRef="#br0" timeOffset="17259.31">6447 15145 1096 0,'6'-21'99'0,"-1"5"72"0,4 1-22 15,5 2-34-15,2 0-7 16,17 1-19-16,8-1-9 16,10 2-21-16,1 3-17 15,0 8-20-15,-5 5-7 16,-18 9 1-16,-6 7 3 16,-12 12 2-16,-6 3 0 0,-13 7-4 15,-9 1-2-15,-10-5 2 16,-9-4-2-16,-5-7-1 15,-7-9-1-15,3-8-2 16,2-1-1-16,15-10-2 16,9 0 1-16,16 0 3 15,-1-4 0-15,14 4 5 16,4 4-2-16,11 4-2 16,10 10-3-16,8 9-4 15,-1 5-2-15,4 6-2 16,-7 6 1-16,-1 0 3 15,0 3-29-15,-6-4-37 16,2-4-119-16,-1-10-141 16,-3-7 179-16</inkml:trace>
  <inkml:trace contextRef="#ctx0" brushRef="#br0" timeOffset="17510.88">7176 15126 1140 0,'0'-2'163'16,"0"2"191"-16,0 5-131 0,-2 9-43 0,2 7-35 0,0 13-57 0,-2 7-20 0,2 10-38 16,0 4-8-16,0 3-17 15,2 2-4-15,7-8-4 16,-1-8-22-16,10-7-80 15,-3-7-66-15,4-8-276 16,2-11 253-16</inkml:trace>
  <inkml:trace contextRef="#ctx0" brushRef="#br0" timeOffset="18029.9">7598 14736 1284 0,'-4'0'138'15,"-1"0"95"-15,0-1-68 16,8-7-54-16,7-3-33 16,6-2-24-16,12 0-3 0,7 4-16 15,-1-1-7 1,7 6-14-16,4-1-6 0,5 3-2 15,8 4 0 1,-2 6 2-16,-6 1 3 0,-12 6 8 16,-8 3 8-16,-19 5 10 15,-5 0 1-15,-10-1-3 16,-4 0-3-16,-7 4-11 16,0 5-2-16,-1 9-7 15,3-1-5-15,2 13-4 16,6 3-4-16,5 11-2 15,2 7-3-15,11 7 0 16,2 4 2-16,4 0-1 16,-3 1 3-16,-3-6 2 15,-4-1 0-15,-6 0 2 0,-3-6 2 16,-1-4 1 0,-7 0 3-16,-6-10 4 0,-8-3 1 15,-10-7 5-15,-14-9 3 16,-1-12 3-16,-8-2 5 15,1-12-8-15,1-1-15 16,-7-7-46-16,1-5-37 16,2-1-116-16,5-6-174 15,-27-5 217-15</inkml:trace>
  <inkml:trace contextRef="#ctx0" brushRef="#br0" timeOffset="23168.54">7046 12514 704 0,'-3'2'126'0,"-6"-1"107"0,4-1-79 0,-3-1-24 0,-2-2-47 0,7 1-24 15,3-1-12-15,0 3 6 16,11-2 7-1,4 4 7-15,7-2 0 0,8 3-4 16,7-3-2-16,0 0-6 16,2 3-19-16,-7 3-8 15,-10 9-9-15,-10 2-1 16,-13 10 1-16,-10 3-1 0,-14 6-5 31,-4 2-4-31,-2 0-6 0,2 0 0 0,13-2-3 16,5-6-1-16,13 0 1 15,7-2 3-15,14-7 8 16,3-1 3-16,7-9 0 16,10-6-4-16,0-5-6 15,-1-8-2-15,2-14-20 16,-3-11-70-16,-3-16 56 16</inkml:trace>
  <inkml:trace contextRef="#ctx0" brushRef="#br0" timeOffset="23452.85">7584 12390 995 0,'-24'22'127'15,"9"-5"143"-15,2 3-93 16,2-4-12-16,-2 0-24 16,1 5-52-16,-1-4-25 0,2 3-32 15,11 6-17 1,8-9-12-16,6 2-2 15,13-3-2 1,8-4 4-16,7 6 14 0,1 4 3 0,-1 3 2 16,-10 5-2-16,-8 6-6 31,-10 4-1-31,-11 1-2 0,-5 4-2 0,-9-1-80 16,-6-1-79-16,-8-8 83 15</inkml:trace>
  <inkml:trace contextRef="#ctx0" brushRef="#br0" timeOffset="23635.08">7583 12374 1311 0,'11'1'128'0,"1"-1"78"0,7 0-74 0,8 0-13 16,8-12-51-16,3-4-21 15,4-12-13-15,9-7 37 16,1 3-47-16</inkml:trace>
  <inkml:trace contextRef="#ctx0" brushRef="#br0" timeOffset="35068.18">9084 15484 614 0,'-7'8'124'0,"0"3"94"0,-2-8-51 0,1 0-17 0,3-3-24 0,2-6-7 15,-2-7-12-15,4-4-7 0,1-2-16 16,1 3-10-1,10-3-35 1,7 2-13-16,10-5-19 0,11 4-6 0,25-7-2 16,14 0 0-16,23 0 3 15,5 1 10-15,1 5 21 16,1-2 9-16,-3 9 13 16,11 1-2-16,3 8-14 15,-3 4-7-15,-17 10-15 16,-6 5-5-16,-8 14-5 0,-7 5 0 15,-1 12 0-15,-8 5 0 16,-1 10 1-16,-5 1-2 16,-6 4 0-16,-3 4-3 15,-4 7 0-15,1 2-1 32,12 1-2-32,3-1 1 0,22-8-2 0,15-5 0 15,9-15 0-15,6-10-1 0,4-10 2 16,4-5-1-16,22-5 1 15,7-6 0-15,1-4 0 16,8-1 0-16,5-9 0 16,3 3 0-1,17-5-1-15,7-2 0 0,-4-4 5 16,5-13 10-16,-1 0 21 16,11-3 13-16,-20 0 19 15,-8 3-2-15,-15 11-15 16,-21 3-9-16,-10 7-20 15,-12 9-8-15,-21 8-5 16,-14 3-2-16,-18 3-1 0,3 3 0 16,-6-1 0-16,3 0-2 31,-2-3 1-31,0-4 1 16,-11-4-51-16,-9-5-63 15,-13-11-285-15,-4-2 232 16</inkml:trace>
  <inkml:trace contextRef="#ctx0" brushRef="#br0" timeOffset="35413.85">15387 15843 523 0,'-13'2'147'0,"2"4"167"0,10 5-38 0,1 3-54 0,11 1-21 0,9 3-60 16,10 3-23-16,10 4-43 0,2 4-20 0,6 4-18 15,-9 0-7-15,-11 3 0 0,-4-1 2 16,-16 6 2-1,-7-2-1-15,-7 9-6 0,-10 4-7 16,-9 3-7-16,-8-2-4 16,-10-8-58-16,2-9-64 15,5-20-236-15,9-12 197 16</inkml:trace>
  <inkml:trace contextRef="#ctx0" brushRef="#br0" timeOffset="36372.19">16512 15004 1783 0,'-7'5'107'0,"-2"4"37"0,4 4-15 16,-3 11-38-16,4 6-18 15,4 22-17 1,0 14-13-16,0 33-12 0,0 15-7 16,0 20-19-16,-2 13 2 15,-6 21-6-15,5 17-1 16,-7 26-3-16,3 11-2 15,-3 6-12-15,-3-8 1 16,4-19 3-16,4-23 3 16,-4-41 13-16,6-14 3 15,-5-33 3-15,0-19 0 0,0-25-3 16,-1-18-2 0,9-20-9-16,6-8-2 0,10-6-4 15,6-5 0-15,11-4 2 16,14 3 1-16,27 2 1 15,19 1 2-15,38 6 0 16,8-2 1-16,24 0 0 16,7-3 1-16,19-3 0 15,7-4 1-15,22-1 0 16,-7 2 1-16,-11 1 1 16,4 0-1-16,-23 2 2 15,-15 3 1-15,-21 5 2 16,-20 0 3-16,-45 3 0 15,-15 0 1-15,-30 2-11 0,-15-2-12 16,-20 0-15 0,0-10-12-16,-12-10-6 0,-6-17 6 15,2-27 12-15,-6-18 8 16,5-40 16-16,1-16 4 16,-3-47 6-16,5-29 2 15,1-32 2-15,2-13 0 16,10-4 4-16,-1 9 0 0,12 16-1 15,4 18 0 1,2 39-3-16,6 23 1 0,-8 43 7 16,-5 17 8-16,-5 26 17 15,-6 13 7-15,-9 25 15 16,-5 9 3-16,-3 15-22 16,0 5-6-16,-8 5-14 15,4 0-9-15,-10 4 6 16,0 0 0-16,-15 3-1 15,-7-3 3-15,-29 4-3 16,-10 2-3-16,-23 2-2 16,-8 4-5-16,-39 3-4 0,-12 5-1 15,-23 2-10 1,-27 4-3-16,-6 10-4 16,5 2-4-16,-27 20 4 0,16 3 0 15,39 4-1-15,13-3-2 16,46-6-53-16,24-6-43 15,34-10-121-15,19-9-26 16,48-15 130-16</inkml:trace>
  <inkml:trace contextRef="#ctx0" brushRef="#br0" timeOffset="37081.32">19956 16851 1833 0,'0'0'132'0,"-8"5"63"0,3-4-19 0,-8-1-44 0,-1 0-29 0,-8-6-36 16,-2 4-15-16,-2 4-15 0,-3 6-7 15,-1 15-16-15,-1 7-9 16,5 15-18 0,9 10-7-16,6 9-13 0,9 11-12 0,6-3-23 15,11-6-12 1,18-4-31-16,5-10-26 16,14-8-67-16,-1-11-84 0,10-19 159 15</inkml:trace>
  <inkml:trace contextRef="#ctx0" brushRef="#br0" timeOffset="37442.92">20482 17160 1409 0,'-7'-27'226'16,"-9"2"153"-16,-8 6-131 16,-4 6-55-16,-9 10-99 15,-2 6-38-15,-11 16-50 0,-1 8-22 16,1 24-46-16,5 12-17 15,17 14-16-15,9-3-2 16,25-17 17-16,10-15 14 16,20-23 29-16,7-15 13 15,6-20 39-15,-5-9 8 16,-3-16 34 0,-11-8 18-16,-6-3 17 0,-7-5 14 15,-4 10-5-15,-4 2-7 16,-4 19-21-1,0 8-14-15,-5 18-24 0,3 5-12 0,0 22-22 32,6 9-6-32,4 13-52 15,3 1-33-15,12-7-46 16,7-5-117-16,4-16-94 16,2-8-139-16,8-22 234 15</inkml:trace>
  <inkml:trace contextRef="#ctx0" brushRef="#br0" timeOffset="38112.56">21087 17037 1152 0,'-7'-13'237'0,"-13"4"225"15,-4 3-118-15,-14 17-139 16,-6 8-64-16,-9 17-81 16,-6 10-31-16,9 12-36 0,12 10-12 15,22 3-16-15,14 1-20 16,20-13-23-16,10-10-4 15,21-18-5-15,5-17 12 16,6-15 21 0,3-17 7-16,-11-26 18 0,0-6 12 15,-13-26 13-15,-1-11 5 16,-8-7 17-16,-5-9 18 16,-4-1 47-16,-7 0 23 15,-6-8 30-15,-6 6-5 16,-2 18-30-16,0 19-9 0,-2 40-13 15,0 21-9-15,-4 30-21 16,1 21-19-16,-2 36-31 16,-3 19-5-16,4 17 1 15,-5 6-1-15,0-3-22 16,-2 1 0-16,2-9-8 16,6-7-6-16,2-32 20 15,3-15 4-15,3-30 7 16,5-15 11-16,0-22 6 15,6-10 2-15,7-9 4 16,2-6-1-16,7 8-5 16,4 4-1-16,-3 13-4 15,5 11-1-15,-4 9-2 16,3 7 0-16,10 6 0 16,0-6-1-16,10-5 2 15,2-5 0-15,-5-12 1 16,0-7 3-16,-3-9 13 0,-8-3 10 15,-7-3 18-15,-7-5 9 16,-22-1 5-16,-5-5 3 16,-17 4 0-16,-7 7 2 15,-3 14-19-15,3 9-11 0,9 27-20 16,5 13-17 0,9 20-7-16,7 6-4 15,24 1-8-15,5-10 2 16,20-19-43-16,-2-11-23 0,7-23-126 15,0-10-68-15,-1-18 154 16</inkml:trace>
  <inkml:trace contextRef="#ctx0" brushRef="#br0" timeOffset="38824.33">16509 15935 939 0,'-18'8'129'0,"4"3"132"0,0 0-24 0,4-3-34 0,6-2-28 0,4-6-54 0,3-2-12 16,11-9-22-16,8 0-9 16,17-1-20-16,10 1-19 15,24 4-24-15,18-2-6 0,25 1-4 16,10 2 1 0,25-9 1-16,18-4 4 15,24-6 8 1,10-2 7-16,19-3 12 0,-10-1 0 15,-26 9-5-15,-12 0-5 0,-55 12-6 16,-16 6 0-16,-38 4 5 16,-20 4 3-16,-38 6-18 15,-15 2-22-15,-27 3-63 16,-7-1-37-16,-11-3-85 16,-5-3-68-16,8-7-84 15,2-2 167-15</inkml:trace>
  <inkml:trace contextRef="#ctx0" brushRef="#br0" timeOffset="39248.97">16535 16351 789 0,'-19'-9'140'0,"4"-1"146"0,2 2-83 0,7 0-44 0,4 4-3 0,5-1 12 16,5 5-1-16,5 3-24 15,4 3-22-15,7 9-53 16,9 5-20-16,8-3-27 15,11 2-9-15,30-5-10 0,16 1 1 16,22-4 6 0,15-8 5-16,33-5 7 0,12-6-1 15,17-4-4-15,8-4-2 16,-10 0-4-16,-19 0 1 16,-27 5 1-16,-22 0 1 15,-47 10 0 1,-12-1 2-16,-19 2-54 0,-10 3-35 15,-10-1-88-15,-4 3-62 16,-1-2 125-16</inkml:trace>
  <inkml:trace contextRef="#ctx0" brushRef="#br0" timeOffset="39861.14">19533 15728 859 0,'5'2'156'0,"-1"-2"105"0,1 4-18 0,3-2 3 0,-5 1-24 0,2 5-17 0,-8-2-51 16,-2 4-31-16,-16 1-59 15,-7 1-24-15,-10 3-25 16,0 7-6-16,5 0-8 16,5 6-4-16,12-3-7 15,6 2-4 1,10-2-4-16,10 1 1 0,10-3 1 15,7-1 4-15,6-1 7 16,5-4 4-16,0-3 9 16,-3 4 3-16,-18-7 6 15,-6 1 4-15,-14 4 3 0,-16-2-1 16,-11 2-11-16,-11 8-15 16,-8-5-37-16,2 1-24 15,4-2-76-15,5-7-39 16,16-8-162-16,19 0 184 15</inkml:trace>
  <inkml:trace contextRef="#ctx0" brushRef="#br0" timeOffset="40429.28">19673 15943 661 0,'22'0'186'0,"-4"0"211"15,-4 3-164-15,0 1-99 16,0 0-35-16,4-4-24 15,-3 0-7-15,0 0 1 16,-3 0-1-16,-2-7-8 16,-4 1-1-16,0-5-10 15,-3-2-6-15,-1-2-5 16,-4-6 0-16,-2 4 2 16,-7 1 6-1,-8 5 0-15,-2 3-1 0,-1 14-12 16,5 4-11-16,-2 13-24 15,6 9-10 1,2 7-11-16,6 6-3 0,16 0 3 0,5-4 3 16,21-6 6-16,0-8 3 15,4-11 4-15,2-7 1 16,3-15 2-16,-4-7-2 16,-2-18 1-1,2-10 1-15,-10-21 1 16,-4-3 2-16,-4-10 4 0,-8-1 3 0,-8 2 10 15,-7-2 11 1,-6 7 25-16,-2 4 10 0,-3 13 19 31,5 13 2-31,4 18-6 0,1 20-4 0,-3-1-28 16,3 19-14-16,0 16-24 31,3 10-8-31,2 17-2 16,4 6 0-16,4 13-4 15,-1 8 1-15,7 1-38 16,2-3-31-16,1-11-73 16,-6-10-76-16,6-23-148 15,-5-12 200-15</inkml:trace>
  <inkml:trace contextRef="#ctx0" brushRef="#br0" timeOffset="40569.99">19992 15662 1563 0,'0'11'137'0,"3"2"102"0,14-4-165 0,12-3-22 0,2-6-44 0,10-3-7 0,10-2-2 16,-1-4-37-16,6-1 28 15</inkml:trace>
  <inkml:trace contextRef="#ctx0" brushRef="#br0" timeOffset="41009.94">20777 15556 1249 0,'13'-8'114'0,"0"-3"102"0,7 3-45 16,4 1-17-16,7 0-30 15,4 6-50-15,1-3-16 16,5 4-27-16,-6 10-6 0,-3 1-10 15,-5 5-2-15,-13 4 0 16,-2-1 3-16,-10 5-2 16,-7-1-2-16,-17 4-4 15,-8 0-6-15,-16 6-1 16,-1 0 1 0,3 4 1-16,1 0 2 0,13 0-1 15,13-6-1-15,19-4-3 16,10-5-4-16,18-6-4 15,6-3-1-15,10-9-1 16,-3-5 8-16,4-15-62 16,-4-5-53-16,2-13 68 15</inkml:trace>
  <inkml:trace contextRef="#ctx0" brushRef="#br0" timeOffset="41324.57">21407 15406 1547 0,'-13'21'140'0,"1"-1"100"15,-2 4-151 1,-1 0-17-16,3-2-47 0,1 3-12 0,11 0-7 16,3 2-2-1,16 5-3-15,1-1-1 16,13-4-3-16,7-2-1 0,10 0 2 15,4 1 2-15,-4-3 3 16,-4-1 2-16,-21 2 5 16,-7-2 3-16,-18 3 8 15,-3-3 0-15,-21-3-11 16,-8 3-16-16,-12-4-60 16,-6 2-54-16,-2-13-348 15,1-9 294-15</inkml:trace>
  <inkml:trace contextRef="#ctx0" brushRef="#br0" timeOffset="41528.82">21423 15408 1464 0,'11'-5'184'15,"1"0"171"-15,1-4-210 0,1-2-27 16,10-3-72-16,3 0-28 15,18-1-19-15,6-2 8 16,4 0-92-16,0-1-75 16,16-13 93-16</inkml:trace>
  <inkml:trace contextRef="#ctx0" brushRef="#br0" timeOffset="97457.94">11205 16342 1058 0,'-3'-16'90'0,"-4"-3"59"16,4 2-62-16,1-1 13 0,2 9 11 16,2 7 8-16,0 7 23 0,-2 15 0 0,0 17-24 0,-4 5-21 0,-3 21-44 0,2 7-23 15,-5 12-25-15,7-2-5 16,0 1-47-16,3 1-41 16,2-16-120-16,1-6-76 15,8-27 150-15</inkml:trace>
  <inkml:trace contextRef="#ctx0" brushRef="#br0" timeOffset="98768.82">11345 16605 1037 0,'0'28'122'0,"0"2"81"0,3 3-60 15,5 1-64-15,3-3-33 16,5-10-27-16,-2-6-3 15,7-13 10-15,1-4 10 16,-2-17 22-16,5 0 7 16,-10-10 6-16,-3-3-2 15,-9 5-3-15,-7-1-1 16,-12 6-7-16,-6 7-7 0,-7 11-14 16,-2 8-12-16,1 17-18 15,3 11-6-15,5 10-11 16,8 7-4-16,14 6-10 15,14 4-13-15,19-14-12 16,7-1-1-16,12-12-2 16,1-12 9-16,1-10 7 15,-2-10 2-15,-5-19 9 16,-2 2 7-16,-8-10 13 16,1-6 6-16,-6 1 14 15,-7-9 9-15,-11 2 22 16,-7-1 12-16,-14 6 11 15,-12-3-4-15,-9 15-17 16,-2 8-11-16,-3 17-23 16,4 13-9-16,7 19-24 15,5 6-18-15,4 9-9 0,4-1 0 16,9-9 13-16,1-6 10 16,14-20 9-16,0-4 5 15,3-16 10-15,-1-5 9 16,4-8 16-16,-2-2 4 0,1-4 3 15,1-2-1-15,-6 0-8 16,0 5-4 0,-4 8-6-16,-5 8-3 0,-1 14-7 15,-4 7-3-15,1 6-6 16,1 6-3 0,5 3-8-16,3-4-1 0,6-5 1 15,5-5 3 1,4-13 10-16,2-3 3 0,-1-11 6 15,-2 0 5-15,-3-5 7 16,-5-3 2-16,-2 3 2 16,-1-1-1-16,-5 4-10 15,-6 5-5-15,7 10-11 0,3 7-2 16,4 17-3 0,7 4-2-16,4 8-8 15,5-1-4-15,2-10 1 0,-5-6 3 16,1-17 14-16,-1-5 8 15,-9-12 12-15,-2-3 4 16,-8-4 10-16,-5-5 3 16,0-2 1-16,-4-1 0 15,-2-1-7-15,0 2-6 16,0 4-9-16,2 5-4 0,2 6-1 16,4 2 0-16,3 1 1 15,2 4-1 1,3-4-1-16,1 2-1 15,3-4 2-15,-2 0 1 0,-1-3 12 16,-4 0 10 0,-7-4 13-16,0 3 5 0,-6 1 0 15,-4 4-5-15,-7 5-3 16,-2 2-6-16,-6 5-7 16,2 6-5-16,-4 12-13 0,7 9-5 15,3 15-9-15,9 0-2 16,6 9-1-16,10 1-1 15,11-5 2 1,7 0-1-16,2-13 2 0,6-8 2 16,4-12 4-16,-2-8 2 0,7-9 4 15,-8-12 2 1,-3-8 5 0,-6-7 2-16,-4-7 3 0,-9 1 1 0,-1-9-1 31,-6 2-2-31,-7 3-1 0,-5 0-1 0,0 13-4 15,-3 8 2-15,3 15-4 32,3 4-2-32,6 15-2 15,6 12-3-15,0 4-4 16,7 1 0-16,-1 1 0 16,1 1 0-16,-2 4 5 15,-5-2 1-15,-12-2 3 16,-5 0-1-16,-15 2-11 15,-11-5-14-15,-18-3-50 0,-14-5-41 16,-17-12-114-16,-6-10-82 16,8-12 166-16</inkml:trace>
  <inkml:trace contextRef="#ctx0" brushRef="#br0" timeOffset="99369.5">11058 17584 1265 0,'-16'10'158'0,"0"-2"110"0,1-2-111 0,-4 5-44 0,0-3-64 16,1-2-23-16,3 2-17 0,0-2-2 0,12 1-4 15,3 2-3-15,11 2-4 16,2 2 0-16,3 1 1 15,3 3 3-15,-2 4 0 16,2-1 2-16,0 2 8 16,-5 2 9-16,-9 4 20 0,-5 6 6 15,-10 5 1-15,-9 7-6 16,-9 3-18 0,-5 1-8-16,-18-1-12 15,4-2-3-15,-10-17-55 16,5-9-39-16,21-29-127 0,5-16-155 15,25-22 216-15</inkml:trace>
  <inkml:trace contextRef="#ctx0" brushRef="#br0" timeOffset="99691.24">11367 17786 902 0,'18'-11'112'0,"2"-2"95"0,-7-9-55 16,-1-3-15-16,-5-5-14 15,2-3-10-15,-6-3-10 16,-1 6-4-16,-5 3-3 16,-5 7-6-16,-6 13-8 15,-1 6-9-15,-7 13-25 16,3 9-14-16,-6 21-27 0,0 6-7 15,7 13-9-15,3 10-1 16,12-1-4-16,4 0-4 16,18-17-37-1,6-12-26-15,13-24-65 0,5-9-43 16,12-21-179 0,0-7 211-16</inkml:trace>
  <inkml:trace contextRef="#ctx0" brushRef="#br0" timeOffset="100329.88">11812 17609 1012 0,'-17'7'223'16,"-4"5"212"-16,-1 10-205 15,-3 1-42-15,-2 13-87 16,2 2-30-16,-2 4-48 16,5 9-16-16,11-1-14 15,6-1-6-15,18-8-10 0,4-11-5 31,15-17-9-31,1-7-3 16,9-22 4-16,4-4 5 16,-6-13 16-16,-1 3 7 15,-4-5 8-15,-7 7 2 16,-6 10 3-16,-4 6 3 16,-7 13-2-16,-5 5-1 15,0 12-7-15,-4 1-7 0,-1 4-4 16,-1 3 0-16,0-7 6 15,-1-1 5-15,-1-13 5 16,2-5 3-16,-8-5 3 16,5-9 5-16,3-16 5 15,0-1 5-15,3-5 4 16,10-2-4-16,11 6-5 16,4 1-5-16,10 13-10 15,1 2-1-15,1 7-3 16,-6 3 0-16,0 4 2 15,-9-3 0-15,-3-1 2 16,-2-2 1-16,-5-1 2 0,-4-2-3 16,-7-2 32-16,-4-1 12 15,-1-3 25-15,-2-1 14 0,-8 2-20 16,4 5-6-16,-8 5-13 16,0 6-8-16,3 5-11 15,-1 9-9-15,8 5-17 16,4 5-4-1,4 4-7-15,10 5 1 0,4 3-1 16,3 1 1-16,4-3 2 16,-5-2 0-16,3-2-1 15,2-3 0 1,3-8 0-16,1-1-4 0,7-13-9 16,-2-5-15-16,-2-16-54 15,-4-9-75-15,-11-13 91 16</inkml:trace>
  <inkml:trace contextRef="#ctx0" brushRef="#br0" timeOffset="100642.03">12601 17326 1530 0,'0'1'149'0,"0"4"129"0,0 1-62 0,3 13-49 0,2 5-41 0,1 14-69 15,-1 9-21-15,0 7-19 0,-2 9-8 16,-2 6-9-16,7 5-4 16,0 0-13-16,3-4-16 15,11-21-20 1,3-12-11-16,4-21-15 15,5-9 3-15,-5-22-37 0,-2-10-46 16,-12-21-199-16,-5-4 206 16</inkml:trace>
  <inkml:trace contextRef="#ctx0" brushRef="#br0" timeOffset="100816.86">12528 17603 1606 0,'8'24'123'0,"5"-5"75"0,6-8-47 0,14-14-59 16,3-2-23-16,7-11-38 16,6-8-9-16,-5-2-133 15,5-7-243 1,1-4 218-16</inkml:trace>
  <inkml:trace contextRef="#ctx0" brushRef="#br0" timeOffset="100974.49">13050 17761 1224 0,'7'-6'128'0,"5"1"118"16,7-1-132-16,11-1-39 15,7-7-36-15,5-5-115 16,5 0 56-16</inkml:trace>
  <inkml:trace contextRef="#ctx0" brushRef="#br0" timeOffset="102212.47">13661 17543 1138 0,'-6'3'171'0,"-7"1"119"0,4-6-65 0,-2-1-14 0,3 1-58 0,-2-6-33 0,-4 5-52 15,3 5-21-15,-8 6-30 16,0 6-9-16,5 13-18 16,0 4-8-16,12 15-13 15,5 0-13-15,10-2-9 0,7-8-2 16,4-15 5-1,1-9 13 1,4-18 19-16,-10-11 7 0,3-18 9 0,-7-11 2 16,-2-15 6-16,1-10 4 15,-6-14 8-15,-5-7 5 16,-1-7 7-16,-2 1 2 16,-3 3-5-16,0 13-2 15,-5 30 8-15,3 16 11 16,-1 33-2-16,4 15-8 0,-1 29-22 15,-2 16-14-15,5 30-10 16,3 11-1-16,10 11-16 16,3 1-1-16,9-17-8 15,0-8-8-15,7-27 5 16,4-13 0-16,5-33 9 16,5-12 11-16,-7-31 16 15,2-7 5-15,-4-14 13 16,-6-5 14-16,-7 0 26 15,-10 5 11-15,-14 10 12 16,-13 10-5-16,-7 16-13 16,-7 12-10-16,-4 19-34 15,5 14-16-15,9 15-36 16,4 8-10-16,16 9-2 16,8-1 3-16,15-11 10 0,8-12 2 15,9-25 8 1,9-12 4-16,2-25 13 0,-5-10 7 0,-2-18 10 15,-6-9 11-15,-2-7 15 16,-1 3 14 0,-6 7 21-16,-8 15-4 15,-6 19-4-15,-5 14-10 0,-11 23-32 32,-1 15-13-32,-1 22-42 0,-5 6-23 15,-2 15-22-15,3 4-12 16,-3 9-1-1,3-2 1-15,1-9 24 16,-1-10 17-16,2-29 38 16,0-11 17-16,1-24 19 15,-6-20 9-15,6-25 19 16,-2-16 5-16,4-17 7 0,6-10 7 16,5-5 7-16,6-1-1 15,7 4-4-15,5 10-14 16,3 19-24-16,-2 11-6 0,-1 27-10 15,-3 12-3 1,-11 13 4-16,-2 10 3 0,-7 7 2 16,-6 10 3-16,-10 12-3 15,-9 1-2-15,-12-1-8 16,0-2-9-16,-7-12-50 16,-1-3-35-16,0-14-80 15,2-4-78-15,15-13 137 16</inkml:trace>
  <inkml:trace contextRef="#ctx0" brushRef="#br0" timeOffset="102654.98">13215 18212 589 0,'1'-22'169'0,"-1"-3"175"0,0 1-93 0,-1 2 2 0,-7 3 0 0,-3 5-12 0,-5 11-50 16,-6 3-30-1,1 12-72-15,-1 9-29 16,3 15-37-16,3 10-12 15,9 14-18 1,-1 9-8-16,4 7-29 0,3 1-20 0,1-4-75 16,5-4-76-1,4-14 119-15</inkml:trace>
  <inkml:trace contextRef="#ctx0" brushRef="#br0" timeOffset="102992.7">13038 18491 1010 0,'25'-30'151'0,"8"5"129"15,10 4-47-15,-2 10-110 16,1 8-35-16,-12 8-53 0,-9 7-9 16,-10 12-4-16,-3 5-2 15,-7 12-7-15,1 3-6 16,-2 0-6-1,5-2-1-15,4-8-2 16,4-6-3-16,4-15-4 0,4-6 0 0,4-14 3 16,2-6 8-16,-5-12 15 15,-6-4 6-15,-7-7 9 16,-7-2 1-16,-12 5 4 31,-9 0 1-31,-14 11-4 0,-6 6-6 0,-7 11-38 16,5 1-44-1,9 8-228 1,7 1 178-16</inkml:trace>
  <inkml:trace contextRef="#ctx0" brushRef="#br0" timeOffset="103286.73">13629 18467 1407 0,'0'27'135'0,"0"-2"84"0,-1 4-55 15,-1-4-86-15,1-1-34 16,4-5-42-16,3 0-8 16,12-7-5-16,-1 1 0 15,8-8 4-15,0 1 4 16,1-14 18-16,-3-3 20 16,-4-8 17-16,2-5 26 0,-9-1 9 31,-5-2 6-31,-9 10 16 0,-9 1-19 0,-11 11-20 31,-8 4-25-31,-5 2-69 0,-1 9-55 0,0 6-140 31,9-1-269-31,8-2 284 0</inkml:trace>
  <inkml:trace contextRef="#ctx0" brushRef="#br0" timeOffset="103477.02">13932 18068 1807 0,'5'15'215'0,"3"5"123"15,-3 13-133-15,-2 8-49 16,-2 10-97-16,6 2-28 16,-6 7-29-16,6 2-6 15,0-4-58-15,5-1-59 16,-3-15-160-16,-4-4 148 15</inkml:trace>
  <inkml:trace contextRef="#ctx0" brushRef="#br0" timeOffset="103894.37">13947 18392 1491 0,'20'-22'150'0,"5"0"118"16,5 1-38-16,3 2-63 15,4 3-28-15,-4 12-53 16,-3 4-23-16,-13 12-30 16,5 13-8-16,-4 15-14 15,0 9-41-15,-6 15-53 0,-8 3-34 16,6 7-80-16,-7 3-22 16,5-6-40-1,-7-3 31-15,-1-22 87 16,0-16 71-16,-6-26 127 0,3-15 29 15,-5-27 36-15,-1-14 3 16,-4-25-11-16,0-13-8 16,4-4-18-16,7 2 4 15,9 16-6-15,8 12-9 0,6 20-17 16,3 9-14-16,-2 18-14 31,-7 4 3-31,1 13 12 0,-3 5 4 0,-4 12-1 16,-4 0-3-1,-8 15-15-15,-8 3-5 0,-5 10-62 16,-5 1-53 0,1 1-102-16,-2 1-61 0,5-17 131 15</inkml:trace>
  <inkml:trace contextRef="#ctx0" brushRef="#br0" timeOffset="104245.14">14497 18321 1238 0,'13'30'150'0,"-5"-2"89"0,-5 4-124 0,0-1-36 0,-3-6-59 16,-8-4-4-16,6-12-10 16,2-7-3-16,-9 0-4 15,6-9-1-15,-5-12-2 16,5-3 3-16,3-13 1 15,8 1 4-15,7 1 9 16,3 0 5-16,7 7 19 0,0 4 8 16,2 10 18-16,-2 8 3 15,-3 8-7-15,1 4 1 16,-9 12-13-16,-3-1-5 16,-8 6-10-16,2 2-12 15,-5 6-14-15,0-6-7 0,8-2-85 16,-2-7-45-16,13-18-231 15,-2-2 196 1</inkml:trace>
  <inkml:trace contextRef="#ctx0" brushRef="#br0" timeOffset="104616.27">14989 18202 943 0,'0'29'217'0,"2"2"194"15,-2-1-121-15,-2-1-115 16,-6-4-54-16,1-6-44 15,0-7-24-15,4-5-37 16,3-7-12-16,0-7-15 16,3-5-3-16,8-1 6 0,3-1 4 15,12 3 7-15,5 2 2 16,1 5 1-16,4 4-1 16,-1 0-2-1,0-1-2-15,-1-7-1 0,-1-3 0 16,-4-10 1-1,-1-9 6-15,-6-14 19 16,-4-6 15-16,-6-10 35 0,-1-3 15 16,-11-8 11-16,-8 1 5 0,-1 6 1 15,-2 9-2-15,1 26-4 16,1 15-12-16,6 28-39 16,1 11-19-16,4 31-33 15,7 16-13-15,7 12-48 16,6 6-30-1,5-4-98-15,1 1-49 16,5 3 129-16</inkml:trace>
  <inkml:trace contextRef="#ctx0" brushRef="#br0" timeOffset="104931.77">15568 18417 1077 0,'33'-52'179'0,"2"3"181"0,0 6-48 0,0 9-67 0,-7 8-39 0,-11 11-62 0,1 2-28 0,-12 13-36 15,-3 0-12 1,0 13-28-16,-6 1-11 0,3 14-21 16,0 7-8-16,11 4-9 15,8 7-5-15,6 0-13 16,4 3-9-16,-6-3-10 31,-4-2-7-31,-9 0 3 0,-10-3 8 0,-13 0 16 16,-7-3 12-16,-13-10 8 15,-8-3-12 1,-8-14-61-16,-5-9-54 0,-41-24 67 16</inkml:trace>
  <inkml:trace contextRef="#ctx0" brushRef="#br0" timeOffset="157176.56">13074 521 324 0,'5'-18'56'0,"1"-2"66"15,-3 3 8-15,-1 4 63 0,-1 2 3 0,1 8 8 0,-2 1-2 0,-2 2-21 0,-1 5-15 0,-3 6-46 0,-2 2-20 16,0 9-32-16,5 5-10 16,-6 10-4-16,4 9-5 0,-5 19-17 15,-2 6-14 1,-1 11-12-16,4-2-2 16,2-12 1-16,0-14 1 15,5-20 1 1,2-13 2-16,0-20 9 0,2-7 1 0,1-25 5 15,0-10-4-15,-3-27-6 16,0-11-2-16,5-16-8 16,2-1 1-1,8-5-6-15,4 13-2 16,3 14 2-16,3 9 8 16,2 26 15-16,0 9 6 0,-2 23 6 15,-2 14-5-15,0 21-11 16,-6 18-3-16,-3 14-7 0,-3 11-3 15,-1 12-1 1,-7 2 0-16,0 2 2 0,2-5 0 16,-5-11-21-1,0-14-35-15,-7-16-100 16,1-10-77-16,-3-13 114 0</inkml:trace>
  <inkml:trace contextRef="#ctx0" brushRef="#br0" timeOffset="157444.54">13019 644 1206 0,'0'-13'136'0,"3"2"130"0,5 3-62 0,6 4-17 0,7 0-28 0,4 3-55 0,0-4-31 0,4 5-46 0,2 0-13 0,1-1-22 0,-2-1-44 0,6-6-158 15,5 0-135-15,16-9 172 16</inkml:trace>
  <inkml:trace contextRef="#ctx0" brushRef="#br0" timeOffset="157632.04">13606 161 1241 0,'-2'-14'150'0,"-6"6"60"16,4 11-30-16,-1 4-20 15,5 13-46-15,-5 1-16 16,4 18-17-16,1 8-7 16,-4 13-30-16,3 5-8 15,-1 6-19-15,2 5-6 16,2 6-7-16,4-3 0 0,5-9-1 16,3-5 2-16,8-18 1 15,-1-12 0-15,1-19-9 16,5-8-25-16,-2-21-106 15,5-12-85-15,-5-30 111 16</inkml:trace>
  <inkml:trace contextRef="#ctx0" brushRef="#br0" timeOffset="157856.06">13797 161 1326 0,'-2'-6'121'0,"-1"-2"82"0,-3 8-11 16,4 11-29-16,2 8-21 15,0 16-39-15,3 10-15 16,-1 9-37 0,-2 9-18-16,-5 3-21 0,3 2-4 15,2-3-2-15,2-2-1 16,11-11-1-16,1-6-7 0,5-13-45 16,-2-6-42-16,-4-15-143 15,-1-7-134 1,-5-19 199-16</inkml:trace>
  <inkml:trace contextRef="#ctx0" brushRef="#br0" timeOffset="157997.97">13593 442 1350 0,'-3'9'132'0,"3"-2"65"16,5 1-19-16,9-4-46 15,8 1-34-15,6-5-32 16,2-5-14-16,4 2-31 15,-1 2-9-15,0 4-83 16,3 6-88-16,8 7 90 0</inkml:trace>
  <inkml:trace contextRef="#ctx0" brushRef="#br0" timeOffset="158315.1">14235 636 795 0,'10'0'158'15,"-7"-5"181"-15,-3-3-57 16,-16-7-34-16,-9-3-67 0,-13-2-106 15,-5 6-32-15,-1 12-41 16,3 5-9-16,6 21-8 16,5 9-1-1,10 11 3-15,11-3 3 0,12-2 5 16,12-4 2 0,12-14 3-16,8-4 2 0,3-12 8 15,-2-5 4-15,0-13 11 16,-4-4 8-16,-5-8 6 15,-4-2-2-15,-8 3-5 16,-4 4-9 0,-7 10-15-16,-2 10-6 0,3 3-10 0,-2 10-1 15,6 4-15 1,4 4-28-16,12-5-128 0,4-5-96 16,10-10 140-1</inkml:trace>
  <inkml:trace contextRef="#ctx0" brushRef="#br0" timeOffset="158541.17">14578 557 1236 0,'-32'-5'163'0,"0"1"71"0,4 12-57 32,-2 7-30-32,11 12-73 0,7 6-17 0,12 8-30 15,1 2-10-15,15 3-12 16,6-2-2-1,3-10 0 1,0 1 2-16,2-16-14 16,0-6-30-16,-2-13-97 15,4-10-65-15,-2-25-190 0,4-10 205 16</inkml:trace>
  <inkml:trace contextRef="#ctx0" brushRef="#br0" timeOffset="158741.51">14865 90 1131 0,'6'-41'213'0,"-3"10"102"16,-3 32-94-16,-8 18-31 16,0 24-98-16,-3 14-18 15,0 20-11-15,2 6-20 0,-4 6-25 16,4-1-6 0,1-9-7-16,0-2-1 0,13-14-29 15,3-9-40-15,6-16-140 16,3-13-184-16,4-34 214 15</inkml:trace>
  <inkml:trace contextRef="#ctx0" brushRef="#br0" timeOffset="159296.89">15049 388 1233 0,'-31'32'119'0,"2"3"48"0,1 1 12 15,6 0-25-15,4-4-49 16,9 1-44-16,1-6-14 16,8-4-28-16,11-2-7 15,5-4-3-15,9-1 2 16,7-13 3-16,-2-3 2 16,8-11 2-16,-2-3 0 0,-5-10 0 15,3-1 0-15,-9-5 2 16,-6 0 2-16,-10 0 10 15,-9 2 7-15,-9 10 2 16,-9 4-4 0,-5 14-17-16,-6 6-12 0,2 20-11 15,-2 8-4-15,8 7 1 16,12 7 2-16,13-4 4 16,9-3 3-16,14-8 6 15,4-11 2-15,10-13 4 16,5-2 0-16,3-17 0 15,-3-2-1-15,1-7 1 16,-8-5 0-16,-9 7-5 16,-6 1-2-16,-14 10-5 15,-10 4-6-15,-5-1-8 16,-11 9-2-16,-1 8-3 0,-5 4 4 16,9 1 7-16,5 4 1 15,8-10 6 1,3-5 5-16,8-10 9 15,3-10 4-15,15-14 9 0,7-3-2 16,8-17-9 0,7-3-6-16,1 2-39 0,2-2-31 0,5 9-118 15,8 9-161-15,5 13 192 16</inkml:trace>
  <inkml:trace contextRef="#ctx0" brushRef="#br0" timeOffset="160483.45">13584 1582 780 0,'-3'-23'108'0,"3"0"98"0,0 5-8 0,3 5-35 0,3 2-7 0,-3 8-37 0,3 3-18 15,2 20-26-15,2 13-17 0,1 19-16 0,0 10-7 16,-6 3-22-16,1-1-3 0,-4-2-2 16,-2-4-1-1,0 0-17 1,0-4-39-16,-5-11-100 15,3-10-79-15,-1-21 109 0</inkml:trace>
  <inkml:trace contextRef="#ctx0" brushRef="#br0" timeOffset="160721.68">13576 1546 907 0,'-2'-43'180'0,"-1"5"236"0,14 18-231 16,3 6 4-1,8 11-50-15,7 1-27 0,4 4-44 0,-5 2-13 16,4 14-22-16,-5-1-11 16,-10 10-12-16,-4 3 0 15,-13 3 4 1,-8 3 1-16,-10-4 2 0,-4 1-4 16,-6-6-75-16,-7-5-55 15,5-13-159-15,3-4-221 16,15-13 290-16</inkml:trace>
  <inkml:trace contextRef="#ctx0" brushRef="#br0" timeOffset="161316.21">13939 1453 771 0,'17'24'88'0,"-1"4"91"15,-2 7-22-15,-3 6-34 16,-3 0-31-16,1 7-64 15,-1-5-8-15,-3-2-9 16,-2-5-1-16,-1-9 1 16,-2-5 2-16,0-9 10 15,-5-10 6-15,-3-6 12 16,2-10 6 0,-4-12 6-16,6-10 4 0,4-12-1 0,3-8-5 31,9-4-8-31,9 1-7 0,9 8 2 15,5 5-3-15,-1 20-5 16,1 3-4 0,-5 16-14-16,1 1-3 0,-7 5-6 15,1 2-2 1,-9 6-2-16,-6 3-1 0,-10 6 6 16,-10 5 3-16,-2 8 4 0,-11 2 1 0,8-4-7 31,-1 2-3-31,6 0-2 15,7-2-1-15,5-3-1 16,9 2 1-16,5-9 1 16,1 1 2-16,8-10 4 15,1-1 2-15,0-8 2 16,-2-5 2-16,-3-12 3 16,-6-2 1-16,-1-8-1 15,-1 0-1-15,-2 4 5 16,0-1 5-16,-8 15 11 15,5 4 3-15,-3 10-1 16,0 9-6-16,3 11-11 16,4 6-2-16,1 3-7 0,3-1-2 15,6-5-3-15,-3-6-1 16,1-8-36-16,-3-4-52 16,2-10-129-16,0-5 114 15</inkml:trace>
  <inkml:trace contextRef="#ctx0" brushRef="#br0" timeOffset="161478.69">14567 1199 1359 0,'-30'8'125'0,"4"-7"189"0,3 1-245 0,7-5-28 0,5-8-21 0,9-2-138 16,4 1-197-16,18 1 178 15</inkml:trace>
  <inkml:trace contextRef="#ctx0" brushRef="#br0" timeOffset="161922.01">14809 1464 1164 0,'5'35'128'0,"2"2"38"0,-6-5 2 16,-1 0-37-16,-9-3-54 15,1-6-25 1,-5-5-4-16,4-5-9 0,-1-11 0 16,9-9 5-16,1-2 5 15,1-13 0-15,9-5-3 16,1-11 4 0,3-1-3-16,-1-12-2 0,2 2-7 0,-2 12-20 15,0 5-7-15,-4 16-15 16,-4 10-8-16,1 11-6 15,-1 6 1-15,0 9 4 16,2-2 7-16,6-3 8 16,6-2 1-16,5-7 4 15,-2-6 2-15,3-9 2 16,-1-4 2-16,-5-4 10 16,3-7 9-16,-7 4 12 15,-4 1 1-15,0 9-12 0,-4 9-13 16,1 15-18-16,-4 10-2 15,0 13-1-15,-3 8 1 16,1 3 1-16,-1-2 0 16,10-6-52-16,2-10-49 15,9-10-131-15,5-7-79 16,8-12 162-16</inkml:trace>
  <inkml:trace contextRef="#ctx0" brushRef="#br0" timeOffset="162147.93">15657 1194 1537 0,'-18'0'136'0,"-10"3"70"0,-5 8-6 0,-16 8-48 0,2 14-44 0,-6 16-49 16,9 10-16-16,11 13-20 15,8 2-8-15,23-6-7 16,9-6-5-16,18-15-2 15,5-4 1-15,12-18-7 16,4-5-28-16,-5-12-87 0,2-8-67 16,-1-14 89-1</inkml:trace>
  <inkml:trace contextRef="#ctx0" brushRef="#br0" timeOffset="162315.88">15415 1505 1461 0,'-4'30'123'0,"7"-3"81"16,14-5-75 0,26-11 9-16,2-10-54 0,9-10-45 15,4-8-11-15,-7-9-119 16,1 0-65-16,9-14 79 16</inkml:trace>
  <inkml:trace contextRef="#ctx0" brushRef="#br0" timeOffset="172107.13">19777 929 371 0,'11'-3'144'0,"-9"-14"165"0,9 1-39 0,-9-8-43 0,-1 7-34 0,-1-3-65 0,-3-1-16 16,-8 7-27-16,1-7-9 15,6 15 12-15,4 6-8 16,0-3-11-16,0 12-7 16,12 18-23-16,-1 0-2 15,7 17-10-15,5 0-6 16,-1 4-8-16,4 4-3 16,-4-5 1-16,0-6-1 15,0-11 4-15,-5-6-3 16,4-12 26-16,-5-2 13 15,-4-17 27-15,2-4 13 16,-1-11-9-16,3-9 1 0,1-12-24 16,-3-11-9-16,-1-10-24 15,-7-9-14-15,2-1-9 16,-5 5-3-16,1 12-12 16,0 14-19-16,-2 23-63 15,-1 9-50-15,-1 11-159 16,5-5-126-16,14 11 236 15</inkml:trace>
  <inkml:trace contextRef="#ctx0" brushRef="#br0" timeOffset="172311.75">20356 727 1138 0,'7'19'148'0,"-6"2"93"15,-1 4-42-15,0 13-41 0,-1 0-57 16,4 8-47-16,0-5-9 15,10-12-35-15,2-3-3 0,9-14-18 16,4-4-25-16,1-9-131 16,-2-10-215-1,1-10 218-15</inkml:trace>
  <inkml:trace contextRef="#ctx0" brushRef="#br0" timeOffset="172453.36">20405 530 1006 0,'-12'0'126'16,"-1"2"238"-16,11-2-351 16,-1 0-3-16,6-2-42 15,4 2-97-15,13 5 79 16</inkml:trace>
  <inkml:trace contextRef="#ctx0" brushRef="#br0" timeOffset="172641.77">20807 720 1331 0,'-4'6'203'0,"-7"2"65"16,-16 3-24-16,-5 3-50 15,-6 10-112-15,1 7-23 16,5 15-37-16,8 0-13 0,18 1-9 16,6 2-3-1,17-11-2-15,12-8 1 16,13-15-4-16,1-7-18 0,7-9-71 15,-4-12-41 1,-3-14-138-16,-1-11-84 0,-4-14 202 16</inkml:trace>
  <inkml:trace contextRef="#ctx0" brushRef="#br0" timeOffset="172799.96">21096 322 1201 0,'0'-6'137'16,"-11"18"98"-16,6 22-42 15,-4 22-61-15,-4 17-26 0,7 15-34 16,-3 4-23-16,2 2-34 0,7-2-7 16,2-12-50-16,9-10-56 15,0-12-277 1,1-11 226-16</inkml:trace>
  <inkml:trace contextRef="#ctx0" brushRef="#br0" timeOffset="173051.83">20983 863 1144 0,'9'-19'175'0,"-1"5"124"0,8 8-139 0,-2 1 22 0,8 8-86 16,0-3-24-16,2 5-21 16,-2 0-11-16,-3 2-19 15,3 11-5-15,-3 7-7 16,0 5-4-16,-7 8-3 15,-7-7 0 1,1 4 0-16,-2-8-1 0,2-8-28 31,5-2-39-31,3-17-112 16,5-3-97-16,6-11 144 0</inkml:trace>
  <inkml:trace contextRef="#ctx0" brushRef="#br0" timeOffset="173508.61">21338 600 322 0,'3'6'11'16,"3"7"-10"-16,5 10-17 16,3 15-12-16,4 6-1 15,-1 10 5-15,-1 0 33 0,3-6 94 16,-4-2 40-16,-2-14 93 15,-2-7 0-15,-8-11-21 16,-3-12-16-16,2 1-60 16,-2-19-8-16,1-6-55 15,4-8-24-15,9-2-35 16,4 6-13-16,5 11-7 16,4 6-5-16,-3 20 0 15,-5 5 0-15,0 12 3 16,-5 4 4-16,-1-7 3 15,-1-3 2-15,1-9 2 16,-1-5 2-16,-2-8 11 16,-1-4 11-16,-1-8 18 0,3-2 8 15,2-1-3-15,-2 0-9 16,3 10-14-16,0 5-7 16,2 8-7-16,5 4-2 15,7 6 1-15,7-1-1 16,10 2 0-16,6-3-1 15,1-2-8-15,2-3-3 16,-5-2-43-16,-1-5-51 0,-10 7 53 16</inkml:trace>
  <inkml:trace contextRef="#ctx0" brushRef="#br0" timeOffset="174467.29">21650 1775 658 0,'0'-2'45'0,"-2"5"14"0,4 2 148 0,-1 1-23 0,6-6 45 0,-1 2-13 0,4-4-75 0,-6-6-20 0,1 2-22 15,-5-5-15-15,-9 8-28 16,-7-3-12-16,-20 6-26 0,-13-2-11 16,-16 5-7-1,-6 5-2-15,0 8-3 0,0 0 0 16,14 1-10-16,7-5-27 16,15-7-69-16,8-2-53 15,15-3-138-15,7-6-121 16,8 3 237-16</inkml:trace>
  <inkml:trace contextRef="#ctx0" brushRef="#br0" timeOffset="174703.63">21150 1596 993 0,'0'0'111'15,"0"2"101"-15,-5 4-55 0,-4 10-14 16,-4 3-44-16,-4 12-58 15,-5 3-9-15,-5 0-16 16,1-1-3-16,4-4-5 16,11-2-3-16,11-5-2 15,10-8 2-15,20-3 1 16,4-6-1-16,8-5-8 16,5 0-32-16,-3-3-154 15,2-4 124-15</inkml:trace>
  <inkml:trace contextRef="#ctx0" brushRef="#br0" timeOffset="175332.48">20150 1716 784 0,'1'21'115'0,"-1"6"100"16,0 6-38-16,-3 0-29 15,-5 5-59-15,-4-1-66 16,-3 1-10-16,4-1-9 16,2-4-1-16,-1-10-5 15,7-4-21-15,-3-11-20 32,3-5-13-32,3-14-25 0,0-11 1 0,0-9 7 15,3-10 14-15,0-7 47 16,2-4 29-1,-2-6 62-15,5-2 17 0,4 8 12 0,6 6 2 16,5 21-31-16,4 5-12 16,0 18-24-16,1 2-14 15,-2 14-16-15,-3 5-5 16,-2 3-4-16,-4 8 0 16,-12-3 1-1,0 3 1-15,-10-3 1 0,-9-2 2 16,1-5 2-16,-3-5 1 15,2-9 5-15,5-1 1 0,-2-5-4 16,6 0-5-16,2 1-9 16,-2 9-2-16,13 4-1 15,-3 6 2-15,7 12 1 16,-1-4 0-16,2 1-3 16,7-4-2-16,-1-9-76 15,7-7-67-15,0-10 81 16</inkml:trace>
  <inkml:trace contextRef="#ctx0" brushRef="#br0" timeOffset="175536.35">20558 1672 1337 0,'-9'11'126'0,"4"3"31"0,-6 12-43 0,8 5-2 0,-3 5-76 0,2-3-18 31,8 1-15-31,5 0-3 16,5 3-24-16,4-1-83 15,2-3-221-15,2 3 198 16</inkml:trace>
  <inkml:trace contextRef="#ctx0" brushRef="#br0" timeOffset="176410.69">21689 2338 451 0,'5'3'172'0,"1"-2"132"16,-6 6-53-16,-1-4-40 0,-7-3-67 0,-5 3-24 0,-7 0-44 15,-12 3-17-15,-14-4-18 16,-12 1-12-16,-11 3-13 15,-5-1-5-15,1 3-9 16,8-3-13-16,13 0-53 16,10-1-33-16,7-8-154 15,8-4-143-15,13-2 224 16</inkml:trace>
  <inkml:trace contextRef="#ctx0" brushRef="#br0" timeOffset="176620.92">21095 2222 1018 0,'0'7'134'16,"-7"-1"107"-16,1 0-44 16,-15 2-25-16,7-5-46 15,-8 5-52-15,-3-5-13 16,3 8-31-16,-2 4-16 16,7 11-19-16,11 9-5 15,9 1-2-15,11 4 3 16,16-7 2-16,3-5 2 0,8-6-18 15,5-3-28 1,-5-14-99-16,5 0-163 0,6-5 177 16</inkml:trace>
  <inkml:trace contextRef="#ctx0" brushRef="#br0" timeOffset="177031.46">22062 2126 936 0,'20'-6'121'0,"-4"0"168"16,-2 1-95-16,-9 2 34 0,-2-2-39 15,-11 2-84-15,-6 0-19 16,-10 3-45-16,-3 3-17 15,-3 6-19-15,-4 4-5 16,-3 7-6-16,3 6-2 16,4 8-1-16,5 6 0 0,10 6 3 15,6-1 1 1,6 1 4 0,3-3 2-16,0-4 1 0,0-4 0 0,1-1 1 15,6-4-1-15,5-3-1 16,6-2 1-1,5-7 0-15,6-2 0 0,-3-12-3 16,8-2-10 0,-4-7-70-16,-4-9-73 0,-2-10-262 15,3-1 234-15</inkml:trace>
  <inkml:trace contextRef="#ctx0" brushRef="#br0" timeOffset="177539.08">22204 2178 1423 0,'-2'16'106'0,"5"11"16"16,4 1 12-16,0 10-27 15,4 5-45 1,-1-7-26-16,-1 7-13 0,-1-7-16 16,0-1-2-16,-2-10-1 15,1-6 0-15,-7-7 0 16,0-10 0-1,-8 4-6-15,0-9-5 0,-9-14-7 16,2-2 0-16,0-19 4 16,0-8 3-16,6-9 5 31,6-7 2-31,12 6 4 0,7 5 6 16,9 15 4-16,1 11-1 0,2 12-3 15,-1 5-4-15,1 13-5 0,4 1-1 31,-5 13 1-31,-2 2 0 16,-8 1 2-16,-4 0 2 16,-12-3 2-16,-2 1 3 0,-12-4 5 15,-4 0 0 1,-10-5 0-16,-11-3-2 16,-3-5-6-16,-1-2 0 15,8 1-4-15,12 0-3 0,11 9-3 16,11 1-1-16,16 10 1 15,5 0 2-15,4-1 3 16,2-2 0-16,-1-2-1 16,-2-1-1-16,0-5-38 15,-10-2-35-15,0 1-154 16,3-4 129-16</inkml:trace>
  <inkml:trace contextRef="#ctx0" brushRef="#br0" timeOffset="177765.87">22598 2262 1629 0,'2'12'108'0,"-2"6"4"0,1 7 9 0,1 7-29 16,-1 7-43-16,6-6-20 0,-6 0-8 0,9-3-21 15,-6-6-12-15,7-2-63 16,2-6-59-16,-7-5 71 16</inkml:trace>
  <inkml:trace contextRef="#ctx0" brushRef="#br0" timeOffset="178197.8">22686 2134 774 0,'4'-8'174'15,"-3"0"176"-15,9 2-184 16,-1 3 31 0,5 1-62-16,2 2-26 0,11 0-24 0,1 0-19 15,10 5-29 1,3-3-5-16,2 2-9 0,-5 0-5 15,-10-1-9 1,-6 3-4-16,-8 0-4 0,-3 4-2 16,-8 2-5-16,-1 7 0 15,0 8 0-15,-2 3 2 16,9 8 3-16,-1 0 0 16,5 4 2-16,-1 3-1 15,4 0-3-15,-8 3 1 0,1-7 1 16,2-2 0-1,-11-3 4-15,0-3-1 0,-9-3 2 16,-5-8 1-16,-8-4 2 16,-5-2 2-1,-3-9-12-15,-3-3-8 0,-7-4-42 16,1-8-27 0,-2 0-155-16,-5 0 139 15</inkml:trace>
  <inkml:trace contextRef="#ctx0" brushRef="#br0" timeOffset="182251.22">13853 3516 386 0,'-4'3'108'0,"-1"-3"114"0,0 0-11 0,4 0-53 0,-1-3-33 0,2-7-47 16,0-1-15-16,0 3-6 15,0 7 2 1,-1-1-6-16,-9-4 3 0,4 7 8 16,-4 10 14-16,6 10 17 15,-3 3 0-15,6 10-15 16,-2-2-22-16,3 1-29 16,1 6-11-16,1-2-8 15,-1-3 0-15,-1-2 0 16,-1-1-1-16,-4-1-12 15,-3-4-33-15,0-4-109 16,3-2-90-16,5-9 115 16</inkml:trace>
  <inkml:trace contextRef="#ctx0" brushRef="#br0" timeOffset="182518.2">13771 3542 751 0,'-11'-39'165'0,"5"1"178"0,6 10-148 15,0 6-2-15,8 7-50 16,5 3-26-16,6 6-28 16,6 6-17-1,2 9-28-15,3 2-13 16,1 5-17-16,-1 3-1 0,-6 1-3 16,-4 2-1-16,-7-3-3 15,-5 3 3-15,-13 2 10 16,-12 3 1-16,-18-2-9 15,-12 0-34-15,-7-4-111 16,-6-4-57-16,16-4-133 16,1-9 157-16</inkml:trace>
  <inkml:trace contextRef="#ctx0" brushRef="#br0" timeOffset="183002.62">14087 3517 1091 0,'9'18'90'0,"1"4"52"0,1-2-17 15,0 12-16-15,0-2-37 16,-2 4-43-16,-1 4-9 16,-3-5-11-16,0 4-2 15,-4-4 0-15,-1-2-2 16,-7-9-5-16,2-4-5 0,-3-12-2 15,2-6-1-15,-4-13 6 16,-1-12 3-16,8-14 5 16,0-13 3-16,4-19 8 15,6-3 5-15,10 1 6 16,2 10 3-16,8 19 1 31,6 14-5-31,3 17-9 0,-6 10-7 0,8 12-8 16,-11 6 1-16,-7 5 1 15,-2 10 3-15,-17 0 5 16,-4 2 2-16,-19-4 3 16,0-1 1-16,-6-10-3 15,1-1-2-15,5-8-5 16,1-3-6-16,10 2-12 16,11 9-3-16,14 16-3 15,12 2 2-15,11 12 8 16,-2-5 3-16,3 0 13 15,-3-5-34-15,-1-10-166 16,4-6 135-16</inkml:trace>
  <inkml:trace contextRef="#ctx0" brushRef="#br0" timeOffset="183280.35">14649 3613 971 0,'-27'22'76'15,"1"10"159"-15,8 3-142 0,7 6 4 0,6 4 0 0,10-7-66 0,9 0-10 0,17-14-8 16,2-8 0-16,13-13 10 16,-2-3 15-16,-3-10 28 15,-4-2 14-15,-11-9 26 16,-8-4 2-16,-15-5-7 31,-6 2-16-31,-27-4-36 0,-8-4-22 0,-14 3-53 16,-5 0-28-16,7 7-63 15,4 11-64-15,19 3 102 16</inkml:trace>
  <inkml:trace contextRef="#ctx0" brushRef="#br0" timeOffset="183503.17">15013 3470 1155 0,'13'3'162'0,"-2"5"114"15,1 8-128 1,-7 11-1-16,4 14-81 0,-4 6-17 16,2 8-27-16,-3 2-10 15,1-5-1-15,3-2-21 16,-3-9-78-16,2-4-64 15,-7-12-288-15,2-8 256 0</inkml:trace>
  <inkml:trace contextRef="#ctx0" brushRef="#br0" timeOffset="183892.81">15056 3509 1340 0,'3'-61'137'0,"5"10"81"15,0 17-21-15,9 12-54 16,0 7-33-16,13 9-28 15,2 6-12 1,4 10-15-16,0 2-12 0,-4 5-23 16,-4 2-3-16,-10 5-10 15,-11 1 1-15,-11 2 7 16,-9 1 0-16,-18 2-2 16,-6 2 0-16,-1-7-6 15,2-7-3-15,11-9-3 16,9-7-2-16,16-4-8 0,3-6-2 15,13 3-1-15,6-1 1 16,8 6 6-16,3 5 3 16,2 0 2-16,0 4 0 15,-1 7 2-15,-4-4-1 16,-9 4 3-16,-5 5 2 16,-20-7 5-1,-7 6 3-15,-19-2 0 0,-12 1-2 0,-5 3-22 16,-9 0-30-16,7-2-66 15,2-2-50-15,11-15-149 16,9-3-204-16,27-18 296 16</inkml:trace>
  <inkml:trace contextRef="#ctx0" brushRef="#br0" timeOffset="184191.2">15939 3303 1034 0,'2'1'202'0,"-4"6"82"0,-20-1 20 0,-10 5-30 16,-18 5-94-16,-15 3-28 0,4 0-74 0,-2 4-31 15,11 12-35-15,14 0-12 16,6 9-10-16,12 5-2 15,23 3-2 1,8 1 0-16,17-2 8 0,5-1 0 16,2-10 2-16,3-9 0 15,4-9-18-15,0-6-29 16,10-11-86-16,-4-8-64 16,0-16 101-16</inkml:trace>
  <inkml:trace contextRef="#ctx0" brushRef="#br0" timeOffset="184332.72">15696 3692 1233 0,'-14'10'166'15,"-2"-1"249"-15,18-9-304 16,10-1 4-16,14-17-39 16,10-1-25-1,16-9-71-15,2-4-6 0,-1-10 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7:42:19.78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11T17:43:17.657"/>
    </inkml:context>
  </inkml:definitions>
  <inkml:trace contextRef="#ctx0" brushRef="#br0">14644 715 734 0,'35'-6'135'16,"-9"1"106"-16,-2 3-6 0,-11 7-53 0,-9-3-14 0,-4 9-2 0,-12-7-4 0,-15 9-4 15,-1 1-19-15,-18 0-51 0,-3 4-26 16,-2-4-43-16,4 0-11 15,4 5-4-15,10 1-3 16,11 6-4-16,11-3-2 16,13-4-2-16,9 5 2 15,14 0 7-15,8 1 3 16,8 3 2 0,8-3-2-16,0 2-3 15,-3 2 0-15,-7 1-1 16,-7-2 1-16,-26-3 1 15,-7 0 0-15,-26-1-5 16,-10-2-14-16,-4-4-55 0,-4-9-58 16,7-9-150-1,6-8-163-15,18-12 242 0</inkml:trace>
  <inkml:trace contextRef="#ctx0" brushRef="#br0" timeOffset="315.38">14762 1010 939 0,'40'-5'117'0,"-1"-3"68"0,2-3 0 16,-2-3-43-1,-1-7-38-15,3-4-35 0,-4 0-4 16,-11 0-5-16,-7 3 4 0,-9 0 17 31,-10 1 1-31,-22 8 1 0,-3 7-4 0,-13 12-15 16,-7 9-6-16,0 15-22 15,-3 4-11 1,1 15-18-16,9 6-6 0,13 7-7 16,12-5-1-1,26-8-5-15,9-8-2 0,18-19-12 16,4-7-22-16,12-18-101 31,0-6-69-31,5-12-226 16,-1-6 234-16</inkml:trace>
  <inkml:trace contextRef="#ctx0" brushRef="#br0" timeOffset="1014.86">15456 918 1201 0,'-20'3'174'0,"-12"10"144"15,-10 8-127-15,-7 2-32 32,8 6-58-32,3-6-34 15,16 4-33-15,9-3-17 16,15 1-18-16,7-6-4 15,13 0 0-15,2-2 1 16,6-4 3-16,6 1-1 16,2-5 0-16,1 2 1 15,3-3 1 1,-3-1 0-16,-11 2 1 0,-4-4 1 0,-15-2-1 16,1-3 2-16,-8-5 0 15,-2-6 0-15,-8-9 0 16,0-6-1-16,0-7 1 15,6-5-1-15,7 1-1 16,9 0-2-16,10 9 1 16,0 4 0-16,6 12-2 15,3 7-1-15,-2 7-1 16,10 4 1-16,2 3 1 16,1 1 2-16,5-5 2 15,1-2-1-15,-1-3 2 0,-6-5 0 16,-8 0 1-16,-5-6 8 15,-10 2 6-15,-10-4 3 0,-15-1 19 16,-3 0 5 0,-14 3-4-16,-3 1-1 15,-4 21-23-15,-1 11-10 16,8 18-6-16,3 10-2 16,16-7 0-16,8-5-2 15,15-13-2-15,10-5-2 0,10-16-24 16,7-4-22-16,0-16-73 15,5-8-41-15,-6-14-45 16,-6-14-23-16,5-1 15 16,-7-12 37-16,-8-12 74 15,5 3 54-15,-23-15 114 16,0 10 41-16,-11 32 86 16,-2 19 7-16,-9 37-16 15,-1 16-21-15,-5 29-59 16,-1 11-5-16,1 12-23 15,10-1-13-15,4-7-26 0,4-3-11 16,4-9-15-16,4-8-25 16,5-10-98-1,-4-10-62-15,11-10 83 0</inkml:trace>
  <inkml:trace contextRef="#ctx0" brushRef="#br0" timeOffset="1157.5">16266 789 1316 0,'37'-5'152'0,"8"-3"41"16,8 4-36-16,9-1-18 0,-5-3-92 0,4-5-23 0,-18 1-14 0,-9-2-57 16,-21-5 33-16</inkml:trace>
  <inkml:trace contextRef="#ctx0" brushRef="#br0" timeOffset="1676.25">13106 844 998 0,'39'3'93'0,"8"0"95"0,7-3-22 0,17-1 36 0,13 6-45 0,12 4-65 0,-3-6-21 0,-3 4-41 0,-14-11-8 0,-10 0-14 0,-6 2-27 16,-21 2-137 0,-13-3-231-16,-28-5 216 15</inkml:trace>
  <inkml:trace contextRef="#ctx0" brushRef="#br0" timeOffset="1958.97">13199 620 944 0,'3'0'112'16,"0"2"270"-1,0-1-256-15,-4 1 8 0,-12 3 0 0,-14 7-85 16,-8 4-19-16,-7 20-17 16,-1 8-8-16,-1 21-6 15,13 8-2-15,4-2 1 16,6-4-1-16,31-10 1 16,5-8-1-16,25-6 0 15,10-7-2-15,7-19-40 16,5-6-58-16,-5-11 60 15</inkml:trace>
  <inkml:trace contextRef="#ctx0" brushRef="#br0" timeOffset="2728.93">11575 797 1118 0,'7'-6'190'0,"1"1"138"0,-4 6-100 15,-1 10-3-15,-7 5-93 0,-9 13-35 0,8 16-57 0,-2 7-13 0,0 11-20 0,7 0-5 0,-11-7-2 0,-1-4-8 0,2-11-37 0,2-5-24 0,3-11-54 16,2-4-21-16,3-20 11 15,-9 2 21-15,4-20 60 16,-4-13 27-16,2-16 33 16,-1-12 19-16,7-18 35 15,1-6 13-15,12-1 23 16,6 4-3-16,13 21-8 16,-1 7-2-16,11 23-5 15,2 6-5-15,0 22-23 16,-4 3-13-16,-1 16-25 15,-10 1-7-15,-12 12-1 0,-8 6 1 16,-22 1 7-16,-10 2-1 16,-12-3 0-16,-4-10-3 15,2-2-3-15,-1-6-1 16,12-1-4-16,5 1-4 16,17 3-7-16,5 8 0 15,15 7 1-15,8 1 3 0,9-1 2 16,3-2 1-16,2-10-3 15,1-9-30-15,2-12-98 16,-2-5-68-16,1-14 92 16</inkml:trace>
  <inkml:trace contextRef="#ctx0" brushRef="#br0" timeOffset="2906.74">12241 590 1646 0,'-8'19'135'0,"-6"21"97"0,1 13-40 0,-1 24-26 0,-6 5-32 0,7 0-61 0,4-3-22 0,2-8-31 0,7-6-12 16,-3-4-102-16,5-1 452 16,-13 3-285-16</inkml:trace>
  <inkml:trace contextRef="#ctx0" brushRef="#br0" timeOffset="33882.37">8232 14913 567 0,'0'-21'126'0,"4"2"90"0,-1-6-3 0,0 0-3 0,-3 0-14 15,2-1-14 1,-4 6-26-16,0 6-14 0,2 12-26 16,0 1-13-16,0 4-17 31,5 11-12-31,0 22-18 0,-2 13-7 0,-3 14-19 16,0 13-7-16,-5 9-12 31,-4 2-4-31,-2 11-4 0,-2-5-3 0,7 0-2 15,-7-3-10-15,5-12-42 0,4-8-34 32,-1-28-120-32,5-12-82 15,9-31 156-15</inkml:trace>
  <inkml:trace contextRef="#ctx0" brushRef="#br0" timeOffset="34373.85">8564 15361 1455 0,'-5'9'147'0,"-3"4"85"16,-6-13-8-16,0 0-88 16,-10 0-33-16,-3-8-52 15,2 11-16-15,0 8-26 16,1 3-8-16,7 19-10 15,4 8-5-15,8 11 0 16,9 7-1-16,10-7 6 16,0-8 1-16,14-16 5 15,2-10 1-15,0-14 16 16,-4-4 11-16,-7-19 10 16,-4-10 5-16,-8-24-2 15,0-8-8-15,-3-27-4 0,-3-7-9 16,6-14-3-16,-3-9 5 15,-1 8 3-15,5 1 4 16,2 22 11-16,-2 18 2 16,1 29 4-16,-4 13 10 15,-5 29-14-15,-2 15-11 16,-2 24-9-16,-8 14-14 16,-3 26-5-16,-4 17 0 0,3 25-1 15,2 14-3 1,11 3 0-16,3-7-3 15,17-23-8-15,11-18-11 0,24-31-22 16,15-20-7-16,15-30-22 16,-3-19-19-16,1-26-109 15,-6-12-89-15,5-22 157 16</inkml:trace>
  <inkml:trace contextRef="#ctx0" brushRef="#br0" timeOffset="35195.4">11437 15063 621 0,'3'-8'131'0,"0"-2"133"0,-3 1-38 0,0-1-51 0,-3 1-9 0,1-4-6 15,-3 4 2-15,5 4-1 0,-6-3-5 0,-7 2-12 16,4 3-23-16,-15 6-28 15,-7-2-16-15,-2 14-40 16,-5-3-2 0,2 10-22-1,1-1-6-15,11 4-7 16,5 3-6-16,8 7-5 16,8 5-1-16,5 7 4 15,7 6 3-15,2 9 2 0,-3 4 2 0,0 11 1 16,-7 1 0-1,-1 12-1-15,0 3-1 0,0 3-2 16,0-1 1-16,0-10-4 16,10-10 0-1,7-19-6-15,7-8-1 0,8-19-12 16,7-13-11-16,7-10-56 16,-2-12-34-16,13-24-146 15,-7-8-217-15,2-28 291 16</inkml:trace>
  <inkml:trace contextRef="#ctx0" brushRef="#br0" timeOffset="35726.82">11771 15318 1337 0,'0'22'157'0,"-2"5"83"16,-2 11-95-1,-4 4-27-15,5 12-73 0,-5 1-21 0,6 8-20 16,1 2-3-16,-1-2-28 31,0-1-22-31,2-15-19 0,0-5 0 0,0-20 24 16,0-9 22-16,-1-14 36 16,-5-12 15-1,1-25 18-15,-5-14 6 0,10-25 3 16,0-10-9-16,16-3 2 31,8 0 6-31,14 13-3 0,4 6 4 16,10 19-22-16,7 11-16 0,4 19-8 15,0 12-9-15,-8 14 5 16,-8 8 2-16,-18 13 10 0,-15 7 5 16,-16 9 10-16,-13-2 0 15,-17 7-11 1,-7-6-5-16,-13-7-5 0,1 0-3 15,-4-22 0 1,3-2-3-16,14-10-7 16,11-4 1-16,16 5 4 15,10-3 5-15,8 4 2 16,14 6 1-16,9 15-4 16,13 6-1-16,7 12-2 15,4 5-1-15,-1-1-3 16,-1 5-2-16,-6-1-7 15,-6-4-23-15,-9-6-74 16,-7-7-62-16,1-17 82 16</inkml:trace>
  <inkml:trace contextRef="#ctx0" brushRef="#br0" timeOffset="35931.01">12609 15186 1637 0,'11'9'142'0,"-3"10"105"0,-5 6-56 0,0 15-57 0,-3 5-31 0,0 12-51 0,0 3-20 16,-2 6-28-16,-1 7-20 16,2-7-66-16,-1 3-67 15,2-9-278-15,3-9 253 0</inkml:trace>
  <inkml:trace contextRef="#ctx0" brushRef="#br0" timeOffset="36389.91">12972 14918 1280 0,'-7'0'140'0,"4"-4"135"16,0 4-95-16,5 0-47 16,4-1-36-16,18 1-52 15,2-2 3-15,18 4 6 0,7-4-6 16,6-7-14-16,6 9-10 16,-9-2-12-16,-4 2-2 15,-14 11 4-15,-9-8 15 16,-19 10 10-16,-8 0 0 15,-19 12-8-15,-1 11-13 0,-3 10-18 16,0 11-8 0,10 9-17-16,8 3-2 15,10 5 0-15,8 4 6 16,12-3 5-16,3 1 3 16,6 3 2-16,-6-2 0 0,-12-1 12 15,-7-2 4-15,-12-9 6 16,-11-9 3-16,-18-8 14 15,-4-6 14-15,-11-10 12 16,-10-5 0-16,-11-12-17 16,-3 1-34-16,-6-8-85 15,-5-8-45-15,-13-11-166 16,-11-8 157-16</inkml:trace>
  <inkml:trace contextRef="#ctx0" brushRef="#br0" timeOffset="48319.53">9742 12244 543 0,'-6'0'152'0,"-5"13"175"0,-2 1-30 0,-6 11-54 0,2 1-33 0,3-1-60 0,3-5-21 0,11-9-38 0,0-9-2 15,9 1-8 1,5-11-10-16,24 4-12 16,14-3-13-16,24 4-26 0,17 2-8 31,8-10-8-31,2 1-1 0,-13-3 1 0,-16 6 1 16,-14-1-26-1,-11 6-39-15,-21 2-124 16,-14 0-160-16,-17 10 187 15</inkml:trace>
  <inkml:trace contextRef="#ctx0" brushRef="#br0" timeOffset="48590.91">9753 12005 1625 0,'-12'34'106'0,"-6"3"41"0,-2 4 3 0,-4 3-46 16,0 0-13-16,4-1-42 16,-5-4-11-16,6 2-28 15,11 3-12-15,2-1-3 0,21 7-8 32,11-4-6-32,5-5 0 15,23-3 1-15,3-13-1 16,12-15 7-16,8-10 2 15,-7-16-82-15,2-5-75 16,-32-13 91-16</inkml:trace>
  <inkml:trace contextRef="#ctx0" brushRef="#br0" timeOffset="49203.49">8864 12049 1051 0,'-8'-17'102'0,"-2"6"94"0,2 4 5 15,-1 17-17-15,-2 4-30 16,-2 17-66-16,2 10-40 16,-8 15-39-16,-1 0-3 15,-2 7-6-15,3 1 0 16,4-9 0-16,-3-6-1 16,8-16 3-16,-3-11 1 0,4-16 3 15,-2-7 3 1,1-26 9-16,4-10 7 0,5-26 2 15,4-8-2 1,11-11 4-16,13-4 11 0,11 21 13 16,3 10-4-16,6 19-11 15,-8 10-17-15,-4 12-14 16,-6 6 2-16,-15 11 3 16,-3 7 3-16,-18 12 0 15,-2 5 2-15,-13 6-2 16,-3 2-1-16,-2-2-2 15,-8-7-1-15,-3-3-4 16,5-6-1-16,8-3-6 16,12 0-4-16,16 8-9 15,16 7 1-15,18 16 7 0,-3 1-2 16,7 9 8-16,-3-4-1 16,-8-12-4-16,0-9-10 15,-9-12-78 1,-1-7-52-16,-1-14-317 15,5-13 269-15</inkml:trace>
  <inkml:trace contextRef="#ctx0" brushRef="#br0" timeOffset="49377.83">9165 11924 1334 0,'3'2'161'0,"3"9"152"0,-4 8-96 0,-1 17-39 0,-2 10-31 0,-2 20-54 0,-7 5-27 0,6 13-44 0,-1 4-17 16,5-14-16 0,9-6-43-16,15-18-114 0,7-1-98 15,7-20 128-15</inkml:trace>
  <inkml:trace contextRef="#ctx0" brushRef="#br0" timeOffset="50059.57">11055 11809 1021 0,'-14'-9'207'0,"1"-2"271"0,10 4-303 0,3 7-13 0,3 7-47 0,6 13-22 0,7 27-39 0,2 7-13 0,-1 23-21 0,2 12-5 0,-7-6-7 16,0 6-5-16,-5-6-9 16,-5-12-20-16,-2-13-1 15,0-16 0-15,-8-20 10 16,-1-18 17-16,-2-18 4 16,-4-13 1-16,4-23 9 15,5-2 2-15,12-10 7 16,9 9 4-16,11 5 7 0,4 12 0 15,13 19 2 1,-4 9-1-16,-1 19-10 0,-6 11-4 16,-9 16 2-16,-10 0-2 15,-14 7 1-15,-11 0 2 16,-14-4-10-16,-7-4-10 16,-1-11-51-16,-3-7-39 0,5-13-135 15,4-8-134-15,13-18 199 16</inkml:trace>
  <inkml:trace contextRef="#ctx0" brushRef="#br0" timeOffset="50344.68">11490 12161 944 0,'14'0'224'16,"-6"1"250"-16,-3 4-245 15,-7 0-41-15,1 9-78 16,2 3-38-16,-1 12-44 0,5 2-13 15,2 9-15-15,7-1-7 16,11-7-3-16,10-7-1 16,4-19 3-16,1-3 4 15,-4-10 8 1,-6-4 9-16,-11-4 18 0,-10 1 14 16,-14 0 6-16,-7 0-5 15,-15-5-21-15,-11 1-26 16,-14-8-91-16,2 2-69 15,1 7-196-15,8-4 187 0</inkml:trace>
  <inkml:trace contextRef="#ctx0" brushRef="#br0" timeOffset="50666.13">11777 12142 1059 0,'30'30'136'0,"-4"-2"118"15,-3 4-60-15,-7-5-65 16,0-4-29-16,-7-4-37 15,-4-5 2-15,-5-7-24 16,0-7-1-16,-2-3-15 0,-1-8-3 16,3-13-5-16,0-3 9 15,5-8 10-15,3-1 6 16,6 3 6-16,3 1-1 16,4 12-4-16,3-2-7 15,2 11-15-15,3 1-8 16,4 6-13-16,0 5-1 15,-8 9 1 1,-3-2 2-16,-9 12 4 16,-8 7-2-16,3 11 0 15,-5 4-4-15,8 2-8 0,1-6-5 0,3-11-36 32,5-8-24-32,-4-16-113 15,9-9-95-15,11-13 157 16</inkml:trace>
  <inkml:trace contextRef="#ctx0" brushRef="#br0" timeOffset="50820.3">12241 11798 1697 0,'-6'3'52'15,"0"-6"3"-15,6-11-110 16,0-3-60-16,17-4 65 15</inkml:trace>
  <inkml:trace contextRef="#ctx0" brushRef="#br0" timeOffset="51263.84">12460 12207 1585 0,'-1'6'128'0,"-4"-3"67"16,4-11-22-16,1-8-55 0,4-4-30 15,10-5-45-15,5 1-14 16,10 15-24-16,6 9-5 16,1 15-2-16,2 15 0 15,1 2 2-15,4-4 1 16,4-12-1-16,0-8 1 16,-4-21 1-16,-2-9 10 15,-6-6 44-15,-9-7 23 0,-10 4 43 16,-6-4 13-1,-12 10 1-15,-9 4-15 16,-3 21-40-16,-7 10-27 0,-2 31-48 16,5 17-6-16,12 32-7 15,-2 12-2-15,8 13-31 16,0 5-14-16,-1 5-67 16,2 3-21-16,-6-7 33 15,-7-9 14-15,-21-20 81 16,-10-17 26-16,-17-29 15 15,3-18 12-15,1-28 28 16,4-14 8-16,14-30-10 16,9-16-20-16,29-33-46 15,18-5-17-15,27-11-33 0,9-6-21 16,17-11 41-16</inkml:trace>
  <inkml:trace contextRef="#ctx1" brushRef="#br0">19201 8357 0,'0'0'0,"83"-39"0,-83 39 0,142-67 0,-12 4 0,-36 19 16,-42 13 0,-13 7-16,-7 4 15,-13 8 1,-11 5-16,4 3 15,-12 4-15,4 0 16,0 0-16,0 0 16,4-4-1,-4 0 1,-4 0-16,4 0 16,0 0-16,3 0 15,-3 0-15,-4-4 16,4 0-1,0 0 1,-4 4-16,0 0 31</inkml:trace>
  <inkml:trace contextRef="#ctx0" brushRef="#br0" timeOffset="58025.99">12012 1787 884 0,'16'-1'160'0,"-2"-1"77"0,-6 7-46 0,-9 9-44 0,-15 8-82 0,-5-1-19 0,-1-4-30 0,7-3-5 16,0-8-17-16,4 1-76 0,11-7 55 0</inkml:trace>
  <inkml:trace contextRef="#ctx0" brushRef="#br0" timeOffset="58150.9">11911 2202 1125 0,'-6'22'83'0,"-3"-3"38"0,6-11-74 15,-4-7-8-15,6-5-52 16,-1-6-64-16,4 5 47 16</inkml:trace>
  <inkml:trace contextRef="#ctx0" brushRef="#br0" timeOffset="58308.4">11885 2703 1370 0,'0'34'73'15,"-4"-8"3"-15,0-2-8 16,1-10-41-16,1-9-13 16,2-5-50-16,0-5-91 15,9 7 77-15</inkml:trace>
  <inkml:trace contextRef="#ctx0" brushRef="#br0" timeOffset="58426.67">11938 3101 1200 0,'0'25'128'0,"0"-1"75"15,0-2-42-15,0-11-67 16,3-6-42-16,4-5-33 16,-1-4-64-16,5-2 35 15</inkml:trace>
  <inkml:trace contextRef="#ctx0" brushRef="#br0" timeOffset="58570.09">12033 3717 1753 0,'-6'38'56'0,"1"-3"-22"0,-3-7-1 16,-1-6-46-16,-4-7 269 15,-9 7-189-15</inkml:trace>
  <inkml:trace contextRef="#ctx1" brushRef="#br0" timeOffset="3331.28">18921 7486 0,'0'0'0,"0"0"0,0 0 0,0 0 0,0 0 16,12 43-16,-12-35 15,0 0 1,0 0-16,-8 0 16,4 0-1,0-1-15,0-3 16,4 4-16,-12 0 15,4 0 1,0-4 0,0 0-16,4 0 15,0 0-15,-3 0 16,3 0-16,0 0 16,4 0-1,-4 0-15,4-1 16,-8 1-1,4 0-15,0 0 16,0-4 0,4 0-16,-8 0 15,4 0 1,0 4-16,4-4 16,0 4-16</inkml:trace>
  <inkml:trace contextRef="#ctx0" brushRef="#br0" timeOffset="61613.79">11533 1928 387 0,'-11'6'105'0,"-7"3"98"16,9-1 10-16,1-6-20 0,5-4-30 0,4-3-41 0,4-1-13 0,0-2-17 0,-5 4-9 0,0 2-5 0,-5 2-8 0,2 9-20 15,0 9-13-15,-8 15-22 0,1 5-8 0,-1 12-5 0,3 4-2 0,2 1 1 0,5-8 0 16,1-10 2-16,0-6 0 16,0-17 2-16,0-12 0 0,0-1 2 15,0 1 0-15,-2-5-1 16,4-7-2-16,7-4 0 16,2-3-1-16,5-13 9 15,6 0 5-15,5-2 14 16,-4 1 8-16,6 7 3 15,-1 8-1-15,-3 15-11 16,-1 4-8-16,-10 18-9 16,-1-1-1-1,-10 12 4-15,-4-4 2 16,-7 2 0-16,-11-5 0 0,-7-1-3 16,1 3-3-16,-17-5-3 15,-4 3-1-15,-6-9-6 16,0-5-6-16,11-6-38 15,8-7-20-15,20-8-64 16,10-7-44-16,17-8-157 0,13-5 182 16</inkml:trace>
  <inkml:trace contextRef="#ctx0" brushRef="#br0" timeOffset="61928.13">11809 2137 883 0,'11'8'121'0,"-6"0"109"15,3 2-32-15,-7-1-7 16,7 0-54-16,-2 1-56 16,4 3-21-16,2 4-35 15,1-3-3-15,0 7-12 16,-2-1-2-16,-5 2-1 16,2-3 2-16,-8 0 1 15,0-5 0-15,-6-3 3 16,-1-6 6-16,-4-3 32 15,2-6 11-15,-2-8 23 0,1-7-1 16,4-10-21-16,6-4-11 16,13-5-27-16,9-4-9 15,14 7-16 1,8 2-2 0,16 8-4-16,2 8-1 0,-1 2-19 15,-1 6-65-15,-6 10 59 0</inkml:trace>
  <inkml:trace contextRef="#ctx0" brushRef="#br0" timeOffset="68055.17">11094 2087 699 0,'11'-5'116'0,"-1"-4"71"0,-2 5-18 16,-5 3-2-16,-3 2-30 0,-2 3-11 0,-6 5-25 16,-1 2-14-16,-4 2-15 15,-4-4-4-15,1 1-7 16,0 2 1 0,-1-1-10-16,3 0-7 0,-2 0-14 0,-6-4-7 15,-5 1-10-15,-3 4-2 16,-16 1-2-16,1-1-1 15,-14 6-1 1,-1 4-1-16,0 5 1 16,-1 7 2-16,-4 6 4 15,-6-1 0-15,3 12-1 16,2-1-2-16,-6 5-5 16,2 7-1-16,-18 9-3 15,-2 1-1 1,3 6 0-16,7 2-1 0,9 4 0 15,3-4 0-15,5 7-1 16,-2 1 0-16,-9 5 1 16,0 8-1-16,-10 5 1 15,5-4 0-15,13-1 0 16,0 2 0-16,7-1 0 16,7 4-1-16,-1 7 1 15,1 3-1-15,-13 0 1 16,-9-2-1-16,-8 6 0 15,-4 3 1-15,8 12-1 0,3 2 1 16,8 2 0-16,-6-6-1 16,8 4 1-16,-4 2 2 15,-7-2 0-15,-1-1 0 16,0-2-2-16,2 0-1 16,16 4 0-16,6 4 0 15,3 0 1-15,1 0 0 16,-3 3 0-16,6 5 0 0,-3-5 0 15,2-4 0-15,6-3 0 16,0-5 0-16,3 7 0 16,2 4 0-16,0-2 0 15,4 4 1 1,-4 9 0-16,-4-4 0 0,6 4 0 16,-4-2 0-16,3-5-1 15,0 3 0-15,2 2 0 16,3-1 0-1,2-7 0-15,1 0 0 0,-1 2 0 16,6-4 0-16,-2 2 0 16,3-1-1-16,4 4-1 15,1 2 1-15,7-5-1 0,6-3 0 16,3-3 1 0,4-4 0-16,3 2 1 15,-6-4 0-15,2-5 1 16,-1-1-1-16,3-5 1 15,1 1-1-15,-1-2 1 0,4-6-1 0,1-11 0 16,4-1 0 0,2-9-2-16,4 1 1 15,1-5 0-15,1-6 1 16,-2-4-1-16,1-1 1 0,1-11-1 16,3-1 0-1,2-3 1 1,-2-5 0-16,4-6 0 0,2-3-1 0,-1-7 0 15,2-2 1-15,4-4-2 16,7 0 0 0,5-3-1-16,6-4-2 0,6-4-1 15,2 0-2-15,2-5 0 16,1-5 0-16,0 3 2 16,-1 1 2-16,6 4 3 0,4 4 1 15,6 1 1 1,-2 4 2-16,-3-3 0 15,-15 3-1-15,-3-5 1 16,-6-1-2-16,-9-2 2 16,1-1 0-16,-7-10 2 15,-1-1 2-15,-12-2 1 16,-2-7 0-16,-12 0-45 16,-7-4-42-16,-1 0-192 15,6-8 155-15</inkml:trace>
  <inkml:trace contextRef="#ctx0" brushRef="#br0" timeOffset="68393.03">8409 13550 1141 0,'-3'7'96'0,"0"0"36"0,4-3-27 0,4 0 14 0,9 7-26 16,5 0-10-16,0 5-23 15,8 3-10-15,-2 0-17 16,2 5-4-16,3 2 6 16,-2 6 2-16,-1-4 13 15,-3 2 2-15,-10-3 12 0,-4-3 9 16,-17-2 0-16,-5 5 3 15,-18-2-20-15,-11 5-8 16,-11-3-19 0,-8 0-8-16,-3-2-11 0,-4-3-10 15,-8 0-79 1,-3-2-105-16,-34-1 104 0</inkml:trace>
  <inkml:trace contextRef="#ctx0" brushRef="#br0" timeOffset="83089.89">10968 2292 480 0,'0'1'27'0,"0"1"29"0,2 7 82 0,-1 6 11 0,-1 4 19 0,0 4-32 0,0-2-43 0,-1 1-21 0,-1 1-9 16,-1 1-6-16,3-8 4 0,5 0 4 0,-2-5 13 16,6-5 18-16,-13-3 15 31,7-1 6-31,-3-2-7 0,-5 1-15 0,3 2-26 15,-12-3-5-15,2-1-11 16,-1-1-4 0,2 2-5-16,5 2-8 0,-15 3-11 15,4 6 0 1,-13 9-2-16,-5 9-6 0,-14 16-5 31,-1 7 1-31,1 15-5 0,5 8 1 16,10 6-3-16,6 5 0 0,6 0-6 15,5 0 0 1,7 3 3-16,9-3 2 16,15 4 1-1,11-1 2-15,22-11-2 0,10 0 2 16,19-14 7-16,4-2 2 16,-2-20 2-16,-4-1-3 15,-2-14-5-15,-5-8-3 16,-3-13-8-16,2-6-1 0,-6-7-37 15,-6-11-47-15,-7-9-94 16,-7-1-48-16,-20-5-61 16,-5 1 8-16,-15 6 77 15,-7 0 51-15,-10 12 110 16,-5 2 58-16,-10 12 77 16,1-2 30-16,5 4 40 15,1-2 1-15,13 0-27 16,10 0-20-16,4 0-27 15,10 0-4-15,18 4 0 16,5 4-3-16,12 13-9 16,-9-2-8-16,0 6-21 0,3 0-8 15,-3 0-15-15,3 2-7 16,-2 0 9-16,-2 3 7 16,-18 3 5-1,-4-5 10-15,-18 7-11 0,-9 4-7 16,-23 10 1-16,-22 5-10 15,-36 14-33-15,-22-4-69 0,-24 34 48 16</inkml:trace>
  <inkml:trace contextRef="#ctx0" brushRef="#br0" timeOffset="119603.65">11438 2550 622 0,'-27'7'134'0,"-1"-2"115"0,-5 7-86 0,3 2 7 0,-3 5-43 0,6-3-3 16,10-3-15-16,4-2-13 15,13-11-25 1,0 0-13-16,16-13-15 16,12-3-4-16,23-4 7 0,12 4-4 0,16 3-12 15,4 4-5-15,-4 9-14 16,-2 0 0-1,-1 3-9-15,-3 3 1 0,-6 1 3 32,-2 2-3-32,-19 1 13 0,-15 1 5 15,-21-7 21-15,-15 4 0 16,-22-8 2 0,-12-3-7-16,-16-3-20 0,-12-2-1 0,-11 2-12 31,-8-1 2-31,-15 3-4 0,-6 0-1 15,-10 0-1-15,5 2-1 16,22 2-2-16,18 2-2 16,32 2-4-16,17 1-6 15,29 5-4-15,11 1 6 16,29 3 11-16,13-2 7 16,35-4 9-16,12 2-5 15,11-9 1-15,1-1-8 16,-1-4 4-16,-2-6 0 15,-3 4-6-15,-11-2 5 16,-36 5-60-16,-21 3-54 0,-46 0 62 16</inkml:trace>
  <inkml:trace contextRef="#ctx0" brushRef="#br0" timeOffset="120636.44">13132 2278 301 0,'-14'11'95'15,"-3"0"57"-15,1 0 35 0,0-7 6 0,8-4-9 0,-1-3-12 0,7-3-8 16,1 0-9-16,1-7-37 15,3 2-23-15,6-5-46 16,6-3-16-16,21-1-14 0,11-10-3 16,35-8 2-16,22-6-1 15,26-7-8-15,9 3 1 16,26 3 2 0,21 6 5-16,9 6 14 15,10 6 1-15,22 11-8 0,-17 4-8 16,12 12-12-1,10 3-4-15,-22 13 0 0,-2 6 3 0,11 12 10 16,-10 6 10 0,-12 12-4-1,-2 1 6-15,-7 17-10 0,-14 2-10 0,-9 7 5 16,-2 6-5 0,-1-6-2-16,5 2-1 15,9-7-1-15,13-10-1 0,13-10 0 16,6-10-1-16,35-17-1 15,3-14 2 1,8-20-1-16,21-12-1 16,-9-25 2-16,10-9 1 15,0-18 8-15,-11-16 5 0,4-6 2 16,-23-5 0 0,-24-1 1-16,-6 4 1 0,-50 5 14 0,-23 7-3 15,-43 24 11 1,-32 9 5-16,-29 23-5 15,-15 2 6-15,-13 9-10 16,-11 3-10-16,-11 2-53 0,6 5-41 16,3 6-108-1,-1 0-83-15,10 5 143 16</inkml:trace>
  <inkml:trace contextRef="#ctx0" brushRef="#br0" timeOffset="121636.91">21752 1062 1036 0,'10'-7'118'0,"-7"1"84"0,-1 6 4 0,-1 10-28 0,-1 2-27 0,-1 12-22 15,-3 6-10-15,1 16-29 0,-1 10-13 0,4 28-34 0,0 7-13 16,0 29-4-16,1 11-6 0,-1 25-11 16,5 19-3-1,-5 24-6-15,0 8-4 0,6 18-3 16,4-9 0-16,4-12 2 15,2-6 2-15,6-23 3 16,3-7 3-16,-3-15 1 16,-3-7 1-16,2-28 3 15,-6-7 2-15,-1-24 2 16,-2-18 1-16,-3-30 2 16,-1-10-2-16,0-18-6 15,6-3-6-15,2-2-11 16,6-1-7-16,19 1-6 15,16-4 0-15,26-1-2 0,15-1 3 16,17-8 7-16,15 2 1 16,29-2 8-16,8 2 4 15,15-2 4-15,-3 3 2 16,-13 4 4-16,-5 1 0 16,-40 1 4-16,-18 1 3 15,-51-1 9-15,-16-1 7 16,-25 0 15-16,-11-4-5 0,-9-14-10 15,-7-5-9 1,0-23-28-16,5-8 0 0,10-26-5 16,4-12 1-1,19-23 9-15,-5-16 2 0,15-29 7 16,1-16 1 0,5-16 3-16,0-8 3 0,-10-7 12 15,-3 2 6-15,-4 2-26 16,-5 6-4-16,-4 18-14 15,-1 12-8-15,-3 19 19 0,-3 11-2 16,3 20-10 0,-5 13-6-16,-3 35-6 0,-11 15 5 15,1 27 8 1,-1 7 4-16,-1 10 8 0,2-1 0 16,-2 2 1-16,1-1 3 15,0-2 1-15,0-4 3 16,0-3 0-16,0-2 0 15,-2 1-3 1,-1-1 2-16,1 9-1 16,-1-1-2-16,-2 5-2 15,-6 2-4-15,-6 4-6 0,-12-4 0 16,-13 8 3-16,-17-4 2 0,-32 2 4 16,-14 2 2-1,-21-2 4 1,-3 6-8-16,-24-4-3 0,-5 1-1 15,-9 13-6-15,-2 2 3 0,-2 11-16 16,9 6-8-16,25-4-39 0,10 2-37 16,59-8-99-1,23-7-115-15,49 4 176 16</inkml:trace>
  <inkml:trace contextRef="#ctx0" brushRef="#br0" timeOffset="122408.67">24425 1882 331 0,'-2'-5'67'0,"-2"-3"147"0,-6 2-71 0,5-4 15 0,2 3 8 0,3 0-32 16,3 4 0-16,-3-2 5 16,0 5-4-16,2 0-2 15,1 7-3-15,7 4-5 16,-7 3-8-16,0 13-39 0,2 4-17 15,-5 15-34-15,0 3-14 16,-5 1-4-16,2-2-3 16,-5-12-20-16,8-1-37 15,-8-10-115-15,0-6-69 16,3-5-289-16,-6-6 292 16</inkml:trace>
  <inkml:trace contextRef="#ctx0" brushRef="#br0" timeOffset="122772.99">24396 1942 842 0,'0'-54'188'0,"4"4"259"0,0 9-188 16,14 12-37-16,-6 9-30 0,9 7-62 15,-5 5-21-15,-5 5-28 16,3 5-16-16,-2 9-24 16,-4 0-6-16,0 1-18 15,0 1-3-15,-16 1 3 16,-1 2-7-16,-10 6-3 15,-5-1-6-15,-3-3-11 0,2-2 2 16,3-6-1 0,8-4 0-16,14-6-5 0,-2 6-4 15,16-1-2-15,2 5 4 16,6 5 10-16,4 6 5 16,4 4 2-1,-4 2 0-15,0 1 2 16,-6 5-1-16,-7 0 2 0,-7 1 3 0,-11-4 5 31,-7 1 1-31,-15-7-13 16,-11 1-19-16,-1-8-54 0,4-6-39 0,6-9-95 31,4-2-102-31,11-22 176 16</inkml:trace>
  <inkml:trace contextRef="#ctx0" brushRef="#br0" timeOffset="123127.68">24576 2049 679 0,'13'20'175'15,"0"3"183"-15,-2 10-207 0,-7 8 0 16,-2 4-81 0,-2 4-23-16,-5 3-23 0,2-3-10 15,-3-8-10-15,3 0-4 16,-2-11-12-16,0-6-6 15,2-12-11-15,3-10-6 16,-2-7 12-16,4-17 8 0,7-23 15 16,2-17 11-16,10-28 27 15,4-11 3-15,13 7 19 16,3 7 16-16,-3 28 4 16,-3 25-3-16,-12 21-18 15,-7 10-17-15,-11 16-23 16,-5 7 0-16,-11 12 2 15,-8 4-3-15,-3 3-14 16,-5 1-16-16,-1-4-69 16,1-3-35-16,6-14-106 15,7-2-169-15,16-17 239 16</inkml:trace>
  <inkml:trace contextRef="#ctx0" brushRef="#br0" timeOffset="123422.94">24920 2169 629 0,'14'44'93'15,"-3"3"76"-15,-7-7-3 16,-6-2-35-16,-7-12-14 16,1-7-17-16,-5-8-5 15,2-11-18-15,2-4-3 0,-2-12-25 16,4-6-6-16,2-16-12 16,5 2-8-16,8-9-6 15,-3 0-1-15,12 7-3 16,1 8-1-16,5 8 2 15,1 8-4-15,-3 11-3 16,-1 3-4-16,-4 4-3 16,8 7 1-16,-10 3 1 15,0 4-1-15,-3-2 1 16,-8-2-1-16,2-2-17 16,-3-7-24-16,-1 1-100 15,-1-4-112-15,2 0 139 0</inkml:trace>
  <inkml:trace contextRef="#ctx0" brushRef="#br0" timeOffset="123850.14">25179 2295 1028 0,'-11'3'143'16,"-3"-8"112"-16,3 4-41 16,4-15-18-16,-1-1-70 0,8-4-70 15,-1-1-22-15,1 8-28 16,0 3-3-16,0 11-9 15,-3-3-7-15,-7 14-12 16,9 12 0-16,-7 6 6 16,9 9 6-16,4-4 8 15,-2-4 2-15,11-4-2 16,-2-12-1-16,5-5 2 31,3-9 3-31,-5-14 6 0,0-3 7 16,0-9 15-16,-6-4 6 0,-1-6 9 15,-2-6 2-15,1-17 0 0,-3-5-5 32,6-9-2-32,-4-1-5 0,5 22-5 0,0 14 6 15,-8 25 3 1,-3 12-2-16,-6 12-12 16,-11 6-10-16,1 23-14 0,-2 12-4 15,4 25-4-15,2 13-2 16,1 16 6-16,1 12-79 0,4 8 469 15,0 18-306 1</inkml:trace>
  <inkml:trace contextRef="#ctx0" brushRef="#br0" timeOffset="130123.25">22033 1789 931 0,'-9'-2'74'0,"-2"-6"41"0,-3 5 12 0,-1 3-6 0,1 2-19 0,6 6-16 0,4-5-6 16,4 0-5-16,7 2-2 16,12-5-16-16,7 0 2 15,11-3-5-15,6-1 0 16,4 1 0-16,4 0-10 15,-7 0-13-15,-8 0-8 16,-12 0-9 0,-8-1 3-16,-8-7-73 0,-2-1-70 15,0-7 71-15</inkml:trace>
  <inkml:trace contextRef="#ctx0" brushRef="#br0" timeOffset="130405.96">22115 1697 1248 0,'-4'11'123'16,"-4"2"83"-16,5 1-80 15,3 2 12-15,0 6-69 16,3 5-28-16,6 4-39 16,4 6-2-16,-4 7 0 15,-2-2 0-15,-3 7 2 16,-7-3 1-16,-6 0 1 0,-7-2 2 15,-5-9 3-15,-2-1 1 16,-10-9 5-16,3-6-1 16,-8-6-4-1,0-10 1-15,6-8-60 0,1-9-32 16,18-11-208-16,13-2 164 16</inkml:trace>
  <inkml:trace contextRef="#ctx0" brushRef="#br0" timeOffset="131410.96">22328 2043 571 0,'3'0'113'0,"1"0"103"16,-4 0 9-16,3 3-52 15,-2 5-22-15,2 1-44 16,-1 4-24-16,-2 3-39 16,3-1-12-16,-3 4-19 15,8 5-4-15,-6 4-3 16,1 4-1-16,5-1-2 16,-8-4-1-16,12-5-2 0,1-1 0 15,1-13 2-15,7-2 3 16,-2-6 6-1,3-6 2-15,-3-5 20 0,-5-7 7 16,5-5 11-16,-3-1 9 16,-4-9 5-16,9 6 1 15,-9 3-2 1,-2 2-9-16,-2 13-20 0,-8 9-9 16,3 6-12-16,-5 10-3 0,1 6-7 15,-4-3 0-15,5 0-3 16,0-2-1-16,6-6 1 15,4-1 0 1,1-12 3-16,3-4 1 0,0-10 1 16,3-3 0-16,4-3-3 15,-2-2 1-15,1 9-2 32,-5-3 0-32,-3 10-2 0,1 2 0 0,-5 6-1 15,-4 3-1-15,1 4 1 16,1-1 0-16,-2-1 1 15,4-2 1-15,3-3 0 16,1 0-1-16,7-2 0 16,3 1-2-16,3 1-3 15,1 0 2-15,-1 11 0 16,-3-4 1 0,-1 11 1-16,-4-2 0 0,-1-1 1 15,-8 3 0-15,1-6 2 16,4-4 1-16,-2-8 2 0,-3-5 1 15,-1-13 0-15,-2-3 0 16,3-3 2-16,-3-1 1 16,0 8 0-16,-5 3-2 15,0 14-6-15,0 0-1 0,1 22-3 16,1 11 0-16,-2 16 2 16,1 11 0-1,1 7-1-15,-2 3-1 0,0-9-1 31,-2-5-8-31,-1-11-14 0,-3-4-1 0,1-19 1 16,-3-9 5-16,3-26 15 16,2-12 1-16,6-27 5 15,-1-13 0-15,8-18 2 16,1-7 2-16,4 2 3 16,3 10 7-16,5 29 2 15,1 21 0-15,0 22-5 16,-1 12-6-16,3 16-5 15,-4 2 1-15,-3 4 2 16,-7 1 2-16,-12-4 4 0,-9-2 1 16,-15-2-8-16,-6-1-18 15,-5-7-89-15,-1-10-61 16,9-4-312 0,8-14 276-16</inkml:trace>
  <inkml:trace contextRef="#ctx0" brushRef="#br0" timeOffset="132487.35">23622 1664 392 0,'-6'-5'103'15,"2"2"114"-15,-2 0-5 0,1 3-10 0,5 0-29 0,4 0-28 0,2 3-12 0,2-1-12 0,0 1-5 0,0 6-29 16,-4 7-15-16,-4 6-27 15,-4 4-14-15,-14 7-16 16,-2 1-5-16,-10 4-5 16,1 0 0-1,4-2-2-15,6-6-1 16,10-1-2-16,7-6 0 0,8-2-1 16,10-7-1-16,13-1 0 15,2-2 0-15,10-8 0 16,2 2 0-16,-2-5 0 15,-5-4-5-15,-8 0-63 16,-2-7-57-16,-4-2 67 16</inkml:trace>
  <inkml:trace contextRef="#ctx0" brushRef="#br0" timeOffset="132731.57">23836 1653 1460 0,'0'-1'127'0,"0"1"40"15,0 7-8-15,0 8-18 16,7 10-52-16,-6 10-34 16,2-1-10-16,-1 10-28 15,1-1-8-15,-1 6-6 16,-1 0-7-16,1 0-38 15,0-7-53-15,7-5-228 16,5-4 193-16</inkml:trace>
  <inkml:trace contextRef="#ctx0" brushRef="#br0" timeOffset="134067.21">6429 13776 694 0,'2'-14'143'0,"-1"1"105"0,3 7-25 0,0-1 1 0,-4 10-38 0,2 5-29 16,-4 10-52-16,-2 4-28 0,-3 12-42 16,-4 4-11-16,-5 8-17 0,-4 8-3 15,1 6-4-15,-3 1-2 16,8-4-2-16,1-7 0 15,10-13 0-15,3-9-1 16,5-8-2 0,9-7 1-16,10-2 0 0,1-6 3 31,6-2 3-31,3 0 0 0,-1-8 2 0,3 1-2 16,2-6-111-16,1-2-127 15,4-4 133-15</inkml:trace>
  <inkml:trace contextRef="#ctx0" brushRef="#br0" timeOffset="134271.44">6876 13697 1747 0,'-8'9'122'0,"2"6"47"0,-4 3-23 16,-1 16-73-1,3 3-28-15,2 15-36 0,-2 5-6 16,5 11-4-16,3-2-3 16,3-3-54-16,11-6-60 0,7-11-191 15,4-11 168 1</inkml:trace>
  <inkml:trace contextRef="#ctx0" brushRef="#br0" timeOffset="134492.65">7453 13823 1806 0,'0'5'118'0,"-6"1"26"15,3-3-29-15,-10-3-65 16,0 0-31-16,6-4-46 15,2-6-51-15,5 1-213 16,12 4 178-16</inkml:trace>
  <inkml:trace contextRef="#ctx0" brushRef="#br0" timeOffset="134648.31">7496 14116 1333 0,'0'7'251'16,"-2"-1"329"-16,-4-4-412 15,0-2-93-15,-7 1-55 16,2 1-29-16,9 1 3 16</inkml:trace>
  <inkml:trace contextRef="#ctx0" brushRef="#br0" timeOffset="-143712.85">10619 2133 336 0,'7'0'97'0,"-6"0"73"0,7 0 7 16,0 0-3-16,2-5-24 0,2 2-11 0,1 0-37 0,-4 1-13 0,-6 4-11 15,2 4-6-15,-8 3-9 0,0 5 1 0,-8 5 1 16,-2-4 3-16,-7 4 5 16,-1-5 0-1,-4-3-5-15,-7 0-6 0,-1-5-22 16,-8-3-7-16,-12-3-12 16,4 0-2-16,-10 0-6 15,7 5 4 1,-11 4 3-16,-11 2 2 0,-16 5 8 0,-3 5-4 15,-10 4-4-15,9 2-4 16,-2 1-4 0,-5 4 0-1,-7-1-2-15,-2-4 2 0,1-2-4 16,6 4-3-16,15 4-4 16,3 0-4-16,0 2-1 15,-8 1-1-15,-4 5 3 16,-2 1 2-16,9 6 1 15,6 1-1-15,4 1 0 16,0-6-2-16,-12 2 0 16,-7 5 0-16,-10-7 1 0,-2 3 0 15,6 3-1-15,4 1-4 16,1-1-1-16,-4-2 1 16,2 1 0-1,-2-2 4-15,9-5 0 0,5-1 2 16,11-3-1-16,0-3 1 15,-4-5-1-15,-10 0-1 16,-4-5 1 0,4 2-1-16,6-2 0 0,10 0 1 15,1 1 0-15,1-4 0 0,-15 3 0 16,-5-1 0 0,-3-1 0-16,4 1 1 0,13 1 0 15,5 2 1 1,2-2 0-16,-3-1 0 0,-18 1 1 15,-4-3-1-15,-5 7-1 16,4-1-1-16,11-1-1 16,3 4-1-16,4 1-1 15,2-5 1-15,-10 4 1 16,2-1 0-16,2-1 2 16,8 1-2-16,14-5-1 15,4-3-1 1,15-3-1-16,-1 0 1 0,8-7-1 15,7-1 0-15,-1-6-1 16,4-3 1-16,2-2-1 16,7-2-2-16,-3-1-35 0,5 0-25 15,0-5-74-15,4 6-55 16,11-7-147 0,2-2-168-16,10-5 289 0</inkml:trace>
  <inkml:trace contextRef="#ctx0" brushRef="#br0" timeOffset="-143031.95">3915 4121 312 0,'23'-12'102'0,"1"-1"120"0,-2 0 4 0,-1 7-16 0,-3 3-21 0,-2 4-46 0,-3 6-19 0,-10 2-27 0,-3 9-11 0,-16 1-18 16,-14 4-9-16,-8 7-15 16,-6 5-10-16,-8 1-13 15,-1 2-6-15,-4 5-10 0,2-2-1 32,9 3-2-32,3-6-1 15,15-2-1 1,1-2 0-16,8-2-3 0,13-4-1 15,6-4-2-15,1 0-1 16,21-4 6-16,0-1 6 16,13 2 19-16,8-2 9 15,14-4 9-15,7-4-1 0,25-6-2 16,8-3-5-16,12-7-13 16,-1-6-4-16,-9-5-12 15,-1 2-1-15,1-2 0 16,-1 4 8-16,-16 5-117 15,-9 7 81-15</inkml:trace>
  <inkml:trace contextRef="#ctx0" brushRef="#br0" timeOffset="-141397.1">718 4812 815 0,'4'-10'124'0,"2"4"108"0,-5 1 4 0,-1 5-64 0,-7 2-15 0,-3 7-42 0,2 4-20 0,-6 14-28 0,-2 11-13 0,4 25-21 16,4 8-11-16,1 17-15 16,6 4-3-16,1-6-4 15,8-1-2-15,8-17-17 16,9-11-26-16,9-22-87 15,1-15-65 1,9-28-185-16,-4-11-75 0,-1-18 242 16</inkml:trace>
  <inkml:trace contextRef="#ctx0" brushRef="#br0" timeOffset="-141150.79">999 5257 634 0,'-1'-19'176'0,"-6"6"145"16,1 13-138-16,-2 14-54 15,-4 21-71-15,2 4-20 16,5 7-14-16,1 1-5 15,8-9-13-15,9-6-2 16,4-18 20-16,5-9 20 16,-1-16 37-16,-4-7 11 15,2-15-2-15,0-1-7 0,-9-4-17 32,-6 0-2-32,-12 5-16 0,-6-2-8 15,-6 10-19-15,-6 7-12 16,-7 14-61-16,5 8-62 0,0 15-167 15,4 2-170-15,21 4 246 16</inkml:trace>
  <inkml:trace contextRef="#ctx0" brushRef="#br0" timeOffset="-140850.27">1258 5233 609 0,'5'5'152'0,"1"3"135"0,-15-2-69 16,-7 5-72-16,-5 2-50 15,-4 1-44 1,9 11-23-16,4 0-27 0,4 5-5 16,14-5-4-16,8-2-2 15,23-16 16-15,5-3 25 16,7-12 40-16,-2-7 19 0,-17-8 18 16,-4 1-7-1,-15-3-8-15,-10 2-13 16,-12 0-23-1,-11-1-13-15,-16 4-29 16,-6 2-6-16,1 9-40 16,1 2-31-16,12 7-93 15,13 4-71-15,17-4-232 0,12-4 252 0</inkml:trace>
  <inkml:trace contextRef="#ctx0" brushRef="#br0" timeOffset="-140515.77">1581 5225 701 0,'8'32'126'0,"-5"5"115"16,1 9-44-16,-4 11-80 0,-2 3-41 16,2 9-57-16,0 2-10 15,9-3-8-15,1-2 1 32,7-7-2-32,1-9 1 15,-6-21 4-15,-1-6 4 16,-11-23 10-16,2-9 5 0,-7-29 7 15,-1-16 6 1,1-34 13-16,2-13 9 16,5-11 10-16,2-1-1 15,10 7 14-15,15 24-5 0,4 28-10 16,8 16-7-16,5 32-39 16,1 6-7-16,-11 19-8 15,-3 9 0-15,-21 15 5 16,-14 4 2-16,-22 5 0 15,-10 0-1-15,-9-1-31 16,-6-4-62-16,10-20-231 16,2-5 190-16</inkml:trace>
  <inkml:trace contextRef="#ctx0" brushRef="#br0" timeOffset="-140186.68">2566 4973 982 0,'-3'-3'166'16,"-1"1"91"-16,0 8-15 0,-1 12-48 0,-3 10-57 0,-1 10-23 0,6 8-62 15,1 10-19-15,4 11-24 16,2 7-3-16,4 2-3 16,0 1 0-16,-3-6-8 15,-1 1-48-15,3-13-139 16,-4-7-209-16,-3-14 212 0</inkml:trace>
  <inkml:trace contextRef="#ctx0" brushRef="#br0" timeOffset="-139822.42">2476 5085 1283 0,'28'-22'138'0,"2"4"52"0,7 6-26 16,0 2-43-16,8 10-54 15,-1 0-15-15,5 10-24 16,-5 5-6-16,-6 8-4 16,-8 3-2-1,-22 3-2-15,-1 5 0 0,-22 3 4 16,-11-6-1 0,-10-1-2-16,-13-6-2 0,-1-16-5 15,1-8-2-15,5-11-1 16,6-3-2-16,17 1-4 15,13 3-4-15,13 10 3 16,9 8 1-16,13 11 7 16,6 11 6-16,0 7-1 15,4 7-2-15,-1-2-2 16,0 6-3-16,2-3-1 16,-5 1-3-16,5-8-78 0,2-3-101 15,1-10 102-15</inkml:trace>
  <inkml:trace contextRef="#ctx0" brushRef="#br0" timeOffset="-139613.1">3197 5052 1831 0,'-2'34'123'0,"-4"14"46"0,1 4 22 0,0 14-73 15,2 8-15-15,2 5-43 16,5 11-25-16,1-7-24 16,-3 1-6-16,7-10-113 15,-2-3 77 1,-9 2-12-16</inkml:trace>
  <inkml:trace contextRef="#ctx0" brushRef="#br0" timeOffset="-136618.05">1733 6611 515 0,'0'-15'94'0,"0"-6"115"0,1 4 4 0,-1-1 14 15,0 4-12-15,-1 9-33 0,-2 2-31 0,-4 6-57 16,3 10-27-16,-1 15-44 16,3 10-7-16,9 11-6 15,1 5-1-15,12-1-2 16,2 1-4-16,2-8-2 16,-4-5 0-16,-1-11 1 15,-3-10 1-15,-10-10 2 0,-1-9 1 16,-7-15 1-1,-5-13-1-15,-3-18-1 16,4-8-2-16,-4-3 1 16,2-1 1-16,-1 8 5 0,-4 3 8 15,-1 7 25 1,-2 1 2-16,12 11 5 0,4 4-3 16,8-1-13-16,6 0 1 15,2-1-4-15,6-2-7 16,6 8-13-16,0-4-5 15,13 1-5-15,5 3-1 16,3-3-3-16,-3 6-1 0,0-2-44 16,-5 6-44-1,-16 7-175-15,-2 5 150 16</inkml:trace>
  <inkml:trace contextRef="#ctx0" brushRef="#br0" timeOffset="-136416.58">1824 6712 1596 0,'2'0'103'0,"1"-8"51"0,8-3 1 0,11-6-58 0,0-4-16 0,5 1-44 0,0-1-23 15,3 6-66-15,5-4-66 0,4 1-205 16,10 1 179-16</inkml:trace>
  <inkml:trace contextRef="#ctx0" brushRef="#br0" timeOffset="-136241.04">2391 6316 1267 0,'-3'2'151'0,"-7"7"99"15,4 4-30-15,-2 8-98 16,5 10-36-1,3 7-52-15,1 0-16 0,4 6-14 16,4 3-7-16,3 2-23 16,-6-3-53-16,2-7-179 15,0-6 158-15</inkml:trace>
  <inkml:trace contextRef="#ctx0" brushRef="#br0" timeOffset="-136003.96">2298 6277 1267 0,'12'-13'133'0,"2"4"93"16,9 7-21-16,5 4-21 15,0 7-39-15,9 10-41 32,-1 7-26-32,-3 10-36 0,0 3-10 0,-12 9-16 31,-10-4-3-31,-13 3-1 15,-11 2-2-15,-16-2-3 16,-6 4-7-16,-6-7-58 16,1-2-42-16,2-8-122 15,12-14-134-15,13-14 203 16</inkml:trace>
  <inkml:trace contextRef="#ctx0" brushRef="#br0" timeOffset="-135135.14">2473 6329 588 0,'-3'-2'179'0,"-1"1"153"0,1-5-99 0,-5 6-35 0,2 3-82 0,-3 5-24 0,-2 9-32 16,-1 2-1-16,5 11 6 15,0 16 1-15,7 10 1 16,2 12-5-16,6 13-17 16,-2-3-10-16,0 1-22 15,-2 2-4-15,-3-6-3 16,-1 1 1-16,0-14-4 15,-3-10 1-15,3-21-57 16,0-10-43-16,3-21-257 16,7-21 205-16</inkml:trace>
  <inkml:trace contextRef="#ctx0" brushRef="#br0" timeOffset="-134793.91">3184 6277 1141 0,'-9'0'233'32,"-2"0"213"-32,3 13-222 0,-3 6-26 0,1 14-92 15,4 6-27-15,-2 5-34 16,3 5-14-16,-1 6-20 16,3 1-6-1,1-4-5 1,2-4-34-16,2-14-93 0,3-3-126 15,3-14 128-15</inkml:trace>
  <inkml:trace contextRef="#ctx0" brushRef="#br0" timeOffset="-134561.47">3060 6386 1189 0,'-8'-32'124'0,"0"9"86"15,8-3-18-15,20 11-25 16,2 2-10-16,16 4-17 15,8 10-17-15,3 13-39 16,1 10-14-16,-7 11-21 16,-5 9-9-16,-22 8-15 15,-7 3-6-15,-23 5-5 16,-18 0-2-16,-10 3-4 16,-10-5-11-16,-4-4-63 15,6-8-47-15,6-15-126 16,11-13-102-16,22-28 189 15</inkml:trace>
  <inkml:trace contextRef="#ctx0" brushRef="#br0" timeOffset="-134386.58">3594 6189 1317 0,'21'41'163'0,"-7"17"84"15,-8 8-52-15,-7 16-88 16,-4 2-48-16,-3-15-26 15,7-6-28-15,4-22-96 16,8-8-60 0,14-18 75-16</inkml:trace>
  <inkml:trace contextRef="#ctx0" brushRef="#br0" timeOffset="-134135.73">3853 6379 1388 0,'10'26'104'0,"-1"5"53"0,4 10 2 16,4 10-24-16,8-1-30 16,7-1-43-16,9-6-15 15,-6-12-6 1,-1-6 17-16,-7-18 31 0,-6-7 8 16,-3-19 9-16,-5-14-15 15,3-19-22-15,0-13-15 16,-4-14-26-16,-2 0-9 15,-1 2-19-15,4 12-5 16,-5 20-82-16,1 13 323 16,7 12-194-16</inkml:trace>
  <inkml:trace contextRef="#ctx0" brushRef="#br0" timeOffset="-4261.6">3052 8280 691 0,'17'-19'165'0,"4"0"153"16,-3 3-62-16,5 4-82 0,0 1-36 0,4 1-41 0,1 7-17 15,17 3-18-15,11 5-4 16,25 7-11-16,17 2-4 16,31-1-17-16,19-7-12 15,48-15-7-15,15-8-4 16,58-21-5-16,2-8 2 15,37-6 0-15,-2-3 0 0,-16 11 1 16,-8 9 13 0,-66 24-176-16,-14 11-245 0,-72 38 243 15</inkml:trace>
  <inkml:trace contextRef="#ctx0" brushRef="#br0" timeOffset="-3147.38">2990 10360 354 0,'-1'0'141'0,"-6"0"114"0,6-2-75 0,-1 2-37 0,2 0-64 0,2 2-19 16,1 3-5-16,3 1 12 0,0 5 21 15,2-5 7-15,3 2-5 16,2-2-13-16,4-1-27 16,10-5-16-16,16-3-18 15,4-2-7-15,24-4-9 16,8 1 0-16,20-5-4 15,7 1-1-15,19 1-1 16,18 1-3-16,26 6 3 16,9-1 0-16,20 3 4 0,-4 2 19 15,3-1 21-15,0-1 10 16,6 0 10-16,-7-5-17 16,-7 0-14-16,-1-2-11 15,-14 1-8 1,-7 3-3-16,-11 5-1 15,-9 3 0-15,-27 7 1 16,-2 2 2-16,-12 4 0 0,-13 5 1 0,-25-4-1 16,-5 4 1-1,-18-9 2 1,-5 1 1-16,-12-5 6 0,-12-2 3 16,-14-6 9-16,-2-3-2 0,-18-8-20 15,-8-2-16 1,-19-7-51-16,1 1-35 0,-14-3-98 15,-5 4-127 1,-29-1 182-16</inkml:trace>
  <inkml:trace contextRef="#ctx0" brushRef="#br0" timeOffset="11311.21">13391 8397 329 0,'-19'18'97'0,"-4"5"76"0,8-5-19 0,4 0-15 0,10-4-20 0,6-5-2 0,25-9 3 15,12 0 5-15,21-1-12 16,15-4-14-16,16 5-36 16,12 6-12-16,15 5-22 15,20-1-7-15,12 1-13 16,3-3-5-16,17 3-2 16,-1-3-1-16,0 1 1 15,-3-2 0-15,-17-4 2 0,-4-2 0 16,-19-2 1-1,-6 1 0-15,-28-3 2 0,-22-7-1 16,-32 4 0-16,-18-7-6 16,-31 1-28-16,-18-1-5 15,-28 0-2-15,-19-1 5 0,-32 8 20 16,-12-4-8-16,-19 7 1 16,-4 3 2-16,-8 0 4 15,-10 3 11-15,-3-1 1 16,-3 3 0-16,17-4 0 15,5 1 0-15,17 1 3 16,10 2 1-16,38-1 7 16,17 4 0-16,32 2-2 15,17 1 0-15,22 0 2 16,14 1 9 0,25 1 22-16,15-3 6 0,38-4 2 15,12 2-7-15,24-7-21 16,9-1-7-16,16 0-7 15,0 0-5-15,-9-3 3 16,-13-3 0-16,-29 1-1 16,-12 0 0-16,-31 4-1 15,-15-2-5-15,-38 4-18 0,-25-1-6 16,-37 2-4 0,-23 4 4-16,-21-6 17 15,-13 0 6-15,-21-8 1 0,-16 4 1 0,-16-8-1 16,-7 1-17-16,-7 8-23 15,8 3-4-15,13 11-7 16,18 5 6-16,53 9 16 16,25 1 2-16,52-1 4 31,27-9 13-31,53-5 7 0,29-8 5 16,38-6 2-16,12-8-1 0,13-4-109 15,-1 1-144 1,-10 0 145-16</inkml:trace>
  <inkml:trace contextRef="#ctx0" brushRef="#br0" timeOffset="12095.8">15941 8397 691 0,'-15'3'149'15,"1"0"170"-15,6 0-179 0,4-3-12 0,2 2-28 0,4-2-10 0,7 0-5 0,8 0-5 0,18 0-12 0,9 0-5 16,34 0-14-16,18 1-6 16,24 1-6-1,20-1 1-15,35 2-5 16,15 4 1-16,32 12-1 16,11 0-2-16,-10 6-2 15,-4-6-6-15,-17 0-9 0,-24-4-5 16,-45-4-82-16,-32-7-62 15,-79-23 73-15</inkml:trace>
  <inkml:trace contextRef="#ctx0" brushRef="#br0" timeOffset="17829.48">14981 14541 418 0,'0'-2'107'0,"0"-6"102"0,4-3-46 0,3-3-17 0,1-2 6 0,-8-6 25 16,4 6-5-16,-11 1-20 16,-1 2-14-16,0 5-42 15,-6 5-18-15,-5 4-45 16,-1 6-19-16,4 4-11 16,5 1-2-16,11-2 5 15,16 1 12-15,15-6 26 16,10 1 2-16,33-4 12 15,7-1-11-15,51-4-23 16,17-8-1-16,5-3-15 16,4-5 2-16,-27 1-3 15,-5 3-1-15,-30 2 5 16,-20 2 3-16,-43 3 17 16,-28 3 2-16,-49 5-12 15,-22 0-16-15,-40 11-47 0,-17 4-19 16,-21-1-16-16,-21 5 8 15,-6-7 29 1,-7-4 12-16,12-8 22 16,9 0 3-16,19 3 3 0,22 5 1 15,40 3 5-15,33 4 1 16,46 3 4-16,32 3 5 16,57 3-2-16,24-1 1 0,37-5-7 15,12-6-6-15,19-9-7 16,7-4-69-16,0-15 50 15</inkml:trace>
  <inkml:trace contextRef="#ctx0" brushRef="#br0" timeOffset="194777.17">3279 8732 1198 0,'-8'0'94'16,"-1"-4"40"-16,7-11-68 0,-8 0-19 15,-10 2-15-15,-13 7 16 0,-19 9 31 0,-8 10 7 0,-10 10 8 0,-8 6-9 0,-14 8-20 16,-14 4-9 0,-10 8-16-16,0 0-10 0,14-5-13 15,12-3-7 1,13-9-5-16,9-2-10 0,0 0 23 16,0-3 12-16,13 3 3 15,3 7 13-15,12 14-29 16,10 12-15-16,10 27-6 15,6 16-7-15,12 42 0 16,2 19 4-16,5 33 2 16,4 24 2-16,-7 27-3 15,-4 19 0-15,-10 31 1 0,-4 3 0 16,-6 7 5 0,1-4 1-16,9-13-1 0,7-10-1 15,8-26 1 1,11-10 0-16,12-34 2 15,10-17 1-15,25-39 5 0,15-25 5 16,19-32-4-16,6-12 4 16,23-27-8-16,20-18-5 15,34-33 2-15,16-17-15 16,62-43-420 0,6-20 316-16</inkml:trace>
  <inkml:trace contextRef="#ctx0" brushRef="#br0" timeOffset="-185380.58">21427 12041 2009 0,'-3'2'25'0,"-1"1"10"0,-7-5 25 0,-5 2 2 0,-2-5-6 0,-5 5-15 0,-7 2-9 0,-2 7-13 0,-1 4-4 0,2 3-6 0,-3 8-1 0,6 1-5 0,1 3-2 0,13 7-3 0,-2-4-3 15,16 4-3 1,7-2 6-16,8 0 8 16,9 4 10-16,6 0 22 15,-5 3 8-15,2 2 10 0,-5 4 0 16,-6 5-5 0,-8-7-10-16,-11-2-11 0,-12 3-4 15,-11-9-10 1,-8 5-3-16,-5 0-10 0,-4 1-17 15,-10 1-74-15,-4-8-50 16,3-10-115 0,5-9-69-16,21-16 179 0</inkml:trace>
  <inkml:trace contextRef="#ctx0" brushRef="#br0" timeOffset="-185000.04">21372 12596 1555 0,'0'21'114'16,"3"-2"45"-16,-1 3-16 0,0 1-58 0,1 7-31 15,8 3-34 1,1 4-11-16,6-3-10 0,9 3-2 16,15-14-2-16,4-5 2 15,12-18 20-15,-3-8 25 16,-7-14 36-16,-9-7 13 31,-14-4 7-31,-10 2-12 0,-12-4-19 16,-5 5-7-16,-23-2-23 0,-11 6-12 0,-24 2-36 15,-13 8-34 1,-4 16-83 0,1 8-50-16,24 8-164 15,10-2 183-15</inkml:trace>
  <inkml:trace contextRef="#ctx0" brushRef="#br0" timeOffset="-184858.2">21959 11820 2103 0,'10'5'153'16,"-9"22"50"-16,-2 12-44 0,-10 26-79 15,-5 11-41-15,-3 15-31 16,3 8-7-16,5 10-41 16,0-3-60-16,17-5-182 15,5-10-249 1,8-12 292-16</inkml:trace>
  <inkml:trace contextRef="#ctx0" brushRef="#br0" timeOffset="-184554.56">22200 12435 1217 0,'16'3'180'16,"-5"16"203"-1,-6 11-220-15,-7 21-65 0,-1 4-48 16,-6 6-54-16,3 3-16 16,-4-11-30-16,7-4 2 15,3-21 11-15,0-9 13 16,6-20 51-16,2-12 18 15,5-14 43-15,-1-14 21 16,4-9 8-16,8-4-5 16,4-4-22-1,8 15-8-15,-1 17-14 0,-5 11-9 16,-3 26-20-16,-3 10-14 0,-7 21-17 16,0 4-4-16,-10 8-38 15,2 3-44-15,-6-5-140 16,4 0-133-16,7-3 188 15</inkml:trace>
  <inkml:trace contextRef="#ctx0" brushRef="#br0" timeOffset="-184353.15">23098 12390 1859 0,'-11'12'166'0,"6"-1"142"16,-10-3-159-16,8-8-60 16,9-6-55-16,-4-5-135 15,2-3-93-15,2 1 102 16</inkml:trace>
  <inkml:trace contextRef="#ctx0" brushRef="#br0" timeOffset="-184196.03">23100 12863 2152 0,'0'4'6'0,"-2"-19"-45"0,12-3-90 0,4-2 80 16</inkml:trace>
  <inkml:trace contextRef="#ctx0" brushRef="#br0" timeOffset="-183497.6">21161 13886 860 0,'3'-14'231'0,"3"-3"210"0,1 4-133 0,-1 5-9 0,0 7-63 0,1 4-27 0,-3 17-65 16,1 13-28-16,-2 21-53 16,0 7-19-16,-4 15-25 15,-4 0-9 1,2 7-8-1,1 1-2-15,-1 0-29 16,2-4-40-16,-3-12-106 16,4-7-66-16,0-20-130 15,-1-12-102-15,1-28 271 16</inkml:trace>
  <inkml:trace contextRef="#ctx0" brushRef="#br0" timeOffset="-183262.4">21150 14343 1006 0,'-16'-123'167'16,"5"5"202"-16,3 6-40 15,11 25-73-15,4 12-7 0,10 23-66 16,8 12-46-16,8 15-55 16,5 9-20-16,5 13-32 15,2 5-10 1,-7 12-5-16,-6 10 1 0,-10 6 2 16,-9 4 2-16,-13 3 1 15,-8-4-1-15,-10 1-1 16,-10 3-5-16,-8-7-29 15,-7-4-28-15,-1-10-103 16,6-5-80-16,11-3-340 16,10-11 326-16</inkml:trace>
  <inkml:trace contextRef="#ctx0" brushRef="#br0" timeOffset="-182594.3">21809 14381 1105 0,'16'-25'172'16,"-10"-2"154"-16,1 2-6 0,-15 0-61 16,-5 4-38-1,-12-1-71-15,-4 6-23 16,-10 7-58-16,-7 7-25 0,-3 17-32 15,-3 10-16-15,7 17-12 16,-1 7-3-16,25 5-6 16,10-2-2-16,22-9 2 15,8-12 2-15,18-12 6 16,2-10 4-16,0-9 10 16,-1-7 3-16,-5-12 11 15,-11-7 4-15,4-8 8 16,-6-4-1-16,-6 2-5 15,-3 3-4-15,-1 15-6 16,-5 9-2-16,-1 12-5 16,3 5-1-16,-4 15-13 0,0 3-9 15,5 0-17 1,5 4-5-16,-1-6 3 0,4-5 9 16,3-14 19-16,-7-4 10 15,3-4 6-15,-6-9 4 16,4-11 4-1,6-3 4-15,-4-3 2 16,6 2 1-16,-2 4-3 16,0 9-3-16,-3 14-5 0,-2 3-2 15,-3 19-3-15,-2-2 0 0,-4 12 0 16,0-5 0-16,0-2 1 16,-4-3 2-16,-1-13 7 15,0-7 1-15,-1 1 17 16,-4-14 8-16,2-11 10 15,1-6-2-15,-1-12-18 16,3-9-10-16,3-1-18 16,8-1-4-16,6 9-25 0,4-4-37 15,7 15-158 1,7 2-413-16,-8-7 385 0</inkml:trace>
  <inkml:trace contextRef="#ctx0" brushRef="#br0" timeOffset="-182249.47">22458 13544 2014 0,'-5'11'153'0,"-5"5"69"0,4 7-56 0,-2 18-54 0,10 18-47 0,3 16-36 0,4 12-15 15,0 13-12-15,1 0 5 16,1 3-84-16,-2-4-70 16,9-17-220-16,-1-9 185 15</inkml:trace>
  <inkml:trace contextRef="#ctx0" brushRef="#br0" timeOffset="-181972.82">22333 14238 1750 0,'9'6'138'0,"4"-6"77"15,1-3-37-15,12-5-19 16,2-3-42-16,5-3-42 16,-5 0-10-16,7-4-25 0,-3 3-10 15,7 10-13 1,1-3-4-16,-7 8-3 0,-6 8-2 15,-12 3 2-15,-2 6-3 16,-7 8-2-16,-4 2-2 16,-1 2-28-16,3-4-27 15,5-8-94-15,0-9-86 16,6-8 126-16</inkml:trace>
  <inkml:trace contextRef="#ctx0" brushRef="#br0" timeOffset="-181837.4">22633 13821 1469 0,'-38'-6'196'0,"3"3"206"15,10 3-251-15,9-2-115 16,7-1-84-16,10-14 22 16</inkml:trace>
  <inkml:trace contextRef="#ctx0" brushRef="#br0" timeOffset="-181647.88">22906 13705 1643 0,'17'12'156'0,"2"7"163"0,3 8-132 16,2 9-33-16,1 12-48 0,2 16-77 31,-7 3-15-31,-6 16-27 0,-2 2-49 15,-8 2-111 1,6-3-451-16,2-13 385 0</inkml:trace>
  <inkml:trace contextRef="#ctx0" brushRef="#br0" timeOffset="-181348.07">23018 14200 1467 0,'-13'-8'175'0,"18"-8"193"0,4-1-179 0,16 3-16 16,5-8-47-16,-1 4-59 15,4 10 0 1,3-3-8-16,2 8-8 0,-2 0-6 16,5 6-9-16,-11 11-7 15,-3 5-2-15,-11 8 0 16,-7-8 2-16,-7 11-10 15,-2-2-6-15,-2-2-11 16,2 0-21 0,2-10-72-1,8-6-46-15,4-12-130 0,1 2 134 16</inkml:trace>
  <inkml:trace contextRef="#ctx0" brushRef="#br0" timeOffset="-181205.08">23289 13864 1775 0,'-13'0'80'0,"1"-2"21"0,2-1-92 15,10-8-263-15,10-1 180 16</inkml:trace>
  <inkml:trace contextRef="#ctx0" brushRef="#br0" timeOffset="-180648.05">23605 14066 1761 0,'9'14'119'0,"-1"0"27"16,0 0-38-16,1 4-40 15,4 1-45-15,7 6-22 16,1-3-2-16,6-5-5 15,-2-1 1-15,5-8 1 16,-3-6 3-16,3-4 28 16,-2-11 24-16,2 2 53 15,-11-3 24-15,-6-5 23 16,-12 0-7-16,-12-9-27 0,-6-2-20 16,-10-2-45-16,-8 7-17 15,1 13-34-15,2 2-12 16,7 16-15-16,3 1-5 15,17 5-11-15,5-2-2 0,13-5 5 16,12-5 5 0,6 0 16-16,9-4 9 15,6 1 6-15,-5 3 2 16,4 0 1-16,-2 3 1 0,0 5 1 16,-2-1-16-16,-13 2-28 15,-3-3-21-15,-14 1-23 16,-4 4 8-16,-7-3 22 15,-4 0 20-15,-2 1 24 16,6-9 8-16,0-6 17 16,6-7 9-16,7-12 31 15,1-7 17-15,18-6 23 16,2-3 1-16,14-1-21 0,1 9-13 16,0 12-30-16,4 10-10 15,-5 18-10-15,-1 7-7 16,-11 14-34-16,-6 2-51 15,-1 3 352 1,2 2-236-16</inkml:trace>
  <inkml:trace contextRef="#ctx0" brushRef="#br0" timeOffset="-179558.78">22333 15041 799 0,'9'1'136'16,"1"-1"161"-16,-4 0-67 0,-4-3-7 0,-2-5-43 0,-5 6-49 0,-8-4-10 0,-4 1-17 16,-8 4-2-16,-11 1-30 15,-12 3-21-15,-1 11-32 16,4 4-8-16,8 0-11 16,9 5-3-16,17-6-5 15,5 2 0-15,13-3 3 16,6-1 3-16,17 1 9 15,9 3 1-15,14-2 7 16,2 5 0-16,-9 2 1 16,-9 3 4-16,-15 4 2 15,-10 4 3-15,-22 5 3 16,-6-1-5-16,-20-3-9 16,-2 2-24-16,-11-13-68 0,2 1-51 15,4-15-227 1,10-10 208-16</inkml:trace>
  <inkml:trace contextRef="#ctx0" brushRef="#br0" timeOffset="-179368.88">22472 14809 1795 0,'17'0'179'15,"1"9"121"-15,-6 10-77 16,-1 19-90-16,-4 14-47 0,0 17-53 15,0 15-12-15,2 11-17 16,4 2-26-16,1-4-113 16,6-7-70-16,1-14 95 15</inkml:trace>
  <inkml:trace contextRef="#ctx0" brushRef="#br0" timeOffset="-178797.6">22442 15148 1695 0,'25'-16'149'0,"5"3"106"15,5 1-42-15,6 9-59 16,6-2-44-16,-3 11-68 16,4 7-19-16,-7 12-15 15,0 7-3-15,-3 7-4 16,-1 7-8-16,-11-5-40 15,-3 0-15-15,-12-8-16 16,-8-8 5-16,-6-14 37 16,-6-8 15-16,-5-17 21 15,1-11 11-15,5-21 20 16,8-3 11-16,13-8 17 16,9 5 2-16,8 7-4 15,5 5-6-15,-1 10-13 0,-7 7-9 16,-2 10-14-16,-6 7-6 15,0 7-8-15,-5 7-1 16,-1 11-4-16,-2 6 1 16,-6 12-1-16,3 4-1 15,-4 3-1 1,4 1-2-16,5-5-4 0,3-9 3 16,7-18 1-1,-1-7 4-15,2-18 7 0,1-13 4 16,-1-12 16-16,1-4 13 0,-3-4 32 15,-6 0 11-15,-8 6 12 16,-6 7-6-16,-9 17-18 16,3 8-12-16,-6 15-26 15,4 13-12-15,1 12-19 16,3 5-7-16,9 7-3 16,5 3-24-1,6-6-75-15,7-1-61 0,10-9-145 16,3-10 163-1</inkml:trace>
  <inkml:trace contextRef="#ctx0" brushRef="#br0" timeOffset="-178595.74">23805 14925 1659 0,'-25'-7'246'0,"-1"7"193"0,0 18-233 0,0 11-46 0,6 12-108 0,12 6-30 0,11 4-23 31,14-1-5-31,15-7-9 0,-4-4-7 0,10-7-77 31,0-7-40-31,0-13-119 0,1-5-185 0,1-26 272 32</inkml:trace>
  <inkml:trace contextRef="#ctx0" brushRef="#br0" timeOffset="-178418.76">24097 14405 2123 0,'-10'44'152'16,"-1"11"51"0,2 13-27-16,4 17-87 0,-3 4-37 15,3 2-37-15,4 2-8 16,-2-5-83-16,3-1-76 15,1-14 85-15</inkml:trace>
  <inkml:trace contextRef="#ctx0" brushRef="#br0" timeOffset="-178039.4">23969 14998 1601 0,'28'-21'196'0,"1"1"94"16,4 6-69-16,-2 3-42 16,-2 8-89-1,-4 3-31-15,-1 3-34 0,-2 9-10 16,-6 9-12-16,3 4-4 16,-7 5-16-16,1-3-8 0,3-4-11 15,-2-7-1-15,2-9 13 16,-1-7 9-16,4-15 16 15,-3-7 8-15,3-11 28 16,-2 0 14-16,1-5 32 16,-4 5 14-16,-5 9 1 15,1 10-7-15,-9 14-28 16,-1 10-19-16,0 20-29 16,-1 4-8-16,1 15-7 15,5 3-26-15,4-3-65 16,4-3-60-16,9-16-226 15,4-10 216-15</inkml:trace>
  <inkml:trace contextRef="#ctx0" brushRef="#br0" timeOffset="-177399.09">24704 15078 1203 0,'-3'19'116'16,"1"3"57"-16,-1 2-10 0,3-5-38 15,0 0-27-15,0-13 0 16,3-3 1-16,-1-7-3 16,1-9 7-16,0-12-1 15,2-4-5-15,-2-12-19 16,0-3-16-16,8 0-37 16,2 0-10-16,1 12-14 15,2 6-3-15,3 10-14 16,-3 3-18-16,4 7-27 15,-1 4-7-15,6 2-1 16,1 5 18-16,2-2 31 16,4-3 10-1,-4-8 12-15,-4 0 20 0,-4-4 35 16,-7-6 19-16,-4 1 36 0,-6-7-3 16,-7 5-13-16,-6 7-11 15,-6 6-27 1,-6 6-15-16,-3 12-30 0,0 7-13 0,3 17-19 31,1 12-7-31,9 10-15 0,4 2-6 0,16 0-20 16,7-8-1-16,17-13 17 31,6-10 10-31,3-17 31 0,-5-8 9 0,-6-14 25 16,-3-12 16-16,-3-10 36 31,-2 1 3-31,-5-5 13 0,-3-2-4 15,0 8-25-15,-4 1 2 16,1 14-28 0,-3 10-11-16,1 16-13 0,2 6-6 0,2 18-8 15,-2 4-1 1,-2 10-1-16,-4 2-3 0,-5-4-4 16,-8 4-2-16,-6-1-1 15,-2-3 4-15,-9-4 3 16,0-7-6-1,-7-14-29-15,-4-8-29 16,-35-17 246-16,-32-22-158 16</inkml:trace>
  <inkml:trace contextRef="#ctx0" brushRef="#br0" timeOffset="-175671.28">20146 14372 1747 0,'0'1'146'0,"-6"1"74"0,0 1-22 0,-5 7-78 0,1-4-32 0,10 5-44 0,10 0-12 16,20 5-17 0,17 1-5-16,18-1-8 15,10 1-2-15,17-6-58 16,9 0-25-16,2-9 43 15</inkml:trace>
  <inkml:trace contextRef="#ctx0" brushRef="#br0" timeOffset="-174921.31">20290 16474 438 0,'-11'0'119'0,"2"5"142"0,-6-4-25 0,6 6-22 0,-2 1-4 0,1-1-14 16,9-3-7-16,2-3-18 15,12-1-14-15,14-3-34 16,6-5-21-16,9-3-45 0,6 0-20 16,7 2-29-16,2-1-17 15,6 5-153 1,2 1 114-16</inkml:trace>
  <inkml:trace contextRef="#ctx0" brushRef="#br0" timeOffset="-173752.31">21076 16225 1273 0,'4'1'136'0,"-4"3"113"0,-3-1-62 0,-2 0-51 0,4 2-29 0,-2 9-46 15,-5 8-15-15,3 17-25 16,-3 10-8-16,-4 24-10 16,4 7-3-16,-2 16-18 15,-1 1-11-15,0-15-3 16,10-11 1-16,1-34 15 16,1-16 11-16,9-24 3 15,-2-16 0-15,10-30 2 0,0-11 2 16,4-24 9-1,0-12 6-15,-5 0 17 16,-2-2 7-16,-6 13 9 16,-6 5-3-16,-3 18-10 0,-1 16-7 15,-1 21-14 1,-4 17-5-16,1 27-10 0,0 11-4 0,1 24-3 31,4 6 0-31,6-7 3 0,2-4 2 0,11-20 1 16,-2-9 0-1,8-20 10-15,2-11 7 16,6-19 17-16,0-6 7 0,7-13 11 16,-2 0 0-16,-5 3 2 15,-5 10-1-15,-6 14-9 16,-8 9-7 0,-6 31-17-16,-3 15-7 0,-5 25-9 0,0 16-2 31,-13 23-2-31,1 8-2 0,1 10-42 0,4 0-26 15,7-23-79 1,5-18-46-16,13-36-94 0,7-18-88 16,13-23 216-16</inkml:trace>
  <inkml:trace contextRef="#ctx0" brushRef="#br0" timeOffset="-173214.5">21890 16518 920 0,'17'-33'190'0,"-7"11"199"0,-7 5-38 0,-16 15-86 16,-7 8-51-16,-9 13-101 16,1 10-48-16,-2 18-53 15,3 10-10-15,3 15-6 16,2 2-3-16,10-7-9 16,12-7-6-16,9-27-20 15,4-11 2-15,13-19 9 16,-3-9 12-16,0-18 25 15,7-8 8-15,-6-12 22 16,-4-1 12-16,-5-3 16 0,-6-1-1 16,-7 12-13-16,-4 10-10 15,-6 19-19-15,2 9-8 16,-4 29-11-16,7 10-7 16,5 15-4-16,7 5-1 15,7-10 1-15,6-7 2 16,8-18-3-16,8-9 2 15,0-19 4-15,6-11 2 0,2-18 7 16,-4-12 3-16,6-18 2 16,-6-5 0-16,-4-14 16 15,-5-4 9-15,-11 3 18 16,-4-5 7-16,-14 4-5 16,-4-2-8-16,-6 4-18 15,-5 13-4-15,3 26-2 16,3 18-3-16,-2 35-6 15,0 16-6-15,-4 34-13 16,0 12-2-16,6 23-3 0,-2 7-6 16,-4 16-46-1,3 11-44-15,8-7-131 16,3-13-62-16,19-29 154 0</inkml:trace>
  <inkml:trace contextRef="#ctx0" brushRef="#br0" timeOffset="-172787.95">22600 16651 1176 0,'-2'-5'149'0,"-4"8"119"0,-1 11-86 0,-4 23-79 16,-1 8-46-16,4 10-50 0,3-2-5 0,7-11-5 15,10-9-3-15,9-19 0 16,2-9 1-16,3-14 7 15,1-10 4-15,-7-11 24 16,2-8 22-16,-4-6 38 16,-1 0 15-16,-8 6-9 15,-1 8-21-15,-3 12-42 16,0 14-21-16,-1 26-21 16,7 8-4-16,12 14-3 0,5 2 4 15,13-10 3 1,11-8 3-16,0-17 5 0,0-7 2 15,-12-9 20 1,-10-9 22-16,-13-8 45 0,-6-4 19 16,-8-10 16-16,-3-7-14 0,-8-16-41 15,-8-5-22-15,-1 0-32 16,0 7-11 0,-1 16-22-16,4 9-29 0,8 20-125 15,4 10-106-15,7 2 145 16</inkml:trace>
  <inkml:trace contextRef="#ctx0" brushRef="#br0" timeOffset="-172018.53">23663 16531 1657 0,'1'-27'140'0,"-12"-3"79"0,-11 3-44 0,-11 8-69 0,-8 4-24 15,-1 11-43-15,2 11-18 16,4 21-39 0,1 13-33-16,4 17-52 0,2 9-23 0,15 2-7 31,8-6 19-31,15-17 53 0,7-11 28 16,14-26 52-16,-2-9 17 0,-1-19 33 15,2-9 27-15,1-18 21 16,-1 3 11-1,1-4 6-15,-3 8-17 0,-3 10-38 16,-2 4-22-16,-12 17-40 31,-4 8-12-31,-5 16-10 16,6 12-3-16,-3 5 1 16,3 5 1-16,10-5 2 15,-3-6-3-15,10-16 3 16,3-9 2-16,0-18 4 15,-2-8 8-15,0-7 7 16,0-2 6-16,1 0 8 0,-4 6 0 16,-3 8-8-1,-5 6-9-15,-5 15-15 0,-1 6-7 16,-3 19-10-16,-4 7-19 16,1 10 5-16,0 1 2 0,-2-4 9 15,3-8 20 1,-3-10 1-16,1-7 1 0,-1-16 9 15,2 0 5-15,-2-13 14 16,0-5 0-16,1-5-9 16,4-3-6-16,8-3-15 15,6 4-3-15,6 5 0 16,5 5-3-16,9-2 1 16,9 3-2-16,4-4 3 15,3-2 2-15,-1-2 3 16,-4-7 3-16,-7 1 4 15,-10-2 3-15,-6 2 10 16,-7-2 5-16,-7 1 14 16,-8 4 11-16,-5 9 17 15,-4 2 10-15,-10 19-11 0,0 11-13 16,-14 23-31-16,-2 15-17 16,6 14-9-16,8 1-1 15,16-8-5-15,10-7-3 16,16-21-16-16,3-11-17 15,18-22-68-15,2-9-42 0,-6-15-72 16,6-3 105 0</inkml:trace>
  <inkml:trace contextRef="#ctx0" brushRef="#br0" timeOffset="-170998.05">21658 17723 1510 0,'-5'0'132'0,"-6"0"77"0,2 0-24 0,-14 2-69 0,-3 1-35 0,-7 9-53 0,-4 4-16 0,7 16-7 16,3 9-39-16,10 19-40 16,6 6-16-16,11-1-30 15,6-4 30 1,18-20 24-16,4-14 15 0,15-19 27 15,0-11 11-15,-6-23 33 16,1-7 16-16,-11-27 23 16,-3-6 12-16,-7-13 19 15,-1-6 9 1,-3 3 20-16,-2-2 1 0,-5 6-14 16,-6 8-13-16,-2 20-33 15,-2 13-11 1,0 37-22-16,3 16-11 0,-2 35-18 0,3 13-9 15,-3 26-21-15,6 11-23 32,1 13-23-32,7-5 3 0,8-13 12 0,7-14 26 0,12-37 30 15,3-13 1 1,3-32 13 0,-2-13 9-16,-4-24 20 0,-2-14 13 0,-10-15 22 15,-3-4 6-15,-12 1 0 16,-7 11-7-16,-12 18-12 31,-3 15-8-31,-4 25-24 0,1 14-11 0,0 29-20 16,3 14-7-16,8 14 1 15,3 4 3-15,12-2 2 32,4-9 0-32,19-19-2 15,3-11 1-15,11-21 2 16,1-8 0-16,2-21 2 15,-6-11 2-15,-5-23 2 0,0-12 1 16,-11-20 5 0,-2-3 4-16,-4-6 21 0,-8-3 12 15,-7 5 22-15,-9-1 5 16,-4 5-1-16,-9 4-5 0,-4 23-13 16,2 14-6-1,3 29-19-15,4 17-11 0,3 30-19 16,2 16-8-16,3 30-6 15,0 12 0-15,2 12-8 16,5 7-19-16,1-2-67 16,5-1-56-16,6-16-131 15,-2-8-74-15,9-26 199 16</inkml:trace>
  <inkml:trace contextRef="#ctx0" brushRef="#br0" timeOffset="-170658.55">22377 17967 1111 0,'14'2'183'0,"2"-2"296"0,11-2-348 0,1-1-5 0,12-6-1 0,4 1-11 16,5-5-30-16,1 1-20 15,-5-1-28-15,0-3-12 0,-13 1-8 16,1-4-1-16,-11-2 15 15,-3-4 8-15,-13 1 16 16,-6 1 6-16,-14-6 0 16,-2 7-3-16,-9 5-11 15,1 4-7 1,5 16-22-16,-3 13-12 0,10 22-13 16,-1 14-5-16,12 13-6 15,2 2-15-15,12-5-55 16,3-5-49-16,12-19-147 15,8-12 155-15</inkml:trace>
  <inkml:trace contextRef="#ctx0" brushRef="#br0" timeOffset="-170475.73">23169 17789 1223 0,'-16'11'186'0,"-1"2"209"16,-7 25-259-16,2 4-34 15,5 20-64-15,3 4-27 0,12-3-14 16,4-6-7-16,15-21-73 16,8-7-31-16,13-23-165 15,3-8-58-15,6-28 186 16</inkml:trace>
  <inkml:trace contextRef="#ctx0" brushRef="#br0" timeOffset="-170286.32">23600 17516 821 0,'14'-93'230'0,"-3"10"217"16,-8 12-76-16,-4 33-75 16,-3 17-50-16,-7 37-68 15,-1 19-45-15,-10 30-91 16,1 12-23-16,-4 22-22 16,1 1-7-16,2 7-66 15,8-3-50-15,1-9-156 16,6-2 147-16</inkml:trace>
  <inkml:trace contextRef="#ctx0" brushRef="#br0" timeOffset="-169606.55">23551 17879 1194 0,'54'-42'150'0,"-4"1"146"15,-3 7-50 1,-12 12-50-16,-7 10-28 0,-10 9-59 15,-6 4-27-15,-10 12-31 16,-2 7-17 0,-9 12-22-16,-7 7-10 0,3 16-15 15,-4 5 0-15,12-6-1 16,2-8-4-16,16-21-10 16,12-12-2-16,9-20 7 15,9-12 11-15,3-17 24 16,-5-2 9-16,-6-4 6 15,-10-6 3-15,-17 11 7 16,-8-3 1-16,-18 7 5 16,-9 5-6-16,-7 9-17 0,4 8-11 15,1 9-16-15,7 5-6 16,13 8-7 0,7-1-3-16,18-2 1 0,6-1 2 15,16 0 5 1,5-1 7-16,9-3 5 0,4 5 2 15,-2 2 1-15,-2 1 0 0,-11 6-3 32,-6-1-5-32,-18-2 1 15,-7 2 4-15,-12-7 13 16,-3-3 10-16,-3-7 4 16,5-5-2-16,8-7-10 15,11-6-4-15,11-1-7 16,3 1-1-16,11 0 1 15,-2-3-1-15,8 0 2 16,1-1-1-16,-4-2 2 16,-11 2 7-16,-11 7 33 15,-8 0 22-15,-14 10 37 16,-3 4 7-16,-9 2-9 0,-9 2-11 16,2 12-28-1,-3 10-11-15,6 13-26 0,4 6-12 16,8 15-15-16,4 2-3 15,4 11-3-15,0 5-1 16,-4 0-42-16,0-4-24 16,-15-1-56-16,-7 0-40 15,-19-2-54-15,-13-1 19 16,-36 0 104-16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7:54:22.4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11806 1136 210 0,'1'-16'118'0,"-1"-3"89"0,0 2 14 0,-1 1 0 0,-9 5-26 0,4 3-20 0,-4 3-29 15,-1 5-9-15,0 2-21 16,2 1-9-16,3 7-26 16,1 1-10-16,0 8-6 15,2 9-2-15,3 13-4 16,0 9-3-16,0 23-21 15,0 12-9-15,-2 14-12 16,1 4-4-16,-1-5-4 16,-4-5-2-16,1-14-1 15,-4-2 1-15,-1-14-3 16,7-6-7-16,2-16-56 16,-1-10-53-16,7-16-173 15,4-14 158-15</inkml:trace>
  <inkml:trace contextRef="#ctx0" brushRef="#br0" timeOffset="519.64">12309 1805 811 0,'-2'0'121'16,"-1"-5"92"-16,2 2 9 0,-7-10-43 15,3-4-18-15,-3-2-19 16,-4-2-7-16,-1 4-21 16,-8-4-25-16,-9 7-40 15,2 0-17-15,-10 14-24 16,-1 8-4-16,2 17-10 16,7 10-2-16,13 12-2 15,9 4 0-15,19 1 2 16,7-2 1-16,20-9 1 15,6-3 0-15,3-16 4 16,3-5 1-16,-7-17 3 16,-7-6 2-16,-7-19 6 15,-6-11 2-15,-7-16 3 0,0-12 0 16,-8-13-2 0,-2-11-1-16,-3-16-2 0,-3-7 0 15,-3 3-3 1,-2 5 2-16,5 26 9 0,0 14 5 15,0 30 17 1,0 29-1-16,-3 1-7 0,0 27-6 0,0 28-17 31,-2 14-5-31,5 37-3 0,2 9-1 0,6 17 1 16,-4 2-4-16,12-5-16 16,2-9-38-16,16-21-119 15,9-12-81-15,17-20 124 16</inkml:trace>
  <inkml:trace contextRef="#ctx0" brushRef="#br0" timeOffset="1575.92">16442 1008 805 0,'-3'-5'129'0,"-3"1"124"0,-2-4-22 0,-14-3-36 15,0 3-43-15,-18-5-65 0,-2 5-22 0,-12-3-25 0,-12 0-14 0,6 3-17 0,0 4-5 0,17 12-4 16,9 6-2-16,10 17-2 16,5 13 2-16,8 13 1 15,5 14 0-15,-2 11 1 16,3 11 0-16,-3 19-1 16,-1 6 1-16,2-1-1 15,-2-8 1-15,7-18 0 16,4-9 0-16,11-15-2 15,10-9-2-15,13-15-3 16,7-9 1-16,23-16 2 16,12-7 0-16,8-16 3 0,1-8-29 15,-2-13-197 1,4-11 157-16</inkml:trace>
  <inkml:trace contextRef="#ctx0" brushRef="#br0" timeOffset="2063.64">18006 1133 1012 0,'3'-21'72'16,"8"-2"50"-16,8-4-20 0,8 2 13 0,3 2-21 16,4 3-30-1,-1 4-4-15,2 8-17 0,0 4-10 16,-7 5-10-16,-1 4-2 16,-5 4-3-1,-6 2-3-15,-3 8-1 0,-7 5-1 16,-3 9-2-1,-3 5 0-15,-5 11 0 0,2 3-1 16,0 5-1-16,3 3-2 16,5 4-3-16,6 4-2 15,12 5 1-15,-5-6 0 16,5-2 2-16,1-5 1 16,-11-16 2-16,1-3 3 15,-16-9 23-15,-9-6 4 16,-14 0 6-16,-10-1-1 15,-21-6-13-15,-22 3-36 0,-23-5-105 16,-8-1-67-16,-1-2 72 16</inkml:trace>
  <inkml:trace contextRef="#ctx0" brushRef="#br0" timeOffset="2573.92">16404 2442 747 0,'0'6'82'0,"8"7"102"0,8 2-44 0,20 0 8 0,20-6-19 0,45-4-53 0,26-5-20 0,31-10-29 0,9-7-15 0,21-15 5 0,-5 2-61 16,3-6 36-16</inkml:trace>
  <inkml:trace contextRef="#ctx0" brushRef="#br0" timeOffset="5782.62">16401 1557 768 0,'-4'-11'153'0,"-4"-3"94"0,3-2-74 0,-3-8-15 16,6-1-70-16,-4-2-15 0,3 0-24 0,-2 4-10 0,-4 10-13 0,-1 10-6 16,-7 11-9-16,1 12-4 15,-6 18-10-15,-2 8 0 0,4 8-3 16,3-9-2-1,10-8 2-15,7-9 1 16,7-15 4-16,4-6 2 16,3-16 7-16,0-4 2 15,0-12 6-15,-3-5 0 0,-1-4-1 16,2 4-2-16,-4 7-11 16,2 12-5-16,-1 21-5 15,1 9 1-15,2 17 3 16,-7-1 3-16,9-1-2 15,0-7-17-15,10-20-53 16,9-1-65-16,3-16-36 16,5-4 12-16,2-11 53 15,1 0 67-15,-9-2 44 16,-2 3 37-16,-19 10 64 16,-6-2 25-16,-14 8 30 0,-7 7-23 15,-9 4-62 1,-3 8-26-16,-2 6-37 0,0 2-7 15,10 8-6-15,1-2-3 16,13 1-3-16,6-3 0 16,11-13 5-16,2-2 3 15,8-12 9-15,-4-7 9 0,1-9 17 16,1-2 6 0,-6-16 3-16,-2-8-5 15,5-10-13-15,-2-8-6 0,5-7 2 16,-4 4 5-16,-4 2 2 15,-2 2-2-15,-1 22-2 16,-6 6-6-16,-5 30-8 16,-5 15-1-16,-7 31-9 15,-6 14-3-15,1 27 0 16,4 8-1-16,13 5-40 16,15-7-26-16,19-19-73 15,9-7 0-15,11-29 2 16,1-9 17-16,-5-20 70 15,-9-10 3-15,-4-13 44 0,-11-9 14 16,-3-5 29-16,-6-4 20 16,-12-4 42-16,-5-3 19 15,-10 5 3-15,-9 6-15 16,-4 18-50-16,-6 9-23 16,2 27-32-16,-1 5-5 15,0 20-4-15,5 5-2 0,11-6 0 31,9-5 0-31,12-18 2 0,12-8 3 0,5-19 6 16,4-4 5 0,2-16 4-16,-4-10 1 0,1-12 1 15,1-9 0-15,-5-8 10 16,-6-7 9-16,-2 0 9 16,1 3 0-16,-7 7-16 15,-5 12-9-15,-6 27-12 16,-3 15-2-16,-13 28 0 15,-4 20-2 1,-4 25-2-16,3 10 0 0,1 9 2 16,4 2 0-16,11-20-1 15,5-10 0-15,10-28 0 16,9-14 1-16,6-19 4 16,10-7 2-16,12-16 1 15,4-8-1-15,4 7-1 0,2 1-2 16,-7 17-4-1,-7 10-1-15,-13 19-1 0,-8 7 1 16,-21 2 5 0,-1 2 1-16,-12-6 6 0,-3-2 1 15,4-13 7-15,-1-4 4 0,7-15 5 16,3-5 6-16,2-22 9 16,7 0-2-16,20-8-12 15,4-4-10-15,12 12-19 16,6-3-6-16,-7 15 5 15,2 1-24-15,-9 7 20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1T17:54:48.37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11T17:55:28.617"/>
    </inkml:context>
  </inkml:definitions>
  <inkml:trace contextRef="#ctx0" brushRef="#br0">13607 4031 701 0,'7'-12'137'0,"-4"-1"99"0,-3-1-55 0,-3 0-26 0,-4-2-36 0,9 6-8 0,-4 1-12 0,-1 3-3 0,3 6-11 16,-11 6-8-16,10 16-21 16,1 10-9-16,1 26-17 15,5 10-7-15,-1 20-13 16,6 2-4-16,2 5-5 15,-4-6 1-15,-4-5 1 16,-2-10 0-16,-3-17 4 16,-3-11 1-16,-2-18 5 15,-6-15 6-15,-3-24 1 16,3-19-2-16,-2-30-4 0,2-14-5 16,3-29-2-16,-4-10 1 15,9-18 5 1,3 0 1-16,8-2-2 0,6 13 0 15,11 29 8-15,0 14 3 0,10 29 5 16,0 17-3-16,1 21-13 16,2 14-5-16,-10 18-5 15,-4 3 0-15,-11 14 2 16,-12 4 3-16,-14 9 1 16,-9 5 2-16,-12 1-3 15,-6-1-5-15,-2-5-47 16,4-8-39-1,13-12-123-15,6-18-106 0,8-22 173 16</inkml:trace>
  <inkml:trace contextRef="#ctx0" brushRef="#br0" timeOffset="488.91">13924 4045 481 0,'27'43'128'0,"-3"4"128"0,-5 7-20 16,-3 8-77-16,-7-4-23 0,-1-1-38 0,-5-5-19 16,-1-11-25-16,-2-7-12 0,-5-8-16 0,2-11 14 0,-7-10 30 15,2-5 11-15,1-14 8 16,-3-10-16-16,5-14-30 16,1-7-11-16,13-7-16 15,7-5-4 1,19 3 4-16,12 5 4 15,8 10 6 1,2 7 0-16,-8 18-12 0,-3 5-7 16,-15 17-7-16,-7 6-2 15,-7 13 2-15,-6 4 1 0,-9 13 2 16,1 0-1-16,-3 5-1 16,0 0 1-16,5-9-2 15,7-2 0-15,6-13 2 0,2-5 0 16,2-13 2-16,-3-7 1 15,5-13 3-15,0-6 2 0,-7-9 4 16,-1-2 1 0,-10-10 5-1,-6-5 1-15,-11 0 1 0,-10-2-1 0,-5 3-9 32,-1 4-4-32,0 12-12 15,2 9-6-15,9 16-48 16,6 5-42-16,12 12-99 15,9 5-65-15,16 11 140 16</inkml:trace>
  <inkml:trace contextRef="#ctx0" brushRef="#br0" timeOffset="940.39">14994 4328 760 0,'33'-16'201'15,"-6"-6"158"-15,-5-6-69 0,-11-7-38 0,-17-1-73 0,-4-1-39 0,-20 9-73 0,-3 11-29 16,-9 17-36 0,-7 15-8-16,-5 25-6 0,7 7 1 15,18 4 0-15,12-9 1 16,28-13 4-16,13-7 1 16,9-16 5-16,3-6 3 15,4-8 2-15,-4-5 10 16,-5-10 16-16,-1-1 6 15,-11-6 13-15,-4 3-4 16,-8 4-9-16,-3 8-6 16,-4 15-17-16,0 12-6 0,0 19-9 15,1 16-3-15,7 18 0 16,-3 3 2-16,6 8-2 16,0 2-2-16,0 3 3 15,-5 1 1-15,-6-5 4 16,-11-6 15-16,-16-14 18 0,-7-8 8 15,-15-24 11 1,-10-14-6-16,-8-19-13 16,-3-17-6-16,-2-22-17 0,8-10-7 15,12-25-73 1,7-3-46-16,15-7-122 0,6 9-127 16,22 29 209-16</inkml:trace>
  <inkml:trace contextRef="#ctx0" brushRef="#br0" timeOffset="1652.02">15950 5201 590 0,'-20'-26'128'0,"2"0"127"0,-4 11-13 0,5 7-30 0,-2 9-18 0,3 14-36 16,7 7-18-16,9 22-21 15,4 14-14-15,12 34-26 0,6 21-14 16,3 40-41-16,4 17-13 16,-2 48-9-16,1 23-1 15,-4 43-2 1,-2 32 4-16,-10 18-5 0,-5 7-19 16,-7 1-59-16,0-9-39 15,-7-48-1-15,-2-28 19 0,-1-52 61 16,3-28 34-16,-4-43-30 15,-2-19-44-15,-1-52-305 32,-4-22 241-32</inkml:trace>
  <inkml:trace contextRef="#ctx0" brushRef="#br0" timeOffset="2925.32">16223 4933 1069 0,'-14'-23'74'0,"0"-3"42"0,3 1-6 16,6 6 8-16,5 7-9 16,5-1-17-16,2 13-22 15,0 2-2-15,9 7-10 16,4 1-2-16,15 5-8 16,7 0-3-16,23-3-13 15,14-6-6-15,44-4-5 16,24-5-3-16,39-11 1 15,22 0-1-15,37-1-5 16,9 0-3-16,44 7-4 16,1 6-3-16,20 2 2 15,0 6 14-15,0 1 9 0,2-4 4 16,-15-2 6-16,-7 1-11 16,-30-2 0-16,-2 2-1 15,-48 1 0-15,-20-2-1 16,-38 4-4-16,-33 1-2 15,-37 2-1-15,-15 2-1 16,-37 1 0-16,-9 1-2 16,-19 1-3-16,-4-2-2 0,-4 2-4 15,-2-1 0-15,1 1-3 16,4 1 0-16,-3-1-3 16,1 4 0-16,4 5-3 15,-5 3-1-15,0 15-2 16,3-1-1-16,-7 18 1 15,-4 8 0-15,0 18 0 16,-3 18-1-16,3 27 2 16,-6 6 0-16,5 25 1 15,-2 5 4-15,-4 24-1 16,-1 12 1-16,0 21 0 16,1 15 0-16,-1 15 1 0,5 17 0 15,3 8 1 1,4-3 0-16,1 14 0 15,0-14 1-15,3 6 0 0,-1 0 1 16,-1-17 1-16,2 8-1 16,1-24-1-16,0-3 1 15,6-8-2-15,2-12 0 16,1-6 1-16,3-11 0 16,-2-20 1-1,-3-12 1-15,3-29 1 0,-4-14 0 0,1-32 3 16,-5-9 2-16,-8-25 2 15,1-15 3-15,-9-17 3 16,1-11 2-16,-8-6 4 16,-1-8-3-16,-15-5-5 15,-5 2-5 1,-14-12-12-16,-5 1-1 0,-14-8-4 16,2-8 0-16,-10 0 1 15,-8-3 0 1,-29-4 2-16,-20 4 0 0,-20 6 2 15,-2-1 0-15,-12 8 1 16,-9 5 0-16,-7-3 0 16,-9 1 1-16,-9-4 0 0,7 0-1 15,-22-2 0-15,-10-4-1 16,10 0-3-16,-6-2-2 16,0 2-8-16,12 0-7 0,9 5-19 15,-5 6-3-15,26 1-8 16,6 3 2-16,8 3 9 15,15-6 5-15,12 3 8 16,4-6 8-16,28 1 18 16,20-4 6-16,24-4 11 31,12-4 1-31,10-7-5 0,0-4 0 0,3-9 3 16,-2-7-1-16,-15-16 1 15,1-5-1 1,-6-24 3-16,1-13 0 15,9-32-5-15,4-30-3 0,20-49-17 16,15-18-7-16,30-33-2 16,15 3-2-1,28 8 8-15,9-5-66 0,31 5 53 0</inkml:trace>
  <inkml:trace contextRef="#ctx0" brushRef="#br0" timeOffset="3282.99">21940 11461 1215 0,'-6'93'-159'0,"3"-3"156"0</inkml:trace>
  <inkml:trace contextRef="#ctx0" brushRef="#br0" timeOffset="3838.48">22229 11565 297 0,'-2'-35'155'15,"-2"5"105"-15,-14 6 29 16,1 2-7-16,-5 5-57 16,-3 4-31-16,7 4-37 15,-4 3-20-15,9-2-21 16,4 3-16-16,9 5-33 16,-6 3-14-16,6 13-24 0,-2 9-9 15,-4 16-10 1,1 16-3-16,-4 15-7 15,-2 10 0-15,-4 7 0 16,1-9 1-16,3-17 1 0,5-17 1 16,0-22-1-16,6-23 1 15,-2-4 3-15,5-22 3 16,5-27 6-16,5-14 5 0,-1-23 6 16,2-5 4-1,-1-9 13-15,0 1-2 16,-2 5-6-1,1 9-6-15,-1 20-19 0,-3 16-3 16,0 27-12-16,2 20-9 0,-4 26-9 16,5 15-1-16,8 22 9 15,0-1 6 1,16-5 8-16,4-6 0 0,5-24 3 16,7-9 2-1,-6-18 14-15,-2-11 8 0,-2-15 16 0,-2-7 9 16,6-9 4-1,-4-1-3-15,-4 7-15 16,-7 10-9-16,-9 26-20 16,-8 16-6-16,-13 39-8 0,-7 17-1 15,-12 23 1 1,-6 10-29-16,1 1-32 0,2-1-51 16,18-12-163-1,7-8-88-15,19-24 187 16</inkml:trace>
  <inkml:trace contextRef="#ctx0" brushRef="#br0" timeOffset="4472.93">23005 11642 1218 0,'0'-3'155'0,"3"0"108"0,-4 7-90 15,2 4-69-15,4 2-41 0,4-1-20 0,9-7 1 0,4-4 10 0,-8-7 7 16,7-5 9-16,-10-2 4 15,-5-5-2-15,2 2-8 16,-15-6-8 0,1 0-7-1,-13 3-8-15,0 1-3 0,-4 13-15 16,-6 5-14-16,-2 19-27 0,-1 16-10 16,1 18-2-1,9 12 5-15,10 2 11 16,8-2 2-16,24-10 2 15,9-10 4-15,10-13 3 16,5-9 3-16,-3-12 7 16,-9-11 7-16,7-16 10 15,2-3-1-15,0-8 8 16,2-2-6-16,1 10-7 16,-3 2-2-16,-13 15-9 15,-4 7-5-15,-18 12-4 16,-1 10-3-16,-14 6-18 15,-4 4-2-15,-4-4 6 16,-2-5 2-16,9-10 15 16,9-14 2-16,7-10 0 0,10-16 2 15,9-20 7-15,3 1 4 16,9 2 1 0,1 7-2-16,-1 13-9 0,0 8-3 15,-7 14-7-15,-7 9-4 16,-5 13-10-16,-4 8-4 15,-6-3 0-15,3-3 2 0,2-16 6 16,4-8 8 0,11-19 6-16,5-18 3 15,10-12 14-15,3-4 9 0,4 12 15 16,4 9 3-16,0 34-6 16,-6 23-10-16,-13 38-27 15,-18 19 149-15,-24 35-109 16</inkml:trace>
  <inkml:trace contextRef="#ctx0" brushRef="#br0" timeOffset="7100.1">15747 11877 916 0,'0'9'182'0,"-2"4"97"0,-7 4-40 16,2 6-44-16,-5 8-100 0,-4 2-34 0,2 13-50 0,-1 3-11 0,14 8-9 16,4-2-3-1,19-10-1-15,5-15 1 0,11-19 16 16,4-11 32-16,3-22 60 15,-6-3 23-15,-12-14 40 16,-5-4-3 0,-17 2-17-16,-5-6-9 15,-13 4-39-15,-3-1-20 16,-17 2-30-16,-6 2-13 16,-6 9-29-16,-3 10-26 15,0 15-69-15,2 6-53 0,2 9-540 16,-1-1 449-16</inkml:trace>
  <inkml:trace contextRef="#ctx0" brushRef="#br0" timeOffset="7951.62">22270 4000 405 0,'0'-8'148'0,"0"-2"115"15,5 9-27-15,-5-1-15 0,1 2-44 0,1 2-15 0,-2-1-13 16,0-1-7-16,0 2-3 0,0 0-11 15,-3 5-24 1,-4-2-12-16,-8 9-26 16,-9 8-12-16,-16 16-24 0,-2 11-10 15,-10 10-16 1,-3 8-2-16,7-2-1 16,1-5 0-16,9-11 1 15,10-7 0-15,13-12-2 16,6-3 0-16,17-8-4 15,6 0 1-15,16-2 4 16,6 2 2-16,9-3 3 16,2-2 0-16,6-3-2 15,6 0 0-15,-4-6-1 16,-3-2 6-16,-12-4-53 16,-7-4-28-16,-21-6-121 15,-1-3-94-15,-9-12 162 16</inkml:trace>
  <inkml:trace contextRef="#ctx0" brushRef="#br0" timeOffset="8149.59">22295 4280 1513 0,'-8'13'152'0,"-3"1"90"0,0 8-1 16,2 2-44-16,4 3-67 15,3 11-79-15,2 0-17 0,2 7-19 16,0 3-4-16,1 0-6 15,-2-3-2 1,4-1-3-16,-2 2-11 0,2-1-93 16,1 3-77-16,2 0 93 15</inkml:trace>
  <inkml:trace contextRef="#ctx0" brushRef="#br0" timeOffset="8649.44">22865 4266 588 0,'34'-49'137'0,"-1"-1"106"16,-4-1-15-16,-1 6 30 15,-17 8-32-15,-1 7-14 16,-13 10-16-1,-15 9-16-15,-12 11-46 0,-8 11-27 16,-14 17-55-16,-1 18-16 16,2 25-19-16,4 11-10 0,17 19-7 15,5-2-2 1,14-9-1 0,9-8 1-16,15-17 1 0,6-13-1 0,6-22 2 15,3-8 0-15,2-16 1 16,2-7 1-1,6-18 1-15,6-8-2 16,-3-16 1-16,-2-2 1 0,-2-7 4 16,-11 1 3-16,-8 15 2 15,1 8 0 1,-16 16-5-16,2 14-3 0,-7 20-4 16,-1 11-2-16,0 19 1 15,-2 7 1-15,0 2 0 16,0-2-1-16,2-7-41 0,3-8-18 15,5-11-96 1,-3-5-71-16,-2-15-290 16,0-12 292-16</inkml:trace>
  <inkml:trace contextRef="#ctx0" brushRef="#br0" timeOffset="9317.12">22783 4514 1169 0,'-15'-33'171'0,"6"6"211"0,6 13-172 0,9 7-74 0,7 4-39 0,17 2-74 16,17-9-3-16,10-1-4 16,6-1-8-16,0-6-8 15,-9-4-12-15,-4-5-62 16,-3 1-35-16,-12-6-91 16,0 2-63-16,-11 2-51 15,-7 2 25-15,-6 12 95 16,-3 5 115-1,-5 17 184-15,0 6 45 0,-1 19 59 16,1 13-23-16,-2 17-45 16,1 1-25-16,-2 12-56 15,-2-2-17-15,-2-3-25 0,-3 2-6 16,4-13-4-16,-5-4 0 16,7-22 0-1,-2-9 5-15,-4-19 9 16,4-7 3-16,-5-26 18 15,2-16 3-15,4-26 8 0,1-15 10 0,4-25 9 16,6-7 4 0,9-6 0-1,5 12-1-15,11 26-15 16,7 24-9-16,1 32-22 16,1 14-15-16,1 18-17 15,0 9-5-15,-14 12 2 16,-5 4 2-16,-15 9 3 15,-13 4 0-15,-16 9 1 16,-14 2 1-16,-13-4 5 16,2-3 2-16,0-22 8 15,9-12 3-15,13-12-1 0,4-3-4 16,18-8-14-16,5-2-8 16,22 4-8-16,11-1 2 15,23 12 10-15,6 6 5 16,7 9 6-16,-6 7 1 15,-16 3 3-15,-3 7 0 16,-20 6 3-16,-6-1 2 16,-23 4 2-16,-13 6 1 0,-22-7-2 15,-11 6-8-15,-28-4-37 16,-16-5-38-16,-26-7 238 16,-11-7-158-16</inkml:trace>
  <inkml:trace contextRef="#ctx0" brushRef="#br0" timeOffset="11372.55">15926 10551 592 0,'0'-2'149'15,"0"2"129"-15,0-1-99 0,0-6-26 0,-1 4-40 0,-7 0-10 0,0 0-36 16,-5 1-18-16,-9 2-26 16,5 0-8-16,-4 0-8 15,1 0 2-15,6-3 4 16,7 1 0-16,7 2-2 15,0-1-6-15,4-7-5 0,7 5 1 16,8 0 18-16,6-2 11 16,5 2 19-16,0 0 4 0,8 3 4 15,3-2-3 1,15-1-11-16,6 0-1 16,12-2-16-16,5 0-5 15,-2-3-8-15,-3 1-5 16,5 2-4-1,5-3-1-15,12 5-1 0,13 3-1 16,-2 1 1-16,-3 3-1 0,-14 2 0 16,-1-3 0-16,7-1 1 15,10-2 0-15,12-5 0 32,-3-6 1-32,-12-3 0 0,-4-2-1 15,-1-5 1-15,12 4-1 0,18-4-1 16,0 6 0-16,-8 2-1 15,0 0 1-15,0 1 0 16,9 2 0-16,10 6 0 16,-10 2-1-16,-12 2 1 15,-4 2 0-15,9 2-1 16,10 3 1-16,-2-4 0 16,-9 2 0-16,-6-1 0 15,1-1-8-15,18 2 23 0,-3 2 3 16,0-6 2-1,0 1 12-15,3-2-22 16,8 0 1-16,-11 0-1 0,-15 0 1 0,-31 0 0 31,-15 1 1-31,-18 1-2 16,-3 3 0-16,-10-2-3 16,-1 3-4-16,-6 0-2 15,1 1 1-15,3 1-3 16,-4-4-4-16,-7 1-41 15,-3-3-37-15,-22-2-265 0,-5-15 216 16</inkml:trace>
  <inkml:trace contextRef="#ctx0" brushRef="#br0" timeOffset="12500.07">17813 10795 307 0,'8'-14'94'0,"-5"1"145"0,-1 1-22 16,-2-4 3-16,0 5-4 0,-3-3-24 0,-7 3-19 0,-2 9-29 15,-4 2-17-15,-8 13-51 16,-3 4-24-16,-12 18-40 16,-5 3-12-16,1 15-11 15,4 10-5-15,21 5 0 16,9 2-1-16,20-15-2 15,16-14 0-15,11-19 4 16,3-13 2 0,1-9 10-16,-6-8 4 0,1-12 13 15,-7 3 6 1,-5-6 20-16,-1 5 7 16,-10 6 8-16,-5 1 3 0,-9 11-12 0,0 2-12 31,-1 12-26-31,1 8-10 0,6 7-11 15,8 1-1-15,15-2 6 16,-1-12 1-16,11-5 4 16,4-8 3-1,-2-9 17-15,3-4 16 0,-14-12 28 16,-8-2 15-16,-19-4 17 16,-6-2-7-16,-22-6-20 15,-3-2-16-15,-16 3-34 16,1 4-24-16,-3 7-66 15,4 5-36-15,12 18-144 16,3 7-114-16,19 8 208 16</inkml:trace>
  <inkml:trace contextRef="#ctx0" brushRef="#br0" timeOffset="13033.71">18245 11041 471 0,'43'-1'164'0,"-13"-3"212"0,0-3-67 0,-17-3-15 0,-10-3-29 0,-6-1-79 16,-7 0-44-16,-7 3-90 0,-4 5-29 16,-2 9-31-16,-1 10-10 15,7 10-11-15,6 2-2 16,11 1-1-16,11-7 5 0,4-12 10 16,9-7 5-1,-2-7 12-15,-5-9 5 16,1-13 4-16,-2-5 6 15,-2-10 11-15,2-12 10 0,1-4 23 16,0-7 8-16,-4-1 2 16,0 5-8-16,-6 19-19 15,3 9-12-15,-9 33-21 16,6 4-6-16,-7 37-9 16,-5 13-5-16,2 24 2 15,3 9 2-15,13-1 0 16,2-2 2-16,20-16-5 15,6-9 1-15,8-24 4 16,0-9 0-16,-5-24 11 16,0-10 4-16,-12-14 7 0,1-4 3 15,-17-13 13 1,-7-6 5-16,-14-1 5 0,-10 6-1 16,-9 18-13-16,-3 15-15 15,-1 32-23 1,2 18-8-16,11 27-8 0,5 5 5 15,23-2 4-15,12-13-11 0,27-23-48 16,14-15-24-16,13-26-100 16,3-15-41-16,-4-27 134 15</inkml:trace>
  <inkml:trace contextRef="#ctx0" brushRef="#br0" timeOffset="13692.42">16029 9311 368 0,'-11'-5'117'0,"0"2"79"0,-5-6 14 0,0-2-12 0,-1 1-39 0,1 2-27 16,10-1-44-16,4 7-15 16,2 2-17-16,2-12-4 15,10 9-3 1,6-5 4-16,15 6-2 0,8 1-6 15,25-1-8-15,13-1-10 16,19-2-13-16,4 2-4 16,17-8-7-16,21 0-1 0,27 3-2 15,5 2 0-15,27 7 0 16,3 2 0 0,0 4-3-16,24-3 0 0,6-7 9 15,-8-3 8-15,36-3 14 16,0-4 6-1,-6-6-1-15,17 0-3 0,-15-5-1 16,8 1 2-16,-1 5-2 16,-19 0-4-16,-1 5-9 31,-23 5-4-31,-42 5 23 16,-22 1-34-16,-53 2 8 15</inkml:trace>
  <inkml:trace contextRef="#ctx0" brushRef="#br0" timeOffset="15332.17">17826 9442 358 0,'0'-2'115'0,"-2"-4"132"0,-1 6-9 0,-3-1-38 0,-1-3-21 0,-2 4-30 0,-4 4-13 0,1-1-20 16,-1 1-13-16,-9 6-29 15,-5-1-16-15,-7 4-21 16,-9 1-6-16,-11 5-15 16,1 8-5-16,-7 9-8 15,9 12-6-15,21 13-7 16,7 4-1-16,23 1 0 15,9 0 1-15,21-15 2 16,8-10 1-16,16-16 1 16,4-9 2-16,-4-16 3 15,-4-4 3-15,-14-13 10 16,-6-7 5-16,-6-4 12 0,-8-5 6 16,-5-5 10-1,-5 0 2-15,0-3 0 0,-6 5-2 16,0 8-7-16,0 2-1 15,0 25-10-15,0-1-7 16,4 29-9-16,-4 9-6 16,0 16-1-16,-2 2 0 0,0-5-2 15,1-5-2 1,1-9-80-16,-2-7-57 16,-3-7-259-16,4-7 217 15</inkml:trace>
  <inkml:trace contextRef="#ctx0" brushRef="#br0" timeOffset="15871.03">17662 9871 1111 0,'1'-22'113'15,"4"5"96"-15,8-2-53 0,4 1-2 0,10 6-25 0,8-2-23 0,-5 1-65 0,-2 0-20 0,5 1-20 0,-1-3-38 16,1-8-94-16,1-4-58 15,-5-5-78-15,2-1 34 16,1-1 98-16,-4 4 74 16,-4 3 141-16,-8 2 35 15,-8 4 61-15,-5 5 15 16,-6 8-8 0,-5 7-16-16,-3 7-51 15,-2 8-28-15,-1 20-50 0,0 10-17 16,1 20-17-16,4 7-4 0,13 10-2 15,9-4-2 1,14-17-1-16,6-11-1 0,8-22 0 16,0-10 0-16,-5-20 4 15,-6-3 1 1,-6-17 4-16,-5 0 5 0,-10-6 5 16,1 1 3-1,-10 3 0-15,-5 3-1 0,-1 12-9 16,-5 10-5-16,1 21-7 15,4 4-3-15,6 10 3 16,3-2 1 0,11-10 4-16,5-4 0 0,5-14 9 0,0-6 9 15,-1-12 26-15,1-8 13 16,-12-4 24 0,1 3 4-16,-13-3-13 0,-9-4-11 15,-9 1-32 1,-7-2-14-16,-10-5-47 0,-1 5-27 15,3 2-88 1,1 3-63-16,15 3 118 0</inkml:trace>
  <inkml:trace contextRef="#ctx0" brushRef="#br0" timeOffset="16220.67">18559 9343 1057 0,'13'0'150'0,"0"6"179"0,-2 7-136 0,-10 13-54 0,-1 9-25 0,-6 12-50 0,-4 4-25 16,-1 1-27-16,8 2-6 16,3-10-5-16,3-3-2 15,5-7-3-15,-1-7-1 32,2-9 0-32,-4-12 2 0,1-12 4 0,-3-10 6 15,7-9 13-15,1-7 5 16,6 5 2-16,5 0 0 15,8 9-7-15,0 10-5 16,6 8-5 0,1 1-4-1,-9 13-6-15,-4 4 1 0,-16 7 2 16,-13 7-1-16,-19 1-6 16,-9 4-14-16,-13-3-50 15,4-1-54-15,-1-16-207 16,9-12 194-16</inkml:trace>
  <inkml:trace contextRef="#ctx0" brushRef="#br0" timeOffset="16790.43">19056 9631 1332 0,'3'7'169'15,"-4"-4"117"-15,-12 3-31 16,-12-1-89-16,-5-4-57 15,0 1-68-15,2 0-17 16,2 5-24-16,8 4-7 0,6 5-10 16,6 3-4-16,16 0 1 15,12-3 1-15,6-8 3 16,8-7 3-16,-1-9 5 16,-5-6 5-16,-3-3 7 15,-5-5 4-15,-8 1 6 16,-12 1 11-16,-2-5 13 15,-3 1 4-15,-4 3 0 16,7 6-10-16,-1 15-19 16,-2 3-11-16,-1 22-7 15,4 10-3-15,4 10 1 16,-1 0 3-16,13-6 2 16,1-6-3-16,5-17 2 0,3-7-4 15,0-16 0 1,2-9-6-16,-3-22-10 0,-2-3 0 15,3-17 2 1,-1-4 7-16,0-1 13 16,-2 1 4-16,-10 3 10 0,-4-1 2 15,-8 12 19 1,-8 3 10-16,0 16 9 0,-1 10 1 16,4 13-16-16,-3 8-13 0,7 13-19 15,-1 11-6-15,2 21-7 16,2 10 1-16,-1 17 2 15,2 9 2-15,4-1 2 16,-2-3-5-16,6-8-81 16,4-6-86-16,6-23 100 15,7-2-32 1</inkml:trace>
  <inkml:trace contextRef="#ctx0" brushRef="#br0" timeOffset="17143.62">19768 9592 1354 0,'-8'-5'135'0,"-2"-1"164"0,6 14-223 0,4 4 2 0,4 21-40 0,1 12-22 0,11 4-12 15,0-4-2-15,0-4-1 32,7-11-1-32,-4-12 0 0,3-9 1 0,-1-6 12 15,-4-3 20-15,-4-9 45 16,-5-5 21-16,-4-12 31 16,-2-4-9-16,-2-11-34 15,0-4-21-15,-2 0-46 16,2 6-15-1,-1 12-56-15,1 5-41 16,9 11-129-16,9 2-91 0,29 5 166 16</inkml:trace>
  <inkml:trace contextRef="#ctx0" brushRef="#br0" timeOffset="17698.59">20446 9598 964 0,'-1'8'198'0,"-4"2"242"0,-12-1-124 16,-10-3-72-16,-2 2-63 0,-12 5-107 15,-6-1-36-15,-5 7-38 16,1 7-6 0,14 2-8-16,13 4-3 15,22-9-7-15,12-5-2 0,15-9 2 16,11-9 4-16,5-6 12 16,7-9 8-16,-4-5 17 31,-5-5 14-31,-2-5 12 15,-4 3 2-15,-5 10-5 16,-1 2-14-16,-5 14-13 16,-3 2-7-16,-5 14-8 15,-4 7-4-15,-10 6 0 16,0 4-5-16,-5 1-12 16,0-5 2-16,4-7-8 15,7-6 5-15,-1-8 15 0,6-1 3 16,-5-8 13-16,3-7 7 15,-1-2 12-15,5-5 2 16,3-3 1-16,1-1-3 16,7-2-13-16,3-2-3 0,7 5-5 15,6 2-4 1,-1 3-1-16,5 1-2 16,-3 5 1-16,-8 0 0 15,-7 5 1-15,-3 1 1 0,-8 2 1 16,-1 0-2-16,3 11-1 15,-4 5 0-15,2 13 1 16,1 7 1-16,2 11 5 16,1-3 0-16,-5 2 0 15,-2-6-2-15,-10-15-26 16,-2-5-28-16,-5-12-98 16,-9-6-102-16,-16-13 136 15</inkml:trace>
  <inkml:trace contextRef="#ctx0" brushRef="#br0" timeOffset="18341.68">15863 5854 874 0,'26'8'127'0,"8"10"99"0,7 8-13 0,24 12-58 0,22 2-13 0,17-1-32 0,11-3-8 0,27-10-30 0,19-7-18 16,39-10-22-1,31-4-12-15,43-5-17 16,13-3-2-16,46-1-1 0,9-2-1 15,18 1 3-15,6 2 1 16,-17-3 2 0,-4 3 2-16,-34 0 1 0,-22-2 1 0,-29-3 1 15,-38 0 1 1,-51-1-49 0,-35-1-53-16,-62 1 51 15</inkml:trace>
  <inkml:trace contextRef="#ctx0" brushRef="#br0" timeOffset="18766.61">18187 5291 1232 0,'-19'11'47'0,"-12"2"76"16,1 0-41-16,-10-1 14 0,2 2 6 0,2-3-51 0,1 1-26 0,13 0-19 0,2-1-6 0,15 7-16 15,8-1-3 1,16 7 0-16,11 2 2 0,14 3 13 16,10 2 4-1,6 1 2-15,-3 2 3 16,-16 3 5-16,-15 1 6 0,-26-1 11 15,-12-2 3-15,-26-3-3 16,-13-1-16-16,-8-7-83 16,5-7-102-16,13-9 93 15</inkml:trace>
  <inkml:trace contextRef="#ctx0" brushRef="#br0" timeOffset="18971.81">18381 5012 1257 0,'25'8'115'0,"-3"17"131"16,-7 15-98-16,-11 29-3 0,-4 10-23 15,-4 16-50-15,-3-2-26 16,-1 0-32-16,7-7-4 16,1-11-23-16,5-9-67 15,7-13-377-15,4-1 301 16</inkml:trace>
  <inkml:trace contextRef="#ctx0" brushRef="#br0" timeOffset="19398.78">18315 5605 1505 0,'12'-8'63'0,"9"0"32"15,7 4 4-15,12-6 10 16,7 4-9-16,12-4-40 15,5-2-14-15,12 2-24 16,12 4-6-16,1 1-10 16,-12 5 1-16,-23 5 4 15,-18 0 4-15,-28 4 16 0,-13-1 4 16,-22 5-2-16,-11 4-6 16,-17 4-20-16,-6 5-10 15,5 8-8-15,4 2-1 16,19-6 3-16,10-3-1 15,18-7-1-15,5-9-1 16,11-9 4-16,5-7 4 0,7-12 8 16,4-9 6-1,8-4 11-15,3-6 9 0,-4 0 12 16,1 1 3-16,-10 8-3 16,-10 8-6-16,-14 18-13 15,5 2-9 1,-15 18-12-16,4 11-2 15,-3 2-4-15,7 3-7 0,7-12-61 16,11-7-39-16,15-11-116 16,4-8-135-16,13-13 213 15</inkml:trace>
  <inkml:trace contextRef="#ctx0" brushRef="#br0" timeOffset="19590.41">19325 5512 918 0,'3'-5'219'0,"-3"1"153"16,-15 8-110-16,1 3-49 15,-6 13-107-15,2 5-34 16,-1 12-48-16,5 4-17 16,10 0-13-16,4-3-4 15,15-8-2-15,9-8-1 16,14-13-40 0,6-6-33-16,11-15-114 15,8-10-126-15,2-12 185 0</inkml:trace>
  <inkml:trace contextRef="#ctx0" brushRef="#br0" timeOffset="19761.25">19853 5231 762 0,'-5'-69'210'0,"-3"8"213"0,-4 24-146 15,-2 17-45-15,-1 23-101 16,-2 21-50-16,0 21-66 16,2 15-7-16,1 17 1 15,0 4 1-15,3-2-4 16,-2-7-5-16,13-9-153 15,5-7-100-15,25-20 127 16</inkml:trace>
  <inkml:trace contextRef="#ctx0" brushRef="#br0" timeOffset="19937.91">19963 5323 962 0,'-30'50'89'0,"5"7"140"0,13 6-185 16,7-4-2-16,11-9-7 16,13-6-12-16,16-14-16 15,1-3-27-15,7-5-162 16,-5-1 125-16</inkml:trace>
  <inkml:trace contextRef="#ctx0" brushRef="#br0" timeOffset="20223.96">18993 6047 1162 0,'11'-22'198'0,"-6"3"292"16,4 8-342-16,-7 9 7 16,-2 19-69-16,-2 18-40 15,-1 22-37-15,-1 15-1 16,-4 10-3-16,-2 5 1 0,6-3-25 16,-1-9-48-1,6-5-114-15,6-12-65 0,7-12 116 16</inkml:trace>
  <inkml:trace contextRef="#ctx0" brushRef="#br0" timeOffset="20409.66">18856 6474 1155 0,'2'32'75'0,"5"4"106"15,6 5-124-15,4-2 14 0,7-9 11 16,9-9-7-16,4-7-1 15,2-12 4-15,-1-4-4 16,-7-15-7-16,2-4-22 16,-6-9-76-16,-1-1-62 15,2-10 50-15</inkml:trace>
  <inkml:trace contextRef="#ctx0" brushRef="#br0" timeOffset="21735.26">18902 8357 1041 0,'1'-47'133'0,"-1"7"111"0,0 10-4 0,0 18-21 0,0 4-25 0,-1 14-59 0,1 8-38 16,1 19-63-16,-1 15-16 15,2 24-6 1,1 9-3-16,-3 13-5 0,3 3 0 16,-3 5-1-16,-5 1 5 15,-1-1-114-15,-3 2-72 16,-1-15-199-16,9-12 170 15</inkml:trace>
  <inkml:trace contextRef="#ctx0" brushRef="#br0" timeOffset="22082.9">18845 8221 1352 0,'6'-4'118'0,"-6"2"84"16,-6 7-33-16,-10 15-21 16,-7 7-51-16,-11 17-64 15,-5 5-9-15,-4 6-10 16,4-1-5-16,9-13-6 0,6-5-1 16,13-18-5-16,8-9-3 15,14-18-3 1,6-6 0-16,17-21 4 15,7-6 3-15,11-10 5 0,9-7 1 16,4 9 4-16,-7 6 3 16,-9 7 4-16,-14 11 2 15,-10 10 4-15,-9 6-1 16,-5 12-11-16,-3 12-4 16,-7 22-17-16,-1 16-20 0,-8 27-86 15,7 8-88 1,1 22 109-16</inkml:trace>
  <inkml:trace contextRef="#ctx0" brushRef="#br0" timeOffset="31684.54">16206 8382 478 0,'-24'2'63'0,"-1"-1"72"0,-1 1 4 0,9-2-19 0,0-3 1 0,12 1-19 0,-1-4 3 0,1 0 9 15,3 4-3-15,-4-4-14 0,5 6-9 0,-7 0-22 16,0 0-8-16,1 5-10 16,-2-2-3-16,1-2-3 15,7 1 2-15,-1-1 3 31,2 1-3-31,0-2-1 0,0 0 1 0,13-6-8 16,1-5 2-16,14-4 3 16,8 3 2-16,12 1 6 15,-4 1 1-15,6 6-6 16,-1 2-7 0,3 0-14-16,-1 1-6 15,1 2-9 1,8 4-3-16,3 5 0 0,6-2-1 0,9-1 0 15,2 1 0-15,2-6 2 16,-6-2 5-16,-7-2 5 16,-6-7 0-16,2 1 1 0,1 2-6 15,2-4-3-15,6 1-1 16,1 1-1-16,-3-3-1 0,-4 1-1 16,-5 1-1-1,-9 3-1 1,-1 2 0-16,4 1-1 15,-3 2 1-15,-2 1 0 0,0 1 1 16,-5 4 3 0,-6-3 0-16,-8 1 3 15,-3 0-1-15,-12 2 1 0,-1-4 1 0,-11 2 5 32,-4-3 2-32,1 2 0 15,7-1 0-15,-6 3-7 16,3-4-3-16,-3 1-3 15,6 1-1-15,-7-2 0 0,5 3 0 16,-7 0 3-16,-1 3 4 16,-3 1 6-16,-6 1 1 15,-1 3 0-15,4 3-4 16,-7 2-3-16,12 6-4 16,-6 6-4-16,4 5-1 15,2 10-2-15,-9 4-1 0,1 10 2 16,-1 11-2-16,-7 4 0 15,1 9 1-15,0-4-2 16,4-5 1-16,1-10-1 16,3-12-4-16,6-20-25 15,4-9-23-15,6-21-92 16,-2-10-82-16,5-23 125 16</inkml:trace>
  <inkml:trace contextRef="#ctx0" brushRef="#br0" timeOffset="32732.68">16349 8713 302 0,'5'-7'128'0,"0"-1"90"16,-4 1-10-16,1 4-10 0,-2 0-39 0,0 3-15 15,0 5-21-15,0 1-17 0,-3 7-26 16,0 7-15-16,-1 4-32 0,1 3-9 0,2 6-16 16,-7 2-2-1,1 1-3-15,-2 2-2 0,-4-10 0 16,5-4 0-1,4-13-4-15,4-10 0 16,-2-10 0-16,4-8 1 0,9-21 2 31,3-7 1-31,5-3 0 16,-2-8 2-16,-1 1 2 16,-3 5 0-16,-1 2 1 0,-1 7 7 0,-1 11 14 31,-2 4 14-31,1 11 32 0,2 4 5 15,-3 13 0-15,2 3-10 0,1 12-26 32,-2 0-12-32,-1 17-12 0,1-1-5 15,-1 11-6-15,-3-2-2 0,3 6-3 16,-3-4-2-16,-2-3-13 16,3-3-25-1,-4-5-76-15,-2-6-56 16,0-15-294-1,0-9 275-15</inkml:trace>
  <inkml:trace contextRef="#ctx0" brushRef="#br0" timeOffset="32914.49">16400 8663 1249 0,'0'0'99'0,"-2"2"59"0,1-1-33 0,1 2-37 0,3 2-34 0,6-5-40 0,5 0-11 16,4-6-9-16,7 3-5 0,2-5-72 15,1 5-70-15,5 3 85 0</inkml:trace>
  <inkml:trace contextRef="#ctx0" brushRef="#br0" timeOffset="33351.66">16955 8447 959 0,'0'-8'150'0,"-2"2"53"0,-2-1 8 15,-6 1-17-15,-9-2-77 16,5 4-25-16,-11-6-39 0,-2 7-15 16,-1 3-22-1,-2 0-10-15,6 14-6 0,2 5-3 16,11 6-2-16,8 7 1 15,3 4 1-15,3 2 1 16,3 5 2-16,-4 5 0 16,-2 0 0-1,-2 1 0-15,-4-2 0 0,4 0-2 16,2-7-3 0,7-6-4-16,7-8-9 15,2-7-10-15,6-13-45 0,3-6-38 16,-3-16-196-16,2-1 179 0</inkml:trace>
  <inkml:trace contextRef="#ctx0" brushRef="#br0" timeOffset="33688.4">16931 8718 673 0,'-1'-1'121'16,"1"-1"88"-16,0-3-49 0,0 5-5 15,0 5-52 1,1-2-28-16,4 11-32 16,-2 2-9-16,-1 5-19 0,3 2-7 15,4 1-6-15,0-5 1 16,3-5-1-16,3-3 4 16,-1-11 15-16,2 0 11 15,2-11 17-15,-9-3 7 0,-1-5 6 16,-5-3-3-1,-3 0-9-15,-3-2-9 0,-10 4-20 16,1-4-8-16,-4 8-13 16,0-1-7-1,4 9-45 1,2 3-46-16,9 5-217 0,-6 7 186 16</inkml:trace>
  <inkml:trace contextRef="#ctx0" brushRef="#br0" timeOffset="33934.72">17187 8698 785 0,'0'0'105'0,"-2"3"111"0,2-2-65 16,0-1-8-16,2-4-54 15,7 1-69-15,1-2-7 0,7 0-9 16,1 2-4-16,4 5-3 16,1 2-35-1,-5-2-163-15,-1 1 134 0</inkml:trace>
  <inkml:trace contextRef="#ctx0" brushRef="#br0" timeOffset="34156.18">17430 8537 1068 0,'0'11'99'0,"1"3"47"15,1 3-11-15,3 10-35 0,-2 3-41 16,-2 3-40-1,1 5-8-15,-2-2-9 0,0 1-2 16,0-7-69-16,0-4-63 16,5-5 72-16</inkml:trace>
  <inkml:trace contextRef="#ctx0" brushRef="#br0" timeOffset="34393.93">17608 8485 1048 0,'0'16'111'0,"-8"6"86"16,7 4-60-16,-4 9-37 16,-1-2-39-16,6 8-41 15,3 2-9-15,1-4-7 16,0-4-4-16,2-2-37 15,-3-5-63-15,2-7-211 0,3-8 182 16</inkml:trace>
  <inkml:trace contextRef="#ctx0" brushRef="#br0" timeOffset="34629.65">17801 8512 705 0,'-2'4'119'0,"-7"4"137"0,-3 5-86 16,-5-1-22-16,-7 7-41 0,1 3-59 15,-1 4-15-15,5 1-24 16,7-1-6-16,10 0-7 16,4-4-2-16,13 1-2 15,7-4 1-15,4-5-1 16,-1-1 6-16,0-7-97 15,-4-3-96-15,2-3 113 16</inkml:trace>
  <inkml:trace contextRef="#ctx0" brushRef="#br0" timeOffset="35010.01">17824 8356 997 0,'0'0'102'16,"3"0"29"-16,5 1 9 0,3-1-29 15,4 2-32-15,0 1-20 16,3 3-6 0,4-1-30-16,-5 3-8 0,0-2-8 15,-1 4 0-15,-6 2 3 16,-7 4 0-16,0 6 3 15,-3 5-2-15,0 9-3 16,-3-6-3 0,1 8-2-16,-2 0-1 0,4 3-2 15,4 4-1-15,-2 0-2 16,1 3-1-16,-3 3-17 16,0-2-23-16,-5 3-35 15,-6-6-19-15,-3-2-65 16,-8-6-55-16,-2-7 126 15</inkml:trace>
  <inkml:trace contextRef="#ctx1" brushRef="#br0">14740 12177 0,'0'0'0,"0"0"0,0 0 0,-51 28 0,4-8 0,-13-1 0,-7 1 31,4 0-15,12-4-16,12-1 16,7 1-16,12-4 15,1 0 1,-1-4-16,4 0 15</inkml:trace>
  <inkml:trace contextRef="#ctx0" brushRef="#br0" timeOffset="40440.62">5951 7370 1502 0,'5'-6'99'16,"-5"4"41"-16,0 4-20 0,-11 18-41 0,0 15-16 0,-2 23-20 0,-1 16-4 15,6 32-16-15,-3 14-5 16,2 9-11 0,-2 5-2-16,1 0 1 15,4-5 2-15,0-17-50 0,4-11-42 16,8-38-128 0,2-17-141-16,17-43 199 0</inkml:trace>
  <inkml:trace contextRef="#ctx0" brushRef="#br0" timeOffset="40867.94">6368 7961 978 0,'0'0'170'0,"-2"0"206"16,-9 2-168-16,-6 4-17 16,-7-1-51-16,-6 7-67 15,-3 9-28-15,-6 7-34 16,5 5-12-16,4 16-9 15,10 5-2-15,20 6-1 16,3 0 0-16,18-8 1 16,12-11 0-16,0-16 0 15,10-11 2-15,-2-17 8 16,-2-14 2-16,-9-24 11 16,1-8 2-16,-7-19 5 15,-6-6 6-15,-4-13 12 16,-2-3 9-16,-9-12 16 15,-3-5 2-15,-4 4 0 0,-9 7-4 16,-3 23-12-16,-3 20 5 16,5 32-5-1,2 20-11-15,5 32-17 0,-1 15-18 16,8 33-15-16,7 17 2 16,7 21 7-16,3 9 2 0,9 6 11 15,3 4-33 1,14-15-94-16,3-10-62 0,17-29-300 15,13-13 276-15</inkml:trace>
  <inkml:trace contextRef="#ctx0" brushRef="#br0" timeOffset="41450.68">9638 7420 1108 0,'-1'0'163'0,"-9"-1"122"0,-3-7-83 0,-2 2-8 0,-11-5-58 0,0 1-19 16,-15-1-52-16,-4 5-20 0,-3-1-23 0,0 4-10 15,9 10-16-15,2 4-5 16,12 15-7-16,3 12-2 16,8 19 2-1,3 9 3-15,6 18 5 16,-1 7 3-16,3 2 4 0,1 4-1 0,2-8 0 15,2-2-1-15,10-6-1 16,9-7-2-16,9-11-3 16,11-2-1-16,17-21-5 15,8-4-19-15,9-22-60 16,-1-14-37-16,3-25-116 31,4-14-174-31,-1-26 253 0</inkml:trace>
  <inkml:trace contextRef="#ctx0" brushRef="#br0" timeOffset="41897.17">10468 7367 1228 0,'8'1'123'0,"1"-1"34"15,4 3 1-15,0 1-33 16,1-3-54-16,6-1-20 16,5 3-34-16,7-1-9 15,9 3-8-15,8 6 0 16,11 11 0-16,-6-2-1 16,-6 10 14-16,-10 2 10 0,-20 6 15 15,-6 3 8-15,-12 6-6 16,0 5-7-1,0-2-16-15,-3 4-7 0,-2-2-7 16,10 2-3-16,-2 2 0 16,0 3-1-16,7 2 0 15,-5-1 1-15,3-5 3 16,-1 1 0-16,-7-6 4 16,-3 1 10-16,-6-6 26 15,-10-1 8-15,-19 2 11 16,-6-2 2-16,-22-4-23 0,-7-4-8 15,5-9-59 1,-1-7-39-16,2-5-112 0,4-6-93 16,22-3 154-16</inkml:trace>
  <inkml:trace contextRef="#ctx0" brushRef="#br0" timeOffset="43195.39">9973 7632 453 0,'-13'-4'128'0,"0"1"130"0,-1 2-66 0,2-4-1 0,-1 2-12 0,0 1-12 15,-3 1-33-15,-4-1-16 16,-5 2-46-16,-7 2-16 16,-3 7-36-16,4 4-13 15,10 4-13-15,7 7-8 0,11-1-6 16,6 4 3-16,11 3 2 16,10 0 6-16,9 3 8 15,8-1 1-15,2-4 7 16,-1 1 0-16,-4-3 8 15,-3 0 4 1,-16-1 11-16,-6 0 5 16,-21-8 2-16,-14 4-3 0,-12-5-22 15,-7 0-25-15,0-5-92 16,-3-2-69-16,6-9-203 16,4-8-107-16,18-11 256 15</inkml:trace>
  <inkml:trace contextRef="#ctx0" brushRef="#br0" timeOffset="43400.22">9807 7319 1144 0,'0'0'139'0,"2"11"121"16,2 7-61 0,4 13-42-16,3 10-48 0,3 10-58 15,2 7-17-15,-3 18-17 16,-4 7-5-16,-6 12-6 15,-3 6-14-15,-3 0-89 16,-2 0-70 0,-1-11-296-16,5-11 258 0</inkml:trace>
  <inkml:trace contextRef="#ctx0" brushRef="#br0" timeOffset="43623.4">10179 7586 1650 0,'7'27'122'0,"-7"11"41"0,0 12-2 16,-7 16-69-16,3 8-33 16,-4 4-37-16,3 1-12 15,5-4-66-15,3 2-81 16,18-1 80-16</inkml:trace>
  <inkml:trace contextRef="#ctx0" brushRef="#br0" timeOffset="46758.71">6623 9332 929 0,'10'6'128'0,"-7"0"112"0,-3-3-9 0,-3-1-42 0,-10 0-17 0,-10-1-41 0,-11-1-22 0,-8 5-48 16,-10 3-17 0,-2 8-24-16,-3-1-9 0,5 3-9 15,7 1-3 1,10-2-4-16,8 3-2 0,18-2-9 16,9 5-2-16,20-2 0 15,7 1 3-15,11 2 11 16,3-1 4-16,6 1 5 15,-3 1 1-15,-6 2 11 16,-2 3 7 0,-21 5 16-16,-8 1 8 0,-21 0-4 0,-14-1-5 15,-15 1-17-15,-6 0-11 16,-3-9-34-16,-1-1-23 16,5-12-45-1,7-5-20-15,10-14-23 0,6-7-21 16,10-20-45-16,9-13-31 15,17-23-91-15,5-13-45 16,15-15 206 0</inkml:trace>
  <inkml:trace contextRef="#ctx0" brushRef="#br0" timeOffset="46978.81">6341 9073 933 0,'13'-44'166'16,"-1"12"159"-16,-1 12-44 0,-4 20-86 15,0 9-25 1,4 18-45-16,1 11-17 0,-3 17-20 15,2 7-18-15,-1 15-26 16,-6 3-10-16,-1 17-16 16,-6 2-6-16,-1 8-7 15,-1 2-2-15,-3-3-18 16,5-15-35-16,1-14-85 16,2-12-45-1,5-27-123-15,8-10-168 0,1-25 286 0</inkml:trace>
  <inkml:trace contextRef="#ctx0" brushRef="#br0" timeOffset="47177.96">6855 9286 1188 0,'11'22'152'0,"-4"5"155"0,-4 8-97 16,0 6-20-16,-6 3-36 15,-4 12-57-15,4 3-29 16,-9 5-44-16,4 4-11 16,1-11-13-16,1 1-11 15,6-15-88-15,3-7-68 16,5-7 86-16</inkml:trace>
  <inkml:trace contextRef="#ctx0" brushRef="#br0" timeOffset="47433">7442 9612 1154 0,'3'2'208'0,"5"-2"-139"0,2 3 81 0,5 0-49 15,11 4 1-15,2-1-28 16,4 0-25-16,10-4-16 16,-7 1-25-16,1-3-5 15,-7-2-140-15,-7-1 99 16</inkml:trace>
  <inkml:trace contextRef="#ctx0" brushRef="#br0" timeOffset="47588.72">7420 9899 1217 0,'19'11'64'0,"0"0"40"16,14-6-55-16,-3-5 0 0,13-9-18 16,2-5 1-16,6-9-210 15,2 0 135 1</inkml:trace>
  <inkml:trace contextRef="#ctx0" brushRef="#br0" timeOffset="47958.4">8712 9504 1493 0,'3'1'64'0,"-14"-7"55"0,-8-8 56 31,-12 1 27-31,-2 5-34 0,-13 8-82 0,2 6-33 16,-2 10-44-16,6 9-10 0,14 7-11 15,8 3-3 1,15 1-3-16,11 2 2 16,16-2 7-1,4 0 4-15,8 1 5 16,4-4 4-16,-1-3 2 0,-2-7 1 15,-9 1 4 1,-3 0 3-16,-17 1 5 16,-14 0 2-16,-21 2-3 15,-13 3-5-15,-7-3-29 16,-3-2-25-16,6-5-80 16,-4-5-23-16,12-12-58 15,4-3-97-15,7-18 194 16</inkml:trace>
  <inkml:trace contextRef="#ctx0" brushRef="#br0" timeOffset="48191.07">8502 9291 1432 0,'7'-11'180'0,"-7"11"134"16,-2 1-65-16,-6 18-102 15,3 11-49-15,5 11-50 16,2 10-10-16,9 18-8 15,3 15-6-15,0 12-13 16,2 5-5-16,-2-2-6 16,2-9-15-16,-8-8-72 15,1-6-49-15,-2-5-112 16,-1-11-61-16,0-15 171 16</inkml:trace>
  <inkml:trace contextRef="#ctx0" brushRef="#br0" timeOffset="48396.48">8908 9428 1339 0,'4'8'182'0,"3"8"129"16,-6 23-116-16,1 13-26 0,-2 21-57 15,3 4-22 1,-3 3-36-16,0-2-15 0,0-12-28 15,-3-6-8-15,12-13-35 16,-2-6-41-16,10-13-124 16,4-4 111-16</inkml:trace>
  <inkml:trace contextRef="#ctx0" brushRef="#br0" timeOffset="48679.24">9752 9472 1490 0,'11'0'158'0,"-5"5"90"0,0 7-2 15,-2 17-80-15,-3 7-49 16,-1 15-59-16,0 2-22 15,2 5-19-15,-1-1-7 16,6-8-8-16,-4-2-2 16,5-9-53-16,-4-6-17 0,0-5-127 15,-3-5-100-15,2 0 173 16</inkml:trace>
  <inkml:trace contextRef="#ctx0" brushRef="#br0" timeOffset="48883.95">9518 9724 1069 0,'19'-6'170'15,"6"0"99"1,15 6-63-16,-2 3-36 0,12 6-64 16,1 7-25-1,1-2-36-15,0 1-16 0,-5-3-16 16,-6-2-32-16,0-7-96 15,-1-2-81-15,-4-9 90 16</inkml:trace>
  <inkml:trace contextRef="#ctx0" brushRef="#br0" timeOffset="49182.95">10358 9357 1629 0,'0'0'147'0,"0"5"107"16,-2 4-125-16,0 5-5 0,-4 10-39 16,3 1-17-16,-10 11-26 15,-1 5-15 1,-2 13-19-16,-4 6-7 0,4-3-5 16,2 3-3-16,4-11 0 15,2-8 0-15,8-11 0 16,8-7 0-16,5-12 0 15,9 0 0-15,3-11 1 16,5-3 2-16,13 0-1 16,3-3-15-16,4-7-50 31,-6 0-39-31,-9-9-151 0,-10 5-194 0,-9-5 263 16</inkml:trace>
  <inkml:trace contextRef="#ctx0" brushRef="#br0" timeOffset="49371.48">10602 9668 1126 0,'-14'0'216'0,"-2"4"286"0,-4 6-182 16,2 10-71-16,1 1-43 0,7 9-94 15,2 0-43-15,8 6-48 16,8 3-9-16,2 4-9 16,2 4-3-1,4-3-16-15,-2 1-35 16,-6 0-163-16,3 4 529 0,-6 11-298 15</inkml:trace>
  <inkml:trace contextRef="#ctx0" brushRef="#br0" timeOffset="98351.43">16996 13178 802 0,'-2'-16'182'0,"1"1"127"0,1 3-43 0,0 5-25 0,0-3-54 16,0 4-26-16,3 4-51 0,3 2-23 0,-3 14-38 0,5 10-13 0,0 25-17 16,5 14-6-16,7 30-7 15,-1 14-1-15,7 26-5 16,4 20-2-16,-2 38-1 16,0 17 1-16,7 41 1 0,-5 11 0 15,5 13 1-15,-5 6 1 16,-8-19 1-16,-5 1 1 15,-4-20 1-15,-4-13 0 16,-1-4-1-16,-3-17-1 16,6-21-1-1,0-9-1-15,6-35-19 16,4-13-21-16,1-27-43 0,2-16-32 16,-1-25-60-16,-7-14-21 0,-2-15-83 15,4-13-97-15,-6-24 223 16</inkml:trace>
  <inkml:trace contextRef="#ctx0" brushRef="#br0" timeOffset="99550.13">17158 13107 729 0,'-11'35'83'0,"-3"-4"66"0,-6 1 6 0,1-12-13 0,-3 1-9 0,6-18-26 0,6-1-21 0,10-9-33 16,0-5-4-16,18-9 0 15,-1-2 6-15,15 2 10 0,6-3-3 16,20 5-7-16,11 2-7 16,37 6-21-16,16 6-10 15,5 4-14 1,12-1-3-16,19 4-4 0,9-2-2 16,19-2-1-16,10-4 3 15,11 0 6-15,-1-4 5 16,23 4 6-16,6-1 2 15,-12 6 9 1,4 1 3-16,0 5 0 16,-17 6 0-16,-5 1-11 15,-5 4 0-15,-18 0 0 16,-14-4 2-16,-18-4-1 16,-17 2 0-16,-18-10 2 15,-2 0 0-15,-24 0 1 16,-12-5 2-16,-34 2 2 15,-12 0 1-15,-15 1 1 16,-3 1 0-16,-9-3-3 16,0 4-2-16,-3 0 0 15,1 0 0-15,-1 4-2 16,-2-1-1-16,-6 3-6 16,3 2-3-16,2 5-7 15,-1 4-3-15,0 14-6 0,3 7-1 16,0 13-2-16,3 6-1 15,2 18 0-15,-1 12-1 16,9 23 1-16,0 23 3 16,9 32-1-16,1 18 2 15,7 40 2-15,7 16-2 0,-4 18 6 16,-3 19 1-16,0-7 1 16,3-5 2-16,0-16-1 15,5-21 0-15,4-22 2 16,-1-8 0-16,-11-20 5 15,-3-8 0-15,-8-20 0 16,-6-7 0-16,-7-9-4 16,2-2-1-16,-8-5-2 15,3-3-1-15,-3-14 0 16,0-4-1-16,-1-15 1 0,-10-9 2 16,-4-24 8-1,-4-12 7-15,-14-18 10 0,-6-5 3 16,-10-17 1-16,-6-5-1 15,-18-13 0 1,-4-7-2-16,-15-7-7 0,-15 0-2 0,-33 0-12 16,-15 5-8-1,-28 3-14-15,-22 5-8 16,-16 6 3-16,-1 7 3 16,-39 2 12-16,11 7 5 15,-19-5 2-15,-10 4 2 0,8-4 10 16,-15 6 5-16,18 1 10 31,-14 1 5-31,15 4-9 0,18-3-6 16,-2-6-24-16,32-6-21 0,33-21-60 15,14-7-62-15,26-30 80 0</inkml:trace>
  <inkml:trace contextRef="#ctx0" brushRef="#br0" timeOffset="100489.41">22756 17570 1404 0,'1'-2'133'0,"-1"1"127"0,0 2-69 0,-4 7-35 0,-4 5-32 0,-2 11-64 0,-2 9-30 0,4 19-34 15,0 14-8-15,5 26-5 16,3 7-5-16,0-5-15 16,0-8 4-16,6-36 4 15,-1-18 8-15,7-32 21 16,1-15 6-16,0-27 30 0,-1-18 17 15,-2-27 22-15,-6-9 4 16,1-7-13-16,-2 4-10 16,-3 17-21-16,2 19-10 15,-2 25-14-15,0 19-11 16,1 32-16-16,1 9-3 16,0 25-4-16,7 5 8 0,5 2 13 15,2-8 2 1,9-29 0-16,8-12 2 15,4-27 10-15,-3-16 8 0,1-19 16 16,1-8 7-16,-7-1-2 16,-2 3-3-16,-4 19-11 15,-7 12-5-15,-2 37-12 16,0 19-1-16,-4 44-3 16,1 17-2-16,-8 30 6 15,2 13-29-15,0 4-87 0,-2-9-72 16,9-28-185-1,9-27 191-15</inkml:trace>
  <inkml:trace contextRef="#ctx0" brushRef="#br0" timeOffset="101139.42">23472 17775 1330 0,'9'46'55'0,"6"-5"14"16,4-6-7-16,6-15 26 0,6-7-5 0,1-15-21 0,3-15 18 0,-9-13 3 15,-2-7 5-15,-10-4 15 16,-3 0 6-16,-12 2 17 16,-10 4 1-1,-18 16-10-15,-8 2-5 0,-12 22-48 0,-2 11-21 16,1 20-35-1,4 10-24 1,14 25-15-16,7 4 2 0,12 4 13 0,9-8 5 16,8-20 2-1,11-12-3-15,8-30 0 16,9-9 1-16,14-22 28 16,7-11 13-16,14-17 17 0,-4-7 6 0,1 2-13 15,-5 6-2-15,-9 17-14 31,-4 10-4-31,-13 22-3 16,-6 10-4-16,-15 18-13 0,-8 8-13 0,-8 13-25 31,-7 3-5-31,-3 2 8 16,-3-5 12-16,0-13 22 16,7-12 5-16,7-21 5 15,-2-2-1-15,15-23-1 16,4-6-2-16,13-11-2 15,4-6-2-15,15 11 0 16,1 1 0-16,1 20-1 16,-1 10 0-16,-8 15 1 0,-1 9-1 15,-20 9-4-15,-6 0 1 16,-5-8 0-16,-6-5-5 16,13-23 2-16,4-18 1 15,16-29 1-15,7-9 6 16,5 2 12-16,5 15 0 15,-1 34 0-15,-6 23 1 0,-4 48-104 16,-9 35 394 0,-23 37-247-16</inkml:trace>
  <inkml:trace contextRef="#ctx0" brushRef="#br0" timeOffset="103938.47">17920 13631 594 0,'5'-4'186'0,"-2"-2"161"16,-3 5-91-16,0-1-23 0,0 2-55 0,-3 3-20 0,2 0-33 15,-3 2-17-15,3 0-36 16,1 4-19-16,-2 5-33 16,2 10-9-16,0 16-10 15,-1 8-1-15,1 17-4 16,-2 3-1-16,-4 1 1 16,1 1 2-16,4-17 2 15,-1-4 1-15,2-19 2 16,0-8-1-16,3-9-3 0,5-8-2 15,6-5-2 1,5-7-1-16,8-4 2 0,9 0 0 16,15 3 4-16,10-1 0 15,13-2 0-15,-3-2 1 0,0-4 0 16,-12 3 1 0,-10 1 0-16,-2 4 1 0,-15 1 2 15,-1 0 1-15,-10 3 4 16,-4 2 2-16,-11 3 4 15,-4 0 2-15,-1-2-1 16,-1-1-2-16,-1-13-7 16,-2 4-2-16,3-6-3 15,0-4 3-15,4-6 4 16,3-2 4-16,-3-14 3 16,6-3 0-16,-1-13-2 15,1-5-1-15,-2-11-4 16,1 2 0-16,-2 8-5 0,2 3-1 15,0 20 0 1,-2 7 0-16,2 17 4 16,-6 6 3-16,-3 13 1 0,0 0 1 15,-3-1 2-15,-5 9 1 16,-1 3 5 0,-7 0 2-16,-6 1 1 0,-10-4-1 15,-9 0-8-15,-9 3-4 0,-13 3-7 31,-5 1-3-31,-35 10-11 16,-9-6-9-16,-3 8-41 0,6 4-23 0,35-4-18 16,13 4-32-16,32-7-59 15,12-2-90-15,22-6 149 16</inkml:trace>
  <inkml:trace contextRef="#ctx0" brushRef="#br0" timeOffset="105216.04">19135 13479 910 0,'0'2'138'0,"-1"-1"125"0,1 4-19 0,0 0-70 0,0 3-30 0,0 4-58 0,0 4-21 0,0 8-27 16,-2 3-12-1,2 12-16-15,-2 0-5 0,-1 9-4 16,0-7-1-16,0-3-52 16,-3-7-43-16,3-7-154 15,3-8 132-15</inkml:trace>
  <inkml:trace contextRef="#ctx0" brushRef="#br0" timeOffset="105420.03">18891 13476 1259 0,'9'-1'132'0,"7"-4"90"16,3 5-24-16,12-2-47 15,4 1-32-15,5-4-48 0,1-5-17 16,-5 1-36 0,2-5-8-16,-8 7-40 15,-3-4-67 1,-4 7 59-16</inkml:trace>
  <inkml:trace contextRef="#ctx0" brushRef="#br0" timeOffset="105625.35">19585 13407 1746 0,'-2'23'102'15,"2"12"8"-15,-8 8-15 0,4 13-56 16,5 9-26-1,1 4-53-15,4 2-66 0,0-1 65 16</inkml:trace>
  <inkml:trace contextRef="#ctx0" brushRef="#br0" timeOffset="107190.57">17928 14317 325 0,'0'-2'86'0,"0"1"88"0,-1-1-5 0,-1 0-25 0,2 1-12 0,0-1-14 16,0 2-2-16,0 2-13 15,0-2-7-15,0 0-26 16,0 0-13-16,0 0-6 0,0 0 1 16,0 0 16-16,0 1 6 15,3 1 3-15,-1 3 0 16,0 4-13-16,-2 5-11 15,0 8-22-15,-2 10-12 16,0 17-19-16,2 11-4 16,0 23-4-16,4 12 0 15,0 3-19-15,1-1-3 16,-3-14 4-16,1-9 1 0,1-19 23 16,0-8 4-16,-1-17 0 15,3-9-2-15,-1-14-3 16,4-7-3-16,-1-11 0 15,8-6 2-15,6 0 3 16,8 1 1-16,14 2-1 16,10 3-2-16,9 8-2 15,8-2 1-15,-3 5 1 16,-2-2 0-16,-4 1 4 16,-7-2 1-16,-6-2 2 15,-5 0 2-15,-9 0 1 0,-4-3 1 16,-15-1 2-1,-2 1 5-15,-9-4 4 16,-5-1 0-16,-2 0-2 16,-3-1-5-16,1-3-7 0,1-2-2 15,1-3-1-15,4-3 1 16,2-5 5 0,-1-5 6-16,-1-8 10 15,0-7 2-15,-6-12 3 16,-3-4-4-16,-6-6-6 0,-3 1-3 15,-3-2-6-15,-4 4-3 16,-1 7-4-16,-1 10-3 16,12 17-4-16,2 9-6 15,9 11-11-15,4 7-24 0,9 5-74 16,2 3-69-16,7 5 96 16</inkml:trace>
  <inkml:trace contextRef="#ctx0" brushRef="#br0" timeOffset="109058.37">19276 14411 892 0,'-4'3'143'0,"-2"4"85"16,3 1-39-16,3 1-1 0,0 4-60 0,0 1-24 0,3 11-37 15,-1 2-13-15,4 12-30 16,-6 2-11-16,0 0-11 16,0 2-16-16,0-13-83 15,-2-3-75-15,1-12 89 16</inkml:trace>
  <inkml:trace contextRef="#ctx0" brushRef="#br0" timeOffset="109247.8">19110 14402 1173 0,'-3'-14'141'0,"-5"4"127"16,6 7-36-16,2 1-38 31,2 2-38-31,7 0-63 0,-4 0-23 0,5 0-37 16,2-1-15-16,13-7-20 15,2 0-6 1,10-5-2-16,2-1-17 0,10 2-106 15,1-4-82-15,4 13 109 16</inkml:trace>
  <inkml:trace contextRef="#ctx0" brushRef="#br0" timeOffset="109918.86">19575 14290 651 0,'10'-5'130'0,"1"-3"136"0,0 3-52 16,0 4-62-16,-2 1-28 15,-1 0-40-15,2 0-13 16,-7 3-14-16,2 2-5 16,1 1-17-16,-4-3-5 15,2 0-1-15,4 4 4 16,5-6 14-16,-4 2 6 15,-1-3 6-15,0 0-3 0,-6 2-4 16,-1-2-4-16,-2-2-15 16,-3-2-6-16,-2-4-15 15,6 2-5-15,0-2-4 16,0 8 1-16,0-2 1 16,0 0-1-16,-1 2 1 15,-1-1-2-15,0-1-1 16,2 2-1-16,0 0-1 15,0 0 0-15,0 0 2 0,0-4 1 16,5 4 1 0,1 0 2-16,6 0-2 0,-5 4 0 15,12-1-1-15,-3-1-1 16,3 6 0-16,2-3 1 16,-9 6 3-16,-1 1 3 15,-11 1 7-15,-6 0 0 0,-11 6-3 16,-4 1-5-1,-7 5-10-15,-1-1-3 0,2-4-3 16,5 1 1-16,8-7 0 31,11-1-2-31,6-2-3 0,8 1 0 16,13-1 5-16,0 2 4 16,5 0 5-16,6 2 0 0,-2 4 4 15,2 2 2 1,-10 4 3-16,-7 0 4 0,-12 4 4 15,-6-3 1-15,-21 8-3 16,-7-4-6-16,-13 4-35 16,-9 3-23-16,-14-1-82 15,-11 2 529-15,-28 11-315 16</inkml:trace>
  <inkml:trace contextRef="#ctx0" brushRef="#br0" timeOffset="111432.8">17991 15222 713 0,'-7'3'93'0,"2"0"86"0,-5 2 4 0,7-4-14 0,2 3-14 0,1 2-21 0,1-1-13 16,2 10-20-16,-3 9-15 16,-3 17-33-1,-8 8-15-15,-3 12-22 0,-7 9-7 16,4 2-7-16,0-2-1 15,7-6-4-15,4-4-1 16,12-12-1-16,1-9-1 16,12-14 1-1,-1-9-2-15,12-6-2 0,4-9 0 16,21-1 4-16,11 0 1 0,15 2 2 16,1 1 1-16,0 5-1 15,-8-2 1 1,-10 2 1-16,-4 1 1 0,-8-2 3 15,-6-1 0-15,-14-3 2 16,-7-3 0-16,-9-3 5 16,-8-5 1-1,-5-8 2-15,0-7-1 0,-3-15-3 16,0-5-1-16,3-15 0 16,-1-7 0-1,2-12 1-15,3-11 2 16,2-16 0-16,-3-2-1 0,4 3-3 0,1 17-2 15,-8 31 0-15,-1 17 1 16,-4 19 1 0,-9 11-2-16,-3 9-33 0,0 3-33 15,-2 7-128 1,-1 3-209-16,1 8 232 16</inkml:trace>
  <inkml:trace contextRef="#ctx0" brushRef="#br0" timeOffset="112034.46">18006 15939 1429 0,'0'-12'101'0,"0"-1"51"0,-2 4-13 0,2 6-30 0,0-1-19 0,0 8-37 0,2 7-15 16,-1 20-25-16,6 16-8 0,-7 23-8 15,0 13-1-15,-8 9-21 16,3 3-22-16,-1 1-22 16,4-6 2-16,2-18 25 15,3-10 24-15,10-29 22 16,9-10 0-16,16-16-4 16,12-6-1-16,17-2 0 15,5-4 0-15,1-3 0 16,1 5-1-16,-2 3 1 15,-1 0 0-15,5 3 1 16,0 0 0-16,-5 2 3 16,-11-3 2-16,-16-2 5 0,-14 0 2 15,-16-13 19 1,-6-1 11-16,-13-21 15 0,1-9 4 16,-9-21-1-16,-1-9-7 15,-7-13-4-15,-1-6-3 16,-2-9-12-16,1-9-4 0,2 11-12 15,5 6-5 1,5 38-7-16,-1 13-4 0,1 31-48 16,-3 10-51-1,-4 22-113-15,-4 10 104 16</inkml:trace>
  <inkml:trace contextRef="#ctx0" brushRef="#br0" timeOffset="113147.09">19233 15421 861 0,'5'-8'170'0,"-1"0"118"0,1 5-66 0,-3 3-32 16,-1 4-69-16,-1 6-27 0,0 13-48 0,0 14-18 15,-3 5-18-15,2 7-5 16,-4 3-5-16,3 0-7 15,1-8-57-15,-2 1-43 16,-4-9-163-16,3-6 145 16</inkml:trace>
  <inkml:trace contextRef="#ctx0" brushRef="#br0" timeOffset="113333.57">19028 15411 1375 0,'19'2'118'16,"5"-1"72"-16,4 6-40 0,5-3-60 15,-1-2-31-15,4-2-39 16,2 0-12-16,3-2-14 16,5-4-44-16,-1 1-157 15,7-6 132-15</inkml:trace>
  <inkml:trace contextRef="#ctx0" brushRef="#br0" timeOffset="113611.21">19725 15195 1129 0,'2'13'126'0,"-1"-1"115"0,9-4-123 16,2 2 6-16,4-2-35 15,8-5-18 1,1-3-29-16,4 0-11 0,2 0-18 16,-1 0-5-1,6 1-4-15,-6 4-1 16,-6 6 1-16,-2 6-2 0,-16 12-1 16,-7 7-12-1,-13 14-35-15,-7 7-26 0,-3 8-104 16,1 3-73-1,2 3 136-15</inkml:trace>
  <inkml:trace contextRef="#ctx0" brushRef="#br0" timeOffset="114323.43">19271 16364 628 0,'0'1'139'0,"-3"1"166"0,0-1-80 0,1 1-48 0,2-2-42 0,0 0-63 0,5 0-14 16,-1 3-19-16,1 5-5 0,5 12-15 16,-6 7-9-16,1 16-9 15,-3 7-24 1,-4 2-78-16,-3 2-49 0,2-8-206 16,-5-8 196-16</inkml:trace>
  <inkml:trace contextRef="#ctx0" brushRef="#br0" timeOffset="114535.23">19088 16282 1022 0,'-3'4'148'15,"6"1"236"-15,6 3-267 0,6-3-5 16,10 1-25-1,3-3-25-15,10-3-41 0,1-1-11 16,9-6-3 0,2 1-30-16,4 0-111 0,6 1-120 15,-8 5 125-15</inkml:trace>
  <inkml:trace contextRef="#ctx0" brushRef="#br0" timeOffset="114723.53">19850 16107 1402 0,'3'17'144'0,"2"8"104"15,1 8-61-15,-6 10-70 16,0 6-46-16,-6 1-59 16,1 5-18-16,2-1-73 15,-2 3-64-15,4-2 77 16</inkml:trace>
  <inkml:trace contextRef="#ctx1" brushRef="#br0" timeOffset="169975.5">21370 18884 0,'0'0'0,"39"-63"0,24-28 0,-15 8 0,-17 28 15,-7 19 1,-8 13-16,-8 7 16,-1 4-1,1 4-15,0 0 16,4 1 0,-12 3-1,4 0-15,0 0 0,0 0 16,-4 0-1,0 0-15,0 0 16,0 0-16,0 0 16,0 0-1,0 0 1,0 0-16,0 4 16,0 0-16,0 0 31,0 0-31,0 0 0,0 0 31,0 0-31,0 0 16,0 0-1,0 0-15,0 0 16,0 0-16,0 0 16,0 0-1,0 0-15,0 0 16,0 0-1,0 0-15,0 0 16,-4 0 0,0 0-16,0 0 15,4 0-15,-8 0 16,4 0 0,0 0-16,0 0 15,4 0 1,-8 0-16,5 0 15,-5 0-15,4 0 16,-8 0 0,12 0-16,0 0 15,0 0-15,0 0 16,0 0 0,0 0-16,0 0 15,0 0 1,0 0-16,0 0 15,0 0-15,0 0 16,0 0 0,0 0-1,0 0-15,0 0 16,0 0 0,0 0-16,0 0 15,0 0-15,0 0 16,0 0-16,0 0 15,0 0 1,0 0-16,0 0 16,0 0-1,0 0-15,0 0 16,0 0-16,0 0 16,0 0-1,0 0-15,0 0 16,-28 79-1,28-75 1,0 0-16,0 0 0,0 0 31,0 0-31,0 0 0,0-4 16,0 0-16,0 0 16,0 0-1,0 0-15,4 0 16,-4 0-1,4 0-15,-4 0 16,0 0 0,0 0-16,0 0 15,0 0-15,0 0 16,0 0 0,0 0-1,0 0 1,0 0-16,0 4 15,0-4-15,0 4 16,0 0-16,0 0 16,-4-1-16,0 1 15,4-4 1,-8 4-16,4 0 16,0 0-16,4-4 15,0 4 1,0 0-1,0 0 1,0 0-16,0 0 0,0-4 31,0 0-31,0 0 16,0 0 0,0 0-16,0 0 15,0 0-15,0 4 16,0 0-1,4 0-15,0 0 16,-4 0 0,0 4-16,-4 3 15,-3 13 1,-21 19-16,-67 56 16,-43 11-1,71-98-15,16-39 16</inkml:trace>
  <inkml:trace contextRef="#ctx0" brushRef="#br0" timeOffset="-209729.17">12544 14384 1350 0,'0'0'106'0,"-2"2"-10"0,-1 11 97 0,-5 2-21 0,2 14-35 0,-3 7-40 0,5 13-38 0,0 8-18 0,7 20-22 0,0 8-4 15,8 11-10-15,2 7-3 0,-1-1-2 16,1-2-5-1,0-17-77-15,1-16-58 16,-5-31-298-16,-4-27 249 0</inkml:trace>
  <inkml:trace contextRef="#ctx0" brushRef="#br0" timeOffset="-209490.56">12437 14326 1197 0,'0'-25'180'0,"9"6"185"0,7 2-133 16,9 9-70-16,10 3-36 16,6 3-49-16,2 2-23 15,5 2-28-15,3 6-9 16,-8 6-10-16,-4 3 1 0,-17 15 4 16,-11 7 2-16,-31 15 6 15,-12 9-3 1,-22 10-19-16,-6-1-43 15,8-9-127-15,0-4-110 16,14-25 142 0</inkml:trace>
  <inkml:trace contextRef="#ctx0" brushRef="#br0" timeOffset="-208847.47">13003 14342 1220 0,'24'50'124'0,"-10"10"59"16,-1 29-80-16,-7 5-30 15,-6 18-51-15,0-3-11 0,-3-8-4 16,1-5-3-16,2-25-3 16,0-13 0-16,2-28-2 15,-2-23 1-15,6-4 22 16,-4-25 17-16,1-13 25 15,5-6 9-15,1-3-7 16,2 5-12-16,8 4-26 16,0 11-15-16,5 24-10 15,1 11-3-15,-1 27 2 16,-1 11 0-16,-4 6 1 16,2-6 0-16,1-14 0 15,-3-18 1-15,4-19 0 16,1-10 3-16,-5-21 9 15,3-2 2-15,-5-14 5 16,4 0-2-16,1 8-8 16,-5 5-5-16,1 27-3 15,-2 10 0-15,-2 23-1 0,2 9 0 16,-2 0-2-16,6-1 0 16,-1-9-1-16,0-13 1 15,3-13 8-15,-1-12 7 0,-2-11 25 16,0-9 10-1,-13-6 4-15,2 0-4 0,0 6-23 16,-5 4-10-16,3 10-14 16,0 10-5-16,5 20-5 15,5 18 1-15,9 25 3 32,2 13 1-32,8 14 6 0,-2 4-4 0,-1 6 2 15,-4-4 0-15,-14-8 2 16,-4-1 6-16,-21-7 3 15,-7-4 1-15,-16-5-6 16,-7-8-24-16,-4-17-88 16,3-13-77-16,13-25 88 15</inkml:trace>
  <inkml:trace contextRef="#ctx0" brushRef="#br0" timeOffset="-208549.46">14298 14593 1401 0,'24'-4'197'0,"-10"8"138"0,-23 21-107 0,-21 11-51 0,-16 13-80 0,-3 6-38 15,-9-3-42-15,9-1-5 0,20-20-21 0,18-5-7 0,30-11-6 16,11 3 1-1,13-6 11-15,4 2 7 0,-6 4 7 16,-4 2 4-16,-17 9 2 16,-12 7 0-16,-16 13-15 15,-14 4-36-15,-19 9-102 16,-6-4-59-16,-7-15 95 16</inkml:trace>
  <inkml:trace contextRef="#ctx0" brushRef="#br0" timeOffset="-208375.48">14527 14585 1497 0,'17'25'142'0,"-6"14"91"32,-1 13-74-32,-10 13-70 15,-8 3-40-15,5-8-45 0,3-8-15 0,9-16-98 16,6-12-66-16,10-21 86 15</inkml:trace>
  <inkml:trace contextRef="#ctx0" brushRef="#br0" timeOffset="-208265.53">14533 14250 1249 0,'-6'-1'81'0,"-3"-2"58"0,5-4-146 16,14 6 3-16</inkml:trace>
  <inkml:trace contextRef="#ctx0" brushRef="#br0" timeOffset="-208061.15">15111 14449 1378 0,'-30'54'194'0,"-10"-4"94"0,-9 2-110 31,-1 0-55-31,-5 7-102 0,14 1-25 0,20 4-18 16,17-1-4-16,30-1 1 16,12-10-43-16,17-17-113 31,7-15-143-31,3-20 160 0</inkml:trace>
  <inkml:trace contextRef="#ctx0" brushRef="#br0" timeOffset="-207589.64">15482 14828 616 0,'45'-52'224'0,"-21"4"269"16,-13 9-85-16,-28 17-100 0,-10 11-60 16,-16 19-124-1,-9 15-51-15,0 23-77 0,3 4-17 16,18 10-8-16,12-3-5 16,19-16-15-16,12-12 1 15,20-28 9-15,12-10 7 16,2-28 32-16,1-7 9 15,-11-3 19-15,-6-8 20 16,-12 9 10-16,-10 2 1 16,-2 15-17-16,-3 14-17 15,-1 24-21-15,-1 16-5 0,7 21-8 16,0 6-3-16,9 2 2 16,2-10 1-16,11-19 2 15,-1-12 2-15,-1-20 5 16,-3-8 11-16,1-25 31 15,-8-13 11-15,3-25 9 16,1-16-2-16,-6-21-13 16,0-10-6-16,-10-14 5 15,-11-4 4-15,-9 9-2 16,-3 19 4-16,2 48-10 16,6 37-17-16,1 60-19 15,3 38-10-15,4 52-11 16,1 19 7-16,1 25 2 15,14 8 0-15,16-11-47 0,7-8-41 16,20-38-167-16,9-25-8 16,11-40-114-16,5-15-125 15,-14-24 354-15</inkml:trace>
  <inkml:trace contextRef="#ctx0" brushRef="#br0" timeOffset="-206972.75">13121 16457 1539 0,'5'-5'187'0,"-2"-3"221"0,2 8-298 0,3 10-15 16,-6 23-54-16,-1 12-15 0,4 25-21 0,-4 5-3 16,3 4-2-16,-3-5-3 15,5-9-3-15,1-11-1 16,-1-24-4-16,-1-15-3 15,-2-30-2-15,0-22 1 16,2-37 5 0,-4-20 3-16,3-36 7 0,3-18 2 15,8 3 4-15,0 6 4 0,8 37 3 16,-5 24 1 0,1 50-5-16,-1 23-2 0,5 48-3 15,3 17 1-15,-1 27 1 16,2 6-1-16,-2-8 0 15,2-11-1-15,0-32-4 16,1-16-2-16,-4-39 0 16,-2-17 2-16,1-35 8 15,-5-9 7-15,7-17 13 16,-3-1 4-16,-1 15 6 16,-1 12 5-16,1 39-7 15,-2 26-3-15,1 49-7 16,-4 28-9-16,-2 43-8 15,-1 15-1-15,-1 23-54 16,1 0-45-16,12-5-154 0,4-19-138 16,4-46 209-1</inkml:trace>
  <inkml:trace contextRef="#ctx0" brushRef="#br0" timeOffset="-206294.99">14227 16485 1354 0,'15'38'104'0,"-6"-2"73"0,8-11-63 0,-1-4 0 0,0-21-17 0,6-10-13 0,-3-15-16 16,1-8-2-16,-7-8-11 16,-2-1-5-16,-11 2 7 15,-11 5 7-15,-16 16 1 16,-11 10-4-16,-14 22-41 15,0 17-23-15,2 41-23 16,7 11-5-16,20 20 7 16,10 1 8-16,27-9 8 15,11-10 3-15,18-34-1 16,6-12-2-16,1-36 8 16,-6-17 11-16,-1-24 21 0,-5-15 5 15,-3-17 15-15,4 2-1 16,4 0-3-1,-4 12 0-15,-6 19-22 0,0 14-10 16,-7 32-7-16,-7 11-3 16,-7 22 0-16,-2 10-7 15,-9 5-12-15,-1 0 1 16,0-12 2-16,-3-8 5 16,1-19 4-16,2-17-4 0,2-23-1 15,8-12 0-15,5-20 2 16,11-5 3-16,13 0 1 15,0 6 0-15,12 18 3 16,-8 11 0-16,-7 22 0 16,0 9-2-16,-11 15 2 15,-3 5 0-15,-6 8-2 16,-3 0 1-16,-7-7-2 16,-1-10-1-16,-2-17-2 15,0-9 0-15,2-23 2 16,0-5 1-16,6-9 3 15,-2 2 5-15,8 17 6 16,1 8 1-16,4 25 0 16,3 12-4-16,2 23-7 15,0 6 0-15,0 5-48 0,3-3-39 16,0-13-161 0,4-11-39-16,-2-31 140 0</inkml:trace>
  <inkml:trace contextRef="#ctx0" brushRef="#br0" timeOffset="-205643.35">15598 16420 1653 0,'-4'32'118'0,"-4"7"33"15,1 7-47-15,7 12-86 0,2-1-16 0,11-8-6 0,2-8-3 0,7-22-5 16,4-11 12-16,-1-16 45 15,-6-11 24-15,-8-6 39 16,-3-2-1-16,-15 0-26 16,-2-1-14-16,-16 3-29 15,-10-1-11 1,-12 6-31-16,3 4-14 0,6 11-14 16,9 5-4-1,25 2 2-15,10 1 5 16,21-3 6-16,11 0 3 0,4-5 14 0,5-6 4 15,-1 3 4-15,-2 2 1 16,-1 5 2-16,1 2 2 16,-11 12 2-16,2 12-1 15,-16 8 3-15,-2 3 0 16,-12-1 0 0,3-8 0-16,-3-16-10 0,6-11-2 0,11-13-5 15,8-9 8-15,9-8 22 16,12-6 8-16,1 1 21 31,1 4 0-31,-7 4-7 0,-8 2-6 0,-14 11-13 16,-12 1-8-16,-10 13 8 31,3 0 2-31,-9 27-1 16,3 18 1-16,-9 30-14 15,-4 13-6-15,0 16-9 16,0 11-4-16,3 14-43 15,3 9-28-15,5 5-62 16,-8-1-31-16,4-8-24 0,-4-14 25 16,-9-32 82-16,1-21 79 0,-17-49 123 15,-4-24 27-15,-3-40 32 16,9-18-31-16,9-26-50 16,7-6-24-16,25-16-53 15,10-3-17-15,25-10 17 16,12 2-45-16,0-32 26 15</inkml:trace>
  <inkml:trace contextRef="#ctx0" brushRef="#br0" timeOffset="-186214.26">12221 6275 1191 0,'4'5'143'0,"-4"3"117"15,-3-3-33-15,-2 4-56 0,5-2-32 0,0 13-43 0,5 1-14 0,5 20-24 0,1 11-17 0,1 14-29 0,6 14-11 16,12 16-5-16,0-3 2 15,4-6 2-15,-4-8 2 16,-3-21 7-16,-2-7-5 16,-3-18 20-16,-6-12 10 15,2-18 24 1,-6-14 25-16,1-26-1 0,1-13 1 16,-3-20-15-16,2-12-14 15,-7-1-15-15,-3-5-9 16,-3 1-19-16,-1 10-5 0,1 17-8 15,0 11-6-15,4 19-7 16,6 11-27-16,-1 13-108 16,1 4-87-16,2 16 118 15</inkml:trace>
  <inkml:trace contextRef="#ctx0" brushRef="#br0" timeOffset="-186018.91">12869 6616 1490 0,'2'16'123'0,"1"4"82"0,3 6-3 16,-1 10-40-1,-2 5-44-15,3 8-69 0,-1-5-23 16,6-6-19-16,3-5-3 0,2-14-4 16,5-5-3-16,-7-8-47 15,0-12-51-15,2-10-322 16,4-9 261-16</inkml:trace>
  <inkml:trace contextRef="#ctx0" brushRef="#br0" timeOffset="-185859.86">12890 6523 1605 0,'-8'3'60'15,"0"-3"-15"-15,5 0-16 0,4-14-28 16,9-2-25-16,7-6-164 15,5 0-183-15,6 9 201 16</inkml:trace>
  <inkml:trace contextRef="#ctx0" brushRef="#br0" timeOffset="-185634.37">13099 6626 690 0,'29'66'83'0,"5"0"92"0,3-3-19 16,4-14-8-16,-3-6 8 15,-7-18-6-15,-4-5-6 16,-11-13-7-16,-13-7-5 0,-6-8-24 31,-11-7-13-31,-7-10-16 0,-4-5-4 0,-2-1-6 31,-3-9-5-31,11 2-33 16,2-1-17-16,15 4-21 16,10 4-5-16,8-4-2 15,7 0-1-15,7-4-38 16,5 1-56-16,5-4-188 15,-3 1 169-15</inkml:trace>
  <inkml:trace contextRef="#ctx0" brushRef="#br0" timeOffset="-185433.06">13579 6015 1561 0,'-5'7'167'0,"-3"-1"78"16,7 10-53-16,1 1-34 0,4 18-75 15,4 7-29 1,7 21-38-16,-3 7-9 16,2 9-5-16,5 3-2 0,-1 0-27 15,-4 0-66-15,0-2 58 16</inkml:trace>
  <inkml:trace contextRef="#ctx0" brushRef="#br0" timeOffset="-184609.43">13601 6785 1053 0,'-11'-38'209'0,"8"8"305"15,-2 0-283-15,11 0-35 16,2 2-29-16,13 2-63 0,1 0-29 16,5 8-38-1,-2 6-16-15,2 10-18 0,1 5-3 16,2 21-4-16,0 1 1 15,-3 8 2-15,0 2 1 16,0-2 3-16,-2-5-1 16,0-12 2-16,-3-5-1 15,-5-11 2-15,4-9 1 16,-2-16 0-16,5-7 2 16,1-17 3-16,-3 0 3 0,-3 7 7 15,-7 7 1-15,-10 19-1 16,-2 16-5-16,-3 19-13 15,3 13-3-15,5 12-9 16,10 2-1-16,22-15-25 16,8-7-3-16,19-23-10 15,0-5 2-15,-1-22 28 16,0-5 6-16,-9-2 13 16,-3 0 5-16,-21 4 12 15,-8 1 7-15,-29 3 15 16,-8-2 0-16,-17 8-10 0,-7 8-11 15,2 16-20-15,1 9-7 16,9 13-10-16,7 7-1 16,15-1 0-1,6 0 1-15,17-10 5 0,10-11 2 16,5-10 8-16,4-7 4 16,1-9 7-1,-5-4 2-15,-7-7 6 16,-5-3 4-16,-4-10 2 0,-9 0-1 0,0 2-7 15,-6 9-3 1,-2 27-12-16,-3-8-7 16,-5 30-4-16,6 8-2 15,2 3 5-15,10-4 1 0,13-15 3 16,9-9 3 0,6-16 12-16,3-10 14 0,-5-15 19 15,-6-8 8-15,-3-18-2 16,-5-7 2-16,-2-20-1 15,-9-5 1-15,-8-12 4 0,-3-3-8 16,-7 8-16-16,2 13-3 16,-3 46-6-16,2 24-6 15,-5 54-8 1,-2 24-7-16,4 41-12 16,9 18 0-16,12 32 0 15,9 5 1-15,10 5-2 0,6-8-21 16,8-30-98-1,1-21-29-15,4-38-75 16,1-14-29-16,-1-34 170 16</inkml:trace>
  <inkml:trace contextRef="#ctx0" brushRef="#br0" timeOffset="-183723.23">12462 7859 1134 0,'2'0'123'0,"1"4"82"0,3 6 15 0,-1 12-72 16,6 3-36-16,0 18-61 0,1 4-18 0,0 8-13 16,-5-1-6-16,0-7-5 15,-6-6 2-15,-1-12 4 16,-1-10 4-16,-6-15 23 16,1-7 12-16,-7-19 16 15,2-9 0-15,7-26-21 16,-3-8-8-16,12-17-16 15,-2-6 2-15,7-2 6 16,-1 9 0-16,2 29-1 16,2 16-11-16,-2 39-18 15,2 19-6-15,-2 26-6 16,3 5 4-16,0 3 6 16,2-6 2-16,4-12-1 15,4-11 0-15,1-18 2 16,2-9 1-16,1-19 6 15,-1-3 9-15,2-22 14 0,2-5 5 16,-6-11 9 0,-6-5-4-16,3 9-11 15,-6 12-6-15,0 23-14 0,1 18-8 16,-4 34-4-16,0 20-1 0,-6 26 1 16,1 13 3-16,-3 8-3 15,1 1-13-15,7-7-51 16,1-10-52-16,5-22-145 15,6-13-77 1,9-27 173-16</inkml:trace>
  <inkml:trace contextRef="#ctx0" brushRef="#br0" timeOffset="-183042.67">13287 7941 1609 0,'8'31'81'0,"3"-2"7"0,2-4 0 0,4-11-36 0,8-8 3 16,10-17 22-16,1-11 7 16,2-9 18-16,-6-7-6 15,-12-5-13-15,-6 5 2 16,-14 2 3-16,-11-2-6 16,-17 5-19-16,-15 8-15 15,-4 22-33-15,-3 14-13 16,4 30-19-16,5 14-6 0,14 27 1 15,3 3-1 1,23 4 7-16,5-3 2 0,22-21 2 16,10-11 4-1,16-28 4-15,8-11 3 0,3-22 7 16,-5-12 10-16,-7-15 6 31,-4-11 9-31,-9 0 1 0,3-1-5 0,-6 11-4 16,-5 7-10-16,-10 22-8 15,-7 6-2-15,-7 15-3 32,-3 7-3-32,-3 7-5 0,0 1-4 15,-4-2 5-15,1-4 2 0,-2-10 9 16,5-12 5-16,-3-4-3 16,4-17-2-16,9-17-4 0,4-7-1 31,13-12-1-31,6 1 0 15,5 10 1-15,0 6 0 0,-7 18 0 0,-3 14-2 16,-4 15-2-16,-2 10-2 0,-8 11-7 16,2 3 3-16,-6-1-21 31,-2-1 2-31,-2-13 11 16,3-7-1-16,4-13 25 15,1-11 2-15,-1-10 9 16,-2-6 7-16,5-7 6 15,-1 1 4-15,6 5-3 16,-4 7-6-16,-4 13-9 16,-1 9-7-16,0 15-9 15,0 8-3-15,1 11-19 16,-2-1-22-16,8-4-85 16,1-4-67-16,10-10-263 0,6-6 259 15</inkml:trace>
  <inkml:trace contextRef="#ctx0" brushRef="#br0" timeOffset="-182354.72">14589 7793 1483 0,'-7'1'141'0,"3"10"66"0,-6 11-92 0,4 7-41 0,-1 10-54 0,6 4-11 0,2-7-9 16,11-6-3-16,8-18-1 15,1-7 7-15,5-13 37 16,1-6 16-16,-6-2 23 16,-7-7 7-16,-6-1-7 15,-8 2-8-15,-10-3-11 16,-10-2-12-16,-9-3-23 0,1 2-9 16,-5 2-12-1,6 12-5-15,8 8-13 0,2 7-5 16,12 12-5-1,5 4 0-15,11-1 10 0,2 1 4 16,6-5 8-16,3-3 2 16,3-9 9-16,2-2 6 15,1-9 9-15,5-3 6 16,2-5 2-16,6 3-2 16,-2 5-8-16,2 8-7 15,-4 10-11-15,-9 10-4 0,5 10 0 16,-1 1-3-16,3 2 3 15,4-5 1 1,-1-7-1 0,1-12 4-16,-1-11 13 0,-2-4 13 0,-6-9 35 15,-1-2 15-15,-10-2 23 16,-8 1 2 0,-10-1 0-16,-2 7-7 0,-10 7-28 15,-3 9-21-15,-5 20-38 16,0 9-11-16,0 20-12 15,3 10-1-15,3 20-1 16,1 12 1-16,-2 17 0 16,-9 4-2-16,-3-1-24 15,-6-1 3-15,-11-17 8 0,1-9 5 16,-10-18 30 0,3-11 2-16,0-27 6 0,5-10 2 15,9-26 2-15,11-15-8 16,24-19-11-16,16-12-10 0,17-17-13 15,8 1-10-15,8-5-45 16,-3 1 55-16,-5-12-9 31</inkml:trace>
  <inkml:trace contextRef="#ctx0" brushRef="#br0" timeOffset="-168173.55">9755 8781 614 0,'-43'19'64'0,"1"-3"83"0,10-2-70 15,2-12 43-15,13-2 15 0,12-11 30 0,2-5-3 0,23 5-24 0,4 0-6 0,12 8-18 16,16 3-16-16,0 6-29 0,2 2-12 16,12 1-23-1,7-2-5-15,-5-4-6 16,1 2 4-16,-17-4 6 0,-12-1 0 16,-28 0 2-16,-12 2-3 0,-34 2-9 15,-17 3-4-15,-18 2-10 16,-9 1-4-16,7 7-5 15,10-1 0-15,26 6-4 16,10-3-4-16,27 0-3 16,15-3 0-16,22-13 2 15,13-5 4 1,19-18-174-16,7-12 131 0</inkml:trace>
  <inkml:trace contextRef="#ctx0" brushRef="#br0" timeOffset="-167604.6">9775 5880 1098 0,'-6'-7'169'0,"1"4"148"0,4 5-110 0,1 6 4 0,0 12-58 0,1 8-24 0,2 20-37 0,-1 15-17 16,1 24-25-16,2 14-13 0,-3 6-23 0,-2-2-5 0,1-5-5 15,1-9 0-15,4-13-61 16,-1-8-45-16,-5-17-143 0,0-11-131 16,0-20 209-16</inkml:trace>
  <inkml:trace contextRef="#ctx0" brushRef="#br0" timeOffset="-166651.02">9827 5766 1116 0,'4'-5'38'0,"-20"24"18"0,-24 29 38 0,3-4-16 0,-3 3-13 0,5-4-36 0,7-4-15 0,1-6-10 0,5-9 0 0,9-10 2 15,12-14 3-15,-1 0 11 0,7-14 7 16,8-11 5-16,1-10 2 16,5-5-4-16,-2-5-2 15,2-6 1-15,2-1 3 16,-7 5 5-16,2 0 3 15,-4 13 7 1,4 14 3-16,-5 17-10 16,6 11-3-16,2 25-8 15,5 6-4-15,1 12-2 0,5 1-4 0,2-10-10 16,4-4-2 0,5-16-3-16,-2-4-14 0,2-15-181 15,4 1 137-15</inkml:trace>
  <inkml:trace contextRef="#ctx0" brushRef="#br0" timeOffset="-165927.53">8242 4372 1307 0,'8'6'65'0,"-2"7"18"0,4 12 0 0,2 15-11 0,4 12-15 0,6 6-30 0,3 0-10 0,7-1-10 0,4-2-2 0,4-14 1 15,-1-3 16-15,-4-14 34 16,-5-8 17-16,-10-12 33 16,-4-4 6-16,-7-17 1 15,-4-10-2-15,0-20-6 16,-2-8-8-16,-1-15-15 15,-2-2-8-15,-8-12-27 16,0 0-13-16,-6-1-24 16,1 10-10-16,4 18-7 15,4 13-15-15,5 25-79 16,0 8-74-16,8 6-315 16,12 2 281-16</inkml:trace>
  <inkml:trace contextRef="#ctx0" brushRef="#br0" timeOffset="-165712.2">8941 4385 1323 0,'-3'30'152'0,"3"-2"72"16,6-9-52-16,3 0-27 0,4-7-77 16,1-1-24-16,4-4-34 15,-4 1-3-15,5-8-4 16,-2-2 0-16,-1-7-43 15,4-7-38-15,-5-8-118 16,-4-3-128-16,-3-9 181 16</inkml:trace>
  <inkml:trace contextRef="#ctx0" brushRef="#br0" timeOffset="-165586.7">8968 4027 1300 0,'-13'0'157'16,"-1"3"77"-16,1 1-80 15,5 1-46-15,0 0-73 0,7-5-17 16,6-8-136-16,2 2-162 16,19-4 162-1</inkml:trace>
  <inkml:trace contextRef="#ctx0" brushRef="#br0" timeOffset="-165351.21">9315 4244 831 0,'33'59'157'15,"2"-9"100"-15,-10-14-26 0,-5-7-33 0,-12-20-51 16,2-6-18 0,-10-12-36-16,-5-9-9 0,-11-11-32 15,-3-8-22-15,-9-10-18 16,-4 0-3-16,4-9 1 16,-1 1 0-16,9-2-2 15,9 7 0 1,16 11-4-16,10 9 0 0,14 9-1 15,7 4-3-15,16 4-3 16,-1 4-2-16,4-2-59 16,-3 3-64-16,-2-5 72 15</inkml:trace>
  <inkml:trace contextRef="#ctx0" brushRef="#br0" timeOffset="-165115.2">9753 3587 1374 0,'-22'-35'144'0,"6"8"116"16,4 5-54-1,4 13-24-15,5 9-54 0,3 22-56 16,1 6-19-16,7 24-23 16,-1 10-2-16,4 5-12 15,3 4-8-15,5 3-5 16,-2-1 0-16,7 3-14 15,-1-1-43-15,-5-8-112 16,-4-3-86-16,-3-10 120 16</inkml:trace>
  <inkml:trace contextRef="#ctx0" brushRef="#br0" timeOffset="-164204.08">9690 4072 844 0,'0'-12'133'0,"0"-3"197"16,2 3-145-16,7-4 10 0,5-3-26 16,9 2-47-16,5 3-23 15,3-4-40-15,4 4-15 16,3 6-28-16,0 0-8 16,-2 8-6-16,2 8-2 15,-10 8-1-15,-2 6-1 16,-9 8 2-1,-6 5 1-15,0-4 2 0,2 2 1 16,4-11-1-16,7-3 0 16,-1-15 1-16,3-6 3 0,-3-12 5 15,-4-5 2-15,0-6 9 16,-6-2 5-16,-7-6 13 16,0 0 5-16,-6 3-2 15,0 3-7-15,0 17-21 16,0 10-10-16,0 24-10 15,0 8-2-15,2 12 3 16,4-2 1-16,15-5-2 16,1-7 1-16,13-12-28 15,7-7-46-15,1-11-49 16,4-7-38-16,-7-11-44 16,-10-7 21-16,-5-3 26 15,-3 1 40-15,-16-2 76 16,-1-1 34-16,-15-6 72 0,-10 0 23 15,-2 6 21-15,-7 8 2 16,3 22-40-16,-3 9-21 16,1 23-26-16,1 4-10 15,5 4-10-15,16-1 0 16,15-12 1-16,12-8 4 0,7-16 20 16,4-6 12-1,-7-11 13-15,-2-9 3 0,-4-3 1 31,-4-1-5-31,-3-5-11 0,-2 2-6 0,-6 8-23 16,4 8-9-16,-5 16-3 16,2 15-1-16,3 18 1 15,2 9 3-15,4 5 0 16,5-4-1-16,12-8 4 16,2-9 2-16,7-18 13 15,-2-12 11-15,-4-20 9 16,-1-10 5-16,-6-17-6 15,-6-10-7-15,1-11-1 16,-8-9 2-16,-3-7 8 16,-3-7 6-16,-11-5 1 15,-2 13-1-15,-7 28 1 16,-3 21-8 0,0 39-15-16,-11 16-8 0,1 34-18 0,3 20-5 15,9 18 2-15,15 5 1 16,22-1 0-16,4-13 0 15,21-19 0-15,3-12-5 16,19-20-32-16,-2-6-33 16,1-6-129-1,-1-4-11-15,-31-3 99 0</inkml:trace>
  <inkml:trace contextRef="#ctx0" brushRef="#br0" timeOffset="-163724.77">9602 4834 1489 0,'11'43'53'0,"-10"9"-13"0,-1 3 0 0,-9 9-10 0,4 0-13 0,1-5-14 0,-3-5-2 16,6-5-4-1,1-10-4-15,-4-16-3 0,4-19 2 16,-4-4 7-16,-1-25 4 15,0-24 6-15,-4-14-1 0,-2-17 3 16,6-10 12 0,-4-14 34-1,5 3 20-15,6 17 29 0,4 21 16 0,12 38-18 32,-1 18-16-32,5 36-29 0,2 18-24 0,1 23-15 15,-1 12-3-15,1 0-5 16,0-5-6-16,5-12-28 15,0-4-46-15,-3-18-105 16,0 1-81-16,-13-16 126 16</inkml:trace>
  <inkml:trace contextRef="#ctx0" brushRef="#br0" timeOffset="-163561.86">9575 5074 1421 0,'16'0'89'0,"7"0"54"0,4-2-46 16,5-4 0-16,1-7-34 16,11-7-45-16,0-6-58 15,8-2-310-15,8 3 238 16</inkml:trace>
  <inkml:trace contextRef="#ctx0" brushRef="#br0" timeOffset="-163215.62">10272 4924 904 0,'-19'9'191'16,"-6"2"162"-16,-5-1-38 0,-3-1-137 15,0 4-57-15,-3 7-80 16,1 7-27-16,2 10-23 16,8 4-2-16,20-5-3 15,8-6 1-15,21-13 3 16,9-14 3-16,5-14 10 15,1-6 6-15,-6-19 5 16,0-4 1-16,-9-15-1 16,-7-5 0-16,-6-14-1 15,-1-3 1-15,-9-13 3 16,1-2 0-16,-2 2-6 16,-2 13 2-16,-2 30 2 15,2 18-3-15,-1 39-5 0,3 17-7 16,-2 25-10-1,4 16-2-15,6 12 5 0,6 7-14 16,10-1-93-16,4-4-69 16,13-15-156-16,8-11-176 15,6-13 296-15</inkml:trace>
  <inkml:trace contextRef="#ctx0" brushRef="#br0" timeOffset="-162650.58">10753 4883 1089 0,'-23'-30'146'0,"-7"5"101"16,-5 11-63-16,-1 15-70 16,0 10-58-16,4 19-49 15,4 10-11-15,7 10-7 16,7 2 1-16,15-13 1 16,11-4 1-16,11-22 6 15,1-9 3-15,3-10 11 16,-2-13 4-16,0-11 3 15,2-11 1-15,0-19 3 16,3-7 6-16,-7-11 26 16,-5-5 12-16,-12-2 9 15,-7 1-3-15,-11 22-18 16,0 18-11-16,-12 44-29 0,-3 18-10 16,-7 40-15-16,4 13-5 15,4 25 7-15,12 7 4 16,14-10 2-16,7-7 1 15,19-34 4-15,11-18 3 16,10-27 6-16,3-10 2 0,1-25 4 16,-5-7-1-16,-7-9-5 15,-3 2-3-15,-2 12-7 16,-6 6-5 0,0 25-5-16,2 14-2 15,-8 23 3-15,-1 7 3 0,-7 6 1 16,-4-6 3-16,-7-5 4 15,-2-7 4-15,-2-17 11 16,1-7 5-16,-13-14 13 16,1-10 9-16,0-15 10 15,6-11-6-15,19-16-18 16,12-1-13-16,19-4-25 16,15 4-6-16,10 10 0 15,7 4-22-15,-1 13-89 16,-8 4 210-16,-14 11-105 15</inkml:trace>
  <inkml:trace contextRef="#ctx0" brushRef="#br0" timeOffset="-158043.83">10854 2427 481 0,'11'13'134'0,"-6"-5"134"0,5 1-1 0,-10-7-48 16,3 0-22-16,6-4-23 15,-1-4-5-15,11-13-26 16,-6-8-20-16,3-9-43 16,1-5-24-16,3-2-30 15,2-1-8-15,-4 5-17 0,4 7-1 16,-3 5-41-16,3 10-52 16,-6 12-168-16,-1 5-174 15,-2 16 231-15</inkml:trace>
  <inkml:trace contextRef="#ctx0" brushRef="#br0" timeOffset="-157855.65">10938 2609 1215 0,'0'1'140'0,"0"1"97"16,2-2 18-16,9-11-69 15,6-5-20-15,5-14-45 16,8-8-23-16,10-12-44 15,2-2-17-15,9-5-25 16,1 0-61-16,-2-4 35 16</inkml:trace>
  <inkml:trace contextRef="#ctx0" brushRef="#br0" timeOffset="-155126.16">11989 1065 640 0,'0'0'134'0,"0"0"214"0,-2 0-126 0,2 0 8 0,-3 1-39 0,1 1-74 0,-2 1-21 0,1 2-26 16,-2 4-8-16,-3 10-22 15,-5 7-11-15,-4 11-14 16,-5 11-6-16,-7 16-7 16,-7 7 0-16,-2 13-1 15,2-2 0-15,4-11 2 16,6-5 0-16,8-19 1 0,3-10-1 15,11-14-2 1,3-10-1-16,7-8-1 0,10-5 1 16,8-3 3-16,10-1 1 15,10-3-1-15,8 3-1 16,10 4-1 0,1 2 0-16,5 7 1 0,-5-2 1 0,-8 1-1 15,-9-4-1-15,-13 3-22 16,-8-4-41-16,-10-3-179 31,-12 0 148-31</inkml:trace>
  <inkml:trace contextRef="#ctx0" brushRef="#br0" timeOffset="-154878.59">12016 1459 1067 0,'0'2'157'0,"4"4"256"0,3 7-218 16,2 10 9 0,-1 4-34-16,-2 14-81 0,-4 6-27 15,-5 7-34-15,-8 1-8 16,-2 5-14-16,-1-3-2 16,3 1-19-16,3-1-35 15,8-5-121-15,3-5-64 0,10-12 111 31</inkml:trace>
  <inkml:trace contextRef="#ctx0" brushRef="#br0" timeOffset="-153913.12">12552 1237 341 0,'-5'-5'111'0,"-3"-3"122"0,4 5-25 0,-6-2-52 15,-1 2-20-15,0 3-37 0,-2 0-14 0,6 0-15 0,-3 2-4 0,1-1 6 16,9-1 3-16,-2 0-1 16,2 0-2-16,2-1-11 15,9-4-5-15,4-6-10 16,11-2-4-16,8-2-3 0,3 0-3 15,7 3-9 1,6 4-5-16,9 9-12 16,-4 9-5-16,-3 10-3 15,-11 4 1-15,-17 11 4 16,-4 3 2-16,-17 9 2 16,-12 0 0-16,-15 13-5 0,-11 5-1 15,-23 7-10-15,-7 2-6 16,-2-3 0-16,-1 0 1 15,14-11 9-15,10-1 4 16,19-18-1-16,10-3 0 16,27-12-2-16,10-4 0 0,25-15 3 15,10-7-1 1,25-8 1-16,0-5-2 0,5-9 4 16,-5 2-41-16,-21-2-138 15,1-2 117-15</inkml:trace>
  <inkml:trace contextRef="#ctx0" brushRef="#br0" timeOffset="-153123.31">13368 1185 337 0,'-7'-3'100'0,"4"-5"91"0,3 3 2 0,2-3-30 0,1 2-15 0,6 0-11 0,-2 1 0 0,-1-2-15 16,3 3-12-16,-4 1-24 16,3-2-13-16,9 3-28 15,4 1-11 1,14-1-12-16,9 1-4 0,6-1-2 16,5-4 1-16,5-4-2 15,-3 2 1-15,3-1 5 16,-8 4 5-16,-14 2 15 15,-10 6 5-15,-17 3 3 0,-7 9-1 16,-9 10-17-16,-8 8-7 16,-10 13-14-16,-6 12-6 31,-5 21-6-31,0 9-2 0,3 5 2 16,2-1 0-16,4-12-4 15,3-12-4-15,11-16-40 16,5-13-15-16,6-18-68 15,3-13-60-15,14-13 114 16</inkml:trace>
  <inkml:trace contextRef="#ctx0" brushRef="#br0" timeOffset="-152614.71">14473 1010 1004 0,'0'-11'208'16,"-1"3"193"-16,-7 0-148 0,-3 3 22 0,-6 5-87 0,-7 0-40 0,-11 18-48 0,-3 5-27 0,-6 20-37 16,-6 12-15-16,-1 24-22 15,4 12-6-15,18 13 0 16,11-3 0-16,24-12 1 16,16-11 0-16,11-14-1 15,5-11 1 1,1-17 2-16,2-7 2 0,0-15 4 15,-1-8 2-15,-4-14 8 16,-4-4 3-16,-5-15 5 16,-5-1 1-16,-7-9 3 15,-5-1 1-15,-13 5 2 16,-8 7-3-16,-21 11-19 16,-1 12-11-16,-16 19-17 0,-3 16-20 15,-11 12-40 1,-5 5-47-16,2-1-127 15,0-7 140-15</inkml:trace>
  <inkml:trace contextRef="#ctx0" brushRef="#br0" timeOffset="-152232.96">11672 2454 1298 0,'-2'10'119'0,"2"2"143"0,6 10-149 16,7 10 22-16,25 7-17 0,19 1-18 0,69-12-39 0,38-12-19 0,68-33-18 16,39-16-9-16,59-26-10 15,17-13 1 1,44-14-5-16,2-11 0 0,11-7-36 15,0-7-39-15,-16 15-311 16,-6 12 244-16</inkml:trace>
  <inkml:trace contextRef="#ctx0" brushRef="#br0" timeOffset="-147151.1">15379 2172 653 0,'-13'-8'85'0,"1"3"109"0,-1-1-68 0,5 0 15 0,-1-1-10 0,10 0-28 16,10-6-10-16,16-3-23 15,14-6-4-15,27 2-3 16,1 1-11-16,14 4-21 15,3 6-11-15,3 11-19 16,12 7-1-16,23 12-3 16,-2 7 0-16,-6 7 3 15,-11 4 2-15,-31 10 5 0,-11 0 3 16,-13 12 12-16,-9 4 3 16,-15 11 16-16,-12 4 2 15,-17 18-3 1,-10 8-3-16,-11 9-14 0,-4 5-5 15,-8 1-6-15,1-3-2 0,2 12-4 16,-4 0 0-16,-2 8-2 16,0 2 0-16,-2-4-2 15,-2 4-1-15,4 7 0 16,2-4-1-16,7-2 1 16,5-6-1-1,1 2 0-15,5 1 1 16,-4 2 0-16,1-6-1 0,-2 2 2 15,-1-2 0-15,3 6-1 16,-2 2 1-16,4 6-1 16,4-3 0-16,3 7-1 15,2-1-1-15,11-4-2 16,8-4 1-16,5-9 1 16,6-15-1-16,9-14 2 0,8-4 1 15,8-20 3-15,2-6 0 16,6-16 3-16,0-17 0 0,-1-4 1 31,-5-8 0-31,-10-3-1 0,-8 3-1 0,1-2-1 16,-6 4 0-16,1-1-2 15,-5-1 0-15,8 3-1 16,4-4-1-16,2-1 0 16,5-3 0-16,-2-4 2 15,1-1 1-15,-12-1 2 16,0 3 3-16,-12-4 4 15,0-1 1 1,-13 5 5 0,0 0 4-16,-2 0 1 15,-6 3-1-15,3-1-9 16,2 6-3-16,-2-2-6 16,5 2-2-16,8 4-1 15,-1-4 0-15,12-1-1 0,-2 3 1 16,7-7 4-1,-2 0 6-15,-7-6 8 0,3 0 0 16,-6-1 0-16,-2-1-7 16,-2 2-6-16,-4-2-1 15,0-3-3-15,2-1 0 0,-1-3-2 16,3-3 0 0,-4-5-2-16,3-2-23 0,-3-14-115 15,4-10-82-15,0-17 106 16</inkml:trace>
  <inkml:trace contextRef="#ctx0" brushRef="#br0" timeOffset="-146690.34">16581 7998 404 0,'-14'0'111'0,"0"0"144"0,-4 4-78 0,3 3-17 0,0-4-21 0,6-2-27 0,4-2-15 0,5-9 0 16,5-1 10-16,3-5 11 16,4 2 1-16,-2 6-21 15,-4 4-16-15,1 7-25 16,-4 6-6-16,-3 12-8 16,0-1-2-16,1 7-12 15,10 0-5 1,8 4-10-16,10-5-5 0,7-1-2 15,10-6 0-15,4-2 0 16,4-4-1-16,-1-1 1 16,-5-4 0-16,-18-1 11 15,-7-6-30 1,-12-6-115-16,-1-2-103 0,-5-12 105 0</inkml:trace>
  <inkml:trace contextRef="#ctx0" brushRef="#br0" timeOffset="-146423.65">17072 7928 777 0,'-3'-1'169'0,"-5"-6"217"0,-7-4-224 15,0-1-10-15,-6-3-44 16,2 1-19-16,4-3-39 16,-3 1-5-16,10 8-1 15,7 5-1-15,-7 3-5 16,8 17-6-16,0 13-10 15,0 11-4-15,8 19 0 16,-7 3-2 0,-1 4-2-16,0-3-2 15,-6-10-3-15,6-5-2 16,-2-15-22-16,1-7-55 16,4-19 44-16</inkml:trace>
  <inkml:trace contextRef="#ctx0" brushRef="#br0" timeOffset="-136076.4">18424 16318 473 0,'8'-17'152'0,"1"-4"140"0,-3-9-108 0,1 3-39 0,-3 5-58 16,-2 5-23-16,-2 9-24 0,-2 5-5 0,-4 8-11 0,0 6-7 0,1 8-5 15,0-2 3-15,5 7 7 16,4-2 2-16,2-5 1 16,3-1 0-16,1-8-4 15,-7-7 6-15,-3-4 7 16,1-3 5-16,-1-1 7 16,0 4 0-16,-1-5-2 15,-4 0-2-15,-7 1 0 16,-1-3-2-16,-8 1-7 15,4 4-6-15,-3 3-15 16,4 2-6-16,6 7-7 16,1 2-3-16,9 5-2 0,0 2 0 15,6 0 1-15,5 0 0 16,3-8 2-16,1-1 2 16,0-7 1-16,4 0 5 15,-8-6 5-15,-3-2 4 16,0-3 6-16,-6 0 4 0,-2-1 8 15,-2 0 3 1,-14-2 2-16,5 8-2 0,-6-2-11 16,0 3-3-16,2 5-13 15,0 2-5-15,4 4-7 16,1 5-3-16,10 3-3 16,5 2 1-16,11 0 2 15,-2-8 2-15,3-3 4 16,4-9 1-16,-6 0 7 15,-2-4 4-15,-3-2 5 16,-7-2 3-16,-3-2 1 16,-7-2-1-16,1 6-3 15,-5 1-3-15,-3 1-5 16,0 3-3-16,-5 7-5 16,3 3-2-16,10 10-5 0,1 0-1 15,11-3-2-15,5-2 2 16,7-6 3-16,2-2 2 15,-1-8 3-15,3-2 3 16,-6-5 1-16,0 1 4 0,-5-1 4 16,-2-1 3-1,-7 4 6-15,-2 2-2 16,-13 4-3-16,1 2-2 16,-6 2-9-16,-5 2-1 0,2 7-4 15,0-3-3-15,6 5 0 16,7-1-2-16,2-9-3 15,7 4 1-15,10-5 0 16,3-1 1-16,8-4 5 16,-3-3 1-16,-1 2 1 15,1-5 2-15,-7 0 7 16,-2 0 2-16,-7 0 8 16,-5 1 1-16,-4 2-3 15,-5 7-3-15,-5-1-6 16,-4 0-3-1,-2 2-5-15,3 4-1 0,0 7-6 16,5 1-2-16,10 2-4 0,4-1 0 16,13-5 3-16,1 0 1 0,8-7 7 15,-4-1 1 1,2-1 1-16,-4-2 4 0,-5-4 1 16,-5 1 5-1,-6-8 12 1,-1 3 5-16,-10-3 7 15,1 4-2-15,-10 2-11 16,4 5-7-16,-5 9-12 0,4 1-4 0,4 12-11 16,1-4-28-16,12 0-82 15,3-4-35 1,25-11 69-16</inkml:trace>
  <inkml:trace contextRef="#ctx0" brushRef="#br0" timeOffset="-119918.28">18490 16316 454 0,'2'3'138'0,"-6"2"92"0,-3 3-53 15,-3 3-31-15,-1 2-45 0,2 1-9 0,-1-1-14 0,1-6-3 0,4-2 1 16,-3-3 2-16,8-2-12 16,0 0-13-16,0-2-28 15,8 2-12-15,-7 0-3 16,-1 0 4-16,0 6 15 0,0-1 8 16,-1 8 8-16,1 3-1 15,1 7 3-15,1 6-4 16,8 13-9-16,-3 9-5 15,12 9-16-15,3 11-7 16,-1-2-3-16,4 2-1 16,-1-3 0-16,1-5 0 15,-3-8 0-15,-3-5-2 16,0-9-6-16,-6-4-32 16,-4-7-117-16,-1-11-118 15,-6-7 139-15</inkml:trace>
  <inkml:trace contextRef="#ctx0" brushRef="#br0" timeOffset="-119673.65">18503 17095 1246 0,'-2'0'103'0,"2"2"77"16,0 7-39-16,2 10-62 15,1 3-23-15,0 13-46 16,6 0-8-16,2 1-2 15,4 0-1-15,4-9 0 16,3-5 14-16,3-15 47 0,2-7 21 16,-4-8 35-16,3-13-9 15,-6-4-41-15,-1-5-20 16,-3-2-36-16,1 4-56 0,1 6 32 16</inkml:trace>
  <inkml:trace contextRef="#ctx0" brushRef="#br0" timeOffset="-119083.83">19138 17185 1325 0,'-3'-6'142'0,"0"4"96"16,-5 4-39-16,-3 14-89 0,-3 6-34 0,0 20-50 0,3 9-14 0,3 9-15 0,0 4-3 15,6 1-1-15,-1-7 1 16,5-13 1-16,-1-11 3 0,1-18 2 16,-1-14 2-16,6-7 10 15,-7-16 8-15,1-15 20 16,-1-17 10-16,-1-14 14 15,1-2-1-15,0-8-7 16,0 7-5-16,5 15-4 16,2 12-2-16,1 18-5 15,2 11-7-15,-2 14-14 16,-2 3-6-16,5 19-6 16,3 8-2-16,4 16-5 15,4 8-1-15,1 6-3 16,3-1-2-16,-4-3-29 15,-2-9-28-15,2-11-60 0,-4-7-42 16,-6-14-104-16,-2 1-85 16,-10-13 198-1</inkml:trace>
  <inkml:trace contextRef="#ctx0" brushRef="#br0" timeOffset="-118926.47">19126 17457 1072 0,'-5'11'210'0,"3"0"250"15,6 0-302-15,3-5-48 0,8-4-65 16,0-4-20-16,6-9-22 16,1 0 1-16,8-3-106 15,0-1-92-15,13 1 108 16</inkml:trace>
  <inkml:trace contextRef="#ctx0" brushRef="#br0" timeOffset="-117997.91">19695 17434 1052 0,'7'2'173'0,"-1"-2"168"16,-5 0-46-16,-12-3-86 16,-11-2-41-16,-6-4-81 0,-5 1-30 15,-2 6-38 1,0 2-12-16,7 8-17 16,4 8-8-16,15 8-9 15,9 4-5-15,11 5-40 0,5-5-13 16,9-1-3-16,5-5 5 15,-3-14 51-15,1-3 19 0,-11-7 15 16,-2-9 3 0,-4-12 14-16,-2-6 19 15,1-16 34-15,-6-6 17 16,4-14 15 0,-5-4-3-16,-3-5-15 0,0 4-11 15,0 9-21-15,-1 14-7 16,-1 23-10-16,2 21-5 0,-3 0-17 15,3 20-10-15,5 21-19 16,3 14-3-16,0 20-38 16,4 11-32-1,10 2-93-15,-1-3-64 0,12-22-7 16,3-10 33-16,2-31 100 16,3-11 70-1,-1-19 77-15,2-8 31 0,1-13 66 16,-9-1 26-16,-7-11 23 15,-6 2-6-15,-18-6-24 16,-6 1-16-16,-18 6-32 16,-6 3-19-16,-4 19-35 15,-5 8-18-15,7 25-28 16,4 15-13-16,6 16-31 16,10 7-4-16,5 0-8 15,8-4 2-15,8-20 21 0,6-9 9 16,7-14 21-1,2-10 6-15,-2-12 10 0,0-5 12 16,-6-16 18-16,2-8 6 16,-6-17 14-16,4-10 0 15,-3-2 2-15,1 4-3 16,-4 11-10-16,-4 13-10 16,1 28-20-16,-10 11-6 15,0 27-13-15,-2 12-8 0,-6 26-10 16,5 9-6-16,-1 13-12 15,4-2 1-15,7-12 3 16,6-15 4-16,9-26 15 16,2-10 3-16,-2-15 10 15,-2-9 3-15,-4-5 7 16,3-4 0 0,-3 1-3-16,3 4-2 15,0 11-6-15,-3 3-3 0,4 6-12 16,-7 8-22-16,1 7-30 0,-6 3 0 15,0-6 14 1,-2 3 25-16,-6-10 42 0,0-3 14 16,-6-8 30-1,-4-5 18-15,-1-11 22 0,-1-7-2 16,5-10-26 0,-1-7-19-16,10 1-33 15,6-2-10-15,6 1-12 16,3 4-4-16,4 9-60 15,4 5-50-15,2 10-503 16,8 7 398-16</inkml:trace>
  <inkml:trace contextRef="#ctx0" brushRef="#br0" timeOffset="-116689.78">21047 16657 366 0,'-8'3'112'0,"5"0"122"0,0 4-14 0,1-6-38 0,1 4-8 0,1 1-11 0,-3-3-11 0,3 1-20 0,0-3-17 15,0 1-40-15,0 1-13 16,0-2-19-16,0-1-1 16,9-1 2-16,-2-5 2 15,7 1 8-15,1-5 2 16,8-2 3-16,7-2 1 15,4-9-6-15,-1 4-6 16,5-6-9-16,0 3-9 0,-2 6-9 16,-2 4-3-16,-16 5-1 15,-2 6 2 1,-8 6 0-16,-5-1 0 0,2 9-6 16,-2 6-3-16,-1 14-5 15,-1 8-3-15,-1 19-3 16,3 8-3-16,-3 6-3 15,-4 2-3-15,1-2-30 16,-5-5-23-16,5-6-53 16,-1-1-42-16,4-20-93 15,0-7-192-15,5-21 262 16</inkml:trace>
  <inkml:trace contextRef="#ctx0" brushRef="#br0" timeOffset="-116471.09">21737 17166 1694 0,'12'13'144'0,"-1"4"84"0,-3-3-58 0,-8 10-105 0,-3-3-22 15,-5 5-57-15,-6 8-34 0,-2 3-103 0,-4 3-87 0,-9-5 124 0</inkml:trace>
  <inkml:trace contextRef="#ctx0" brushRef="#br0" timeOffset="-115557.67">21819 16357 731 0,'1'-3'209'0,"1"0"210"0,-2 1-157 0,0 1-23 0,3 1-57 0,0 0-28 15,3 3-54-15,4 3-26 0,-1 7-40 0,-5 4-12 16,-4 10-15-16,-2 5-2 16,-3 13-5-16,-4 1-14 15,-2 9-13-15,1-3 0 16,7-9 0-16,0-4 10 15,5-15 11-15,2-7 0 16,9-10 0-16,6-4-1 16,6-8 3-16,5-6 1 0,-5-8 3 15,4-1 2-15,-7-10 5 16,-3 0 4 0,-2 1 19-16,-6 2 17 15,-6 10 37-15,-2 5 15 0,-3 12 7 16,0-2-14-16,-2 16-36 15,2 7-19-15,2 15-30 16,4 7-7-16,1 9-9 16,2 4-5-16,2-2-53 15,0-8-43-15,7-8-110 16,-1-7-88-16,13-4 168 16</inkml:trace>
  <inkml:trace contextRef="#ctx0" brushRef="#br0" timeOffset="-115164.37">22418 16457 876 0,'2'-2'114'0,"-2"2"122"0,0 0-41 0,-5 0-18 0,0 3-25 0,2 7-38 0,-2 2-13 0,-1 14-23 16,5 5-13-16,1 16-35 15,-2 7-11-15,2 3-15 16,2-4-5-16,7-15-4 16,7-8 0-16,6-16-2 15,-2-7 9-15,7-17 30 16,-2-4 23-16,1-19 52 15,-4-2 13-15,-10-10 3 16,-7-3-12-16,-11 2-36 16,-15 2-18-16,-9 3-28 15,-6 5-16-15,-2 14-48 16,-1 5-22-16,1 18-66 16,5 9-46-16,9 7-86 15,5 7 129-15</inkml:trace>
  <inkml:trace contextRef="#ctx0" brushRef="#br0" timeOffset="-114582.64">22645 16260 791 0,'0'-2'173'0,"5"-3"123"0,6-1-60 0,3-5-24 0,4-2-38 0,5-1-12 0,3 0-18 16,4 1-18-16,4 4-45 0,4 6-24 15,3 4-31-15,-3 2-9 16,-10 7-10-16,-2 2-1 16,-15 3 1-16,-7 0 2 0,-10 4-1 15,-8-3 0 1,-13 1-2-16,2 2-2 15,-5-4 5-15,1-3 0 0,12-5-4 16,16-6-2-16,-10 5-4 16,20-1-2-16,5 6 3 15,11 2 2-15,5 3 9 16,5 2 4-16,0 1 7 16,-7 2 3-16,-10 7 4 15,-4 1 1-15,-14 4-3 16,-5-2 0-16,-15 1-7 15,-6-4-5-15,-7-1-19 16,-3-5-19-16,3-4-57 16,1-6-40-16,7-6-87 15,4-4 50-15,7-7 69 16</inkml:trace>
  <inkml:trace contextRef="#ctx0" brushRef="#br0" timeOffset="-114378.46">23322 16528 1434 0,'14'14'182'0,"-4"2"108"0,-9 10-129 15,-5 4-36-15,-15 5-100 0,0 0-44 0,-5 3-94 0,7-5-77 16,3-2 97-16</inkml:trace>
  <inkml:trace contextRef="#ctx0" brushRef="#br0" timeOffset="-113796.35">23481 16069 911 0,'-4'6'120'0,"2"0"103"0,1-4-15 0,2-2-22 16,5-2-21-16,1 1-17 15,4-7-5-15,3 2-12 16,2-5-13-16,6-2-32 15,2 0-14-15,6 1-29 16,4-1-10-16,3 4-15 16,2 5-6-16,-7 4-8 0,-4 0-1 15,-11 13 0 1,-4 3 1-16,-10 6 0 16,-5 3 0-16,-9 5-4 15,-3 5-6-15,-3 1-7 16,-5 0 0-16,-3 1 2 15,7 0 3-15,1-2 5 0,12 0-1 16,13-7-1-16,6-7 1 16,13-4-2-16,1-9 0 15,7-8-2-15,3-5 7 16,5-9-62-16,1-2-45 0,5-7 61 16</inkml:trace>
  <inkml:trace contextRef="#ctx0" brushRef="#br0" timeOffset="-112176.47">24294 15826 537 0,'9'0'127'0,"-2"0"129"0,-6 0-34 0,4-2-44 0,-2 1-10 0,0-4-13 0,-1 2-7 0,-2-2-11 16,0-3-6-16,0 2-2 15,0-5-5-15,-3 0-12 16,0-3-12-16,-8-5-31 15,-2 0-14-15,-4-3-25 16,-7 4-9-16,0 4-7 16,-1 3-6-16,3 11-11 15,3 3-5-15,-3 13-11 16,8 5-3-16,4 7 2 16,7 5 1-16,5 6 5 15,9-1 2-15,4 0 4 16,8-3 3-16,2 0 2 15,3 1 2-15,1-3 1 16,-4 0-2-16,-5-3-33 16,-9-5-18-16,-9-3-39 15,-4 0-18-15,-12-4-5 16,-6 2-1-16,-6-6 34 0,0-1 24 16,-1-13 86-16,2 0 48 15,9-14 58-15,-3-10 25 16,8-7-7-1,5-9-12-15,2-1-42 0,4 0-27 16,7 7-43 0,4 5-17-16,6 7-17 0,4 3-7 15,4 5-31-15,5-5-38 16,4 0-105-16,6-5-88 16,-1-2 144-1</inkml:trace>
  <inkml:trace contextRef="#ctx0" brushRef="#br0" timeOffset="-111766.7">24516 15583 1280 0,'5'0'172'0,"-5"2"175"0,3 7-68 0,-3 4-62 0,0 2-43 0,-4 11-75 0,-3 4-25 16,-4 7-32-16,-5 8-11 15,-1 7-20 1,-5-2-8-16,9-6-10 0,1-3-7 16,12-11-8-16,11-9-5 15,8-12 2-15,8-6 0 16,6-9 9-16,3-8-10 0,-5-10-52 16,-1-3-33-1,-1-6-77-15,-9 2-69 0,1-7-168 16,-5 2 20-1,-12 7 98 1,-2 2 130-16,-8 7 347 0,-1 7 78 0,-2 9 84 16,-1 4-4-16,7 14-36 15,3 9-28-15,10 18-57 16,1 10-27-16,3 15-76 16,0 8-32-16,-4 5-48 15,-6-3-20-15,0-7-75 16,-3-6-41-16,-1-3 54 15</inkml:trace>
  <inkml:trace contextRef="#ctx0" brushRef="#br0" timeOffset="-18718.52">6879 4673 563 0,'17'-12'95'0,"1"-3"92"0,-3 4-6 0,0 2-2 0,-4 6-8 0,3 3-5 16,0 0-12-16,-3 6-26 0,0 2-12 0,-6 3-17 0,1 0 1 0,-11-2-1 16,-1 2-1-16,-13 0-3 15,-6 1-8-15,-13 0-13 16,-6 1-5-16,-29 1-14 15,-17 2-8-15,-26 6-13 16,-15 3-7-16,-24 10-12 16,-12 3-4-16,-16 4-5 15,-5 7-1-15,-3-5-1 16,10-3 0-16,25-6-1 16,12-2-1-16,43-12-2 15,27-1-1 1,31-9-3-16,17-8-6 0,26-1-5 0,7-5 0 15,22-4-1-15,4 1 5 16,6-8-51-16,10 1-57 16,10-1-175-16,12 1-243 15,20-1 304-15</inkml:trace>
  <inkml:trace contextRef="#ctx0" brushRef="#br0" timeOffset="-18386.57">6926 4809 880 0,'2'-8'108'0,"-2"0"97"0,-10 3 14 15,-10 5-12-15,-2 5-20 16,-26 11-38-16,-5 6-25 15,-34 11-43-15,-4 8-21 16,-17 8-33-16,-2 3-11 16,-13 5-9-16,-13 1-2 0,-20 0-1 15,-3 1-1 1,6-7 0 0,3-3-1-16,12-18-2 0,7-2-3 15,31-12-15-15,24-4-27 16,38-10-76-16,13 0-54 15,25-3-174-15,0-5 188 0</inkml:trace>
  <inkml:trace contextRef="#ctx0" brushRef="#br0" timeOffset="-18007.71">5142 4919 1006 0,'-3'-33'88'0,"1"2"77"0,2 4 6 16,0 11-8-16,-1 3-6 16,-1 9-29-16,-6 5-18 15,-8 15-29-15,-6 4-13 16,-14 17-21-16,-13 12-10 16,-16 14-4-16,-6 4 0 0,-11 12-4 15,-12 5-1-15,1 1-12 16,1 10-8-16,18-5-6 15,19-2-2-15,26-11-2 16,11-11-3-16,19-15-3 16,12-12 1-16,25-10 2 15,14-6 2-15,33-10 3 16,13-10 0-16,14-11 0 16,1-6 0-16,-2-3-1 15,-6 1-36-15,-4-3-139 16,0 5-267-16,-19-13 248 15</inkml:trace>
  <inkml:trace contextRef="#ctx0" brushRef="#br0" timeOffset="-16950.05">1056 5203 1117 0,'-5'-2'139'0,"-1"2"-47"16,1-1 114-16,7 2-71 0,1 9 13 0,5 12-6 0,3 10-17 0,2 18-45 0,-1 13-30 0,1 21-34 0,-2 12-8 16,-5 13-5-16,2-1 0 0,-8-8-1 15,-2-6 1 1,-5-15-2-16,-3-3-1 16,-1-21-4-16,-2-7-1 0,-1-33 0 31,-3-12 0-31,1-31-1 15,-3-21-2-15,5-34 1 16,1-25 2-16,7-21 5 16,1-11 1-16,12-2 17 15,5 1 7-15,13 23 21 16,9 16 10-16,10 35 2 16,0 17-3-16,3 31-17 15,-3 10-11-15,2 18-15 16,-3 7-4-16,-8 14-1 0,-13 3 0 15,-18 13 3-15,-12 2 2 16,-22 12-1 0,-9 7-1-16,-19 7-43 15,-1-3-39-15,-2-10-133 0,7-12-135 16,21-33 189-16</inkml:trace>
  <inkml:trace contextRef="#ctx0" brushRef="#br0" timeOffset="-16289.3">1512 4843 1567 0,'30'8'119'0,"-3"18"53"15,-5 13-19-15,-11 27-75 16,-8 10-18-16,-6 12-26 16,-3 4-13-16,-2-1-14 15,-2 2-1-15,2-8-4 0,5-7 0 16,6-20-2-1,5-12-1-15,5-23-2 0,-1-15 1 16,4-20 2-16,5-14 1 16,-1-19 6-16,2-9-1 15,5-6-1-15,3 3 3 16,3 12 7-16,-3 8 0 16,-3 20 1-16,1 9-3 15,-5 21-3-15,-3 12-2 16,-4 16 2-16,-5 3-2 15,1 8-3-15,1-9-2 0,3-10 0 16,4-8 0-16,1-23 2 16,3-2 2-16,1-24 1 15,0-3-1-15,0-1-1 16,-1-5-1-16,-7 15-3 16,4 7-1-16,-7 22-1 15,0 16 0-15,-3 16 1 16,2 4 0-16,-1-7 0 15,4-6 0-15,6-24 2 16,4-7 3-16,0-21 18 16,1-8 5-16,-2-15 10 0,1-8 0 15,-9-8-12-15,0 0-4 16,-9 10 3-16,2 4-2 16,-1 23-4-16,-2 9-3 15,5 34-5-15,2 17 0 16,7 29 2-16,-4 13-1 15,4 5-8-15,-5-2-2 0,-7-3 0 16,-9-5 2-16,-14-2 5 16,-18-3 0-16,-10-9 1 31,-3-11-12-31,0-20-71 0,5-13-62 0,13-33-231 16,4-21-198-16,24-25 305 15</inkml:trace>
  <inkml:trace contextRef="#ctx0" brushRef="#br0" timeOffset="-16030.42">2978 5228 1019 0,'36'-3'227'0,"-6"3"214"0,-18 6-195 0,-10 7-35 0,-18 9-69 0,-12 2-19 0,-12 6-52 15,-4 3-20-15,6-3-30 16,8 0-10-16,18-2-16 31,7-6-4-31,18 0-3 0,6 0 1 0,17-1 6 16,-1 4 4-16,-7 8 2 31,-9 7 2-31,-14 10 0 0,-13 4 1 0,-19 9-72 31,-11 1-59-31,-20 1-381 0,-15 3 304 0</inkml:trace>
  <inkml:trace contextRef="#ctx0" brushRef="#br0" timeOffset="-15591.41">1349 6747 1973 0,'2'3'8'0,"1"11"-3"0,-4 41 7 0,-3 9 0 16,-10 27-4-16,-6 7 0 16,-9-2-3-16,3-1-2 15,-1-15-1-15,3-11-1 16,10-21 1-16,3-12 1 15,6-23 4-15,-1-21 2 16,4-33 1-16,4-14 1 16,4-40 9-16,2-14 10 0,9-22 27 15,7-4 10-15,12 18 17 16,10 16 4-16,5 39-17 16,-7 23-9-1,0 36-25-15,-5 17-15 0,-1 35-11 16,-6 16-2-16,2 15-2 15,-7 5-27-15,-2 7-81 16,1-2-56-16,-3-5-481 16,-4-5 401-16</inkml:trace>
  <inkml:trace contextRef="#ctx0" brushRef="#br0" timeOffset="-15445.18">1383 6963 1626 0,'7'-13'121'0,"6"1"50"0,6 1-81 0,-3 3-38 16,3 3-37-1,9-1 3-15,2-4-66 0,22-5 38 16</inkml:trace>
  <inkml:trace contextRef="#ctx0" brushRef="#br0" timeOffset="-14528.4">2329 6812 1457 0,'-20'7'161'0,"-12"3"68"0,-11 3-32 15,-9 2-60-15,2 9-60 16,-5 3-20-16,7 11-44 16,9 1-12-16,12 10-12 15,16-3-5-15,19-8-6 16,9-12-1-16,20-16 4 0,-1-10 4 15,2-18 13 1,-2-7 4-16,-3-16 11 0,-6-12 6 16,-5-14 13-16,-3-10 10 15,-8-16 21 1,-1-5 12-16,-7-11 4 0,-3 1-10 16,-2 11-26-16,1 17-17 0,-3 34-17 15,0 24-6 1,0 38-9-1,-3 16-6-15,2 32-7 16,3 20-21-16,5 21-56 16,8 9-48-16,15-8-101 0,8-7 4 0,19-28-66 31,10-17-8-31,17-31 62 16,8-15 24-16,-7-24 187 0,-5-15 105 0,-20-13 132 15,-15-8 36-15,-22-5 10 16,-9 3-18-16,-23 10-36 15,-9 8-22-15,-14 14-54 16,-5 17-29 0,-7 21-54-16,4 18-18 0,2 25-17 0,5 12-4 15,12 4 0 1,11-4 1-16,19-15 1 16,15-14 0-1,15-28 4-15,3-12 2 0,-4-23 7 16,4-10 8-16,-5-21 10 15,-3-11 6-15,-3-24 11 16,-1-9-1-16,0-24 7 0,-4-9 3 16,-6-5 5-16,2 4-1 15,-6 31-11 1,1 26-9-16,-5 55-17 16,-8 30-4-16,-5 45-9 0,-6 22-1 15,-3 30-1 1,-2 9-1-16,10 3-3 0,-1-9 1 0,15-22-1 15,10-14-2-15,12-37 4 16,1-15 0-16,9-34 3 31,1-16 5-31,6-22 0 0,3-7-1 16,1 3-1-16,1 10-1 16,-3 19-2-1,-10 16 0-15,-7 22-1 0,-7 17-1 16,-12 15 2-16,-4 8 1 15,-9-4 4-15,-5-5 1 0,-1-20 5 0,4-21 2 32,1-8 19-32,4-27 9 15,7-33 3-15,7-16-3 16,16-20-24-16,-1-7-11 0,16-4-10 16,6 4-3-16,6 8-55 15,3 11-10-15,-3 28 32 16</inkml:trace>
  <inkml:trace contextRef="#ctx0" brushRef="#br0" timeOffset="74650.57">668 10565 937 0,'-11'-14'135'0,"0"1"96"0,3 4-61 15,2 4-22-15,6 11-29 0,11 8-10 0,0 26-37 0,-3 15-17 0,3 14-26 0,-7 15-9 0,11 1-14 16,-7 3-1-16,-1 1 0 0,-3-4 0 16,-8-17 2-16,1-8 0 15,-8-26 5-15,-8-8 3 16,-1-26 1-16,-7-15-2 15,-5-35 0-15,4-19-1 16,3-37 10-16,7-12 5 16,7-10 16-16,3 5 7 0,20 11 13 15,10 8 4-15,17 23-12 16,5 10-9-16,8 27-26 16,2 11-11-16,-8 22-9 15,-5 10 0-15,-11 16 6 16,-15 11 4-16,-15 16 7 15,-7 9 1-15,-20 9-4 16,-3 4-19-16,-19-2-111 16,5-4-106-16,-4-12 114 15</inkml:trace>
  <inkml:trace contextRef="#ctx0" brushRef="#br0" timeOffset="75265.49">942 10888 1323 0,'13'22'90'16,"-3"5"41"-16,-3 1 6 0,-7 9-61 16,-3-1-8-1,-1-3-29-15,0 2-16 16,-2-12-13-16,1-5-3 0,5-17-2 16,-4 4 13-16,4-29 24 15,0-4 7-15,4-22 9 16,3-10-10-16,5-7-19 15,7 1-4-15,6 5-1 16,2 7 0-16,10 16-6 16,4 7-4-16,-2 18-9 15,4 7-5-15,-6 12 0 0,-3 10 2 16,-15 11 4-16,-8 4 2 16,-10 10 3-16,-4 3-1 15,-2-3-2-15,-3 0-1 16,8-7-3-16,0-9-2 15,11-11-2-15,5-8 0 16,9-14 3-16,1-12 4 16,2-10 19-16,-6-8 7 15,-6-3 8 1,-2 3-1-16,-6-1-12 0,-6-1-6 0,-4 7-7 16,-6 0-1-1,-6 11-5-15,8 0-2 16,-7 11-5-16,2 5-4 0,-2 6-8 15,5 4-2 1,4 7-26-16,2 2-30 0,4 0-128 16,2-2-170-16,14-3 205 15</inkml:trace>
  <inkml:trace contextRef="#ctx0" brushRef="#br0" timeOffset="75709.21">1977 10872 803 0,'0'-1'8'0,"2"-1"77"0,4-10 130 0,-4-4 4 0,-4 2 25 0,-9 0-8 0,-16 6-72 0,-6 1-28 0,-9 10-65 0,-4 7-26 0,0 12-32 0,2 6-10 0,12 12-11 31,2 7-1-31,23-4-4 16,5-1 0-16,15-12 2 15,6-11 2-15,11-17 4 16,3-7 5-16,5-15 14 15,-2-6 9-15,-8-5 18 16,1-4 7-16,-14 5 6 16,1 6 0-16,-16 12 1 15,-3 9-10-15,-3 15-21 16,-4 15-9-16,10 24-22 16,2 12-1-16,12 14 3 0,6 3 3 15,3 1 2-15,-4-6 0 16,-12-5 5-16,-7-5 3 15,-22-15 7-15,-9-7 4 16,-17-12 4-16,-4-7-1 16,0-16-7-16,3-10-5 0,10-22-25 15,9-10-15-15,6-23-41 16,10-8-36-16,11-18-91 16,11-9-80-16,19 2 149 15</inkml:trace>
  <inkml:trace contextRef="#ctx0" brushRef="#br0" timeOffset="75885.52">2605 10492 1714 0,'14'22'172'0,"-12"8"103"16,-8 2-72-16,-29-2-95 0,-1-2-46 0,1-12-59 0,5-13-66 0,16-12-249 0,11-15 200 15</inkml:trace>
  <inkml:trace contextRef="#ctx0" brushRef="#br0" timeOffset="75994.13">2760 10836 1858 0,'-8'30'161'0,"-2"-8"74"0,1-8-92 0,-5-7-77 16,-4-9-115-16,3-14-398 15,4 1 299-15</inkml:trace>
  <inkml:trace contextRef="#ctx0" brushRef="#br0" timeOffset="76832.99">1520 12117 767 0,'8'-24'149'0,"-5"-3"103"0,5 4 12 0,-5 1-6 0,2 14-19 0,1 8-28 0,-6 14-65 16,3 14-32-16,-3 26-60 16,3 9-17-16,2 17-22 15,-3 7-6-15,-1 5-5 16,4-3-1-16,3-8-3 16,1-9-33-16,-1-18-111 0,3-7-93 15,0-20 111-15</inkml:trace>
  <inkml:trace contextRef="#ctx0" brushRef="#br0" timeOffset="77072.05">1515 12282 842 0,'-22'-66'222'0,"8"5"252"16,9 4-197-16,11 11-76 16,7 7-38-1,19 1-40-15,2 2-23 16,12 9-34-16,6 6-14 0,0 18-15 15,-3 6-12 1,-9 18-13-16,-6 4-1 0,-20 13 6 16,-9 1 2-16,-16 7-2 15,-8 1-20-15,-17 4-93 16,-4 1-65-16,-1-7-315 16,5-2 273-16</inkml:trace>
  <inkml:trace contextRef="#ctx0" brushRef="#br0" timeOffset="77988.91">2287 12396 1437 0,'-2'-10'150'0,"-11"-5"124"15,1-6-84-15,-12-3-35 16,-3-1-45-16,-4 5-51 15,-4-4-23-15,-3 13-29 16,-1 9-11-16,-1 13-15 16,1 15-6-16,7 15-2 15,12 9 1-15,13 5 6 16,14-6 3-16,12-14 4 16,4-16 2-16,9-19 6 0,1-5 2 15,-6-18 6 1,1-6 3-16,-4-13 8 0,0-3 7 15,-2 0 12-15,-7 2 1 16,0 15-6-16,-7 7-9 16,-4 20-17-16,1 10-3 15,0 23-2-15,1 12 2 16,5 6 1-16,3-2 1 16,12-6-1-16,0-13-2 15,9-17 0-15,4-12 1 0,4-16 3 16,4-12 4-16,4-11 8 31,-5-6 10-31,-7-2 21 0,-6 1 8 0,-12-3 8 16,-7 5 1-16,-14 11 2 15,0 6 4-15,-13 15 2 16,1 4-12-16,-4 17-30 16,-1 13-16-16,4 21-22 15,5 15-5 1,8 26 3-16,2 11 4 0,4 17 2 15,2-1 1-15,-7 6-14 16,-1-3 0 0,-9-10-42-16,-7-5-17 0,-14-22 5 0,-5-10 0 15,-2-29 44-15,0-18 23 16,9-26 13-16,3-20 1 16,6-24 4-16,-3-15-1 15,9-25 0-15,8-1-5 16,12 0-5-16,15 9 4 0,19 20 10 15,9 8 6-15,26 13 7 32,3 2-3-32,12 3-6 0,-7-1 3 0,-15 0 0 15,-4 2-1 1,-15-3 4-16,-1 0-4 0,-19 5 16 16,-8 3 5-16,-18 3 11 15,-8 2 4-15,-16 3-10 16,-5 5-4-1,-5 9-13 1,-7 6-9-16,4 23-17 0,0 7-6 0,17 23-8 16,4 2-1-16,13 2 1 0,15-3 0 31,13-12-1-31,8-7 0 16,14-16-36-16,6-7-41 0,11-10-138 15,9-8 476 1,13-21-240-16</inkml:trace>
  <inkml:trace contextRef="#ctx0" brushRef="#br0" timeOffset="78168.85">3867 12002 1796 0,'-8'4'241'0,"-7"9"201"0,-4 12-243 0,-3 15-61 0,-4 16-83 0,0 7-18 0,0 8-26 15,6 2-6-15,4-7-63 16,8-4-53-16,8-13-124 16,3-10-78-16,10-23 165 15</inkml:trace>
  <inkml:trace contextRef="#ctx0" brushRef="#br0" timeOffset="78358.87">3522 12043 1693 0,'23'-18'210'0,"1"-15"189"16,1 0-226-16,4-13-71 15,4 4-54 1,5-9-29-16,6 1-9 0,13 4-39 16,12 7-68-16,13 12-362 15,11 11 293-15</inkml:trace>
  <inkml:trace contextRef="#ctx0" brushRef="#br0" timeOffset="79070.91">4393 12270 1521 0,'-5'-35'198'16,"-6"0"118"-16,-5 7-98 31,-4 7-45-31,-6 6-89 0,-2 8-33 0,-2 18-51 16,-6 8-13-16,3 29-13 15,3 7-1-15,6 6 3 32,10 2 1-32,14-22-4 15,9-11 1-15,12-23 8 16,4-9 6-16,10-22 12 0,-5-2 9 15,3-11 22 1,-3 1 12-16,-8 6 20 16,-6 6-2-16,-9 15-15 0,-5 7-16 15,-8 23-22-15,-1 7-7 16,-4 20-6-16,2-3-1 16,9-1 1-16,8-12-1 15,9-19 1-15,10-15 2 0,8-23 4 16,3-11 3-1,-2-16 12-15,-3-4 5 16,0-8 12-16,0-7 6 0,-4-7-4 16,-3-5-3-16,-3-15-8 15,-3 5 0-15,2 9 10 16,-3 20 3-16,-6 34-6 16,-4 19-7-16,-7 36-19 15,-5 16-4-15,-5 33-3 16,0 13 0-16,-5 14 2 15,1-2 0 1,-6-4-14-16,1-5-6 0,3-19-6 16,1-11-1-16,2-24 19 15,2-13 8-15,5-26 7 0,4-9-1 16,15-17-8 0,7-2-5-16,15-5-1 15,3 6 1-15,7 12 3 0,1 13 2 16,-3 12 2-16,3 10 1 15,-17 8 3-15,-4 4-1 16,-16 10 5-16,-11 2 0 16,-16 7-3-16,-11 2-3 0,-20 0-44 15,-2-4-23-15,-8-13-75 16,-2-17-133 0,8-40 169-16</inkml:trace>
  <inkml:trace contextRef="#ctx0" brushRef="#br0" timeOffset="79429.48">4942 11696 719 0,'53'-65'218'0,"-1"10"223"0,-14 28-145 0,-2 11-36 0,-15 34-52 0,-5 15-33 16,-15 34-74-16,-1 20-29 16,-11 25-45-1,-3 8-11-15,1 6-10 0,4-3-3 16,17-14-7-16,8-11-2 0,22-30-5 15,10-16-2 1,19-32 6-16,1-10 4 16,3-23 11-16,-13-11 8 15,-12-13 14-15,-10-9 6 16,-11-5 17-16,-6 1 7 0,-11 4 13 16,-8 0 5-16,-13 18-5 15,-7 12-9-15,-1 30-27 16,-4 23-14-1,8 26-23-15,4 12-7 16,18 6-1 0,11-5 0-16,15-18-2 0,13-11 0 15,8-20-89-15,4-6 7 0,5-17 37 16</inkml:trace>
  <inkml:trace contextRef="#ctx0" brushRef="#br0" timeOffset="82177.71">2984 13303 457 0,'-5'1'124'0,"0"4"129"0,-3 0-45 0,4 4-53 15,-6 4-26-15,1 1-34 0,3 6-17 0,-4 9-30 0,-3 1-12 16,6 11-22-16,3 6-5 16,8 2-6-1,5 1-2-15,12-10 6 0,-3-2 6 16,9-21 30-16,8-4 19 16,-3-16 36-16,2-12 19 15,-2-11 0-15,-7-9-7 16,-9-5-31-16,-5-7-17 15,-11 3-20-15,-6-3-4 16,-10 7-7-16,-2 10-4 0,-12 5-13 16,0 6-9-1,0 19-43-15,-3 10-49 0,-1 21-188 16,2 10 161 0</inkml:trace>
  <inkml:trace contextRef="#ctx0" brushRef="#br0" timeOffset="82556.55">2981 13946 1339 0,'8'-14'130'0,"-5"-2"96"0,-3 0-13 0,3 4-70 0,-3 5-22 0,1 14-50 16,4 7-20-16,-5 21-25 15,0 7-8-15,0 15-12 16,0 4-2-16,2 1-3 16,-1-1-21-16,4-5-58 15,1-6-48-15,-1-7-174 16,5-7 170-16</inkml:trace>
  <inkml:trace contextRef="#ctx0" brushRef="#br0" timeOffset="83047.51">2905 14839 838 0,'0'-11'243'0,"2"-4"-133"0,5-2 131 0,-5 0-49 0,9 7-65 15,0 1-39-15,3 9-53 16,4-2-14-16,2 4-2 16,-1 4 3-16,-3 5 2 31,-8 5-2-31,-7 8-5 0,-2 2-2 16,-10 6-6-16,-7 6-2 0,-5 6-5 15,-6 5-2-15,1 3 0 16,4-2-3-16,10-9-1 31,8-6-2-31,15-10-1 0,4-9 0 0,9-5 6 0,2-3-39 16,-4-6-141-1,4-2-139-15,1-5 155 16</inkml:trace>
  <inkml:trace contextRef="#ctx0" brushRef="#br0" timeOffset="83204.81">3045 15693 1425 0,'-1'4'56'0,"-2"-1"21"0,-1-2-146 16,-2-1-176-16,6 7 150 16</inkml:trace>
  <inkml:trace contextRef="#ctx0" brushRef="#br0" timeOffset="83348.71">3004 16195 1210 0,'-3'14'71'15,"-2"-1"90"-15,5-12-408 0,0 1 183 16</inkml:trace>
  <inkml:trace contextRef="#ctx0" brushRef="#br0" timeOffset="83488.69">3025 16736 1279 0,'-3'5'74'0,"3"-7"73"16,0-7-194-16,4-12 34 15</inkml:trace>
  <inkml:trace contextRef="#ctx0" brushRef="#br0" timeOffset="83613.53">3090 16957 1894 0,'-8'26'120'0,"-5"-4"24"16,0-4-34-16,2-9-196 15,-1-7-193-15,9 1 166 16</inkml:trace>
  <inkml:trace contextRef="#ctx0" brushRef="#br0" timeOffset="84037.36">2648 17762 1142 0,'0'2'230'0,"-3"7"236"16,1 6-264-16,-1 10-27 15,-5 14-99-15,3 4-29 16,-4 11-36-16,1 5-9 15,2 8-7-15,1-3-10 16,3-4-50-16,2-9-38 16,7-21-161-16,-4-16 148 0</inkml:trace>
  <inkml:trace contextRef="#ctx0" brushRef="#br0" timeOffset="84649.98">2888 17792 1134 0,'-2'0'155'0,"2"-1"191"15,0-2-141-15,0-2-3 16,0 2-32-16,-2 1-52 16,-1 2-17-16,0 3-39 15,2 4-16-15,-1 10-23 16,-1 8-13-16,0 13-13 0,1 5-10 15,2 4-19 1,5 0-4-16,-2-6-1 0,2-4 8 16,3-14 20-16,-5-13 3 15,5-12 6-15,-5-9 0 16,-3-14 1-16,0-8 2 16,0-15-1-16,0-2 1 15,5 0-2-15,2-1 7 16,6 12 12-16,-3 4 4 15,-3 13 8-15,3 8-4 0,2 14-10 16,1 4-3-16,0 18-5 16,-2 2-2-16,-2 4-4 15,1 7-2-15,-1-5-1 16,2-1-1-16,0-7-1 16,2-10 0-16,1-9 0 15,0-3-2-15,4-12 1 16,2-7 1-16,5-17 2 15,1-2 3-15,0-8 9 16,1 3 7-16,2 7 19 16,2 6 5-16,-1 14 3 15,-1 7 1-15,-10 11-6 16,-5 9-3-16,-8 15-7 0,0 11-6 16,-4 8-12-16,-2 11-3 15,-3 8-6-15,-4 7-2 16,0 13-8-16,-1-1-16 15,-2 3-52-15,7-6-45 16,6-9-116-16,10-13-329 16,-2-4 348-16</inkml:trace>
  <inkml:trace contextRef="#ctx0" brushRef="#br0" timeOffset="96851.08">16307 11082 787 0,'15'-12'171'0,"0"-1"121"0,-4 11-42 0,-7 4-27 15,-7 17-30-15,-8 0-15 0,-5 9-56 0,-7 2-33 16,2-3-54-16,4-3-17 0,7-10 0 16,4-3 3-16,6-10 6 15,0 4-1-15,3-5-2 16,7-1-3-16,-2-3-3 15,-1-5 0-15,6-1 0 16,0-4 5-16,9 0 7 16,5 0 3-16,1-2 2 15,2 4-4-15,3-1-6 16,3 3-5-16,1 1-9 16,5 3-2-16,-1-2 0 15,2 1-1-15,1-4 5 16,-4 2 6-16,-9 4 5 15,-3-1 1-15,-13 11 5 16,-7 7-3-16,-10 14-4 16,-1 7-2-16,-10 19-11 15,-3 6-4-15,-4 11-6 16,4 4 1-16,-4 4-1 0,4-1-1 16,5-4-15-16,3-4-23 15,8-20-62-15,1-12-58 16,14-30-381-16,-1-20 339 15</inkml:trace>
  <inkml:trace contextRef="#ctx0" brushRef="#br0" timeOffset="97463.23">16941 11025 508 0,'0'-3'143'0,"0"-1"148"16,0 0-26-16,0 4-41 0,-3 0-25 0,-4 4-29 0,4 0-7 0,3-1-32 15,-1-1-21-15,7 1-35 16,2-1-18-16,6-2-19 0,10-3-3 16,4-7-9-1,7-3-3-15,4-2-7 0,-1 1-2 0,-6 4-4 16,1 4-2-16,-10 7 1 16,-7 9 4-1,-3 7 6-15,-4 10 1 0,-7 9-1 16,-2 4-2-1,-2 4-7-15,-2 0-3 0,2-3-1 16,-3-2 0-16,-4-1 3 16,-4-5 2-16,-3-3 1 15,-4 5-1-15,-1-5-5 16,-4 6-9-16,0-3-49 16,-2-3-27-16,7-1-83 15,7-2-67-15,16-5 133 16</inkml:trace>
  <inkml:trace contextRef="#ctx0" brushRef="#br0" timeOffset="97934.28">17289 11096 975 0,'-3'7'121'15,"3"-4"90"-15,0-2-10 0,10-4-38 0,4-1-31 0,3-6-29 0,9-3-17 0,5 2-25 16,1 0-7-16,4 5-19 15,0-3-2-15,-3 5-2 0,2-2-3 16,-3 6 4 0,-2 3 1-16,-4 5-7 0,-8 2-2 15,-2 4-8-15,2 2-4 16,-6 4-2-16,-5-1 1 16,3 6-2-16,1 2 0 15,-3 5-2-15,-3-2-2 16,-4 4 0-1,-2-2 0-15,-4 1 5 0,-3-3 1 0,-8-2 3 16,-4-1-3 0,-4-2-25-16,-4-1-29 0,1-11-79 15,1-4-59-15,11-9 93 16</inkml:trace>
  <inkml:trace contextRef="#ctx0" brushRef="#br0" timeOffset="98102.78">18051 11352 1520 0,'15'17'71'0,"-3"-3"2"16,1-6-29-16,4-5-24 16,7-7-25-16,7-9-111 15,7-6-127-15,16-6 134 16</inkml:trace>
  <inkml:trace contextRef="#ctx0" brushRef="#br0" timeOffset="98234.13">18843 11282 996 0,'38'15'124'0,"-8"-6"97"16,-8-7-93-16,0-12-98 15,4-7-146-15,11-29 67 16</inkml:trace>
  <inkml:trace contextRef="#ctx0" brushRef="#br0" timeOffset="98448.86">19875 11156 1290 0,'5'27'80'0,"-2"-3"56"0,-3-24-123 15</inkml:trace>
  <inkml:trace contextRef="#ctx0" brushRef="#br0" timeOffset="98511.51">20441 11070 1406 0,'38'56'197'0,"-12"-12"214"16,-11-10-244-16,-16-30-185 15,-6-23 30-15</inkml:trace>
  <inkml:trace contextRef="#ctx0" brushRef="#br0" timeOffset="99583.26">20891 4804 549 0,'2'-3'123'0,"-1"-5"123"0,-2 5-7 0,1 3-21 0,0 0-27 0,0 0-35 0,3 0-5 0,2 1-20 16,-2 3-16-16,0 2-24 16,5-1-14-16,-7 6-24 15,1 3-8-15,-2 10-11 0,0 7-9 16,-8 13-12 0,0 5-2-16,-11 5-6 0,3 2-2 15,-6 3 0 1,7-7 0-16,4-6 1 0,4-5 1 15,6-13 0-15,-3-9 0 16,4-5 0-16,4-6 0 16,-1-6-1-16,-2 1 0 0,1-3 1 15,0 0-1-15,7-5-1 16,-3 3-3-16,5 2-3 16,8 4-1-16,7 2-3 15,2-3 1-15,11 3 0 31,1 1 1-31,9-3 3 0,0 4 2 0,1-3 1 16,-3 1 7-16,4-3 2 16,4 2 1-16,-8 0 2 15,2-2-3-15,-11 7-2 16,-2-4-1-16,-9 8 0 16,-1 0-1-16,-8 4 3 31,-6-4 2-31,-5-2 5 15,-3 1 3-15,-6-7 0 0,2 1 1 16,-2-6 1-16,2-1 7 16,-1 0 10-16,-9-8 3 15,7-7-3-15,-2-6-9 16,2-10-15-16,0-9-5 16,-5-7-71-16,-3-5-58 15,-3 1 66-15</inkml:trace>
  <inkml:trace contextRef="#ctx0" brushRef="#br0" timeOffset="108947.42">3874 13325 554 0,'0'-3'139'0,"0"9"143"0,-2-1-6 0,-6 10-46 0,-1 7-39 0,-6-4-71 0,1 7-34 15,2-9-48-15,5 3-13 0,9-4-3 16,4-2 6-16,18 0 13 16,11-1 7-16,21-1 2 15,11 2-4-15,21-7-10 0,4-3-7 16,13-7-12 0,17-6-2-16,18-4 1 0,7-3 0 15,-4 4-2-15,-16 0 0 0,-17 10-3 16,-6 3 1-1,-17 5 3-15,-18 6 1 0,-23 6 3 16,-22 4 3 0,-24-5-8-16,-8 4-19 0,-22-9-53 15,-8 0-45-15,-14-6-99 16,-8-8-44-16,-2-5-181 16,3-1 233-16</inkml:trace>
  <inkml:trace contextRef="#ctx0" brushRef="#br0" timeOffset="109294.58">3975 13672 546 0,'-32'9'146'16,"8"-3"127"-16,18-4-59 0,4-2-21 15,6-2-36-15,0 1-25 16,6-2-31-16,2 1-13 15,4-4-16-15,6 1-6 16,18 3-3-16,7 1-3 16,21 1-12-1,8 0 0-15,23 0-14 0,18-3-6 16,14 0-7-16,6 1-6 16,-6-1-3-16,-16 3-1 15,-19-2 2-15,-7 2 0 0,-14 3 1 16,1 4-1-1,-22 1-1-15,-5 1-20 0,-13-1-76 16,-12 1-45-16,-10 1-186 16,-13-10 172-16</inkml:trace>
  <inkml:trace contextRef="#ctx0" brushRef="#br0" timeOffset="109616">5174 13194 960 0,'-2'-2'137'0,"0"-1"79"16,6 2-30-16,5 2-10 16,5 9-50-16,4-1-20 15,18 7-38-15,11 6-10 16,12 3-22-1,2 7-9-15,-1 4-4 0,-6 2 9 0,-12 0 12 16,1-1 7-16,-13 0 4 16,-7-6-8-16,-10 2 11 15,-8-3 2-15,-15 3 1 16,-9-3-4-16,-20 5-26 31,-10 1-11-31,-27 1-42 16,-12-3-42-16,-13-5-97 0,2-7-79 0,17-10 124 15</inkml:trace>
  <inkml:trace contextRef="#ctx0" brushRef="#br0" timeOffset="110370.19">6574 12333 1321 0,'-6'0'145'0,"-3"4"110"0,-4 11-56 0,2 13-69 0,2 10-46 16,4 19-59-16,3 7-13 0,2 10-10 0,0-3-1 0,0 2 0 0,0-7-1 0,0-9-1 0,0-8 1 0,-1-18 0 15,-4-12-1-15,2-19-2 16,1-11 1-16,1-25-2 16,1-13-1-16,6-25 4 15,5-16 2-15,8-19 14 16,1-1 14-16,12 1 25 15,-2 14 7-15,6 31-1 16,-1 13-11-16,-7 31-24 16,-1 14-11-16,-2 18-10 15,-1 7-2-15,-5 14 3 16,-2 5 3-16,-12 5 2 16,-5 6 3-16,-9 1 3 15,-7 0 0-15,-17-1-27 0,-7-8-39 16,-12-11-90-16,0-8-88 15,3-9 119-15</inkml:trace>
  <inkml:trace contextRef="#ctx0" brushRef="#br0" timeOffset="111040.79">6953 12199 851 0,'22'-13'169'15,"-1"5"133"-15,-4 8-92 16,-1 3-30 0,-8 12-63-16,1 7-28 0,-4 9-44 15,0 13-15-15,-5 16-20 0,0 11-4 16,-7 16-3-16,3 0-2 16,0-4-1-16,-2-13-1 15,6-20-3 1,3-14 3-16,5-20-3 15,3-8 3-15,-3-16 2 0,8-8 4 16,1-12 14-16,1-7 6 16,5-6 11-16,2 2 3 15,-1 6-8-15,-2 4-5 0,-6 18-10 32,-3 8-4-32,-5 16-5 0,-1 9-1 0,3 8-4 15,2 5 0-15,4-5-2 31,8-4-1-31,6-5 0 0,3-15 1 0,-1-7 3 32,-2-9 3-32,-5-9 10 0,-3-3 2 15,-3-2 0 1,-7 4-1-16,-2-1-6 16,-2 10-4-16,0 8-4 0,-4 2-3 15,6 7 0-15,-4 7-2 16,7-1 1-16,-1 2 1 15,9-4 1-15,1-7 4 16,0-6 15-16,3-3 14 16,-4-9 28-16,-7-4 12 15,-4 1 14-15,-6-1-4 0,-2 8-21 16,-2 9-12-16,5 4-24 16,-2 10-10-16,-2 18-7 15,2 5-2-15,2 14-4 16,-3 3-1-16,-2 1 0 15,-5-1-2-15,-1 4-5 16,-7-4-18-16,-4-2-72 16,-7-6-62-16,-1-9-134 15,4-10 146-15</inkml:trace>
  <inkml:trace contextRef="#ctx0" brushRef="#br0" timeOffset="111304.62">8056 12569 1190 0,'12'-9'193'0,"-7"1"188"16,-8 6-91-16,-21 4-104 0,-12 1-45 0,-3 7-76 0,-1 1-20 0,15-2-32 16,11 2-12-16,15 10-15 15,12-6-4-15,14 11 3 16,7 0 6-16,0 0 9 15,-1 2 3-15,-18 2 2 16,-3-2 1-16,-20-1 9 16,-11 2-18-16,-19-3-50 15,-13-2-39 1,-1-7-157-16,3-6-228 0,16-4 283 16</inkml:trace>
  <inkml:trace contextRef="#ctx0" brushRef="#br0" timeOffset="111841.55">8510 12282 1491 0,'-11'16'119'0,"-3"9"55"15,0 10-26-15,1 8-79 16,2 7-23-16,8 13-30 16,-3 2-10-16,2 4-6 15,3 2 0-15,1-6-14 16,0-4-24-16,0-10-84 15,0-10-27-15,0-21-2 16,0-15 24-16,3-14 87 16,2-26 39-16,-1-22 44 15,4-14 30-15,-3-19 48 16,-3-6 5-16,-1-18-10 16,4 1-18-16,4 9-30 0,7 14-5 15,6 25-10-15,2 15-6 16,1 21-22-1,2 14-10-15,-3 10-16 16,3 10-4-16,-2 12 1 0,-3 7 1 16,-10 7 8-16,-12 7 2 0,-18 13 4 31,-9 2-1-31,-17 9-30 0,-5-4-28 0,-5-8-92 31,4-9-71-31,12-12 112 16</inkml:trace>
  <inkml:trace contextRef="#ctx0" brushRef="#br0" timeOffset="112730.92">9007 12582 1245 0,'-1'-19'153'0,"-11"-1"103"0,-10 1-11 0,-3-2-82 0,-11 5-46 0,-4 5-59 16,7 10-30-16,-8 9-34 16,10 12-10-16,5 15-7 0,12 3-5 0,16-4 1 31,10-1 3-31,14-7 6 15,1-12 5-15,3-3 9 16,1-10 3-16,-3-5 3 16,-2-9 3-16,-3-6 1 15,-10 0 3-15,-2-3 9 16,-5 2 5-16,-4 10 6 16,1 7 1-16,-3 2-15 15,-3 1-6-15,1 14-12 16,-1 6-4-16,8 9 0 15,4-1 0-15,12 0 2 0,-2-12 0 16,9-3 2-16,5-12 3 16,-4-9 3-16,7-6 6 15,-1-11 18-15,-4-7 13 16,-2-5 35-16,-4-1 12 0,-6-3 16 16,-7 3 0-1,-5 11-16-15,-2 7-13 0,-2 21-32 16,-2 18-15-16,-1 21-21 15,0 12-6-15,0 14 0 16,-3 2-1 0,-6 6-7-16,-6 0-13 0,0 2-29 15,-7-5-31-15,-7-8-10 16,-2-3-6-16,1-21 21 16,1-11 32-16,6-20 30 15,-1-16 23-15,13-20 14 16,8-16-1-16,12-16-11 15,12-5-2-15,17 2 7 16,10 10 4-16,16 7 0 16,11 10-3-16,6 4-11 0,-6 0-4 15,-4 10 1-15,-14-3 2 16,-9 1 3-16,-6 1 4 16,-7-1 0-16,-10 2 17 15,-15 2 25-15,-4-2 10 16,-16-4 19-16,-4-1-2 15,-5-1-5-15,-3 4-5 16,0 13-16-16,5 11-18 0,3 33-30 16,4 9-10-1,10 10-12-15,10 0 0 16,16-16-1-16,15-9 0 0,23-15-5 16,5-7 7-1,11-11-111-15,-7-8-57 16,-16-10 388-16,-19-5-254 15</inkml:trace>
  <inkml:trace contextRef="#ctx0" brushRef="#br0" timeOffset="113605.93">446 12923 510 0,'-4'-4'166'0,"3"1"128"15,-1 0-34-15,1 2-17 0,1-1-36 0,-4-1-10 0,3 3-32 16,1 0-19-16,-6 5-39 16,4 1-27-16,4 13-45 15,5 6-18-15,9 18-17 16,6 10-3-16,8 10 0 16,5 2 0-16,8-7 0 15,-2-6 1-15,-2-15 2 16,-3-7 1-16,-12-15 11 15,-10-2 9-15,-3-15 27 16,-9-9 7-16,-1-19 0 0,4-14-4 16,-2-16-22-1,0-9-6-15,5-4-6 16,2 2-7-16,1 15-6 0,0 7-3 16,0 19-12-16,-3 8-43 15,6 11-128-15,0 6-86 16,10 8 125-1</inkml:trace>
  <inkml:trace contextRef="#ctx0" brushRef="#br0" timeOffset="113820.77">953 12989 1287 0,'0'0'191'0,"-1"5"84"15,-1 6-66-15,4 6-64 16,3 7-95-16,4 1-21 16,5 8-28-16,5-2-3 15,2 4 8 1,2 0-32-16,3-8-95 16,-3-12-86-16,1-13 89 15</inkml:trace>
  <inkml:trace contextRef="#ctx0" brushRef="#br0" timeOffset="113960.65">977 12945 1283 0,'-16'-8'63'0,"4"0"-2"0,4-3-35 16,14-2-273-16,10-1 172 0</inkml:trace>
  <inkml:trace contextRef="#ctx0" brushRef="#br0" timeOffset="114187.51">1305 13058 940 0,'19'44'136'0,"-5"-3"77"0,-3-14-3 16,-11-3-56-16,0-13-24 16,0-8-18-16,-7-6-28 15,-3-8-13-15,4-11-21 16,-2-2-2-16,2-1-11 15,6-2-6-15,7 8-10 16,1-1-11-16,13 5-15 16,1 3-4-16,6-1-41 15,10-1-74-15,8-2-314 16,6-4 268-16</inkml:trace>
  <inkml:trace contextRef="#ctx0" brushRef="#br0" timeOffset="114356.34">1720 12765 989 0,'-9'-21'168'0,"-2"7"162"15,1-3-7-15,-1 9-68 16,2 3-40-16,-1 10-85 16,4 1-48-16,4 18-62 15,2 9-15 1,5 10-14-16,8 7 7 0,-1 1-76 16,6 1-78-16,2-4-207 15,-1-2 182-15</inkml:trace>
  <inkml:trace contextRef="#ctx0" brushRef="#br0" timeOffset="114515.08">1613 12927 1473 0,'27'-15'89'0,"-2"0"21"0,3 1-20 15,2 2-53-15,3 2-16 16,1 4 1-16,-1 6-38 15,-5 9 16 1</inkml:trace>
  <inkml:trace contextRef="#ctx0" brushRef="#br0" timeOffset="115290.9">487 13836 1165 0,'-8'-15'114'16,"3"1"74"-16,-3-1 17 0,2 7-28 0,-2 1-10 0,5 6-15 0,-4 2-9 0,4 9-39 15,2 6-17-15,1 10-46 16,3 11-13-16,3 15-18 16,-1 6-6-16,4 11-4 15,-2 4 0-15,-1 4-29 16,-1-1-34-16,3-10-69 16,-2-4-25-16,3-28-30 15,-1-12-10-15,-3-23 19 16,3-15 22-16,-7-22 58 15,-1-14 46-15,-4-14 67 16,-3-8 27-16,-4-5 45 16,-1-1 26-16,7 7 20 15,5 2-4-15,13 19-21 16,9 9-15-16,16 12-16 16,4 10-9-16,1 15-18 15,-2 6-9-15,-10 17-16 0,-10 2 0 16,-12 8 4-16,-7 5 2 15,-12 1 2-15,-5 3-6 16,-12 5-30-16,-11-1-46 16,-5-9-159-16,1-4-113 0,9-13 160 15</inkml:trace>
  <inkml:trace contextRef="#ctx0" brushRef="#br0" timeOffset="116168.58">1084 13951 1257 0,'5'-14'168'0,"-3"-7"72"0,-12-1-27 0,-4 2-57 0,-8 1-65 0,1 4-25 16,-1 9-35-16,0 5-13 15,5 8-26 1,3 14-9-16,3 18-23 0,6 4-6 15,5 6-5 1,0-2 4-16,6-17 14 0,7-6 7 0,4-20 16 16,2-5 2-16,-1-15 8 15,-1-8 8-15,-3-2 22 16,-4-1 12-16,-4 0 21 16,-1 3 3-16,-5 10-9 15,0 13-8 1,0-1-24-16,0-1-14 0,8 22-14 15,3 6-5-15,4 8 0 16,6 0 4 0,2-6 0-16,9-10-1 15,3-10 2-15,-1-14 5 0,-2-12 22 16,0-4 18-16,-9-9 36 0,-5-4 13 31,-6-8 11-31,-5 0-3 0,-7 4-19 0,1 4-15 16,-1 14-24-1,0 9-8-15,5 20-20 16,3 13-6-16,4 26-7 16,3 11-4-16,7 17-1 0,-5 6 1 15,3 8-41-15,-4 4 3 16,-8-2-49 0,-8-5-9-16,-9-11 8 0,-12-9-27 0,-10-24 12 15,-6-7 3 1,-1-19 33-1,-1-14 29-15,4-21 55 16,7-13 18-16,14-18 9 16,6-4 0-16,17-8-6 0,13 1-6 15,18 2-4 1,6 8-1-16,12 15-8 16,-1 5-3-16,4 7-2 15,1 0-3-15,-1 1 3 16,4-1 9-16,-10-4 16 0,0-4 6 15,-7-5 15-15,-7 0 2 16,-18 4 14-16,-10-1 4 16,-15 7-3-16,-13-4-8 15,-17 5-19-15,-3 5-6 16,-9 14-12-16,3 8-6 16,7 19-15-16,4 13-9 0,12 9-12 15,9 9-3 1,10 1-4-16,12-5 2 15,14-4 1-15,11-4 3 0,12-10 1 16,10-2 0-16,-2-8-85 16,2 3-74-16,-17-8-128 15,-4 6 133-15</inkml:trace>
  <inkml:trace contextRef="#ctx0" brushRef="#br0" timeOffset="116525.17">875 14708 1070 0,'0'-13'226'0,"0"-1"212"16,-2 4-156-16,-1 7-16 0,-7 5-89 0,1 11-39 0,1 13-80 15,-3 12-25-15,-2 17-22 16,1 8-7-16,-1 13-4 15,4 0 2-15,-1 0-50 16,5-12-36-16,5-12-85 16,0-9-75-16,12-21 136 15</inkml:trace>
  <inkml:trace contextRef="#ctx0" brushRef="#br0" timeOffset="116728.88">1159 14503 1525 0,'-5'11'210'0,"-5"8"120"16,-4 22-83-16,-6 14-76 0,-2 11-80 15,-2 5-29-15,2 11-41 16,4 2-13 0,4 1-6-16,5-2-30 15,1-13-81-15,5-13-49 0,3-16 66 16</inkml:trace>
  <inkml:trace contextRef="#ctx0" brushRef="#br0" timeOffset="116949.83">666 14872 1627 0,'34'1'96'0,"10"4"31"0,-2 5 21 15,9-4-60-15,2 0-19 16,-2-3-44 0,1 0-12-16,-5-3-5 15,2 0-10-15,-11-1-51 0,-6-2-40 16,-12 1-116-16,-17 2 109 16</inkml:trace>
  <inkml:trace contextRef="#ctx0" brushRef="#br0" timeOffset="117138.53">660 14941 1602 0,'35'10'123'16,"1"-2"32"-16,10 1-1 0,0 0-32 0,2-1-50 15,-2-1-24-15,2-3-28 16,4 3-46-16,1-3-110 15,2 6 92 1</inkml:trace>
  <inkml:trace contextRef="#ctx0" brushRef="#br0" timeOffset="117424.54">1760 14817 1590 0,'-2'-7'155'0,"-11"-2"105"16,-5 1-78-16,-11 5-47 0,-7 1-56 0,-5 12-54 16,0 7-12-1,0 11-18-15,8 5-7 16,20 5-15-16,10 0-2 0,20 3 0 31,10 2 5-31,19-4 14 0,1 4 6 0,4-5 5 31,-2-4 2-31,-15 3 5 16,-5-1 4-16,-21 0 5 16,-10 0 2-16,-26 2-14 15,-15-3-22-15,-17 0-223 16,-14 7 162-16</inkml:trace>
  <inkml:trace contextRef="#ctx0" brushRef="#br0" timeOffset="124354.92">6526 13457 490 0,'-2'-6'84'0,"2"-5"87"16,0 1 7-16,0 2-5 0,0-1 1 0,-3 7-15 0,1 2-14 0,-4 0-41 16,0 2-21-16,6 0-33 15,0-2-13-15,0 1-6 16,9-4 1-16,10-5 17 15,13 2 14-15,9-5 7 16,4 3-3 0,3 6-21-16,-3 2-12 0,-15 8-11 15,-6 0-5-15,-13 9 3 16,-9-1 2-16,-10 9-1 16,-2 4-2-16,-10 2-10 0,-9-1-2 15,-8 0-5 1,-11 0 0-16,7-5 0 15,0-6 1-15,13-4-1 16,10-4-2-16,15-2-8 16,6-1-3-16,18 3 2 0,9 2 5 15,17-1 5-15,7 1 3 16,4-2-3-16,2 0-1 16,-8-5-1-1,0 1-2-15,-3-6-96 0,-5 1-76 16,-1-2 92-16</inkml:trace>
  <inkml:trace contextRef="#ctx0" brushRef="#br0" timeOffset="124921.34">7341 13410 944 0,'3'-5'155'16,"2"0"176"-16,-3 4-64 0,-1 1-24 0,-4 0-29 0,-5 0-49 0,3-2-19 0,-2 2-31 15,-6-3-15-15,-3 0-28 0,-6 3-15 0,-6-3-25 0,-5 1-10 16,-4 5-15-16,3 5-4 0,-1 8-8 31,2 3-3-31,11 5-3 0,1 1-2 0,12 0-4 16,7-1 0-1,10-1 0-15,5 1 2 16,4-5 5-16,7 3 2 16,1 2 4-16,2-2 2 15,-1 8 1-15,1 0 1 16,-5 4 0-16,-1 4 0 0,-16 0 2 15,-4-3-4-15,-7-1-16 16,-10 0-2-16,-1-15 1 16,-4-7 6-16,4-12 14 15,1-9 2-15,2-15 1 16,3-9 1-16,3-14 5 16,8-5 1-1,8 0 3-15,6 6-3 0,2 9-6 0,6 6-3 16,0 9-6-1,6-2-2-15,4 2-19 16,6-3-37-16,8-3-73 16,-2-4-44-16,2-1-126 15,-4-3-225-15,-2-5 322 16</inkml:trace>
  <inkml:trace contextRef="#ctx0" brushRef="#br0" timeOffset="125317.66">7586 13359 856 0,'-5'16'141'16,"-6"0"141"-16,5 0-37 0,-2-5-48 0,0-2-35 0,8-1-62 0,-2-6-20 0,9-2-17 0,4-7-7 0,11-1-11 16,3-3-7-16,11 0-23 15,2 2-6-15,3 3-7 0,8-2 0 32,-6 3 0-32,-1-1 2 15,-9 4 2-15,-6 2 7 0,-16 10 13 16,-11 4 4-1,-11 9 3-15,-8 6-3 16,-11 15-14-16,-3 10-6 16,-5 13-6-16,0 9-4 15,2 3-6-15,6 3-21 16,8-5-61-16,6-3-47 16,8-6-272-16,13 8 244 15</inkml:trace>
  <inkml:trace contextRef="#ctx0" brushRef="#br0" timeOffset="127576.67">3978 14356 335 0,'-3'0'79'0,"-4"3"85"0,6-1-10 0,-4-1 9 0,0 1 1 15,4-2-5-15,1-2-2 0,11-4-20 16,0-2-12-16,3-1-24 16,2-1-19-16,7 6-38 15,3 0-14-15,11 4-3 16,3 2 1 0,14 9-2-16,7 2-2 0,16 4-15 15,21 7-3-15,19-1-3 16,9 3-1-16,0-8 0 0,-10 1 1 15,-16-4 1 1,-8-3 1-16,-18-4 2 0,-4 2 0 16,-28-6 2-1,-12 1 1-15,-28-5-42 0,-2 0-41 16,-26-9-166-16,-5-3-177 16,-5 1 229-16</inkml:trace>
  <inkml:trace contextRef="#ctx0" brushRef="#br0" timeOffset="128002.11">4005 14441 701 0,'-10'-9'114'0,"2"2"111"0,-3 3-30 0,0 7-55 0,0-2-20 0,3 4-36 0,3 3-7 16,2 0-13-1,2 3-7-15,1 0-13 0,3-1-4 16,11 2-8-1,8 2-3-15,10 1 0 0,7 2 3 16,13 3 1-16,7 4 1 16,15 4-9-16,6 1-7 15,26-6-8 1,15 0-2-16,7-17-1 16,-2-5-1-16,-15-2 1 15,-17-4 0-15,-18 4-1 16,-8 1-3-16,-21 1-52 15,-3 5-40-15,-17 4-188 16,-6-2 155-16</inkml:trace>
  <inkml:trace contextRef="#ctx0" brushRef="#br0" timeOffset="128505.48">5251 14135 795 0,'0'2'93'16,"0"3"67"-16,-2-2 0 0,1 0-34 0,1 5-17 0,1-2-19 0,2 2-6 0,5 5-13 16,0-4-11-16,11 7-24 15,5 4-6-15,14 10-6 16,0 2 0-16,12 1 3 15,4 6-2-15,-1-7-8 16,-1 1-4-16,-4-3-5 16,-10 0 1-16,-8-2 21 15,-7 2 5-15,-15 7 10 0,-8 2 3 16,-17 4-20 0,-9 1-6-16,-13 5-11 15,-8-2-6-15,-13 2-14 0,-13 3-17 16,-21-3-57-16,-4-2-45 15,-2-9-171-15,9-5 169 16</inkml:trace>
  <inkml:trace contextRef="#ctx0" brushRef="#br0" timeOffset="137648.28">6535 14416 268 0,'-6'5'119'0,"-2"-1"92"16,5-4-40-16,-2-1-12 0,3-2-28 0,1 1-3 0,-2 2-9 0,-4 5-3 0,3 1-5 0,-1 4 1 0,-1 1-8 16,4 0-8-16,2-3-23 15,3 0-10-15,10 1-8 16,4-6-3-16,10-3-1 16,4 0-7-16,10-6-14 15,5 0-4 1,-3-7-12-16,-1 2-3 0,-7-2-3 15,-5 2-2-15,-9 0 0 16,-2 5 1-16,-12 6 9 16,0 0 8-16,-9 8 8 15,-4 4 0-15,-7 9-9 16,1 4-8-16,-6 10-9 16,-4 4-1-16,-6 12-1 15,-2 2-1-15,-2 9-1 16,4-7-2-16,3 0-4 15,7-6-6-15,7-11-38 16,5-3-35-16,15-21-99 0,4-2-61 16,11-12 128-16</inkml:trace>
  <inkml:trace contextRef="#ctx0" brushRef="#br0" timeOffset="137884.84">7007 14859 1147 0,'0'-5'148'0,"1"4"98"0,-1-1-11 0,0 4-81 0,2 6-34 0,4 6-42 0,-1 6-15 15,-5 14-28-15,0 5-8 0,-11 8-15 16,-3-1-5-16,-7 6-35 15,2-3-38-15,-6-3-137 16,1-10-178-16,9-20 213 0</inkml:trace>
  <inkml:trace contextRef="#ctx0" brushRef="#br0" timeOffset="138356.54">7459 14314 833 0,'0'-7'200'0,"0"2"130"15,0 7-38-15,-4 11-39 16,-7 10-86-16,-3 4-37 15,-9 9-66-15,1 4-23 0,-4 6-26 16,-3-4-6-16,2 7-8 16,5-5-1-16,10-1-4 15,7-10-3-15,11-8-3 16,10-4-1-16,6-15-2 16,10-5 3-16,1-5 3 15,0-6 2-15,3-7 3 16,-6-2 2-16,-5-3 4 15,-1 0 2-15,-11 8 9 16,-5 4 10-16,-8 10 12 16,0 8 1-16,0 13-7 15,1 10-9-15,2 13-16 0,0 5-3 16,4 5-2 0,-6-5-21-16,4-7-66 15,-3-4-44-15,9-14-163 16,1-8 160-16</inkml:trace>
  <inkml:trace contextRef="#ctx0" brushRef="#br0" timeOffset="138824.12">7859 14487 930 0,'-13'3'164'0,"-1"0"164"0,-2 2-75 0,2 1-73 0,-5 4-38 0,5 4-62 0,1 5-24 16,5 14-36-16,2 8-14 15,6 9-11-15,6 3-2 16,10-6-1-16,3-8 2 16,11-15 1-16,0-10 1 15,0-14 18-15,3-13 9 0,-6-12 22 16,1-9 13-1,-4-7 6-15,-5-5 1 0,-15-5-8 16,-4 4-9 0,-15 0-14-16,-12 9-8 0,-9 11-16 15,-2 10-17-15,3 10-63 16,5 11-46-16,5 15-150 16,3 1-145-16,20 1 230 15</inkml:trace>
  <inkml:trace contextRef="#ctx0" brushRef="#br0" timeOffset="139028.92">8291 14342 1374 0,'0'8'197'0,"0"11"195"15,0 6-114-15,-10 14-96 16,4 7-60-16,0 14-91 0,3 0-18 15,3 11-29-15,1-5-45 16,6 0-73-16,5 7 71 0</inkml:trace>
  <inkml:trace contextRef="#ctx0" brushRef="#br0" timeOffset="141920.32">3831 15443 581 0,'-2'0'103'0,"2"1"118"0,2 1-28 0,6 3-38 0,5-4-11 0,13 1-30 15,14-2-9-15,26-2-9 16,15-6-10-16,13-3-13 0,-1 2-15 16,5-7-25-16,6 2-4 15,-3 6-15-15,-1-3-1 31,-26 9 2-31,-16 2 0 0,-19 2 0 16,-13 1-3-16,-14 2-48 16,-10 1-54-16,-12-4-257 0,-10 2 207 0</inkml:trace>
  <inkml:trace contextRef="#ctx0" brushRef="#br0" timeOffset="142173.3">3724 15656 989 0,'8'-7'160'15,"4"3"118"-15,18-11-66 16,13 3 18-16,22 1-80 0,15 3-41 31,15 8-63-31,2 5-18 0,-2 1-21 0,3 3-2 31,6-2 0-31,0-1 0 16,-4 2-4-16,-14 0-20 16,-16 0-70-16,-17-7-49 15,-10-1-231-15,-4-12 213 16</inkml:trace>
  <inkml:trace contextRef="#ctx0" brushRef="#br0" timeOffset="142441.59">4601 15149 907 0,'-40'10'198'16,"10"-1"232"-16,16-1-261 15,8 0-23-15,22 3-59 16,14 3-19-16,19 5-15 16,12 5-7-16,10 9-16 15,5 3-9-15,1 5-13 16,-4 0-1-16,-9-1 1 15,-8-1 3-15,-17 1 6 0,-6-3 5 16,-25 8 7 0,-8-4 2-16,-22 7-2 0,-14 6-5 15,-16 4-63-15,-10 5-39 16,-14 1-166-16,-4-3-270 16,-23-12 309-16</inkml:trace>
  <inkml:trace contextRef="#ctx0" brushRef="#br0" timeOffset="143335.83">6324 15540 279 0,'6'0'47'0,"0"2"45"0,-3-2-58 0,-1 0-14 0,0 0-16 0,-2 0-8 16,0 0 2-16</inkml:trace>
  <inkml:trace contextRef="#ctx0" brushRef="#br0" timeOffset="144056.79">6281 15611 520 0,'-3'5'116'15,"1"-2"103"-15,2-3-61 16,0 0-25-16,0-3-31 15,0-2-15-15,0 1-23 16,0-4 0-16,8 3 5 16,-3-6 6-16,11 3-3 15,3 2-9-15,3 3-19 0,6-4-12 16,-4 6-12-16,4 1-2 16,-7 0-1-16,1 5 1 15,-10 1 5-15,-2 3 4 16,-9-1 4-16,-1 2 1 15,-7 4-5-15,-6-2-5 16,-6 11-10-16,-5 2-4 0,-9 3-5 16,2 8-1-16,-4 1-1 15,5 1-1-15,6-5 0 16,9-2 0-16,7-10-6 16,8-2-3-1,9-10 3-15,5 2 4 0,8-5 12 16,5-1 7-16,6-3 2 15,7-2-2-15,6 0-6 16,4 0-4-16,5 0-3 16,7 0-1-16,-2-3-28 15,-2-2-59-15,-7-6 52 16</inkml:trace>
  <inkml:trace contextRef="#ctx0" brushRef="#br0" timeOffset="145411.08">7071 15861 768 0,'0'3'154'0,"0"-2"103"0,-3 7-38 0,-3-3-36 0,4 4-75 0,2 2-33 0,0 4-52 15,4-1-10-15,0 6-7 16,-4 4-2-16,-8 9-8 15,-3 0-34-15,-4 8-136 16,-3-1-174 0,1 2 186-16</inkml:trace>
  <inkml:trace contextRef="#ctx0" brushRef="#br0" timeOffset="146098.79">7526 15480 538 0,'-13'12'119'0,"-1"0"120"0,0-2-23 16,-4-1-39-16,1 4-17 0,-2-1-34 0,2 6-19 0,-2-3-33 16,5 3-18-16,1 1-28 15,5-4-10-15,8 4-12 16,6-1-2-16,12-4 11 15,4-1 12-15,6-1 18 16,4-1 5-16,-2-1-1 16,-5 1-6-16,-1 0-8 15,-9 1-3-15,-7 9 1 16,-6-1 0-16,-15 12-9 16,-7 1-7-16,-9 5-59 15,-8 1-48-15,-11 2-176 0,2-6-203 16,-7-8 264-1</inkml:trace>
  <inkml:trace contextRef="#ctx0" brushRef="#br0" timeOffset="146319.56">7418 15503 1012 0,'35'-18'105'0,"-5"6"78"15,5-3-17-15,-4 9-46 16,4 0-19-16,5 3-40 16,-9 3-21-16,2-4-26 15,-8 4-4-15,-7 0-121 16,2-1-150-16,-2-10 153 16</inkml:trace>
  <inkml:trace contextRef="#ctx0" brushRef="#br0" timeOffset="147094.83">8176 15523 783 0,'4'-6'130'0,"3"-5"128"16,-6 0-21-16,-2 4-29 0,-6-1-17 0,-5 5-32 0,-4-3-20 0,-8 6-44 16,-2 2-24-16,-6 5-40 15,-4 5-17-15,-2 2-24 16,5 2-7-16,15 2-7 15,10 0-2-15,26 5 4 16,6-4 4-16,10 5 7 16,2 1 4-16,1 0 7 15,-10 2 0-15,-4 2 2 16,-4 1 1-16,-11-2-5 16,-3 4-19-16,-11 1-38 15,-10 1-30-15,-14-2-19 16,-2-4 14-16,-14-7 44 15,2-7 41 1,-1-16 64-16,7-9 11 0,19-17 22 0,6-7-4 16,15-7-24-16,6-7-5 15,18 2-22 1,8 4-8-16,10 7-15 0,0 4-6 16,2 5-4-16,-9 1-9 15,1 0-96-15,-5 3-101 0,7 1 111 16</inkml:trace>
  <inkml:trace contextRef="#ctx0" brushRef="#br0" timeOffset="147619.81">8423 15526 987 0,'-1'0'103'0,"1"0"58"0,3-3 2 15,5-3-22-15,1-2-15 0,7 2-14 0,-2-5-9 0,5 7-35 16,0 1-17-16,-1 3-26 15,2 0-10-15,4 7-10 16,-5-6-2-16,4 7 2 16,-2-5 1-16,-5 7 9 15,1-2 3-15,-8 1 9 16,-2 4 10-16,-15-2 5 16,-5 1-1-16,-15 9-10 15,-7 4-12-15,-6 10-19 16,-6 3-8-16,3 9-15 15,1 0 1-15,11 2 4 16,7-2 5-16,14-9 12 16,6-6-1-16,9-12 10 0,8-4 10 15,9-5 26 1,7-5 13-16,13-6 2 16,6-3-7-16,10-9-25 0,6 1-12 15,7-4-14 1,-1 3 13-16,-6 1-100 0,-9 1 484 15,-4-1-305-15</inkml:trace>
  <inkml:trace contextRef="#ctx0" brushRef="#br0" timeOffset="184852.12">3946 16237 833 0,'-19'13'146'0,"-1"0"129"0,1-1-52 0,-2-1-79 0,4 2-15 0,3-5-10 0,3-3-10 0,11-4-18 16,12 2-11-16,15 4-28 0,16 1-9 15,25 9-13-15,4-3-9 16,15-1-12-16,-2-7-2 16,-4-4-2-1,1-2 0-15,1-2 0 16,-4-1 0-16,-11 1 1 0,-10 1 0 16,-29-1-33-16,-28 2-41 15,6-3-203-15,-25 1 162 16</inkml:trace>
  <inkml:trace contextRef="#ctx0" brushRef="#br0" timeOffset="185229.42">3728 16548 1321 0,'-4'24'137'15,"4"-2"124"-15,17-14-101 16,16 0-13-16,24-5-42 15,17-3-28-15,21-3-57 16,1-1-13-16,7-2 8 16,-2 0-50-16,3-2-80 0,8 2-44 15,-8-5-163 1,-2 0-82-16,-15 3 234 0</inkml:trace>
  <inkml:trace contextRef="#ctx0" brushRef="#br0" timeOffset="185389.19">4726 16070 1130 0,'-15'11'212'16,"3"2"258"-16,4 1-315 16,5 2-21-16,6 3-53 15,5-3-14-15,12 6-27 16,7-3-14-16,11 11-12 15,4 3-2-15,9 6-4 16,-4 7-1-16,-3 0-3 16,5 2 0-16,-9 1 2 15,-5 2 2 1,-10-4 8-16,-11 0 2 0,-19 1 9 16,-12-4 2-16,-13 0-1 15,-10-6-3-15,-15-10-8 16,0-1-5-16,-10-13-55 15,1-3-58-15,-4-7-155 16,0-9-342-16,10-2 356 16</inkml:trace>
  <inkml:trace contextRef="#ctx0" brushRef="#br0" timeOffset="187104.55">6190 16657 499 0,'0'2'138'0,"0"2"123"0,0-4-85 15,0 0-24-15,-4-3-28 0,4 0-11 0,-4-5-13 0,0 2-8 0,3-2-19 0,-2-2-5 16,0 3-10-16,-5-5-4 0,1 1-4 16,-1 2-4-16,-4 3-10 15,-1-2-5-15,-3 6-13 16,-2 1-5-16,-1 4-9 16,-5 6-4-16,3 5-6 15,3 9-3-15,3 5-1 16,1 8-2-16,13 5 3 15,4 2 2-15,8-4 2 16,5-3 3-16,1-9 0 16,5-5 1-16,-2-9 1 15,-1-7 0-15,5-7 3 16,-8-10 1-16,0-10 5 16,-5-10 2-16,1-17 1 15,-1-8 2-15,2-12 9 0,-2-3 7 16,-5 0 6-16,1-2 0 15,-7 5-10 1,0 4-8-16,-2 10-4 0,2 4 2 16,-2 15 3-16,2 11 1 15,0 23 2-15,-3-4-4 16,0 18-8-16,0 6-3 0,0 18-8 16,-2 11-2-16,2 5 2 15,5 9-2 1,5 7 0-16,-2 4-1 0,14 1-31 15,-5-5 0-15,5-10 0 16,3-12 1-16,-1-17 31 16,-4-13 3-16,0-9 3 15,1-8 1-15,-6-11 4 16,1-9 0-16,-7-10 3 0,5-8 4 16,-7-2 10-16,-1 1 4 15,1 3 9 1,-2 9 1-16,0 8-5 0,-2 17-6 15,1-2-18-15,-1 16-5 16,3 15-8-16,5 9-3 0,3 7 4 16,2 4 0-16,1-7-1 15,3-1-4-15,4-9-26 32,-4-5-29-32,2-9-56 15,-6-10-53-15,-7-14-213 0,4-6 230 0</inkml:trace>
  <inkml:trace contextRef="#ctx0" brushRef="#br0" timeOffset="187309.5">6524 16438 1098 0,'-14'0'181'0,"-2"1"155"0,5 2-191 0,1 1-55 0,7 0-79 0,2-4-54 16,9 0-171-16,4-8 138 0</inkml:trace>
  <inkml:trace contextRef="#ctx0" brushRef="#br0" timeOffset="187548.12">6871 16550 792 0,'-6'6'204'0,"-5"-6"230"15,0-2-210-15,0-5-19 0,0 2-68 16,3-1-30-16,-2 4-56 15,1 2-23-15,2 9-24 16,-2 4-7-16,-2 11-8 31,9 2-1-31,5 4 4 0,5 5 2 0,7-3 4 16,2-1 1-16,-4-4 5 16,-1 0 3-1,-4-3 14 1,-8-7 8-16,0-3 10 0,-8 0 1 0,-6-4-11 15,-7 1-9 1,-9-5-27-16,-3 2-29 0,-3 0-91 16,0-3-58-1,4-1-283-15,2 3 270 0</inkml:trace>
  <inkml:trace contextRef="#ctx0" brushRef="#br0" timeOffset="187768.59">7019 16282 1217 0,'15'-11'154'0,"-6"4"139"16,-4 6-51-16,-5 16-77 0,-2 9-30 0,-9 14-60 0,2 11-15 0,-6 9-28 0,3 10-10 0,-4 9-15 15,2 4-5-15,0-2-33 16,-1-5-51-16,6-11-123 16,4-11-154-16,10-14 191 15</inkml:trace>
  <inkml:trace contextRef="#ctx0" brushRef="#br0" timeOffset="188007.55">7311 16458 918 0,'-19'14'201'0,"-6"7"227"0,-11 9-262 16,-7 5-41-1,-1 2-69-15,0 1-17 0,14-5-29 16,6 2-10-16,16 0-15 16,13 3-5-16,14-2 0 15,6-5 2-15,11-4 10 16,2-5-8-16,5-3-70 15,3-3-221-15,-5-8 188 16</inkml:trace>
  <inkml:trace contextRef="#ctx0" brushRef="#br0" timeOffset="188848.33">7855 16529 1092 0,'5'0'152'0,"0"5"126"0,-4 4-42 0,-1 7-93 0,-6 6-44 0,3 7-68 0,1 7-16 15,1 5-15 1,1 5-2-16,1-2 0 0,1-5-21 16,7-10-31-16,-2-7-19 15,1-18-79-15,3-4-41 16,0-14 108-16</inkml:trace>
  <inkml:trace contextRef="#ctx0" brushRef="#br0" timeOffset="189009.64">7764 16272 1286 0,'-8'6'114'15,"3"6"81"-15,5 2-136 16,2 0-19-16,11-1-174 15,2-1 100-15</inkml:trace>
  <inkml:trace contextRef="#ctx0" brushRef="#br0" timeOffset="189495.76">8357 16638 790 0,'-6'-19'183'0,"-5"-3"202"16,-3 5-193-16,-9-2-25 15,0 11-58-15,-2 0-24 0,-4 11-33 16,1 5-15 0,-4 11-17-16,5 5-8 15,5 7-19-15,7-1-7 16,10 6-4-16,5 1 2 0,14-6 5 15,3-2 3-15,7-10 4 16,0-7 1-16,-1-9 3 16,-2-3 0-16,-1-9-1 15,1-5 0-15,-4-15 3 16,-4-7 1-16,-1-14 6 16,1-6 6-16,1-7 22 15,-1-1 12-15,-2 0 18 16,-5 3 1-16,1 9-7 15,-6 9-6-15,-1 12 5 16,0 12 3-16,-1 19-5 0,-7 0-11 16,5 19-31-1,-2 8-14-15,0 17-12 16,2 9-2-16,3 15 2 16,3 8 3-16,7 7-44 15,-1 1-25-15,7-10-26 0,1-11-25 16,10-15-14-1,3-14-29-15,-2-15-207 0,7-6 221 16</inkml:trace>
  <inkml:trace contextRef="#ctx0" brushRef="#br0" timeOffset="190650.2">8953 16349 795 0,'-7'0'209'0,"-1"0"204"0,3 2-172 0,0 4-32 0,-3 10-78 0,-3 1-32 16,0 12-44-16,-1 7-16 15,-3 15-20-15,1 4-9 16,0 8-12-16,-3 0-32 15,4-2-71-15,0-5-52 0,6-15-196 16,7-4 199-16</inkml:trace>
  <inkml:trace contextRef="#ctx0" brushRef="#br0" timeOffset="190838.83">9152 16277 1303 0,'2'-3'167'0,"-2"4"108"16,-3 12-58-16,-12 15-98 16,-5 10-52-16,-5 21-51 15,-4 7-8-15,2 11-47 16,2 7-33 0,-2-2-92-16,4-7-92 0,1-15 143 15</inkml:trace>
  <inkml:trace contextRef="#ctx0" brushRef="#br0" timeOffset="191076.43">8731 16397 1134 0,'8'11'134'15,"6"6"90"-15,11 2-91 16,5 3-19-16,13-5-51 15,-2 2-17-15,5-9-20 16,3-2-8-16,-2-5-8 16,-4-2-3-16,-9-1-1 15,-9-3-17-15,-15 2-82 16,-10 1-81-16,-6-2 86 16</inkml:trace>
  <inkml:trace contextRef="#ctx0" brushRef="#br0" timeOffset="191250.57">8578 16627 1036 0,'24'16'192'0,"7"-4"185"16,21-2-183-16,3-2-17 16,13-5-80-16,-3-3-24 15,-5-5-48-15,1-4-33 16,-5-5-147-16,12-1 109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0C68D7-B52C-4703-BC12-B18C2C86A55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99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4B264-75CF-4A5B-AF77-5C2642E8FC24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0020FB-026F-40E0-A82D-28FC400F1CF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71A51-0BC9-403B-A9E0-CFE56423B30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2360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25: Security, VM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5950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B59865-5CDC-ED0D-A292-CB723C78661E}"/>
                  </a:ext>
                </a:extLst>
              </p14:cNvPr>
              <p14:cNvContentPartPr/>
              <p14:nvPr/>
            </p14:nvContentPartPr>
            <p14:xfrm>
              <a:off x="615240" y="81360"/>
              <a:ext cx="8393760" cy="471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B59865-5CDC-ED0D-A292-CB723C7866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5880" y="72000"/>
                <a:ext cx="8412480" cy="473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F11969-2FC0-4B9B-9963-6820FEBB0010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0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3544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the number of pages is very high, the page 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capacity is too large to fit on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translation lookaside buffer (TLB) caches the virtual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physical page number translation for recent accesses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TLB miss requires us to access the page table,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may not even be found in the cache – two expensive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look-ups to access one word of data!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large page size can increase the coverage of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reduce the capacity of the page table, but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memory waste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074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 and Cache Access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81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558A0-5517-4AD6-8024-5411A23BD795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6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0777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the cache indexed with virtual or physical address?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index with a physical address, we will have to first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look up the TLB, then the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physical address – must ensure that these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different virtual addresses will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location in cache – else, there will be two different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copies of the same physical memory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the tag array store virtual or physical addresses?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physical address, a virtual tag comparison can flag 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miss even if the correct physical memory word is present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83381-9540-405F-88C0-67443FDF821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35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335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17" y="2474913"/>
            <a:ext cx="211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441" y="2209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45" y="3733800"/>
            <a:ext cx="2231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41" y="4267200"/>
            <a:ext cx="1271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4546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9E061-569A-404F-BA0C-3EE9BFD1E7B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0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399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longest latency possible for a load instruction: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miss: must look up page table to find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Calculate the virtual memory address for the page table entry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has the translation for page P – let’s say, this is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Q: will require navigation of a hierarchical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page table (let’s ignore this case for now and assume we have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succeeded in finding the physical memory location (R) for page Q)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Access memory location R (find this either in L1, L2, or memory)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the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– put this into the TLB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a TLB hit and know the physical page number – this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allows us to do tag comparison and check the L1 cache for a hit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there’s a miss in L1, check L2 – if that misses, check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any point, if the page table entry claims that the page is on disk,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flag a page fault – the OS then copies the page from disk to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and the hardware resumes what it was doing before the page fault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… phew!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A38F41-009A-36FE-4A1F-DB73880A42AD}"/>
                  </a:ext>
                </a:extLst>
              </p14:cNvPr>
              <p14:cNvContentPartPr/>
              <p14:nvPr/>
            </p14:nvContentPartPr>
            <p14:xfrm>
              <a:off x="457560" y="2307240"/>
              <a:ext cx="7979040" cy="281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A38F41-009A-36FE-4A1F-DB73880A42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200" y="2297880"/>
                <a:ext cx="7997760" cy="283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F7E26E-7B9D-1B63-53EB-9FC8F9EB84EE}"/>
                  </a:ext>
                </a:extLst>
              </p14:cNvPr>
              <p14:cNvContentPartPr/>
              <p14:nvPr/>
            </p14:nvContentPartPr>
            <p14:xfrm>
              <a:off x="282960" y="71640"/>
              <a:ext cx="8757000" cy="663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F7E26E-7B9D-1B63-53EB-9FC8F9EB84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600" y="62280"/>
                <a:ext cx="8775720" cy="665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EDE0B0-3695-EFB0-2F63-C8B280C8B1CA}"/>
                  </a:ext>
                </a:extLst>
              </p14:cNvPr>
              <p14:cNvContentPartPr/>
              <p14:nvPr/>
            </p14:nvContentPartPr>
            <p14:xfrm>
              <a:off x="351720" y="6480"/>
              <a:ext cx="7972920" cy="680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EDE0B0-3695-EFB0-2F63-C8B280C8B1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2360" y="-2880"/>
                <a:ext cx="7991640" cy="682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EDB52A-5D6A-5499-9692-9E8B9D320817}"/>
                  </a:ext>
                </a:extLst>
              </p14:cNvPr>
              <p14:cNvContentPartPr/>
              <p14:nvPr/>
            </p14:nvContentPartPr>
            <p14:xfrm>
              <a:off x="232560" y="186480"/>
              <a:ext cx="8874720" cy="647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EDB52A-5D6A-5499-9692-9E8B9D3208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00" y="177120"/>
                <a:ext cx="8893440" cy="649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BE50A5-D724-8022-82A4-156B80B89A1F}"/>
                  </a:ext>
                </a:extLst>
              </p14:cNvPr>
              <p14:cNvContentPartPr/>
              <p14:nvPr/>
            </p14:nvContentPartPr>
            <p14:xfrm>
              <a:off x="4208040" y="330120"/>
              <a:ext cx="2440800" cy="57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BE50A5-D724-8022-82A4-156B80B89A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98680" y="320760"/>
                <a:ext cx="2459520" cy="59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DAE5A7-A4E9-08AE-DD91-0A792EEA3D62}"/>
                  </a:ext>
                </a:extLst>
              </p14:cNvPr>
              <p14:cNvContentPartPr/>
              <p14:nvPr/>
            </p14:nvContentPartPr>
            <p14:xfrm>
              <a:off x="153000" y="352080"/>
              <a:ext cx="8751600" cy="6459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DAE5A7-A4E9-08AE-DD91-0A792EEA3D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640" y="342720"/>
                <a:ext cx="8770320" cy="647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37056</TotalTime>
  <Words>889</Words>
  <Application>Microsoft Office PowerPoint</Application>
  <PresentationFormat>On-screen Show (4:3)</PresentationFormat>
  <Paragraphs>163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2024-04-11T18:06:22Z</dcterms:modified>
</cp:coreProperties>
</file>