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71" r:id="rId3"/>
    <p:sldId id="469" r:id="rId4"/>
    <p:sldId id="470" r:id="rId5"/>
    <p:sldId id="451" r:id="rId6"/>
    <p:sldId id="452" r:id="rId7"/>
    <p:sldId id="453" r:id="rId8"/>
    <p:sldId id="454" r:id="rId9"/>
    <p:sldId id="472" r:id="rId10"/>
    <p:sldId id="455" r:id="rId11"/>
    <p:sldId id="449" r:id="rId12"/>
    <p:sldId id="456" r:id="rId13"/>
    <p:sldId id="459" r:id="rId14"/>
    <p:sldId id="45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639BC-289E-48F7-95DB-D8E3FB5C39C9}" v="2" dt="2024-04-09T18:09:34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A2C639BC-289E-48F7-95DB-D8E3FB5C39C9}"/>
    <pc:docChg chg="addSld modSld">
      <pc:chgData name="Rajeev Balasubramonian" userId="d1fdae7ed13c9a74" providerId="LiveId" clId="{A2C639BC-289E-48F7-95DB-D8E3FB5C39C9}" dt="2024-04-09T18:09:34.112" v="24"/>
      <pc:docMkLst>
        <pc:docMk/>
      </pc:docMkLst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0" sldId="451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0" sldId="451"/>
            <ac:inkMk id="2" creationId="{41CA8C09-57CD-85E0-55C1-5F8F9A1210CA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0" sldId="452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0" sldId="452"/>
            <ac:inkMk id="2" creationId="{142FC7E7-CD6B-47DA-6851-6DB29F49B4A4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0" sldId="453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0" sldId="453"/>
            <ac:inkMk id="2" creationId="{5804B020-16C9-C136-97AD-147A8EDE95C5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0" sldId="454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0" sldId="454"/>
            <ac:inkMk id="2" creationId="{17D2D25A-813C-35FF-AC96-9E563186D080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0" sldId="455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0" sldId="455"/>
            <ac:inkMk id="2" creationId="{58E9EF8C-55CC-6D9F-D19E-58D9B1D40A09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2070476980" sldId="469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2070476980" sldId="469"/>
            <ac:inkMk id="3" creationId="{371A8CFD-0797-6BA0-0F9A-81DE1600084F}"/>
          </ac:inkMkLst>
        </pc:inkChg>
      </pc:sldChg>
      <pc:sldChg chg="addSp">
        <pc:chgData name="Rajeev Balasubramonian" userId="d1fdae7ed13c9a74" providerId="LiveId" clId="{A2C639BC-289E-48F7-95DB-D8E3FB5C39C9}" dt="2024-04-09T18:09:34.112" v="24"/>
        <pc:sldMkLst>
          <pc:docMk/>
          <pc:sldMk cId="2513195815" sldId="471"/>
        </pc:sldMkLst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2513195815" sldId="471"/>
            <ac:inkMk id="3" creationId="{CFC61877-CCE2-2EFA-CF31-3C4D97C4FC39}"/>
          </ac:inkMkLst>
        </pc:inkChg>
      </pc:sldChg>
      <pc:sldChg chg="addSp modSp add mod">
        <pc:chgData name="Rajeev Balasubramonian" userId="d1fdae7ed13c9a74" providerId="LiveId" clId="{A2C639BC-289E-48F7-95DB-D8E3FB5C39C9}" dt="2024-04-09T18:09:34.112" v="24"/>
        <pc:sldMkLst>
          <pc:docMk/>
          <pc:sldMk cId="2764582408" sldId="472"/>
        </pc:sldMkLst>
        <pc:spChg chg="mod">
          <ac:chgData name="Rajeev Balasubramonian" userId="d1fdae7ed13c9a74" providerId="LiveId" clId="{A2C639BC-289E-48F7-95DB-D8E3FB5C39C9}" dt="2024-04-09T16:43:24.558" v="23" actId="20577"/>
          <ac:spMkLst>
            <pc:docMk/>
            <pc:sldMk cId="2764582408" sldId="472"/>
            <ac:spMk id="17411" creationId="{F4B6D10D-09EF-4134-BB2C-DF6DD1860CA9}"/>
          </ac:spMkLst>
        </pc:spChg>
        <pc:inkChg chg="add">
          <ac:chgData name="Rajeev Balasubramonian" userId="d1fdae7ed13c9a74" providerId="LiveId" clId="{A2C639BC-289E-48F7-95DB-D8E3FB5C39C9}" dt="2024-04-09T18:09:34.112" v="24"/>
          <ac:inkMkLst>
            <pc:docMk/>
            <pc:sldMk cId="2764582408" sldId="472"/>
            <ac:inkMk id="2" creationId="{8A031459-4019-6721-5195-1A51662F05C6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6:48:13.42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09T16:57:40.706"/>
    </inkml:context>
  </inkml:definitions>
  <inkml:trace contextRef="#ctx0" brushRef="#br0">11629 779 581 0,'-2'-1'82'0,"2"-4"80"0,0 5-2 0,-1-1-10 0,-1 4-13 15,2 1-14-15,2 1-9 0,-2 2-9 0,1-1-4 0,1 6-25 0,1 4-11 0,2 11-22 16,-3 8-12-16,-1 7-13 0,-1 7-4 0,0 10-6 0,-1 4-3 0,-7 4-1 16,3 1-1-16,-3-5 0 0,8-3-1 0,5-11 0 0,-1-6 0 0,8-15 0 15,-6-4 0-15,3-10 9 0,1-6 5 0,-4-3 13 16,2-5 1-16,-2-8-9 31,4 3-6-31,1-3-12 16,-2 3-1-16,2-3 1 15,-3 2-1-15,5-3-1 0,1 6-1 16,5-4 2 0,0 4 1-16,5 1 1 0,1-2 0 15,3 2-2-15,5 2 0 16,5-3-1-16,5 3-1 15,12-2-1-15,0 1-1 0,11 1 0 16,-1-2 0-16,1-4 0 16,2 4 1-1,3 1 1-15,-1 1 1 16,13 0 5-16,9 1 0 16,2 1 7-16,1 3 0 0,-5-5 0 15,-10 0 1 1,10-3-5-16,3-2-2 0,21 3-1 31,0-6-3-31,-10 4-2 16,-2 4-1-16,-9-7 0 0,5 4 0 0,11 0-1 15,6 0 1 1,5-3 0-16,-6 2-1 0,-7 1 1 16,-5-1 1-16,14 0 0 15,5 1 0-15,2 5-1 16,-5 3-1-16,-7 1 0 15,-7 5 0-15,14-2-1 16,7 7 2-16,-2-3 0 16,3 2 2-16,-3 0 0 0,5-4-2 0,16 3 0 15,-4-5-1 1,4-1-1-16,-2 3 1 16,6-1-1-16,0-6 1 15,0 4 1-15,-6-4 0 16,-9 0 3-16,7 1-1 0,1 0 0 15,-13-2 0-15,-12 2-2 0,-12-1 0 16,4 3 2 0,12-4-1-16,-5 3 1 15,0 2-4-15,-14 1-2 16,-6-2 0-16,4 1-1 16,5-2 5-16,2 0 2 15,-4 2 0-15,-20-3 3 16,-14 6 1-16,-19-6 2 15,-11-1 1-15,-10 6 1 0,-4-7 0 16,-8 3 0 0,-2-3 2-16,-5 1 2 0,1 0-1 15,-5-4-1-15,3-1-2 16,-1-6-6-16,4 4 0 16,7-8 0-16,2 7 2 15,-4-12 3-15,3-2 2 16,-3 1 3-16,-5-8 3 0,0-8 11 31,-3 1-4-31,1-15 3 0,-1 0-1 16,-2-9-5-16,2-7-3 15,-5-5 2-15,-3-2-9 16,0 0-11-16,0 2 4 16,5 2-8-1,3 6 3-15,2 7-1 0,2-1-1 0,4 8 0 16,0-3 1-16,4 8 1 15,-4 2 1-15,-3 6 2 16,-4 4 1-16,-6 7 3 16,-3 2 0-16,0-1-1 15,-1 5-1-15,-2 1-1 16,3-4-1-16,0 3-2 0,0 0 0 16,3-3 0-1,-2 2 0-15,4 3 2 16,0 0 0-16,-5 1 4 0,-5 2 2 15,-4 1 4 1,-9 3-3-16,-9 2-2 16,-7 2-4-16,-11 4-5 15,-5 6-2-15,-4-1-3 16,-1 7-6-16,-3 2-2 16,-2-2 4-16,-3 7 4 15,-4-7 7-15,-15 0 2 0,-8-4 1 16,-9 4 0-16,-5-4 1 15,11 1-1-15,-3-1 0 16,-7-6 0-16,-6 0-1 16,-19-1 1-16,-6-2-1 15,3-2 1-15,10-1-3 0,-16-3 2 16,-4 0 0-16,-4-5 0 16,-2 1 1-16,5-1-3 0,-3-2 1 31,-6 2 0-31,-1-4 0 15,15 2 2-15,-8 0 2 0,0 1-2 16,-7-1 0 0,1 4-1-16,4-2-2 0,-12 1 0 15,-4 6 0 1,-2-3-1-16,-2 6 0 0,-5-3-2 16,-2 4 0-16,7 0 1 15,0-1-1-15,10-1 5 16,-2-1 4-16,8 3 0 15,2 5-1-15,15 1-3 0,-1 2-3 16,-3-2-1-16,4 2 0 16,16 2-1-16,8-2 1 15,4 3 0-15,-3-3-1 16,2-1 2-16,-1 0 0 16,22-6 1-16,-1 4-1 0,14 0-1 15,4-2 1-15,-5 5-1 16,6-5 0-16,-3-3 1 15,9 0 1 1,10-3 1-16,7-5 0 16,8 3-1-16,6-3 0 15,7 7-5-15,0-1-2 16,12 4-1-16,-1-1-2 16,-1 4 3-16,1 3 1 0,-1 5 3 15,-5-1 1 1,0 2 2-16,-1-1 0 0,-2 0-4 15,-2-1-9-15,5 2-50 16,-1 7-24-16,7 7-38 16,4 10-6-16,-2 17-34 15,12 12-55-15,13 10 132 0</inkml:trace>
  <inkml:trace contextRef="#ctx0" brushRef="#br0" timeOffset="1050.11">21009 336 621 0,'0'-4'235'0,"0"19"-86"0,0-18 238 0,0 3-205 0,0-5-28 0,-1 2-8 0,1 3-38 0,-3 0-53 0,-4 5-12 0,-1 17-26 16,-10 7-9-16,-6 19-9 0,-5 8-1 15,-7 13 0-15,5 2 1 16,-1 2 1-1,7-9 0-15,12-13 5 0,7-12 0 16,0-23 5 0,6-4 5-16,0-15 9 15,3-9 2-15,5-25-4 16,4-11-7-16,14-22-10 16,2-7-3-16,7-5 2 15,1 1 4-15,-6 10 12 16,0 4 3-16,-5 21 4 0,-6 8-1 15,-2 25-16-15,-7 12-6 16,9 15-8-16,-5 13-2 16,2 9 4-16,1 5 2 0,0 8 1 15,1-3 1-15,-1 4 0 16,4-1 2-16,-9-8-22 16,1-3-31-1,-2-6-93-15,-6-10-71 16,-5-13 109-16</inkml:trace>
  <inkml:trace contextRef="#ctx0" brushRef="#br0" timeOffset="1229.56">20970 399 1382 0,'-8'-6'126'0,"11"6"59"0,2-1-29 0,11 4-74 0,6 3-22 0,0-4-18 0,8 2-15 0,-6 3-20 0,2-4-16 0,11 6-140 0,-6-2-136 0,28 5 150 16</inkml:trace>
  <inkml:trace contextRef="#ctx0" brushRef="#br0" timeOffset="1656.61">21727 540 857 0,'-9'-19'175'0,"1"0"238"15,-3-6-184-15,-8-2-45 0,-3-3-56 0,-3 9-89 0,-4 4-18 0,1 15-26 0,-1 10-11 0,-5 21-8 0,4 9 0 0,4 12 11 0,9 2 4 0,11-1 1 16,6-4 1-16,19-9 0 15,3-10 1-15,9-11 5 16,-1-7 2-16,3-13 9 16,-4-15 4-16,-2-12 3 15,-1-6 2-15,-2-16 0 16,-7-5 2-16,-4-12 13 16,-11-8 8-16,-2-4 12 15,0 2-1-15,-5 10-12 0,5 14-8 0,-2 23-11 16,2 10-4-1,0 22-16-15,-6 2-7 0,6 21-15 32,0 14-2-32,6 18 8 0,-6 10 5 15,5 13 7-15,5 6-8 16,-1-2-79-16,4 5-62 16,2-10-338-16,9-1 283 0</inkml:trace>
  <inkml:trace contextRef="#ctx0" brushRef="#br0" timeOffset="2362.13">22241 527 970 0,'-26'0'155'0,"-4"0"201"0,-3 6-252 0,-2 6-2 0,5 10-60 0,3 4-31 0,2 14-12 0,0 4-2 0,7 5-3 16,6-2-2-16,7-7-7 16,5-3-8-16,8-11-12 15,6-7-3-15,6-12 12 16,-1-7 12-16,3-11 34 16,2-6 17-16,5-19 28 15,-3-8 13-15,0-13 15 16,-3-8-2-16,-9-9-1 15,-7-2-4-15,-2-6-17 16,-5 2-7-16,-5 7-20 16,5 14-10-16,0 27-5 0,-2 8-6 15,-1 26-19 1,-5 11-8-16,-1 23-12 0,-2 14-1 16,0 20 12-16,-2 2 5 15,13 1 2-15,5-7 4 0,17-14-2 16,5-8 1-1,10-11-1-15,0-12 0 0,2-16 8 32,-1-10-3-32,-3-25 1 0,-2-6 2 15,2-16-5-15,-5-5 6 16,-4-3 5-16,-2-3-1 16,-2 12-13-16,-8 10-6 15,-1 25-22-15,-5 16-8 0,-7 27 9 16,-1 10 3-16,-1 15 15 15,-4 1 6-15,4-2 1 16,2-1 2-16,4-12 2 16,0-6 0-16,-1-12 4 15,-1-4 3-15,-3-16 14 16,0-3 3-16,0-23-2 16,0-8-3-16,5-20-12 0,5-7-4 0,5-9-3 15,8-1-6-15,7 13-9 16,4 3-4-16,9 20-5 15,6 5-2-15,1 13-52 16,9 12-35-16,-11 2-133 31,0 8-146-31,-17 13 223 16</inkml:trace>
  <inkml:trace contextRef="#ctx0" brushRef="#br0" timeOffset="2729.04">20864 1081 1100 0,'-9'14'82'0,"1"-2"7"0,8 3 5 0,20-3-27 0,14 3-28 0,30 0 14 0,7-4 9 0,32-1 12 0,23-4 0 0,33-6-22 0,15-1-13 0,18-7-17 16,12-3-5-16,-20-2-7 15,-2 0 0-15,-24 1-5 16,-31-2-24-16,-34 4-95 16,-22 5-86-16,-48 2 98 15</inkml:trace>
  <inkml:trace contextRef="#ctx0" brushRef="#br0" timeOffset="2945.26">21030 1470 1224 0,'28'2'173'0,"12"-5"133"0,34-10-146 0,14-4 5 16,35-9-97-16,11 0-31 0,12-3-24 0,3 6-4 0,-3-3-28 0,7 3-66 0,-2-3-374 0,-3 3 297 0</inkml:trace>
  <inkml:trace contextRef="#ctx0" brushRef="#br0" timeOffset="15810.78">17532 500 308 0,'0'-3'63'0,"-1"0"97"0,-1 1-30 0,-1 2 13 0,-3 0-8 0,4 0-29 0,2 0-8 16,0 4-2-16,0-3-6 0,2 5-9 0,1-4 2 0,2 1-13 0,-2 4-9 0,0-3-6 0,-3 4-12 0,-3 2-4 16,-2 2 0-1,-3 7-10-15,0 6-1 0,7 5-11 16,-1 7-6-1,5 16-2-15,5 7-3 0,-3 14-1 16,0 5 0-16,-5 11-3 16,-8 3 1-16,-5 8-2 15,1 2 1-15,-1-9-1 16,7-9 0-16,6-18-1 16,1-12 0-16,5-19-3 15,2-4-5-15,-1-18-46 0,-4-13-41 16,2-7-276-16,-4-11 226 15</inkml:trace>
  <inkml:trace contextRef="#ctx0" brushRef="#br0" timeOffset="16873.14">18171 1024 457 0,'-12'5'149'0,"-1"-1"94"0,2 3-40 0,5-4-15 15,-2-2-46-15,5-1-18 0,1 0-30 0,-1 0-20 0,-3 5-42 16,-2 6-12-16,-3 10-12 0,-2 9-2 0,-1 4-5 0,4-1-1 0,7-3-1 0,8-3-2 0,11-13 0 0,3-3 5 0,9-9 21 0,0-4 11 0,2-10 18 0,4-4 6 16,-6-8 0-16,-9-1-4 15,-8 0-5-15,-5 0-4 0,-17 1-11 0,-3 2-8 16,-14 1-13-16,-5 1-10 15,-4 7-14-15,9 7-8 0,3 8-48 16,1 1-33-16,11 8-129 16,9 1-99-16,10-2 180 15</inkml:trace>
  <inkml:trace contextRef="#ctx0" brushRef="#br0" timeOffset="17074.29">18588 830 562 0,'20'-30'202'0,"-4"3"148"0,-14 2-93 0,-7 0-37 0,-9 6-91 0,-5 1-28 15,1 9-34-15,6 6-15 16,-1 11-25-16,4 6-11 16,1 14-10-16,0 9-3 15,3 13-3-15,-3 2 1 0,4 3-2 16,-4 5-25-1,-2-5-94-15,1-3-88 16,1-4 103-16</inkml:trace>
  <inkml:trace contextRef="#ctx0" brushRef="#br0" timeOffset="17289.12">18253 1106 874 0,'5'-24'169'0,"-2"-1"160"0,13 9-164 0,0-3-16 0,6 7-62 0,2-2-25 0,1 4-27 16,3 5-14-16,5 1-19 15,5-3-1-15,2 1-68 16,4-2-53-16,13-1-181 16,1 2 157-16</inkml:trace>
  <inkml:trace contextRef="#ctx0" brushRef="#br0" timeOffset="17472.49">19004 675 747 0,'-15'-17'176'0,"-1"3"114"0,-2 12-77 0,3 2-39 16,-9 18-80-16,0 12-24 0,-3 22-29 0,-3 11-13 15,-1 12-15-15,3 3-6 0,4-6-7 16,2-1-21-16,4-11-96 15,4-6-91 1,2-9 106-16</inkml:trace>
  <inkml:trace contextRef="#ctx0" brushRef="#br0" timeOffset="17619.34">18522 1117 1147 0,'12'-11'85'0,"9"-2"25"0,5 1-4 0,14 1-49 0,9-4-25 0,6 4-25 0,7-3-28 0,5 5 15 0</inkml:trace>
  <inkml:trace contextRef="#ctx0" brushRef="#br0" timeOffset="18434.52">14966 398 370 0,'0'-8'125'0,"0"6"164"0,-2 1-54 0,2 2-27 0,-8 9-36 0,0 2-68 0,0 6-12 0,-3 10-28 0,-1 8-18 16,-2 15-29-16,-2 12-7 15,0 19-9-15,2 13-1 0,-5 7 0 16,3-1-1 0,5-11-14-16,6-8-31 0,7-17-100 15,1-13-87-15,11-14 117 16</inkml:trace>
  <inkml:trace contextRef="#ctx0" brushRef="#br0" timeOffset="18655.32">15216 978 1074 0,'-3'13'77'0,"0"-1"96"0,0 12-84 0,3-2-3 0,-2 2-23 0,4 4-55 0,3-3-7 0,4-4-3 0,2-4-34 16,5-7-284-16,3-7 223 16</inkml:trace>
  <inkml:trace contextRef="#ctx0" brushRef="#br0" timeOffset="18799.62">15218 688 1305 0,'-17'0'33'0,"3"-3"-27"15,7-2-59-15,7-7 35 0</inkml:trace>
  <inkml:trace contextRef="#ctx0" brushRef="#br0" timeOffset="19103.21">15482 850 737 0,'0'51'79'0,"-2"-7"40"16,-1-3-21-16,-5-11-54 0,5-3-18 15,3-13-12-15,0-5 10 16,0-9 32-16,3-7 7 15,5-8 18 1,6-2-6-16,-1-14-12 16,-4-1 5-16,7-3 1 15,-7 5-3-15,9 8-8 16,4 8-8-16,-10 11-15 16,3 3-6-16,-9 13-12 15,3 7-7-15,2 13-7 0,2 0-3 16,4 11-26-16,2-4-42 15,2-1-116-15,2-1-106 0,12-13 150 16</inkml:trace>
  <inkml:trace contextRef="#ctx0" brushRef="#br0" timeOffset="19780.25">16120 1119 570 0,'16'-12'170'0,"-2"1"194"0,-7-1-35 0,-18-1-59 0,-2 1-45 0,-15 2-94 15,-4 4-40-15,1 6-58 16,-4 3-18-16,8 10-21 16,5 7-7-16,11 8-6 15,3 2 0-15,8 4 0 16,11-3 3-16,6-7 1 16,7-2 0-16,1-11 5 15,1-8 4-15,0-8 6 16,0-12 5-16,2-15 3 15,-1-9 1-15,-5-15-1 16,-2-6-1-16,-10-7 2 16,-1-7 1-16,-9-4 2 15,0 2 1-15,-1 3 8 16,-2 10 4-16,3 18 7 16,1 15 7-16,1 20-7 0,3 5 1 15,-9 20-15-15,3 7-10 0,-7 21-4 16,2 10-12-16,-1 23 1 31,3 5 0-31,2 4-2 16,5 3 6-16,11-17-1 15,8-8-1-15,8-16-1 16,2-15 0-16,1-16 1 0,2-6 2 16,1-18 3-16,-4-7 1 15,5-18 4-15,-2-4 0 16,-2-12 3-16,-4 1 1 15,-12-2 3-15,-3 1 1 16,-9 12-1-16,-10 6-3 16,-6 15-11-16,-6 15-8 15,-4 22-10-15,1 16-1 0,-4 22 4 0,10 7 4 16,6 4 7 0,7-3 1-1,12-15 3-15,3-9 0 0,9-11 2 0,4-8 0 16,11-9 2-16,0-10 1 15,9-5 0-15,5-2 0 0,4-9-1 32,0-3-1-32,1-1-23 15,-11-4-27-15,-13 1-70 16,-5-1-59-16,-17 3-369 16,1 5 340-16</inkml:trace>
  <inkml:trace contextRef="#ctx0" brushRef="#br0" timeOffset="19969.25">16802 1002 1019 0,'6'16'145'0,"7"6"46"0,1 12-25 0,0-1-35 0,5 7-82 0,2-1-19 0,10-1-22 0,4-2-7 0,11-2-26 16,-4-4-45-16,6-7-226 15,-4-5 186-15</inkml:trace>
  <inkml:trace contextRef="#ctx0" brushRef="#br0" timeOffset="20760.87">12476 491 789 0,'2'-2'164'0,"-1"-2"150"0,3 0-103 0,-4 3-1 0,0 2-66 0,-5 3-34 0,2 8-55 0,3 7-20 0,-2 19-22 15,2 3-6-15,0 16-7 16,2 3-2 0,1 6-4-16,5-1-7 15,-5-4-81-15,3-3-72 16,-4-9 87-16</inkml:trace>
  <inkml:trace contextRef="#ctx0" brushRef="#br0" timeOffset="21587.44">12345 887 1253 0,'-9'-11'106'0,"6"1"60"0,-1-1-43 15,11 3-56-15,4-3-25 0,11-1-28 0,5 2-6 0,4 1-7 0,13 2-1 0,7 0-2 0,4-1 0 0,7-2-53 0,1 1-50 16,1 4-139-16,-5 0-93 16,-4 5 7-1,-11 5 50-15,-11-3 167 16,-6 1 140-16,-14-2 165 16,-12-1 55-16,1-3 50 0,-13-2-18 15,-3-4-69-15,0-1-34 16,-12-1-57-16,1 4-29 15,-10-1-48-15,2 5-22 16,2 7-24-16,2 10-7 16,7 9-7-16,8 5 0 15,12 5 2-15,2-5 2 0,18-4 4 16,2-10 1-16,9-4 4 16,-1-9 2-16,0-4 4 15,-1-6 1-15,-1-12 8 16,-1 1-4-1,-5-6 0-15,1-4 1 0,-7 5-7 0,0 5 6 32,-4 7-6-32,-6 8-2 0,3 16-7 15,-3 10 0-15,6 14 3 16,1 1 2 0,6-3 2-16,9-3 0 0,11-13 1 15,4-10 1-15,2-7 2 16,0-5 3-16,-10-6 5 15,0 0 5 1,-8-5 15-16,-8-4 10 0,-7-7 20 16,-9-2 5-16,-5 3-4 15,-6 2-1-15,-1 10-23 16,2 4-7-16,4 12-18 16,-4 9-12-16,1 27-5 0,-2 17-12 15,1 27 4-15,4 9 3 0,-3 10 0 31,2 2 7-31,-4-1-29 16,-2-1-36-16,-4-8-78 0,-6-1-36 0,-8-17-43 31,-5-8-29-31,-4-22-46 0,1-16 36 16,2-29 144-16,4-13 122 16,4-23 206-16,1-15 15 0,9-20-65 15,17-9-56 1,12-2-77-16,13 3-13 0,17 15-7 15,1 4-4-15,20 11-7 16,6 6-7-16,9 4 8 16</inkml:trace>
  <inkml:trace contextRef="#ctx0" brushRef="#br0" timeOffset="28034.56">2875 5351 434 0,'0'-3'93'0,"0"3"66"0,0-3-27 0,0-2-32 0,0 4-1 0,2-6 19 0,-1 3 2 0,2 4-25 0,-3 0-19 15,3-2-36-15,2 2-11 16,-3-5-17 0,6 2-2-16,-4 2-3 15,7-1-1-15,2 2-2 16,0 0-2-16,2 0 16 15,4 0 5-15,0 0 19 16,8 0 10-16,8-5-9 16,1-1-3-16,8-5-11 15,5 0-7-15,8 0-6 16,9 1 0-16,-6 4-8 16,2 3-2-16,-7 4-2 0,-8 9 0 0,-4-2-1 15,-1 3-2 1,-4-3 0-16,-3-5 1 15,8-2-1-15,2-1 1 0,4-1-1 16,5-2 2 0,6 0 10-16,3-1 3 0,0 1 2 15,-5 0-2-15,-9 3-7 16,-1 0-2 0,-7-1-3-16,0-4-1 15,4 3-3-15,-2-2 0 16,4 0 0-16,5 0 0 0,2 2 1 15,3-1 4 1,0 3 12-16,-7 0 1 16,-1-2 0-16,-3 1 1 15,4-7-11-15,1 3-1 0,-1-4-1 16,1-1-5-16,1 4 2 16,0-2 0-16,3 6-1 15,5 4-1-15,2 3-1 16,2 3-1-16,-1 3 1 15,-6-5 0-15,0 0 1 16,-8-1-1-16,1 0 1 0,-2-4 0 0,7-1-1 16,0 0 0-16,5 0 1 15,9 0-1-15,-2 2 2 32,-1 4 0-32,-11 4-1 15,-6-1 0-15,-5 4-1 0,-11 1 0 16,4 0 1-16,-1-1 0 15,-3-4 0-15,5 2 1 16,5-8-1-16,-1-1 0 0,10-2 0 31,8-2 0-31,5 2 0 0,1 0 1 16,-4 0 0-16,-7 2-1 16,-5 3 0-16,-6 1 0 0,4 0 0 15,-1 1 0 1,-1-1-1-16,6 0 1 0,3-4-1 15,4-1 0 1,12-1 0-16,1 0-1 0,2-1 1 0,-3 1-1 16,-3 3 1-1,-6 0 0-15,-1 3 0 0,-4 1 0 16,1 1 0 0,4 1 0-16,10-1 0 15,-1 0 0-15,-1 3 0 16,-1-2 1-16,-10-4-1 15,-4 5 1-15,2-7-1 16,-5 0-1-16,4-3 1 16,9 1-1-16,9-1 1 15,4 2 0-15,2-2 1 0,-6-2-1 0,-3-1 0 16,-9 0 0 0,-1-8 0-16,2 0 0 0,2 2 1 15,6 1-1-15,2 0 2 16,4 5-2-16,-5 1 1 15,-2 2 0-15,-12 5-1 16,-9 3 1-16,-5 0 0 16,0 0-1-1,7-1 1-15,3-3 0 0,-2-1 0 16,3 0 0 0,-2 0-1-16,6 0 2 15,-6 0-1-15,-4 2 1 0,-8 1 0 16,-3 1-1-16,-8 1 0 15,3-1 0-15,-6-2 0 16,-2 5 0-16,4-7 0 16,6 2 0-16,6-5-1 15,9-2 0-15,2-3 0 16,3-6 0-16,8 2 0 16,8 1 0-16,7-3 0 15,-4-2 1-15,-5 1 0 0,-7-1 3 16,4 0 0-1,2-1 1-15,9 2-2 0,7-3 1 16,-4 4-3-16,7 2 2 16,-19 4-1-16,-3 0 0 0,-17 4 1 15,-5 1 0-15,-8 1-2 32,-5 6-12-32,-10-3-64 15,-6 4-49-15,-1-3 60 16</inkml:trace>
  <inkml:trace contextRef="#ctx0" brushRef="#br0" timeOffset="37238.18">15982 1626 169 0,'-4'0'26'0,"0"-6"27"16,-6 6-41-16,2-3-4 0,4-3-8 0,-4 4-1 0,5-3-2 0,1 1 1 0,2-1 1 0,0 5 0 0,0 0 2 15,2-2 2-15,-1 1-2 0,4-3 0 0,-4 3-1 0,6-4-1 16,-7 7 1-16,0-1 1 0,0 1 14 16,0-1 10-16,0-1 32 15,-2 4 21-15,-4-3 17 16,1 1-4-16,2-2-8 15,0-2-9-15,3 2-9 0,-2-1 3 16,2-3 0-16,0 3-2 16,0 1-2-16,0 0-3 15,-3 0-3-15,3 0 0 16,-1 1-2-16,1 3 2 0,0-3 0 16,0 1 0-16,0-2 2 15,0 1 0-15,-4 4-9 16,1 0-6-16,-1-2-4 31,-1 2-2-31,2-1-2 16,1 3-4-16,-3 1-7 0,4 0-3 0,-1 3-6 0,-3 1-4 31,-6 7-4-31,-6 2-3 0,-2 10-3 16,-5-2-1-16,7-1-1 0,0-1 0 31,1-7 0-31,3 2 1 0,2-7 6 15,3-1-7-15,1 0 0 16,3-3 0-16,3 2-7 16,-1-6 5-16,-1 0-1 15,3-1 1-15,0-1 0 0,6 1 0 16,-6-1 1 0,2-2 1-16,0 0 1 15,-2 3 0-15,0-2-1 16,0-1 0-16,0-3 0 0,0 1-1 15,0-1 1 1,1 0 1-16,9 0 3 0,-6-1 2 16,6 1 1-16,1 0 1 15,5 0 2-15,6 1 1 16,1 4 3 0,4-3 0-16,0-1-4 15,0-1-4-15,-7 3-2 0,-1 4-2 16,-3-4-1-16,-2 2-2 15,-4 1-17-15,-1-3-24 16,-7-1-69-16,-2-2-55 16,4-4-202-16,0-7 208 15</inkml:trace>
  <inkml:trace contextRef="#ctx0" brushRef="#br0" timeOffset="37602.15">15958 1797 814 0,'0'1'139'0,"0"1"101"0,0-4-11 0,3-6-81 0,0 4-35 0,-1-3-42 0,-1 3-9 0,1 4-15 0,-2 3-5 15,-3 6-8-15,0 7-2 0,-4 6-6 16,3 5-3-16,0 11-10 16,-2 3-5-16,3 9-5 15,1 2-1-15,1 2-1 16,-4-2 0-16,2-5-48 15,1 0-46-15,1-7-226 16,-1-1 185 0</inkml:trace>
  <inkml:trace contextRef="#ctx0" brushRef="#br0" timeOffset="40980.03">13756 5373 403 0,'1'-3'100'0,"1"0"104"0,-1 3-17 0,-2 0-47 0,-1 0-12 0,-1 0-34 0,-2 2-14 16,5-2-24-16,0 0-13 15,3 1-11-15,1-1-3 16,-1 0 2-16,6 2 7 0,2 6 1 16,2-4-2-16,4 7-8 15,5 0-4-15,7 4-8 16,7-1-4-16,7 0-4 16,9-3-4-16,16-1 2 15,12-9 5-15,5-2 13 16,0-9 4-16,2-4 7 15,-3-2-5-15,15-6-9 0,16 3-5 16,5 0-8-16,3 7-3 0,-6 8-4 31,-3 6 0-31,12 14 0 16,3 6 0-16,2 0 1 16,0-5 1-16,-5-12-2 15,13-7 1-15,13-12-1 16,-3-3 0-16,1-4 1 15,-5 1-1-15,-4 4 1 16,-4 2 1-16,-23 6 12 16,-21 0-47-16,-33 5 27 0</inkml:trace>
  <inkml:trace contextRef="#ctx0" brushRef="#br0" timeOffset="52274.75">18503 1726 437 0,'3'-2'108'0,"-2"1"111"0,-1-3-8 0,0 0-18 16,0 0-22-16,0 4-34 0,0 0-16 0,0-1-39 0,0 1-14 0,0 0-12 0,-1-2-10 0,1 2-6 0,0 0-1 0,-2 0-8 0,-9 0 1 0,0 2 2 0,6 4-1 0,-9 1-8 15,-2-3-4-15,-3 6-12 0,-6 2-4 0,0 7-4 16,-5 2-2-16,0 6-3 16,0 1-1-16,5 7-2 15,7 4-2-15,1 4 0 16,14 2 1-16,9 0 1 15,2-1 1-15,14-6 2 0,0-8 1 16,-1-4 3 0,4-4 0-16,-3-9 2 0,0-2 2 0,-3-11 3 15,3-2 2-15,-3-9 6 16,-5-6 3-16,-4-3 4 16,-4-6 1-16,-6 1 1 31,-5 0 4-31,-6 3-7 0,-3 3-2 15,-8 6-13-15,-6 9-9 16,-4 8-5-16,4 7-3 16,-2 5-21-16,3-3-20 15,10 1-94-15,2-1-126 16,14-7 155-16</inkml:trace>
  <inkml:trace contextRef="#ctx0" brushRef="#br0" timeOffset="58566.75">8925 3907 220 0,'0'9'72'0,"0"-3"87"0,3 1-16 0,-3-6-24 0,0 1-9 0,0-2-4 0,-5 0 4 0,5 0 8 15,-1 2 3-15,1-2-14 16,0 0-13-16,-2 0-25 16,2 0-11-16,0 0-10 0,-9-5 0 0,10-6 13 15,3-3 5-15,0-12 9 16,6-2 5 0,-4-13-1-16,4-3-6 0,-3-10-5 15,0-7-3-15,4-4-11 31,-2 0-2-31,-4 10-20 0,3 3-8 0,-3 6-13 16,-4 7-7-16,6 11-3 16,-3 2 0-1,-4 12-2-15,3 2 0 16,-1 4-3-16,-2 6 0 16,0 0-33-16,0 2-25 0,0-1-54 15,0-1-35-15,0-9-56 16,8 5-52-16,0 1 149 15</inkml:trace>
  <inkml:trace contextRef="#ctx0" brushRef="#br0" timeOffset="58961.47">8845 3229 468 0,'-7'1'80'0,"-1"4"79"0,1-5 4 0,3 0-31 0,3-5-13 0,6 2-19 0,4 0 0 0,10-5 9 0,-2 2 0 16,7-12-19-16,-4 1-15 15,6-10-25-15,-3 0-13 16,1-6-7-16,1 5-1 15,-3 1-6-15,-4 5-1 16,2 8-9-16,-4 0-4 0,1 10 1 16,2 3 3-16,-5 2 1 15,-1 6-2 1,-2 7-1-16,-1 3-3 0,-4 9-3 16,-1 0 3-16,-5 6-3 0,0 1-2 15,0-5-2 1,4-4-1-16,1-8-66 15,8-7-46 1,-1-7-187-16,6-4 159 16</inkml:trace>
  <inkml:trace contextRef="#ctx0" brushRef="#br0" timeOffset="60007.66">8321 2398 501 0,'5'0'130'0,"-5"-4"106"0,1 0-45 0,5-3-24 0,-1 1-39 16,0-5-18-16,4 6-29 15,-5-4-8-15,7 1-20 16,1 5-8-16,2 3-12 15,4 1-4-15,4 6-7 16,3-3-4-16,-3 7-7 0,-6-1-3 16,-5 6 1-1,-9-1 1-15,-15 7 1 16,-3 5-1-16,-7-3-2 16,-4 3-3-16,1-4-3 15,3-4-2-15,2-4 1 16,6-4-1-1,8-8-2-15,4-3-1 0,6 1-2 16,4-2 1-16,7 1 2 0,6 0-4 16,4 0 20-16,6 1 9 15,-2 4 15-15,5 0 11 16,-12 4-12-16,-2 2-3 16,-18 2-8-1,-1 4-1-15,-14 4-6 0,-9-1-2 16,-9 5-8-16,-6 2-4 0,-1 5-10 15,-2-4-27 1,3-3-61-16,3-3-37 0,4-14-108 16,10-1-65-1,12-10 172-15</inkml:trace>
  <inkml:trace contextRef="#ctx0" brushRef="#br0" timeOffset="60439.9">8641 2317 826 0,'6'-5'139'0,"-2"-6"73"0,3 2-3 0,1-2-35 16,7 3-58-16,5-2-27 0,7 9-37 0,3-2-11 0,6 4-9 0,2 2-2 0,-2 7-13 0,-1 3-4 16,-10 4-4-16,-7 3 2 15,-15 9 3 1,-6-2 0-16,-13 9 6 0,-8-3-11 16,-9-1-5-16,1-4-2 15,-5-4-7-15,7-6 7 16,1-5-2-16,12 0 0 15,4-2-3-15,13 0-2 16,5 1-1-16,6-2-1 16,11 2 2-16,3-5 2 15,10-1 0-15,0-4 1 0,7-2 0 16,1-3 0-16,0-7 1 16,4 2-1-16,-8 0-34 15,2-3-28-15,-6 2-113 0,3-2-139 16,-3 1 180-16</inkml:trace>
  <inkml:trace contextRef="#ctx0" brushRef="#br0" timeOffset="60937.31">9510 2030 749 0,'3'0'126'0,"-3"8"124"0,2 8-17 0,-7 12-48 0,1 8-40 16,-1 9-65-16,0 5-27 0,4 11-23 0,-1-2-7 0,-1 1-11 0,1-5-4 0,-1-8-3 0,-2-4-2 0,5-8-3 15,0-1 0-15,0-13-37 16,5-2-9-16,-3-18-2 16,4-2-1-1,-1-15 39-15,-5-6 10 0,3-7 7 16,-3-2 0 0,5 3 0-16,-1 1 4 0,6 0 2 15,6 2 3-15,1 9 4 16,5 0-3-16,6 16-2 15,-4 0-2 1,0 10-2-16,-5 2-1 0,-7 2 2 16,-2 5 2-16,-10-4 6 15,-7 2 1-15,-15-1 1 16,-3 3-2-16,-10-5-9 16,-2 0-4-16,-8-5-26 15,1-5-20-15,3-8-45 16,10-2-33-16,10-2-80 0,15-4-84 0,20-1 158 15</inkml:trace>
  <inkml:trace contextRef="#ctx0" brushRef="#br0" timeOffset="61413.62">10152 2557 449 0,'11'0'145'16,"-1"0"146"-16,-5-3-14 0,-2-5-77 0,-3-3-35 0,0-5-50 0,-2 2-12 0,-2-7-14 0,-11 2-11 15,-7-3-28 1,-8 0-13-1,-4 10-24-15,-1 4-8 0,2 9-8 16,0 13-4-16,6 12-7 16,0 5 0-16,8 7 0 15,6 0 0-15,13-3 3 16,5-5 0-16,6-13 2 16,5-9 3-16,4-8 6 15,4-8 2-15,1-11 2 16,1 0 2-16,-4-6 1 15,1 0 0-15,-5 4 3 16,1 4-1-16,-4 10-3 0,-8 4-4 16,2 13-5-16,-1 4-3 15,-2 11-5-15,2 2-16 16,3 3-98-16,5 0-37 16,9-14-142-16,7-5-61 15,7-16 215-15</inkml:trace>
  <inkml:trace contextRef="#ctx0" brushRef="#br0" timeOffset="61801.82">10506 2554 633 0,'1'-10'175'0,"-9"2"170"0,-4 4-35 0,-12 2-90 0,-6 2-50 0,-3 2-73 0,2 1-32 0,5 6-42 16,6 4-12-16,2 1-14 15,9 5-5-15,6 0-5 16,3-2-2-16,9-4-1 15,5-4 2-15,4-7 3 16,6-2 3-16,1-6 4 16,6-4 1-16,2-10 4 15,4-1 1-15,-10-9 4 0,-4-1 1 16,-7-10 2 0,-3-8 1-16,-9-13 2 15,1-3 1-15,-5 4-6 0,2 7-1 16,-1 18 4-1,-1 16 0-15,0 20 0 0,-5 15-1 16,-4 22-10-16,-2 8-3 0,-2 15 0 31,-1 3 0-31,6 0-1 16,5-3-16-16,6-4-57 0,7-9-42 16,7-5-116-16,4-4-60 0,5-11 162 15</inkml:trace>
  <inkml:trace contextRef="#ctx0" brushRef="#br0" timeOffset="62386.98">10853 2685 586 0,'9'-24'155'0,"-1"-3"153"0,-8 0-44 0,-3 5-79 0,-5 8-37 0,-6 11-62 0,-3 4-27 0,-12 12-38 15,-1 3-12-15,3 11-10 16,4 6-5-16,9-6-22 15,9-1-7-15,8-10-4 16,10-5 1-16,12-9 22 16,-1-4 7-16,4-9 7 15,-3-5 2-15,0-7 1 16,2-4 5-16,-8-13 4 16,-1-4 8-16,-6-14 18 15,-9-7 7-15,-1-7 5 16,1 1-8-16,0 12-13 15,2 17-6-15,-4 28-2 16,-1 12-1-16,-3 24-9 16,-6 14-4-16,-1 24-8 15,1 5-1-15,-1 4 1 0,7 1-2 16,5-13-17 0,4-5-9-16,15-18-13 0,-7-8 1 15,10-19 16-15,1-2 7 16,-6-11 11-16,8-2 2 0,-5-11 4 15,1 2 2 1,1-5 1-16,-4 3 1 16,1 6-5-16,-4 4-13 0,-4 20-21 15,-5 4-24 1,-8 12-32-16,-2 6 10 16,-9-4 22-16,-1 1 26 0,-1-8 42 15,0-5 21-15,4-7 37 16,7-9 14-16,1-6 13 15,9-10-12-15,9-11-31 0,10-7-16 16,11 2-19 0,9-4-7-16,5 7-7 15,5-1-30-15,1 9-300 16,5 6 233-16</inkml:trace>
  <inkml:trace contextRef="#ctx0" brushRef="#br0" timeOffset="69250.64">12418 1786 515 0,'-5'1'96'0,"2"-1"90"16,1 2-3-16,-1 1-24 0,3 2-17 0,0-5-24 16,3 0-8-16,2-8-15 0,6 6-3 0,2-6 1 15,3 2-5-15,4 6-22 0,-3-2-10 0,2 4-30 0,-3 9-11 0,-3 2-10 0,-7 2-3 0,0 1-1 0,-2 2 2 0,-3-3 1 0,5 0-1 0,-2-3 0 16,-1-4 1-16,-3 1-1 0,0 1 2 15,-7 3 3 1,-4-2-2-16,-11 3-1 16,-3 2-3-16,-3 4-5 15,1-1-1 1,3 3-1-16,10-3-1 0,4-5 1 16,7-3 1-16,5-3-1 15,4-2 2-15,2 1 3 0,3-4 1 16,5-2 6-16,6-1 2 0,3-4 0 31,5-4 0-31,3 2-5 0,-4-4-2 0,-4-1-38 16,0 2-52-16,0 1-184 15,2-5 156-15</inkml:trace>
  <inkml:trace contextRef="#ctx0" brushRef="#br0" timeOffset="69700.03">12899 1849 731 0,'2'-3'109'0,"1"-2"120"0,3-3-35 0,7 2-7 0,-2-2-24 0,1 3-41 0,1 2-12 16,-7-2-28-16,2 2-17 0,2 0-29 15,-1 1-13-15,13 4-16 16,-4-2-4-16,4 9-3 16,-2-1 0-16,-3 2 0 15,-2 2-1-15,-4 2 4 16,-10 1 3-16,-5 4 5 16,-7-4 1-16,-10 6-7 15,0-1-6 1,-4 1-9-16,-6-5-2 0,9-5 2 15,-2-3 3-15,10-1 1 16,6 3-2-16,8-1-1 16,0 1 1-16,11 2 4 15,3-1 1-15,3 0 3 16,9 1 0-16,5-5 0 16,-2 3 1-1,12-1-1-15,4 2 0 0,6-6-13 0,1 3-34 16,-8-5-89-1,5 0-65-15,-8-3 95 16</inkml:trace>
  <inkml:trace contextRef="#ctx0" brushRef="#br0" timeOffset="70034.97">13622 1648 711 0,'-5'-3'178'0,"3"2"136"0,1-2-105 0,4 3-21 15,0 9-66-15,2 2-23 0,-1 13-6 0,0 7-12 0,0 9-29 16,-1 4-12-16,1 2-26 16,-4 1-6-16,3 0-4 0,3-3 0 15,-4 0-44-15,2-4-43 16,-2-9-119 0,1-2-109-16,-1-12 167 15</inkml:trace>
  <inkml:trace contextRef="#ctx0" brushRef="#br0" timeOffset="70349.63">13604 1934 931 0,'0'-11'129'0,"0"0"88"0,10-7-60 0,-4 4-5 0,11 0-44 0,1 1-15 16,-1 4-25-16,5 4-11 15,2 4-16-15,-5 2-13 16,3 6-15-16,0 0-4 0,-3 6-5 16,1 3-1-1,-5 4 1 1,-3 1 0-16,-6 2 3 0,-2 1 1 0,-12-2 3 16,-2-3-1-16,-6 0 0 15,-2-6-10 1,-6-5-12-16,-5-2-11 0,-2-8-31 15,-4-6-15-15,4-7-59 16,-2-7-41-16,6-5 91 16</inkml:trace>
  <inkml:trace contextRef="#ctx0" brushRef="#br0" timeOffset="144766.7">17952 17838 418 0,'-3'0'82'0,"-3"0"77"0,2 2-50 15,1-2-3-15,-3 0-4 0,1 1-1 0,0 4 2 0,1 0-4 0,4-2-5 0,0-1-2 16,-2 5-3-16,2-3 4 0,2-1 2 0,1 3 5 0,3-4-7 31,-3-2-5-31,1 1-10 0,2 2-14 0,-3 5-5 16,0 0-10-16,2 11-15 16,0 6-4-16,-5 13-17 15,3 6-1-15,-3 8-6 16,1 5-4-16,2-5 0 15,-3 2-2-15,2-5-2 0,0-8-2 16,-1-5-20 0,1-9-15-16,1-10-35 0,5-4-30 15,-5-15-92-15,5-11-126 16,0-9 184-16</inkml:trace>
  <inkml:trace contextRef="#ctx0" brushRef="#br0" timeOffset="145380.57">18406 17889 461 0,'-1'0'93'0,"4"3"99"16,-3 2-28-16,0 1-29 0,0 0-9 0,-5 0-11 0,0 2-8 0,-2-1-16 15,-3 2-10-15,5 1-24 0,-4 2-13 0,3 6-21 0,-2 0-9 0,6 9-11 0,-1 6-3 16,3 0-1-16,6 4-2 15,4-4-1 1,6-6 0-16,9-5 1 16,-3-10 0-16,5-8 3 0,0-6 0 15,-4-15 14-15,2-4 9 16,-6-12 23-16,3-5 12 0,-6-3 5 31,-6 0-5-31,-12 2-11 16,-9 1-15-16,-13 3-13 15,-4 4-4-15,-7 1-11 0,-1 8-2 16,1 11-6-16,1 11-4 16,7 15-40-16,3 9-30 15,10 12-116-15,3-3-108 0,14 4 167 16</inkml:trace>
  <inkml:trace contextRef="#ctx0" brushRef="#br0" timeOffset="146000.93">18965 17903 348 0,'-2'0'122'0,"-6"0"93"0,7 0-35 0,-12 0-18 0,2 0-21 0,8 1-9 0,-8 3-22 0,8-1-13 0,-7 1-31 0,1-2-8 16,4 1-13-16,-9-1-7 0,4 2-5 0,3 0-5 0,2 0-8 0,-3 4-2 0,5 5-5 0,0 1-3 0,3 8-7 0,4 5-1 16,7 3-3-1,2 6 0 1,11 2-2-16,-9-6 1 0,17-6-3 15,0-7 1-15,-1-9 2 16,2-6 1-16,-1-11 4 16,-10-3 9-1,0-15 20-15,-11-2 12 0,-6-6 16 16,-4-2 1-16,-7 4-6 16,-3-4-4-16,-15-6-12 15,-6-2-9-15,-6-4-12 16,-2 8-10-16,6 12-8 0,5 8 0 15,5 13-8-15,8 4-4 16,0 5-43-16,4 8-34 16,-1 8-119-16,5 2-111 15,0 9 178-15</inkml:trace>
  <inkml:trace contextRef="#ctx0" brushRef="#br0" timeOffset="146676.04">19337 17773 603 0,'-1'4'109'0,"-6"7"103"0,6 1-35 0,-2 2-63 0,-4 4-21 16,6 2-30-16,-1-1-8 0,2 13-5 0,0-2-5 0,8 6-14 0,0 2-8 0,6 0-15 15,5-5-4-15,3-2-4 0,2-2-3 0,7-13 2 0,1-2 0 0,3-11 9 0,-1-3 13 16,-2-11 28 0,-1-8 17-16,-5-6 18 15,-6-7 3-15,1-1-5 16,-7-2-10-16,-3-2 0 0,-10-1-6 15,-10-5-4-15,-10 2-2 16,-25 2-26-16,0 4-3 16,-16 18-21-16,3 7-7 15,-3 21-28 1,5 8-32-16,12 6-73 0,12 4-57 16,16-2 98-16</inkml:trace>
  <inkml:trace contextRef="#ctx0" brushRef="#br0" timeOffset="147666.68">17338 17980 580 0,'-9'6'124'0,"-2"1"123"16,3-3-36-16,-3-2-60 0,-2-2-24 0,2-2-37 0,0 2-12 0,-1 2-25 0,-1 6-11 0,2 16-22 0,3 4-10 0,0 19-10 0,7 5-4 0,4 3-3 0,8-4-1 0,9-13 1 0,7-13 1 0,3-14 1 15,6-9 3-15,2-13 15 0,0-10 17 16,0-10 31-16,-8-7 13 16,-6-3 15-16,-12 0-5 15,-13-2-19-15,-10 7-8 16,-19 6-17-16,-10 3-9 0,-9 11-16 31,-3 7-20-31,2 14-87 0,1 10-62 16,8 11 77-16</inkml:trace>
  <inkml:trace contextRef="#ctx0" brushRef="#br0" timeOffset="148250.45">16475 17982 357 0,'-9'4'129'0,"-1"4"112"0,6 3-67 0,-3 0-29 0,7 2-52 0,7 3-24 0,2 9-40 16,7 2-12-16,3 14-16 0,1-2-3 0,7-1-1 0,3-3 0 0,6-21 2 0,1-1 0 0,-1-15 46 15,-4-4 25-15,-2-13 32 0,-5-6 15 0,-9-12-13 16,-7-4-8-16,-9-4-10 15,-13 2-5-15,-12 5-31 16,-8 5-14-16,-16 9-24 16,-4 4-25-16,-1 17-124 0,-6 6-127 0,16 17 138 15</inkml:trace>
  <inkml:trace contextRef="#ctx0" brushRef="#br0" timeOffset="148632.6">16029 17969 725 0,'-13'0'113'0,"-2"6"82"0,-3 5-65 0,6 11-85 0,2 12-29 0,2 10-59 0,7 8-16 0,4 11-16 0,8-2-5 16,14-7 34-16,2-10 15 0,11-20 23 0,3-12 18 16,3-15 50-16,-1-11 22 15,-4-13 52 1,-9-9 13-16,-13-10-12 15,-10-3-14-15,-20-1-44 16,-8-1-18-16,-24 4-27 16,-10 8-6-16,-20 2-28 0,3 6-23 15,2 7-171 1,4 8 130-16</inkml:trace>
  <inkml:trace contextRef="#ctx0" brushRef="#br0" timeOffset="149382.56">15289 18010 681 0,'-3'2'130'0,"-2"2"131"0,-4-2-34 0,1 3-68 16,2 3-30-16,-2 4-62 0,0 4-23 0,0 14-29 0,5 8-11 0,3 9-9 0,4 4-4 16,15 1-1-16,2-4 0 15,15-13 1 1,7-6 1-16,9-22 3 0,3-7 2 0,-5-19 21 16,-2-6 13-16,-13-19 24 31,-10-6 10-31,-11-4-3 15,-12-1-3-15,-10 9-8 0,-13 5-11 16,-18 10-12-16,-12 4-12 16,-17 9-26-16,2 7-24 15,5 16-96-15,9 9-63 16,14 12 95-16</inkml:trace>
  <inkml:trace contextRef="#ctx0" brushRef="#br0" timeOffset="149998.54">14518 17788 380 0,'-18'-7'148'0,"-2"4"166"0,4 3-34 0,7 10-72 0,1 4-42 0,1 13-76 16,6 11-30-1,1 15-42-15,8 9-13 16,1 5-12-16,8 4-2 16,10-12-2-16,3-7 0 0,11-19 2 15,7-9 1-15,4-23 5 16,6-4 7-16,-8-21 43 16,-5-7 20-16,-7-20 29 15,-12-7 1-15,-8-16-13 16,-6 0-15-16,-7 11-13 15,-19 3-1-15,-21 12-18 16,-15 11-6-16,-20 11-53 16,1 14-54-16,1 18-150 15,5 8-152-15,11 27 205 16</inkml:trace>
  <inkml:trace contextRef="#ctx0" brushRef="#br0" timeOffset="150498.18">13860 17969 816 0,'-11'-3'111'0,"0"-3"76"16,-5 2-48-16,-5 4-27 0,4 8-47 0,-5 2-13 0,9 13-39 0,5 6-6 0,7 13-7 0,6 3-6 15,7 5-7 1,4-1 1-16,12-13 1 16,9-9 2-16,10-25 4 15,3-9 9-15,3-20 44 16,-5-6 24-16,-5-9 44 0,-7-4 4 15,-17-3-13-15,-11 0-17 16,-20 5-33-16,-15 3-10 0,-21 5-20 16,-5 3-19-16,-12 12-120 15,0 1-159-15,1 12 148 16</inkml:trace>
  <inkml:trace contextRef="#ctx0" brushRef="#br0" timeOffset="150998.09">12948 17942 916 0,'-24'-6'64'0,"4"0"54"0,-1 2-20 0,1 4-3 0,-4 2-2 0,4 9-23 0,-4 5-14 0,13 9-41 0,5 11-9 0,9 12-11 15,9 7-4-15,14 0-2 16,11 2 1-16,6-18 0 16,4-10 1-16,1-26 1 15,-4-14 10-15,0-18 39 16,0-10 26-16,-11-10 28 0,-1-3-3 15,-24-5-27-15,-8 2-20 16,-19 3-17-16,-11 5-5 16,-8 12-36-16,-6 8-43 0,-7 16-197 15,-2 11-202-15,-25 29 247 16</inkml:trace>
  <inkml:trace contextRef="#ctx0" brushRef="#br0" timeOffset="151464.85">12104 17857 481 0,'-6'14'85'16,"-1"5"69"-16,7 5-76 0,11 9-65 0,0 8-13 0,5 16-5 0,6 1-1 0,7 4-1 15,-4-6 1 1,13-19-1-16,-10-14 1 16,1-16 16-16,-4-7 37 15,-3-18 69-15,-5-2 26 0,-4-13 28 16,3-7-17-16,-12-9-34 16,-4 2-17-16,-11-3-26 15,-3 1-14-15,-11 8-29 16,-4 1-9-16,-15 10-31 15,0 10-36-15,-14 9-171 16,3 11 134-16</inkml:trace>
  <inkml:trace contextRef="#ctx0" brushRef="#br0" timeOffset="152420.48">11427 17926 1031 0,'-5'10'142'0,"-3"1"129"0,4 0-149 0,-1 0-30 0,0 0-53 0,2-5-17 16,3-1-29-16,0-5-49 0,-8-5-364 0,2-1 286 0</inkml:trace>
  <inkml:trace contextRef="#ctx0" brushRef="#br0" timeOffset="152764.28">10342 18056 582 0,'0'12'10'0</inkml:trace>
  <inkml:trace contextRef="#ctx0" brushRef="#br0" timeOffset="152897.17">10192 18001 1330 0,'3'11'54'0,"-6"-5"17"0,0-4-113 16,-7-6 26-16</inkml:trace>
  <inkml:trace contextRef="#ctx0" brushRef="#br0" timeOffset="153180.59">9155 17936 824 0,'0'-33'41'0,"-3"1"-178"0,3 1 80 0</inkml:trace>
  <inkml:trace contextRef="#ctx0" brushRef="#br0" timeOffset="153947.1">8012 17669 746 0,'9'-6'99'0,"1"3"84"0,-10 3-92 15,-4 0-37-15,-10 5-27 16,-2 3 12-16,-7 4 11 15,-1 2 14-15,4 5 27 16,-2 3-5-16,7 4-23 16,3 0-13-16,-1 9-32 0,4 5-10 15,4 10-9-15,-1 4-1 0,9 4 0 16,1-4-1-16,14-17-4 16,12-8-2-16,14-18-1 15,10-11 3-15,6-10 13 16,-8-5 17-16,-5-17 27 31,-3-3 8-31,-6-17 4 0,-2-6-6 16,-7-3-19-16,-14 1-3 15,-4 4-8-15,-6 9-2 16,-13 9 1-16,-6 8 0 0,-13 13-4 16,-7 9-3-16,-7 14-11 15,-7 4-14-15,-7 10-72 16,-8 13-70-16,-6 8 78 15</inkml:trace>
  <inkml:trace contextRef="#ctx0" brushRef="#br0" timeOffset="162124.29">16374 17228 670 0,'2'3'86'0,"-2"2"80"0,0-4-24 0,-2 4-26 0,-1 1-5 0,0 5-12 0,-2-1-13 0,2 7-26 16,3-1-17-16,-1 8-26 15,1-1-7-15,0 6-9 16,0 1-1-16,1 4-18 16,-1 3-44-16,3-7-169 0,-3 4 144 15</inkml:trace>
  <inkml:trace contextRef="#ctx0" brushRef="#br0" timeOffset="162259.79">16426 17769 233 0,'-7'22'21'0,"2"1"27"0,-3 3-45 16,3-7-32-16,2-4 19 0</inkml:trace>
  <inkml:trace contextRef="#ctx0" brushRef="#br0" timeOffset="162443.57">16438 18122 740 0,'3'11'49'0,"-3"-5"15"0,4 2-20 0,-5-6-90 0,-4 3-132 0,5 1 106 0</inkml:trace>
  <inkml:trace contextRef="#ctx0" brushRef="#br0" timeOffset="162584.32">16438 18395 811 0,'-5'16'57'0,"2"3"26"0,-2-7-39 0,2 1-171 0,-2-1 93 0</inkml:trace>
  <inkml:trace contextRef="#ctx0" brushRef="#br0" timeOffset="162722.09">16452 18713 1023 0,'0'11'101'0,"0"-6"54"0,0-2-56 0,0-3-176 0,0-1 57 0</inkml:trace>
  <inkml:trace contextRef="#ctx0" brushRef="#br0" timeOffset="165292.57">17173 17220 590 0,'-2'11'131'0,"1"2"104"0,-3-5-68 16,4-1-21-16,0-5-38 15,2-2-13-15,1 0-30 16,-3 0-8-16,2 8-23 16,-1 4-9-16,4 11-10 0,-2 3-3 15,0 3-8-15,7-7-2 16,6-3 2 0,6-11 8-1,3-8 39-15,2-7 18 0,-8-15 31 16,0-1-3-16,-13-6-18 15,-1 4-10-15,-13 4-26 16,-6 4-5-16,-12 8-20 16,-8 4-7-16,0 5-13 15,-5 0-8-15,6 2-24 0,6 1-10 16,7 3-23-16,10-3-19 16,7 2-33-16,9 1-31 15,13-6-154-15,6 0 176 16</inkml:trace>
  <inkml:trace contextRef="#ctx0" brushRef="#br0" timeOffset="165558.87">17611 17034 1314 0,'5'-14'130'0,"-13"-1"74"0,-3 1-54 0,-13 6-87 0,-6 4-23 0,2 8-10 15,-7 11-1-15,7 8 3 16,3 7-3-16,6 14-13 16,5 7-7-16,10 2-10 15,3 4-4-15,10-2-27 16,5-9-27-16,2-6-95 16,5-6-38-16,-7-8-192 15,-3-4 207 1</inkml:trace>
  <inkml:trace contextRef="#ctx0" brushRef="#br0" timeOffset="165904.98">17365 17367 784 0,'10'-13'117'0,"2"-1"107"0,7 0-43 0,6 1-63 0,7-3-29 0,6-1-50 16,0 0-21-16,7-7-40 15,1-1-24-15,-2-4-64 0,-3-4-37 16,-9 3-3 0,-5 3 24-16,-15 4 68 0,1 2 56 15,-13 7 96-15,-6 8 32 16,-7-1 46-16,-4 4 7 16,-1 3-40-16,-4 2-20 15,2 6-24-15,2 3-9 16,9 3-18-16,1 6-8 15,6 17-26-15,-2 2-13 0,1 18-17 16,3 1-6-16,0 4-42 16,4-1-59-16,3-10-81 15,-6-9-107-15,9-7 152 16</inkml:trace>
  <inkml:trace contextRef="#ctx0" brushRef="#br0" timeOffset="166254.59">17584 17275 671 0,'21'-1'137'0,"-4"1"108"0,7 3-124 0,1 5-56 0,0-5-52 0,4 3-8 0,-1-1 17 0,4-4 24 15,-4-1 42-15,-4 0 7 0,-2 0 26 16,-5-1-9-1,-2-5-21-15,-4 1 3 0,-15 2-26 16,-3-5-17-16,-14 5-21 16,2-2-11-16,-5 5-19 15,9 6 0-15,0 7-4 16,6 1-1-16,7 5 0 16,6 3 0-1,7 0 2-15,-2 2 1 16,7 1 2-16,-4 0 2 0,1-3-1 15,0 8-1 1,-10-8-10-16,-3-1-20 0,-5-4-49 16,-9-4-33-1,1-2-129-15,-4-2-165 0,9 2 238 16</inkml:trace>
  <inkml:trace contextRef="#ctx0" brushRef="#br0" timeOffset="166758.14">17966 17376 946 0,'10'2'135'0,"-1"1"98"0,2-3-86 0,7-3-21 15,0-7-26-15,6-4-13 0,-2-2-4 16,-3-3-2-16,-8 2-27 0,-6 1-4 15,-7-3-23 1,-4 5-10-16,-11 5-4 16,-1 1-5-16,-4 9-6 15,0 9-5-15,3 9-11 0,7 8-8 16,12 9-9-16,0 0-1 16,15-1 3-16,9-7 7 15,11-11 12-15,4-5 3 16,4-11 4-16,3-4 3 15,-7-11 2-15,-3-11 1 0,-7-10 4 16,-4-8 2-16,-3-7 12 16,-3-2 9-16,-8 0 20 15,0 1 13-15,-17 1 9 0,1 4 0 16,-8 2-17 0,-1 4-12-16,6 17-8 15,7 21-2-15,-7-9-9 16,3 25-3-16,7 21-20 15,-2 6-9-15,6 21-10 16,2 10-9-16,0 4-6 16,3 0-65-16,8-12-19 15,1-10-25-15,5-20-54 16,-1-11 3-16,-5-23 101 16</inkml:trace>
  <inkml:trace contextRef="#ctx0" brushRef="#br0" timeOffset="166924.88">18324 17032 999 0,'27'5'120'15,"3"1"95"-15,14-3-101 0,4-1-31 0,10-4-40 0,2-2-14 0,5-15-72 0,2 0-120 16,-10-8 100-16</inkml:trace>
  <inkml:trace contextRef="#ctx0" brushRef="#br0" timeOffset="170007.04">13502 17095 725 0,'0'2'77'0,"0"6"48"15,-5-3-28-15,-1 6-26 0,4-4-5 0,2 3 15 0,8-1-6 0,-2 1-17 0,5-1-10 0,-3 7-28 16,-3 0-8 0,-2 9-69-16,-3 0-104 15,0 7 95-15</inkml:trace>
  <inkml:trace contextRef="#ctx0" brushRef="#br0" timeOffset="170523.29">13552 18329 606 0,'-1'12'37'0,"-6"2"8"0,3-6-11 0,-4-3-50 0,4-2-91 0,3 2 69 16</inkml:trace>
  <inkml:trace contextRef="#ctx0" brushRef="#br0" timeOffset="170673.26">13543 18570 270 0,'1'3'39'0,"2"-1"27"0,-1-2-62 0,-4 0-10 0</inkml:trace>
  <inkml:trace contextRef="#ctx0" brushRef="#br0" timeOffset="170789.96">13528 18691 409 0,'-1'21'141'15,"-7"-5"128"-15,6-4-73 16,-1-2-114-16,2-9-41 16,1 1-35-16,-2-2-71 15,2-2 46-15</inkml:trace>
  <inkml:trace contextRef="#ctx0" brushRef="#br0" timeOffset="171072.98">13524 17469 964 0,'-8'21'86'16,"2"-4"50"-16,1 2-82 0,2-6-16 0,3-7-36 0,3 0-3 0,3-6-3 0,-1 5-11 15,3-4 11-15</inkml:trace>
  <inkml:trace contextRef="#ctx0" brushRef="#br0" timeOffset="171239.4">13612 17788 755 0,'2'19'73'0,"-4"0"80"0,-6-2-163 0,3-1-162 0,-2-1 106 0</inkml:trace>
  <inkml:trace contextRef="#ctx0" brushRef="#br0" timeOffset="171390.25">13582 18191 720 0,'-6'27'92'16,"-5"-2"78"0,0-6-100-16,0-6-27 0,6-5-31 15,-1-3-45-15,4-10-101 16,2 0-78-16,5 0 94 0</inkml:trace>
  <inkml:trace contextRef="#ctx0" brushRef="#br0" timeOffset="171522.71">13554 18420 507 0,'-3'35'148'0,"-1"-2"129"0,-3-5-130 0,3-1-58 0,3-8-59 16,-4 0-17-16,5-6-50 16,5-6-75-16,-5 3 66 15</inkml:trace>
  <inkml:trace contextRef="#ctx0" brushRef="#br0" timeOffset="171673.19">13590 18775 768 0,'-3'20'163'0,"0"4"124"0,-5-3-128 0,-3-1-50 0,1-1-77 0,-1 3-20 0,5-3-161 0,0 3 109 0</inkml:trace>
  <inkml:trace contextRef="#ctx0" brushRef="#br0" timeOffset="172318.22">14172 16966 591 0,'6'5'166'0,"1"3"148"0,-6 6-93 0,-4-2-25 16,-2 11-49-16,-6-3-18 0,-1 5-33 0,-1 4-22 0,4 2-34 0,-2-1-18 0,6-3-19 16,5-2-2-1,0-4-4-15,1-7-21 0,3-5-91 16,2-5-90-16,3-11 105 15</inkml:trace>
  <inkml:trace contextRef="#ctx0" brushRef="#br0" timeOffset="172484.79">14118 16853 1225 0,'-11'1'54'0,"4"1"6"0,-1-1-33 0,5-1-110 0,3-6-120 0,15-5 118 0</inkml:trace>
  <inkml:trace contextRef="#ctx0" brushRef="#br0" timeOffset="172818.55">14360 16925 864 0,'-2'33'129'0,"-4"2"91"0,6-4-111 0,0 3-37 0,-3-5-53 0,1 5-9 0,1-9-4 15,-4 2-1-15,3-8-1 16,1-4 2-16,1-12 2 16,0-3 6-1,6-7 21-15,-3-4 9 0,-1-8 10 16,7-3 0-16,-2 3-6 15,2-3-5-15,2 6-4 16,-8-6-2-16,8 9-11 16,2 2-6-16,0 11-8 15,4 2-6-15,0 9-2 16,1 9-1-16,-3 7-1 16,4 3-28-16,-1 5-82 15,2-4-67-15,1-6-177 16,2-6 188-16</inkml:trace>
  <inkml:trace contextRef="#ctx0" brushRef="#br0" timeOffset="173538.79">14969 17023 1051 0,'-3'1'151'0,"-1"3"138"0,-7-4-65 0,-9 0-88 0,1 0-34 0,-6 0-57 0,0 0-19 0,-2 4-22 0,1 7-4 0,3 8-8 0,5 5-2 15,9 9-4-15,7-3 1 16,12 3-5-16,6-6-1 16,7-13 1-16,3-3 0 15,2-11 8-15,-3-6 3 16,-1-10 4-1,-4-4 0-15,-5-12 3 0,2-3 1 0,-9-7 4 16,4-9 1-16,-1-4 7 16,-1-6 3-16,-5-14 8 15,3 0 6-15,-8 1 1 16,-4 3 2-16,0 22-3 0,1 17 3 16,3 21 6-16,-2 11-4 15,2 16-12-15,-2 12-9 16,-1 24-17-16,3 13-2 0,0 11 1 15,5 4 1-15,8-7-2 32,1-5 6-32,9-12-20 15,3-10-1-15,0-11-4 16,3-8-6-16,-1-16 20 0,2-10 1 16,0-7 8-16,-1-11 1 15,2-6 5-15,-1-5 0 0,-5-5 0 16,2-5 2-1,-6 0 1-15,-9 2 4 16,-10 4 5-16,-8 2 3 0,-10 10-1 16,0 1-4-16,-6 14-9 15,5 5-6 1,-1 16-5-16,4 11-3 0,6 12-2 16,0 7 0-16,10-5 1 15,6-2 1-15,8-9 3 16,7-6 0-1,7-10 2-15,6-3 2 0,10-4 1 16,-3-7 0-16,4-4 2 16,-6-3 0-16,-5-6-1 15,-2 0 0-15,-4-9-23 16,-2 3-38-16,-9-6-133 16,-2 0-257-16,-3-10 260 15</inkml:trace>
  <inkml:trace contextRef="#ctx0" brushRef="#br0" timeOffset="173705.16">15641 16819 872 0,'0'30'203'0,"0"0"219"0,3 7-263 0,5 2-51 0,6 2-76 0,3-3-21 0,6-3-9 16,0-4-13-16,-1-10-88 0,0-2-324 0,13-12 266 15</inkml:trace>
  <inkml:trace contextRef="#ctx0" brushRef="#br0" timeOffset="174471.25">10353 16812 815 0,'0'0'139'0,"0"0"102"16,0 0-62-16,-3 0-29 0,1 3-53 0,-1 1-23 0,3 14-25 0,0 1-9 0,1 17-9 31,7 5-5-31,-4 8-13 0,0 3-6 0,1 0-4 16,-2 0 0-16,-3-2-59 0,0-2-60 15,0-4-241-15,2-3 201 32</inkml:trace>
  <inkml:trace contextRef="#ctx0" brushRef="#br0" timeOffset="174673.21">10216 17069 958 0,'4'3'148'0,"4"0"165"0,8-2-201 0,3-1-5 0,1-3-48 0,2 3-15 0,7-1-24 0,6 1-9 16,6 0-6-16,6 0-9 15,2-2-168-15,-2 1 124 0</inkml:trace>
  <inkml:trace contextRef="#ctx0" brushRef="#br0" timeOffset="175433.72">10867 17100 543 0,'-8'-3'161'0,"-1"1"197"0,1-4-109 0,-11 3-69 0,0 1-35 0,-6 2-52 0,-2 2-18 0,0 4-28 15,2-1-14-15,3 6-23 16,4 2-9-16,3 2-8 16,5 7-2-16,4 2-2 0,4 1-2 15,4-3-1 1,7-1 0-16,4-8 3 0,1-1 2 0,2-12 2 15,4 0 1-15,4-14 1 32,3 0 2-32,-2-10 3 15,0 0 3-15,-6 4 8 16,0-1 7-16,-6 9 7 0,-7 2 3 16,-6 10 3-16,0-3-4 15,-1 5-12-15,1 9-7 16,4 9-13-16,9 12-2 0,0 6 2 15,6 0 1 1,-1-7 1-16,5-6-1 16,2-10 0-16,0-8 1 0,2-10 3 15,-2-8 2-15,0-14 12 16,-1 0 6-16,-7-13 15 16,2 2 10-1,-9-1 11-15,-2 6 6 0,-8 7 6 16,-11 2-3-1,0 14-18-15,-2 2-11 0,0 7-22 16,9 14-6-16,-6 7-7 16,7 8-1-1,-3 12-3-15,4 1-1 0,2 12 2 16,-2 2 0-16,1 3 2 16,-1 1-4-16,-7-1-50 15,1 0-23 1,-8-6-44-16,4-2-20 0,-1-13 8 15,-1-7 22-15,0-18 50 16,-1-8 42-16,0-20 62 0,2-11 12 16,2-13 11-16,6-5-12 0,7-5-15 15,6 3-9 1,12 1-18-16,5 5-8 0,12-1-4 16,1 3-2-16,4-1 8 15,1-2-30-15,2 1 19 16</inkml:trace>
  <inkml:trace contextRef="#ctx0" brushRef="#br0" timeOffset="207467.42">11463 7786 313 0,'0'0'126'0,"2"-1"99"0,3-4-13 16,1-6-71-16,5 0-29 0,-6-2-13 0,3 5 0 0,-8 2-6 0,0 6-9 15,-11-2-20-15,6 7-16 0,5 1-15 0,0-1 4 0,8 2 18 0,4-6 12 0,11 1 7 0,8-1 4 0,8 1 5 0,4 1-6 32,4 0-9-32,-2-1-8 0,8-2-23 0,4 0-8 0,8 0-13 15,4 0-3-15,15 0-6 0,-4-7-3 0,5 6-6 16,-7-1 0-16,-9 2-4 15,7 2 2-15,1 1 4 16,2 0 1 0,12-1 0-16,-4 1 1 0,-6 2 0 15,-7-1 0-15,-13-1 0 16,2-1 1-16,5-2-1 16,8-3 1-16,11-5-1 15,4 2 0-15,-4-4-1 16,-2 7 0-16,-6 5-1 15,-6 4 1-15,-5 5 0 0,1 2 0 0,-6-2 1 16,2 0 0 0,-1-2 0-16,3-3 1 0,-3-6 0 15,1 0 2-15,-3-4-1 16,-9-9-2-16,2 4 1 16,-1-4 0-16,0 0-1 15,-5 4 0 1,-4 4-44-1,-7 4-42-15,-11 15-149 0,-14-9 126 16</inkml:trace>
  <inkml:trace contextRef="#ctx0" brushRef="#br0" timeOffset="-199182.55">13745 6821 337 0,'0'0'114'0,"-4"6"132"0,4-2-24 0,-9 5-65 15,1-1-15-15,3 0-29 0,-3 1-6 0,7-4 2 0,1-3-3 0,0-1-11 0,-2 1-4 0,1 1-26 0,1-3-10 0,3-3-8 0,8-4-4 0,3-5 16 0,8-2 7 0,3-10 0 0,2 2 0 0,11-5-11 16,-2-1-7-16,4-1-10 16,-1-4-5-16,10 2-4 15,2-4-2-15,4-3-3 0,0 5-3 16,2 0-1-16,-7 4-3 16,-5 6-6-16,5-2-2 15,-3 1-6-15,4 2 0 16,7-3 1-1,8-2-2-15,18-3 0 16,4-3-1-16,2 1 2 16,-1 4 2-16,-12-1 1 15,-8 9 4-15,-1-1-2 16,0 6-1-16,-2 2 1 16,1 0-3-16,0 4-1 15,3-2 1-15,-10 1-3 16,-3 1-1-16,-7-1 0 0,-3 6 0 0,5-3-1 15,4 3 0-15,-4 2 0 16,3 2 0-16,-1 0 0 16,2 5 1-16,4 3 0 15,0-2-1-15,2 2 1 32,-7-3 0-32,-6-1 1 0,0-2 0 15,-8 1-1-15,-3 0 1 0,0 4 1 0,-4-4-1 31,-2 5 1-15,-2-5 0-16,0 2-1 16,-3 2 1-16,-2-5 0 15,-1 3 0-15,1-1-1 16,-3 0-1-16,2 3 0 0,2-2 0 0,-2 6-1 16,1-3 0-16,-3 5 0 15,2-2 1-15,-2 1 0 16,0 1 2-16,-4-4-2 15,-7 3 1-15,0-1 0 16,0-4 1-16,0 1 0 0,-2-1 0 16,1-1 0-16,-2-3-1 0,4 0-1 15,1 5-1 1,1 2-1-16,2 1 1 0,-2 4-2 16,3-2 2-16,-1 6 0 15,-2 0 0-15,2-2 1 16,-2-1-1-16,4 3 1 15,-3-2-1 1,12 4 0-16,2-2 0 16,5 3 0-16,1 1 1 15,-5 6 0-15,3-6 0 0,0 3 0 16,5 1-1-16,3-1 0 16,3 9 0-16,-6-2 0 15,-8 5-1-15,0 5 1 16,0-2 0-16,-8 0 2 15,3-2 1-15,-6-3 1 16,-6 1 1-16,-2-11 2 16,0 1-1-16,-6-10 1 15,-2-2-3-15,-2-4-1 16,-1-3-1-16,5-2-4 16,-5 0-4-16,2-3-39 0,-1 2-28 15,1 0-82-15,1-4-52 16,5 9-170-1,-3-2 207-15</inkml:trace>
  <inkml:trace contextRef="#ctx0" brushRef="#br0" timeOffset="-198683.03">17468 6898 314 0,'-2'-1'113'0,"-1"-2"128"0,3 1-1 0,0-4-30 0,6 1-15 0,4 2-22 0,-4-3-20 0,2 2-32 0,-6 4-12 16,-1 0-31-16,10 0-9 15,-3 4-19-15,0 5-7 16,0 4-13-16,6 1-11 16,11 0-7-16,4 3-2 15,9 1-7-15,-4-4 3 16,3-2-3-16,-9-4-1 16,-3 0-1-16,0 0 0 0,-14-3-66 15,-7-4-51 1,-4-1-227-16,1 0 188 15</inkml:trace>
  <inkml:trace contextRef="#ctx0" brushRef="#br0" timeOffset="-198149.62">17827 6780 593 0,'-3'5'143'0,"-6"1"157"0,4 0-54 0,-1-2-47 0,3-3-38 0,3-2-56 0,0-7-13 0,0 3-22 0,0-5-7 0,0 10-14 31,1 0 1-31,-1 0 4 16,0 0-7-16,-3 12-10 0,0 2-7 15,-5 0-14-15,5 5-6 16,3 1-7-16,0 2-2 16,6-3-1-16,4 3 0 15,-1 0 0-15,-4-3 0 0,1 3 0 16,-1-1 0-16,-5-2 0 15,1-2 0-15,-1-7 0 16,0-9-2-16,0 1-8 16,-1-2-1-1,1-8-1-15,0-1 2 0,0-6 6 16,0-2 2-16,0-2 2 16,1-6 1-16,-2 0 4 15,-1-1 0-15,-1 0-2 16,-6 0-2-16,1 9-15 15,1 0-26-15,0 10-105 0,7 7-179 16,-4 2 186 0</inkml:trace>
  <inkml:trace contextRef="#ctx0" brushRef="#br0" timeOffset="-169012.12">7813 7412 572 0,'-5'-11'103'0,"4"-1"84"0,1-2-59 16,0 1-24-16,0 5-18 0,-2-3-1 0,0 11 3 0,-1 0 4 16,-5 3-9-16,2 7-8 0,-2-6-17 0,7 6-9 0,4-1-2 0,8-1 7 0,12 2 11 0,4 2-6 0,22 4 5 15,6 3-9-15,12-3-12 0,8 1-2 0,1-3-16 0,-8-4-4 0,3-2-16 0,-8-7 6 16,-8 1-3-16,0-1-1 0,-12 6-7 0,-11-4-47 0,-18 6-178 0,-5-1-310 0,-12 2 300 0</inkml:trace>
  <inkml:trace contextRef="#ctx0" brushRef="#br0" timeOffset="-168545.42">8602 7086 783 0,'9'-2'112'0,"-4"4"111"0,-10 6-20 0,-11 11-52 0,-6 4-31 16,-3-2-51-16,0 1-10 16,12-5 3-16,4-7 4 0,9-4 12 0,8-4 4 0,7-1-6 0,6 2-2 15,3 7-21-15,-2-8-9 0,4 10-17 0,8 5-6 0,-1 6-5 16,1-1-7-16,4-2 10 0,-3-3 7 0,3-5 3 0,-7-3 5 15,-7-1-11-15,0 3-5 0,-12-5-6 0,-4 4 1 0,-5 4 0 16,-3 0-1-16,-8 5-2 0,1 0-1 0,-11 6 0 0,-2 0-3 0,-13 7 0 16,-4-4-1-16,-8 1 0 15,-11-3 1-15,-2-2-1 16,-2-2 0 0,6-6-5-16,2-2 0 0,13-3-40 15,1 2-27-15,10-2-69 0,6 2-52 16,9 1-290-1,10-2 290-15</inkml:trace>
  <inkml:trace contextRef="#ctx0" brushRef="#br0" timeOffset="-160149.29">19149 6734 372 0,'8'3'117'0,"-5"2"113"16,-3 0-11-16,-9 6-61 0,3 3-28 0,-2 4-49 0,3-3-10 15,3-1-11-15,-4-2-6 0,8-6 13 0,-1-1 9 0,6-5 9 0,5 0 3 0,-10-10 0 0,6-1-8 0,-4-5-16 0,-7 1 0 0,2-6-13 0,-9 2-9 0,1-1-12 16,-2 2-7-16,-5-2-9 0,3 6-5 31,-2 6-6-31,-4 5-5 0,1 12-8 16,-4 8-4-16,6 15-1 15,5 6 1-15,8 4 2 16,5 2 1 0,7-3 4-16,5-6 0 0,2-8 5 15,5-3 2-15,-5-13 0 0,1-7 3 16,-1-7 2-16,-8-9 1 15,10-9 2 1,-3-10 1-16,0-10 8 0,8 0 7 0,-8-5 21 16,3 5 6-16,-6 12-5 15,-2 9-7-15,-10 18-25 16,3-1-8 0,-6 16-7-16,0 6-3 15,-4 11-1-15,4-2 1 0,6 2-2 16,7 2-37-1,6-7-80-15,7-6-57 0,13-7-189 16,4-2-162-16,10-10 301 16</inkml:trace>
  <inkml:trace contextRef="#ctx0" brushRef="#br0" timeOffset="-159731.45">19687 6849 678 0,'5'-7'203'0,"1"-1"146"0,-6 1-57 0,0-2-42 0,-12 3-90 0,-6-1-41 0,0 4-65 0,-1-2-21 0,-2 5-28 0,7 7-5 0,-3 4-6 0,4 3-4 0,2 10-1 16,5 1 0-16,12 2 0 16,6-2 3-16,4-5 2 15,6 1 1 1,0-7 2-16,-3-3 1 0,0-8 2 31,-1-4 2-31,-6-14 4 0,4-5 1 16,-10-12 1-16,2-9 2 15,5-12-1-15,-4-4 2 16,2-4 15-16,-3-4 10 0,-6-3 8 16,1 3 5-16,-1 12 8 15,-1 7-5-15,1 29 5 16,-2 15-7-16,-5 5-31 15,2 15-13-15,0 18-18 16,1 10-1-16,4 9 2 16,1 8 6-16,9 2-27 15,-1 2-44-15,10 1-105 16,-2-6-97-16,8-13 143 16</inkml:trace>
  <inkml:trace contextRef="#ctx0" brushRef="#br0" timeOffset="-159099.83">20126 6939 632 0,'19'-33'192'0,"-5"-1"129"0,-6 4-34 0,-5-2-25 0,-12 10-67 0,-4 0-30 0,-11 6-60 0,-2 5-25 16,-1 11-50-16,-8 5-16 15,7 17-18-15,-1 3-4 16,6 13-4-16,8 1 0 15,9-1 2-15,6 2 1 0,8-15 1 16,6-5 2 0,10-10 3-16,3-10 2 0,1-14 4 15,4-10 3-15,-2-14 2 16,0-6 1-16,-1-13 5 16,-2-1 10-1,-11-4 25-15,-8-1 10 0,-8-5 6 16,-8 4-7-16,0 7-30 0,2 8-3 31,0 25-9-31,6 20-8 16,-8 12-4-16,1 28-8 0,-1 25-8 15,-1 9 4-15,6 10 6 16,4-1-2-16,17-10 1 16,7-10 2-16,13-18-2 15,5-11 2-15,-2-16 3 16,-7-6 1-16,-1-19 3 0,-7-8 2 15,0-11-1-15,3-3-2 16,-1 1-1 0,2 5-2-16,-6 15-3 0,-7 4-5 15,-6 21 2-15,0 10-6 16,-6 14 3-16,-3 4 5 16,-1 1-2-1,-1-6 4-15,0-10 3 0,0-6 1 16,0-15 7-16,2-5 2 15,1-11 2-15,-2-8-1 16,3-14-4 0,7-7-9-16,3-9-3 0,5-6-3 15,14-2-5-15,2 2 4 0,4 10-3 16,2 7-6-16,-3 12-94 16,1 1-76-16,-2 16 98 15</inkml:trace>
  <inkml:trace contextRef="#ctx0" brushRef="#br0" timeOffset="-158216.95">21333 6586 617 0,'-11'10'175'0,"1"-4"149"0,1 2-165 0,4-5-33 0,5 0-93 16,2 0-22-16,7 2-10 0,10 3 3 0,-2 0 10 0,6 1 10 0,-8-6 18 0,-1 0 10 0,1-1 17 15,-3-2 7-15,-4-3 18 16,2-2 8-16,-9-3 3 15,-2-3-3-15,-9 0-13 16,-2 0-8-16,-7-1-28 16,-3 2-16-16,-2 10-29 15,-1 0-12-15,4 11-14 16,5 0-22-16,12 0-97 0,2-3-77 16,18-3 108-16</inkml:trace>
  <inkml:trace contextRef="#ctx0" brushRef="#br0" timeOffset="-157944.03">21866 6244 1070 0,'-3'0'150'0,"-5"6"141"0,-1-1-78 0,-3 9-39 0,-3 5-46 0,-1 13-59 0,-1 7-14 0,-6 21-25 0,1 8-12 0,-4 12-9 0,-3 5-1 16,-10 8-3-16,-9 4 12 16,-4-3-123-16,2 6-54 15,15-14-307-15,10-8 236 16</inkml:trace>
  <inkml:trace contextRef="#ctx0" brushRef="#br0" timeOffset="-157622.6">21800 6868 1422 0,'-11'10'116'15,"-2"-1"27"-15,0 2-11 0,2 8-55 0,7-5-44 0,4 4-27 0,1-2-2 0,10-7 0 0,-1-6 3 0,9-6 20 16,1-6 15-16,1-6 20 0,2 0 4 16,-8-1 2-16,-6-3-6 0,-7 0 8 15,-2 5-7-15,-11 1-7 31,-2 1-8-31,0 10-33 16,-2 2-7-16,2 3-14 16,8 7-29-16,-1-4-111 0,6 2-76 15,16-8 105-15</inkml:trace>
  <inkml:trace contextRef="#ctx0" brushRef="#br0" timeOffset="-156980.89">22499 6307 1117 0,'-2'-13'174'0,"2"2"133"0,0 11-133 0,5 5-18 0,-2 20-86 0,2 12-30 0,-2 19-24 16,-2 7-7-16,-1 7-6 16,-3-4-3-16,2-4 0 15,-1-4 2-15,2-16-15 0,0-1-11 31,-1-12-9-31,1-7-5 0,-2-13 2 16,-4-9 10-16,6-11 12 16,1-4 4-16,6-11 17 15,0 1 2-15,9 3 6 16,0 6 4-16,11 8 4 16,-2 5 0-16,3 11-2 15,2 6-2-15,-8 5-5 16,-1 3 1-1,-19 5 1-15,-6 1 2 0,-16 2-1 16,-7-1-1-16,-11-2-20 16,0-2-24-16,4-9-70 15,4-4-75-15,4-10-301 16,11-8 282-16</inkml:trace>
  <inkml:trace contextRef="#ctx0" brushRef="#br0" timeOffset="-156750.1">22809 6223 1637 0,'10'4'111'0,"-2"10"22"0,-5 9 2 0,-3 17-54 0,0 10-27 0,0 16-22 0,0 10-9 16,0 5-13-16,0 2-3 15,2-9-6-15,7-3-12 16,-6-11-71-16,7-8-59 16,1-14-279-16,-2-13 243 0</inkml:trace>
  <inkml:trace contextRef="#ctx0" brushRef="#br0" timeOffset="-156530.7">23134 6203 1139 0,'2'3'196'0,"0"5"216"0,2 16-256 0,3 7 5 0,-6 21-70 0,1 10-27 16,-2 16-28-16,0 6-14 0,0-3-15 0,-5-4-1 0,-1-14 3 0,4-5-23 0,1-14-101 15,-3-7-77-15,4-17 90 16</inkml:trace>
  <inkml:trace contextRef="#ctx0" brushRef="#br0" timeOffset="-156264.71">23382 6413 1152 0,'-1'25'131'0,"-14"-2"95"0,-7 9-40 0,-5-2-31 0,-9-2-42 0,5 1-49 0,-3-4-17 0,9-6-29 0,6-5-6 0,10 0-11 16,1 1 1-16,14-1-1 15,5 5-1 1,11-4 2-16,8 3 2 0,5-1 0 15,8-1-2-15,-4-5-3 0,2-3-58 16,-9-2-165 0,-1-6 142-16</inkml:trace>
  <inkml:trace contextRef="#ctx0" brushRef="#br0" timeOffset="-155883.81">23802 6580 1662 0,'-21'-14'152'0,"10"9"60"0,0 2-6 0,-6-2-95 0,6 13-47 0,-18-8-46 0,4 5-14 0,8 4-10 0,1 2-6 0,11 5-4 16,7 1 0-16,9 4 2 0,-3 2 5 15,9 3 4-15,-3-1 1 16,7-5 4-16,-2 2 0 16,-5-3 1-16,3-3 2 15,-10-2 2-15,-4-1 2 0,-8-2 1 16,-8 2-1-16,-12-1-6 15,-5-1-12 1,-14-4-61 0,1-1-43-16,-2-9-102 0,2-4-107 15,15-5 184-15</inkml:trace>
  <inkml:trace contextRef="#ctx0" brushRef="#br0" timeOffset="-155682.7">23907 6592 1069 0,'15'16'195'0,"-6"-2"134"0,-7 8-117 0,-2 2-58 0,-7 3-79 0,4 0-28 16,3-2-27-16,8-1-7 0,6-7-15 0,5-4-5 0,6-10-59 15,5 0-59-15,-1-6 69 16</inkml:trace>
  <inkml:trace contextRef="#ctx0" brushRef="#br0" timeOffset="-155501.4">23967 6354 1724 0,'-20'7'147'0,"-1"-3"73"15,17-2-114-15,-6-7-45 0,7-1-97 0,3-2-61 0,5 2-294 0,11-5 239 0</inkml:trace>
  <inkml:trace contextRef="#ctx0" brushRef="#br0" timeOffset="-155165.9">24217 6514 1282 0,'12'-7'125'0,"-1"-2"51"0,2 7 8 0,0 2-29 0,2 2-41 0,3 9-35 0,7-5-18 0,-3 11-31 0,0-1-13 0,-3 2-13 15,-11 1 0-15,-2-4-3 16,-3 7 4-16,-12-4 5 16,-4 5-1-16,-14 1-3 15,-4 1-3-15,-1 2-6 16,2-3-8-16,10-4-11 0,9 1-4 0,19-6-2 16,7 1 6-16,11-2 8 15,8-4-25 1,7-4-75-1,0-6-58-15,7-8-221 0,-2-3 220 0</inkml:trace>
  <inkml:trace contextRef="#ctx0" brushRef="#br0" timeOffset="-154801.93">24682 6682 1193 0,'-8'7'139'0,"-1"-3"60"0,6 3-3 0,6-4-77 0,8-2-33 0,6-2-15 0,7-1-4 0,1-6-18 0,0 0-6 15,2-3-3-15,0-1-3 16,-5-1-6 0,-6-1 9-16,-7-3-1 0,-6-1 5 15,-3 4 6-15,-14-5-3 16,-11 5-15-1,-10 1-16-15,-7 13-18 0,-6 11-16 0,7 21-1 16,7 7 1-16,16 6 6 31,9 3 4-31,18 0 5 16,9-6 1-16,16-5 2 0,9-4 1 16,9-7-1-16,5-5-10 15,6-7-68-15,5-1-25 16,3-10-84-16,-4-6-203 15,9-16 252-15</inkml:trace>
  <inkml:trace contextRef="#ctx0" brushRef="#br0" timeOffset="-96210.17">11142 8805 326 0,'-11'17'101'0,"-2"-4"107"0,7 0-45 0,-1-13-44 0,6-4-29 15,10-8-35-15,5-2-6 0,2-1-20 0,3 4 8 0,-6 7 21 0,-5 4 6 0,-4 4 29 0,-4 4 8 0,-4 8 12 0,-1 0-4 0,-5 1-30 0,6 2-12 0,-4-6-36 0,5-1-3 0,1-5 3 0,0 0-7 0,2-3-7 16,2 0-5-16,0 1-10 16,-2-3 1-16,8 1 1 15,-5-2 1-15,1 1 2 16,6-2 2-16,-5 0 2 15,2-5-1-15,0 1-3 0,-1-4-2 0,-3 0-2 16,5 1-2-16,-5-2-1 31,2 3 0-31,0-9-44 0,-2-5-48 16,-2-4-263 0,6-3 213-16</inkml:trace>
  <inkml:trace contextRef="#ctx0" brushRef="#br0" timeOffset="-94927.6">11230 8584 446 0,'-13'10'99'0,"2"-2"95"0,0-2-46 0,6-6-22 0,2-2-19 0,3-9 9 0,5 3-3 0,5-4 2 0,1-1-3 0,-2 7-20 0,4 3-16 0,2 4-22 16,0 6-3-16,0-1-6 15,3 2-7 1,4-4-4-16,2 3-1 0,5-4 3 16,5-2 3-16,-1-2-2 15,11-1-1-15,-6 1-8 16,1 1-1-16,1-2-5 0,-9-4-5 16,7 6-3-16,-3-3-4 15,1 3-3-15,2 0-2 16,0 0-3-16,4 0 1 15,4-2-1-15,6 2 0 0,3-5 0 16,9 2 0 0,-3 2-1-16,-3-1-1 15,-4 4 1-15,-8 1 0 16,-5 2 0-16,-3-1 1 16,1-2-1-16,8 1-1 15,4-3 2 1,3 3 0-16,7-3 1 15,1-3-1-15,4 3-1 16,-6-2-1-16,-2 2-1 16,-6 2 2-16,-12 4 2 15,-2-3-2-15,-8 2 1 0,-1 3-1 0,-5 2-1 16,-2-6 1-16,11 4-1 0,-3-5 1 16,7-1 1-16,-1 1 0 15,-5-3-1 1,6-3 0-16,2 0 0 0,5 0-1 0,-3-1 0 15,-1 8 1-15,-5-3-1 16,-9 7 0 0,3-2 0-1,-2 1 1-15,-1-1-1 0,6-6 2 16,-2 0-2-16,-2-2 1 16,4-4 0-1,-2 1 1-15,-3 5-1 0,1 0 1 16,4 0-1-1,-1 2-1-15,2 0 1 0,-3-1 0 16,-3-1 1-16,-3 0 2 16,-7 0 0-16,-4-1 1 15,-7 1 2-15,-4 0 2 16,-2 1 3-16,-2 4 1 0,-9 3 3 16,-2-8 3-16,-7-3-3 15,-2 1-1-15,-16-6-6 0,-8 8-5 16,-6 5-1-16,-3-2-2 15,-3-1 0-15,5 2 0 16,0 1 0-16,1-3 0 16,-8-4 2-16,-3-7 0 0,6-4 0 31,-3 0 3-31,9-1 0 16,1 2 0-16,4 4-7 15,-3 1-2-15,11 7-2 16,1 0 0-16,5 0 5 0,-3 7 0 15,-12-1 1 1,3 0 1-16,-15-4 0 0,0-2 2 16,-3-3 9-16,0-2 0 15,9-6 6-15,-4 0 2 16,5 0-5-16,2-5 0 0,4 13-5 16,0 1-4-16,2 2-4 15,-2 7-1 1,-1 2-2-16,1 2-1 0,-4-3 1 15,1-2-1-15,-2-1 1 16,1 1 2-16,2-6-1 0,-2 2 1 16,1-2-1-16,-2-5 0 15,10-1-1 1,4 1 0-16,3-1-4 16,3 3-2-16,6 3-57 15,1 1-45 1,10 2-179-16,9 10 156 0</inkml:trace>
  <inkml:trace contextRef="#ctx0" brushRef="#br0" timeOffset="-71328.37">14141 8578 302 0,'-16'6'76'0,"-3"-3"78"0,2-1-19 0,-4 1-40 0,5-3-3 0,4-2 14 0,7 2 12 0,0-3 24 0,5 3-5 0,2-6-31 0,-2 0-19 0,0-2-38 0,-3 0-13 0,-2-2-22 0,-1 4-5 0,2 0-7 16,1 0 5-16,3 6 9 15,0-2 8-15,7-4 11 16,-1 4 2-16,5-4 7 16,-3 6-1-16,3 0-4 15,6 8-6-15,1 6-14 16,-3-2-6-16,6 7-3 16,-9-1 1-16,11-4 0 15,2 0 6-15,9-3 23 16,6 3 7-16,-1-9 7 15,9 1 0-15,2-4-15 16,5-2-5-16,5 2-7 16,5 1-8-16,3 5-9 15,6-2-5-15,-6 5-3 16,-5 3-1-16,-9-1 2 16,-7-2-3-1,-8-2 0-15,-9-4 2 16,0-3 4-16,-4-2 4 0,-9-5 0 0,-1-3 0 15,-4 2-5 1,-5-2 2-16,-7 8 2 0,-4-5-2 0,-5 8-1 16,-10 5-2-16,-9 0-2 15,-10 3-2-15,-10 2 0 16,-2-2-3 0,-16 0-7-1,-2-2-1-15,-11-6 4 16,-8 0-8-16,2-4-16 0,0-2-4 15,-2 3-4-15,5-2 11 16,-3 4 21-16,8-1 5 16,9 2 1-16,8-1-1 15,25 0 0-15,13-2-1 16,12-2-2 0,9-1 0-16,7-2 3 0,13-4 2 0,8 4 8 15,3-5 0-15,16 9-2 16,9-1 0-16,6-1-6 15,-2 3 3-15,9-1 0 16,-12-3-2-16,17 3 0 16,3-2 0-16,6-4-1 15,9 4 0 1,9-8 1-16,-6 2 0 0,-4-4 0 0,-14 1 3 0,-13 2 0 31,-3 2 0-31,-14 5 1 16,-4-3-1-16,-12 3 0 15,-4-2 3-15,-12 0 2 16,-5 2 4-16,-9 1 6 16,0-4-1-16,-14-2 1 15,-6-1-2-15,-9-4-7 16,-7 4-3-16,-13 1-6 16,-5 0-7-16,-9 6-6 0,-3 1-2 15,-13 1 1-15,-3 0 6 0,0 0 3 16,6 1 2-16,16 1 1 15,8-1 0-15,21-1-3 16,2 2-1-16,18-2-7 16,10 0-2-16,9 3-2 15,12 0 0 1,7 4 4-16,8 1 20 0,6-2-122 16,1-1-174-1,4 7 178-15</inkml:trace>
  <inkml:trace contextRef="#ctx0" brushRef="#br0" timeOffset="-59013.04">7800 8272 663 0,'-8'-2'73'0,"5"-1"36"0,-6-3-18 0,4-2-49 0,-4-5-7 0,5-4 13 0,3 3 12 0,-2 1 27 0,1 7 7 16,2 6-7-16,0 0-20 0,0 11-37 0,0 3-11 0,5 3 2 0,1 4 10 0,15-10 27 16,7-5 18-1,24-9 15-15,11-3-7 16,18 0-9-16,9 4-17 0,-2 2-27 16,-9 8-5-16,-8 3-21 15,-8 2 1 1,-11 1-1-16,-6 0-1 0,-12 3 0 15,-10-4-10-15,-14-7-69 0,-9-4-62 0,-2-9-327 16,-9-18 276 0</inkml:trace>
  <inkml:trace contextRef="#ctx0" brushRef="#br0" timeOffset="-58708.63">8434 7971 571 0,'-4'23'110'0,"-1"-4"176"0,3 2-146 0,7-7 25 16,-2-1-18-16,4-6-28 0,4 0-17 0,6-2-40 0,3 1-14 0,9 0-26 16,6 4-8-16,9 4 4 15,0 3 1-15,6 4 8 16,2-1 1-16,-9-1-6 15,-5 2-1-15,-14-4 1 0,-4 5 5 16,-17-3 12-16,-6 3-1 0,-22 3-8 31,-18 4-7-31,-26 5-13 16,-8-1-1-16,-15 10-47 16,2-4-47-16,2 1-195 15,-2 4 161-15</inkml:trace>
  <inkml:trace contextRef="#ctx0" brushRef="#br0" timeOffset="-55925.47">9176 14585 125 0,'5'9'32'0,"3"2"61"0,-7-6 13 0,2 3 36 0,4-5 13 0,-6-1 3 0,1 1-1 0,-1 1-12 16,1-2-13-16,-4 4-26 0,-1 2-12 15,-5 3-28-15,2 2-10 16,-5 0-15-16,0 1-4 16,0-2-3-16,-3 1-3 15,-4-7-6-15,-4-1-1 16,-5-7-1-16,-6-5 0 16,0-8-4-16,-3 3-3 0,-15-6-8 15,-4-1-4-15,-14 4-2 16,2-4-1-16,4 1 0 15,10 3 0-15,15-6 2 16,8-4 1-16,8-7 5 16,1-1 4-16,12-6 3 15,-1-1 1 1,9-2 0-16,1-1-1 16,6 4-1-16,7-1 0 0,7 7 3 15,4-1-3-15,4 5-3 16,9 6-4-16,4 7-8 15,6-2-1-15,-3 9 0 16,3-2 0-16,2-2 3 16,-6 4 2-16,-2-2 2 15,-2 0 2-15,-4-2 1 16,1 1-4-16,2 2 3 16,2 1-6-16,1 2 1 15,6-1 3-15,-1 4-6 16,3-3 0-16,3-2 1 0,1 1-1 0,-1-1 5 31,-1 1-1-31,-4 6-2 16,-4 4-1-16,-7 6 1 0,-1 1 2 0,-7 0 5 31,-1 1 0-31,8-1 0 0,1-4 1 16,-4 1 5-16,2-2 1 15,-9 0 2-15,-1 1-2 16,-3 1-4-16,1 4-2 15,-5 6-9-15,5 4 1 16,0-3 2-16,-1 7-1 0,6-5 4 16,1 0 0-16,2 0-5 15,-3 0-1-15,-2 4 1 16,-3-4-3-16,-3 8 1 16,-6-3 7-1,-7-1 12-15,-3 3 3 0,-9-9 2 16,-5 7-3-16,3 1-13 15,-2 0 0-15,-2 0 3 0,7 4 1 16,-15-1-2 0,-9 5 0-16,-10 5-2 15,-4 3-3-15,-14-1-3 16,2 1 1-16,-8-8 8 16,-2-5-8-16,-7-9 8 15,-6-11-4-15,-18-13-21 16,-14-7-24-16,-21-15-96 15,-11-6-89-15,-36-16 115 16</inkml:trace>
  <inkml:trace contextRef="#ctx0" brushRef="#br0" timeOffset="-17444.24">16239 14637 108 0,'0'-7'13'15,"6"7"55"-15,-3-1 20 0,2 6 24 0,4 4 7 0,1 5-8 0,-1 0-19 0,1 1-14 0,2 0 4 16,1-7-16-16,0-3-5 0,-1-5 9 0,1-5 5 0,-2-3 23 0,0 4 18 0,-11 2 20 0,0 2 2 15,-8 3-21-15,-6 5-24 0,8-3-46 0,-10 8-16 0,-8-4-18 0,1-3-3 0,-9 4-1 0,-9-7 2 0,-8-2 0 32,-8-1-2-32,-3 4-3 0,2-3 0 0,-2 1-6 0,-2 4-1 0,7 0-1 0,3-1-3 0,3-2 5 15,7 0 0 1,-4-10 2 0,0-4 0-16,2-7 4 15,11-4 6-15,1-6 14 0,7-2 8 16,9-7 4-16,-1 0-3 0,7-1-13 15,1 3-8-15,4 5-5 16,-1-3 2-16,3 8 6 0,3 1 2 0,6 0 5 16,-1 1-4-1,7-4-7-15,1-3-4 0,3 2-7 32,3 2-4-32,-3 3-2 0,3 5 0 0,-5 9-1 15,3 3 4-15,0 7 2 31,-2-1 0-31,10 3 2 16,-1 4-1-16,2-6 0 0,3-1 3 16,4-8 8-16,6-1 2 15,5-7-4-15,5 0 5 16,-3 2-4-16,-5-3-6 16,-5 9 4-16,-4-2-8 15,3 12-4-15,-7 6 2 0,7 0-1 16,-4 3 2-16,6-5 0 15,7-4 0-15,-5-4 9 16,-1-6-6 0,0-1 4-16,-8-5-2 15,-3-4-6-15,1 3 6 0,-6-8-3 16,0 6 1 0,-3 3-1-16,2 3-1 15,-2 5-2-15,1 1 0 0,-2 6-1 16,4 7 0-16,-7 0 1 0,6 8 2 0,-4 3-4 15,4 0 0 1,-4-2-1-16,5-3-1 16,-3-1 6-16,2 0 1 15,-4 2 0 1,-1 3-1-16,-7-9 3 16,1 13 1-16,-10 3 3 15,-3 4 1-15,-7 7-1 0,1-7-2 16,-2-4-2-16,1 2-1 0,-7-2 0 15,1-2 1-15,-9 1 4 16,0-3 0-16,-2-6-2 16,-6-2 5-16,3-7-12 15,3-1 0-15,-6 0 0 16,4-5-8-16,-2 0 10 16,-2 1 0-16,-4 2 0 15,-4 4 0-15,-3-1-1 16,-8 2 1-16,-8 3 0 15,0-5 2-15,-3 4-2 16,5-5 3-16,-7-1-58 16,-1-4-39-16,-4-9-301 15,-27-5 234-15</inkml:trace>
  <inkml:trace contextRef="#ctx0" brushRef="#br0" timeOffset="16724.28">7336 15947 597 0,'-15'-1'95'0,"2"-1"85"15,4 1-9-15,-1-3-30 0,1 4-8 0,9-1-11 0,-2 1-6 0,-1 1-7 0,-3 4-6 0,-1 6-15 0,-2 7-7 0,9 11-30 0,3 1-9 16,11 11-15-16,4 4-7 15,0 0-5-15,6 9-3 16,0 3-6-16,-1-2-4 0,-7 0 3 16,2 2 2-1,-11-5 0 1,-5-2 2-16,-7 1 2 16,-9-1 9-16,-6-7 14 15,-4-4 4-15,-1-2 11 16,-5-6-10-16,-2-2 0 0,2-6 2 15,-1-2 3-15,-4 2 11 0,0-12-8 16,2-4-5-16,-2-6-16 16,2-7-11-16,2 6-7 15,-1-6-7-15,5-1 1 16,2 4-2-16,8-2-3 16,-1 4-2-16,6 4-3 15,1 0-3-15,-2 4-17 16,5 2-27-1,2 2-80-15,-2 0-46 0,3-3-156 16,4 3 179-16</inkml:trace>
  <inkml:trace contextRef="#ctx0" brushRef="#br0" timeOffset="17167.18">6844 16580 846 0,'-3'0'123'0,"1"1"107"0,-5-1-39 0,-4 7-33 16,4-1-28-16,1-1-35 0,3 1-15 0,3-1-27 0,0 4-9 0,0 2-15 0,-7 3-8 0,-5 7-9 0,1 3-5 15,-13 10-3-15,4 4-3 0,-1 1-1 0,-3 1-1 0,7-4 0 0,1-7-1 0,13-4-2 0,3-6-2 16,13-4-3-16,7-8-2 0,10-4 0 0,11 2 2 0,10-5 5 0,-2 1 3 0,4-1 1 16,-4 0 1-16,3 0-1 15,-1 2 18 1,-2 3-135 0,1 1-114-16,-12 10 136 15</inkml:trace>
  <inkml:trace contextRef="#ctx0" brushRef="#br0" timeOffset="19156.3">7075 16621 307 0,'-5'-3'150'0,"-5"-2"171"0,6 3-10 0,-1 2-57 0,0 0-35 0,5-3-74 0,-1-5-26 0,2-9-58 0,1-10-19 0,12-20-24 0,6-10-9 16,12-22-4-16,14-4-1 16,11-3 1-16,9 3 3 15,3 10 4-15,-3 9 3 16,-21 26 5-16,-15 12 1 15,-24 28 7-15,-12 17-3 16,-29 30-24-16,-8 14-27 16,-31 30-71-16,-6 13-41 0,-7 17-84 15,3-3-14-15,18-10 45 16,8-12 41-16,15-29 106 0,13-15 46 16,16-23 82-16,16-12 25 15,12-17 49 1,8-9 14-16,8-19-22 0,4-9-5 15,9-22-33-15,4-6-13 16,5-13-26-16,1 2-19 0,0 5-18 31,-4 11-11-31,-11 24-9 16,-13 9 8-16,-25 25-8 16,-16 13-27-16,-23 26-71 15,-8 21-44-15,-5 22-39 0,-2 6 14 16,8-4 63-16,7-15 35 15,20-26 46-15,8-16 18 16,19-32 41-16,15-11 26 16,15-22 28-16,11-9 1 15,13-5-37-15,2-1-25 0,3-1-29 16,-3 3-10 0,-13-2-238-1,-12 4 171-15</inkml:trace>
  <inkml:trace contextRef="#ctx0" brushRef="#br0" timeOffset="19856.19">7674 12744 940 0,'3'0'130'0,"-3"0"105"0,-1 0 22 0,-12 0-55 0,-1 0-29 0,-11 5-40 0,-4 1-13 0,-10 10-18 0,-12 0-16 0,-18 4-37 31,-4-1-14-31,-14-3-27 0,1-3 1 16,7-5-5-1,5-5-3-15,18 2-6 16,9-4-6-16,19 1-9 15,12 2-6-15,7 3-44 0,7-4-35 16,2-2-169-16,9 1 154 16</inkml:trace>
  <inkml:trace contextRef="#ctx0" brushRef="#br0" timeOffset="20139.5">6993 12552 1430 0,'-7'8'95'0,"2"1"64"0,-1 4-41 0,-3 3-13 0,-4 9-24 0,-9 0-35 0,-3 0-18 0,-5 2-16 0,-5-6-6 0,8 6-7 0,2-2-3 0,11 0-7 15,6 0-5-15,21 2-3 16,12 1-2-16,21 6 4 0,1-3 3 0,14 2 5 16,2-6 1-16,8-3-94 15,7-9-199-15,-23-4 183 16</inkml:trace>
  <inkml:trace contextRef="#ctx0" brushRef="#br0" timeOffset="30718.23">10687 9423 244 0,'-8'3'86'0,"-1"4"96"0,4-6-21 15,-3 2-23-15,2-3-17 0,3 0-22 0,-2-3-7 0,5-3-6 0,0 1-1 0,0 5-10 0,2-1-11 0,1 1-16 0,-3 0-4 0,1 0 3 0,-5 6 4 0,4 3 0 16,0 1-6-16,6 1-5 0,-1-6 0 15,12-1 3 1,0-1 5-16,18-6 0 0,8-1-1 0,4-4-3 16,7 0-6-1,-2-2-16-15,-2 6 1 16,15-1-12 0,4 3-2-16,23 2 7 0,13-1-5 15,14-1 1 1,-2 1-3-16,7-1-3 15,-4-4 2 1,11-1-1-16,20-1 1 0,-10-1 4 0,4 3 0 16,5 3 8-1,-7-5 1-15,10 9-10 0,-4 2-4 0,-6 4-7 16,-1 5-1-16,2-2 2 16,6-5 1-16,-16-2 2 15,-5-6 0-15,-4-5 3 16,1 0 5-16,-17-6-101 15,-2 4 70-15</inkml:trace>
  <inkml:trace contextRef="#ctx0" brushRef="#br0" timeOffset="48694.03">10493 9414 499 0,'-8'8'65'0,"-6"6"70"0,-8 0 5 0,-3 2-14 0,0-2-13 0,6-6-46 16,1-5-14-16,12-6-25 0,0-7 0 0,6 2 12 0,4-3 8 16,0 2 19-16,5 4 11 0,-1 5 28 0,0 3 15 0,3 8 4 0,-5-3-9 0,2 0-34 0,5 0-20 0,2-6-14 0,9-1-1 0,4-7-6 15,7 0-5-15,8-1-14 0,9 1-9 16,11 3-7 0,9 3-3-16,7 0-2 15,-1 1 0 1,-3 4 0-16,3 1 0 15,4-2 0-15,12 0 2 0,12-4 8 16,9 0 4-16,-6 0 5 16,0-3 1-16,0 0-5 15,3 1-3-15,23-2-3 16,-2 4 0-16,-4 6-3 0,-1 2 0 16,-3 11 2-1,7 0 0-15,-4 11 2 16,-10-2 8-16,-4-1 4 15,-5 0 4-15,12-5 8 0,10-6-3 16,-3-5 9-16,-2-8-7 16,-11-3 3-16,1-3 2 15,-1-1-11-15,-10-2 8 16,-19 3-13-16,-20 3-5 16,-33 0-27-16,-12 0-30 15,-25 5-105-15,-8 1-98 0,-36-4 129 16</inkml:trace>
  <inkml:trace contextRef="#ctx0" brushRef="#br0" timeOffset="87744.87">15857 12339 565 0,'-5'6'120'0,"2"-2"101"0,-5 5-88 16,0-6-22-16,2 2-43 0,3-4-5 0,3 3 1 0,3-4 6 0,5 0 12 0,-3 0-3 15,4 1-18-15,2 1-8 0,3 4-15 0,2 0-8 0,8 4 4 16,9-4 1-16,10 2 0 0,9-3 3 16,25-2-8-1,0 0-3-15,2-3-8 0,-5 0-3 16,-17 0 5-16,-7 0 8 15,-12 3 8-15,-5-3 0 0,-18 3 4 16,-12 2-6-16,-14 0-8 16,-11 0-1-16,-15 2-8 0,-12 0-1 15,-12 1-1-15,-7 1 0 16,-25-7-4-16,0-1-5 16,3-1-4-16,8-1-3 15,24-1-3-15,13 2-2 0,20 5-9 31,13 3-4-31,29 0-3 0,15 0 0 16,21-7 7 0,10-2-15-16,16-14-248 15,8-12 196-15</inkml:trace>
  <inkml:trace contextRef="#ctx0" brushRef="#br0" timeOffset="92853.01">3132 6110 398 0,'2'-2'134'0,"1"-2"94"0,-3 5-1 15,-2 7-10-15,1 6-35 0,-1 2-21 0,1 6-49 0,-3 5-25 0,1 1-44 0,2 10-14 16,-2 6-17-16,-2 2-5 0,-3 12 3 0,-3-1-36 0,1 9-140 0,3 4-168 0,5 1 168 0</inkml:trace>
  <inkml:trace contextRef="#ctx0" brushRef="#br0" timeOffset="93174.76">3239 7097 773 0,'7'60'178'0,"-6"5"140"16,-2 4-154-16,-7 2-48 0,-5 3-82 0,-1 0-15 0,-3-3-113 0,-2-1-89 15,3-6 100-15</inkml:trace>
  <inkml:trace contextRef="#ctx0" brushRef="#br0" timeOffset="93341.51">3233 8285 1029 0,'2'77'175'0,"-2"5"126"0,0-3-137 0,-3-2-58 0,-7-9-72 0,5-4-17 0,-6-4-59 0,-3-3-87 0,-2 0 77 0</inkml:trace>
  <inkml:trace contextRef="#ctx0" brushRef="#br0" timeOffset="93469.86">3241 9598 1411 0,'-5'62'99'0,"2"1"26"0,-6-5-49 0,-1 0-41 0,-7-1-25 0,-4-6-4 0,-1-6-11 0,-5 1-23 15,7 2-66-15,-1-3-35 0,6 6-18 0,5-1 20 0,4 2 65 0,4 2 36 16,2 4 30-16,0-1 9 0,2 1 38 0,-1-1 10 0,1-5 0 0,-2 0-7 0,-2 0-40 0,1 0-17 0,-7 5-275 0,3-2 201 16</inkml:trace>
  <inkml:trace contextRef="#ctx0" brushRef="#br0" timeOffset="93534.01">3134 11618 1484 0,'0'74'114'0,"0"-6"41"0,3-1-53 16,0-9-102-16,-3-8-117 16,-3-4 74-16</inkml:trace>
  <inkml:trace contextRef="#ctx0" brushRef="#br0" timeOffset="93771.73">3045 12803 1731 0,'-4'52'112'0,"0"5"39"0,-2-5-74 0,3 3-40 0,-5 5-25 0,-6-2-6 0,0 4-12 0,-4 1-37 15,-2 1-30-15,4 1-75 0,-4 1-41 0,4-1-133 16,5-2-117-16,8 0 248 16</inkml:trace>
  <inkml:trace contextRef="#ctx0" brushRef="#br0" timeOffset="93942.85">2981 14258 1118 0,'1'90'160'0,"1"2"129"0,-2 2-4 0,-2 9-117 0,-2-1-21 0,-8-4-66 0,9-6-30 0,-5-18-52 16,7-10-61-16,1-12-182 15,0-6-260-15,9-3 273 16</inkml:trace>
  <inkml:trace contextRef="#ctx0" brushRef="#br0" timeOffset="94074.07">3047 15714 1263 0,'8'77'208'0,"-2"7"190"0,0-2-202 0,-4 3-70 0,-4-9-73 0,-5-10-28 0,0-13-148 0,-4-5-235 0,3-4 214 15</inkml:trace>
  <inkml:trace contextRef="#ctx0" brushRef="#br0" timeOffset="94214.46">2970 16983 1956 0,'-2'81'121'0,"0"-5"21"15,2-9-28-15,4-13-132 0,-3-11-88 0,7-20 65 0</inkml:trace>
  <inkml:trace contextRef="#ctx0" brushRef="#br0" timeOffset="94343.2">3091 17762 2137 0,'11'87'121'0,"3"-8"17"0,2-10-41 0,3-12-112 16,3-17-79-16,2-26 63 0</inkml:trace>
  <inkml:trace contextRef="#ctx0" brushRef="#br0" timeOffset="95300.41">679 6015 928 0,'3'-12'107'0,"-1"4"88"0,7 6-3 0,2 12-52 0,-4 12-19 16,10 17-46-16,-4 13-20 0,-4 13-26 0,2 6-10 0,-5 4-9 0,-3-2-3 0,-3 1-14 16,0-3-33-16,-1-13-111 15,-4-7-85-15,-1-10 116 16</inkml:trace>
  <inkml:trace contextRef="#ctx0" brushRef="#br0" timeOffset="95523.42">376 6149 1120 0,'-17'-27'175'0,"-4"4"153"0,5 1-72 0,5 8-79 0,8-2-46 0,10-5-53 0,12 1-23 16,9-17-31-16,11 0-6 0,13-4-9 0,15-2-7 0,7 15-2 15,0 2 0-15,3 15-49 16,-4 5-55-16,-12 6-193 16,1 3 165-16</inkml:trace>
  <inkml:trace contextRef="#ctx0" brushRef="#br0" timeOffset="96340.16">1258 6350 923 0,'-13'-15'143'0,"-2"3"81"0,-8-4-13 0,-5 0-41 0,-3-6-56 0,1 3-30 0,-5-3-41 0,5 8-13 0,5 3-11 16,3 9-5-16,7 13-15 15,4 8-5-15,5 18-5 16,0 8 2-16,4 9 2 0,2-2 0 16,10-2 0-16,1-9-1 15,4-14-2-15,1-11 1 16,6-16 2-16,4-8 2 0,-1-16 5 16,-2 1 0-1,3-12 2-15,-1 2 1 0,-3-2 10 16,0 7 3-16,0 9 1 31,-6 11 0-31,-3 11-6 16,-1 13-3-16,-1 17-1 0,-1 5-1 15,5-3-5 1,6-1-1-16,11-12-3 0,-4-9-1 16,7-15 2-16,-5-9 2 15,-2-12 4-15,0-7 3 16,-6-11 11-16,1-3 6 0,-6-4 12 15,3 4 5-15,-9 9 0 16,-6 6 5-16,3 10-3 16,-8 15 3-16,5 0-2 15,4 16-11-15,-4 18-9 16,6 13-8-16,-5 17-4 16,-2 4-1-16,-3 11-1 15,-1 2-7-15,-8 0-1 16,0 2-2-16,-12-3-4 0,-1-1-11 15,-9-5-25-15,-1-1-11 16,-6-3-4-16,0-4 12 16,0-21 26-1,4-14 20-15,0-29 18 16,-3-18 11-16,12-31 5 0,10-14-8 16,31-15-14-1,15-4-11-15,23 2 0 0,5 2-2 16,9 4 1-16,2 1-2 15,7 5-2-15,2 1 3 16,12 3-128-16,7-1 95 16</inkml:trace>
  <inkml:trace contextRef="#ctx0" brushRef="#br0" timeOffset="96823.39">4323 6271 1408 0,'-1'8'93'0,"1"6"32"0,0 8-16 0,1 9-33 0,2 10-22 0,1 10-20 0,2 4-16 0,-3 0-6 0,-1 2-32 0,1-8-150 0,0-5 121 0</inkml:trace>
  <inkml:trace contextRef="#ctx0" brushRef="#br0" timeOffset="97087.61">4110 6200 1077 0,'13'-10'156'0,"7"6"136"0,9-1-111 0,2 6-4 15,17 6-50-15,-1 4-16 0,7 0-43 0,9 3-19 16,-11 2-13-16,1 6-7 0,-8 8-11 0,-12 6 1 0,-24 16 3 16,-20-1-1-16,-27 13-20 15,-11-1-26-15,-7 2-71 16,-1-2-40-16,8-17-117 15,2-12-79-15,12-21 187 16</inkml:trace>
  <inkml:trace contextRef="#ctx0" brushRef="#br0" timeOffset="97672.75">5136 6676 1292 0,'-7'-21'142'0,"-10"-2"73"0,-7-6-1 15,-7-1-108-15,-2-1-36 0,3 10-46 0,1 9-14 0,6 17-16 0,1 10-7 0,11 18-9 0,6 10 0 0,6 4 2 16,10 1 5-16,13-18 4 16,0-7 2-16,3-16 5 15,-2-9 2-15,-5-14 3 16,2-9 2-16,-1-13 3 16,-4-4 3-16,-1-7 7 0,3 8 1 15,-8 12-1-15,-5 7-4 16,4 21-6-16,-5 8-3 0,2 31-3 31,0 13-1-31,4 15-7 0,3 2-3 16,11-15-21-16,10-13 1 0,4-21 7 15,4-11 5 1,-5-21 31 0,-4-9 10-16,-7-17 21 0,-3-7 12 15,-8-24 13-15,-4 0-2 16,1-19-12-1,-2-2 0-15,2-4 2 0,-10 5-2 16,-3 24 12-16,0 17-9 0,-2 32-24 16,4 14-4-1,7 29-20-15,4 15-6 0,-4 30-3 16,6 11-1-16,-3 13-4 16,-1 3-33-1,-1-4-85-15,-2-4-70 0,1-12 88 16</inkml:trace>
  <inkml:trace contextRef="#ctx0" brushRef="#br0" timeOffset="98122.57">5506 6534 1076 0,'29'-16'122'0,"6"-4"89"16,1 6-30-16,5-5-72 0,8 4-12 0,8 4-17 0,7-3-10 0,10 5-23 0,0-2-4 16,-9 0-11-16,-8 3-5 15,-21 6 1-15,-11 2 17 16,-23 7 29-16,-4-1-3 16,-26 10-6-16,-18 3-19 0,-17 10-41 15,-3 6-3-15,11 3-17 31,9 5-9-31,29 4-5 0,9-4-4 16,17-6 7-16,9-7 3 0,15-14 6 16,3-13 4-1,10-17 5-15,6-8 2 16,-2-17 4 0,-4-7 2-16,-8-8 6 0,-11-1 8 15,-4 1 22 1,-7 4 13-16,-5 18 19 0,-8 12-2 0,-3 28-17 15,2 20-13 1,-5 32-25-16,-2 17-7 0,-1 26-36 16,3 7-75-16,6-4 129 15,9-10-62-15</inkml:trace>
  <inkml:trace contextRef="#ctx0" brushRef="#br0" timeOffset="104419.92">269 7368 498 0,'-3'0'138'0,"-4"-1"114"0,1-2-83 0,-3 1-39 0,-2 4-40 0,3 2-7 0,3 1-4 15,2 3-1-15,6-3 14 0,6 1-3 0,7-1-23 0,9 4-11 0,10 2-28 0,0-1-9 0,11 9-5 16,2-4-4-16,-2 7-2 0,3-3 1 0,-6 0-1 16,-1-5 1-16,-9-4-1 0,-7-7-2 0,-6-1-74 0,-9-4-80 0,-8-11 82 0</inkml:trace>
  <inkml:trace contextRef="#ctx0" brushRef="#br0" timeOffset="104686.16">515 7230 802 0,'-8'-5'97'16,"2"-5"96"-16,-2 9-11 0,6 1-24 0,1 8-12 0,5 7-44 0,6 1-31 0,12 5-42 0,2-2-12 0,13 0-11 0,6-1-2 0,6-2-2 0,0 2 14 0,-8-1 9 0,-8 2 2 0,-11 6 6 0,-8 5 0 0,-14 2 5 16,-4 4 1-16,-20 2 1 15,-1 1-11-15,-16 7-9 16,-8-4-4-16,-16-2-7 16,0-2-2-16,2-10-29 15,2-4-35-15,12-5-208 16,8 0 167-16</inkml:trace>
  <inkml:trace contextRef="#ctx0" brushRef="#br0" timeOffset="109917.69">22458 12380 240 0,'6'-6'141'15,"0"-1"90"-15,-4 11 11 0,-2 0-5 0,-8 9-41 0,-3 4-29 0,-10 2-40 0,-1 2-24 0,-9-2-46 16,-9-2-7-16,-16-3-23 16,-11-4-7-16,-4-4-10 15,-6-6-5-15,-2-16-2 16,7-4-2-16,2-24 14 15,4-9 9-15,15-14 22 0,13-7 13 16,9-4 2 0,5 1-2-16,19 0-6 0,5-1-8 15,25 3-17-15,16 4-7 0,15 1-2 16,7 1-2-16,23 6 1 16,8-2 14-16,32 13-4 15,2 3 5-15,-4 18-4 16,4 9-15-16,-5 19-14 15,11 7-1 1,-1 25-4-16,-10 12 6 0,-29 19 0 16,-16 12 0-16,-26 12 7 15,-16 4-3-15,-30 4 10 16,-12 5-6-16,-32-5-21 16,-16 1-22-16,-40-2-65 15,-26-7-43-15,-46-8 74 16</inkml:trace>
  <inkml:trace contextRef="#ctx0" brushRef="#br0" timeOffset="113082.67">11162 12334 367 0,'-1'7'56'0,"-4"2"46"16,0-6-46-16,-1-1 1 0,1-5 12 0,3-7 18 0,4-7 7 0,3-5 0 15,3-3-5-15,4 4 1 16,-4 2 13 0,-3 5 10-16,-2 8 17 0,-3 6 2 15,0 0-4-15,0 0-13 16,0 1-28-16,3 2-14 0,7-1-17 15,5-2 0-15,17 0-5 32,7 2-3-32,21 4-9 0,5-1-8 15,3 9-14 1,-2 3-4-16,-12 0-8 0,-7 6-1 16,-9-5-1-16,-11 3 2 15,-11-2 3-15,-5-7 0 16,-8-2 5-16,-3-2 1 15,-7-8 7-15,-5 0 0 0,-15-10-8 16,-9-1-3 0,-13-3-7-16,-10 0-1 0,-19 0 1 15,-3 1 0-15,1 2-3 16,1 2-1-16,19 4 0 0,9-3-1 16,21 3 0-1,7 1 0-15,21 4-6 0,-4-2-1 16,25 2 5-1,6 0 5-15,16 5 7 16,9-4 6-16,18 2 1 16,10 2-3-16,8 1 6 15,-5-1-2-15,-9 3-2 16,-16-2-1-16,-22 2 5 16,-10 2 0-16,-19-4 5 15,-5 2-4-15,-18 3-7 16,-7-2-2-16,-24 1-3 0,-15-2 1 0,-14-7-4 31,-10 3-2-31,7-6-7 0,7 0-2 0,22 2-1 16,14 0-1-1,24 7-5-15,14 1-1 0,25 1 2 16,13-3 3 0,27 1 12-16,14-6 7 0,15-4 1 15,12-6-1-15,-13-4-6 16,-6 0 7-1,-19-1-100-15,-16 2 452 16,-22 4-284-16</inkml:trace>
  <inkml:trace contextRef="#ctx0" brushRef="#br0" timeOffset="114309.39">2132 7291 433 0,'-2'-5'98'0,"1"1"125"0,-7-4-72 16,6 3 13-16,-2 2-15 0,-4 3-18 0,-3 1-13 0,-4 10-33 0,-3 7-10 0,-6 10-17 16,0 5-12-1,-4 11-26-15,4 5-9 16,5 10-11-16,14-3-1 16,13-5-2-16,11-5 0 15,21-20 5-15,4-8 10 16,5-21 42-16,4-10 19 15,-8-19 37-15,-6-7 6 0,-7-7-14 16,-9-7-11-16,-2-7-23 16,-5 6-4-16,-10 1-3 15,-6-1-8-15,-17 13-11 16,-9 1-9-16,-18 17-24 16,-10 9-3-16,-31 15-42 15,-8 13-50-15,-9 31-170 0,-1 7 147 16</inkml:trace>
  <inkml:trace contextRef="#ctx0" brushRef="#br0" timeOffset="117697.57">9001 13271 1040 0,'-3'0'88'0,"-2"0"60"0,-5 2-25 0,-5 9-28 0,-3 3 2 0,-4 10-9 0,-1-4-13 0,4 5-33 0,9-1-17 15,15-5-30-15,12 1-3 16,31-5-156-16,15-4 115 0</inkml:trace>
  <inkml:trace contextRef="#ctx0" brushRef="#br0" timeOffset="120012.91">438 8602 385 0,'-10'11'118'0,"-2"3"128"0,-4 3-27 0,2 2-50 0,-4 0-21 0,-1 1-37 0,5-2-19 0,1-2-21 15,1-1-11-15,4-8-21 0,8-6-10 32,3 6 0-32,7-7 6 0,13-2 16 15,12 2 6 1,12 0-12-16,7 3-7 0,7-3-16 15,-2 0-8-15,-1 0-6 16,-10 0-1-16,-7-6 0 16,-8-1 0-16,-8 0-38 15,-1-1-37 1,-10-3-103-16,-3-2-73 16,-8 0 128-16</inkml:trace>
  <inkml:trace contextRef="#ctx0" brushRef="#br0" timeOffset="120322.5">695 8382 556 0,'-13'3'176'16,"5"5"156"-16,4 2-96 0,2 2-30 0,2 6-62 0,5 1-25 0,6 1-41 0,9 1-13 0,7 1-14 0,1-2 3 15,13-1-10-15,2 2-1 16,0-2-8-16,-2 1-8 0,-11 4-7 16,-7 1-3-16,-13 5 1 15,-10 6-1-15,-22 8-2 16,-8 8 2 0,-11 10-17-16,-13 7-21 0,-19 10-83 15,-5 2-71-15,-30 20 88 16</inkml:trace>
  <inkml:trace contextRef="#ctx0" brushRef="#br0" timeOffset="124904.98">22576 12219 722 0,'-5'3'138'0,"-1"7"-54"0,1-1 107 0,2-2-33 0,0-3-29 0,-2 1-20 0,4-3-19 0,1-1-13 0,-8-1-14 0,3 0-2 0,-8 0-8 15,-1 0 3-15,-5 0 10 16,3 0-4-16,4 0 0 16,-2 3-4-16,-1 5-12 15,1 5 4-15,-13 6 0 16,-9 3 1-16,-14 5 5 16,-15-2-2-16,-8 0-3 15,4-3-16-15,6-4-11 16,1 0-5-16,10 1-14 0,2 7 6 15,9 8-8-15,3 4-2 16,11 8-3-16,2 3-2 16,3 6-1-1,4 3-1-15,6 2-2 0,2 0-1 16,7 2 0-16,3-2 1 16,5 3 0-16,4 0-2 0,12-5-3 15,1 1-2 1,14-7-2-1,10 0 1-15,20-11 2 0,12-2 1 16,22-11-2-16,14-7-1 0,3-15-10 16,1-6 1-1,-3-20 12-15,-3-13 7 0,7-16 18 16,7-6 8-16,-22-12 11 16,-14 1 8-16,-33 1 16 15,-13-1 3-15,-16 0 16 16,-10-3-12-16,-18-4-11 15,-15 2-5-15,-13 6-19 16,-7 7-1-16,-17 14 38 16,-6 8-128-16,-32 14-7 15,-13 6 2-15,-18 11-57 16,-1-4 103-16,-10-6-104 16,-13 1-69-16,0-16 97 0</inkml:trace>
  <inkml:trace contextRef="#ctx0" brushRef="#br0" timeOffset="126838.26">2170 8444 541 0,'-2'-10'125'0,"-4"7"123"0,0 0-11 0,-5 8-34 0,1 0-36 0,-6 4-52 0,2 0-25 0,-2 6-39 16,-4 4-10-16,7 12-22 0,2 7-8 16,8 17-11-16,3 5 0 15,2-3-2-15,7-5 0 16,8-16-4-1,6-11 0-15,8-12 2 16,4-11 7-16,1-15 38 16,-1-9 17-16,-8-10 31 15,-7-4 7-15,-6-5-10 0,-6-5-9 16,-9 2-18 0,-9-5-6-16,-6 10-21 0,-7-1-4 15,-3 4-14-15,0 8-8 16,-1 7-4-1,-8 4-10-15,-6 9-86 0,-6 8-57 16,-13 19 75-16</inkml:trace>
  <inkml:trace contextRef="#ctx0" brushRef="#br0" timeOffset="129710.3">8958 13713 573 0,'2'0'146'0,"-2"-2"111"0,0 5-48 15,0 5-19-15,8 6-49 0,-2 4-24 0,16 1-28 0,8 0-6 0,17-7-21 0,16-4-9 0,19-10-21 16,8-7-15-16,11-7-11 0,-4 0 5 0,-20-4-107 31,-11 4 74-31</inkml:trace>
  <inkml:trace contextRef="#ctx0" brushRef="#br0" timeOffset="131525.07">15759 13862 348 0,'-1'4'127'0,"-1"-1"105"0,-4 3-65 0,4 0-25 0,-4 1-39 0,0-4-14 16,4 0-12-16,2-3-3 0,0 0 12 0,0 0 8 15,0 3 5-15,0-3-1 16,0 0-24-16,0 0-16 16,0 0-22-1,8-5-9-15,-2 1-7 0,2-4 6 16,1 2 7-16,1-1-2 0,1 2-8 15,-2 4-7 1,3-4-11 0,0 4-1-16,2-1-2 15,2-1 0-15,0 1-1 0,3-4-1 16,-2 3 3-16,1 0 0 16,2 1-3-16,5 2 0 15,2 0 0 1,0 2-2-16,9 1 2 0,2 0 0 0,6 3 0 15,2-3-4-15,-7 1 14 16,2 2 5-16,-15-6 2 16,-6 1 6-16,-18-1-7 15,-1 0 3-15,-1 2-3 16,-12 0-1-16,-9-1-6 16,-6 4-6-16,-14-3 0 15,-6-1-1-15,-11-1 0 16,-9 0-1-16,-2 0 0 15,1-3-1-15,5-7-1 16,6 1-2-16,10 0 0 16,14 1 1-16,14 1-2 15,6 3-1-15,13 4-9 16,0 0-2-16,14 9 1 16,10-1 1-16,6 11 8 15,10-2 2-15,10 5 0 16,8 0 1-16,5-6 1 0,5-3 0 15,6-5 1-15,-3-4 1 0,-1-10 0 16,-15 0 2-16,-14-5 2 16,-6 0 1-16,-21 1 6 15,-6 2 5-15,-16-1 4 16,-8 4-1-16,-18-3-12 16,-14 7-9-16,-21-1-9 15,-12 2 0 1,-2 2 5-16,7-2 4 0,22 3-4 15,12-2-2-15,21 1-10 16,20-2-6-16,7 9 0 16,16 1 0-1,24 3 8-15,4-1 6 0,12-7-63 16,6-5-90-16,-7-17 95 16</inkml:trace>
  <inkml:trace contextRef="#ctx0" brushRef="#br0" timeOffset="132892.15">283 7228 392 0,'-6'0'120'16,"-5"0"120"-16,-5 6-2 0,-3 10-38 0,-8 3-26 0,-6 6-28 0,3 0-13 0,2-3-42 0,4-6-15 0,10-3-34 16,4-2-21-16,9-6-10 15,2-2-3-15,12 2 6 0,6-4 1 31,16 4 7-31,6 1 3 0,15 2-2 16,4 0 5 0,19 0-7-16,6-3-4 0,15-4-5 15,-6-1-7-15,-7 2 8 16,-8-1 0 0,-21 2 7-16,-12-1-2 0,-11 0 4 15,-11-2 2-15,-15 0 9 16,-6 3 8-16,-19 5 2 15,-9-1-3-15,-22 12-22 16,-7-1-12-16,-18 4-11 16,-7 0-2-16,-11-5 6 0,0-1 1 15,13-8 2 1,12-3-2-16,26-9-3 0,13 1-8 16,20-5-14-16,14 5-2 15,17-6-1-15,13-1 7 16,25 1 18-1,5-4 6-15,15-4 10 0,0 1 1 0,-5 0-1 16,-5 4-1 0,-18 2 0-16,-7 6 4 15,-25 4 23-15,-10 1 12 0,-23 5 10 32,-13 6-4-32,-18 0-22 0,-11-1-14 15,-15-1-13-15,0-7 0 16,-1-2-7-16,11-1-1 15,19-1-11-15,8-1-9 16,28 2-10-16,15 3-4 16,22 7 5-16,6 2 1 0,8-1-46 15,3-1-39-15,-2-2-145 16,-2 0-100-16,-1-13 193 16</inkml:trace>
  <inkml:trace contextRef="#ctx0" brushRef="#br0" timeOffset="133757.23">504 7073 1226 0,'-6'0'122'0,"-2"0"58"0,8 0-16 0,1 0-30 0,9 5-36 0,-1 5-18 0,12 13-44 0,9 4-11 0,6 11-15 0,10 1-4 0,7 1-5 0,6-2-1 15,4-10 0-15,2-3 0 16,-9-4 1-16,-2-6 3 16,-16 1 4-1,-10 0 4-15,-18-5 16 0,-10-1 6 16,-18-7 0-16,-10-3-4 15,-16-5-14-15,-5-8-7 0,-11-10-4 32,-8-1-1-32,-5-6-1 0,-4 2-1 15,6-4-1 1,10 2-1-16,23 8-2 0,16 9-1 16,22 12 1-16,1-1 2 0,17 20 7 15,5 1 2 1,17 14 4-16,2 5-1 0,9 1-5 15,1 5-2-15,2-4-3 16,-2-7-1 0,-8-5 0-16,-2-7 0 0,-1-9 2 15,-8-4 0-15,-4-5 4 16,-5-3 2-16,-12-3 10 0,-6 0 11 16,-7-2 9-16,-7 2 1 15,-9 3-16-15,-5 2-14 16,-8 10-13-1,-2 6-6 1,-6 10-3-16,-1 3-8 0,-9 10-16 0,-5 5-11 16,-9 6-3-1,-2-1 6-15,4-7 16 16,4-2 10-16,20-21 8 16,5-5-1-16,18-12-7 15,8-8-4-15,13-4-2 16,13-5-1-16,16-10 12 15,16-4 11-15,11-13 15 16,9-4 7-16,4-3 6 0,-9-5 0 16,-5 3-2-16,-9 3-3 15,-12 15-3-15,-7 4 0 0,-15 8 2 16,-8 8 0 0,-12 11 7-16,0-2 1 0,-7 4-3 15,-2 4-3-15,-10 8-11 16,-5 4-4-16,-11 5-5 15,2 4-2 1,-5 6-12-16,1-3-10 0,-1 5-23 16,0 3-18-16,9 3-76 15,-5 0-150-15,-20 11 172 16</inkml:trace>
  <inkml:trace contextRef="#ctx0" brushRef="#br0" timeOffset="136385.09">11782 13751 369 0,'-8'7'120'0,"2"1"117"16,-4-1-34-16,1-1-63 0,3 0-24 0,-2-1-21 0,3 1-1 0,-3-3-6 0,2 2-11 16,-5 3-29-16,0 3-12 15,-2 0-22-15,-3 2-5 16,-7 1-6-16,-3-1 0 16,-8-2 0-16,2-2 1 0,-14-1 8 15,2 0 0-15,-9-8-1 16,-9-10 0-16,7-5-8 15,-5-9 1 1,8-12 15-16,1-4 7 16,4-9 18-16,12-3 11 0,7 2 8 0,9 1 2 15,6 6-3 1,-1 2-1 0,8 7-3-16,4 5-7 0,9 2-9 15,-3 4-4-15,3 1-14 16,-1 1-5-16,-3-2-6 15,7-3-8-15,7 1-11 16,11 0-3 0,9 0 0-16,8 1 1 0,7 10 9 0,12 4 4 15,5 9-4-15,8 7-1 0,-3 0 0 16,-1 5 0 0,-12 0 5-16,-5 0 0 15,-4-4-1-15,-3-4 1 0,0 2 1 16,-7-4 2-16,6 6 6 31,-6 2 1-31,-2 4 2 0,-4 2-1 16,-5 9-5-1,1 1-4-15,-15 8 3 0,-4 2 4 16,-12 1 3-16,-5 5 6 16,-15 4-3-16,-6-4 1 15,-15 1-5 1,-2 2-3-16,-11-4-3 0,-5-1-3 0,-2 1-6 15,-1-6-7-15,-2-7-34 16,-2-3-25-16,-8-15-71 16,-9-4-38-16,-5-11-230 15,-2-7 234-15</inkml:trace>
  <inkml:trace contextRef="#ctx1" brushRef="#br0">10201 11629 0,'0'0'0,"0"0"15,0 0-15,0 0 16,0 0-16,0 0 15,0 0 1,-16 40-16,8-32 16,4 4-1,-8-1-15,9 5 16,-9 0-16,4 0 16,8 3-1,-4-3-15,4 0 16,0 0-16,0-4 15,0-1-15,0 1 16,0-4 0,0 0-16,0 0 31,0 0-31,0 0 16</inkml:trace>
  <inkml:trace contextRef="#ctx0" brushRef="#br0" timeOffset="139005.18">1810 7789 656 0,'-12'2'106'0,"-1"1"104"0,0 2-22 0,2 3-36 0,0 0-15 0,8-5-36 0,-2 3-17 0,5 2-34 0,2-2-18 0,4 4-22 0,8-4-6 0,12-4-5 16,8 2 0-1,20-2 4-15,6-5 3 16,8-7 4-16,1 4 1 16,-9-5-1-16,-2 1-1 0,-13 6 0 15,-7 1 2 1,-13 3 2-16,-5 0 19 0,-15 3 30 16,-3 0 10-16,-7 0 4 15,-6 3-19-15,-10-4-30 16,1-2-16-16,-5 2-8 15,-9-4-1-15,-5-1-2 16,-2-4 4-16,-14 1-1 16,-2 0-1-16,0 0 0 0,0-1-2 15,21 6 0 1,5-4 0-16,24 7-13 16,4-2-6-16,19 1 4 15,6 4 2-15,21 0 14 16,4-4 10-16,8-1-4 15,-1 2 0-15,-2-2-1 0,-10 1 0 16,-4 2 0 0,-6 1 1-16,-13-1 3 15,-5-2 5-15,-8 1 29 0,-6-1 14 16,-9 7 4-16,-9-4-3 16,-16 3-28-16,-4 0-14 15,-14-6-9-15,-7 4-3 16,-5-3-2-16,-4-2 0 15,5-2-2-15,12-1-1 0,23 1-3 16,11 2-8-16,17 2-15 31,4 3-2-31,18 6-4 0,8 3 6 16,19 0 16-16,5 0 4 16,9-1 9-16,-3-4 3 15,-5-4 2-15,-6 3-1 16,-14-7 0-16,-5 3 6 0,-18-3 9 15,-10-1 10 1,-8 0 7-16,-4 0-5 16,-15 2-15-16,-5 4-11 0,-13-1-10 0,-9 3-2 15,-9-2 3 1,-2 2 1-16,9-3-2 16,13 3-1-16,22-7-17 15,13 2-7-15,25-1-2 0,14-2 0 16,22-3 15-1,8-2 6-15,3-6 4 0,-3-3 3 0,-10 4 1 32,-6 6 1-32,-14 0-73 0,-8 9-47 0,-14 14 62 31</inkml:trace>
  <inkml:trace contextRef="#ctx0" brushRef="#br0" timeOffset="141020.73">22325 12973 121 0,'16'16'36'16,"-7"-4"62"-16,-4-1 6 0,5-6-9 0,-7 0-10 0,0 1-46 0,-2 1-38 0,-5-1-5 0</inkml:trace>
  <inkml:trace contextRef="#ctx0" brushRef="#br0" timeOffset="141687.26">22265 13240 378 0,'-11'0'76'0,"2"0"108"0,-6-2-41 0,9 0 13 0,-5-1 8 0,0 2-8 0,6-6-7 0,-4 4-16 0,6 3-12 0,-7 2-11 0,4 4-8 0,0 4-11 0,1 1-8 0,-3-2-8 0,5 2-2 16,-5-6-2-16,2 3-4 16,-4-8-4-1,-4 0-5-15,-8 0-23 0,-5-7-5 16,-11 6-15 0,-4-2-2-16,-10 3 0 15,-7 1 2-15,7 7-4 16,2 5-1-16,2 3-5 15,6 7-4-15,4 2-2 16,3-3 0-16,11 8-2 16,4-1 1-16,7 6-2 15,10-1 0-15,11 2-4 16,5-1 1-16,15 3-2 16,-1 0 2-16,6 3 0 0,3 6 0 15,2-3 2-15,5 5-1 16,6 2 0-16,3-4 0 15,14-4-1-15,8-2 1 16,18-13 0-16,7-6 1 16,5-8 1-16,-1-3 1 0,-5-3 2 15,-5-5 1-15,-3-3-1 16,10 0 1-16,-11-1 1 0,-4 1 1 31,-16-2 1-31,-18-6 1 0,-13 0 1 16,-8-6 3-16,-2-3 5 15,-1-5 7-15,-3-7 13 16,-2-7 4-16,-11-6-6 16,-5-6-3-16,-1-2-11 15,-10-2-8-15,-8 0-6 16,-2 0-11-16,-15 4-20 16,-5 3-1-16,-14 0-14 15,-8 1-16-15,-33 2-100 16,-12 1 5-16,-24-5 65 15</inkml:trace>
  <inkml:trace contextRef="#ctx0" brushRef="#br0" timeOffset="168514.95">8184 14175 549 0,'0'-5'140'0,"0"2"97"0,1-5-24 0,-1 3-22 0,-5-3-44 16,9 0-26-16,2 8-34 0,8 0-17 0,13 8-34 16,-3 3-8-16,9-1-21 0,0-2-3 0,6 0-6 0,2-5-1 0,-6 3-1 0,0-4 0 0,-10-1 4 0,0-1-19 15,-12 0-49-15,-4-3-24 0,-9-10-135 0,-6-4-74 0,-7-7-49 16,-2-4 28-16,-8 4 211 0,-2 4 148 16,6 6 189-16,-3 4 36 0,11 9-20 15,6 1-34-15,5 12-63 16,4 1-25-16,10 6-26 15,8 4-11 1,8 1-8 0,6 3-7-16,5 0-27 15,5 0-10-15,-7 1-16 16,-4 3-5-16,-13-4-7 0,-11 2-51 0,-23 9 32 16</inkml:trace>
  <inkml:trace contextRef="#ctx0" brushRef="#br0" timeOffset="173423.56">6975 12057 436 0,'-3'-5'135'0,"0"-3"139"0,3 2-7 0,-3 1-40 0,-7 0-32 0,-4 4-49 0,5 1-23 0,-9 1-39 0,-1 1-16 0,2 1-31 0,-11 3-8 16,-6-1-14-1,0 3-9 1,4 0-5-16,8 3-1 0,9 2-9 16,10-1 5-16,6 6 3 15,3-3 5-15,10 3 6 16,5 4 1-16,5-3 6 15,0 1 5-15,-9 4-2 16,-3-1 3-16,-4 4-1 16,-10 0-8-16,-3 1 2 15,-9 6-5-15,-13-1-31 16,-2 1-26-16,-18 1-78 16,-4-5-38-16,-5-6-115 15,4-8-126-15,18-13 239 0</inkml:trace>
  <inkml:trace contextRef="#ctx0" brushRef="#br0" timeOffset="174068.7">7022 12260 438 0,'15'10'124'15,"-3"-4"113"-15,-1 2-42 0,0-3-65 0,-1-5-23 0,-1-5-14 0,4-3 6 0,3-8 6 0,-1-1 4 0,1-5-3 16,5 0-8-16,-5 3-18 0,-1-2-15 16,-4 4-16-16,-3 1-12 15,-6 5-8 1,-4 3-1-16,-9 5-5 0,-6 0 2 15,-4 5-12-15,-4 1-3 16,0 11-8-16,0 8-3 16,4 2-7-1,7 2-4-15,11 4-2 16,6 5 0-16,11 1 3 16,7-4 3-16,5-5 3 0,3-4 1 15,6-10 1 1,-1-5 1-16,-2-11 1 0,4-5 0 15,-6-14-1-15,3-5 1 16,-8-13 0-16,1-5 0 16,-9-10 3-16,-4-2 2 15,-5-5 7-15,-8 2 3 16,-10 2 4-16,-1 3-1 0,-2 11-2 16,4 7-2-16,6 22 1 15,3 13 1-15,-2-4-1 16,2 17 1-16,2 14-8 15,9 13 0-15,-8 12-2 16,6 9-1-16,-1 8-1 16,-8 1-1-16,7 2-3 15,4-3-3-15,1-13-12 16,7-5-14-16,2-21-37 16,-5-10-11-1,4-12-25-15,-1-8-9 0,-8-10-60 16,0-10-89-16,-6-7 150 15</inkml:trace>
  <inkml:trace contextRef="#ctx0" brushRef="#br0" timeOffset="174244.5">7354 11965 751 0,'-10'-1'184'0,"7"5"181"0,8 6-202 0,8 3-54 0,13-4-62 0,4-3-13 0,11-4-13 0,3-2-4 0,2-5-11 15,2-4-11-15,-3 4-107 16,-1-3-130-16,-1 2 135 16</inkml:trace>
  <inkml:trace contextRef="#ctx0" brushRef="#br0" timeOffset="174681.89">7843 11847 973 0,'0'9'108'0,"0"6"84"0,0 2-18 0,0 8-56 0,-2 8-21 0,-6 4-37 0,2 5-18 0,-5 10-22 0,-2 2-8 0,1 7-12 16,2-4-19 0,4-8-53-16,0-5-34 0,3-14-144 15,3-5-157-15,3-20 235 16</inkml:trace>
  <inkml:trace contextRef="#ctx0" brushRef="#br0" timeOffset="174906.84">7950 11710 1066 0,'0'9'120'16,"-5"17"85"-16,2 3-31 0,-8 24-74 0,2 6-18 0,-4 6-31 0,0-2-16 0,6 0-20 0,-3-1-6 0,4-7-11 15,4 0-7-15,2-9-51 16,2-8-51-16,1-11-284 0,0-9 238 0</inkml:trace>
  <inkml:trace contextRef="#ctx0" brushRef="#br0" timeOffset="175123.08">7691 11935 888 0,'7'11'93'0,"1"5"96"0,7-2-56 0,3 4-6 0,4-4-30 0,5-3-49 0,3-3-20 0,4-8-20 0,3 0-4 0,4-6-4 16,1 4-14-16,-2 0-86 16,-4-1-96-16,-19 0 104 15</inkml:trace>
  <inkml:trace contextRef="#ctx0" brushRef="#br0" timeOffset="175305.84">7665 12027 874 0,'9'9'80'0,"2"-2"75"0,2 4-5 0,7 0-28 0,5 1-20 0,10-5-56 0,3-1-20 0,5-3-17 15,7-5-6-15,7 1-25 16,-5-4-63-16,-2 2 53 0</inkml:trace>
  <inkml:trace contextRef="#ctx0" brushRef="#br0" timeOffset="175672.52">8199 11732 961 0,'0'1'136'15,"-6"3"147"-15,1 4-103 0,5-5-49 16,2 6-32-16,9-3-41 0,6 4-10 0,10 1-8 0,-3 0-2 0,10 2-7 16,-7-1-5-16,-1-4-7 15,-1 3-3-15,-9-1-3 16,-1 1 1-16,-5 0-1 15,-1 1 2-15,-9 1 3 16,-1 1-1-16,-10 5-1 16,-2 2-4-16,-1 9-10 0,-5 4-2 15,-2 17-5 1,-4 7-9-16,-8 7-35 16,0 7-32-16,0 2-143 15,-2 4-203-15,-4-1 247 0</inkml:trace>
  <inkml:trace contextRef="#ctx0" brushRef="#br0" timeOffset="178647.17">2031 12538 236 0,'-6'-8'101'0,"-5"2"75"0,1-4-2 0,1-2 1 0,2 5 7 0,1 1 9 0,0 6-1 0,6 0-16 0,-13 5-43 15,2 3-27-15,-2 3-51 16,-7 1-9-16,4 2-15 0,-3 2 0 16,-1 9 1-16,2 5-4 15,-4 14-13 1,8 9-6-16,5 0-10 0,6 7-4 15,6-9-1-15,11-7 0 16,16-11 1 0,9-5 0-16,5-14 6 15,5-1 1-15,-1-11 13 16,-7-2 2-16,-13-15 10 16,-1 0 11-16,-2-9 5 15,-1-4 9-15,-5-6 7 16,-8-2-9-16,-11-3-1 15,-5-2 1-15,-8 4-12 16,-10-2 2-16,-14 1-8 16,-5 0-12-16,-18 2-13 0,3 8-10 15,-1 10-71-15,6 7-26 16,9 21-126-16,5 4-162 16,13 16 238-16</inkml:trace>
  <inkml:trace contextRef="#ctx0" brushRef="#br0" timeOffset="179904.2">319 12654 590 0,'0'0'123'0,"-6"0"114"0,3 4-30 0,-5 5-86 0,2-4-34 0,-1-2-56 0,4 2-15 0,3-5-12 0,2-2 3 0,6 2 13 15,1 0 6 1,8 3 5-1,4 7-4-15,9 2-13 0,6 6-6 16,7-3-6-16,7-3-1 16,6-5-1-16,-1-5 0 0,0-4 0 15,-5-2 0-15,-12-4-1 16,-8-2 0-16,-6-1-56 16,-15-1-73-16,-2 1 76 15</inkml:trace>
  <inkml:trace contextRef="#ctx0" brushRef="#br0" timeOffset="180203.67">581 12374 945 0,'3'11'87'0,"7"1"65"0,6 3-32 0,12 2-30 16,2 2-24-16,11-3-31 0,0 1-16 0,6 2 2 0,-6 0 4 0,4 1 2 0,-3 4 2 16,-12-2 4-16,0 3 8 15,-17-1 18-15,-9 3 9 16,-4 3-13-16,-4-3-6 0,-7-1-16 16,-8 3-8-16,-8-4 2 15,-2 3-1 1,-16 1-10-16,1-1-6 0,-20-6-70 15,-3 2-95 1,-23 3 91-16</inkml:trace>
  <inkml:trace contextRef="#ctx0" brushRef="#br0" timeOffset="183435.56">9032 15466 867 0,'-9'2'96'0,"4"-4"65"0,-4 1-34 0,-1-7-66 0,-1 3-22 0,-6 0-28 0,4 10-5 16,-3-2-2-16,-7-1 0 31,12 6 6-31,1-8 7 0,9 0 19 15,10 4 23-15,4-7 43 16,1 2 12-16,13-4 6 16,11 0-17-16,11 2-43 15,4-5-19-15,23 5-29 16,12 3-6-16,16 5-5 0,5 9-1 16,-9 2 0-16,-1 0 2 15,-12 2-81-15,0 5-74 16,1 3 85-16</inkml:trace>
  <inkml:trace contextRef="#ctx0" brushRef="#br0" timeOffset="184852.12">15797 15411 760 0,'-3'8'119'0,"3"0"114"0,0-3-23 0,5-1-56 0,7 4-19 0,10-6-26 15,7 4-25-15,13-1-13 0,10-7-15 0,24 5-29 16,16-3-1-16,15-3-18 15,-5-1 0-15,-7-4-7 16,-5-2-23-16,-6 5-152 16,-10 2 120-16</inkml:trace>
  <inkml:trace contextRef="#ctx0" brushRef="#br0" timeOffset="186369.57">321 16876 739 0,'-11'0'100'15,"-2"0"93"-15,2 5-44 0,2 6-60 0,1 0-11 0,-2 2-1 0,7-4 3 0,3-3 19 16,3 1 7-16,12-4-11 16,8 5-13-16,6-4-25 0,8 1-17 15,12 3-23-15,11-3-5 16,5 6-9-1,1 0 2-15,-4 1-1 0,-12-2 0 16,-10-7-51 0,-10 3-41-16,-8-2-130 15,-6-4-158-15,1-7 215 16</inkml:trace>
  <inkml:trace contextRef="#ctx0" brushRef="#br0" timeOffset="186684.3">575 16679 1006 0,'1'8'123'0,"6"1"93"0,7 10-46 0,3 5-20 0,4 4-18 0,-1 5-25 0,7-4-50 0,-2-1-20 0,4-4-23 0,4-4-1 15,-5-9 2-15,1 2 5 31,-4-8 1-31,-3 0 2 0,-8 1 0 16,-1-3 0-16,-12 5 2 16,3 0 0-16,-9 12 4 15,-6 5-8-15,-5 9-8 16,-9 3-6-16,-11 8-25 16,-4 7-25-16,-12-2-85 15,-10 8-75-15,-16-5 108 16</inkml:trace>
  <inkml:trace contextRef="#ctx0" brushRef="#br0" timeOffset="188383.45">11460 15373 500 0,'-1'-8'131'0,"1"5"109"0,-10 3-80 0,4 3-30 0,-7 7-62 0,1-5-26 0,-1 2-21 0,2-2 1 0,-2-5 8 15,1 2 7-15,1-5 7 16,1 1 3-16,4-4 4 16,-4 1-3-1,-1 3-5-15,0 1-1 0,5-4-1 16,-2 2 3-16,7 1-3 15,1 1-8-15,7-6-14 16,8 4-4-16,13 0 2 16,10 2 2-16,14-6 4 15,5 4-2-15,3 0-7 16,-2 1-3-16,-6 4-1 0,-6 3-6 0,0 7 0 16,-5-1 0-16,-5 7 0 15,-9-1 2 1,-13 0 5-16,-6 4 3 0,-8-8 9 15,-5-1 1 1,-9-12 2-16,-10 0-3 16,-7-6-10-16,-10-5-4 15,-10 8-8-15,1-7-4 0,-12 2-7 16,-1 0-3-16,3-6 2 16,3 2 4-16,18-4 3 15,11-2 1-15,17 6-3 16,4 1 2-16,23 1 6 15,8 9 5-15,21 1 11 16,6 0-2-16,9 5-4 16,-3 4-4-16,-7-3-6 15,-1 5 1-15,-10-1 1 16,-7 1 1-16,-10 0 5 0,-9-5 6 16,-13-4 11-1,-5 6 1-15,-16-8-3 0,-1 0-7 16,-8-15-18-16,-4-5-13 15,-4-4-22-15,0-4-10 16,0 11-9 0,16 4 1-16,20 13-16 0,6 0-4 15,22 11-47 1,6 2-44-16,20-10 98 0</inkml:trace>
  <inkml:trace contextRef="#ctx0" brushRef="#br0" timeOffset="189749.64">2069 16794 592 0,'-5'-1'115'0,"-3"1"104"0,3 1-18 0,-4 5-59 16,-5 6-30-16,-2 2-42 0,0 3-8 0,-3 4-13 0,7 4-9 0,-1-5-16 15,2 2-12-15,13 7-13 16,6 4-4-16,14 5-2 15,1 6 0-15,10-2 1 16,1-1 1 0,0-12-3-1,4-6-1-15,-2-11 3 0,1-12 1 0,-6-13 5 16,1-11 17 0,-5-14 39-16,-2-4 17 15,-9-15 36-15,-4 2 3 0,-5 0-15 16,-7 4-3-16,-11 9-17 15,-10 9-19-15,-7-4-11 16,-12 10-13-16,-9 13-41 16,-4 5-25-16,-12 21-112 15,-6 12-114-15,-5 20 142 0</inkml:trace>
  <inkml:trace contextRef="#ctx0" brushRef="#br0" timeOffset="195514.05">9018 16094 408 0,'-3'3'109'0,"0"0"114"0,0 2-27 0,-4-5-32 0,3 0-9 0,2 0-13 0,-11 0-9 0,2 2-42 15,-3 5-23-15,0 6-41 16,1-5-6-16,7 3 0 16,4-6 4-16,4 1 15 15,6-3 2-15,-3-3 9 16,3 2 2-16,-1-2-5 16,-2-2-5-16,-2 1-12 15,-1-3-4-15,3 0-4 16,-2 1-5-16,3-1 2 0,2 3 1 0,5-9 2 15,-2 3 3-15,3 0 0 16,3-2-1-16,8 1-1 16,5 3 3-16,5 2 0 31,11-3-3-31,8 4-4 16,12-1-7-16,19 5-7 15,-1 5-3-15,2 1-2 0,-4 5 3 0,-1-5-3 16,-2 1 2-16,9-7-1 15,4-2-1-15,-6-10 4 16,-7-1 2-16,-14-6-3 16,-13 3 1-16,-16-7 8 15,-11 2-3-15,-10-4-32 16,0-3 22-16</inkml:trace>
  <inkml:trace contextRef="#ctx0" brushRef="#br0" timeOffset="203605.58">16368 16114 339 0,'-5'18'45'0,"5"-6"45"0,-7-5 9 0,7-6 4 0,-7-1 3 0,4-1 9 0,-6-4 4 0,-2-1-8 0,1-2-11 0,-12 3-26 0,1 5-13 0,-10 0-17 16,-4 5-3-16,-1 1-5 15,-4 2 2-15,4 5 0 16,1-2-3-16,4 1-4 0,-2-2-5 0,3-2 5 16,1 1 1-16,-2-9 3 31,2-1 3-31,-2-12 0 15,-4-1-1-15,1-18 7 16,7 5 0-16,-2-9 5 16,2 0 1-16,2 6-13 15,-2-2 2-15,4 10-18 16,1 2-3-16,4 2-6 16,-4 4-8-16,6-8-4 15,5 0 1-15,5-6 3 0,1-2 3 0,5-3 6 16,0 3 2-1,7 3 4-15,-1 3 3 16,2 0-3-16,-7 7-4 0,3 0-5 16,4 1-4-16,1 8-1 15,0-8 0-15,9-1 0 16,-9-3-1-16,4-9 2 16,6 5 1-16,3-1 2 15,0 0 7 1,5 6 9-16,-7-1-1 15,2 10-5-15,-3 1-9 0,3 9-3 16,1 0 1-16,-6 0 2 16,5 4-2-1,-2 1-2-15,3-2-8 0,0 0-1 16,4-1-1-16,-2-2-2 16,5-5 7-16,3-4 11 15,-1-2 4-15,6 4 3 16,0 0 3-16,3 8-7 15,1 7-3-15,-9 1-2 16,1 4-3-16,-8-3-2 16,0 1-1-16,2-2-2 15,0 1 0-15,2-7 0 0,-4 1 0 0,0-2 2 16,0 1 1 0,-3-1 4-16,-1 2 0 0,0 0 1 31,-1 0 0-31,-4-2-3 15,5-1-1-15,-4 4 0 16,5 0 1-16,-5 3-1 16,4 0 1-16,-3 4-1 15,1 1-2-15,2-2 0 0,-6 2-1 16,2-2 0-16,-1-5 2 16,-4 2 0-16,1-3 4 15,-8 2 3-15,3 0 0 16,-5 1 1-16,-3 3-3 15,4-2-9-15,-2 7-1 0,0-2-4 16,7 7 1-16,-2-2 4 16,-7-4 0-16,2 3 2 15,-3-1 1-15,-1-1 0 0,1 1 0 16,-3 0 2 0,-4-1-2-16,-4 3 2 15,0 0-1-15,-3-2 0 0,0 1 0 16,-2-2 0-1,-1-4 0-15,-4 2 1 16,-4 4 1-16,-2-1-2 16,0 0 0-16,-6 5-1 15,2-3-2-15,-6 2-1 16,-2-2 1-16,1 0-2 16,-3-2 1-16,-2 0-1 15,4-1-1-15,-4-3-2 0,-4-8-6 16,-7-5-11-16,-4-4-10 15,-3-16-38-15,1-2-28 16,8-8-72-16,4 0-53 16,15-2 121-16</inkml:trace>
  <inkml:trace contextRef="#ctx0" brushRef="#br0" timeOffset="206977.2">7133 7182 413 0,'3'-1'129'0,"-1"-3"93"0,1 3-12 0,0 1-16 0,-1 1-24 0,-2 3-10 0,1-1-10 0,-1-3-1 16,0 0-11-1,0 3-14-15,0-1-13 16,-1-2-15-16,-9 7-8 0,1-2-4 16,-6-2-23-16,-4 7-6 15,-14 2-24-15,-6 1-8 16,-12 3-14-16,3 6-4 0,-1-2-8 16,4 2-5-1,8-1-3 1,0-5-3-16,10-4-9 0,9-4-15 15,2 0-45 1,8-5-25-16,8-1-99 0,1 4-46 16,11-7 141-16</inkml:trace>
  <inkml:trace contextRef="#ctx0" brushRef="#br0" timeOffset="207326.68">6918 7001 1042 0,'-8'3'150'0,"5"2"84"0,-3-1-30 0,-10 4-18 0,7 3-58 0,-13-6-19 0,1 11-55 16,4-2-16-16,-8 7-24 0,2 9-11 15,-3 3-3 1,2 5-2-16,10 3-4 16,0 0-1-16,10-2 0 15,6-1-1-15,6-4 1 16,1 1 0-16,12-6-2 16,-4-1-1-16,16-6-1 15,2 2 1-15,5-10-1 16,1-2 4-16,1-8-71 0,2-4-55 15,0-2 75 1</inkml:trace>
  <inkml:trace contextRef="#ctx0" brushRef="#br0" timeOffset="211798.93">1939 7747 304 0,'-1'8'74'0,"-5"3"99"0,-7 6-29 0,-3 5 9 0,0-3 21 0,1 2-12 0,0-7-35 16,-2-5-19-16,6-1-24 15,2-2-8-15,-1-1-17 16,7 3-10-16,1-2-25 15,2 7-9-15,10 4-14 16,7-1-3-16,16 6 0 16,15-6 2-16,12-3 7 0,1-9 3 15,7-2 10-15,-8-2 3 16,-10 0 12 0,-4 0 3-16,-17 5 6 0,-4-2-5 15,-11-2-3-15,-12-1 6 0,-1 0 6 16,-4 0 2-1,-11 0-11-15,-10-1-9 0,-4-2-20 32,-10-2-2-32,-14-1-4 0,-3 2-1 15,-18-2-1-15,4 3-1 16,7 1-1-16,10 2-1 0,22-1-4 16,13-6-7-1,20 4-7-15,11-3 0 16,24 1 2-16,9 2 7 15,16 2 6-15,0-3 1 0,-4 3 2 16,-2 1 1-16,-15-2 2 16,-4 2 1-16,-11 7 2 15,-5-4 3-15,-11 8 11 16,-9 0 5-16,-13-8 4 0,-5 2 0 16,-9-5-10-16,-10-5-6 15,-5-3-6 1,-4 0-9-16,-5-4-4 15,0 2-2-15,13 4-2 0,9 1 4 0,15 5-7 16,12-2-2-16,14 2 0 31,14 0 1-31,13 0 8 16,3 0 4-16,5-1 3 0,-8-4 0 16,-3-1 3-16,-1 3 2 15,-19-4 3 1,0 4 1-16,-17 3 9 0,1-1 0 15,-15 1-1-15,-2-2-2 0,-9 0-11 16,-9-4-2-16,3 3-3 16,-5 0-1-16,5-3-1 15,8 2-3 1,20 4-6-16,-2-7-2 0,20 2 0 16,9 2 1-16,9-2 8 15,0 5 1-15,2 1 4 16,-3 4 1-16,-6 2 4 0,-7-1 7 15,-7-5 4-15,-4 1 2 16,-7-2 7-16,-2 2-2 16,-2-1-1-1,-9-6-2-15,-3-1-6 16,0-2-5-16,-2 0-4 16,2 8-3-16,-5 3-10 15,5 13-25-15,-15 13 21 16</inkml:trace>
  <inkml:trace contextRef="#ctx0" brushRef="#br0" timeOffset="214177.37">11828 16152 471 0,'-3'21'126'0,"0"-2"111"0,-1-2-28 0,-2-3-74 0,1 0-32 0,4-2-32 0,-6-3 7 0,6-6 9 0,-2 3-5 0,-5-1-15 15,1-3-17-15,-7 2-19 16,0 0-8-16,-6 7 5 15,-6-3 5-15,0 3 0 16,-9-10 1-16,-8-2-7 0,-4-4-4 16,-11-8-3-16,-7 1-6 15,-8-9-8-15,7-4-3 16,3-10-4-16,1 2 1 16,17-8 8-16,2 2 7 15,15-1 11-15,6 1 6 16,12 3 10-16,-6 1 4 0,8 2 0 15,-1 1-2-15,3-4-13 16,-2 0-11-16,8 6-12 16,0-2-3-16,3 5-2 15,6 2-1-15,4 0 1 16,9 1 0-16,3-3-1 31,1 1 0-31,7 0 0 0,3-2 2 16,2 1 8-16,1-1 5 0,1-7 4 15,1 2-2-15,6 0-4 16,0 0-5-16,-4 4-2 16,1 7 1-16,-6 11-3 15,-6 3 3-15,4 10-3 16,-14 4 0-16,10 4-1 16,-1 2-1-16,1-2-1 0,-1-6 0 0,5 1 2 31,4-2 8-31,-4-1 1 0,4 1 1 15,-10 5 1-15,3 3-7 16,-6 5 1 0,-1 7 0-16,-2 4 0 0,-2 10 0 0,-1 0-5 15,-1-2 0 1,-3 1 0 0,6-1-5-16,-8-5 2 0,4 5-1 15,-5-1-2-15,-6 1 6 0,-8 8 6 16,-1 1 4-16,-15 8 0 15,-9 6-1 1,-15 2-12-16,-5 2-12 16,-11-2-20-16,3-8-12 15,-2-11-29-15,-5-5-16 0,1-8-16 16,4-1-11-16,3 0-7 16,-2-7-10-16,4-5-72 15,-2-3-111-15,-2-9 179 16</inkml:trace>
  <inkml:trace contextRef="#ctx0" brushRef="#br0" timeOffset="-204928.62">10831 9382 362 0,'-13'-1'160'0,"1"-6"140"0,2 3-29 0,7-6-16 0,-8 2-45 0,0 3-34 16,3 5-64-16,-13-3-21 16,6 3-39-16,-6 0-12 15,-4 0-14-15,6 3-6 31,-3 5-9-31,5-5-5 16,-2 9 1-16,8-5 2 0,6 3 8 16,0-1 4-16,7 1 14 15,1-5 5-15,9-5 18 16,6-2 2-16,17 2 5 0,9-3-1 16,19-2-24-1,8 3-5-15,3-1-28 0,2 0-7 16,7 3-4-16,7 5-2 15,22 8 6-15,5 4 0 16,0 10 2-16,-5 1 0 16,-3 0 1-16,1-2-1 0,7-7-1 15,12 0 1-15,-11-15 0 16,-2 3 0 0,-4-7 6-16,-7 0-5 0,20 0 1 15,-10 1 5-15,-9 2-9 0,-7 2 4 16,-17 1-1-1,5-2-3 1,3-3 6-16,3-1 4 16,-3 0-3-16,-3-1-2 0,-20 2-1 15,-14 4-2-15,-20-2 7 16,-10 3 2-16,-10 2 6 16,0-2 4-16,-10-1 3 15,-3-3 2-15,-10 1-4 16,2-3-1-16,-9-5-12 15,0-4-1-15,-9 1-6 16,-7 2-2-16,-22 4 3 16,-19-1-1-16,-22 3-1 15,-18-3-1-15,2-4-4 16,3-5-6-16,-17-13-8 0,6-7-3 0,-12-4 2 16,9-2 2-16,20 2 4 15,10 10 1-15,14 11-5 31,0 4-3-31,8 11 0 16,-1 7 1-16,18 11 6 0,7-2 2 16,20 6 3-16,2-5 1 0,14-1 3 15,6-2 0 1,6-5 4-16,6 1 4 0,13-7 4 16,5 0 1-16,23 0-1 15,7-3-3 1,24 2-1-16,9-1 0 0,10 1-1 15,5 1 0-15,5 5-3 16,20-3 1-16,11-4-1 16,-10-1 1-16,2-4 0 15,-8-6 0-15,5-4 2 16,3 0 0-16,-14-2 7 16,-10 3 2-16,-22 1 4 15,-7-1 3-15,-17 2-3 0,-7 2 1 16,-21 4-4-1,-11 3-1-15,-13 2 6 16,-9 0-2-16,-14 2 1 16,-9-2-3-16,-17 3-14 15,-9 3-4-15,-12-2-10 16,-4 3-4-16,-17 0-8 16,-19-6-1-16,-27-1 10 15,-12-8 1-15,-7-9 7 16,0 1 1-16,1-7-4 15,4 1-25-15,23 14-1 0,18 0 0 16,51 8-4-16,18 8 20 16,36-5 0-16,13 8 8 15,33 2 17-15,17 1 14 0,38 1 6 16,17 0-8 0,6-3-11-16,1-4-4 0,-8-5 0 15,6-1 10-15,-9-4-64 16,-9-1 9-1,-26 3 19 1</inkml:trace>
  <inkml:trace contextRef="#ctx0" brushRef="#br0" timeOffset="-185358.52">22666 15484 479 0,'3'6'132'0,"0"-4"131"0,2 1-8 16,-5-2-47-16,3 4-34 0,-1-5-46 0,-2 0-19 0,-2-8-37 0,-1 3-16 0,3-3-27 0,-3 1-13 16,-2 0-12-16,5 7-1 0,-2 0 4 0,-4 0 9 0,-2 11 29 0,0-6 10 15,-7 3 10-15,2-2-5 0,-3-6-20 0,-6-4-4 0,3-6-19 0,-6-6-1 0,-3 5-9 0,-4-3-5 16,-3 5 0-16,-6 1-2 0,-8-2 0 0,-7 9-2 0,-1 1 2 16,-6 1-1-16,12 12 2 15,1-1 2 1,7 6 0-1,-1 2-1-15,3 4 0 0,3-3 1 16,6 1-1-16,4 1-1 16,11-2 0-1,-1-1-1-15,7 4-3 16,0 1-1-16,-1 2-3 0,9 3-1 16,-7 3 1-16,8 8-1 0,2 6 2 15,2-3 0-15,9 4 0 31,0-6 0-31,7-7-3 0,5-5 0 0,17-8-1 16,7-5 1-16,13-2 2 16,12-4 0-16,18-3 2 15,5-4 0 1,6 4 2-16,-6 0 0 16,-15 0-1-1,-4 1 0-15,-8-7-4 0,7 1 1 0,-2-3 2 16,-2-3 1-16,-3-6 4 15,-7-4-1 1,-13-6 16-16,-9-5 9 0,-12-9 13 16,-3 0 7-16,-2-5-1 15,-13-4-3-15,-1-1-5 16,-8 1-4-16,-2 4-11 16,-9-8 3-16,-3 8-10 0,-9-1-1 15,-15-4-5-15,-7 1 0 16,-32-6-12-1,-8-1 0-15,-8 2-2 0,-6 3-15 16,12 9-11 0,3 15-21-16,-4 12-68 15,-8 8-82-15,-15 9 116 16</inkml:trace>
  <inkml:trace contextRef="#ctx0" brushRef="#br0" timeOffset="-179373.27">2447 6540 422 0,'5'7'117'0,"0"-3"125"0,0 7-10 0,-7 2-31 15,-3 3-25-15,1 3-26 0,-4-2-18 0,5 4-39 0,-2-6-12 0,-1 3-34 16,4 4-18-16,-6 6-15 16,2 8-1-16,-10 18-7 15,-6 8 0 1,-3 18-3-16,-5 11-2 0,-7 12-1 16,-2 3-2-1,-7-1-1-15,5-4 2 0,-1-6 1 16,-1-2 0-1,2-11 2-15,3-6-1 0,7-18 0 16,1-4 0-16,9-17-3 0,5-3-2 16,8-16-2-16,5-3-4 15,3-12-5 1,5 0-1-16,6-13 2 16,2-7 4-16,1-16 5 15,6-10 1-15,1-16-1 0,10-11 0 16,3-17 0-16,0-3 2 15,9-9 2 1,3 0 0-16,-5-13 0 0,0-10 1 16,-2-7 0-16,-4-5 0 0,-2 3 0 15,0 5 2 1,0 9 0-16,-1 8-1 0,2 26 0 16,6 9 1-16,-12 28 1 0,-4 14 1 31,-13 20 5-31,-8 10 3 0,-9 16 7 0,-12 13 1 15,-11 19 13 1,-11 8-1-16,-1 10-1 0,-5 7-3 31,7 13-15-31,-2 6-6 16,0 14-5-16,-3 9-1 0,-8 20-1 16,-2 4 0-16,-9 7 0 15,1 4 0-15,7-11-3 16,6 2 1-16,11-15-1 15,10-13 1-15,12-23-1 0,4-12 0 16,5-26-9 0,4-10-21-16,3-20-72 0,0-17-52 15,2-1 77-15</inkml:trace>
  <inkml:trace contextRef="#ctx0" brushRef="#br0" timeOffset="-178290.35">2709 7231 368 0,'0'2'109'0,"0"6"111"0,0-4-18 0,-1 4-36 0,1-3-25 0,0 1-39 0,1-4-17 0,3-1-35 15,0-1-10-15,4-1-6 16,2-9 3-16,2-1 9 16,1-4 3-16,-1-1-3 0,1-5-6 15,1 2-12-15,-1-4-7 16,1 2-10-16,0 4-3 0,-1 3-3 15,-2-1 0-15,0 4-1 16,-2 3 0-16,-1 2 4 31,2-2 2-31,1 7 5 16,-8-1 5-16,0 8 13 16,-4 4 3-16,-4 9 6 15,-5 1-2-15,-1 4-12 0,3 1-3 16,-1 4-9-16,0-4-3 0,5 6-4 15,4-2-5-15,-3-1 0 16,3 5-2-16,-8-4 0 16,4 7-2-16,-3-3 1 15,3 3 0-15,-6-3-1 16,9-6 0-16,-4-6-3 16,0-4-5-16,10-9-45 15,-5-2-20-15,1-6-70 16,3 0-52-1,-3-6-201-15,2 1 227 0</inkml:trace>
  <inkml:trace contextRef="#ctx0" brushRef="#br0" timeOffset="-177990.35">2586 7554 491 0,'-8'15'94'0,"-1"0"86"0,3-7-6 0,-1 0-43 0,7-8-13 0,7-1-19 0,1-7-14 0,7-2-15 0,6 2-6 0,4 2-7 0,5 3-7 0,8 4-13 16,4 3-8-16,4 5-18 15,0-1-6-15,-3-3-3 16,-1 3 1 0,-4-8-1-16,-2 0-1 0,-1-5-31 15,-8-2-57 1,-2-2 52-16</inkml:trace>
  <inkml:trace contextRef="#ctx0" brushRef="#br0" timeOffset="-168633.6">7210 8280 356 0,'18'-8'100'0,"-3"3"103"0,0-1-4 15,-8 6 1-15,-2 3-10 0,-5 10-5 0,-1 2 0 0,-4 3-36 0,-3 2-13 0,2 1-29 0,-2-2-13 0,3-7-9 0,-4 1-9 0,4-7-15 0,-5 2-8 16,-12-3-19-16,-5 3-5 16,-12 3-12-16,-8 3-6 0,-5-1-7 31,-4-7-4-31,8 0-5 15,7-3-4-15,9-3-26 0,11 2-21 16,9-5-61 0,7 0-36-16,7-8-53 0,4 1-75 0,13-4 167 15</inkml:trace>
  <inkml:trace contextRef="#ctx0" brushRef="#br0" timeOffset="-168357.49">7016 8138 1244 0,'-3'-5'135'0,"-6"4"86"0,2 5-5 0,-5 10-79 0,-4 5-25 0,0 15-51 0,-14 3-17 0,-1 4-22 0,1 8-12 0,1 0-8 0,2-5-2 0,12-1-8 0,5-4-3 0,18-2-5 0,9-1-1 0,18 2 1 0,5-2 3 0,13-9 1 0,6 0 2 0,5-13-38 16,6-5-60-16,4-6 64 0</inkml:trace>
  <inkml:trace contextRef="#ctx0" brushRef="#br0" timeOffset="-165744.24">2386 8162 548 0,'0'1'130'0,"-5"1"92"0,2-1-38 0,0 2-23 0,0 2-34 0,-2-3-11 0,2 1-28 0,0 8-15 0,-7 8-24 16,-1 12-14-16,-5 21-15 16,-9 15-6-16,-5 23-8 0,-8 7-3 15,-15 14-1-15,-6 4 0 16,-4 3-2-16,2 0 0 15,15-12-27-15,10-11-21 16,14-24-35-16,14-13-34 0,12-26-95 16,9-9-117-16,14-20 183 15</inkml:trace>
  <inkml:trace contextRef="#ctx0" brushRef="#br0" timeOffset="-164896.01">2697 8400 162 0,'-10'11'75'0,"-1"4"95"0,5 6-10 0,-4-2-6 0,4 1-15 0,-3-4-32 0,4 0-8 0,2-7-24 0,6 1-9 0,3-9-10 16,4-1-4-16,2-3-3 16,1-6 0-16,4-4-3 15,2-1 0-15,-1-3-6 16,-4-2-3-16,-2-3-12 0,3 1-8 16,5-6-10-1,-9-4-4-15,7 1-1 0,-4 3 0 16,-3 11 0-16,1 5 1 15,-10 11 11-15,0 5 0 16,-2 15 4-16,-4 1 0 16,3 12-8-16,-2 3 1 15,-2 5-1-15,5 2 1 16,-2 3-2-16,-1-2-1 0,-3 2-3 16,1 2-2-1,-3-5-1-15,4 4-1 0,0-10-1 16,-4-4-1-1,7-10-24-15,-1-8-21 16,1-6-78-16,1-9-66 0,-2-2 103 16</inkml:trace>
  <inkml:trace contextRef="#ctx0" brushRef="#br0" timeOffset="-164595.68">2585 8769 252 0,'0'3'93'0,"-3"3"116"16,1 0-11-16,2 4-26 0,0 1-18 0,3-5-32 0,8 2-10 0,13-8-4 31,6 3-1-31,16-1-18 0,-7-2-15 16,2 0-39-16,2 0-14 15,-9-2-15-15,6 1-27 16,-6-1-265-16,-7 2 204 0</inkml:trace>
  <inkml:trace contextRef="#ctx0" brushRef="#br0" timeOffset="-100207.47">19555 6187 217 0,'1'-1'55'0,"1"1"85"0,-2 0-3 0,0 0 7 0,2 0 3 0,-1 0-16 16,7 1-11-16,-6-2 0 0,-1-3-1 0,-1 4-2 0,0 0 3 0,0-4 6 0,-9 4 2 0,-1 0 3 15,-5 0-6-15,-12 0-21 0,-3-2-12 0,-13 0-26 0,-9 1-7 16,2-5-3-16,-6 1-3 0,1-1-2 15,3 2 0-15,-2 6-12 0,-2 4-2 0,-6 8 2 32,-10 1-9-32,-9 10-3 15,-4 0-7-15,-2 7-14 0,15 2 3 16,4 6-17-16,13 2 1 16,6 3-2-16,8 7-2 15,4-2 4-15,9 2 0 16,4 3 0-16,8-1 1 15,5 3 3 1,8-4 0-16,5 2 2 0,1 2 1 0,10-6 7 0,2-4 0 16,11-1 0-1,0-5-1 1,11-5-6-16,5-6 1 0,4-6 4 0,12-2-4 16,9-8 2-1,4-1-3-15,15-1-7 0,4-1 3 16,2-4-3-16,-1 4 1 15,-1-2 6-15,0 4 0 16,16 1 0-16,3-2 0 16,8 1 0-1,-1 0 1-15,-5-5 2 16,2-2-1-16,9 3 1 16,1-4 0-1,-5-2 0-15,-4 2 0 16,-12-3 0-16,-2-4 0 0,7 2 0 15,8-5 0-15,0-1-2 16,0-2-1-16,-6-1 0 0,2-1 0 0,17-1 0 16,4-3 0-1,5 0 0-15,1 3 0 0,-8 0 1 16,3 3 0-16,6 3 0 16,-8 2 1-16,-10-3-1 15,-7 6 1-15,-8 1 0 16,1-1-1-16,6 6-1 15,-5-4 1-15,-11 0 0 0,-3 1-1 16,-6-2 2 0,2 4 0-16,6-2 0 15,-1 2 0-15,-9 0-1 16,-5-1 2-16,-9-2 3 16,-4 0 1-16,6 1-1 15,2-3 0-15,13-3-5 0,0-1-1 16,1 1 1-1,3 2-1-15,-14-6 2 16,-6 1 1-16,-12-3-1 16,-2-6 2-16,4 3-6 0,-6-1 5 15,6 1 0 1,-3 2 3-16,-8-7 8 0,0 3-7 16,-13-5 2-16,-2 0-4 15,-9-2-2-15,-3 1 0 16,0-4 1-16,1-1-6 15,-1-7 1-15,-1-1 1 0,-9-3 4 16,-4-4 20-16,0-8-18 16,-3-5-1-1,-1-2-5-15,-3-5-12 16,-7 5 12-16,-6 5 0 0,-9-2-4 16,-5 1-2-16,-4 1 0 15,-3 2-1-15,-5 4 2 16,-3 0 1-16,-6 0 0 15,-5-2 2-15,-4 5-1 16,-4 3-1-16,3 8-1 0,-4 2 0 16,1 4 3-16,-8 1 0 15,-1 5 1 1,-5-1-1-16,-17 2-2 16,-7-2 0-16,-20 3-2 0,-2 4-1 15,-3 2-2-15,0 2 0 16,-10 1 1-1,-5 0 1-15,-10 1 2 0,3 1 2 0,13 0 0 16,-4 2 0-16,-5-1 0 16,-4 4 0-1,4-2 1 1,12-1-1-16,-5 6 0 16,5-1 1-16,-8 4 1 0,-3 3 0 15,17 2 1 1,-8 4-1-16,-12-1 1 15,-2 6 0-15,-8-4-1 16,6 3 0 0,-3-2 0-16,1-2 1 0,2-3 0 0,7-2 0 15,30-6 1-15,10 1-1 0,8 0 2 16,-1-4 0-16,4 3 0 16,1 0 0-16,16 6-2 0,-4-1 1 15,9 4 0-15,-9-1 0 16,-9 6 0-16,-11 1 0 15,-8 0 1-15,-8 1-1 16,13-4 0-16,3 1-1 16,0-4-1-16,3-4-2 15,-5 1-41 1,4-4-21-16,13-6-106 16,9 0-87-16,28-11 148 15</inkml:trace>
  <inkml:trace contextRef="#ctx0" brushRef="#br0" timeOffset="-98745.28">22795 5370 745 0,'8'-9'183'16,"-2"-4"159"-16,-2 4-97 0,-8-2 21 0,1 6-57 0,-3 3-35 0,-7 9-62 0,-4 1-33 0,0 12-53 0,-5 5-10 0,3 5-12 0,1 5-2 15,10 1-4-15,4-4-2 16,13-2-1-16,7-10 2 16,8-7 14-16,2-4 9 0,9-9 19 15,0-6 4 1,-5-8-2-16,-3-2 2 16,-13-1 0-16,-5-5 2 0,-9-2 1 15,-9-1-6-15,-7-5-17 16,-12-2-6-16,-1 4-17 0,-1 4-13 15,5 7-27-15,0 6-24 16,6 9-78-16,-5 4-47 0,10 4-157 16,1-4 182-16</inkml:trace>
  <inkml:trace contextRef="#ctx0" brushRef="#br0" timeOffset="-98520.42">23481 4929 1638 0,'0'-26'150'0,"-9"3"38"0,-11 9-10 16,-10 12-79-16,-7 4-45 0,-1 16-20 0,1 16-2 16,3 14-17-16,3 6-8 15,7 14-9-15,8 3-1 16,5-3-5-16,2 1-47 15,3-9-100 1,-5-3-95-16,7-10 115 0</inkml:trace>
  <inkml:trace contextRef="#ctx0" brushRef="#br0" timeOffset="-98341.5">22997 5358 1272 0,'0'-24'118'0,"2"5"193"0,14 6-150 0,4 5 1 0,-3 4-8 0,5 4-74 0,-1-3-28 0,9-4-39 0,5 1-14 0,9-15-120 16,11 1-111-16,18-7 128 16</inkml:trace>
  <inkml:trace contextRef="#ctx0" brushRef="#br0" timeOffset="-98141.73">23788 4812 1626 0,'-21'-6'145'0,"-3"2"74"0,-4 6-40 0,1 11-39 0,3 4-48 0,-1 19-40 0,8 12-13 15,0 15-21-15,-1 8-7 16,1 7-11-16,-4 4-5 15,1-4-53-15,-1-4-50 16,1-9-134-16,1-9-120 16,2-7 196-16</inkml:trace>
  <inkml:trace contextRef="#ctx0" brushRef="#br0" timeOffset="-97974.31">23327 5241 1352 0,'6'0'119'0,"5"1"166"0,13 3-202 0,3 0 8 0,12-2-26 0,4-1-34 0,12-1-78 0,-1-4-78 0,4-7 71 32</inkml:trace>
  <inkml:trace contextRef="#ctx0" brushRef="#br0" timeOffset="-97725.02">23983 5097 1538 0,'-20'5'132'0,"-1"3"77"0,-4-2-49 0,-2 4-28 0,7-1-43 0,4 5-43 0,6 1-5 0,10 8-22 15,0 1-9-15,11 6-6 16,4 6-7-16,2 2 1 15,2 1 2-15,-7 1-9 32,-5-2-2-32,-10-4-12 0,-10-5-15 0,-12-6-34 15,-5-7-32-15,-5-9-77 16,4-7-58 0,1-13 131-16</inkml:trace>
  <inkml:trace contextRef="#ctx0" brushRef="#br0" timeOffset="-97208.75">24004 5307 925 0,'19'13'128'0,"-2"-1"88"0,10-2-84 0,4-4 17 0,6-6-71 15,5-3-20-15,9-6-18 16,-6-1-10-16,-4-6 1 15,-9 0-1-15,-16 2 21 0,-7-1 11 16,-9 2 28-16,-6-1 10 16,-15 7-23-16,-5 6-17 15,-14 12-44-15,-7 11-17 0,3 9-10 32,6 9-1-32,14 4 3 15,12-3-1-15,18-1-9 16,16-3-15-16,16-8-46 15,8-6-7-15,-1-8-15 16,-1-8 13-16,-3-8 18 0,-7-12 4 16,0-17 25-16,6-1 6 15,-4-20 58-15,0-2 30 16,-6-12 52-16,-6-8 19 0,-4-4 21 16,-2 0-9-1,-6 11-27-15,-1 12-3 0,-7 19-1 16,-4 34-11-16,-2-1-31 15,-3 23-19-15,-4 29-47 16,-2 9-3-16,1 13 7 16,-1 9-6-16,7-3 3 0,2 1-10 15,4-5-76-15,5-6-26 32,3-16-110-32,-1-3-63 0,6-27 170 15</inkml:trace>
  <inkml:trace contextRef="#ctx0" brushRef="#br0" timeOffset="-97045.82">24537 5176 1365 0,'14'27'124'0,"3"0"108"0,9 0-150 0,5-5 0 0,9-5-48 0,10-3-52 0,2-9-161 0,10-5 122 0</inkml:trace>
  <inkml:trace contextRef="#ctx1" brushRef="#br0" timeOffset="198413.56">7898 5546 0,'0'0'0,"0"0"0,0 0 0,0 0 0,0 0 15,0 0-15,0 0 0,0 0 0,27-39 0,-27 35 0,0 0 0,-12 4 0,12 0 0,0 0 0,0 0 0,0 0 16,0 0 0,0 0-16,0 0 15,0 0-15,0 0 16,0 0-1,0 0-15,0 0 16,0 0 0,0 0-1,0 0-15,0 0 0,0 0 16,0 0-16,0 0 31,0 0-31,0 0 16,0 0-1,0 0-15,0 0 16,0 0 0,0 0-16,0 0 15,-15 79 1,15-75-16,-8-1 16,8 1-16,0 0 15</inkml:trace>
  <inkml:trace contextRef="#ctx0" brushRef="#br0" timeOffset="-93076.89">330 360 452 0,'-9'0'137'0,"-5"2"103"0,-4 4-25 0,1 2-21 0,4-4-37 0,7 3-19 0,6-7-45 0,5-7-17 0,11 0-12 16,6-4 0-16,1-2 4 31,6 2-3-31,1 8-16 0,4 3-12 15,4 4-18-15,0 6-4 16,5-2-9-16,2-2-1 16,1-3-2-16,2-1 0 15,-9-2 1-15,-4 0 0 0,-12-2 2 16,-5 1 1-16,-14-2-26 16,-4-2-64-16,-6-3 51 15</inkml:trace>
  <inkml:trace contextRef="#ctx0" brushRef="#br0" timeOffset="-92843.9">592 328 1324 0,'-27'19'125'0,"2"0"55"0,0 0-19 0,11 0-80 0,1 3-26 15,12 3-23-15,4 7-13 0,5 6-14 16,-1 8-2-16,3-2 0 16,-1 5-1-16,-4-2 0 15,-2-4-5-15,-4-6-79 0,-4-5-78 16,-8-8 85-16</inkml:trace>
  <inkml:trace contextRef="#ctx0" brushRef="#br0" timeOffset="-92426.97">296 789 964 0,'-15'14'133'0,"1"7"101"0,2 5-18 0,2 0-75 0,9-6-18 0,4-10-20 0,9-9-15 0,14-9-19 16,7-11-11-16,11-4-24 31,8-7-13-31,9 0-11 0,4-2-3 0,-3 7-3 15,-10 6 2-15,-14 7-1 16,-8 10-1-16,-11 8 3 16,-2 7-1-16,-3 14-1 15,-1 3 1-15,-2-2-3 16,-5 4 0-16,4-9 0 16,-4-1 1-16,-1-9 2 15,-4-12 3-15,-1 3 3 16,-1-9 1-16,-4-14-3 15,-1-2-1-15,4-12-9 0,0-1-3 16,9 2-4 0,4 4 1-16,6 9 6 15,0 6 3-15,-2 13 1 16,7 7 0-16,-5 7-2 0,-1 8-1 0,3 0-1 31,-3 8-4-31,-1-5-51 16,4-4-42-16,-1-4-131 15,5-4-97-15,4-10 176 0</inkml:trace>
  <inkml:trace contextRef="#ctx0" brushRef="#br0" timeOffset="-91710.88">1357 713 1169 0,'-19'-4'174'16,"4"-1"107"-16,-1 3-66 0,-6 2-52 0,1 7-70 15,-4 0-28-15,3 9-42 16,0 2-11-16,0 10-10 0,4 3-2 16,9 4-6-1,6 0-2-15,12-8-2 16,5-5-2-16,13-5 3 16,3-6 1-16,7-9 0 0,2-4 2 31,4-15 1-31,-10-8 2 0,1-24 3 15,-11-5 2-15,-6-9 4 16,-5-5 2-16,-10 2 3 16,-2 4 2-16,-11-1 0 0,-5-1-2 15,0 7-5-15,-2 0 0 16,-1 24 2-16,3 16 3 16,6 26-2-1,-1 13 0-15,0 13-8 0,8 11-3 0,3 7-2 16,5 12 1-1,9 4 1-15,5 4 0 16,-2-9 0-16,7 0 1 0,9-14-3 16,2-11 0-16,11-13 0 15,-5-12 1 1,-2-17 2-16,-1-15 2 0,-7-4 3 16,3-11 2-16,-8-3 2 15,-4-5 0 1,-7 0 3-16,-9 0 2 15,-6 5-1-15,-5 7-1 16,-7 9-3-16,-1 9-4 0,-1 12-5 16,-2 7-2-16,2 14-4 15,3 7 0-15,1 8 1 16,1 4 1-16,7 4 2 16,4 0-1-16,7-5 2 15,4-4-1-15,4-8 1 16,5-5 1-16,4-11 1 15,4-10 1-15,4-9 2 16,7-5 0-16,11-9-1 16,0-2 0-16,4-1-1 0,-6-1 0 0,-10-4-6 15,-7 4-27-15,-6-2-114 16,-7 2-78 0,-6 1 108-16</inkml:trace>
  <inkml:trace contextRef="#ctx0" brushRef="#br0" timeOffset="-91533.04">1875 675 1275 0,'-3'29'134'0,"3"1"49"0,6-3-16 0,11-2-57 0,13 0-52 0,2 0-22 0,14 4-26 16,-7 1-5-16,2 1 6 15,3-4-21-15,-3-3-81 16,2-4-73-16,-2-6 75 16</inkml:trace>
  <inkml:trace contextRef="#ctx0" brushRef="#br0" timeOffset="-91293.4">2507 570 1398 0,'5'1'105'0,"5"2"44"16,2-3 22-16,12-4-75 0,4-1-16 0,5-4-40 0,7 1-18 0,2 1-16 0,-4-1-2 15,-1 4-2-15,-9-1-45 16,-4 3-140-16,-1 1-211 15,1 2 206 1</inkml:trace>
  <inkml:trace contextRef="#ctx0" brushRef="#br0" timeOffset="-91119.26">2594 757 1395 0,'2'19'108'0,"9"-3"31"0,5-6-9 0,18-10-81 16,9-2-18-16,4-9-14 0,5-5 13 0,-4-3-56 0,-3 0 27 0</inkml:trace>
  <inkml:trace contextRef="#ctx0" brushRef="#br0" timeOffset="-89328.29">3717 559 264 0,'-4'0'97'0,"2"1"111"0,1 1-4 15,-1 3-30-15,2-2-17 0,0 5-34 0,0-4-17 0,0 4-25 0,0-3-4 0,0 0-13 0,2 1-5 31,-2-6-3-31,0 0 3 0,0 0 2 16,0-6-1-16,3-1-10 16,1-5-12-16,-2-1-9 15,0-3-1-15,-6 4-7 16,-5-4-1-16,-5 8-9 16,0 3-6-16,-7 5-5 15,4 5-4-15,-4 8-5 16,4 6-2-16,3 12 2 15,-2 4-1-15,10 7 5 0,4-2 0 16,2-7 1-16,6-1 0 16,7-14 2-1,-2-3 1-15,9-11 2 0,-4-4 1 16,2-14 3-16,4-6-1 16,3-10 11-16,-1 0 5 0,-1-2 14 31,-2 4 7-31,-4 3 5 0,-3 3-1 0,-11 11-8 31,-1 9-5-31,-2 0-17 0,-2 1-8 16,-1 13-7-1,-5 7-6-15,7 11 0 0,-1 0-1 16,4 0-37-16,7 2-32 16,7-5-85-16,3-2-62 0,6-6-278 15,8-7 293-15</inkml:trace>
  <inkml:trace contextRef="#ctx0" brushRef="#br0" timeOffset="-88928.88">4159 761 484 0,'-1'-10'167'0,"-7"-1"180"0,5-2-44 0,-7-1-81 0,-4-3-42 0,1 3-76 0,-3 0-34 16,4 4-47-16,-1 8-11 15,-3 7-11-15,-1 11-4 16,1 14-6-16,12 3 0 15,-4 6 1 1,14-1 2-16,7-6 0 16,-4-7 1-16,16-11 3 15,-4-3 2-15,3-9 2 16,-9-7 4-16,-4-11 3 16,-4-1 0-16,-7-16 1 0,0-3-1 15,0-10-3-15,4-8 2 16,1-7 8-16,-2-2 7 0,5 0 15 15,0 0 5 1,-3 11 4-16,-5 9-5 0,0 18-9 16,0 11-9-16,-11 17-17 15,1 8-7-15,6 22-10 16,-4 9 0-16,8 14 9 16,8 8-25-16,3-1-106 0,8 2-85 15,10-8-257 1,6 3 251-1</inkml:trace>
  <inkml:trace contextRef="#ctx0" brushRef="#br0" timeOffset="-88260.21">4506 802 765 0,'-12'-18'137'0,"-4"-2"129"15,-8 2-31-15,-1 6-73 0,-2-6-40 0,3 14-65 0,6 1-24 16,2 7-29-16,2 9-8 15,9 14-8-15,-2 4 0 16,7 1 2-16,8 1 4 16,2-9 1-16,4-9 0 0,3-2 3 31,4-7 2-31,-1-6 1 16,1-6 1-16,1-16 4 0,-3-3 1 15,-3-13 3-15,-1-3 2 0,-7-13 14 16,0-3 7-16,-6-9 14 15,-4-2 5 1,-4 0 6-16,1-2-7 16,-4 8 0-1,4 7-2-15,-1 26-16 16,3 9-1-16,-1 20-26 0,3 16-8 16,-5 20-11-16,1 13 0 0,2 22 8 15,-5 0 2-15,8 6 1 16,3 0-4-16,14-6-15 15,5-8-8-15,16-22-10 16,8-9 0-16,4-18 13 0,-5-11 7 16,-3-14 12-16,-4-9 3 15,-14-10 5-15,1-3 3 16,-14 3 3-16,0 3-1 16,-3 13-2-16,-8 12 0 15,2-4-9 1,-6 17 0-16,-2 11-4 15,4 5 1-15,4 3 5 16,0 0 1-16,6 0 2 0,-5-10 0 16,-3-10 3-16,1-9 5 15,-1 1 7-15,-3-9 3 16,2-7 13-16,-9-11 7 16,8-11 3-16,2-5-2 15,2-11-15-15,6-3-13 16,8 2-13-16,7 6-3 15,1 11-2-15,4 3 0 0,-5 12-41 16,-5-1-43-16,0 8-173 16,1 1 147-1</inkml:trace>
  <inkml:trace contextRef="#ctx0" brushRef="#br0" timeOffset="-87945.78">5084 535 733 0,'-5'19'109'0,"0"-5"76"0,5-1-16 0,5-12-82 0,1-1-21 0,10-4-23 0,4-9-12 0,1-6-15 16,-2 2 0-16,-5-4-5 16,-1 4 1-16,-10 4 23 15,-6-1 10-15,-10 3 10 16,-6 5 2-16,-12 6-21 15,-1 6-12-15,-3 13-19 16,7 9-7 0,6 7-8-16,8 4 1 0,12 6 0 15,4-4 2-15,13-5 3 0,9-3-2 0,11-9-22 16,1-7-35-16,5-14-204 16,0-6 167-1</inkml:trace>
  <inkml:trace contextRef="#ctx0" brushRef="#br0" timeOffset="-87686.1">5524 418 1002 0,'-27'10'97'0,"-5"2"64"0,-2 3-27 0,4 0-32 0,3 3-32 0,11-4-38 0,11 0-14 0,10 2-11 15,12 1-2-15,4 2 0 16,7 0 0-16,-6 2 0 16,2 2-1-16,-3 4 1 15,-13 0-1-15,-1 1 4 16,-10-1 1-16,-9-3 0 0,-6-1-2 16,-7-5-31-16,-3-4-43 15,-1-11-197-15,2-6 161 16</inkml:trace>
  <inkml:trace contextRef="#ctx0" brushRef="#br0" timeOffset="-87353.03">5712 414 719 0,'-5'0'132'0,"-5"4"176"0,-4 4-112 16,0 3-8-16,-5 2-46 0,5-4-72 0,3 4-27 0,6-4-35 0,5 1-8 0,6 1-5 15,4-2 0-15,6 4 4 16,1 3 1-16,-3-2 3 16,-1 3 1-16,-9 5-1 15,3-3 2-15,-6 3 1 16,-2 2 0-16,-7 0 5 31,-3-5 0-31,-3 0 1 0,-10-5 1 0,3-2-7 16,1-4-1-1,-5-8-9-15,1-3-23 0,-3-10-106 16,2-4-107-16,9-3 125 16</inkml:trace>
  <inkml:trace contextRef="#ctx0" brushRef="#br0" timeOffset="-85519.26">6324 108 505 0,'3'-2'158'0,"-2"-4"117"15,-1 6-22-15,0 0-19 0,-4 8-33 0,-6 4-27 0,-2 14-56 0,-1 3-25 0,-1 14-45 0,0 3-10 0,1 15-19 16,-4 9-3-16,-2 13 4 16,-5 7-20-16,-11 13 2 15,1 1-2-15,-14-3-15 16,-4-5 11-16,3-20-40 15,8-12-27-15,14-21-69 16,7-15-60-16,20-26 114 16</inkml:trace>
  <inkml:trace contextRef="#ctx0" brushRef="#br0" timeOffset="-85030.38">6614 152 770 0,'5'16'156'0,"-4"1"60"0,-7 18 33 0,-5 9-38 0,-8 16-93 0,-3 4-35 15,1 17-58-15,-1-2-8 0,3 0-9 0,5-2-2 16,9-11-3-16,1-8 0 0,4-12 1 16,-4-11 0-16,4-13 3 15,0-6 1 1,0-10 7-16,0-6 0 0,-3-10-1 16,2-13 1-16,1-10-7 15,3-7 0-15,8-2-2 0,5 9-1 16,7 3-1-1,6 8 0-15,4 11 1 16,3 6 1 0,-6 10 2-16,-3 6 2 0,-8 4 5 15,-10 4 2-15,-4 3 1 16,-2 4-3-16,-12-1-1 16,-5-8 3-16,-13 5-7 15,-8 0-4-15,-4-3-24 16,-1 6-28-16,2-12-60 15,4-7-51-15,8-7-316 16,6-17 290-16</inkml:trace>
  <inkml:trace contextRef="#ctx0" brushRef="#br0" timeOffset="-84781.53">6907 276 881 0,'7'0'141'0,"-3"4"75"0,4 11-25 0,-5 4-41 0,-1 22-43 0,1 5-23 0,-3 15-28 0,0 6-15 0,-3 2-22 16,3 4-4-16,-2-10-9 15,2-3-6-15,2-7-8 16,0-10-32-16,4-8-115 15,-5-10-110-15,10-19 132 16</inkml:trace>
  <inkml:trace contextRef="#ctx0" brushRef="#br0" timeOffset="-84563.58">7144 287 1169 0,'-3'11'104'0,"-2"7"74"0,0 10-14 0,-3 16-40 0,1 8-27 0,2 13-42 0,-5 3-12 15,-1 8-17-15,2-1-4 16,-1-5-13-16,-2-3-3 16,9-16-6-16,-2-8-36 0,10-12-121 15,-2-9-187-15,13-14 186 16</inkml:trace>
  <inkml:trace contextRef="#ctx0" brushRef="#br0" timeOffset="-84328.55">7456 466 951 0,'-17'11'126'0,"-11"3"92"0,-1 5-16 0,-9 11-60 0,-3-2-37 0,3 7-59 15,7 1-21-15,10-1-21 16,7 1-7-16,14 0 1 16,3-6-6-16,18-4-2 15,6-4 0-15,6-7-20 16,5-4-28-16,6-11-143 16,-2-1-165-16,9-24 197 15</inkml:trace>
  <inkml:trace contextRef="#ctx0" brushRef="#br0" timeOffset="-84047.43">7825 535 743 0,'-23'8'169'0,"-4"1"221"0,-8 1-186 0,-4 2-43 0,6 1-57 0,4-2-66 0,10-1-13 0,15 1-23 0,1-3 0 15,15 4-3-15,9 1-4 0,9 4 5 16,0 0 0 0,1 6 4-1,-1-3 1-15,-6 4 1 0,-2 2 1 16,-11 0-2 0,-10-3 2-16,-10 1 3 15,-11-3 0-15,-6-6-7 0,-1-1-30 16,2-9-111-16,5-5-87 15,7-12 110-15</inkml:trace>
  <inkml:trace contextRef="#ctx0" brushRef="#br0" timeOffset="-83847.43">7997 612 1005 0,'-1'22'123'0,"-2"5"46"0,-4-2-16 0,7 5-99 0,10-1-31 0,7-7-14 0,4-2-3 0,6-9-6 15,-4-7-29-15,1-8-130 16,-5-8-211-16,4-10 204 0</inkml:trace>
  <inkml:trace contextRef="#ctx0" brushRef="#br0" timeOffset="-83714.54">7896 480 1640 0,'0'-2'6'0,"0"-10"9"0,2 2-31 0,6-1-61 0,5 3 44 0</inkml:trace>
  <inkml:trace contextRef="#ctx0" brushRef="#br0" timeOffset="-83211.49">8203 503 1071 0,'-7'12'189'0,"-2"-6"106"0,-1 0-108 0,9-4-58 0,4-4-85 16,6-1-17-16,7 0-8 15,-2 1-7-15,5 4-8 16,-1 6-3-16,-3 4-1 16,-4 1 1-16,-1 6 1 0,-10 1 1 0,-5-1 2 31,-4 3 0-31,-7 2-1 0,-1 1-2 0,4-1-2 16,2-5-1-16,9 1-4 15,2-4-1-15,11-3-1 16,11-2 1-1,1-11 3-15,2 0 2 0,-2-8 1 16,3-3 2-16,-1-6-1 16,0-6 1-1,0 0 2-15,-1 1 0 16,-2-2 4-16,-8 2 3 0,-4 6 14 16,-7 2 12-16,-6 5 20 15,-7 4 6-15,-5 5 0 16,-6 5-11-16,-1 10-19 15,-5 11-12-15,8 10-17 16,-1 3-3-16,15 2-8 16,7-3-1-16,13-13-2 15,17-3 1-15,12-11-10 16,5-14-26-16,12-1-79 16,3-7-60-16,3-8 90 15</inkml:trace>
  <inkml:trace contextRef="#ctx0" brushRef="#br0" timeOffset="-81831.95">9425 366 402 0,'5'3'115'0,"-7"4"109"0,-2-3-13 0,-4 4-55 0,0-3-27 0,3 3-41 0,5-3-18 0,3-1-16 16,0 1-7-16,10 5-8 16,-2-1-5-16,-1 8-17 15,-3-2-6-15,4-1-6 0,-1 0 0 16,9-5 3-16,1-7 16 16,1-4 29-16,1-4 13 15,3-3 23-15,-4-7-1 31,-6 0-14-31,-5 0 4 0,-8 1-12 16,-4-4-9-16,-14 3-10 16,0 2-16-16,-10 3-25 15,0 6-6-15,7 2-11 0,0 3-6 16,18 3-31 0,2-1-24-16,15-2-82 0,0-5-69 15,17-1 124-15</inkml:trace>
  <inkml:trace contextRef="#ctx0" brushRef="#br0" timeOffset="-81515.38">10028 18 838 0,'9'-2'119'16,"2"2"86"-16,-11 3 18 0,-1 8-51 0,-9 13-20 0,-4 15-29 0,-6 10-18 0,-10 21-43 0,1 7-17 0,-6 14-32 15,4 9-6-15,-4 12-4 16,-3 3 0-16,0 5-1 15,1-2-1-15,8-9-46 0,6-14-44 16,12-21-148-16,7-16-125 16,11-33 193-16</inkml:trace>
  <inkml:trace contextRef="#ctx0" brushRef="#br0" timeOffset="-81197.74">10074 647 930 0,'-12'11'114'0,"0"2"58"0,-5 9 15 15,2 6-74-15,4 1-39 0,10 4-44 0,2-10-12 0,15-5-2 0,11-12 11 0,20-8 18 16,4-9 3-16,-7-6 4 15,-3-7 2-15,-19 2 16 16,-13 0 9-16,-9-1 3 16,-11-3-6-16,-12 1-32 15,-4-2-14-15,-3 4-22 16,-3 2-8-16,8 5-15 16,7 4-30-16,6 5-93 15,10 4-161-15,-9-6 166 0</inkml:trace>
  <inkml:trace contextRef="#ctx0" brushRef="#br0" timeOffset="-80642.74">8586 13 559 0,'-11'2'152'0,"1"-2"179"0,6 0-76 0,4-5-70 0,8 2-37 0,6 1-58 0,3 2-9 0,18 14-6 0,4 12-11 16,12 15-20-16,9 11-9 16,1 9-14-16,2 1-6 15,-1 1-6-15,-10-5-5 0,-11 4 2 16,-6 1 4-16,-31 8 3 16,-10 1 1-16,-35 13 2 15,-17 5-6-15,-43 13-41 16,-18 2-36-16,-23-4-89 15,-3-3 78-15</inkml:trace>
  <inkml:trace contextRef="#ctx0" brushRef="#br0" timeOffset="-79932.33">3544 73 671 0,'8'-2'108'0,"-3"1"50"0,2-2 42 0,-2 1-7 0,-8 4-30 0,-6 10-12 16,-12 15-29-16,-6 16-19 0,-12 28-18 16,-4 11-18-16,-3 28-31 15,4 7-14-15,24 17-13 16,14 1-4-16,31-13-5 16,20-9-3-16,16-32 1 15,2-12 1-15,10-25-4 0,3-9-47 16,10-18 37-1</inkml:trace>
  <inkml:trace contextRef="#ctx0" brushRef="#br0" timeOffset="-77271.69">10712 697 348 0,'-4'0'106'0,"1"-1"113"0,1 1-14 0,-4-2-23 0,6 2-5 0,-2 0-2 0,-3 0-1 15,2 2-7-15,-8-2-12 16,-3 5-20-16,-3 3-14 16,-9-4-35-16,3 4-19 15,-9-2-34-15,2 2-14 16,2 5-16-16,-2 0 1 0,12 1-9 16,3 0-4-1,15 3-1-15,4 2 2 0,14 5 6 16,4 0 2-1,6-2 2-15,2 0 0 0,0 3-1 16,-3-1 2-16,-2-1 0 0,-4 4 1 16,-9-3 3-1,-8 2 2-15,-15-5 5 16,-5-1 0 0,-11-1-3-16,-6 0-2 0,-2-8-12 15,-4-3-18-15,-2-5-43 16,0-3-25-16,12-7-53 15,2 2-31-15,20-6-117 16,7 0-90-16,14-3 208 16</inkml:trace>
  <inkml:trace contextRef="#ctx0" brushRef="#br0" timeOffset="-76651.03">10832 914 863 0,'4'3'143'15,"2"-2"129"-15,-6 1-29 0,1-1-63 0,-1 4-45 0,2-3-60 0,1-1-21 0,7-1-26 0,2-3 4 0,2-6 2 16,4 1-3 0,-1-2-6-1,-3-1-7-15,-3-1-2 0,-3-1 3 16,-1 0 12-16,-7 1 9 15,-7-1 1-15,3 2 0 0,-12-3-7 16,-2 3-5-16,-1 6-11 16,-6 0-6-16,3 13-12 15,-2 5-7-15,10 12-6 16,6 7 0-16,1 2 2 16,8 6 0-16,5-2 6 15,1-4 0-15,12-2 2 16,-5-2 1-16,11-10-1 15,-3 1-1-15,3-13-2 0,5-5-9 16,-3-14-30-16,2-3-27 0,7-18-53 16,-1-4-18-16,-1-10-4 31,3-6 22-31,-12 0 58 16,-2-6 27-16,-11-4 42 15,-9 1 11-15,-5-1 32 16,-7-1 25-16,-4 11 48 15,-3 3 27-15,-4 16 14 0,4 11-9 16,2 9-36 0,1 6-24-16,10 10-49 0,-3 6-17 15,7 15-19-15,9 12-5 0,2 11 0 16,3 9 0-16,3 10 1 16,-3 3-1-16,-4 5 0 15,-3 0 0-15,-4-4-45 16,-1-6-33-16,1-8-66 15,4-11-38-15,-4-11-54 16,7-14-72-16,2-10 181 16</inkml:trace>
  <inkml:trace contextRef="#ctx0" brushRef="#br0" timeOffset="-76423.97">11067 590 1203 0,'-12'0'137'0,"4"3"169"0,2 4-130 0,2 1-34 0,8 1-31 0,0-3-65 0,1 2-21 0,11-8-22 0,4 2-4 0,10-4-15 16,8-4-22-16,2 3-69 31,7 0-50-31,-8 3 78 0</inkml:trace>
  <inkml:trace contextRef="#ctx0" brushRef="#br0" timeOffset="-76050.71">11460 639 720 0,'2'-1'181'0,"-1"-3"145"0,-1 3-97 0,-3-1 13 0,-6 4-103 0,-7 1-35 0,-8 6-47 0,-2 4-31 0,-3 4-14 16,5 5-8-16,12 2-8 16,1 0 0-16,11-2 1 15,8-2 2-15,6-2 3 16,5 1 6-16,11-7 9 15,0 1 1-15,-2-7 1 16,7 2-4-16,-10-5-8 16,-8 7 0-16,-2 2-1 0,-9 1 4 15,-8 7 1-15,-5 4 1 16,-16 1-2 0,-3 7 0-16,-15-5-40 15,0-1-33-15,-7-2-108 16,-1-3-151-16,7 9 186 15</inkml:trace>
  <inkml:trace contextRef="#ctx0" brushRef="#br0" timeOffset="-53160">408 1174 98 0,'-10'0'29'0,"-2"0"39"0,-1 0-6 0,0 0 25 0,1 3 19 0,7-2 40 15,-1 3 18-15,4-4 5 0,2 0-4 0,0 0-19 0,0-4-10 0,2-3-30 0,-1-1-3 16,6 3-21-16,-7 5-11 0,6-3-9 0,3 3-17 0,9 1-11 0,8 4-8 16,16 1 9-1,5-2 1-15,11-3 2 0,-3-1 7 16,-1-1-15 0,-11-1-5-16,-15 0-7 0,-12 2-6 0,-7-3-5 31,-4 3-7-16,-5 0-97-15,2 5-76 0,-7 0 90 16</inkml:trace>
  <inkml:trace contextRef="#ctx0" brushRef="#br0" timeOffset="-52817.64">652 1190 674 0,'-17'6'176'0,"1"-1"216"0,5 2-170 0,3-5-25 16,0 1-34-16,8 3-38 0,0-2-25 0,0 2-48 0,2 3-15 0,-1 10-17 15,4-1-5-15,0 10-11 0,-2 7-3 0,2 6 0 0,-2 6 3 0,-3 4-49 16,1 1-40 0,-1-8-101-16,-1-3-74 0,-5-11-213 0,4-10 264 0</inkml:trace>
  <inkml:trace contextRef="#ctx0" brushRef="#br0" timeOffset="-51794.75">963 1421 699 0,'-3'-3'77'0,"-2"-2"66"0,0-2 19 0,1-4-49 0,-4 3-9 0,0-3-30 15,-2 1-15-15,-7 5-14 0,1 5-9 0,-4 2-24 0,1 4-8 0,5 12-8 0,-1-1-3 0,6 10-1 0,4 6 0 0,5-2 3 0,2 4 1 0,3-8 2 0,2-5 2 0,4-14 1 0,4 0 6 0,-1-15 11 16,-2-7 4-16,3-13 5 16,-1-2 1-16,-2-8 8 15,1 7 0-15,-5 5 5 0,-3 5 0 16,-4 15-18-1,1 3-3-15,3 5-11 0,-4 8-6 16,2 5-3 0,7 2 0-16,4 2-1 15,3-3 1-15,12-7 0 16,4-1 3-16,6-13 12 16,4-4 10-16,-5-11 26 0,0-3 12 15,-12-4 7-15,-2 3 0 16,-14-1-9-1,-10 4-7-15,-11 5-9 0,-7 9-8 16,-2 8-19 0,4 10-7-16,0 20-12 0,0 12-5 15,12 21-1-15,4 4 2 0,4 7 2 16,4-1 3-16,2-2 1 16,-6-7 1-1,-2-4 1-15,-2-7-1 0,-11-11-1 16,-3-8-8-1,-10-14-13-15,0-9-3 0,-4-21 1 16,1-11 7-16,4-19 11 16,2-10 2-16,7-9 0 15,4-5-1-15,10 4-5 16,2 7 0-16,11 12-1 0,6 6 0 16,1 1 0-1,7 2-2-15,8 2-48 16,2 3-41-16,12-8-134 0,5 3-90 15,7-3 172-15</inkml:trace>
  <inkml:trace contextRef="#ctx0" brushRef="#br0" timeOffset="-51411.66">1723 1219 662 0,'0'13'162'0,"0"0"132"0,2-5-69 0,7 1-33 0,6-6-54 0,8-1-19 0,10-4-41 15,-1-3-5-15,9 2-23 16,0-3-15-16,0 3-13 16,-6-3-13-16,-5 1-27 15,-8 0-43-15,-10-1-162 16,1 3-244-16,-7 3 262 15</inkml:trace>
  <inkml:trace contextRef="#ctx0" brushRef="#br0" timeOffset="-51256.82">1790 1415 1122 0,'25'-3'137'0,"10"-3"80"16,17-4-26-16,8 2-51 0,-2 2-57 0,-3 1-34 0,-8 4-69 0,-1-4-79 0,-3 0 61 16</inkml:trace>
  <inkml:trace contextRef="#ctx0" brushRef="#br0" timeOffset="-50327.6">3492 1407 441 0,'8'-3'140'0,"-2"0"111"0,2 1-34 16,-6-2-18-16,-1-1-27 0,-1 2-12 0,-1-7-23 0,-3 1-13 0,-4-4-29 0,4 2-14 15,-7-5-29-15,3 2-12 16,-6 3-23-16,-4 0-8 16,-4 8-11-16,-3 4-6 0,-2 15-4 15,0 9-3-15,4 13-1 16,7 8 2-16,11-5 3 15,11 0 1-15,9-14 3 16,7-8 1-16,6-16 4 16,-1-6 2-16,3-11 5 15,-5-5 2-15,-1-10 14 16,-5-1 9-16,-10-4 12 0,-1-1 3 16,-8 3-8-1,-5 6-7-15,-3 0-14 0,-1 4-3 0,4 11-7 31,4 10-4-31,-4 2-5 16,10 12-2-16,3 10-4 16,3 4 2-16,6 8 4 15,0 3 0-15,-2 4 1 0,-1 6-1 16,-2 4-19 0,7 0-30-16,-3-2-147 0,1-4-94 15,5-13 147-15</inkml:trace>
  <inkml:trace contextRef="#ctx0" brushRef="#br0" timeOffset="-49779.09">3874 1478 888 0,'-7'-8'115'15,"1"3"77"-15,-3 1-23 0,-4 4-84 0,0 4-26 0,2 8-31 0,3 2-12 0,0 9-11 0,4 3-2 0,5 0-3 16,2-4-1-16,10-3 1 16,0-4 0-16,1-6 0 15,-1-4 3-15,-6-7 2 16,-2-3 1-16,-3-6 0 15,-1-7-1-15,4-9 1 0,0-3-1 16,0-8 11 0,2-2 12-16,-3 1 21 0,2-5 8 15,-5-2 3-15,1-1-6 16,-2 6-10 0,-2 1-3-16,1 14-4 0,-4-1-3 0,2 6-7 15,1 6-2-15,1 3-5 31,1 11-1-31,0 1-6 0,-2-2-8 16,-2 7-8-16,4 6-3 16,0 14-1-16,3 2 1 15,0 11 2-15,0 9 0 16,5 9 0-16,0 0 2 16,6 6 0-16,6-2 0 0,3-5-24 15,-5-6-24 1,5-11-66-16,-5-7 0 15,3-9-68-15,-4-8-39 0,2-6 149 16</inkml:trace>
  <inkml:trace contextRef="#ctx0" brushRef="#br0" timeOffset="-49045.58">4300 1478 1186 0,'0'-13'143'0,"-7"1"76"0,1-9-37 0,-7 4-45 0,-4 3-50 16,-4-4-20-16,-4 11-37 0,3 7-9 0,3 12-19 0,-1 6-4 15,9 13-7-15,6 5-1 0,5 1 3 16,11-1 2 0,3-9 1-16,0-7 1 0,7-9 1 15,-5-9 1-15,3-4 1 16,-2-7 0 0,-3-7 4-16,-1-8-1 0,-1-12-2 15,3-3-1 1,-1-13 0-16,-2 0 7 0,1-5 21 15,-8-2 10 1,-2 6 4-16,-3 4-1 16,-5 17 0-16,2 15-4 0,-8 27-9 15,0 7-7-15,-3 22-21 16,1 12-4-16,2 10 0 16,5 2 0-16,7-1 0 15,4-10-2-15,16-17 2 16,2-7-1-16,6-19 0 15,5-4 2-15,-2-16 3 0,6-8 0 16,-2-14 1-16,7-6 1 16,1-12 2-16,-2 1 1 15,-5 9-1-15,-7 1 1 16,-10 17-3-16,-4 8-2 16,-3 15-3-16,-9 5-3 0,6 17-1 31,-9 4-9-31,7 2-19 0,-6 0-10 0,3-6-3 15,-2-7 9 1,-2-6 26-16,4-7 11 16,-5-2 13-16,3-7 5 15,-1-8 22-15,2-4 10 0,4-15 19 16,3 0 1-16,11-6-26 16,4 1-11-16,8 7-26 15,0 2-8 1,0 11-8-16,-7 5-38 0,6 3-102 15,-3 2-83-15,11 4 111 16</inkml:trace>
  <inkml:trace contextRef="#ctx0" brushRef="#br0" timeOffset="-48360.99">5650 1095 918 0,'3'-6'148'0,"2"1"138"0,-4 2-21 0,1 3-73 0,1 0-26 0,-1-5-46 0,1 2-12 0,-3-2-26 0,0 5-7 16,0-2-23-16,-3 2-12 15,3 7-6-15,3 9-2 16,0 14 0-16,-1 3 0 0,-2 14-5 16,0 8-2-16,-5 10-7 15,-6 7-4-15,-8 6-9 16,2-3-1-16,-7-5-4 31,5-2-1-31,-6-13-7 0,0-5-20 16,2-7-49-1,6-9-30-15,6-8-79 0,11-4-42 0,3-13 127 16</inkml:trace>
  <inkml:trace contextRef="#ctx0" brushRef="#br0" timeOffset="-47537.96">6480 1152 485 0,'1'-3'133'0,"4"-2"85"0,1-3-23 0,-4 2-35 0,3-1-27 0,-1 3-4 0,-4 4 3 0,0 0-3 0,-6 7 0 15,-2 3-2-15,-11 10-22 16,-4 1-2-1,-6 4-32-15,-7 7-17 16,-3 2-18-16,-1 7-17 16,4 13-13-16,6 7-5 15,8 10-8-15,9 4-3 16,19-4 0-16,4-5 6 16,14-19 4-16,7-1 0 0,1-18 0 15,7-4-3-15,5-12-15 16,-3-7-35-16,-1-6-97 15,2-9-81-15,3-9 113 16</inkml:trace>
  <inkml:trace contextRef="#ctx0" brushRef="#br0" timeOffset="-47046.1">6702 1145 1118 0,'2'11'131'0,"3"8"92"0,-2 10-2 0,-2 15-90 0,1 8-31 0,4 6-59 0,-1 2-15 0,-4-5-13 0,6-1-3 0,-6-13-3 16,1-2 0-16,-2-10-1 16,-3-6 0-16,-4-7-12 15,3-5-10-15,2-11-16 16,-4-3-1-16,3-19 12 16,1-3 10-16,5-4 15 15,0 3 5-15,12 2 2 16,4 8 0-16,-2 5 3 15,3 8-4 1,-2 3-1-16,1 3-1 0,-2 8-2 16,-1 2 0-16,-5 3 1 15,0 1 1-15,-9 2 2 16,-2-5 1-16,-5 0 1 16,-6 0 1-16,-5 1-11 15,-3-3-14-15,-8 1-49 16,-1-1-35-16,-5-2-97 15,0-4-66-15,10-1 142 16</inkml:trace>
  <inkml:trace contextRef="#ctx0" brushRef="#br0" timeOffset="-46794.85">6985 1171 1162 0,'1'12'101'16,"4"7"66"-16,0 8 12 0,3 16-41 0,-4 4-16 0,-1 14-35 0,2 4-20 0,-3 1-28 0,-1-1-9 0,-1-10-20 16,2-4-5-16,-2-14-10 15,3-8-37-15,5-10-110 16,-3-5-87-16,7-16 116 15</inkml:trace>
  <inkml:trace contextRef="#ctx0" brushRef="#br0" timeOffset="-46562.77">7199 1185 886 0,'0'12'191'0,"-1"6"229"0,1 13-246 0,0 4-2 0,3 12-66 0,-3 5-19 0,1 8-30 0,1 2-12 0,-2-9-14 15,0-1-15-15,0-14-12 16,0-1 0-16,0-8-37 0,0-5-39 16,0-11-142-16,0-12-147 15,0 1 196-15</inkml:trace>
  <inkml:trace contextRef="#ctx0" brushRef="#br0" timeOffset="-46337.13">7392 1395 873 0,'-21'14'116'0,"-4"3"82"0,4-3-3 0,-4 4-64 0,5-3-24 0,10 7-33 0,9 2-12 15,8 4-20 1,6-1-9-16,3-6-13 16,4 4-7-16,-2-12-4 15,-1 4 8-15,0-6-101 16,-4-3-58-16,0-5 76 16</inkml:trace>
  <inkml:trace contextRef="#ctx0" brushRef="#br0" timeOffset="-45980.33">7687 1335 1147 0,'-4'0'150'0,"-11"0"104"0,1 3-21 0,-9 1-91 0,-2 6-38 0,3 1-44 0,0 3-19 0,5 2-21 0,-5 0-6 0,9 3-15 32,2-2-5-32,11 5-6 0,6 0 1 0,8-1 2 15,1-1 4-15,-3-3 5 16,2 4 0-16,2-4 3 15,-6 2 0-15,-6-1 3 16,-4-3 0-16,-9 1 0 16,-1 3-18-16,-13-6-45 15,4-1-29-15,-5-9-89 16,2 1-71-16,17-4 141 16</inkml:trace>
  <inkml:trace contextRef="#ctx0" brushRef="#br0" timeOffset="-45761.63">7846 1395 1020 0,'-5'25'131'0,"-3"9"81"0,-1 4-8 0,-7 2-92 0,2-2-36 0,8-10-45 0,-1-1-17 0,14-7-16 0,-1-9 2 16,8-9-53-16,3-4-49 16,-2-9 58-16</inkml:trace>
  <inkml:trace contextRef="#ctx0" brushRef="#br0" timeOffset="-45614.4">7743 1213 1337 0,'-17'10'105'0,"1"-6"35"0,4 3-40 0,2-7-59 0,9-7-26 0,2-1-66 0,7-4-78 0,11 1 74 16</inkml:trace>
  <inkml:trace contextRef="#ctx0" brushRef="#br0" timeOffset="-45114.4">8016 1328 1019 0,'8'0'87'0,"5"-1"55"0,1-1 2 0,-1 1-26 0,7-1-29 0,-4 2-36 0,0 2-13 0,-5 4-13 16,-3 5-2-16,-10 6-1 15,-7 4 0-15,-9 7 6 16,-2 4-10 0,-13 6-11-16,-2 1-6 15,-4-4-8-15,5 6 4 16,20-13-3-16,14-4 0 16,16-10 1-16,8-8 2 15,13-6 8-15,4-3-6 0,-1-11 3 16,1-4 1-1,-3-7-3-15,-2-6 7 0,0-1 1 16,1-3-1-16,-9 7 18 16,-3 3 5-16,-14 3 35 15,-4 8 18-15,-14 3 9 16,-7 6 0-16,-10 10-31 16,-5 4-15-16,-9 16-24 0,1 2-9 15,1 14-11-15,8 5-5 16,13-5-8-16,12-3-1 0,14-10 1 15,11-4 2-15,15-9-4 32,-4-4-17-32,11-7-64 15,-5-4-45-15,1-7-193 0,3-4 185 16</inkml:trace>
  <inkml:trace contextRef="#ctx0" brushRef="#br0" timeOffset="-44814.41">8933 1428 863 0,'-2'9'234'0,"-1"1"176"0,-5 10-125 16,-7 4-37-16,-3 4-120 0,-2 7-38 0,-7-7-53 0,5 4-17 0,-7-5-10 0,1-4-5 0,3-2-19 0,3-6-34 0,1-5-130 15,7-4-95-15,6-1 136 16</inkml:trace>
  <inkml:trace contextRef="#ctx0" brushRef="#br0" timeOffset="-44614.59">8690 1424 831 0,'3'10'192'0,"-1"1"216"0,7 9-216 0,1-2-14 0,9 4-67 16,4 2-27-16,4-9-43 15,8 9-17-15,-8-10-15 32,-1 2-4-32,1 0-22 15,0-5-50-15,-2 1-286 16,8 3 229-16</inkml:trace>
  <inkml:trace contextRef="#ctx0" brushRef="#br0" timeOffset="-42704.2">9455 1235 432 0,'-1'0'154'0,"-6"-1"176"0,1-1-44 0,-4 2-42 16,-1-5-28-16,2 1-63 0,-4-3-28 0,-2-1-56 0,-3-4-23 0,-7 2-24 15,-2 6-5-15,-1 5-12 32,4 6-5-32,4 11-8 15,4 3-3-15,11 9-3 16,8-2 1-16,13 2 7 0,6 0 2 16,10-3 4-1,2-2 0-15,4-3 2 0,-8 0 1 16,-3-1 1-16,-5-5 1 15,-11-1 3-15,-5-2 2 16,-9-2 4-16,-9 0 1 0,-14-1-5 16,1-1-14-16,-13 1-66 15,7-1-28-15,-2-6-70 16,3-3-51-16,8 0-211 16,1 0 253-16</inkml:trace>
  <inkml:trace contextRef="#ctx0" brushRef="#br0" timeOffset="-42115.55">9498 1469 510 0,'20'14'139'0,"-6"-3"163"0,2-2-80 0,-9-7-42 0,4-1-36 0,0-2-36 0,0-5-12 0,1-1-13 16,-2-1-3-16,-2-3-16 16,0 2-6-16,-4-5-8 15,4-2-5-15,-6 0-10 16,1-1-7-16,-3-1-2 0,0 1 0 16,-5 1 5-16,-3 4 0 15,-4 2 4-15,2 7-10 16,1 3-8-16,-6 3-5 0,4 10-15 15,-4 3 2-15,2 9-6 16,4 5-2 0,4 5 3-16,2 2 0 0,11 1 5 0,3-3 1 31,9-7 0-31,9-2 1 16,-1-8 2-16,-1-6 1 15,-2-8-1-15,-3-4 0 0,0-9-8 16,2-4-7-16,1-9-10 15,2 2-4-15,-3-14 6 16,-1-2 5-16,-9-6 11 16,2-6 3-16,-6 1 6 15,-6-5 2-15,-4 3 3 16,-3 8 0-16,-2 13 16 16,-4 10 5-16,1 17 1 0,-1 1-1 15,-1 14-17 1,4 8-6-16,3 11-2 0,3 10-2 0,3 2-1 15,3 12-1 1,-1-5 0-16,1 0-1 16,-3-8-5-16,5-4-31 0,-3-5-86 31,0-7-82-31,1-6 99 16</inkml:trace>
  <inkml:trace contextRef="#ctx0" brushRef="#br0" timeOffset="-41648.92">9782 1395 790 0,'6'6'83'0,"3"-6"64"0,10 0-15 0,8-8-2 0,3-2-40 0,8 4-28 16,6-2-15-16,0 7-7 15,4 1 10-15,-12 3-2 16,-4 3 0-16,-12 5 2 0,-10-4-2 0,-4 0 9 16,-9 3 7-1,-8-5 3 1,-2 2-6-16,-11-3-23 16,2 2-13-16,2 2-14 15,-2 3-4-15,9 0-5 16,5-3-2-16,8 9 0 15,3-3 0-15,4 1 0 16,4 7 2-16,0-7 0 16,3 1-1-16,0 1 0 15,2-1 1-15,-7-8 5 16,1 2-1-16,-4-6 2 16,-7 3 3-16,-3 1 0 0,-7 1 1 0,-15 0 0 15,-3 2-5-15,-6-4-7 16,1-2-13-16,7-5-57 15,8-5-43-15,10-6-150 16,7 1-184-16,11-2 256 16</inkml:trace>
  <inkml:trace contextRef="#ctx0" brushRef="#br0" timeOffset="-41315.92">10260 1216 1036 0,'-16'3'129'0,"6"-1"99"0,1 0-28 0,4-2-42 0,7 3-42 0,7 3-34 0,2-1-16 15,7 12-13-15,7 4-4 16,-1 9-20-16,4 6-6 16,2 5-11-16,-2 1-3 0,-2 1-2 31,0 8-2-31,-13-6-2 16,-13-1-1-16,-14 10-24 15,-15-2-24-15,-8 8-78 16,-6 8-67-16,-11-4 103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04:28.53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09T17:06:27.582"/>
    </inkml:context>
  </inkml:definitions>
  <inkml:trace contextRef="#ctx0" brushRef="#br0">14395 4359 548 0,'-8'0'121'0,"-3"2"106"0,1-2-49 0,5 3-9 0,-2-6-32 0,10 1-10 0,-2 1-24 0,2-2-7 0,2 3-11 0,-2 0-9 0,5 3-7 0,-3-3-3 0,8 8-3 0,4 0 5 0,8 1-4 15,7 7-1-15,10-7-1 0,1-1-10 16,11 3-2-16,7-6 2 15,12 6-12-15,1-6-2 16,0 3-9-16,0-2-7 16,-8 0 5-16,1-4-10 15,4-2-6-15,7 0-1 16,14-2-1-16,11 2 0 16,1-8 6-16,-5 0-7 0,2-3-8 15,-5 0 11-15,15 3-12 16,13 5 2-16,-13 3-1 15,-4 2-4-15,-12 6 3 16,-13-5-1-16,8 2 2 0,7 2 3 16,6-5-9-1,3-2 1-15,3-3-2 0,-7-5-2 32,5-3 8-32,7 5 2 15,14-4 0-15,-1 1 0 16,-10 1 0-16,-3-3-1 0,-4 0 0 15,18 1 0-15,9-7 0 16,2 3-1-16,-2-7 1 16,-3 2 1-16,19 7 2 0,0 1 0 15,-1 9 2 1,-5 2 0-16,-4 11 0 0,7 3 2 16,-3-1 3-16,1 4 0 15,4-2 0-15,4-4-3 16,-2 1-4-16,3-2 0 15,-19-7-1 1,-10 2 1-16,-10-10-131 0,-12-5-268 16,-18-45 242-16</inkml:trace>
  <inkml:trace contextRef="#ctx0" brushRef="#br0" timeOffset="6424.65">22235 10576 400 0,'0'0'94'0,"-3"0"40"0,-6 2-24 0,-1 2-27 0,-1 3-58 0,2-6-11 0,4-1-21 0,-1 3-2 0,-1-4-44 16,1 1-55-16,0-2 63 15</inkml:trace>
  <inkml:trace contextRef="#ctx0" brushRef="#br0" timeOffset="6780.32">22202 10513 893 0,'24'-6'119'0,"-9"2"117"0,-2 0-4 0,-2 4-12 0,-5 0-16 0,-1 0-34 0,-5 4-18 0,2 6-40 0,-2 1-12 15,0 6-36-15,-2 5-12 0,-9 5-15 31,-1 5-10-31,-15 4-8 0,-5 5-6 16,-10 5-8 0,1 1-2-16,-10 2-7 15,2 5-3-15,0-6-1 0,4 3 0 16,7-7 8-16,5-6 0 0,17-10 0 16,3-4 0-1,12-11-6-15,2-1-1 0,13 1 6 16,8-2 5-16,18 3 10 15,2-1 1-15,11-4-4 16,3 2-3-16,-5-1-7 16,-1-7-1-16,-9-2-72 15,-4-4-52-15,-17-3-136 16,-6-5-124-16,-7-10 215 16</inkml:trace>
  <inkml:trace contextRef="#ctx0" brushRef="#br0" timeOffset="6980.31">22227 10972 1553 0,'5'-11'157'16,"-2"6"124"-16,7 5-23 0,-7 8-35 0,0 9-38 0,-1 16-70 0,-2 10-28 0,0 15-55 0,0 9-14 0,0 0-17 0,0-2-6 15,9-10-41-15,4-11-34 16,-4-14-96-16,15-6-70 15,7-13 133-15</inkml:trace>
  <inkml:trace contextRef="#ctx0" brushRef="#br0" timeOffset="7329.98">23033 11011 1717 0,'11'-1'157'0,"-9"-3"106"0,0 3-5 0,-4-2-77 0,-23 0-36 0,0-2-68 0,-10 5-29 0,-6 6-30 0,3 7-10 0,0 4-11 16,11 4-6-16,15 4-9 15,10-5-3-15,16 4 1 16,8 1 3-16,8 2 9 0,5 3 3 15,-3-2 3 1,-6-2 2-16,-13-6 1 0,-3 4 3 16,-20-2-12-1,-4 2-13-15,-15 1-8 0,-10 0-16 16,-10 0-32-16,2-3-26 0,6-9-97 16,9-4-56-16,12-12-83 15,10-9-185-15,21-14 315 31</inkml:trace>
  <inkml:trace contextRef="#ctx0" brushRef="#br0" timeOffset="7860.1">23084 11208 1311 0,'3'2'149'0,"10"1"95"0,-13 2-20 0,12-5-61 0,1-2-40 0,0-4-38 0,12 1-15 0,-6-4-38 0,3-4 6 0,1-3-9 16,4 2-5-16,-9 0 23 16,-3 3-1-16,-8 5 14 15,-9 1 5-15,-10 3-4 0,-9 4-5 0,-6 4-25 16,-1 5 2-16,-2 11-19 31,3 5-8-31,5 8-6 16,8-5-13-1,14 6-5-15,4 0 0 0,17-6 0 16,3 2 1-16,9-12-7 16,5 1-15-16,11-10-16 0,1-10-20 15,-6-2-60 1,0-12-36-16,-12-10-96 0,-2-12-67 16,0-9-77-1,1-13-30-15,1-12 94 16,-4-4 169-16,-7-9 288 0,-8-8 138 15,-9 2 135-15,-4 3-24 0,0 28-53 16,0 11 1-16,-4 27-53 16,-4 16-30-1,-7 14-65-15,-2 18-51 0,1 24-51 16,4 5-22-16,7 18-16 16,5 8-2-1,5-4-11 1,3 2-4-16,1-12-68 0,-1-7-56 0,5-14-145 15,-4-16-137 1,4 1 224-16</inkml:trace>
  <inkml:trace contextRef="#ctx0" brushRef="#br0" timeOffset="8244.92">23439 11103 1238 0,'11'-19'120'0,"11"9"98"16,13 4-37-16,20 8-35 0,6 2-3 0,4-4-25 0,-2 0-12 0,2-4-14 0,-4-3-16 0,6 1-6 0,-9 0-5 0,-12-1-22 0,-15 3-3 0,-18 0 4 16,-13 0 0-16,-14 2-4 15,-13 1-7-15,-11 5-27 31,-3 7-7-31,0 8-8 0,5 5 0 16,12 1-6 0,13-3 0-16,16 3 0 15,12-1 1-15,8 0 8 0,7 1 5 0,4 0 4 16,1 0 3 0,-4 2 1-1,-7-1 2-15,-19-1 4 0,-7 0 0 0,-19 0-3 16,-11 5-12-16,-14-3-57 15,-7 5-40-15,-15-6 186 16,-26 4-108-16</inkml:trace>
  <inkml:trace contextRef="#ctx0" brushRef="#br0" timeOffset="11661.53">8415 614 767 0,'4'0'155'0,"-3"3"87"0,-1-1-16 0,0-1-18 0,0 1-67 0,0 1-25 16,2 3-37-16,1-1-11 0,3 15-16 0,-4 6-9 0,1 16-20 16,2 9-7-16,-2 12-11 15,-2 1-1 1,-1 1-1-16,2-2 0 15,-2-4 1-15,0-4 0 16,-2-14 1-16,2-3 1 16,0-13 0-16,0-6 0 15,5-8-1-15,3-3-1 0,6-4-2 16,2 0-1-16,6-1 1 16,3-3 0-16,12 1 0 15,2 1-2-15,21 7-1 16,2 1-1-16,12 1-2 15,1 0 1-15,6-2 1 16,6-1 0-16,17-1 2 16,14-3 1-16,7 3 0 15,4-4 1-15,-1-2-1 16,-3 1 1-16,12-1 3 16,2 4 1-16,-4-2 0 0,4 2 0 0,-6 0-2 15,5-4 0-15,12-1-1 16,-11-3-2-16,8-5 1 31,-4-1-1-31,18-5 0 0,3-4 2 16,2-5 0-16,6-1 0 15,-3 0 0-15,-4 2 0 16,-2 3 0-16,-4 7 0 16,-4 2 2-16,-7 2 0 0,-11 4 0 15,-2-3 1-15,-14 6-1 16,7 1 0-16,-13 0 0 15,-11 1 1-15,-20 4 2 16,-15 1 0-16,-14 2 6 16,-7-1 8-16,-9-3 14 15,-4 3-2-15,-8-6 8 16,-4-1-10-16,-9 0-10 0,-1-1 11 16,-8-10 5-1,1-5 9-15,-4-9 4 0,-2-12-5 16,-5-12-14-1,0-15-5-15,1-4-9 0,-3-16-2 16,4-5-6 0,1 5-10-16,2 2-5 15,2 14-5-15,-2 26-1 16,0 8 6-16,0 19 0 16,-5 7-2-16,-3 9 0 15,-4 6 0-15,1-1 5 0,0 2 2 16,3-3 7-16,-2-2 2 15,1-3 4-15,-1-5 1 16,1-1-1-16,-4-5 0 16,-7-4-2-16,1 3-2 15,-14-1-3-15,-7-3 3 0,-5 1-9 16,-4 0-2 0,-22 3-3-16,-7 4-6 0,-24-3 6 0,-10 6 1 15,0-1 2 1,1 3 0-16,-13-2 1 15,1 0 0-15,-15 4 0 0,-4-1 1 32,10 1 0-32,-5-4 0 0,-12 5-1 15,-4 0-2-15,-3 5 0 16,0 4-1-16,-6 2-1 16,-6 8 1-16,6-3 2 15,-1 1 2-15,6 0 3 0,4-6 1 16,0-1-1-1,9-2-2-15,11-5-1 16,7 0 0-16,3-3 1 0,3 2 1 16,15 1 0-16,10-2 0 15,0-1-1-15,-4 0 0 16,-16 4-1-16,-5-1 0 16,5 5 0-16,1 4-2 15,-7 1 0-15,-7 3-1 0,-5-1 2 31,2 0 0-31,16-6 0 0,10 1 0 0,15-7-5 32,6 0-3-32,10 0-19 0,11-3-28 15,25-3-110-15,16 1-118 16,34-4 152 0</inkml:trace>
  <inkml:trace contextRef="#ctx0" brushRef="#br0" timeOffset="12530.51">14975 1142 916 0,'0'-5'139'0,"0"2"123"0,0 2-15 0,-3-2-49 0,-3-4-48 0,-1 3-70 0,-4-3-16 0,-9 1-14 0,-7 0-10 0,-12 2-12 0,-10 4-4 0,-2 4-17 15,9 2-3-15,5 7-9 0,12 1-4 16,12 3-9-16,9 5-1 16,10 2 1-16,13 1 2 0,9 5 8 15,2 3 2-15,10 2 4 16,1 4 0-16,-8 4 2 15,0-4 1-15,-14 2 2 32,-8 0 0-32,-13-4 3 0,-10-1 1 15,-13-8 3-15,-10-4 4 16,-5-12 8-16,1-12 2 0,11-12 1 16,2-12 2-1,15-15 12-15,10-4-1 0,13-14-2 16,14-1-3-16,13 0-17 15,0 4-2-15,7 8-4 16,-14 5-2 0,4 10-5-16,-12 2-3 0,-7 1-100 15,7 8-78-15,-10-6 95 16</inkml:trace>
  <inkml:trace contextRef="#ctx0" brushRef="#br0" timeOffset="12927.71">15264 978 1130 0,'8'0'147'16,"-8"0"167"-16,1 5-72 0,-2 3-26 0,-4 4-50 0,-3 6-96 0,5 5-21 0,-5 18-29 0,5 7-10 0,0 4-9 15,0 3 0-15,3 2-1 0,6-2 0 16,-1 5-4-16,3-5-1 15,-7-3-5-15,-1-5 3 16,-1-17 7-16,-6-8 5 0,2-22 11 16,-2-11 0-16,7-15 1 15,6-9 0-15,8-8-2 16,8-1 0 0,8 9 4-16,6 2 1 0,2 18-1 15,3 7-2-15,-4 9-9 31,-4 9-3-31,-8 6-1 0,-5 2-1 0,-7 3-1 0,-11 3 5 16,-12 4 1-16,-9 4 0 16,-19-3-16-1,-4 0-24-15,-6-10-55 16,0-5-37-16,18-5-103 16,9-7-68-16,24-21 163 15</inkml:trace>
  <inkml:trace contextRef="#ctx0" brushRef="#br0" timeOffset="14259.14">16327 1415 745 0,'13'2'168'0,"-2"-1"58"16,3-4 53-16,-11 0-18 0,0-7-64 0,-3-4-16 0,-9 2-53 0,-4-3-27 15,-17 1-50-15,-8 3-23 0,-9 11-33 16,0 3-10 0,3 23-11-16,6 5 1 0,9 10 0 15,12-5-1-15,22-4-1 16,10-7 1-1,14-14 6-15,7-8 8 16,7-11 12-16,-5-6 2 16,-4-6 7-16,-5-4 1 0,-9 2 13 15,-7 5 1-15,-7 7-3 16,-4 5-4-16,1 9-18 16,-3 13-8-16,1 15-2 15,4 1-1-15,9 3-26 0,8-3-37 0,10-16-98 16,6-4-45-16,9-8-79 15,5-8-31-15,2-7-51 32,-2-4 62-32,-2-2 239 15,-4 0 146-15,-16-3 278 16,-6 4 46-16,-19-3-13 0,-7-2-37 16,-17 2-85-16,-5 4-55 0,-13 3-114 15,-1 10-40 1,3 9-45-16,3 10-8 15,10 9-11-15,8 8 0 0,14-2-1 16,11 0 2 0,6-17 5-16,9 0 0 0,5-8 4 15,-1-8 3-15,7-4 4 16,-6-7 5-16,-1-14 9 16,-2-8 5-16,-10-11 12 15,1-11 1-15,-7-13 5 16,1-6 1-16,-7-10-4 15,-3-1-7-15,2 11-9 16,-13 8-1-16,5 31-3 16,-6 13-2-16,4 25-23 15,-5 19-10-15,1 21-12 16,-2 15 2-16,6 18 17 16,2 6 4-16,8 8 1 15,14-4-18-15,8-19-9 16,6-11-6-16,9-24-13 15,1-15 67-15,7-14-86 16,-2-10 7-16,-4-17 22 0,-3-3-49 16,-5-12 107-16,-3 1 6 15,-14 0 36-15,-8-3 13 16,-15 3 10-16,-14 2 1 16,-9 15-46-16,-3 15-22 0,-6 23-27 15,1 20-13-15,5 23 3 16,4-4 6-16,15 3-21 31,11-12-6-31,22-20 1 0,8-8 1 0,9-19 35 16,7-8 10-1,-2-13 6-15,5-13 3 16,0-12 10-16,-7-6 10 16,-4-14 26-16,-1-4 9 0,-14-15-1 15,-4 2-11-15,-9 2-25 16,-9 13-8-16,-9 37-13 15,-9 15-9-15,-13 44-14 16,-6 17-7-16,-5 29 2 16,-3 9 9-16,18 4 9 15,10-8 3-15,18-18 2 16,12-12 3-16,13-22 3 16,8-8 2-16,12-19 0 0,2-6-2 0,9-5-4 15,4 0-3-15,-7 6-5 31,-1 5-3-31,-8 14-30 0,-5 10-87 0,-5 9-10 32,-1 2-15-32,-17-1-17 15,3-5 89-15,-18-7 23 16,-3-7 29-16,-8-13 96 16,-1-2 24-16,-7-11 52 15,7-6 18-15,2-5-20 0,9-8-25 16,18-5-66-1,9-1-29-15,24-4-35 0,12 2-5 0,20 5-1 16,4-3 8-16,-3 4-100 16,-5 2-45-1,-5 2 80-15</inkml:trace>
  <inkml:trace contextRef="#ctx0" brushRef="#br0" timeOffset="15276.57">12205 373 1028 0,'0'-11'112'0,"3"-2"72"16,-1 7 6-16,-2 4-50 0,3 5-33 0,-3 18-43 0,0 9-21 0,4 28-21 0,-4 11-1 0,4 21-5 0,2 7-4 0,-4 5-4 16,-2 1-2-16,3-14-18 15,5-10-48 1,1-17-174-16,10-12 145 0</inkml:trace>
  <inkml:trace contextRef="#ctx0" brushRef="#br0" timeOffset="15842.77">13027 1568 857 0,'-3'-11'134'0,"-2"1"62"0,0 10-32 0,-3 4-24 0,0 18-78 0,-3 3-29 16,0 14-25-16,5 9-4 15,0-7-2 1,6-2-2-16,9-12 2 0,7-7 3 15,6-15 19-15,-1-3 21 16,1-9 26-16,-3-7 11 16,-5-8 15-16,0-1-6 0,-8-6 1 15,-1-4-4-15,-10 0-26 16,-3-3-12 0,-6 1-30-16,-3 3-13 15,3 13-43-15,1 10-35 0,4 6-109 16,7 6-96-16,10 0 150 0</inkml:trace>
  <inkml:trace contextRef="#ctx0" brushRef="#br0" timeOffset="16059.77">13633 1568 1006 0,'1'-6'169'0,"-1"-1"179"0,-1-5-61 0,-12 1-66 0,-3 1-57 0,-4 9-94 0,-4 2-31 16,0 21-26-16,-6 7-7 16,10 18-10-16,-4 3-2 0,13 14-2 15,6-6 2 1,5-1-26-16,4-10-45 0,5-3-132 16,-4-4-130-16,3-7 175 15</inkml:trace>
  <inkml:trace contextRef="#ctx0" brushRef="#br0" timeOffset="16271.7">13339 1838 1238 0,'0'0'78'16,"3"0"97"-16,2 1-59 0,12 4-16 0,7 1-2 0,11-6-54 0,-4 0-18 0,15-11-14 15,-6 0-32-15,4-5-80 16,1-2-56-16,0-1-168 16,2-2-53-16,0 2 202 15</inkml:trace>
  <inkml:trace contextRef="#ctx0" brushRef="#br0" timeOffset="16426.12">13923 1625 914 0,'-16'-11'179'0,"-4"3"171"0,-6 6-50 0,1 5-77 0,0 4-39 0,6 12-75 0,0 0-39 0,5 14-51 0,4 6-16 0,7 4-3 16,2 2 1-16,1-8-20 31,0-3-32-31,0-2-94 0,0-7-75 16,1 0 111-16</inkml:trace>
  <inkml:trace contextRef="#ctx0" brushRef="#br0" timeOffset="16591.22">13609 1871 1199 0,'20'12'63'0,"12"-1"28"0,4-3 2 0,12-5 3 0,5-3-33 0,-1-9-91 0,0-4-122 0,-7-1 92 0</inkml:trace>
  <inkml:trace contextRef="#ctx0" brushRef="#br0" timeOffset="17342.23">10334 515 601 0,'11'-7'132'0,"0"4"190"0,-2 1-121 0,-5 1 0 15,-3 1-24-15,-1 0-34 0,0 0-17 0,0 0-35 0,0 0-19 0,0 0-43 0,0 3-14 16,10 10-11 0,1 9-2-16,3 12 2 15,-2 17-1-15,-5 23 1 0,-4 13 0 16,-5 17 0 0,-4 5 0-16,-3-2-1 15,-1-5 4-15,10-20-52 0,8-3-30 16,6-20-102-16,7-9-106 15,6-12 167-15</inkml:trace>
  <inkml:trace contextRef="#ctx0" brushRef="#br0" timeOffset="17692.95">10989 1666 820 0,'6'20'155'0,"-1"5"211"0,4 12-164 0,-1-1-52 0,0 3-39 0,4-5-69 0,-2 0-21 0,1-2-13 15,-2-2-3-15,2-10-13 16,1-2-45-16,0-18-252 16,5-8 201-16</inkml:trace>
  <inkml:trace contextRef="#ctx0" brushRef="#br0" timeOffset="17825.49">11020 1415 1537 0,'-9'2'86'0,"1"-2"6"0,3-4-18 0,3-7-66 0,4 0-29 0,7 0-120 0,6 7-84 0,4 4 111 16</inkml:trace>
  <inkml:trace contextRef="#ctx0" brushRef="#br0" timeOffset="18075.45">11197 1622 696 0,'12'67'130'0,"-1"-2"106"0,-1-7-50 15,-9-17-74-15,3-4-26 0,-1-22-23 0,-2-2 8 0,-1-13-9 0,0-9 8 0,-1-10-2 16,1-8-16-16,-3-11-5 15,3 0-9-15,4 2-6 16,1 1-3-16,6 18-12 16,5 4-8-16,6 16-1 15,2 12-1-15,3 13 2 16,1 5-1-16,5 8-4 16,-3-3-1-16,-5 0 0 0,5-3-44 15,0-9-108 1,0-4-86-16,11-18 103 0</inkml:trace>
  <inkml:trace contextRef="#ctx0" brushRef="#br0" timeOffset="18441.86">11918 1760 1258 0,'-10'-6'172'0,"-4"0"124"15,-6 4-28-15,-6 4-108 0,0 3-51 0,-1 9-73 0,1 3-18 0,11 4-26 0,4-1-6 0,12-1-6 16,10 0-1-16,16-5-8 16,1-1-1-16,7-4 5 15,-3-6 2-15,-2-4 11 16,-5-6 7-16,-5-7 5 16,-2-2 2-16,-10-12 10 15,0-8 1-15,-12-21 5 16,-3-8 8-16,-14-18-1 15,-1-10 1-15,0 12 2 0,5 15 3 16,9 39 15-16,-2 24-6 16,2 44-12-16,-1 21-15 0,-4 39-21 31,5 7 2-31,4 3 2 0,4-4 1 16,7-23-3-1,9-15-36-15,13-20-88 16,8-11-70-16,20-18 91 15</inkml:trace>
  <inkml:trace contextRef="#ctx0" brushRef="#br0" timeOffset="19025.21">8928 1555 663 0,'0'-12'159'0,"-6"-4"98"0,3 3-18 0,0 7-30 0,-1 8-66 0,8 12-25 0,-1 16-41 0,-2 8-10 0,2 17-24 0,-1 8-13 15,-2 5-15-15,3 4-4 0,-3 6-6 16,2-7 0 0,9-4-2-16,1-13-1 15,3-23 2-15,0-8-13 16,4-25-71-16,-3-12-73 16,5-24 78-16</inkml:trace>
  <inkml:trace contextRef="#ctx0" brushRef="#br0" timeOffset="19820.18">8830 1844 1251 0,'0'6'106'0,"4"-1"47"0,10-5-26 16,6-2-14-16,6-5-46 0,0-8-21 0,4 1-34 0,3-2-5 0,7 4-7 15,-1 1 0-15,7 4-23 0,1 0-4 16,-2 7 1-16,-4 1-1 0,-13 9 25 16,-4 2 3-1,-13-1 6-15,-10 0 4 16,-4-4 21-16,-6 0 9 0,-9-3 11 16,-4-3-2-1,-6 2-19-15,-2 4-11 0,5-4-19 16,4 6-6-1,10 5-7-15,2 1-1 16,9 0 0-16,4 3 1 0,4-7 5 16,5 0 2-16,6-5 3 15,-2-6 1-15,8-5 3 16,-3-2 1-16,-3-8 4 0,3-4 1 31,-6-1 5-31,0-4 3 0,-8 4 15 16,0 4 6-1,-7 7 2-15,-1 9-9 0,-4 6-25 16,4 8-8-16,6 14-10 16,0 9 5-16,13-4 6 15,2-3 2-15,13-7 0 0,1-7 1 16,-3-6 2-16,-6-7 1 16,-5-5 16-16,-5-4 13 15,0-2 26-15,-1-3 9 16,-10-8 9-16,-3 2-4 15,-2 3-17 1,-2-1-8-16,2 15-26 0,0 2-12 0,0 29-10 16,5 15-2-16,1 25 1 15,0 6 1 1,5 1 2-16,-1-1 0 16,1-4-1-16,-5-2 0 15,-1-7-30-15,-5-1-10 16,-19-11-35-16,-6-6-16 0,-13-13 4 15,-6-9 2-15,-16-21 31 16,-2-11 19-16,5-17 47 16,10-8 21-16,27-11 22 15,12-1 2-15,35-7-25 16,18 3-14-16,26 7-19 16,5-1-5-16,8 12 3 15,-9-4 1-15,-4 2 12 16,5 3-356-16,-22-33 250 15</inkml:trace>
  <inkml:trace contextRef="#ctx0" brushRef="#br0" timeOffset="25308.65">16098 13377 760 0,'8'1'103'0,"-5"-2"72"0,2-2-63 0,-13-7-72 0,-1 4-30 0,-7-4-43 0,-6-2-18 0,1 1-4 15,-1 3 11-15,0 0 47 16,3 2 31-16,7 2 49 16,-1 3 21-16,7 1 26 15,1 5 2-15,5 1-17 16,0 2-16-16,2 1-31 0,7-2-14 16,7-3-15-16,9 1-5 0,5 0-11 15,14 0-5-15,10-4-6 31,20 7 8-31,8-2 10 0,6 1 1 16,13 0 0 0,2 0-3-16,18 7-3 15,7-3 7-15,-5 0-4 16,-14-3-3-16,-14-3-10 16,-10-1-6-16,-5 0 1 15,-2-1-2-15,-20 0 1 0,-11-5-1 0,-23 2-4 16,-3 0 4-16,-36 2-3 15,-13-1 3-15,-23 10 1 32,-26 2-1-32,-2-5 0 0,-7 3-1 15,-8-3-2-15,-3-7-3 0,-22 3 0 16,-7-4-2 0,-5-2-11-16,2-1-12 15,4 1-3-15,8-2 3 16,18 0 22-16,17 4 13 0,32 0 12 15,23 0 1 1,25 0-3-16,5-4 0 0,34-1 3 16,15-3-1-1,34-5-3-15,3 1-1 0,9 1-14 16,3 1-3-16,7 4-3 16,12-3 0-1,-3 1 1-15,0 3 0 0,-13 3 1 0,-16 2-1 16,-4 5 1-1,-8 1-1-15,-12 5 1 16,-4-4 1-16,-20 2 1 0,-7-4 3 16,-24 3 4-1,-9-3-4-15,-33 2-14 0,-14-10-12 16,-27 6-26-16,-19 1-6 0,-12 0 4 16,-5 12 11-16,-13-14 23 15,6-2 11-15,11 0 17 31,12 0 10-31,37-2 17 16,7-6 13-16,27 7 2 0,22 1-9 16,-1 1-23-16,28 9-13 15,24-6-11-15,15 4-1 16,40 0 3-16,14 3-3 0,12-3-17 16,-4 2-31-16,-2-7-83 15,9-3 40-15,5-3 21 16</inkml:trace>
  <inkml:trace contextRef="#ctx0" brushRef="#br0" timeOffset="30619.92">12757 535 55 0,'-14'-2'63'0,"1"-2"35"0,2-1 54 0,10-1 19 0,2 3 1 0,10-5-7 0,0 4-18 15,2 3-18-15,-1-1-35 16,3-1-10-16,0 2-17 16,3-3-6-16,2 3-4 15,4-2-1-15,1-2-11 16,0 5-5-16,-6 6-17 15,-6 2-9-15,-4 6-9 16,-9 5 0-16,-7 3 0 16,-6-3 0-16,-6 3-2 15,2-4 1-15,-4-2-1 16,1-4 1-16,5-6 0 0,8-1 0 0,-1-5 0 31,8 0-2-31,0 0-1 16,4 5 1-16,14 0 5 0,-2 3 4 0,12 1 5 31,-1 0 0-31,7 6-4 0,0 0-3 16,-12 6 0-16,0 3-3 15,-10 1 2-15,-7 0 5 0,-10-4 5 16,-6 2 6 0,-12 2 5-16,-12-4-5 0,-8 6-13 15,-2-2 0-15,-11-11-7 16,12 8 1-16,-6-20 4 15,10-9-5-15,10-10-5 16,7-8-18-16,10-3-70 16,4 1-78-16,9 1 87 15</inkml:trace>
  <inkml:trace contextRef="#ctx0" brushRef="#br0" timeOffset="34385.58">22126 11844 795 0,'-22'1'166'0,"3"1"221"0,7 1-191 0,4 3-68 0,3-1-16 0,5 8-30 16,3 1-4-16,34 13-14 15,18 8-2-15,39 9-15 16,11-6-3-1,35 12 6-15,21 0 4 0,23-2 13 16,14 5 6 0,24-16-26-16,-9-12-12 15,3-20-11-15,-3-7-74 0,-14-20 38 0</inkml:trace>
  <inkml:trace contextRef="#ctx0" brushRef="#br0" timeOffset="35852.08">11034 595 376 0,'-4'9'102'16,"0"-1"146"-16,1 0-49 0,0 3-22 0,-5 0-41 0,3-3-80 15,-4 2-12-15,3-1 4 16,-1-6 5-16,7-3 17 0,2 2 2 15,3-2-2-15,7-2 6 16,6-2 1-16,-6-4-6 16,6 3-11-1,2-3-10-15,5 3-11 0,2-3-7 16,2 5-13-16,-1 2-4 0,-4 2-13 16,-1 6-1-16,-8 5-3 15,-4 7 1-15,-10 2 5 16,-4 4 3-16,-11 6-1 15,-5-1 0-15,-10 7-4 16,0 0-4-16,-8 0-10 16,-1-7-3-16,10-5-4 15,4-1-1 1,15-12 5-16,9 2 0 16,9-3 7-16,7 0 3 0,12-7 4 15,10 0 1-15,11 1-1 16,8-3 0-16,16-2 2 15,2-8-23-15,3 1-283 16,7-4 217-16</inkml:trace>
  <inkml:trace contextRef="#ctx0" brushRef="#br0" timeOffset="41982.21">9073 693 175 0,'-3'0'85'0,"-5"0"58"0,4 0 16 0,-3 1-4 0,6 1-8 15,1 3 4-15,3 1 1 16,5-4 1-16,0 1-9 16,-2-2-12-16,5 1-30 15,3-2-14-15,-1 0-20 0,4-3-12 16,4-2-13-16,7-6-2 16,7-3-12-16,3 0-4 15,-2 1-6 1,-6 2-7-16,-5 11-10 0,-9 1-2 15,-15 15-1-15,-4 6 0 16,-14 4 2-16,-7 2 2 0,-3 5-1 16,1-6 1-16,-4-5 0 15,4 0 1 1,6-11 0-16,1 0-1 0,13-5-1 16,6-6-1-16,1 4-2 15,15-9 0 1,9 2 1-16,10 1 2 15,4 2 4-15,1 5 2 16,2 4 2-16,1 4 4 0,-13 1-1 16,-3 0 2-16,-11 5-3 15,-7-6 1 1,-14 3 14-16,-7-2 3 0,-20 3 0 16,-4 2-4-16,-18-6-15 15,-10 1-6-15,-3-9-4 16,-8-1-10-16,8-8-40 15,4-4-25-15,6-5-84 16,7 4-78-16,-5 15 134 0</inkml:trace>
  <inkml:trace contextRef="#ctx0" brushRef="#br0" timeOffset="49146.57">17543 7324 485 0,'5'-1'124'0,"1"-4"118"0,-2 5-20 0,-1-2-51 0,0 2-19 0,-3 0-17 0,-3 0-10 0,0-4-21 16,3 4-8-16,0 0-18 16,0 0-17-16,-2 0-23 15,2 0-10-15,-13 6-19 16,1 3-4-16,-6 7-5 15,-4 5-1-15,5 4-3 16,6 3 0-16,11-1-1 0,5-5 2 16,12-5 3-1,5-4 3-15,3-11 27 0,2-2 11 16,8-8 20-16,-8-5 7 0,-13-6-1 16,0-3 1-16,-17-3-5 15,-2 0-2-15,1 6-17 31,-9-2-10-31,-1 5-21 0,-4 2-11 0,-18 0-34 16,0 3-18 0,-1 2-48-16,8 5-18 15,14 0-78-15,9 7-51 16,23-2-110-16,10 4-115 0,13-6 269 16</inkml:trace>
  <inkml:trace contextRef="#ctx0" brushRef="#br0" timeOffset="49407.79">17941 7099 514 0,'32'-27'206'0,"1"-5"176"0,-13 9-74 0,-4 2-29 0,-14 2-53 16,-6 5-33-16,-15 3-54 16,-1 6-35-16,-13 7-58 15,1 7-16-15,-6 15-22 0,4 3-4 16,8 17-6-1,3 3-5-15,18 5-7 0,3 3 0 0,6-6 3 32,5-1 0-32,1-4-44 15,-1 0-46-15,2-5-102 16,-6 1-79-16,3-7 149 16</inkml:trace>
  <inkml:trace contextRef="#ctx0" brushRef="#br0" timeOffset="49607.3">17769 7368 1242 0,'3'0'114'0,"5"-1"52"0,9-4-30 0,7 3-14 16,8-2-43-16,6-6-16 0,3-1-44 15,6-1-41-15,2-9-167 16,6-4-218-1,13-11 222-15</inkml:trace>
  <inkml:trace contextRef="#ctx0" brushRef="#br0" timeOffset="49778.29">18403 6933 991 0,'-12'-11'201'16,"-3"0"203"-16,0 6-206 0,-12 0-9 0,9 9-78 0,3-3-24 0,-1 12-42 15,2 1-19-15,-2 18-19 16,10 12-11-16,-2 14 0 16,6 5 1-16,2 8-2 0,-1-5-19 15,2-9-95-15,1 0-64 16,-2-15-295 0,3-4 267-16</inkml:trace>
  <inkml:trace contextRef="#ctx0" brushRef="#br0" timeOffset="49956.19">18096 7278 901 0,'28'-25'127'0,"7"2"122"0,4 2-46 0,1 13-30 0,1 8-44 0,-7 2-65 0,-2 7-22 15,-7-7-28-15,0-2-45 16,7 0-183-16,-4-5 147 15</inkml:trace>
  <inkml:trace contextRef="#ctx0" brushRef="#br0" timeOffset="50165.93">18634 7176 1257 0,'11'0'120'16,"1"-2"116"-16,6-2-86 0,7 0-21 0,3 1-41 0,8 0-56 0,4 0-13 0,-1 1-13 0,-1 2-1 15,-5-1-46 1,-9 1-55-16,-10 1-298 0,-3 4 241 16</inkml:trace>
  <inkml:trace contextRef="#ctx0" brushRef="#br0" timeOffset="50362.94">18588 7368 1386 0,'16'0'133'0,"1"0"57"0,5 0 3 0,8 0-82 0,3 0-38 16,3-4-44-16,2-1-10 0,3 3-61 15,-9 1-65 1,-5 4 62-16</inkml:trace>
  <inkml:trace contextRef="#ctx0" brushRef="#br0" timeOffset="51237.55">19739 7367 498 0,'8'-11'150'0,"-5"-2"143"0,-3 0-80 0,-7 2 4 0,-3 0-30 0,-2 2-11 0,-4 1-33 0,0-5-18 15,-8-2-39-15,-1-3-19 16,-2 3-35-16,-1 2-13 0,9 11-24 16,-2 5-11-16,-4 20-7 15,3 3-6-15,5 11-14 16,-1 2-1-16,18-9 2 16,8 3 4-16,11-17 23 15,0-5 8-15,6-9 15 16,-1-7 10-16,4-11 13 0,-2-3 12 15,-3-5 21-15,-8-4 10 16,-4 6-1 0,1 5-11-16,-12 7-23 15,2 10-20-15,-2 10-24 16,-2 5-3-16,1 14-10 16,-6 10 2-16,14 1-18 15,2 2-24-15,8-12-51 16,9-6-35-16,8-15-116 15,3-7-46-15,4-10-101 16,-2-6 181-16</inkml:trace>
  <inkml:trace contextRef="#ctx0" brushRef="#br0" timeOffset="52190.46">19979 7427 492 0,'14'-16'185'0,"-3"0"155"0,-9 3-26 0,-2 2-22 0,-13 2-48 0,-2 3-50 0,-4 6-90 15,1 3-35-15,3 6-61 16,-1 4-9-16,6 1-9 15,4 3-3-15,6 2-1 16,6-4 1-16,4-3 2 16,1-6 1-1,0-4 4-15,2-2 2 16,-2-5 5-16,0-1 2 16,0-7 5-16,-3-6-1 0,1-4 2 15,4-6-2 1,-1-8 5-16,1-12 11 0,-1-14 6 15,1-5 11-15,-3-9 10 16,-4 4-4-16,-3 11 3 16,0 6-8-16,0 27-9 15,-3 12-4-15,0 17-16 16,0 9-7-16,-6 25-10 0,0 10-6 16,1 27-2-16,-3 4-14 15,7 7-45-15,1-3-32 16,9-9-93-16,8-10-45 15,10-18 12-15,8-4-91 16,7-19 6-16,1-6 34 0,1-12 45 31,-3-7 166-31,-12-7 203 16,-7-1 79-16,-3-3 82 16,-10-2 1-16,-6 0-30 0,-3 0-16 15,-4 3-54-15,-6-3-31 16,-6 5-61-16,2 3-34 15,-10 6-45-15,1 7-15 16,2 14-25-16,-1 6-7 0,6 9-5 16,5 5-12-16,13-1-6 15,7-5 2-15,10-11 9 16,5-8 16-16,1-11 19 16,0-6 5-16,-2-10 11 0,-8-8 6 31,1-7 5-31,3-7 1 0,-3-17 6 0,0-4 1 15,-5-10 7 1,-2-5 4-16,-4 1-8 0,-5 7-2 16,-2 25-6-1,1 16-6-15,-7 25-14 16,5 16-7-16,-7 29-12 16,4 14-3-16,-2 13 5 15,2-1 0-15,6-11-6 16,3-11-2-16,8-22-4 0,5-11 0 15,10-15 9-15,4-2 4 16,5-14 6-16,3-3 2 16,-2-3-1-16,-3 7-1 15,-1 3-3-15,-2 11 2 0,-10 16-71 16,-5 4-32 0,-15 10-73-16,-7-2-27 0,-2 1 70 15,-4-6 34 1,4-8 92-16,7-11 54 0,1-2 76 15,-9-5 44-15,10-13 39 16,-1-4-3-16,1-1-52 16,1-3-48-1,12 4-54-15,3 1-27 16,12 0-25-16,5 0 0 16,7 2 0-16,5-4-29 0,1-1-116 15,14 0-38-15,-2-24 75 16</inkml:trace>
  <inkml:trace contextRef="#ctx0" brushRef="#br0" timeOffset="52870.62">21623 7111 404 0,'-3'0'65'0,"-3"0"100"0,-4 2-7 0,-1-2 24 0,3 1 9 0,-3-2-27 16,5 1-18-16,1-2-42 15,0 2-27-15,-1 0-44 16,5 3-15-16,-3 13-17 15,3 9-3-15,1 9-2 16,1 2 1-16,12-8-1 16,0-10 0-16,12-9 31 15,2-7 24-15,1-6 45 0,2-7 16 16,-16-9 6 0,4 4-15-16,-9-1-24 15,-4 3-4-15,-5 3-32 0,-14-12-6 0,-9 6-30 16,1 3-25-16,-11 11-30 31,3 9-22-31,-3 8-57 0,5 4-35 0,12-4 87 16</inkml:trace>
  <inkml:trace contextRef="#ctx0" brushRef="#br0" timeOffset="53144.05">22046 6767 1101 0,'0'-1'144'0,"0"1"215"0,-2 0-176 0,-6 9-29 0,-1 7-24 16,-5 11-61-16,0 12-11 15,-7 18-10-15,-4 12-15 16,-11 20-24-16,-6 2-4 15,1 5-4-15,2 1 4 16,6-9-71-16,8-3-51 16,3-12-83-1,4-13-38-15,15-26-96 16,-2-13 189-16</inkml:trace>
  <inkml:trace contextRef="#ctx0" brushRef="#br0" timeOffset="53569.12">22027 7176 346 0,'-3'1'104'0,"1"-1"78"0,-3 5-15 0,-2-5 10 0,3 2-30 15,0 4-11-15,2 4-19 16,1-4-2-16,-1 5-12 0,0 0-11 16,2 2-27-1,-3-4-19-15,3-1-23 16,0 1-6-16,5 1-9 16,6-2-1-16,3 0-2 15,2-4 2-15,3 3 9 16,-3-6 4-16,3-1 22 15,0 0 7-15,-2-1 12 16,2-4 10-16,-3-3 8 0,-5-3 2 16,-3-5-13-16,-2-6-14 15,-6 0-30-15,-2-2-13 16,-9 10-12-16,0 0-10 16,-5 8-47-16,-6 6-31 15,-1 3-79-15,-3 6-364 0,6 6 346 16</inkml:trace>
  <inkml:trace contextRef="#ctx0" brushRef="#br0" timeOffset="55992.86">23065 7020 253 0,'6'4'101'0,"-3"4"67"0,2-3-16 0,-2 0-22 0,2 1-35 15,-3-4 0-15,1 2 13 16,2 1 15-16,-5-5 22 0,1 2 8 16,-1-2 5-16,-3-2 7 15,3 5 8 1,0-3-9-16,0-4-33 0,-3-6-26 0,-13-15-49 15,10 4-21 1,-7-4-8-16,0 3 0 16,-5-2-4-16,-11 2 0 15,-10 11-13-15,-4 7-9 0,-7 8-8 16,1 6-3 0,9 9-2-16,6 3-1 15,19 1-1-15,4 1 0 16,11 1 3-16,8 2 1 15,6 2 6-15,5-3 0 16,8-2 3-16,8 1 0 0,6 2 0 16,3 3 0-16,-6 3 0 15,-7-1-1-15,-5-1-1 16,-7-1-1-16,-11-3-2 16,-4 0 0-16,-12 1-15 15,-4-3-8-15,-13 2-7 16,-4-5 2-16,-15-3 20 15,1-8 14-15,-6-12 22 16,8-12 11-16,4-17 18 16,10-3 4-16,16-10-11 15,9-1-8-15,20 5-26 16,15-1-11-16,28-5-11 16,15 5-3-16,9-2-3 0,2-4-42 15,-11 2-250-15,1-13 208 16</inkml:trace>
  <inkml:trace contextRef="#ctx0" brushRef="#br0" timeOffset="57871.77">17785 7897 539 0,'-7'1'138'0,"4"5"128"0,0-2-32 0,3 7-66 0,-1-2-34 0,1 8-48 0,0-1-16 0,1 8-35 0,1 4-13 0,1 7-12 15,5 1-5-15,-3-1-3 16,6-4-2-16,-4-4 0 0,0-5-4 15,1-7-115-15,-4-6-128 16,4-4 138-16</inkml:trace>
  <inkml:trace contextRef="#ctx0" brushRef="#br0" timeOffset="58024.75">17764 7772 1349 0,'-6'-5'90'0,"-2"2"23"0,2-5-44 0,9 4-62 0,-1-6-37 0,5-3-137 0,6 4 108 16</inkml:trace>
  <inkml:trace contextRef="#ctx0" brushRef="#br0" timeOffset="58357.73">17976 7895 856 0,'3'27'54'0,"2"3"27"0,1 3-45 15,-3-2-27-15,-1 1-4 0,1-8-3 0,2-7 2 0,-2-4 7 0,-3-2 15 0,1-5 33 0,-1-6 18 0,0-5 20 16,-1-6 3-16,-1-8 2 15,2-3-1-15,-1-6 8 16,-1-5-6-16,2 1-22 16,2-3-11-16,5 13-20 15,6 8-9-15,4 9-14 16,4 5-8-16,1 11-18 0,0-3-1 16,2 14-3-16,-5 2-2 15,-2 3-3 1,5 3-18-16,-6 1-60 15,8-2-43-15,1-4-203 0,3-4 190 16</inkml:trace>
  <inkml:trace contextRef="#ctx0" brushRef="#br0" timeOffset="58791.17">18544 8029 815 0,'1'-13'163'0,"-1"4"200"0,0-2-90 0,-3 0-43 0,-5 5-41 0,0-1-77 0,-3 1-33 0,-1 9-46 16,-3-1-13 0,-2 9-22-16,1 5-8 15,4 6-8-15,5 4-2 16,7 6 2-16,4 1 0 0,8-5 3 16,4-2-12-16,6-7 4 15,2-7 3-15,-4-7 6 16,2-7 14-16,0-10 6 15,-3-9 4-15,-3-7 6 16,0-5 2-16,-10-13 9 16,2-3 3-16,-13-11 10 15,1-1 1-15,-11-7-2 0,-5-1 2 0,2-1-6 32,0 12-4-32,8 18-4 15,1 9-6-15,7 23-19 16,0 8-10-16,2 22-13 15,2 14-4-15,0 27 8 16,2 11 9-16,6 8 3 16,2 4 1-16,9-9-45 15,4-1-41-15,4-24-64 16,-1-3-67-16,5-20-237 0,-3-6 278 0</inkml:trace>
  <inkml:trace contextRef="#ctx0" brushRef="#br0" timeOffset="59040.98">18927 7996 1249 0,'13'0'112'0,"-7"0"53"0,7-6-14 0,4 4-47 0,0-1-26 0,10-5-32 0,1 5-8 0,6 0-27 0,-9-2-8 0,3 0-10 0,2-3-29 0,-6 0-134 16,-2-3-175-16,-6 8 186 16</inkml:trace>
  <inkml:trace contextRef="#ctx0" brushRef="#br0" timeOffset="59224.58">18955 8204 1179 0,'27'5'110'0,"2"-4"68"0,4-1-25 0,1-4-20 0,-5 1-50 0,-1-7-51 0,-1 7-12 0,-5-3-401 0,3-1 280 0</inkml:trace>
  <inkml:trace contextRef="#ctx0" brushRef="#br0" timeOffset="60090.47">20099 8138 570 0,'6'0'65'0,"-1"-5"62"0,-2 2 2 0,2 0-6 0,-5 1 7 0,2-2 11 0,-1-1-2 0,-1-2-16 0,0-2-12 0,-3-5-40 0,-2-4-15 16,1 1-20-16,-7-5-8 15,0 3-10-15,-5 0-8 16,0 10-9-16,-8-4-9 0,-1 15-12 16,0 13-3-16,3 19-29 15,6 8-5-15,8 7-5 16,3-11 5-16,5-10 33 31,8-2 12-31,5-12 23 0,1-5 12 16,3-9 25-16,-1-8 11 15,-3-7 16-15,6 0 2 0,-7-10 1 16,4 0-1-16,-3 0-8 16,-7-1-10-16,0 6-28 15,-4 6-10-15,-2 12-22 16,3-1-8-16,-1 16-5 16,2 7-2-16,0 12-13 15,3-2-22-15,8 4-65 16,0-4-49-16,12-6-198 15,3-4 208-15</inkml:trace>
  <inkml:trace contextRef="#ctx0" brushRef="#br0" timeOffset="60523.91">20460 8169 1103 0,'-1'-7'142'16,"-5"-5"102"-16,1 1-37 0,-8 2-79 0,4 3-40 0,-7-2-51 0,2 5-13 0,-2 3-23 16,-5 4-7-16,6 15-10 15,0 2-3-15,9 12-2 16,6-2 1-16,2 3 3 0,2-4-1 16,15-8-2-16,-1-5 1 15,1-9 3-15,1-5 5 0,-7-8 9 16,-2-6 4-16,-2-6 6 15,-1-8 2-15,0-10 10 16,0-4 2-16,1-6 13 16,2-2 3-16,2-11 9 15,-3-1 6-15,-7-2 0 16,-3-4-1-16,0 15-11 0,-3 4-7 16,-2 22-7-1,5 21-4-15,-8-2-20 16,0 23-7-16,3 17-10 15,-3 9-3-15,7 14 7 16,1 4-1-16,5 4-74 16,1 2-54-16,7-1-140 15,1-4-159-15,13-14 250 16</inkml:trace>
  <inkml:trace contextRef="#ctx0" brushRef="#br0" timeOffset="61306.93">20841 8174 984 0,'-7'-9'185'0,"1"-1"172"0,-8 1-185 0,0 1-26 0,-5 3-68 32,1-1-24-32,-4 6-25 0,3 3-9 15,-3 8-20-15,0 3-8 16,9 8-6-16,2 4-1 15,11 0 0-15,8 3 2 0,3-7 1 16,4 0-1 0,2-11-3-16,5 2-2 15,-6-9 3-15,-2-4 4 0,-3-11 8 16,0-6 4-16,0-13 11 16,2-2 4-1,-1-7 12-15,1-7 6 0,0-6 16 16,-4-1 9-16,-4-9 0 15,-5 1 2-15,-2 2-5 16,-6-1-4-16,2 18 0 0,-2 7-2 16,5 19-8-16,1 15-5 0,2-1-14 15,-1-1-11-15,-7 0-26 16,8 12-7-16,-2 20-6 31,1 5 2-31,-2 22 12 16,-2 7 2-16,2 6-45 15,3 5-35-15,8-9-27 16,7-5-1-16,12-18 42 0,2-9 34 16,5-12 25-1,-5-5 3-15,-4-15 11 16,0-6 4-16,-4-10 7 0,-6-3 5 0,1-7 13 16,-2-3 4-16,-6-5 8 15,-3 0-2-15,-2-1-14 16,-3 3-6-16,7 14-2 15,-3 5-2-15,3 16-2 16,-3 5-1-16,-1 12-8 16,4 4-3-16,-4 3 1 15,3 4 0-15,2-2-6 16,-6-3-9-16,-1-7-6 16,6 1 0-16,-7-9 2 15,0-1 9-15,0-11 12 16,0 0 3-16,-10-3 14 15,5-8 13-15,-2-8 25 16,-1-5 10-16,3-4 2 16,2-2-12-16,4 2-27 15,10 1-13-15,5 5-14 16,5 1-3-16,-1 10-8 16,4 3 3-16,-5 8-81 15,-3-1-87-15,9 2 102 16</inkml:trace>
  <inkml:trace contextRef="#ctx0" brushRef="#br0" timeOffset="66604.33">21680 7737 706 0,'-2'2'102'16,"-4"-1"75"-16,-3 7 4 0,-3 2-24 0,0-4-16 0,2 0-16 0,9 2-3 0,-1-1-11 0,1 2-9 15,4 4-9-15,-5-2-6 16,2-2-16-16,7 5-7 15,-14 1-19 1,3 10-10-16,-14 14-18 16,-4 4-7-16,-9 21-7 15,-6 6-2-15,-2 4-1 16,4 8-3-16,-1-6-9 16,7 1-7-16,7-14-20 0,3-19-13 15,13-4-17-15,0-9-13 16,4-17-37-16,2-12-22 0,-1 4-60 15,1-17-51-15,1-3 143 16</inkml:trace>
  <inkml:trace contextRef="#ctx0" brushRef="#br0" timeOffset="67458.35">22153 8043 565 0,'5'-4'133'0,"-5"0"142"0,-5-2-18 0,0 3-53 0,-4 3-25 0,-2-3-55 0,3 0-19 0,0-5-33 0,-3 0-10 0,2 2-12 15,1-4-7-15,-6 1-10 16,-5 1-3-16,-8-3-2 15,-2 0 1-15,-5 3 0 16,-3 0-3-16,6 8-14 16,-2 6-7-16,15 5-13 15,4 8-4-15,11 3-5 16,6 0 0-16,2 5 3 16,4-3 3-1,4-1 9-15,-4 1 1 0,2-7 1 0,-1 5 0 16,3-3 0-1,4 2-2-15,0-1-3 16,1 4-1-16,4-2-1 16,1 2-3-16,-1-7-18 15,1 4-14-15,-8-7-17 16,-7-2-5-16,-6 1 14 0,-4 0 4 16,-12-1 2-1,-8 1 4-15,-5 1 6 16,-3-3 10-16,-5-3 22 0,5-3 6 15,0-12 31-15,5 0 18 16,8-15 40-16,9-1 9 16,3-7-13-16,5 2-13 15,13-3-28-15,6 2-7 16,9 7-16-16,7 2-5 0,3 2-16 16,1 2-4-16,-1 1-6 15,3-4-33-15,0-2-84 16,-3-6-83-16,-2 7 97 15</inkml:trace>
  <inkml:trace contextRef="#ctx0" brushRef="#br0" timeOffset="68203.75">19721 7676 878 0,'0'-13'108'0,"-4"5"140"0,4 4-50 0,-6 11-8 0,-2 11-30 0,-11 18-58 0,-8 8-16 0,-9 24-22 16,-6 8-9-16,-7 14-31 15,4 6-11 1,15-5-14-16,15-1-6 0,30-3-19 16,15-10-22-1,30-18-57-15,13-9-45 0,17-23-253 16,5-7 243-16</inkml:trace>
  <inkml:trace contextRef="#ctx0" brushRef="#br0" timeOffset="68806.62">22158 7745 722 0,'6'-5'111'0,"7"5"91"0,-1 0 6 0,11 2-31 0,0 3-26 0,7 6-37 0,0 0-9 0,8 9-16 0,6 6-11 16,-1 2-17-16,1 11-12 15,-1 1-21-15,-6 7-11 16,-8-3-6 0,-6 4-2-16,-18 0-6 15,-5-2 7-15,-16 13-22 16,-9-1-21-16,-13 13-70 16,-4 6-61-16,-10-7-172 15,1-4-112-15,-4-11 239 16</inkml:trace>
  <inkml:trace contextRef="#ctx0" brushRef="#br0" timeOffset="69389.22">23065 7919 663 0,'0'-2'127'0,"-2"-1"139"0,1 0-96 0,-7 3-34 0,2 0-33 0,4 6-44 0,-3-1-6 0,1 7-20 0,7 6-10 0,-5 4-10 16,2 2-4 0,3-2-9-16,-3-7 0 15,8-2-2-15,3-10 1 16,3-4 20-16,1-6 17 16,-1-5 32-16,-2-3 15 0,-2-2 14 15,-5 1 2-15,-5-4-23 16,-2 2-13-16,-9-4-23 15,-2 5-19-15,-7 0-25 16,-4 7-15-16,1 4-63 16,4 6-44-16,-2-2-198 15,21 4 187-15</inkml:trace>
  <inkml:trace contextRef="#ctx0" brushRef="#br0" timeOffset="69686.33">23486 7532 658 0,'3'2'629'0,"-4"1"-318"16,-2 8-151-16,-7 5 23 0,-2 12-62 0,1 8-19 0,-4 17-28 0,0 5-21 0,-3 8-28 0,-4 5-14 0,-2 2-7 16,-2 1-3-16,4 1-20 15,1-4-9-15,4-4-37 32,7-6-36-32,1-9-51 0,1-4-25 0,3-19-27 15,-1-5-50-15,9-14 159 0</inkml:trace>
  <inkml:trace contextRef="#ctx0" brushRef="#br0" timeOffset="70069.66">23549 8048 1049 0,'0'-2'142'0,"-1"-4"100"0,-6 3-33 0,1 3-78 16,-7 6-35-16,2 5-30 0,2 7-15 0,0 1-19 0,-1 3-7 0,7-3-19 16,0-2-5-16,12-8-10 15,10-1-1 1,5-6 3-16,9-2 3 0,0-3 21 15,-3-10 6-15,-3-1 19 16,-10-10 12 0,2 4 3-16,-3 1 7 0,6-2-1 15,-14-4 2-15,-13 6-15 16,-4 3-14-16,-21 7-29 16,4 10-30-16,-11 11-68 15,-8 0-47-15,-2 7-241 16,-3 6 221-16</inkml:trace>
  <inkml:trace contextRef="#ctx0" brushRef="#br0" timeOffset="72851.82">24250 7692 526 0,'1'1'157'0,"2"1"129"0,-3-1-56 0,0-1-19 0,4 0-33 0,-4 0-15 0,0-3-29 0,0 0-17 0,0 3-35 16,0 0-18-16,0 0-30 15,-4 6-9-15,-8 15-14 0,-1 7-6 16,-7 16-4 0,-1 1-1-16,-4 8 0 0,-3 5-1 0,-4-2 1 15,2-3-1-15,6-5 1 16,2-4 0-16,10-13 0 15,5-5 2-15,3-9 2 16,1-6 0-16,3-3 1 16,0-5-2-1,6 2-1-15,2 1-1 0,9-1 1 16,2 1-1 0,13 0 0-16,1 1 0 15,11-4-1-15,0-2 0 0,-3-1-19 16,-2 0-18-16,-9-1-53 15,-9-6-51-15,-8 1-154 16,-7-3-154-16,5-4 245 16</inkml:trace>
  <inkml:trace contextRef="#ctx0" brushRef="#br0" timeOffset="73073.41">24348 8064 934 0,'-4'-13'148'0,"3"4"169"0,-2 2-51 0,3 7-66 0,1 8-26 0,-1 10-57 0,2 10-28 0,-1 15-5 0,-2 5-14 0,-2 12-37 16,-5-6-7-16,3-2-22 16,-1-3-6-16,6-13-50 0,1-4-46 15,9-9-125-15,-5-4 114 16</inkml:trace>
  <inkml:trace contextRef="#ctx0" brushRef="#br0" timeOffset="76442.17">18706 8482 656 0,'3'-3'130'0,"-1"3"144"0,-2 0-49 0,-2 6-49 0,-1 6-29 0,-5 3-49 0,5 10-25 0,1 2-25 16,2 9-10-16,0 7-19 15,5 4-6-15,-2 3-8 16,2-4-1-16,0 3-8 16,-2-3-46-16,3-8-169 15,-1-7-186 1,3-10 207-16</inkml:trace>
  <inkml:trace contextRef="#ctx0" brushRef="#br0" timeOffset="76649.86">18561 8734 1000 0,'24'0'137'0,"-1"0"63"0,3 0-14 0,0-2-16 0,-2 2-77 16,0 2-31-16,-9 0-48 0,1 4-41 15,5-1-166-15,-4 2 129 16</inkml:trace>
  <inkml:trace contextRef="#ctx0" brushRef="#br0" timeOffset="77501.72">19145 8743 846 0,'-7'-1'165'0,"3"-2"94"0,-9-5-45 0,2-3-30 0,-2 1-76 0,1 2-23 0,-2-1-32 0,-7 6-5 0,2-3-13 16,-6-1-8-16,1 6-13 15,2 1-8-15,6 0-13 16,5 6-5-16,8 3-3 15,3 2 0-15,5 2 3 16,-2-2 0-16,2-1 4 16,3-1 3-16,-4 0 3 15,9-2 2-15,-5-2 1 32,-3-4 0-32,6-1 2 0,-7-1 1 15,7-9 9-15,2 2 2 0,-2 0 5 16,2-3-1-16,-7 5-11 15,-3 6-4-15,-1-2-9 16,-2 13-3-16,0 11-4 16,0 4 0-16,3 2 0 15,10 2 0-15,2-6 3 16,7-4 1-16,4-15 4 16,0-2 2-16,-2-11 13 15,0-4 9-15,-5-9 23 16,3 1 11-16,-10-4 15 15,-1 2 1-15,-7 6-8 16,-3-4-5-16,-2 9-21 16,1 3-5-16,0 8-18 15,-4 1-11-15,3 12-9 0,-2 9-3 0,3 14 2 32,0 7 3-32,0 9 4 15,4 3-1-15,-4 3-1 0,0-2-3 16,-6-6-21-1,0-4-11-15,-5-8-30 0,0-7-10 16,-3-4 15-16,-1-8 15 16,-5-11 39-16,3-7 14 15,-6-5 44-15,6-7 19 16,-7-10 28-16,12 1 2 16,-1-10-31-16,2 3-21 15,19 2-34-15,-8 3-5 0,11 1-9 16,-3 4-3-16,12-1-7 15,1 1 1-15,11 1-59 16,5-3-46-16,6 0-140 16,6-6-154-16,14-2 231 0</inkml:trace>
  <inkml:trace contextRef="#ctx0" brushRef="#br0" timeOffset="77699.74">19678 8734 966 0,'11'-2'158'0,"2"1"95"0,10-1-68 0,1 2-32 0,3 0-80 0,0 0-28 16,-2 2-31-16,-3-2-1 0,-6-2-51 15,-4 1-50 1,-2-4 49-16</inkml:trace>
  <inkml:trace contextRef="#ctx0" brushRef="#br0" timeOffset="77877.14">19672 8857 1283 0,'23'-2'114'0,"-1"-2"60"0,13-1-6 0,-5 3-58 0,0 2-37 0,-2-1-54 0,-2-1-64 16,-1-4 27-16</inkml:trace>
  <inkml:trace contextRef="#ctx0" brushRef="#br0" timeOffset="78810">20752 8803 666 0,'-1'-3'95'0,"-1"-2"98"0,1 2-4 0,1-5-36 0,3 4-12 0,-3-7-32 0,1 1-14 0,-1 2-5 0,-1-4-7 0,-9 4-19 16,-1-3-12-16,-5 0-24 15,1 4-11-15,-6 0-16 16,2 7-7-16,-3 9-14 15,3 8-4-15,-1 10-6 16,-1 3-8-16,12 0 8 16,-1-2 4-16,10-5 10 15,7-8 13-15,2-7 14 16,0-5 12-16,4-4 24 16,-3-2 11-16,-1-10 8 15,4-4-3-15,-1-2-6 16,1-3-3-16,-1 4 2 0,0 4-5 15,-5 6-16-15,-5 7-9 16,1-1-18-16,-3 13-5 0,2 5-3 16,-1 9-3-16,4 7-18 15,-2 1-18-15,7 5-56 32,2-7-48-32,6-6-174 15,7-2 180-15</inkml:trace>
  <inkml:trace contextRef="#ctx0" brushRef="#br0" timeOffset="79216.25">21159 8855 1274 0,'-4'-11'143'0,"0"0"116"0,-7 2-41 0,-4 4-63 0,-8 4-52 0,-5 2-74 16,0 10-21-16,-10 10-18 15,9 10-8-15,-1 6-22 16,12 4-15-16,6 0-46 0,11-4-22 16,14-8 6-1,9-6 15-15,4-12 56 16,1-7 29-16,3-9 29 0,-3-17 6 0,0-10 25 31,-3-9 16-31,-2-11 36 16,-8-3 16-16,-2 0 20 15,-1-5-5-15,-11 0-16 0,-7-2-5 16,0 1-35 0,-5 10-6-16,2 15-13 0,9 19-10 15,-6 17-11-15,7 14-9 16,-3 24-20-16,0 6-7 0,3 18-2 16,2-1 0-16,5 2-80 15,0-3-30 1,9-9-94-16,4-3-53 0,2-14-175 15,7-9 246-15</inkml:trace>
  <inkml:trace contextRef="#ctx0" brushRef="#br0" timeOffset="79908.38">21522 8844 894 0,'-1'0'166'0,"-11"0"209"0,1-1-117 0,-4-4-45 0,-6-1-45 0,1 3-84 0,-6-2-33 0,1 5-39 0,0 8-12 0,1 9-19 16,4 8-7-16,10 8-23 16,2 1-16-16,16-3-29 15,8-4-10-15,9-8-2 0,5-8 17 16,5-10 42-16,1-4 24 0,-4-9 36 15,3-6 31 1,-9-7 36 0,-2-6 16-16,-7-9 26 0,-1-2-7 15,-8-7-5 1,-6-2-9-16,-6-6-20 0,-3 1-14 0,2 10-28 16,5 8-6-1,0 25-7-15,0 13-3 16,-3 24-10-16,-7 8-3 15,1 20-27-15,-2 4-22 16,6 0-40-16,5 0-25 0,8-7-21 16,0-1 44-16,14-14-59 15,6-5 15-15,5-17 11 16,2-4-24-16,-2-16 110 16,-8-4 11-16,2-13 68 15,-1-4 30-15,-4-4 36 16,-2 5 5-16,-4 7-23 15,-7 5-25-15,-9 16-47 16,3 10-15-16,-10 13-34 16,-3 7-20-16,2 10-30 15,-1-2-11-15,2-4 17 16,4-5 16-16,2-10 38 0,1-7 19 0,0-10 60 31,0 1 25-31,-5-8 25 16,2-6 8-16,3-6-31 15,6-2-22-15,5-5-27 0,3 2-11 16,12-1-19 0,2 2-4-16,5-1-5 15,-1 3-6-15,4 3-30 16,-6 2-40-16,5 0 14 16,12 0 9-16</inkml:trace>
  <inkml:trace contextRef="#ctx0" brushRef="#br0" timeOffset="80644.67">22667 8575 378 0,'11'-8'108'0,"1"0"115"0,-5 0-4 0,-2 3-23 0,-2 1-21 0,-1-1-14 15,-2 5-1-15,0 0 4 16,0 0-1-16,0 0-19 0,-6 0-19 15,-1 9-38-15,3 1-17 16,0 1-23-16,-2 3-14 16,3-3-11-1,0-1-1-15,-2 8-9 0,-1 5 3 0,-7 13-5 16,-4 11 1-16,-13 19-4 31,0 8-1-31,-8 10-2 16,2 8-11-16,7-7-46 0,2-8-25 15,7-14-45 1,4-9-19-16,15-17-4 0,-6-8-11 16,7-18-125-16,8-6-70 0,2-12 187 15</inkml:trace>
  <inkml:trace contextRef="#ctx0" brushRef="#br0" timeOffset="81464.92">23032 8729 253 0,'-8'3'85'0,"-8"-3"119"0,7 2 0 0,4 4 16 0,-16-12 0 0,21 6-20 0,-1 2-8 0,-2-6-28 0,9 6-29 31,0-7-35-31,-2-7-21 0,10 1-16 15,-3-2 7-15,1 0 0 16,4 1-5-16,-3 1-16 16,1 4-12-16,8 7-21 15,-1 2-6-15,-2 4-9 16,6 10-2-16,-13 0-1 16,-1 3-1-16,-7 1 2 15,-4-4 3-15,-4 0 1 0,-7-2 0 16,-6-1-8-16,-2-1-7 15,-6-2 1-15,-4-1-2 16,-1-6 9-16,-3-1 3 0,14-2 0 16,4 1 1-16,13-1 0 15,8 0 0-15,5 5 3 16,5-2 2-16,0 7-1 16,6-2 1-16,2 3 0 15,1 3 1 1,-3 3 1-16,-3 1 1 15,-8 4 2-15,-6-3-1 0,-5 1 5 16,0-1 4 0,-11 2 1-16,-5-4 1 15,-11 2-9-15,-8-5 3 0,-4-6-10 16,-2-3-2-16,-10-5 2 16,3-10-8-16,3 1-24 15,6-4-13-15,17 4-43 16,6-4-28-16,16 0-64 15,5 2-91-15,17-3 155 0</inkml:trace>
  <inkml:trace contextRef="#ctx0" brushRef="#br0" timeOffset="82048.21">23384 8770 760 0,'0'-3'174'0,"0"0"146"0,0-5-103 0,-2 3-8 0,2-1-59 0,-1 1-25 0,-1-1-23 0,4 1-9 0,2-1-10 0,7 1-4 0,7 4-12 16,2-3-9-16,10 0-12 0,6 1-1 0,4-1-9 31,4 3-4-31,-9 2-10 15,-4 1-6-15,-12 4-7 16,-6 5-1-16,-8 4-2 16,-4 0-3-16,-12 3-5 15,-3 4-6-15,-10-2-19 16,-12 5-12-16,-2 5-5 16,-5-1 3-1,2-1 17-15,-3-1 12 0,14-5 12 16,4 3 3-16,10-9-2 15,5-2 1-15,12-4 21 0,10-9 7 0,19 10 9 16,18-3 7-16,18-5-22 31,11-6-8-31,5-5-10 0,2-4-13 0,-1-7-61 16,3 3-29 0,8-1 45-16</inkml:trace>
  <inkml:trace contextRef="#ctx0" brushRef="#br0" timeOffset="90077.43">10604 6733 224 0,'0'1'48'0,"-2"2"73"0,0-3 9 0,2 2 24 0,-3-2 1 0,2-5-19 15,-2 2-12-15,3-2-25 0,0 1-13 0,3-3-20 16,-2 7-5 0,4-6-18-16,3 5-3 0,6 1-4 15,3 0 8 1,15 1 4-16,3 2 2 0,12-3 6 16,2 0-9-16,0 0-2 15,-8-6-3-15,-8 4-9 16,-3-1-3-16,-14 0-8 15,-13 3 5-15,-1-3-5 16,2 0-2-16,-21 6-8 0,-2 3-9 16,-20 7-4-1,-10 3-4-15,-14 7-4 16,-2 1-2-16,-3 3-5 16,6 0-6-16,17-4-5 0,12-5 2 15,14-9 2 1,17-9 5-16,8 2 8 0,12-6 1 0,18-8 7 15,5 1 6-15,11-5 11 16,10 0 5-16,1 4 9 31,0 2 2-31,-13-1-1 0,-12 0-1 16,-13 6-6-16,-9 1-1 16,-16 4 1-16,-3 0-3 15,-17 7-6-15,-10 3-2 16,-18 4-24-16,-10 2-7 15,-7 3-3-15,5 3-6 16,13-3 14-16,14-5 5 0,25-6-1 16,8-2 1-1,25-6 5-15,8-5 4 0,24-1 11 16,5 1 3-16,-2-4 0 16,-1 1-4-16,-16 3-6 0,-8 2-2 15,-19 3-28-15,-5 0-31 16,-13 5 32-16</inkml:trace>
  <inkml:trace contextRef="#ctx0" brushRef="#br0" timeOffset="99260.28">6432 14837 750 0,'0'-9'125'0,"0"-6"102"0,0 0-63 0,-1-3-18 0,-1 7-11 0,-1-1-1 0,0 2-6 0,3-1-6 0,0 11-31 0,3 3-14 15,-1-1-23-15,-1 9-8 0,-1 6 3 0,-3-1-2 0,-5 22-13 0,-6 1-8 0,-10 15-13 0,-4 6-5 0,-7 6-4 0,-3-3-4 0,1 3-14 0,-1-3-9 16,6-9-3-16,4-7 3 16,6-18 14-1,7-4 8-15,9-16-3 0,5-7-2 0,2 3-3 16,12 1 3-16,9-3 10 31,8 7 8-31,3-1 3 16,3 1 2-16,2 2-8 0,3 2-4 15,0-3-2 1,0 2-2-16,-3-5-6 16,0-5-39-16,-7-3-120 0,-1-3-92 0,-4-8 120 15</inkml:trace>
  <inkml:trace contextRef="#ctx0" brushRef="#br0" timeOffset="99523.85">6507 15132 1422 0,'0'0'150'16,"0"-3"134"-16,1 3-71 0,7 12-47 0,-2 4-23 0,4 17-50 0,-4 11-23 16,0 15-33-16,-2 9-13 0,-3 4-12 0,1 2-3 0,-2-6-8 0,3 0-2 0,-1-13-39 0,1-3-31 15,8-6-98-15,-5-10-84 0,7-12 139 0</inkml:trace>
  <inkml:trace contextRef="#ctx0" brushRef="#br0" timeOffset="100507.04">7239 15047 1473 0,'0'9'171'0,"-2"4"114"0,0-2-106 0,-2-3-23 16,2-3-66-16,1-1-25 0,1-2-40 0,0-2-10 0,0 0-19 0,0 0-40 0,0 0-149 16,0 0 124-16</inkml:trace>
  <inkml:trace contextRef="#ctx0" brushRef="#br0" timeOffset="100689.71">7202 15496 1684 0,'-3'8'168'0,"0"3"207"0,3-11-319 0,3-6-11 16,0-2-78-16,7-5-62 0,7-10 52 0</inkml:trace>
  <inkml:trace contextRef="#ctx0" brushRef="#br0" timeOffset="104023.36">8262 13541 1438 0,'-12'6'160'0,"2"2"114"0,2 3-66 16,2-3-60-16,5 3-43 0,-7-2-35 15,3 7-13 1,2 11-13-1,3 11-21-15,3 22-22 16,3 9-3-16,2 15-12 0,-5-1 12 16,-3-5-18-16,0-3-68 15,0-12-88-15,0-9-76 16,3-11 110-16</inkml:trace>
  <inkml:trace contextRef="#ctx0" brushRef="#br0" timeOffset="104238.01">7922 13926 1197 0,'-3'9'126'0,"3"-1"131"0,9 1-110 0,12 1-22 0,10-4-14 0,9-6-31 0,1-5-20 0,7-1-36 0,1-7-10 0,-1 6-2 16,-3-3-49-1,-2 2-133 1,-2 5-134-16,5 5 141 16</inkml:trace>
  <inkml:trace contextRef="#ctx0" brushRef="#br0" timeOffset="104971.24">8627 14053 913 0,'-10'-11'157'15,"-4"2"191"-15,-2-2-111 0,-1-2-34 0,-5 4-30 0,-3-9-51 0,-5 4-20 0,-3 3-44 0,3 5-15 0,6 6-30 16,0 3-15-16,10 8-12 16,5 5-6-16,6 9-5 15,4 2 1-15,9 1 5 16,1-3 3-1,4-6 6-15,4-8 2 16,2-9 5-16,3-2 4 16,-9-8 5-16,-1 0 3 0,-4-9 9 15,-1-2 7-15,-5-8 8 16,0-9 1-16,3 3-8 16,-4 3-7-16,2 12-11 15,1 7-4-15,0 13-5 16,5 12-4-16,11 22-4 15,5 9 1-15,11 8-10 16,3-2 1-16,8-14 0 16,-2-11 1-16,-3-18 14 15,-7-8 2-15,-11-10 5 0,-5-7 5 16,-8-4 10 0,-4-7 6-16,-9 0 9 0,-2-7 8 15,-10 0 12 1,-1 5 4-16,-1 5-10 15,3 9-6-15,2 16-21 16,1 11-14-16,4 22-4 16,-2 11-5-16,3 10-3 15,1 11 0-15,-5 4-1 0,2 4-3 16,2 2-21-16,-5-4-15 16,-2 2-34-16,2-2-20 15,-1-13 8-15,-2-7 19 16,1-21 43-16,1-8 31 15,-8-16 49-15,-4-9 10 16,-7-11 12-16,-2-5-2 16,-5-14-3-16,0-4-6 0,2-5-18 15,11-1-11 1,17 5-36-16,9 10-11 0,26 7-6 0,11 7 1 16,20-5 5-1,4 2 1-15,7-7-13 0,1-2-28 16,-4-14-97-1,7-1 88-15</inkml:trace>
  <inkml:trace contextRef="#ctx0" brushRef="#br0" timeOffset="106238.2">11728 14001 1040 0,'-6'3'180'0,"1"8"197"0,-2 4-89 0,2 0-82 0,2 6-51 0,-2-7-93 0,5 3-29 0,6 4-27 0,1-1-6 0,0 3-1 0,4-1-34 31,-4-5-99-31,1 3-88 16,7 1 104-16</inkml:trace>
  <inkml:trace contextRef="#ctx0" brushRef="#br0" timeOffset="106403.65">11680 13815 1370 0,'-4'6'66'0,"0"-4"35"0,4 0-285 0,4-2 130 0</inkml:trace>
  <inkml:trace contextRef="#ctx0" brushRef="#br0" timeOffset="106720.53">11951 14143 911 0,'1'19'34'0,"1"2"4"0,1-4-6 0,-1 2-2 0,-1-5-10 0,1-8-18 15,-2 2 21-15,0-8 80 16,0 0 37-16,0-11 49 15,0 0 6-15,1-9-42 16,6-4-31-16,5 0-35 16,7-1-14-16,5 9-32 15,1 2-4-15,-1 6-14 16,1 7-13-16,-4 5-7 16,-1 6-20-1,-2 3-51-15,0 4-26 0,1 5-69 16,3 2-31-16,-4 9-175 0,4 5 212 15</inkml:trace>
  <inkml:trace contextRef="#ctx0" brushRef="#br0" timeOffset="107269.98">12478 14246 1187 0,'-5'-2'162'0,"-6"-4"144"0,0 1-49 0,-2-1-72 16,1 1-45-16,1 3-64 0,-5 1-14 0,2 2-30 0,0 10-12 0,1 5-29 15,5 9-22-15,5 7-13 16,0 1-7-16,6-4-21 15,6-6-8 1,7-7-8-16,9-3 2 16,1-7 17-16,0-6 11 15,4-11 26-15,2-3 9 16,-4-12 30-16,-1 1 20 0,-5-8 30 16,-6 2 21-16,-3-14 32 15,-4 0 10-15,-7-6 15 16,-2-7-4-16,-13-13-26 15,-1-6-4-15,-7-12-34 16,2 4-6-16,5 32-3 16,2 11-12-16,2 20-9 15,1 11-12-15,9 10-13 0,-2-1-7 16,-1 4-8-16,4 10-3 16,9 17-7-16,-5 7 2 15,3 16-3-15,-2 8-6 16,-5 8-11-16,4 6-22 0,-5 10-63 15,0 2 0-15,3 3-89 32,4-4-6-32,8-19 6 0,4-8-31 15,11-20-153-15,16-5 233 16</inkml:trace>
  <inkml:trace contextRef="#ctx0" brushRef="#br0" timeOffset="111918.25">8420 14946 572 0,'0'-8'129'0,"0"0"155"0,-1 2-60 16,1 6-45-16,-7 0-29 0,3 1-52 0,-1 7-12 0,-5 5-5 0,6 6 5 0,-4-2 6 16,-3-1-7-16,6 3-21 0,-6-3-9 15,3 6-31-15,2 3-12 16,-4 6-12-16,6 7-6 15,0 6-3-15,4 1 0 16,10 2-4-16,4-8-1 16,8-2 0-1,3-7 0-15,7-13 4 16,6-1 2-16,-2-13 5 16,2-3 0-16,-2-10 2 0,-4-4 3 15,-4-9 19 1,-7-6 10-16,-9-9 17 0,1-4 4 15,-16-7-4-15,-8 3-3 16,-11 4-9-16,-13 4-3 16,-9 12-15-16,-2 9-8 0,-6 17-56 15,-3 10-33-15,3 12-139 16,-4 0-179-16,14-3 234 16</inkml:trace>
  <inkml:trace contextRef="#ctx1" brushRef="#br0">20151 18052 0,'0'0'0,"0"0"0,0 0 0,0 0 0,0 0 0,0 0 0,0 0 0,0 0 0,0 0 0,0 0 0,0 0 16,0 39-16,0-35 0,0 0 0,0 0 0,0 0 15,0 0-15,0-4 16,0 0 0</inkml:trace>
  <inkml:trace contextRef="#ctx0" brushRef="#br0" timeOffset="119783.44">12169 14993 188 0,'3'-25'37'0,"1"8"37"0,-4-2-20 0,-6 14 8 0,-2 3 23 0,-4 4 60 15,1 7 11-15,-2 7 24 16,-3-3 3-16,0 1-25 15,2 2-15-15,10-8-35 16,-6-4-17-16,10-4-10 16,0 0-4-16,-2 0-13 15,2-1-10-15,0 1-13 0,-1 0-6 16,-9 0-11-16,6 5 2 16,-6 10-10-1,-1 1-3-15,3 12-7 16,-1 7-3-16,1 8-4 15,5 4-7-15,3 7 1 16,5-1 0-16,13-4 0 16,1-5 0-16,13-12 2 15,4-7-1-15,0-12 2 16,6-9 1-16,-5-15-1 0,-2-9 2 0,0-18 15 16,-7-9 14-1,-4-5 33-15,-10-2 11 0,-3 4 6 16,-12-1-4-16,-7 12-21 15,-3 6-6-15,-16 6-10 16,-3 6-13 0,-22 2-17-16,-13 2-18 0,-12 6-86 15,3 5-46-15,10 6-279 16,19 4 245-16</inkml:trace>
  <inkml:trace contextRef="#ctx0" brushRef="#br0" timeOffset="121597.19">6188 16119 810 0,'-13'13'106'0,"1"-2"73"0,2-5-34 0,5-3-51 0,4 0-6 0,-1-3-3 0,4 2-3 0,-1-2-18 0,-1 2-12 0,2-1-20 16,4 7-9-16,4-2-15 16,1 1-4-16,11-4-1 15,5-3 1-15,6-6 5 16,5 1 0-16,-5 2 1 0,3 3-1 16,-12 0 21-16,-7 1 7 15,-7 1 25-15,-7 3 14 16,-3 1-5-16,-2 2 0 15,-2 4-23-15,-3 6-11 16,2 5-14-16,-2 6-1 16,0 12-1-16,-2 4-2 15,-1 12-4-15,4 5-8 16,-2 4-9 0,7 2-1-16,1-8-2 0,0-5-3 0,0-16 1 15,4-6-10-15,4-17-52 31,3-8-25-31,3-8-101 0,1-17-285 16,8-24 307-16</inkml:trace>
  <inkml:trace contextRef="#ctx0" brushRef="#br0" timeOffset="121826.04">7068 16209 1153 0,'-9'6'241'15,"-1"1"276"-15,6-4-295 0,0 0-125 0,0-3-58 0,4-2-47 0,4-2-4 0,1 2-36 0,5-3-49 0,-2 4-273 0,4-2 228 0</inkml:trace>
  <inkml:trace contextRef="#ctx0" brushRef="#br0" timeOffset="121997.32">7000 16599 1499 0,'-4'3'89'0,"1"-3"111"0,3-2-180 0,1-3 0 0,4-1-5 0,3 0 10 0,3 0-134 0,0 2 86 0</inkml:trace>
  <inkml:trace contextRef="#ctx0" brushRef="#br0" timeOffset="123946.57">6145 17095 138 0,'0'0'22'0,"-4"0"26"0,2 0-36 0,2-3-7 0,0-2-4 0,0 2 1 0,5 2 43 15,-2-1 33-15,-3 2 59 16,0 0 19-16,0 0 16 16,0 2-2-16,-6 4-6 0,1-1 5 15,2-2-9 1,-2 2-5-16,2 3-12 15,0 3-15-15,0 1-39 16,-7 2-24-16,7 8-40 16,1 5-10-16,2 3-12 15,3 5-1-15,-1 4-2 16,-2-1 0-16,0 5-3 16,0-1 2-16,2 3-52 15,1-1-41-15,5-10-112 0,4-4-82 16,1-17 157-1</inkml:trace>
  <inkml:trace contextRef="#ctx0" brushRef="#br0" timeOffset="124346.16">6431 17196 852 0,'-5'14'157'0,"-4"2"112"0,-4 2-83 0,0-1-37 0,2 2-76 0,0 0-29 0,5 0-35 0,-2 4-8 0,10 3-6 16,7-1-4-16,9 2-1 15,5-4 1-15,4-5 2 16,0-6 2-16,3-7 3 15,-3-8 4-15,-7-3 17 16,1-7 13-16,-9-8 23 16,1-2 5-16,-10-10 9 15,-1-7-1-15,-6-9 1 0,1 4 4 0,-11-1 1 32,-3 5-1-32,-4 6-24 0,-2 10-9 0,5 14-22 15,-2 8-19-15,4 7-88 16,2 14-71-16,-4 9-263 31,7 3 231-31</inkml:trace>
  <inkml:trace contextRef="#ctx0" brushRef="#br0" timeOffset="124612.7">7111 17138 1254 0,'-5'6'221'0,"-3"-3"246"0,-1 2-259 0,4-3-115 0,-3 1-49 0,7-3-54 0,1-3-8 0,3 0 19 0,5-2-49 0,1 3-126 16,2 2-191-16,3 3 176 0</inkml:trace>
  <inkml:trace contextRef="#ctx0" brushRef="#br0" timeOffset="124799.56">7098 17464 1528 0,'-8'15'160'0,"2"-8"185"0,3-3-286 0,3-4-38 0,1-10-34 0,6 1-16 0,5-7-108 0,3 2-164 0,2-10 172 16</inkml:trace>
  <inkml:trace contextRef="#ctx0" brushRef="#br0" timeOffset="125373.16">6216 17884 721 0,'-6'5'188'0,"0"-1"157"0,1 6-56 0,5 2-20 0,-3 4-41 0,8 5-30 0,-7 1-75 0,-1 3-32 0,3 8-59 0,-13 0-20 0,12 10-12 16,-7 1-4-16,8 5-30 15,1 3-38-15,9 0-92 16,1-5-55-16,1-9-162 16,6-8 204-16</inkml:trace>
  <inkml:trace contextRef="#ctx0" brushRef="#br0" timeOffset="125909.84">6453 17972 1502 0,'-2'-3'143'0,"-4"0"93"0,5-7-93 0,1 3-29 0,0-3-44 0,1-3-20 0,10 1-29 0,3-4-8 0,15 7-6 16,7-2-2-1,10 9-1-15,0 0 1 16,-12 6 2-16,-2 7 3 16,-15 3 6-16,-12 5 1 15,-4 8-15-15,-5-2-7 0,-20 5-11 16,-3-2-1 0,-9-1 10-16,0-2 7 0,10-9 0 15,9-2-1-15,14-8-12 16,3-2-1-16,13 0 4 15,4 3 4-15,11-1 13 16,5 2 4-16,4 3-1 16,-6 1 1-16,-4 1 2 15,-2 3 1-15,-4 4 3 16,-7 1 8-16,-3 3 22 16,-3 5 7-16,-13-5 9 15,-9 1-6-15,-11 2-18 0,-8-8-9 0,-5 6-3 31,-2-4-3-31,-5-7-10 16,-4-4-4-16,9-10-21 0,2-7-10 16,15-4-27-1,10-1-31-15,13 0-90 0,10 3-61 16,15-10 118 0</inkml:trace>
  <inkml:trace contextRef="#ctx0" brushRef="#br0" timeOffset="126137.46">7188 17991 1911 0,'-5'14'159'0,"-4"2"66"0,1-5-72 0,3-6-101 0,2 0-41 0,2-5-28 0,1-4 6 0,1 3-66 0,1-2-46 0,1 3 74 15</inkml:trace>
  <inkml:trace contextRef="#ctx0" brushRef="#br0" timeOffset="126312.04">7188 18436 1929 0,'-5'17'176'15,"-2"-7"133"-15,3-1-181 0,3-10-93 0,1 1-31 0,1-4-23 0,4-5-6 0,6-2-51 0,0-8 48 0</inkml:trace>
  <inkml:trace contextRef="#ctx0" brushRef="#br0" timeOffset="133564.12">8445 15905 717 0,'-3'8'113'0,"-6"-1"94"0,-1 3-32 15,2 3-62-15,-1-2-24 0,4 0-26 0,-1-3-12 0,4 3-12 0,2 1-3 0,0 4-10 0,-1 6-4 0,-2 5-9 0,0 6-5 0,-1 8-6 0,4 2-1 0,4 1-3 16,7 0-2 15,4-8-2-31,7-6-2 0,7-11 1 16,4-6 1-16,2-15 8 16,-1-9 21-16,4-9 52 15,-6-10 32-15,-13 1 43 0,1-7 5 16,-20 0-27-16,0 1-17 15,-11-4-38-15,-11 1-14 16,-2 5-21-16,-4-1-9 16,0 11-15-16,-1 9-9 15,2 14-20-15,-4 9-33 16,2 23-110-16,-1 9-70 0,4 14-224 16,4 2 236-1</inkml:trace>
  <inkml:trace contextRef="#ctx0" brushRef="#br0" timeOffset="134208.26">8474 16876 903 0,'0'2'140'0,"0"1"119"0,-2 0-30 0,1-3-54 0,-4 5-28 0,-4-4-40 16,-3 10-14-16,0-3-32 15,-1 5-15-15,4 4-23 16,-4-3-9-16,5 10-15 16,-1-3-3-16,7 10-7 15,2 2-2-15,7 4-1 16,10 2-1-16,2-3 3 16,4-6 2-16,4-11 2 0,2-6 2 0,5-13 1 15,1-7 2 1,-5-12 15-16,0-3 13 0,-6-8 23 15,-5-6 15-15,-8-5 14 16,-10-3 0-16,-10 0-3 16,-13-2-9-16,-8 13-20 15,-5 0-8-15,-1 17-20 32,6 10-11-32,1 14-70 0,1 12-56 15,4 15-140-15,-1 9-166 0,16 21 240 16</inkml:trace>
  <inkml:trace contextRef="#ctx0" brushRef="#br0" timeOffset="134942.01">8534 17893 445 0,'-2'-4'177'0,"-4"-4"147"0,4 5-35 0,1-1-20 0,-4 4-31 0,-3 0-24 0,3 4-42 15,-4 2-21-15,-2 5-56 0,1 3-21 0,-2 7-41 16,-1 4-16 0,4 3-17-16,1 9-5 15,5 2-5-15,4 8-4 16,12-1-2 0,3 1 0-16,9-12-2 0,8-8 3 15,5-15 2-15,4-7 3 16,11-8 5-16,-9-8 2 0,5-11 10 15,-5-5 9 1,-13-14 20-16,-5 0 8 0,-17-16 16 16,-7 1-5-16,-13 3-15 15,-2 1-3-15,-15 11-16 0,-13 5 0 32,-16 14-20-32,2 13-30 15,2 15-92-15,5 11-92 0,13 21 112 16</inkml:trace>
  <inkml:trace contextRef="#ctx0" brushRef="#br0" timeOffset="143388.03">12243 16069 245 0,'1'1'100'0,"1"-1"104"0,-2 2-28 0,1-2-54 0,-1 0-27 0,0 0-39 15,5 0-16-15,-3 1-6 0,-2-1 6 0,0 5 6 0,-7-2 5 0,3 1-2 0,2 3-1 0,1 0-4 0,1-6-3 0,0 1-12 0,0-2-6 0,0 3-3 0,0-3 0 0,-5 2 5 16,0-4-1-16,5 2-3 16,0 0-1-16,0 0-7 15,2 0-2-15,-1 0-3 16,1 0-2-16,-1 0-6 15,-1 0 0-15,0 0-20 16,0 0-31-16,0 0-71 16,0 0-42-16,0 0-181 0,-1-5 197 15</inkml:trace>
  <inkml:trace contextRef="#ctx0" brushRef="#br0" timeOffset="144130.91">12257 16020 658 0,'-2'0'142'0,"-1"1"142"0,3 1-41 0,-3 3-66 0,-5-4-31 16,7-1-47-16,-3 0-13 0,1 0-6 0,6 0-6 0,-3 0 4 0,0 0-9 0,-1 0-17 16,-12 0-2-16,1 2-18 0,2 1-3 0,-9 3-7 0,7-3-10 0,-6 4 0 15,-5-1-3-15,5 0-4 16,-2 4 2-16,4 3-4 15,2-1-1-15,1 4 3 16,2 1-1-16,0-1-4 0,3 3 0 16,3 5-6-1,4 1-1-15,1 2 1 16,1 4 1-16,12 1-2 0,0 1 1 16,6 0 1-16,3-2 0 0,9-2 0 15,-1-2-1-15,5-5 0 16,-2-3-1-16,-1-10 2 31,-4-6 1-31,-1-6 2 0,0-5 0 16,-5-9 18-16,-7 0 18 15,-3-17 25-15,-1-5 9 16,-7-5-10-16,-1-10-9 0,1 2-22 16,-11 0-6-16,-7 5 4 15,-3 3-6-15,-16 4 2 16,3 10-3-16,-5 5-10 15,-1 6-12-15,6 13-54 16,-3 4-42-16,9 7-131 16,-11 4 122-16</inkml:trace>
  <inkml:trace contextRef="#ctx0" brushRef="#br0" timeOffset="148486.29">12292 16947 594 0,'3'-8'147'0,"0"-3"102"0,3 0-71 0,-6 2-36 0,2 6-27 0,-2 3 1 16,-10 0 12-16,6 4 2 0,-4 4-14 0,8 5 1 0,-16-13-13 16,18 12-8-1,-2-1 2-15,-4-3-8 16,20 21-19-16,-16-12-8 0,10 18-29 16,-6 6-14-16,4 16-11 15,-5 6-4 1,1 6-2-16,3-7-10 15,-7-9-74-15,4-6-57 16,5-13-140-16,-7-9 138 0</inkml:trace>
  <inkml:trace contextRef="#ctx0" brushRef="#br0" timeOffset="151544.32">12323 17945 569 0,'-1'-1'132'0,"1"-1"139"0,-2 1-40 0,4-1-41 0,-2-1-17 0,-4 1-22 16,-2 2-12-1,6 7-25-15,-3 1-9 0,9 14-5 16,-1 8 3-16,1 14-10 0,1 6-18 16,-3 13-33-1,1 4-20-15,-8 8-21 16,0 2 5-16,-2-1-97 16,-1 1-63-16,10-10 83 15</inkml:trace>
  <inkml:trace contextRef="#ctx0" brushRef="#br0" timeOffset="165967.99">1665 9414 491 0,'0'1'121'0,"-3"2"122"0,1-1-10 0,-1 0-53 16,2-2-22-16,-1 0-34 0,2 0-17 0,0 0-20 0,0 0-8 0,0 0-13 0,-2 0-7 0,-1 0-9 0,-11 1 6 0,9 9-6 0,-9-6 2 0,1 6-9 0,-1 2-13 0,-5-1-15 15,7 7-8-15,-1 5-7 16,7 1-4-16,6 5-6 16,1-1 0-1,14 5-1 1,2 0-1-16,14 0 4 16,1-3 0-16,3-6 2 0,7-4 2 0,-2-15 3 31,2-5 1-31,1-11 15 15,0-8 10-15,-1-12 15 0,-7-3 8 0,-7-8 11 32,-10-1 1-32,-18 4 1 15,0-1 0-15,-34 4-11 0,-7 0-7 16,-14 6-13 0,-16 2-8-16,7 7-22 0,-1 8-11 15,10 12-40-15,3 2-30 16,12 17-84-16,7 5-135 0,5 14 176 15</inkml:trace>
  <inkml:trace contextRef="#ctx0" brushRef="#br0" timeOffset="168110.61">10570 9466 349 0,'0'0'96'0,"-3"4"89"16,0-4-100-16,-3 2-17 0,-2-2-4 0,3 0 19 0,-1 0 31 0,6 0 9 0,0 0 10 15,0 0-6-15,0 0-18 16,0 0-4-16,0 0-18 15,0 0-2-15,-2 0-3 16,-6 0-10 0,2 6-26-16,-3 5-18 0,1 10-17 15,-3 4-7-15,1 8-7 16,1 7-2-16,6 4 0 16,4 2-1-16,10-2 0 15,5-5 0-15,6-12 1 16,5-3 2-16,-2-13 3 15,4-8 7-15,2-11 18 16,-4-5 13-16,0-12 19 16,-8-5 4-16,-5-5 2 15,-1-4-4-15,-10 1-9 16,-6 0-3-16,-12 4-9 16,-5-3-7-16,-12 6-14 15,4 4-6-15,0 11-13 0,1 8-12 0,5 7-42 16,1 5-36-16,7 4-78 15,8 7-57-15,6 2-278 16,11 2 299 0</inkml:trace>
  <inkml:trace contextRef="#ctx0" brushRef="#br0" timeOffset="168505.39">11126 9575 719 0,'-2'-2'129'16,"-3"-1"134"-16,2 1-24 0,-1 2-40 0,-3 0-23 0,4 2-49 15,2-2-19-15,-1 0-30 0,2 0-14 0,6 3-25 16,8-1-16-16,15 2-15 0,6 6-1 16,21 1-4-1,12 1 5-15,22-2-4 16,0-1-1-16,0-2 2 0,-8-6 0 15,-3-1 0-15,-10 0 1 16,-7 0 1 0,-9 0 3-16,-23 2-62 0,-4 3-76 15,-17 1 74-15</inkml:trace>
  <inkml:trace contextRef="#ctx0" brushRef="#br0" timeOffset="169137.41">12432 9358 424 0,'-8'-11'127'0,"5"2"91"0,-5 3-17 0,3-2-12 0,2 6-45 0,-3 2-23 0,4 0-21 16,1 0-4-1,-1 0 0-15,2 0-2 16,-5 2-19-16,10-2-4 16,-3 0-14-1,-1 1-2-15,10 6-14 0,-7 1-15 16,8 1-15-16,1-1-4 0,12 3-4 15,8-5 1-15,7 1 4 16,5-4 1-16,9-3 2 16,4 0-2-16,5-2 14 15,-7 1 0-15,-9 1 2 16,-11-4 5-16,-15 12-6 16,-9-3 9-16,-12 8 2 0,0 9-1 15,-20 6-5 1,-1 12-16-16,-5 8-8 15,-11 4-4-15,4 7-9 0,-5 4-7 16,4-5-29-16,4 4-20 16,6-1-67-1,2-4-59-15,1 1 107 16</inkml:trace>
  <inkml:trace contextRef="#ctx0" brushRef="#br0" timeOffset="174774.4">13770 15052 416 0,'-2'0'103'0,"2"-4"91"16,-4 3-41-16,2-2-61 0,2 1-21 0,0 1-4 0,5-1 15 0,-4 2 33 0,-1 0 9 15,-4 5 2-15,-1 3-7 16,3-1-12 0,-1 4 0-16,-3-6 4 15,3 0-5-15,3-5-21 16,0 0-10-16,0 0-37 0,-8 2-15 15,8 2-17 1,4 7-8-16,3 16-3 16,2 8 4-16,-6 15-1 0,1 5 0 15,-4 5 1-15,0-1 0 16,0-12 0-16,-2-8 0 16,2-16-3-16,0-22-2 15,2 1 0-15,4-17 1 16,-5-13 6-16,4-10 5 15,-5-14 7-15,-5 2 1 16,4-4 2-16,-7 2-2 0,6 8-4 16,2 8-3-1,7 10 7-15,1 6 2 0,1 7-1 32,4 1 7-32,-1 5-5 0,1 4-2 15,0 3 11-15,-1 7-4 16,1 0-7-16,-2 6 4 0,3-2-17 15,0 2-2 1,-1-1 1-16,7-1-4 0,-4 7 3 16,1 2 0-16,-1 5 0 15,3 2 2-15,-5-2 5 16,-1-7 0-16,-2-6 1 16,2-2-1-16,-2-7-3 15,3 0-2-15,2-3 0 16,4-1 2-16,1-7 7 15,1-8 2-15,6-11 5 0,-4-6 1 16,4-8-6-16,-1-5 0 0,-3 1-4 31,4 8-1-31,-6 7 9 0,2 7-1 0,-10 13 1 16,-3 1 0 0,-5 9-4-16,-1 3 3 15,-2 11 5-15,5 5 8 16,-5 19-13-16,-1 8 7 0,-2 23-5 15,-2 7-7-15,-4 4 8 16,4 1-14 0,1-14-7-16,1 0-10 15,9-14-69-15,2-1-56 0,5-3-170 16,3-6 159-16</inkml:trace>
  <inkml:trace contextRef="#ctx0" brushRef="#br0" timeOffset="180855.29">11855 16531 806 0,'0'-14'119'0,"4"-10"128"0,7 0-50 0,4-1-10 0,0 8-15 0,11 6-24 0,2 9-28 0,7 18-31 0,9 12-10 0,10 21-21 0,-1 8-6 0,9 0-15 0,4-7-8 15,-1-12 9-15,7-13-1 16,15-23 2-16,0-8-3 15,18-28-21-15,-4-16-15 16,-9-16 0-16</inkml:trace>
  <inkml:trace contextRef="#ctx0" brushRef="#br0" timeOffset="181954.61">8048 16447 693 0,'-8'5'148'0,"2"-2"148"0,-4 5-37 0,-1-3-70 0,5-1-30 0,-2 1-47 0,5-3-28 0,8-2-43 16,7 0-16-16,20 0-25 16,9 0-1-1,20 3 0-15,6 5 1 0,15-7 10 0,8-1 11 16,15-9 14-16,9-7 4 31,4-4 1-31,-12 2-10 0,-27-2-4 16,-21 7-1-16,-30 7 12 15,-24 6 14-15,-1-5-1 16,-22 5-5-16,-22 6-23 16,-14 5-22-16,-26 2-19 15,-7 0-3-15,-12-7-3 16,3 0 5-16,8-6 12 15,3 0 1-15,15 0 8 16,6-4 1-16,19 2 9 16,16 0 4-16,24-1-8 15,15-6 1-15,23 3-4 0,12-6-3 0,19 5 7 16,5 3 0 0,17 3-6-1,8-1 1-15,11-2-3 16,-1 0 6-16,-13 3-77 0,-10 1-42 0,-21 11 60 31</inkml:trace>
  <inkml:trace contextRef="#ctx0" brushRef="#br0" timeOffset="186052.99">13980 15971 634 0,'1'0'55'0,"4"-3"57"0,-3-5-18 0,-1-2-8 0,2-2 5 0,5-4 14 15,-5 7 14-15,4 1 29 0,-6 8 8 0,1 0-4 0,-2 0-3 0,0 0-16 0,0 0-24 16,0 1-20-16,0-1-16 16,0 2-38-16,-2 9 8 15,4 9-18-15,-1 12-4 16,7 15 6-16,-3 8-9 0,-2 7-9 31,3 1-4-31,-1 5-5 16,0-2-3-16,1 3-13 15,4-1-16-15,-6-9-22 0,6-12-20 16,-4-17-62-16,2-13-39 16,5-17-141-16,-12-11-115 15,-1-23 240-15</inkml:trace>
  <inkml:trace contextRef="#ctx0" brushRef="#br0" timeOffset="186353.34">14399 15837 1066 0,'-1'0'144'0,"-2"0"145"0,3 0-70 0,0-2-39 0,-4 2-18 0,3 2-36 0,1 3-19 0,-3 7-21 0,-5 9-19 0,5 6-15 31,-4 9-6-31,3 10-20 16,2 7-6-16,4 9-16 16,4 4-4-16,-1 6-1 15,-2 1-2-15,-3-5-2 16,3 0-34-16,2-10-68 15,-1-8-35-15,6-18-82 0,-4-7-25 16,-1-15 146 0</inkml:trace>
  <inkml:trace contextRef="#ctx0" brushRef="#br0" timeOffset="186569.57">14087 16230 942 0,'0'7'141'0,"5"5"132"0,6-3-58 0,11-1-34 0,5 1-32 0,12 2-56 0,4-6-26 0,2-2-39 0,3 2-18 0,-3-10-54 15,-5 1-87-15,1-8 78 16</inkml:trace>
  <inkml:trace contextRef="#ctx0" brushRef="#br0" timeOffset="188202.25">12505 10010 638 0,'-5'-3'87'15,"-3"7"106"-15,3 0 4 0,4 7-7 0,-1 0-6 0,4-4-38 0,-1 1-21 0,10 0-33 0,2-3-15 16,4 0-26-16,10 1-7 16,8-4-10-16,3 1-7 15,14-5-8-15,3 1-6 0,3 1-4 16,-6-2 6-1,-17 2 15-15,-7 0 9 0,-20 0 16 16,-4 0 0-16,-12-3-11 31,-10-3-10-31,-13 2-19 0,-9-2-5 16,-12 1-5-16,-1 4-2 16,-7 1-1-16,1 0 0 15,4 0 1-15,9 0 0 16,10 0-3-16,9 5-1 0,16 2-8 15,5 0-3-15,7 4-3 16,4 3 0-16,16-3 5 16,9 2 3-1,11-5 7-15,12-4 4 0,17-2 4 16,5-5 1-16,3-2 1 16,-7-3 0-16,-18 0 12 15,-12 2 7-15,-23 4 12 16,-17 2 13-16,-2 0-9 15,-20 2-6-15,-17 3-15 16,-18 1-15-16,-22 2-6 16,1 1-3-16,-7 1-2 15,10-4-2-15,24-1-3 16,12-4-1-16,33-1-11 16,-1 2-3-16,34-1 2 15,15-1 4-15,23-3 16 16,7 3 7-16,4-1 5 15,-4-1 0-15,-12 2-1 16,-10 3 0-16,-29-1 3 16,-5 3 5-16,-22 1 10 0,-12 5-2 15,-12 3-13-15,-18 0-10 0,-14 10-23 16,-4-3-9-16,2 4-9 16,12 2 0-16,25-4 2 15,11 1-3-15,25-5-36 16,7-5-45-16,18-14 64 15</inkml:trace>
  <inkml:trace contextRef="#ctx0" brushRef="#br0" timeOffset="199280.33">6914 10697 711 0,'1'0'106'0,"-1"0"100"0,-5-4-22 16,1 2-43-16,-1-4-18 0,2 7-30 0,6 3-9 0,-1 0-17 0,1 6-9 0,1-6-14 0,4 6-4 0,10-4 0 0,4 5 3 0,17 3 0 0,9 5 0 15,13-1-3-15,16 2-3 0,20-1-4 0,7 2-3 16,11-4-16-16,-5-1-2 0,-6-4-6 15,12 1-1-15,-4-5 3 0,-5 0 0 0,-17-4 2 0,-22 3 0 16,-21-2 7-16,-17-1 5 16,-13 3-59-1,-15-7-37-15,-1 0-122 0,-1 0-86 16,-12-7 158-16</inkml:trace>
  <inkml:trace contextRef="#ctx0" brushRef="#br0" timeOffset="199591.94">8089 10756 648 0,'-6'0'142'0,"-4"0"169"0,9 0-84 0,2 0-72 0,4 0-19 16,8-2-34-16,5-1-15 0,6 3-10 0,1 3-14 0,1-1-29 0,-1 2-9 0,-3 6-11 0,0 1-1 0,-6 3 0 0,3 0 2 0,-7-3-2 0,-2 0 0 0,1-3-5 0,-2-1-1 16,1-3 1-16,-5 0 1 0,1 0 4 0,-6-4 6 0,-5 11 3 0,-1-3-2 0,-13 10-30 15,-8 0-38-15,-14 8-60 0,0 0-71 16,-25 1 97-1</inkml:trace>
  <inkml:trace contextRef="#ctx0" brushRef="#br0" timeOffset="199996.91">7075 10497 1446 0,'1'2'100'0,"-1"-2"62"0,-1 4-2 0,-6 6-46 0,-7 1-22 0,-8 5-52 0,-3 1-17 0,-8 4-18 15,-1 2-3 1,-3-2-2-16,0 2-4 16,7-2 1-16,5-4-3 15,12 4-12-15,10-2-5 16,21 4-3-16,8-1-1 0,25 4 8 15,7-3 5-15,18-5 8 16,11-1 3-16,12-4-37 16,4-2-73-16,-1-2 68 0</inkml:trace>
  <inkml:trace contextRef="#ctx0" brushRef="#br0" timeOffset="202688.78">1717 10436 504 0,'0'-4'122'0,"0"-2"100"0,-3 3-33 0,3 1-20 0,-2 2-25 0,2-4-13 0,0 4-26 16,0 0-7-16,0 0-12 15,0 0-7-15,0 0-21 16,-1-7-13-16,1 6-18 15,0 1-8-15,0-2 5 16,0-1 0-16,0 1-1 0,0 2 3 16,0 0-17-1,0 7 2-15,0-2 3 0,0 2-3 16,0-3 7-16,0-4 0 16,0 9-3-16,1-6 3 0,-1 0 1 15,0-1 8-15,2 7 10 16,1 1-1-1,-1 1-3-15,-1-2-14 16,4 12-4 0,3 4-2-16,-2 13-10 0,2 9 5 15,-3 10-9-15,-2 8-2 0,-3 7 4 16,-5 1-20 0,4-4-92-16,1-4-78 0,3-16 93 15</inkml:trace>
  <inkml:trace contextRef="#ctx0" brushRef="#br0" timeOffset="206277.56">1668 10390 418 0,'10'-19'133'0,"-6"5"131"0,-1 3-11 0,-6 11-79 0,-1 3-24 0,-9 13-8 0,-3 3-25 0,0-1-6 0,1 3-5 0,4-12-42 15,9-7-18-15,2 0-24 16,-2-2-2-16,-1 0-1 15,8 0-4-15,0 0-5 0,-2 0-3 16,-1 0-3-16,-1 0 5 16,1 0 10-1,-2 0 11-15,0 0 11 16,-2 0 7-16,1 0 1 0,-6-11-8 16,4 3-6-1,3 0-4-15,-3-2-3 16,-2-1-4-16,2 2-5 0,0 1-4 15,-5-3-6-15,2 6 5 0,-4 0 2 32,2 5-1-32,-4 8-5 15,-4 3-7-15,0 8-5 16,0 5 0-16,-3 4-2 16,4 4 1-16,2-1-2 0,0 4 1 0,6-2 1 31,2 3 1-31,2-1 2 15,-5 3-1-15,6 0-1 0,2 0-1 16,10 0-3-16,1-5 0 16,8-2-1-16,4-1 0 0,2-3 4 15,1 1 0-15,-1-2 2 16,-1-4 1-16,1-3 0 16,0-10 0-1,-4-3 0 1,2-6 0-16,-2-12 0 0,-2-2 2 0,3-12 3 15,-3 1 1-15,1-2 2 0,-2 2-1 16,-9 0 0-16,2 0 0 16,-5-1 1-1,-1 0 2-15,-3-1 5 16,-2 2 0-16,-7-5 1 16,1 1-1-16,-8-7-5 15,-7-8-2-15,2-2-2 16,-3 0-2-16,0 4-1 15,7 9-1-15,0 6 2 16,3 3 0-16,-2 12 1 0,-7 4 0 16,4 8-5-16,-4 4-1 15,4 6-3-15,4 6-1 16,-3 1 2-16,4 0 3 16,-1 2-6-16,-1-1-1 15,6 2-3-15,2-1-2 0,1 1 4 16,2 6 3-16,-5 2 3 15,5 8 0-15,-8 4 0 16,8 4 0 0,-5-1-1-16,3-6 0 15,13-3-2-15,1-1-1 16,10-8 1-16,-1 0 0 0,5-8 2 16,3 4 1-16,-1-7 0 15,2-1 1 1,1-10 0-16,-1-3-1 15,-2-13 2-15,5-4 0 0,-3-15 3 16,0 1 1-16,-5-7 1 16,-5-1 1-16,-4-7 1 15,-1 3 0-15,-10-6 2 0,-4 2 1 16,-12 1 3-16,-8-4 0 16,-8 3-1-1,-5 4-1-15,-6 2-2 16,0 2-4-16,4 1-2 0,2 1-2 15,10 12-1-15,4 3 1 0,5 11-1 16,4 6 0-16,-4 9-5 31,-1 7-2-31,-4 17-6 0,-3 10-1 16,1 25-3 0,5 13 2-1,6 17-27-15,10 4-8 0,12-4-13 0,7-1-2 0,10-13 20 16,3-10 7-1,11-17 11-15,0-14-2 0,3-25 4 16,2-9 3-16,-5-18-10 16,-2-9-17-16,-9-11-52 15,-1-8-52-15,-12-9 80 16</inkml:trace>
  <inkml:trace contextRef="#ctx0" brushRef="#br0" timeOffset="208991.73">10599 10628 450 0,'1'-8'47'15,"1"3"73"-15,0-3 8 0,1 5 25 0,0 2 7 0,-3-2-9 0,2 3 1 0,-2-4 3 16,0 4-6-16,-2 0-14 15,-1-1-10-15,-4-7-12 0,7-1-8 0,-4-1-18 16,-3-3-10 0,-2-1-26-1,-4 2-13-15,-4 1-16 16,-4 3-7-16,-1-2-9 16,-4 4-3-16,-3 6-6 15,4 6-4-15,4 8-3 16,6 4-2-16,2 1 2 15,5-2 0-15,8 4 1 16,0-3 0-16,13 3 1 16,9 3 0-16,6-5 3 15,1 1 1-15,5 1 2 0,-5-2 2 16,-2 7 0-16,-2 1 1 16,-9 2 0-16,-4 4 0 15,-12 4 0-15,-3 3-2 16,-11 4-32-1,-7 0-8-15,-1-11 1 0,-3-6 4 16,-5-17 36-16,0-10 11 16,3-19 16-16,-6-14 6 15,16-10 2-15,3-4-2 0,14 6-5 16,9 0-3 0,10 8-4-16,8 4-2 0,7 2-13 15,1 2-6-15,-2 11-4 16,7-3-10-16,7 9-71 15,5-2-58-15,13 2-175 16,4 4 164-16</inkml:trace>
  <inkml:trace contextRef="#ctx0" brushRef="#br0" timeOffset="209455.66">11088 10705 621 0,'-13'13'134'0,"-1"0"128"15,0-4-84-15,-3-3-20 0,9-1-16 0,-2 0-8 0,9-2-17 0,1-3-16 0,0 5-24 16,4-2-6-16,15 2-17 15,7 4-4-15,18 5-14 16,17 5-11-16,20 3-14 0,10 2-4 0,12-5-3 31,-1-2 1-31,-5-12-2 16,-8-2 1-16,-18-6 4 16,2-2-35-16,-19-4-182 15,-4 1 145-15</inkml:trace>
  <inkml:trace contextRef="#ctx0" brushRef="#br0" timeOffset="209909.83">12667 10625 384 0,'0'-21'89'0,"-1"-1"119"0,-1 3-4 0,-3-3 12 0,0 6 12 16,1 7-6-16,-1 4-4 0,2 7-27 0,3 4-29 0,0 13-49 0,0 6-30 0,3 8-40 15,-1 2-9-15,2 1-14 16,-2 2-4-1,-2-3-7 1,0-2-3-16,-6 3-3 0,1-4-16 0,2-2-54 16,-4-3-34-1,6-13-93-15,1-3-55 16,6-11-127 0,0-13-85-16,10-12 250 15</inkml:trace>
  <inkml:trace contextRef="#ctx0" brushRef="#br0" timeOffset="210227.05">12856 10637 510 0,'16'-30'176'0,"-3"7"140"0,-2 9-33 0,-6 6-22 0,-2 8-59 0,3 0-34 0,-6 3-42 16,0 3-14-16,0 7-36 16,0 4-20-16,-8 2-27 0,5 3-8 15,1 2-14-15,2 3-3 16,5-5-4-16,1-5-4 15,9-3 0-15,-4-3 1 16,14 4 3 0,0-6 2-16,2 4 4 15,-2-9 2-15,-4 6 1 16,-1 1 1-16,-9 0 3 16,-6 0-4-16,-7 6-15 15,-7 2-22-15,-8 13-62 16,-9 1-41-16,-7 6-118 15,-6 4-110-15,1-4 203 0</inkml:trace>
  <inkml:trace contextRef="#ctx0" brushRef="#br0" timeOffset="210442.45">12965 10499 1177 0,'26'4'171'0,"-1"6"159"0,6-1-76 0,-2-6-70 0,1-4-49 0,9-12-65 0,5-9-27 0,0-1-21 0,4-3-10 0,-10 3-38 15,1 2-8-15,-11-2 15 16</inkml:trace>
  <inkml:trace contextRef="#ctx0" brushRef="#br0" timeOffset="-212840.17">13894 17173 782 0,'0'0'127'0,"0"0"147"0,2 0-65 0,1 0-31 0,-3 0-26 0,0 1-58 0,-1 7-24 0,-3 6-32 0,-3 5-13 15,-1 8-15-15,3 6-3 0,0 5-8 32,2 1-4-32,3 10-9 15,0-1-22-15,5-1-16 16,-2-1 1-16,2-16 11 15,-1-7 24-15,0-15 21 0,-4-5 10 16,1-3 21 0,-1-11 8-16,-1-14 12 0,-7-6 4 15,3-15-8-15,-5-5-6 16,6 1-10-16,1 3-8 0,3 12-9 16,0 3 3-16,3 13-4 15,-2 2-4-15,9 11-3 16,-2 1-9-16,7 11 0 15,1 5 0-15,-2 10 1 16,4 1 1-16,-4 3 0 16,3 2-2-16,-2-5-2 15,0-5 0-15,9-6-1 16,1-1 0-16,12-4-1 0,-1 1 2 31,-1-6 0-31,-4 2 1 0,-3 4 1 16,-1-6 0-16,-1-1 0 15,-6-5-1-15,2-7 1 16,0-7 2-16,2-11 13 16,4-8 5-16,-3-14 16 15,1-5 9-15,1 5 3 16,-4 6-2-16,-9 16 4 0,-1 13-6 16,-3 16-5-16,-9 7-1 15,2 18-20-15,0 10-7 16,4 18-13-16,-1 10-2 0,5 4-3 15,0 2 1-15,3-2 2 16,5-4-2-16,-3-4-38 16,6-6-31-16,-5-6-68 15,-2-7-50-15,-3-7-387 16,-1-6 367-16</inkml:trace>
  <inkml:trace contextRef="#ctx0" brushRef="#br0" timeOffset="-212327.82">14232 18031 739 0,'0'-8'160'0,"0"5"183"0,-3 3-51 0,3 0-55 0,-8 4-28 0,-1 9-56 0,-4 1-23 0,7 11-55 15,-1 5-14-15,6 10-33 16,5 2-14-16,1 17-10 15,-5-1-6-15,10 10-5 0,-7 4-8 16,-2-7-59-16,3-4-40 16,-8-16-144-16,17-14-95 0,-2-25 194 31</inkml:trace>
  <inkml:trace contextRef="#ctx0" brushRef="#br0" timeOffset="-212112.89">14461 17979 999 0,'3'0'159'0,"0"1"151"0,-4 7-35 0,1 11-54 0,-2 6-33 0,-1 7-54 16,-3 6-33-16,-2 7-48 15,-2 1-16-15,2 11-29 16,4-4-7-16,2 12-12 15,0 3-21-15,2 0-60 16,4-4-41-16,-3-12-139 16,7-9-135-1,1-16 232-15</inkml:trace>
  <inkml:trace contextRef="#ctx0" brushRef="#br0" timeOffset="-211922.07">14183 18283 1312 0,'35'9'97'0,"1"2"37"0,2 0-18 0,-5-6-63 0,3 5-11 15,1-9-359-15,-1 7 237 0</inkml:trace>
  <inkml:trace contextRef="#ctx0" brushRef="#br0" timeOffset="-210273.95">13986 6605 412 0,'0'0'88'0,"-8"5"107"0,-1 1-25 0,-4 5-4 16,-4 2-13-16,1-2-26 0,0 0-15 0,3-8-32 0,6 0-12 0,5-3-23 0,-7-5-9 15,9 2-14-15,1-3-6 32,7 3-9-32,-2 3 1 0,7 4 3 0,4 6 6 15,2 4 21 1,6 0 12-16,10-4 21 15,6 1 8-15,11-10-4 16,2-1-13-16,1-7-15 16,-6-6-10-16,-3-4-12 0,-8 1 2 15,-10-3-5 1,-7 3-3-16,-10 5-1 16,-7 5-2-16,-4 4 10 15,-1-4 0-15,-13 7-4 0,-9 6-1 0,-11 5-15 16,2 3-1-16,-18-4 1 15,-2-5 0-15,-8-3-3 16,-3-3 0-16,15-8-3 16,2-3-2-16,21-1-4 15,8 2-2 1,15 8-8-16,-2-9-3 0,23 8-3 16,7 5 2-16,23-2 11 15,8 3 7 1,16 3 11-16,-6-4 3 15,0 1 5-15,-4 0-2 0,-13 2-1 16,-7-5-1-16,-16 2 0 16,-7-2 3-16,-10 1 11 15,-9-1 7-15,-9 0 3 16,-7-1-2 0,-15-1-21-16,-13-3-10 0,-7 4-7 15,-9 1-5-15,-15 0 1 16,1 1-1-16,7 4-3 15,11-3-1-15,27 1-1 16,23-2-8-16,0 6-5 0,19-3 2 16,24 4 6-1,13 0 8-15,13 0 10 0,-2 0 3 16,-7-5 3-16,-6-3 1 16,-10 2 0-16,-2 1 1 15,-20 1-1 1,-3 0 0-16,-14 2-11 15,-8 0-29-15,-11 7-90 0,-9-2-107 16,-21 6 121-16</inkml:trace>
  <inkml:trace contextRef="#ctx0" brushRef="#br0" timeOffset="-207342.49">10435 11579 860 0,'-11'2'118'0,"6"1"110"0,0-3-22 0,4 0-18 0,1 0-7 15,0 0-17-15,-3-3-10 0,3 4-33 0,1 5-24 0,1 9-46 16,2 10-17-16,-4 11-21 15,0 8-7-15,0 11-1 0,-3 2-4 16,6 6-13-16,-1-7-21 16,3-6-59-1,3-9-34-15,3-16-116 16,4-9-162-16,4-22 241 0</inkml:trace>
  <inkml:trace contextRef="#ctx0" brushRef="#br0" timeOffset="-207042.91">10858 11437 1394 0,'0'6'137'0,"-13"5"93"0,-1 10-17 0,-18 9-78 0,-7 9-31 0,1 20-54 0,-5 2-22 0,13 12-28 0,-3 4 0 0,17-3-8 0,12-8 0 0,12-17-5 15,11-11-4 1,12-19-1-16,12-8 0 0,6-17 6 16,3-7 5-16,-3-12 13 0,-13-2 12 15,-9-8 26-15,-15 5 18 16,-12 0 8 0,0 2-10-16,-25 7-24 0,-3 3-20 0,-21 11-73 15,-6 7-47 1,4 16-234-1,2 14 192-15</inkml:trace>
  <inkml:trace contextRef="#ctx0" brushRef="#br0" timeOffset="-206775.89">11325 11735 1486 0,'-5'10'115'0,"5"-4"97"0,1 5-71 0,14-2-16 0,5 2-21 0,18 4-46 0,8-4-16 0,14 1-27 0,3-4-9 0,1-2-13 16,-2-6-41-1,4-3-220-15,2-8 177 16</inkml:trace>
  <inkml:trace contextRef="#ctx0" brushRef="#br0" timeOffset="-206143.11">12579 11576 1081 0,'-2'5'88'0,"2"1"82"0,0-5-45 0,8-2 6 0,5-5-12 0,9-4-22 0,9 1-13 16,9-2-27-16,-4 0-13 0,10 11-23 0,-8 1-9 16,-2 12-5-16,-9 2-1 15,-11 11 2 1,-9 5 2-16,-8 9-1 15,-13 1-5-15,-24 9-21 0,-8 1-14 16,-12 2-11 0,-2-2 3-16,9-7 20 15,10-13 12-15,19-13 20 16,21-15 3-16,-1 0 4 0,19-11 3 16,16-3-3-16,12 2-3 15,15 2-3-15,3 4-5 16,6 3-8-16,-11 0 2 15,-4 2-132-15,-3-1-191 16,-12-1 189-16</inkml:trace>
  <inkml:trace contextRef="#ctx0" brushRef="#br0" timeOffset="-205676.42">13077 11519 1108 0,'10'-13'148'0,"-2"7"79"0,3-3-33 0,1 5-23 16,4 4-46-16,3-3-16 0,5 6-27 0,2-3-14 0,1 5-22 0,0 3-7 0,-5-8-13 15,-3 6-5-15,-6 2-6 16,-2-1-6-16,-11 2 4 16,0 1 0-16,-13 4 4 0,-1 1-2 15,-7 6-12-15,3-4-2 0,2 4-1 16,0-5-1-16,11-1 1 31,5 0 0-31,11-1 10 0,5 2 3 0,11-2 13 16,6 1 8-1,8 3-2-15,-2 1 7 16,4-3-1 0,0 4 2-16,-18-6-5 0,-5 5-4 15,-10 2-2-15,-12-1-7 16,-13 4-2-16,-9 1-6 0,-22 5-25 16,-4-2-27-16,-13 1-85 15,-10-2-18-15,-3 15 63 16</inkml:trace>
  <inkml:trace contextRef="#ctx0" brushRef="#br0" timeOffset="-202944.57">14022 7004 478 0,'-4'5'143'0,"0"-2"102"15,-4-2-48-15,2 1-31 0,-5-2-37 0,2 0-13 0,4-6-15 0,-3-2-10 16,6 3-24-16,2 5-5 16,0 0-2-1,2 2 2-15,-2 4 7 16,0 7 1-16,-2 4-5 16,-1 7-9-16,3 6-18 15,-3 4-11-15,-2 4-18 16,2-6-2-16,2 4-9 15,1-6-1-15,0-5-1 16,0 2 0-16,0-13 5 16,0-3 1-16,0-9 1 15,0 1 2-15,0-3 2 0,-10-6 1 16,7-4 6-16,-2-9 1 16,-3-12 0-16,5-2 0 0,3-16-6 15,3 5-2-15,8 6-8 16,4 0-1-16,-3 11-1 15,2 5 1-15,-4 8 6 16,-2 6 0 0,0 5 0-16,1 4-2 15,-1 4-1-15,3 1-1 0,5 4 0 16,4-2 0-16,3 6-1 16,-3 3 0-16,-3 4 1 15,-1 6-1-15,-3 2 2 16,-7-3 1-16,0-9 0 15,-4 0 0-15,6-9 0 16,-3-5-1-16,6-7 0 16,6-6 1-16,-3-9-1 0,7-4 1 15,-4-4 0-15,-3-9 1 16,2 1 1 0,-3 3 0-16,1 2 1 0,-3 4-1 15,3 5-2 1,-1 2 0-16,-5 11-1 0,3 2 0 15,-2 8 2-15,-4 9 0 16,4 12 1-16,-1 12 0 16,-2 9-1-1,2 5-1-15,-3 5-2 16,3 4 0-16,-3-4-13 0,3-4-15 16,-4-4-63-16,1-2-57 15,3-8 77-15</inkml:trace>
  <inkml:trace contextRef="#ctx0" brushRef="#br0" timeOffset="-200751.8">15063 6548 211 0,'0'-3'98'0,"4"-5"106"0,-6-3 7 0,4 10-11 0,-2-4-16 0,0 5-33 0,0 3-31 0,3 8-61 15,5 3-20-15,6 11-30 16,5-1-6-16,11 1-5 0,6 2-1 15,8-8-159-15,8-2 119 16</inkml:trace>
  <inkml:trace contextRef="#ctx0" brushRef="#br0" timeOffset="-198688.77">10310 12602 750 0,'-12'18'112'0,"-3"-1"104"15,1-1-18-15,5-10-39 0,4 2-14 0,2-6-36 0,3-4-19 16,5-6-28-16,6 2-16 0,4-4-17 16,7 4-7-16,2 3-14 15,1 0-4-15,12 3-2 16,2 0-1-16,4 6-1 15,1 7 2-15,-13 4 3 16,-5 0 3-16,-14 6 10 16,-7-5 6-16,-8 12 6 15,-10-1-1-15,-12 4-6 16,-10 3-4-16,-9 0-8 16,-6 1-3-16,4-1-3 15,5-3-3-15,16-1-4 16,7-4-2-16,7-4-6 0,11-4-1 15,11-1 3-15,3 0 4 16,13 2 5-16,2-1 4 16,10-4 1-16,5-2-3 15,0-5-1-15,5-7 0 16,-9-8-19 0,2-7-60-16,-1-9 49 0</inkml:trace>
  <inkml:trace contextRef="#ctx0" brushRef="#br0" timeOffset="-198279.76">10936 12519 1086 0,'-1'-8'154'0,"-4"-1"159"0,-1 2-151 0,7 10 9 0,-4 13-56 0,3 1-29 0,0 18-44 0,-4 3-13 15,-4 3-15-15,-7 2-5 16,-2 5-6 0,-3 0-3-16,5-4-4 0,6 2-5 15,9-18-8-15,2 0-4 16,7-17-6 0,0-4 2-16,9-14 6 15,5-5 6-15,1-5 9 16,5-2 2-16,-9 0 2 0,-6-2 2 15,2 5 2 1,-7 4 0-16,-5 4 4 16,-3 2 3-16,-1 4 5 0,0 2 3 15,2-3-1-15,4 12 1 16,-1 10-8-16,0 8-2 16,4 11-4-16,0-2-2 15,3 10-2-15,-5 1 1 0,4-3-2 16,-1 1-26-16,1-14-99 15,0-1-103-15,3-13 116 16</inkml:trace>
  <inkml:trace contextRef="#ctx0" brushRef="#br0" timeOffset="-197746.73">11381 12848 680 0,'2'7'168'0,"1"-1"121"0,5 4-33 16,-2-6-32-16,4 6-69 0,2-4-36 0,6 2-47 0,4-7-16 0,17 6-7 15,10-2-4-15,5-1-14 16,6 4-3-16,3-6-16 15,-3 1-3-15,3 0 0 16,-5-3-11-16,-15 0-119 16,-5 0 88-16</inkml:trace>
  <inkml:trace contextRef="#ctx0" brushRef="#br0" timeOffset="-196530.28">12602 12607 539 0,'-3'0'126'0,"3"-3"106"0,0-5-20 0,3 3-17 0,8-6-20 16,-3 7-16-16,11-6-37 0,-3-1-15 0,9 3-29 0,10 0-16 0,-7 7-30 16,9 2-9-16,-10 7-12 15,-1 2-2-15,-5 10 0 0,-7-2 1 16,-11 5-1-1,-3 4 0-15,-5 0-1 16,-6 6-2-16,-1-5-1 0,-9 1 1 16,6-7 4-16,-8-11 3 0,3-10-3 15,1-4-2 1,17 0-9 0,-1-3-3-16,16 3-1 15,3-1 2-15,12 3 4 16,-3 1 3-16,7 8 0 15,3 4 0-15,-1 9-3 0,3-5 1 16,-1 4 8-16,-14-2 7 16,-3-3 15-16,-10 1 11 15,-7 1 12-15,-4 5-2 0,-20-1-11 16,-6-2-11 0,-23-3-23-16,4 1-12 15,-21-4-39-15,-3-2-29 0,11-10-54 16,-3 1-36-16,30-2-103 15,14 0-131-15,19-2 226 16</inkml:trace>
  <inkml:trace contextRef="#ctx0" brushRef="#br0" timeOffset="-196279.18">13360 12547 1194 0,'8'0'136'0,"-2"8"144"0,-5 3-17 0,-4 18-23 0,-1 12-23 0,-14 14-87 0,2 6-39 16,1 7-55-16,0-2-24 15,8-1-47-15,5-2-47 0,7-8-116 16,7-1 106-16</inkml:trace>
  <inkml:trace contextRef="#ctx0" brushRef="#br0" timeOffset="-195272.65">1615 11511 1215 0,'0'2'26'0,"0"6"-1"0,-2 11 51 0,-6 6-12 0,6 11-2 0,-1 5-12 0,5 14-33 0,4 4-8 0,8-4-8 0,7 3-2 0,3-9-3 0,4-5-2 0,8-12 2 0,4-12 4 16,1-15 32-16,4-5 16 15,-2-8 48 1,-8-14 21-16,-8-8 13 16,-12-8 3-16,-15-11-23 0,0-1-14 0,-12-4-25 15,-9-1-12-15,-13 8-14 16,-14 3-6-16,-5 14-12 16,-6 9-8-16,9 19-19 15,-1 10-12-15,17 11-38 16,-6 7-36-16,21 7-99 15,18-3-100-15,12 4 153 16</inkml:trace>
  <inkml:trace contextRef="#ctx0" brushRef="#br0" timeOffset="-194738.99">1731 12623 802 0,'-11'2'179'0,"0"2"191"0,-3 1-185 0,0 1 2 0,-5 2-52 16,3-6-15-16,-1-2-38 15,3 8-17-15,2 0-32 16,0 4-16-16,10 17-21 15,2 2-7 1,7 21-2-16,12 6 0 0,6 1 6 16,0-6 0-1,8-19-1-15,3-11 0 0,5-21-1 16,7-9 2-16,2-18 15 16,-6-11 11-16,2-10 27 15,-17-4 9-15,-12 2 9 16,-8 0-5-16,-18 10-6 15,-15 5 2-15,-31 12-19 16,-5 7-1-16,-16 14-52 16,2 13-45-16,10 21-383 15,0 21 289-15</inkml:trace>
  <inkml:trace contextRef="#ctx0" brushRef="#br0" timeOffset="-191394.86">15059 6996 515 0,'6'3'116'0,"-6"-3"116"0,0 0-16 0,-3-3-28 0,3-5-16 0,3 3-22 0,-5-1 0 0,2 3-12 0,0 3-13 0,0 0-26 16,0 0-20-16,2 9-39 0,-2-1-11 31,0 13-20-31,0 7-3 0,-3 10-4 15,0 8-2-15,3 6 1 16,0-8 1 0,3-5-1-16,-2-7 3 15,-5-19-1-15,4-2-2 0,3-7 3 16,-3-2 2-16,0-2 9 16,0-2 1-16,-3-10-6 15,-4-10-4-15,7-10-6 16,0-9 0-16,2-11 1 0,11 3 4 15,-4 8-5 1,-3 5 0-16,1 15 0 16,-4 9-2-16,-3 12 2 0,5 3 0 15,-1 10-2-15,-2 2 0 16,3 1 1-16,4 0-1 0,2-2 1 16,3 0 0-1,-3-1 2-15,-3 0 1 0,0-1 0 31,0-2 1-31,-5-2-1 16,0-4 0-16,1-1-1 0,2 2-1 16,0-3-2-16,7-2-1 15,7-11 2-15,-1-4 1 16,5-10 2-16,0 0 2 0,1-2 5 16,-3 2 3-1,-5 1 8-15,2 5 7 16,-9 8 1-16,-3-1-2 15,0 4-8-15,-2 6-5 0,-4 2-7 16,10 2 0-16,-8 3 0 16,5 1 1-16,-1 3 1 15,-1-2 0-15,8 5 0 16,-6 1-3-16,5 9 1 16,-2-3 0-16,-2 14-5 0,2 6 0 15,-9 17 2-15,-2 5 0 0,-8 2 2 31,3 5-13-31,-8-5-76 16,7-3-55-16,-2-10 67 16</inkml:trace>
  <inkml:trace contextRef="#ctx0" brushRef="#br0" timeOffset="-189567.07">15994 6614 175 0,'0'-12'58'15,"0"-2"50"-15,0 3 3 0,0-2 12 0,0 0 6 0,2 9 14 0,-5-4 1 0,0 6-6 0,-9 7-10 16,3 3-14-16,1 3-12 16,0 1-4-16,7-7-10 15,1 5-13-15,3-9-11 16,5-1 3-16,4-1-2 0,-1-7 0 15,2 3-16-15,0 3-16 16,-1 2-19-16,1 0-6 16,4 2-8-16,10 9-1 0,1 0 0 15,6 3 1-15,-11-3 2 16,-7-7 2-16,-5 2 4 16,-9-1 5-16,-1-1 9 15,-10-1 3-15,-12-3-3 16,-9-3-3-16,-11-1-9 15,0-4-4 1,2 3-2-16,2 3-2 16,11 2-8-16,5 2-8 0,20 6-13 15,10 3-1-15,16 3 4 16,15 5 7-16,23-6 11 16,11-2 2-16,6-11-101 15,2-7 76-15</inkml:trace>
  <inkml:trace contextRef="#ctx0" brushRef="#br0" timeOffset="-170024.89">15349 9407 257 0,'8'-9'116'0,"-3"1"123"0,-1 0-15 0,1 3-39 0,-5 1-14 0,-1 4-26 0,-6 1-12 0,-2 2-24 0,-1 4-16 0,-1 4-24 15,2-5-12-15,1 0-13 0,8-4-6 0,0-2 18 16,0 0 11-16,5 2-2 16,2-4 1-16,6-4-16 15,3 2-10-15,1 1-16 0,2 2-5 16,5-1-11-16,3 2-7 15,3 2 2-15,-10 2-2 16,2 6 1-16,-8-1-1 16,-7-1 2-16,5 2-2 0,-8 1 1 15,0 1 2 1,4 3-1-16,-16-3 1 0,-3 4 0 16,-5 5 0-16,-10-3 1 15,-4 5 0 1,-5-1 4-16,2-5 0 15,4-6-3-15,10-5 0 16,7-6-6 0,10 0-1-16,-2 0-4 0,13 0-1 15,7 5-2-15,6 0 3 0,3 4 4 16,2 4 0-16,3-1 2 16,-3 1 1-1,-4 1 2-15,-4 0 3 0,-8 4 3 16,-4 1 2-1,-4 1 9-15,-3-1-3 0,-16-5 10 16,2 4 2-16,-8-6-6 16,-3 1 2-16,-5-4-14 15,-10 2-4-15,-6-7-7 16,5 3-4-16,5 0-18 0,1-1-18 16,10 0-45-16,0 1-27 15,8-7-88-15,10-2-81 16,7 2 161-1</inkml:trace>
  <inkml:trace contextRef="#ctx0" brushRef="#br0" timeOffset="-169260.73">15789 9447 457 0,'-5'0'127'16,"-2"-2"116"-16,-1 2-20 0,-3 0-62 0,0 0-19 0,1 2-4 0,5-2-4 0,4 0-14 0,1-2-3 0,-2-7-23 0,4 2-11 0,1 0-18 0,6-4-6 0,4 3-13 0,6 4-7 16,5 1-7-16,2 5-12 15,1 1-12-15,-5 3-6 0,2 5-3 16,-7 4-1-16,-6-1 0 16,-1 6 2-1,-10 10 2-15,-10 0 0 16,-10 8 0-16,-9 0 0 0,-10 3-6 15,-4-3-2-15,2-4-4 16,0-4-2-16,15-6 6 0,7-8 0 16,11 4-3-16,8-7-1 15,9-2-1-15,10 8 0 16,5-6 8-16,7 5 2 16,12-3 0-16,-2-11-1 15,6 0-3-15,5 3-35 0,-9-8-101 31,1-9-101-31,-4 6 117 16</inkml:trace>
  <inkml:trace contextRef="#ctx0" brushRef="#br0" timeOffset="-168471.54">16556 9560 536 0,'0'2'143'0,"-3"1"103"0,1 0-29 16,-3 2 0-16,4-3-29 0,1-1-17 0,-3-1-32 0,3 0-19 0,4 5-33 0,6-4-8 0,15 6-11 16,5-7-14-16,21 1-15 15,15 1-4-15,17-1-14 16,6 4 0-16,2-2-8 15,-2 2-6 1,-11 0-3-16,0-2-1 0,-15-3 9 16,-6 2-35-16,-13 1-86 15,-11 3-60-15,-11-3-239 16,2 7 230-16</inkml:trace>
  <inkml:trace contextRef="#ctx0" brushRef="#br0" timeOffset="-167808.65">17868 9477 882 0,'2'-5'127'16,"-2"3"132"-16,5-2-42 0,-2-1-33 0,-3-3-26 0,1 0-38 0,1-3-17 0,4 3-21 0,-1 2-14 0,9-2-31 16,7 3-4-16,4 1-13 15,7 4-5-15,5 6-6 16,8 7-7-16,-6-1 2 0,-1 9 1 16,-13-1 2-16,-12 1 5 15,-16-2 3 1,-12 3 0-16,-10-5 1 15,-5 2-1-15,-6-3-7 16,4-4-3-16,9-1-4 0,4-1-5 16,14-1-5-1,3 2 0-15,4 0 0 0,9 2 7 16,6 0 3 0,7 2 3-16,6 3 7 0,3 2-2 15,-8 2 7-15,1 2-1 16,-7 1-5-16,-7-3 3 15,-5 5-1-15,-11-2 4 16,-19-3 3-16,-9 0 0 0,-10-4-5 16,-7-2-5-16,0-1-10 15,0-7-18-15,3-6-39 16,2-2-22-16,9-13-41 16,4-1-21-1,12-3-61-15,6 2-54 0,13 3 142 0</inkml:trace>
  <inkml:trace contextRef="#ctx0" brushRef="#br0" timeOffset="-167273.55">18596 9595 897 0,'4'-9'138'0,"4"-2"119"0,-5-2-71 0,-1 0 7 0,1 1-26 0,-3-4-22 0,-3-1-12 0,-2 2-6 0,-7 4-26 31,-6 0-17-31,-5 8-40 0,-4 3-18 0,-5 8-27 15,2 6-8 1,-4 10-6-16,5 3-1 16,12 1-1-16,6 2-2 15,12-6 5-15,4-4 1 16,9-4 7-16,-3-5 4 16,2-8 1-16,1-3 1 0,5-3 0 15,-5-8 3-15,2-5-1 16,0-7 2-1,1-4 1-15,-1-2 1 0,-5-1 2 16,5 4 2-16,-5 8 4 16,-5 4 5-16,-3 14 5 15,0 0-2-15,-3 19-6 16,2 14-8-16,-2 18-8 0,0 5-2 31,2 7 0-31,-2 2-1 0,1-5-34 0,1-5-28 16,1-1-103-16,0 1-89 0,-1-1 141 15</inkml:trace>
  <inkml:trace contextRef="#ctx0" brushRef="#br0" timeOffset="-165858.5">4347 9396 544 0,'-5'7'97'0,"2"1"94"0,-5 3-22 0,2-5-55 0,-4 3-20 0,9 1-29 0,-1-5-9 0,4-2-3 0,2 0 6 15,6-6-2-15,1-2-1 16,5-5-2-16,1-4-3 16,0-3-9-16,6-8-4 15,-6-2-14 1,7 2-8-16,-9 3-7 15,3 4-2-15,-3 7 1 16,-5 3 3-16,-4 5 6 0,-4 3 2 0,-1 10 0 31,-1 1 1-31,0 4-2 16,-1 0 6-16,1 10 8 16,-3 2 3-16,-4 7-3 15,4 4-9-15,-2-6-11 16,1 4-6-16,2 2-3 15,2 0-1-15,0-5-1 16,0 2-1-16,2-7-8 0,-1-4-26 16,2-4-59-16,-1-7-59 15,-2-13-303-15,5 4 279 16</inkml:trace>
  <inkml:trace contextRef="#ctx0" brushRef="#br0" timeOffset="-165560.2">4301 9794 568 0,'2'-7'104'0,"-2"4"121"0,3 0-45 0,0 3 2 0,-1 0-30 0,1 6-38 0,1 2-23 0,6 7-33 0,3-1-11 16,10-2-21-16,4 1-7 15,19-5-4-15,7-7-2 0,15-8-2 32,6-5-4-32,-7-3-3 0,-7-1 23 15,-13-1-107-15,-1-4 67 0</inkml:trace>
  <inkml:trace contextRef="#ctx0" brushRef="#br0" timeOffset="-161720.03">16038 6886 550 0,'-1'0'127'0,"-2"0"83"0,1 1-29 0,1 2-8 0,-1 1-48 0,2-4-17 0,-5 1-26 0,-1 2-16 0,0 5-20 31,-5-1-10-31,-2 10-14 0,2-1-5 16,-2 15-7-1,2 4-4-15,6 7-6 0,1 4 0 16,2-5-1-16,2-1 0 15,2-7 1-15,2-6 1 16,-4-10 1-16,2 2 1 16,-2-14 0-16,0-4 1 0,-3-6 2 15,0-6 2-15,3-14 8 16,3-10 8-16,2-12 14 16,-1-10 7-16,3-4 11 15,-1 4 0-15,0 8-4 16,1 8-3-16,2 14-14 15,1 4-3-15,-3 12-17 0,4 4-6 16,1 9-9-16,-1 1-3 16,1 11 3-16,2 5 0 15,-1 2 0 1,1 4 1-16,-1 3-1 16,-2 2 1-16,9-3-1 15,-9 0 0-15,10-3 1 16,4-7 1-16,-12-8 1 15,1-5 1-15,-1-6 2 16,-2-3 2-16,-2-7 6 16,-6-7-1-16,10-5 3 15,-4-3 2-15,6-3 4 16,5-4 5-16,-3 2 2 16,-4 0 0-16,1 14-7 0,-1 3-4 0,-8 9-10 15,6 6-4-15,-8 13-4 16,5 9-2-16,-2 12 0 15,0 7 0 1,-3 13 0-16,4 9-2 0,-1 0-33 16,4 2-25-16,-3-4-91 15,3-5-88 1,3 7 135-16</inkml:trace>
  <inkml:trace contextRef="#ctx0" brushRef="#br0" timeOffset="-149834.08">16723 5255 593 0,'-6'10'118'15,"-4"-4"128"-15,4 0-26 0,3-3-32 0,1-3-12 0,4 2-34 0,-2-2-11 0,1 0-44 0,-1 0-19 0,0 0-27 0,0 5-7 0,-3-1 8 0,-1 7 1 16,-1 0 0-16,2 4-8 16,3 8-22-16,0-2-6 15,1 12-8 1,6 5-1 15,-3 7 2-31,1 11 0 0,1 0 1 16,-4 6 1-16,-2-7 0 0,0-4-1 15,1-15-14-15,-1-5-22 0,0-18-52 16,2-2-38-16,-2-11-136 16,2-11-143-16,4-8 229 15</inkml:trace>
  <inkml:trace contextRef="#ctx0" brushRef="#br0" timeOffset="-149327.1">17058 5187 786 0,'1'-1'164'0,"1"-4"120"16,-2 3-50-16,-5 1-15 0,5 1-57 0,-8 0-25 0,3 3-45 0,4 2-15 0,-6 1-21 15,7 7-6-15,4 7-10 16,-3 7-3-16,-1 8-8 0,3 4-9 0,5 12-7 0,-3 2-1 16,4 12-6-16,-5-1 0 0,-8-2 0 0,0-5-2 0,-1-8-47 0,0-10-30 0,-1-7-68 0,0-9-45 15,1-9-117-15,3-4-229 0,10-2 315 0</inkml:trace>
  <inkml:trace contextRef="#ctx0" brushRef="#br0" timeOffset="-148616.89">16733 5479 203 0,'-2'0'40'0,"-3"-3"35"0,1 1 9 0,0 1 12 0,0 1 1 0,0-2 4 0,3 2 3 0,1 0-24 0,0 0-20 16,0 0-32 0,0-1-12-16,0 1-9 15,0-2 0-15,1 0 7 16,1-1 7-16,0 2 10 16,-2-1 4-16,0 2 13 0,-7 0-2 15,1 2 4-15,6-2 10 16,0 1 11-16,-2-1 4 0,2 0 6 15,0 3-7 1,0-3-13-16,0 0-3 0,0 0 1 16,0 0 2-1,0 0-5-15,-1 4-3 0,1 0-16 16,0 3-7 0,3-3 2-16,6 1 4 0,15 1 12 15,3-1 4-15,14 0-3 16,6-4-6-1,1-1-10-15,4 0-8 0,-13 2-13 16,-1 0-2-16,-5 1-14 16,-9 3-39-16,-1 2-160 15,-8 8 131-15</inkml:trace>
  <inkml:trace contextRef="#ctx0" brushRef="#br0" timeOffset="-139385.77">15463 11469 190 0,'0'-8'83'0,"1"-2"67"0,2 5 23 0,-3 1 0 0,2 1 10 0,-2 3 1 0,3 0-1 0,-3 0-1 0,2 0-10 15,-2 0-9 1,0-2-22-16,1 0-9 16,1 2-27-16,7-7-12 15,-9 13-24-15,-4-3-14 16,-4 10-23-16,-3 2-12 0,-10 11-20 15,2 2-3 1,-8 10-6-16,-4 1 0 0,4 7 4 16,2-2-2-16,7-1 0 15,4-9 0-15,5-8 4 16,1-6 2-16,5-9 1 16,3-4 0-16,0-6 2 15,1 2 0-15,7 0-1 16,-5-1 1-16,7 1-2 0,-4 3 0 0,5-4-1 15,3 0-1-15,8-1 0 32,4-1-1-32,8-3 0 0,4 1 1 15,-5-7 2 1,4 4 0-16,-14-4 3 16,-7-1 2-16,-5 4 4 0,-6-5 4 0,0 3 2 15,-2 3 7 1,-5-3 9-16,1 4-2 15,1 4 9-15,0-2-4 0,0 2-8 16,0 0-2 0,-2 2-12-16,8 9-3 15,-1 8-6-15,1 4 0 16,-3 6-1-16,1 4-1 16,2-2-1-16,-4 3-1 0,1-4-6 15,6 1-15 1,-9-14-48-16,5 4-29 0,-5-21-91 0,0 1-67 15,3-1-241 1,10-1 277-16</inkml:trace>
  <inkml:trace contextRef="#ctx0" brushRef="#br0" timeOffset="-138855.39">15925 11719 607 0,'9'-9'159'0,"-1"-4"201"0,2 1-127 0,-1-1 1 0,-4-1-9 0,0 1-25 0,-2 2-24 16,-6 3-7-16,-4-3-31 0,-4 3-16 16,-5-3-47-1,-4 3-16-15,-4-3-29 0,-3 2-7 0,2 6-15 16,0 1-5-1,8 4-7-15,-1 9-5 0,2 3-3 16,7 5-2-16,0 3 0 16,4 3 0-16,10 0 3 15,4 4 0-15,7 2 3 0,6-2 1 32,5 1 2-32,1 3 0 15,7 0 2-15,-4-1 0 16,1-6-1-16,-5-4 2 0,-8-4-9 15,-4 1-18-15,-10 3-47 16,-6-2-14-16,-18-4-32 16,-5 3 1-16,-6-6 37 15,-6 2 17-15,-1-12 60 16,6-3 32-16,-2-18 46 16,4-1 12-16,15-8 2 15,3-11-3-15,13 3-24 16,7-3-9-16,4 1-15 0,3 3-11 0,7 1-12 15,-1 3-6-15,2 2-9 16,0 0-39 0,-1 6-97-16,7-2-78 0,0 8 101 15</inkml:trace>
  <inkml:trace contextRef="#ctx0" brushRef="#br0" timeOffset="-138235.47">16548 11699 564 0,'-2'6'136'0,"-1"-3"121"0,2 2-55 0,1 1 2 0,-2 1-26 0,4-1-18 0,1-3-38 16,8 0-16-16,9-3-25 16,10-5-9-16,15 2-13 15,13-1-7 1,27 4-9-16,-4 4-10 0,10 3-8 16,4 2-6-1,-1 4-17-15,12-1 1 0,9-1-4 16,2 2 1-16,-3 0 3 15,-10-2 1-15,-14-5 1 16,-12 3-1-16,-18-4-1 16,-11 1-5-16,-27-4-105 15,-9-2-117-15,-18-6 123 16</inkml:trace>
  <inkml:trace contextRef="#ctx0" brushRef="#br0" timeOffset="-137373.16">18304 11418 396 0,'8'5'142'0,"-2"-5"132"15,-3 1-31-15,-1 6-4 0,-2 2-18 0,3 1-21 0,-14-1-58 0,1 1-29 0,-10 2-53 0,-12 2-19 16,7 8-26-1,-5-6-8-15,6 3-7 16,7-2-2-16,4-2-2 0,13 4 2 0,13-5 3 16,11 3 6-1,6 2 13-15,6 0 8 0,-8 1 10 16,2-1 1-16,2 3-5 16,-7 1-5-16,4-3-10 15,-4 2-8-15,-13 0 0 16,-4 3-1-16,-14 1-11 15,-8 1-8-15,-4-2-45 16,-10 0-36-16,-3-8-108 16,8 9-115-16,-13-9 175 15</inkml:trace>
  <inkml:trace contextRef="#ctx0" brushRef="#br0" timeOffset="-137172.65">18174 11614 992 0,'46'-10'179'0,"-5"1"178"0,10 1-181 0,-6-2-11 0,-4-1-71 0,-1 0-31 0,-7 0-42 0,2 0-2 15,-15 3-105-15,-2 0-102 16,1 8 110-16</inkml:trace>
  <inkml:trace contextRef="#ctx0" brushRef="#br0" timeOffset="-136855.96">18785 11557 1151 0,'13'8'132'0,"-5"-4"156"0,-1 4-94 0,-7 5-39 0,-1 3-25 0,-18 6-68 0,2 1-27 0,-9 6-21 16,-2 7-14-16,9-1-8 15,5 3-2-15,14-2 0 0,9-1 4 16,16-4 2-16,5 1 2 16,18-7 7-1,5-3 10-15,6-3 7 16,-4-2 4-16,-12-2-3 15,-1 3-5-15,-24-8 3 0,-7 1 1 0,-19 5-36 16,-11-7-30-16,-14 15-129 16,-8-2-111-16,-22 14 155 15</inkml:trace>
  <inkml:trace contextRef="#ctx0" brushRef="#br0" timeOffset="-136661.77">18801 11716 1457 0,'44'0'129'0,"0"-5"65"0,5-1-75 0,-3-3-26 0,-2-7-57 0,2-6-19 0,-7 0-31 16,8 0-64-16,-4 0 52 15</inkml:trace>
  <inkml:trace contextRef="#ctx0" brushRef="#br0" timeOffset="-135157.39">17603 5381 537 0,'-8'-1'59'0,"1"-2"106"0,0-4-44 0,-2 4 23 0,4 3 4 0,2-2-39 0,3 2-19 0,2 0-10 16,1 2-1-16,6 0 6 15,-4 6 7-15,0 1-20 16,-2 4-17-16,-2 7-28 15,-2 5-13-15,4 7-10 16,-3 3-2-16,0-1 0 16,1-4-1-16,-1-1 0 15,2-6 1-15,1-4 0 0,4-6 0 16,-6-7 1-16,-1-4 2 16,0-2 3-16,-3-5 1 15,1-8 0 1,4-1-2-16,-2-8-2 15,2-5 0-15,-1-6 4 16,1 0 6-16,1-5 7 0,2 0 7 0,-5 4 5 16,4 5-7-1,-4 6-1-15,0 5-7 16,7 7-10-16,-12 5-3 16,13 6-15-16,1 0 0 15,-1 9 0-15,5 4 6 0,-2 3 4 16,0 3 1-16,3 0-1 15,-6 0 0-15,1 1 0 16,2 4 0-16,-3-2 0 16,3 0 0-16,-4-5 0 15,1-3 1-15,-4-3 1 16,1-3 2-16,0-5 1 16,-4-4 6-16,7-9-2 15,0-1 1 1,2-11 5-16,1 0-8 15,3-9 8-15,-2-1 1 16,4 1-4-16,3 2 2 0,-1 6-7 16,-6 5-1-16,1 10-10 15,-12 8-2-15,9 5-4 16,-9 9 0-16,3 16 3 16,0 10 1-16,-1 18-2 15,1 2 3-15,3 9-45 16,1-2-37-16,2 0-156 15,2 4 133-15</inkml:trace>
  <inkml:trace contextRef="#ctx0" brushRef="#br0" timeOffset="-130525.92">18495 6559 974 0,'-10'7'121'0,"-2"0"56"0,-4 6-34 0,0-2-4 0,8-5-54 0,2 1-6 0,6-7-2 0,0-5-11 15,11 2-6-15,3-2-14 0,10 0-28 16,1 5 3-16,2 0-10 15,3 4 2-15,3-1-5 16,0 1-3-16,-1 3-2 16,-7-1-3-16,-8 0 3 15,-1-1 1 1,-7 0 2-16,-5 0 2 0,-4-4 9 16,-4 2 5-16,-7-3 12 15,-4 0-1-15,-18-3-3 16,-7 2-5-16,-6 1-13 15,-4 0-2-15,3 0-7 16,2 0-4-16,9 0-1 16,11 0 0-16,14 0-8 0,11 3-1 15,16-3 0-15,7 3 2 16,15 2 8-16,0-4 2 16,5 2 3-16,1 2 1 0,-5 1-2 15,-6 1 1-15,-11-3-20 16,-6-2-43-16,-14-2-167 31,-2 2 139-31</inkml:trace>
  <inkml:trace contextRef="#ctx0" brushRef="#br0" timeOffset="-129248.77">18701 5656 1159 0,'-11'17'46'0,"2"-3"24"0,-2 0 10 16,1-3 23-16,7-3-6 0,2-1-1 0,2-7-9 0,2-4 1 0,1-3 0 0,3-8-20 0,-2 0 10 0,6-12-2 15,2-9-1-15,10-15-5 32,6-10-12-32,15-18-9 15,5-10-6-15,14-12-12 16,5-11 0-16,-2-20-8 16,2-7-3-16,6-18 2 15,10-3 1-15,23-13 10 16,3 1-3-16,6 2-6 15,-6 6 4-15,-17 7-9 16,-5 8 1-16,-6 15-5 0,-1 9-9 0,-13 19-3 16,-2 15-1-16,-15 15 7 15,-6 10-1-15,-13 17-9 16,-12 6-6-16,-7 17-21 16,-10 4-10-16,-1 11-27 15,-2 9-19-15,0 0-22 16,1 1-4-1,-7 10-6-15,-2 2 1 16,-6 2-41-16,-8 3-46 0,-7-5-244 16,-10-3 259-16</inkml:trace>
  <inkml:trace contextRef="#ctx0" brushRef="#br0" timeOffset="-128924.31">19971 2808 1054 0,'7'0'112'0,"-4"0"94"0,3-4 2 0,4 0 9 0,2-4-47 0,2-2-69 0,4-4-9 0,1 0-19 0,4-3-14 16,9-2-18-16,12-2-4 0,5-4-14 15,0 0-3-15,-2-2 1 31,-1 3-6-31,-14 10-2 16,-1 3-1-16,-14 11-11 0,-4 6-1 16,-7 23-11-1,-1 2 2-15,-6 24 5 16,-3 5 4-16,0 5 4 0,2 0 2 16,2-13-29-16,0-11-29 15,11-16-88-15,-5-14-109 0,29-28 139 16</inkml:trace>
  <inkml:trace contextRef="#ctx0" brushRef="#br0" timeOffset="-128459.99">20954 1760 1454 0,'2'-7'83'0,"-5"7"-43"0,-2 0 71 0,2 7-31 0,1 6 2 0,2 11-13 0,3 4-31 0,4 5-24 0,-1 2-4 0,2-2-6 0,-2-5-4 0,4-2-19 0,-1-9-39 0,-4-9-195 16,6-8 159-16</inkml:trace>
  <inkml:trace contextRef="#ctx0" brushRef="#br0" timeOffset="-128293.47">20940 1331 1276 0,'-9'10'93'0,"-9"3"123"0,-2 1-136 0,-6 1-29 0,1-3-1 0,8-8-109 31,3-4-105-31,14-11 97 0</inkml:trace>
  <inkml:trace contextRef="#ctx0" brushRef="#br0" timeOffset="-127976.97">21213 1790 1096 0,'5'35'64'0,"3"-8"130"0,-5-2-101 0,-2-12-18 0,-1-2 25 0,0-11-22 0,-1-5 4 0,-1-3 4 16,-1-4-14-16,-3-9-34 16,1-1 0-16,3-5 15 15,-1-6 11-15,0-5 10 16,6 2-9-16,2 6-20 16,6 6-11-16,2 13-28 0,2 10-5 15,0 7-6 1,3 7-3-16,3 9 2 0,1 4 2 15,2 6 1 1,-1-2-3 0,-2 0-55-16,4 0-39 0,10-11-111 15,4-3-76-15,1-16 160 16</inkml:trace>
  <inkml:trace contextRef="#ctx0" brushRef="#br0" timeOffset="-127321.9">21831 1636 1044 0,'3'-11'163'0,"-6"-3"158"0,-9-1-45 0,-1 14-63 0,-4 1-62 0,-7 9-95 0,10 16-25 0,-18-1-28 0,5 8-6 0,7 7-7 16,3-1-1-16,9-2-2 16,11-4-3-16,10-10-30 15,1-6-2 1,11-7 3-16,0-9 5 0,-3-8 38 0,-3-6 4 15,2-14 14-15,-9-5 7 32,-4-20 15-32,0-11 5 0,-6-18 9 15,-1-14 1 1,-1-8 5-16,0 3-3 0,0 9-2 16,-3 10-2-16,0 28-10 15,-3 12-10-15,4 25-2 0,2 15-11 16,-1 4-27-1,1 21 2-15,0 18-16 16,-2 18 5-16,2 21 9 0,2 11 4 16,10 9 1-16,5-6-2 15,15-18-10 1,0-10-5-16,13-18-4 0,-4-14 4 16,0-13 12-16,5-7 6 15,-5-17 6-15,10-8 3 0,1-21 5 16,-7-7 2-1,-10-10 4-15,-14-11 2 0,-12 5 1 32,-6-5 0-32,-14 11-7 15,8 8-6-15,-19 17-14 0,-8 15-9 16,-3 23-15-16,-2 13-1 16,10 22 6-16,11 9 6 15,22 2 14-15,4-2 4 16,25-12 3-16,0-6 2 15,9-7 3-15,1-11 2 0,-4-8 4 16,4-11 1-16,-9-14 0 16,2-11 0-16,-2-6-23 0,-2-7-19 15,-3-6-52 1,-1-6-40-16,-15 1-172 0,-3 0 171 16</inkml:trace>
  <inkml:trace contextRef="#ctx0" brushRef="#br0" timeOffset="-127121.7">22492 1330 917 0,'2'17'199'0,"-1"-1"186"0,12 9-189 0,-3 2 17 0,7 11-117 0,5 1-46 0,0 2-31 0,8 2-9 16,-2 1-5-1,2-6 5-15,4 1-66 0,-6-7-54 16,5-10-227-16,2 0 182 0</inkml:trace>
  <inkml:trace contextRef="#ctx0" brushRef="#br0" timeOffset="-126748.56">23022 1300 846 0,'5'-3'134'0,"3"-4"53"0,1 3 27 0,-4 2 9 0,8-1-46 0,-4 3-19 16,7 0-35 0,0-2-21-16,6-1-43 0,5 0-16 15,7-5-27-15,-4 2-8 16,0-4-18-16,0 1-47 0,-12 3-151 15,-6-4-145-15,-10 10 178 16</inkml:trace>
  <inkml:trace contextRef="#ctx0" brushRef="#br0" timeOffset="-126610.68">23087 1495 933 0,'0'7'202'0,"8"-4"110"0,9-11-119 0,5-5 5 0,8-7-128 0,8-5-22 0,3-10-22 16,5 5-10-16,-5-2-65 15,-2 6-61-15,-4-1 62 16</inkml:trace>
  <inkml:trace contextRef="#ctx0" brushRef="#br0" timeOffset="-126262.12">23732 1060 867 0,'-8'0'156'0,"-7"2"241"0,4 4-179 16,-7 0-12-16,4 2-45 0,0 11-98 0,-2 2-16 0,2 9-18 0,4 4-13 15,9 7-10-15,4 4-4 16,10-6-2-1,4-8-2-15,11-8 1 0,2-11 6 16,5-10 11-16,-3-5 7 16,2-16 5-16,-2-7 0 15,3-7 9 1,-9-3 6-16,-10-3 23 0,-6-9 7 16,-20-4-6-16,-7-1-4 15,-16 1-38-15,-7 9-18 0,-6 18-21 16,-1 9-13-16,-5 22-24 15,6 16-32-15,10 7-97 0,5 9-110 32,13 3 156-32</inkml:trace>
  <inkml:trace contextRef="#ctx0" brushRef="#br0" timeOffset="-125494.59">21478 2120 1311 0,'0'0'79'0,"2"0"8"0,-1 2 8 16,4 9 2-16,4 6-19 0,5 18-15 0,9 6-9 0,-6 20-30 0,5 9-10 0,-6 2-7 0,-5-1-2 15,1-5-28-15,1-9-55 16,-7-8-386 0,2-8 304-16</inkml:trace>
  <inkml:trace contextRef="#ctx0" brushRef="#br0" timeOffset="-125291.59">21342 2439 1636 0,'2'-8'106'0,"6"6"84"0,0-4-51 0,7 4 6 0,1-4-41 0,3-7-68 0,3 2-15 15,8-3-8-15,6 0-42 0,15-5-132 16,7 3-112-16,10 0 127 0</inkml:trace>
  <inkml:trace contextRef="#ctx0" brushRef="#br0" timeOffset="-124561.98">22204 2349 1021 0,'-2'-7'142'0,"2"1"151"0,-8-5-56 0,-4 0-9 0,-7 0-51 0,-7 1-74 0,-4-2-28 0,-6 7-46 16,0 5-13-16,-4 11-23 16,-2 3-7-16,1 13-5 15,8 3 0 1,9 3-5-16,11 3-9 0,13-7-9 16,13-4-8-16,14-11-6 0,6-4 9 15,10-10 19 1,-2-7 13-16,-4-10 23 15,0-5 8-15,1-3 19 0,-4-7 7 16,-4-2 14-16,-3 4 4 16,-14-5-4-1,-9 6-7-15,-5 9-22 16,-2 6-13-16,-7 15-25 16,5 14-5-16,-1 13 1 15,5 5 1-15,13 0 10 16,12-6 2-16,15-14 5 0,7-2 2 15,-2-10 4-15,-3-2 2 16,2-10 1-16,-8-8 3 16,-2-10 21-16,-5-1 12 15,-4-8 17-15,-4-1 14 16,-12 1 3-16,-6-1-2 16,-7 4-3-16,-3 10-13 15,-5 15-26-15,4 15-16 0,-2 14-22 16,0 14-10-16,8 18-3 15,1 5 0-15,4 17 4 16,4 7 2-16,4 13-3 0,-4 4 1 16,2-1 3-1,-5-2-13-15,-5-19-22 16,-4-6-15-16,-11-23-24 16,-1-4-1-16,1-18 12 15,-2-13 13-15,3-11 27 16,2-11 19-16,-5-22 38 15,2-7 11-15,3-26 5 0,-5-10-5 16,15-2-24 0,8 2-12-16,7 22-10 15,3 10-5-15,6 17-2 16,2 8-3-16,10 7-12 0,4-6-41 16,15 4-118-16,6-2-72 0,12 1 122 15</inkml:trace>
  <inkml:trace contextRef="#ctx0" brushRef="#br0" timeOffset="-124311.29">23087 2186 993 0,'2'0'105'0,"-1"-1"-59"0,7-6 186 0,6 1-106 0,5-5 21 0,2 3 24 0,7 2-75 0,2-2-30 0,5 2-30 0,9 4-19 0,-1-4-15 0,2 1-14 0,-2 0-131 0,-5-1-172 16,-15 4 175-1</inkml:trace>
  <inkml:trace contextRef="#ctx0" brushRef="#br0" timeOffset="-124128.71">23179 2361 945 0,'-4'8'202'0,"-2"0"267"0,11-6-300 16,0-4 21-16,17-12-73 0,3-7-31 0,16-7-49 0,6 0-34 0,4-9-60 15,2 3-45-15,1-3-153 0,-2 4 144 16</inkml:trace>
  <inkml:trace contextRef="#ctx0" brushRef="#br0" timeOffset="-123361.89">23780 1921 475 0,'1'7'143'0,"-4"-6"162"0,-5 2-20 0,-4 0-50 0,-4-3-27 0,6-3-53 0,-1-1-22 0,10-6-28 16,-2 1-6 0,3 1-13-16,1-3-4 0,5-2-24 15,1 0-9-15,5 2-16 16,7 0-7-16,3 0-10 0,4 2-4 16,10-1-9-16,5 4-3 15,5 6-5 1,-2 6 0-16,-2 7-2 0,-4 3 1 15,-11 7 2-15,-10 4 0 0,-12 10 1 16,-8 0-1-16,-16 14 0 16,-16-4 0-16,-6 5-2 31,-8 3-1-31,2-7 2 16,1-4 3-16,7-8 2 0,7-6 3 15,18-8-1-15,14-4-3 16,16-7 6-16,6-7 2 15,27-5 3-15,13-4 2 0,18-3-9 16,15-3-2 0,7 2 4-16,2-2-42 15,-1-2-89-15,-15 2-47 16,-12 0 64-16</inkml:trace>
  <inkml:trace contextRef="#ctx0" brushRef="#br0" timeOffset="-120534.68">6620 9504 528 0,'2'0'132'0,"-1"0"175"0,7-4-78 0,-5 3-20 0,1-2-24 0,-6-2-61 0,-3 5-32 0,-6 0-44 0,-3 5-13 16,-2-2-9-16,5 2-3 16,3 2-3-16,5 0 0 0,3-1 3 15,3 0 4-15,2 1 8 32,9 1-5-32,8 1-1 15,5 1-4-15,13 1-13 16,7 0 1-16,13 3-6 15,0 0-2-15,17-6 10 16,8-3 2-16,15-7 16 0,16-9 9 16,6-3-3-1,3-4 8-15,-10 3 0 16,-16 2-10-16,-17 8 2 0,-9-1-10 16,-24 8-11-16,-10-2 5 0,-25 4-35 15,-12-4-30-15,-1 5-95 16,-13-3-109-16,1-6 134 15</inkml:trace>
  <inkml:trace contextRef="#ctx0" brushRef="#br0" timeOffset="-120263.56">7890 9288 948 0,'-14'4'158'0,"1"-1"177"0,2 2-112 0,7 1-67 0,7 4-43 0,6-5-32 16,12 7-13-16,15 2-6 16,8 2 2-16,7 5-34 15,-2-4-7-15,-8 5-8 16,-8 2-3-16,-6 1-7 16,-4 0 1-16,-12 1 8 15,-6-1 4-15,-5-3 4 16,-5 1 4-16,-15 1-8 15,-4-2-5-15,-17 2-31 0,-14-7-32 0,-8-3-87 16,-5-3-86-16,8-11 123 16</inkml:trace>
  <inkml:trace contextRef="#ctx0" brushRef="#br0" timeOffset="-119813.45">6915 9253 465 0,'-19'-10'138'0,"4"7"156"0,5-2-12 16,2 12-45-16,-1-4-22 0,4 6-35 0,-3 7-25 0,-1 2-22 0,-6 5-14 16,-10 10-44-1,-8-4-13-15,-21 5-41 16,-2-4-8-16,-8 3-7 15,8-3-3-15,10-1-3 16,11-2-2-16,18-4-8 16,9 3-5-16,21-1-10 0,18 2-1 15,26 1 3-15,19-1 6 16,17-4 8-16,3-4 9 16,-3-4-75-16,-5-6-72 15,-2-9 83-15</inkml:trace>
  <inkml:trace contextRef="#ctx0" brushRef="#br0" timeOffset="-104903.53">19329 14908 277 0,'-9'-16'59'0,"2"2"103"0,4-2-30 15,0 4 16-15,3-1 18 0,6 0 12 0,-1 4-7 0,3 3-4 0,-3-2-1 0,1 5-10 0,-4 3 1 0,-1 0-3 0,-1 0-4 0,2 11-29 0,-2-7-14 0,-3 9-37 16,-5 3-21-16,2 1-28 0,-6 12-11 0,0 7-9 0,2 8-3 16,3 10-1-16,-5 2 0 15,3 7 0-15,-4-3 1 16,5 0 1-16,2-6 0 15,3-13 0-15,-2-8 0 16,7-16-3-16,6-2 0 16,4-8-1-16,6 1 1 15,15-5 4-15,3-4 1 16,16-5 2-16,10-1 0 16,2-4 0-16,4 3-1 0,-11 2 0 0,-5-2 0 15,-8 3-41-15,-9-1-58 16,-5 0-191-16,-3-8 163 15</inkml:trace>
  <inkml:trace contextRef="#ctx0" brushRef="#br0" timeOffset="-104603.99">19971 14676 1726 0,'-1'-3'174'0,"-1"13"113"0,-3 2-55 0,-2 20-77 0,5 10-51 16,-1 7-56-16,3 6-16 0,1 2-21 0,4 8-3 0,5 3-6 0,-4 4-1 0,3 2-22 0,-4-4-40 0,1 1-158 0,4-13-121 0,-2-11 172 0</inkml:trace>
  <inkml:trace contextRef="#ctx0" brushRef="#br0" timeOffset="-104307.52">19905 14902 1693 0,'-14'-49'136'0,"4"11"105"0,12 8-59 0,15 17-50 15,-2-7-23-15,21 7-35 16,5-1-11-16,11 11-18 0,13 3-6 15,-4 9-20 1,2 7-7-16,-20 0-6 16,-12 8 0-16,-12 1-3 0,-14 3-7 15,-5-3-20-15,-11-2-11 16,-19-6-21-16,-8-9 1 16,-14 4 18-1,0-13 12-15,-3-12 26 0,-4-6 10 16,20-4 13-16,9 10 3 0,16 8 6 15,8 5-6-15,17 13-11 16,6 9-3 0,16 13-10-16,6 10 1 15,12 9-1-15,4 4-2 16,7-2-1-16,1-1 0 16,-3-3-49-16,-13-5-57 0,2-11-142 15,1-7-187-15,1-21 241 16</inkml:trace>
  <inkml:trace contextRef="#ctx0" brushRef="#br0" timeOffset="-103920.96">20618 14738 1166 0,'0'3'153'0,"3"2"226"0,2-2-204 0,5 11-44 0,2 8-5 0,2 10-43 15,-1 4-16-15,-4 10-21 16,-4 7-12-16,-5 12-22 16,0 6-6-16,2 9-8 15,7-2-4-15,5-14-3 16,10-12-2 0,11-20 1-16,6-12 0 0,5-20 3 15,7-8 3-15,1-15 23 16,-12-10 19-16,1-12 28 15,0-10 14-15,-13-6 9 16,3-2-1-16,-16 4-5 16,-12-2-3-16,-10 4-16 15,-12-1-12-15,-5 2-20 16,-4 6-13-16,9 15-19 16,1 12-18-16,8 16-64 0,-1 7-36 0,9 5-85 15,0 6-495-15,12-11 462 16</inkml:trace>
  <inkml:trace contextRef="#ctx0" brushRef="#br0" timeOffset="-103371.27">20071 16241 1456 0,'0'-7'148'0,"0"1"108"0,0 0-13 0,0-1-50 0,0 4-36 0,0 11-70 16,3 8-38-16,8 20-51 15,5 11-7-15,6 10-11 16,1 2-8-16,3-9-5 15,-1-7 2-15,-8-18 16 16,-4-9 12-16,-4-15 11 16,-9-4 4-16,-15-21 2 15,-7-10 1-15,-16-12 4 16,-2-12 4-16,1 1 11 16,2-1 2-16,11 5-12 0,4 8-4 15,22 12-17 1,9 4-6-16,13 4-3 0,7 1-5 0,13 1 1 15,9-1-26 1,10 0-104-16,5 4-79 0,5-4 102 16</inkml:trace>
  <inkml:trace contextRef="#ctx0" brushRef="#br0" timeOffset="-102688.24">20594 16165 1207 0,'-1'8'82'0,"1"-5"68"0,1 3-47 0,6-4-4 0,5-2-6 0,9 1-19 15,4-1-6-15,2-1-12 16,5-2 5-16,7-8-2 16,4-2 6-16,-2-4 20 15,-11-4-2-15,-11 1 20 16,-16 2-5-16,-8-1-10 15,-12 5-15-15,-20 2-25 16,-5-1-9-16,-12 10-30 16,-1 6-5-16,8 19-29 0,9 11-11 0,12 16-8 31,12 5 0-31,21 1 9 16,13-6 6-16,18-16 10 15,12-3 4-15,13-14 9 16,8-7 3-16,2-6 3 15,-8-9 4-15,-2-7 15 16,-13-2 8-16,-9-8 18 16,-3 3 9-16,-16-2 9 15,-6 3 4-15,-6 8-8 0,-9 9-3 16,1-4-13-16,-1 20-14 16,-1 18-13-16,-1 7-12 15,1 20-33-15,-2 4-11 16,1 11-41-16,4 6-24 15,-2-4-33-15,2-5-12 16,4-18 40-16,-7-13 27 0,1-16 65 16,2-12 37-16,-3-21 36 15,5-17 16 1,-10-27 24-16,2-21 2 0,-1-29 0 16,-6-2-5-1,9-4-20-15,4 13-16 0,5 25-26 16,6 14-12-16,6 28-11 15,2 9-4-15,7 18-6 0,4 10-1 16,-6 10 4 0,0 5 2-16,-10 2 6 15,-6 5-2-15,-6 4-23 16,-10-3-15-16,-9 4-39 0,-10 1-31 16,-3-6-60-1,-3-5-39-15,2-7 107 0</inkml:trace>
  <inkml:trace contextRef="#ctx0" brushRef="#br0" timeOffset="-102471.35">21375 15586 1293 0,'22'-5'179'0,"1"4"176"0,2 4-102 0,-8 19-73 0,4 6-41 15,5 23-69-15,-2 3-23 16,3 20-19-16,-2 6-14 16,-11 7 2-16,13 0-40 0,-6-10-125 15,4-8-82-15,3-6 100 16</inkml:trace>
  <inkml:trace contextRef="#ctx0" brushRef="#br0" timeOffset="-102104.6">22047 16118 1267 0,'0'-30'170'0,"-1"1"194"0,-10-1-103 0,-7 0-31 32,-10 7-39-32,-5 5-90 15,-5 10-34-15,0 18-72 16,0 12-25-16,12 30-56 0,2 13-32 15,18 4-59-15,6-4-20 16,11-27 8-16,11-16 30 16,9-18 99-16,-2-11 56 15,1-11 93-15,-2-7 18 16,-6-7 37-16,-1 1 6 16,-9-5 3-16,-7 1 0 15,-2 7-30-15,-3 10-12 16,0 13-40-16,2-1-21 0,1 25-41 15,0 5-37-15,2 20-83 32,4 2-40-32,5 1-66 0,7-6-276 15,4-14 316-15</inkml:trace>
  <inkml:trace contextRef="#ctx0" brushRef="#br0" timeOffset="-100971.93">22560 15682 1383 0,'-12'5'206'0,"-6"14"230"0,-5 5-192 0,-7 20-110 0,-2 8-42 0,4 13-67 16,-2 7-18-16,17-6-19 15,7-3-8-15,18-18-18 0,15-9-6 16,11-17-2-16,14-2 4 15,8-15 19 1,6-4 7-16,5-11 22 0,3-9 16 0,1-6 24 16,-6-7 11-1,-12-3 32-15,-13 2 13 0,-24 6 26 32,-12 2 3-32,-17 3-15 0,-15 9-9 15,-9 11-43-15,2 13-17 16,-9 28-44-1,5 12-18-15,4 19-14 0,2-2-7 16,28-2-15-16,10-9-12 16,28-13-34-16,4-8-10 0,11-17-38 15,1-12-13-15,-2-10-17 16,-2-11-24-16,-10-9 14 16,-3-7 23-16,-7-11 55 15,-4 0 44-15,-12-8 61 16,-4 2 25-16,-9 2 36 15,0 10 17-15,-5 18 52 16,5 15 16-16,-4-1-3 0,4 15-13 16,-3 13-59-16,1 11-34 15,-1 9-30-15,1 3-3 16,-1-4-22 0,1 0 0-16,-1-8-1 0,-1-11-4 15,4-11 11 1,1-4 1-16,4-18 9 15,0-11 10-15,6-18 36 16,-2-7 13-16,4-5 10 16,3 5-5-16,7 6-12 0,1 7-12 15,1 20-16-15,-4 8-2 16,-2 15-22-16,-4 7-15 16,-2 11-28-16,-2 3-9 0,-5-3 10 15,4-7 0-15,-1-6 26 16,-1-4 12-16,0-10 6 15,1-5 14-15,-2-7 22 16,2-12 4 0,4-1 0-16,-1 1 0 0,4 7-18 15,0 2-8-15,1 9-5 0,-1 6-3 32,-2 6-4-32,7 7-5 15,-5 1-7-15,-1 2-3 0,4-5 0 16,-1-5 2-1,7-7 9-15,-1-7 4 16,-4-8 3-16,-1-4 6 0,-6-4 9 16,-2 2 9-16,-3 3 12 15,1 2-1-15,1 7-11 16,-3 1-12-16,9 10-15 16,-6 7-3-16,10 8-13 0,2 3-5 15,0 3-17 1,8-2-5-16,2-12 3 15,4-3 7-15,2-14 21 0,3-6 25 16,-2-11 36 0,3-7 22-16,-8-5 30 0,-9-6 1 0,-1-7 5 31,-11-7-12-31,-7-12-8 0,4-10-20 16,-14-26-19-16,-4-4-6 15,1-5-12-15,-6 9 1 16,8 37 10-16,2 26-2 15,3 42-13-15,3-6-6 16,4 34-26-16,-1 9-4 16,13 32-4-16,-3 16-4 15,-1 17-20-15,6 0-27 16,6 3-87-16,-15-11-52 0,15-5 105 16</inkml:trace>
  <inkml:trace contextRef="#ctx0" brushRef="#br0" timeOffset="-100740.39">24215 15515 2032 0,'-46'-63'222'0,"13"17"174"0,24 29-200 0,9 6-47 0,23 13-90 0,9-6-32 0,25-2-31 16,6-3 1-16,3-12-1 0,-1-4-15 0,-1-7-57 31,1-4-49-31,3-2-147 0,5 4-46 16,-21 8 161-16</inkml:trace>
  <inkml:trace contextRef="#ctx0" brushRef="#br0" timeOffset="-100405.15">21434 17397 1251 0,'0'4'173'0,"0"-4"231"0,3 2-103 0,-3-2-60 0,5 8-30 0,-2 11-107 0,5 9-40 0,7 23-38 0,3 10-18 0,4 18-29 0,-5 9-22 15,-3-1-74-15,2-5-57 16,-6-21-110-16,1-8-167 15,-2-41 263-15</inkml:trace>
  <inkml:trace contextRef="#ctx0" brushRef="#br0" timeOffset="-100205.83">21546 17624 840 0,'-33'-106'279'0,"3"2"224"0,8 3-148 0,15 19-129 0,12 22-53 0,20 22-3 0,15 19-30 16,13 13-59-16,4 6-28 15,-5 13-27-15,-14 4 1 16,-19 11-12-16,-6 9-2 16,-12 8-6-16,-9 7-10 15,-6 5-38-15,-11 0-25 0,-10-7-115 16,-3-12-78-16,-6-22 140 16</inkml:trace>
  <inkml:trace contextRef="#ctx0" brushRef="#br0" timeOffset="-99938.99">21871 17184 1376 0,'20'6'187'0,"-7"13"135"0,-5 3-68 0,-8 11-127 0,0 5-52 0,6-2-63 0,0-4-15 0,16-13-19 31,15-15-3-31,5-13 3 16,10-10 6-16,7-9 17 15,-6-5 13-15,-7 3 30 16,-11 3 23-16,-24 0 45 16,-14 5 16-16,-24-3-13 0,-22-1-25 15,-12 3-53-15,-4-2-36 16,8 9-68-16,7 5-49 16,12 8-84-16,16 1 94 15</inkml:trace>
  <inkml:trace contextRef="#ctx0" brushRef="#br0" timeOffset="-99655.74">22390 16715 1316 0,'14'2'261'0,"-1"4"309"0,-12 4-221 16,2 9-143-16,-3 7-66 15,0 15-113-15,0 8-20 0,8 16-42 16,0-2-15-16,13-1-41 15,9-7-33-15,9-19 7 16,8-11 13-16,4-17 40 16,-2-16 35-16,-13-9 39 0,-6-8 24 15,-14-2 56-15,-4-2 16 16,-2 11 24 0,-7 5-8-16,0 13-43 0,2 11-17 15,-2 9-41-15,10 12-25 16,-1 1-69-16,1 2-36 15,6-10-59-15,9-11 70 16</inkml:trace>
  <inkml:trace contextRef="#ctx0" brushRef="#br0" timeOffset="-99495.5">22702 16657 1610 0,'-12'0'107'0,"-1"2"47"0,3-2-183 0,18-7 0 0</inkml:trace>
  <inkml:trace contextRef="#ctx0" brushRef="#br0" timeOffset="-98934.14">23265 16991 2237 0,'-25'-11'124'0,"-8"-3"45"16,1 3-60-16,1 9-36 0,7 7-34 0,8 24-52 15,-1 5-22 1,17 25-49-16,5 1-18 0,15-4-42 31,20-4 8-31,1-31 40 0,5-12 24 0,4-23 86 16,0-8 31-1,-8-10 71-15,-5-5 28 16,-10-1 20 0,-9 2-20-16,-7 6-46 0,0 7-27 0,-10 12-34 15,2 8-6-15,2 19-32 16,-3 5-22-16,4 7-35 16,8 0 4-16,18-6 10 15,2-7 15-15,9-17 25 16,-4-6 6-16,-12-11 37 15,0-4 25-15,-11-4 36 16,0 0 2-16,-12 2-4 0,0-1-15 16,-3 11-28-16,-1-1-5 0,0 14-9 31,-3-1-9-31,9 27-22 16,2 11-5-16,6 21-21 15,5 12-8-15,-1 11-8 16,4 3-6-16,-5 2-6 15,2 1 9-15,-13-6 26 16,-4 1 11-16,-8-9 18 16,-10-3-1-16,-14-7-5 0,-2-7-4 15,-12-16-6-15,-8-7-3 16,-20-23-8-16,-15-8-6 0,-27-20-33 16,-18-23-34-16,-21-25-299 15,-23-20 247-15</inkml:trace>
  <inkml:trace contextRef="#ctx0" brushRef="#br0" timeOffset="-93675.11">16911 6648 157 0,'-10'0'17'0,"1"0"23"0,3 0 28 0,-4 1 16 0,-1-1 32 0,8 5 12 16,-3-2-29-16,4-3-18 15,2 3-29-15,-2-1-15 16,1-2-6-1,1 0 8-15,0 0 21 16,-3-7 10-16,4 4 3 16,-1 3-5-16,0 0-16 15,0 0-9-15,2 2-22 16,3 4 0-16,2-3 16 0,8-1 9 16,4-2 15-16,0 0-1 15,4 2-21-15,-1-1-11 16,-4 4-15-16,-9-2-4 15,-7-3-1-15,-1 0 2 16,-1 2 4-16,0-1 0 0,-11 9-1 16,0-10-2-16,-1 0-3 31,-3-4 0-31,0 1-5 0,-9-1 1 16,0 2-4-16,-1-1 0 0,5-2 0 15,1 5-1-15,6 0-1 16,11 0-1-1,1 0-5-15,-1 5-1 0,12-2 0 16,1-1 1-16,11 2 6 16,3-1 6-16,7-1 11 15,-6 0 3 1,3-2 2-16,-10 4-1 0,-3-2-7 16,-7 3 0-16,-9-4 3 15,0-1 3-15,-5 3 4 16,-7-1 0-16,-4 0-6 15,-6-1-6-15,-14 2-8 16,2-1-1-16,-10 3-1 16,3 1-1-16,16-1 0 15,3 2-1-15,20-5-6 0,-2 1-1 16,18-1 1-16,8-1 1 16,9-1 7-1,7 0 2-15,0-4 3 16,2 2 1-16,-10-6-1 15,-5 5-3-15,-5 1-2 16,-12 1 1-16,-3 1 4 16,-5 0 8-16,-5 0 5 15,-3 0 1-15,-6 0-2 0,-2 0-3 16,-4 0-4-16,-5 0-2 16,6 0-5-16,-2 1-5 15,7 1-25-15,1 4-42 16,2 12 41-16</inkml:trace>
  <inkml:trace contextRef="#ctx0" brushRef="#br0" timeOffset="-90006.86">15937 6655 583 0,'0'-6'84'0,"0"1"62"0,-1 1-3 0,-5 4-24 0,1 0-4 0,-3 3 0 0,3 2-1 0,-3-2-17 0,4 1-14 0,2 3-26 15,2-4-14-15,3 0-5 16,7 2 5-16,5-5 19 15,9-3 1 1,4-2-4-16,2 2-2 16,7-5-21-16,-1-3-3 15,-1 0-7-15,-8 1-9 16,-13 2-4-16,-3 7 3 16,-11 1-3-16,0 0 2 0,-11-2-3 15,0 2-4 1,-8 3-6-16,-3 2-2 0,-4 0 0 15,-2 8 0-15,3-9 0 16,1 3 1 0,8-4-1-16,1-3 0 15,15 0-9-15,-2 0-4 0,16-2-1 16,7-4 0-16,7 3 9 16,7 0 3-16,4-4 3 15,-2 1 1-15,-7 1 2 16,-2-3 0-16,-12 7 1 15,-4-4 3-15,-12 5 9 16,0 0-14-16,-31-5-95 16,-13 5-70-16,-29 14 75 15</inkml:trace>
  <inkml:trace contextRef="#ctx0" brushRef="#br0" timeOffset="-86411.48">10660 10016 268 0,'-22'11'92'0,"0"3"120"0,-1 1-28 0,2-1-28 0,-1-2-6 0,0-2-20 0,5-5-5 0,-4-5 8 0,4 3-1 0,-5-8-18 16,-2-1-14-16,5-2-38 15,-2-3-14 1,9 4-11-16,7 4 1 0,4 3 0 31,-1-3 0-31,0 2-4 0,-4-4-4 16,8 5-4-16,6 0-7 16,6 1-2-16,6-1 8 0,13 5 9 15,7 0 5-15,7-2 2 16,5 2-10-16,11 3 0 15,8 3-27 1,11 1-3-16,-3-1-3 0,6-4-13 16,-3 1 20-16,8-4-1 15,13 3 4-15,11-6-2 16,-6-1 7-16,6-1 4 16,-2-3 2-16,-6 4 1 15,6 0-5-15,-7 10-4 16,-4-1-2-16,-25 6 2 15,-11-1-1-15,-21-2 1 16,-11-1 0-16,2-7 0 0,-5-4-1 0,4-10 1 31,9-4-1-31,3-5-3 16,0-2 0-16,-2 4-2 16,-10 3 0-16,-7 4 6 15,-6 3 2-15,-10 3 3 16,-10 4 7-16,-4-1 4 15,-8-1 0-15,-11-6 1 16,-6 2 0-16,-13-2-16 16,-11 0-4-16,-18-3-4 0,-6-1-9 15,-18-1-3-15,-20 0-2 16,-17 4-13-16,-11 4-6 0,-1-1-9 16,2 6-4-16,-4 6-1 15,6-4-1-15,8 9 8 16,12-3 7-16,21-2 15 0,13-4 9 15,6-4 6 1,6-4 1-16,18-1-2 0,8-2 1 31,23 6-1-31,8 1 0 0,10-1-17 16,6 3-9-16,8 13-6 16,6 2-2-16,19 14 11 15,11 7 7-15,19-4-19 16,-3 1-48-16,18-10-5 15,5-2 29-15</inkml:trace>
  <inkml:trace contextRef="#ctx0" brushRef="#br0" timeOffset="-85384.38">15294 10142 535 0,'-8'2'146'0,"3"-1"115"0,0-2-61 0,2-4-21 0,2 0-44 0,1-1-18 0,0-5-29 0,8 8-13 16,1-5-26-16,12 2 10 15,9 6-10-15,9-5 4 16,18 5 22-16,-2 0-22 16,10 6 17-16,-1-1-8 15,1 3-19-15,4 3 1 16,4-5-22-16,9 1-3 15,10-6-4 1,4 1 1-16,5-2 6 0,-3 0 2 16,-7 0 3-16,-4 3-4 0,0 6-7 15,7-4-4 1,9 5-9-16,2 1 8 16,-7-4 13-16,-6 1 9 0,-12-5 16 15,-4-3-6-15,4-3-19 16,9 0 4-16,4-2-12 15,-3-2-2-15,-3-1 10 16,-4-3-13-16,-1-4-4 16,-3 1-1-16,8-3 22 15,-4 0-26-15,1 7 7 16,-2-1 1-16,-14 8-24 16,-19-3 20-16,-5 2-3 0,-14 1 1 15,3 0-4-15,-3 3 4 16,-9 3 2-16,-6 0 0 15,-5-3 1-15,-9 2 2 16,1-2 3-16,-2 2 6 0,0-2 33 16,-5 1-44-16,-12-1-9 31,-2 0-15-31,-14-1-80 0,-8-1 37 16,-14 2-52-16,-23 8-48 15,-34-3 1-15,-15 9 60 16</inkml:trace>
  <inkml:trace contextRef="#ctx0" brushRef="#br0" timeOffset="-75704.41">16187 8836 1107 0,'-3'5'101'0,"-10"2"90"0,-4 4-11 0,-13 4-25 0,4 1 4 0,1 0-29 0,-2-7-6 0,8 1-23 16,-4-2-12-16,1-7-15 0,4 2-15 0,1 1-7 0,-2-1-10 15,0 0-11 1,-5 2-4-16,-9 3-10 0,-3 4-4 31,-8 1 3-31,1 1-2 16,-4 3-2-16,-8 2 2 0,-5-3-9 15,-8 3 3-15,-6-2-4 16,3 2-3 0,6 2 0-16,10-4 1 15,6 4-1-15,3 4 1 0,4 2-2 16,-1 10 0-16,-3 6 0 16,2 4-1-16,-10-1 0 15,4 4-1-15,-4 1-3 16,9 3-2-16,8 2-3 0,9 3 0 15,14-3-1-15,1 6 1 16,13-8-2 0,10-1-1-16,7-2-2 15,11-4 1-15,20-8-2 0,2-4 0 0,15-3 1 16,1-6 0 0,7-2 6-16,-2-3 0 15,6 1 4 1,8 0 1-16,18-2 1 15,4 2 2-15,2 2 0 0,-11 1 1 16,1-1-2-16,3-4 2 16,23-4-1-16,4-8 2 0,-1-8 7 15,-3-3 1-15,-8-2 6 16,6-1 1-16,3 6 1 16,2 1-1-16,-12 9-4 15,-15 3 0 1,-9 2-5-16,-2 1 0 0,6-3-3 15,2-4 0-15,0-6-2 0,-7-4 1 16,-2-7-1 0,-4-8-1-16,9-1 1 15,17-2-1-15,-1-3 0 0,5 6 0 0,-14-3 0 16,-12 5 0-16,-7 1 0 31,0 1 1-31,8 1-1 16,3-2 1-16,-6 0 0 15,-15 5 0-15,-14-3 3 0,-10 2 2 16,-18 1 5 0,-5 0 5-16,-11 0 10 0,-9-3 6 15,-5-8 7-15,0-6-2 16,-6-14-13-16,-2-10-6 16,3-6-15-16,-1-4-1 15,1 4-4-15,2-5-1 16,-8 6 2-16,-2 1 1 0,-1 6 9 15,-5 2 6 1,-13-3 2-16,-2 0-1 0,-12 2-8 16,-12-2-7-16,1-4-3 15,-5-2-3-15,-1-4 4 16,11 4 0-16,2 5 0 16,7 6 8-16,4 7-5 15,-2 3 1-15,-4 6 1 16,3 2-7-16,-18 6 11 15,-8-3 1-15,-20 6-4 16,-10-4-8-16,-1 4-10 16,4 0-3-16,7 4 0 15,-6-4 7-15,-14 0 2 16,-1 3 3-16,-6 1 1 0,7 4 0 16,15 2-2-1,6 2 0-15,-15 6-5 0,-10 1-4 16,-16 7-6-16,-3 5-6 15,7 8-5-15,-4 5 0 16,-5 3-4-16,-2 3 3 16,8-3-8-16,12-6-6 0,38-4-15 15,11-2-12-15,29-13-87 16,17-6 46 0,36-20 43-16</inkml:trace>
  <inkml:trace contextRef="#ctx0" brushRef="#br0" timeOffset="-74555.75">18806 9754 861 0,'-13'7'75'0,"-3"2"55"0,2-1-1 0,1-5-5 16,5 0-5 0,5-4-22-16,3-7-8 0,8 0-24 0,5-5-13 15,6 1-13 1,4 2-2-1,12 6-5-15,-7-4 1 0,10 4-5 16,3 4-2 0,4 0-8-16,8-1-5 15,1 1-3-15,10-5-3 0,12-1-2 16,13-2 0-16,19 0 3 16,4-3 0-16,8-2 2 15,-8 2 1-15,-1 0 2 16,7 3 2-16,8 1 5 0,-4-1 4 15,4 3-6-15,-8-3 0 16,7 3-4-16,18 4-3 16,-1 2 1-16,-3 3-1 15,-1 5 9-15,-8 4 4 16,17-1 3-16,1 2 5 0,-4 4-6 31,-4 4 6-31,2 1-2 0,7 3 0 16,-17 4-6-1,-12-5-8-15,-22 5 4 16,-7-2-2-16,1-6-3 0,9 4-1 16,-10-8-8-16,-2 0-1 15,-15-6 1-15,-24-2-1 16,-9-1 2-16,-7-4-2 16,-17-2-20-16,2 2-23 15,-13-5-98-15,-4 0-71 16,-2 0 108-16</inkml:trace>
  <inkml:trace contextRef="#ctx0" brushRef="#br0" timeOffset="-74022.07">23092 9603 797 0,'8'0'138'0,"-10"-2"196"0,-1 2-131 0,6 0-33 0,-14 0-13 0,13 0-33 16,-4 0-15-16,2 2-30 16,8 0-16-16,-8 7-36 15,5-1-5-15,4 4-5 16,4 6-1-16,14 1 2 16,9 4-3-16,10 4 5 15,7 5 0-15,7 1-1 0,3 2 0 16,-9-5-12-16,-2-1 0 31,-16-10 4-31,-10-1 8 0,-22-1 14 16,-8 0 6-1,-22-2 5-15,-10 7-7 0,-13 3-12 16,-9-1-7-16,-5 2-15 16,-4-8-3-16,1-2-38 15,6-5-12-15,-4-2-48 16,-3-1-40-16,-7-3-75 15,-2-1-83-15,13 12 164 16</inkml:trace>
  <inkml:trace contextRef="#ctx0" brushRef="#br0" timeOffset="-73303.03">23840 9606 799 0,'-4'0'88'0,"-10"0"71"0,0 0-15 0,-2 2-30 16,2 4-6-16,3-3-25 16,11 7-17-16,2-6-33 15,-4 3-10-15,10 1-2 0,-3-1 8 16,12 0 16-16,8 1 4 15,5-8-5-15,-1-2-3 16,-3-7-14-16,0-4-5 16,-4-3-5-16,-5-1 1 15,-4-5 18-15,-9 1 8 0,-7 1 7 16,-1-4 2-16,-17 2-24 16,-1 6-12-16,-10 5-13 15,-1 10-7-15,-8 16-9 0,2 14-2 16,1 20-7-1,0 9 0 1,18 5 3-16,2-3 2 0,25-3 2 16,8-11 2-16,22-12 4 15,0-5 2-15,8-15 2 16,2-6-14-16,-9-11-34 16,0-9-33-16,-10-13-67 15,-1 0-44-15,-2-7-140 16,-7-9 186-16</inkml:trace>
  <inkml:trace contextRef="#ctx0" brushRef="#br0" timeOffset="-72983.52">24103 9581 609 0,'3'-5'203'0,"4"2"192"0,-7 3-128 0,0 3-48 0,0 10-87 0,-2 3-40 0,0 10-54 16,-1 7-18-16,3 7-13 15,7-1-5-15,-1 1-4 16,5-2-2-1,8-10 0-15,0-3 0 16,3-6 4-16,5-5 2 16,-5-11 9-16,-7-3 17 15,1-3 27-15,-8-14 16 16,-3-8 15-16,4-7-8 16,4-10-10-16,1-4-17 15,7 2-22-15,-12-2-9 16,-1 13-16-16,-6 3-16 0,-1 8-72 15,9 3-39-15,-10 5-84 16,6 3-37-16,-3 11-219 16,0-2 274-16</inkml:trace>
  <inkml:trace contextRef="#ctx0" brushRef="#br0" timeOffset="-72841.2">24482 9593 914 0,'6'13'153'0,"3"6"135"0,2-2-24 0,-7 9-83 0,-1 2-46 0,-3 5-73 0,0-3-29 0,0 5-26 0,0-4-6 0,6-1-6 0,2-3-16 0,8-6-110 0,-4-3-97 0,9-13 117 0</inkml:trace>
  <inkml:trace contextRef="#ctx0" brushRef="#br0" timeOffset="-72683.86">24515 9414 1436 0,'-11'-5'136'15,"1"-1"107"-15,4 4-174 16,3 2-31-16,3 5-53 16,1-2-14-16,12 3-136 15,9 2 111-15</inkml:trace>
  <inkml:trace contextRef="#ctx0" brushRef="#br0" timeOffset="-72433.03">24914 9622 1591 0,'-14'3'131'0,"-10"-1"88"0,-4 2-122 0,-2 4-11 0,4 5-58 0,6 1-26 0,15 11-16 0,5 7-5 0,11 7-4 16,7 2 1-16,13-5-8 16,2-1-4-1,13-10-29-15,-5-3-53 0,2-15-59 16,-7-7-65-16,-6-18 119 31</inkml:trace>
  <inkml:trace contextRef="#ctx0" brushRef="#br0" timeOffset="-72163.59">25092 8985 1243 0,'-5'1'115'0,"-6"2"75"0,-3 13-62 0,2 6-17 0,-4 13-21 0,5 3-13 0,1 9-26 0,1 4-8 0,14 12-20 16,-1 0-8-16,9 9-9 0,0-1-2 16,1 3-4-1,-2-1 0-15,4-4-5 16,5-7-1-16,2-13-27 0,1-16-13 16,3-13-40-16,-2-9-40 0,0-17-75 15,-4-3-160 1,6-29 209-1</inkml:trace>
  <inkml:trace contextRef="#ctx0" brushRef="#br0" timeOffset="-71984.32">24707 9365 1145 0,'13'19'74'0,"14"-4"82"0,18-2-80 0,31-5 3 0,6-6-15 0,18-13-36 0,2-5 10 0,-9-19-105 16,3-6 58-16</inkml:trace>
  <inkml:trace contextRef="#ctx0" brushRef="#br0" timeOffset="-67386.2">5079 8780 980 0,'0'-10'135'0,"-5"6"114"0,4 2 8 0,-3 2-65 0,-2 0-34 0,0 5-55 0,-7 4-15 16,-3 8-20-1,-4 7-1-15,-4 11-9 16,1 4-6-16,-9 13-19 0,2 4-2 15,-13 18-17-15,-1 3-5 16,-11 13-4-16,-8 4-3 16,-22 17 1-16,-5 10 1 15,-8 20 2-15,-6 8 0 16,-3 4-1-16,-16 2 1 0,-2-4 1 16,5-17-2-16,27-26-6 15,20-23-13-15,31-36-28 16,13-15-20-16,18-19-73 0,11-8-33 15,13-16-125-15,12-12 150 16</inkml:trace>
  <inkml:trace contextRef="#ctx0" brushRef="#br0" timeOffset="-65920.38">5259 9414 360 0,'-10'0'89'0,"2"0"111"0,4 0-9 0,4 0-18 0,-2 0-1 0,2 0-21 0,0 0-15 0,0 0-19 16,0 0-10-16,2-3-26 15,-2-2-10-15,8-5-21 0,-1-1-1 16,12 2 5-16,2-5 0 16,10 1-4-1,-1 0-4-15,0 7-15 0,3 0-8 0,-6 6-6 16,-1 0-5-16,-3 1 2 16,-7 4-2-16,-2 0-2 15,-3 4 5 1,-6 4 6-16,0 4 0 15,-7 5-3-15,-7 4 1 0,-2 0-6 16,-2 0 0-16,-6 4-1 16,-1 3-6-16,-15 0-4 31,-6 5-4-31,-13 0-9 0,1-2-4 16,-4 0-11-16,13 0 2 0,12-10 2 15,12-3 4 1,8-7 9-16,8-3-1 15,5-9 0-15,6 3 2 0,5-6 2 16,7-1 2-16,6 2 4 16,5 3 1-16,13-5 3 15,6 1 3 1,11-1-1-16,6 0-1 0,-4 0-1 16,-4 0-3-16,-8-1 1 15,-5-1 11-15,-12-3 99 16,0 5-79-16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14:21.6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8766 6596 98 0,'-22'15'5'16,"6"-2"36"-16,-1-2 41 0,7-5 89 0,2-4 35 0,5-1 17 0,3-1-20 0,0 5-49 0,8-3-21 0,-5 2-27 16,10 4-11-16,2-1-3 0,0-3 5 0,19 4 5 0,-5-1 5 0,18 2-2 0,16 5-7 15,18-6-6-15,24 0-6 0,58 1-33 16,7-5-14-16,57 5-26 0,15-1-13 16,-2-2 1-16,12-1-1 15,-14-3 0-15,-19-1 2 16,-18-1-1-1,-13 0-10-15,-34-3-131 0,-1 0-139 16,-35-7 149 0</inkml:trace>
  <inkml:trace contextRef="#ctx0" brushRef="#br0" timeOffset="776.21">16979 6591 766 0,'-29'-5'122'0,"2"2"141"0,4-3-168 0,2 1-65 0,4-5-8 0,3 6 16 0,6-1 15 0,11 2 17 0,14 1-3 16,20 2-23-16,7 0-13 0,38 5-4 0,20 0 16 0,70-5 37 0,19 3 18 0,62-3 11 0,32 0-9 0,37-2-37 0,31-10-17 0,34-6-13 16,4 1-9-16,5 1-2 15,-9 5-4-15,-28 3-62 16,-20 2 34-16</inkml:trace>
  <inkml:trace contextRef="#ctx0" brushRef="#br0" timeOffset="58448.7">16993 6357 800 0,'-36'18'65'0,"-15"2"38"0,-4 4-29 0,-10 1 7 16,-3 0-1-16,7 2 19 16,6 0 8-16,9-3-3 0,6-1-9 0,17-4-20 0,9-3-13 0,10-2-16 0,9 2 0 0,22-11 25 0,17-1 13 15,29-4 21-15,23 0-1 16,27 5-32-16,13-5-10 0,20 0-32 0,13-1-3 15,18-7-12-15,15-2 0 16,21-4-5 0,-4 0-4-16,-3 0 2 15,7 3-4-15,-21 0 3 16,-18 4 2-16,-23 3-1 16,-27 4 3-16,-39 9 4 15,-18 2 7-15,-41 0 19 0,-18-1 6 16,-44-4 4-16,-24 2-8 15,-32-4-23-15,-24 1-12 0,-29 0-12 32,-17-3-4-32,-18 7-2 0,-9-3 0 15,-13 5 1-15,0 0-1 0,4 0-5 16,2-3-1-16,7-1 0 16,6 2 3-16,26-3 9 15,11 2 3 1,53-1 0-16,21 2-2 0,32 0-12 0,18-2-7 15,28 2-3 1,21-4 0 0,33 0 11-16,26-4 7 0,40-5 5 15,17-3 2 1,22 4 3-16,11 0 0 16,13 9 0-16,-4 4 0 0,12 5-2 15,-3 4 0-15,-23 2 1 16,-9 1 1-1,-35-2 4-15,-22 1 3 16,-31-7 7-16,-18 2 7 0,-37-8 13 0,-21-5 6 16,-48-5-9-1,-23-7-11-15,-43-10-29 0,-26-11-25 16,-59-5-52-16,-22-7-30 16,-55 7-17-16,-13 0 13 15,11 18 56-15,0 8 32 16,49 9 18-16,23 9-4 15,57 5 24-15,34 0 27 16,58-1 31-16,37 1 5 16,64-14-2-1,34-9-19-15,85-18-15 0,32-8 1 16,53-10-23 0,36-7-8-16,9 1-12 15,16 2-48-15,-5 10 43 0,-9 6-13 0</inkml:trace>
  <inkml:trace contextRef="#ctx0" brushRef="#br0" timeOffset="71584.53">9118 6999 379 0,'-2'2'81'0,"0"-2"98"0,1-2-17 0,-1 2-9 16,2 2-1-16,-3-1-7 16,0 7-4-16,1 3-28 15,1 4-12-15,1-4-26 16,0-10-14-16,6 12-8 0,-3-13 1 15,8 14-6-15,2 5-6 16,6 9-11-16,9 4-12 16,5 9-15-16,5-5 2 15,3 0-5-15,8 1 1 16,-5-11 1-16,2 0-1 0,-5-9 1 16,-13 2 0-1,1-5-1-15,-12-1 1 0,-4-9 1 31,1-2 1-31,-3-2 0 0,-1-5 0 16,-1-4 0-16,4 3 0 16,-4-4-1-16,5 4-1 15,0-2-2-15,5-2 0 16,10-1-1 0,6-3 1-16,12-8 21 0,16-11 7 15,32-14 12-15,2-8 3 16,17-12-13-16,1-1-4 0,3 5-3 15,10 3-1-15,6 10-3 16,-4 4 0-16,-29 15-2 0,-21 5 0 16,-26 12-3-1,-13 3-1-15,-10 11 0 0,-10 0 2 16,-13 5 11-16,-5 3 2 16,-6-2 0-16,-7 0-3 15,4 1-10-15,-5-2-6 16,5-4-5-1,-1-1-3-15,3 2 1 16,-4 1 0-16,-7 5 0 16,0 0 2-16,-17 9-3 15,-4 3-1-15,-24 10-5 16,-16 2-7-16,-25 7-11 0,-14 7-1 16,-8 6-3-1,6 5 5-15,-1 4 7 0,3-1-6 16,9-4 0-16,4-4 1 0,20-7 5 15,14-4 7-15,27-12 7 16,3-4 0-16,24-8 1 16,3-7-1-16,9-9 0 15,0 1 0-15,2-2-1 16,0 0 0-16,-1-8 0 0,2 2 1 16,1 1 0-16,-2 5 1 15,0 0 0-15,0 0 0 31,0 0-1-31,0 5-1 0,0-4 0 16,0 2-1-16,0-1 1 16,0-2 0-16,2-5 1 15,-4-3 2-15,-4-4 1 16,-2-2 1-16,-6-10 0 16,-7 2-2-16,-7-8 0 15,-12-3-3-15,-17-10-3 0,1-6-1 16,-4-3-1-16,4 2 2 15,19 10 1-15,5 10 1 16,10 10 1-16,1 6 0 16,3 6 2-16,-3 6 1 15,5 2-2-15,2 5-1 0,5 1-4 16,4 1-2-16,3-1-6 16,5 3-4-16,10 6-1 15,12 7 2 1,13 6 4-1,11 10 3-15,9 4 3 0,1 6 0 16,-1-6 4-16,-1-4 0 16,-18-8 3-16,-4-1 2 15,-13-11 3-15,-11-2 0 0,-6-8 3 16,-5-8 1-16,-6-11-4 16,-4-6-4-16,-13-16-4 15,-11-5-2-15,-11-11 1 16,-14-6 3-16,-9-5 3 15,2 0-1-15,8 6-1 16,11 10-1-16,21 27-6 16,14 9-1-16,12 30 3 15,9 8-1-15,16 19 2 16,7 6 2-16,17 2-2 0,8-2 1 0,4-9 1 16,-1-8 1-16,-9-10 1 31,-12-3 2-31,-20-9 2 15,0-5 2-15,-19-9-3 16,-5-2-2-16,-11-15-2 16,-14-8-2-16,-15-17 2 15,-7-10 0-15,-7-12 3 16,2-1 1-16,15 8 0 16,2 12 0-16,17 20 1 15,10 20-1-15,13 17 0 16,8 13-2-16,9 12-2 0,5 5 0 15,5 0-2-15,3-4 0 16,6-12 2-16,2-4 0 0,-1-5-1 16,-6 0 2-16,-7-8-1 15,0-2 1-15,-13-3-1 16,-8-1 1-16,-2-3-1 16,-1 1-2-16,0-3-3 15,0 0-3-15,-4-3-8 16,-6 0-2-1,1-1-2-15,2-3 0 0,1 2 5 16,6-1 3 0,8-2 1-16,-3 6 1 15,7-4 0-15,1 4-1 16,6-1 3-16,4 1-1 0,9-7 1 16,4 1 2-16,16-4 1 15,5-4 1-15,17-9 2 16,15 1 0-16,18-9 1 15,3-5 0-15,1 0 1 0,-4-1 0 16,-6 5 0-16,2 8 0 16,2 7 1-16,-2-3 1 15,-23 6 3-15,-9-5 1 0,-22 2 3 16,-19-3 0-16,-8 2 0 16,-4 3 0-16,-11 6 1 15,-2 1 2-15,-5 10 4 31,-3-5 1-31,-11 10-2 16,-7 1-1-16,-9 9-7 16,-6 2-3-16,-27 2-3 0,-11 1-6 15,-15 4-20-15,-8 0-15 0,-7 4-32 16,-5 5-10-16,-21 5-11 16,-10 1 9-16,-2 12 32 15,2-1 15-15,28-5 29 16,17 0 3-16,19-8-2 15,16-8 0-15,27-5 3 16,9-7 1-16,34-9 6 16,9-8 6-16,28-9 13 15,7-5 12-15,10-12 9 0,11-2 1 16,11-14-8-16,12-1-7 16,22-11-11-16,-3-1-2 15,-2-3-7-15,-6-2 0 16,-8 6-2-1,5 8 0-15,6 10 5 16,-15 3 0-16,-16 16 2 16,-17 4-1-16,-34 12-5 15,-9 1-6-15,-21 11-67 16,-8 3 13-16,-49-2 14 16</inkml:trace>
  <inkml:trace contextRef="#ctx0" brushRef="#br0" timeOffset="111326.45">19216 12770 1108 0,'-26'19'57'0,"8"1"45"16,3-6-33-16,6-9 18 0,14 0 14 0,10-15 21 0,12 1 1 0,24-5-11 0,7-2-11 0,43 5-41 0,13-2-21 16,17 10-28-16,1-3-8 0,4 4-3 0,4 1-1 0,-3-3 1 0,-3-5 0 0,-6 1 3 15,-11 0 2-15,-3-4 5 16,-9-1 3-16,-29 3 16 0,-16 7 17 0,-58 3 37 16,-10-1 9-16,-57 5-8 31,-25 6-17-31,-38 6-39 0,-7 6-14 15,-33 3-11 1,-8 2-7-16,-3 1-11 0,0 1-1 16,11 1 1-16,11-2 5 15,29-3 9 1,17 2 0-16,50 1-2 0,18-2 6 16,31-4 5-1,19-2 2-15,33-4 25 0,15-3 1 16,45-13 5-16,16-5 0 0,23-13-12 15,8-4-12-15,9-3-5 16,10 1-2-16,-10 6-4 16,-5 2 5-16,-20 5 0 15,-19 4 1-15,-20 6-2 16,-18 1 2-16,-38 1 2 16,-23 6-1-16,-42-1-14 15,-21 2-7-15,-37 1-9 16,-15 1-2-16,-21 1 8 15,-12 0 3-15,-10 2-10 16,-1-2-1-16,5 0-6 16,20 0 2-16,20-3 8 15,12-1 7-15,37 0 11 16,14-3 3-16,50-8 2 0,24-3 1 16,35-7 0-16,19-3-2 15,22-4 2-15,12-2-1 16,21 1-3-16,-1 3 0 0,-4 0-1 15,-12 0 0 1,-33 6 2-16,-11 1 2 0,-37 2 3 16,-20 5 1-1,-40 5-21-15,-25 2-14 0,-36 9-15 32,-17 2-2-32,-44 4 17 0,-11 5 10 15,-14-5 12-15,-2 6 1 16,18-8 1-1,10 3 2-15,33-1 3 0,18 0 4 16,40-4 3-16,24-4 5 16,49 1 3-16,32-7 0 15,34-3 0-15,17 0-3 16,31-11-7-16,12-5-3 0,16-4-4 16,6-4-1-1,-10-3-7-15,-18 4-30 16,-34 2 359-16,-34 2-254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16:50.4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4416 7394 539 0,'-11'12'99'0,"0"2"86"0,3-3 16 0,-1-4-17 16,1 1-15-16,3-7-16 0,2 2-20 0,3-1-27 0,0-2-13 0,3 6-22 0,8-4-6 0,8 2-9 0,14 3-2 0,18-1-6 15,10-1-3-15,23 0-2 0,17-2 5 0,9-3-10 0,10 0-2 16,30-7-13 0,6-4-8-16,15-1 0 0,7-1-4 15,11 5-3 1,-6 7-3-16,0 9-2 0,-8 6 0 0,-29 9 2 16,-8 3 1-16,-32 0 1 15,-16 3 0-15,-38-4-11 31,-19-1-23-31,-20-10-76 0,-8-5-68 0,-17-9-301 16,-6-12 277 0</inkml:trace>
  <inkml:trace contextRef="#ctx0" brushRef="#br0" timeOffset="598.04">4360 8649 506 0,'0'-10'110'0,"0"2"107"0,0 2-56 0,1 6-34 0,-1 0-36 0,3 2-17 16,8 2 0-16,8 4 14 16,11 2 13-16,22-2 9 15,18 9-4-15,29 11-12 16,8-1-9-16,32 16-9 16,24-2-4-16,24-6-6 15,12-2-8-15,6-21-22 16,0-9-8-16,-22-10-20 0,-4-8-1 0,-26-2-20 15,-24 1-35-15,-34 13 29 16</inkml:trace>
  <inkml:trace contextRef="#ctx0" brushRef="#br0" timeOffset="4925.14">22025 4006 422 0,'2'-20'159'0,"-2"4"186"0,0 3-57 0,0 5-48 0,-2 4-47 0,-1 4-52 15,-5 7-25-15,4 6-42 0,-1 8-4 0,-1 16-20 0,2 15-9 16,1 24-17-16,-3 9-5 15,0 10-14-15,-1 4-4 32,4-10 0-32,3-9 0 0,0-12 1 15,3-10 0-15,7-12 1 16,2-2-2-16,7-6-1 16,7-8 0-16,21-6 0 15,16-1 1-15,22-7 0 0,10-2 0 16,12-1-1-1,7-4 0-15,15 1 0 0,13-2-1 16,-14-1 1-16,-7 3 2 16,-28-5 1-16,-15 6 1 15,-15 0 2-15,-11-2 2 16,-16-4 6-16,-12-5 4 16,-15-13 6-16,-1-6-3 0,-8-14 4 15,5-16-3-15,3-23-3 16,3-13 5-1,3-21-5-15,8-4 0 16,-1 1-10-16,2 2 0 16,-7 7 0-16,8 7 1 15,-2 14-4-15,-6 13 0 16,4 19-8-16,-17 14 0 0,-7 11 13 16,-14 9-1-1,-21 5 1-15,-10 5-1 0,-24 5-8 16,-14-1 1-16,-15 7-3 15,-13-2-2-15,-40 7-5 16,-12 0 0-16,-24 5 1 16,-12 3-3-16,20 12-3 15,14 6-4-15,30 2-28 16,35-1-19-16,42-12-48 0,26-7-47 0,41-12-180 16,4-7 196-16</inkml:trace>
  <inkml:trace contextRef="#ctx0" brushRef="#br0" timeOffset="5301.09">23844 4189 693 0,'10'22'188'0,"-2"5"193"0,-8 4-179 0,-2 3 9 0,-12 3-85 0,0-3-38 0,-4 2-36 0,-1 2-10 0,4 7-22 15,2 4-3-15,0 0-9 0,1 3-5 0,7-5-1 0,-3 1-1 16,8-10-1-16,11-8 0 16,5-8 0-1,8-10 0-15,14-12-29 16,-1-6-38-16,8-14-126 16,3-10-128-16,8-8 172 15</inkml:trace>
  <inkml:trace contextRef="#ctx0" brushRef="#br0" timeOffset="5434.4">24344 4440 1094 0,'2'16'168'0,"0"9"115"0,-7 13-120 0,-5 3-29 0,-7 3-81 0,-2 0-26 0,3-6-18 16,2-2-4-1,14-8-132-15,0-1-135 16,10-8 147-16</inkml:trace>
  <inkml:trace contextRef="#ctx0" brushRef="#br0" timeOffset="5695.84">22249 5958 283 0,'-47'-3'0'0,"3"-8"4"0,8-3-25 0</inkml:trace>
  <inkml:trace contextRef="#ctx0" brushRef="#br0" timeOffset="6479.48">20962 5757 1414 0,'5'-7'130'16,"0"-1"88"-16,2 5-80 0,-5 0-5 15,0 3-46-15,-2 2-25 16,3 9-38-16,9 9-5 16,-2 16-11-16,4 13-5 0,-9 16 0 15,-2 3-4-15,0 19-1 16,-3 2-1-16,10 1 1 15,-1-3 2-15,11-22 0 16,-2-10 0 0,10-16 1-16,4-9 0 15,14-14 0-15,14-14 0 16,31-4-1-16,30-9 0 16,25 3-3-16,10 5-1 15,35 6-1-15,1 5 0 16,20 11 0-16,8 8-3 0,-5 3-45 15,-10 3-10-15,5 2 3 16,-7-5 3-16,-23-5 48 16,-8-3 10-16,-24-6 6 15,-18-2 1-15,-24-6 5 16,-10-5 3-16,-30-5 8 16,-20-4 4-16,-27-10 15 0,-13-3 4 0,-12-12 0 15,-7-10-6-15,-6-24-16 16,-1-11-5-16,2-31 0 15,9-11-2-15,4-16-1 16,13-7 0-16,5 14-1 31,1 8 5-31,0 30 9 16,0 19-3-16,-4 26 9 0,-4 16-5 16,-11 17-11-16,-4 6 0 15,-23 10-14-15,-17 2 1 16,-20 9-3-16,-19 0 1 0,-13-2-1 15,-10-3-5 1,-21-4 0-16,-21-3-4 0,-38 6-16 16,-29-6-4-16,-37 15-3 15,-8-1 6-15,-33 5 14 16,14 6 10 0,19 4 6-16,8-5-2 0,69 1-3 15,18-7-2-15,64-11-34 16,32-10-32-16,33-15-111 15,33-3-62-15,49-18-228 16,25-14 252-16</inkml:trace>
  <inkml:trace contextRef="#ctx0" brushRef="#br0" timeOffset="6975.54">24483 5835 1452 0,'3'4'77'0,"1"-1"29"0,0 3-6 0,-1 8-27 0,-3 2-16 0,-3 4-30 0,-1 7-5 0,-4 6-8 0,-10 8-3 0,1 10-4 16,-4 3-3-16,6-1-1 15,12-2 0-15,4-14 0 16,10-3 0-16,14-9 1 0,2-6 3 0,21-8 0 16,-7-8 0-1,7-11-41-15,-2-5-44 16,-5-12-153-1,3-2-165-15,-12-10 217 16</inkml:trace>
  <inkml:trace contextRef="#ctx0" brushRef="#br0" timeOffset="7231.72">24774 5974 978 0,'4'3'138'0,"-1"1"197"0,8-3-145 16,5 1-17-16,5-2-22 0,6 1-54 0,1 1-13 0,-3 4-22 0,0-3-15 0,-12 8-28 16,0 0-3-16,-23 7-11 15,-6 5-2-15,-20 6 3 16,-6 7-5-16,1 8 3 16,0 2-3-16,18 4-3 15,9 1-3-15,22-7 0 16,14-3 0-16,18-8 2 15,9-5 1-15,9-9-46 0,5-4-52 16,-3-14-150 0,-10 1 133-16</inkml:trace>
  <inkml:trace contextRef="#ctx0" brushRef="#br0" timeOffset="8572.9">19274 7873 1257 0,'2'0'137'0,"-2"0"226"0,4 0-275 0,3 0 9 0,-6 6-3 15,2 2-22-15,-1 16-33 16,-2 9-16-16,0 14-21 15,-5 13-2-15,2 16-4 16,-6 12-2 0,5 8 1-16,0 7-3 0,7-7 1 15,3-8 0-15,15-21-3 0,9-12 0 16,20-19 0-16,15-6 1 16,25-19 3-1,12-3 1-15,25-10 0 0,15-7 0 16,28-1 1-1,8-1 1-15,23 5 2 0,13 5 0 0,-4 2 0 16,1 7 1 0,16 8-1-1,-17-2 0-15,19-1-1 0,23-1 1 16,-18-4 2-16,10 2 0 0,3-1 3 16,-23 4-1-1,11-1 0-15,-5 1 0 16,-33-1 0-16,-6 0 0 15,-30-9 0-15,-17 0 1 16,-28-6 4-16,-13-7 2 0,-39-4 9 16,-18-2-4-16,-27-6-6 15,-6 0-4-15,-10-3-12 16,2-2 1-16,-1-1 1 16,9-1-1-16,4-5 1 15,5 0 1-15,5-7 4 16,-3-4 3-16,1-9 5 15,-1-11 6-15,-4-12 22 16,1-6 8-16,-13-10 8 0,-7-8-1 0,-10-5-17 31,-12-15-2-31,2 4 6 16,-3 8 3-16,3 8-3 16,-3 22 0-16,0 21-11 15,2 15-7-15,-4 23-6 16,2 9-10-16,-3 11-7 15,-4 4-1-15,-10 9 4 0,-12 1 6 16,-21 4 7-16,-10 1 3 16,-18-10-1-1,-4-1 4-15,-8-5-6 16,-15-3-7-16,-33 0-7 0,-13-2-10 16,-37-1-11-16,-13 2 2 0,-12-6-4 15,-28 0-1 1,-13-4 10-16,0-2 1 15,-21 2 8-15,18 5 1 0,-7 6 3 16,15 6 2 0,47 16 1-16,17 5 0 0,57 6-1 0,27 2-2 15,37-5-4 1,34-7-7-16,36-7-30 16,16 0-20-16,30-4-44 15,20-2-38-15,50-1-91 16,18 1-165-16,33-13 231 15</inkml:trace>
  <inkml:trace contextRef="#ctx0" brushRef="#br0" timeOffset="9159.7">24884 7662 1071 0,'-2'0'97'0,"4"-5"-37"0,6 2 137 0,-3 0-74 0,7 3 12 0,-9-2-5 0,-3 4-49 0,-1 1-25 15,-9 9-31-15,-4 9-10 0,-5 12-13 0,-8 8-3 0,-6 16-2 0,3 6 2 0,3 0 2 0,2 0 1 0,13-9 0 16,5-9 0-16,12-8 1 0,4-9 0 16,12-9-1-1,3-5 1-15,1-12-14 0,3-4-27 16,-1-12-100-16,3-10-99 0,5-9 123 16</inkml:trace>
  <inkml:trace contextRef="#ctx0" brushRef="#br0" timeOffset="9559.76">25061 7669 1266 0,'6'0'82'0,"5"2"61"0,0 3-11 0,6 1 6 15,1 2-24-15,-2 3-49 0,-1 2-17 0,4-1-24 0,-6 2-9 0,4 2-9 16,-4 0-4-16,-1 5-2 16,1 4-2-16,-13-2-6 15,-8 4-5-15,-6 0-7 16,-2-2 1-16,0-1 5 16,2-4 5-16,6 1 8 15,7 1 0-15,2-3 1 0,9 3 1 0,6 5 4 16,-1-2 2-1,7 0 3 1,-6-1 2-16,-2-2 5 0,-4 0 1 0,-10 3 7 16,-13 1 2-1,-14 3-1 1,-10 3 3-16,-12 0-20 0,-10 1-21 16,-29-3-106-16,-11 3-84 0,-15 0 105 15</inkml:trace>
  <inkml:trace contextRef="#ctx0" brushRef="#br0" timeOffset="14210.16">22410 7971 233 0,'0'-2'115'0,"2"2"126"0,3 2 4 0,-2 2-48 16,-3-2-27-16,1 6-41 0,-2-3-10 0,1 9-19 0,-3 3-8 0,-4 2-29 15,3 6-17-15,-4 4-23 16,-5 4-8-16,-4 8-8 0,-4 1-2 15,-6 3-6-15,8-3-4 16,1-9 1 0,5-6 0-16,11-13 4 15,2-12 1-15,7 6 4 0,7-13 1 16,2-1 4-16,-1-4 2 16,15 6 3-16,-6-3 0 15,12 6-2-15,10 2-2 0,0 6-5 16,9-1-2-1,5 6-1-15,5-1-1 0,15 2 0 16,2-2-1-16,5-5 0 16,-5-1-1-16,-11-5 1 15,-11 0-1-15,-5-8 2 16,-1 2 0-16,-1-5 1 0,-2 0 1 31,-13 1 1-31,-7 3 1 0,-13-1 1 16,-7 6 2-16,-11 2 0 15,0-1-1-15,0-1-2 0,-3-1-3 16,1 1 0 0,-1-12 0-16,3 3 0 15,0-5 0-15,1-3 3 0,1-6 3 16,0-10 6-16,-2-4 1 16,-2-13-2-16,-1-6-1 15,1-12-1-15,-4-7 1 0,6 0 3 16,5 4 0-1,1 18 7-15,7 14-2 0,-4 12-4 16,2 9-2 0,-9 20-9-16,2-6 0 15,-4 14-1-15,-3 4-2 16,-2 2 2-16,-4 4 0 0,-2-3 6 0,-2-2 5 31,-1-3 3-31,-11-3 2 16,-7 4-3-1,-12 1-4-15,-8-5-1 0,-2 6-4 16,-12 0-4-16,-11-1-3 0,-26 9-5 16,-10-2-2-16,-12-7-2 15,10 2 0 1,27-2-4-16,12-5-2 0,29 6-11 16,4-4 2-16,24-5-3 15,6 0-1-15,13 1-7 16,5 0-34-16,13 7-85 0,-4-5-105 15,5 5 136 1</inkml:trace>
  <inkml:trace contextRef="#ctx0" brushRef="#br0" timeOffset="14846.27">23092 7933 1050 0,'-2'1'126'0,"-1"9"77"0,-5-1-31 0,-6 7-63 0,-3 0-47 0,-9 3-43 0,-4 4-10 16,-12 9-9-1,-2-2-2 1,-7 6-32-16,1 1-31 0,9-6-89 15,4-1-78-15,14-11 124 16</inkml:trace>
  <inkml:trace contextRef="#ctx0" brushRef="#br0" timeOffset="15079.99">22723 7985 1216 0,'4'0'126'0,"-2"-3"98"0,6 3-57 0,-3 0-27 0,4 8-48 0,4 17-61 0,2-1-9 0,11 13-19 31,2 3-4-31,18 6 23 0,3 1-104 16,4-3-153-16,1-3 155 0</inkml:trace>
  <inkml:trace contextRef="#ctx0" brushRef="#br0" timeOffset="16357.87">22830 6020 683 0,'0'5'128'0,"-3"6"135"0,1 1-38 0,-4 4-31 15,4 5-36-15,-2-4-54 0,-3 2-25 0,6-2-41 0,1 5-11 0,0 0-20 16,0 2-3-16,0 0 1 15,0-1 0-15,1 1-1 16,1-7 0-16,4-4-5 16,-1 0-1-16,4-10-3 15,4-3 0-15,6 3 0 16,11 0 0-16,11 2 1 16,0 6-1-16,9 0-1 0,1 3 0 15,4 2-7-15,7 4-24 16,15-2-6-16,3-4 2 15,9-8 11-15,-3-3 26 16,-8 0 10-16,-12-3 3 16,-20 0 2-16,-16 0 1 15,-18-6 5-15,-8-6 1 0,-3-1-1 16,-2-1-4 0,-6-8-8-16,-1 1-2 0,-1 1 1 0,3-1 5 31,2 1 9-31,0-6 5 15,2-5 5-15,4-2-3 0,2-10-6 32,0-1-6-32,-1-3-7 0,0 1-2 0,5 10-3 15,-5 6-1-15,3 16-1 16,-6 12-1-16,0 0 0 16,0 1 0-16,-1 1 5 15,-2 0 4-15,1 0 5 16,0 0 0-16,1 0-4 15,-1-2-1-15,-18-1-1 16,12 3 0-16,-10 0 1 0,-4-3 1 16,-8 6-1-16,-12 0 0 15,-9 7 0 1,-4-1-1-16,-10 2 0 0,-4-3 0 16,4 0-2-16,1-3-2 0,5-4-2 31,1 2-8-31,-5-1-23 15,-3-2-11-15,2 0-33 0,8 0-14 16,19 5-57-16,15-1-61 16,18 8 117-16</inkml:trace>
  <inkml:trace contextRef="#ctx0" brushRef="#br0" timeOffset="16825.02">23332 6096 960 0,'4'0'141'0,"-1"-4"89"15,-3 4-4-15,-7 7-91 0,-3 4-45 0,-6 3-55 0,-1 3-11 16,-7 7-15-16,-2 1-7 0,-6 5-28 16,0 2-22-16,1-7-78 15,2 0-54 1,6-11-194-16,1-7 206 15</inkml:trace>
  <inkml:trace contextRef="#ctx0" brushRef="#br0" timeOffset="17023.24">23097 6031 1134 0,'3'9'111'0,"6"10"68"0,2 2-32 0,5 10-31 0,0-2-43 0,6 5-45 0,-3 0-8 0,6-1-18 0,3-2-2 15,6 1-74-15,2-1-83 16,2 1 89-16</inkml:trace>
  <inkml:trace contextRef="#ctx0" brushRef="#br0" timeOffset="18290.32">22578 4148 340 0,'0'0'105'0,"0"3"164"16,-2 0-73-16,2 4 4 0,-2-3-43 0,-1 9-83 0,-2 1-19 0,2 7-27 0,0 4-11 0,2 5-14 0,-6 3-3 0,3 10-4 15,0-1-3 1,-3 1-11-16,5-4 1 15,0-7 2-15,2-10 2 16,4-10 10-16,3-7 0 16,3-5 1-16,6-3 1 15,1-7 2-15,8 4 0 16,0-2 1-16,10 4 0 0,0 2-2 16,3 2 0-16,9 3 0 15,4 8-1-15,1 2 0 16,1-2 1-16,-12-2 2 15,-3 1 1-15,-16-2 4 16,-9-5 0-16,-4 0 3 16,-7-3 0-16,-1-6-2 15,-1-2-1-15,0-10-4 16,0 3-1-16,0-11 1 0,2-2 3 16,4-4 15-16,-1-1 5 0,0-9 6 31,3-2 0-31,-4-15-12 15,4-1-6-15,-3-4-4 0,3 5-2 16,1 7 3 0,-1 8 1-16,2 17 4 15,-2 10 1-15,-7 17 1 16,-1 0 3-16,-1 2 0 0,-7 9 0 16,-6 6 1-1,1 3 0-15,-12-1 5 16,3 2 8-16,-16-5 0 0,-10-1-1 15,-15-2-12-15,-9-4-9 16,5-1-11-16,0-6-3 16,7 1-32-16,8 2-17 0,4 6-48 15,9 3-37 1,15 7-144-16,8-1 162 16</inkml:trace>
  <inkml:trace contextRef="#ctx0" brushRef="#br0" timeOffset="18573.41">22947 4186 621 0,'4'1'139'0,"-4"6"108"0,0 5-22 0,-9 9-66 0,-13 3-54 0,-8 5-56 0,-8 3-17 0,-8-4-41 0,5 4-18 0,3-5-48 0,8 1-45 0,7-6-164 16,2-3 165-1</inkml:trace>
  <inkml:trace contextRef="#ctx0" brushRef="#br0" timeOffset="18773.22">22710 4142 726 0,'2'23'143'0,"1"6"196"0,8 7-245 0,0 0 5 0,5-1-51 16,6-8-23-16,9-4-20 0,9-2-10 0,10 1-160 0,4 5 118 0</inkml:trace>
  <inkml:trace contextRef="#ctx0" brushRef="#br0" timeOffset="28286.28">11550 1114 754 0,'0'-7'128'0,"0"4"118"0,-5-6 3 16,5 7-47-16,0 2-28 0,-4 2-54 0,4 4-19 0,0 12-31 0,-3 5-12 0,7 10-26 0,4 13-17 15,0 1-13-15,2 4-2 0,-1-5 1 0,2-5 1 0,0-8-2 0,0-7-24 16,-3-11-103-16,-8-14-84 0,9 2 103 16</inkml:trace>
  <inkml:trace contextRef="#ctx0" brushRef="#br0" timeOffset="28574.23">11575 850 1077 0,'-14'-7'147'0,"2"5"106"0,-7-1-66 0,6 1-84 0,0 2-48 15,6-9-45-15,7 1-35 0,4 0-149 0,6-9-147 0,9 6 164 0</inkml:trace>
  <inkml:trace contextRef="#ctx0" brushRef="#br0" timeOffset="28807.33">11730 945 662 0,'3'33'133'0,"7"5"155"16,-7 1-67-16,5 2-58 0,-7-1-37 15,6-1-68-15,-1 1-29 0,3-1-21 0,-1 1-4 0,2-7 0 16,1-3 0-16,-2-11 1 0,-4-8 3 0,3-11 11 16,-2-8 8-1,0-8 13-15,-1-9 6 16,-2-12 0-16,4-2-1 16,-4-7 0-1,3 1-3-15,5-7-5 0,8 14-3 0,6 3 7 16,4 13 5-1,9 16-2-15,-1 4-2 0,1 15-21 16,-1 7-11-16,-9 18-5 16,-1 5-2-16,-11 4-2 15,-1 2 1-15,1 1-23 16,-6-1-32-16,5-8-85 16,1-6-64-16,5-19-229 0,-1-7 241 15</inkml:trace>
  <inkml:trace contextRef="#ctx0" brushRef="#br0" timeOffset="29035.82">12590 1068 936 0,'3'-25'195'0,"-3"9"134"0,-5 5-55 0,-7 2-36 0,-10 18-83 0,-7-4-30 0,-1 9-58 0,-5 6-16 16,7 14-25-16,4 2-18 0,12 6-11 15,9-1-4-15,7 2-3 16,12 0 0-16,11-7 1 16,6-1 1-16,5-12-1 15,5-10-10-15,2-13-58 16,-1-10-48-16,4-16-136 16,4-9-118-1,-5-9 210-15</inkml:trace>
  <inkml:trace contextRef="#ctx0" brushRef="#br0" timeOffset="29575.35">12823 522 968 0,'-9'13'156'15,"1"6"149"-15,3 11-143 0,5 9-1 0,-1 18-71 0,2 8-27 0,-1 4-43 0,5 5-7 0,8-4-8 16,-1-6-4-16,13-7-1 16,4-10-1-16,-4-18-2 0,3-12 0 15,-4-12 3-15,-2-7 3 16,0-15 6-16,-4-5 1 16,-4-10 0-16,-5-6 3 15,-7-7 4 1,-1 4 2-16,-1 14-4 0,0 5-3 15,0 33-9-15,0 13-1 0,0 21-1 16,2 10-1-16,3-4 0 16,4-5 0-16,12-15-1 15,4-10-1-15,10-12 4 16,3-9 2-16,-1-11 6 16,-2-6 2-16,-6-15 14 15,-3 1 11-15,-4-10 29 16,-9-8 16-16,-3 8 4 15,-7 3-9-15,-3 16-24 16,0 20-17-16,-2 4-21 16,1 22-5-16,1 15-8 0,4 11-2 15,12 6 0 1,8-6 0-16,9-9-4 0,5-5-9 16,-4-6-84-1,-5-6-88-15,1-7-153 16,1-12 161-16</inkml:trace>
  <inkml:trace contextRef="#ctx0" brushRef="#br0" timeOffset="29818.84">13831 868 1547 0,'-1'1'-1'0,"-7"6"18"0,-13 4 129 0,1 6-9 0,-13 4 24 0,0-4-38 0,7 7-70 0,4-7-22 0,22 3-28 0,5 1-15 0,16-2-1 0,-3 0-1 0,8 8 7 0,-1 3 7 0,-3 1-1 16,-6 2 3-16,-10 0 4 16,-6 4 0-16,-19-1-52 15,-1 0-51-15,-10-6-190 16,-3-8-259-16,15-16 310 15</inkml:trace>
  <inkml:trace contextRef="#ctx0" brushRef="#br0" timeOffset="30002.12">14014 1014 1158 0,'11'34'124'0,"-1"2"47"0,-4 2 1 0,-1-2-77 0,3-3-47 0,9-5-39 0,2-10-8 0,8-7-44 16,3-11-65-16,1-8 64 15</inkml:trace>
  <inkml:trace contextRef="#ctx0" brushRef="#br0" timeOffset="30151.96">14074 779 1371 0,'-49'-14'166'0,"-3"3"85"0,8 8-111 0,2 3-40 0,13-3-81 0,6-5-38 0,15-5-121 0,6-2-127 0,16-3 136 32</inkml:trace>
  <inkml:trace contextRef="#ctx0" brushRef="#br0" timeOffset="30639.69">14221 811 693 0,'13'41'178'0,"-1"2"192"0,2-1-188 0,1-2-11 0,5-1-66 0,-1 0-23 0,5-1-40 0,-1-5-11 0,-7-4-18 16,3-7-4-1,-3-8-2-15,-2-3 1 0,0-6 7 16,-3-5 3-1,0-8 7-15,-4-5 3 0,4-4 12 16,-2-8 6-16,-7-8 19 16,1-4 3-16,-3 4-18 15,5 3-11-15,6 18-31 16,-2 5-8-16,10 18-1 16,0 2 1-1,6 1 0-15,7 4 1 16,3-11 1-16,10-3-1 0,7-11 5 15,0-12 1-15,2 2 3 16,-3-7 2-16,-15 1 20 16,-8-4 17-16,-9 10 27 15,-14-6 12-15,-8 8-1 16,-8 4-10-16,-15 3-25 16,-4 9-17-16,-6 23-29 15,0 14-9-15,0 20-12 16,15 5-1-16,16-1 1 0,18-4 2 0,22-11 3 15,7-12 3 1,9-13 3-16,-2-6-6 0,6-11-47 16,-3-5-37-16,0-11-174 15,-1-2-92 1,-7-6 190 0</inkml:trace>
  <inkml:trace contextRef="#ctx0" brushRef="#br0" timeOffset="33267.25">11714 2303 483 0,'3'0'145'0,"-1"1"88"0,-2-1-9 15,0 7-19-15,0 1-54 0,0 6-23 0,2 10-48 0,5-2-20 0,3-3-30 16,1-4-3-16,13-13 10 16,2-4 10-16,11-17 17 0,2-6 5 15,1-8-8-15,-1-13-7 16,-1-3-24 0,-5 2-12-16,-8-3-8 15,-12 4-4-15,-19 10 5 0,-13 7 0 16,-19 18-8-16,-10 11-2 15,-5 16-7-15,-1 12-2 16,4 15-1-16,2 6 1 0,18 11 1 16,5 3-1-16,16 5 1 15,9-4 0-15,12-12 2 16,9-1 2-16,6-17 0 31,9 0 10-31,7-12 15 16,12-13 19-16,20-17 32 15,15-15 2-15,10-25 7 0,-9-10-16 16,-6-7-31-16,-15 2-8 0,-5 2-14 16,4 9-3-16,-22 6-8 15,-3 3-44-15,-23 13-135 16,-5 7-117-16,-15 1 143 16</inkml:trace>
  <inkml:trace contextRef="#ctx0" brushRef="#br0" timeOffset="33500.76">12348 2030 1448 0,'-9'3'146'0,"-4"5"69"0,9 6-33 0,5 10-18 0,9 7-70 0,4 6-37 0,8 7-38 0,2 3-6 0,6 2-8 0,9-5-1 15,4-1-4 1,4-8-39-16,3-4-117 0,2-6-74 16,8-10 103-1</inkml:trace>
  <inkml:trace contextRef="#ctx0" brushRef="#br0" timeOffset="33734.31">13216 2017 894 0,'3'-20'183'0,"-4"4"210"0,-10 8-129 0,-19 15-69 0,-5 8-53 0,-4 20-79 0,-4 4-18 0,7 17-24 0,-1 4-4 0,12 4-8 0,12-1-2 16,13-11-9-16,13-3-3 16,12-17-1-16,10-5 0 15,12-16 1 1,13-10-4-16,5-17-49 15,6-9-37-15,0-16-109 16,0-9-72-16,-14-13-177 16,-7-4 237-16</inkml:trace>
  <inkml:trace contextRef="#ctx0" brushRef="#br0" timeOffset="34184.12">13579 1738 850 0,'-14'-47'203'0,"-2"9"142"0,3 32-135 0,4 15-48 16,-8 23-69-16,-2 15-11 15,1 16-17-15,-1 13-13 16,11 17-37-16,-1 2-9 0,18-4-10 16,4-15 1-16,19-24 1 15,5-14 2-15,6-21 3 0,1-9 0 32,-14-16 7-17,2-9 2-15,-10-9 4 16,0 1 4-16,-8-6 20 0,-3-2 2 15,-9 10-4-15,-4 3-4 16,2 25-28-16,-3 15-6 16,-3 18-3-16,3 6-3 15,1-1 5-15,10-12-1 0,6-10 0 16,3-15 2-16,7-9 5 16,0-11 4-16,-4-5 6 15,4-2 6-15,0-4 15 16,-4-6 16-16,-3-3 16 15,-2-3-3-15,-4 3-13 0,0 11-17 16,-7 15-21-16,4 8-6 16,-5 25-6-16,-3 7-2 0,4 12-1 15,-3-3 1 1,10-5-6-16,7-9-29 16,10-11-115-1,2-13-23-15,11-3-271 16,16-5 245-16</inkml:trace>
  <inkml:trace contextRef="#ctx0" brushRef="#br0" timeOffset="34431.32">14532 1917 1395 0,'-44'23'87'0,"-2"4"53"0,0 1-36 0,7 2 16 0,4 0-31 0,11-1-43 0,10-4-18 0,17-1-20 16,7 2-6-16,10-2-1 0,7 1 3 16,-6 2 0-16,1 0 2 15,-8 1 3-15,-11-1 1 16,-9 1-2 0,-10 1-9-16,-19-2-85 15,-3-1-70-15,-3-7 80 16</inkml:trace>
  <inkml:trace contextRef="#ctx0" brushRef="#br0" timeOffset="34617.76">14699 2010 1247 0,'21'39'126'0,"-15"7"95"0,-3 6-40 0,-11 1-28 0,0-4-56 0,7-17-68 0,2-7-12 0,18-16-26 16,8-4-50-16,6-10-189 16,3-7 159-16</inkml:trace>
  <inkml:trace contextRef="#ctx0" brushRef="#br0" timeOffset="34766.43">14720 1828 1488 0,'-23'-3'58'0,"5"-8"12"0,0-2-63 0,13-2-67 0,5-9-83 0,13 3 79 0</inkml:trace>
  <inkml:trace contextRef="#ctx0" brushRef="#br0" timeOffset="35227.5">15015 1891 612 0,'22'62'97'0,"-3"-2"176"0,3 8-118 0,-7-5-6 0,6-8-14 0,-4-8-52 0,4-12-23 16,1-13-32-16,3-8 1 16,8-12 4-16,-4-2 13 15,-1-8 23-15,-3-5 18 16,-4-6 20-16,-7 0-5 15,-11-8 10-15,-1 4-7 16,-7-9-29-16,-8 4-11 0,2 11-35 16,2 4-15-16,6 15-19 15,4 9 0-15,13 1-1 16,12 2 2-16,23-14 4 16,7-3 3-16,11-16 3 15,-7-3 0-15,-4-8 4 16,-7 0-2-16,-9-3 25 15,-9 2 10-15,-5 4 29 0,-14-3 19 16,-15 8 6 0,-13 0 1-16,-17 9-30 0,-2 12-23 0,2 16-41 15,0 20-15 1,5 25-7-16,6 12 6 0,20 9 4 16,10-7 1-16,24-13 2 31,7-12 0-31,21-19-24 0,5-6-31 15,10-10-87 1,12-9-76-16,16-3 116 0</inkml:trace>
  <inkml:trace contextRef="#ctx0" brushRef="#br0" timeOffset="66319.75">10173 1027 276 0,'-8'3'102'0,"-5"0"112"0,1 1-11 0,-2 2-46 15,-4-1-23-15,-4 4-33 0,-5 5-16 0,-3 2-32 0,2 3-12 0,9 0-16 0,5 1 4 0,9-7 35 0,7-2 16 16,17-5 15-16,6 2-3 15,17-6-19-15,15-1-9 0,8-1-20 16,4-1 2 0,10-6-12-16,8 1-6 15,3 1-11-15,5-1-7 0,-10 6-5 16,-8 0 0-16,-25 6-1 16,-9-2 0-16,-24-1-40 15,-16 0-38-15,-14-2-175 16,-5-1 142-16</inkml:trace>
  <inkml:trace contextRef="#ctx0" brushRef="#br0" timeOffset="66603.84">10678 986 808 0,'23'17'105'0,"6"-2"90"0,-1-4-17 0,5-5 11 0,-4 2-42 0,5-7-48 0,-2 4-23 16,0 1-39-1,-2 5-12-15,-5 4-15 0,0 2-3 16,-3 8-3-16,-5-1-1 0,-4 4 3 16,-8 1 2-16,-10 5 5 15,-9 4 2-15,-18 10-1 16,-4-4-1-16,-30 3-11 15,-16 2-34-15,-29-8-193 16,-13 1 151-16</inkml:trace>
  <inkml:trace contextRef="#ctx0" brushRef="#br0" timeOffset="79414.23">4604 7433 271 0,'8'-10'108'0,"1"-1"90"0,-1 5 4 0,-6 1-3 0,-8 5-36 0,-7 7-27 0,-14 7-50 0,-1 8-19 16,-7 0-13-16,7 0 2 0,10-3 10 0,4-6 1 0,9-9 6 0,10 0-1 0,12 0-6 16,10 1-1-16,25 4-11 15,11 1-10-15,15 7-19 16,7 1-7-16,8-3-5 15,10-2 0 1,29-8 1-16,10-5 7 16,16-11-2-16,-2-8 7 15,2-3-6 1,9-4-7-16,-5 1-6 0,-2 0-5 16,-17 1 5-1,-7 4 1-15,-11 7 0 0,-15 5 0 0,-26 7 2 16,-31 2 1-16,-27 4 6 15,-14 3 6-15,-23-2 4 0,-9 4-1 16,-25-1-5-16,-8-4-6 16,-34-3-5-1,-8-2-1-15,-20-5-3 0,-5-5-2 16,-11-4-4-16,-14-6-8 16,-8-2-12-16,-1-4-4 0,8 1-2 15,8-2 5-15,2 4 10 31,8 1 4-31,22 6 4 16,17 3-1-16,29 2 1 16,12-1 0-16,18 4 1 15,13 0 2-15,7-2 3 16,10 2 3-16,15 4 3 0,5 4 0 16,12 4 2-1,12 6-2-15,10 6-2 0,13 3-1 16,31 4-4-16,8 2-1 0,19 4-2 15,-6-4 0-15,3 0 1 16,-1 2 1 0,10-2 2-16,-3-1 0 15,-14-5 2-15,-16 0 0 16,-32-5 3-16,-13 0 3 0,-19-4 3 16,-17-4 7-1,-20 0 7-15,-21-3 1 16,-25 2-4-16,-14-3-8 0,-32-2-18 0,-20-2-9 31,-24-3-7-31,-3-1-2 16,-1 0 5-16,1-5 4 15,-5 3 3-15,4 2 1 0,16 4-2 16,23 2 0-16,43 2-2 16,20 2-2-16,36 4-7 15,8 2 1-15,37 2 6 16,13 2 6-16,31 2 10 15,26 0 1-15,29 5-4 16,5-7-1-16,7-2 0 16,-7-1 0-16,-1-9 1 0,-7-2 0 15,-21 0 2-15,-17 0 8 16,-46-2-122 0,-13 1 85-16</inkml:trace>
  <inkml:trace contextRef="#ctx0" brushRef="#br0" timeOffset="90376.7">4399 8458 480 0,'-13'2'61'0,"-4"2"38"0,0 4-8 15,-1 10-30-15,-4-3 2 0,0 3 21 0,-2 1-2 0,7 1 0 0,0 2-2 0,6-3-18 16,1 2-10-16,9-4-3 0,5 7 4 0,9-7 21 0,9 3 11 0,14-2 0 0,7-2-9 0,20-4-30 15,21 1-11-15,21 6-12 0,9-5-6 16,11 13-4-16,-6 1-5 0,5 5-4 0,13 0-1 0,0-3 1 0,-3-4 0 0,-12-12 0 16,-14-3 0-16,-7-10 1 0,5-1 2 0,-6-4 7 0,-18-4 7 15,-23 0 10-15,-11 2 6 0,-31-5-1 16,-3 1 1-16,-15-1-2 16,-13-2-2-16,-16-2-8 15,-19-1-4-15,-33 2-11 16,-13 1-4-16,-22 4-6 15,2 1-7-15,-5 0-11 16,-15-3 0-16,-9-5 2 0,0-5 6 16,12-2 7-16,21-4 0 0,20 0-1 15,11-1 0-15,26 7-2 32,16 4-1-32,30 8-1 15,10 5 0-15,23 8 4 0,8 5 2 16,24 13 3-1,1 0 1-15,16 10 1 16,4-6-1-16,10-2-1 0,13-5-1 16,6-6 2-16,-1-4-1 15,-8-4 2 1,-22-5 2-16,-21-5 1 16,-6-3 1-16,-21 2 4 15,-6-4 2-15,-22 6 5 16,-3-6 0-16,-24 1-3 0,-11 1-5 0,-25-3-7 15,-16 0-7-15,-36 0-15 16,-9 0-5-16,-9-2-4 0,2-1 4 16,24 3 8-1,12 0 4-15,24 6 2 16,22 2 1-16,46 3-10 0,1 3 4 0,45 7 5 31,22-1 4-31,25 7 14 16,17-4 2-16,18-4-2 15,10-1-1-15,-1-6-3 0,-6-1 0 16,-28 0 0-16,-15 0 2 16,-25-1-88-1,-5 1 54-15,-28-2-6 0</inkml:trace>
  <inkml:trace contextRef="#ctx0" brushRef="#br0" timeOffset="130675.48">4669 8562 813 0,'-14'5'46'0,"-18"3"17"16,2-4 4-16,-11-4-5 0,0 0 15 0,13-4 29 0,-1-7-4 0,9 0-6 0,2-2-5 0,4 2-15 0,1 5-4 0,9-1 2 15,1 7-3-15,1-1 3 0,11-2 3 0,15 1 1 0,14-6-1 0,30-8-19 0,14-6 0 0,30-4-14 0,13-4-11 0,10 3-1 0,25 5-11 0,8 6-14 0,0 6 0 16,-3 7-2-16,-7 2-3 0,-5 2 1 31,-5 2-1-31,-17 2-3 16,-17 1 1-16,-21-4 5 15,0 0 2-15,-9-4 2 16,-7 0 0-16,-23-1 2 16,-17-1 1-1,-19 4 11-15,-18 1 5 0,-30 5 2 16,-19 6 0-16,-41 2-11 16,-11 8-5-16,-22-2-7 0,-11 2-7 15,-24 2-10-15,-9-7-3 16,-11 1-2-16,-4-7 1 0,5-5 0 15,12-3-3-15,20-3 2 16,15 5 2-16,42 0 7 16,22 1 4-16,31 0 2 15,21-3 2 1,26 2 5-16,12 1 1 0,25-6 2 31,13 0-2-31,27-1-5 16,27-9 1-16,29 1-1 15,9-2 1-15,9-3 0 0,2 0-1 16,-2-1 3-16,-5 1 2 0,-19 0 3 16,-20 3 2-16,-37 6-5 15,-15 0 10-15,-40 12 20 0,-15-4 11 16,-34 8 17-16,-20-2-9 16,-31-2-19-1,-12 2-11-15,-41-9-15 0,-15 0-3 16,-13 0-4-1,-7-8-2-15,3 4-3 16,3 0-1-16,4 4-5 0,10 2-2 16,28 6-4-16,18 8-1 15,30-1-1-15,13 9 1 16,27-3-6-16,16 4-1 0,28-3-5 31,12-3 1-31,40-3 6 0,18-12 4 16,53-7 6-16,20-8 3 15,18-9 6-15,11 1 4 16,0-2 3-16,-13 5 0 0,-19 5 0 16,-23 0-1-16,-56 11 2 15,-20-3 2-15,-53 6-17 16,-23-3-56-16,-66 13-163 16,-70 17 137-16</inkml:trace>
  <inkml:trace contextRef="#ctx0" brushRef="#br0" timeOffset="163311.14">20585 4239 131 0,'-5'-7'56'15,"-4"-1"97"1,-4 1 3-16,1 1-5 0,1 1 4 0,0-1-16 0,4 3-4 0,2-2 2 0,4 5-4 16,-1-1-20-16,1-1-10 0,1 2-21 0,-2-2-4 0,2 2-1 0,0 2 2 0,2 7-2 0,-7 4-1 0,5 6-20 15,-3 3-5-15,1 2-14 0,12 12-9 16,-6 3 6-1,4 1-3-15,0 13-3 0,-3 7 3 16,0 11-13 0,-5 15-6-16,6 16-7 15,-4 13-7-15,7 13 1 0,-1 1 0 16,5 1 0 0,5-3 2-16,-2-5 2 0,5-1 1 0,-7-17 3 15,-1-4 0-15,-9-18 4 16,-4-5 5-16,0-12 2 15,-3-6 1 1,2-16 2-16,-4-5-3 0,2-8-4 16,1-10 2-16,-1-7-7 15,-2 0-3 1,2-4-9-16,0-3-18 0,-3 4-45 16,1 1-32-1,0-6-101-15,0 2-88 16,4 1 161-16</inkml:trace>
  <inkml:trace contextRef="#ctx0" brushRef="#br0" timeOffset="163877.41">20303 6372 213 0,'4'-5'86'0,"1"-3"83"0,-2 2 9 15,-3-4-10-15,0 4-6 0,0 3 6 0,3 1-3 0,-3 2-33 0,0 3-14 16,2 4-32-16,1-1-16 0,2 3-12 0,0 2-3 0,7 7-6 0,7 5-5 0,2 11-13 0,1-1-8 0,6 9-14 16,-3-7-1-16,9 1-3 0,-3-1 1 15,-1-11 3 1,-2-7 7-16,-5-6 27 16,-3-6 11-16,2-10 30 0,-3-11 2 15,5-17-7-15,3-8-12 16,4-20-25-16,-3-3-15 15,2-10-18-15,2 3-1 16,-11 7-11-16,-1 5-24 16,-20 18-119-16,0 7-107 0,-22 12 125 15</inkml:trace>
  <inkml:trace contextRef="#ctx0" brushRef="#br0" timeOffset="165210.91">17875 5605 578 0,'0'-1'78'0,"-5"1"93"0,3 0-17 0,-1 0 2 0,2 1-17 0,-2 2-36 0,-2-1-9 0,3-2-13 16,1 3-10-16,-1 7-31 15,2 5-12-15,-2 18-22 16,1 4-6-16,-1 10-4 0,2 2 1 15,7-8 1-15,5-6 0 16,10-20 2-16,-1-5 2 16,4-15 16-1,0-4 10-15,-4-12 28 0,-5 2 6 0,-5-6 13 32,-2 0 0-32,-4 4-18 15,-4 4-5-15,-1 6-30 0,0 9-16 16,5-2-14-16,3 15-5 15,6 4 1-15,7 3 4 0,9-3 5 16,8-4 2 0,7-11 4-16,0-3 2 15,-4-9 10-15,-5-10 13 16,-14 4 22-16,-19-1 6 0,5 4-1 16,-8 0-14-1,-3-10-22-15,6-3-9 0,-17-7-27 16,-4 4-25-16,3 7-102 15,0 2-93-15,8 8 125 0</inkml:trace>
  <inkml:trace contextRef="#ctx0" brushRef="#br0" timeOffset="165610.41">18488 5629 988 0,'8'14'89'0,"2"2"79"0,-1-7-26 0,-4 1 8 0,1-1-45 0,-1 4-63 0,-2 1-17 0,0 5-17 0,4 0-5 0,-1-2-3 0,2-1 0 15,3-3 3-15,-5-6 1 16,-1-3 7-16,-5-4 3 0,1-4 24 16,-7-5 6-16,3-10 4 15,0-6 0-15,3-11-22 16,3-5-7-16,10 3-8 15,7 1-1-15,-1 20-4 16,6 3-2-16,2 9-2 16,3 5-2-1,0 8-1-15,5 3 0 0,-2 3 4 32,2 0 4-32,-9 9 8 15,3-3 1-15,-7 7-2 16,-6 4-4-16,-2-1-8 0,-6 0-1 0,1 0-3 15,1-3-22-15,1-14-50 0,3-9-43 16,6-10-197 0,-2-13 188-16</inkml:trace>
  <inkml:trace contextRef="#ctx0" brushRef="#br0" timeOffset="165793.78">18880 5441 1295 0,'-15'-3'37'0,"3"-3"-15"0,2-2-13 0,10-10-9 0,5-5-14 0,9-9-107 0,2-4-103 0,12-3 121 32</inkml:trace>
  <inkml:trace contextRef="#ctx0" brushRef="#br0" timeOffset="165910.79">19148 5115 1071 0,'12'31'102'0,"1"10"95"0,-3 5-58 0,-3 14-25 0,3 12-26 0,1 7-48 0,0 2-9 0,0 5-23 0,3-2 9 0,2-2-179 16,-2-5 123-16</inkml:trace>
  <inkml:trace contextRef="#ctx0" brushRef="#br0" timeOffset="166293.76">19206 5597 842 0,'2'13'110'16,"-1"0"189"-16,4 1-180 0,6 0 17 0,5-5-5 0,4-5-31 0,7-6-34 0,11-8-12 0,2-5-13 16,8-9-5-16,-3-1-4 15,0-4-2-15,-15 6 12 16,-1 1 8-16,-21 8 33 16,-16 1 11-16,-8 11-13 15,-8 5-10-15,-6 16-38 0,5 11-16 0,-2 21-15 16,8 9-4-1,22 4-11-15,15-5 2 0,21-14 1 16,12-13 0 0,1-13 0-1,6-11-12-15,-15-8-54 16,-5-5-38-16,-12-6-163 16,-5 6-200-16,-15-3 276 0</inkml:trace>
  <inkml:trace contextRef="#ctx0" brushRef="#br0" timeOffset="166593.19">18531 5826 1141 0,'0'-6'126'0,"0"4"137"0,0 13-91 0,0 17-23 0,0 13-28 0,0 23-62 0,3 7-5 0,5 7-22 0,-3 1-11 0,3-3-13 15,0-5-3 1,-1-13-31-16,1-6-50 0,-1-9-207 15,2-5 172-15</inkml:trace>
  <inkml:trace contextRef="#ctx0" brushRef="#br0" timeOffset="167442.04">18381 6403 1045 0,'0'-6'111'0,"0"-4"135"0,10-5-100 0,2-4 26 0,4-13-5 0,6-4-23 0,5-8-36 0,-2-4-21 0,2 3-24 0,6-1-14 0,0 16-28 32,4 6-6-32,-3 23-18 0,-4 5-4 0,-3 22 0 15,-2 8 1 1,-4 17 4-16,-5 1 1 15,-5 2-13-15,0-6-7 16,0-8-1-16,1-4 0 16,-1-20 13-16,5-8 9 15,1-16 3-15,1-9 2 0,2-15 5 16,-7-1-2-16,1-5 2 16,2 2-3-16,3 11-5 15,0 12-3-15,-7 13-7 16,-1 9-1-16,-1 13-1 15,1 8 2-15,3-1 3 16,0-2 1-16,2-13 1 16,5-6-1-16,1-19 2 0,1-8 2 15,3-7 3-15,-1-2 4 0,-1 3 1 16,1 1-1-16,-3 12-4 31,-5 5-2-31,4 14-1 16,-4 10-2-16,-3 3 1 15,0 6 0-15,-9-4-2 16,-5 1-11-16,-3-4 4 0,-2-6-3 16,-4-5 5-16,1-7 11 15,-2-10-3-15,1-2 1 16,6-11-1-16,3-2 0 16,11-3-3-1,5 4 1-15,7 9-1 0,4-2 0 0,3 6-1 16,3 1 0-16,4 6-2 15,-4 3 2-15,-2 3 2 16,-7 5 0-16,-8-4 1 16,-5 6 1-1,-5-4 0-15,3 1 0 0,1-4 0 16,-5-3 1-16,7-7 0 16,6-2 1-1,2-12-1-15,4 1 3 0,-4-10 10 16,1 2 7-16,-4-2 17 15,1 4 8-15,-9 3 9 16,-3 7-3-16,-6 14-7 16,-1-2-2-16,-6 24-26 15,3 10-5-15,5 21-6 16,9 1-9-16,6 0-2 16,9-7 3-16,3-18-59 0,7-14-26 15,7-23 276-15,6-12-189 16</inkml:trace>
  <inkml:trace contextRef="#ctx0" brushRef="#br0" timeOffset="173757.17">21535 8415 664 0,'0'-1'94'15,"0"-1"86"-15,0 1-19 0,0 1-22 0,-2-2-8 0,4 4-6 0,-2-1 1 0,0 1-2 0,0-1-7 0,1 7-27 0,-2-3-10 31,1 5-16-31,0 2-3 0,0 2 2 16,4 7-4-16,8 4-12 16,-3 2-7-16,5 14-17 15,0 6-3-15,-4 13-5 16,2 9-3-16,0 21 0 16,-6 3-1-16,-5 19-4 15,3-3-3-15,-3-9-6 16,-1-12-3-16,3-20-1 0,5-10-2 15,-3-14-13-15,0-8-25 16,-5-12-80 0,-5-8-45-16,3-15-113 0,-7 1-53 15,-1-15 189-15</inkml:trace>
  <inkml:trace contextRef="#ctx0" brushRef="#br0" timeOffset="174026.2">21483 9459 750 0,'-2'-6'132'0,"-1"3"149"0,3 1-52 0,0 4-31 0,5 6-25 0,3 6-59 0,-2 5-18 0,11 14-46 0,4 5-18 0,6 1-18 16,7 6-8-16,4-3-5 15,0-2 0-15,0-14 1 16,-8 0 8-16,0-23 23 15,-5-3 13-15,2-14 12 16,-2-12-3 0,-3-10-22-16,2-5-13 0,-2-8-7 0,-5-4-41 15,-3 0-83-15,2 1-59 16,6 7 67 0</inkml:trace>
  <inkml:trace contextRef="#ctx0" brushRef="#br0" timeOffset="174732.12">18542 9242 675 0,'-27'-2'122'16,"0"1"123"-16,2-4-125 0,5 6 10 0,5 6-8 0,8 1 11 0,7 3-9 0,11 3-21 0,11 2-18 15,16-4-17-15,6 1-14 16,20-10-34-1,9-1-12-15,25-2-7 0,1 0-33 16,12-5-111-16,1-14-137 0,6 10 142 16</inkml:trace>
  <inkml:trace contextRef="#ctx0" brushRef="#br0" timeOffset="174883.1">20481 9332 1225 0,'54'19'57'0,"-4"0"-4"0,2-5-14 0,-1-8-33 0,2 0-22 0,13-15-109 0,7-5-79 0,7-12 101 16</inkml:trace>
  <inkml:trace contextRef="#ctx0" brushRef="#br0" timeOffset="175272.55">21858 9292 1179 0,'70'18'85'0,"-9"-3"39"0,2-4-41 0,0-4-64 0,-3-7-6 0,3-11-12 0,-4-2 2 0,-1-1-58 16,-1 0-38-16,3 6-101 31,3 5-65-31,3 6 25 0,5 6 37 16,0 5 137-16,6-1 74 15,10 3 106-15,-5-4 31 16,0 1 30 0,-6 0 4-16,-8-2-63 0,0-2-32 15,4-6-64-15,6-3-21 16,8-6-63-16,1 0-42 16,9-7-45-16,-6-1-14 0,-1 1 64 15,-1 1-19-15,2-4 58 16,3 6 61-16,-2 7 102 15,-13 0 94-15,-6 9 28 16,-13 1-33-16,-10 9-91 16,1-1-34-16,-7 1-39 15,2 1-14-15,7-6-18 0,10-9-40 16,18-8 28-16</inkml:trace>
  <inkml:trace contextRef="#ctx0" brushRef="#br0" timeOffset="176066.18">23702 9786 908 0,'11'-8'120'0,"-4"-1"202"0,1-3-213 0,-7 9 3 0,-1 3-5 0,0 8-42 0,2 11-9 0,-2 11-42 0,-2 16-5 15,2 7-9-15,-5 7-2 0,-1-6-1 0,3-5 0 0,3-16 2 16,0-8 1-16,3-15 0 16,0-7 2-16,4-13 5 0,-3-9 8 15,6-15 33-15,-2-9 11 16,-2-9 17-16,5-6 2 31,0 1-19-31,-1-1-13 0,4 15-24 16,-5 13-14-16,4 24-12 15,-1 14-4 1,-4 30-1-16,-6 1 2 0,4 10 2 16,-3-5 3-1,7-11 2-15,6-14 0 16,3-22 0-16,4-10 2 0,6-21 4 15,-1-7 4-15,-1-2 14 16,-2-3 8-16,-8 12-1 16,-2 7 1-16,-4 22-6 0,-2 11-10 15,-6 27-1-15,2 16-5 16,-5 18-10-16,0 8-2 16,-3 1-15-16,1 1-23 0,2-14-104 15,3-11-83-15,8-15 119 31</inkml:trace>
  <inkml:trace contextRef="#ctx0" brushRef="#br0" timeOffset="176689.89">24316 10038 1050 0,'16'22'39'0,"-2"-4"40"0,10 1-40 0,-7-7 16 0,2-6 16 0,5-7 17 16,-5-7 9-16,4-9 19 16,1-7-1-16,-7-4-10 15,-3-9-5-15,-4 7-8 16,-7-1-2-16,-14 6-6 16,-3 6-8-16,-11 6-15 0,-4 5-15 15,2 21-33-15,2 15-10 16,-8 18-15-1,3 8 0-15,5 7 2 16,9-6 1-16,14-6 1 16,9-6-2-16,15-16 3 15,0-7 1-15,5-9 4 16,0-11 2-16,1-9 2 16,5-4 1-16,0-3 1 0,2 2 2 15,3 1 0-15,-8 1 2 16,0 4-2-1,-7 3 0-15,-4 5-4 0,-5 6-2 16,-12 9-12-16,-2 0-11 0,-6 3-5 16,-4-1 3-16,1-7 10 15,7-9 10-15,4-4 8 16,7-10 1 0,5-12 2-16,1-2 3 0,5-1-3 15,1-2 0-15,2 13-4 16,1 6-2-1,0 9-3-15,-7 7-2 16,4 6-3-16,-4 6-2 16,2-1-13-16,-7 1-3 0,1-3-11 15,-3-2 2-15,5-9 8 16,4-3 0-16,8-8 10 16,8-6 3-16,-2 3 2 15,2 1 10-15,1 23-74 16,-5 15-58-16,7 24 76 15</inkml:trace>
  <inkml:trace contextRef="#ctx0" brushRef="#br0" timeOffset="178337.75">18812 9554 655 0,'-2'-2'121'0,"-4"2"106"0,1 4-82 0,-6 4-38 0,0 4-24 0,6 10-16 0,-1 0-13 0,6 10-28 15,6 4-9-15,5-1-10 31,5-1-1-31,8-10 0 0,1-7 0 16,8-9 20-16,2-8 24 0,-4-12 30 16,3-4 8-16,-12-12 6 15,-5-1-15-15,-6 2-14 16,-5 4-7-16,1 9-28 16,-6 7-13-16,7 14-22 0,2 13-5 15,9 7 2-15,0 9 1 0,10-7 4 31,1-1 3-31,0-14 1 16,4-8 5-16,-9-13 12 16,0-6 7-16,-9-6 24 15,1-3 12-15,-7-2 9 0,-7 1 3 16,-8-3-21 0,-6 0-17-16,-3-6-22 15,-2-1-11-15,0 1-21 0,-3 2-15 16,7 11-60-1,7 7-36-15,5 10-96 0,0 1-50 16,5-9-87 0,6 7 21-16,6 0 107 0,2 1 109 15,5 2 209-15,1 5 38 16,2 0 45-16,-2 3-16 16,0 1-21-16,0 2-7 0,2 3-22 15,2 5-16 1,5-3-34-16,1 6-15 15,-5-4-17-15,-3 4-8 0,-11-7-5 0,-7 3 1 32,-6-3 2-32,-3-5 2 0,-3-1 3 15,-2-1 2-15,-4-8 4 16,1 0 0-16,-6-11 4 16,1-1 7-16,4-10 12 15,6-2 2-15,6-6-3 16,9 2-8-16,12 1-14 15,3 2-3-15,8 4-1 0,-5 5 4 16,6 8 4-16,-1 4 0 16,-1 7-2-16,-1 8-4 15,-9 9-9-15,-3 4-1 16,-9 8-2 0,1 2-1-16,-1-4-2 0,4-1-2 0,-2-7-17 15,2-5-22-15,2-9-64 16,-1-7-50-16,-3-10-183 15,-1-7 190-15</inkml:trace>
  <inkml:trace contextRef="#ctx0" brushRef="#br0" timeOffset="178504.67">19801 9081 1563 0,'-14'5'55'0,"0"-1"-10"0,4 0-23 0,2-4-21 0,8-4-14 0,3-11-53 0,2-11-93 0,20-7 91 15</inkml:trace>
  <inkml:trace contextRef="#ctx0" brushRef="#br0" timeOffset="178671.29">20017 8928 1445 0,'8'36'116'0,"5"8"89"0,-1 1-57 0,4 13-25 0,-2 0-37 0,2 12-53 0,-3-4-11 0,1-1-12 16,-2-1-4-16,4-5-39 16,0-3-64-16,4-5-275 15,4-4 226-15</inkml:trace>
  <inkml:trace contextRef="#ctx0" brushRef="#br0" timeOffset="179024.34">20090 9311 922 0,'17'14'80'0,"8"5"55"0,5-6 12 0,11 0 19 0,7-9-14 0,-1-8-14 0,-5-3-7 0,-2-12-34 0,-5-6-15 0,-5-6-28 0,-5-3-4 0,-8 9 2 15,-7 0 2-15,-15 3 8 16,-8 3-4-16,-12 6-15 16,-6 9-9-16,1 18-25 15,3 19-11-15,1 16-12 16,12 3-2-16,16 1 3 15,10-4 2-15,15-9 3 16,10-4 0-16,5-12-15 16,7-7-16-16,2-4-91 15,-3-2-50-15,-14-8-205 16,-4 6 204-16</inkml:trace>
  <inkml:trace contextRef="#ctx0" brushRef="#br0" timeOffset="179487.2">19291 10011 1786 0,'2'0'74'0,"-2"11"-3"0,3 7-24 0,2 23-18 0,1 8-15 0,7 11-13 16,6 0 1-16,0-2-2 0,3-1 0 0,1-8-29 16,-1-2-22-16,-4-16-5 0,-6-7 1 15,0-16 21-15,-1-10 21 16,-7-21 11-1,7-14 4-15,2-13 23 16,-2-4 7-16,8 1 21 16,3 4 9-16,2 17 9 15,-7 13-4-15,4 19-24 16,-7 5-14-16,0 16-20 16,-1 1-2-16,-6 6 3 15,-3-1 1-15,-14 4 4 16,-2 1 0-16,-15 1-4 0,-8 2-8 15,-12-5-54 1,-9-7-36-16,4-8-100 16,2-11-111-16,20-16 172 0</inkml:trace>
  <inkml:trace contextRef="#ctx0" brushRef="#br0" timeOffset="179837.11">19968 10163 898 0,'6'0'179'0,"-1"0"266"0,-11-7-279 0,-4 3-1 0,-10-7-55 0,3 0-43 0,-5 3-47 0,-2 3-11 0,2 15-19 15,3 7-8-15,3 18-45 16,0 6-30-16,15 0-29 15,2-4-3-15,12-15 45 0,7-12 30 16,4-15 53-16,0-11 23 16,-5-10 38-16,1-4 12 15,-6-5 17-15,-1 0-2 16,-4 5-23 0,-1 7-14-16,-1 12-30 0,-1 7-17 15,3 16-17-15,1 8-10 0,4 10-50 31,2-2-36-31,1-1 56 0</inkml:trace>
  <inkml:trace contextRef="#ctx0" brushRef="#br0" timeOffset="180070.66">20350 10029 1136 0,'-19'-3'118'0,"-1"6"92"0,-4 19-134 0,-6 14-19 0,8 11-44 0,4 9-9 0,15-9-4 15,10-3-3-15,18-16-2 16,-3-5 0-16,13-17-3 16,-2-5-65-16,-6-8-118 15,3-12-148-15,-5-10 160 16</inkml:trace>
  <inkml:trace contextRef="#ctx0" brushRef="#br0" timeOffset="180254.13">20438 9639 1296 0,'-3'-8'111'0,"3"11"35"0,0 15-32 0,8 21-55 0,5 10-15 0,1 14-3 0,6 5 2 0,-5 3-22 0,-1-2-10 0,-5-2-9 16,-4-4-11-16,3-13-107 16,-3-9-110-16,7-14 124 15</inkml:trace>
  <inkml:trace contextRef="#ctx0" brushRef="#br0" timeOffset="180453.73">20765 9839 722 0,'-17'19'62'0,"-9"5"106"0,-4-2-54 0,-1 2 29 0,1 3-6 0,9 1-56 0,9-4-29 0,15 6-37 0,8-4-13 0,16 1-6 16,9 2 2-16,7-3-59 15,7 1-127-15,2 6 119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21:32.3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2627 5386 678 0,'-3'17'62'0,"3"1"23"0,-5 4 12 0,2 1 7 0,-5-2 6 0,5-7 29 0,3-4-21 0,2-10-25 16,9-2-11-16,5-4-23 0,3-2-7 0,3 1-18 0,8 4-8 15,-2 3-13-15,-1 5 14 0,8 6 4 0,-5 0 6 0,4 3 8 16,4-1-15-16,5 0-5 0,-1-4-6 15,13-9-5-15,7-2-1 0,14-12 0 16,14-5-5 0,9 2 6-16,4 1 4 0,7 4 6 15,5-1 1-15,21 4-9 16,7 1-4 0,17 1-11-16,1-2 1 15,17-1 10-15,10 1 11 0,15-10 16 16,23-1 5-16,1-9 2 15,5-1-9-15,23 0-8 16,-20 5-2-16,5 6-2 16,-5 11-3-16,-41 10-4 15,-14 9-3 1,-41 9-10-16,-22 5-15 0,-27 9-145 16,-10-8 110-16</inkml:trace>
  <inkml:trace contextRef="#ctx0" brushRef="#br0" timeOffset="1131.36">2763 8661 665 0,'9'-15'80'0,"6"-3"70"0,10-2 24 0,5-1-14 0,0 2-6 16,8 10-22-16,1 1-16 0,5 8-13 0,8 8-7 0,11 6-17 0,18 2-10 0,26 8-26 15,4-6-8-15,24-6-9 16,9-3 0-16,31-11-1 15,8-7 0-15,22 4-2 0,10-6 1 16,-7 2 0-16,0 1-4 16,4 2-4-16,-17 4-2 15,-28 7-4-15,-20 4-3 16,-46 15-14 0,-19-4-37-16,-28 13-153 15,-16 4-312-15,-40-4 295 0</inkml:trace>
  <inkml:trace contextRef="#ctx0" brushRef="#br0" timeOffset="1808.53">2730 12615 1202 0,'6'8'119'0,"10"9"68"0,3-1-16 0,11 3-74 0,6 0-24 0,26-6-31 0,20-1-9 0,61-4-21 0,20-2-6 0,42-3-9 16,25 1-5-16,5 0 15 15,11 7-49-15,21 8 34 16</inkml:trace>
  <inkml:trace contextRef="#ctx0" brushRef="#br0" timeOffset="28935.71">3232 8611 358 0,'-10'9'71'0,"-3"4"83"0,-1-5-7 0,-5 1-5 0,5-2 4 0,0-3-15 0,1-2-13 0,7-2-39 0,-2-5-20 0,7-1-27 0,1-3-7 0,4 2 7 0,4-2 5 16,6 7 15-16,8 4 3 0,7 10-2 0,7 4-5 0,19 3-14 0,12-3-7 0,23-5-13 16,9-8-1-16,18-5-3 0,14-2-1 15,20-9-4-15,4-4-1 0,1 1-1 16,5-6 4-1,-15 9-3-15,4 4 0 16,-20 6 0-16,-18 6 1 16,-30 5 4-16,-10 7 1 15,-32 6 18-15,-10-5 14 16,-30 9 6-16,-13-3 3 0,-22 2-15 16,-15-2-10-1,-23-11-2-15,-6 0-2 0,-22-11-6 0,-15-3-1 16,-14-5-11-16,-8-5-2 15,-4-1-2 1,6 3-2-16,2 6 0 16,3 2 0-1,27 6-1-15,15 0 0 0,42 1-3 0,17 0-3 16,32-4 6 0,18-1 8-1,42-2 14-15,21 3 6 16,42-2-6-16,15 2-7 0,20-3-11 15,8 1 0-15,3-1-60 0,1-3-115 16,-18 6 105-16</inkml:trace>
  <inkml:trace contextRef="#ctx0" brushRef="#br0" timeOffset="49028.91">2813 12296 50 0,'-30'16'1'0,"-6"5"1"0,-2-4 26 0,8 4 79 0,-4-6 42 0,16 1 82 0,3-3 7 0,8-1-36 16,1-1-25-16,9 2-67 0,10-2-21 0,14 2-20 0,6 1-1 0,25 0 0 0,4-3 2 15,20 0-11-15,12-6-10 0,29-4-20 0,16 1-13 0,8 0-12 0,0 2-3 16,-13-4 1-16,-7 4 0 0,0-3 1 0,-9 1 0 0,-16-2 2 0,-10-3 3 0,-32-1 3 15,-8 0 4 1,-27 0 13-16,-22 4 12 16,-3-3 10-16,-25 5-2 0,-27 3-12 15,-19 4-13-15,-38-3-16 16,-11-4-2 0,-17-8-1-16,-3-10 1 15,4-9-1 1,-9-2-2-16,3 9-2 15,9 9-3-15,21 14-1 0,21 12-2 16,26 5-2-16,12 7-1 16,16-1-2-1,12-4-1-15,22-2-4 0,6 0 2 0,27-6 5 16,14 2 4-16,18-5 7 16,12-8 1-16,28 3-3 15,25-2 0-15,15-4-3 0,-2 4 0 16,-3-1 3-1,-15 3 0-15,-2 6 3 16,-7-5 2-16,-23-1 3 16,-16 0 2-16,-31-5 5 15,-18 3 6-15,-23-4 17 16,-7-2 2-16,-30-5 1 0,-17-1-11 16,-42-5-20-16,-14-2-8 15,-18-2-12-15,-3-4 0 16,-13 0-11-1,6 4 0-15,2 15 1 0,14 5 2 16,44 17 1 0,20-4-4-16,48 5 1 15,12-2 3-15,39-4 11 16,18 0 6-16,42-18 2 16,7-4 0-16,20-9-2 0,-1-8 1 15,-1 5-121-15,11-15 89 16</inkml:trace>
  <inkml:trace contextRef="#ctx0" brushRef="#br0" timeOffset="106884.73">3564 8505 1179 0,'2'0'43'16,"-8"0"-11"-16,-7 0 35 0,-1 3-15 0,-10-1 3 0,-4 4-3 0,-13 5-2 15,-10 0-8-15,-13 4-18 0,-7-1-6 16,-4-2-7-16,0 3 6 0,1-3 14 0,-2-4 7 16,-1-8 19-16,-12-6 4 0,-12-13 12 15,0-3 3-15,3-11 5 0,12-5-13 0,13-8-20 0,15-1-10 0,7 1-26 0,2-1 2 16,13-2-11-16,-2 2-3 0,13-2-1 0,9 0-2 0,15 5 0 0,-4-7 3 0,10 2-1 16,10 4 1-16,3-6-1 0,13 5 0 0,2 1 3 15,-6-1 5-15,3 6 2 0,-5 4 0 0,1 8 1 16,4 6-7-16,4 8 1 0,4-4-2 15,6 1-1-15,13-1 6 16,13-5-7-16,5-4 1 16,6-6-2-16,-4 3-1 15,-4-2 4-15,2 6 2 0,3 5-1 0,4 2 1 16,16 7-1-16,4 1 0 16,2 4 1-16,-1 6-2 15,-10-6-2-15,0 4 0 16,6 3-1-1,12 0 0-15,12 8 3 16,-3-3 2-16,-13 3 1 16,-4-2 1-16,-1 3 6 15,5 2-1-15,1 4 5 16,-4 0 2-16,-11 8-7 16,-8-5 1-16,-3 6-4 15,-5 1 3-15,4 4-4 0,1 1-1 16,-2 0-1-16,1 6-5 15,-13 3 3-15,-10 7 2 16,-11 11 0-16,-1 6 1 0,-16 2 2 16,-2-1 3-16,-10 1 3 31,-13-2 3-31,-7 2 6 0,-11-2-2 16,-14-5 1-1,-4 2 1-15,-12-5-5 0,-7-3 2 16,-27-9-3-16,-13-4 0 0,-29-12 0 15,-7 0 0 1,-10-5-4 0,-2-5-2-16,-28 5-7 0,-11-3-1 15,-23 3-1-15,-11 5-2 0,-4 2-9 16,-6 2-20-16,-25 1-111 16,6 2-73-16,-42 4 106 15</inkml:trace>
  <inkml:trace contextRef="#ctx0" brushRef="#br0" timeOffset="111932.76">14527 475 423 0,'0'-6'161'0,"-1"3"108"0,1-4-8 0,-2 1-18 0,2 4-39 0,2 2-15 0,-2 0-38 0,0 0-21 0,0 2-43 0,-8 7-20 0,1 7-25 15,-4 2-10-15,-5 15-16 16,-2 3-4-16,-6 7-10 0,-1 7-2 0,-4 1 0 15,2 2 0-15,2-9 6 16,3 0 0 0,16-17-3-1,6-5-1-15,14-9-4 16,11-8 1-16,13-2 6 16,2 3 3-1,12-7 2-15,-2-4-2 0,5 2-4 0,5-10 0 16,-9-3-25-1,-2-3-55-15,-15-7-167 16,3-1-209-16,-1-11 239 16</inkml:trace>
  <inkml:trace contextRef="#ctx0" brushRef="#br0" timeOffset="112131.99">15032 431 1186 0,'-2'-3'193'0,"-1"3"120"0,3 11-65 0,-3 5-29 0,-5 9-74 0,-3 11-35 0,8 4-46 16,3 12-21-16,-3 1-27 16,11 12-7-16,-8-7-5 15,-3-3 0 1,6 1-71-16,1-11-52 0,9 9-204 16,4 1 170-1</inkml:trace>
  <inkml:trace contextRef="#ctx0" brushRef="#br0" timeOffset="112766.05">15889 631 862 0,'0'5'178'0,"0"1"147"0,3-4-110 0,6 1-3 0,15-1-72 0,7-1-25 0,26 1-28 0,11-2-17 0,20 0-24 0,2 3-15 0,-1 0-20 0,-11-1-4 0,-11 6 0 16,-6-4-7-16,-17 7-111 15,-1 2-104-15,-15 4 113 16</inkml:trace>
  <inkml:trace contextRef="#ctx0" brushRef="#br0" timeOffset="113442.62">17277 403 850 0,'-5'3'148'0,"-4"1"213"0,2-4-120 0,1 2-14 0,3 0-37 0,1 5-86 0,1 11-22 0,1 12-31 16,1 11-15-16,1 17-17 15,-1 12-14-15,-1 8-3 16,-4 6-2-16,-1-4-1 15,2-1 11-15,8-16-67 16,4-11-49-16,10-20-159 16,1-15-189-16,9-21 260 0</inkml:trace>
  <inkml:trace contextRef="#ctx0" brushRef="#br0" timeOffset="113824">17831 311 1280 0,'-5'3'160'0,"-8"7"34"0,-4 4-8 0,-5 10-17 0,-5 6-85 0,2 7-22 0,-4 15-27 0,-2 8-13 0,12 18-17 15,-6 2-5-15,2 4-1 16,14-7-2-16,14-17-1 15,12-3 2-15,21-20-4 16,0-10 1-16,1-22 4 16,-1-7 2-16,-2-12 10 15,-7 0 3-15,-4-13 7 0,-9-6 3 16,-10-3 1-16,-9-8 1 16,-14 3-3-16,-7 0-5 15,-6 8-12 1,0 12-7-16,-6 21-12 0,1 13-2 15,3 10-40-15,1 3-44 16,18-3-138 0,12-1-179-16,23-4 232 0</inkml:trace>
  <inkml:trace contextRef="#ctx0" brushRef="#br0" timeOffset="114095.15">18249 336 1246 0,'6'-11'191'0,"2"2"79"0,-5 9-43 0,2 8-49 0,-2 19-85 0,-2 9-24 0,-1 16-24 15,2 5-6-15,-4 12-20 0,-5-1-2 16,3-2-7-1,-10-1-4-15,13-5-6 16,1-7-1-16,0-4-85 0,0-13-62 0,4-12-186 16,4-8 164-16</inkml:trace>
  <inkml:trace contextRef="#ctx0" brushRef="#br0" timeOffset="114349.52">18581 398 987 0,'4'5'162'0,"-1"2"77"0,-8 4-37 0,-8 2 3 0,-15 4-72 0,-7 2-19 0,-6 3-27 0,0 4-21 0,-1-1-34 0,2-1-15 15,13-1-16 1,4-4-6-16,23 11-6 0,5 2-3 15,20 7 1-15,3 1 5 16,13-6 2 0,7-7 5-16,-7-11-63 0,4-8-62 15,3-8 72 1</inkml:trace>
  <inkml:trace contextRef="#ctx0" brushRef="#br0" timeOffset="114997.52">18876 458 1295 0,'0'20'135'0,"-1"5"58"0,4 13-73 0,-1 2 13 15,7 6-81-15,-3 1-23 0,1 0-15 0,-3-4-3 0,1-9-5 0,0-5 1 16,4-7-41-16,-7-10-26 15,0-10-47-15,-2 0-10 16,-8-17 40 0,6 1 26-16,-14-20 74 15,-1-7 28-15,-4-13 43 0,-5-11 16 16,16-6-2 0,7 7-1-16,16 8-12 0,10 6-10 15,10 14-6-15,7 7-10 16,4 10-21-16,-6 12-8 0,3 5-19 15,-3 5-7-15,-4 3-9 16,-5 5-1 0,-12 8-2-16,-7-3 1 0,-10 9 4 15,-10 1 2-15,-13 2 4 16,-6 7-2-16,-9-9-2 16,0 0-2-1,8-12-3-15,10-1-2 0,11-9-7 16,5 3-4-16,17-1-3 15,6 5 2-15,11 3 5 16,6 5 3-16,2 2 2 0,1 1 2 16,-2 3 1-16,-9-1 1 15,-7 5-1 1,-9 3 4-16,-18 0 4 16,-8 2 1-16,-15-1 4 0,-7-1-3 15,-13-5-6 1,0-2-7-16,-11-12-67 15,-9-10-35-15,-12-13 87 0,-10-7-45 16</inkml:trace>
  <inkml:trace contextRef="#ctx0" brushRef="#br0" timeOffset="118964.56">21178 3834 461 0,'0'-1'156'0,"2"-4"107"0,-2 5-30 0,0 0-12 0,0 1-44 0,-2 1-17 0,2 1-31 0,0 2-16 0,-1 0-20 16,2 4-7-16,-4 4-6 15,3 4-10-15,2 11-25 16,-1 7-8-1,9 16-13-15,-7 7 0 0,8 21-7 16,0 11-4-16,3 19-8 16,-1 14-2-16,1 25-4 15,-3 14-2-15,0 26 0 16,-5 4 1-16,1 2 1 16,-3-6 2-16,6-26 1 15,2-12 0-15,3-36 2 16,5-18-2-16,-2-20 2 15,-1-10-1-15,-1-19-3 16,-7-9-12-16,-1-21-61 16,-8-14-44-16,2-4-181 15,-4-24 166-15</inkml:trace>
  <inkml:trace contextRef="#ctx0" brushRef="#br0" timeOffset="120412.02">21205 3822 415 0,'9'-18'116'0,"1"6"89"16,-7-1-36-16,2 8-14 0,-2-4-23 0,-3 4-13 0,0 0-29 0,0 5-16 0,0 0-24 16,5-4-2-16,4 4-1 15,4 0 1-15,3 0 10 16,6 0 3-16,8 1-6 16,8-2-3-1,6 1-17 1,11 0-7-16,5 0 1 0,6 0-3 15,0-8-4-15,2-5-3 16,6-6-11-16,7-6-1 16,17-2-5-16,14-3-1 0,12-3 0 15,2 0-1 1,5 5 0-16,-4-2-2 16,2 7 2-16,3 9 0 0,-8 3 0 15,-9 7 3-15,-11-3-1 16,-2 2-1-16,4-4 1 15,3 0-1-15,-5-1 1 0,-11-1 1 16,-6 0-1 0,-7 2 1-16,-6 4-1 15,-1 0-1-15,-16 2 1 16,1 1 0-16,-15 2 1 0,-4 0 1 0,-6 2-2 16,-6 0 2-1,-8-2 1 1,3 0 0-16,-4 0 2 15,2-2-1-15,-6 0 6 16,-1 2 2-16,-12 0 7 0,-1 0 7 0,2 2 7 16,1 7 1-16,-3-2-7 15,-5-1-10 1,4 0-15-16,-2 2-3 0,3 0-2 16,1 0 2-16,4 5 3 15,-7-1 7-15,4 4 14 16,0 3 2-16,-2 0 3 15,6 1-8-15,-6 6-10 16,3 0-1-16,-3 8-5 16,0 2 1-16,3 8-6 15,2 5-1-15,0 8-1 0,4 4-1 16,-2 10 2-16,2 2 0 16,-1 9-1-1,1 3 0-15,4 6 1 16,1 1-1-16,5 1 1 15,-3 0 0-15,-2 0 0 16,0 6 0-16,-3 4-1 16,0 2 0-16,2 3 0 15,-2-1 0-15,0-9 0 16,0-2 0-16,2-2 1 16,1-2-1-16,3-4 1 15,4-1-2-15,-5-7 1 0,-2-2 1 16,-2-9 0-16,-2-11 2 15,-5-7 1 1,2-5 0-16,-3-13 1 0,-4-2-1 0,0-7-1 16,0-5 0-1,0-3-1 1,-4-4 1-16,-3-2 0 0,0-1 0 0,-4-4 3 16,-6-2 0-16,-5 0 2 15,-3-3 0 1,-5-6-1-16,0 1 0 15,-8-1 0-15,-10 0 1 0,1-2 2 16,-8 1-1-16,-7-1-2 16,1 4-2-16,-21-3-3 15,-3 3 1-15,-7-3-2 16,-1 1-1-16,9 0-1 16,-2-2-1-16,-15-2-1 15,-3 1 0-15,-21-1-1 16,2 1 1-16,0-7 2 0,-8-3 0 15,-11 7 1-15,-11 1 0 16,-5 9 1-16,-3 10 0 0,-3 8 3 16,2 7 4-16,2 6-1 15,12-2-1-15,22-2-6 16,11-5-4-16,15-12-3 16,17-1-12-16,23-9-42 31,12-4-24-31,23-5-101 15,8 1-69-15,28-7 147 0</inkml:trace>
  <inkml:trace contextRef="#ctx0" brushRef="#br0" timeOffset="121011.5">21715 6909 842 0,'0'-1'110'0,"7"-6"73"0,-2 0 10 0,13-12-41 0,2 1-20 0,4-2-23 0,3-1-12 0,10 6-32 0,1-1-18 0,11 11-31 15,-3 3-13-15,-10 14-7 16,-6 2-1 0,-14 9 3-16,-11 7 3 0,-18 10 13 15,-9 7 4 1,-14 5 1-16,-8 2-1 15,-7 1-5-15,7-5-1 16,11-4-2-16,9-6-3 16,19-7-8-16,5-3-2 0,7-10 3 15,12-1 1-15,9-9 5 0,10-7-1 16,4-10-10 0,7-7-29-16,5-13-83 15,6-4-87-15,6-12 104 0</inkml:trace>
  <inkml:trace contextRef="#ctx0" brushRef="#br0" timeOffset="121358.63">22404 6881 1027 0,'-8'-3'65'0,"-1"-3"9"0,1-1-29 0,-3-4-67 0,3-1-29 0,5-3-22 0,4 0 5 0,6 5 23 0,5-1 23 15,-6 8 30-15,-4 3 7 16,0 0 35-16,4 3 19 16,-8 0 44-16,-4 5 20 15,3-5 9-15,0 4 3 16,-4-3 0-16,4-1 0 0,-6 1 3 16,4-3-10-16,4-1-36 15,-1 0-26-15,0 11-47 16,9 7-17-1,4 19-18-15,3 12-2 0,-1 19 2 16,-6 5 0 0,8 1-1-16,-4-10-7 0,4-10-65 0,0-11-44 15,-3-17-219-15,-1-5 192 16</inkml:trace>
  <inkml:trace contextRef="#ctx0" brushRef="#br0" timeOffset="121601.94">22303 6775 1343 0,'14'-20'124'0,"11"6"84"0,1 4 9 0,4 13-39 0,4 5-30 0,-2 10-61 0,1 2-20 0,2 4-29 0,-5 4-13 0,-3 2-17 15,-5 2-2-15,-19 7-15 0,-6 5-6 16,-19 5-14-16,-7 3-18 16,-6 6-24-16,-1-4-23 0,5-3-90 15,7-6-101-15,11-12 161 16</inkml:trace>
  <inkml:trace contextRef="#ctx0" brushRef="#br0" timeOffset="121994.77">23373 7048 1343 0,'0'25'70'0,"0"9"75"0,-2 0-49 0,-3 12 8 0,-4-3-17 0,-7-4-55 0,-4-3-14 0,1-7-11 0,-2-7-2 16,7-10-15-16,1-5-12 0,2-11-11 15,5-7 2-15,6-12 17 16,0-10 13 0,8-19 30-16,1-11 14 0,4-15 34 15,0-4 17 1,-1 5 6-16,9 6-17 0,-4 21-22 15,5 13-9 1,-3 31-25-16,3 8 1 0,2 24-10 16,3 14-10-16,3 17 2 15,6 10-4-15,0 4 10 16,-3-3-52 0,-6-3-91-16,-6-8-64 0,-10-7 69 15</inkml:trace>
  <inkml:trace contextRef="#ctx0" brushRef="#br0" timeOffset="122577.54">23188 7135 1058 0,'13'-28'119'15,"6"4"173"-15,15 2-188 0,6 1 11 0,10 9-23 0,4 1-31 0,3 4-37 16,-2 6-11-1,-8 1-7-15,-6 0-1 16,-8 3-2-16,-4 6 1 16,-10 6 9-16,4 3 1 15,-8 11 3-15,5-1-1 16,-6 2-10-16,-3-1-2 0,-1-6-1 16,-2-2 0-16,-7-10 6 15,1-10 3-15,-2-1 4 16,-2-12 1-16,1-20 5 15,1-7-3-15,9-21 14 16,-3-11 12-16,13 5 1 0,-3 1 2 16,-2 19-14-16,4 13-8 15,-1 19 0-15,2 8-7 16,3 17 0 0,-3 11-7-16,1 11-11 0,4 6 1 0,-6 1-5 31,2 1 1-31,-6-5-15 15,-4-3-3-15,-9 0-12 16,-1-6-4-16,-9-8 2 16,-4-3 2-16,1-8 11 0,1 1 6 15,4-9 18 1,1-1 5-16,4-9 10 0,2-6 6 16,3-9 12-1,5-8 2-15,7-10 3 0,0-7-6 16,7-10-16-16,0-5-6 0,-3 1-17 15,4 7-4-15,-1 13-64 16,-3 11-33-16,3 9-148 16,3 16-201-16,3 22 269 15</inkml:trace>
  <inkml:trace contextRef="#ctx0" brushRef="#br0" timeOffset="123201.96">24488 6919 902 0,'2'1'216'0,"5"1"221"0,-8-7-221 0,-4-7 3 0,-12-12-100 0,-8 2-43 0,-2 5-45 0,-2 4-19 0,-7 21-29 16,6 11-6-16,-8 17-4 15,8 3 1-15,13-1-6 16,9-6-1-16,19-9 1 0,8-8 4 15,8-9 23-15,1-6 7 16,-3-11 16-16,2-8 10 16,-2-6 13-16,-9-4 9 15,2 3-1 1,-4-1-8-16,-11 11-20 0,2 5-13 16,-7 11-22-16,-1 13-6 0,-2 15 1 31,-4 8 3-31,2 5 12 15,6 0 4-15,6-11 0 0,3-9 0 16,10-15 3-16,0-4 3 16,2-9 7-16,1-1 2 0,-7-4-1 31,2 1-1-31,-10 3-5 0,-4 6-6 16,6 4-12-16,-7 9-5 15,-1 14-2-15,3 2 4 16,4-2 10-16,0-3 3 0,3-17 6 15,3 3 2-15,-1-19 17 16,1-2 8-16,-1-9 21 16,4-8 8-16,5 0-2 0,-6 2-5 15,6 14-29-15,-4 12-9 16,4 35-19-16,-4 11 4 16,-4 29 6-16,-7 14-1 15,-3 6 2-15,-3 1-5 16,-8 4-19-1,-3-8 4-15,-9-8-38 16,-13-5-19-16,-19-4-35 16,-13-5-33-16,-47 4 79 15</inkml:trace>
  <inkml:trace contextRef="#ctx0" brushRef="#br0" timeOffset="125345.7">21475 3952 185 0,'0'-6'60'0,"-5"3"68"0,-3 3-20 0,-4 0-29 0,-1 3-20 0,0 3-13 0,4-2 3 0,1-4 35 16,8 0 21-16,0 0 23 16,0-4 4-16,5 0-2 15,1-1-5-15,-4 5-3 16,-1 0-3-16,-1 0-11 16,2 2-10-16,-5 5-25 15,1 3-18-15,0 7-24 16,2 2-5-1,5 13-12-15,6 2 2 0,10 23-6 16,1 8-2-16,3 15-6 16,0 13-2-16,-1 15-1 15,-4 0 0-15,-2 14 1 16,-1-4 0-16,-4 2 1 16,-5-2 1-16,1-3-1 15,-6-1-1-15,5-5 0 16,2-12 1-16,-1-11 1 15,2-9-1-15,-1-16 0 0,-1-9-12 16,-3-14-42-16,-6-11-38 16,-3-16-158-16,-3-5-121 15,-10-10 200-15</inkml:trace>
  <inkml:trace contextRef="#ctx0" brushRef="#br0" timeOffset="125576.19">21459 5763 1159 0,'9'19'81'0,"4"3"96"16,1 6-63-16,13-3 29 0,-2 2-15 0,5-5-29 0,5-4-11 0,-5-6-24 0,3-4-13 0,-8-5-24 16,-6-3-8-16,-3-6 4 15,-8-11 2-15,1-9-12 16,1-5 5-16,-2-15-60 15,0-7-31-15,3-25-71 16,-3-10-61-16,9-18-170 16,-1-1 212-16</inkml:trace>
  <inkml:trace contextRef="#ctx0" brushRef="#br0" timeOffset="126060.79">21946 3883 832 0,'8'0'161'0,"-3"5"160"0,5-2-50 0,-6-1-68 0,4 1-29 0,-3-2-53 0,3-1-20 0,-3-1-23 0,-4-1-11 0,1 1-19 16,1 1-9-16,2 1-18 0,-2 12-5 15,-2 14-3 1,6 10 1-16,-3 23 4 0,6 10-2 31,4 18-7-31,5 11 2 16,5 9-11-16,9 5-6 0,8 21 2 15,8 13-4-15,1 6-2 16,-9 0 7 0,0-21-1-16,-8-13 0 0,-7-20-10 15,0-11-11-15,-11-23-24 16,-1-12-10-16,-5-19-41 15,-9-17-46-15,-6-14-169 16,-2-14-125-16,-14-13 228 16</inkml:trace>
  <inkml:trace contextRef="#ctx0" brushRef="#br0" timeOffset="126281.66">22186 5495 1041 0,'-11'6'108'16,"8"4"165"-16,-2 2-135 0,7 4 3 0,11 6-4 0,5 6-40 0,1-1-16 0,11 0-21 0,0-2-18 16,-4-12-16-16,7 4-8 15,-14-14-1-15,1 1 8 0,2-6-10 16,-3-14 2 0,10-11-25-16,-6-17-23 0,-4-19-49 15,2-8-39-15,-4-20-142 16,4-6-131-16,4-24 218 15</inkml:trace>
  <inkml:trace contextRef="#ctx0" brushRef="#br0" timeOffset="126658.9">22675 3833 515 0,'5'-24'135'0,"5"3"154"0,-1 7 16 0,-4 8-24 0,3 1-23 0,-5 15-59 0,-2-6-31 0,3 12-54 15,2 11-18-15,5 9-33 16,-2 15-5-1,15 23-22-15,1 9-16 16,10 29-14-16,4 11-7 0,-1 10-1 16,3 6 3-16,-3 6 0 15,-2 5-1-15,-9-12 3 16,-3-8-24-16,-8-26-45 16,7-14-29-16,-10-18-64 15,-2-9-21-15,-8-15-93 16,-3-9-83-16,-3-9 197 15</inkml:trace>
  <inkml:trace contextRef="#ctx0" brushRef="#br0" timeOffset="126901.26">22945 5392 1417 0,'0'21'91'15,"10"9"35"-15,-1 3 0 0,12 9-8 0,1-1-29 0,3-1-27 0,-3-2-8 0,6-13-13 0,-7-8-2 16,12-9 3-16,-9-8 0 16,2-8 0-16,4-7-2 15,-3-15-15-15,10-19-2 16,0-18-46-16,-2-15-20 16,-5-14-55-16,-6-6-34 15,-10-20-75-15,-5 2-155 16,-5 8 218-16</inkml:trace>
  <inkml:trace contextRef="#ctx0" brushRef="#br0" timeOffset="127272.65">23470 3710 960 0,'7'-5'142'0,"2"2"283"0,2 0-234 0,-1 6-17 16,-2 9 4-16,-1 25-79 0,-2 13-19 0,5 30-37 0,-6 20-13 0,9 29-16 0,8 10-10 0,5 9-2 15,11 7-2 1,1 4 0-16,1 0-2 16,-7-6-19-16,-3-3-11 0,-8-22-9 15,1-10-15-15,-1-6-24 16,-4-13-23-16,-3-18-70 16,0-4-18-16,-4-23 6 15,-5-15-33-15,-1-7 143 16</inkml:trace>
  <inkml:trace contextRef="#ctx0" brushRef="#br0" timeOffset="127475.74">23627 5755 857 0,'3'22'148'0,"2"2"203"16,2 4-227-16,3-1 21 0,2-3-26 0,3-7-20 0,7-6-31 0,3-3-15 0,2-11-23 15,0-5-3-15,-1-14-42 32,1-7-29-32,0-12-107 15,5-15-83-15,-1-20 129 16</inkml:trace>
  <inkml:trace contextRef="#ctx0" brushRef="#br0" timeOffset="127809.38">23950 3856 1414 0,'5'3'139'0,"-2"5"79"0,-2 3-72 15,-1 2 10-15,0 0-57 0,-1 2-24 0,1 12-26 0,1 9-6 0,7 31-22 0,5 19-11 0,8 22-5 16,2 13-3-16,6 8-2 16,4 4 0-16,-5 10-1 15,5 4-1-15,-4-15-28 0,-1-5-34 16,-6-28-84-1,-6-9-67-15,-2-22-128 16,-1-10-79-16,-12-14 231 16</inkml:trace>
  <inkml:trace contextRef="#ctx0" brushRef="#br0" timeOffset="128009.53">24048 5372 960 0,'-3'17'121'0,"3"2"223"0,12 19-264 0,7 6 3 0,10 0 23 0,5 0-11 0,6-6-24 0,-2-5-8 0,-2-9-16 0,-5-4-3 0,-1-8 2 15,-4-3-9-15,-9-7 6 16,-4-10 11-16,-1-8-2 16,-5-14-16-16,4-24-92 15,-5-15-80-15,-8-27 64 16</inkml:trace>
  <inkml:trace contextRef="#ctx0" brushRef="#br0" timeOffset="131707.25">23784 1877 483 0,'-4'-1'96'0,"4"1"105"0,0-2 11 0,-4 2 2 0,4-3-5 0,-7 0-11 0,5-1-9 0,2 3-33 16,-2-4-21-16,2 4-55 0,-6-1-24 15,-10 2-28 1,-3 2-10-16,-12 9-5 16,-10 9-4-16,-8 20-9 15,-5 10-5-15,2 23-7 16,13 9-1-16,17-4 3 15,15 0 1-15,20-15 4 16,8-11 3-16,16-10 2 16,9-10 2-16,-3-13 5 0,-2-7 3 15,-2-12 8 1,-7-6 2-16,-7-14 7 0,-4-6 5 16,-14-4 2-1,1-6 4-15,-12 0-4 0,-7 1-3 16,-8 2-23-16,-7 6-15 15,-2 13-29-15,-7 9-21 16,-7 18-78-16,-1 7-52 0,5 6-264 31,8 4 254-31</inkml:trace>
  <inkml:trace contextRef="#ctx0" brushRef="#br0" timeOffset="132106.78">24111 1844 775 0,'-6'5'97'0,"-1"3"229"0,-4 6-190 0,-9 11-18 0,-5 7 6 0,-2 9-73 0,-2 3-22 0,4 3-14 0,1 0-5 0,10-9-10 15,5-2-1-15,9-13-2 16,8-3 1 0,4-4 3-1,1-4 2-15,9-5 1 16,0-4 0-16,6-3 1 16,2 0 3-16,-3-11 7 15,3-5 6-15,-1-3 24 16,-7 2 15-16,-7 6 24 15,-3 6 6-15,-6 11-9 0,-6 9-13 16,-3 16-30-16,-7 7-10 16,-1 4-16-16,-1 4-4 15,8-13-17-15,1-1-33 16,5-15-36-16,3-1-177 16,4-10 152-16</inkml:trace>
  <inkml:trace contextRef="#ctx0" brushRef="#br0" timeOffset="132306.57">24445 1905 1480 0,'-6'-3'126'0,"1"3"69"0,-6 13-54 0,-3 14-32 0,9 12-44 0,-3 18-34 0,5 6-8 0,3 5-15 0,2-2-3 0,-1-3-2 15,3-8-16-15,0-4-108 16,-4-10-57-16,8-5 81 16</inkml:trace>
  <inkml:trace contextRef="#ctx0" brushRef="#br0" timeOffset="132540.17">24691 1932 1088 0,'-9'22'139'0,"-4"4"38"0,-4 5-25 16,-8 2 21-16,-13 8-95 0,10 7-25 0,-7-6-31 0,8 4-15 0,18-8-14 15,5-4-4-15,14-7-28 16,7-3-27-16,15-5-160 15,-2-14 138-15</inkml:trace>
  <inkml:trace contextRef="#ctx0" brushRef="#br0" timeOffset="133056.38">24909 2062 985 0,'-17'17'103'0,"-4"5"190"0,-2 13-198 0,5 6-23 0,3-3-2 0,7-2-53 0,6-3-9 0,4-11-6 16,6 0 0-16,-2-8 2 16,2-4 1-16,-7-10 7 0,1-3 6 31,-2-15 5-31,-2-2 6 0,-4-17 20 16,1-10 6-1,2-14 11-15,2-10 6 0,4-7-21 16,8 4-9-16,8 22-14 15,4 13-5-15,6 25-5 16,2 4-3-16,-1 12-6 16,7 6-6-16,-9 4-3 15,2 2 4-15,-10 2-4 0,-4 0 0 16,-5 5-3-16,-3 2-4 16,-13 2 5-16,-1-1 3 15,-18-3 3-15,-2-1 2 16,-1-4 1-16,-2-2-3 15,9-5-7-15,4 1-2 16,15-10-5-16,-3 2-2 0,11 5 5 31,8 3-1-31,19 6 6 16,-6 1 2-16,2 0 3 16,2 7 1-16,-12-5 3 0,4 6 2 15,-13 2 2-15,-8-3 1 16,-16 1 0-16,-6-2-5 15,-19-2-40-15,-9 1-36 16,-19-3-57-16,-13 6 56 16</inkml:trace>
  <inkml:trace contextRef="#ctx0" brushRef="#br0" timeOffset="151182.24">21459 3908 514 0,'11'-14'134'0,"-6"-2"95"0,0 4 13 0,-7 1-65 15,-4 3-35-15,-5 6-36 0,0 1-11 0,1 1-37 0,1 1-7 0,1 4-9 0,3-2-3 0,3 10-11 16,-4 1-8-16,0 14-14 0,-5 5-4 0,0 5 1 15,0 2-1 1,8-9 0-16,3-2-2 0,7-12 3 16,8-4 7-16,2-13 19 15,5-11 13-15,-1-12 17 0,1-5 1 0,-2-5-8 16,-4 0-9 0,-15-2-9-16,-5 5 1 0,-18 5 0 0,-4 4 3 15,-2 14-6 1,1 3-9-16,5 14-13 15,0 2-6-15,11 11-12 0,6 2-1 16,8 0-1-16,10-1 1 31,8-7 6-31,1-1 2 16,0-8 2-16,3-5 3 0,0-6 6 16,-3-4 5-16,-3-8 14 15,0-7 12-15,-9-4 3 16,-7-1-1-16,-6 2-7 15,-13 0-4-15,-3 9-5 16,-6 4-5-16,-1 13-13 16,3 13-9-16,1 20-10 0,3 7-7 15,8 7 2 1,8 1 1-16,7-11 1 16,10-11 7-16,12-8 1 15,5-10 2-15,2-7 4 0,5-7 2 0,-3-12 3 16,-5-4 0-16,-6-7 1 15,-5-7 0-15,-13 1 3 32,-3 4 0-32,-11 1 2 15,-14 4-1-15,-8 11-7 16,-8 7-3-16,-4 17-9 16,5 14-3-16,6 9 0 15,9 3 1-15,14-1 0 0,6-2 1 16,12-8 2-16,10-1 1 15,5-12 3-15,5-4 1 16,8-13 2-16,0-7 2 0,0-10 2 16,-2-5 2-16,-10-8 3 15,-11 2 2-15,-8 2 3 16,-14 2 2-16,-16 4-1 16,-9 3-3-16,-18 14-7 15,-4 5-6-15,3 22-9 16,6 4-3-16,16 12-1 15,12 1 0-15,17-4 3 16,3-4 2-16,21-9 2 0,3 2 3 0,7-15 4 31,-1-3 1-31,5-9 5 16,-3-5 1-16,-16-6 6 0,0-7 0 16,-18-1 1-16,-4-1-1 15,-19-2-2 1,-6 1-2-16,-20 5-3 15,0 8-5-15,-4 14-7 16,1 11-5-16,10 17-6 0,6 10 1 16,21 5 1-16,11 1 2 15,16-5 4-15,12-7 3 16,11-7 4-16,4-6 2 16,2-16 2-16,4-4 2 15,-4-18 3-15,0-5 2 0,-8-9 3 16,-4-3 2-16,-12-5 1 15,-14 0 1-15,-12 0 0 0,-11 3-3 16,-20 6-4 0,-5 5-3-16,-3 16-9 15,-2 11-6 1,6 23-9-16,5 10 1 16,10 12 2-16,9 4 2 0,19-8 3 15,6-3 0-15,19-14 3 0,9-10 2 16,3-12 5-1,4-6 3-15,-3-11 3 16,-1-6 2-16,-12-4 4 16,-11-7 0-16,-12 2 0 15,-6 0 1-15,-19-3-4 16,-6 5-2-16,-10 11-5 16,-1 6-5-16,1 15-10 0,4 17-2 15,10 13-4-15,5 9 1 16,18-4 3-16,8-7 2 0,13-10 5 15,6-8 2-15,7-12 5 16,-2-7 2-16,-3-9 5 31,-4-8 2-31,-8-2 5 16,-6-4 3-16,-10 1 5 16,-10-1 1-16,-12 4-3 15,-3 2-5-15,-8 17-14 16,1 5-6-16,2 14-11 0,1 12-1 15,5 7-50-15,4 3-39 16,15-3 59-16</inkml:trace>
  <inkml:trace contextRef="#ctx0" brushRef="#br0" timeOffset="163890.32">23870 3732 746 0,'-18'9'102'0,"-1"1"86"0,5-6-17 0,0 1 1 0,4-2-12 0,6 0-15 0,-3 5-7 0,4 3-25 0,2 7-24 0,-1 21-27 16,0 13-11-16,2 35-22 0,0 17-5 0,4 36-15 16,-1 16-5-16,11 32-4 0,5 6 0 0,9 0 0 0,2-8-1 0,3-33-1 0,-1-19 1 0,-4-42 1 0,-4-14 3 0,-5-27 6 0,-6-15 2 15,-9-30 11 1,-4-9 6-1,0-39 3-15,0-26-2 0,0-44-9 16,0-30-7-16,-3-36-6 16,-5-10 3-16,0 4 5 15,-3 4 6-15,-3 27 15 16,2 16 1-16,-7 36 0 16,3 20 9-16,2 40-7 15,-4 19 0-15,4 32-17 16,-2 17-18-16,12 39-14 15,4 24-3 1,12 33 2-16,6 12 3 0,4 25 2 16,1 8 1-16,-1 12 3 15,0 0-6-15,1-26-18 16,-6-18 1-16,2-37 2 0,-5-21 8 0,0-45 19 16,4-21 4-1,2-45 6 1,4-28 2-16,-5-48 5 15,1-23 0-15,-18-47 5 0,-2-12 4 16,-16-17 7-16,-8 5 7 16,-2 9 5-16,-8 11-6 15,3 43-9-15,-4 17 3 16,8 58-15-16,2 27-5 16,6 49-19-16,-6 29-17 15,0 53-8-15,-2 31 4 0,5 45 15 16,9 20 5-16,5 13 4 15,8 1 0-15,11-10-5 16,5-9-31-16,12-40-16 16,-1-24-1-16,3-46-3 15,-1-22 33-15,2-36 17 16,-2-16 1-16,-3-44 12 16,3-31-3-16,-7-54 2 15,-8-24 1-15,-11-39-2 0,-1-12 2 16,-7 1 14-1,-8-2 3-15,-5 20 14 16,-6 21 0-16,-6 44-6 16,2 31 6-16,7 51-13 15,-1 25-14-15,-2 49-19 0,2 23-11 16,0 62-3-16,2 26 11 16,7 40 8-16,5 22-1 15,8 15 3-15,8 1 1 16,12-6-60-1,1-17 9-15,12-50-39 0,-5-33 0 16,4-51 63-16,0-22-4 16,-4-46 45-16,5-22 4 0,-8-57 14 15,-3-36 1 1,-11-54 2-16,-6-25-1 0,-16-31-5 16,-6 2 5-16,-8 9 4 15,-4 10 0 1,-1 34-2-16,-1 25-11 15,9 47-6-15,-1 32 0 16,8 44-15-16,-4 22-9 0,0 47-16 16,0 34-7-16,2 59 6 15,1 29 11-15,6 47 10 16,2 6 2-16,13 1-29 16,8-17-37-16,10-42-22 0,4-33 1 15,3-52 28-15,5-27 39 16,-7-36 30-16,1-15 4 15,-4-35 26-15,-3-28 6 16,-12-63 4 0,-6-26 0-16,-7-56-21 0,-6-13-9 15,-6 2-9 1,-5 11 3-16,3 42 29 16,-7 31 6-16,7 49 1 0,-1 29-7 15,4 45-42-15,-2 16-15 0,-9 47-13 16,1 27-2-16,-4 49 7 15,3 18 8 1,1 28-15-16,4 6-28 16,12-7-49-1,6-14-8-15,15-34 17 0,6-24 30 16,14-38 52-16,3-19 11 16,-4-25 25-16,1-16 14 15,-6-29 32-15,-1-19 7 16,-8-41-9-16,-6-26-11 15,-13-38-26-15,-10-9-8 0,-7-10-7 16,-5 5-3-16,-1 14-5 16,4 16-4-16,-3 38-2 15,6 22-3-15,6 50-15 16,0 21-8-16,0 47-20 0,8 27 3 0,-8 54 14 16,4 24 9-1,3 34 19-15,1 19 0 0,6 3-22 16,8-6-21-16,3-32 0 15,6-28 3 1,3-51 25-16,-5-23 22 0,-2-38 17 16,-3-18 5-1,-1-39 26-15,-2-28 3 16,-4-64-12-16,-1-32-6 16,-2-51-27-16,-1-13-5 15,-1-6-2-15,4 7 1 16,1 23 1-16,-4 20 0 0,-2 42 1 15,0 29 6-15,-8 51 3 16,2 28-10 0,-8 50-26-16,-2 32-15 0,3 82-10 15,4 34 9-15,7 64 24 16,7 19 14-16,14 0-64 16,6-6-45-16,11-16-68 0,10-21 59 15</inkml:trace>
  <inkml:trace contextRef="#ctx0" brushRef="#br0" timeOffset="206261.23">21768 9988 753 0,'0'-5'138'0,"-6"-6"123"0,0 0-10 0,2 3-38 0,1 2-23 0,3-2-30 0,2 2-25 0,-1-1-36 0,-1 2-14 0,2 5-20 0,-2 13 4 0,3 14-11 0,2 9-4 15,1 24-15-15,5 14-8 0,7 35-15 16,4 16-8-16,12 35-8 0,-4 11-2 0,5 34-2 0,-7 14 1 0,-9 21 3 0,-6 9 6 0,-13 2 4 0,-9-10 3 15,-6-23 4-15,-5-24-3 0,6-40-1 0,3-21-7 16,0-34-2 0,4-19-2-16,-1-32-12 15,4-20-22-15,-3-31-65 0,6-24-45 16,-6-45-144-16,0-26-160 16,13-49 257-1</inkml:trace>
  <inkml:trace contextRef="#ctx0" brushRef="#br0" timeOffset="207257.62">21872 9950 738 0,'-14'-2'110'0,"-2"-6"85"0,7 2-24 0,4-7-51 0,-3-4-10 16,8 3-3-16,-1 1 8 0,-1 7-2 0,2 6 1 0,0-2-16 0,0 2-18 0,0 0-21 0,0 0-8 15,0 2 3-15,0 3 5 0,10-4-1 16,-7 4-3-16,13-5-18 16,6-2-1-16,4-5-7 15,12-3-7 1,2 2 1-16,1-1-4 0,6-1 1 15,5-1 1-15,11 3-2 16,7-3-7 0,2-1-7-16,1-1-5 15,-1-7-2-15,4-6 1 16,16-2 0-16,15 0 1 16,14 1 1-16,1 2 1 15,-2 9 2-15,-4 3 1 16,1 5-2-16,11 7-4 0,-3 1-3 15,-9 4-1-15,-13 6 3 16,-12-1 2 0,-1 4 2-16,0 0-1 0,2 1 2 15,-6-2 0-15,-10-1 7 16,-11-3 1-16,-22 0-4 16,2-3 0-16,-5 0-5 0,-4-2-2 15,-1 2 1-15,6 1 2 0,0 0-3 16,0 4 0-16,6 1 1 15,-7 0-1-15,-9 1 5 32,-4-4 0-32,-10 5 8 0,-4-2 1 15,-8-2 0-15,-1-2 0 16,-1-3-5-16,1 0-1 16,-1-1-3-16,5 3-2 0,0 0 0 15,-1 2 1-15,3 6 2 16,-4-1 1-16,2 4 3 15,-3 4 0-15,-2 3 1 16,-3 1 4-16,3 5-5 16,-3 6-1-16,0 13-6 15,3 3-5-15,0 14 0 16,4 11-1-16,-6 24 0 16,1 8 1-16,3 19-1 0,3 8 0 15,-2 20 0 1,3 5 1-16,4 10 2 0,3-3 0 15,6-14 2-15,1-1 2 0,-8-11 3 32,-3-8 2-32,-9-12 0 15,2-17-1-15,-8-18-4 16,-5-11-10-16,-14-26-68 0,-3-11-56 16,-18-23-135-1,-18-9-75-15,-25-15 181 0</inkml:trace>
  <inkml:trace contextRef="#ctx0" brushRef="#br0" timeOffset="207857.41">21787 13077 862 0,'3'-8'140'0,"2"-3"140"0,5-5-69 0,7-6-30 0,2-3-33 0,-3-6-43 0,7-6-19 0,4 6-39 0,6-2-13 16,10 4-22-16,9 4-6 16,13 0-3-16,13 3-1 0,14 3-2 15,6 0 2-15,6 5 0 16,8 4 2-16,19 2 4 15,12-4 2-15,10-9 1 16,10-2-3-16,12 2-3 16,0 1-2-1,3 4-2-15,-3 2 1 16,-18 1 2-16,-7 0 2 16,-13-1 21-16,-13-3 6 0,-24-1 11 15,-17 1 5-15,-7-5-11 16,-2 2-3-16,-17 2-15 15,1 4-5-15,-9 8-10 16,-1 6-3-16,-10 4 0 16,-2 4-2-16,-13 5 0 15,-7 0 0-15,-6-2-39 0,-7 0-62 16,-8-10 61-16</inkml:trace>
  <inkml:trace contextRef="#ctx0" brushRef="#br0" timeOffset="210324.69">22033 10003 176 0,'-12'0'101'16,"1"0"68"-16,3 0 9 0,3-1-1 0,7-2-20 0,4-4-13 0,0 3-25 0,5 1-22 0,-6-2-28 0,-2 5-4 0,-3 0-15 31,-3 0-7-31,-3 6-4 0,-5-1 0 16,1 4-2-16,2-6 4 0,2 5 8 15,3-3 3-15,1-3-2 16,2-1-2-16,0-1-5 16,0 0-8-16,0 3 3 15,0-3-1-15,2 7 2 0,-5 1-3 16,3 3-8-16,-2 3-4 15,2-2-9-15,0 3-1 16,2 4-4-16,1 3-4 16,2 6-5-1,2 5 0-15,0 5-1 16,2 3 0-16,2 8 0 16,0 0 1-16,-6 4 1 15,3-2-1-15,-7-5 1 16,-1-1 0-16,0-5 1 15,-3-2 0-15,-3-7-1 0,1 1 0 16,-1-5-1-16,0 1 0 16,-1-3 0-16,3 0 1 15,0-7-1-15,3-4 0 16,-2-6-1-16,3-7 0 0,0 1-3 16,8 0 0-16,-4-4 3 15,4 0 0-15,-5-1 2 16,4 2 0-16,-4-4 0 15,0 2 0-15,5 1-2 16,-3 1-1-16,4 1-2 16,2 1 0-16,3 1 1 15,4-1 1-15,5-1 1 16,6 0 0-16,7 2 0 16,0 1 0-16,2 0-2 15,0 0 1-15,-2 1 1 16,4 0-2-16,1-4 2 15,-2 0-1-15,9 0 0 16,-3-1 0-16,7-9 1 16,4 2 3-16,-12 0 1 15,-2-3 0-15,-7 0 1 16,-7 0 0-16,-4 0 1 16,-3 0 0-16,-9 2 0 15,1-2 0-15,-5 1-2 0,0-1 0 16,0 7-3-16,-5 0 2 15,-3 4-3-15,1 0 1 16,-1 0 1 0,0 0-1-16,0 0 2 0,0-3 1 0,0 2-1 31,3-6 1-31,-3-1 0 16,0 8 1-16,0-1-2 0,0-1 0 15,0 2-2-15,0-1 0 16,-3-12-1-16,5 13-1 15,1-6-1-15,3-1 1 16,-4 3 0-16,3-4 1 16,-1 3 1-16,-4 5 2 0,0-1 3 15,-6-7 1 1,-2-3 6-16,-3 1 2 0,-3-6 4 16,-2-4 13-16,3-5 14 15,-2-7 7-15,-3-15-6 16,-4 1-10-16,0-11-15 0,3 4-3 15,-3 1 3-15,6 4-4 16,2 4-10-16,3 3-4 16,8 6-4-1,-2 7-1 1,5 4 0-16,0 2 1 0,0 7 0 16,0 0 0-16,0 3 0 15,0-1 0-15,3-1 1 16,-1-3 1-16,0-4 0 0,-1-3 0 15,1 2-1-15,-1 2-1 16,4 1-1-16,-3 5 0 16,-2 9 0-16,0 5 0 15,0 0 2-15,0 0 0 0,-2 0 0 16,-1 2 0 0,1-2 2-16,1 0-1 0,-1 1 1 15,2-1-1-15,-1 0 1 16,-1 0-1-16,-3 0 0 15,2 0 1-15,-11 0-1 16,1 2 1 0,-1 2 1-16,-3 1 1 0,-5-3 2 15,-5 3-1 1,-6 1-3-16,1-1 0 16,-10 7-6-16,-7 1-3 0,-29 9-8 15,-15-2-4-15,-11 6-18 16,-2 4-2-16,17 1-6 15,11 7-4-15,15 0-17 16,16 1-24-16,18-17-88 16,3-7-114-16,29-12 166 15</inkml:trace>
  <inkml:trace contextRef="#ctx0" brushRef="#br0" timeOffset="212781.82">22292 11038 588 0,'0'-6'113'0,"3"-1"114"0,8-4-9 0,-1-1-26 0,2-2-21 0,-1 1-25 0,-8 2-8 0,-1 3-6 16,-2 3-6-16,0 5-8 15,-2 0-10-15,1 10-29 16,1 2-5-16,-2 12-24 16,4 4-10-16,-1 10-15 15,-2 2-12 1,-7 1-15-16,5 4-4 16,-8-13-32-16,9 3-29 15,2-9-95-15,13 0-55 0,-2-15-114 16,-5-11-61-16,15-22 222 15</inkml:trace>
  <inkml:trace contextRef="#ctx0" brushRef="#br0" timeOffset="213090.07">22590 10854 902 0,'-3'6'192'0,"-2"5"225"0,-6 6-235 0,-3 5-8 0,-3 7-71 0,-1 4-32 0,4 8-45 0,3 9-17 16,6 4-14-16,5 1-10 0,5-4-5 16,3-7 0-16,6-16-5 15,5-3 6 1,2-14 8-16,-1-6 3 16,-3-8 13-16,-2-7 15 15,-11-4 26-15,3-1 11 16,-12-8 13-16,-1 3-5 15,-10-2-19-15,-1-2-15 16,1 12-34-16,-3 1-32 0,3 11-62 16,3 7-56-1,7 3 82-15</inkml:trace>
  <inkml:trace contextRef="#ctx0" brushRef="#br0" timeOffset="213343.96">22854 10871 1575 0,'1'25'94'16,"1"7"16"-16,-2 7-4 0,-2 12-39 0,-1 5-30 0,-2-2-27 0,2-2-6 15,0-6-14 1,-3-2-43-16,-1-9-213 0,-1-7 174 16</inkml:trace>
  <inkml:trace contextRef="#ctx0" brushRef="#br0" timeOffset="213573.13">23070 10863 1326 0,'-5'11'87'0,"-6"5"39"0,-5 6-31 0,-12 6-13 0,-1 4-20 0,-7-1-16 0,3 4-11 0,12-3-27 0,7 1-8 16,19-8-16-1,8-1-5-15,12-9-48 16,2-4-41-16,11-9-144 15,-10-8-192-15,7-12 255 16</inkml:trace>
  <inkml:trace contextRef="#ctx0" brushRef="#br0" timeOffset="214054.71">23198 10899 966 0,'0'0'112'0,"-5"11"81"0,3 8-68 0,1 24-67 0,1 1-27 0,0 6-30 0,0-1-8 15,1-9-6-15,1-2-3 0,3-13 5 16,-4-6 7-16,-1-10 8 16,-5-6 2-16,1-9 35 15,-1-7 15-15,-1-20 42 16,4-8 16 0,0-23-10-1,2-10-4-15,4-1-14 16,7 3 12-16,9 21 10 0,1 14-3 15,5 21-34-15,4 6-23 0,-3 17-34 16,-2 4-5 0,-7 12-5-16,-6 4-4 15,-8 5-9-15,-4-1-12 16,-11 4-3-16,-5-4 1 0,-6 3-9 16,0-4 10-16,-4-10 9 15,3-6 4-15,4-14 20 16,6-1 4-16,7-9 3 15,6 2 0-15,1 4-1 0,9 4-2 16,3 4-6-16,2 7-1 16,6 8-4-16,-4 5 0 15,4 3-3 1,-6 0 1-16,-8 1 3 0,-3 0 0 0,-13 1 5 31,-4-1-1-31,-10-1-1 16,-4-7-2-16,-9-2-25 15,3-9-34-15,-9-6-98 16,-3-3-122-16,-45-11 148 16</inkml:trace>
  <inkml:trace contextRef="#ctx0" brushRef="#br0" timeOffset="-200531.46">22202 10052 454 0,'-3'0'90'0,"1"-1"86"0,-1-6 4 0,8 1-12 0,-2-3-14 0,7-1-34 16,-7 2-17-16,-2 2-26 0,-1 6-15 0,-11 10 1 0,0-1 3 0,-5 7-14 15,1 0-2-15,5 2-8 0,5 1 2 0,7 2 1 0,1-1-3 0,16 9-15 0,-2 1-9 16,9 12-11-16,-3 7-3 0,-5 13-1 0,2 6 0 0,-12-1-2 0,3 3-1 0,-6-7-33 0,-4-10-25 0,-1-10-64 0,0-8-64 0,-6-12 105 16</inkml:trace>
  <inkml:trace contextRef="#ctx0" brushRef="#br0" timeOffset="-200263.56">22079 10644 1200 0,'3'11'102'0,"0"3"80"0,8 8-22 0,10-1-19 0,7 1-29 16,5-2-49-16,4-7-15 0,-4-8-3 0,-5-5 0 0,-3-5 13 0,-6-6 0 16,-8-11-8-16,0-2-8 0,-11-12-3 0,0 3-6 0,-4-5-9 0,-6-3-3 0,1 4-31 0,4-2-43 15,3 4-139-15,7 7-186 0,8-5 200 0</inkml:trace>
  <inkml:trace contextRef="#ctx0" brushRef="#br0" timeOffset="-199848.68">22475 10037 1180 0,'2'1'117'0,"-4"10"67"0,-1 2 24 16,0 11-60-16,-2-2-19 0,2 3-34 0,4 8-17 0,7 5-32 0,2 4-12 15,5 18-19-15,-2-1-6 0,1 5-7 0,-4-1-1 0,-4-7-24 0,0-14-25 0,-4-4-53 0,0-11-17 0,-2-10-16 0,-2-4-8 0,2-13 6 0,-9-7 0 0,4-7 26 0,-5-8 32 0,-5-3 69 16,-4 0 36-1,4 7 68-15,3 7 30 0,7 11 19 16,5 3-2-16,3 9-34 0,7-3-22 0,7-4-33 16,5-2-11-16,3-3-20 31,2-2-7-31,-3-7-6 0,-4-1-20 16,-2-13-151-1,-6-3 116-15</inkml:trace>
  <inkml:trace contextRef="#ctx0" brushRef="#br0" timeOffset="-199415.49">22587 9929 717 0,'-9'16'100'16,"4"-8"78"-16,2-3-31 0,3-5-57 0,3-5-13 0,-2 3-14 0,3 6-7 15,0 5-5-15,1 7-1 0,3 14-1 0,0 1-2 0,9 17-10 0,0 2-8 0,6 10-17 0,-1 6-5 0,-2 2-3 0,-2-2-19 16,-7-4-84-16,-2-7-45 0,-7-14-103 15,-2-5-83-15,-2-15 197 0</inkml:trace>
  <inkml:trace contextRef="#ctx0" brushRef="#br0" timeOffset="-199249.07">22639 10417 800 0,'-11'-10'179'0,"0"2"154"16,9 19-128-16,7 8-45 0,9 5-66 0,2-2-21 0,11-5-30 0,3-6-11 0,3-7-16 0,3-4-6 16,2-8-6-16,-5-7 0 0,2-11-51 0,-8-7-64 0,-24-15 65 0</inkml:trace>
  <inkml:trace contextRef="#ctx0" brushRef="#br0" timeOffset="-194251.33">22180 9877 847 0,'-6'8'123'0,"-1"-5"101"0,4-1-25 16,5-5-43-16,6-4-22 0,3-4-26 0,-2 0-16 15,-1 2-23-15,-8 9-13 16,0 2-26-16,-2 7-6 31,-5 15-15-31,3 6-3 0,1 9 1 16,-1 2 2-16,4 8 3 15,4 0-1-15,9 4-2 16,1 7-3-16,3 5-5 16,6 3-1-16,-9-2-2 15,2-3-1-15,-7-11-45 16,-7-6-28-16,-2-8-79 16,-4-11-56-16,-3-7 118 0</inkml:trace>
  <inkml:trace contextRef="#ctx0" brushRef="#br0" timeOffset="-193984.23">22084 10365 1186 0,'1'11'109'0,"10"8"94"0,5 0-45 16,13 4-18-16,7 6-33 15,5-9-53-15,-8-7-17 16,-1 2-16-16,-6-2-6 15,-13-3 2-15,-7-9-5 0,-4 1 27 16,10-4 14-16,-12-7 23 16,-1-7 3-16,-2-13-27 0,-4-7-17 15,6-14-37 1,4-2-4-16,5 1-67 16,5 2-62-16,4 10-358 15,7 3 297-15</inkml:trace>
  <inkml:trace contextRef="#ctx0" brushRef="#br0" timeOffset="-193751.32">22395 10011 1539 0,'0'0'101'15,"3"-4"54"-15,3 0 13 0,-3 4-17 0,2 7-34 0,7 7-53 0,0 13-17 0,2 15-27 0,0 10-7 16,-1 19-16 0,-1 7-6-16,6-7-18 0,-3 0-38 15,1-21-71 1,5-7-53-16,-9-21-347 0,1-2 334 16</inkml:trace>
  <inkml:trace contextRef="#ctx0" brushRef="#br0" timeOffset="-193565.58">22442 10469 1315 0,'1'9'144'0,"1"1"100"0,11 13-102 16,1 1 9-16,-2-2-61 0,3 5-21 0,-3-10-31 0,-1-6-14 16,2-11-21-16,0-11-16 31,2-16-66-31,6-7-58 0,2-20-195 15,4-3 183 1</inkml:trace>
  <inkml:trace contextRef="#ctx0" brushRef="#br0" timeOffset="-193365.49">22527 9852 1354 0,'10'24'116'0,"4"7"37"0,6 4 7 0,5 11-77 0,4 6-35 0,-4 5-30 0,2 2-11 0,-2 5-4 0,-4-1-2 0,-6-3-61 16,0-12-44-16,-3-13-177 16,-2-10 149-16</inkml:trace>
  <inkml:trace contextRef="#ctx0" brushRef="#br0" timeOffset="-193161.04">22573 10237 1074 0,'-3'9'146'0,"3"10"156"0,4 3-111 0,7 15-57 0,4 2-38 0,5 2-54 0,1-3-19 0,1-7-18 16,0-13-2-16,0-12-1 15,0-6 2-15,2-17 2 16,-2-2 1-16,-5-16 5 0,-1-6-33 16,-11-8-311-1,-13-1 238-15</inkml:trace>
  <inkml:trace contextRef="#ctx0" brushRef="#br0" timeOffset="-180735.59">22224 11208 751 0,'-8'0'125'0,"-3"0"96"0,-9 3-72 0,-6 4-8 0,4-1-17 0,5-1 1 16,9-5-17-16,7-3-1 0,2-2-10 0,7 0-2 16,0 5-5-16,1 0-5 0,-4 3-20 0,1 10-9 0,-7 3-13 0,-7 6-13 0,3 9-2 0,-1 9-2 0,4 6-4 15,2 4 0-15,8 4-15 0,-6-2-3 16,1 6-2-16,0-1 1 0,0 1-2 0,-3-4-1 0,-6-2 0 0,0-2-1 0,-2-4-2 0,-2-2 1 15,4-6-1-15,0-8 0 16,3-6 2-16,1-7 0 0,4-12-2 0,2-5 1 0,15-11 0 16,0-4 1-1,8-3 3 1,3 5-1-16,3 2 0 16,2 6-1-16,7 5-2 0,4 2 1 15,5-1-2 1,1-1 2-16,9-1 1 15,7-6 0-15,9-4 1 16,12-1 5-16,1-1 7 16,-12 1 1-16,-10 4 2 15,-19 5-1-15,-24 3-6 0,-2 3-1 16,-20-2-3-16,5 6-2 16,-7 2 0-16,-1-1 0 15,2 0 0-15,-1-2 0 0,2-7 1 16,4-4 0-16,-3-9 2 15,6-13 2-15,-1-14 1 16,1-5 1-16,-5-23 7 0,-4-4-5 16,-4-17-1-1,-6-6 0 1,1 6-8-16,0 2 6 0,1 14 3 16,4 6-1-16,3 11 0 15,-4 7-2-15,4 21-7 16,0 4-1-1,-7 12 1-15,9 13 3 16,-5 0 0-16,1 7 4 0,-1 1 1 16,-5 3-1-16,5-8 4 15,1-2-4-15,-1-1 3 16,2 0 1-16,-1 0-3 16,-12-4 6-16,0 7-6 0,-4 5-1 0,-24 0 3 15,-10 6-5-15,-24 3 1 16,-14-1-2-16,-8 0-11 31,-8-2-27-31,-7-2-53 0,-12 7-74 0,4 10-321 16,4 9 297-16</inkml:trace>
  <inkml:trace contextRef="#ctx0" brushRef="#br0" timeOffset="-131061.45">21109 15436 1082 0,'1'-4'158'16,"-1"4"146"-16,0 1-19 0,0 5-40 0,-8-6-25 0,8 5-51 0,-4 3-24 0,5 11-46 0,-1 5-17 16,0 12-28-16,2 0-7 0,-2 7-18 0,-2 4-8 0,4 10-9 0,-1 6-12 0,4-2-3 0,2 1-2 0,-6-12-4 0,-1-7-15 0,-5-8-56 0,-6-16-41 0,0-7-124 15,10-2-112-15,1-23 202 0</inkml:trace>
  <inkml:trace contextRef="#ctx0" brushRef="#br0" timeOffset="-130745.24">20718 15531 1178 0,'-5'9'229'0,"5"-2"218"0,8-4-179 0,6-3-14 0,16-8-64 0,8-8-26 0,14-15-49 16,8-4-20-16,6-11-37 0,-8-7-15 0,2-4-25 0,-1 2-9 0,-3 6-7 15,6 6-18-15,-4 16-88 0,2 7-82 16,-1 18-376-16,-15 13 327 0</inkml:trace>
  <inkml:trace contextRef="#ctx0" brushRef="#br0" timeOffset="-130478.49">21663 15690 1175 0,'-4'-1'175'16,"3"1"203"-1,-6 1-117-15,6 7-21 0,-1 6-38 0,-6 7-71 0,5 4-25 16,2 10-52-16,1 7-20 0,1 4-23 16,7 3-6-16,6-2-7 15,1-7-2-15,8-12-3 0,-4-6-13 16,5-14-53-16,-2-8-29 16,-6-14-89-16,-4-13-69 0,1-19 153 15</inkml:trace>
  <inkml:trace contextRef="#ctx0" brushRef="#br0" timeOffset="-130395.08">21648 15184 1657 0,'-19'25'154'0,"5"-1"91"0,-2-10-147 0,5-11-38 0,5-14-173 0,1-9-147 0,23-17 139 0</inkml:trace>
  <inkml:trace contextRef="#ctx0" brushRef="#br0" timeOffset="-130078.83">21883 15097 1222 0,'-12'27'187'15,"1"5"236"-15,6 7-266 16,5 7 3-16,9 18-68 15,-2 7-35-15,5 18-44 16,-1 4-7-16,5 12-12 16,3 0-9-16,-2-9-3 15,7-8 0-15,1-33 9 16,2-9 6-16,3-30 3 16,3-13 0-16,7-19 29 15,-2-12 18-15,3-23 28 16,0-10 13-16,-8-5 5 15,-8 1 3-15,-20 7 8 16,1 12 2-16,-12 16-16 16,3 14-12-16,3 24-37 15,-2 8-15-15,4 23-22 16,1 10-6-16,8 3-4 16,8-1-3-16,3-20-40 15,1-10-28-15,14-21-63 16,-4-7-39-16,0-20-128 0,3-6-203 15,2-9 299 1</inkml:trace>
  <inkml:trace contextRef="#ctx0" brushRef="#br0" timeOffset="-129932.66">22382 15162 1857 0,'-21'27'141'0,"-2"0"78"0,2-10-133 0,4-9-51 0,7-13-136 0,7-9-90 0,10-10 98 0</inkml:trace>
  <inkml:trace contextRef="#ctx0" brushRef="#br0" timeOffset="-129312.75">22622 15563 997 0,'4'42'114'16,"0"-2"83"-16,-4-1-25 0,-4-1-35 0,-5 0-31 0,-1 1-28 0,-5-3 3 0,5-7 20 0,-1-10 16 0,0-13 38 16,3-9-1-16,4-26-19 15,7-5-14-15,11-15-51 16,6-3-15-1,9 3-28 1,4 3-10-16,2 11-10 0,6 4-5 16,-2 17-6-16,5 11-4 15,5 14-2-15,5 6-8 16,4 3-1-16,-6-2-6 16,0-10-6-16,-6-8 10 0,5-19 7 15,-3-6 10 1,0-9 16-16,-7-5 4 0,-16-10 26 15,-8-5 11-15,-21-4 30 16,-18 5 11-16,-12 12-12 16,-2 9-9-16,3 30-38 15,8 21-20-15,12 43-22 16,10 20-7-16,11 22-4 16,9 11 4-16,13 2-51 15,5 7-15-15,4 7-104 16,-2 2-36-16,-20-9-53 0,-8-4-33 0,-24-17-68 15,-18-12 10-15,-18-14 179 32,-7-12 119-32,-16-29 329 15,-10-15 96-15,-12-34 16 16,-1-25-54-16,28-29-133 0,17-20-61 16,52-6-72-1,27-2-10-15,49 10-17 16,13-2-9-16,17-3-10 15,3 0-5-15,-2-1-18 16,5 0-39-16,7 9-149 0,-4 0-70 0,-27 18 125 16</inkml:trace>
  <inkml:trace contextRef="#ctx0" brushRef="#br0" timeOffset="-128886.21">20823 16853 1445 0,'-16'1'126'0,"-12"-6"-43"0,6 1 89 0,1 0-25 0,6 1-3 0,7 5-21 0,8-4-23 0,23 2-27 0,18 0 1 0,49-6 5 0,15 0 1 0,48-20-22 0,34-13-19 0,37-26-28 16,30-13-5-16,29-17-2 15,-9 3 0 1,13 3-3-16,-23 8 0 0,-26 16-1 15,-9 4 0 1,-57 20-22-16,-19 9-16 0,-62 23-53 16,-31 11-48-16,-57 24-45 15,-15 11-26-15,-62 15-267 16,-35 14 298-16</inkml:trace>
  <inkml:trace contextRef="#ctx0" brushRef="#br0" timeOffset="-128623.41">21224 17069 930 0,'-74'50'108'0,"6"-12"102"0,13-16-25 0,20-19-7 0,11-9-19 0,24-16 1 0,16-5-10 16,24-13-2-16,8-8 6 0,30 2-37 0,23-1-24 0,55 7-49 15,25 9-16 1,56-7-20 0,11-5-1-16,6-6-3 0,17-7-1 15,-26 0-2 1,-17 0-4-16,-12 10-80 0,-28 6-51 16,-19 15 69-16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34:31.8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18249 732 653 0,'12'-19'169'0,"2"2"157"0,-1 1-110 15,-3-3-10-15,-6 7-62 0,3-1-25 0,-4 7-38 0,-2-2-10 0,-1 8-3 0,-1 0 1 0,-6 9-2 16,4 9-6-16,-6 13-16 0,4 5-6 0,3 21-14 0,-4 2-6 16,6 23-5-16,8 7-2 0,2 19-4 0,2 15-2 0,1 19-4 0,-5 12-1 0,1 15-1 0,2 11 0 15,-1 14 0-15,-2 6 0 0,1 5 1 0,0-10 1 0,6-18 2 0,-3-11 0 0,-1-24 1 16,0-10 0-16,-6-9 1 0,1-6 0 0,1-13 1 0,-7-3 0 0,-2-16 1 0,-6-3-1 0,4-14-2 0,-6-5-1 16,5-19-42-16,-1-8-44 31,-5-17-140-31,5-14-154 15,6-33 205-15</inkml:trace>
  <inkml:trace contextRef="#ctx0" brushRef="#br0" timeOffset="1618.07">18394 622 908 0,'-14'0'63'0,"-2"1"62"0,-3-1-38 0,1 0-1 0,3-3-12 0,1-3-24 16,6 0-9-16,3-2-7 15,5 1 3-15,-5-2 0 16,0 4 1-16,5-3 4 0,-1 8 1 16,-1-1 4-16,1-1-1 15,1 2-7-15,0 0-7 16,0 0-13-16,1 0-1 16,4 2 2-16,3 1 3 15,8 3 3 1,4-4-3-16,10-2-6 15,0 0-5-15,10-7-6 16,4 4-1-16,9-1-2 16,10-3-3-16,18 3 0 0,15 0-1 15,15 0-1 1,4-1 2-16,2 3 3 16,-2 1 6-16,12-2 13 0,11 3 7 15,4 0 9-15,-2-2-1 0,10-3-8 16,8-3-8-1,-4-4-10-15,10-2-4 0,-3-4-3 16,2 2-2-16,6-2 1 16,-4 2-1-16,1 2-1 15,1 1 0-15,-12 7 0 16,4 3 1-16,-11 3-1 0,-18 0 1 16,7 1 0-16,-6 5 1 15,-16 1 0-15,-12 1 0 16,-18 4 2-1,-11-4 0-15,-5 2 1 16,-2-1-1-16,-7 2 0 16,1 0-1-16,-7-3 1 15,-9 1-2-15,-8 2 3 16,-12 1 0-16,-1-3 4 0,-9 0 2 16,-2 3 3-16,0-1 2 15,-1 3-3-15,1 0-3 0,0 0-4 16,1 5-3-1,-2 2-2-15,1 4-2 16,4 8-2-16,-1 8-1 16,1 13 0-16,-1 4 0 15,3 14-1-15,-1 9 0 0,-1 12-1 16,2 19 0-16,-5 20 0 16,2 13 0-16,-2 18 2 15,5 7 0-15,-3 8 3 16,1 4 1-1,7 2 0-15,1-4 1 16,8-10 1-16,-3-1 0 0,5-14 0 16,-2-6 2-16,-6-10-1 15,-2-8 1-15,-8-11 0 16,-10-8 0-16,2-19 1 16,-9-8 2-16,-3-20 3 15,-5-5 0-15,-9-7 1 16,-2-9-1-16,-6-1 0 15,-5-2-1-15,-7-8 1 16,1 2-1-16,3-8-2 16,-2 1-1-16,-4-4 0 15,-2-1 0-15,-5-4 1 16,0-1 1-16,-1-6 3 0,1-4 1 0,-3 0 1 16,-9-2-1-16,-24 1-3 15,-11-4-1-15,-15 6-1 31,-5 1-2-31,9 2-2 16,-8-2 1-16,-18 1 1 0,-2 1-1 16,-21 1 2-16,3 1-2 15,-3-3 1-15,-6 0 1 16,1-3 0-16,-6-5 1 0,-2-3-2 16,-3 0 1-1,-7-1-2-15,8-4-1 0,-8-1-1 16,-3-4-2-16,7 7-1 15,-7-3 0-15,4 3-2 16,9 3 0-16,14-3-2 16,6 1-11-16,34-9-61 15,14 1-53-15,3-16-157 16,5-9 153-16</inkml:trace>
  <inkml:trace contextRef="#ctx0" brushRef="#br0" timeOffset="2584.31">15513 770 579 0,'2'2'132'0,"-2"-2"133"0,-2 1-2 0,-3-1-37 0,1 0-24 0,4 0-63 0,0 3-19 0,3 10-35 0,3 11-15 0,-4 17-13 16,-2 12-15-16,1 15-25 15,1 1-8-15,-1 4-7 16,9-7 0-16,-5-3-2 16,-1-8-5-16,-1-7-26 15,-3-9-14-15,-3-20-35 16,-3-8-13-16,-7-22 7 16,-10-17 10-16,4-23 33 15,-5-12 16-15,2-19 24 0,3-14 18 16,-3-7 53-1,3-5 21-15,6-1 26 16,6 14-5-16,10 16-24 16,9 16-11-16,14 24-18 15,7 10-8-15,11 17-19 16,6 4-11-16,7 17-11 16,-5 6-5-16,-9 10-2 15,-5 5-1-15,-13 8-1 16,-5 6 1-16,-20 5 2 0,-7 6 2 15,-22 3-34-15,-7-4-42 16,-5-7-135-16,-2-11-157 16,-1-10 201-16</inkml:trace>
  <inkml:trace contextRef="#ctx0" brushRef="#br0" timeOffset="3067.63">15669 914 754 0,'35'28'154'0,"-3"5"207"0,4 0-256 0,-5 3-6 15,-1 2-55-15,-4 2-22 0,-11-6-12 0,0-5-1 0,-11-7 1 16,1-6 0-16,-3-10 9 16,-2-3 3-16,-7-11 3 15,1-8-1-15,-5-10 7 16,0-11 9-16,8-10 21 15,3-2 3-15,12-3-13 16,6 5-9-16,12 6-6 16,1 11-1-16,7 16-2 0,2 12-5 15,2 15-21 1,-1 7-4-16,-11 13-2 0,-3 4 1 16,-18 4 1-16,-4 7 0 15,1-2-2-15,-1 3 0 16,9-5-1-16,10-6-2 0,3-16 2 15,8-4 1 1,1-22 5-16,-3-10 3 16,3-17 10-16,-4-9 11 15,-4-13 15-15,-7-4 8 16,-13 0 14-16,-8-1-3 16,-24 1-16-16,-4 6-12 0,-13 10-34 15,-7 7-15-15,-7 23-41 16,-3 11-31-16,1 19-94 15,0 1-67 1,29 7 132-16</inkml:trace>
  <inkml:trace contextRef="#ctx0" brushRef="#br0" timeOffset="3284.06">16851 696 1396 0,'-5'1'124'0,"-17"9"40"0,-5-1-16 0,-12 20-74 16,-5 4-40-16,9 17-27 0,2 10-5 0,12 3-4 0,13-3 0 0,13-11-2 0,14-3 0 16,11-19-30-1,9-4-64-15,15-18-67 16,0-5-114-16,14-11 141 15</inkml:trace>
  <inkml:trace contextRef="#ctx0" brushRef="#br0" timeOffset="3604.36">17094 710 825 0,'-21'27'94'0,"6"3"178"0,3 0-124 0,9-8-11 0,3-5-15 0,10-15-69 0,4-2-11 0,5-14 7 0,1-4 5 0,6-4 16 16,-9-3 0-16,-4 1-3 15,-2 1 2-15,-11 8-12 16,-2 4-3-16,-9 8-18 16,-5 10-13-16,-7 19-22 15,-1 17-9-15,-1 12-1 16,9 7 2-16,6-6 5 15,7-7-1-15,16-14 5 16,4-14-26-16,9-21-112 16,8-2-90-16,7-30 107 15</inkml:trace>
  <inkml:trace contextRef="#ctx0" brushRef="#br0" timeOffset="3824.39">17594 492 1326 0,'-25'2'135'0,"-21"9"87"0,-3 8-38 0,-9 13-74 0,2 5-33 0,9 9-42 0,8-2-18 15,23-4-18-15,6-2-3 16,21-10-1-16,12 2 0 16,5-5 4-16,2-1 1 15,1 3 2-15,-4 3 0 0,-9-2 1 16,-10 2 1-16,-16 3-43 15,-10-6-27-15,-5-8-121 16,-4-7-195-16,9-15 228 16</inkml:trace>
  <inkml:trace contextRef="#ctx0" brushRef="#br0" timeOffset="4067.33">17786 444 1074 0,'5'-4'139'0,"-5"4"86"0,-5 7-15 16,-10 10-68-16,-3 2-48 0,-1 9-54 0,-3 2-12 0,13 2-24 0,1 1-5 0,13-3-4 0,9 3 0 16,5-3 4-16,-3 5 2 15,-5 3 2-15,-8-5 2 16,-13 3-1-16,-7 0 1 15,-7-1-75-15,-4-8-59 16,-7-21 68-16</inkml:trace>
  <inkml:trace contextRef="#ctx0" brushRef="#br0" timeOffset="4534.08">17903 447 877 0,'10'25'132'0,"-7"3"124"0,-3 5-143 0,0 4-2 16,1-7-65-16,6-5-24 0,10-12 3 0,3-7 8 0,10-16 21 0,5-5 10 0,-2-11 1 16,4 1 0-16,-17-6-3 15,-14 2-5-15,-18 1-14 16,-12-1-10-16,-9 4-25 15,-6 0-11-15,2 11-15 16,1 3-4-16,12 11 2 16,10 6 1-16,13 2 3 0,10 0 3 0,16-5 4 31,4 2 5-31,10-1 6 0,2 0 0 16,0-3 1-1,5 2-1-15,-7 4-1 0,-1-3 0 16,-6 4 2-16,-9-3-1 15,-8 0 2-15,-9-1-2 16,-14 0 5-16,2-3 2 16,-10-2-1-16,8-7 1 15,8-8-3-15,5-5-4 0,18-15-2 16,12-10-1-16,9-2-2 16,5 2 0-16,3 2-2 15,3 9 4 1,2 2-103-16,-1 3 75 0</inkml:trace>
  <inkml:trace contextRef="#ctx0" brushRef="#br0" timeOffset="6051.49">18823 1160 1218 0,'3'-2'58'0,"-12"8"-19"0,-17 13 45 0,6 5-35 0,-10 7-16 0,3 12-8 0,8 17-10 0,0 5-4 0,16 7-9 0,6 1-1 0,19-13-1 0,10-12 1 0,18-16 2 0,9-10 8 15,5-20 41-15,1-2 22 0,-5-16 50 0,-13-9 14 16,-1-10-10 0,-11-12-9-16,-10-12-19 0,-6-2-9 15,-18-4-15 1,-4 0-6-16,-22 4-31 0,-8 4-14 16,-11 10-27-16,-4 14-23 15,-16 23-29 1,-4 15-18-16,-6 27-47 0,6 5-23 0,21 6-172 15,20 0 182-15</inkml:trace>
  <inkml:trace contextRef="#ctx0" brushRef="#br0" timeOffset="6483.72">19790 1161 833 0,'-14'-3'135'15,"0"3"156"-15,-1 2-76 0,-4 12-33 0,5 9-47 0,-14 14-76 0,6 10-19 0,-7 21-25 0,4 4-5 0,17 10-6 16,2-9-3-16,28-8-1 16,11-9-1-16,18-18-1 15,7-13 2-15,2-20 4 16,3-10 5-16,8-18 12 16,-3-12 8-16,0-11 27 0,-5-4 14 15,-25-13 28-15,-8-2 5 16,-30-7-8-1,-21-4-9-15,-26 6-33 16,-12 6-17-16,-15 17-41 16,0 17-20-16,3 22-37 15,2 16-28-15,10 10-53 16,10 8-47-16,27 1 102 16</inkml:trace>
  <inkml:trace contextRef="#ctx0" brushRef="#br0" timeOffset="6904.67">21205 1196 763 0,'-3'-2'236'15,"0"-7"-100"-15,-8-2 282 0,-10-2-227 0,-10 7-17 0,-7 1-35 0,-13 13-86 0,-1 8-24 0,-6 22-22 0,-1 10-5 16,9 17-9 0,11 5 0-16,29-4 0 15,13-6-1-15,40-11-2 16,9-12 0-16,27-11 2 16,4-11 2-16,1-15 6 15,4-3 2-15,-7-17 7 16,2-5 6-16,-4-4 17 15,-11-1 9-15,-27-8 25 0,-14-4 7 0,-33-10-4 16,-21-3-8-16,-32-7-32 16,-10 4-18-1,-10 7-30-15,3 15-12 0,10 23-7 16,8 12-28-16,10 13-61 16,11 7-32-16,21 8-288 15,14 5 270-15</inkml:trace>
  <inkml:trace contextRef="#ctx0" brushRef="#br0" timeOffset="7249.45">22283 1248 1356 0,'-12'-16'125'0,"-6"-1"142"0,-9 3-119 0,-14 9-12 0,-5 5-48 0,-1 19-78 15,1 14-10-15,10 24-9 0,7 14-5 0,23 6 3 0,17 0 0 16,28-15 2-16,21-13 2 16,29-20 2-16,2-10 4 15,12-11 13-15,-7-8 7 16,-6-15 38-16,-3-9 19 0,-21-11 21 15,-8-1 8 1,-31-7-5-16,-17-6-13 16,-34-12-31-16,-23-7-23 15,-31 2-70-15,-9 11-42 16,-34 18-78 0,-19 14 341-16,-17 20-168 0</inkml:trace>
  <inkml:trace contextRef="#ctx0" brushRef="#br0" timeOffset="7751.93">16952 2483 977 0,'1'-2'60'0,"26"-6"18"0,41-31 115 0,17-5 11 15,54-21 5-15,22 0-33 0,25-12-77 0,7 1-32 0,-7 2-34 0,-11 8-14 0,-22 14-7 0,-21 5 0 0,-43 12-4 0,-15 3-7 0,-31 15-67 16,-17 1-54-16,-29 4-326 16,-14 5 266-16</inkml:trace>
  <inkml:trace contextRef="#ctx0" brushRef="#br0" timeOffset="8015.78">18141 1670 1296 0,'8'-1'134'0,"6"-5"80"0,21-5-61 0,5 3-11 0,8-16-33 0,14 8-25 0,4 7-18 0,1-4-7 0,10 13-22 16,-14-3 1-16,-11-2-11 31,-5 5-4-31,-21 13-8 0,-14 7-2 0,-23 18-1 31,-14 11-2-31,-27 13-1 16,-8 4-10-16,-3 2-80 0,0-4-46 0,3-1-144 16,3 1 132-1</inkml:trace>
  <inkml:trace contextRef="#ctx0" brushRef="#br0" timeOffset="8781.78">15234 2222 1095 0,'-5'0'163'0,"-6"7"74"0,-13 13-81 0,-6 10-27 0,-15 29-95 0,-6 5-18 0,-1 21-17 0,2 10-4 0,10-7-2 0,20-4-2 15,20-21-7-15,15-13-2 16,23-26 1-16,2-10 2 0,7-17 12 31,2-14 7-31,-2-10 14 0,-2-6 9 16,-6-10 17-16,-3 7 6 15,-11 3 9-15,-4 8 3 0,-18 17-1 16,-3 6-14-16,-11 21-22 16,-2 6-14-16,6 12-16 15,-1-3 0-15,9-8 3 16,12-8 0-16,12-18 14 15,11-11 10-15,16-14 28 16,-12-9 19-16,1-4 20 16,-5 0 12-16,-23 3 1 15,3 4-8-15,-29 2-26 16,-14 2-21-16,-22 7-48 16,-6 7-37-16,-2 10-76 15,2 3-49-15,16 8-128 16,10 0-104-16,24 0 219 15</inkml:trace>
  <inkml:trace contextRef="#ctx0" brushRef="#br0" timeOffset="9398.11">15619 2516 813 0,'50'6'118'0,"-6"5"115"0,-3 2-34 0,-9 4-50 0,4 4-39 15,-10 5-64-15,-3-2-11 0,-13-2-1 0,-2-8 20 0,-8-12 40 0,0-2 7 0,-2-3 14 16,-6-13-14-16,2-9-36 16,-1-4-13-16,7-1-23 15,7-3-12 1,5 8-8-16,4 1-3 16,8 10-1-16,4 8 1 0,7 6 3 15,8 6-1-15,12 1-2 16,6-6 2-16,9-6 7 15,-10-7 9-15,-4-6 2 16,-11-1 13-16,-19-4 16 16,0-2 8-1,-17-2 13-15,-9 2-11 0,-8-2-8 16,-6 5-13-16,-10 6-14 0,2 3-6 16,-8 20-25-16,0 18-10 15,4 22-9-15,0 8-3 16,14 4 1-16,13-6 3 15,20-15 7 1,-1-11 2-16,15-14 10 16,0-9 2-16,-4-12 7 15,5-6 2-15,-10-11 4 16,1-5 4-16,-5-3-3 16,-3-3-1-16,1 3-7 15,-1 3-6-15,3 15-4 16,-1 6-3-16,5 20-3 15,3 11 2-15,2 6 0 0,4 9 3 16,-2 1 2-16,-4-5 1 16,-15-2 6-16,-9 5 2 15,-20-6 2-15,-8 4-1 0,-20-6-6 16,-7-4-12-16,-9-7-42 16,-2-3-37-16,-6-6-118 15,-2-5-50-15,-29-8 128 16</inkml:trace>
  <inkml:trace contextRef="#ctx0" brushRef="#br0" timeOffset="39272.43">18903 2516 541 0,'-8'-11'72'0,"4"1"51"0,-6 1 15 0,2 1 19 0,0-2-26 0,4 3-27 0,4 0-26 15,4-1-9-15,4 4-2 0,-3 1-7 0,-3 3-12 0,9-7-2 0,-10 9 3 16,1-1 12-16,-10 6 18 0,-5-1 3 0,-2 2-10 0,-1 3-5 0,11-5-20 0,-4 1 2 0,2-3 1 15,1-1-4-15,3 2-1 0,3-5-6 16,-2 0-16 0,1 2-7-16,1-1-10 0,-3 4-6 15,9 0 1-15,-3 1 4 16,0 5 4 0,3 0 1-16,-4 5 9 0,-2 3 0 15,-2 1-1-15,1 7-1 16,-1 6-9-16,-1 5-2 15,3 6 2-15,8 13-1 16,-2 8-3-16,5 6-2 0,8 11-5 16,-5-5 0-16,9 11-5 15,-3-1 0-15,-1 11 2 16,-2 1 0-16,-4-4 6 0,0-4 1 16,-2-9 2-16,-8-12 0 31,-3-9 2-16,0-4 1-15,-6-10 1 0,-2-6-1 16,3-8 1-16,-3-7-2 16,8-12-2-16,2-2-2 0,4-7-4 15,7-2-3-15,4 0-3 16,0-1-1 0,18 3 0-16,3 3 0 0,11 4 1 15,3 1 1-15,17 3-1 16,18 4 1-16,15-3 0 0,12 1 1 15,4-4 1 1,-2-1 0-16,11-7 3 16,15-1 0-16,2-9 1 15,10 1 2-15,6-8 3 16,-2-3 1-16,17 1 2 0,-7 2-1 16,11 2-2-16,4 4 0 15,-14 5-1-15,7-1-1 16,-7 2 0-16,-6 1 1 15,-4 9 0-15,-8-5 2 16,-20 7-1-16,-14-2 1 0,-14-2 4 16,-2-2 3-16,-21-7 5 15,-15 0 3-15,-21-7 4 16,-19-1 2-16,-14-4 1 16,-5 1 0-16,-6-3-3 15,0-2-1-15,-1-3-4 16,-2-6-3-16,-4-12 6 15,6-4 0-15,-1-17-1 16,1-10 5-16,2-22-7 0,-2-19-1 16,-3-21 0-16,1-11-6 15,-3-4-9-15,-2 2 0 16,-4 4-2-16,-1 2 0 0,-3 9 4 16,3 8-3-16,9 18-1 15,-6 1-2-15,12 9-1 16,1 2 0-1,5 5-2 1,5 9 1-16,-2 16 1 16,-2 10 3-16,-4 18 11 15,-5 9 13-15,-10 12 10 0,2 1-6 16,-7 2-5-16,5 4-10 16,-12-3-9-1,0 1 6-15,-5-2 6 0,-9-3-6 16,-2 3 3-16,-5-4-1 0,-10-1-7 15,-10 0 4-15,-13 7-7 16,-14 5-2-16,-41 8-4 16,-17 6-3-1,-27 15-1-15,-13 9 1 0,-22 5 3 16,0 7 2-16,-17 3 4 0,-11-3 1 16,17-8 2-16,-8-5 2 15,1-7-1-15,10-4 0 16,10-5-2-1,-1-4-2-15,25-2-3 16,10 4-2-16,20 2-4 16,12 4-2-16,17 1-5 15,10 2-7-15,22 6-17 16,19-1-10-16,36-6-39 0,11-2-25 16,27-13-63-1,14-6-57-15,26-15 129 0</inkml:trace>
  <inkml:trace contextRef="#ctx0" brushRef="#br0" timeOffset="39951.65">19691 3230 672 0,'9'-8'185'0,"4"-1"126"0,-12 6-37 0,6-2-34 0,-11 3-40 0,0-1-11 0,-11 2-48 15,0-3-24-15,-9-2-39 16,0 5-18-16,-10 1-14 16,-6 4-9-16,-4 12-11 15,-5 3-8-15,8 20-17 16,2 10-4-16,6 24-13 0,6 6-1 0,11 3 1 16,6 3 2-16,20-14-3 15,7-8-2-15,15-14-23 31,7-8-32-31,12-16-76 16,4-12-36-16,8-16-106 0,3-9-79 16,12-14 219-16</inkml:trace>
  <inkml:trace contextRef="#ctx0" brushRef="#br0" timeOffset="40284.87">20113 3568 973 0,'0'-33'216'0,"-3"1"175"0,-17 2-105 0,-4 3-28 0,-17 8-92 0,-2 5-42 0,2 9-72 0,-8 13-35 0,10 17-26 16,1 9-6-16,10 10-6 15,7 0 0-15,17-6 4 16,5-5 0-16,16-17-1 0,6-5 1 16,2-11 5-16,2-3 4 15,3-20 8-15,3-2 7 31,5-9 7-31,-2-4 2 0,-5 0 7 16,4 3 6-16,-19 7 7 16,-3 10-3-16,-7 20-9 15,-5 11-10-15,-5 21-14 16,-3 10-2-16,1 9-2 16,3-1-7-16,11-15-56 0,8-3-45 15,12-17-120 1,7-9-102-16,18-5 185 0</inkml:trace>
  <inkml:trace contextRef="#ctx0" brushRef="#br0" timeOffset="41240.83">20648 3331 1122 0,'-27'10'157'0,"-12"5"229"0,-7 9-216 0,2 12-47 0,-5 7-33 0,19 9-78 0,2 0-10 31,21-6-10-31,7-7-8 0,18-12-16 16,12-10-15-1,15-12-11-15,12-5-14 0,5-21-7 16,7-4 12-16,-3-14 14 16,2-10 21-16,5-9 36 15,-12-7 13-15,-13-16 66 16,-3-1 28-16,-32-17 41 15,-7-7 14-15,-10-4-23 16,-9 4-13-16,7 29-9 16,-2 22 0-16,-3 28-17 0,6 15-19 15,-6 24-53-15,-11 15-23 0,5 36-22 16,-4 14-1-16,8 26 8 16,10 4 3-1,3 3-1-15,0-9 1 16,-3-14 0-16,2-6 0 0,4-25-3 31,8-7 0-31,0-24 0 16,3-10-3-16,3-17 11 0,-4-12 2 15,3-18 8-15,6-7-1 16,0-4-4-16,3 2-4 0,-3 14-8 16,-1 12-8-16,-5 21-7 15,-2 11-1-15,0 15 4 16,3 1 6-16,-3-3 8 15,4-8 0-15,9-12 1 16,7-6 0-16,9-12 4 16,4-6 4-16,-1-9 4 15,-3-4 3-15,-9-5 7 16,-4 1 5-16,-16-7 14 16,-1-2 7-16,-14 3-6 0,-12 5 0 15,-8 18-33 1,-5 9-19-16,-3 29-16 15,-1 9-10-15,7 22 13 16,2 2 6-16,21-2 11 16,11-8 0-16,17-12 2 15,7-10 3-15,14-14 3 16,-3-6 3-16,7-8 5 16,-5-8 1-16,-6-16 9 0,1-1 2 15,-11-13 0-15,1-4-3 16,3 6-6-16,-6 1-4 15,3 15-11 1,-6 10-3-16,-3 16-10 0,-7 8 0 0,3 13 2 16,1 4 6-1,3 5 4-15,1 0 1 16,-2 2 2-16,1 0 1 16,-6-2 0-16,-6 0 0 15,-12-3 1-15,-5-3 0 0,-23-5 3 16,-7-3 1-16,-12-11-1 15,-7-4-2 1,-2-11-19-16,-1-8-16 0,6-5-49 16,-2-12-36-16,1 4-94 15,6 3-37-15,-22-4 131 16</inkml:trace>
  <inkml:trace contextRef="#ctx0" brushRef="#br0" timeOffset="50012.17">21685 4577 383 0,'-8'-3'113'0,"1"1"112"0,0 1-24 0,-6-1-53 0,5 2-21 0,-1 0-29 0,-1 2-6 0,2-2-6 0,-4 0-2 0,7-7 6 0,3 4 2 0,2 3 9 0,5 5-3 0,-2 3-2 0,2 3-1 0,3 6-9 0,-8 1 5 16,-2-1-6-1,2 2-11-15,-6 1-17 16,7 4-11-16,6 15-11 16,2 13-1-16,5 24-13 15,4 12-7-15,-4 23-13 16,-8 4-1-16,4 14-1 16,-6 5 1-16,4-4 2 15,-1-4 0-15,1-24 1 0,-4-7 0 0,4-19 1 16,2-10 0-1,-4-14 0 1,0-6 1-16,-1-18-3 0,-3-6-11 16,2-11-48-16,-2-9-39 0,9-1-107 15,-9-1-63 1,4-6 143 0</inkml:trace>
  <inkml:trace contextRef="#ctx0" brushRef="#br0" timeOffset="51364.77">22535 5326 658 0,'-16'-6'143'0,"-1"1"171"0,9 3-97 0,-2 2-32 0,3-3-31 0,0 8-44 15,1-2-12-15,-2 11-30 0,2 8-17 0,1 8-28 16,-3 8-9-16,7 0-10 16,5 2-1-1,4-12 2-15,6-3 3 16,8-9 19-16,-1-10 11 0,-1-7 27 16,3-7 12-16,-8-10 12 15,0-2 0 1,-6-8-9-16,-9-4-8 15,0-1-30-15,-8 1-13 0,-5 1-22 16,4 4-8-16,-5 10-8 16,-2 4-16-16,0 11-66 15,2 2-42-15,5 2-103 16,9 3-68-16,9-7 171 16</inkml:trace>
  <inkml:trace contextRef="#ctx0" brushRef="#br0" timeOffset="51581.28">23065 5023 981 0,'22'-36'162'0,"-9"4"181"0,-9 2-62 0,-8 13-40 0,-9 3-57 0,-11 12-94 0,-4 4-33 0,-8 14-42 0,6 11-9 15,6 18-14-15,7 6 0 16,17 13-1-16,0 3 2 15,6 0 6-15,8 8-27 0,-4-4-55 16,-4-4-78-16,-6-4-221 16,-3-6 222-16</inkml:trace>
  <inkml:trace contextRef="#ctx0" brushRef="#br0" timeOffset="51779.94">22757 5306 1177 0,'8'-16'156'0,"2"3"75"0,12 4-37 0,9 2-23 0,10-1-76 0,7 7-29 0,-1-5-41 0,7-2-13 0,-10-2-12 16,2-4-51-16,-1-2-290 15,7-6 232-15</inkml:trace>
  <inkml:trace contextRef="#ctx0" brushRef="#br0" timeOffset="51962.93">23382 4866 1509 0,'-30'7'129'0,"0"9"45"0,8 5-16 0,5 20-56 0,4 6-38 0,8 16-26 16,4 6-13-16,1 1-20 15,3-1-1-15,2-6-97 16,1-3-62-16,0-11 82 16</inkml:trace>
  <inkml:trace contextRef="#ctx0" brushRef="#br0" timeOffset="52113.14">23111 5302 1648 0,'11'-6'100'0,"5"4"12"16,2 1 4-16,6-1-42 0,9 1-34 0,0-1-24 0,10-4-27 0,3 0-215 0,6-4 162 0</inkml:trace>
  <inkml:trace contextRef="#ctx0" brushRef="#br0" timeOffset="52329.73">23742 5225 997 0,'-13'-1'166'16,"2"1"82"-16,8 0-40 0,6-4-18 0,7 4-76 0,4-1-29 0,2-4-36 0,6 2-19 0,1-5-27 15,3 3-39 1,0-4-192-16,1 4 153 0</inkml:trace>
  <inkml:trace contextRef="#ctx0" brushRef="#br0" timeOffset="53045.7">24177 5252 1051 0,'-11'-2'167'0,"-3"2"229"0,-2-4-183 0,-9 2-39 0,-3 2-49 0,-9 8-88 0,-1 5-16 0,2 12-20 0,0 8-6 0,14 9-6 16,6-1-2-16,16-1-2 15,9-4-17-15,10-9-38 16,7-5-31-16,7-17-78 16,6-4-46-16,-1-12-78 15,1-8-21-15,2-12 67 0,5-7 66 16,-5-8 160 0,2-6 102-16,-8-11 104 0,-9-8 38 0,-10-6 26 15,-8-7-10-15,-8 9-21 16,-5 7-19-16,-6 25-16 15,0 20-31-15,-11 29-65 16,3 18-18 0,-3 20-46-16,6 14-6 0,7 11-3 15,6 4-1 1,6-5-1-16,2-2 0 0,4-11 1 16,2-3 0-1,2-11 1-15,1-8-1 0,0-12-2 16,-3-10 2-16,3-14 2 15,-3-13 2-15,10-9 6 16,-5-7 1-16,3-2-4 16,6 2-2-16,-6 11-5 15,-3 9-3-15,-4 13-4 16,-5 7 0-16,0 8 0 16,3 5 0-16,-2-1 4 15,4-1 0-15,4-6 1 16,2-9 1-16,-4-4 3 15,3-3 2-15,-1-9 4 0,-4-3 1 16,-2-5 13-16,1 1 7 0,6-2 12 31,-2 6 5-31,-1 12-10 0,-2 3-8 0,-5 12-17 32,2 4-8-32,-1 8-6 0,-2-4 0 15,5-3-20 1,4-2-29-16,2-12-98 0,5 0-52 15,2-3 97-15</inkml:trace>
  <inkml:trace contextRef="#ctx0" brushRef="#br0" timeOffset="53195.95">24728 4881 1563 0,'-24'2'83'16,"-1"1"58"-16,0 2-86 0,9-4-13 0,5-2-26 0,8-4-229 0,4 2 153 0</inkml:trace>
  <inkml:trace contextRef="#ctx0" brushRef="#br0" timeOffset="53606.48">24972 5358 995 0,'2'47'66'15,"-2"-3"49"-15,0 2-42 0,-2-4 0 0,1 4-31 0,-7 0-41 0,2 0-12 0,-4-2-12 16,2-6 1-16,0-15 6 16,2-1 13-16,3-15 42 15,1-7 37-15,2-11 55 16,0-12 23-16,2-21 16 15,1-12-24-15,3-28-31 16,1-9-6-16,5-6-39 0,4 6-2 16,6 26-12-16,2 17-16 0,1 25-13 31,-1 9-11-31,-5 16-21 0,0 6-4 16,-2 15-1-1,3 2 2-15,-2 4 5 0,-6 0 3 16,-10 0 2-16,-2-4 3 15,-13 3 2-15,-6-9 1 16,-15-1-20 0,-14-4-19-16,-16-7-74 0,-7-5-54 15,-7-8-164-15,7-4 174 16</inkml:trace>
  <inkml:trace contextRef="#ctx0" brushRef="#br0" timeOffset="61465.08">19130 6285 446 0,'-3'0'176'0,"-1"-2"-6"0,-4 2 154 0,0-1-62 16,-3 1-19-16,1 1-48 0,-1 4-26 0,5-2-51 0,-5 0-28 0,1 13-25 0,7 9-6 0,-5 34-17 0,13 20-5 0,0 28-13 16,4 22-8-1,6 40-7-15,-3 3-4 0,6 19-4 16,-4-1 0-16,6-24-30 15,-2-19-3-15,4-37-30 16,1-23-33-16,-10-43-30 0,0-9-55 16,-10-32-271-16,-3-19 278 0</inkml:trace>
  <inkml:trace contextRef="#ctx0" brushRef="#br0" timeOffset="62191.99">19189 6520 894 0,'-17'-13'84'0,"-2"2"68"0,1 3 0 0,7 4-10 0,6 0-9 0,1-5-20 0,7 3-10 0,0-7-23 15,6 0-16-15,12 1-23 16,9 1-11-16,11-5-12 15,16 0-4-15,26-1-10 16,14-2-1-16,27 3-4 16,6 5-2-16,21 6-2 15,16 4 0-15,19 1 0 0,15 1 1 16,31-2 1-16,-5-5 2 16,14-7 8-16,10-3 8 15,-17-9 19-15,5-2 11 16,-7-8-3-16,-14 2-3 0,1 2-15 31,2 7-10-31,-22 10-6 16,0 9-1-16,-12 7-4 15,-7 7 0-15,-22 5 1 0,-21 1 1 16,-34 2 6-16,-23 0 14 16,-23-3 9-16,-13-2 6 15,-22-8 7-15,-7 1-9 16,-15-5 5-16,0-3-6 0,-7-2-8 15,2-4-6 1,4 5-17-16,-1-3-2 0,2 2-5 16,3-1 0-16,2-1-1 15,2 3 1-15,-4 0 1 16,3 1 0-16,-3 2 1 16,-1 1 0-16,-2 0 1 15,9 0 0-15,-6 0-2 0,7 6 0 16,-4 5-4-1,4 5-2-15,-6 14-5 16,4 8-2-16,2 21-6 16,-1 23 0-16,4 35 4 15,-2 22 3-15,-2 41 7 16,-1 12 0-16,-8 8-17 16,-5-1-21-16,2-19-22 15,2-22 0-15,12-29 21 16,3-17 23-16,10-41-18 0,2-10-42 15,-13-20-111-15,0-11-100 16,-12-19 156 0</inkml:trace>
  <inkml:trace contextRef="#ctx0" brushRef="#br0" timeOffset="63057.97">20383 7021 689 0,'-5'2'120'0,"-1"7"62"0,6 7-8 0,-5 6-2 0,5 11-60 0,-1 13-26 0,-7 17-47 0,3 3-19 0,0 12-16 15,-4-1-1-15,1-16 2 16,8-7 2-16,0-22 8 16,6-10 10-16,-6-21 30 15,3 6 16-15,1-26 21 16,0-10-6-16,3-21-17 16,2-12-13-16,2-7-11 0,3-10 6 15,-7-17 12 1,4 3-1-16,0 8-10 0,0 12-2 15,3 37-24 1,-9 14-8-16,4 23-21 16,-4 15-13-16,-2 22-1 15,2 6 5-15,-5 8 12 16,0 0 0-16,8-11 2 16,8-6-1-16,2-22 1 15,11-7 3-15,1-14 4 16,-2-13 2-16,9-21 2 15,2-10-2-15,7-18 2 0,-1-1 3 16,8 7 3-16,-5 4 0 16,1 24 1-16,-11 17-7 15,-9 25-8-15,-6 19-5 0,-9 34-6 16,-1 13 0 0,-11 23 4-16,-1 7 2 15,-4-4 0-15,3-3-3 16,3-17-51-16,8-8-43 0,2-20-86 15,12-6-158-15,-1-31 202 16</inkml:trace>
  <inkml:trace contextRef="#ctx0" brushRef="#br0" timeOffset="63791.33">21372 7152 1453 0,'-4'14'46'0,"-4"7"12"0,3-1-12 0,-3 3 29 0,8-3 0 0,8-12-1 0,5-2 1 0,7-15-11 0,1-5 0 0,10-10-14 0,1-6-10 0,4-5 4 16,-8-1 6-16,-17-2 23 16,-6 7 9-1,-19 5-4-15,-5 4-8 0,-9 21-35 16,-13 2-14-16,-4 26-22 15,-4 11-8 1,7 14-3 0,1 8 1-16,17-5 3 15,5-4 0-15,19-15 3 0,11-6-1 0,13-16 1 16,12-1 1 0,13-13 3-16,5-5 1 0,12-9 3 15,8-5 1-15,-1 0 1 16,-2-3 0-16,-18 4 0 15,-7 11-1-15,-16 7-2 16,-5 7-2-16,-12 9-1 16,-4 2-1-16,-10 0 1 15,-7 5 1-15,-1-8 4 16,2-1 2-16,1-7 7 16,6-7 0-16,-2-8 1 15,4-6-3-15,7-18-4 16,4-9 1-16,7-3-6 0,1-10 0 0,6 13-4 31,4 10-5-31,-1 20-6 16,5 9-3-16,-8 16-2 15,-2 12 2-15,-8 2 7 16,-1 7 3-16,0-8 5 16,0-2 1-16,-2-13 3 15,2-4 1-15,4-9 1 16,1-7 1-16,4-16 1 15,5-3 0-15,0-15-1 16,0 1 0-16,0 1-4 0,-5 7 0 0,-4 11-3 16,-2 13-4-16,-4 18-4 15,-2 16 0-15,1 15-1 16,-1 10 3-16,-2 1 4 16,-2-9-7-16,-1-5-73 15,6-7-45-15,4-8-251 16,2-3 212-16</inkml:trace>
  <inkml:trace contextRef="#ctx0" brushRef="#br0" timeOffset="64622.51">22787 6972 1207 0,'0'-3'135'0,"-3"3"74"0,-3 5-25 0,-8 20-67 0,-5 12-46 16,-3 13-43-16,0 7-3 16,6-5-12-16,6-5-5 15,13-18-4-15,13-9 0 16,16-17 4-16,7-3 3 16,9-9 11-16,4-7 7 15,-5-6 12-15,-1-3 10 16,-21-8 31-1,-8-4 1-15,-20-8-6 0,-14-1-10 16,-24 6-51-16,-14 2-14 16,-4 20-22-16,-2 11-6 15,12 12 2-15,11 4-2 16,17 2-20-16,15-3-7 16,23 0 1-16,10 2 8 0,16 2 30 15,3 6 11-15,9 5 3 16,0 6 0-1,-3 4 1-15,-11-5 1 0,-9-1 2 16,-13-5 2-16,-8-9 3 16,-2-2 3-16,-4-10 9 15,-5-7 3-15,0-7 3 16,0-5-3-16,0-14-10 16,11 0-6-16,3-7-4 0,7 1-3 15,2 7 0-15,6 5-1 16,-3 17-2-1,3 1 0-15,-2 10-3 0,-2 4 3 16,0-1 1 0,0 4 1-16,-1-9 4 15,3 0 2-15,0-13 0 16,4-9-1-16,2-4 0 0,4-4 6 16,-11-5 15-16,0 0 7 15,-12 8 6-15,-1 4-1 16,-13 13-8-16,0 2-8 15,-5 18-12-15,-3 4-4 16,-5 24-10-16,2 5 1 16,2 23 1-16,2 8-3 0,6 16 0 15,2 4-2 1,3 4 1-16,-3 3-1 0,-15 5-46 16,-6 4 4-16,-18 4-13 15,-13-5-1-15,-10-10 51 16,-10-8-6-16,1-18 13 15,4-15 5 1,1-26 19-16,4-18 12 0,-1-33 22 16,7-19-2-16,23-31-51 15,25-20-37 1,46-21-73-16,19-5 38 0,32 8 23 16</inkml:trace>
  <inkml:trace contextRef="#ctx0" brushRef="#br0" timeOffset="77457.32">11585 5421 403 0,'-11'-3'87'16,"1"-4"102"-16,9 2 1 0,1-1-4 0,0 1-9 0,0 4-19 0,0-1-15 0,-10 5-29 0,-1 2-12 0,-1 3-22 0,-4 2-4 0,10 1-9 0,1-5-4 0,2 3-14 15,3-4-4-15,3 3-4 16,6 1 2-16,18-1 3 16,9 3-3-16,16 4-9 0,5-1-9 31,25 3-5-16,10-4-4-15,28-7-9 16,12 0-1-16,-1-9-4 16,0-2 1-16,-5-6 2 0,4 0-1 0,-3 3 1 15,-13-3-1-15,-21 5 1 16,-25 3 1-16,-10 1 3 16,-7 2 1-16,-20 2 5 15,-4 1 2-15,-22 2 5 0,-13-2 3 16,-17 3-6-16,-13-1-2 15,-13-5-11-15,-2 0-4 16,-25-8-6-16,-15-1-4 16,-31-4-8-16,-9-1-4 15,-6 1-7 1,-1 4-1-16,-10 1-2 16,3 5 4-16,4 3 10 0,9 1 2 0,33 2 7 15,14 4 0-15,18-4 2 16,18 0 1-16,26 0-3 15,17 0-4 1,24-1 1-16,14 0 5 0,22-1 13 16,6 2 9-16,10 5 10 15,6-3-4-15,18 9-7 16,9 3-5-16,19 4-8 16,3 4 0-16,-5-1-2 0,-3-1 1 15,-11-4-1-15,8-1 2 16,-3-14 1-16,-2 3 1 15,-26-12 4 1,-9-3 2-16,-29-1 6 0,-16-2 6 16,-13 0 15-16,-12-2 3 15,-23-4-9 1,-14-2-13-16,-37-2-31 0,-21-1-12 0,-37 8-14 31,-2 5-2-31,-15 4 11 0,4 3 6 16,-1 2 15-16,-7 3 7 15,21 8-1 1,12 2-1-16,33 1 0 16,20-1 0-16,26-7 1 15,16-1-5-15,28-4-13 0,5 4-1 16,34 3 0-16,6 5 6 16,28 1 11-1,15 2 4-15,27-1 0 0,12 3 1 16,5-6 0-16,4-1 0 0,-9-4 2 15,2 1 1-15,-7-8 3 16,-11 1 1-16,-27-1 3 16,-25-5 3-16,-37 4 9 15,-9-2 8-15,-28 0 3 16,-12 1-3-16,-32-6-18 0,-20 2-12 16,-33-4-6-16,-15 1-2 15,4 6-2 1,8 0-5-16,15 7-17 15,11 10-2-15,23 12-20 16,9 2-22-16,31 5-63 16,21 5-93-16,10-6 128 0</inkml:trace>
  <inkml:trace contextRef="#ctx0" brushRef="#br0" timeOffset="83849.84">22038 8594 766 0,'5'-8'97'0,"-4"-5"106"0,2 2-12 15,-1 0 15-15,0-2-14 0,2 6-28 0,-2-1-6 0,-2 3-24 0,0 10-19 0,1-1-21 0,-1 12-13 0,4 13-21 0,-1 2-6 0,5 21-27 0,-4 8-9 0,3 17-10 0,-3 13-2 0,0 6-2 16,-1 4 0-16,-3-7 0 0,-5-8-13 15,0-22-46 1,-3-8-42-16,2-20-115 0,-3-10-56 16,2-19 139-16</inkml:trace>
  <inkml:trace contextRef="#ctx0" brushRef="#br0" timeOffset="84237.48">21970 8688 1366 0,'2'-31'138'0,"7"5"84"0,-1 6 0 0,13 7-55 0,7-4-35 0,18 8-46 15,9-1-20-15,21 4-22 0,3 4-12 0,-2 9-14 0,-12-4-5 16,-21 9-5-16,-14 4 2 0,-22 5 8 0,-16-9 7 0,-13 9 2 0,-7-1-2 0,-21-6-5 16,2 7-4-16,-26-20 0 0,4-5-2 0,7-12-2 15,12-1-5-15,24-4-8 16,12 4 0-16,16 7 3 16,9 10 1-16,14 11 13 0,14 15 4 15,13 10 2-15,4 8-3 16,5 16-6-16,-7 6-6 15,-5 13-5-15,-7 6 3 16,-5-3 0 0,-1-6 1-16,-6-16-39 15,3-8-37-15,-1-21-108 16,1-7-76-16,1-16 134 16</inkml:trace>
  <inkml:trace contextRef="#ctx0" brushRef="#br0" timeOffset="84636.98">22932 8605 1535 0,'4'6'126'0,"5"11"74"0,-9 10-26 16,0 22-15-16,-1 5-49 0,-18 20-51 0,4 13-13 0,-10 7-25 15,-2 4-6-15,-1-15-6 0,4-7-2 0,10-24-4 0,1-12 1 0,10-21-1 0,-1-16 0 16,7-24 3 0,1-10 3-16,1-42-1 15,6-18 0 1,2-28-2-16,7-7 2 0,1 3 16 16,4 13 3-16,8 22 7 15,2 15 2-15,0 41-13 16,-2 20-5-16,-6 32-5 15,-1 17-3-15,-2 21-1 16,-2 8 2-16,-4 8-5 0,4 5-1 16,3 0 0-16,-1 0-1 15,2-7 1-15,-4-7 0 0,-3-13-31 16,-4-9-31-16,-12-17-87 31,-2 0-79-31,-5-17 120 0</inkml:trace>
  <inkml:trace contextRef="#ctx0" brushRef="#br0" timeOffset="84849.09">22866 8830 1090 0,'2'0'224'0,"1"0"300"0,10 2-331 0,1-2 6 0,8 1-77 0,3-1-42 0,7-4-44 0,1-6-13 15,1 1-23-15,-2 2-48 0,3-1-151 16,-2 5-234-16,14 3 235 16</inkml:trace>
  <inkml:trace contextRef="#ctx0" brushRef="#br0" timeOffset="85132.25">23526 8538 1734 0,'-4'21'111'0,"-7"-4"61"16,2 7-29-16,1 14 3 0,-1-2-46 0,7 18-59 0,4 9-6 0,7 9-23 0,-3 6-4 16,2 4 8-16,-6-5-37 0,-1-8-128 0,-1 4-88 0,-1-20 100 0</inkml:trace>
  <inkml:trace contextRef="#ctx0" brushRef="#br0" timeOffset="85276.98">23522 8682 989 0,'-12'-43'196'0,"1"4"262"0,9 26-274 0,2 4-10 0,10 18-60 0,7 10-42 0,13 16-23 0,5 9 0 0,6 7-12 0,3 4-10 0,-3-2-9 0,-2-2-5 0,-1-9-6 0,-3-7 0 0,-5-14-18 0,-6-9-37 16,-9-9-123-16,-7-14-142 0,8-25 165 0</inkml:trace>
  <inkml:trace contextRef="#ctx0" brushRef="#br0" timeOffset="85485.47">24196 8452 1032 0,'8'4'163'16,"-3"4"244"-16,-5 0-189 0,-10 2-6 0,-5 4-25 0,-14 8-83 15,-4 9-24 1,-13 12-39-16,-1 4-24 0,-2 2-10 15,-1-1-4-15,5 0-9 16,7 0 9-16,10-9-65 0,6-3-68 0,14-10-182 31,2-12 159-31</inkml:trace>
  <inkml:trace contextRef="#ctx0" brushRef="#br0" timeOffset="85698.32">24106 8403 1040 0,'11'-8'133'0,"-1"5"164"0,1-2-98 0,0 18-2 0,0 6-24 0,-5 7-39 0,7 20-5 0,-5 9-14 0,-5 7-19 15,2 15-40-15,-7-3-13 0,-1 13-22 16,-7 11-7-16,-1 4-4 15,-1-1-20 1,-1-1-79-16,4-7-102 16,4-13 99-1</inkml:trace>
  <inkml:trace contextRef="#ctx0" brushRef="#br0" timeOffset="107382.62">19361 8408 1034 0,'-21'12'91'0,"1"-1"54"0,2-8-85 15,4-1-13-15,0-4-28 0,0-6-3 0,3-3 13 0,0 2 3 0,1 0 21 16,9 7 12-16,-2 10 10 0,3 3 12 0,6 16-3 0,3 14-5 0,6 3-14 0,2 17-17 16,8 13-21-16,2 7-11 0,3 32-14 15,5 15-2-15,-9 13 0 0,0-7 1 0,-3-21 1 0,-1-10 0 16,4-20 1-16,1-6-1 0,4-9-1 0,-4-13-1 15,0-14 4-15,9-4 3 16,-3-12 7-16,10-1 3 0,10-1-3 16,9-2-6-16,29 6-8 31,25 4-7-31,26 9-3 0,22 2 0 16,30 15 2-16,9 1-1 15,10 5 0-15,14-3 0 16,5-20-3-16,-1-13 8 15,34-23 2-15,-13-10 1 16,11-22 11-16,7-13-2 16,-25-11 20-16,1 1 15 15,-11 5 5-15,-21 7 4 16,-15 6 4-16,-17 4-12 0,-40 6 3 16,-21-1 2-16,-42 4 0 15,-24-10 10-15,-37-8 4 16,-11-6-1-16,-14-21-26 0,-4-3-12 15,-4-25-18 1,4-3-7-16,5-18-2 0,4-6-1 16,4-14-5-1,4 0-2-15,7 11-25 16,-4 15-41-16,-5 21-161 16,-8 21 151-16,-37 12-12 0</inkml:trace>
  <inkml:trace contextRef="#ctx0" brushRef="#br0" timeOffset="108372.37">22257 10524 699 0,'11'-13'85'0,"-1"-1"73"0,-10 1-36 0,-3 1 11 0,-7 1-22 0,-1 0-15 0,5 1-35 0,-2 4-11 15,6 4 8-15,1-1 6 0,-1 2 13 0,-1 1 3 0,1 1 5 0,2 6 2 0,10-1 7 0,-7 0-4 0,2 4-5 16,0-6-13-16,-9 1-17 0,0 1 0 0,-1-2-10 0,8 7 4 0,-3 1-10 0,0 1-2 15,5 11-6-15,0-4-4 16,-5 4-3-16,4 7-5 16,4 4-11-16,-6 8-5 15,6 16-3-15,-4 12-2 16,-2 32-3-16,0 14 0 16,-1 32-1-16,-1 8-1 0,5 16 1 15,-4 2-2-15,10-3 1 16,5 1 2-16,9-12 3 15,1-1 2-15,1-15 2 16,-4-10 3-16,-5-18-2 0,2-15 0 16,-6-20-32-1,0-6-46 1,-3-24-163-16,4-14 138 0</inkml:trace>
  <inkml:trace contextRef="#ctx0" brushRef="#br0" timeOffset="109938.23">23280 13271 555 0,'-13'-24'140'0,"-11"-1"106"0,2 9-32 0,-1 2-7 0,-11 2-28 0,8 1-10 0,-14 1-32 0,-14 4-15 0,-18-4-26 0,-9 1-17 0,-13 4-15 0,9-1-18 16,-2 6-15 0,-3 1-4-1,14 12-19-15,-12 6-2 16,0 11-11-16,9 9-5 0,0 12-7 15,27 6-3-15,22-1-6 16,9 0-2-16,21 0-2 16,16-4 0-16,33 2 4 15,17-4 2-15,34-5 4 16,7-3 1-16,22-12 2 16,15-3 2-16,20-14 5 15,11-6 5-15,14-14 5 0,12-4 4 16,-17-10 6-16,-6-4 3 15,-18-7 10-15,-20 1 7 16,-22-6 10-16,-9 3 2 16,-41-3 7-16,-20-11 14 15,-39 2 1-15,-14-1-5 0,-42-12-19 32,-15 9-24-32,-35-13-17 15,-14 1-6-15,-7 9-3 0,-7 5-15 16,-25 18-49-16,-9 16-29 15,4 25-71-15,9 10-46 16,2 21 124-16</inkml:trace>
  <inkml:trace contextRef="#ctx0" brushRef="#br0" timeOffset="110452.32">22163 13462 393 0,'-29'-2'48'0,"-2"2"56"0,7 5-58 16,5 5-5-16,6-1 29 0,2 4 33 0,8 6 53 0,-3-1 21 0,9 16 27 0,2 3-6 0,7 20-17 15,1 11-12 1,3 22-48-16,-5 8-22 0,-6 18-52 16,-5 4-14-1,-8 14-19-15,-6 15-8 0,-7 7-7 32,2 3-6-32,0-19-18 0,10-15-16 15,12-32-47-15,9-13-28 16,9-31-69-1,12-13-108-15,21-37 177 16</inkml:trace>
  <inkml:trace contextRef="#ctx0" brushRef="#br0" timeOffset="110897.24">24373 13667 1124 0,'-25'-19'78'15,"1"2"88"-15,7-7-30 0,2 8 13 0,1-1 13 0,3 7-17 0,6 3-10 16,-3 7-1-16,4 12-15 0,-7 15-8 0,-2 20-6 0,0 21-26 0,-5 16-12 16,5 21-26-16,3 10-17 15,1 5-17-15,3 3-5 0,6-6-3 0,4-2-26 0,11-12-78 0,-1-6-37 0,13-15-87 16,-1-12-34 0,0-12-43-1,-1-7-79-15,-20-6 220 0</inkml:trace>
  <inkml:trace contextRef="#ctx0" brushRef="#br0" timeOffset="111454.24">22068 15017 502 0,'-21'11'94'0,"-1"0"84"0,8-3-22 0,2 0 6 0,8-2-3 0,3 0-3 0,2 7-10 16,4 0-9-16,8 7-24 15,1 10-19-15,6 9-47 0,7 12-19 16,24 12-23-16,15 8-7 16,22 6-2-16,5 1-2 15,18-9 0-15,4-9-3 16,36-18 9-16,9-13 11 0,10-28 28 31,8-5 17-31,-2-26 14 16,-3-7-5-16,-20-11-19 15,-17-9-14-15,-43-8-40 16,-17-3-59-16,-24-3-171 0,-13 2 142 16</inkml:trace>
  <inkml:trace contextRef="#ctx0" brushRef="#br0" timeOffset="112054.36">21989 15980 1491 0,'0'0'172'0,"3"5"122"0,-1 1-91 0,-1-1-21 0,1 9-58 0,0 5-27 0,4 14-40 0,-1 12-21 16,-1 16-16-16,3 5-10 16,-7 15-14-16,-2 5 7 15,-3 4-58-15,4 0-27 16,-1-9-81-16,4-7-50 15,4-24-126-15,0-10 182 0</inkml:trace>
  <inkml:trace contextRef="#ctx0" brushRef="#br0" timeOffset="112287.33">22396 16072 1424 0,'8'-3'189'0,"-3"1"183"0,-2 4-83 0,5 23-80 0,-5 0-40 0,-2 15-66 16,6 12-34-16,-9 3-35 15,2 8-11-15,0 5-19 0,2 0-4 16,-1-5-23 0,-1-5-33-16,0-8-112 0,-8-7-67 15,-1-15-190-15,-2-9 218 16</inkml:trace>
  <inkml:trace contextRef="#ctx0" brushRef="#br0" timeOffset="112436.95">22073 16381 1442 0,'14'19'142'0,"11"-2"101"0,11 5-60 16,13-1-56-16,5-2-32 0,0-7-46 0,-4-8-15 15,-3-9-89-15,1-13-83 16,12-7 80-16</inkml:trace>
  <inkml:trace contextRef="#ctx0" brushRef="#br0" timeOffset="112603.57">23032 16122 2017 0,'-6'46'155'0,"-2"3"68"0,-8 1-35 0,0 7-92 16,2 0-43-16,1-5-61 0,5-2-42 0,4-5-114 0,-1-9-93 0,-5-8 128 15</inkml:trace>
  <inkml:trace contextRef="#ctx0" brushRef="#br0" timeOffset="112886.83">22625 15969 1731 0,'5'-3'158'0,"12"5"123"0,8 9-68 16,10 14-58-16,11 7-21 0,18 7-39 0,3 0-22 0,8 6-32 0,-8-8-12 0,-14 8-16 15,-4 0-3-15,-13 1-3 16,-2 0 0-16,-14 4 3 15,-7-1 0-15,-17-3-13 16,-10 1-8-16,-20-6-21 16,-3-4-16-16,-18-9-22 15,-11-6-22-15,-18-9-39 16,1-10-35-16,8-6-56 16,12-8-52-1,25-5 149-15</inkml:trace>
  <inkml:trace contextRef="#ctx0" brushRef="#br0" timeOffset="113103.46">23481 16228 1269 0,'51'-8'247'0,"-5"0"209"0,-15 10-169 0,-4 12-35 0,-21 10-98 16,-7 1-34-16,-2 17-65 0,-12-1-19 15,4 7-31 1,8 1-29-16,-6-10-70 0,-2-3-54 0,11-10-122 16,0-9-135-16,-5-12 232 15</inkml:trace>
  <inkml:trace contextRef="#ctx0" brushRef="#br0" timeOffset="113386.66">23414 15976 1724 0,'6'0'141'0,"8"0"129"0,10 3-70 0,23 14-26 0,10 4-27 16,11 5-53-16,4 11-18 0,-5-6-37 16,-3 4-3-16,-1 0-18 15,0-7-8-15,-14 5 3 16,-6 0-4-16,-15-3 14 15,-13 3 1-15,-19-3-9 16,-11 2-6-16,-25-1-21 0,-12 4-10 16,-20 3-20-16,-9 1-12 15,-34 6-23-15,-8 0-28 0,-11-7-66 16,6 0-34 0,27-8-217-16,16 6 238 0</inkml:trace>
  <inkml:trace contextRef="#ctx0" brushRef="#br0" timeOffset="118934.26">22229 14432 595 0,'-3'6'128'0,"-7"-3"142"0,6 5-60 15,-3-5-54-15,2 2-28 0,4-3-44 0,1-2-10 0,11-2-6 16,6-1 0-16,21 0 0 15,5-4 2-15,10 3-8 0,9 2-3 16,20 5-16-16,13 5-8 16,45 2-13-16,13 1-8 15,11-2-2-15,10 2-2 16,2-5-2-16,4 1 0 16,-17-6 2-16,-20-1 0 0,-40-1 1 15,-21-4 0 1,-32 3-47-16,-15 2-80 15,-43 0 69 1</inkml:trace>
  <inkml:trace contextRef="#ctx0" brushRef="#br0" timeOffset="119722.94">22510 14796 637 0,'0'6'160'0,"0"2"175"0,0 3-158 0,0 3-14 0,-5 13-61 0,-1-1-33 0,2 11-42 0,-5 1-14 0,0 5-13 15,2 4-1-15,-2-1-2 16,6 0 0-16,-2-9 2 16,-3-3 1-16,8-16 2 31,-3-3-1-31,1-17 12 0,2-7 15 0,3-20 26 15,2-10 15 1,8-18 3-16,-2-8-10 0,1-6-16 31,-1 0-12-31,-1 15-16 0,3 7-3 16,-4 24-8-16,-1 12-3 0,3 26 0 16,-3 9 3-16,0 20-6 15,4 6 1-15,-2 4-1 16,1 3-3-16,3-11 2 15,0-13 1-15,4-13 2 16,4-13 2-16,-3-15 7 16,4-10 7-16,-1-17 17 15,0-8 10-15,-1-6 14 16,-1 1 0-16,-5 5-12 16,0 8-8-16,-5 18-16 0,-2 11-2 15,-3 20-9-15,-2 11-3 0,-2 21-8 31,1 8-3-31,-2 12-1 16,3 3-6-16,0-3-79 16,0-4-58-16,8-6-207 15,5-5 184-15</inkml:trace>
  <inkml:trace contextRef="#ctx0" brushRef="#br0" timeOffset="120117.26">23112 15063 1065 0,'0'-10'182'0,"0"-1"119"0,0 16-114 0,-4 7-60 0,-3 14-87 0,6 8-25 0,-2 3-13 0,6-3-2 0,9-8-5 16,1-8 1-16,4-18 3 0,1-9 5 16,-1-15 23-16,0-6 10 15,4-6 18-15,1 5 0 16,-5 5-8-16,-4 6-4 15,0 17-8 1,-4 3-8 0,-3 12-8-16,1 7-6 0,-3 6-11 15,3 2 3-15,-3-3-1 16,6 0 0-16,-4-7 2 16,2-1 10-16,-5-4 23 15,-1 3 13-15,-2 0 7 16,-2 9-8-16,-3 7-24 0,-6 7-13 15,0 8-10-15,-4-2-1 16,0 2-3 0,0-13-5-16,2-1-55 0,0-12-42 15,6-7-104-15,-8-10-134 16,12-8 197-16</inkml:trace>
  <inkml:trace contextRef="#ctx0" brushRef="#br0" timeOffset="120417.32">23647 14760 1471 0,'-5'3'206'0,"2"8"-89"0,2 13 147 0,-9-1-87 0,-6 9-60 0,-1 4-46 0,-3 5-54 0,7 11-8 0,13-1-14 0,-2 1 2 0,6-5-57 31,-1-9-48-31,5-10-146 0,-5-10 130 0</inkml:trace>
  <inkml:trace contextRef="#ctx0" brushRef="#br0" timeOffset="120636.8">23417 14790 1438 0,'-5'-13'123'0,"5"7"84"0,6 1-29 0,10 10-50 0,13 0-6 0,19 4-14 0,8 2-14 16,7 2-24-16,-6 1-18 0,-13 11-30 0,-8 5-6 0,-22 6-6 16,-4 2 1-16,-21 0-11 15,-2 1-22-15,-17-1-56 16,-5 2-41-16,-12-2-74 16,1-2-58-16,2-8 144 15</inkml:trace>
  <inkml:trace contextRef="#ctx0" brushRef="#br0" timeOffset="120927.34">23898 14985 1378 0,'0'8'152'0,"-6"0"98"0,6 13-118 0,0 2-37 0,-2 1-60 0,7 3-18 0,0-12-14 0,2 0 2 0,4-11 27 0,2-4 9 16,-5-12 21-16,3-6 10 15,-2-2-7-15,-1-5-2 16,-8 1-10-16,-3-1-14 16,-6 3-19-16,-7 3-11 0,-1 9-58 15,-1 7-54-15,1 6-203 16,4 7 175-16</inkml:trace>
  <inkml:trace contextRef="#ctx0" brushRef="#br0" timeOffset="121133.71">24256 14941 1344 0,'-3'-3'213'0,"-7"-5"175"0,-13 7-186 0,-2 2-31 0,-7 15-94 0,-4 11-34 0,7 15-31 16,1 6-9-16,11 2-11 0,9-1-8 15,12-10-44-15,9-6-44 16,11-17-117-16,4-8-170 16,5-19 222-16</inkml:trace>
  <inkml:trace contextRef="#ctx0" brushRef="#br0" timeOffset="121355.12">24524 14847 988 0,'-4'1'218'0,"-6"2"153"16,-10 10-102-16,-9 6-64 0,2 11-95 0,-3 3-39 0,-1 5-42 0,7 1-14 0,10-3-17 0,9-2-6 0,8-6-4 15,10-3 0-15,6-6 3 16,-3 0 6-16,-10-2-69 16,0 4-79-16,-15 1-303 15,-13 2 253-15</inkml:trace>
  <inkml:trace contextRef="#ctx0" brushRef="#br0" timeOffset="139941.73">16974 9012 568 0,'-11'0'132'0,"0"1"133"0,5 1-2 0,2 6-24 0,4-2-21 0,0 13-34 0,-1-2-18 0,1 8-42 32,1 5-22-32,9 7-35 15,-1 2-17-15,6 10-25 16,-3 5-7-16,-7 4-10 0,4 7-3 16,-7 2-1-1,-4 4 0-15,2-6-15 16,2-7-34-16,-2-13-77 0,9-16-64 15,-4-21-228-15,5-16 237 16</inkml:trace>
  <inkml:trace contextRef="#ctx0" brushRef="#br0" timeOffset="140319.2">17323 8944 1373 0,'3'16'127'0,"-3"7"89"0,0 2-10 0,-10 7-42 16,-2 7-26-16,-6 9-52 0,-7 2-20 0,1 15-28 0,-1-1-11 0,9 12-13 0,2 1-6 0,5 2-6 15,6 0-2-15,4-5-5 0,7-12 2 0,8-21-3 0,7-13 2 0,12-20 5 16,6-13 6-16,3-22 13 0,-1-9 1 16,-4-6 1-16,-5-1-2 0,-19 5 1 15,-15 7 1-15,-23 9 2 16,-9 3-2-16,-11 12-10 16,1 7-7-16,-1 13-8 15,5 3-4-15,10 6-46 0,4-2-48 0,13 1-154 16,10-7-268-1,13-9 303-15</inkml:trace>
  <inkml:trace contextRef="#ctx0" brushRef="#br0" timeOffset="140974.54">18201 8964 396 0,'19'-12'151'0,"-8"-1"164"0,-4 0-16 0,-9 6-52 0,-1-5-17 0,-8 0-31 0,-8 1-17 15,-6 0-32-15,-5 1-24 0,-10 6-35 0,-2 4-19 16,-3 12-38-16,0 12-7 0,-3 17-23 0,11 11-4 0,5 20-7 0,10 7-3 0,14 11-2 0,8-8 1 0,20-12 0 0,6-17 1 15,10-13 2-15,2-9 1 0,6-12 3 0,5-8 2 16,1-16 2-16,4-4 0 0,-7-12 4 16,-4-4 2-16,-18-8 3 0,-1-2 3 15,-16-7-1-15,-3-1-1 0,-4 9-2 16,-1 8-4-16,0 25 4 16,-3-2 0-16,3 31-1 15,-3 5 0-15,3 16-4 16,-3 3 0-16,-4-2-1 15,10-2-11-15,-3-4-104 0,0-8-47 0,7-12-226 16,-4-7 198 0</inkml:trace>
  <inkml:trace contextRef="#ctx0" brushRef="#br0" timeOffset="141193.49">18006 9112 1424 0,'-13'4'180'16,"2"5"105"-16,9 4-108 0,2-1-56 0,10-5-70 0,7-7-17 0,21-5-18 15,9-6-4-15,15-6-7 0,-5-6-3 0,4-2-41 0,-7 2-38 0,-13-1-124 0,-2 3-113 0,-15-2 172 16</inkml:trace>
  <inkml:trace contextRef="#ctx0" brushRef="#br0" timeOffset="141445.6">18520 8915 701 0,'8'8'146'0,"-3"5"150"0,4 9-50 0,-1 9-80 0,3 7-31 0,0 21-62 16,0 2-21-16,-3 9-25 0,-6 1-12 0,-2-4-11 0,-7-4-34 0,2-3-187 0,-2-1 147 15</inkml:trace>
  <inkml:trace contextRef="#ctx0" brushRef="#br0" timeOffset="141754.85">18509 8977 1239 0,'-6'-54'141'0,"-2"8"105"0,6 10-26 0,2 6-45 0,10 7-37 0,5 5-54 16,11 2-15-16,11 4-28 0,6-1-13 0,15 10-13 15,6 0-4-15,-4 9-6 16,-2 7 0-16,-17 3 0 16,-11 6 2-16,-25 8 2 15,-13 4 1 1,-22 6-2-16,-14 4-2 15,-5 0-3-15,-2-6-1 0,12-11-1 0,6-7 0 0,20-9-3 32,4-3-4-32,13-1 2 15,9-3 1-15,7 4 7 16,12 3 5-16,11-1 4 16,7 2 0-16,4 1-4 15,4-1-1-15,-12 4-2 16,-2 5 0-16,-14-1 2 0,-13 1 3 15,-9 6 12 1,-13 1 5-16,-23 5 6 0,-7 6-1 16,-26 1-11-1,-13 1-6-15,-13 0-2 16,-8 0-13-16,2-10-77 0,-5-7-59 16,-9-19 65-1</inkml:trace>
  <inkml:trace contextRef="#ctx0" brushRef="#br0" timeOffset="149816.82">11683 5559 315 0,'-11'0'114'0,"-4"-3"99"0,3 3-45 0,2 0-10 0,-1-3-18 0,3 3-7 0,12-3-13 0,3-2-8 0,20-4-23 16,3-4-15-16,27-3-23 0,9-1-4 0,35 6-5 0,11 2-4 0,10 13-13 0,6 7-9 15,-13 13-14-15,0 4 1 0,-8 1-1 0,2-2 2 16,-14-5 1-16,-9 0 0 0,-26-10 4 16,-17-1 1-16,-26-7 10 15,-10-3 4-15,-29-1 0 0,-16 2-2 16,-49 2-10-1,-16 1-4-15,-28 6-1 0,-1 2 0 0,-5-1 6 16,-7 3 0 0,-7-4-3-16,2 0-1 0,9-3-6 15,17-1-1-15,24-2-2 16,15 3-3 0,30-3-3-16,16 3-3 0,35-7-3 15,24 1 1-15,31-2 6 16,14-3 5-1,32-7 7-15,6-1 5 0,29 0 4 16,12 2 1-16,1-2 0 16,-8 1-2-16,-25 7-6 15,-17 1 0-15,-23 6 1 16,-13-1 2-16,-27 5 7 16,-20-4 10-16,-21 7 5 0,-22-7 3 15,-33 2-5-15,-7-1-16 16,-26-9-7-1,-2 6-8-15,-22-5-9 16,-7-7-2-16,0 1-8 0,8 1-1 16,30-1 6-16,20-1 2 15,31 7 1-15,13 0-4 0,36 0-9 16,9-2 1-16,39 2 8 0,19-7 8 16,30-1 11-1,20-3 5-15,12-2 1 16,-3 1 3-16,-20-1 3 15,-13 6 1-15,-27 2 1 16,-7 5 2-16,-39 3 6 16,-28 0 5-16,-10-6 4 15,-36 3-1-15,-28 1-12 16,-16 1-7-16,-17-4-11 16,-11 3-2-16,-5 7-4 0,3 5-5 15,27 8-3-15,16 8-3 16,38-1-4-16,15 0-2 15,29-9-35-15,10 0 4 0,21-23 21 32</inkml:trace>
  <inkml:trace contextRef="#ctx0" brushRef="#br0" timeOffset="160767.84">19137 2702 320 0,'0'3'93'0,"0"2"169"0,3-2-75 0,0 0 21 0,2 2-11 16,-5-2-37-16,0 0-6 0,-3 7-6 0,-4 1-7 0,-8 3-8 0,4 5-10 0,-13 1-17 0,-6-1-8 0,-8 0-32 0,-11-3-3 0,-11-2-18 0,-9 2-7 15,-12 0-4-15,-10 2-12 0,-4 6-3 0,2 3-4 16,-25 8-6-16,-19-7 8 16,-20 7 3-16,-10-4 3 0,-25 4 7 15,-4 1-3-15,-7-3-9 16,-10 2-5-16,-2 4-11 16,13 2-1-16,-3 4-1 15,1-1 2-15,34 3-2 0,6-3-1 16,35-3 0-16,25-3 0 15,28-6-2 1,13-2 1-16,9-7-2 16,8 1-1-16,16-8-2 15,7-4-2-15,12 1-5 16,1-2-8-16,15-5-66 16,1 4-47-16,19-9-170 15,10 1 159-15</inkml:trace>
  <inkml:trace contextRef="#ctx0" brushRef="#br0" timeOffset="161532.9">19082 2538 518 0,'-11'-3'119'0,"1"-2"79"0,2-3-25 0,-3-1-3 0,0 2-48 0,-2 4-16 0,4 3-15 16,1 0-4-16,0 3-3 0,5 4-4 0,-3 1-7 0,4 1 1 0,2-4-8 0,2 3-6 0,9-5-11 0,1 0-8 0,11-2-10 0,0-1-5 0,7-1-8 16,6-1-3-16,2 1-7 0,2 1-2 0,-4 9-4 15,-6-1 3-15,-8 11 12 31,-8 0 9-31,-12 11 19 0,-2-2 2 16,-13 10-5 0,-9 8-6-16,-8 6-14 0,-9 5-5 15,-7-2-5 1,3 0-4-16,-4 0-4 0,4-4-1 16,7-9-14-1,6-2-44-15,7-12-131 16,10-4-113-16,-4-2 145 15</inkml:trace>
  <inkml:trace contextRef="#ctx0" brushRef="#br0" timeOffset="162571.13">13074 3713 941 0,'0'1'127'0,"-6"-4"91"16,6 3-6-16,0-8-58 0,6 4-30 0,-4-3-28 0,-2 3-7 0,-11-4-24 0,-5 1-12 0,-8 6-26 0,-9-4-11 16,-6 11-8-16,-1 7-5 15,-1 3-3-15,3 6-1 16,15 1-4-16,7 0 2 16,16-3-1-16,13 2 0 15,15-1 3-15,8 1 1 16,4 0 0-16,1-3 2 15,0 0 1-15,-7-4 1 16,-1 3 1-16,-6 1 16 0,-11-4 10 16,-3 4 6-1,-13 0 13-15,-14 0-8 16,-9 0-9-16,-5-5-2 16,-7-1-8-16,-4-4-7 15,-12-7-8-15,-1-4 2 16,-9-9-61-16,9-1-32 15,11-1-89-15,12 0-68 0,20 2 136 16</inkml:trace>
  <inkml:trace contextRef="#ctx0" brushRef="#br0" timeOffset="162800.1">13360 3702 880 0,'14'0'201'0,"2"1"242"0,-4 7-229 0,-1 0 7 0,-12 9-81 16,-1 1-44-16,-9 7-55 0,2 5-16 0,1 6-15 16,-2 4-5-16,7-3-4 0,-5 0 1 15,8-9-56 1,-1-1-54-16,1-8-169 15,0-2-239-15,0-6 294 0</inkml:trace>
  <inkml:trace contextRef="#ctx0" brushRef="#br0" timeOffset="163151.4">13271 3850 825 0,'-6'-49'150'0,"0"8"174"0,6-3-87 0,11 11-44 0,3 0-36 0,19 4-61 0,8 4-12 15,14 1-20-15,7 7-11 0,-1 6-18 16,-5 6-8-16,-14 12-10 16,-7 5-4-1,-13 6-5-15,-14 4 3 0,-13 1 7 16,-9 4 1-16,-14-2 1 16,-9 2-2-16,-10-8-4 15,-5-6 0-15,-5-5-5 16,5-8-1-16,13-2-5 15,7 0-1-15,30 1-11 16,-1-4-3-16,19 15-1 16,12 5 2-16,21 11 11 15,2 2 3-15,-1 3 0 16,-6-1 0-16,-6 4-1 0,-3-4 1 0,-5-2-89 16,3-4-66-1,-6-4-259-15,9-7 216 16</inkml:trace>
  <inkml:trace contextRef="#ctx0" brushRef="#br0" timeOffset="163515.32">13935 3765 1099 0,'0'20'138'0,"0"1"90"0,0 6-96 0,0 4 7 0,-3 4-79 0,-3-2-29 0,1 2-21 0,-4-5-3 0,-1-4-2 16,4-4 1-16,-3-7 1 16,5-4 2-16,-2-13 3 15,3-9 4-15,3-13 5 16,0-9 4-16,3-14 9 16,3-11 7-16,5-10 3 0,2 3-3 15,4 5-1 1,7 10-2-16,-3 20-1 15,-1 9 0-15,2 21-13 0,-1 10-8 16,6 18-5 0,3 8-1-16,-4 12-1 0,-2 1 0 15,-5-5-2 1,-3 2-2-16,1-10-16 16,-6 0-37-16,-6-3-103 0,-4-4-61 15,-4-7 99-15</inkml:trace>
  <inkml:trace contextRef="#ctx0" brushRef="#br0" timeOffset="163714.93">13836 3826 1515 0,'2'13'123'0,"2"-7"39"0,3-1-14 0,13-5-61 0,2-8-39 0,13-5-29 0,4-2-5 0,9-7-18 0,-2 0-34 16,4 3-147 0,-1 3-251-1,0 5 247-15</inkml:trace>
  <inkml:trace contextRef="#ctx0" brushRef="#br0" timeOffset="164310.9">14451 3670 1383 0,'-4'13'132'0,"-4"3"71"0,3-1-19 0,-3 7-63 0,3 5-42 0,-1 6-42 0,3 0-15 0,-2 5-14 0,-1-1-2 0,4-7-3 16,-1-4 1-1,3-5 1 1,0-9 0-16,0-12 2 0,0 2 3 0,2-10 11 15,2-6 4-15,-2-22 14 16,1-10 2 0,7-8-8-16,-2-10-1 0,7 1-14 15,6 0-7 1,-7 10 0-16,0 9-3 16,-4 21-1-16,-4 13-1 15,0 15-6-15,-3 12-3 0,-1 15-1 16,0 6 0-1,-1 1 4-15,6 1 1 16,-1-4 0-16,5-9 1 0,3-8 1 16,3-4 0-16,1-13 5 15,-1-2 1-15,4-14 4 16,2-7 0-16,1-12 1 16,-2-11-1-16,5-7-5 0,1-2 0 15,2 1-5 1,0 6-2-16,-6 16-1 0,-2 10 0 15,-8 15 3-15,-3 10 1 16,-1 17 10-16,-6 11 1 16,-4 9 3-16,0 10 0 15,-7 10-3 1,2 1-3-16,-3 3-3 16,3-4-3-16,0-2-3 15,-1-2 1-15,6-8-4 16,-1 2 1-16,-1-6-47 0,-6 0-38 15,5-3-109-15,3-4-77 16,3-9 146-16</inkml:trace>
  <inkml:trace contextRef="#ctx0" brushRef="#br0" timeOffset="167066.96">8816 3602 709 0,'2'0'125'0,"-2"0"156"0,0 0-67 0,-2 0-6 0,-1 0-15 0,-6 5-35 0,-6 1-18 0,-10 7-27 0,-11-2-11 0,-5 2-15 16,-3-2-9-16,1-5-25 15,5 2-6-15,11-5-16 16,1-1-12-16,13 1-9 16,13-3-5-16,0 3-5 0,13-3-1 15,12 6 1-15,5 2 0 16,14 3 4-16,0-3-1 15,5 3 0 1,-2 6-1-16,-17-1-1 16,-4 8 2-16,-15 3 3 0,-11 1 4 0,-19 8 6 15,-10 4 1 1,-20 1-1 0,-4 0-5-16,-4-7-6 15,0-4-1-15,15-11-21 0,4-11-25 16,12-9-73-1,6-10-56-15,18-10-132 16,9-6-210-16,16-11 301 0</inkml:trace>
  <inkml:trace contextRef="#ctx0" brushRef="#br0" timeOffset="167280.15">9031 3359 1229 0,'9'-1'197'16,"1"6"137"-16,-9 14-58 0,-1 12-24 0,-3 15-96 0,2 11-51 0,-1 10-65 0,2 0-18 0,2 7-14 0,2 3-3 15,6-11-4-15,2 1-22 0,-1-12-84 32,2-2-72-32,-2-18-461 15,-3-2 392-15</inkml:trace>
  <inkml:trace contextRef="#ctx0" brushRef="#br0" timeOffset="167446.54">8860 3713 1225 0,'-4'-2'177'0,"4"1"189"0,0 1-134 0,11 0-43 0,0-5-41 0,9-3-58 0,5-3-29 0,10 0-38 0,8 0-11 0,4 8-4 15,5 1-31-15,10 5-118 16,4 10-75-16,11 17 95 16</inkml:trace>
  <inkml:trace contextRef="#ctx0" brushRef="#br0" timeOffset="168007.32">9651 3911 1184 0,'-14'-18'147'0,"-5"-5"127"0,-10-2-28 0,-5-2-67 0,5 5-44 0,-12 7-74 0,11 8-25 0,-8 14-28 0,-4 11-8 0,9 14-10 16,-1 7-2-16,19 7 0 15,4-2 1-15,18-11 1 0,11-7 0 0,13-15 4 16,3-10 3-16,11-13 4 31,-5-14 2-31,1-8 2 0,-3-7 0 0,-8 1 1 16,0 1 2-16,-15 12-1 15,-4 7-3-15,-7 20-3 32,-4 11-2-32,1 23-3 15,-1 6 1-15,0 5 1 0,2 3 0 16,6-12 1-1,3-6 0-15,4-16 1 0,4-9 2 0,2-16 16 16,-1-11 11-16,-2-18 17 16,1-5 9-16,1-15 8 15,-4-10-5-15,-2-8-4 16,-3-6-4-16,-1-9-6 16,-1 6-4-1,-3 18-3-15,4 17 5 0,-7 34-10 16,0 17 3-16,-3 20-6 15,0 15-12-15,0 25-7 16,0 10-8-16,0 10-4 16,3 1-2-16,2-2 1 0,3-6-22 15,1-10-113 1,2-7-33-16,0-16-130 0,1-10-154 16,-9-17 295-1</inkml:trace>
  <inkml:trace contextRef="#ctx0" brushRef="#br0" timeOffset="168279.52">9690 3634 1275 0,'-8'-14'125'0,"8"6"95"0,7 2-25 0,7 1-40 0,3 5-26 0,16-5-35 0,7 7-22 15,1-1-26-15,8 6-12 16,1-1-21-16,1 3-5 15,1 7-6 1,-5 6 1-16,-17 7 1 0,-3 7 1 0,-15 6 0 16,-7 4 1-16,3 0-1 15,5 0-1 1,-1-15-3-16,4-4 1 16,0-21-47-1,0-7-42-15,3-21-184 0,3-5 153 0</inkml:trace>
  <inkml:trace contextRef="#ctx0" brushRef="#br0" timeOffset="168429.64">10070 3378 1338 0,'-33'22'133'0,"5"-1"72"0,7-5-95 0,9 0-18 0,18-15-68 0,11-1-46 0,24-8-170 0,8 5 126 15</inkml:trace>
  <inkml:trace contextRef="#ctx0" brushRef="#br0" timeOffset="168646.1">10727 3587 1464 0,'-24'9'157'0,"-14"4"130"0,-11 4-38 0,-15 10-37 0,-7 3-62 0,7 17-88 0,9 8-35 16,25 7-31-16,18 2-6 16,24-4-4-16,23-8-1 15,28-11 5-15,14-9-5 0,20-15-23 16,7-7-37 0,-8-13-96-16,-8-8 128 0,-6-10-18 15</inkml:trace>
  <inkml:trace contextRef="#ctx0" brushRef="#br0" timeOffset="-211242.45">1502 3673 968 0,'0'-9'110'0,"0"6"84"0,-7-7-12 0,-1 10-62 0,-2 8-32 0,-1 5-53 0,10 10-19 0,-4 1-13 0,2 8-1 0,11 2-1 0,0-5-1 0,9-4 10 16,-1-6 9-16,10-7 28 0,-3-10 16 15,-1-8 19-15,-3-7 5 16,-10-15-4-16,4-9 0 16,-9 0-7-16,1 0 1 15,-13 3 2-15,2 5-10 16,-16 4-15-16,-3 1-12 15,-7 15-27-15,0 3-5 16,-2 13-11-16,2 1 8 0,1 11-78 16,9 2-41-1,12 4-125-15,10-6-104 16,25-2 197-16</inkml:trace>
  <inkml:trace contextRef="#ctx0" brushRef="#br0" timeOffset="-210857.37">1790 3667 811 0,'12'5'182'0,"-1"-1"146"0,-1 8-71 0,-9 2-36 0,-1 9-70 0,-1 7-40 0,-2 14-59 0,-4 7-20 0,3 7-21 0,0 9-5 0,1 2-4 0,3-1-1 0,5-7-1 0,-2-2-1 0,0-17-1 0,-1-10 1 0,-2-17 1 0,0-11 0 0,-3-20-1 0,1-17 0 0,-1-32 1 16,3-12 0-16,0-21 4 15,3-1 0-15,8 7 25 16,3 7 20-16,8 20 27 16,4 12 11-16,2 26-15 15,-3 11-22-15,1 16-30 16,0 10-9-1,-7 4-6-15,3 3 4 0,-14 4 4 0,-6 2 1 32,-12 6-1-32,-4 2 1 0,-14 6-4 15,-10-3-3-15,-6-2-44 16,4-10-45-16,15-13-122 16,8-6-90-16,17-12 155 15</inkml:trace>
  <inkml:trace contextRef="#ctx0" brushRef="#br0" timeOffset="-210655.39">2242 3300 1335 0,'16'-18'194'0,"-3"9"128"0,-8 10-86 0,-4 14-50 0,5 13-72 0,-1 10-34 0,3 12-41 0,-3 5-14 0,3 10-14 16,-5-3-6-16,8 2-15 15,-2 2-37-15,1-4-152 32,1 1-95-32,-2-3 141 15</inkml:trace>
  <inkml:trace contextRef="#ctx0" brushRef="#br0" timeOffset="-210399.91">2192 3740 1519 0,'-3'-4'126'0,"3"-8"89"0,6-2-7 15,7-5-64-15,-1 0-15 0,15-3-47 0,6 6-25 0,0 3-28 16,4 4-2-16,-6 7-8 16,1 7-4-16,-7 4-4 15,-6 9-4-15,-3 5-2 0,-5 9-2 16,5 3 1-16,-7-5-2 15,10 1 0-15,-2-6-2 16,5-6-16 0,-3-3-25-1,0-16-83-15,-5 0-79 0,-3-14 106 16</inkml:trace>
  <inkml:trace contextRef="#ctx0" brushRef="#br0" timeOffset="-210261.13">2465 3471 1162 0,'-8'0'44'16,"3"-3"15"-16,5-8-121 0,3-1-208 0,15-10 170 0</inkml:trace>
  <inkml:trace contextRef="#ctx0" brushRef="#br0" timeOffset="-209707.84">2902 3661 1248 0,'-13'63'109'0,"-1"-8"71"0,-3-8 10 0,4-18-93 0,-3-9-5 0,7-20-37 0,4-6-4 0,2-13 7 0,1-6-7 0,4-10-9 16,1-1-8-16,7 6-10 15,2-2-4-15,4 16-9 16,6 4-2-16,-3 9-5 0,1 4-3 16,6 7-1-16,-9 2-1 15,5 2 1-15,-1-1 1 16,-4 3-1-16,3-2 0 16,-2-3 0-16,4-6 1 15,-5-6 3-15,-3 1-1 16,-1-10 2-1,0 4-1-15,-1-2-1 0,1 3-3 0,1 5 0 32,-1 4 0-32,1 9-2 0,-3-2 2 15,0 12-1-15,2-1 1 16,-1-4 1-16,6-4 1 16,7-8 2-16,5-4 0 15,1-13 1-15,-2-6 1 16,-4-9 0-16,-1-1-1 15,-2 4 5 1,3 1 8-16,-6 12 15 0,-2 12 3 0,-4 11 3 16,-7 11-2-1,4 9-15-15,-4 1-2 0,5 7-3 16,0 1-5-16,2-10-4 16,-1-5 12-16,4-14-87 15,-3-9-67-15,1-9-302 16,3-4 235-16</inkml:trace>
  <inkml:trace contextRef="#ctx0" brushRef="#br0" timeOffset="-209539.52">3517 3419 1742 0,'-25'18'116'0,"0"-7"35"0,10-5-43 0,3-15-88 0,5-7-15 0,7-9-116 0,8-7-91 0,21 4 109 16</inkml:trace>
  <inkml:trace contextRef="#ctx0" brushRef="#br0" timeOffset="-208803.43">3763 3487 1038 0,'14'11'86'0,"7"-3"63"0,4-5 17 0,4 0-32 0,1-3-19 0,-1 7-45 0,-6 5-14 0,-12 7 1 0,-10 7-7 0,-18 8-16 16,-10 7-4-16,-16 8-14 15,-4 6 0-15,4-1-2 16,9 0 0-16,21-13 0 15,10-8-1-15,20-16 3 16,13-15 3-16,16-13 0 16,11-12 1-16,12-10-1 15,-2-6-4-15,-1-12-3 0,-3-4 0 16,-11-1-3-16,-3 0-1 16,-21 7 12-16,-4 10 12 15,-24 15 22-15,-5 12 4 0,-15 20-9 16,-6 7-15-16,-11 25-24 15,0 6-5-15,4 10-6 16,0 1-3-16,22-6-7 16,13-6-4-1,24-21-37-15,17-10-22 16,15-15-38-16,4-15-7 16,9-5 26-16,1-4 24 15,1-3 48-15,4 6 9 16,-12 3 16-16,-11 3 3 15,-21 6 28-15,-14 3 34 0,-22 5 37 16,-8 2 13-16,-21 14-12 16,-7 7-31-16,-10 12-40 15,-2 3-17-15,15 0-21 16,9-7-6-16,27-7-7 16,9-6-3-16,23-16 2 0,7 0 4 15,10-15 8-15,-1-5 3 16,-9-9 5-16,-6-7 1 15,-3-6 2-15,0-9 3 16,-6-12 3-16,-7-2 11 16,-12-12 19-1,3 5 7-15,-13 10 3 16,-3 16 3-16,5 35-17 16,-13 21-9-16,2 34-8 15,-5 17-14-15,7 25-7 0,4-4-2 16,8-5-22-16,4-5-37 0,23-23-108 15,13 0-46 1,20-11 98-16</inkml:trace>
  <inkml:trace contextRef="#ctx0" brushRef="#br0" timeOffset="-208418.52">6046 3098 754 0,'-10'-16'156'16,"-7"-5"107"-16,-10 4-9 0,-9-2-15 0,-3 0-28 0,1 3-23 0,-3 4-19 15,3 2-22-15,5 10-56 16,4 11-21-16,12 16-47 0,-2 13-11 0,5 26-6 16,3 11-3-16,8 15-3 15,3 4-3-15,9-6 13 16,2-2-39-16,3-9-75 15,2-8-48 1,-3-3-175-16,-2-12 181 16</inkml:trace>
  <inkml:trace contextRef="#ctx0" brushRef="#br0" timeOffset="-207891.31">5516 3672 1499 0,'11'-46'134'0,"6"5"99"0,-3 5-9 0,13 7-60 0,6 3-26 0,-10 10-50 0,11 3-22 15,-9 15-26-15,-6 1-8 0,0 19-18 16,-4 5-4-16,-8 4-11 16,0 12-4-1,1-2-2-15,-4-2-1 0,15 1 3 0,0-15-1 16,16-12 1-16,4-12 1 15,6-15 4-15,2-7 3 0,-1-10 3 16,-13-8-1-16,-21-9 3 16,1 4-1-1,-26-2 1-15,-12 7-1 16,-19 10-5 0,-16 4-4-16,6 17-6 15,7 7-2-15,25 10-3 0,5 2-3 16,21-3-3-16,11-2-1 15,22-1 4-15,14-2 5 16,18 8 6-16,5 4 1 16,-7 5 1-16,-11 5 2 15,-11 2-1-15,-15 2 2 0,-8 1-1 16,-16-4 1-16,-8-10 5 16,-1 1 1-1,-9-12 6-15,-1-13 0 0,2-14-1 16,-3-9-1-16,12-13 5 15,4-4-2-15,12-9-4 16,14 4-3 0,17 2-12-16,5 2 7 0,7 5-92 15,8 2 340-15,4 1-200 16</inkml:trace>
  <inkml:trace contextRef="#ctx0" brushRef="#br0" timeOffset="-207400.43">7223 3224 1223 0,'-10'14'124'16,"-5"0"124"-16,-6 4-87 0,-7 2 2 0,-5 4-38 0,-5-1-51 0,-2-2-25 0,7 1-32 0,6 2-5 0,10-5-3 15,11 1-2-15,10 2 4 16,7-3 3-16,12 3 8 16,5-1 3-16,0 1 0 15,9 0-5-15,-1 1-7 16,-1 3-3-16,-9-1-1 15,-5 2 1-15,-16 3 6 0,-12 4 0 0,-19 6-11 16,-6 2-23 0,-9-1-108-16,0-3-76 0,11-8 100 31</inkml:trace>
  <inkml:trace contextRef="#ctx0" brushRef="#br0" timeOffset="-207031.88">7491 3427 1543 0,'19'38'106'0,"-5"6"51"0,-1 5-11 0,-7 3-61 0,-3-1-25 0,-3-7-45 16,3 2-9-16,1-9-5 15,0 3-13-15,-1-5-25 16,-1-9-2-16,-2-13 4 15,0-11 16-15,-5-23 28 0,-4-15 6 0,-2-34 13 16,0-16 5 15,1-28 20-31,6-3 7 0,8 7 5 16,14 15 3-16,7 32-11 16,2 18-7-16,3 23-11 15,-8 7-9-15,3 26-11 0,0 8-3 16,-12 14-2-16,-12 5 0 15,-10 13-9 1,-10 1-22-16,-8 5-60 16,-6 1-40-16,-3-9-156 0,4-8 155 15</inkml:trace>
  <inkml:trace contextRef="#ctx0" brushRef="#br0" timeOffset="-206557.25">7713 3244 1407 0,'15'19'102'0,"2"-6"64"0,2-7 18 0,3-12-52 0,3-10-21 0,-1-11-54 0,1-7-14 0,-4-3-9 16,-1-2-6-16,-7 0-7 15,-7 2-1-15,-7 9 6 16,-10 9 3-16,-5 14 1 15,-8 7-4-15,-1 25-15 16,-2 9-8-16,2 16-9 0,4 8-1 16,15-3 0-1,6-4-3-15,14-10 0 16,11-13 1-16,13-21 4 16,14-9 4-16,10-19 6 0,1-8 0 15,-3-14 2-15,-5-3 0 16,-12-6 1-16,-7-7 3 15,-9 5 11-15,-8 2 9 0,-19 9 11 16,-5 12 3-16,-20 17-4 16,-2 12-10-1,-8 25-17 1,2 13-7-16,2 14-12 0,2 4-2 16,18 3-1-16,10-6-3 15,13-13-2-15,12-5 0 16,12-21 2-16,5-10-22 15,8-15-73-15,2-9-82 0,5-18-448 16,7 0 391-16</inkml:trace>
  <inkml:trace contextRef="#ctx0" brushRef="#br0" timeOffset="-206224.39">8770 2875 803 0,'-25'-4'224'0,"-14"10"270"0,-12 10-184 0,-10 18-114 0,-5 0-46 0,10 5-74 16,9 5-37-16,19-11-39 15,12 2-8 1,16-8-24-16,5-7-10 0,20-12-6 16,8-5 3-16,8-11 21 31,9-7 12-31,1-12 11 16,-1-11 3-16,-2-14 7 15,-7-11 3-15,-13-13 2 0,-11-4 20 16,-13-17 23-16,-8 6 11 0,-13 18 40 31,-5 15-1-31,-6 39-22 0,-2 19-14 16,-5 30-43-16,0 21-21 0,10 26-11 15,8 10-1-15,17 9-5 16,11-6 0-16,20-10-104 16,9-7-36-1,15-17-259-15,0-2 212 0</inkml:trace>
  <inkml:trace contextRef="#ctx0" brushRef="#br0" timeOffset="-205802.86">4356 4359 1141 0,'84'-38'101'0,"23"-1"94"0,19-4 9 0,31 7-35 0,18 6-12 0,31 8-63 0,14 3-42 0,48-1-36 0,6-4-8 0,17-6-6 16,4-8-2-16,-24-1 2 15,-3-2-7 1,-37-2 90-16,-22 15-63 16</inkml:trace>
  <inkml:trace contextRef="#ctx0" brushRef="#br0" timeOffset="-202842.17">8602 4407 282 0,'-4'-5'123'0,"-3"-1"83"0,-1 6 4 0,-3 1-6 0,-4 5-26 0,3 6-8 0,-1-5-20 0,-1 1-9 16,5 5-32-1,5-8-19-15,8 3-18 16,5-4-3-16,12 4 0 0,13-3 1 15,18 3-3-15,13 3-4 16,22-2-15 0,6 4 7-16,20-1-16 0,9-4-3 15,29 0-8 1,2-5-7-16,13-4 5 16,-2-1-3-16,0-7 2 15,-5 1-7-15,-10 3-3 0,-4 4-4 16,-28 2 1-16,-2 10 3 15,-17 2-6-15,-16-1 3 16,-30 1 2-16,-14-5 3 16,-26 0 18-16,-20-2 9 0,-22-3-1 15,-20-6-3-15,-23-2-15 16,-10-4-13 0,-31 1-14-16,2 0-9 0,-20 5-10 15,-15-5 1-15,-6 8 6 16,-8 2 5-16,6-4 5 15,5 2 0-15,16-6-2 16,7-12-1-16,35 6 0 16,21-1 1-16,41 5-1 0,10 8-8 15,26-1-2-15,16 2 3 16,22 3 10 0,22 0 11-1,35 1 13-15,13-10-1 0,20 1-3 16,8-6-3-16,14-1-6 15,4-2-1-15,-9-4-3 16,-7 4 2-16,-21 2 1 16,-16 5-3-16,-16 5 5 15,-18-3 9-15,-41 4 3 16,-21 7 8-16,-38-4-1 0,-19 3-7 16,-45 2-6-16,-12 1-7 15,-25 4-13-15,-19 0-5 16,-13-2 0-16,-1-8 3 15,0-6 5-15,19-7 3 16,22 1-2-16,9 3-3 0,44 6-11 0,21 0-10 16,55 11-9-16,26 1 1 15,49 6 11 1,17 5 10 0,26-5 10-16,14 2 0 0,20-14-14 15,15-4-8-15,3 3 14 16</inkml:trace>
  <inkml:trace contextRef="#ctx0" brushRef="#br0" timeOffset="-193312.88">11755 354 360 0,'0'0'150'0,"0"-3"99"0,-8 1-36 0,0 0-32 0,-1-2-68 0,0-1-17 0,4-1-24 0,3-1-4 0,4-1-5 0,3 2 3 16,2 0 4-16,3 6-3 0,-4 8-8 0,2 9-9 0,0 15-15 0,0-1-5 0,-2 10-12 0,2 2-5 16,3-2-10-16,0 1-1 0,0 1 0 15,-3-8 1 1,0 1 0-16,-6-3-12 0,-2-11-64 0,0 0-51 15,-2-16-208-15,2-4 187 16</inkml:trace>
  <inkml:trace contextRef="#ctx0" brushRef="#br0" timeOffset="-192759.22">11692 311 390 0,'0'-20'93'0,"2"-6"85"0,6 7-7 15,0 5-27-15,-1-3-13 0,3 17-8 0,-7 0 1 0,-6 8 4 0,1 8-7 0,-9 4-15 16,0-3-8-16,5-1-29 0,-4-5-7 0,10-9-12 0,5 4-7 0,0-6-3 0,3 0-10 0,4 2-12 0,-1-1-2 16,4 6-7-16,4-1-3 0,6 5-3 0,8 2 0 15,5 1-3 1,9 1 0-16,10-2-1 0,9 4-1 16,8-7 2-16,-9 1 0 15,-3 0 0-15,-12 0 2 16,-12 2 1-16,-5-2 1 0,-12-3 2 15,-9 1 2 1,-12 0 4-16,-6-2 1 16,-8 1 1-16,-5 3-2 0,-7 1-5 15,1 4-2-15,-11 1-3 16,1 2 0-16,-4 2-1 16,-7 1-1-16,-9 5 0 0,-2 4 0 0,2-2 1 31,-4 2 0-31,11-6 0 0,3-6 1 0,9-11-2 31,6-3-1-31,16-10-10 16,6-3-9-16,8-3-56 0,0-3-60 15,8 2-228-15,1-1 208 16</inkml:trace>
  <inkml:trace contextRef="#ctx0" brushRef="#br0" timeOffset="-191930.42">12517 433 295 0,'-12'-2'92'0,"-3"-1"110"0,0 1-12 0,0 2-34 0,3 0-19 0,-1 2-43 0,2 3-15 0,6 2-24 0,-1 4-9 16,3 4-13-16,3-3-3 15,2 7-4-15,4 2 1 16,0 6-2-16,4-1-4 16,2 1-5-16,2-3-2 0,10-8 8 15,3-5 7-15,1-11 6 16,2-4 25-16,0-10 10 15,-1-6-2-15,-7-7 9 16,-5-3-20 0,-6-5-8-16,-9 4 1 15,-12-2 6-15,-6 4-4 16,-13 7-10-16,-6 6-11 16,-3 4-25-16,-3 9-7 0,5 6-11 15,3 8 1-15,12 3-52 16,2 3-41-16,13 5-144 15,3-3-219-15,15 0 274 16</inkml:trace>
  <inkml:trace contextRef="#ctx0" brushRef="#br0" timeOffset="-191180.68">12760 464 583 0,'-5'3'142'0,"-4"-1"71"0,0 1-16 0,1 0-30 0,3-3-59 0,5 0-17 0,8 0-22 0,0-3-12 0,4 1-15 15,7-1-6 1,8 0-10-16,8-5-4 16,12 2-9-16,-4-5-4 0,7 0-6 15,1-2-1-15,-1 2 0 16,5 5-2-16,-4 1 2 0,-7 5-1 15,-14 6 0-15,-13 1 3 32,-9 7 1-32,-6 0 0 15,-2 5 0-15,0 3-3 0,5 6-2 16,4 1 0-16,5 7-1 16,0 4 1-16,2 8 0 15,-3 0 0-15,-1 5 2 0,-1-4-1 16,-1-5 1-1,1-4 0-15,-3-5 0 16,1-5 0-16,2-1 0 16,-3-2-1-16,-3 2 2 0,0-4-1 15,-5-6 1-15,0 3 0 16,-5-8 1-16,2-1 0 16,-3-1 0-16,2-2-1 15,3-5 3-15,-1-4 0 16,-7 2 3-16,-2 0 2 0,-8-1 0 15,-6-2 1-15,-15 2-1 16,-7-2 0-16,-16 0-2 16,-4 0 0-1,-5-10-3-15,-7 1 0 16,0 2-4-16,-5 1-2 16,2 6-5-16,10 6 0 15,15 7-4-15,11 0-2 0,18-1-15 16,4 1-29-1,16-7-103-15,4 0-132 0,11-6 157 16</inkml:trace>
  <inkml:trace contextRef="#ctx0" brushRef="#br0" timeOffset="-190586.25">12563 945 392 0,'5'-2'178'0,"1"-1"123"0,-6 2-29 0,-6 1-34 16,-1 3-76-16,-2 8-35 0,1 6-45 0,5 7-17 0,3 12-30 0,1 8-11 16,7 7-12-16,2-1-4 15,-1-2-3 1,4-6-1-16,0-4-2 0,-2-2-3 16,-4-6-50-16,-5-4-50 15,-2-9-196-15,-6-9 168 16</inkml:trace>
  <inkml:trace contextRef="#ctx0" brushRef="#br0" timeOffset="-190193.39">12512 901 839 0,'-1'0'100'0,"-9"0"65"0,1 5 11 0,-5 6-46 0,-2 3-29 0,-8 10-41 0,-4 2-12 0,-10 7-15 15,-3-3-9-15,-6-1-11 16,4-1-4-16,-6-6-3 16,2-1-3-16,9-7-2 15,8-3-1-15,10-5-2 16,13 2-2-16,6-3-1 15,2-2 0-15,10 2 2 0,4-4 1 0,11 4 5 32,3 0 3-32,15-2 5 15,-2 0-1-15,22 3-3 16,-1 2-1-16,6 3-5 16,5 2 0-16,-9 8 2 15,-10-6 0-15,-12 4 1 16,-13 0-13-16,-15-6-67 15,-13-13-47-15,6 1 58 16</inkml:trace>
  <inkml:trace contextRef="#ctx0" brushRef="#br0" timeOffset="-189781.06">11915 1155 609 0,'-2'17'123'0,"2"2"59"0,6 5-45 16,1-1-35-16,7 1-71 0,3 0-17 0,2-12-7 0,6-5 4 0,8-14 32 15,2-5 16-15,-2-10 28 0,-4-4 4 16,-9 1-12-16,-12 2-5 16,-8 4-7-16,-8-3 1 15,-17 4-10-15,-11-1-10 16,-7 5-23-16,-3 5-12 0,7 9-13 15,1 7-5-15,11 14-12 16,2-2-45-16,11 3-138 16,1 2 125-1</inkml:trace>
  <inkml:trace contextRef="#ctx0" brushRef="#br0" timeOffset="-189014.95">11809 1234 528 0,'-2'3'136'0,"-1"5"142"0,-6-2-59 0,-4 3-37 0,0-2-41 0,-1-1-42 0,2-4-17 0,-3-1-33 15,1-1-12-15,-8 0-21 16,-3 0-8-16,-11 3-3 16,-9 4-2-16,-13-3-2 15,-7 4 1-15,1-3-1 16,2 3 0-16,15-2-2 16,12 2-2-16,15-2-1 15,10 1 0 1,5-3 2-16,5-2 2 0,0 1 5 15,0-3 4-15,0 0 7 16,-1-6 2-16,-1 0 4 16,-6-5 2-1,4-7 3-15,-1-2 2 0,-5-9 15 16,4-5-1-16,-2-17-2 16,-3-2-3-16,-1-11-21 15,-1-10-5-15,0 2-6 16,2 2-3-16,5 10-2 15,-2 15 0-15,3 15-1 16,-2 9-1-16,5 21 1 16,2-1-1-16,-2-1-1 0,1 2 0 15,-2 0-1 1,3 2 0-16,0-1 1 0,0-1 2 16,3 2 0-16,-2-1 1 15,1-1 2-15,3 2-2 16,6-4 0-16,8 1 0 0,11 1-1 15,7 0 0-15,27-2 0 16,7 2 0-16,23-3-1 31,-1-6-1-31,0-2 3 0,-4-2-35 16,-12 2 77-16,-3 2-43 16</inkml:trace>
  <inkml:trace contextRef="#ctx0" brushRef="#br0" timeOffset="-184133.69">13617 87 274 0,'-14'11'98'0,"-8"0"121"15,6 0-32-15,3-1-10 0,10-6-30 0,-3 0-39 0,6 2-3 0,-3 0-8 0,-9 4-8 0,1 7-9 16,-4 0-7-16,-1-2-12 16,0-1-2-16,5-3-17 15,9 0-5-15,4-2-3 16,3 2-5-16,6 2-1 15,-2 4 2-15,4 5-9 0,0 5-2 0,4 5-9 16,-3-7-5 0,8-5-3-16,-1-4 1 0,7-13 12 31,0-3 9-31,2-11 10 16,2-6 4-16,-4-13 7 0,-6-3 5 15,-12-5 16 1,-8-6 5-16,-9 3-5 0,-7-2-7 15,-13 4-21-15,-6 1-12 16,-5 11-26-16,-3 15-12 16,-3 23-14-16,-10 9-6 0,-2 20-48 15,5-1-47-15,13 4-235 16,19-1 206-16</inkml:trace>
  <inkml:trace contextRef="#ctx0" brushRef="#br0" timeOffset="-183171.85">11187 259 519 0,'-8'3'154'0,"2"7"125"0,-5 2-38 15,2 1-14-15,-1 1-44 0,2 0-31 0,4-4-56 0,0-6-20 0,4 4-32 16,5-6-5-16,6 9-14 31,3 2-9-31,2 9-8 0,-2 9-4 16,-4 9 1-1,1 1-14-15,-3 6-127 0,-5-3-157 16,5-8 160-16</inkml:trace>
  <inkml:trace contextRef="#ctx0" brushRef="#br0" timeOffset="-162826.12">10369 4318 485 0,'-7'2'98'15,"3"3"76"-15,-1 3-49 0,0 1-16 0,5 2 6 0,0 2 5 0,2-1 2 0,4 1-5 0,-3 3-29 0,8 6-16 0,-1 1-32 16,1 1-14-16,8 6-14 15,6-3 0 1,8 0 12-16,8-1 5 0,8 0 5 16,12-3-5-1,17-5-2-15,7 2 0 16,3-6 2-16,-6 1 2 16,7-4-11-16,-3 1-2 15,18-9-10-15,12 1 1 16,0-6-3-16,0-3-2 15,-3-4-3-15,-1 2-1 16,11 1-1-16,11 5-1 0,-4 2 0 0,-6 5 1 16,-4 1 1-16,2 2 1 15,10-2 2-15,2-1-1 16,-8-6-1 0,-1 0-1-16,0-10 0 15,10-2 1-15,3-6-1 16,-7-4 0-16,-10 0 0 15,-6 3 2-15,8 4 5 0,8 3 0 16,-9 11-2-16,-7-2 1 16,-19 6-5-1,-8 0-1-15,2-3 1 16,5 0 0-16,3-2 1 0,-3-5 1 16,-7-8 3-16,-11 0 0 15,-14-9 5-15,-1-3 9 16,-18 0 22-16,-6-3 12 0,-15 0 17 15,-8 0-2-15,-15-6-10 16,-2-5-11 0,-3-14-20-16,-1-6-9 0,6-14-15 15,5-2-1-15,7-2-2 16,6 4 0-16,4-1 6 16,-2 5 4-1,1 5 7-15,-5 1 3 16,-10 8 0-16,-4-1-1 0,-14 3 0 15,-3 3 0-15,-11 1-2 16,-5 4 0-16,-5 9-5 16,-5 5-1-16,-2 3-5 15,-4 8-2-15,3 1-2 0,-4 6 0 16,4 4 0-16,-3 1 0 16,-9 5 2-16,-7 4 0 0,-14-4 3 15,-5 5 1 1,3 0 2-16,3-2 1 0,9-1-1 15,-1 0-2-15,3-8-2 16,-6 0-1 0,-11-5-2-16,-2-3 1 15,-4 0-2-15,3 5-1 16,0-5 1-16,-2 0-2 0,-1-1 1 16,-5-1-1-16,-13 1-1 15,-9 3 1-15,-8-2-2 16,3 3 0-16,-8 3-1 15,-3 2 0-15,-16 8 0 16,-1 3-2-16,-2 5 1 16,-4 6-1-16,-4 0-1 15,-8 0 1-15,0 8 0 16,-1-5 0-16,5 5 3 16,-4-3 0-16,16-2 1 0,2 2 0 15,9 1 1-15,7-3-1 16,-7 2 0-16,16-2 1 15,15-3 0 1,3-1 0-16,1-6 2 16,-4-4-1-16,-5 0 0 0,4-3 0 0,16 2-1 31,3-4 0-31,-2 3-1 0,-7-1 0 16,-7 3 0-1,-4 0-1-15,9 5 0 16,6 4-2-16,7 7 0 15,0 3-2-15,-1 6-2 0,6 1-1 16,7 0-2-16,11 6 0 16,15 1 2-16,4 3 1 15,7 4 4-15,4 2 1 16,-3 6 2-16,-1-4 1 16,-4 2 0-16,2-1 1 15,1-1-2-15,-2-3 1 0,-1 0-2 16,2 0-4-16,10 4-7 15,7 7-4-15,15 11-5 0,9 3 0 16,20 10 6 0,5 2 3-16,7 3 6 15,4 3 1-15,0-4-2 16,1-1 0-16,2-5-1 16,4-8 1-1,10-6 2-15,7-8-1 0,16-8 2 16,9-9-30-16,40-15-80 15,9-15-50-15,25-21 70 16</inkml:trace>
  <inkml:trace contextRef="#ctx0" brushRef="#br0" timeOffset="-155354.27">21983 1844 696 0,'-8'5'144'0,"3"-4"110"0,5 2-19 16,0-3-80-16,0-1-25 0,3-1-23 0,4 1-6 0,-4 2-23 0,2 1-10 0,-1 9-19 0,-1 6-6 0,2 16-14 0,3 7-8 0,-6 12-10 0,1 9-3 0,-3 6-2 0,-3-3-1 16,-7-7-2-16,4 0 2 0,-4-15 1 0,1-4 1 0,4-9-1 0,2-7 1 0,1-10 0 0,2-1 0 0,5-8 11 0,0 1 2 0,14 4 13 0,1-7 4 15,17 9-6-15,15-1 5 0,20 0-14 0,9 3-4 0,10-3-4 16,-6-7-8-16,4-4-2 15,-6-6-2-15,4-1-4 16,1 1-29-16,-12-3-125 16,-6 8-121-16,-36 6 141 15</inkml:trace>
  <inkml:trace contextRef="#ctx0" brushRef="#br0" timeOffset="-27332.26">2823 6742 645 0,'-22'11'101'0,"4"2"72"0,-5-2-28 0,-2-3-55 0,1 0-19 0,0-7-5 0,10-1-4 0,3-1 11 0,5-1 9 15,-1 2 6-15,4 0 1 16,-1 11 7-16,4 2-7 15,0 6 3-15,0 4-5 0,6 1-28 32,3 1-4-32,13-4-27 0,4-6-6 0,11-8-9 15,9-4-6-15,5-6-1 16,7 0-3-16,7-4 0 31,1 3 0-31,11 4-5 0,13 4-1 16,5 6 2-16,3 1-1 15,-4 5 6-15,-7 3 1 16,3-1 7-16,3 1 0 16,18-6-4-16,5-5 1 15,6-13-1-15,2-4-2 16,15-13 3-16,5 0 1 16,15-4-8-16,2 1 1 0,9 3-2 15,7 6 0-15,5 2-1 16,4 0 0-16,8-4-4 0,-2 1-2 15,-9 1 3-15,5-6 2 16,-7 0 2-16,-12-1 1 16,9 4-4-16,-2 4-1 15,-8 4 2-15,-2 4 0 16,-8 2 2 0,-5 3 1-16,-10 5 0 15,2 5-2-15,-4 2 1 16,-9-1-1-16,-20-1 2 15,-1-2 0-15,-4 1 0 16,11-4 1-16,-9 6 0 16,-8-2 0-16,-20 0 0 0,-7 3 2 15,-8-10 0-15,7 0 2 16,1-6-1-16,-3-4 3 16,-8-2-2-16,-3-3 1 15,-22 4 4-15,-11 3 2 16,-24 1 18-16,-14-3 7 0,-27 4-6 15,-14 4-3-15,-26-1-17 16,-2 3-6 0,-16 2 0-16,-8-1-1 0,-13 1 1 0,-16 3-1 31,-18 4 0-31,-5 4 0 16,-5 4 5-16,-10 3 0 15,-7 4-2-15,-13-5-1 16,-7 0-5-16,7-3 1 0,1-5 2 15,18-10-4-15,-6-4 5 16,5-8-1-16,7-3-2 16,2 0 2-16,11 3 6 15,-5 3 6-15,2 6-1 16,0 2 1-16,1 7-7 16,-3-4-7-16,-7 8 2 15,-7-2 1-15,5 4-3 16,-4 4-4-16,4 1-4 15,1 2-2-15,-3 1 0 0,12 1 4 0,-1 1 1 16,10-1 0 0,14-3 0-16,15 2-1 0,12-7 0 15,6 0 1-15,13-3 0 16,10 0 6 0,34-9 0-1,8-4-2-15,28-9-10 0,14-6-9 16,35 1-8-16,18 0-4 15,42 2 11-15,19-2 4 16,25-1 0-16,22 0 6 16,30 4-1-16,18 0 0 15,51 6 8-15,7 0 0 16,33 7-2-16,3 3-1 0,16 12-6 16,-7 7-1-16,-12 15 1 15,-8 3 1-15,-30 21-37 16,3 9-72-16,-9 10 71 15</inkml:trace>
  <inkml:trace contextRef="#ctx0" brushRef="#br0" timeOffset="6723.75">11632 6122 189 0,'-12'4'45'0,"4"3"29"0,-2-2-5 0,5 5 8 0,1-4-9 16,4 2 3-16,0-3-5 0,4-2-31 0,-2-3-3 0,0 0 13 0,-1 0 17 0,9 4 39 0,-7-2 19 0,-5 1 22 0,1 4 4 0,-9-3 2 15,2 6-11-15,5-7-27 0,2-3-18 0,4 3-32 0,1-3-8 0,0-5-17 0,-3-1-7 16,-1 0-13-16,-1-2-3 16,-1 5-1-16,-4 1 2 15,1 2 3 1,-4 5-2-16,2 6-6 16,-2 5-2-16,-5 6-4 0,1 6 0 15,-1 7-2-15,4 4 0 16,7 1 0-1,2-4-1-15,10-9-2 16,7-10 6-16,9-11 18 16,3-6 18-16,1-14 27 15,1 3 6-15,-10-16 5 0,-4-1-10 16,-3-5-5-16,-10-7-10 0,0 12-9 16,-11 1-7-16,-6 2-22 15,-10 1 0-15,-3 10-13 16,2 1 0-1,-13 13-4-15,8 5-13 16,-4 16-81-16,4 2-48 0,19 1-137 0,9 1-100 16,32-12 218-16</inkml:trace>
  <inkml:trace contextRef="#ctx0" brushRef="#br0" timeOffset="7100.38">11834 6230 703 0,'30'-3'175'0,"-9"-1"172"0,-9 4-30 0,-12 4-87 0,0 0-45 0,-9 12-79 0,1 3-30 0,-2 12-40 0,1 7-15 0,6 11-15 0,3 5-2 0,1 3-3 0,9-1-1 0,1 1 1 0,2-5-1 0,-9-8 1 0,1-6-1 0,-5-13 2 0,-3-7 0 0,0-23-1 0,0-19 0 0,3-31 0 0,0-17 0 0,6-25 0 0,5-10 0 0,3 0 0 0,10 9 6 0,3 29 10 0,7 18 6 0,1 36 9 0,-2 15-4 0,-6 17-9 16,-3 14-4-16,-18 10-4 15,-6 2 2-15,-11 6 0 16,-18 1 1-16,-5-1 4 15,-10-8-1-15,1-11-5 16,2-3-15-16,6-17-63 16,8-7-47-16,8-11-114 15,12-14-102-15,10-18 182 16</inkml:trace>
  <inkml:trace contextRef="#ctx0" brushRef="#br0" timeOffset="7286.14">12257 5946 576 0,'38'-25'188'0,"-10"9"184"0,-4 3-32 0,-13 18-84 0,-6 8-55 0,1 15-70 0,-1 10-26 0,3 9-50 0,-4 7-9 0,7 9-23 32,2 0-13-32,0 2 0 0,-1-7-10 15,-1-6-96-15,-3-6-95 16,9-5 101-16</inkml:trace>
  <inkml:trace contextRef="#ctx0" brushRef="#br0" timeOffset="7579.02">12385 6219 1386 0,'3'-18'111'0,"2"4"67"0,1 0-9 0,7 1-36 0,-1 1-37 0,15-1-44 0,8-1-12 0,1 4-4 16,3 3-6-16,-5 7-14 16,-3 7-4-16,-12 11-4 15,-5 9 0-15,-7 9-2 16,-4 10 1-16,-2-2-4 16,9 9-2-16,2-5 1 15,1-9 0-15,12-9 0 16,0-13-2-16,5-13-39 15,4-12-50-15,-4-19-213 16,-2-8 178-16</inkml:trace>
  <inkml:trace contextRef="#ctx0" brushRef="#br0" timeOffset="8197.66">12664 5924 933 0,'-10'0'52'0,"3"-5"4"0,5 2-17 0,10-5-27 0,3 0-11 0,14 8-6 16,4 0-9-16,10 8-52 16,0 8-8-1,10 11 2-15,-9 4 10 0,-9 9 79 0,-1 2 44 32,-22 9 57-32,0 1 17 0,-5 0 6 15,-4-3-15-15,-1-12-17 16,1-11 4-16,-1-11-8 15,-6-7-4-15,3-14-21 16,5-2-21-16,0-16-22 16,7-1-15-16,4-2-19 15,1 2 0-15,4 6-5 16,5 5-2-16,-6 12 1 16,1 6 1-16,1 11 2 0,-4 1 2 15,-2 3 1-15,3 0 0 16,-7-3 2-16,4-4 0 15,0-2 2-15,-5-9-2 16,7-1-1-16,2 0 0 16,3 0 6-16,4-3 2 0,-2-5 4 31,2 0 1-31,-1 1-7 16,-4-3 0-16,1 1 7 0,-1 2 6 15,0-2 9 1,1-2 6-16,2 3 14 0,-4-5 3 15,5 2 5-15,-4 0 1 16,3 3-19-16,-2 4 0 16,-1 8-17-16,-1 7-5 15,-7 5-2-15,4 6-10 16,6 5 6-16,-3 6 0 16,-1-3-5-16,6 0-3 0,-5-9-5 15,4-6-1-15,4-8 2 16,-7-7-15-16,1-13-131 0,4-7-76 15,5-23 103-15</inkml:trace>
  <inkml:trace contextRef="#ctx0" brushRef="#br0" timeOffset="8333.32">13544 5910 1968 0,'-42'20'144'0,"2"-6"21"0,2-4-7 0,13-13-104 0,11-10-37 0,14-6-94 0,6-13-72 0,27 1 78 0</inkml:trace>
  <inkml:trace contextRef="#ctx0" brushRef="#br0" timeOffset="9070.42">13748 6089 1164 0,'16'-3'164'0,"-1"-3"39"0,6-4-4 0,2-1-45 0,1 3-88 0,3 7-22 16,-5 6-20-16,-9 4-5 0,-13 12-1 15,-10 5 2-15,-15 12-1 16,-3 5-4-1,-4 4-7-15,5 2-4 16,13-8-5-16,8-2-2 0,14-10-3 16,14-9 0-16,19-17 3 15,9-4 2-15,13-23 4 16,10-4 2-16,-2-10 0 16,3-1 2-16,-8-4-1 15,-14 2 1-15,-17 5 25 0,-13 6 29 16,-31 8 21-16,-2 8-2 15,-16 15-29-15,-8 10-31 0,5 24-26 16,-8 4-3-16,10 9 0 16,6-6-2-16,31-9-20 15,12-9-24-15,32-19-44 32,7-5-18-32,10-21 5 15,1-3 23-15,1-2 46 0,-2-1 23 16,-4 2 19-16,-6 1 3 15,-19 5 22-15,-11 0 42 16,-30 5 47-16,-16 0 4 0,-22 9-17 16,-8 5-44-16,-6 17-50 15,-1 10-7-15,15 8-8 16,6 1-1-16,26-6-8 16,9-8-1-16,21-11 2 15,6-9 2-15,14-12 12 16,2-5 3-16,0-9 3 15,-4-3 3-15,-4-9 5 16,-5-4 7-16,-9-13 28 16,-2-7 14-16,-8-22 15 15,-4 0 1-15,-10-3-22 16,0 12-10 0,-10 38-17-16,-1 21-15 0,-5 41-11 15,-3 17-8-15,-3 26-5 16,-1 4 6-16,10 11 5 15,8-2-23-15,19 1-148 16,10-11-135-16,19-25 155 16</inkml:trace>
  <inkml:trace contextRef="#ctx0" brushRef="#br0" timeOffset="9433.05">16004 5451 742 0,'-21'-2'146'0,"4"2"158"0,3 6-11 0,3 1-14 0,-2 4-33 0,0 6-64 0,-1 7-41 0,-6 10-76 0,1 11-23 0,-5 16-27 0,-1 10-1 16,6 14-6-16,0 5-3 0,6 5-9 16,10-1-2-1,3-7-34-15,2-3-32 16,6-13-103-16,-5-8-134 15,-2-13 171-15</inkml:trace>
  <inkml:trace contextRef="#ctx0" brushRef="#br0" timeOffset="9982.36">15595 6149 906 0,'21'-47'142'0,"-4"6"243"0,7 6-197 0,4 7 10 0,0 4-13 0,15 5-62 0,1 5-26 0,5 5-43 16,-6 1-17-16,-7 9-20 16,-3 4-5-16,-16 9-7 15,-2 7 4-15,-15 12-4 16,-5 9 3 0,-5 9 2-16,-1 6-4 15,11-12-6-15,11-2-5 0,12-19-2 0,5-7 0 16,10-19 9-1,6-9 4-15,8-15 5 16,-5-11 3-16,-7-2 5 0,-13-5 1 16,-15 3 6-16,-15 0 5 15,-35 4-12-15,-11 1-8 0,-19 14-22 32,7 11-13-32,15 11-2 0,10 3 2 15,22 8 0-15,11-4-2 16,25 0 2-1,16 0 2-15,20 1 11 16,10 1 5-16,7 4 3 16,-10 2 0-16,-11 6 3 0,-7-2 0 15,-17 3 2-15,-3 2 3 16,-18-7-1-16,-9 0 2 16,-12-2 1-16,-1-4 2 0,0-7 5 15,-1-8 1-15,6-11-2 16,4-5 5-16,8-15-2 15,15-4-3-15,21-10-7 16,12 0-7-16,16-5-9 16,12 4 3-16,15 1-37 0,-4 2-298 15,-1-20 235 1</inkml:trace>
  <inkml:trace contextRef="#ctx0" brushRef="#br0" timeOffset="11215.43">13035 7201 1131 0,'0'-1'88'0,"-3"2"-9"0,-2 1 105 0,-5-4-28 0,4-3-8 0,-5-2-20 16,2-6-27-16,2 0-11 0,-10-7-21 0,-1 4-11 0,1 2-31 0,-7 3-14 0,1 9-16 15,2 7-9-15,4 25-9 0,3 8 0 16,6 11 5 0,6 7 3-16,4-15 6 0,9-4 0 15,16-12-1-15,-5-14 1 16,8-8 4 0,-5-4 4-16,-11-12 9 0,5-8 2 0,-9-10 3 15,-1-16 0-15,8-15 0 16,-4-14 2-16,-5-15 11 15,1-2 4 1,-9-2 5-16,0 8 2 0,8 26-3 16,-1 22 0-16,2 29-12 15,-4 16-8-15,-5 20-16 16,-3 7-4-16,-2 28-2 16,-1 13 2-1,4 16 4-15,2 3 1 0,8-14-1 16,9-9 0-1,12-29-2-15,9-15-1 0,9-13 4 16,-3-10 3-16,2-15 4 16,-5-9 2-16,0-20 3 15,0-5-1-15,-8-10 3 16,-3-1 3-16,-24 6-3 16,-12 10 0-16,-15 21-6 15,-13 9-7-15,-4 33-8 16,3 16-5-16,5 17-2 0,7 6 0 15,16-1 5 1,6-9 0-16,18-18-2 16,8-6 1-16,23-16 3 0,-1-11 5 15,11-7 2-15,-3-13 3 16,-6-4-1-16,3 4-1 0,-9-1-4 31,-4 12-2-31,-7 6 0 0,-13 3 0 16,-8 8 2-1,-3 4 0-15,-8-1 2 0,-5 2 1 16,-1-7 5-16,-4-6 1 16,6-6 1-16,0-12-2 15,4-7-4-15,5-6-2 16,8-6-6-16,6-2-1 16,11 11 1-16,0 4 1 0,6 21 0 15,-4 7 0-15,-1 22 2 16,-7 10 0-16,-7 7 3 15,-4 4 8-15,-2-8-52 16,-2-2-49-16,7-9-232 16,9-4-282-16,4-18 342 0</inkml:trace>
  <inkml:trace contextRef="#ctx0" brushRef="#br0" timeOffset="11471.6">14557 6797 1396 0,'-14'0'156'0,"-11"7"126"0,-4 5-75 0,-12 14-66 0,0 2-48 0,-3 11-63 0,6 1-13 16,10-2-15-16,14-2-7 16,15-11-11-16,13 0-2 15,15-4 2-15,2-2 5 16,1 3 10-16,-2-5 1 0,-13 7 0 15,-3 1-12-15,-18 0-52 16,-12 1-36 0,-11-6-140-16,-16-7-123 0,13-5 203 15</inkml:trace>
  <inkml:trace contextRef="#ctx0" brushRef="#br0" timeOffset="11665.54">14641 6927 1345 0,'3'22'123'0,"-2"6"59"0,-2 5-2 0,-9 4-86 0,-1-4-29 0,5-2-40 0,6-4-16 0,5-13-52 16,9-3-53-16,11-11-201 15,8-15 169-15</inkml:trace>
  <inkml:trace contextRef="#ctx0" brushRef="#br0" timeOffset="11765.33">14814 6808 1357 0,'-42'-17'177'0,"1"3"135"0,1 3-211 0,4 1-18 0,14-7-152 16,8-7-63-16,18-6 65 15</inkml:trace>
  <inkml:trace contextRef="#ctx0" brushRef="#br0" timeOffset="11937.28">14999 6457 1370 0,'5'28'147'0,"4"13"136"16,-4 6-106-16,-8 9-5 0,-7 4-53 0,-1 7-62 15,3 6-13-15,2-7-28 16,3-3-21-16,1-6-122 15,2 0-100-15,10-13 113 0</inkml:trace>
  <inkml:trace contextRef="#ctx0" brushRef="#br0" timeOffset="12410.42">14813 7054 1449 0,'41'-34'140'16,"3"-6"9"-16,5 2 33 0,-7-4-11 0,-1 9-80 0,-1 3-21 0,-7 9-34 0,-5 9-8 0,-10 12-12 16,-1 3-2-16,-14 14-6 15,-1 7-5-15,-9 9 8 0,-2 0-1 0,-4 2-6 16,4 3-1-16,12-5-12 15,5-13-1-15,17-13 2 16,5-12 2-16,10-13 8 16,5-5 3-16,-1-2 15 15,2-5 11-15,-11-7 26 16,-5 6 16-16,-22 1 24 16,-8 9 0-16,-11 15-24 15,-10 9-20 1,2 27-42-16,-3 8-13 0,6 25-7 15,2 6 2-15,6 9 1 16,7 1 3-16,-1-8 3 16,1-7 0-16,-10-5 3 15,-10-1 0-15,-7 3-11 16,-10-2-21-16,-13 1-69 16,-9-2-44-16,-23 4-100 15,-29 4 120-15</inkml:trace>
  <inkml:trace contextRef="#ctx0" brushRef="#br0" timeOffset="16646.34">13730 9491 248 0,'4'-11'88'0,"-4"-2"55"0,0 9 63 0,-4 0 28 0,-7 4 2 0,-1 4-13 0,7 5-19 0,-12-4-15 15,13 3-49 1,3 0-29-16,-5-1-58 16,10 9-13-16,-4 9-21 15,0 9-3-15,2 8-3 16,-1 9-7-16,-1 2-4 16,0-1-2-16,2-4-17 15,-2-9-37-15,2-11-123 0,6-9 105 16</inkml:trace>
  <inkml:trace contextRef="#ctx0" brushRef="#br0" timeOffset="17146.49">13131 9923 408 0,'-5'0'100'0,"-1"3"101"0,-2 0-33 0,-3 7-54 0,0 1-15 0,-2 0-23 15,5-2-6-15,4-5-4 16,4-3 4-16,0 1 6 0,0-1 5 16,1 1-6-1,7-4-8-15,6 2-5 0,4 0-5 0,10 7-10 16,7 2-5-16,11 4-10 16,4 2 4-16,19-10 1 31,13 9 15-31,13-4 1 0,1-5-2 15,2 2 4-15,-2-7-12 16,7-11-8-16,-1-4-7 16,-1 4-15-16,-11-5-6 15,-17 6-5-15,-16 9-7 0,-32 1-64 16,-3 11-57-16,-25-5-209 16,-7 5 183-16</inkml:trace>
  <inkml:trace contextRef="#ctx0" brushRef="#br0" timeOffset="17596.36">13215 10160 518 0,'-4'4'120'0,"1"0"87"0,5-3-17 0,3-1-3 0,2 2-24 0,4-2-15 16,4 0-23-16,7 0-13 0,1 0-22 16,4 6-8-16,13-3-13 0,2 2 2 0,13 1-7 15,2-3-5-15,-5 0-10 16,11 4-12 0,4-7-10-16,7-5-6 15,14 0-5 1,-4-4-2-16,4 1-6 15,-3-1-2-15,-18 5 4 16,-14 3-23-16,-29 1-102 0,-11 5-65 16,-21 4-382-1,-11 5 326-15</inkml:trace>
  <inkml:trace contextRef="#ctx0" brushRef="#br0" timeOffset="18662.16">13732 10298 290 0,'0'-4'59'0,"0"-6"57"0,0-1-17 0,0-3 1 0,2 1 19 0,4 2 39 0,-5 5 2 0,3 0-16 0,-4 6-11 0,0 0-27 16,0 0-12-16,0 0-16 16,0 0-10-16,0 0-17 15,0 0-8-15,0 0-20 16,0 0-8-16,0 0-8 15,0 4-2 1,0 6-1-16,-2 9 0 0,2 8 2 16,0 9-1-16,0 6-2 15,0 6 1 1,-2 2-3-16,-4-2 0 0,3-4-3 16,-5-6-9-16,3-8-65 15,5-4-53-15,-3-11-246 16,3-3 214-16</inkml:trace>
  <inkml:trace contextRef="#ctx0" brushRef="#br0" timeOffset="19395.04">13574 10633 594 0,'3'-2'93'0,"-1"1"90"0,-4-1-17 0,2 2-41 0,0-2-22 15,0 1-40-15,4 1-4 16,5 0-2-16,-4 0 2 0,12 0 6 15,0 0-1-15,9 1-5 16,0 1-5-16,4 0-6 16,4-1-6-16,-6-1-8 15,-1 0-1-15,-10 0-5 0,-4 0 3 16,-13 0 1 0,-8 3-2-16,-8 4-8 0,-6-3-8 15,-8 6-14-15,-3-4-6 16,1 2-13-16,1 1 0 15,10-4 1 1,10 3 4-16,5-5 5 16,6-1 0-16,9 4 2 15,6-6 1-15,8 3 6 16,4-3 0-16,0 5 5 16,1 0 1-16,-2-2 2 15,-6-2 2-15,-9 3 1 0,-8 2 1 16,-4-1 0-16,-10 3-2 15,-2-4-5 1,-1 6-4-16,1-2-1 0,1-2-2 16,2 5-2-16,5-6-1 0,7 1-1 15,3-3 1-15,7 0 1 16,1 0 2-16,0 2 3 16,-2-3 0-16,-3 3 2 15,-5 2-1 1,-2 4 0-16,-1 4 1 15,0 2-2-15,-1 5 0 16,-1 3 1-16,1-1-2 16,1 1 1-16,0 0 0 15,1 2-1-15,-1 0-2 0,0 0-24 16,-1 8-39-16,-7 6-235 16,3 4 191-16</inkml:trace>
  <inkml:trace contextRef="#ctx0" brushRef="#br0" timeOffset="20007.44">13588 10600 419 0,'-6'1'123'0,"0"1"141"0,-5 1-45 0,-5 5-47 0,2-7-18 0,-2 4-35 15,7 0-14-15,1-5-17 0,4-5-8 16,3-1-14 0,4-5-4-16,0 8-20 15,4-4-9-15,-7 7-9 16,4 7-4-16,-4-4-6 16,2 8-4-16,9-5-7 15,-2 2-1-15,10-3 4 0,7 3 4 16,10-8 8-16,5 0 3 15,6-2-2-15,0-3 0 16,-2 1-6 0,-4 2-3-16,-7 2-4 0,-7 0-2 15,-11 3-43-15,-7 7-42 16,-9 7-248-16,-1 11 198 16</inkml:trace>
  <inkml:trace contextRef="#ctx0" brushRef="#br0" timeOffset="189381.83">12744 9499 647 0,'-28'12'79'16,"1"0"72"-16,5-6-38 0,8-3-2 0,1-3 4 0,12-3 12 0,2-3-8 0,12-6-20 0,3 0-11 0,18 2-17 0,0 1-1 16,14 6-8-16,9 0 1 0,3 1-9 0,10 2-4 0,12 0-17 15,15 0-9-15,25 0-8 0,15 0-7 16,-3-6 4-1,2 1 5-15,-8-4-1 0,-1 2 1 16,6-4 4-16,-7 2-10 0,-20 4 2 16,-19-1 1-16,-37 10-4 15,-15 0 7-15,-27 0 16 16,-11 4 2-16,-23 5-2 16,-16-1-2-16,-28 6-10 15,-9 1-5 1,-26-5 0-16,-7-1-4 0,-7-10-6 15,0-3-3-15,0-13-4 16,-4-3 2-16,-6-7-5 16,-8 2 0-1,17 7 0-15,9 3-1 0,28 8 1 16,13 1 1-16,20 2-1 16,9 0-1-16,19 0-3 15,17 0 0-15,21 0 3 16,15 3 4-16,24 4 14 15,10-4 5-15,27-2 4 16,20 2-4-16,31-1-9 16,12 1-3-16,-2-3-4 15,1 2 4-15,-10-2 1 16,-7 0 8-16,-23 3 16 0,-29-1 5 0,-36 5-1 16,-24-2 1-16,-30 3-6 15,-20 0-3 1,-47-2 1-1,-14-6-6-15,-33 0-11 0,-5-6-2 16,-11 0-6-16,-10-2-2 0,-19 0-3 16,-2-3-2-1,13 3 0-15,22 3-1 0,30 4 0 16,16-3 1 0,37 4-5-16,17 0-2 0,58-1 7 15,28 1 3-15,35 0 10 16,17 0 4-16,29 6-4 15,12-4-2-15,16 2-3 16,-1 3 6-16,-17-4-3 16,-5 5-3-16,-28-2 3 15,-16 4-4-15,-58 1-40 0,-33-3-40 16,-81 7 42 0</inkml:trace>
  <inkml:trace contextRef="#ctx0" brushRef="#br0" timeOffset="-97203.04">3121 9728 588 0,'6'-10'161'0,"-2"1"138"0,-3 2-67 0,-2-2-28 0,-6 4-45 0,3-4-20 15,-6-2-34-15,4 1-14 0,-2-1-17 0,2 2-6 0,-2-1-12 0,-3 4 0 0,0 6 3 0,-4 5 5 0,-4 7 14 0,-6 12 6 0,-11 11 3 0,-2 12-12 16,-8 16-26-16,2 2-15 0,3 10-25 0,3-4-2 15,10-1-7-15,9-1 0 0,19-3-2 16,6-4 0-16,24-2-1 16,2-4 0-1,10-10 2-15,6-8 0 0,1-19 1 16,3-5 0-16,4-14 2 16,-2-8 3-16,-2-19 4 15,0-10 3 1,-16-14 1-16,-6-6-1 15,-18 7 0-15,-11 4 0 0,-17 12 1 16,-17 7-2-16,-19 17-6 16,-8 10-5-16,-11 24-4 0,5 11-3 0,3 15-4 15,9 1-16 1,16-6-36-16,5-7-27 0,28-17-85 16,7-18-28-16,25-25-131 15,17-13-162 1,18-23 295-1</inkml:trace>
  <inkml:trace contextRef="#ctx0" brushRef="#br0" timeOffset="-96451.77">3710 9470 333 0,'0'-6'112'0,"0"1"134"0,0 1-7 0,0 2-19 0,1 1-2 0,-1 2-9 0,0 5-1 16,-1-4-3-16,1 0-21 0,0-2-37 0,0 0-22 0,0 0-38 0,0 0-15 0,0 0-13 0,0 1-11 0,0 15-24 0,-5 3 1 0,-6 22-17 16,-3 9-4-1,-9 20 0-15,-5 10 0 0,-7 2-1 16,2 0-1-16,0-9-1 0,-2-10-1 0,10-13 0 0,2-9 1 0,11-16-1 0,11-4 0 0,7-16-1 0,10-2-1 0,8-6 1 0,1-2 1 0,6-6 0 16,7 3 2-16,8 6-3 0,3 1 0 0,6 2 0 0,5 6-1 0,-8-4 1 0,0 2 0 0,-11 3-32 0,-1-2-31 0,-13 0-96 0,-4 0-78 0,-10-4-236 15,-8 1 261-15</inkml:trace>
  <inkml:trace contextRef="#ctx0" brushRef="#br0" timeOffset="-96266.84">3971 9885 1101 0,'-1'-12'176'0,"-2"-1"194"0,1 5-110 0,1 3-20 0,-1 7-34 0,7 11-45 0,-5-2-30 0,1 15-35 0,2 9-15 16,-4 9-25-16,1 16-8 0,-3 16-24 0,-7 1-10 0,5 16-10 0,-4 2-2 16,3-1-2-16,1-4-3 0,3-12-54 0,4-12-39 0,6-6-92 0,-3-16-66 0,6-9-281 0,9-10 313 0</inkml:trace>
  <inkml:trace contextRef="#ctx0" brushRef="#br0" timeOffset="-94604.05">4863 9907 395 0,'1'0'108'0,"2"0"141"0,-3-3-9 0,-3 3-45 0,3 0-15 15,-3 0-47-15,-3 3-20 16,1-3-15-16,5 0-8 0,-1 0-19 0,-1 0-5 0,-1 0-9 0,1 0-7 0,1 0-2 16,-4-9-5-16,3 9-14 15,-1 5-4-15,2 1-12 16,10 11-4-16,-9-3 10 0,0 4 2 15,5 1 6-15,0 3-1 16,-4 3-13-16,1 3-3 16,-4 10-10-16,-6 5-2 15,4 9 2-15,-3 3 0 16,1-6 0-16,-4-3 1 16,9-12 1-16,-1-8 0 15,1-20 0-15,2-6 3 0,1-17 1 16,-1-15 2-16,9-18 1 15,-4-7-2-15,10-8 0 0,0 0 2 16,4 7-2-16,1 3 7 31,4 15-1-15,5 12 0-16,3 14 0 0,3 11-7 0,-1 15-3 16,1 10-1-16,-2 16 1 15,-4 8 0-15,-10 6 2 16,-6 2 0-16,-9-4 2 15,-5-6 2-15,-3-11 4 16,-5-6 1-16,3-16-4 16,0-11-3-16,-1-20-5 15,6-10-2-15,11-22 0 0,5-2 0 16,20-4 7-16,15 7 4 16,1 9 8-16,3 2 4 15,0 17-6-15,-14 8-3 0,2 17-5 16,-7 12-3-16,-8 19 0 15,-5 8 0-15,-11 11 0 16,-2 7-1 0,-9 10-20-16,-1 2-18 0,2 0-70 31,-1-5-42-31,9-18-93 0,-2-18-56 16,8-27-241-16,1-17 302 15</inkml:trace>
  <inkml:trace contextRef="#ctx0" brushRef="#br0" timeOffset="-94271.12">6289 9724 1067 0,'11'-4'237'15,"-9"0"208"-15,-10 11-156 0,-11 7-28 0,-7 14-86 0,-11 2-42 0,-17 7-60 0,-6 0-26 16,-9-2-30-16,7-3-7 15,16-7-10-15,16-1-6 16,29-9-11-16,7 0-1 16,32-3 1-16,9 2 4 0,15-3 13 31,1 0 4-31,-8 2 3 16,-4 3 2-16,-12 11 11 15,-15 6 7-15,-21 6 2 0,-6 5 4 16,-35 8-4-1,0 10-6-15,-35-2-1 16,-12-2-20-16,-14-3-72 0,-16-14-55 0,9-9-262 16,5 14 227-16</inkml:trace>
  <inkml:trace contextRef="#ctx0" brushRef="#br0" timeOffset="67459.49">11058 12558 573 0,'-11'-4'47'0,"0"-4"36"0,1-5-20 0,6-1 10 0,-1 0 28 0,5-2 15 0,3 3 16 0,-6 2 4 0,3 6-9 0,0 2-7 0,0 3-16 0,0 0-16 0,6 5-8 15,-4-2-6-15,-2 2 1 0,0-5 6 0,12 3 3 0,6-3-1 0,15-3-17 0,11-2-4 0,14 2-27 16,10-3-10-16,21 3-16 16,8 3-9-1,1 4 0-15,2 6 0 0,-3 1 0 16,4 1 0-16,13 3 0 15,8-1-1 1,-6-3 0-16,-5-2 1 0,-14-5 1 16,-2 0 1-16,-3 1 1 15,-1-5 1-15,-10 0 0 16,-9 0 1-16,-21 0 8 16,-12 0 0-16,-22 0 6 15,-13 2-1 1,-17 4 1-16,-12 0-1 0,-21 7-5 15,-8-4-1-15,-18 4-5 16,-10-1-2-16,-14-4 1 16,1 2 1-16,-14-4 0 15,-6-3-1-15,-13-7-1 16,-4-3-2-16,2-4-3 16,12 2-1-16,6 4-2 15,1 3-2-15,9 4 1 0,7 3-1 16,26 3-1-16,7-2 1 15,26 0-1-15,9 1 0 16,16-1-3-16,6-1-2 16,13 1-3-1,14-1 5-15,15 3 7 0,13 1 2 16,23 2 4-16,17 2-3 0,20-4-2 16,5 2-3-16,16-9 1 31,10 4 0-31,15-8 2 0,3 1 1 15,-15 1 1-15,-7-5 2 0,-19 5 1 16,-4 0 1-16,-24 0 1 16,-19 3 1-1,-32 5 4-15,-14-3 3 16,-25-4 9-16,-6 6 0 16,-30-7 1-16,-24-3-5 15,-24-5-8-15,-15 0-2 16,-12-9-7-16,1 2-3 0,-19-4-12 15,-10 2-6-15,-14 8-4 16,3 5 1-16,19 4 7 0,17 7 2 16,26 5 2-16,14-2-2 15,31 2-10 1,20 3-7-16,43-1-4 16,18 0 1-16,30 3 10 0,14 1 7 15,20-3 5 1,14-2 1-16,27-5 8 15,10-3-52-15,2-2-83 16,-4-2-80-16,-17 6 90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51:38.5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1965 8439 632 0,'-5'19'90'0,"0"-5"86"0,4-4-30 15,4-7-35-15,6-3 1 0,4-21-4 0,12-5 6 0,0-19-10 0,5-11-11 16,10-11-21-16,-4-7-15 0,21-13-13 0,0-7-6 0,20-37-17 0,24-13 1 16,38-23-4-16,12-30 4 0,35-16 22 15,19-12 2-15,10-23-2 0,15 1 3 0,16 5 8 0,-17 4-6 0,-3 21-3 0,-8 19-8 0,-40 30-32 16,-17 19 6-16,-46 41-4 0,-27 7 6 0,-34 30 4 0,-12 9 1 0,-23 20-69 15,-14 13-71-15,-18 15 69 0</inkml:trace>
  <inkml:trace contextRef="#ctx0" brushRef="#br0" timeOffset="1026.89">2003 8370 748 0,'3'0'133'0,"3"1"88"0,-1 1-46 0,-2-1-33 0,10 4-53 0,-4-2-18 0,2-3-37 0,2 5-5 0,2 1-6 15,9-2-5-15,14-1-7 16,6-2-8-16,11 1-3 16,7 1-2-16,22-1 0 15,12-1 0-15,22 1-1 16,7 2 1 0,10 1 1-16,6-2 1 0,18 5-1 0,12 0 1 0,12 6-3 15,0-3-3 1,20 4-1-16,2-3-1 15,29-4 5 1,7-3 17-16,-1-8 16 16,30-2 5-16,-10-6 6 15,19 1-12 1,13 1-10-16,-5-1-8 0,21-1-8 0,-9-1-1 16,28 4 0-1,0 3 1-15,15 0 3 0,7 4-2 16,-2 7-1-16,11-1-2 15,-22 11-3-15,1 3-1 0,-21-4 21 16,-10 3 5-16,-17-1 6 16,-24-4 2-16,-38-2-13 15,-27-8 3-15,-53-9-74 16,-18-7-80-16,-61-34 75 16</inkml:trace>
  <inkml:trace contextRef="#ctx0" brushRef="#br0" timeOffset="2547.13">5677 4716 357 0,'-14'25'108'0,"-1"0"89"16,12-7-44-16,3-6-6 0,5-6-17 0,8-2 6 0,10-9-10 0,12-6-11 0,12-3-13 0,16 1-15 16,35 0-33-16,6 6-13 15,19 2-28-15,2 3-7 16,20 1-8-1,13 1-2-15,23 1 1 16,10 1-1-16,16 9 0 16,1 3-1-16,16 5 4 15,13 8 4-15,-8 4 5 16,1 2 2-16,16 5 7 16,-16 2-2-16,18 2 0 15,1-2-1-15,-17-7-8 16,13-2-1-16,-17-7 2 15,1-8-2-15,11-5 0 0,-10 0 1 0,-6-11-1 16,-4 0 0-16,-12-11 1 16,-8-2-1-16,12 2-1 15,1 0 0-15,-16 8-3 16,8 3 1-16,-2 3-1 16,-12 2 2-1,-8-2 1-15,-3-1 1 0,-13-7 1 16,-1 0 0-16,-10-6 2 15,-3-5 0 1,-11-6-1-16,0-3 2 0,-1-3 1 16,-12-2 0-16,-17-3 2 15,-11 3-1-15,-8 4-2 16,5 0 1 0,-10 2-3-16,2 3 0 0,-17 1-1 15,-7-2-1-15,-8 6-5 16,-10 3 1-16,-14 2 4 15,-1 7 1-15,-15 1 5 0,-7 3 2 16,-10 0-1-16,4 6 2 16,-13-1 5-16,-1 2 0 15,-4 4 0-15,-1-1-4 0,-2 6-4 16,-1-2-3-16,-4 5-5 16,-1 8 0-16,-8 6-3 15,0 8-1-15,-14 8 0 16,-6 1 1-1,-17 13 1-15,-7 2 0 16,-14 11 0-16,-5 2-1 16,1 19-5-1,-1 10 0-15,-14 10 1 16,-7 1-1-16,-12 0 5 0,-3-3 0 16,6-1-1-16,8 2-1 15,-12 7 0-15,0-1 0 16,-8 1 0-16,5-3 0 0,24 0 0 15,10-1 0-15,10-5 2 16,6-10 1-16,-1-20 2 16,7-9 1-16,16-13-2 0,9-2 0 15,3-7-2 1,4 1 0-16,4-2-1 16,0-3-2-16,10 0-2 15,-6-5-2-15,4 3-1 0,7-3-1 16,-10 4 0-16,6 2 1 15,-9 1 0-15,-7 1 1 16,4 0 2 0,-2-6 3-16,3-4 2 0,0-9 4 15,6-6 2 1,4-3 0-16,9-5 0 16,2-5 0-16,7-3-3 15,1-5-1-15,2 2-2 0,3-3-1 16,2 3-1-16,0-4 2 15,1 3 0-15,-2-3 2 16,-2 1 2-16,2 0 2 0,-8-4 0 16,-2-1-2-1,-9-6-35 1,-5-2-21-16,-9-9-49 0,-7-4-42 0,-23 2-126 0,-24 1 154 16</inkml:trace>
  <inkml:trace contextRef="#ctx0" brushRef="#br0" timeOffset="3998.08">10246 9095 469 0,'1'-20'152'0,"4"-1"111"0,-2 9-12 0,-3 5-21 0,0-1-30 0,0 8-20 0,-2 8-41 16,2 6-23-16,4 27-45 15,-4 10-15-15,-11 14-26 16,7 9-11 0,-7 3-13-16,5 0-5 0,8 7-5 15,-4-4 4-15,2-14-1 16,-3-14 0-16,3-20 3 16,0-13 3-16,0-19 2 15,0-13 1-15,-3-20 0 16,4-8-3-16,7-12-3 0,6-4-2 0,12 11 5 31,2 0 7-31,7 18 3 16,4 11 2-16,4 10-7 15,-1 7-5-15,-10 10 4 16,-8 2 8-16,-20 14 8 0,-4 5 4 16,-20 7-3-1,-15 6-6-15,-11-4-8 0,-3-1-3 0,-6-1-3 16,3-8-6-16,2-14-45 15,4-10-41 1,11-17-90-16,18-6-42 0,23-9-103 16,21-1-44-16,22-2 210 15</inkml:trace>
  <inkml:trace contextRef="#ctx0" brushRef="#br0" timeOffset="4264.63">10733 9485 600 0,'35'0'152'0,"-10"1"176"0,-11 4-39 0,-14 6-81 0,-5 5-42 0,-7 9-86 0,2 5-31 16,-2 9-31-16,7 6-6 0,10 2-8 0,3-6-4 0,20-13-1 16,10-9-1-16,3-19 7 15,6-11 12-15,-4-20 40 16,-5-9 8-16,-7-4 15 15,-2-5 0-15,-15 8-32 16,-11 2 3-16,-17 7-18 16,-12 7-8-16,-21 6-11 15,-5 5-30-15,-11 6-63 0,0 5-41 16,9 6-177-16,13 5 169 0</inkml:trace>
  <inkml:trace contextRef="#ctx0" brushRef="#br0" timeOffset="4883.6">11692 9516 1236 0,'-9'-6'174'0,"-7"-7"86"0,-14-7-88 0,-3-2-14 0,-10-4-92 0,-1 6-24 0,11 7-14 0,-2 10-16 0,13 19-19 16,5 9-5-16,7 21-8 15,10 11 2-15,14-1 9 16,7-5 2-16,14-20 1 16,-2-12 2-16,2-19 4 0,-4-6 4 15,-7-18 13-15,-1-7 9 0,-8-2 13 16,-3-5 2-16,-4 8-1 15,-9 9-6-15,-9 14-25 32,-3 8-8-32,-9 26-14 15,8 8-4-15,3 17 8 16,5 4 4-16,6-13 0 0,6-8 0 16,15-27 0-16,2-12 1 15,7-22 5 1,5-7 2-16,3-13 10 0,3-1 3 15,0 4 11-15,1 4 3 0,3 13-13 16,-6 9-5 0,-7 15-11-16,1 10 2 0,-8 11-3 15,0 6 2-15,-11 10-1 16,-1 3 3-16,-14-2 11 16,-7-7-2-1,-5-6 13-15,-3-9-3 0,2-10-3 16,1-6 7-16,6-14-12 15,7-9-6-15,18-14-9 16,9-2-5-16,14-7-9 16,13 7-3-16,3 8-67 15,3 14-69 1,3 13-295-16,-8 12 254 0</inkml:trace>
  <inkml:trace contextRef="#ctx0" brushRef="#br0" timeOffset="5259.05">12647 9631 1201 0,'-21'21'212'0,"-6"-4"136"0,-7-7-69 0,-6-9-22 0,-1-9-105 0,-3-6-47 15,6-2-69-15,7 1-19 16,2 10-25-16,7 8-7 16,11 22-15-16,9 10-3 0,17 20-1 15,8-1 5-15,12-9 9 16,4-7 2-16,7-16 6 31,3-12 6-31,0-16 12 0,-10-10 12 0,-10-24 27 16,-6-10 5-1,-10-27 4-15,-3-16-4 16,-9-23-19-16,-2-11-3 0,-4-15-9 16,5 6 0-16,8 23 0 15,7 16 2-15,8 47 1 16,-8 22-4-16,6 35-11 15,-4 25-4-15,-4 45-4 16,-1 26 1-16,-2 42 4 16,-5 16-1-16,4 22-87 15,-7 7-24-15,-20 6 51 16</inkml:trace>
  <inkml:trace contextRef="#ctx0" brushRef="#br0" timeOffset="7519.65">6735 6484 225 0,'-8'4'75'0,"2"3"65"15,-2-1-20-15,0 7-6 0,-4-1 3 0,-2 2-6 0,-4 7-23 0,4-5-20 16,0-4-24-16,3-1 6 0,8-3 11 16,3-8 8-16,1 0 0 31,7-8-12-31,13-4-13 0,2-6-5 16,9-12-4-16,7-1 2 15,9-13-2-15,0-5-1 16,6-13-1-16,1-1-1 15,1 0-5-15,-3 3-2 0,-7 10-10 16,-2 2-2 0,-14 11-5-16,-2 0 0 0,-10 15-1 15,-7 6-8-15,-11 16-155 16,0-1 113 0</inkml:trace>
  <inkml:trace contextRef="#ctx0" brushRef="#br0" timeOffset="8029.94">7376 5872 509 0,'-5'-2'94'0,"0"4"89"0,-2-2 3 0,2 6-47 0,-3-1-19 0,3-2-34 0,4 2-15 0,-1-5-24 0,2 0-11 0,2 0-21 0,2-5-3 15,9 5-1 1,0-2 3-16,9 1-1 16,1 1-2-1,9 0 2-15,7 1-2 0,9 7-3 16,5-2-3-16,9 1-5 15,2-1 0-15,11 2-1 16,8-3 1-16,13-1 1 16,-2-2 1-16,-12 0 2 15,-15-4 1-15,-21 2 2 16,-10 2 1-16,-18-2-68 16,-15 1-136-16,-1 12 120 0</inkml:trace>
  <inkml:trace contextRef="#ctx0" brushRef="#br0" timeOffset="8463.95">6821 6709 479 0,'0'-1'112'0,"-2"-4"105"0,-1 3-17 0,0-1-66 0,-5 0-35 0,6-2-39 0,2 5-27 0,2 0-17 0,10 0-4 16,7 5-14-16,0 1-1 15,18-1 5 1,2 1 4-16,18 1 10 16,9 0 2-16,11 6-2 15,5 0-1-15,11-1-9 16,-1 2 0-16,-7-1 0 15,-11 0 0-15,-12-1 0 0,-9-1 6 0,-12-6-165 16,-3-2 115 0</inkml:trace>
  <inkml:trace contextRef="#ctx0" brushRef="#br0" timeOffset="8929.35">8505 6033 701 0,'2'0'153'0,"-2"0"106"0,-2 3-28 0,-4 6-34 0,-7 4-50 0,-4 1-26 15,-10 5-41-15,-9 3-17 16,-13 6-30-16,-8 7-12 0,-17 12-20 16,-11 5-15-16,-25 18-72 15,-1 15-48-15,-4 17-226 16,1 7 203-16</inkml:trace>
  <inkml:trace contextRef="#ctx0" brushRef="#br0" timeOffset="15693.4">6199 4948 637 0,'0'-19'85'0,"-2"-3"85"0,2 4 28 0,-1 2-12 0,1 4-13 0,3 4-42 16,-3 3-19-16,0 8-27 0,3 5-13 15,-3 11-18-15,10 8-8 16,-10 12-13-16,-8 12-2 16,3 12-13-16,-16 8-3 15,-1 25-8-15,-1 18-4 16,-17 29-1-16,-5 9-2 15,0-7 1-15,1-11-1 0,13-27 1 32,5-14 1-32,11-19 0 0,2-9-1 0,10-21-1 15,3-5 0-15,8-17-1 16,4-7-1-16,3-12 1 16,0-10 0-16,3-7-26 15,-3-8-43 1,8-6-353-16,-16-4 277 0</inkml:trace>
  <inkml:trace contextRef="#ctx0" brushRef="#br0" timeOffset="16013.36">6587 4820 967 0,'-6'-5'106'0,"-5"7"80"0,-8 12 23 0,-2 27-17 0,-2 12-27 0,-1 28-57 0,-3 2-31 0,2 28-41 0,0 7-17 0,1 24-9 0,0 9-5 16,7 4-3-16,-5 1 0 0,5-11-6 0,4-4-15 16,2-33-74-16,8-19-64 15,7-44-316-15,9-27 277 16</inkml:trace>
  <inkml:trace contextRef="#ctx0" brushRef="#br0" timeOffset="16239.07">7005 4700 1305 0,'0'5'96'0,"-5"20"64"0,-7 14 21 0,-7 37-4 0,-6 17-23 0,-5 27-56 16,-5 12-33-16,-11 18-50 15,2 10-5-15,-10 5-5 31,-2-1-2-31,8-6-3 0,1-10-25 16,22-25-67-16,9-11-38 16,14-38-171-16,7-22 168 15</inkml:trace>
  <inkml:trace contextRef="#ctx0" brushRef="#br0" timeOffset="16459.49">7354 4859 1190 0,'3'18'145'0,"-5"10"76"0,-20 38-9 15,-8 19-23-15,-17 32-53 0,0 12-23 16,-9 23-71 0,4 5-17-16,5 1-16 15,1-3-4-15,16-12-60 16,7-9-59-16,15-20-189 15,5-23-101-15,26-40 206 16</inkml:trace>
  <inkml:trace contextRef="#ctx0" brushRef="#br0" timeOffset="16670.25">7775 4757 1227 0,'0'19'150'0,"-5"17"94"0,-7 44-41 16,-7 15-22-16,-16 45-65 0,-3 10-32 0,-4 20-57 0,4 7-14 15,3-10-10-15,7-4 0 16,13-18-85 0,12-5-78-16,11-23-290 0,14-16 245 15</inkml:trace>
  <inkml:trace contextRef="#ctx0" brushRef="#br0" timeOffset="16876.18">8248 5001 895 0,'-12'84'232'0,"-7"9"227"0,-5 39-237 0,-11 15 9 16,-14 17-121-16,-9-3-33 0,-8-7-47 0,11-5-17 0,14-22-61 16,11-12-68-16,19-33-192 15,7-18 168-15</inkml:trace>
  <inkml:trace contextRef="#ctx0" brushRef="#br0" timeOffset="17079.36">8586 5086 1261 0,'-5'0'56'0,"15"-1"15"0,10 24 119 0,-14 11-8 0,-15 36 43 0,-15 17-29 0,-17 27-77 0,-6 14-24 15,-5 4-67-15,1-3-13 0,1-10-11 0,6-9 5 0,14-19-93 16,22-9-68-16,5-31-222 15,11-18 187-15</inkml:trace>
  <inkml:trace contextRef="#ctx0" brushRef="#br0" timeOffset="17276.04">8931 5025 1376 0,'18'25'105'0,"-12"21"126"0,-4 20 12 0,-23 35 2 0,-15 14-34 15,-5 25-78-15,-14 1-40 0,-9-7-69 0,9-5-11 0,-2-17-18 0,15-9-42 16,20-17-154-16,14-5-56 16,9-23 111-16</inkml:trace>
  <inkml:trace contextRef="#ctx0" brushRef="#br0" timeOffset="17517.75">9280 5089 1536 0,'-24'13'157'0,"-6"8"58"0,-6 31-13 0,-3 11-4 0,1 31-88 0,-2 15-36 16,2 9-56-16,1 5-10 16,8 0-6-16,-5 0 9 15,7-7-88-15,1-3-80 16,4 7 91-16</inkml:trace>
  <inkml:trace contextRef="#ctx0" brushRef="#br0" timeOffset="25256.47">8537 6157 523 0,'-2'3'94'0,"-2"2"101"16,-6 4-55-16,-2-2-33 0,1 1-18 0,4-7-24 0,-1 1-4 0,5-2 2 0,3-5-1 0,0-3-10 0,3-1-12 0,2 1-15 0,1 2 1 0,-2 1 1 0,-3 5 3 0,1 0 3 15,4-2 3-15,-4 9 7 16,4 0 4-16,2 0-8 15,1 1-4-15,7-4-17 0,8 1-3 16,2-3-1-16,14-1-2 16,17 4 1-16,-2 1-6 15,13 10-4-15,-2 6-1 16,5 3-1-16,8 2 1 16,12 0-1-1,12-3-1-15,11-7 3 0,-2-4 2 16,-21-10 8-16,-10 3 1 15,-29-6 5-15,-11 0 0 0,-15-2 2 32,-16-5-23-32,-13 0-115 15,-11-5-114-15,-12-1 112 16</inkml:trace>
  <inkml:trace contextRef="#ctx0" brushRef="#br0" timeOffset="25789.33">8363 6315 640 0,'-4'0'113'0,"-1"1"111"16,-6 3-16-16,0 2-46 0,-2-3-18 0,2-1-45 0,3-4-16 0,-1 2-21 0,1-2-11 0,3-2-9 0,5 4-6 0,-1 0-14 0,1 0-3 0,0 0-4 0,1 0 0 0,9 6 6 0,-4-1 2 15,3 3 6-15,9-4 2 0,4 7 4 0,3-6 1 0,15 0-4 16,2 0 5-16,13-5-8 0,13 6-2 16,19-3-7-16,6 7-9 15,5-6-7-15,-3 7 0 16,-2 2-1-16,4-7 1 0,8 5 0 15,0-3 1-15,-8-2 1 16,-15 2 0-16,-29 3 1 16,-10 0-3-1,-21-3-24-15,-8 0-24 16,-8-3-83-16,-9 0-74 16,-6-2-295-16,-13-3 287 0</inkml:trace>
  <inkml:trace contextRef="#ctx0" brushRef="#br0" timeOffset="26251.79">7967 6550 467 0,'-23'-2'120'0,"2"-1"159"0,9 0-91 0,7 1 6 0,2-1-20 0,3 3-30 0,1 2-22 0,1 4-29 16,6-1-7-16,3 4-14 15,8-1-10-15,11 0-17 16,12 3 0-16,7-6 1 16,2 3 4-16,17-4-3 15,-1 4-12-15,14 3-17 16,10-1-8-16,10 1-7 16,15 0 1-16,-3 0 1 15,-9-2 2-15,-11-1 1 0,-12 0-2 0,-17 2-2 31,1-1-4-31,-25 2-30 0,-12-1-25 0,-15-1-72 16,-13-4-41-16,-18-4-147 16,-10-1-83-16,-15 2 220 31</inkml:trace>
  <inkml:trace contextRef="#ctx0" brushRef="#br0" timeOffset="26689.54">7807 6725 269 0,'-19'9'136'0,"0"2"98"0,12-3 36 0,1-3-7 0,6 0-30 0,2-4-27 0,4 1-45 0,-1-2-21 15,4-2-32 1,4 1-17-16,-1-6-28 16,6 4-14-16,7 3-33 0,10 2-11 15,28 12-13 1,6 7-5-16,26 5 5 15,0 6 1-15,9 3 3 16,12 1 3-16,20-6 8 0,6 3 7 16,0-6 3-1,-9 0 3-15,-17-4-4 0,-4-5-3 16,-11-1 0-16,-9 0-3 0,-26-1-17 16,-16 6-44-1,-18-3-149-15,-11 5-129 16,-12 2 164-16</inkml:trace>
  <inkml:trace contextRef="#ctx0" brushRef="#br0" timeOffset="27188.34">8206 6528 792 0,'-13'12'102'0,"0"1"97"0,4 4-4 0,1-1-12 0,5 0-22 0,3 0-39 0,3-5-24 0,14 1-36 15,12-2-9-15,15 2-19 16,19 4-13-16,22-5-12 16,16 3-6-16,37 2-7 15,7 3 4-15,3 2 2 16,-6 2 3-16,-13 4 1 16,-4 5 1-16,-23-2-1 0,-18 3-8 15,-32-5-55-15,-16 0-35 0,-17-7-123 16,-11-7-205-16,-12-23 253 15</inkml:trace>
  <inkml:trace contextRef="#ctx0" brushRef="#br0" timeOffset="27640.23">8576 6256 495 0,'-17'19'103'15,"-2"-3"103"-15,3-3-9 0,10-2-13 0,-3-5-34 0,9-6-41 0,0 0-16 0,6-3-27 0,5 0-10 16,9 1-23-16,6 2-7 16,18 10-12-16,16 9-3 15,14 14-5-15,5 3-4 16,1 2-1-1,1 0 0-15,6-7 0 0,4-2 1 16,7-3 2-16,4-7 1 0,-15-1 1 16,-14-9 1-1,-21-2 2-15,-19-4 5 0,-16-3-78 16,-12 0-62-16,-3 0 70 16</inkml:trace>
  <inkml:trace contextRef="#ctx0" brushRef="#br0" timeOffset="27971.22">8728 6384 781 0,'-17'3'77'0,"-1"4"80"16,4 2 12-16,6-3-15 0,0 4-15 0,8 3-55 0,8-6-26 0,14 9-19 15,10 2 0-15,20 7 13 0,9 6 0 16,10 10-8-16,8-1-7 16,10-2-20-16,7-4-1 15,0-4-4-15,2-5-1 0,-16-9-1 16,-11-2 0-16,-25-3-16 15,-9-4-36-15,-18-1-114 16,-15-6-79-16,-4 0 114 16</inkml:trace>
  <inkml:trace contextRef="#ctx0" brushRef="#br0" timeOffset="28271.86">8384 6690 833 0,'-11'5'117'0,"3"1"87"0,8 1-33 0,3 0 10 0,13 4-29 0,6 2-20 16,17 6-55-16,7 3-22 15,27 13-32-15,14 3-12 16,17 1-10-16,5 0-2 15,-4 1-1-15,3-4 0 0,5-6 4 16,5-3 2-16,-9-8 1 16,-8-3 1-16,-31-12 5 31,-15-4-16-31,-20-4-94 16,-18-7-120-16,-4-16 115 0</inkml:trace>
  <inkml:trace contextRef="#ctx0" brushRef="#br0" timeOffset="28529.31">9077 6294 952 0,'6'3'48'0,"11"7"23"0,12-1 3 0,27 10-14 0,14 2-16 0,21 6-37 0,7 3-6 0</inkml:trace>
  <inkml:trace contextRef="#ctx0" brushRef="#br0" timeOffset="31803.05">9520 6946 547 0,'0'4'129'0,"1"3"114"15,1-6-44-15,3-2-55 0,3-7-25 0,-4-3-23 0,4 0-8 0,-8 1-29 0,0 1-10 16,0 9-10-16,-8-3-2 15,7 7-4-15,-1 6-4 0,4 6-11 0,7 6-5 16,4 1-5-16,-1 6-2 16,6-1-3-16,-4 0-1 15,5-2-2-15,-5-4 0 16,-4-3-4 0,-1 1-46-16,-6-9-161 15,-1-9-246-15,6 9 244 16</inkml:trace>
  <inkml:trace contextRef="#ctx0" brushRef="#br0" timeOffset="32985.8">9584 6831 270 0,'-4'1'100'0,"-1"1"89"0,0-2-39 0,-4 0-11 0,6-2-39 0,0-1-15 0,1 1-8 0,7-2-5 16,-4 4 6-16,1 0-1 15,-2-2-9-15,1 2 3 16,1 0 1-16,0-2-1 0,-1 1-1 16,9-10-4-16,-4 1-16 15,-1-2-9-15,6-2-15 16,-7-2-5-16,7-2 2 16,2-2 5-16,-2-2 11 15,2 0 1-15,1-3-2 16,-1 1-4-16,1-3-7 15,2 0-3-15,4-3-4 0,5 0-3 16,4 2-5-16,4-4 1 16,-8 2-3-16,-3 4-1 15,-1 2 2-15,-7 7-3 0,-2 1 0 16,0 6-1 0,-5 4-2-1,0 1 0-15,1 4-2 16,-2-5-1-16,5 1-1 15,2 3-1-15,1-4 1 16,5 1 0-16,-2-1 0 16,-6 0 1-16,0 4 0 0,-9 0 2 15,-1-1 3 1,1 2 2-16,-2-1 1 0,0 2-2 0,-2 0-4 16,-6 2-3-16,8 4-2 15,5-3 0-15,1 0-3 16,4-4 0-16,1-1 1 15,-3-1-1 1,1-2 5-16,2 4 0 0,-7-2 2 16,-3 3-2-16,2 0 1 15,-1-2-1-15,-1 2-1 16,3-3 0-16,3 3-1 16,0 0 0-1,-1 0 1-15,-1 1 0 0,0 4 0 16,-5 1 0-1,6 1 2-15,-5 1-2 0,-1-4 1 16,8 3-1-16,-3-4 0 16,5 2 0-16,-3 2 0 15,4-2 0-15,-1 5 1 16,-2 1 0-16,-3-3 0 16,-5-1 0-16,3-2-1 15,0 1 1-15,-3-6 1 16,3 2-1-16,-1 0 0 0,-2-1 0 15,1 7 1 1,-7-5-1-16,0 4 1 0,-4 0 0 0,-4 1-1 16,3 5 0-16,-3-2-1 15,-2-2 0-15,0 4-1 32,-6 0 1-32,-5 7-2 15,-1 4 1-15,-7 4 0 0,2 7 1 16,0-7 1-16,0 2 0 15,4-6 0-15,4 1 1 16,-2-3-1-16,-1-4 0 16,-5 2 0-16,4-4-1 0,2 6 0 15,4 2-1-15,5 4-1 16,1-1 0-16,4 3-1 16,6-2 0-16,0-4 1 15,6-1 0-15,1-4 0 0,0-4-1 16,1-8-6-1,1-5-29-15,6 3-81 16,-7-10-71-16,12-3 91 16</inkml:trace>
  <inkml:trace contextRef="#ctx0" brushRef="#br0" timeOffset="39783.37">9261 6162 913 0,'-8'5'180'0,"3"2"96"0,-2 1-9 0,-3 3-29 16,7 2-62-16,0 0-24 0,4 6-50 0,4-2-21 0,5 10-30 0,4 7-11 0,3 12-12 16,0 9-13-16,-1 16-4 0,0 13-7 0,-3 7-8 15,4 2 4-15,-6-12-2 16,6-10 5-16,-1-22 5 15,-6-15 2-15,-4-18-1 16,-1-13-1-16,-5-17 2 16,0-14-2-16,-8-23 1 15,-5-18-3-15,-3-24-3 16,-4-13-1-16,-1-17-1 16,1 3 1-16,6 8 0 15,3 11-1-15,11 32 1 0,0 17-1 16,3 30 12-16,2 16 5 15,-2 20 5-15,-2 13 5 16,10 26-14-16,0 13-2 16,5 21-7-16,8 6-4 15,-1 13 0-15,4 3 1 0,3-10 1 16,-5-6 0-16,1-28 0 0,-9-15 1 16,-6-21 2-1,-1-12 4-15,-10-20 5 16,-2-13 1-16,-9-25-3 0,-5-20-2 15,-6-31-4 1,-8-15-3-16,-8-15 1 16,-1 3-1-16,4 5-2 15,10 15-1-15,17 26 3 0,6 21 3 16,10 33 3-16,-3 19 2 16,6 30-3-16,3 17-2 15,0 23-3 1,4 9-1-16,-6 6 0 15,1 3-2-15,-3-1 1 16,1-4-2-16,3-8 0 0,6-11-1 16,-1-15-20-16,0-11-22 15,-8-22-67-15,5-5-44 16,-8-24-109-16,-14-14-102 16,4-22 209-1</inkml:trace>
  <inkml:trace contextRef="#ctx0" brushRef="#br0" timeOffset="40748.94">9379 6097 272 0,'-4'-1'34'0,"-1"-6"25"0,-5 3-24 0,4-4 0 0,-6-3 21 0,-1 3 39 0,-1-3 44 0,3 3 31 16,-2 3 10-16,2 5 6 15,3 3-23-15,2 4-19 16,1-3-18-16,5-4-8 31,-3 0-11-31,1 0-17 16,1-4-11-16,4-6-24 15,3 2-12-15,5-3-14 0,-1 2 1 16,10-7-13-16,9 0 4 16,12-7 5-16,8 0-4 15,7-11 13-15,0-4 2 16,7-2-10-16,-8-13 3 0,8-4-8 15,-1 3 1-15,-6-10-7 16,9 10-3-16,4 1-5 16,2 1-5-16,2 7 1 0,-10 8 3 15,-9 5 0 1,-9 0 0-16,-11 6 1 0,2 5-7 16,-12 5 2-16,-2 8 1 15,-7 8 5 1,-13 0 3-16,1-1-2 0,8-10-1 0,-3 5-5 31,-2 1 0-31,1 0-2 16,-4-3 1-16,-3 8 2 0,0-1 2 15,0 1 1 1,-10-2 0-16,9 2-3 16,1 0-1-16,-2 2-3 0,1-2-1 15,1 0-2-15,1 0-1 16,2-2 1-16,8 2 1 15,-6 0 1-15,1 2 1 16,-4 1 1-16,-2 0 0 0,0 5 0 16,0 3-2-1,3 1 0-15,2 1 0 0,0 1 1 16,-2 2 0-16,3 5 1 0,-1-3-1 16,3 11 2-1,0 4 2-15,3 16 1 0,-2 3 3 31,2 19-2-31,-3 3-2 0,0 2-2 0,-5-2 0 32,3-10 0-32,-2-7 0 0,0-14 2 15,3-10 0-15,-4-13 1 16,0-5-1-16,0-9-1 16,-3-3-2-16,2-1-2 15,1 6-3-15,-3-2-2 16,3-1-1-16,-1 3-11 15,2-2-4-15,-2 0-27 16,-2-4-27-16,0-2-64 16,0-3-43-16,0-8-94 0,-2-4-71 15,2-2 197-15</inkml:trace>
  <inkml:trace contextRef="#ctx0" brushRef="#br0" timeOffset="41519.68">10561 6031 371 0,'6'-8'90'0,"2"5"101"0,-5-2 22 16,-3 8 11-16,-1 4-5 0,-4 5-19 0,-4 4-27 0,-4 3-41 0,0 1-20 0,-2 1-37 16,-6 1-12-16,-6-1-31 15,-9 2-5-15,-7 4-10 16,-2 5-8-16,-12 7-9 16,-8 7-17-16,-28 14-19 15,-9 14-5-15,-10 17-5 16,6 9 11-16,19 2 5 0,11-10-11 15,26-12-27 1,9-14 2-16,23-22 12 16,7-15 15-16,15-25 30 15,8-8 3-15,6-21 3 16,8-7 3-16,8-11 7 16,-5-4 10-16,14-5 18 15,3-2 2-15,11-2-1 16,7-6-8-16,15 4-17 15,2-2 4-15,7 0 8 16,-9 5 7-16,-14-4 11 0,-9 7-1 16,-10 0 0-16,0 3-2 15,-7 5-8-15,-6 5 2 0,-12 14 3 16,-7 3 0-16,-14 20 2 16,-1-1-4-16,-14 9-13 15,-5 11-5 1,-9 10-8-16,-5 2-3 0,-1 9 0 15,-3 1-1-15,-8 11 0 16,-4 4 0 0,-29 9 0-16,-11 3 0 0,-20 8-2 15,-5 1 0-15,10-1-3 16,3 0-1-16,6-10 0 16,3-5 0-16,14-13 0 15,17-7 0-15,31-14-4 16,16-6-5-16,26-17-2 15,15-5 1-15,24-18 9 16,12-7 7-16,15-13 12 16,0-15 1-16,5-10 0 0,4-5-3 15,-8-11-6-15,1 5-5 16,-12 6-125 0,-9 13-422-16,-28-9 349 15</inkml:trace>
  <inkml:trace contextRef="#ctx0" brushRef="#br0" timeOffset="42094.16">10127 5869 837 0,'-14'3'94'0,"1"-2"46"0,4 4 11 0,3-5-52 0,1-5-7 0,13-1 10 16,1-5 3-16,12-3 6 0,6-5-9 0,15-11-29 15,1-6-14-15,20-20-15 16,14-11-3-16,13-23 7 16,25-8-2-16,15-16-7 15,-3-1-4-15,6-11-18 0,-7-5-1 16,5-1-7-16,13-4 1 16,-10 10 5-16,-8 9 1 0,-30 21-3 15,-15 11-3-15,-33 28-43 16,-11 11-37-16,-29 29-114 15,-10 9-65-15,-15 14 129 16</inkml:trace>
  <inkml:trace contextRef="#ctx0" brushRef="#br0" timeOffset="42395.72">11553 4239 1313 0,'7'4'92'0,"1"-3"55"0,3-2 5 0,12-14 14 0,6-3-46 0,12-16-52 0,3-2-17 0,8-2-14 0,3 4-2 16,5 4-10-16,5 9-7 16,-15 8-2-16,1 9 1 15,-23 10 7 1,-3 15 2-16,-25 21-4 0,-15 10-3 15,-17 25-7 1,-6 1-4-16,-1 7-6 16,2-3 0-16,11-17-34 15,5-7-24-15,13-25-113 16,7-16-132-16,15-20 173 16</inkml:trace>
  <inkml:trace contextRef="#ctx0" brushRef="#br0" timeOffset="42595.74">12418 3792 1148 0,'0'25'205'16,"-5"5"294"-16,5 14-368 0,-1-1 22 0,1 4-70 0,1-5-28 0,4 3-36 0,-2-4-4 0,-1 0-78 0,-2-5-48 15,0-11-186 1,0-11 149-16</inkml:trace>
  <inkml:trace contextRef="#ctx0" brushRef="#br0" timeOffset="42845.34">12274 3788 1425 0,'29'-12'145'0,"-3"-1"27"0,9 1 9 0,6-3-20 0,11 9-70 0,3 6-20 0,-1 6-32 0,1 7-9 15,-9 8-11-15,-6 8-3 16,-15 11-2-16,-13 2 3 16,-24 9 0-16,-15 4-2 15,-19 3-11 1,-11-2-13-16,-4-6-48 15,3-4-45-15,10-27-136 0,6-10 131 0</inkml:trace>
  <inkml:trace contextRef="#ctx0" brushRef="#br0" timeOffset="43029.39">12975 3565 1358 0,'16'48'132'0,"-9"6"23"0,-11 14-12 0,-3 1 6 0,-5 8-88 0,2 1-22 0,4-6-27 0,-5-9-19 0,8-18-94 0,4-6-89 16,4-25 99-16</inkml:trace>
  <inkml:trace contextRef="#ctx0" brushRef="#br0" timeOffset="43514.68">13129 3613 1256 0,'13'15'127'0,"0"4"43"0,-12 7-23 0,1 11 6 0,-5 4-65 0,-2 4-21 0,-6 12-37 0,-2-5-12 15,1-1-12-15,2-9-2 0,7-13-4 0,3-11 0 16,2-18 0-16,2-12 1 16,6-20 5-16,-6-12 1 15,3-17-4-15,-6-9 0 0,-1-5-3 16,3-3-1 0,7 17-1-16,1 10 0 0,5 25-1 15,4 13-1-15,-2 13-2 16,-1 11 0-16,2 16 2 0,-3 9 2 15,-4 15 2-15,-1 4 1 32,-1-3 1-32,-5-5 1 15,6-17-2-15,-2-9 1 0,4-20 0 16,-1-7-1-16,6-23-1 16,-1-8-2-16,10-22-7 15,3-4-1-15,-2 3 3 16,2 7 3-16,-5 24 3 0,-4 10 0 15,-7 26-2-15,-3 8 1 16,-8 23 1 0,2 10 1-16,-5 4 0 0,-3 0 10 15,3-8-81-15,1-3-76 16,12-10 86-16</inkml:trace>
  <inkml:trace contextRef="#ctx0" brushRef="#br0" timeOffset="43976.85">13741 3490 1112 0,'4'22'57'0,"-3"10"45"0,7 0 4 16,-6 4 26-16,-2 3-31 0,-4 1-58 0,-3-1-15 0,-6-3-18 0,2-7-2 0,6-12-4 15,5-15-3-15,-1-13-1 16,7-19 1-16,7-21 1 16,1-10 3-16,0-17-1 15,5 1 0-15,-2 8-3 0,4 10-1 16,-4 25 0-16,7 15-2 16,-8 20 6-16,2 17 5 15,-10 18 3 1,0 5 2-16,-6 5-4 0,-2-7-1 15,3-15-2-15,6-12 2 16,6-23 14-16,2-9 4 0,3-23 12 31,6-4 8-31,1-7 4 16,3 5 8-16,7 16 26 0,4 5-5 16,-7 26-12-16,0 13-7 15,-12 29-26-15,-11 17-3 16,-4 23-7-16,-7 13-6 15,-11 11-27 1,-5 7-43-16,-16 2-231 0,-10 2 184 16</inkml:trace>
  <inkml:trace contextRef="#ctx0" brushRef="#br0" timeOffset="46643.32">9943 7083 245 0,'-7'0'40'0,"4"0"35"16,-5 0-14-16,4-5-4 0,0 4 3 0,-2-3 16 0,3 3 0 0,3-4-15 15,0 5-2-15,0 0-2 16,0 0 16-16,0 0 54 0,0 0 15 15,-2 0 8-15,-7 0-14 16,4 5-55-16,-4 0-24 16,-1 2-32-16,5-2-13 15,4-3-7 1,-1-1-5-16,-1-1-5 16,3 0-1-16,5 7 2 15,-2-4 3-15,6 0 9 16,-1 3 5-16,2-6 9 15,2-4 3-15,4-4 9 16,5-3 5-16,6-4 10 16,-2-7 7-16,6-3 9 0,6-5-2 15,1-3-6-15,-1 1-6 16,4-2-19-16,-3-3-8 0,2 1-14 16,2 2-6-16,6-1-3 15,5 5 0-15,4-2 0 16,3 6 1-16,-13-4 2 15,-1 3 1 1,-5-5 2-16,-1-1 1 0,1-2 4 16,-5-1 4-1,-8 5 7-15,-3 1 1 0,-13 8-2 16,0 3-5-16,-2 12-6 16,-9-4-4-16,7 5-4 15,-5 0-1-15,2-4-1 16,4 5 0-16,2-2 0 15,2 2 1-15,-8-5 1 16,0 7 0-16,-1-5 0 0,-2 5 1 16,4-6-1-1,-1-1 0-15,3-2 0 16,-2-1 2-16,2 5 1 0,-6 7 1 16,-1-1 5-16,1 2 3 15,-5 11-1 1,-8 8-1-16,-10 11-4 15,-11 3 0-15,-18 10-4 16,-5 7-1-16,-19 4-1 0,-2 6-4 16,-5 1 1-16,-5-3 0 0,10 2-1 31,7-3 0-31,9-2-3 16,8-7 1-16,11-6-2 15,4-2-1-15,12-9-2 16,3 2 0-16,9-4-1 15,7-4 0-15,0-3 2 16,2-6 1-16,3-4-2 0,-5-1-2 16,6-6-5-16,0-2-2 15,11-4 2-15,3-10 2 16,14-10 5-16,7-7 4 16,4-15 4-16,4-1-1 0,-2-10 1 15,-2-5 1-15,14-5 1 16,2-2 3-16,13-6 1 15,1-1-1-15,8-1-2 0,2 1-2 16,-2 10 0-16,-7 8 1 16,-24 21 3-16,-12 5 2 0,-18 18 5 31,-5 6 4-31,-11 12 3 16,-5 4-1-16,-14 9-3 15,2-1-5-15,-18 8-4 16,-1 4-2-16,-16 6-2 15,-11 2 0-15,-6 8-2 0,-15 10-1 16,-3 10-2 0,2 7 0-16,-7 6-21 15,-4 5-10-15,5-1-6 0,-2 3-1 16,17-18 12-16,14-11 10 0,34-25 8 16,8-15-5-1,23-20 4-15,9-10-1 0,18-22 4 16,14-7 10-16,20-12 18 15,8-10 6 1,5-4-1-16,-1-3-4 16,-11 3-10-16,0 4-6 15,-12 11-14-15,-2 11-33 16,-15 10-175-16,-9 10 141 0</inkml:trace>
  <inkml:trace contextRef="#ctx0" brushRef="#br0" timeOffset="47441.32">9818 6154 916 0,'-3'-6'149'0,"1"-2"141"0,2 5-19 0,0 3-78 0,3 0-38 0,2 12-70 0,3 4-22 16,-3 19-18-16,4 7-5 15,-4 18-12 1,3 5-7-16,-2 18-11 16,2 12-5-16,0 23-1 15,-2 10 0-15,2 17-3 16,-5-6-1-16,5-25 2 15,-5-21 0 1,-1-45 5-16,-1-21-2 0,3-27 0 16,2-16-1-16,0-34-4 15,4-23 0-15,1-34 0 0,-2-8-1 16,-6-14 1-16,-3 1 4 16,-6 7 2-16,0 5 1 15,-2 19 0-15,3 8-1 16,4 31 11-1,1 15 6-15,0 29 0 0,1 14-4 0,5 26-11 16,1 13-7 0,5 32 2-16,-2 12 3 0,-4 22 0 0,5 5 0 15,-9-3-1 1,1-6-1-16,2-19 0 16,-4-12-6-16,1-36-38 15,-1-9-32 1,-1-34-104-16,-1-19-45 15,-1-29 114-15</inkml:trace>
  <inkml:trace contextRef="#ctx0" brushRef="#br0" timeOffset="48312.56">9859 6105 605 0,'-19'3'32'0,"-5"0"55"0,1 2 29 0,5 0 29 15,3-4-5-15,11-1-40 0,4-1-20 0,4-2-10 16,3 3-1-16,3 3 0 0,3 0 6 0,1-3 13 0,2 0 3 16,6-9 1-16,1-2-5 0,9-8-16 15,10-3-8 1,9-15-16-16,10 6-12 15,10-2-15-15,-6-4-4 16,0 3-11-16,-2-14 4 0,5-2-4 16,9-2 0-16,13 0-2 15,3 0-1-15,-3 1 1 16,-3 4 1-16,-13 4 2 16,-19 4 2-16,-17 4 5 15,-8 5 2 1,-8 5 5-16,0 3-3 0,-8 9-3 15,-4 2-5-15,-4 5-9 0,5-2 0 16,-1 3-1-16,1-3 1 16,1 2 3-16,1-3 1 15,-8-1 0 1,3 6 2-16,-7 4 2 16,-1-2 1-16,0 0-1 15,0-1-3-15,3-9-5 16,5 4-1-16,0-5-3 0,1 0 2 15,3 1 2-15,-8 4 1 16,-4 8 5-16,0-2-1 16,0 2-1-16,0 0 0 0,-3 2-4 15,2 6 0-15,-1-2 2 32,2 4 0-32,-3 2 2 0,3 4 1 0,0 8 0 15,0 7-1 1,0 13 2-16,0 8 1 0,-3 21 2 15,-2 9 1-15,-3 17-3 16,2-2-1-16,-1-8-2 16,4-7 0-16,6-25-1 15,7-5 1-15,-4-17 1 16,4-8 0 0,-4-11 4-16,-1-5 0 0,-5-8 3 15,0 0 2-15,0-3 6 16,0 0-7-16,0 0-5 15,0 1-5-15,0 1-8 16,0-2 3-16,0 2 2 16,0-1 0-16,0 1 2 15,0-2 4-15,0 0 3 16,-11-2 1-16,-2-1 0 16,-3-3-8-16,-11 1-31 15,-7 3-32-15,-3 6-90 0,0 11-63 16,-20 29 113-16</inkml:trace>
  <inkml:trace contextRef="#ctx0" brushRef="#br0" timeOffset="49578.7">10367 6316 197 0,'6'0'64'16,"5"0"99"-16,4 0 7 0,0 0 23 0,3-1 0 0,-4 1-7 0,-8-2-8 0,-1 2 13 0,-5 0 7 15,0 0-12-15,0 2-6 16,-2 6-59-16,4 3-30 16,6 14-43-16,3 10-20 15,8 6-10-15,-3 9-2 0,-2 12-3 16,-2 1 2-16,-7 12-4 16,0 6-3-16,-4-7-7 15,1-6-4-15,-2-19-48 16,0-18-34-16,-2-17-94 15,-1-9-103-15,-3-24 159 16</inkml:trace>
  <inkml:trace contextRef="#ctx0" brushRef="#br0" timeOffset="50228.54">10462 6204 1004 0,'-4'-12'138'0,"-7"1"141"0,-1 3-57 0,-2-2-23 0,-2 1-48 0,6-5-65 0,9 0-24 0,2-7-23 0,10 1-3 15,7-7-2-15,7 2 1 16,11-1-4-16,2 1 4 0,13 0 6 16,-1-2 6-16,13-9 1 15,5-2 1-15,8-16-15 16,-2 4-15-16,-1-16-8 15,-1-2-7-15,5 8-3 16,5-3 3 0,4 6 5-1,-4 10-3-15,-8 3-2 0,-13 4 3 0,-12 10-6 0,-8 5 4 32,-12 4 2-32,-3 7-1 0,-13 3 5 15,-5 5 0-15,-6 0-1 16,-2 6 0-16,7-7-5 15,-5-2-2-15,3-1-3 16,7 4-1-16,-1-2-1 16,2 3 1-16,-4 4 0 15,-2-1 0-15,-4 2 1 16,0 0 1-16,-3 2 4 0,0 3 2 16,-3 4-2-16,0-6 0 15,3 3-6 1,0-1-2-16,1 3-1 15,7 0-1-15,-5 5 2 0,4 1 0 16,-4 9 1-16,-2 6 1 16,-1 10-1-16,4 9-1 15,7 18 1-15,3 8-1 0,6 13 2 32,4-1 0-32,-2-4 0 0,0-4 1 15,2-15 1-15,-4-3 1 0,-4-15 0 16,-3 0-4-1,-10-11-31-15,-3-2-24 16,-8-9-71-16,0-4-51 0,-4-4-124 16,-1-1-159-16,-3 0 265 15</inkml:trace>
  <inkml:trace contextRef="#ctx0" brushRef="#br0" timeOffset="50692.12">10526 7155 651 0,'-4'0'108'0,"-1"-4"106"0,3-6-1 0,7-6-29 0,1 1-19 0,5-7-31 0,4-1-14 0,5 3-15 0,4-5-9 0,9-5-21 16,13-2-6-16,21-6-17 15,8-3-1-15,7-14 4 16,8-3-3-16,12-15-5 16,13-2-1-1,23-6-23-15,-3 2-3 0,-10 2-2 16,-8 1-6-16,-20 12 3 16,-5 4-6-1,-12 16-14-15,-6 6-34 16,-25 16-101-16,-9 8-30 15,-39 15 70-15</inkml:trace>
  <inkml:trace contextRef="#ctx0" brushRef="#br0" timeOffset="121053.29">17734 4714 775 0,'2'3'95'0,"-2"2"110"0,11-5-3 15,-6-3 34-15,1-2-19 0,-1 2-44 0,-5-5-6 0,-2 5-25 0,-10-3-27 16,-9 6-30-16,-1 3-19 0,-18 2-26 0,7 7-4 15,-12 12-18-15,-1 1-9 32,6 14-5-32,-4 1-4 15,27 2-3-15,7-1 0 16,20-9-2-16,12-5 2 0,16 0 4 16,4-2 2-16,6 2 3 15,-4 1-1-15,-6-4-3 16,-5-1-2-16,-16-1 4 15,-4-4 10-15,-16 4 14 16,-16-2 6-16,-11 6 0 16,-10-4-9-16,-20-7-11 0,-4-2-7 15,-6-13-40 1,-1-6-38-16,18-10-94 0,5-3-50 16,26-8-197-1,14-7 230-15</inkml:trace>
  <inkml:trace contextRef="#ctx0" brushRef="#br0" timeOffset="121264.65">17984 4321 1200 0,'19'-3'167'0,"-7"10"243"0,-1 12-160 16,-14 14-21-16,-2 8-27 0,-6 12-85 0,0 9-33 0,8 18-44 0,0 7-18 0,-2 15-21 0,2 6 1 0,0 1-46 0,1-4-61 0,2-9-174 0,0-9-129 0,3-17 207 0</inkml:trace>
  <inkml:trace contextRef="#ctx0" brushRef="#br0" timeOffset="121563.3">17790 4911 1728 0,'0'-14'92'15,"7"0"113"-15,8-3-62 0,7-7 26 0,5-3-26 0,6-8-89 16,3 1-20-16,0 5-23 0,4 2-26 0,-1 10-155 0,7 8-179 0,-7 20 189 0</inkml:trace>
  <inkml:trace contextRef="#ctx0" brushRef="#br0" timeOffset="122114.42">18523 4935 982 0,'8'-5'157'16,"1"-4"64"0,-9 6 19-1,-4-4-6-15,-4 6-52 0,-6-2-20 16,-7 1-49-16,-3 0-27 16,-4 2-47-1,1 2-19-15,-4 7-18 16,-7 7-5-16,3 16-9 0,-4 4-2 15,4 11-3-15,11 5-1 0,12-12 5 16,12-4-1-16,14-19 3 16,8-6 3-16,5-11 5 15,1-4 4 1,2-15 12-16,0-3 7 0,-5-7 8 16,1-2 4-16,-9-4-4 15,2 7-6-15,-5 6-6 16,0 6-7-16,-9 13-9 0,1 6-1 15,-2 9-8-15,-4 14 0 16,1 4 5 0,2 4 2-1,2-5-1-15,0-9 2 16,6-12 2-16,-2-8 3 16,4-12 2-16,1-6 2 15,5-9-5-15,3-4-2 0,3 2-2 16,1 4-1-16,-9 9 1 15,-3 5-3-15,-8 15-4 16,-4 11 0-16,-5 4-1 16,-5 5 2-16,6 0 4 15,1-9 2-15,4-10 2 16,6-5 4-16,6-13 5 0,-1-7 3 16,9-16 12-16,3-5 7 15,2-5-7 1,5 3-5-16,2 15-14 0,-2 6-13 15,0 22-7 1,-9 9-3-16,0 18-37 16,1 6-46-16,0 7-64 0,3 1-157 15,15-7 184 1</inkml:trace>
  <inkml:trace contextRef="#ctx0" brushRef="#br0" timeOffset="122563.84">19515 4870 1184 0,'4'-25'158'16,"-4"0"90"-16,-11 0-48 0,-5 4 11 0,-13 2-54 0,-4 8-33 0,-6 13-51 0,-4 10-21 0,2 21-51 0,0 12-5 0,13 13-10 0,4 3-2 0,13-7-18 0,9-5-4 0,14-19-8 0,3-8 0 0,7-19 19 0,4-4 6 16,2-14 14-16,7-8 6 0,-7-7 8 0,1-10 3 15,-7-16 9-15,-2-11 5 0,-10-18 11 16,-3-8 12-16,-11-14 13 0,-6-2-1 0,-2 16 3 15,-1 14-11-15,2 41 6 16,-2 23-5 0,-1 29-21-16,-6 17-4 15,-1 26-27-15,-1 9-3 16,8 23 0-16,6 5-3 0,8 17-42 16,5-3-52-16,9-2-205 31,3-11-110-31,10-27 206 15</inkml:trace>
  <inkml:trace contextRef="#ctx0" brushRef="#br0" timeOffset="123143.26">19866 4921 1454 0,'-11'-5'188'16,"-7"-6"90"-16,-5 8-109 0,-3-5 16 0,-7 6-106 0,3 2-28 0,-8 7-20 0,1 5-13 16,-3 10-21-16,10 7-7 0,5 4-1 0,3-2-2 0,20-1 2 0,2-12 1 0,11-7-1 0,5-7 2 15,6-8 4 1,-1-6 3-16,5-12 3 0,3-5 1 0,-1-4 1 31,1-2 0-31,-4 6 0 0,-1 10-2 0,-12 17-4 16,-4 12 0-1,-10 15 0 1,-2 11 1-16,-6 1 2 0,4-1 2 0,6-11-1 16,5-10 1-16,15-12 2 15,-1-11 2-15,10-12 6 16,0-5 0-16,0-6-5 15,-2 3-2-15,1 7-5 16,4 4-1-16,-10 15-3 16,-2 7-2-16,-7 1-1 15,-10 9 0-15,-5 2-2 16,-4 3 3-16,-5 3 2 16,-2-11 4-16,4-4 9 15,-2-7 4-15,8-9 10 16,3-2 8-16,14-16 9 0,3-4 0 0,16-15-12 31,10-3-10-31,9-2-18 0,7 0-5 16,-3 6-7-16,1 2-37 0,-14 2-106 31,2 5-76-31,8 8 106 16</inkml:trace>
  <inkml:trace contextRef="#ctx0" brushRef="#br0" timeOffset="123813.37">20699 4836 1241 0,'0'-2'61'0,"0"-1"25"16,-8 0 116-16,1-4 20 0,-10 6 20 0,-3 1-36 0,-9 6-69 0,-6-1-30 0,-10 9-57 0,2 8-23 0,-3 13-26 0,5 4-3 0,11 5-4 0,2 2-3 0,15-5-3 16,4-6-4-1,18-8-4-15,7-8-1 0,8-13 0 16,4-6 6-16,10-17 8 15,3-2 5-15,5-18 10 16,-4-4 5-16,-4-12 8 16,-3-10 7-1,-13-18 6-15,-1-10 0 16,-12-23-1-16,-4-4-7 0,3 8-8 16,-4 4 3-16,4 40 6 0,-3 14 6 15,-5 34-3-15,-2 17-12 16,-5 31-23-16,-1 17-8 15,-2 25-3-15,5 14 5 16,-2 13 7-16,5 2 1 0,4-6 3 31,10-7 0-31,10-25-2 16,5-14-3-16,13-22 1 16,-1-13 1-16,2-14 8 15,-2-11 6-15,-5-16 5 16,-6-11 0-16,-12-14 0 0,1-6-1 15,-7 7-8-15,-3 10-3 16,-2 27-7-16,0 16-4 16,-5 31 1-16,-5 11 0 15,2 21 4-15,0 4 2 16,3-9-2-16,6-8-4 0,15-21-27 16,4-13-23-16,5-12-85 15,-2-12-46-15,-2-13-236 16,5-13 238-16</inkml:trace>
  <inkml:trace contextRef="#ctx0" brushRef="#br0" timeOffset="123979.97">21095 4345 1995 0,'-19'24'146'15,"0"-8"2"-15,-3-9 3 0,4-10-105 0,6-12-90 0,7-9-137 0,8-6-91 0,11 2 144 16</inkml:trace>
  <inkml:trace contextRef="#ctx0" brushRef="#br0" timeOffset="124479.71">21188 4517 1372 0,'-2'-19'102'15,"-1"2"81"-15,3 3-24 0,5 1 26 0,-2-8-54 0,17 17-73 0,1 2-16 0,12 5-16 0,6 11-11 0,-1 4-12 0,-1 2-1 0,-11 6-2 0,-8-1 4 0,-10 3 3 16,-10 2 2-16,-12 2 4 15,-8 4 0 1,-13 3-6-16,-1 1 0 16,4 1-3-16,5-5 0 0,16-11-2 15,11-9 0-15,21-11-2 16,9-2 2-16,20-14 4 16,7-2-2-16,14-12 1 15,-3-2-1-15,0-6-2 16,-7 3 2-16,-12-3-2 15,-6 2 0-15,-10 4 5 16,-6-3 6-16,-18 1 12 16,-6 3 4-16,-15 7 17 15,-9 6-8-15,-6 21-12 16,-3 14-2-16,-3 21-21 16,2 9 2-16,4 4-1 15,6 0-2-15,14-11-2 16,7-5-3-16,18-13-14 15,8-10-25-15,15-11-66 16,3-6-37-16,11-12-100 16,3-6-247-16,12-1 309 15</inkml:trace>
  <inkml:trace contextRef="#ctx0" brushRef="#br0" timeOffset="124846.3">22374 4755 1454 0,'-9'8'153'0,"-18"0"140"0,-17 1-97 16,-12 7-43-16,-8 3-50 0,2 6-75 0,12 1-15 0,15 2-12 0,10 0-8 16,18-2-6-16,7-6-4 15,16-7-4 1,8-9 3-16,9-5 10 16,2-7 4-16,3-9 4 15,-1-1 1-15,0-13 5 16,-3-1 1-16,-8-18 29 15,2-10 10 1,-9-22 15-16,-3-19 11 0,-7-28-17 16,-4-12-11-16,-2 12-15 15,10 22-1-15,-9 48 13 16,3 32-4-16,-6 43-9 16,-9 24-13-16,4 43-19 15,-4 13 1-15,-5 21 4 16,4 0 1-16,1-8-24 15,3-5-33-15,10-11-125 0,7-5-49 16,1-11 110-16</inkml:trace>
  <inkml:trace contextRef="#ctx0" brushRef="#br0" timeOffset="125212.46">18637 5470 1195 0,'-119'31'54'0,"4"2"90"0,13 3-25 0,15-6 34 0,21 5 23 0,36-3-43 15,22 1-36-15,49-2-6 16,22 2 2-16,47-7 6 16,29-6-10-1,69-10-41 1,26-9-20-16,85-15-20 16,18-13-5-16,31-14-4 0,10-3-3 15,-20-2-9-15,-7-3-7 16,-42 8-37-16,-25 2-62 15,-41 6-201-15,-27 6 187 16</inkml:trace>
  <inkml:trace contextRef="#ctx0" brushRef="#br0" timeOffset="154273.74">19025 11751 935 0,'0'0'128'16,"0"0"113"-16,0 0-10 0,-10-3-40 0,-2 0-26 0,1-5-47 0,-4 0-13 0,1-3-24 15,-8-2-14-15,-24 0-14 0,-6 4-9 0,-4 6-17 0,-8 4-5 0,9 17-15 0,0 7-6 0,17 11-8 0,7 4-4 16,16-2-2-16,8-1-1 0,13-2 1 0,8-5-1 0,16 3 4 0,9-6 1 0,10 5 6 0,3 1 2 16,-1 0 2-16,-5 0 2 15,-10 3 2-15,-3-3 6 0,-19 4 12 16,-14 0 5-16,-22 1 12 15,-16 2-3-15,-17-4-11 16,0 0-3-16,-7-12-19 16,-2-10-17-1,12-14-55-15,1-6-39 0,15-12-112 0,11 1-76 16,31-7 162 0</inkml:trace>
  <inkml:trace contextRef="#ctx0" brushRef="#br0" timeOffset="154583.53">19143 12000 1016 0,'3'0'146'16,"-1"0"165"-16,-1 8-175 0,1 5-6 0,-2 7-33 0,-3-1-18 0,3 14-33 16,3 13-7-16,6 6-25 0,9 8-11 0,2-5-5 0,6-11-2 0,8-16-4 0,7-7 1 0,8-21 9 0,-1-8 20 0,-4-11 48 0,-3-4 15 0,-14-6 35 0,-10-4 4 0,-12 1-20 0,-18-5-5 0,-23-1-26 15,-7 0-21-15,-17 2-25 0,2 7-14 16,4 15-39-16,2 3-20 15,13 11-65 1,4 0-35-16,19 11-161 0,18 11 170 16</inkml:trace>
  <inkml:trace contextRef="#ctx0" brushRef="#br0" timeOffset="154899.96">19798 12162 1266 0,'6'-3'111'0,"8"-1"84"16,7-3-26-16,6 4-22 0,7 0-33 0,11 3-56 0,10 6-23 16,6 1-27-16,9-3-10 0,-4-2-151 0,-3-2 111 0</inkml:trace>
  <inkml:trace contextRef="#ctx0" brushRef="#br0" timeOffset="155216.65">20574 11722 1147 0,'6'10'167'0,"1"3"224"16,4 2-207-16,-2 7-48 0,-3 7-22 0,2 9-51 15,-5 3-11-15,-1 11-25 16,0 4-10-16,-2 0-12 16,0 7 1-16,0-7-63 15,0 3-60-15,-2-9-158 16,2-4-189-16,0-13 259 15</inkml:trace>
  <inkml:trace contextRef="#ctx0" brushRef="#br0" timeOffset="155483.2">20582 11910 1177 0,'-8'-50'158'0,"5"5"151"0,4 23-150 16,10 7-18-16,13 11-41 0,6 3-7 0,22 4-6 16,10 3 10-16,12 9-4 0,-5 2-15 0,-6 8-43 15,-9 8-12-15,-29 5-10 0,-12 3-1 0,-16 10 7 16,-16 4 0-16,-18 8-15 0,-11 2-12 0,-23 1-26 0,1-5-14 15,4-10-36-15,4-9-16 0,20-18-43 0,5-13-11 0,15-19-126 16,11-12-133-16,21-20 245 0</inkml:trace>
  <inkml:trace contextRef="#ctx0" brushRef="#br0" timeOffset="155716.45">21295 11872 1741 0,'3'7'340'0,"-9"40"-187"0,3-3-91 0,-7 10-25 0,4-1-16 0,-2-1-11 0,3 2-4 0,1-2-25 0,4-2-44 0,7-1-245 16,3-9 198-16</inkml:trace>
  <inkml:trace contextRef="#ctx0" brushRef="#br0" timeOffset="156229.43">21683 11746 1127 0,'5'5'155'16,"-2"4"150"-16,3 18-151 15,-9 9 15-15,3 18-51 0,-2 4-32 16,-2 7-32-1,2-2-15 1,-9 2-27-16,3-7-4 16,0-6-6-16,2-1-1 0,3-18-1 15,-2-6-2-15,2-15-7 16,3-9-1-16,6-17 6 16,4-11 7-16,-4-24 33 15,2-9 15-15,-3-21 15 16,-5-10 4-16,0 1-7 15,1 3-9-15,7 17-21 16,5 16-8-16,-1 25-18 0,-1 10-7 16,-3 26-11-16,5 15-3 15,-2 23 3-15,2 7 4 16,2 9 7-16,-2-6 2 16,8-10-3-16,1-9-2 0,8-22 1 15,1-7 2 1,2-15 3-16,0-7 4 15,-3-17 4 1,-3-11 1-16,2-17 3 0,-1-7 0 16,5 2 8-16,-4 8 4 15,2 22 4 1,-4 12 2-16,-11 21-10 0,1 12-5 0,-12 19-10 16,-5 16-6-16,-8 18-3 15,-6 12-4-15,1 4-27 16,-1 4-24-16,1-6-70 15,5-2-76-15,8-12-272 16,10-13 279-16</inkml:trace>
  <inkml:trace contextRef="#ctx0" brushRef="#br0" timeOffset="156749.42">22551 11598 1141 0,'0'0'190'0,"-2"11"244"0,1 11-266 0,-3 24-80 0,-5 7-16 0,-1 10-19 15,3-3-6-15,-4 0-10 0,1-3-10 0,5-10-17 0,-3-4 0 0,8-12-9 0,0-5-1 0,0-14-6 0,2-9 1 0,0-17 11 0,-1-8 14 0,-1-25 29 0,-3-19 8 0,1-24 3 32,1-8-7-32,1 8-19 0,1 13 0 15,12 36-9-15,-2 9-8 16,3 26-17-16,4 9-15 0,2 21-2 16,2 10 4-16,0 15 10 15,0 2 5-15,7-10-2 0,2-8-2 16,6-20-2-1,5-12-1 1,2-17 6-16,4-9 4 0,2-16 5 16,-9-14 3-16,-4-13 3 15,-7-8 5-15,-7 1 10 16,-4 5 14-16,-2 23 5 16,1 17-1-1,1 32-12-15,-5 15-9 0,-3 29 3 16,-5 7-9-16,-6 21-2 15,0 10-4-15,-6 11-15 16,-3-2 5-16,-3 0-7 0,1-6-17 0,8-12-55 16,0-4-48-1,2-8-112-15,1-3-70 0,0-3 163 16</inkml:trace>
  <inkml:trace contextRef="#ctx0" brushRef="#br0" timeOffset="157665.31">20140 13066 1061 0,'3'0'83'0,"-6"0"46"16,2 0 77-16,-1 5 32 0,-4 1-12 0,-2 7-20 0,-2-1-14 15,2 7-37-15,2 8-28 0,5 14-59 0,1 13-24 0,4 14-24 0,3 12-6 0,-1 10-10 0,5 3-1 0,2 9-3 16,-1 1 1-16,7-1-62 0,-3-7-59 0,6-19-114 0,6-13-97 0,-1-30 178 0</inkml:trace>
  <inkml:trace contextRef="#ctx0" brushRef="#br0" timeOffset="158331.7">20702 13662 1424 0,'8'-12'184'0,"-5"-4"118"0,-13 5-55 15,-5 3-36-15,-11-3-81 16,-2 1-43-16,-4 2-49 0,1 1-10 0,-2 11-16 0,3 12-10 0,4 28-18 0,3 15-9 0,9 13-39 16,10 2-8-16,8-11-1 0,8-17 3 0,15-24 41 0,6-11 14 0,0-25 14 15,4-16 4-15,-3-16 15 0,-5-12 8 16,-6-10 17 0,-5 2 12-16,-9 1 9 0,-4 5-4 15,-5 22-15-15,0 10-5 0,-5 28-26 16,-3 14-7-16,0 26-7 0,-1 16-10 15,7 14 5-15,2 4 0 16,15-9-1-16,10-13-3 16,14-22-2-16,13-11 0 15,15-21 4-15,-4-14 4 0,-3-15 6 16,-10-9 3-16,-17-10 7 16,0-4 7-16,-7 2 11 15,-7 3 1-15,-2 16-2 16,-6 13-5-16,-6 15-9 15,-4 14-3 1,-1 28-6 0,0 8-2-16,0 23-2 0,-1 9-3 15,1 9 3-15,0 2-20 0,3-9-10 16,-2-10 3 0,4-28-3-16,-2-14 20 15,-3-22 9-15,0-13 0 0,0-33 1 16,0-21 2-16,0-40 0 15,3-13 0-15,12-13-4 16,7 5-1-16,14 28 4 16,7 16 2-16,6 35 2 15,-2 16 0-15,-8 22-3 0,-1 7-1 16,-16 18 2-16,-6 6 3 16,-24 16 4-16,-9 5 0 15,-26 14-2-15,-7 0-8 0,-9 5-48 16,-4-7-50-16,14-14-109 15,10-12-109-15,22-28 168 16</inkml:trace>
  <inkml:trace contextRef="#ctx0" brushRef="#br0" timeOffset="158512.35">21651 12855 1672 0,'35'9'133'0,"-14"20"49"0,-2 18-28 0,-15 33-72 0,-4 17-20 0,2 13-19 0,-2 5-8 0,0-6 1 0,5-8-56 15,-2-13-101 1,6-7 86-16</inkml:trace>
  <inkml:trace contextRef="#ctx0" brushRef="#br0" timeOffset="158848.32">21675 13516 1276 0,'30'-37'92'0,"8"10"60"0,-3 7-20 0,9 14-2 0,2 2-23 0,-7 9-30 15,0 3-13-15,-4 8-18 16,-6 1-16-16,-9 10-18 15,-3 6-3-15,-17 10-5 0,0 4-1 16,-1 3-3-16,-1-4 0 16,5-11-3-16,10-11-2 15,11-21-1-15,4-8 12 16,12-23 33-16,8-9 19 16,-8-12 21-16,-4-1-4 15,-11-2-17-15,-20 3-10 0,-16 6-19 16,-17-1-29-16,-24 14-98 15,-8 4-50-15,5 11-137 32,2 12 139-32</inkml:trace>
  <inkml:trace contextRef="#ctx0" brushRef="#br0" timeOffset="159197.91">22484 13542 1248 0,'18'56'50'15,"-7"2"23"-15,-3 7-49 0,-10-2-5 0,-6 3 1 0,4-1-62 0,-4-4-26 0,4-18-5 0,1-10 1 16,3-32 107-16,0-1 57 16,0-36 61-16,0-16 38 15,-3-32 12-15,-6-13-7 0,-7-20-27 16,8 2-31-16,6 19-33 15,10 15-13-15,19 34-26 32,2 15-15-32,2 18-37 0,7 9-14 15,-8 18-5-15,2 8 1 0,-15 15-1 16,-6 6 0-16,-11 10-10 16,-8 2-17-16,-11 4-57 15,-6-7-41-15,-8-12-126 16,4-9-188-16,9-20 263 15</inkml:trace>
  <inkml:trace contextRef="#ctx0" brushRef="#br0" timeOffset="159459.54">23139 13213 1375 0,'2'0'183'0,"-7"6"106"0,-16 8-92 0,-5 8-13 0,-15 11-81 0,-5 12-26 0,-1 0-41 0,2 4-17 0,20 0-21 31,19-8-6-31,25-5-2 16,15-3 3-16,15-4 6 16,-3-2 2-16,-10-1 4 0,-7 0 0 15,-17 4 5-15,-4 4-17 16,-16 0-84-16,-12 2-47 15,-37 10-404-15,-26 7 329 16</inkml:trace>
  <inkml:trace contextRef="#ctx0" brushRef="#br0" timeOffset="-173889.68">2813 10704 547 0,'-1'-2'127'0,"-4"-3"132"0,-1 4-22 0,7 9-39 0,-4-8-17 15,-1 0-29-15,-3 1-15 0,-9-7-27 0,5 4-6 0,-3 1-17 0,-2-1-9 0,-15 5-21 0,-2 8-18 0,-16 15-25 0,-11 10-7 0,8 18-9 0,1 9-4 0,23 22-4 0,7 6 0 0,20-1 0 0,10-5 1 0,13-22 0 0,10-15-1 0,17-20 0 0,3-9 0 0,9-17 5 32,-4-9 4-32,-14-2 12 15,-12-10 13-15,-18-5 17 16,-2 4 5 0,-19-12 7-16,-4 5-2 15,-14 4-6-15,-12 4-2 16,-3 8-21-16,0 9-14 15,-1 13-14-15,2 3-8 0,10 10-15 16,10-5-31-16,10-6-96 16,10-4-58-16,19-9 101 0</inkml:trace>
  <inkml:trace contextRef="#ctx0" brushRef="#br0" timeOffset="-173523.57">3120 10562 858 0,'7'1'159'0,"1"12"231"0,2 1-257 0,-10 15 25 0,-2 7-43 0,-12 8-43 0,-5 8-18 15,-1 6-37-15,-3 4-7 0,3 1-7 0,7-3-2 0,10-5-4 0,6-9-4 0,18-18-4 0,1-9 1 0,8-16 2 0,5-6 2 0,-4-10 6 0,4-7 1 0,-10-5 5 0,-6-2 4 0,-8 2 12 0,-3 6 11 0,-8 6 8 0,0 13-1 0,-2 6-15 0,-4 18-13 0,6 23-14 0,0 4-1 16,6 15 1-16,4 2-1 0,9-3-37 15,3-5-31-15,9-19-189 16,7-10 154 0</inkml:trace>
  <inkml:trace contextRef="#ctx0" brushRef="#br0" timeOffset="-173123.9">4061 10606 809 0,'-6'-5'172'0,"-10"-4"249"0,-6 6-237 0,-13 3-14 0,-1 1-40 0,-8 13-53 0,-3 7-14 0,4 10-28 16,-4 17-11-16,7 20-16 15,7 17-8-15,10 19-5 16,2 6-2-16,19-7 1 15,2-15 0-15,18-34-4 16,10-13 0 0,5-34-1-16,8-7 1 0,5-18 9 15,-5-16 3-15,-3-8 8 16,-5-10 7-16,-8 0 22 16,-9 1 14-16,-6 13 16 15,-6 15 3-15,-4 24-20 16,3 21-17-16,-6 29-15 15,2 10-11-15,-2 7-5 16,-1-2 3-16,15-2-7 16,-1-14-15-16,9-12-110 15,9-8-90-15,-20-18 107 16</inkml:trace>
  <inkml:trace contextRef="#ctx0" brushRef="#br0" timeOffset="-172494.29">3874 11153 1356 0,'12'-8'63'0,"6"-4"14"0,12-6 7 0,15-13-40 0,9-7-3 0,3-8-24 0,-5-6-8 0,-5 8-4 0,-7 3 0 15,-4 11-1 1,-3 6-1-16,-14 21-2 15,3 5 1-15,-6 23 9 16,-2 11 6-16,-3 19 8 0,-3 15-1 0,-7 10-6 16,1-1-7-16,-2-8-3 15,0-9 0-15,0-25 0 16,-2-13-2-16,2-22 25 16,0-5 5-16,-3-23 10 15,2-10 7-15,-4-24-18 16,2-17-1-16,4-16-13 15,9-7-7-15,10 12 11 16,14 16-1-16,7 21 4 0,11 13-1 16,6 19-16-1,-4 11-6-15,-4 10 0 16,-14 12 2-16,-20 10 8 16,-14 7 3-16,-16 12 4 15,-12 0 0-15,-16 7-4 16,-6-4-3-16,-1-13-4 15,8-11-3-15,19-22-12 0,14-13-8 16,23-12-7-16,16 0-3 16,20 0 21-16,10 12 6 15,4 11 5-15,-8 4 4 16,0 12-8-16,-13 7 0 16,-10-1 6-16,-4 5 3 15,-17 7 12-15,-8-2 10 0,-23 8 6 16,-10 1 0-16,-21 2-10 15,-6 0-11-15,-27-3-9 0,-8 0 0 16,-13-8-69-16,-2-10-48 16,10-5-203-1,5-11 163 1</inkml:trace>
  <inkml:trace contextRef="#ctx0" brushRef="#br0" timeOffset="-165427.22">5126 11681 379 0,'3'0'112'0,"-1"-1"110"16,0-1-16-16,-1-2-54 0,1-1-24 0,1 0-30 0,0-3-13 0,-1 5-21 0,-1 1 1 0,1-1-7 16,-2 2 0-16,0-1 10 15,0 1-6-15,-8-3 2 16,0 9 1-16,-6 9 0 16,-7 5-1-16,-1 3-12 15,0 8-8-15,-11 8-11 16,-6 3-4-16,-12 19-10 0,-7 8-5 0,-32 3-10 15,-8 9-3-15,-16 12-1 16,-4 4 1-16,22 16-1 16,6 0 2-16,14-19-2 15,8-14 0-15,16-24-1 16,11-12-3-16,24-26-15 16,22-6-11-1,14-19-92-15,15-8-94 16,21-23 122-16</inkml:trace>
  <inkml:trace contextRef="#ctx0" brushRef="#br0" timeOffset="-164842.41">5633 11513 790 0,'-2'0'128'0,"-4"0"117"0,3 0-13 0,-2 4-64 0,-3 0-27 0,3-1-50 16,-3-3-21-16,8 1-31 0,0-1-10 16,2 3-15-16,4 5-2 0,4 2 6 15,5 6 3-15,-3-1 4 16,8 11 4-16,7 11-2 16,9 11-3-1,16 21-9-15,14 10-4 16,32 12-8-1,8 7-3-15,9 6 1 0,0 5-1 16,-4 8 2-16,-1 1 2 0,-1-11 2 16,-13-6 1-16,-18-19 5 15,-20-9 0-15,-27-18 4 16,-7-8 0-16,-10-17-34 16,-3-4-50-16,-9-19 40 15</inkml:trace>
  <inkml:trace contextRef="#ctx0" brushRef="#br0" timeOffset="-162837.71">8428 12117 959 0,'3'0'93'0,"2"-7"85"0,14-8-36 0,5-3 23 0,6-4-4 0,9 0-13 0,8 2-46 0,1 1-16 0,1 6-30 16,-5 7-14-1,-14 7-21-15,-5 10-6 0,-16 10-2 16,-9 4-1-16,-19 11 1 15,-9 5-2-15,-14 4-3 16,-6 7-1 0,-10-4-1-16,1 6-1 0,-3-3 1 15,3-1-2-15,5-7 1 16,3-4-1 0,13-4-2-16,8-10 0 0,12-9 1 0,6-4 3 0,18-8 18 31,10-3 11-31,16-4 12 15,6-8-6-15,13-5-15 16,4 0-9-16,14-6-14 16,6 3 2-16,4-3-12 15,4 3-37-15,-8 5-197 16,-7 3-241-16,2 2 260 16</inkml:trace>
  <inkml:trace contextRef="#ctx0" brushRef="#br0" timeOffset="-162599.92">9431 12186 1202 0,'-14'-1'191'0,"-5"-3"174"0,-6 6-147 0,-6-2 4 0,-6 5-69 0,-4 3-28 0,-3 3-66 16,3 3-25-16,8 11-26 0,0 11-7 31,17 13-10-31,7 8-4 0,21 9-2 15,6-3 2 1,23-9 5-16,4-8 2 16,20-21 0-16,8-11-7 0,1-17-61 15,-5-16-45-15,-6-24-137 16,-11-10-133-16,-3-28 220 16</inkml:trace>
  <inkml:trace contextRef="#ctx0" brushRef="#br0" timeOffset="-162271.36">9752 11748 865 0,'-21'-62'212'0,"4"10"193"0,1 33-140 0,0 19-56 0,2 29-88 0,0 13-36 0,8 28-46 15,-1 7-5 1,7 11-9-16,5 4-7 0,1-1-12 16,4-4-2-16,4-8-1 31,0-8-2-31,0-13 0 15,7-8 0-15,-5-23 2 0,-1-5 1 16,-4-22 9-16,-3-11 5 16,-4-22 4-16,-4-9 0 15,4-17-8-15,9-1-5 16,7 8-7-16,6 11-1 0,0 21-1 16,3 15-1-1,6 21 1-15,-2 11 1 16,0 15 1-16,5 10 0 0,-8 8-96 15,4 0-59-15,-2-6-126 16,3-15-166-16,10-34 264 16</inkml:trace>
  <inkml:trace contextRef="#ctx0" brushRef="#br0" timeOffset="-161762.27">10488 12263 1495 0,'-11'-17'160'0,"-8"0"124"0,-6-4-44 0,-5 5-100 0,-1 2-33 0,7 3-68 0,5 11-21 0,5 5-22 15,0 14-9-15,1 11-6 0,0 9 0 16,6 10 0 0,5 0-2-16,5-10 2 15,10-10 0-15,6-18 8 16,-2-10 7-16,7-13 7 0,-4-6 6 0,2-15 10 15,2 0 5 1,-2-3 2-16,-3 0-1 16,2 9-10-16,-6 3-6 0,-5 10-9 15,-4 6-2-15,2 18-7 16,-5 4 0-16,0 14-2 16,2 5 1-1,-2-4 3-15,2-3 0 16,4-11 6-1,4-9 2-15,1-17 4 0,2-8 1 16,6-13 3-16,3-2 1 0,13-6 0 16,3-2 1-16,5 9-1 15,-10 6-2-15,-6 13-2 16,-11 12-1-16,-8 15-2 16,-5 6 0-16,-15 15-7 15,-4 6-10-15,-4 5-25 16,0 1-16-16,2-5-38 15,9-3-17-15,6-16-40 16,0-11-52-16,16-16-122 16,-2-13-95-16,21-17 219 15</inkml:trace>
  <inkml:trace contextRef="#ctx0" brushRef="#br0" timeOffset="-161452.77">11093 12068 717 0,'22'-8'207'0,"-5"3"170"0,-7 15-116 0,-3 9-69 0,-8 14-80 0,-7 6-25 16,-5 8-56-16,-1 1-12 0,-2 2-10 0,-1-1-3 0,4-8-5 15,7-8-1 1,3-14-4-16,3-6-2 16,5-13 2-16,3-7 1 15,6-15 12-15,2-4 10 0,10-11 39 16,1-1 7-16,6 5-5 15,0 0-6-15,1 16-35 16,-4 4-7-16,-4 13-3 16,-4 5-4-16,-6 12-4 15,-5 7-1-15,-4 9-20 16,-7-1-22-16,1-2-72 16,2-5-62-16,7-13-206 15,6-7 213-15</inkml:trace>
  <inkml:trace contextRef="#ctx0" brushRef="#br0" timeOffset="-160728.14">11653 12219 1049 0,'12'-8'194'15,"-7"4"171"-15,-3 13-144 0,-2 7-44 0,-5 4-80 0,3 6-38 0,2-6-39 0,2-3-9 0,11-10-3 16,2-6 2-16,11-10 7 15,5-9 2-15,2-5 11 0,2-2 7 16,-10-1 16-16,-3 1 10 16,-15 3 12-16,-7 2 9 15,-5 9-2-15,-8 6-11 0,-9 11-32 16,0 15-21-16,0 13-29 16,0 15-4-16,3 11-7 15,9 3-6-15,12-9-14 31,9-10-7-31,19-20 6 0,8-5 10 16,14-19 20-16,3-8 11 0,2-14 10 16,-2-8 8-16,-7-15 12 15,-7-5 2-15,-15-13 8 16,0-10 3 0,-17-15 1-16,-6-8 2 0,-6-19-5 15,-5-2-9-15,2 18-8 16,0 20-1-16,-1 35-5 15,-2 17 1-15,-1 28-18 0,7 18-8 16,-5 32-8 0,4 20-3-16,2 33 11 15,-6 14 3-15,13 5 2 0,4 2-20 16,18-13-56-16,6-16 3 0,5-24 1 16,2-16 24-16,-7-31 60 31,-5-12 1-31,-4-21 9 15,-7-13 1-15,-7-23 14 0,-6-10 3 16,-2-12-4 0,-2-2-5-16,5 7-17 0,-1 13-7 15,7 26-11 1,4 11 0-16,2 24 1 0,7 4 2 16,2 13 6-16,6 2 2 15,-2-2 0-15,5-3-1 16,-4-2 1-16,2-2 1 15,-7 3 2-15,-9-1 4 0,-14-1 13 16,-8 2 6-16,-28 1 3 16,-8 2-3-16,-20-3-36 0,-9 0-32 15,-7-4-84 1,-8 1 319-16,-35-10-175 0</inkml:trace>
  <inkml:trace contextRef="#ctx0" brushRef="#br0" timeOffset="-154348.59">5041 5886 317 0,'-17'-3'91'0,"-1"0"73"0,1-5-26 0,-4 3-9 0,6 5-19 0,2-2-1 16,2 2-4-16,11 0 4 0,-2 0 3 0,1 0-5 0,-5-6 6 0,15 9 1 0,-1-4 11 0,0 1 6 15,14 6-8-15,-3-6-13 0,27 6-25 0,6 1-13 16,30-6-25-16,20 2-5 15,20-3-18-15,-2 0-6 0,-4 0-13 16,-7 0-5 0,-11 7-1-16,-2-3 1 0,-28 11-35 15,-10 0-27 1,-39 4-66-16,-8-1-52 0,-28 2-225 16,-16-3 243-16</inkml:trace>
  <inkml:trace contextRef="#ctx0" brushRef="#br0" timeOffset="-154040.89">4691 6238 1405 0,'6'-2'101'0,"7"-4"82"16,4 1 14-16,13-6-2 0,3 3-27 0,8 3-80 0,8 4-28 0,13 5-40 0,7 7-10 0,15 2-4 0,10 1-3 0,18-4 0 0,2-4-1 0,-12-1 0 0,-18-2-1 0,-21 2-16 15,-15 1-19-15,-17 0-47 0,-7 2-35 16,-24-8-64-16,-5 0-49 15,-20-8 128-15</inkml:trace>
  <inkml:trace contextRef="#ctx0" brushRef="#br0" timeOffset="-153760.71">4418 6335 1007 0,'-38'19'128'0,"8"-1"95"0,21-9-50 0,10 2-14 0,21 0-2 16,15 5-2-16,29-2-17 0,14 3-22 0,23 6-45 15,7-1-26-15,-3 4-34 16,4 0-4-16,3-6-4 16,7-1 2-16,0-6 2 15,-7-2 0-15,-21-7 0 16,-22-2 2-16,-14 0-54 15,-14-1-38-15,-15 2-98 16,-6-9-66-16,-20 6-223 0,-4-5 266 16</inkml:trace>
  <inkml:trace contextRef="#ctx0" brushRef="#br0" timeOffset="-153482.62">4449 6316 830 0,'-20'5'166'0,"4"1"166"0,8 1-141 0,10 2-6 0,20 2-38 0,16 3-18 0,39 4-35 16,22 2-21-16,23 4-36 16,4-10-10-16,15 0-20 0,12-3 4 15,4-11-81-15,6-4-53 0,-9-6 66 16</inkml:trace>
  <inkml:trace contextRef="#ctx0" brushRef="#br0" timeOffset="-149267.74">2104 13194 363 0,'-10'11'125'0,"1"-3"106"0,-1 0-48 0,-1-4-14 0,3 1-30 0,7-2-17 0,1-4-28 32,0-4-15-32,8-3-23 15,1-3-6-15,13-3-10 16,5 0-2-16,9-4-8 15,-6 1-8-15,6 4-9 16,-1 4-4-16,-8 9-6 16,-3 6-1-16,-12 12 2 15,-4 5 2-15,-8 13 0 16,-6 4-1-16,-8 9-3 0,-7-4 0 0,4-5 0 16,-4-7 1-16,5-14 1 15,4-8 1-15,10-11-3 16,-4-3-1-16,12-2 2 15,5-6 5-15,4 2 6 16,2 4 3-16,7 2 4 16,1 3 0-16,-8 9-2 15,4 2-1-15,-12 7 2 16,-3 2 3 0,-7 8 4-16,-9 4 0 0,-5 3-7 15,-4 4-4-15,-7-1-10 16,1 1-4-16,2-5-68 15,-1-6-41-15,14-9-165 16,7-13-176-16,13-11 259 16</inkml:trace>
  <inkml:trace contextRef="#ctx0" brushRef="#br0" timeOffset="-148867.62">2488 13314 977 0,'0'-3'122'0,"0"-1"99"16,0-2-67-16,2 1-66 0,8-6-30 0,7-3-30 0,5 0-3 0,6-3 1 0,9 1-2 0,4 9-7 0,1 0-6 15,1 7 0-15,-7 7 6 16,-7 8 13-16,-14 0 7 0,-12 11 3 15,-3 5-3-15,-15 5-11 16,-7 10-5-16,-18 5-12 16,1 1-1-1,1 1-5-15,8-5-2 16,16-17-3-16,6-4-3 0,20-8-2 16,14-6 0-16,2-10 4 15,7-3 2-15,4-7 1 16,-1-1 2-16,3-12-12 15,2-4-25-15,1-9-60 16,-2-5-43-16,4-15-123 16,0-4-86-16,3-9 193 15</inkml:trace>
  <inkml:trace contextRef="#ctx0" brushRef="#br0" timeOffset="-148551.39">3320 13053 876 0,'-8'-11'141'0,"-8"8"126"0,-4 3-49 16,-6 13-60-16,-2 1-22 0,-5 13-35 0,-2 8-19 0,-1 6-45 0,0 4-14 16,9 12-21-16,6 0-5 15,15 4-4-15,4 1-1 16,15-10 0-16,4-2-1 16,12-18 2-16,6-2 1 15,1-18 2-15,-6-7 4 16,1-6 1-16,-9-10 2 0,1-7 2 15,-3-5 0-15,-3-6 1 16,-2-4 2-16,-4 8-1 16,-8 4 0-16,-3 20-4 15,0-4-3-15,1 22-3 0,6 7-1 32,-1 11 2-32,2 1 1 0,6-1 1 15,-1-1 0-15,-5-7-83 16,1-6-66-16,-4-9 79 15</inkml:trace>
  <inkml:trace contextRef="#ctx0" brushRef="#br0" timeOffset="-147960.08">3222 13441 1186 0,'11'-17'91'16,"5"-5"63"-16,11 5-2 0,6-5-34 0,-2 1-8 0,6 2-40 0,-7 0-18 0,0 3-33 0,-13 4-9 0,7 9-7 16,-1 3-3-16,-5 14-2 31,5 11 0-31,-7 18 0 0,-5 4 0 16,-3 7 2-16,-5-2 2 15,-1-7 0-15,-1-7 1 16,2-17-1-16,4-4-1 0,-4-19 0 15,3-13 0 1,-1-18 1-16,-2-12 1 0,2-21 4 16,0-9 3-16,-4-6 2 15,7 2 5-15,0 15 7 16,5 10-2-16,4 21-4 16,0 11-7-16,1 15-11 15,2 7-3-15,-4 10 1 16,-2 4 2-16,-4 11 3 15,-10 7 2-15,-8 12 3 16,-6-3 4-16,-2-2 0 16,0-9-1-16,5-17-5 15,11-11-5-15,-2-2-5 0,9-7 0 0,8-1-1 16,3 4 0 0,5-1 3-1,4 3-1-15,2 9 0 16,1-1 3-16,-5 13 0 15,-5 1 1-15,-7 4 3 16,-5 4 2-16,-14 1 6 16,-7-1 1-16,-14 2 3 15,-8-5-4-15,-7-1-5 0,1-2-6 16,1-16-52-16,4-4-40 0,9-8-160 16,4-4-291-16,23-4 323 15</inkml:trace>
  <inkml:trace contextRef="#ctx0" brushRef="#br0" timeOffset="-147101.67">3403 13967 798 0,'-14'-4'145'16,"-1"3"92"-16,2 1-26 0,-8 0-27 0,-7 1-55 0,-2-1-26 0,2 5-47 0,1 6-17 0,6 7-19 16,-1 7-9-1,10 11-12-15,2 5-6 16,18 6-3-16,6 2 2 0,11-11 0 15,12-5 0-15,7-14-20 16,6-9-20 0,7-15-66-16,-8-6-36 15,-3-11-68-15,-7-11-26 0,-4-12-104 0,-3-11 187 16</inkml:trace>
  <inkml:trace contextRef="#ctx0" brushRef="#br0" timeOffset="-146817.68">3650 13836 800 0,'-13'-33'132'0,"0"9"128"0,4 14-33 0,-1 18-70 0,-1 13-34 0,3 17-67 16,4 14-21-16,4 12-26 15,4 6-5-15,1 1-2 16,6-3 0-16,-6-15-2 16,8-7-3-16,-1-16-2 15,1-10-1-15,1-16 1 0,-3-9 1 16,-1-22 4-16,-1-8 4 15,4-6 0-15,-1-3 6 16,9 11 7-16,-5 1 2 16,7 18 2-16,1 13-6 0,1 18-9 15,0 10-3-15,-4 17-2 16,1 5 0-16,-2 1-29 16,-1 2-29-1,5-11-124-15,1-11-159 16,12-14 193-16</inkml:trace>
  <inkml:trace contextRef="#ctx0" brushRef="#br0" timeOffset="-146634.6">4229 13927 1677 0,'0'32'115'0,"0"4"39"0,0 5-13 0,6 2-82 0,-1-4-22 0,9 0-26 0,2 1-9 16,1-4-30-16,5-4-50 16,-1-6 47-16</inkml:trace>
  <inkml:trace contextRef="#ctx0" brushRef="#br0" timeOffset="-145585.68">6507 13240 428 0,'-8'9'154'0,"1"2"115"0,0-1-18 0,2-4-19 0,3 0-46 15,1-1-21-15,1-2-52 0,0 3-24 0,4-6-33 16,6-1-14-16,6-6-20 16,6 1-5-1,8-3-11-15,4 6-4 0,6 1-1 16,1 2 0-16,-6 9-1 15,-9 6 2-15,-18 10 3 16,-3 6 2-16,-26 7 2 16,-7 5-1-16,-11 3-3 15,-10-7 0-15,11-9-2 16,9-8-1-16,17-11-4 0,9-6-2 16,15-5-3-16,7-3 0 15,18 1 5-15,4-3 4 16,-2-1 15-16,-1 6 5 0,-5 0 10 15,-14 3 1-15,-13 8-1 16,-3 2-2-16,-15 9-7 16,-10 5-3-16,-8 4-9 15,-18 4-3-15,3 3-49 16,-4 0-42-16,12-10-94 16,11-3-58-1,15-12 124-15</inkml:trace>
  <inkml:trace contextRef="#ctx0" brushRef="#br0" timeOffset="-145219">6944 13317 1097 0,'0'-2'103'0,"0"2"111"0,0-6-67 0,11 4 4 0,0-6-22 0,4 4-43 0,9-4-21 16,1 5-27-16,4-2-10 0,7 5-16 15,-6 0-3-15,-3 6-2 0,-5 5 0 0,-13 8 6 16,-7 13 1-16,-15 2 0 16,-10 0-2-1,-7 13-4 1,-3-8-3-16,4 7-5 15,4 3 0-15,11-10-5 16,6-1-2-16,17-9-2 0,6-4 0 16,11-6 3-16,7-7 1 15,5-8 2-15,5-6-1 16,7-12-36-16,4-7-46 16,6-10-166-16,6-10 143 15</inkml:trace>
  <inkml:trace contextRef="#ctx0" brushRef="#br0" timeOffset="-144869.61">7756 13091 1255 0,'-8'0'129'0,"-11"5"107"0,0 6-33 0,-12 10-44 0,-6-2-34 0,1 12-61 0,0 2-24 0,0 11-33 16,6 4-7-16,9 10-12 15,7 7-2-15,16 10-4 16,7-2-3-16,8-5-16 16,5-12 2-1,5-21 6-15,0-14 6 0,0-18 23 16,6-11 2-16,-8-17 1 16,4-5 0-16,-7-11 3 15,-2-5 1-15,-6 3 8 16,-4 1 11-16,-5 20 12 0,-2 17-1 0,-2-1-11 15,1 23-9-15,-2 16-17 16,2 5-1-16,-2 3-2 16,1 3-1-16,1-6-69 15,2-5-74-15,0-14 82 16</inkml:trace>
  <inkml:trace contextRef="#ctx0" brushRef="#br0" timeOffset="-144236.58">7625 13531 961 0,'16'-23'110'0,"4"-3"94"0,6 0-15 0,0 0-27 0,0-4-36 0,1 4-50 0,3-1-18 0,-1 2-19 16,-2 6-6-16,-6 11-15 15,-1-3-7-15,1 17-8 16,-2 7-4-16,6 13-3 16,0 11-1-16,-3 8 2 0,-3 7 0 15,-5 2 3 1,-4 0 8-16,-1-5-29 0,-2-5 1 0,1-16 1 31,1-12-11-31,-4-16 35 16,-2-13 3-16,5-14 14 15,-7-12 4-15,-1-21 2 16,-1-8 0-16,-5-22-12 16,13 1 3-16,3 0 16 15,6 14 11-15,9 24 12 0,-11 15-4 16,10 22-18 0,-7 7-15-16,-3 10-12 0,-3 10-3 15,-1 12 0-15,-12 5 3 16,-9 14 0-16,-3 4-2 0,-13 2-6 15,2-1-10-15,3-11-15 16,8-10 1-16,6-13-4 16,14-9 4-16,8-6 11 15,4-2-1-15,16-2 7 0,-5-1 2 16,10 5 1 0,-1 0 1-16,-2 9 2 0,-3 4 0 15,-14 6 3 1,-4 4 1-16,-11 6 5 15,-8 2 3-15,-14 2 0 16,-7 5 1-16,-16-3-14 16,-6-7-28-16,-5-7-90 0,0-8-75 15,1-12 198-15,-7-6-81 16</inkml:trace>
  <inkml:trace contextRef="#ctx0" brushRef="#br0" timeOffset="-143519.35">7221 14299 1291 0,'-4'-3'115'0,"-1"-3"75"0,-6 3-16 0,-3 1-52 0,-7 2-30 0,1 10-54 0,-3 2-18 0,8 12-22 0,0 6-9 16,9 11-4-16,6 3-1 16,11 0 1-1,7-8-3-15,7-15-18 16,8-7-19-16,5-15-21 0,3-11-3 16,5-8 11-1,-2-12 5-15,-6-9-15 16,-1-7-6-16,-11-11-8 15,-4-4 16-15,-6-2 46 16,-13 1 33-16,-6 1 81 16,-8 6 29-16,-4 11 41 0,3 12 0 15,10 18-36-15,1 11-28 16,5 14-46-16,4 10-19 16,5 22-23-16,1 8-1 15,0 6 1-15,0 7-1 0,-3 1 2 16,-6-6-1-16,0 0-2 15,-4-12 0-15,-1-12-2 16,4-9-4-16,-3-19-3 16,7-7 0-16,-3-12 3 15,0-8 2-15,4-8 5 16,2-3 3-16,3 3 6 0,7 3 2 16,4 7 4-1,0 5-1-15,-3 12-5 16,0 5-2-16,-3 14-3 0,-3 4-1 15,-5 7-9 1,-1 5-16-16,-2 4-88 16,1 0-74-16,5-1 95 15</inkml:trace>
  <inkml:trace contextRef="#ctx0" brushRef="#br0" timeOffset="-143150.12">8046 14156 1508 0,'2'-5'104'0,"3"3"27"0,-1-10-11 0,12 7-63 0,8-4-18 0,4 2-14 0,12 6-6 0,-6-7-9 0,-7 8-3 15,2 0-3-15,-7 3 1 16,-7 10 0-16,-2-1 1 0,-13 7 4 16,-3 2-4-1,-10 2-8-15,-6 3-4 0,0 8-9 16,-3 4 1-16,7 2-9 16,2 1-1-16,15-11-4 15,12-4 0-15,19-15 10 16,9-9 2-16,12-10 3 15,9-5-10-15,7-7-76 0,-1 3-122 16,4-2 125-16</inkml:trace>
  <inkml:trace contextRef="#ctx0" brushRef="#br0" timeOffset="-136762.08">7037 14823 572 0,'-3'6'155'0,"-9"8"189"0,6 5-78 0,-2 11-54 0,-4-4-31 0,-1-4-52 0,4-5-23 0,-6-9-6 0,4 3-9 0,-4 1-16 16,-1-2-11-16,-16 14-37 16,-1 6-6-16,-30 12-11 15,-11 13-3-15,-18 15-2 0,-1-1-1 16,7 10-2-16,5-3-2 0,20-2-2 16,2 0-1-16,18-20 0 31,11-4-2-31,10-26-7 0,13-10-10 15,15-19-28-15,10-8-25 0,12-18-92 32,9-18-82-32,15-20 136 0</inkml:trace>
  <inkml:trace contextRef="#ctx0" brushRef="#br0" timeOffset="-136389.78">7403 14673 483 0,'-7'-5'151'0,"3"-1"136"0,-4 3-46 16,1 3-13-16,-2 5-17 0,-4 2-11 0,4 6-47 0,1 1-21 0,-1 2-41 0,4-2-26 0,-5 4-34 16,-1-1-15-16,7 13-17 15,-3 12-2-15,4 22 0 16,0 8 0 0,-5 27 0-16,5 17 1 0,-3 14-12 15,1 12-30-15,-1-4-3 16,2-11-20-16,4-26-46 15,2-23 12-15,6-33-54 16,-2-16-64-16,5-36-94 16,0-12 166-16</inkml:trace>
  <inkml:trace contextRef="#ctx0" brushRef="#br0" timeOffset="-136005.84">7833 14777 541 0,'-1'3'143'16,"-1"4"154"-16,1 4-32 0,1-3-50 0,0 7-30 0,3-5-51 0,6 6-22 0,5-1-32 0,4 3-17 0,12 13-27 15,4 2-9-15,8 16-13 16,-3 6 0-16,-9 16-1 0,-5 8 0 0,0 21-2 16,-7 2-3-16,9 15-3 15,3-2 0-15,-10-9-3 16,7-7 0-1,-5-27-1-15,-2-15 0 0,-1-32-64 16,2-9-40 0,-5-24-100-16,-1-12-96 15,3-34 174-15</inkml:trace>
  <inkml:trace contextRef="#ctx0" brushRef="#br0" timeOffset="-135653.21">8226 14968 1416 0,'-12'-6'101'0,"-1"-4"59"0,8-1-47 0,-3 6-8 0,5-4-33 0,3 6-27 0,5-2-41 16,9 0-9-16,19 10-2 15,-3 3 7-15,13 11 15 16,3 11 5-16,7 9 6 15,6 2-2 1,13 13-5 0,13 1-3-16,8 8 14 0,7 2 0 15,-6 4 2-15,1-1 2 0,-2-3-14 16,5-4-2-16,8-6-3 16,-2-4 2-16,-14-4-4 15,-13-4-3 1,-17-7 0-16,-14 0-5 0,-8-10-31 15,-7-9-38 1,-12-6 159-16,2-8-104 0</inkml:trace>
  <inkml:trace contextRef="#ctx0" brushRef="#br0" timeOffset="-134657.42">10996 14824 797 0,'0'-6'123'0,"0"-2"126"0,0 0-78 0,0 7-1 0,0-1-11 0,2 4-12 0,1-1-32 0,0 6-13 16,5 5-28-16,-3 6-13 31,0 12-21-31,-2 9-10 0,-13 16-7 16,-1 4-9-16,-8 10-7 16,-1-3 3-16,4-9-8 15,2-8 2-15,6-21-3 16,3-7-1-16,4-17-5 0,1 3-6 15,11-6 1 1,3 3-1-16,8 5 6 0,-1-1 1 16,10 0 2-1,-3 1 1-15,6 2 1 0,7-6-18 16,-7-5-48-16,4 0-40 16,-3-14-105-16,-7-5-52 15,-1-5-89-15,-3-9 12 0,-5 3 102 31,-7-5 109-31,-7 7 258 0,-5 4 84 16,-9 9 91-16,-2 4 3 16,-2 11-47-16,-1 1-23 15,6 10-61-15,-2 7-32 16,10 4-65-16,-1 3-29 16,1 2-25-16,1 3-7 15,-1 3-11-15,7 5-4 0,1-1-2 16,3 1 1-16,1 2-54 15,1-9-42-15,0 2-128 16,2-4-155-16,12-13 216 16</inkml:trace>
  <inkml:trace contextRef="#ctx0" brushRef="#br0" timeOffset="-134437.18">11795 15059 1084 0,'12'-7'198'0,"-4"-1"196"0,-3 9-175 0,-3 9-22 0,-2 10-67 16,1 10-26-16,-1 10-61 0,2 4-18 0,6 13-21 0,-7-4-3 16,7-2-28-16,-2-7-36 15,4-13-110-15,-1-4-72 0,1-19 122 16</inkml:trace>
  <inkml:trace contextRef="#ctx0" brushRef="#br0" timeOffset="-134154.04">11833 14927 1641 0,'1'-3'113'0,"7"0"50"0,1 3-41 0,17 4-56 0,8 3-5 0,17 2-7 0,12 2-2 0,10 5-16 0,-4 0-7 0,-11 7-4 0,-12 6-3 0,-22 5 1 31,-12 9 2-31,-13 6-2 16,-15 5 2-16,-20 4-4 16,-13 2-6-16,-24-7-21 15,-2-7-16-15,4-13-52 16,0-7-32-16,26-22-47 15,8-4-36-15,27-16-112 16,12-4 172-16</inkml:trace>
  <inkml:trace contextRef="#ctx0" brushRef="#br0" timeOffset="-133957.52">12609 14965 1476 0,'6'19'121'0,"-6"6"88"0,-2 7-44 0,-9 7-37 0,-1 10-39 0,-1 4-58 0,2 6-16 0,5-1-14 16,0-4-39-16,7-9-109 16,7-7-99-16,8-17 115 15</inkml:trace>
  <inkml:trace contextRef="#ctx0" brushRef="#br0" timeOffset="-133424.33">12975 14936 1445 0,'-2'0'157'0,"1"2"100"0,-4 11-109 0,-1 4-24 0,-4 16-54 0,1 5-15 16,1 11-32-16,-2 8-11 15,2 7-10-15,4 2-2 16,2-4-3-16,2-7-1 16,2-19-10-1,-1-9 0-15,1-25-4 16,4 4 0-16,-3-31 11 16,-3-11 0-16,0-24 7 0,0-10 1 15,-3-9 1 1,3-1-2-16,6 12 2 0,7 7-1 15,1 17 0-15,2 6-1 16,0 19-1-16,-2 11-3 16,2 16-2-16,4 14 1 0,-7 17 2 15,-1 7 2-15,-4 0 1 16,3-2 2-16,2-11-2 16,1-8 1-16,7-17-1 15,2-8 0-15,1-17 2 0,0-8 1 31,-1-18 4-31,4-1 6 0,-2-5 15 0,5 2 3 16,0 9 8-16,8 8-4 31,0 19 0-31,-2 8 1 16,-15 15-7-16,-7 15-5 0,-11 22-13 16,-7 5-5-16,-1 20-10 15,-8 3-2-15,-4 5-40 16,-2 0-27-16,6-14-114 15,7-7-121-15,19-23 175 0</inkml:trace>
  <inkml:trace contextRef="#ctx0" brushRef="#br0" timeOffset="-132808.02">13789 14823 1252 0,'8'12'141'0,"-7"6"134"0,1 4-75 0,-2 17-47 0,-3 4-35 0,-8 9-61 0,0 6-20 0,0 5-25 0,1 2-6 0,1-5-4 16,1-3-4-16,3-26-10 16,3-9-9-1,2-22-5-15,4-12 3 0,5-18 13 16,-4-8 8-16,9-8 9 15,-3-4 2 1,8-5 0-16,1-4-3 0,4-1-4 16,4-3-1-16,2 6 9 15,-3 5 9-15,-6 11 8 16,-1 11 4-16,-9 10-5 16,-3 9-7-16,0 11-10 0,-5 11-5 0,5 16-8 15,-5 6 0 1,-1 17 2-16,3 2 3 15,-5 5 2-15,1-2 0 0,6-14 0 16,0-4-1-16,4-20 1 31,2-6 1-31,-3-9 4 0,2-4 2 16,-1-12 10-16,3-10 0 16,5-15-7-1,-3-9-4-15,9-8-10 0,2-7-3 16,9 9 4-16,-1 5 1 15,-5 17 4-15,-3 14 1 16,-5 18 0-16,-3 12-4 16,-2 21 0-16,-2 10-1 0,-9 15 1 15,0 4 3-15,-7 4-8 16,-7 3-16-16,5-2-47 0,-4-9-36 16,6-8-72-1,10-5-53-15,-3-17-270 16,7-1 294-16</inkml:trace>
  <inkml:trace contextRef="#ctx0" brushRef="#br0" timeOffset="-132422.74">14827 14927 1357 0,'0'-9'157'0,"-5"2"116"0,2-5-23 0,-8 4-57 0,-3 5-36 0,-7 3-55 0,-1 4-23 0,0 7-43 15,-2 2-15 1,2 11-25-16,8 4-7 0,6 7-7 15,8-4-1-15,16-2 5 16,4-4 3-16,17-5 4 16,1-4 4-1,1-3 4-15,-12-4 2 16,-3 1 7-16,-12-2 5 0,-13 3 9 16,-7 4 0-16,-32 4-3 15,-12 6-6-15,-14 1-31 16,-8 1-20-16,-4-2-74 15,3 0-18-15,-31-12 65 16</inkml:trace>
  <inkml:trace contextRef="#ctx0" brushRef="#br0" timeOffset="-128909.68">9753 16242 317 0,'0'7'96'15,"-3"-3"79"-15,-2 4-47 0,2 2-14 0,2-4-9 0,-1 2 3 0,2-3-5 0,-1-2 3 0,1 3-9 0,1-6-3 16,1 0 1-16,-2 0-4 15,3-6-3-15,-3-1-4 16,-3-2-15-16,-2 4-10 0,-8-6-17 16,2 3-9-16,-3 2-13 31,-3-2-4-31,-2 5-7 0,-5-5-3 16,-1 8-2-16,0-2-2 15,4 9-2 1,7 7-1-16,4 0-2 0,3 3-1 15,3 7-1-15,4-2 1 16,4 5-1-16,3-2 1 16,3 0 0-16,1-1 0 15,9-5 0-15,-2 3 0 0,7 2 1 16,3-4 1-16,-4 4 2 16,0 1 0-16,-4 4 3 15,-7 1 0-15,-7 0 3 16,-4-1-1-16,-7 5-1 15,-8-4-3-15,-7-2-4 0,-1 2-1 16,-7-16 3-16,0-3 2 16,-1-17 7-16,2-10 4 15,2-17 6-15,11-6 0 0,11-9 4 32,0-1 1-32,18-1-5 15,-5 1 0-15,9 6-7 0,1 4-5 16,6 6-4-1,4 4-7-15,0 6-111 16,7 1-120-16,8-4 129 16</inkml:trace>
  <inkml:trace contextRef="#ctx0" brushRef="#br0" timeOffset="-128410.14">10335 16220 1011 0,'0'-17'177'0,"-3"-1"134"0,-8 4-92 16,-5 2-22-16,-9 1-68 0,-3 7-24 0,-13 6-37 0,-5 1-9 0,-6 19-20 15,0 3-12-15,12 15-18 16,7 10-7-16,18 9-8 16,7 9-3-16,16 9-3 15,7 2-11-15,12 0-13 16,5-5-4-16,-2-27-6 0,4-6-2 16,-2-24 20-16,3-6 5 15,1-8 13-15,-16-14 12 16,-1-7 0-16,-9-9 1 15,-9-13 1-15,6 4 3 0,-6-3 20 16,-1 2 7-16,-4 14 17 16,4 7 5-16,0 14-15 15,-4-1-6-15,6 19-21 16,-2 4-9 0,3 14-5-1,3 3-4-15,1 4-18 0,4 0-29 16,-6-6-74-16,2-7-125 15,-2-5 140 1</inkml:trace>
  <inkml:trace contextRef="#ctx0" brushRef="#br0" timeOffset="-127767.79">10129 16542 1429 0,'-3'-6'119'0,"3"1"73"0,0-2-34 0,15 0-60 0,4-6-16 0,10-9-27 16,4-2-15-16,2-3-22 0,1-1-6 0,-1 1-7 16,-4 5 0-16,4 10-1 31,-8 7 1-31,-2 10 2 16,-8 10 1-16,-4 15 0 15,-4 3-3-15,2 13-2 16,-6-3-2-16,5 7-34 15,2 1-5-15,-1-2-14 0,0 1-4 16,-4-18 31 0,0-9 8-16,-7-21 16 0,0 6 7 0,-4-23 3 31,-3-10 4-31,-4-24 6 16,-1-6 6-16,7-19 4 0,2 0 1 0,12 6-1 15,12 2-1-15,4 15-1 16,5 6-3-16,5 15-9 15,-2 8-3-15,5 12-6 16,-5 7 0-16,-11 8 1 16,-2 7 2-1,-10 9 0-15,-10 6 0 0,-10 7 0 16,-8-2-3-16,-8-1 1 16,1-4-1-1,3-11-2-15,6-3 0 0,8-5-6 16,7-7-3-16,10 4-4 15,7 4 0-15,12 2 4 16,-1 4 2-16,8 5 3 16,0 4 1-16,-12 6 2 15,-2-2 2-15,-13 4 3 16,-8-1 2-16,-19-1 3 16,-2 3 3-16,-26-4 1 0,-4-4-1 15,-5-6-5-15,-4-7-6 16,11-13-7-1,0-13-9-15,8-12-20 0,5-5-18 0,20-5-90 16,13 1-55 0,26 3 103-16</inkml:trace>
  <inkml:trace contextRef="#ctx0" brushRef="#br0" timeOffset="-127193.84">11115 16394 873 0,'0'-2'128'0,"3"-1"139"0,2-3-51 0,-1-1-11 0,-2 6-19 0,0 1-34 0,-2 1-24 0,0 17-51 16,-2 4-22-16,0 17-35 0,1 8-13 15,1 7-6-15,0 0-9 16,3-5-64 0,8-5-41-1,-2-13-111-15,-1-9-125 16,2-23 202-16</inkml:trace>
  <inkml:trace contextRef="#ctx0" brushRef="#br0" timeOffset="-126927.12">11135 16376 1466 0,'5'5'111'0,"6"3"58"0,3-2-26 0,11 2-54 0,5-2-25 0,13 2-38 0,0-3-7 0,4 6-7 16,-3 2 0-16,-15 4 4 0,-9 0 2 0,-23 7 3 16,-14 3 0-16,-17 4-5 15,-8 2-4-15,-10 5-22 16,-2-1-15-16,0-7-31 31,4-4-11-31,12-10-10 16,7-6-9-16,18-14-72 15,8-7-96-15,24-17 143 0</inkml:trace>
  <inkml:trace contextRef="#ctx0" brushRef="#br0" timeOffset="-126743.75">11558 16375 868 0,'11'8'165'0,"0"3"208"0,-1 9-221 0,-7 7 0 16,-3 11-64-16,-3 3-30 0,-5 11-43 0,3 3-7 0,-4-3-49 0,7-5-53 0,0-14-281 15,2-14 227-15</inkml:trace>
  <inkml:trace contextRef="#ctx0" brushRef="#br0" timeOffset="-126216">11773 16376 1222 0,'0'14'125'0,"-4"2"79"0,1 9-90 0,-3 7-30 0,1 4-49 0,2 8-17 0,-2 2-13 0,2-2-3 0,2-6 0 16,1-9-2-16,0-15-3 15,0-13 1-15,4-5 1 16,1-17 1-16,-2-14 5 16,2-9 4-16,3-6 6 15,3-2 0-15,5 8 11 16,-2 1 5-16,5 15 9 16,-5 7 3-1,-6 12-7-15,0 7-7 16,-3 10-12-16,1 11-5 0,-3 6-6 15,2 2-4-15,3-2-1 16,3 2-1-16,1-8-2 16,2-7 0-16,4-12 2 15,1-4 0-15,-3-10 4 16,-1-5 3-16,6-8 6 16,1-2 2-16,6 1 7 15,1 4 11-15,-6 10 6 0,-7 6 0 0,-3 13-5 16,-1 3-7-16,-7 22-13 15,5 8-3-15,-10 11-6 16,1 7-5-16,-6 0-36 16,-1-3-33-16,3-9-96 15,-2-10-76-15,10-16-239 16,4-18 267-16</inkml:trace>
  <inkml:trace contextRef="#ctx0" brushRef="#br0" timeOffset="-125757.75">12347 16364 845 0,'3'-7'191'0,"2"7"143"0,-5 16-128 0,-3 3-57 0,-2 11-90 0,2 6-26 16,-7 8-23-16,9 2-2 0,-7 1-3 15,3-4-2-15,2-15-3 16,1-5-1-16,4-17-3 15,1-12 0-15,0-13 4 16,5-11 6-16,-2-15 13 0,4-3 1 16,4-3 8-16,2 5 5 15,1 10 6-15,-1 9 1 16,-3 10-8 0,-4 11-8-16,-4 9-11 15,0 9-2-15,-5 10-3 16,-2 5-1-16,0 3-4 15,-1 2-2-15,3-10-1 16,2-3 0-16,6-13-3 16,-4-6 1-16,12-14 2 15,5-3 3-15,4-9 17 0,2 1 6 16,0 0 6-16,3 1-4 16,1 5-11-16,1 2-8 15,2 14 0-15,-4 4 7 16,-3 15 3-16,-3 8 1 15,-15 14 1-15,-7 7-9 0,-7 17-2 16,-9 3-4-16,-7 1-47 16,-2 0-50-16,2 0 51 15</inkml:trace>
  <inkml:trace contextRef="#ctx0" brushRef="#br0" timeOffset="-107302.3">11388 17050 304 0,'8'-7'94'0,"1"-2"128"0,-4 3 5 0,3-4-6 16,-4 2-8-16,0 5-37 0,0-6-15 0,4 9-32 16,-8-7-9-16,5 6-24 15,1 4-8 1,-6-5-10-16,11 13-10 0,-11-8-11 16,-3 1-5-16,-8 5-10 15,0 4-10-15,-6 12-12 16,-1 2-7-16,-1 9-9 15,-6-3-2-15,-6 13-2 16,1 3-2-16,-2 3-3 16,0 0 0-16,6-6-13 15,-1-4-11-15,5-13-24 16,3-6-9-16,5-12-12 0,4-6-20 0,2-5-53 31,5-2-45-31,3-4-209 16,0 1 228-16</inkml:trace>
  <inkml:trace contextRef="#ctx0" brushRef="#br0" timeOffset="-106890.84">11676 16990 994 0,'-4'-5'137'0,"-4"0"115"0,-6 2-59 0,-1 0-62 0,3-2-23 0,2 2-25 0,4-5-3 0,12 8-6 0,5 8-9 0,10 9-17 15,6 10-12 1,1 6-15-16,0 5-8 0,10 9-4 16,3 9-2-16,0-3-7 15,5 1 2-15,-8-7-2 16,1-7 0-16,-2-7-73 15,2 1-61-15,-7-11-291 16,-4-8 239-16</inkml:trace>
  <inkml:trace contextRef="#ctx0" brushRef="#br0" timeOffset="-106251.89">13126 17242 850 0,'-5'-2'96'0,"2"1"74"0,2 1-7 0,4 1-41 0,6 7-17 0,4 5-31 0,3 4-17 0,1 7-22 16,-3 1-8-16,-4 4-12 16,1-1-6-16,-6-3-5 15,-5-1 0-15,0-10 0 0,-5-3 0 16,2-11 36-16,-5-11 20 31,1-6 32-31,1-10 10 0,3-11-26 16,5 3-17-16,5-7-37 15,8 2-7-15,2 1-15 16,7-4-3-16,7 10-4 16,4 2-33-16,12 4-172 15,12 13-221-15,-6 14 233 0</inkml:trace>
  <inkml:trace contextRef="#ctx0" brushRef="#br0" timeOffset="-105653.02">13801 17209 791 0,'-4'-13'147'0,"1"-4"143"0,-2 0-49 0,0-1-45 0,-3-2-29 0,-1 6-37 0,-2 1-13 15,-4 5-24-15,-2 5-17 0,-2 6-43 16,-5 5-14-1,1 16-31-15,-1 2-10 16,7 14-15-16,4 2-13 0,12 3-6 16,1-6 4-16,11-11 20 15,3-4 16 1,5-13 16-16,0-8 4 0,0-6 2 16,3-8 1-16,-5-8 6 15,5-1 1-15,2-9 0 16,3-1-1-16,-1 5-5 15,1 3-1-15,-3 6-3 16,-2 8-1-16,-9 8-3 16,-1 3 0-16,-5 8-2 15,2 2 2-15,-4 0 0 0,1-1 0 0,-3-10 2 16,2-2 0-16,1-8 1 16,4-6 1-16,-4-4 2 31,5-4 6-31,-1 5 9 15,-4 0 0-15,3 7-3 16,1 2-8-16,1 8-12 0,-2 4-4 16,10 8-5-16,-1 9-2 15,7 4-10-15,3-1 1 16,2-6 4-16,-5-3 6 16,1-9 12-16,2-6 1 15,-1-2 1-15,-2-5 0 16,2 2-2-16,-3-5-1 0,-1-2-48 15,4-3-53-15,2-10-161 16,-1-3 141-16</inkml:trace>
  <inkml:trace contextRef="#ctx0" brushRef="#br0" timeOffset="-105481.21">14615 16663 542 0,'-6'-69'187'0,"0"18"233"0,-2 12-51 0,2 31-59 0,-4 18-48 0,-2 32-106 0,2 21-57 0,-3 29-70 16,2 10-16-16,4 15-6 16,-5 0-11-16,11 7-65 15,1 6-59-15,6-7 70 0</inkml:trace>
  <inkml:trace contextRef="#ctx0" brushRef="#br0" timeOffset="-105036.64">14835 17069 1510 0,'-46'18'128'0,"3"8"65"16,-4 7-41-16,9 5-59 0,10 0-31 0,15 1-32 0,10-3-18 0,16-6-16 0,9 0-9 15,12-5-3-15,9-3 5 16,4-7 0-16,4-6 4 16,-4-14 3-16,0-4 1 15,-7-15 15-15,-10-9 6 0,-2-8-1 16,-7-8 3-16,-7-3-1 16,0-1 4-16,-4 10 8 15,-1 7 1-15,-7 14-6 16,-1 20-6-16,7 2-8 15,-2 16-3-15,6 17-4 16,2 0-1-16,0 5-4 16,0-3 0-16,5-9 1 15,-2-2 0-15,-4-7 9 0,-4 2 6 0,-15-3 33 16,-8 6 7-16,-13-3 6 16,-11 2-3-16,-11-9-36 31,0 1-13-31,4-8-52 15,1-2-39-15,1-5-127 16,16 7-175-16,-11-22 220 0</inkml:trace>
  <inkml:trace contextRef="#ctx0" brushRef="#br0" timeOffset="-104003.08">11934 17854 75 0,'11'-2'30'0,"-5"-4"75"0,2 1 35 0,-7 2 78 16,1-5 22-16,-2 4 2 0,1 2-11 0,-1-3-36 15,0 5-17-15,0 0-35 16,-3 2-17-16,-8 4-29 0,-1 7-11 16,-4 3-21-16,-8 9-8 15,-3 8-22 1,-9 2-12-16,-2 9-20 15,-1 0-18-15,3 8-48 16,2 5-26-16,0-4-57 16,4-1-41-16,8-11-77 0,6-9-52 0,17-15 170 15</inkml:trace>
  <inkml:trace contextRef="#ctx0" brushRef="#br0" timeOffset="-103719.45">12061 17841 877 0,'21'0'166'0,"-2"3"175"0,-7 5-59 15,-7 2-67-15,-6-1-34 0,-9 2-58 0,5 0-24 0,-7 0-40 0,9 0-14 0,1 4-28 0,4 2-10 31,4 10-10-31,3 6-3 16,4 9-1-16,6 6-1 16,11 2-1-16,-2 1-35 15,7-12-66-15,-3-7-31 16,1-13-93-16,0-5-47 0,1-14 167 16</inkml:trace>
  <inkml:trace contextRef="#ctx0" brushRef="#br0" timeOffset="-103481.12">12647 18001 656 0,'9'0'118'0,"2"6"126"0,0 5-68 0,2 6-48 0,1 9-29 0,10 3-30 0,1 5-6 16,5 0-14-16,-2-5-10 0,-3-3-26 16,-2-2-7-1,-11-5-37-15,-2-5-62 0,-10-4 56 16</inkml:trace>
  <inkml:trace contextRef="#ctx0" brushRef="#br0" timeOffset="-103070.75">12326 17837 1091 0,'3'0'141'0,"-1"0"113"0,3 3-119 0,9 6-24 0,11 12-64 0,18 7-25 0,25 16-22 16,12 5-3-1,32 3-41-15,2-1-100 0,1-7 89 0</inkml:trace>
  <inkml:trace contextRef="#ctx0" brushRef="#br0" timeOffset="-102453.91">13746 17841 977 0,'0'-12'150'0,"0"4"129"0,3 3-34 0,-3 10-71 0,3 11-29 0,1 12-51 0,-3 8-29 0,-1 15-36 15,3 5-13-15,1 6-11 16,2-4-3-16,-5 1-4 15,4-6-3-15,-5-7-28 16,0-8-4-16,-5-18 5 16,1-7 5-16,-3-13 28 15,3-5 9-15,2-9 2 16,2-5 1-16,3-1 4 0,10 1-1 16,3 1-5-1,7 6-3-15,4 2-1 0,3-2-2 0,2 12 1 31,-6 1 1-31,-8 10 0 16,-7 7 3-16,-11-1 8 16,-5 3 1-16,-17-1-6 15,-5 3-13-15,-9-7-33 0,-4-7-26 16,1-2-63-16,1-8-48 16,10-9-159-1,6-3 182-15</inkml:trace>
  <inkml:trace contextRef="#ctx0" brushRef="#br0" timeOffset="-101792.75">14440 18236 808 0,'0'-11'180'0,"-3"-4"228"0,-8-4-146 0,-5-6-68 0,-4 5-36 0,-5-1-64 0,-5 7-21 0,4 11-33 0,3 3-11 0,7 12-24 15,6 6-14-15,4 15-31 16,-3-2-13-16,10 9-6 16,7-4 5-16,0-9 25 15,9-5 13-15,-1-17 15 16,-2-5 1-16,7-11 2 0,-2-8 4 15,1-10 20-15,-2-1 6 16,2 0 8-16,-2 8-1 16,-6 5-17-16,1 6-8 15,-7 8-10-15,0 1-2 16,1 7-3-16,1 4-2 16,-1 9-1-1,3 2 1-15,1-4 1 0,2 1 2 16,-1-10 0-1,1-4 2-15,-2-6 1 0,0-5 1 16,-2 3 1-16,-1 2-1 16,3 5-1-16,2 1-3 15,9 9-3-15,2 4-3 16,6 5-2-16,8-1 1 16,6-9 3-16,1-3 3 0,-4-10 1 15,-3-7 3 1,-8-12 12-16,-1-5 3 15,-9-18 20-15,-1-9 11 0,-3-17 22 16,0-8 6-16,-1-1-10 16,4 5-7-16,-4 21-27 15,-3 12-9-15,-2 26-2 0,-7 14 0 16,3 18-7-16,2 16-2 16,2 21-12-16,-4 9-8 15,3 6-52 1,-1 6-32-16,-2-3-94 15,4-6-60-15,-1-10 137 16</inkml:trace>
  <inkml:trace contextRef="#ctx0" brushRef="#br0" timeOffset="-101351.03">15306 17980 914 0,'-19'21'221'0,"1"9"266"0,-8 9-280 0,1 4-41 0,5 4-87 0,5-3-39 0,14-11-41 0,4-8-6 0,16-12-5 15,6-2 1-15,7-11 5 16,9 0 2 0,6-6 4-16,2-1 0 15,1-5 3-15,-4-2-1 0,-3-8 15 0,-10-5 4 31,-5-6 3-31,-4-1 4 0,-10-7-6 16,-1 0 2-16,-5 5-2 16,1 5-2-1,-3 13-4-15,5 7-4 0,2 13 1 16,-2 7 1-16,3 13-5 16,1 10-1-1,3 1-2-15,1 0-1 0,-1 2-2 16,-1-7 3-16,-12 1 11 15,-4-1 4-15,-12 2 12 0,-6-2 0 16,-10-4-7-16,-9-3-6 16,-2-3-20-16,-3-7-28 15,-9-4-77 1,2-2-48-16,-10 1-234 0,-13 0 222 16</inkml:trace>
  <inkml:trace contextRef="#ctx0" brushRef="#br0" timeOffset="-100821.67">13065 18597 1041 0,'15'-8'119'0,"-4"3"95"0,1-4-19 0,-8 4-66 0,3 0-15 0,-6 2-17 0,-2 1-9 16,1 4-6-16,-8 1-3 0,1 8-33 0,-2 3-14 15,-7 12-19-15,-1 5-12 0,-4 12-12 16,-4 4-23-16,-13 8-73 16,-1 0-52-16,-10 2-173 15,3-5-147-15,3-11 268 0</inkml:trace>
  <inkml:trace contextRef="#ctx0" brushRef="#br0" timeOffset="-100546.12">13140 18628 1269 0,'10'0'116'15,"-5"0"98"-15,-1 7-5 0,-5 0-41 0,-2 6-30 0,3 9-72 0,3 3-29 0,14 15-34 0,0 6-5 0,10 6-6 16,6 0-1-16,2-8-52 0,12-5-55 0,10-7-185 16,0-18 163-1</inkml:trace>
  <inkml:trace contextRef="#ctx0" brushRef="#br0" timeOffset="-100388.22">13625 18691 1579 0,'19'27'77'0,"7"5"19"0,11-2-33 0,-1 3-21 0,3-3-14 16,1 3-16-16,-2-5-5 0,3-1-31 0,0-2-68 0,-5-7 56 16</inkml:trace>
  <inkml:trace contextRef="#ctx0" brushRef="#br0" timeOffset="-99005.97">15374 18620 471 0,'3'-9'207'0,"4"4"173"0,-7 0-46 0,-5 5-35 0,-3 2-63 0,-5 4-38 0,-5 5-60 0,0-1-23 16,-1 1-42-16,0 0-18 0,5 0-26 16,0 0-12-1,4 3-20-15,7 2-10 0,10 8-8 16,5 2-3-16,13 6 4 31,9-4 4-31,7-4 2 0,6-8 2 16,5-7-5-16,2-7-18 15,-2-12 7-15,0-5-118 0,-2-19-19 16,1-7-34-16,-2-14-129 16,1-6 71-1,-7-12-1-15,-2 1 53 16,-13-1 159-16,-6 7 102 0,-11 15 137 15,-6 12 51-15,-7 15 84 16,-2 15-12-16,-7 18-69 16,-5 10-38-16,-1 18-105 15,-1 10-41-15,6 14-43 16,-3 4-15-16,9 11-12 16,4-2-3-16,9-3-1 0,1-5-17 15,3-17-19 1,1-7-22-16,-2-18 1 15,1-10 18-15,-8-14 20 16,3-11 28-16,-1-9 3 16,0-10 4-16,6-3 5 15,5-2 1-15,4 3 0 16,4 6 0-16,1 8-5 16,2 12-2-16,1 8 0 15,7 10 0-15,-5 12 0 0,-2 3-2 16,1-2-2-1,-3-1 0-15,3-12-2 0,-4-7-1 16,-1-10 3 0,-8-12 0-16,1-12 21 0,0-7 18 0,-1-3 28 15,-2-2 20 1,-4 12 18-16,-4 6-4 0,-1 12-13 16,-4 11-17-16,4 8-37 15,3 7-13-15,-2 15-16 0,5 5-5 31,5 3-7-31,3 0-10 0,2-12-70 16,2-7-47-16,2-11-118 16,2-6-74-16,-5-21 180 15</inkml:trace>
  <inkml:trace contextRef="#ctx0" brushRef="#br0" timeOffset="-98869.77">16545 18133 1511 0,'-11'2'187'0,"-2"9"128"0,-1 4-111 15,3 9-132-15,5 0-65 0,4-12-115 0,5-7-92 0,13-13 99 0</inkml:trace>
  <inkml:trace contextRef="#ctx0" brushRef="#br0" timeOffset="-98472.95">16863 18519 1872 0,'-11'52'76'0,"0"5"-5"0,10 5-31 0,-1 2-33 0,2 1-7 0,5-2-7 0,4-3-3 0,-1-8-21 0,-5-3-16 16,2-21-8-16,-5-6 17 0,-1-22 66 15,1-12 38-15,-7-29 56 16,-2-13 4-16,1-26-24 16,3-12-5-16,19-10-19 15,10-1-14-15,11 15-4 16,0 11-11-16,6 23-20 0,-5 15-4 16,-1 18-7-1,-7 12-4-15,-6 15 4 16,-5 10 2-16,-9 17 3 15,-8 6-1-15,-12 12-12 16,-6 2-9-16,-9-2-33 16,-1-9-23-16,0-12-49 0,4-9-22 15,7-19-78 1,1-7-47-16,19-14-129 0,7-8-107 16,18-3 274-16</inkml:trace>
  <inkml:trace contextRef="#ctx0" brushRef="#br0" timeOffset="-98171.65">17414 18299 807 0,'47'-5'197'0,"-7"2"223"0,-9 3-49 0,-12 8-57 0,-14-2-32 0,-8 13-67 16,-11 0-33-16,-19 14-58 16,-7-2-28-16,-9 12-46 15,0 1-16-15,15 0-28 16,2 2-6-16,21-8-12 0,9-5-6 15,17-5-3 1,8-2 1-16,9-9 7 16,3 0 6-16,-2 2 7 15,-6-5 4 1,-12 4 7-16,-8 1 3 0,-18 6 1 16,-13 3-2-16,-14 4-15 15,-6 4-15-15,-13 2-56 16,-1-3-40-16,-2-4 376 15,-16 4-241-15</inkml:trace>
  <inkml:trace contextRef="#ctx0" brushRef="#br0" timeOffset="-39697.47">15283 6756 229 0,'1'-3'54'0,"-1"-3"60"15,0 4-66-15,0 1-23 0,0 1-16 0,0 0-2 0,0 0-6 0,0 0 0 0,0 0 1 0,2 1 3 16,1 7 20-16,-3-6 22 0,0 6 40 0,0-5 11 0,0-2-3 0,0 1-19 0,0-2-38 0,0 0-13 16,0 0-16-16,5-6-2 0,-2 1-3 0,-3 5 1 0,2-2 9 0,-1 1 11 0,-1 1 38 15,0 0 19-15,-1 0 25 0,-1 0 5 16,2 0-18-1,-3-3-13-15,0-5-28 0,-1 1-16 16,3-4-21 0,-1 2-7-16,2 1-5 15,-1 2-3-15,1 1-2 0,1-1 11 16,-1 4 27-16,0 1 11 0,0 1 27 16,0-4-5-16,0 0-21 15,0 1-9-15,0 1-20 16,0-1-8-1,-3-13-5-15,3 13 8 16,0 3 3 0,0-2 2-16,0 1 8 0,2-1-7 15,-1 2 5-15,-1 0 4 0,7 2-4 16,-3 4-1-16,-2 2-7 16,-2 3-4-16,0 2-3 15,0 4-2 1,0 14-4-16,0 9-1 0,5 20-2 15,4 16 0-15,4 21 0 16,1 7-2-16,2-3 2 16,0-11 1-16,-2-20 1 15,0-10 0-15,2-16 0 16,-1-6 1-16,6-16-43 16,-8-8-37-16,1-13-141 15,-2-7-118-15,-2-21 182 16</inkml:trace>
  <inkml:trace contextRef="#ctx0" brushRef="#br0" timeOffset="-39233.51">15671 6958 924 0,'-2'-1'108'0,"-1"2"76"0,2 10-8 0,-4 19-44 0,3 16-47 0,1 19-57 16,1 2-16-16,3 6-10 15,6-8 0-15,9-21-5 16,4-9 20-16,3-18 36 16,0-8 21-16,0-12 46 0,-6-13-6 15,-1-4 4-15,-10-5-8 16,-5-12-24-16,-3 1-15 15,0 6-41 1,0 5-17 0,4 22-26-16,6 9-5 15,4 18 1-15,2 3 3 0,9 3 11 16,4-5 3-16,8-6 2 16,4-8 1-16,4-10 12 15,-6-2 11-15,-9-12 36 16,-5-4 16-16,-12-12 14 15,-5-8-1-15,-15-14-24 16,-4-6-15-16,-9-20-26 16,-7 1-13-16,2-3-18 0,3 8-10 15,12 19-80-15,4 11-72 0,4 18 93 16</inkml:trace>
  <inkml:trace contextRef="#ctx0" brushRef="#br0" timeOffset="-38398.71">17797 7200 369 0,'-4'-7'155'0,"-3"3"106"0,-1 4-9 0,2 4-24 0,-5 3-31 0,-1-4-3 0,2 1-17 0,8-4-11 16,-4 7-23 0,6-7-13-16,6 0-26 15,10 1-5-15,14-1 3 16,18 0-7-16,35-6 0 0,32-7-7 16,32-7-36-16,8-5-7 15,18-8-30 1,-4-2-9-16,-5-3 3 0,-9 2 0 15,-39 4-29-15,-29 5-58 0,-43 10 47 16</inkml:trace>
  <inkml:trace contextRef="#ctx0" brushRef="#br0" timeOffset="-36997.97">18339 7769 1266 0,'3'-21'64'0,"-3"6"28"0,0 4 3 0,-2 11-8 0,-1 6-22 0,5 22-44 0,-2 10-15 0,6 22-6 16,3 6-4-1,10 8 3-15,3 0 0 0,7-4 1 16,2-7 1 0,6-11 0-16,2-3 2 0,13-10 15 15,3-9 10 1,29-9 11-16,6-15 6 0,6-11 3 15,2-12-6-15,-16-8-6 16,-2-2-7-16,-21 0-12 16,-2-1 13-16,-18 3-106 15,-11-1-108-15,-13 3 109 16</inkml:trace>
  <inkml:trace contextRef="#ctx0" brushRef="#br0" timeOffset="-36765.71">19276 7971 1153 0,'1'11'156'0,"6"1"191"0,10 3-205 0,10-1 21 0,15 0-40 16,13 0-27-16,10 2-38 0,1 3-17 0,-12-2-21 0,-11 7-6 15,-20 7 1-15,-15 7 5 16,-19 8 0-16,-14 4 1 15,-26 7-24-15,-8 2-43 16,-11-17-154-16,-6 1-252 0,20-24 254 16</inkml:trace>
  <inkml:trace contextRef="#ctx0" brushRef="#br0" timeOffset="-36266.3">20482 7405 1302 0,'0'-10'146'0,"0"7"72"0,-3-3-26 0,-3 6 2 0,3 1-68 0,-5 9-29 0,5 15-30 0,0 11-11 0,4 23-18 15,-1 10-11-15,3 19-18 16,-3 2-3-16,0-3 0 15,0-2 0-15,0-14-16 16,8-11-42-16,-1-14-131 16,8-10-108-16,7-20 143 15</inkml:trace>
  <inkml:trace contextRef="#ctx0" brushRef="#br0" timeOffset="-35870.9">20970 7330 1398 0,'8'-18'140'0,"-3"8"123"0,-4 5-82 16,1 16-54-16,-1 11-49 0,7 16-65 0,0 6-12 0,6 16 3 0,-4 8-1 0,9 9-2 0,-5 2 2 15,2 3 0-15,3-6 0 16,-12-16 0-16,1-8 2 15,-8-20 8-15,0-15 8 16,-8-22 7-16,-1-15 0 16,-2-21-7-16,1-10-9 0,10-2-11 15,13 5-2 1,4 17 0-16,4 5 1 0,6 20 0 16,0 6 1-16,-1 11-1 15,1 8 0-15,-5 0 3 16,-6 6 3-16,-8 4 3 0,-8 1 2 15,-20-2-3 1,-4 4-11-16,-11-1-84 0,-9-3-62 16,-10-4-358-16,2-5 301 0</inkml:trace>
  <inkml:trace contextRef="#ctx0" brushRef="#br0" timeOffset="-35066.63">21675 7687 930 0,'11'-10'135'15,"-6"-2"97"-15,3-1-1 0,-3-1-49 0,6 3-36 0,0 3-30 0,-10 2-12 0,-10-2-12 0,-5 3-8 0,-10 5-30 16,8 10-14-16,-15 5-28 16,-6 6-8-16,-8 10-7 15,2 6-4 1,15 2-3-16,5-3 0 0,22-6-1 16,4-6 2-16,21-11 3 15,4-1 2 1,8-13 5-16,4-7 3 0,1-8 6 15,-6-6-1-15,-6-5 1 16,-6-1 1-16,-3 2-1 16,-6 1 1-16,-3 6-2 15,-3 5-1-15,-8 13-6 16,2-3-4-16,-2 14-4 16,-2-1-1-16,2 2 1 0,5 2 2 15,3-5 1-15,6-8 0 16,5-6 3-1,0-4 1-15,5-9 4 16,-1 2 2-16,-4-8 2 0,0-1-1 0,-8 6-2 31,-5 1 1-31,-1 9-6 16,0 7-4-16,-4 8-6 16,7 11-5-16,3 12 2 0,4 1 4 15,10 4 5-15,5-2 2 16,6-12 1-1,4-1 3-15,-1-18 2 0,5-5 2 0,-8-8 3 16,-1-6 0 0,-3-8 15-16,-4-4 8 15,-9-10 18-15,-2-6 7 16,-10-12 7-16,-7-5 2 0,0-9-4 16,-13-3 0-16,5 9-15 0,3 5-7 15,-2 23-14-15,7 13-7 31,0 25-14-31,3-2-6 16,3 18-9-16,8 11-5 0,5 18 2 16,-3 6 2-16,0 10 4 15,3 6 3 1,-7 5 3-16,4-3 2 0,-8 0-70 16,1-5-20-16,2-6-132 15,-3-10-76-15,2-17-285 16,1-16 313-16</inkml:trace>
  <inkml:trace contextRef="#ctx0" brushRef="#br0" timeOffset="-34847.28">22677 7401 973 0,'0'-6'181'0,"-8"3"227"0,0 3-174 15,-6 5-63-15,-3 9-42 0,1 8-58 0,-2 2-7 0,0 2-20 16,6 1-10-16,9-2-22 31,11 1-4-31,17-1 5 0,5-1 1 0,18-2 2 16,2 1-2-16,7-4-6 15,6-6-4 1,3-5-19-16,-1-4-42 16,-5-13 36-16</inkml:trace>
  <inkml:trace contextRef="#ctx0" brushRef="#br0" timeOffset="-33127.7">20834 8606 703 0,'11'-6'164'16,"-1"-5"137"-16,-2 6-124 16,-5-1 7-16,-9 4-70 0,-1 5-24 0,-12 5-30 0,0 5-19 0,-6 6-19 15,1 1-6-15,1 6-7 16,4 0-5-16,6 1-4 15,2-3 0-15,11-8 4 16,8-5 8-16,5-8 15 16,4 5 18-16,7-4 12 15,3 4 2-15,3 3-2 0,6-3-14 16,2 6-16-16,-4 4-6 16,-4-1-12-16,-4 5-4 15,-12 3 0 1,-3 2-1-16,-10 5 2 0,-2 3 2 15,-13 2-4-15,-10 3-19 16,-15-1-60-16,-12-1-52 0,-10-8-232 16,-3 0 212-16</inkml:trace>
  <inkml:trace contextRef="#ctx0" brushRef="#br0" timeOffset="-32917.63">20826 8598 1343 0,'5'-6'189'0,"-3"3"150"0,2 3-174 0,1-2 6 0,13-6-102 0,12-4-41 0,17-7-18 16,-1-6-1-16,14 3-7 15,-5 4-7-15,-8 4-106 16,-1 8-63-16,-7 12 88 15</inkml:trace>
  <inkml:trace contextRef="#ctx0" brushRef="#br0" timeOffset="-32651.44">21314 8650 1250 0,'0'19'99'0,"-8"10"27"0,3 2-1 0,-7 12-54 0,-1 4-27 0,7 7-24 0,6 1-6 16,15-8-16-16,9-7 2 16,12-20 16-16,7-9 26 15,1-17 48-15,-4-10 19 16,-6-11 31-16,-5-10-7 0,-20-12-26 16,-9-3-14-1,-22-2-27-15,-6 7-17 0,-16 7-24 16,-4 6-14-16,1 16-67 15,-4 7-41-15,12 21-98 16,6 10-108-16,17 15 172 16</inkml:trace>
  <inkml:trace contextRef="#ctx0" brushRef="#br0" timeOffset="-32101.56">21841 8740 1478 0,'12'2'79'0,"-5"10"9"0,-3 7-1 0,-13 15-20 0,1 5-29 0,0 5-26 0,-1 0-5 0,6-6-2 16,1-6 1-16,2-15 15 15,5-9 14-15,-2-13 37 16,5-7 15-16,-2-20 14 0,4-9-2 15,5-13-21-15,6 1-10 16,4 7-17-16,0 5-11 0,1 17-15 16,-3 5-9-1,-4 15-12-15,3 8-4 0,-8 20-2 32,4 4 0-32,2 2 1 0,4 4 1 15,14-14 2-15,6-1 1 16,8-17 1-16,0-4 3 15,-12-11 6-15,-7-2 4 16,-14-9 16-16,-2-3 15 0,-14-11 11 16,-3-6 3-16,-3 0-11 15,-5 0-14-15,7 12-16 16,-1 10-9 0,7 17-11-16,6 5-3 0,8 12-3 15,7 6 1-15,4 11 3 0,0 2 1 16,0-2 4-1,-4 1 1-15,-14 0 8 0,-7-4 5 16,-14 0 3-16,-9-3 0 16,-7-5-10-16,0-1-18 15,-2-6-83-15,0 2-52 16,-9 1-121 0,-2 5-117-16,-28 8 220 15</inkml:trace>
  <inkml:trace contextRef="#ctx0" brushRef="#br0" timeOffset="-31768.04">20754 9500 1163 0,'-6'15'157'0,"1"-1"278"0,30-6-298 0,22-8 25 0,42-14 11 0,15-12-33 0,38-16-23 16,17-4-20-16,24-6-43 15,10 1-11 1,5 3-28-16,-7 0-3 16,-24 7 1-16,-18 3 2 0,-51 8 2 15,-27 7 2-15,-43 10-40 16,-14 2-36-16,-31 6-93 15,-18 5-53-15,-30 5-108 16,-24 5-102-16,-38 20 241 16</inkml:trace>
  <inkml:trace contextRef="#ctx0" brushRef="#br0" timeOffset="-31351.67">20987 9595 1068 0,'-20'38'83'0,"13"-5"155"0,22-11-90 0,34-19 57 16,12-9 30-16,34-22-37 0,15-10-24 0,35-11-73 0,10 2-27 0,3-2-30 15,-7 0-13 1,-3 9-14 0,-7 1-1-16,-21 6-4 0,-19 8 3 15,-49 9 4-15,-18 3 4 16,-34 12-29-16,-9-4-40 15,-37 8-36-15,-26 8-26 0,-42 5-47 16,-15 11 1-16,-16 7-8 16,-2 6 2-1,-11 2 71-15,4-2 36 0,15-7 45 16,17-8 25-16,50-6 43 16,23-2 29-16,36-9 15 15,23 0 13-15,31-8 10 16,30-6-9-16,49-13 3 15,23-8-16-15,32-9-46 16,5-5-18-16,11-7-24 0,-7 1-4 16,-5 0-3-16,-14 1 0 15,-38 7-11 1,-11 4-27-16,-38 13-588 0,-47-11 438 16</inkml:trace>
  <inkml:trace contextRef="#ctx0" brushRef="#br0" timeOffset="40176.68">18652 15176 932 0,'-6'-5'139'0,"-2"-1"88"0,4-5-33 0,-4-2-14 0,8 1-17 0,0-1-2 0,4 2-8 0,0 6-12 0,-1 5-36 0,3 7-20 0,-6 18-41 0,3 14-7 0,-1 34-20 0,1 9-8 0,-2 20-8 31,-1 4-1-31,0-2-1 0,0-4 0 16,0-11-1-16,5-3-16 15,-2-26-75-15,1-12-78 16,5-29 87-16</inkml:trace>
  <inkml:trace contextRef="#ctx0" brushRef="#br0" timeOffset="40567.7">19031 15190 1275 0,'0'-19'194'0,"-1"4"205"0,-1 4-164 0,-4 11-91 15,14 4-27-15,-7 22-33 0,2 10-24 0,8 25-22 0,-11 6-7 0,13 15-18 0,-2 3-2 0,0-10-7 0,-6-4-14 0,1-8-79 0,-1-4-48 0,-8-9-180 0,3-6-194 0,-10-10 296 0</inkml:trace>
  <inkml:trace contextRef="#ctx0" brushRef="#br0" timeOffset="40717.48">18572 15673 1458 0,'13'-11'153'0,"2"1"97"0,17 4-55 0,0 3-11 0,12-2-59 0,8 2-31 0,9-6-49 0,9-1-20 0,-2-7-10 0,6 6-4 0,-8 4-13 0,-6 9-1 16,-8 11-1-16,-16-1 1 0,-12 12 7 0,-10 1 2 0,-11 8 4 0,-3 4 2 0,-1 2-3 0,-6 4 0 0,7-12-5 0,5-3-2 16,6-9-3-1,5-12-2-15,3-10-43 0,6-10-74 0,5-15 72 16</inkml:trace>
  <inkml:trace contextRef="#ctx0" brushRef="#br0" timeOffset="40767.81">19242 15337 1662 0,'-6'0'84'0,"0"0"43"0,11-11-134 0,6 0-67 0,17 8 39 0</inkml:trace>
  <inkml:trace contextRef="#ctx0" brushRef="#br0" timeOffset="41171.35">19776 15665 1227 0,'-8'-13'198'15,"0"-2"218"-15,-3-11-212 16,0 3 1-16,-5 2-77 16,-8 4-42-16,-1 14-60 15,-11 6-18-15,9 27-23 16,-1 9-6-16,7 15 2 15,7 6 4-15,14-7 9 16,13-4 0-16,13-22 0 16,8-13 2-16,3-22 4 15,-2-9 4-15,-3-10 7 16,-6-7 4-16,-13-3 14 16,3 4 12-16,-16 0 18 0,-3 3 10 15,-2 16-5 1,-12-3-10-16,9 17-26 15,8 11-14-15,-5 12-16 16,7 12-4-16,10 17-1 0,-1 11 1 16,5 16 2-16,0 8-1 15,-8 4 1-15,0-1-5 16,-15-11-32-16,-1-8-19 16,-14-14-70-16,-1-7-68 15,2-23 114-15</inkml:trace>
  <inkml:trace contextRef="#ctx0" brushRef="#br0" timeOffset="41469.86">19921 15082 1555 0,'39'-16'148'0,"-2"9"92"0,-9 31-96 0,-8 22-26 0,-20 34-47 0,-3 12-18 0,-16 15-29 0,0-5-9 15,10-18-9 1,1-15-3-16,18-23-3 0,5-16-2 16,6-22 3-1,4-10 5-15,-6-20 11 16,2-4 7-16,2-8 9 16,-4 3 5-16,14 6-12 15,2 6-7 1,0 16-15-16,4 10-9 0,-4 14 0 15,-4 6-17-15,-4 4-97 16,-6 1-64-16,24-7 88 16</inkml:trace>
  <inkml:trace contextRef="#ctx0" brushRef="#br0" timeOffset="42017.07">21252 15414 1132 0,'4'16'204'0,"2"1"283"0,0 1-283 0,2 10-88 0,-5 8-24 0,-3 15-49 0,-1 2-20 0,-9 11-18 0,2 0-4 0,0 6-29 0,5 1-24 0,3-7-10 0,3-10 1 0,-1-15 31 15,-2-12 28-15,-2-27 18 16,1-14 5-16,-7-40 4 31,5-23-2-31,3-26-2 16,1-7 9-16,20 6 28 0,4 13 14 16,13 12 7-16,3 14-11 15,0 21-29-15,0 12-17 0,-8 31-12 16,-8 12-1-1,-17 9-2-15,-8 12 2 16,-16 10 0-16,-9 6-1 16,-16 4-23-16,-8 3-29 0,-3-3-60 15,-1-5-52 1,13-9-238-16,12-2 239 0</inkml:trace>
  <inkml:trace contextRef="#ctx0" brushRef="#br0" timeOffset="42609.83">21808 15540 974 0,'25'-4'199'0,"-6"1"274"0,-3-1-212 0,-16-3-45 0,0 2-29 0,-11-9-55 16,-4-7-34-16,1 4-40 0,-2-4-18 0,-3 10-27 15,4 10-10-15,-6 10-21 0,1 15-14 16,-4 15-23-16,2 12-7 16,11 1 9-16,6-3 12 15,10-16 23-15,6-7 11 16,5-16 6-16,3-7 2 16,-4-12 6-16,4-12 4 15,-3-7 4-15,-3-10 1 16,4 0-2-16,2 0-2 0,-6 11-6 15,1 8-3 1,-8 13-7-16,-1 8-4 0,-2 15-4 16,-1 8 0-1,2 8 4-15,3-3 2 16,5-8 1-16,4-6 0 16,9-14 3-16,4-8 2 15,4-9 4-15,-2-7 5 0,2 5 4 16,-3 0-2-16,-4 10-3 15,-1 7-3-15,-9 5-7 16,-4 4-9-16,-4 10-9 16,-8 0-4-16,0 0 2 15,-3 2 10-15,-5-6 12 16,5-3 6-16,-3-8 16 0,1-5 9 16,2-14 10-16,3-3-1 15,8-16-16-15,11-2-12 16,12-6-16-1,4-7 1-15,9-7-86 0,2-2-83 16,11 6 99-16</inkml:trace>
  <inkml:trace contextRef="#ctx0" brushRef="#br0" timeOffset="43832.21">22740 15305 1532 0,'-30'26'160'0,"-5"-3"106"0,-3-7-135 0,-1-5-23 0,1-1-71 0,3 1-24 0,10 6-18 0,2 7-7 0,7 13-18 15,5 3-27-15,11-2-56 16,8-2-8-16,14-17 14 0,6-5 27 16,7-20 66-1,0-8 17-15,7-18 36 0,-6-6 18 31,-1-6 29-31,-3-5 16 16,-15-1 0-16,-4 4-10 0,-10 10-27 0,-3 9-18 16,-7 21-36-1,-4 14-12-15,-3 29-15 16,2 14-8-16,4 15-19 16,6 2-8-16,15-10-23 0,7-14-10 15,21-20 28 1,5-10 13-16,11-23 62 15,-2-9 39-15,-8-16 27 16,-9-10 9-16,-9-24-5 0,-7-14-15 16,-3-19-18-16,0-5-3 15,-7-7-13-15,-2-6-3 16,-4 3-9-16,-1 8-9 16,3 28-1-16,-5 25 0 15,-3 52 1-15,1-1-6 16,-4 49-13-16,-6 19-6 0,-1 36-4 15,1 7 2 1,-1 21-35-16,7 4-42 0,3 2-38 16,5-9-5-1,11-34 6-15,3-21 40 16,7-31 38-16,1-12 9 0,5-26 36 16,1-8 7-1,5-31 26-15,-2-19 11 0,-3-30 25 16,0-19 7-16,-11-20-6 15,-6-9-2-15,-14-6-20 16,1 3-12-16,6 22-20 16,1 20-1-16,4 49-1 15,0 25 0-15,-9 44 3 16,0 24-8-16,-7 36-9 16,-6 15 1-16,-1 15-1 15,2 4-2-15,1-1 1 16,6-5 1-16,10-20-4 15,10-11 5-15,10-29-30 0,6-13 2 16,-1-25 9-16,6-12-4 0,-14-20 35 31,-10-12 3-31,-4-26 2 0,-10-5 1 16,-3-5-3 0,5 8 0-16,-15 21-3 15,-2 16-5-15,-4 28-17 16,-6 25-8-16,6 33-5 15,-3 14 0-15,16 5 12 0,11-11 3 16,22-23-5-16,16-17-2 16,9-26 3-16,0-13 3 0,3-20 11 15,-2-10 8-15,-3-17 15 16,1-16 6-16,-5-14 7 16,-2-7 1-16,-17-9 12 15,-6-3 4-15,-19-14 2 16,-7-7-3-16,-12 15-26 15,-2 18-6 1,0 44 6-16,-1 25-7 0,1 34-12 16,0 19-8-16,4 30-23 0,7 19 0 15,6 25 9 1,4 11 0-16,9 10-6 16,1-4-4-16,5-12-13 15,-1-14-11-15,9-34 2 0,4-12 9 16,6-30 18-1,-3-11 10-15,-4-19 14 0,-6-14 4 16,-3-18 4-16,-6-6 4 16,-3 8 14-16,-2 5 7 15,-10 25 3-15,-1 11-4 0,-12 22-24 16,2 8-13-16,-4 14-26 16,8-3-20-16,0-9-88 15,13-12-57 1,11-21-144-16,5-18-187 0,26-25 305 15</inkml:trace>
  <inkml:trace contextRef="#ctx0" brushRef="#br0" timeOffset="43958.06">24507 14806 1629 0,'-60'-75'171'0,"9"23"138"0,-1 18-104 0,2 21-135 0,3 11-73 0,7-2-205 16,9-1-137-16,23 2 181 15</inkml:trace>
  <inkml:trace contextRef="#ctx0" brushRef="#br0" timeOffset="44216.02">24606 14892 1619 0,'-1'8'153'0,"-6"-2"139"0,-4 1-143 0,-3-1-78 0,-2 2-25 0,7 5-44 0,-1 4-4 0,9 14-1 16,1 4 0-16,8 8 0 0,1-1-1 0,9 4-1 15,-1-5 1 1,-4 2 3-16,-2-2 1 16,-11 1 2-16,-10-2 3 15,-12-6-5-15,-8-2-9 16,-13-15-40-16,-4-9-48 15,6-9-135-15,2-12-106 16,4-17 176-16</inkml:trace>
  <inkml:trace contextRef="#ctx0" brushRef="#br0" timeOffset="44703.54">24770 14952 856 0,'0'33'103'0,"-3"8"98"0,-5 2-75 0,-1 7-35 0,-4-5-10 0,4-6 19 0,-2-8 23 0,6-18 40 0,2-8 6 0,6-18-26 16,2-7-23-16,7-15-51 15,4-1-14 1,6 1-26-16,0 2-9 16,0 11-16-16,0 3-6 15,1 9-7-15,-3 9-3 16,-3 4-27-16,-1 11-18 0,-2 7-19 16,-1-4 1-1,0 4 31-15,-1-6 22 0,1-8 29 16,-2-1 11-1,3-12 6-15,-3-4 2 16,5-7 9-16,1 1 2 16,-1 2 13-16,1 4 2 15,-4 10-4-15,0 8-12 0,-2 18-21 16,-2 4-4 0,-3 12-10-16,-1 5 3 0,6 1-71 15,2-6-6 1,0-7-79-16,9-8-75 0,0-8 153 0</inkml:trace>
  <inkml:trace contextRef="#ctx0" brushRef="#br0" timeOffset="45215.12">18675 16966 899 0,'-19'13'117'16,"-3"1"114"-16,-1-5-61 0,11-6-34 0,6-1-22 0,7-4-13 0,4-4-5 0,17 0 5 15,13-5 0-15,23 1-21 0,18 4-13 0,22 0-31 16,-2-1-14 0,0-2-16-16,-11 0-4 15,-4 2-29-15,-7 4-19 0,-13 3-54 16,-4 0-42-1,-32 3-90-15,-15 2 122 16</inkml:trace>
  <inkml:trace contextRef="#ctx0" brushRef="#br0" timeOffset="45379.02">18840 17192 1568 0,'25'6'111'0,"13"-1"94"0,11 1-50 0,8-5-16 0,3-1-29 0,1 2-59 0,-2 0-25 16,7-4-38-16,7-1-46 16,9-14-158-16,3-2 133 15</inkml:trace>
  <inkml:trace contextRef="#ctx0" brushRef="#br0" timeOffset="45631.48">19373 16611 1165 0,'-3'16'208'0,"16"3"306"0,14-3-339 0,20 6-90 0,8 1 4 16,7 6-14-16,-1 1-18 0,-5 4-23 0,-6 4-6 0,-9 3-11 15,-8 0-3 1,-11 5-1-16,-9 0 2 0,-15-2 2 15,-15 5 1 1,-15-3-14-16,-9 1-14 0,-14-3-53 16,0-5-44-1,-8-15-150-15,6-11-247 0,10-18 293 16</inkml:trace>
  <inkml:trace contextRef="#ctx0" brushRef="#br0" timeOffset="45890.53">20405 16390 1569 0,'0'5'187'0,"-1"8"143"0,-7 25-163 0,3 14-21 0,-9 31-76 0,1 12-26 0,-1 6-28 0,0-2-8 0,6-11-8 16,5-15-11-16,4-11-77 15,4-9-62 1,9-17 78 0</inkml:trace>
  <inkml:trace contextRef="#ctx0" brushRef="#br0" timeOffset="46065.03">20615 16326 1602 0,'6'-21'179'15,"-4"15"151"-15,3 12-100 0,1 34-96 0,-4 16-43 0,-2 30-62 0,0 10-14 0,-5 10-17 0,2-4-28 0,3-9-112 16,8-11-133-16,3-5 147 15</inkml:trace>
  <inkml:trace contextRef="#ctx0" brushRef="#br0" timeOffset="46341.01">20366 16815 1615 0,'31'-18'89'0,"10"-1"49"0,3 2-25 0,15 4-14 0,-1 1-11 0,15-1-31 0,-2 4-15 0,5 6-21 0,-5 1-6 15,-18 8-6 1,-9 9 0-16,-23 11 4 0,-9 4 0 16,-10 10 1-16,-4 4 0 15,1 3-6-15,1 2 0 0,3-8-5 16,8-5-2-1,3-10-11-15,-3-12-33 16,7-13-149-16,4-9-364 0,5-22 330 16</inkml:trace>
  <inkml:trace contextRef="#ctx0" brushRef="#br0" timeOffset="46498.17">21050 16414 1171 0,'-31'0'229'0,"-5"2"258"0,13 4-302 0,6 0-175 0,6 1-79 0,19 0-266 0,1 5 211 0</inkml:trace>
  <inkml:trace contextRef="#ctx0" brushRef="#br0" timeOffset="46820.21">21498 16764 1483 0,'-25'5'201'0,"-13"-2"233"0,-9-3-236 0,-11-3-101 0,-2 8-40 0,16 10-62 0,9 9-16 0,19 14-12 15,5 0-3-15,13-2-22 16,5-6-7 0,16-14 2-16,-1-10 5 15,12-15 33-15,4-7 15 16,0-19 21-16,-3-3 22 0,-13-11 49 15,-2 1 22-15,-10 11 29 16,-7 7 3 0,-3 24-24-16,-6 12-24 0,-1 34-43 15,-2 12-25-15,3 23-24 0,-4 9-1 16,-1 9-11 0,-2 6-21-16,-2 10-79 15,-4 8-40 1,1-5-231-16,3-11-143 0,5-13 295 0</inkml:trace>
  <inkml:trace contextRef="#ctx0" brushRef="#br0" timeOffset="47131.33">21407 16422 1599 0,'55'-21'94'0,"-3"12"53"0,-3 18-51 0,-14 34-25 0,-13 19-5 0,-17 27-28 0,-5 11-16 0,-10 2-30 15,-1-7-6-15,8-29-11 0,5-12-2 16,9-34-2-16,4-13 2 16,4-22 18-16,-1-10 9 15,2-8 36 1,4-6 19-16,-4 7 24 15,2 5 2-15,1 18-29 0,-1 12-18 0,0 19-29 16,3 10-5 0,3 16-39-16,-1-2-6 15,6-2-105-15,2-6 80 0</inkml:trace>
  <inkml:trace contextRef="#ctx0" brushRef="#br0" timeOffset="47433.78">22779 16337 1531 0,'13'6'162'0,"3"8"162"16,4 5-123-16,-5 8-68 0,-3 9-41 0,-12 12-67 0,0 10-26 0,-12 8-63 0,-3 5-39 15,-5-8-169-15,1-4 151 16</inkml:trace>
  <inkml:trace contextRef="#ctx0" brushRef="#br0" timeOffset="48463.67">22420 16509 1895 0,'8'-11'104'0,"4"-5"59"0,1-1-59 0,6-10-11 0,9-6-12 0,12-8-19 0,7-7-6 0,16-4-13 0,7 2-11 0,12 4-18 31,-2 0-6-31,-6 23-4 0,-12 7-1 0,-31 21 0 16,-7 15 0 0,-18 18-7-1,-3 6-5-15,-6 15-17 0,-2 2-6 16,1 4 3-16,-4 1 6 15,6-8 15-15,-4-3 4 0,11-20-1 16,1-3-1-16,7-21-4 16,4-8 0-1,2-8 4-15,5-7 4 0,2-9 3 16,1 4 2-16,8-7 1 16,3 2-2-16,3 8-2 15,3 4 0-15,-6 15-1 16,-5 4 1-16,-16 10 0 15,-2 0 2-15,-8 2 1 16,-5-5 2-16,-2-7 4 16,-2-4-2-16,-5-8-3 15,0-10-3-15,1-14-5 0,4-9-2 16,12-7-1-16,6-1 2 0,18 11 4 16,1 3 1-1,0 21 2 1,1 7-2-16,-9 12-6 15,-7 8-5-15,-9 9-4 16,-3 2 2-16,3 4 4 16,3-5 8-16,4-4 1 15,-1-10-1-15,-1-14 1 0,-3-6 0 16,7-16 5-16,-4-8 4 16,0 0 4-16,4 3 1 15,-9 5 3-15,-5 8-2 16,2 10-4-16,-6 4-3 0,0 0-7 15,-1 13-2-15,1 3-3 16,1 4 2-16,2-1-1 16,2-3 1-16,9-8-3 15,2-8 1-15,13-10 0 0,1-4 3 16,4-1 8 0,-1-6 9-16,-5 5 15 0,-4 0 6 15,-5 7 2 1,-4 6-4-16,-9 8-17 15,-5 14-7-15,-6 25-14 16,-6 19-10-16,-10 27-21 16,0 11 18-16,-5 1-63 15,5 2 6-15,7-11-75 16,4-1-85-16,8-21 60 16,1-10-3-16,9-32 131 15,-1-17 84-15,1-34 51 16,1-17 17-16,1-35-13 0,1-18-9 15,1-34-17 1,5-11-4-16,22-2-17 0,13 10 11 0,18 32-8 16,-2 26-8-16,-12 32-3 15,-15 7-21-15,-10 32-16 16,-16 10 7 0,-14 15 5-1,-3 11-1-15,-23 5-10 16,2 10-12-16,-17-1-47 0,-3 4-29 15,-3-15-75-15,-2-9-74 16,-2-20 131-16</inkml:trace>
  <inkml:trace contextRef="#ctx0" brushRef="#br0" timeOffset="48914.6">24499 16395 1674 0,'11'18'99'0,"-1"7"37"0,-6 3-50 0,-8 12-48 0,-1 2-13 0,2-6-16 0,3-2-8 16,15-20-6-16,0-13 10 0,7-10 27 0,0-9 18 0,-5-13 23 16,2-1-6-16,-3-5-6 15,0 3-4-15,-2 14-17 16,-3 3-3-16,-6 12-23 15,-1 5-24-15,-4 16-38 0,0 4-13 16,3 10-23-16,7 3 12 0,6-9 27 16,9-8 12-1,7-16 34-15,5-13 19 16,3-12 41-16,1-11 20 0,-6-9 33 16,-2-8 5-16,-6-13 4 15,-7-7-4-15,-3-17-20 16,-4 0-15-16,0 14-23 15,-1 13-8 1,-2 38-15-16,-4 17-6 0,-4 32-18 16,-6 15-9-1,4 32-23-15,-1 8-14 0,-1 17-38 16,2 2-36-16,0 3-89 16,-6 2-41-16,8-9 120 15</inkml:trace>
  <inkml:trace contextRef="#ctx0" brushRef="#br0" timeOffset="49084.28">24832 16217 2086 0,'25'-8'109'0,"7"0"38"0,10 3-86 0,12-1-53 0,-4 0-7 0,2-7 0 0,-1-3-16 0,-8-17 435 0,7-6-312 0</inkml:trace>
  <inkml:trace contextRef="#ctx0" brushRef="#br0" timeOffset="52142.86">21920 9735 779 0,'0'0'155'0,"1"5"101"0,-1-5-21 0,-1 0 4 0,1-5-37 0,0 1-19 0,0-4-23 0,0 0-14 0,0-6-36 16,0-4-19-16,0 4-37 16,3 3-20-16,-2 17-22 15,4 10-6-15,-3 28-6 16,-2 13 0-16,3 17 0 15,0-1 0-15,3-2 0 16,-1-5 1-16,3-9-2 0,-3-4-14 0,4-8-52 16,-1-6-49-16,0-12-178 15,1-7 167-15</inkml:trace>
  <inkml:trace contextRef="#ctx0" brushRef="#br0" timeOffset="52695.46">22447 9983 1202 0,'12'-17'157'0,"1"1"125"0,-8 0-82 0,-2-1 1 0,-8 4-65 0,-3-1-38 16,-12 6-54-16,-4 2-17 0,-14 10-23 15,-1 12-5-15,-2 17-11 16,1 5 1-16,15 6 2 0,9-4 1 15,18-9 3-15,12-4 0 16,17-16 4 0,3-11 1-16,8-8 3 0,-4-12 3 15,-2-9 4-15,-1-4 5 16,-14 2 12-16,-3-6 3 16,-13 15 0-16,0 5-5 0,-5 15-14 15,-6 10-7 1,1 18-4-1,-3 10-3-15,6 3-1 0,6-1 1 16,10-6 0-16,8-12 1 16,6-7 2-16,5-5 3 15,-4-11 4-15,2-8 3 16,-4-15 4-16,0-7 4 16,-2-11 13-16,-3-13 7 15,7-14 14-15,-2-12 9 0,-7-14 10 16,-1-5 0-16,-14 12-10 15,-5 6-11-15,-3 31-17 16,-2 15-5-16,-3 32-17 16,5 7-3-16,-5 29-12 15,5 14-5-15,3 23 3 16,-3 10 2-16,3 13 3 16,-4 6 4-16,8-5-75 0,-1-4-52 15,8-14-139-15,-3-9-105 0,6-19 205 31</inkml:trace>
  <inkml:trace contextRef="#ctx0" brushRef="#br0" timeOffset="53233.71">22738 9743 1582 0,'2'3'132'0,"3"8"49"0,3 4-3 0,7 5-62 0,9-6-17 0,6-1-15 0,8-5-9 16,11-3-29-16,1-2-15 0,1-3-10 16,-1-2 0-16,-12-9 13 15,-6-3 5-15,-10-8 7 16,-6-5 3-16,-9-3 1 16,-7 5-2-16,-11 0-9 15,-1 4-12-15,-12 13-20 0,4 8-9 31,-6 22-11-15,-2 11 0-16,7 16 0 0,6 5 3 0,10-2 2 16,10-3 2-1,9-11 1-15,2-7 1 16,7-7 2-16,-5-7 2 0,4-7 1 16,-3-2 2-16,4-8 0 15,3-5 1-15,-1-3 1 16,-2 0-1-16,-7-1 0 15,-2 4 0-15,-7 2 0 0,-7 3 1 16,0-2-3 0,-5-6 1-16,2 4-4 15,1-3-1-15,2-5-2 0,10-6 1 0,6-5-1 32,6-3 0-32,6 7 3 0,4 2-1 15,-1 12 0-15,-4 2-1 0,0 5-5 16,0 10 10-1,-2 3-83-15,2 0-47 16,-4 0-141-16,1-8-214 16,6-7 291-16</inkml:trace>
  <inkml:trace contextRef="#ctx0" brushRef="#br0" timeOffset="53744.72">23822 9680 1309 0,'-19'-14'144'0,"-4"11"113"0,-3 3-85 0,-4 14-55 0,-4 13-48 0,4 14-52 16,1 11-7-16,23 6-7 15,9-4-6-15,21-15-5 0,11-9 0 16,7-14 1 0,4-7 3-16,-2-13 7 0,-3-10 4 15,-3-16 9-15,-3-4 10 31,-9-3 22-31,-5 0 9 0,-7 3 2 16,-7 4-7-16,-6 16-21 16,-1 6-13-16,-5 20-12 15,-3 12-5-15,4 12-6 16,4 2 3-16,6-2 1 16,5-14 2-16,11-6 6 0,3-13 5 15,2-11 20 1,0-3 13-16,-2-9 31 0,-1-5 14 15,-4-7 15-15,-2-1 0 16,-12 0-11 0,0 4-18-16,-4 17-30 0,-2 10-15 0,0 12-25 15,0 15-4 1,8 21-4-16,-3 12 0 16,4 10-1-16,-4 1 2 0,1 2 1 0,-6 2 1 15,-11-4 0-15,-8 4-1 31,-16-2-23-31,-10 1-16 16,-12-1-48-16,-6-3-20 16,-10-3-70-16,-7-1-14 0,-24 1 107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9T17:55:33.7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14013 11301 513 0,'3'-6'132'0,"5"-7"101"0,0-1-11 0,0 0 7 16,1 3-39-16,-4 0-27 0,-2 9-47 0,2 1-22 0,-4 1-41 0,2 3-16 0,-1 8-25 15,7 3-4-15,1 11 7 0,3 4 0 0,2 12 1 16,-2 5-1-16,-2 6-9 0,-3-3 0 0,0-10 0 31,-5-9 1-31,0-10 17 16,-6-10 16-16,3-10 34 0,-2-6 20 0,-6-21 7 15,8-2-16 1,-1-23-31-16,-1-9-20 16,5-10-14-16,2-6 7 0,0 7 6 15,6 1 4-15,5 21-16 16,-2 11-10-1,6 24-16-15,-9 13-7 0,5 21 3 16,6 12 1 0,-4 16 7-16,5 4 1 15,-7-2 1-15,3-7 1 16,0-13-1 0,2-15 1-16,-1-13 3 0,2-7 1 0,2-17 5 0,-5-4 2 15,1-15 7 1,2-1 4-16,-6-8 3 0,1 5-2 0,-4 10-7 15,-2 7-5-15,0 22-5 32,-1 10-2-32,-3 31-2 0,6 13 0 15,-2 16-3-15,2 2 0 16,-1 1-1-16,3 2-1 16,5-18-16-16,2-8-21 15,7-13-75-15,4-15-54 16,11-6-129-1,-6-10-125-15,0-10 238 0</inkml:trace>
  <inkml:trace contextRef="#ctx0" brushRef="#br0" timeOffset="662.23">15045 11374 1367 0,'6'25'87'0,"-5"0"61"0,3 2-31 0,-1-3-5 0,1-7-21 0,1-6-43 0,6-1 1 15,2-10 10-15,3-8 11 0,6-6 3 0,-3-8-10 0,0-7-9 0,-2 6-14 0,-8-4 10 16,-5 8 9-16,-8-2 7 16,-10-1-3-16,-9 14-12 0,-6 2-14 0,-7 20-22 15,7 16-9 1,-4 21-14-16,5 5-4 15,11 20-4-15,1 1 0 16,16-7 1-16,11-10 1 16,13-26 6-16,1-15 3 15,5-14 5-15,3-10 4 0,-2-14 7 32,6-9 4-32,2-16 9 0,5 0 2 15,8-4 4-15,7 7-2 16,1 16-9-16,-2 11-4 15,-14 19-10-15,-11 14-1 0,-15 11 0 16,-6 11 3 0,-12 7 1-16,2 3 0 0,-10-10-1 15,2-6 1-15,1-16 2 16,2-18-1-16,0-4-1 16,11-16 1-16,1-24-3 15,7-7-1-15,6-7-4 16,2 2-1-16,7 9 0 15,-1 10-2-15,-2 17 0 16,-1 6-1-16,0 13-1 0,-3 5 0 16,-5 8 3-16,-2 3 1 15,-6-4 2-15,2-1 1 0,-1-11 1 16,3-3-1-16,8-17-1 16,4-9 1-16,12-4-2 15,4-3-1-15,12 15 7 16,2 13 3-1,1 16-6-15,-2 14 1 0,-17 19-5 16,-9 8-5-16,-13 8-44 16,1 1-63-1,-6-2 64-15</inkml:trace>
  <inkml:trace contextRef="#ctx0" brushRef="#br0" timeOffset="1745.62">17390 11230 585 0,'-1'2'106'0,"-1"3"70"0,-6 1 10 0,5-1-2 0,-5 3-1 16,4-8 3-16,0 0-13 16,4 0-5-16,-11-5-19 15,0 5-21 1,-4 5-32-16,-9-1-19 0,-4 17-36 16,-2 9-13-16,4 16-25 15,9 6-6-15,14 1-9 16,3-1-3-16,17-9-3 15,12-8 1-15,16-13 1 16,11-13 4-16,10-12 6 16,6-8 2-16,-7-16-23 15,-5-4-27-15,-19-20-84 16,-5-7-43-16,-6-15-34 16,-1-12 29-16,-7 0 90 15,-10-7 50-15,-7 7 102 16,-2 6 31-16,-6 15 55 15,1 12 17-15,-1 22 5 16,2 14-13-16,-1 21-32 0,2 15-14 16,0 23-49-16,2 17-15 15,-1 22-28-15,1 9-9 0,-2 7 0 16,1-3-2 0,6-12-1-16,-2-15 0 15,4-18 0-15,2-12 0 0,-3-20 1 16,3-10 0-16,0-10 7 15,2-17 4-15,4-13 11 16,0-5 6-16,4-3 0 16,-1 2 2-1,4 12-9-15,-7 8-10 16,2 21-10-16,-1 10-6 0,5 15-2 16,1 4 1-1,3 12 2-15,-2-1-7 16,5 2-43-16,6-2-37 0,8-12-110 15,7-7-82-15,-4-13 152 16</inkml:trace>
  <inkml:trace contextRef="#ctx0" brushRef="#br0" timeOffset="2363.96">18725 11361 1618 0,'-9'-28'175'0,"-9"-4"130"0,-10 1-31 0,-19-2-94 16,-1 1-52-16,1 10-85 16,0 6-21-16,10 16-24 0,9 13-11 0,7 25-11 15,15 8-4-15,6 10-7 16,5-4 3-16,12-7 6 0,0-11 3 16,9-10 11-1,-1-7 6-15,-3-9 8 0,-3-8 4 0,-5-11 4 16,0-3 3-1,-1-11 5-15,-2-2 2 0,-2 0 0 16,-4 3-2-16,-3 12-7 16,-2 4-5-1,-5 16-8-15,0 4-5 0,1 14-4 16,4 4 1-16,12-4 2 16,7-5 1-1,10-10 4-15,1-10 3 16,9-13 5-16,4-2 6 0,-1-13 11 15,5-2 6-15,-4 0 7 16,-5 2 0-16,-10 9-12 16,-4 1-7-16,-8 14-16 15,-4 4-4-15,-7 10-1 16,-5 7 0-16,-3 4-9 16,-3 3-1-16,-1 2 2 15,6-5 0-15,2-9 13 16,7-9 2-16,2-5 3 15,1-6 3-15,0-16 2 16,6-1 1-16,2-9-2 16,0-2-2-16,6 2-2 15,-4 5-2-15,6 7-3 0,3 9-6 16,-5 16-5-16,2 11-1 16,-8 10-8-1,1 3-14-15,-9 9-58 0,0-1-51 0,0-5-215 16,7 4 205-16</inkml:trace>
  <inkml:trace contextRef="#ctx0" brushRef="#br0" timeOffset="3044.55">19586 11221 1333 0,'10'-17'177'0,"-10"9"133"0,-2 14-98 0,-13 18-101 0,-3 10-50 0,-5 7-49 0,0 2-4 0,3-8-5 15,6-2-3-15,14-11-8 16,4-8-2-16,15-12-3 16,5-9 4-16,6-10 8 15,-2-8 4-15,4-7 10 0,-12-10 11 16,6 2 24 0,-3 4 7-16,-2 9 8 0,-1 11-8 15,-2 16-25-15,-2 11-6 16,-1 16-13-1,-4 8-2-15,7-4-1 16,1-2-3-16,7-4-1 0,4-8 0 16,8-12 1-16,8-3 1 15,-3-9 4-15,-1-4 2 16,-2-9 9-16,-6-1 6 16,-12-9 20-1,-11-3 14-15,-11-3 11 0,-9 3-1 16,-7 14-16-16,-3 6-16 15,0 20-26-15,-4 15-11 16,1 19-14-16,6 9-3 16,14 7-1-16,5-5 1 15,21-13 0-15,6-2 0 0,21-17-1 16,2-6 3-16,6-12-1 16,-3-5 2-1,-7-15 6-15,-3-8 1 0,-10-12 5 16,-1-13 3-16,-2-13 4 15,-6-10 4-15,-10-19 6 16,-4-7 3-16,-15-2 1 16,-9 9 0-16,-4 26 0 0,0 17 4 15,-5 31-2 1,4 16-4-16,2 25-15 16,1 13-7-16,5 26-8 15,7 16-1-15,6 20 5 16,1 7 0-16,16-2 1 0,2 1 1 15,9-17-3 1,6-13-7-16,10-19-41 16,3-10-26-16,21-25-96 0,4-8-43 15,-1-19 119-15</inkml:trace>
  <inkml:trace contextRef="#ctx0" brushRef="#br0" timeOffset="-70022.07">2845 15302 758 0,'-24'21'19'0,"4"-5"-12"0,6-2-4 0,4-5 1 0,5-6 4 0,7-4 10 0,1-6 6 0,7-2 15 0,1-2 10 15,0 0 12 1,0 8 3-16,3 1-6 0,0 5-3 16,-1 7-2-16,-2 4 7 15,-3-1 17 1,3 1 6-16,5-2 5 0,2-4-10 15,9-1-25-15,2-4-12 16,9-3-22-16,7-3-7 16,9-1-3-16,3-2-1 0,14 3-1 15,0 3 2-15,4 9 0 16,0-2-2-16,-3 2 3 16,-4-4-2-1,6-3 7-15,5-2 9 16,9-2 10-16,5-3 5 15,8-3-4-15,-9 0-6 16,1-1-14-16,-6 7-6 0,1 4-5 16,13 3-2-1,-8 9 1-15,0 3 0 0,-8-3 0 16,-7 4 1-16,-9-6 11 16,2-1 11-16,-1-3 10 15,4-8 1-15,12-3-4 16,1-3-12-16,-2-2-4 15,2 2-4-15,-11-1-10 16,-2 1 4-16,3-3-7 16,1 5-1-16,12 4 6 15,-2 0-3-15,-1 2 0 0,-1 0 0 0,-13-2-3 16,1 0-2-16,-4-2 5 31,5 0 2-31,9-1 2 16,6-3 2-16,0 3-1 15,-3-3-1-15,-10 2-1 0,-5 1-1 16,-1 3-1-16,2 0-1 16,4 0-1-16,8 0-1 15,4 0 1-15,-7 2 0 16,0 1 0 0,-2 3-1-16,-10-3 1 0,5 5 1 0,-5-3 0 15,4 0 0 1,11 0-1-16,-3-5 1 0,5-5-1 15,-7 0 0 1,-4 2 0-16,2-5-1 0,2 5 1 16,4-3 0-16,5 4-1 15,1 2 2-15,-1 2-1 16,-9 2 1-16,-4-2 1 16,-8-2-1-16,3-2 2 0,0-2 0 15,1-1 3 1,6 2 1-16,-3-5 0 15,-5 3-1-15,-2 0-4 16,-10 2 0-16,0 0-2 16,-4 3 0-16,11-6 0 15,3 1 0-15,7 0 0 16,6-3 0-16,-4 4 1 16,-3-4 1-16,-8 5 2 15,-4-2 3-15,-8 2 0 16,2-2 0-16,1-3-3 15,3 2-2-15,-5-5 1 16,2-2 0-16,-11 1-1 0,3 4 0 16,0 4-1-16,-5 4 1 0,3 4-2 15,-6 2 1-15,-3 7-1 16,0-1 1-16,-11 1 0 16,0-2 0-16,-5-5 66 15,-8-6-50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291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886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Cache Wrap-Up,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4306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examples,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E9EF8C-55CC-6D9F-D19E-58D9B1D40A09}"/>
                  </a:ext>
                </a:extLst>
              </p14:cNvPr>
              <p14:cNvContentPartPr/>
              <p14:nvPr/>
            </p14:nvContentPartPr>
            <p14:xfrm>
              <a:off x="997920" y="3854520"/>
              <a:ext cx="6527880" cy="172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E9EF8C-55CC-6D9F-D19E-58D9B1D40A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8560" y="3845160"/>
                <a:ext cx="6546600" cy="174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C61877-CCE2-2EFA-CF31-3C4D97C4FC39}"/>
                  </a:ext>
                </a:extLst>
              </p14:cNvPr>
              <p14:cNvContentPartPr/>
              <p14:nvPr/>
            </p14:nvContentPartPr>
            <p14:xfrm>
              <a:off x="23040" y="1800"/>
              <a:ext cx="9070560" cy="6817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C61877-CCE2-2EFA-CF31-3C4D97C4FC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80" y="-7560"/>
                <a:ext cx="9089280" cy="683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1A8CFD-0797-6BA0-0F9A-81DE1600084F}"/>
                  </a:ext>
                </a:extLst>
              </p14:cNvPr>
              <p14:cNvContentPartPr/>
              <p14:nvPr/>
            </p14:nvContentPartPr>
            <p14:xfrm>
              <a:off x="494280" y="113760"/>
              <a:ext cx="8628840" cy="6615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1A8CFD-0797-6BA0-0F9A-81DE160008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920" y="104400"/>
                <a:ext cx="8647560" cy="663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CA8C09-57CD-85E0-55C1-5F8F9A1210CA}"/>
                  </a:ext>
                </a:extLst>
              </p14:cNvPr>
              <p14:cNvContentPartPr/>
              <p14:nvPr/>
            </p14:nvContentPartPr>
            <p14:xfrm>
              <a:off x="3128400" y="2288520"/>
              <a:ext cx="4417560" cy="241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CA8C09-57CD-85E0-55C1-5F8F9A1210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19040" y="2279160"/>
                <a:ext cx="4436280" cy="243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2FC7E7-CD6B-47DA-6851-6DB29F49B4A4}"/>
                  </a:ext>
                </a:extLst>
              </p14:cNvPr>
              <p14:cNvContentPartPr/>
              <p14:nvPr/>
            </p14:nvContentPartPr>
            <p14:xfrm>
              <a:off x="1515600" y="187920"/>
              <a:ext cx="7581600" cy="360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2FC7E7-CD6B-47DA-6851-6DB29F49B4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6240" y="178560"/>
                <a:ext cx="7600320" cy="3619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04B020-16C9-C136-97AD-147A8EDE95C5}"/>
                  </a:ext>
                </a:extLst>
              </p14:cNvPr>
              <p14:cNvContentPartPr/>
              <p14:nvPr/>
            </p14:nvContentPartPr>
            <p14:xfrm>
              <a:off x="738000" y="110880"/>
              <a:ext cx="8318880" cy="607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04B020-16C9-C136-97AD-147A8EDE95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8640" y="101520"/>
                <a:ext cx="8337600" cy="609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D2D25A-813C-35FF-AC96-9E563186D080}"/>
                  </a:ext>
                </a:extLst>
              </p14:cNvPr>
              <p14:cNvContentPartPr/>
              <p14:nvPr/>
            </p14:nvContentPartPr>
            <p14:xfrm>
              <a:off x="494280" y="24120"/>
              <a:ext cx="8566560" cy="6033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D2D25A-813C-35FF-AC96-9E563186D0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920" y="14760"/>
                <a:ext cx="8585280" cy="6052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A031459-4019-6721-5195-1A51662F05C6}"/>
                  </a:ext>
                </a:extLst>
              </p14:cNvPr>
              <p14:cNvContentPartPr/>
              <p14:nvPr/>
            </p14:nvContentPartPr>
            <p14:xfrm>
              <a:off x="703440" y="1171800"/>
              <a:ext cx="8380080" cy="570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A031459-4019-6721-5195-1A51662F05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4080" y="1162440"/>
                <a:ext cx="8398800" cy="572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45824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37674</TotalTime>
  <Words>911</Words>
  <Application>Microsoft Office PowerPoint</Application>
  <PresentationFormat>On-screen Show (4:3)</PresentationFormat>
  <Paragraphs>180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213</cp:revision>
  <dcterms:created xsi:type="dcterms:W3CDTF">2002-09-20T18:19:18Z</dcterms:created>
  <dcterms:modified xsi:type="dcterms:W3CDTF">2024-04-09T18:09:34Z</dcterms:modified>
</cp:coreProperties>
</file>