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4.xml" ContentType="application/vnd.openxmlformats-officedocument.presentationml.notesSlide+xml"/>
  <Override PartName="/ppt/ink/ink5.xml" ContentType="application/inkml+xml"/>
  <Override PartName="/ppt/notesSlides/notesSlide5.xml" ContentType="application/vnd.openxmlformats-officedocument.presentationml.notesSlide+xml"/>
  <Override PartName="/ppt/ink/ink6.xml" ContentType="application/inkml+xml"/>
  <Override PartName="/ppt/notesSlides/notesSlide6.xml" ContentType="application/vnd.openxmlformats-officedocument.presentationml.notesSlide+xml"/>
  <Override PartName="/ppt/ink/ink7.xml" ContentType="application/inkml+xml"/>
  <Override PartName="/ppt/notesSlides/notesSlide7.xml" ContentType="application/vnd.openxmlformats-officedocument.presentationml.notesSlide+xml"/>
  <Override PartName="/ppt/ink/ink8.xml" ContentType="application/inkml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2" r:id="rId2"/>
    <p:sldId id="472" r:id="rId3"/>
    <p:sldId id="443" r:id="rId4"/>
    <p:sldId id="461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60" r:id="rId13"/>
    <p:sldId id="471" r:id="rId14"/>
    <p:sldId id="467" r:id="rId15"/>
    <p:sldId id="468" r:id="rId16"/>
    <p:sldId id="469" r:id="rId17"/>
    <p:sldId id="470" r:id="rId18"/>
    <p:sldId id="451" r:id="rId19"/>
    <p:sldId id="452" r:id="rId20"/>
    <p:sldId id="45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3EA6FE-C9CC-4C7C-BE54-EA33A397027E}" v="7" dt="2024-04-04T18:05:27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>
      <p:cViewPr varScale="1">
        <p:scale>
          <a:sx n="74" d="100"/>
          <a:sy n="74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EC3EA6FE-C9CC-4C7C-BE54-EA33A397027E}"/>
    <pc:docChg chg="undo custSel addSld modSld">
      <pc:chgData name="Rajeev Balasubramonian" userId="d1fdae7ed13c9a74" providerId="LiveId" clId="{EC3EA6FE-C9CC-4C7C-BE54-EA33A397027E}" dt="2024-04-04T18:05:27.454" v="269"/>
      <pc:docMkLst>
        <pc:docMk/>
      </pc:docMkLst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02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02"/>
            <ac:inkMk id="2" creationId="{83049622-7BA8-EBF1-82B6-50F84C6142BA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34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34"/>
            <ac:inkMk id="2" creationId="{7775271E-CB84-6532-F104-8B078ED9183E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35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35"/>
            <ac:inkMk id="2" creationId="{76B0C4CC-D73A-5026-C588-E7C27A66BD2D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36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36"/>
            <ac:inkMk id="2" creationId="{0A5E3BAA-DEC0-267D-0A7F-19BD94BDC88C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37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37"/>
            <ac:inkMk id="2" creationId="{614202F5-4929-314E-D915-ABB8828CF6E2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39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39"/>
            <ac:inkMk id="2" creationId="{7DD63D5C-6C9F-55F1-3057-58E1B52B7888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40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40"/>
            <ac:inkMk id="2" creationId="{697FA4A4-235B-BA1B-6842-B7F1FDB8BEF7}"/>
          </ac:inkMkLst>
        </pc:inkChg>
      </pc:sldChg>
      <pc:sldChg chg="addSp add">
        <pc:chgData name="Rajeev Balasubramonian" userId="d1fdae7ed13c9a74" providerId="LiveId" clId="{EC3EA6FE-C9CC-4C7C-BE54-EA33A397027E}" dt="2024-04-04T18:05:27.454" v="269"/>
        <pc:sldMkLst>
          <pc:docMk/>
          <pc:sldMk cId="3482141163" sldId="443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3482141163" sldId="443"/>
            <ac:inkMk id="3" creationId="{E419ED15-A383-7CF3-411C-ED1C3578EFA1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427513230" sldId="461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427513230" sldId="461"/>
            <ac:inkMk id="2" creationId="{F6182237-C01E-96D9-84E3-FB4A9E1DA517}"/>
          </ac:inkMkLst>
        </pc:inkChg>
      </pc:sldChg>
      <pc:sldChg chg="addSp">
        <pc:chgData name="Rajeev Balasubramonian" userId="d1fdae7ed13c9a74" providerId="LiveId" clId="{EC3EA6FE-C9CC-4C7C-BE54-EA33A397027E}" dt="2024-04-04T18:05:27.454" v="269"/>
        <pc:sldMkLst>
          <pc:docMk/>
          <pc:sldMk cId="0" sldId="467"/>
        </pc:sldMkLst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0" sldId="467"/>
            <ac:inkMk id="2" creationId="{269AE863-100E-9E0F-23C9-8764B584EBA2}"/>
          </ac:inkMkLst>
        </pc:inkChg>
      </pc:sldChg>
      <pc:sldChg chg="addSp delSp modSp add mod">
        <pc:chgData name="Rajeev Balasubramonian" userId="d1fdae7ed13c9a74" providerId="LiveId" clId="{EC3EA6FE-C9CC-4C7C-BE54-EA33A397027E}" dt="2024-04-04T18:05:27.454" v="269"/>
        <pc:sldMkLst>
          <pc:docMk/>
          <pc:sldMk cId="847751452" sldId="472"/>
        </pc:sldMkLst>
        <pc:spChg chg="add del mod">
          <ac:chgData name="Rajeev Balasubramonian" userId="d1fdae7ed13c9a74" providerId="LiveId" clId="{EC3EA6FE-C9CC-4C7C-BE54-EA33A397027E}" dt="2024-04-04T15:32:17.854" v="136" actId="478"/>
          <ac:spMkLst>
            <pc:docMk/>
            <pc:sldMk cId="847751452" sldId="472"/>
            <ac:spMk id="4" creationId="{0F7E5050-35BE-8441-EBC0-2397E011E2EE}"/>
          </ac:spMkLst>
        </pc:spChg>
        <pc:spChg chg="mod">
          <ac:chgData name="Rajeev Balasubramonian" userId="d1fdae7ed13c9a74" providerId="LiveId" clId="{EC3EA6FE-C9CC-4C7C-BE54-EA33A397027E}" dt="2024-04-04T11:39:24.617" v="40" actId="20577"/>
          <ac:spMkLst>
            <pc:docMk/>
            <pc:sldMk cId="847751452" sldId="472"/>
            <ac:spMk id="3075" creationId="{04C63A97-C8F7-4ED1-AB89-715FA24DB8C2}"/>
          </ac:spMkLst>
        </pc:spChg>
        <pc:spChg chg="del">
          <ac:chgData name="Rajeev Balasubramonian" userId="d1fdae7ed13c9a74" providerId="LiveId" clId="{EC3EA6FE-C9CC-4C7C-BE54-EA33A397027E}" dt="2024-04-04T11:39:31.668" v="41" actId="478"/>
          <ac:spMkLst>
            <pc:docMk/>
            <pc:sldMk cId="847751452" sldId="472"/>
            <ac:spMk id="3077" creationId="{99FDF318-13C1-4F14-AD9F-BEC9E22A959D}"/>
          </ac:spMkLst>
        </pc:spChg>
        <pc:graphicFrameChg chg="add mod modGraphic">
          <ac:chgData name="Rajeev Balasubramonian" userId="d1fdae7ed13c9a74" providerId="LiveId" clId="{EC3EA6FE-C9CC-4C7C-BE54-EA33A397027E}" dt="2024-04-04T15:38:43.884" v="266" actId="255"/>
          <ac:graphicFrameMkLst>
            <pc:docMk/>
            <pc:sldMk cId="847751452" sldId="472"/>
            <ac:graphicFrameMk id="6" creationId="{AB4A559F-EC19-CC2F-020A-2BC28E01CCEB}"/>
          </ac:graphicFrameMkLst>
        </pc:graphicFrameChg>
        <pc:picChg chg="add mod">
          <ac:chgData name="Rajeev Balasubramonian" userId="d1fdae7ed13c9a74" providerId="LiveId" clId="{EC3EA6FE-C9CC-4C7C-BE54-EA33A397027E}" dt="2024-04-04T15:39:03.573" v="268" actId="1076"/>
          <ac:picMkLst>
            <pc:docMk/>
            <pc:sldMk cId="847751452" sldId="472"/>
            <ac:picMk id="3" creationId="{1B4ABEFB-7349-2782-9AC3-ACDDD99CBC90}"/>
          </ac:picMkLst>
        </pc:picChg>
        <pc:inkChg chg="add">
          <ac:chgData name="Rajeev Balasubramonian" userId="d1fdae7ed13c9a74" providerId="LiveId" clId="{EC3EA6FE-C9CC-4C7C-BE54-EA33A397027E}" dt="2024-04-04T18:05:27.454" v="269"/>
          <ac:inkMkLst>
            <pc:docMk/>
            <pc:sldMk cId="847751452" sldId="472"/>
            <ac:inkMk id="7" creationId="{3525C429-CDBA-1B86-75D2-888A9C97096C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01:15.2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3512 6313 1177 0,'-15'-11'72'0,"2"-3"15"0,7-3-32 0,-5 4-12 0,-24 10 11 0,-11 4 16 0,-30 14 30 16,-12 5-1-16,-10-1-13 0,2 3-16 0,-3 0-35 0,-1 2-13 0,-2 7-15 0,-6 12-4 0,6 17-3 15,7 11 0-15,13 22 1 0,11 13 0 0,7 42-2 0,-4 19-3 0,3 40-5 16,5 21-2-16,11 23-2 0,11 17-1 16,30 5-3-16,26-10 0 15,46-12 1-15,22-16 0 0,46-25 4 0,31-7 1 16,51-21 2 0,32-11 9-16,65-21-5 15,20-12-3 1,59-22-3-16,31-13-8 15,49-23 4-15,15-14-1 0,46-33 4 16,7-18-2-16,27-23 8 16,27-22 5-1,-4-17 11-15,12-7 21 0,-7-14 16 16,-17 2 12-16,-27-5 24 16,-15 5-3-1,-48-1 4-15,-22 3-4 0,-46-1-19 0,-46-7-3 16,-53-10-14-16,-27-8-3 15,-73-21-6-15,-22-9-5 16,-56-26-9-16,-23-10-9 16,-31-23-34-16,-18-7-24 15,-32-11-28-15,-15 3-1 16,-40 3 24-16,-18 7 18 0,-33 17 30 16,-18 11 15-16,-23 17 29 15,-17 14 15 1,-41 18 21-16,-20 3 5 0,-38 12 4 15,-28 3 1 1,-11 3-5-16,-22 6-6 16,-24 3-16-1,-17-2-7-15,-17 2-12 0,-13 2-9 0,-23-3-27 16,-2 0-6 0,-21 3-9-16,16-3-8 15,-11 20 4-15,3 9 1 0,-32 29 3 16,-53 18 3-16,-38 49-34 15,-52 37-56 1,-50 85-141-16,-29 50-150 0,-64 98 207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49:27.6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16513 5012 410 0,'-4'2'42'0,"-1"1"30"0,0 0-98 0,-3-3-11 0,-3 0 7 0,0-8 65 15,3 3 36-15,-1-2 42 0,-1 0 13 0,1 1-3 16,2 3-14-16,-2 1-29 15,1 5-11-15,-1 5-4 16,-4-3-1-16,2 3 3 0,-2-7-3 16,6-1-17-16,2-1-9 15,5-10-14-15,0 0-4 16,8 0-8-16,-4 0-3 16,4 4-5-16,5 7-3 15,-5 4 2-15,1 8 0 0,1 2 1 16,-6 5 1-16,4-1 4 15,-1 1 10 1,2 3 17-16,1-2 6 0,4-6 0 16,2-1-3-1,7-2-4-15,4-5-1 16,12 2 0-16,4-3-2 16,9 3-7-1,7-3-4-15,4 4 3 0,3 4 6 0,10-2 3 16,-2-3 2-1,5-2-6-15,7-6-5 0,19-8-6 16,13-3-1 0,19-11-2-16,-6-3-1 15,0-1-5-15,-3 3-3 0,4 10-6 16,1 7 0-16,-23 14-115 0,-10 22 84 16</inkml:trace>
  <inkml:trace contextRef="#ctx0" brushRef="#br0" timeOffset="5564.5">15567 5834 349 0,'23'-8'11'0,"1"-5"-2"0,4 2 7 0,-1 2 48 0,0 1 23 0,6 5 40 16,2 4 3-16,8 1-27 15,-1 4-18-15,5 4-31 32,5-7-11-32,5 3-7 15,19 2 1-15,12 2 19 0,2-7 7 16,10 1 12-1,-4 3 3-15,10 2-11 0,15 1-8 16,13 9-20-16,3-5-8 16,13-2-16-16,6-1-3 0,21-11 0 15,8 0 7-15,32-11 8 16,6-3 1-16,12-3-7 16,17 1-7-16,-1-1-10 15,-5 4-1-15,10 2-2 16,-12 6 1-16,-10 2-1 15,-5 6-1-15,-34 5-127 16,-10 5 92-16</inkml:trace>
  <inkml:trace contextRef="#ctx0" brushRef="#br0" timeOffset="6847.34">16668 6649 336 0,'3'-1'74'0,"0"-4"48"0,2 0-33 0,-4-1-69 0,-1-2-32 0,-1-3-91 0,-5 1-33 0,-1 4-9 16,-2-3 23-16,-2-1 99 15,1-1 37-15,2-1 25 16,-1-1-1-16,-1 5 6 16,3-1 13-16,-9 5 37 0,2 3 11 15,-2-4 0-15,-1 8-4 0,-1-1-14 32,2-1-3-32,2-1-10 0,2 0-10 0,1 5-32 31,1 1-12-31,5 1-15 15,1 1-3-15,-1-4 1 16,6 3 4-16,6-6 10 0,5 4 3 16,4-5 9-16,6 2 2 15,10-2 6-15,10 1 2 16,15 5 0-16,16-2 0 16,15 4-7-16,8-4-1 0,15 3-6 15,4-1-2-15,14 3-4 16,10-2 1-16,8-1-3 15,-7-3-3-15,-6 2-5 16,-7 0-4-16,-8 1-2 16,-5 3-2-16,-19 4-62 15,-21 4 45-15</inkml:trace>
  <inkml:trace contextRef="#ctx0" brushRef="#br0" timeOffset="10645.67">20281 5323 217 0,'-18'16'94'0,"1"-2"69"0,-4-2 3 0,7 3 0 0,-2-4-2 0,1-3 3 0,8-2-11 0,7-6-8 16,-1 1-28-16,-1-1-20 16,-11 2-31-16,6-2-13 15,5 0-21-15,2 0-6 31,0 2-3-31,3-1-1 0,11-2 4 16,8-3 7-16,5 3 14 16,6-5 6-16,-3 2 6 15,7 3-4-15,-7 1-14 16,-4 1-8-16,9 9-15 16,-8 1-5-16,8 5-6 15,6 7-2-15,0 6-3 0,8 7 0 16,7 14-1-16,4 4-2 15,16 9 0-15,1 2 0 16,2-7-1-16,-3 1 1 16,-13-9 1-16,-9-6 1 0,-15-9 1 15,-6-5 1-15,-9-10-5 16,-7-5-23-16,-4-8-97 16,-5-7-71-16,-5-7 91 15</inkml:trace>
  <inkml:trace contextRef="#ctx0" brushRef="#br0" timeOffset="11078.79">21192 5569 934 0,'-1'-3'106'0,"-2"0"110"0,1-1-44 0,-1 3-3 0,0-4-24 0,3 4-50 0,0-1-16 0,5 2-32 16,-2 3-13-16,6 7-17 16,-4 5-6-16,6 12-7 15,-2 5-2-15,4 6-1 16,1 4-1-16,4 2 1 16,4-3 0-16,3-3 2 15,2-5-1-15,-2-1 2 31,0-4 1-31,-4-3 0 0,1-1 1 16,0-7 1-16,-6-1-1 16,-1-6 1-16,-4-1 0 0,-3-6 0 15,-5 4 1-15,-3-4-2 16,0 1-2-16,0 6-4 16,-1 1 0-16,1 3 0 15,-2-1 0-15,1-2 2 16,-4-5 0-16,-1-1-2 15,-4-4-7-15,-4-1-31 16,0-6-29-16,0 0-138 16,-4-4-205-16,9-5 237 15</inkml:trace>
  <inkml:trace contextRef="#ctx0" brushRef="#br0" timeOffset="11611.65">21470 5974 724 0,'-9'0'148'0,"2"0"152"0,3 0-108 0,0 2 5 0,3 3-31 0,-1-4-18 0,-4 5-42 0,1 4-17 0,-9 4-22 0,-8 5-13 16,-10-2-19-16,-13 7-9 15,-7 1-14-15,-4 2-4 16,-4-2-6-16,4-1-2 16,-6-8-36-16,-1-4-22 15,8-12-80-15,11 0-91 16,29-22 131-16</inkml:trace>
  <inkml:trace contextRef="#ctx0" brushRef="#br0" timeOffset="12827.97">22010 5954 449 0,'-5'-7'105'16,"-1"4"122"-16,2 3-45 0,1-1-17 0,-3 1-11 0,3-2-26 0,-5 2-18 0,3 3-39 0,0 4-15 0,-2 0-26 16,3 4-10-16,3 4-11 15,1 0 1-15,8 4 6 16,9-3 7-16,10-3 12 15,3-1 5-15,9-12 10 0,10 0 2 16,2-9 2 0,-1-2-1-16,-10-5-5 15,-9 2 0-15,-18-2 3 16,-7-3 1-16,-19-1 2 0,-7 2-10 16,-12 3-19-16,-13 4-10 15,0 11-20-15,-10 6-4 16,9 13-7-16,1 9-2 15,12 18 0 1,3 4 2-16,22 4 6 16,8 0 1-16,16-7 5 15,10-9 0-15,14-10 2 16,9-6 1-16,19-11 1 16,6-8 2-16,5-6 1 15,-5-6 0-15,-8-10 3 0,-8-2 1 16,-12-4 7-16,0-2 5 0,-13-7 17 15,-3-4 7 1,-16-3 6-16,-9 0-5 16,-8-3-15-16,-10 7-4 0,-3 11-12 15,-4 8-4-15,-2 13-9 0,0 5-8 32,-4 16-12-32,3 9 0 0,-1 13 4 15,11 3 3-15,6-1 6 0,3-6 1 16,15-11 1-16,2-6 1 15,9-14 4-15,-1-3 4 0,4-9 3 32,0-6 1-32,-1-4 2 15,-1-4 0-15,-4-4 2 0,-1 2-2 16,-12 4-2-16,-1 9-2 16,-13 13-8-16,-6 12-5 15,-7 18-2-15,-4 2 0 16,4 12 3-16,1-4 3 15,18-11-60-15,4-7-34 16,18-15-79-16,9-8-82 0,12-12-299 16,13-11 334-16</inkml:trace>
  <inkml:trace contextRef="#ctx0" brushRef="#br0" timeOffset="13344.3">23215 5944 1016 0,'-13'-9'155'0,"-4"6"157"0,-4 3-124 0,-12 12-65 0,2 4-29 0,-10 9-40 0,1 5-19 0,6 5-26 0,7 0-7 0,16-4-9 16,19-2-2-16,17-11-3 16,5-7 4-16,12-7-5 15,1-8 2-15,3-10 3 16,4-6-2-16,2-9 14 15,-1-8 6-15,-4-4 15 16,-6-10 12-16,-14-7 24 16,-2-5 17-16,-15-15 18 15,-7-2-3-15,-3 1-15 0,-5 11-10 16,-3 27-19 0,-4 21-11-16,-3 32-18 0,-5 18-13 0,-1 35-18 15,-2 8 1-15,-1 15 4 16,8-6 2-16,5-10 4 15,0-7 0 1,11-16 2 0,0-8 0-16,3-14 0 0,7-5 0 15,2-17-1 1,4-5 0-16,8-16 2 0,3-6-1 16,7-3 0-16,3 2-1 15,0 14-4-15,-2 4-2 0,3 18-2 16,-5 7 0-16,-3 13-3 15,0 4 4-15,-9-4-11 16,5 0-77-16,1-13-56 16,2-7-61-16,-1-10-335 15,5-3 357-15</inkml:trace>
  <inkml:trace contextRef="#ctx0" brushRef="#br0" timeOffset="14121.12">22421 6611 990 0,'-3'-8'146'0,"-5"4"133"0,8 4-83 0,-3 0-11 0,3 14-54 0,2 10-33 0,-2 20-56 0,-2 9-17 0,1 17-13 16,-3 7-4-16,-3-1-5 16,5-1-1-16,-6-8 1 15,5-6-2-15,1-12-1 16,-1-3-1-1,-3-16 0-15,3-7 1 0,-5-13 6 16,3-10 3 0,-3-14 5-16,3-12 3 15,5-10-4-15,8-2 0 16,10 7-5-16,1 2-1 0,6 15 2 16,3 9 0-16,1 18-1 15,1 1-1-15,3 10-1 16,-5 1 1-16,-3 0 3 15,-6 2 0-15,-12 2 3 16,-7-1 0-16,-21-1-2 16,-4 3-1-16,-5-8-17 15,-10-2-22-15,3-7-70 0,2-5-47 16,3-16-89 0,6-6-137-16,3-18 221 0</inkml:trace>
  <inkml:trace contextRef="#ctx0" brushRef="#br0" timeOffset="14360.94">22779 6520 1333 0,'16'-11'187'16,"-3"8"124"-16,-4 20-140 0,-7 18-26 0,-4 23-78 0,-1 15-16 0,-5 16-19 0,5 8-6 0,3 8-12 15,0-7-5 1,2-11-3-16,2-7-2 0,4-21-20 16,0-6-33-16,0-13-91 15,2-7-50-15,2-16-224 16,2-6 232-16</inkml:trace>
  <inkml:trace contextRef="#ctx0" brushRef="#br0" timeOffset="14578.48">23125 6534 1548 0,'9'-32'200'0,"-1"14"86"0,-3 24-103 0,-5 19-43 0,0 35-90 0,-8 14-5 0,-1 19-10 0,2 7-3 15,-4 2-11-15,8-4-5 16,2-10-10-16,-4-4-3 15,5-20-30-15,0-7-41 16,0-11-104-16,5-7-75 16,-1-15-288-16,1-10 305 0</inkml:trace>
  <inkml:trace contextRef="#ctx0" brushRef="#br0" timeOffset="14860.62">23434 6804 1210 0,'18'-13'178'0,"-1"2"94"0,-11 16-102 0,-4 11-33 0,-5 7-76 0,-8 9-7 16,-8-2 1-1,-8 3-6-15,-9-5-13 16,-10 2-6-16,0-5-17 16,-1-3 0-16,12-9-5 15,7-2-5-15,18-1-6 16,5-1-3-16,18 15 0 15,12 4 4-15,15 7 6 16,9 1 3-16,6-4 0 16,5-1-2-16,-7-12-3 15,-1 0-5-15,-1-13-72 0,-7 1-69 0,-3-4 78 16</inkml:trace>
  <inkml:trace contextRef="#ctx0" brushRef="#br0" timeOffset="15560.61">22322 7925 1018 0,'0'6'135'0,"5"4"122"0,-4 6-18 0,1 6-39 0,1 9-30 0,6 13-60 16,1 7-28-16,-2 13-44 0,1 6-14 0,-6 1-14 0,-3 3-4 0,0-8-1 15,-3-6-26-15,3-17-81 16,3-9-64-16,2-19 75 16</inkml:trace>
  <inkml:trace contextRef="#ctx0" brushRef="#br0" timeOffset="15743.14">22253 7712 1575 0,'-21'0'127'0,"4"2"85"0,4-1-75 0,5 1-62 0,3 1-32 0,5 2-36 16,2-2-36-16,6 0-138 16,3 3-197-16,20 2 197 15</inkml:trace>
  <inkml:trace contextRef="#ctx0" brushRef="#br0" timeOffset="16043.64">22860 8037 1456 0,'0'6'110'0,"-14"1"99"0,-7 2-69 0,-20-4-10 0,-6 4-34 0,-5 4-61 0,1-1-19 0,13 6-21 15,7 4-8 1,23 3-9-16,10 3 0 15,17 12 3-15,10 2 4 0,14 15 10 16,1 5 3-16,4-5 5 31,-3 2 3-31,-10-14 4 16,-3 0 1-16,-25-15 6 16,-8-1 1-16,-27-7-3 15,-9-6-16-15,-9-7-61 16,-6-6-28-16,4-9-111 0,-1-7-108 15,14-23 183-15</inkml:trace>
  <inkml:trace contextRef="#ctx0" brushRef="#br0" timeOffset="16309.56">23354 7971 1742 0,'12'19'126'0,"-4"12"38"0,-3 2 3 0,-10 16-51 0,-1 5-42 0,-7 15-40 0,-1 2-13 0,3 2-12 15,0-2-3-15,8-15-2 16,3-5-19-16,5-20-100 0,4-2-83 15,10-13 97-15</inkml:trace>
  <inkml:trace contextRef="#ctx0" brushRef="#br0" timeOffset="16655.72">23980 7822 1203 0,'-3'-4'386'0,"0"4"-287"0,-4 12 128 0,-8 6-94 0,-12 21-42 0,-5 7-26 0,-14 15-42 32,2 10-8-32,0 10-11 15,6 4-3-15,19-5-6 16,11-6-3-16,18-18-8 0,12-11-2 16,16-21 4-1,1-8 5-15,5-16 18 16,4-3 12-16,-10-16 39 0,-2 0 23 15,-16-6 34-15,-5-2 11 0,-17 0-8 16,-9-3-15 0,-21 10-48-16,-7 1-23 0,-11 19-38 15,-2 6-18-15,-1 8-47 16,8-1-42-16,26-2-116 16,0-7-128-16,31-10 197 15</inkml:trace>
  <inkml:trace contextRef="#ctx0" brushRef="#br0" timeOffset="16842.88">24359 7996 1975 0,'8'24'124'0,"-8"7"25"0,-5 9-17 15,-2 8-40-15,-7 4-35 0,2 2-27 0,-1 0-9 0,4-2-15 16,-4-5-31-16,3-6-68 16,6-3-50-16,-4-16-215 0,5 3 206 15</inkml:trace>
  <inkml:trace contextRef="#ctx0" brushRef="#br0" timeOffset="17243.06">24292 7953 1500 0,'-6'-28'194'0,"4"1"145"0,12 10-159 0,3 3-24 0,7 4-68 16,7 9-26-16,6 5-20 0,2 4-6 0,9 8-21 0,0 1-7 0,-4 4-4 15,-4 2-1-15,-16-2 1 16,-2 1 1-16,-18 0-3 15,-8-3-2-15,-17 3-6 16,-9 2-1-16,-8-5 1 16,1-4 2-16,11-8 1 15,8-6-3-15,22-1-7 16,11 2-1-16,16 6 6 16,10 3 5-16,6 9 11 0,-2 6 6 15,6 7 7 1,-4 3 2-16,-8 0-1 15,-4 1-2-15,-24-6 2 0,-7 7 3 16,-26-7 1-16,-12-1-1 16,-15-1-21-1,-9-10-18-15,-2-5-57 16,-3-5-39-16,-10-7-70 16,-3-4-171-16,-7-15 212 15</inkml:trace>
  <inkml:trace contextRef="#ctx0" brushRef="#br0" timeOffset="18202.93">22704 9210 454 0,'11'0'158'0,"-3"0"147"0,0 3-67 0,1-1-4 0,-7 0-29 0,1-2-15 0,-5 0-44 0,-1 0-22 15,-13 4-50 1,-6 4-22-16,-11 2-29 16,-8-1-9-16,0 8-9 15,0-2-3-15,8-1-3 16,12 2-2-16,12 3-6 15,6-5-3-15,9 6-4 0,8 1 2 16,13 4 6 0,8 0 4-16,7 0 5 15,4 4 3-15,-6-1 6 0,-7 4 4 16,-16-4 5-16,-6 2 3 16,-22 2 0-16,-6-4-2 15,-20 4-4-15,-10-2-9 16,-5-8-34-16,-2 0-21 0,5-13-69 15,10-4-46-15,1-10-117 16,14-9 146-16</inkml:trace>
  <inkml:trace contextRef="#ctx0" brushRef="#br0" timeOffset="18384.68">22981 9422 1262 0,'24'61'94'0,"-7"5"58"0,-4 10-48 0,-7 0-37 0,-6-8-24 0,5-16-34 0,6-13-27 0,-1-23-89 16,7-7-153-16,10-29 144 16</inkml:trace>
  <inkml:trace contextRef="#ctx0" brushRef="#br0" timeOffset="18519.55">23074 9254 1659 0,'-33'0'97'0,"5"0"15"0,1 0-27 0,10 0-80 0,6 0-54 0,9-1-164 0,5-10 126 15</inkml:trace>
  <inkml:trace contextRef="#ctx0" brushRef="#br0" timeOffset="19003.62">23242 9384 1337 0,'8'-8'104'15,"1"3"105"-15,12-1-119 0,4-1 3 0,9 6-29 0,8-4-19 0,3 8-37 0,9 2-5 0,-8 11-3 32,-5 1-1-32,-13 10-2 15,-14 3-1-15,-25 11-1 0,-12 8 2 16,-20 9 1 0,-3 4 1-16,7 2 2 15,6-1 1-15,22-15 2 0,4-10-1 16,23-16-1-1,14-10 0-15,25-16 2 0,10-11 7 16,12-18 13-16,10-12 3 16,-5-11 2-16,3-2 1 0,-6 1 19 15,-6 5 14-15,-21 6 34 16,-10 5 18-16,-26 11 8 16,-14 5 3-16,-21 9-27 15,-14 10-28-15,-13 16-39 16,-3 5-25-16,3 23-17 15,5 6-3-15,22 13-3 0,8-3 2 16,24-4-4-16,12-6-6 16,21-10-23-1,12-11-23-15,13-15-81 0,5-5-33 0,-2-9-163 32,-6-4 184-32</inkml:trace>
  <inkml:trace contextRef="#ctx0" brushRef="#br0" timeOffset="19322.93">22084 10484 1191 0,'104'18'161'0,"13"-2"71"0,42-7-63 0,19-7 2 0,18-6-98 0,3-10-27 0,18-13-27 0,-12-4-4 0,-12-7-6 15,-15-1-1-15,-36 1-1 0,-13 5 1 16,-35 4-33-16,-22 7-32 15,-48 5-61-15,-24 4-42 16,-57 5-280-16,-20 2 276 16</inkml:trace>
  <inkml:trace contextRef="#ctx0" brushRef="#br0" timeOffset="19553.39">21880 10723 1437 0,'-25'0'44'0,"74"1"30"0,121 7 59 0,-12-6 10 0,55-2-22 0,28-10-50 16,-20-4-45-16,8 0-5 0,-8-2-10 0,-27 2-1 0,-25-2-1 0,-24 0 0 0,-51 7-28 0,-16-1-55 0,-31-1 44 16</inkml:trace>
  <inkml:trace contextRef="#ctx0" brushRef="#br0" timeOffset="22823.52">17554 4424 601 0,'2'11'93'0,"3"-3"85"16,7-8-10-16,1-6 28 0,0-9-7 0,-4-4-16 15,-1-4-30-15,-5-4-13 16,-6 2-16-16,0-4-10 0,-2-7-16 16,7-5-2-1,12-20-1-15,0-14 1 0,18-24 0 16,-1-13-5-16,9-27 1 15,7-14-1-15,14-22-5 16,-2-4-5-16,13-3-6 16,3 2-2-16,-4 15-26 15,1 12-8-15,-15 22-21 16,-7 21-8 0,-18 26 6-16,-12 11-1 15,-10 26-3-15,-4 6-4 0,-6 14-20 16,-4 4-15-16,0 9-53 15,3-1-36-15,-2 3-96 16,-2-1-70-16,3-3 160 16</inkml:trace>
  <inkml:trace contextRef="#ctx0" brushRef="#br0" timeOffset="23123.4">17976 1904 1019 0,'-22'24'102'0,"6"-6"211"0,6-3-238 0,10-6 18 0,11-9 30 0,7-5-7 0,26-15-28 31,14-8-9-31,29-12-15 0,12-4-7 16,-1 0-16-16,-3 1-7 15,-15 8-7-15,-2 12 1 16,-14 18-1-16,-1 7-1 15,-22 23-5-15,-6 5-5 0,-22 19-5 16,-12 12 0 0,-13 7 3-16,-10 6 1 0,-7 3-6 15,2-2-2-15,5-15-41 16,7-8-38-16,15-18-136 16,3-10-176-16,11-26 218 15</inkml:trace>
  <inkml:trace contextRef="#ctx0" brushRef="#br0" timeOffset="23823.04">19815 600 1115 0,'0'-7'96'0,"-5"6"70"0,-1 1 22 0,-5 3-17 0,-5 6-31 0,-7 12-58 0,-10 9-20 16,-15 16-28-16,-1 17-11 16,-9 20-21-16,0 10-4 15,15 8-3-15,8-8-2 16,34-6-1-16,15-16-1 0,35-14-2 15,6-15 7-15,13-16 13 16,1-11 21-16,-6-16 37 16,-6-6 8-16,-10-15 18 0,-9-1-1 15,-20-4 0-15,-7 0 0 16,-19-4-7-16,-10 2-11 31,-13 1-36-31,-12 1-17 0,-4 7-32 16,-3 4-13-16,2 13-27 15,10 3-25-15,4 6-65 16,7 2-50-16,27 4-167 16,8 1 195-16</inkml:trace>
  <inkml:trace contextRef="#ctx0" brushRef="#br0" timeOffset="24422.36">20602 962 717 0,'7'0'117'0,"-6"0"163"16,2 2-54-16,-3 6 23 0,2 9-39 0,-2 10-86 0,0 12-32 0,-5 6-44 0,4 2-18 0,1-4-17 15,1-6-8-15,9-13-7 16,2-8-14-16,7-10-103 0,5-11-112 15,1-9 125-15</inkml:trace>
  <inkml:trace contextRef="#ctx0" brushRef="#br0" timeOffset="24572.78">20610 838 1071 0,'-14'-14'126'0,"-6"-1"136"16,4 9-193-16,2 3-6 0,-1-3-53 0,6-1-43 0,7-5-268 0,12-2 205 0</inkml:trace>
  <inkml:trace contextRef="#ctx0" brushRef="#br0" timeOffset="24872.47">20828 1048 880 0,'24'56'31'0,"-5"-5"20"0,4-7-3 0,-4-11 27 0,-3-6 20 0,-5-13 5 0,-6-8 2 0,-4-6-8 0,-1-3-18 0,-11-9-10 0,2-3-1 0,-2-8 4 16,0-4 8-16,9-8 9 16,-3-4-1-1,10 1-16 1,1 5-9-16,9 11-28 15,4 9-8-15,-2 13-15 16,3 10-7-16,-1 5-6 0,3 9-2 16,-4 3 3-16,1 1 2 15,-4-2-9-15,-2-4-26 16,8-5-85-16,-2-3-88 16,4-8 108-16</inkml:trace>
  <inkml:trace contextRef="#ctx0" brushRef="#br0" timeOffset="25554.38">21562 1052 1191 0,'-2'-15'140'0,"-7"2"119"0,-4 0-16 0,-11 5-39 0,2 7-56 0,-5 1-84 0,-3 3-27 0,10 10-30 0,-2 4-8 0,11 5-13 31,8 2-1-31,4 2 0 15,10 0 3-15,3-4 3 16,4-6 2-16,4-4 3 16,-6-7 0-16,4-5 4 15,-4-6 2-15,0-18 4 16,3-1 3-16,-2-19 3 16,-1-5 3-16,4-8 19 15,-10-12 11-15,-7-18 17 16,-2-3 5-16,-5-8-5 15,-4 13-6-15,-5 14-15 0,-1 14-7 16,0 24-13-16,0 16-10 0,-1 20-26 16,0 17-8-16,0 25-8 15,1 14 0-15,11 20 17 16,1 8 4-16,17-3 5 16,15-1 0-16,19-17 1 15,9-6-2 1,0-19 2-16,2-4-10 15,-1-18-1-15,-1-7 5 0,-4-17 4 16,-1-9 14-16,-9-20 11 16,-12-7 2-16,-12-8 4 15,-7 0 2-15,-14-2-4 16,-9 9-6-16,-12 10-13 16,-5 12-8-16,-4 20-19 15,-6 16-5-15,1 21 1 16,-2 12 4-16,15 3 12 15,7 3 5-15,19-7 4 16,14-6 1-16,15-7 2 0,6-7 2 16,11-12 4-16,-5-5 0 15,8-11-1-15,8-6 0 16,-5-11 0-16,3-2-1 16,-12-3-10-16,-3-2-17 0,-16-3-76 31,-10 0-45-31,-14-1-160 0,-3 1-93 15,-17-9 219 1</inkml:trace>
  <inkml:trace contextRef="#ctx0" brushRef="#br0" timeOffset="25738.99">22136 723 1250 0,'-13'0'119'0,"5"1"89"0,8 10-19 15,13 13-14-15,9 4-50 0,8 17-70 0,5 3-13 0,4 4-23 0,1 0-7 0,1-4-8 16,-2-4 3-16,4-8 112 16,-2-3-374-16,8-9-58 15,4-8 185-15</inkml:trace>
  <inkml:trace contextRef="#ctx0" brushRef="#br0" timeOffset="26122.29">22931 489 1468 0,'-14'-38'115'0,"1"13"35"0,4 13-11 0,7 24-41 0,2 13-48 0,5 27-34 0,4 13 3 0,-1 22-2 16,-2 0-3-1,-2 6-8-15,-4-8-2 16,0-8-1-16,0-6-3 15,0-17-4-15,0-7-6 0,0-19-19 16,-5-6-10-16,5-20-15 16,5 0 0-16,6-18 20 15,9-8 10-15,4-3 18 16,3 1 6-16,1 7 3 16,4 6 1-16,2 11 0 15,1 2 0 1,1 11-3-16,-3 2 2 15,1 6 2-15,-9 3 2 0,-14 3 1 16,-6 4 1-16,-18 1 1 16,-12-2-5-16,-10 0-18 15,-4-2-31-15,-1-14-102 16,7-4-160-16,0-24 172 16</inkml:trace>
  <inkml:trace contextRef="#ctx0" brushRef="#br0" timeOffset="26288.76">23486 824 1014 0,'33'15'153'0,"-11"9"237"0,-11 19-278 0,-4 4 16 0,-17 7-31 0,-1-2-31 0,5-11-34 0,0-4-14 0,14-16-69 31,7-8-63-31,11-15 65 15</inkml:trace>
  <inkml:trace contextRef="#ctx0" brushRef="#br0" timeOffset="26455.25">23609 630 1354 0,'-38'0'121'0,"2"0"195"0,-2 0-263 0,11-10-18 16,4-1-4-16,15-11-66 0,6-6-50 0,12-9-155 0,6-2 133 16</inkml:trace>
  <inkml:trace contextRef="#ctx0" brushRef="#br0" timeOffset="26609.5">23814 344 1456 0,'13'51'84'0,"-7"13"38"0,2 14-1 0,-9 19-19 0,-7 7-23 0,-3 1-38 0,8-5-15 0,-5-14-13 0,4-17-1 15,4-12-58-15,2-13-70 16,9-11-252-16,-3-6 209 16</inkml:trace>
  <inkml:trace contextRef="#ctx0" brushRef="#br0" timeOffset="27039.65">23737 964 1145 0,'5'-27'125'0,"4"2"265"0,16 1-322 0,4 1 3 0,18-3 22 0,-1 0-17 0,14 0-14 0,-2 1-1 0,9 5-17 31,4 4-6-31,-4 11-15 15,-5 0 1-15,-13 10 0 16,-13 6-1-16,-22 3-1 16,-9 4 0-16,-19 5 2 15,-13 4 0-15,-17 3-3 16,-7 2-5-16,6-4-8 16,11-1-6-16,27-5-6 15,11 3-2-15,29-4 2 16,7 2 3-16,12 1 4 15,-3 1 2-15,-10 8-1 0,-7-4 2 0,-13 7 4 16,-10-4 2-16,-17 1 2 16,-12-2 4-16,-32 2-45 15,-16-1-55-15,-36 1-67 16,-24-6 62-16</inkml:trace>
  <inkml:trace contextRef="#ctx0" brushRef="#br0" timeOffset="28454.82">13874 1251 929 0,'-3'8'65'0,"-4"-3"68"0,4-1-12 0,5-4 42 0,7-1-21 0,7-7-32 0,8-5 2 0,4 1-8 16,4-1-10-16,-2 2-36 15,3 3-19-15,3 7-31 0,8 1-8 0,2 7-1 31,0 0-1-31,-8 4-2 16,-10 1 0-16,-14 10-1 16,-6 4 4-16,-19 5 4 15,-9 6 3-15,-17 5 3 16,-8 2-2-16,-9 7-1 16,5-6-1-16,14-5-3 15,10-2-2-15,25-7-5 0,8-7-1 16,22-5 1-16,8-8 1 15,14-11 4-15,6-5 2 16,1-19-14-16,-1-10-26 16,-3-21-149-16,4-12 119 15</inkml:trace>
  <inkml:trace contextRef="#ctx0" brushRef="#br0" timeOffset="28837.52">14639 401 1060 0,'-9'11'72'0,"-6"2"71"0,-4 1 3 0,-1 6 21 0,-7 2-28 0,-1 8-68 0,-1 5-24 0,6 12-32 0,7 2-10 15,10 3-12-15,6-1-3 16,12-12-4-16,9-6 0 16,13-15 4-16,6-12 5 15,6-9 10-15,-1-8 8 16,-4-5 13 0,-3-6 12-16,-16 6 31 0,-9-4 12 15,-18 2 7-15,-7 4-10 16,-17 2-36-1,-2 2-20-15,-7 13-28 16,0 5-9-16,8 9-49 16,6 4-29-16,13 3-141 0,11-5 130 15</inkml:trace>
  <inkml:trace contextRef="#ctx0" brushRef="#br0" timeOffset="29187.41">14951 1183 1030 0,'8'0'98'0,"-3"0"89"16,5 3-4-16,2-1 16 0,6 0-38 0,7-2-66 0,0-2-19 16,3-1-35-16,-1 0-16 15,-2-5-18 1,2 3-3-16,-8-4-33 0,-1 4-39 15,-6-1-96-15,-2 2-93 0,-10 4 137 16</inkml:trace>
  <inkml:trace contextRef="#ctx0" brushRef="#br0" timeOffset="29331.93">14986 1376 702 0,'3'14'95'0,"8"0"150"0,5-3-73 0,8-8 2 0,4-1-25 0,5-7-81 0,-3-4-23 0,-1-9-20 16,2-4-73-16,1-9 36 15</inkml:trace>
  <inkml:trace contextRef="#ctx0" brushRef="#br0" timeOffset="29688.72">15737 773 1253 0,'-1'0'95'0,"-3"3"170"0,-5 7-138 0,-5 7-3 15,-4 10-18-15,-8 20-90 0,2 10-12 0,-8 20-8 0,5 7-3 0,16 3-1 0,7-9 1 16,23-10 4-16,1-13 4 16,18-18 8-16,0-7 2 15,1-24 11-15,5-4 0 16,-7-13 7-16,-3-8 7 16,-11-10 5-16,-8 1 9 0,-13-2 9 15,-7 2 0 1,-17 1-15-16,-6 3-17 0,-7 11-29 15,3 9-35-15,-1 4-71 16,8 3-62-16,-2 2 83 16</inkml:trace>
  <inkml:trace contextRef="#ctx0" brushRef="#br0" timeOffset="30146.07">16131 642 1099 0,'26'2'161'0,"-12"4"194"0,-9 15-211 0,-7 4 14 0,-11 21-49 0,-9 3-39 0,-9 10-26 0,2-2-9 16,-4 0-27-16,13 1-2 0,2-9-6 15,11-1-3-15,7-17-2 16,3-6-3-16,12-10-6 16,8-4-2-16,7-11-8 15,6-5-7-15,2-9-38 16,7-8-18-16,-5-2-1 16,-7-3 9-16,-8 3 44 15,-7 4 21-15,-9 4 16 0,-1 8-2 0,0 8 46 16,-3 2 21-16,-2 7 48 31,-2 4 30-31,-1 7-10 16,0 7-13-16,0 6-41 15,2 5-25-15,1 3-35 0,0 2-10 16,-3-1-8 0,2-1-16-16,-1-4-74 15,1-4-8-15,6 5 35 16</inkml:trace>
  <inkml:trace contextRef="#ctx0" brushRef="#br0" timeOffset="33419.26">8748 444 1060 0,'2'-7'122'0,"-2"1"107"0,-10 3-22 0,3 4-26 0,-6 9-41 0,-6 6-60 0,11 12-13 0,2 22-25 16,3 20-8-16,7 28-17 15,0 7-4-15,-1 15-5 16,3 0-1-16,-3-3-3 16,4-2-5-16,2-17-16 15,0-15-33-15,6-26-64 0,4-18-50 16,-1-28-177-16,1-17 193 15</inkml:trace>
  <inkml:trace contextRef="#ctx0" brushRef="#br0" timeOffset="33718.98">9028 888 1016 0,'0'18'106'0,"-2"2"57"0,-6 13-67 0,-3 11 3 0,-6 13-57 0,3 3-18 15,7 2-17 1,7-9-3-16,11-15 3 16,7-10 8-16,12-18 35 15,4-10 23-15,1-19 30 16,-3 0 8-16,-10-6-3 16,-5-4-5-16,-9-5-14 15,-8-1-8-15,-8-4-24 16,-6-4-15-16,-10 4-21 15,-4 1-9-15,-2 11-18 0,-7 8-18 16,9 19-60-16,-2 5-39 16,11 9-146-16,11 0 147 15</inkml:trace>
  <inkml:trace contextRef="#ctx0" brushRef="#br0" timeOffset="34185.57">9613 1068 728 0,'14'-19'183'15,"-3"0"170"-15,-9-1-104 0,-5 1-14 0,-13 5-81 0,-13-7-32 0,-2 16-77 0,-5 5-18 0,-2 15-26 0,8 16-15 0,3 12-1 16,8-2 4-16,21-3 3 15,13-10 4-15,15-14 2 16,2-4-3-16,4-14 5 16,-4-5 1-16,-6-10 7 15,-5-1 4-15,-5-4 6 0,-8 0 6 16,-8 2 7-16,-2 3 0 16,1 5-1-16,-3 3-5 0,4 8-14 15,4 3-6-15,0 12-7 31,4 4-3-31,2 9 3 0,-1 5 2 16,7 4 3-16,-4-1-1 16,1 1-2-1,0 4 1-15,-9 3 2 16,-2 0 3-16,-5-3 10 16,-10-3 1-16,-10-7 5 0,-3-4 0 15,-5-10 0-15,-4-6-4 16,-4-14-19-16,1-7-30 0,0-15-100 15,8-7-54 1,9-6 88-16</inkml:trace>
  <inkml:trace contextRef="#ctx0" brushRef="#br0" timeOffset="35068.24">9908 1451 339 0,'-2'7'119'0,"-4"2"130"0,1 1-4 0,1-9-36 0,-4 2-23 0,0-3-52 0,3-3-23 0,5 2-35 16,0-4-14-16,8 0-12 16,5-1-1-16,9 1-8 15,9-1-5-15,10 1-9 0,-1 5-6 16,-4 6-10-16,-8 4-3 15,-15 6-3-15,-10-1 1 16,-16 12 0-16,-12 1 0 16,-13 9-6-16,-6-1-6 15,5-4-3-15,1 1 0 0,13-8 2 16,10-3 4-16,15-6-3 16,2-4 0-16,23-1 0 15,10-3 2-15,20-8 2 0,13-1-1 16,8-13 1-1,-1-9-4-15,-2-2-106 16,-5-5-203-16,-3 2 188 16</inkml:trace>
  <inkml:trace contextRef="#ctx0" brushRef="#br0" timeOffset="36469.8">10482 292 622 0,'0'-3'171'15,"-5"1"115"-15,-4 2-78 0,-12 10-22 0,-9 4-87 0,-6 10-27 0,-8 14-36 0,1 6-10 0,6 24-20 16,0 9-6-1,12 13-3-15,9 3 0 0,24-16 2 0,11-11 1 16,17-20 2-16,2-11 7 31,0-20 18-31,3-8 8 0,5-17 19 16,-5-2 11-16,-11-10 4 16,-7 1 3-16,-11-9 0 15,-12-3-7-15,-12-5-12 16,-11 2-10-16,-18 6-22 15,-2 6-13-15,-6 15-20 16,4 4-21-16,7 11-43 16,6 4-22-16,12-1-111 15,18-7-211-15,7-2 256 16</inkml:trace>
  <inkml:trace contextRef="#ctx0" brushRef="#br0" timeOffset="36834.55">10831 374 1255 0,'1'2'90'0,"-2"7"39"0,-9 4-14 0,-13 14-10 0,1 3-33 0,-12 11-37 0,-3 4-7 0,10 1-19 0,5-2-6 0,19-12-3 0,3-5-2 0,17-10 0 16,3-11 2-16,15-9 5 16,-2-8 3-16,4-8 1 15,-3-3 1-15,-7 0 3 16,-3 5 7-16,-10 10 20 16,-1 6-2-16,-7 13 2 15,-5 9-8-15,-2 17-19 16,-2 3 0-16,-7 9-7 15,2-1-1-15,0-6-1 16,2-6-25-16,8-5-93 16,2-4-89-16,12-9 99 15</inkml:trace>
  <inkml:trace contextRef="#ctx0" brushRef="#br0" timeOffset="37051.03">11161 560 1149 0,'0'7'86'0,"4"-6"48"0,4 2-9 0,8-3 2 0,3 0-37 0,11-3-49 0,0 2-10 0,-2-4-24 16,4 5-7-16,-10-2-107 15,-2 2-140-15,-20 0 141 0</inkml:trace>
  <inkml:trace contextRef="#ctx0" brushRef="#br0" timeOffset="37234">11156 855 1048 0,'19'8'132'0,"-2"-3"54"0,7-4-35 0,-1-5-19 0,3-6-74 0,2-7-26 0,2-5-16 0,5 0-44 0,4-8-211 16,1 1 167-16</inkml:trace>
  <inkml:trace contextRef="#ctx0" brushRef="#br0" timeOffset="37617.1">11812 234 1171 0,'-3'0'119'0,"-7"6"88"0,-2 5-20 0,-6 10-26 16,-4 10-44-16,-8 17-59 0,5 11-16 0,-5 16-18 0,-6 5-7 0,4 7-8 16,10-2-6-16,13-11-7 15,15-9 0-15,19-24 1 0,4-11 4 16,7-19 3-16,5-7 3 16,-2-11 0-16,4-8 2 15,-5-7 4-15,0-8 2 16,-8-6 6-16,-7 0 2 15,-12 3 24-15,-11 3 5 16,-15 15-7-16,-18 15-7 0,-16 23-36 31,-7 8-9-31,0 18-4 0,7-2-32 16,14-7-70 0,19-4 71-16</inkml:trace>
  <inkml:trace contextRef="#ctx0" brushRef="#br0" timeOffset="43281.19">23239 8922 1339 0,'-7'25'103'0,"2"0"95"0,5-1-169 0,-1-7-39 0,1 0 0 15,-2-7 12-15,2-4 16 0,3-6 14 0,9-8 0 0,3-1-11 0,9-4-9 16,12-2-17-16,7 0-2 16,23 1 4-16,13-2 3 15,19-1 11-15,4 1 4 16,7 2 15-16,3 0 9 0,18 4 0 16,7 2 1-16,-5 1 5 15,-2-1-9-15,-18 0 4 16,-11-3 2-16,-13-2-16 0,-12 2 3 15,-31 0 0-15,-15 3 0 16,-33 2-4-16,-16 0-11 16,-31 1-23-16,-18 3-18 15,-27 5-29-15,-6 5 4 0,-22 11 5 16,-12 5 8-16,-18 11 19 31,-3 2 3-31,-5 6 9 16,-3 3 4-16,10-5 6 0,5 0 3 15,38-8 5-15,24-8 1 16,34-15-1-16,17-4-1 16,24-8-4-16,12-7-4 15,30-1 4-15,19 3 2 16,37-3 5-16,14 1 0 16,41-1-2-16,4 4 2 0,10 0 8 15,-1-1 8-15,-4 4 21 16,-5-3 4-16,-17 1 4 15,-13 5-5-15,-45-6-14 16,-14 1-5-16,-35-4 0 16,-13-4 2-16,-24-1-17 15,-16-2-11-15,-32 2-29 16,-15 1-9-16,-43 12 3 0,-16 1 6 16,-9 7 7-1,0 6-5-15,12 4-5 16,11-1-1-16,20-3-1 15,16-8-9-15,42-7-2 16,29-8 0-16,44-8 3 16,33-6 18-16,47-3 8 15,21 2 0-15,31 8-1 16,18 1-1-16,18 9 2 16,1 6 0-16,3 2 3 15,-5 4 0-15,-30 1-50 16,-8-1-67-16,-33-2 71 15</inkml:trace>
  <inkml:trace contextRef="#ctx0" brushRef="#br0" timeOffset="44613.94">23027 10409 776 0,'0'0'59'0,"3"-2"54"0,-7 2-4 0,4 2-2 15,0-1 5-15,0 10-1 16,0 0-5-16,-2 5-6 0,0 2-11 15,2 2-20-15,0 4-11 16,4 1-16-16,3 3 0 0,-3 9-3 16,5 2-4-16,-3 12-7 15,2 4-7-15,-1 22-13 16,0 11-2 0,-3 32-7-16,-3 9-1 0,-6 12-3 15,-2-4-1-15,0-17 4 16,4-10 0-16,5-28 3 15,1-11 0-15,2-19-1 16,2-14-8-16,-2-14-26 0,3-8-31 16,-8-16-55-16,0 0-24 15,-8-19-89 1,-4-10-125-16,-6-13 215 16</inkml:trace>
  <inkml:trace contextRef="#ctx0" brushRef="#br0" timeOffset="44797.23">22753 11618 808 0,'-10'0'162'0,"-1"0"155"0,6 8-162 0,5 0-26 0,0 13-57 0,8 4-16 16,3 11-24-16,10 2-12 16,6 1-10-16,7-4-2 15,7-7-7-15,0-9-2 16,-1-9-58-16,-5-9-35 15,-1-13-221-15,-4-9 181 0</inkml:trace>
  <inkml:trace contextRef="#ctx0" brushRef="#br0" timeOffset="44997.43">23330 11584 747 0,'14'-3'194'0,"2"1"183"0,-8 7-98 0,-7 7-33 0,-12 15-54 0,-8 5-26 0,-14 9-82 16,2 1-16-16,-10 1-39 16,8-4-20-16,0-9-48 15,4-3-27-15,12-6-95 16,-2-7-83-16,11 3 138 16</inkml:trace>
  <inkml:trace contextRef="#ctx0" brushRef="#br0" timeOffset="45771.35">21984 12367 962 0,'4'-9'108'0,"3"-2"96"0,3 3 0 0,-2 8-21 0,1 0-8 0,-4 10-26 0,-2 2-14 0,-11 10-29 16,-6 0-24-16,-14 10-42 15,-7 4-15-15,-14 5-29 16,3 3-1-16,-3 7-5 0,0-4-3 16,12 2-10-1,0-6-11-15,14-7-12 16,8-6 3-16,14-7 9 0,9-5 11 15,11-6 17-15,4 4 2 16,7-10 3-16,2 2 0 16,-1-6-1-16,6-2-2 15,8-2 1-15,1-7 1 16,2-5 7-16,-4-5 5 0,-11-2 16 16,-8-1 8-16,-8 3 13 31,-4-3 7-31,-5 10 9 0,-6 10 7 15,-2 2 7-15,1 0-5 16,-4 20-15-16,-7 12-15 16,7 12-24-16,-3 7-6 15,4 7-12-15,2-6-1 16,7 0-27-16,-1-8-12 0,4-6-58 16,-1-5-38-16,-3-6-104 15,2-5-363-15,-2-17 379 16</inkml:trace>
  <inkml:trace contextRef="#ctx0" brushRef="#br0" timeOffset="46313.48">22551 12449 1560 0,'6'-20'138'0,"-4"7"127"0,-2 9-51 0,-2 8-32 16,-4 11-24-16,3 21-64 0,3 11-23 0,0 27-41 0,0 7-10 0,9 10-11 16,-1-1-4-16,3-5-5 15,0-12-5-15,-2-12-1 16,-2-2-111-16,-3-18-45 0,0-5-39 0,-4-17-66 15,-4-8 65-15,1-13 18 16,0-10 42-16,-2-12 75 16,-2-4 67-16,2-9 94 15,-1-2 27-15,4-7 44 16,2 0 3-16,11 9-24 16,2 3-7-16,4 16-10 15,5 5-12 1,5 14-24-16,6 9-16 0,3 6-35 15,5 9-12 1,8 0-8-16,0 2-4 0,-3 1 0 16,-5 1 0-16,-17 1-2 15,-12-3 3-15,-17-1-6 16,-15 0-4-16,-15-6-8 16,-7 1-8-16,-10-6-13 15,-4-2-5-15,0-8-9 16,3-5-16-16,8-10-43 15,2-2-36-15,13-3-100 16,3 1-72-16,21-6 166 0</inkml:trace>
  <inkml:trace contextRef="#ctx0" brushRef="#br0" timeOffset="46948.84">22098 14071 1137 0,'-2'-2'124'0,"1"-1"89"0,-7-2-51 0,3-1 8 15,-7 4-22-15,-7 1-14 0,-5 2-40 0,-3 12-23 0,-3 6-45 0,2 11-20 0,3 9-25 16,6 1-4-16,15-9 1 15,12 1 3-15,14-23 7 16,12-4 8-16,3-15 30 16,3-5 17-16,4-12 32 15,-1-5 9-15,-10-1-2 16,-3-3-5-16,-21 1-6 16,-10 5-4-16,-28-1-13 15,-7 4-9 1,-18 8-33-16,1 2-19 15,-6 15-41-15,6 7-29 0,10 1-60 16,7 2-45-16,23-8-143 16,23-6 179-16</inkml:trace>
  <inkml:trace contextRef="#ctx0" brushRef="#br0" timeOffset="47196.26">22746 13697 1625 0,'32'-16'184'0,"-10"-1"132"0,-20 1-107 0,-12 0-27 0,-25 4-57 0,-7 2-23 0,-12 10-43 0,-6 8-16 16,7 17-20-16,0 13-11 16,11 20-22-16,1 13-11 0,11 22-35 15,3 7-20-15,3 4-52 31,5 2-32-31,-1-9-92 16,6-7-79-16,-2-20-177 16,2-7-29-16,-4-22 274 0</inkml:trace>
  <inkml:trace contextRef="#ctx0" brushRef="#br0" timeOffset="47362.75">22180 14610 531 0,'-5'-43'169'0,"-1"-2"182"0,4-3-40 0,9-2-78 0,10 6-40 0,8 4-57 0,7 10-14 0,4 7-43 0,-1 2-17 0,7 9-39 0,4-4-27 16,6-6-88 0,7-2-64-16,5-12-265 0,4-10 235 15</inkml:trace>
  <inkml:trace contextRef="#ctx0" brushRef="#br0" timeOffset="47525.91">23177 13668 1482 0,'-13'-18'178'0,"-1"3"141"0,-8 7-59 15,3 12-88-15,-11 8-26 0,-3 17-45 0,-2 12-32 0,-3 20-46 0,4 12-16 16,2 15-28-16,7 5-31 16,1 5-70-16,5-4-53 15,5-4-182-15,3-8 199 16</inkml:trace>
  <inkml:trace contextRef="#ctx0" brushRef="#br0" timeOffset="47696.28">22603 14137 1441 0,'31'-2'100'0,"2"9"35"0,10-1-54 0,12 10-82 0,8-7-42 0,15-7-139 0,1-9-129 0,3-18 163 16</inkml:trace>
  <inkml:trace contextRef="#ctx0" brushRef="#br0" timeOffset="47929.34">23540 13900 1269 0,'-2'0'202'0,"-14"3"162"0,-6 7-92 0,-19 3-122 0,-9 4-44 0,-2 10-49 16,-3 6-17-16,10 5-29 16,15 1-14-16,23-3-24 0,11-3-3 0,18 5 2 15,12 6 6-15,8 1 18 16,2 4 3-16,-7-1 3 16,-7-3 1-16,-18-6-4 15,-10-3-21-15,-15-7-60 31,-11-6-27-31,-9-10-85 16,-8-10-42-16,2-16 140 0</inkml:trace>
  <inkml:trace contextRef="#ctx0" brushRef="#br0" timeOffset="48472">23499 14156 1050 0,'60'-5'167'16,"-7"10"161"-16,1 0-86 0,-15 6-74 0,-4 1-29 0,-16-2-41 0,0-7-18 0,-5-2-16 0,-4-1-9 0,-4-3-10 0,0-3-4 15,-4 0 0 1,-2-2 2-16,-10 3 3 16,-1-1-2-16,-6 9-9 0,-7 2-6 15,-1 15-15-15,0 4-6 16,0 12-12-1,6 8-8-15,12 0-7 16,7 2-3-16,23-11-7 16,6-4-2-16,16-18-3 15,4-4 0-15,9-17 8 16,5-9 3-16,3-19 4 16,7-8 3-16,-2-15 3 15,3-4 2-15,-11-9 7 16,-8-4 4-16,-15-8 21 0,-10-5 10 15,-13-8 31-15,-9 1 15 16,-8 9 2-16,-3 9 2 16,-7 26-1-16,2 12-6 0,-3 29-2 15,2 6-7-15,3 21-33 16,-2 14-13-16,3 30-25 16,-3 17-6-16,3 26 4 15,2 10 0-15,-5 7-7 16,5-3-17-1,0-15-50-15,3-10-106 16,5-21 0-16,3-14 7 0,7-23-35 16,3-8 81-16,2-25-99 15,6-6-88-15,-3-23 200 16</inkml:trace>
  <inkml:trace contextRef="#ctx0" brushRef="#br0" timeOffset="48629.57">24229 13809 1123 0,'-25'-5'230'0,"5"5"171"0,18 16-160 0,8 1-73 0,23 8-114 16,12 2-37-16,11-6-23 15,8-7-2 1,-5-14-60-16,3-11-23 16,-3-22 47-16</inkml:trace>
  <inkml:trace contextRef="#ctx0" brushRef="#br0" timeOffset="50779.43">21188 15067 1119 0,'0'0'160'0,"0"5"155"0,1 3-101 0,2 6-45 0,-4 3-20 0,2 13-32 0,-1 5-17 0,0 20-42 0,4 13-22 0,-8 22-25 16,0 9-8-16,-1 7-3 16,-1 3-1-16,-4 0-60 0,4 1-62 15,3-4-183 1,0-15-288-16,9-14 339 15</inkml:trace>
  <inkml:trace contextRef="#ctx0" brushRef="#br0" timeOffset="50977.74">20934 15843 1399 0,'-33'-23'176'0,"9"2"129"0,14 1-106 0,14 7-99 16,8 5-20-16,20 3-16 15,1 2-7-15,17 3-21 16,2 3-15 0,4 2-9-16,-3-3-31 0,4 1-125 15,8-2-100-15,9-1-326 16,6 0 309-16</inkml:trace>
  <inkml:trace contextRef="#ctx0" brushRef="#br0" timeOffset="51594.3">21705 15763 563 0,'24'-3'222'0,"-8"-2"180"0,-7-3-63 0,-3-5-37 0,-14-2-74 16,-4-6-42-16,-18 4-79 16,-10-2-35-16,-16 14-65 15,0 8-24-15,-5 26-52 0,6 10-27 16,15 19-25-16,9 4 6 0,28-8 32 16,12-6 25-16,23-19 40 15,9-12 18-15,14-14 50 16,-2-6 22-16,-2-14 37 15,-9-5 3-15,-13-8-9 32,-5 3-8-32,-13-6-13 0,-11 4-8 15,-2 9-26-15,-11 3-13 16,-4 13-46-16,1 6-18 16,2 23-22-16,11 4 2 15,6 13 18-15,7 2 8 0,19-14 13 16,6-4 3-16,16-17 7 15,10-4 2-15,2-10 27 16,0-8 17 0,-7-9 20-1,-6-1 15-15,-14-6 11 0,-10 1-6 0,-22-5-5 16,-5 3-6-16,-20 5-27 16,1 7-7-16,-2 12-10 15,1 8-11-15,2 24-22 16,-3 19-9-16,6 35-16 15,4 15 3-15,4 15 9 16,5 4-12-16,3-3-57 16,-2-3-22-16,-3-3-5 15,-6-4-7-15,-6-19 66 16,-3-9 30-16,-12-26 29 16,4-11 35-16,-1-20 26 15,2-13-6-15,4-18-15 16,-3-14-11-16,6-32-33 15,3-13-4-15,2-19-13 0,3-2-9 16,12 14-62-16,4 12-54 16,17 19-75-1,14-2 92-15</inkml:trace>
  <inkml:trace contextRef="#ctx0" brushRef="#br0" timeOffset="51910.54">22663 15687 1368 0,'0'-1'229'0,"-8"-1"225"0,-5 0-181 0,-15 6-134 0,-8 5-47 0,-5 8-57 0,-1 9-16 0,6 4-16 16,9 1-5-1,13 2-10-15,5 0-5 0,12 4-4 16,6 2 1-16,15 2 10 15,3 2 3-15,9-6 7 16,0-2 2-16,-6-8 4 16,-4-5 1-1,-15-5 7-15,-10-2 1 0,-17-6-15 0,-9 2-8 16,-14 0-50-16,-7-3-28 16,-4 1-55-16,-3 1-40 15,17-10-133-15,-5 0-193 16,14-6 296-1</inkml:trace>
  <inkml:trace contextRef="#ctx0" brushRef="#br0" timeOffset="52128.33">22909 15851 1444 0,'27'6'136'0,"-4"10"96"16,-12 3-71-16,-11 14-73 0,-8 0-28 0,2 4-37 0,0-3-11 0,6-8-15 0,8-11-8 0,3-7-48 16,5-8-57-16,4-19-94 15,1-8-90-15,5-20-149 16,-2-11 243-16</inkml:trace>
  <inkml:trace contextRef="#ctx0" brushRef="#br0" timeOffset="52227.42">23142 15657 819 0,'-4'-60'245'0,"-9"3"232"0,-1 12-178 0,-10 4-68 0,-1 14-88 0,-5 11-41 0,-6 3-75 0,2 7-47 0,4 5-117 0,5-1-85 0,21-9 115 16</inkml:trace>
  <inkml:trace contextRef="#ctx0" brushRef="#br0" timeOffset="52693.75">23186 15523 1445 0,'7'8'106'0,"4"-3"74"0,3-1-75 0,8-2-51 0,0 1-19 0,5 7-29 0,3 1-3 0,0 8 0 16,3 3 1-16,-16 8 0 15,-2 4-1-15,-15 4-11 16,-10 5-15-16,-15 10-26 15,-10 6-10-15,1 4 11 16,0-5 11 0,12-9 28-16,11-10 8 15,19-16 2-15,10-9 10 16,19-13 16-16,12-5 3 0,14-12 28 16,7-9 8-16,7-12 4 15,0-1 12-15,-6 1-2 16,-9-4 0-16,-16 1 6 15,-7 2 1-15,-12 5 4 16,-10 6 1-16,-17 10 4 16,-9 0-8-16,-15 4-23 15,-4 4-13-15,-13 9-34 0,-7 9-9 16,-12 31-14-16,7 10-4 16,13 21-11-16,17 5-9 15,37-7-13 1,19-1-9-16,19-15-12 0,13-10-1 15,1-13-25-15,5-8-19 0,-2-6-149 32,-1 0-56-32,-9-7 163 15</inkml:trace>
  <inkml:trace contextRef="#ctx0" brushRef="#br0" timeOffset="53360.4">19538 17250 891 0,'-5'6'166'0,"3"2"142"0,4-5-124 0,9 2-20 0,3 3-30 0,3 1-6 0,5 7-29 16,4 3-21-16,2-2-40 15,4-1-14-15,6-5-15 16,1-1-6-16,2-10-2 16,-2-2-17-16,-5-4-70 0,-6-1-49 0,-14-2-183 15,-1-2-136 1,-12-6 253-16</inkml:trace>
  <inkml:trace contextRef="#ctx0" brushRef="#br0" timeOffset="53543.69">19422 17504 1180 0,'5'39'171'0,"8"-7"215"0,18-10-260 0,9-3-13 0,7-11-40 15,-6 0-13-15,6-7-43 0,-7-2-47 0,4-9-165 16,3-4 129-16</inkml:trace>
  <inkml:trace contextRef="#ctx0" brushRef="#br0" timeOffset="54611.12">20298 17121 265 0,'-10'1'51'0,"-1"1"57"0,0-2-13 0,8 0-4 0,-6 0 13 16,6 0 32-16,3 0 6 0,0 0 5 0,0 0-13 0,0 0-31 15,0 0-6-15,1-2-3 16,7 1 6-16,2 1 13 16,-1-7 5-16,5 4-5 15,0 0-11-15,7 1-33 16,-4 2-18-16,7-1-31 15,1 1-7-15,0 0-10 16,2 3-1-16,2 0 0 16,-7 5 0-16,-3-2 0 15,-5 4-4-15,-11 1-42 0,-3 3-34 16,-13 2-61-16,-1 6-21 16,-10 5-8-16,-2 4 27 15,0 2 66-15,3-3 37 0,9-11 79 16,3-5 20-16,9-7 16 15,4-4 2-15,13-3-14 16,4 0 1-16,6 0 7 16,4-3-5-1,9 6 6-15,0 0-6 16,3 7-16-16,-4 2-4 16,-8 4 0-16,-4 8-1 0,-11 1 10 15,-4 0 4 1,-12 3-10-16,-7 4-2 15,-10 1-15-15,-8-5-8 0,-8 2-11 16,-4 0-9-16,-4-3-29 16,-1-2-22-16,5-4-70 15,9-2-50-15,4-10-144 16,12-4 165-16</inkml:trace>
  <inkml:trace contextRef="#ctx0" brushRef="#br0" timeOffset="55159.48">20882 17039 1054 0,'11'-7'109'0,"-2"6"80"0,-4-2-18 0,-4 3-30 0,1-4-10 0,-2 4-13 0,0 4-21 0,6-3-33 0,1 1-11 0,13-2-20 16,4 0-6-1,7 0-9 1,7 0-4-16,-2 8-4 0,1-2-1 16,-12 5 0-16,-9 2 2 15,-8 1 1-15,-5-2 0 0,-6 7-17 16,-5 2-9-1,-6 10-15-15,-2 6-7 0,-8 7 10 16,0 0 5-16,-1 3 12 16,5-6 6-16,10-1 3 15,1-6 0-15,14-7 0 16,2-2-1-16,19-7-3 16,2-2 0-16,8-9 2 15,5-2-2-15,4-5-31 16,-1-8-59-16,5-4-44 15,4-17 58-15</inkml:trace>
  <inkml:trace contextRef="#ctx0" brushRef="#br0" timeOffset="55577.38">21522 17207 777 0,'11'2'148'0,"2"-1"151"15,1 4-51-15,0 0-43 0,5-3-24 0,3-1-35 0,5-1-16 0,6 0-50 0,-1 0-19 0,-1 0-32 16,-7 0-14-16,0 0-15 15,-7 0-30-15,-3 0-86 16,-1 0-67-16,-9-3 86 16</inkml:trace>
  <inkml:trace contextRef="#ctx0" brushRef="#br0" timeOffset="56859.58">22592 16742 316 0,'-2'-12'96'0,"-3"-1"100"0,-1 3-35 0,0-1-50 0,-2 5-3 0,3 5 3 0,2-3 6 16,-3 3 4-16,6 1-4 16,0 0-19-16,-2 0-16 0,1 0-18 15,1 0-1 1,0 0 5-16,0 0 4 15,0 0 4-15,-4 3 1 0,3 5 4 16,-5-3 3-16,2 4 0 16,-2 2-6-16,1-1-14 15,-4 5-10-15,1 1-16 16,-3 5-7-16,-13 4-15 16,2 5-9-16,-5 4-12 15,-1 9-8-15,3 4-13 16,4 9-7-16,7-3-16 15,12 4-6-15,10-2-13 16,5-8-8-16,9-7 3 0,2-9 7 0,2-16 19 31,3-4 12-31,-2-13 41 16,0-9 11-16,1-13 23 16,0-4 18-16,-1-10 5 0,-2 2 14 15,-10 1 24 1,-8 5 8-16,-16 8 4 15,-7 3-13-15,-14 7-39 16,-4 7-25-16,-6 10-46 16,1 2-22-16,1 11-37 0,0-2-14 15,13 2-45-15,1 0-39 0,21-6-133 16,8 1 166-16</inkml:trace>
  <inkml:trace contextRef="#ctx0" brushRef="#br0" timeOffset="57209.53">23024 16938 1376 0,'2'4'108'0,"2"3"84"0,1-3-65 0,1-4-30 16,5 2-6-16,4-2-25 0,2 0-15 0,2 2-31 0,3-1-12 0,2 2-31 16,-1 0-40-16,3-3-176 0,0 0 147 0</inkml:trace>
  <inkml:trace contextRef="#ctx0" brushRef="#br0" timeOffset="57675.02">23705 16575 830 0,'10'2'212'0,"3"-2"243"15,-7 0-162-15,2 0-93 0,-5 3-17 16,-3-2-24-16,2 2-9 0,-2 7-36 0,0-2-18 0,-2 9-32 0,-3 2-14 16,-1 9-22-16,1 7-12 15,-6 5-21-15,2 4-10 0,-12 0-12 16,-3 3-7-1,-2-4 3-15,-7-2 5 0,12-8 9 16,-1-6 6-16,17-10 3 16,5-3 0-16,13-4 4 15,6-2 2-15,9-4 8 16,7 4 4-16,0-3-4 16,2-2 0-16,-7 2-18 15,-3-4-17-15,2 1-71 16,-7-2-36-16,3-5-137 15,-3-4-213-15,5-12 295 0</inkml:trace>
  <inkml:trace contextRef="#ctx0" brushRef="#br0" timeOffset="57842.03">23975 16800 1527 0,'-3'5'197'0,"0"3"179"0,-7 6-159 0,-1 5-41 0,-3 14-64 0,2 7-34 16,-3 10-63-16,4 5-15 16,10 4-20-16,2-4-29 15,9-1-208-15,4 1-91 0,3-11 164 16</inkml:trace>
  <inkml:trace contextRef="#ctx0" brushRef="#br0" timeOffset="58436.81">21052 18275 912 0,'5'0'148'0,"-1"0"143"0,7 0-94 0,5 2-71 0,2-2-19 0,4-2-25 0,3-3-13 16,7-1-26-16,-1-2-15 0,1 0-8 16,-2-3-38-16,-5 2-73 15,-2-1-40-15,-11 4-169 16,-6-2-182-16,-8-5 288 15</inkml:trace>
  <inkml:trace contextRef="#ctx0" brushRef="#br0" timeOffset="58591.58">21109 18359 1331 0,'6'11'117'0,"7"0"78"0,6 1-38 16,0 1-61-16,3-2-25 0,3-6-64 0,2-5-44 0,0 0-143 0,7-5 107 0</inkml:trace>
  <inkml:trace contextRef="#ctx0" brushRef="#br0" timeOffset="58958.02">21732 18007 1301 0,'0'9'148'0,"0"-4"144"0,8 3-130 0,4-5-80 0,6 0-14 0,1 7-32 0,-2-4-15 0,7 8-16 15,-2 4-3-15,5 5-2 16,-2-1-10-16,-8 4-31 16,-4-3-15-16,-12 4-34 15,-4-3-12-15,-12-1-10 16,-8 4-6-16,-3 0 29 16,-4 4 43-16,4 1 91 0,3-2 43 0,12-5 22 31,6-4-16-31,11-5-41 0,7-1-17 0,12 3-15 15,5-4-5-15,10 0 3 16,2-3-36-16,2-11-107 16,2-2 89-16</inkml:trace>
  <inkml:trace contextRef="#ctx0" brushRef="#br0" timeOffset="59324.85">22212 18070 1592 0,'18'0'93'0,"5"-2"68"0,7-1-60 0,4 6-14 0,4 1-4 0,-3 5-22 0,-5 0-12 15,-5 9-19 1,-6-4-9-16,-3 5-25 0,-8 3-17 15,-8 2-46-15,-4 1-23 16,-8 0-46 0,-6 4-18-16,-4 0-7 0,-3 3 22 15,-2 0 94 1,4-2 59-16,8-8 94 16,3-3 12-16,20-5-9 15,4-3-16-15,15 0-27 16,3-5-10-16,6 0-25 0,4-4-13 15,10 0-16-15,7-2 31 16,8-2-97-16,7-6-55 16,3-6 77-16</inkml:trace>
  <inkml:trace contextRef="#ctx0" brushRef="#br0" timeOffset="59873.89">23264 17915 1325 0,'-5'0'157'0,"2"0"138"0,1 5-60 0,-6 8-37 0,4 9-32 0,-1 9-58 0,-1 12-28 16,6 11-48-16,0 4-26 16,0 13-20-16,1-5-13 15,4-1-33-15,-3-10-25 16,1-11-87-16,-3-12-35 16,0-9-47-16,1-4 4 15,-1-16 89-15,2-3 57 0,-2-9 100 16,5-7 51-16,-4-11 73 15,1-1 20-15,-1-7 39 16,4 4-1 0,3 9-37-16,3 1-15 0,-2 16-41 15,1-1-21 1,9 14-29-16,0 1-12 16,3 6-23-16,5 0-14 15,-4 3-18-15,-4 2-8 16,-3-2-8-16,-8 2 10 15,-6-4 20-15,-6 1 0 0,-7-4-11 16,-4-4-7-16,-12-1-11 16,-10-6 3-16,-4-4 6 15,0-6-23 1,7-3-68-16,4-1-76 0,11-6 108 16</inkml:trace>
  <inkml:trace contextRef="#ctx0" brushRef="#br0" timeOffset="60107.41">23685 18188 1045 0,'-8'22'209'0,"-1"2"245"16,-2 0-193-16,-2 4-119 0,8 2-36 0,2 2-69 0,6-3-25 0,13-3-26 0,6-7-6 0,6-5-18 0,-1-5-20 16,0-9-64-16,2-1-46 15,-9-15-266-15,2-8 259 16</inkml:trace>
  <inkml:trace contextRef="#ctx0" brushRef="#br0" timeOffset="60273.9">23854 17819 1431 0,'-10'-19'210'0,"-1"5"172"0,-1 16-152 0,-4 9-42 0,3 3-85 0,1 2-40 0,1-5-88 0,6-10-53 16,3-2-105 0,-2-10-53-16,8-4-204 15,3 0 244-15</inkml:trace>
  <inkml:trace contextRef="#ctx0" brushRef="#br0" timeOffset="60407.25">23873 17710 603 0,'19'-4'234'0,"-4"4"258"0,0 4-81 0,-4 11-118 0,-2 8-42 0,-4 15-74 0,0 6-32 0,-5 19-63 16,0 8-26 0,-2 7-62-16,-1-1-37 0,-2-9-98 31,-3-2-61-31,5-12-146 0,3-4 178 0</inkml:trace>
  <inkml:trace contextRef="#ctx0" brushRef="#br0" timeOffset="60889.69">23854 18180 1441 0,'16'-14'141'0,"-1"0"115"0,9 0-79 0,1 0-72 0,0-1-25 0,12 1-28 0,-1 2-6 0,5-6-7 15,3 2-3-15,5 1-9 16,2 2 0-16,-4 0 9 16,-4 4 5-16,-15-2 5 15,-4 3-1-15,-13-1-5 16,-7 2 2-16,-4 3 1 15,-6 0-1-15,-7 4-9 16,-7 8-9-16,-5 7-15 0,-5 3-7 16,-5 11-8-16,5 2-2 0,5 1-6 31,9 3-2-31,10-10-3 16,7-2 0-16,14 1 0 15,3-7 2-15,9 4 8 16,3-2 3-16,0-2 5 0,-3 4 1 15,-6-1 3-15,-1-4 1 0,-10 5 4 32,-7-1 1-32,-5 5-3 15,-11-1-6-15,-2 0-28 0,-9-5-18 16,-12-5-48-16,-5-2-33 16,-11-4-20-16,-10-8-432 15,-4 0 386-15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50:58.4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8712 14156 919 0,'3'-2'122'0,"0"-3"105"0,-3 4-101 0,-1-1-11 0,-4 2-35 0,-6 2-9 0,-2-2-34 0,2 0-11 0,0 1-12 0,3-1-2 0,8 0-1 0,-3 0-2 16,8 2-1 0,3 1 2-1,12 0 2-15,6 2 4 16,4 0 7-16,6-2-1 0,3-3-5 16,10-2-3-1,3-4-4-15,4 0-1 0,8-4-2 16,6-2-1-16,10 4-3 15,8 0-1 1,6 8 2-16,-1 0-3 0,-10 5 2 16,-5 3-1-16,-3-2-1 15,-1 3 1-15,5 1-1 16,5-5 0-16,7 1-1 0,2-3-1 16,-3-3 14-16,0 0 4 15,3 0 6-15,8 3 3 0,16 7-11 16,3 2-5-16,-8-1-7 15,2 2-1-15,-2-7-4 32,6 2 2-32,13-6-1 0,6-2 1 15,-8 0 0 1,-1-2 0-16,-8 2 2 0,8-5 0 16,0-3 1-16,-5-3 0 15,-5-3-1-15,-7 0 0 16,1-5 0-16,9 3 0 15,-4 5 0-15,-7 5 1 16,-9 3-2-16,-1 8 0 0,2 1 0 16,10 3-1-16,8 1 0 15,-5-4 1-15,-6-4-1 16,0-5 0-16,-3-7 1 16,10-4 0-16,1 0 1 0,-3-1-1 15,-7 0 3-15,-12 2-2 16,-1 10 0-16,2-2-1 0,9 13 0 15,-3 2 0-15,-9 5 0 32,-1 0-1-32,-12 2 1 15,1 0-1-15,9-4 0 16,9-4 0-16,7-2 1 16,-2-6 1-16,0-1-1 15,-3-1-1-15,8-3 0 16,14 1 0-16,3 2 0 15,-3 1 0-15,-2 6 0 0,-9-3 0 16,4 7 1 0,4-2 0-16,1-2 1 15,-1-1 0-15,-14 1 11 0,-2-5 5 16,8 6 2-16,4-1-1 16,11-3-10-16,-9 7-5 15,5-9-3-15,-5 4 1 16,18 1-2-16,12 2-1 0,-3 11-2 31,7 5 1-31,-7 3 5 16,5 1 1-16,-7 0 4 15,-4-6-7-15,-11-9-3 0,0-3-2 16,3-14-1-16,3-4 5 16,-11-4-1-16,-9-1 0 15,-15 1-51-15,-6-1-38 16,-8 0 48-16</inkml:trace>
  <inkml:trace contextRef="#ctx0" brushRef="#br0" timeOffset="12544.3">12620 12386 271 0,'-5'-9'138'0,"-1"3"107"0,-1 2 21 0,3 9-9 0,-4 9-31 0,3 8-22 15,-1 10-49-15,6 6-19 0,3 8-43 0,6-1-23 0,6 6-35 0,-1-1-13 0,3 10-14 0,-3 0-3 16,-9 2-3-16,3-2-1 16,-8-15 1-16,-5-8-2 15,4-22 1-15,-4-10 0 0,-3-27 2 16,3-10 2-16,-4-23 7 16,6-3 5-16,0-4-3 15,3 2 1-15,6 8-5 16,5 8-3-16,6 5 0 15,4 1-2-15,15 11-1 16,2 0-2-16,9 8 1 16,4 5 1-1,-7 11 0-15,-14 1 3 0,-5 7 0 16,-4 8 0 0,-9 12 4-16,4 5-2 0,-13 13 3 15,-3 6-1-15,-1 4-4 16,-1 1-3-16,2-5-6 15,0-8-3-15,14-15-5 0,2-3 1 16,6-19 3-16,0-4 4 16,0-14 16-16,2-11 11 15,1-13 14-15,-3-5 6 0,-8-15-1 16,-3 3-4 0,-12 3 1-16,-12 1 1 15,-10 17-5 1,-3 7-5-16,0 17-20 15,2 10-20-15,6 19-89 0,-4 8-83 16,7 19 96-16</inkml:trace>
  <inkml:trace contextRef="#ctx0" brushRef="#br0" timeOffset="12923.27">13284 12584 1446 0,'14'6'117'0,"-1"6"45"0,-2 4-33 16,0 13-65-16,1 5-32 0,1-4-28 0,8 3-3 0,4-6-6 0,5-9-1 0,-2-11 3 0,-3-7 3 0,-2-12 52 0,-8-7 27 0,-4-6 47 0,0-4 20 15,-1 4-27-15,-2 5-18 0,1 7-42 16,-7 10-23 0,-1 6-27-16,1 11-9 15,11 11-8-15,-1 1-4 16,10-11 0-16,5-8 1 16,5-15 6-16,2-6 6 15,-5-9 36-15,-2 0 15 16,-15-2 28-16,-2-1 2 15,-10 0-22-15,-11 0-16 0,-5-8-38 16,-9-1-38-16,3-3-118 16,4 0-87-16,4 11 115 15</inkml:trace>
  <inkml:trace contextRef="#ctx0" brushRef="#br0" timeOffset="13194.24">14079 12192 1204 0,'16'7'204'0,"-5"-3"225"0,0 0-86 0,-16 0-74 0,-7-4-66 0,-12 7-112 0,-3-3-35 0,-6 12-45 15,3 8-10-15,0 14-15 16,9 3-6-16,18 1-9 16,8-2 1-16,23-9 5 15,12 2 4-15,14-3 14 16,1 3 4-16,-11 1 8 15,-5 2 5 1,-28 5 10-16,-12 5 1 0,-35 4-4 16,-18 2-20-16,-27 3-96 15,-5 0-64 1,-1 2 78-16</inkml:trace>
  <inkml:trace contextRef="#ctx0" brushRef="#br0" timeOffset="14145.57">15759 12285 601 0,'-8'5'146'16,"0"3"170"-16,-1 3-75 0,-4 3-40 0,1 8-52 0,-12 5-69 0,-1 5-24 0,-4 13-34 16,-1 4-5-16,-1 16-15 0,6 4-6 15,4 7-6-15,1 0-2 16,21-18-4-16,13-11-1 15,23-24 0-15,4-19 14 16,9-10 53 0,-4-18 31-16,-7-1 48 0,-6-10 8 0,-12 2-15 15,-7 3-17-15,-11 3-30 16,1 12-15-16,-9 5-27 0,2 7-14 16,3 13-27-16,8 5-9 15,12 11-8-15,13-1 1 31,8-11 13-31,10-5 4 0,-1-15 13 16,2-5 17-16,-9-3 38 16,-9-2 15-16,-19 0 25 15,-15 2 2-15,-26-6-24 16,-4 5-11-16,-15 1-31 16,1 0-19-16,-1 6-18 15,3 8-14-15,4 16-53 16,0 6-37-16,14 6-114 0,10-4-74 15,25-10 160-15</inkml:trace>
  <inkml:trace contextRef="#ctx0" brushRef="#br0" timeOffset="14362.22">16360 11838 1773 0,'2'3'138'0,"-1"17"57"0,1 12-37 0,0 26-87 0,-4 12-22 0,-1 16-22 0,1 12-7 16,2 9-14-16,0 5-4 0,7 10-2 16,0-6-54-16,0-8-145 15,1-11-98-15,12-19 129 16</inkml:trace>
  <inkml:trace contextRef="#ctx0" brushRef="#br0" timeOffset="14726.69">16654 12383 1380 0,'8'3'141'16,"1"7"88"-16,-1-1-21 0,-8 7-30 0,-5 0-34 0,-7 4-38 0,-9 4-17 0,-12 9-44 0,1 3-18 0,-1-2-22 15,6 0-6 1,15-2-10-16,2-9-3 16,12-2-7-16,7-7 0 15,13-1 4-15,5 4 3 16,3 2 10-16,5-3 2 15,-5 4 3-15,-5-4 4 16,-12 0 8-16,-7 7 3 0,-19 4 1 16,-10 5-1-16,-15 9-11 15,-9-2-19-15,-5 1-65 0,-4-7-68 16,6-5 76 0</inkml:trace>
  <inkml:trace contextRef="#ctx0" brushRef="#br0" timeOffset="23149.38">14148 14970 327 0,'0'-4'133'0,"-1"4"150"0,-7-1-15 0,-3 7-62 0,0 0-26 15,-5 2-49-15,5 5-23 0,-2-8-35 16,4 1-6-16,4-6-7 0,4 0-3 0,-7-5-1 0,5-1-8 0,4 1-15 0,1 2-8 0,15 5-5 0,12 4-5 0,13 5 2 16,10 3 6-1,13 4 2-15,6-4 2 0,9-2-8 16,4-1-4-16,14-7-8 16,7-3 0-16,-5-1-2 15,-10-3-1-15,-26-3-25 16,-13-1-68-16,-13 7 56 15</inkml:trace>
  <inkml:trace contextRef="#ctx0" brushRef="#br0" timeOffset="43614.33">1875 4019 618 0,'25'-21'64'0,"-1"4"71"16,-5 4 15-16,-10 5 4 0,-7 8 14 0,-9 8 3 0,-10 3-14 0,-11 5-30 15,-9 8-22-15,-2-1-37 0,-4 3-18 0,-2-4-25 0,0-2-5 0,-4-4-11 0,-3 6-2 16,2 3-5-16,-2 4-2 0,3 16-5 0,8 9-2 0,14 15-4 15,3 15 0-15,21 9 3 0,5 8 0 16,11 1 3-16,4 3 0 16,18-6 0-16,-4-8-1 0,16-13-1 15,7-14-1-15,8-15 0 16,12-9-5-16,25-26-91 16,18-11-112-16,30-19 122 15</inkml:trace>
  <inkml:trace contextRef="#ctx0" brushRef="#br0" timeOffset="44347.97">7187 5678 587 0,'-10'-7'46'0,"5"-2"70"0,5 7-62 16,-1 1 23-16,4 1 33 0,6 1 10 0,7-7-9 0,8-2-6 0,11-15-3 0,10-1-3 0,7-5-17 0,10-4-11 0,-12 7-26 0,-9 3-12 0,-3 16-16 15,-11 7-7 1,1 20-2-16,-2 18 0 0,-4 25-5 0,0 11-1 0,-5 14-3 16,4 4-2-16,-9-2 4 15,1-2 2-15,-8-9 2 0,-1-3 3 16,-4-12 3-1,-4-2 4-15,-17-9 31 0,-14-10 24 16,-15 4 39-16,-10 2 3 16,-20-8-53-16,-2 7-25 15,-26-20-30-15,-8-8-28 0,-12-20-126 16,-13-9-303-16,-31-38 258 16</inkml:trace>
  <inkml:trace contextRef="#ctx0" brushRef="#br0" timeOffset="51628.18">9267 874 290 0,'4'-1'118'0,"0"-3"145"0,-4-2-4 0,0 6-7 0,-3-2-34 0,-3 1-68 0,-2 4-14 16,-2-5-34-16,-1 4-12 0,0 1-18 0,-3 0-3 0,0 8-11 0,-3-6 3 15,2 1 7-15,0-2-10 0,-3 3-3 0,-2 8-5 0,-7-1-17 0,2 8-6 0,-1 9-13 0,0 6-7 0,4 10-2 16,6 4-4-16,3 1-2 0,10 0-2 0,6-2-1 16,10-4-2-16,4-8 1 15,7-5 1-15,9-10 1 16,0-5 1-16,5-10 1 16,9-7-2-16,2-12-79 0,5-5-65 0,15-15-168 15,1-2-138 1,-3-10 248-16</inkml:trace>
  <inkml:trace contextRef="#ctx0" brushRef="#br0" timeOffset="51963.31">9654 1169 361 0,'0'-17'172'0,"-3"1"186"0,-7 3-19 0,-7-3-57 0,-7 1-28 0,-10-4-43 0,-6 1-30 0,-9 6-68 15,0-1-35-15,-7 15-56 0,2 9-13 0,13 14-14 0,3 7-6 0,17 5-4 0,18 1-2 0,14-5 3 16,13-7 1-16,19-12 5 31,7-5 3-31,2-12 6 0,0-3 4 16,-12-10 8-16,-7-3 4 0,-13 0 5 16,-9-4 1-16,-4-1-1 15,-6 0-1-15,-2 7-5 16,-4 6-3-16,3 11-9 15,2 11-4-15,0 13-4 16,7 4-3-16,1 5 3 16,4 2 1-16,10-7-27 0,4-3-50 15,2-10-125-15,7-6-101 0,14-18 153 32</inkml:trace>
  <inkml:trace contextRef="#ctx0" brushRef="#br0" timeOffset="52577.55">10170 1081 1288 0,'-19'0'165'16,"-17"6"111"-16,-4 5-25 0,-17 10-99 0,1 5-47 0,7 7-64 0,8 4-23 0,23 5-27 15,6-1-6-15,16-8-7 0,15-1 5 0,13-13 6 0,7-6 3 0,13-9 8 0,2-8 2 0,-4-12 5 16,-2-9 1 0,-10-15 2-16,-4-6 0 0,-4-20 0 15,0-5-1-15,-1-17 1 16,-10-13 3-16,-4-3 7 0,-4 11 2 16,-3 25 17-1,-1 24 5-15,-1 44 4 16,-3 14-3-16,-4 33-22 15,-7 10-7-15,1 27-10 16,-4-5 2-16,2-2 0 16,6-3 0-16,3-17-4 15,3-4-2-15,5-13-2 16,-2-9 0-16,2-17-1 0,-2-7 0 16,4-10 5-16,2-4 1 0,9-4-3 15,-1 0-2 1,7 11-6-16,2 3-1 0,-1 13 2 15,0 5 2-15,-2 1 2 16,8-6 1-16,6-15 0 16,2-2 0-16,9-15 4 15,-4-8 0-15,-6-4 5 16,-5-7 2-16,-17 0 5 16,-4 5 4-16,-15 2 11 15,-8 4 4 1,-14 13-5-16,-4 11-6 15,0 19-21-15,2 13-9 0,10 12-5 16,11 5-1-16,9-3 3 16,11-7 2-16,15-11-34 15,2-4-48-15,17-21 133 16,-4-6-72-16</inkml:trace>
  <inkml:trace contextRef="#ctx0" brushRef="#br0" timeOffset="53132.8">12017 1043 495 0,'-1'-3'156'0,"-4"-4"208"0,-6 4-108 0,-3 3-39 0,-5 0-35 0,-3 11-54 0,-2 0-18 0,-9 3-33 0,1 1-16 0,-2 2-32 16,4 5-15-16,9 0-11 15,10-4-3 1,17-1-2-16,10 0 1 15,17-3 4-15,3 2 5 16,13 0 8-16,2 4 2 16,-2-1 1-16,-8 3-1 15,-19 4 8-15,-11 2 0 16,-28 7 1 0,-15 3-1-16,-15 6-11 0,-9-2-11 0,-2-10-60 15,4-2-58-15,17-24-203 16,8-12-236-16,31-48 309 15</inkml:trace>
  <inkml:trace contextRef="#ctx0" brushRef="#br0" timeOffset="53327.39">12240 1048 994 0,'31'20'132'0,"-4"4"101"0,-7 6-19 0,-5 8-68 0,-4 1-39 16,-3 7-56-16,3-4-13 0,-2 7-23 0,-4-5-1 0,3-6-5 0,1-3-2 16,-1-23-3-16,9-7-3 15,1-16-54-15,2-17-65 0,2-16 68 16</inkml:trace>
  <inkml:trace contextRef="#ctx0" brushRef="#br0" timeOffset="53493.16">12170 809 1115 0,'-38'8'134'0,"5"0"128"0,19-3-153 0,6-5-12 0,11-6-53 0,8-9-10 0,16-7-176 16,8-4 109-16</inkml:trace>
  <inkml:trace contextRef="#ctx0" brushRef="#br0" timeOffset="54004.03">12618 966 1112 0,'0'14'120'0,"0"-2"51"0,0-8-41 0,3-3 13 0,5-1-59 0,2 2-22 0,5 2-21 15,3 1-10-15,15 3-18 0,6-5-4 0,9 8-5 16,4-1 13-16,-6 5 0 16,-2 6 3-16,-25-1 22 31,-10 9-8-31,-20 4 9 0,-11 0-3 0,-17 11-15 16,-14 2-7-1,-3 4-10-15,-4 2-3 0,19-6-5 16,14-6-2-1,24-10-6-15,11-8-1 16,34-14 4-16,15-8 4 16,20-19 6-16,1-8 3 0,1-11-1 15,-1-6-1-15,3-3-1 16,-1 2 0 0,1 1 2-16,-9 5 4 0,-23 12 12 15,-19 2 28-15,-30 7 34 16,-17-1 4-16,-29 8 1 15,-6 7-26-15,-9 15-37 16,-3 14-12-16,12 21-17 16,10 10-6-16,18 8-6 15,15 0 2-15,28-2 1 0,9-10 2 16,22-13 3-16,12-10 3 16,14-15-35-16,4-6-61 0,10-13-85 15,-8 2-112-15,3-26 151 31</inkml:trace>
  <inkml:trace contextRef="#ctx0" brushRef="#br0" timeOffset="54393.04">14243 1098 907 0,'-6'3'142'15,"1"2"133"-15,7-4-35 0,9-1-46 0,11-1-49 0,11-7-75 0,11 2-18 0,3 1-26 16,1 0-13-16,4 5-11 16,0 2-1-16,1 3-19 15,0 1-46-15,-12 5-224 16,-11 2 183-16</inkml:trace>
  <inkml:trace contextRef="#ctx0" brushRef="#br0" timeOffset="54563.09">14287 1421 1536 0,'8'5'195'0,"-3"-2"-21"0,19 2-79 0,4 1 0 16,15-4-20-16,15-2-27 0,10-2-36 0,7-6-4 0,20-4-21 0,-2-2-72 0,8-5 56 15</inkml:trace>
  <inkml:trace contextRef="#ctx0" brushRef="#br0" timeOffset="57038.9">15442 849 852 0,'-14'3'85'0,"0"-1"111"0,3 1-33 0,7-3 44 0,1-3-28 0,6 1-59 0,1 0-18 0,7 1-24 0,1-4-15 0,12 5-16 15,-5 0-8 1,16 3-15-16,1 0 3 0,3-1-8 15,2 3-4 1,-1 1-6-16,-2 7-7 16,-7 1 0-16,-12 3 4 15,-8 5 9-15,-14 0 4 0,-19 2 3 16,-2 0 1 0,-10 1-9-16,2 5 0 0,-1-8-8 15,16 6-5-15,15-6-5 16,4 2-4-16,15-2 5 15,11-4 4-15,2 2 5 16,11 5 2-16,8 4 2 16,-9 4 4-16,-3-5 1 15,-5-1 5-15,-11 1-2 16,-14-1 1-16,-16 3 10 0,-12 2 2 0,-20-2-5 31,-6 1-5-31,-8-6-22 16,4-4-22-16,1-12-54 0,4-7-36 0,11-15-133 31,9-15-81-31,27-27 178 0</inkml:trace>
  <inkml:trace contextRef="#ctx0" brushRef="#br0" timeOffset="57408.84">16229 899 1151 0,'19'-3'138'0,"-5"2"63"0,-1 1 17 0,-2 1-87 0,2 4-40 16,12-5-39-16,7 0-14 0,9 0-22 0,1 3-4 16,2 10-8-16,-1 4 0 15,-16 5 7-15,-12 0 2 16,-19 10 12-16,-14-1-3 15,-10 10-1 1,-10 3-3-16,-9 1-11 16,1-3 2-16,-4-1-7 15,9-1 0-15,11-6-3 16,11 1-4-16,19-10 1 16,11-1 1-16,16-8 8 15,2-1 4-15,13-4 1 16,3-1-2-16,4-9-4 0,5-2 2 15,3-7-19-15,6-1-49 16,9-4-141-16,2-4 120 0</inkml:trace>
  <inkml:trace contextRef="#ctx0" brushRef="#br0" timeOffset="57655.03">17201 940 1336 0,'-13'-8'115'0,"-1"7"106"0,2 1-68 0,4 12-1 0,0 9-36 0,6 11-59 0,2 9-3 0,0 15-18 0,-1 7-11 0,1 5-16 16,0 5-1-16,1-5-5 15,1-2-3-15,-1-6-58 16,1-8-31-16,4-13-162 15,-3-10-288-15,9-29 331 16</inkml:trace>
  <inkml:trace contextRef="#ctx0" brushRef="#br0" timeOffset="57924.65">17588 986 1248 0,'-21'13'121'0,"-7"-1"44"0,-5 6 18 0,-10-1-30 0,-6 5-40 0,-3-3-33 0,-6 0-15 0,7 0-33 16,5 1-14-16,13-1-16 16,16 2-6-16,11 7-6 15,10 7 3-15,15 1 3 16,13 2 4-16,10-3 2 0,7-2 0 15,5-8 5-15,-2-8-37 16,2-10-83-16,4-7-64 16,-1-19 73-16</inkml:trace>
  <inkml:trace contextRef="#ctx0" brushRef="#br0" timeOffset="58507.81">17894 986 1481 0,'-7'5'101'16,"-4"9"21"-16,3 11 13 0,4 11-39 0,4 5-22 0,0 8-25 0,0-1-13 0,1 1-25 0,1-2-5 0,1-5-3 16,2-5-2-16,-4-10-22 15,-1-5-20-15,2-10-40 16,-4-10-16-16,1-4 1 15,-6-12 20-15,4-11 46 16,0-10 27-16,-5-12 51 16,5-8 14-16,0-13 21 0,3-11-1 15,1-3-13 1,11 6-2-16,8 12-9 0,7 8-4 0,8 19-2 16,1 7-10-1,6 15-6-15,6 12-3 0,1 10-9 16,-7 4-2-1,-4 4-14-15,-14 1-3 16,-12 11-4-16,-10 0 4 16,-19 3 8-16,-16-2 0 15,-23 7-8-15,-4-4-5 16,7-2-5-16,4-7-2 16,25-8 2-16,8-5-2 15,20-4-5-15,13 3 0 0,13-3 7 16,12 4 8-16,12 4 8 15,4 3 2 1,4 3-2-16,-8-4-3 0,-15 4 0 16,-11 0-1-16,-9 0 4 15,-11 3 2-15,-12 3 9 16,-9 2 3-16,-17 3-1 16,-16 2-3-16,-20-7-22 15,-8 0-29-15,-7-4-82 16,-2-10-65-16,4-10 90 15</inkml:trace>
  <inkml:trace contextRef="#ctx0" brushRef="#br0" timeOffset="59057.97">14308 2174 414 0,'-11'22'128'0,"-2"-7"98"15,13 3-17-15,3-1-10 0,18-7-34 0,2 2-21 0,7-7-30 0,0-7-23 0,4-6-30 0,-3-3-14 0,7 2-27 16,-2 1-7-16,-4-3-12 15,-7 5-32-15,-11-2-156 32,-12 8-265-32,-1-6 252 0</inkml:trace>
  <inkml:trace contextRef="#ctx0" brushRef="#br0" timeOffset="59200.48">14289 2480 1239 0,'22'11'99'0,"11"-4"47"0,0 0 15 0,13-4-52 0,-5-3-33 0,0-2-46 0,5 1-21 0,-4-1-304 16,7 2 215-16</inkml:trace>
  <inkml:trace contextRef="#ctx0" brushRef="#br0" timeOffset="60876.04">15310 2369 329 0,'0'6'111'0,"-2"-4"199"0,0-2-68 0,2-9 16 0,0 4-42 0,0-3-96 0,2-3-28 16,1 5-28-16,-1-7-10 0,7 0-16 15,5 4-6-15,10-4 1 16,8 7 0-16,13-2 4 15,6 6-1-15,-1 4-14 16,-2 3-4-16,-14 7-10 16,-7-1-3-16,-9 10 4 15,-12-1 3-15,-6 9 5 0,-14-2 3 0,-10 4-6 16,-11 4-5 0,-10 3-6-16,-4 1-6 15,-7 1 2 1,1-1 0-16,14-4 1 15,8-8 2-15,20-12-2 16,6-1 0-16,16-4 1 0,5 1 7 0,15 0 7 31,7-2 3-31,16 1-5 16,8-1-5-16,0-2-6 16,5-1-1-16,-7-6 7 0,-4-6-28 15,1-5-93-15,-6-4-72 16,-2-10 81-16</inkml:trace>
  <inkml:trace contextRef="#ctx0" brushRef="#br0" timeOffset="61410.53">15982 1912 758 0,'0'-3'104'0,"0"1"124"0,0 0-59 0,-4 2-9 0,-3 4-26 0,-3 2-55 0,-1 2-16 0,-2 4-22 0,2 6-10 0,0-1-16 0,5 4-2 16,1-4 2-16,4 3 3 0,4-4 6 15,5 2 7-15,3-1-2 16,3-1-2-16,8-4-4 31,7 4-2-31,7-3-1 0,2-2 3 16,-5-2 11-16,6-1-3 16,-9 2 0-16,-12 1-4 15,-6 3-10-15,-12-2 1 0,-22 1-13 16,-2 3-16-16,-10 0-54 15,-4-1-51-15,2-2-151 16,-1-5-184-16,10-7 253 16</inkml:trace>
  <inkml:trace contextRef="#ctx0" brushRef="#br0" timeOffset="61607.71">15930 1973 565 0,'23'-8'130'16,"4"-3"211"-16,1 3-186 0,7 4-18 0,0 2-43 0,-2-4-75 0,6 1-9 0,-2 2-158 0,2-6 109 15</inkml:trace>
  <inkml:trace contextRef="#ctx0" brushRef="#br0" timeOffset="84282.9">17330 2364 342 0,'0'-7'108'0,"0"2"127"0,0-2-1 15,0 7-9-15,0-4-22 0,0 1-42 0,-1 3-19 0,-1 7-23 0,-1 6-7 0,-6 4-16 0,-4-2-5 0,-7 0-24 0,-10 6-14 16,-2 9-23-16,-6 6-8 16,-3 4-14-16,-6 1-2 31,-1 1-1-31,3 2-2 0,-3-6 1 16,9-5 0-16,1-11 1 15,5-6 0-15,12-14-14 16,1-5-28-16,9-15-99 15,5-7-77-15,6-10 108 16</inkml:trace>
  <inkml:trace contextRef="#ctx0" brushRef="#br0" timeOffset="84550.59">16927 2301 1011 0,'-4'2'140'16,"-5"6"133"-16,0 0-22 0,-3 1-32 0,3-4-39 0,1 0-71 0,8 1-20 0,5 7-21 15,12 7-19-15,12 5-16 0,-3 2-4 0,14 9-9 0,6 4-4 0,1 9-4 0,3 4-4 0,6 1-2 16,-3 3 0-16,-7-8-3 0,1-2 2 16,-9-9-34-16,-2-12-39 0,-7-8-112 0,-4-7-119 0,0-16 161 0</inkml:trace>
  <inkml:trace contextRef="#ctx0" brushRef="#br0" timeOffset="85296.24">17824 2383 763 0,'2'-1'128'0,"-2"-4"92"0,3-3-1 0,3 0-37 15,-1-1-31-15,6-4-30 0,3 1-10 0,10-1-27 0,3-1-9 0,3 1-16 0,3-1-8 0,6 3-20 0,-1 8-13 0,5 0-11 0,4 9-4 16,-11 5-3-16,-4 0 0 16,-12 3 0-16,-10 2 0 0,-10 3 3 15,-8 12-3-15,-8 6-1 16,-9 2-3-16,-14 7 2 15,-10 0 2-15,-3-4 2 16,1 4 1-16,1-8 6 0,9-5 2 16,7-10-4-1,11-4-2 1,18-6-3-16,7-7 1 16,21 1 8-16,9-4 1 0,15 0-2 15,15 2-1-15,6-2-4 16,6-2-1-16,1-2-2 15,-5-7-1-15,-9-5-99 16,-2-2-79-16,-12-9 95 16</inkml:trace>
  <inkml:trace contextRef="#ctx0" brushRef="#br0" timeOffset="85614.91">18477 1700 855 0,'0'11'135'0,"-6"12"143"0,3 2-44 0,0 8 2 0,1 2-53 0,2 1-71 0,5-5-23 0,3 3-30 0,-3-9-16 0,4 2-28 0,-3-5-3 15,-1-7-12-15,1-2-34 0,-3-7-91 0,4-1-74 0,2-5 92 16</inkml:trace>
  <inkml:trace contextRef="#ctx0" brushRef="#br0" timeOffset="85962.73">18700 1735 1095 0,'-2'-9'162'0,"2"6"56"0,0-1-39 0,-3 4-30 0,1 10-83 0,-1 7-17 0,2 8-11 0,1 4-7 0,1-1-9 16,7-3-3-16,5-2-1 15,1-9 3-15,11-10 8 16,4 1 4-16,7-10 2 16,2-1-3-16,-2-6 0 15,-9-6 4-15,-10-1 16 16,-4-1 7-16,-16-10 4 15,-5-3-13-15,-9-4-25 16,-7 0-12-16,3 7-22 16,-2 7-6-16,-3 16-15 0,1 11 2 15,-2 20-71-15,2 11-38 16,3 12 78 0</inkml:trace>
  <inkml:trace contextRef="#ctx0" brushRef="#br0" timeOffset="108146.09">4716 3736 706 0,'5'-9'123'0,"-4"6"108"0,-1 3-16 0,0 8-66 0,-3 4-26 0,-6 17-49 0,-2 7-21 0,-4 22-32 0,3 10-9 0,2 16-8 0,6 1-2 15,8-14-1-15,7-10-1 0,15-34 2 0,2-13 0 0,5-26 16 16,-3-15 9-16,6-19 30 16,-10-7 18-16,-9-3 12 0,-3 0-7 15,-9 11-22-15,0 9-15 16,4 22-18-16,-4 14-3 16,3 27-9-16,-3 15-5 0,13 17-7 15,3 1-1-15,12-13 0 16,8-9 1-1,6-24 7-15,-2-11 21 0,-4-20 41 16,-7-8 16 0,-12-10 20-16,-7-8-9 15,-7-4-28-15,-7-4-10 0,-7-4-24 16,-2 2-9-16,-11-3-14 16,3 6-6-16,0 11-6 15,1 4-3-15,8 21-25 16,6 12-34-16,-4 1-116 15,11 13-80 1,21 4 130-16</inkml:trace>
  <inkml:trace contextRef="#ctx0" brushRef="#br0" timeOffset="108908.64">5827 3883 1243 0,'-11'-19'122'0,"-4"-5"86"0,-2 1 4 0,-7-1-86 0,-1 1-26 0,-2 7-55 0,1 6-20 0,0 17-12 16,3 7-5-16,-1 22-10 16,0 7-4-1,9 17-1-15,3-4 1 16,12-7 2-16,13-11 0 15,9-22 0-15,2-8 2 0,6-21 2 16,-3-6 6 0,-1-14 16-16,3-5 10 15,-5-6 22-15,-1-2 5 0,-9 7-3 16,-1 1-6 0,-5 13-16-16,-5 11-11 0,-3 15-15 15,-8 17-4-15,3 18-8 16,-2 5 3-16,5 6 0 15,7-3 1-15,7-12-2 16,7-9-1-16,14-18 1 16,1-6 2-16,5-12 1 15,5-1 5-15,-6-7 3 0,-8 4 2 16,-8 3-2-16,-6 3-1 16,-7 9-3-1,-2 2-1-15,-1 6 0 16,-3 2-1-16,0-4-2 15,7-4 0-15,4-10 0 16,-2-6 1-16,4-11 17 16,-3-1 9-16,1-7 3 15,-4 2 5-15,2-1-15 16,1 0-7-16,-2 6-1 16,-2 4-3-16,1 7 3 15,1 9 2-15,1 15 0 0,1 7-2 16,-2 16-3-1,0 4-4-15,-6 15-1 0,1 2 1 0,-7 1 3 16,1 0-2-16,-4 1-5 16,3 1 2-16,1 1-8 15,0 2 0-15,-6-3 5 16,-5-2-1 0,-10-3-11-16,-4-7-6 0,0-9-24 15,-5-8-15-15,0-20-43 16,3-5-28-16,2-23-100 15,-1-17-56-15,20-17 154 16</inkml:trace>
  <inkml:trace contextRef="#ctx0" brushRef="#br0" timeOffset="109362.56">6174 3487 876 0,'-5'5'127'0,"-4"3"102"0,-12 4-24 0,-6 7-78 0,-1 2-29 0,-8 4-49 0,10 5-20 0,20-2-27 16,6 7-4-16,17-2-1 0,9 0-1 16,4-1 1-16,3-1-8 15,-3-8-108-15,3-8-266 16,3-8 235 0</inkml:trace>
  <inkml:trace contextRef="#ctx0" brushRef="#br0" timeOffset="109686.49">6656 3550 704 0,'-7'-12'119'0,"-9"10"120"16,-14 4-87-16,-11 18-2 0,0 10-39 0,1 10-37 0,4 4-19 0,17-5-35 15,7 1-10-15,15-4-9 0,11-6-1 0,11-5 7 0,5 0 9 0,5-3 8 16,3-3 2-1,-10 2-4-15,-4 2-2 0,-21-4-1 16,-16 3 0-16,-18-3 1 16,-10 2-26-1,-5-9-99-15,5 1-107 0,8-11 105 16</inkml:trace>
  <inkml:trace contextRef="#ctx0" brushRef="#br0" timeOffset="109921.01">6868 3672 1025 0,'11'4'153'0,"5"4"74"0,6-6-43 0,5 0-43 0,4-4-65 0,2-1-20 0,4-7-25 0,-9 1-13 0,-3 6-4 0,-3 1-68 0,-11 2-216 16,-9 0 181-16</inkml:trace>
  <inkml:trace contextRef="#ctx0" brushRef="#br0" timeOffset="110102.4">6906 3948 1167 0,'30'4'124'0,"1"0"47"0,7-4-22 0,0 0-33 0,3-4-62 0,-2-5-26 16,-1-4-43-16,2-1-71 0,6 3 55 0</inkml:trace>
  <inkml:trace contextRef="#ctx0" brushRef="#br0" timeOffset="110502.09">7616 3416 1095 0,'6'0'163'0,"-4"5"214"0,2 4-183 16,-1 14 11-16,1-1-33 0,-12 9-46 0,-3 2-26 0,-11 2-54 0,-2 11-19 15,2-2-16-15,4 2-8 0,11-1-4 16,0-12 0 0,7-3-7-16,5-4-1 0,9-6-3 15,7-6-1 1,6-7-35-16,-1-4-17 0,1-13-53 0,2-2-35 16,-3-10-71-1,1-2-39 1,-3-4-42-16,-2-2 28 0,-6-2 105 15,0 2 77 1,-7 13 214-16,0 6 65 0,-9 11 84 16,0 1 19-16,-3 18-46 15,-3 11-25-15,4 8-51 16,1 5-35-16,1 7-66 0,1-1-26 16,7-2-37-16,-3 1-13 15,0-1-94-15,1 0-65 16,-4-4 87-1</inkml:trace>
  <inkml:trace contextRef="#ctx0" brushRef="#br0" timeOffset="113634.21">21110 4738 291 0,'0'-16'89'0,"0"-1"94"0,-3 2-7 0,3 9 8 0,-1 0 0 16,-4 4 2-16,3 2-6 0,2 10-33 0,7 2-10 15,-4 12-18 1,2 6-7-16,4 17-31 0,-4 2-19 16,3 8-33-16,-4 4-12 15,1-7-10-15,-3 0-2 16,1-10-1-16,-3-2-9 0,0-10-90 16,-3-5-55-16,-5-8-131 15,1-8-111-15,-2-14 225 16</inkml:trace>
  <inkml:trace contextRef="#ctx0" brushRef="#br0" timeOffset="114011.53">21093 4960 1032 0,'2'-82'150'16,"1"5"125"-16,6 8-43 0,4 18-69 0,-1 10-27 0,6 17-24 0,2 9-9 0,6 10-25 15,4 5-10-15,1 6-29 16,5 7-14-16,1 7-15 15,-7 1-3-15,-10 7-6 16,-9 1-1-16,-20 4 2 0,-13 3 2 16,-18 3-2-1,-6 4 0-15,1-13-11 16,2-2-1-16,18-12 2 16,4-6-3-16,20-3 4 0,4-2-1 15,14 6 0 1,2 2 4-16,8 3 8 0,8 6 3 15,3 1 7 1,6 4 2-16,-3 2-1 16,-7-3-3-16,-13 6-5 15,-7-4-1-15,-17 1 0 16,-11 1 1-16,-19-5-17 16,-4 0-25-16,-5-4-81 0,-4-6-57 15,11-7-194-15,4-8 203 16</inkml:trace>
  <inkml:trace contextRef="#ctx0" brushRef="#br0" timeOffset="114217.12">21552 4449 1424 0,'33'3'127'0,"-1"13"59"0,-9 13-8 0,-5 23-65 0,-2 9-33 15,-13 19-36-15,0 10-10 0,-3 8-16 16,-2-6-4-16,2-15-5 16,8-6-1-16,-5-18-49 15,8-8-70-15,-1-15-291 16,-1-8 240-16</inkml:trace>
  <inkml:trace contextRef="#ctx0" brushRef="#br0" timeOffset="114417.56">21946 4381 1700 0,'0'0'118'0,"-1"10"46"0,1 14 1 0,-3 21-46 0,1 17-24 0,-4 13-37 0,4 9-14 0,-2 4-22 16,-3 4-9-16,6-5-5 15,-1-9 1-15,4-8-20 16,2-12-33-16,4-12-147 16,2-5-70-16,4-19 125 15</inkml:trace>
  <inkml:trace contextRef="#ctx0" brushRef="#br0" timeOffset="114633.37">22260 4608 981 0,'-41'18'140'0,"-3"5"90"0,-5 14-84 0,2 4 19 0,8 11-58 0,9 5-20 0,17-2-29 0,13-8-23 0,14-9-22 0,10-10-4 16,6-12-33-1,5-5-63-15,1-11-224 16,3-11 186-16</inkml:trace>
  <inkml:trace contextRef="#ctx0" brushRef="#br0" timeOffset="114916.79">22551 4690 972 0,'-8'-3'169'0,"-11"3"161"0,-10 7-137 0,-8 4 1 0,-1 8-60 0,-5 3-25 0,8 8-42 0,7-4-18 0,11 1-26 0,17 0-9 0,12 0-7 16,10 4 1-16,12-1 3 16,-4 7 1-16,-2-1-4 15,-3-5-1-15,-3 3 1 16,-9-6 0-16,-12-4 4 16,-1-5 2-16,-14-4 0 31,-6-2-3-31,-10-7-40 0,0-6-38 0,5-6-113 15,1-8-83-15,22-11-228 16,15-20 263-16</inkml:trace>
  <inkml:trace contextRef="#ctx0" brushRef="#br0" timeOffset="115100.51">22686 4703 863 0,'34'0'145'0,"-3"11"119"0,-7 13-31 0,-15 18-68 0,-6 12-34 0,-11 14-37 15,-4 0-5-15,-1-7-28 16,5-7-11-16,8-23-29 16,7-7-8-16,10-15-9 15,7-9-29 1,10-9-103-16,7-8-92 0,0-17 104 16</inkml:trace>
  <inkml:trace contextRef="#ctx0" brushRef="#br0" timeOffset="115233.29">22891 4497 1402 0,'-50'-2'133'0,"1"2"79"0,3 2-58 0,15 1-49 0,7-3-43 0,15-5-38 0,5-3-16 16,8-5-94-16,7 1-74 15,11 4 81-15</inkml:trace>
  <inkml:trace contextRef="#ctx0" brushRef="#br0" timeOffset="115784.93">23117 4653 855 0,'-5'22'128'0,"-7"0"121"0,-1-6-44 0,0-10-23 0,1-1-37 0,12-5-58 0,3-7-6 15,8 4-21 1,8 2-19-16,1-3-17 0,7 1-8 15,6 3-10 1,4 5-1-16,-4-2 1 16,2 5 0-16,-7-2 2 15,-6 4 1-15,-16 4 3 16,-7 3 1-16,-18 7 2 16,-8 4-1-16,-12 7-3 15,1 5-6-15,1 5-2 16,4 1-3-16,13 0 0 15,2-7 0-15,15-7 0 16,6-6 3-16,8-10 5 0,8-6 10 16,10-6 14-16,7-8 4 15,19-6-2-15,10-9 0 16,11-6 10-16,6 1-3 0,1-4 3 16,-2 0-6-16,-9 1-16 15,-18 0 8-15,-16-9 19 0,-11 6 10 16,-24 0 9-1,-9 5-11 1,-28 20-32-16,-10 10-15 0,-17 26-19 16,2 7 0-16,7 8 5 15,18 1 1-15,21-9 1 16,15-2-2 0,24-12 4-16,9-8 0 0,12-5-7 15,10-10-26-15,-5-6-74 16,3 4-46-16,-1-15-159 15,-7 0-208-15,10-4 308 16</inkml:trace>
  <inkml:trace contextRef="#ctx0" brushRef="#br0" timeOffset="116258.21">20700 5957 797 0,'-8'0'180'0,"4"0"148"0,4 0-84 0,0 0-9 0,11 1-63 0,3 1-25 15,13 1-49-15,9 3-13 0,5-6-39 16,5 0-16-16,-5 0-1 0,-2-7-48 16,-12 2-78-16,-7-6-50 15,-10 6-224-15,-2 0 216 0</inkml:trace>
  <inkml:trace contextRef="#ctx0" brushRef="#br0" timeOffset="116401.58">20677 6176 1023 0,'1'11'116'0,"9"-3"101"0,4-2-68 16,13-6-27-16,9-9-46 0,18-9-58 0,7-8-61 0,4-9-258 0,10 0 199 15</inkml:trace>
  <inkml:trace contextRef="#ctx0" brushRef="#br0" timeOffset="116800.05">21405 5768 1209 0,'18'-7'138'0,"4"-4"129"0,8-1-114 0,6-1 4 0,5 4-38 16,2 5-32-16,-10 8-43 0,-6 3-18 0,-12 3-23 0,-7 7-2 16,-12 1-2-16,-9 4 0 0,-15 4-8 15,-7 4-13 1,-11 4-13-16,2-1 0 0,9-5 10 31,12-4 11-31,18-7 13 0,8-4 0 16,19 1 7-16,5-1 7 15,15-1 13-15,4 4 5 16,-3 1 4-16,1 1 1 16,-16 1-7-16,-6 1-2 15,-12-3-4-15,-4 4-2 16,-15-4 1-16,-10 4-4 15,-16-2-15-15,-11 1-25 16,-9 1-38-16,0-2-25 0,1-5-81 16,7-3-33-16,19-10 106 15</inkml:trace>
  <inkml:trace contextRef="#ctx0" brushRef="#br0" timeOffset="117216.19">22021 5742 1100 0,'6'2'116'0,"2"-2"65"0,-3-3 12 0,1 1-27 0,-1 1-40 0,6 1-50 0,4 1-12 15,11 2-27-15,8 7-9 16,3 6-8-16,2-1-8 16,-11 7-7-16,-4 2-1 15,-14 4-2-15,-10 2 0 16,-22 4-2-16,-7 0-3 16,-18 6-10-16,-2-1-6 0,0 1 5 15,5-3 2 1,11-8 11-16,6-2 4 0,19-7 0 15,3-4-1-15,13-4 6 0,10-2 7 16,5-8 4 0,9-4 1-1,1-9-14-15,5-3-31 0,6-10-88 16,0 0-71-16,10-2 92 16</inkml:trace>
  <inkml:trace contextRef="#ctx0" brushRef="#br0" timeOffset="117432.73">22656 5905 1164 0,'16'-7'131'0,"2"1"68"0,7-5-65 0,2 10 3 0,7-6-67 0,3 6-20 15,2 1-33 1,-4 3-10-16,1 2-67 16,-4 1-52-16,-15 2-281 15,0 3 228-15</inkml:trace>
  <inkml:trace contextRef="#ctx0" brushRef="#br0" timeOffset="117616.12">22718 6099 952 0,'-2'1'147'0,"2"3"273"0,4-3-252 0,8-1-26 0,7-3-9 0,8-3-83 0,9-5-16 0,8 1-42 16,5-2-42-16,3-1-91 15,-1 0-118-15,10 1 143 0</inkml:trace>
  <inkml:trace contextRef="#ctx0" brushRef="#br0" timeOffset="117998.99">23395 5898 1004 0,'0'-14'80'0,"3"0"101"0,6 0-53 0,10 3 22 0,5 1-9 0,9 6-39 0,3 1-16 0,4 4-35 16,-1 9-14-16,-6 5-21 15,-1 1-6 1,-8 9-4-16,-4-1-4 0,-10 1-4 16,-6 4 1-16,-10-1 4 15,-16 5 3-15,-11 5 5 16,-8 1-2-16,-8 4-1 15,1 3 1 1,14-10-2-16,13-4 0 16,24-7 7-16,12-3 9 15,15-8 11-15,12-6 3 0,4-5-2 16,3-6-10-16,-2-5-11 16,-4-6-21-16,-2-10-50 15,0-3-28-15,5-10-130 16,-5-8-142-16,7 0 208 15</inkml:trace>
  <inkml:trace contextRef="#ctx0" brushRef="#br0" timeOffset="118330.82">24258 5406 1653 0,'-15'0'83'0,"-8"0"11"0,-2 10-3 0,-5-1-10 0,4 4-17 0,3 4-6 0,8-2-7 0,6-1-19 0,4 2-6 0,10 4-18 16,4 1-5-1,9 8-3-15,4 1 1 16,9 8 2-16,4 3 0 16,8-3 2-16,-2 0 0 15,-3-8 1-15,-8 0-1 16,-10-10 1-16,-12 1 0 15,-13-4-1-15,-15-3-3 16,-13-1-22-16,-12-2-26 16,-2-3-100-16,-2-6-86 0,13-4 123 15</inkml:trace>
  <inkml:trace contextRef="#ctx0" brushRef="#br0" timeOffset="118475.07">24147 5313 1424 0,'7'2'108'0,"7"-2"31"0,17 6-65 0,7 1-13 0,11-3-47 0,9-4-5 0,-4-1-73 0,3-7-47 16,4 3 58-16</inkml:trace>
  <inkml:trace contextRef="#ctx0" brushRef="#br0" timeOffset="127565.18">9626 6346 473 0,'-2'4'107'0,"2"0"98"0,-10-4-29 0,6 7-67 0,-10-1-31 0,4-3-40 0,4 5-12 0,4-5 6 0,4-1 10 15,-7 6 24-15,0-5 11 0,-4 1 0 16,7 4-5-16,-4 2-17 16,6 1-13-16,-5-5-12 15,5-4-1 1,0-1 8-16,10 1 3 0,-7-8 4 0,6-2-1 16,-7-3-9-1,-13-2 3-15,17 7-10 16,-6-4 0-16,8 7-3 15,6 3-5 1,0-2-4-16,4 1-3 16,7 1-4-16,-1 1-2 0,9 6 6 15,2 1 2-15,4 7-2 16,-3 3 3-16,-7 1-1 16,-9 4 1-16,-12-2 10 15,-8 7 0-15,-13-1-3 16,-12 3-3-16,-11 8-6 15,-7-2-5-15,-4 8-5 0,-4 2 0 16,4 3-3-16,0 0-1 16,7-5 1-1,7-3 0-15,19-13-4 0,11-4-1 16,17-8 7-16,11 3 10 16,2-7 17-1,3 3 10-15,3-9-3 0,-7-1-7 16,3-4-11-1,-5-4-8-15,3-2-8 16,0 4-13-16,4-6-85 0,-1-4-65 16,7-9-335-16,-1-5 288 15</inkml:trace>
  <inkml:trace contextRef="#ctx0" brushRef="#br0" timeOffset="127985.54">10113 5813 780 0,'-3'-3'131'16,"-7"2"141"-16,2 2-41 0,-7 4-18 0,4 0-36 0,-5 15-52 0,6-9-17 0,6 3-25 15,4-12-15-15,-10 12-30 0,10-3-10 0,3 2-17 0,4 3-7 0,4-4 1 0,1 4-4 0,7-7 1 16,5 1 6-16,11-7 3 0,-4 3 2 0,4-1 2 15,0 0 0-15,-16 6-1 16,-8 0 1-16,-11 6 1 16,-4 4 0-1,-14 4-6-15,-3 3-10 0,-6-1-58 16,-6 0-46-16,-2-7-108 16,5-5-66-16,-3-11 148 15</inkml:trace>
  <inkml:trace contextRef="#ctx0" brushRef="#br0" timeOffset="128171.32">10018 5865 1020 0,'8'-20'138'16,"3"4"131"-16,0 2-26 0,3 6-41 0,2 3-36 0,6-3-71 0,8 5-35 0,2-5-42 0,-2 0-11 16,3-3-22-16,-5 0-62 0,7 0-263 0,6 10 218 0</inkml:trace>
  <inkml:trace contextRef="#ctx0" brushRef="#br0" timeOffset="128595.94">10758 6394 773 0,'8'-11'172'0,"-2"7"137"0,2 4-81 0,-6 5-18 0,-4 5-60 0,1 15-22 0,-15 0-45 0,-5 4-11 0,-2 18-34 0,-10-12-13 16,0 10-17 0,-2 3-7-16,5-7-36 15,3-5-42-15,2-8-97 0,0-4-104 0,7-16 149 16</inkml:trace>
  <inkml:trace contextRef="#ctx0" brushRef="#br0" timeOffset="128777.99">10406 6375 1104 0,'21'12'102'0,"7"7"66"0,10 0-14 0,6 6-30 0,10 2-33 0,15 5-48 0,4 1-12 0,-7 10-15 0,-4-4-7 15,-23 4-17 1,-7-2-41-16,-5-4-169 15,-5 0 138-15</inkml:trace>
  <inkml:trace contextRef="#ctx0" brushRef="#br0" timeOffset="129300.78">11377 6329 773 0,'15'-6'152'0,"3"-1"183"0,-2 1-146 0,6 1-45 0,-5 2-45 0,13-3-54 0,0 4-12 0,5 2-11 0,-5 3-6 0,0 9-7 16,-8-1-3-16,-2 4-1 15,-7 4 3-15,-16 6 3 16,-5 2 1-16,-16 6 2 15,-1 4-4-15,-16 8-10 16,-5 1-16-16,-3 5-17 0,2-1-2 16,9-4 6-16,5-7 13 15,20-9 13 1,13-3 2-16,11-6 3 0,13-4 8 16,14-5 11-1,1 3 3-15,5-7-2 16,2-4-7-16,-3-1-11 0,1-3-2 15,-3-4-23-15,-2-1-48 16,-1-6-220 0,2 1 180-16</inkml:trace>
  <inkml:trace contextRef="#ctx0" brushRef="#br0" timeOffset="129594.69">11856 5757 973 0,'0'9'149'0,"2"10"223"0,1 11-217 0,-1 3-27 0,-2 6-33 0,1 6-57 0,2-6-16 0,0 2-18 0,-3-5-1 0,2-6-21 0,3-4-48 0,3-14-169 16,3-4 142-16</inkml:trace>
  <inkml:trace contextRef="#ctx0" brushRef="#br0" timeOffset="129877.2">12091 5749 1170 0,'-1'3'129'0,"-1"2"42"0,1 10-50 15,-4 3-34-15,11 8-63 0,0 1-12 0,13-3 2 0,8 0 3 0,0-15 10 16,1-1 9-1,6-8 24-15,-9-3 11 0,0-8 17 16,-8-3 9-16,-6-5 3 16,-7 0 6-16,-15-2-4 15,-7 2-13-15,-15 0-36 16,-6 2-24-16,-2 12-47 16,0 2-28-16,-2 9-77 15,8 10-53-15,5 9 93 16</inkml:trace>
  <inkml:trace contextRef="#ctx0" brushRef="#br0" timeOffset="130412.85">12798 6208 1255 0,'16'0'90'0,"3"0"59"0,8-2-48 0,7-1 6 0,-1-2-36 0,13-6-36 0,-5 2-9 0,-5-1-12 15,4 2-5 1,-5-1-4-16,-7 6-34 0,-11-2-173 15,-12 5 139 1</inkml:trace>
  <inkml:trace contextRef="#ctx0" brushRef="#br0" timeOffset="130593.52">12795 6449 1255 0,'14'11'118'0,"8"3"72"0,11 0-80 0,7-6 11 0,7-6-69 0,0-2-28 0,5-3-20 0,5-4-6 16,3 1 2 0</inkml:trace>
  <inkml:trace contextRef="#ctx0" brushRef="#br0" timeOffset="136124.29">14197 6015 355 0,'5'0'141'0,"1"0"102"0,5-3-14 0,2 0 0 0,3 0-42 0,-5-4-20 0,0 4-25 0,-9 2 0 0,-2 1-8 15,-8-5-5-15,-11 5-19 16,4 5-25-16,-18 3-36 15,-6 3-12-15,-2 6-27 16,-10-1-3-16,9 4-7 16,6-1-2-16,13 3-5 15,9-4-2-15,13 1-5 16,4 1 1-16,11 2 5 0,8-1 2 16,8 1 5-16,6 3 1 15,5 0 3-15,-3 0 1 0,-3 2 3 16,-10-2 4-1,-7-1 8-15,-7 0 6 0,-13-5 5 32,-11 0 2-32,-12-4-3 0,-13 0-5 0,-6-4-9 15,-3-2-10 1,3-7-36-16,6-1-28 16,6-4-64-16,7-5-36 15,17 0-135-15,8 0-150 0,17-12 255 16</inkml:trace>
  <inkml:trace contextRef="#ctx0" brushRef="#br0" timeOffset="136674.32">14379 6195 704 0,'17'-6'164'0,"-1"3"147"0,-3-1-55 0,-1 4-83 0,-2 5-35 0,-1-5-37 15,8 2-12-15,-1-2-12 16,6-2-10-16,-1-9-7 15,1-2-3-15,2-1-18 32,-6 0-3-32,1-3-10 15,-3 3 5-15,-6 1 12 16,-7 2 11-16,-8 3 16 0,-11 2 2 16,-12 6-10-16,-8 0-12 15,-9 9-24-15,-2 5-13 16,5 12-16-16,2 7-6 0,16 6-11 15,10 2-2-15,17 8 2 16,8-5 3 0,16-3 9-16,6-3 4 0,2-11 3 15,9-4-1-15,-1-12 0 16,4-4-2-16,-1-14-28 16,0-8-27-16,6-22-80 15,-2-5-45-15,-1-21-47 16,0-5 10-16,-10-6 61 15,-9-3 47-15,-3 1 77 16,-3-1 27-16,-11 6 63 16,-4 1 36-1,-12 12 58-15,0 11 31 0,-4 17 26 16,-2 11-9-16,1 19-42 16,3 12-34-16,-3 15-70 15,7 13-27-15,1 21-23 16,0 7-1-16,11 19-3 15,0 3-3-15,2 14 7 16,-1 6-30-16,1-3-128 16,-1-6-66-16,3-17 97 0</inkml:trace>
  <inkml:trace contextRef="#ctx0" brushRef="#br0" timeOffset="137106.25">14854 6201 1311 0,'22'-19'100'15,"3"5"73"-15,3 3-35 0,7 5-8 0,5-2-36 0,5 2-54 0,1-5-11 0,4 6-13 0,3-3 0 16,-5 6 6-16,3 2 7 0,-13 4 19 15,-11 3 8-15,-15-2 20 16,-9 5 2 0,-17-4-7-16,-5 2-11 0,-12 3-28 15,1-3-12-15,3 3-16 16,3 0-4-16,8 0-8 0,7 1-4 16,9 4-4-16,9 3 0 15,9 2 5 1,4 2 4-16,5 4 7 0,3 5 2 15,1-4 2-15,-1 8 1 16,-5-7 1-16,-10 2 1 16,-15 1 3-1,-10-5 0-15,-18 7 0 16,-12-2-7-16,-16 1-17 16,-12 2-22-16,-13-1-98 15,-10 1-3-15,-46-2 59 16</inkml:trace>
  <inkml:trace contextRef="#ctx0" brushRef="#br0" timeOffset="142588.07">16384 6040 472 0,'8'4'172'0,"1"-3"134"0,-6 2-63 0,-1 2 2 0,-4 3-51 16,-1 3-10-16,-6 5-35 0,2 1-17 0,-7 7-36 0,-3 3-17 0,-2 6-30 0,-14 3-10 15,-10 7-24-15,-7 4-7 0,-12 5-6 16,1 0-1-16,1-3-1 16,5-3-19-16,15-12-57 15,7-4-33 1,14-16-84-16,6-7-94 16,13-14 172-16</inkml:trace>
  <inkml:trace contextRef="#ctx0" brushRef="#br0" timeOffset="142854.67">15966 6067 1155 0,'0'0'122'0,"0"0"122"0,0-1-43 15,1 1-32-15,6 0-27 0,7 4-62 16,5 6-22-16,16 14-27 0,4 10-9 0,11 17-11 0,3 10-3 0,-3 4-2 0,-1-1-2 0,-5 0-1 0,0-9 9 0,-3-2-102 16,-3-2-83-16,2-1 98 0</inkml:trace>
  <inkml:trace contextRef="#ctx0" brushRef="#br0" timeOffset="145359.81">4826 4468 393 0,'-12'14'110'0,"-9"-1"122"0,12 3-23 0,-8-1-7 0,1-3-12 0,5-3-16 0,4 0-26 16,3-7-46-16,12 1-19 0,4-4-28 0,9-6-8 0,23-1-4 0,5-4-1 0,25-1-5 0,16-1-1 15,31 3-11-15,24 3-1 0,23 2-4 16,18 4 1-16,22-10 24 16,5-1-1-16,25-9 5 15,5-2 3-15,-16 5-15 16,4-4-1-16,-14 12-6 0,-15 6 0 15,-22 0-8-15,-19 5-2 16,-35 10-3-16,-22-4 4 0,-42 7-84 16,-27-6-288-16,-76-14 230 15</inkml:trace>
  <inkml:trace contextRef="#ctx0" brushRef="#br0" timeOffset="146950.44">16991 6152 690 0,'-9'-1'99'16,"-7"1"106"-16,2 0-125 0,-10 1-25 0,5 1-30 15,3 1-12-15,2 0 11 0,11-1 28 0,5-1 14 0,9-1 34 0,-7-1 7 0,6-4 9 0,3 0 2 0,-10-2-17 0,14-1-15 0,0-3-30 16,1-2-13-16,16 2-24 0,0 0-5 0,3 8-10 15,-2 3-2-15,-3 12-2 0,-4 4 1 0,-14 11 2 0,-3 4 1 0,-11 3 5 16,-4 5 4-16,-20 8 4 16,-8 2-2-16,-9 2-4 15,-6-1-2 1,6-7-4-16,8-7 0 16,11-12-1-16,6-5-3 0,8-12-4 15,16 3 2-15,9-5 5 16,9-1 3-1,18 6 6-15,0-1-3 0,5-6-5 16,-2 5-1-16,5-6-2 16,-3-2 9-16,-1 0-69 15,2-8-54-15,-11 3 64 16</inkml:trace>
  <inkml:trace contextRef="#ctx0" brushRef="#br0" timeOffset="147585.94">17389 5611 388 0,'9'0'132'0,"-6"-3"183"0,4 0-80 0,-7 0-32 0,0 1-33 0,-3 2-53 0,-1-3-18 0,3 3-15 0,1-1-8 0,3-6-23 31,6 4-5-31,7 0-14 0,2-6-1 15,12 5 0-15,1 0-4 16,5 1-5-16,-1 3-2 16,-6 3-11-1,-11 3-2-15,-2 0-2 0,-11 4 1 0,-5 4 7 16,-2 5 0-16,-21 1-1 16,-4 4-2-1,-9 1-7-15,-4 2-2 16,10 2-3-16,7-3 0 0,10-2-2 15,3-2-2-15,18-5-2 16,5 5 0-16,15-6 1 16,10 3 1-16,13-6 3 15,2-1-1-15,3-10-11 16,-8-4-53 0,5-5 43-16</inkml:trace>
  <inkml:trace contextRef="#ctx0" brushRef="#br0" timeOffset="150201.9">18419 6296 508 0,'2'-3'102'0,"2"1"112"0,-2 1-8 0,-1 1-12 0,-1 3 4 0,-1 1-3 0,-7 3-12 0,3 5-35 15,-6 3-18-15,-12 8-43 16,7 7-22-16,-14-1-32 15,-5 1-13-15,-9 3-15 16,-11 0-1-16,-2 3-4 16,0-3-7-16,16-11-44 15,10 0-28-15,10-15-82 16,7-4-57-16,3-9 121 16</inkml:trace>
  <inkml:trace contextRef="#ctx0" brushRef="#br0" timeOffset="150413.29">17991 6165 1097 0,'4'-2'90'0,"5"6"98"0,7 3-41 0,11 17 12 0,9 5-24 0,14 16-56 0,6 10-23 0,4 4-31 15,-4 2-10-15,0-2-10 31,-9-6 13-31,0-2-76 0,1-9-68 16,-7-1 76-16</inkml:trace>
  <inkml:trace contextRef="#ctx0" brushRef="#br0" timeOffset="153146.29">18959 6225 775 0,'7'0'117'0,"-2"0"150"15,0-2-96-15,-4-1 3 0,-1 2-26 0,-4-1-48 0,4 0-20 0,3 1-27 0,-2 1-16 16,12 0-18-1,3 0-1-15,1 0-3 16,10 3-1-16,1 7-4 16,-1 2-1-16,0 9-6 15,-8 2-1-15,-5 4 0 16,-3 5 1-16,-6-2 0 16,-5 4 0-16,-8-2 3 15,-5-1 1-15,-7 1 5 16,-2 1 0-16,-8-3 0 15,1 2-1-15,1-6-2 16,0 0 0-16,6-6 2 16,7 1-6-16,14-6-4 0,4 1-2 15,11-3-4-15,8-2 4 16,2-2 1-16,6-6 2 16,5-4-2-16,-1-2 0 0,14-10-13 15,-1-6-42-15,3-3-70 16,3-6-171-16,-12-10 163 31</inkml:trace>
  <inkml:trace contextRef="#ctx0" brushRef="#br0" timeOffset="153536.54">19329 5687 1085 0,'11'2'84'0,"-8"4"26"0,-3 2 4 0,-7 8-21 0,-6-2-28 0,2 6-21 0,0 2-4 0,11-3-15 31,1 3-1-31,10 1 6 16,5-6 11-16,8 0 18 0,1 2-1 15,10-6-10 1,3 3-11-16,4-2-20 16,3-3-3-16,-8 1-4 0,-5-2-1 15,-19-2 3-15,-10 1 0 16,-19 4-34-1,-11 3-30-15,-20 4-110 0,-5-1-123 16,-8 2 162-16</inkml:trace>
  <inkml:trace contextRef="#ctx0" brushRef="#br0" timeOffset="153725.93">19463 5564 1291 0,'22'-3'104'0,"1"1"48"0,0 2-11 0,1 7-61 0,4-1-30 0,7-3-38 0,4-3 0 0,7-9-71 16,11-10 45-16</inkml:trace>
  <inkml:trace contextRef="#ctx0" brushRef="#br0" timeOffset="156332.35">14117 7471 644 0,'5'0'132'15,"-1"-2"137"-15,0 2-2 0,-9 0-36 0,-5 2-30 0,-10-1-57 0,-1 4-25 0,-13 3-44 0,-1 1-20 16,-8 1-32-1,2 6-13 1,2-1-11-16,1 6-5 0,14 1-5 0,9 2-2 16,11-1-4-1,9 1-1-15,11-5 5 16,9 3 7-16,7 0 13 16,2-3 5-16,3 2 6 15,-3-4 0-15,-12 3 1 16,-1-1 0-16,-16 2 8 15,-7-2-1-15,-14 3-2 16,-9 0-4-16,-16 3-13 0,-6-3-20 16,-1 0-66-16,4-6-37 15,10-8-122-15,8-7-180 16,20-4 251-16</inkml:trace>
  <inkml:trace contextRef="#ctx0" brushRef="#br0" timeOffset="156848.92">14128 7671 923 0,'19'5'151'0,"5"1"128"0,1 0-101 0,3 1-1 0,2-1-55 0,-3-4-27 0,1-2-28 0,1-7-16 0,-2-2-2 16,-4-7 3-16,-4-1 0 15,-3-1 4-15,-5-4-7 16,-5 5-2-16,-4-4-2 16,-2 4 2-16,-11 4 1 15,-7 2-4-15,-4 11-20 0,0 4-13 16,-1 16-23-16,2 8-7 16,13 15-5-16,5 8 1 15,16 5 8-15,7-4 4 16,12-11 6-16,4-4 3 15,4-15 3-15,5-3 1 16,-5-16 4-16,4-3 2 16,-2-16 3-1,-1-11 1-15,1-20 3 16,-3-8-1-16,0-21 3 16,-7 0 3-16,-13-3 13 0,-5 2 7 15,-9 3 9 1,-2 8 4-16,-9 22 2 15,2 11 0-15,4 33-12 16,-9-7-13-16,9 36-26 0,-5 12-10 16,5 19-6-16,11 9 5 15,5 8 2-15,8 0 1 0,-2-10-63 16,-5-6-47-16,-1-10-186 16,-2-12-99-16,-4-15 212 15</inkml:trace>
  <inkml:trace contextRef="#ctx0" brushRef="#br0" timeOffset="157227.49">14794 7529 1149 0,'3'-19'132'0,"9"-1"136"0,3 6-93 0,10 7-3 0,11 2-30 0,-3 1-46 15,4 1-11-15,8-4-38 16,-8 1-16-16,5-2-15 0,2 2-7 15,-7-1 1-15,-3 3 0 16,-12 2 5-16,-7-1 13 16,-15 3 20-16,-10 6 4 15,-7 4 0-15,-8-1-15 16,-9 10-25-16,5 0-6 16,5 3-10-16,2 3-5 0,19 1-9 15,4-1 0-15,18 3 2 16,2 1 4-16,7 1 9 15,5 1 3-15,-6 2 2 16,-2-6 2-16,-12 3 4 16,-5-3 10-1,-18-2-41-15,-10 0-24 16,-9-3-91-16,-1-4-74 16,-4-9-244-16,4 4 258 0</inkml:trace>
  <inkml:trace contextRef="#ctx0" brushRef="#br0" timeOffset="157458.17">15624 7651 1132 0,'23'0'153'0,"-1"0"57"0,0 0-31 0,4-2-41 0,2-1-80 15,11-2-25-15,2 0-24 16,0-4 0-16,-1-1-15 16,-4 6-42-1,-12-3-256-15,-4 3 203 0</inkml:trace>
  <inkml:trace contextRef="#ctx0" brushRef="#br0" timeOffset="157598.43">15658 7906 1043 0,'25'11'168'0,"2"-8"270"0,10-1-288 0,2-10-15 0,4 2-38 0,2-7-52 0,-2 0-47 0,-2 6 2 16</inkml:trace>
  <inkml:trace contextRef="#ctx0" brushRef="#br0" timeOffset="158291.98">17200 7671 499 0,'1'0'117'15,"1"0"152"-15,-2 5-57 0,0-4-10 0,0 3-30 0,-2-1-49 0,1 0-22 0,1-3-22 0,9-6-5 16,10-1-6-16,11-2-9 16,14 1-19-16,13 2-4 15,12 1-16-15,1 5-2 16,-2 6-7-16,-13 5-7 15,-30 5 2-15,-12 8-3 16,-21 2 6-16,-13 11-4 16,-21 4-14-16,-14 3-5 0,-10 11-10 15,1-1 2 1,12-4 10 0,7 1 6-16,27-10 4 15,10-5-2-15,21-6-1 0,14-2 2 16,22-7 6-16,16-4 3 15,14-9 3-15,1-5 0 16,-3-9-43-16,-10-10-60 16,-12-6 56-16</inkml:trace>
  <inkml:trace contextRef="#ctx0" brushRef="#br0" timeOffset="158698.06">18039 7348 984 0,'0'1'121'0,"0"6"90"0,-3-4-24 0,1 5-36 16,0-4-36-16,-2 6-44 0,-3-2-15 0,1 8-25 0,-3-1-12 0,-1 4-13 15,7 3-3 1,1 0-1-16,2 2 6 0,10-5 10 16,6 0 5-16,11 0 17 15,10 1 2-15,6 1-5 16,4 2 0-16,-9 0-11 15,-13-5-10-15,-21 3 1 16,-9-5-5-16,-20 4-51 16,-7-6-39-16,-11 1-176 15,-7-4 143-15</inkml:trace>
  <inkml:trace contextRef="#ctx0" brushRef="#br0" timeOffset="158881.18">17977 7401 1258 0,'11'-12'138'0,"5"-1"83"0,1 4-8 0,9 1-75 0,8 5-42 0,9 0-54 0,4-2-19 16,5 0-21-16,5-1-24 15,2-2-127-15,-4-3-187 16,8 5 187-16</inkml:trace>
  <inkml:trace contextRef="#ctx0" brushRef="#br0" timeOffset="159181.39">19160 7766 991 0,'5'4'182'0,"-2"0"-51"0,-3 5 186 0,-6 1-100 15,-5 8-32-15,-6 6-57 0,-9 3-77 0,1 4-18 0,-14 1-23 0,-9 4-4 0,-5 1-39 0,1-1-30 0,6-9-98 16,13-2-106-16,11-11 151 16</inkml:trace>
  <inkml:trace contextRef="#ctx0" brushRef="#br0" timeOffset="159359.92">18764 7739 1348 0,'12'17'113'16,"5"16"39"-16,11 5 0 0,13 11-51 0,2 0-21 0,6-2-26 15,-5-3-11-15,2-10-29 16,-5-3 11-16,4-6-86 0,-2-6-55 16,0-14 71-16</inkml:trace>
  <inkml:trace contextRef="#ctx0" brushRef="#br0" timeOffset="159740.81">19422 7657 1377 0,'3'1'116'0,"2"3"48"0,8-3-11 16,1-1-32-16,10 0-36 0,6 2-22 0,6 2-10 0,2 8-19 0,1 2-7 0,1 5-14 0,-6 1-3 0,-4-1-5 15,-8 0 3-15,-10-5 1 16,-11 2 2-16,-6 0 1 16,-6 0-2-16,-11 4-4 15,-5-6-2-15,1 4-4 0,-3 4 0 16,1-3-1-16,9 4 0 15,9 1-2 1,10 0 0-16,10-7 0 0,9 3 2 0,6-5 0 16,3-4 1-16,6-5 0 31,-1-1 11-31,0-9-55 16,-2 0-36-16,-4-7-98 15,-2-5-108-15,1-5 165 16</inkml:trace>
  <inkml:trace contextRef="#ctx0" brushRef="#br0" timeOffset="159997.51">19932 6942 1231 0,'8'26'125'0,"-5"5"87"0,0 17-39 0,-1 4-37 0,1 4-36 0,2-4-46 0,-4-6-7 0,5-8-24 0,-4-5-8 0,-2-11-8 15,0-4-34-15,-2-9-146 16,2-1-203-16,5-8 203 15</inkml:trace>
  <inkml:trace contextRef="#ctx0" brushRef="#br0" timeOffset="160307.4">20143 7064 1209 0,'-8'9'100'0,"4"4"23"0,1 6 7 16,6 3-60-16,3 3-23 0,13-1-13 0,-2 1-1 0,12-4 6 0,-3-2 6 0,-3-19 33 16,5 0 11-16,-6-7 7 15,3-2 3 1,-3-2-1-16,-6-11 5 16,-8-7 7-16,-8-5-2 15,-6 4-33-15,-10-4-21 16,-6 16-47-1,0 3-17-15,-5 17-18 0,-1 4-22 16,-1 13-79-16,-4 2-48 16,6 9-333-16,4 3 301 0</inkml:trace>
  <inkml:trace contextRef="#ctx0" brushRef="#br0" timeOffset="160765.93">17067 8682 785 0,'27'-3'132'0,"12"-8"111"0,16-5-57 0,34-5-55 0,24 3-11 0,31 0-14 15,-2 1-8-15,20 4-36 16,15 1-20-16,11-3-26 16,25 4-5-16,22-3-6 15,-10-2-1 1,4 4-1-16,-2-1 2 0,-26 1 1 16,-9 4 2-16,-28 3 2 15,-20 2 1-15,-34 0 0 16,-15 0 3-1,-51-2-59-15,-20 0-92 0,-35-1 82 16</inkml:trace>
  <inkml:trace contextRef="#ctx0" brushRef="#br0" timeOffset="161464.01">17632 9179 748 0,'-7'4'138'15,"6"4"133"-15,-1 2-29 0,1-7-42 0,1 0-15 0,0-1-36 0,-10-7-16 0,20 2-41 0,1-5-23 0,8 3-28 16,14 2-11-16,2-2-15 16,-2 2-8-16,6 8-7 15,1 4-2-15,-6 6-2 16,-1 8 1-16,-15 2-1 16,-7 1 1-16,-21 7-6 15,-5 1-4-15,-19 9 2 16,4 1 1-16,-3-6 11 15,11-5 4-15,8-8-1 16,6-4-4-16,11-7-7 0,7-3 4 16,15-9 3-16,3-2 5 0,15-14-2 15,3-2-45-15,6-11-69 32,3-5-63-32,-4 2 75 15</inkml:trace>
  <inkml:trace contextRef="#ctx0" brushRef="#br0" timeOffset="161963.22">18159 8835 722 0,'6'-3'99'0,"2"0"102"0,3-4-5 0,2 7-14 0,-2 0-11 0,4-1-26 0,3 1-17 0,1-2-39 16,4 2-23-16,-1 0-39 16,0 0-14-16,8 2-8 15,-4 1-1-15,-3 5-3 0,-1 1 0 16,-9 1 4-16,-3 1 5 16,-14 4-5-16,-7 3-15 15,-11 2-7-15,-5 1-6 16,-3-1 5-16,7-2 17 15,7-1 0 1,7 0-2-16,12-1-3 0,8-2-1 16,8 1 1-16,9-3 1 0,8-2 7 15,4-7-29 1,6-3-107-16,-5-3-192 16,9-10 174-1</inkml:trace>
  <inkml:trace contextRef="#ctx0" brushRef="#br0" timeOffset="162228.78">19178 9265 1461 0,'-3'15'145'0,"-4"8"71"0,-4 4-30 0,-11 1-80 0,-3 10-50 0,-3-6-46 0,-7-1-5 15,-1 1-57-15,6-2-45 16,1-13-128 0,-1-1-151-16,-1-10 213 15</inkml:trace>
  <inkml:trace contextRef="#ctx0" brushRef="#br0" timeOffset="162396.4">18914 9299 1058 0,'43'12'139'0,"1"7"101"0,-1 2-38 0,-2 10-88 16,0-2-38-16,-2 0-50 0,-4 5-9 0,-2-3-20 0,-5 1-47 0,-4-5-192 15,1-4 158-15</inkml:trace>
  <inkml:trace contextRef="#ctx0" brushRef="#br0" timeOffset="162752.7">19377 9079 1526 0,'6'-1'114'0,"8"-1"39"0,7 2-11 0,7 7-27 0,7-3-32 16,6 10-33-16,-2 1-9 0,2 7-26 0,-3 0-11 0,-3 1-5 0,3 4-1 0,-13-2 4 15,-1-1 3-15,-13 1 3 16,-10-3 3-16,-13 4 0 15,-9 2-1-15,-7-1 1 0,-2 4-2 16,4-2-1 0,4-4-3-16,14-1-7 15,7-5-3-15,13-5-3 16,11-3 1-16,2-10 3 16,10-2-9-16,-1-13-38 15,4-4-42-15,0-12-168 16,1-1-254-16,-4-10 297 15</inkml:trace>
  <inkml:trace contextRef="#ctx0" brushRef="#br0" timeOffset="163053.12">19938 8832 1030 0,'-3'0'174'0,"1"1"220"16,1 1-248-16,-1 1 7 0,2 5-50 0,0 1-32 0,0 6-29 0,0 2-8 0,0 5-25 0,8 3-4 16,8 2 0-16,4 1 3 15,17 6-3-15,7-4 5 16,-1 0 3 0,-2-1-2-16,-7-5 6 15,-7-3-1-15,-19-9-1 16,-8-2-8-16,-21-4-34 15,-5-1-33-15,-7-5-109 16,-5-2-62-16,-3-7 122 0</inkml:trace>
  <inkml:trace contextRef="#ctx0" brushRef="#br0" timeOffset="163198.63">19894 8846 1301 0,'2'2'145'0,"4"-2"136"0,2 1-91 0,9-1-43 0,4 0-52 0,12-5-72 0,6-3-10 0,2-3-24 15,-3 2-37-15,-3-2-118 16,-4 0 100 0</inkml:trace>
  <inkml:trace contextRef="#ctx0" brushRef="#br0" timeOffset="163875.6">21153 7822 579 0,'8'8'131'0,"-7"3"199"16,7-9-123-16,7 1-5 0,0-4-28 0,15-6-65 0,5 3-15 0,4 0-35 0,9 1-21 15,-4 3-26 1,5-6-6-16,-7 6-17 0,3 0-26 16,-14 1-99-16,-4 4-102 15,-19 0 123 1</inkml:trace>
  <inkml:trace contextRef="#ctx0" brushRef="#br0" timeOffset="164056.54">21167 8001 1405 0,'8'12'119'0,"5"1"74"15,4 1-23-15,18 0-40 0,4-3-45 0,16-1-62 0,4-5-7 0,5-5-19 16,-2 0-42-16,-7-5-483 16,-6-8 369-16</inkml:trace>
  <inkml:trace contextRef="#ctx0" brushRef="#br0" timeOffset="166994.29">22393 7586 595 0,'-6'5'110'0,"1"4"-25"0,-3-3 136 0,2 1-64 0,6-4 9 0,0-2-19 0,0-1-24 0,4-3-1 0,11 2-21 0,-7-9-16 31,14 4-26-31,-2-4-9 0,4-1-3 15,12 7-1-15,5-1-11 16,3 5-5-16,0 9-16 16,2 9-7-16,-14 7-8 15,-9 5-1-15,-13 3 3 16,-15 5 3-16,-14 1 2 0,-12 7 1 16,-14 3-5-1,-5 1-1-15,0 4 0 0,2-3 0 16,7-9 2-16,10 1 2 15,9-9-1-15,9-4-1 16,13-4-3-16,9-4 4 16,17 0 16-16,2-6 6 0,22-4 7 15,14-4-3-15,10-8-15 16,8-6-5-16,8-4-9 0,-8-2-34 16,-10-6-152-1,-9-1-221 1,-18-3 220-16</inkml:trace>
  <inkml:trace contextRef="#ctx0" brushRef="#br0" timeOffset="167677.49">23500 7086 917 0,'2'-2'161'0,"3"1"84"0,-12-2-23 0,1 0-19 0,-8-2-70 0,-7-9-26 0,-2-4-50 0,-3 4-19 0,-3-3-27 0,-6 4-10 0,6 2-3 15,1 8-5-15,6 6-7 16,8 8-4-16,7 10-2 16,6 2 1-16,10 10 3 15,4-1 5-15,7 4 5 16,3 0 1-16,8 1 3 15,-1-6 1-15,2 1 2 16,-2-5 0-16,-11-4 2 16,-1-2 0-16,-13-5 3 15,-6-4 2-15,-12-1 3 0,-4-3 0 16,-17-2-5-16,-2-1-1 16,-5-5-4-16,0-6 1 15,13-2 0-15,7-3-1 0,20-2-2 16,5-1-2-1,20-10-1-15,11 1 0 16,12-4-1-16,0-1 5 16,4 1-53-16,-2 3 20 15,-22-7 10-15</inkml:trace>
  <inkml:trace contextRef="#ctx0" brushRef="#br0" timeOffset="172626">21366 9101 1281 0,'0'7'95'0,"2"1"91"0,5-5 16 0,11 2-49 0,1-5-25 0,11-5-56 15,0 5-24-15,6 0-31 16,0 1-14-16,-6 6-3 16,3-1-1-16,-6 2-61 15,-3 3-57-15,-7 0 66 16</inkml:trace>
  <inkml:trace contextRef="#ctx0" brushRef="#br0" timeOffset="172775.78">21454 9335 1153 0,'2'12'157'0,"1"-2"218"0,11 4-228 0,8-3-37 16,5-9-33-16,9 2-53 0,5-8-8 0,10-7-35 0,-4-7-70 15,7-13 53-15</inkml:trace>
  <inkml:trace contextRef="#ctx0" brushRef="#br0" timeOffset="173142.16">22111 8884 1515 0,'1'-2'112'0,"9"-3"56"0,5 1 1 0,17 1-23 0,6-5-24 0,8 5-36 0,6 1-13 0,-10 5-30 0,2 7-16 16,-14 9-18-16,-8 3-3 16,-11 3-1-16,-7 3 0 15,-15 5 4-15,-7 7-2 0,-16 2-1 16,-6 6-1-16,-10 2-5 31,1-4 1-31,11-2-1 0,8-5 0 16,22-2-4-16,16-6-1 15,20-4-2-15,10-3 2 16,13-9 3 0,-1-2 2-16,2-11 0 0,-1-4 0 15,-7-9-14-15,2-6-37 16,-4-12-126-16,5-5-94 15,-2-17 134-15</inkml:trace>
  <inkml:trace contextRef="#ctx0" brushRef="#br0" timeOffset="173425.46">22887 8758 1374 0,'-26'6'147'0,"-3"2"78"15,-1 14-54-15,-2 3-18 0,13 13-56 0,5 0-19 0,6 1-29 0,8 4-12 0,13-2-8 32,12 3-1-32,14-5 0 15,15 1 7-15,9-2 2 16,2-2 12-16,-12-6-3 16,-12-2-6-16,-14-2-1 0,-13-4-15 15,-12 1-3-15,-5-2-2 16,-19 1-22-1,-11 0-27-15,-12-3-74 16,-7 3-53-16,-11-2-118 16,3-4 142-16</inkml:trace>
  <inkml:trace contextRef="#ctx0" brushRef="#br0" timeOffset="173624.95">22707 8844 1736 0,'9'-9'110'16,"6"-4"25"-16,7 1 10 0,15-6-30 0,11 1-46 0,13-2-44 0,9-1-9 0,-9-1-11 16,-4 1-3-16,-5 2-28 15,-3-1-46-15,-3 4-155 16,0 2-212-16,-4 8 241 0</inkml:trace>
  <inkml:trace contextRef="#ctx0" brushRef="#br0" timeOffset="173924.68">23488 8606 838 0,'9'0'176'0,"-6"-4"201"0,4 2-44 0,-12 8-60 0,-1 7-31 0,-5 12-88 0,-11 7-34 0,-7 9-67 15,-6 11-22-15,-7 23-21 16,1 15-5-1,5 10-6-15,10-4-3 0,22-13-6 16,8-15-2 0,22-20-2-16,8-17 1 15,9-15 6-15,7-8 5 16,1-19 18-16,1-4 18 0,-5-11 31 16,-9-1 18-16,-27-8 12 15,-14 0-7-15,-33 4-26 16,-12 4-22-16,-15 10-42 15,-6 9-15-15,9 8-62 16,3 11-35-16,16-3-100 16,17 1 73-16,31 2 54 15</inkml:trace>
  <inkml:trace contextRef="#ctx0" brushRef="#br0" timeOffset="174539.72">24172 8792 1085 0,'2'0'161'0,"-7"-1"198"0,-1-2-137 0,-15 1-34 0,3 2-48 0,-12 0-75 16,-2 5-12-16,-3 3-22 15,4 4-11-15,2 9-20 16,7 1-7-16,11 1-6 16,11 6-1-16,8-2 1 15,8 0 2-15,11-1 2 16,7 3 3-16,6 2 4 0,2-2 2 16,-12-1 2-16,-1 2 2 15,-21 2-1 1,-8-4 2-16,-21 0-23 0,-12-1-35 15,-11-3-102-15,0-2-98 0,4-3 131 32</inkml:trace>
  <inkml:trace contextRef="#ctx0" brushRef="#br0" timeOffset="175074.31">24149 9010 1168 0,'28'6'66'0,"10"2"22"0,1-8 7 0,1 0 25 0,-1-8-14 0,-1-3 0 0,0 2 4 0,-9-4-2 0,-6 2 0 0,-12-1 7 15,-11-1-4-15,-3 0-5 16,-11-1-9-16,-8 3-32 15,-5 5-19-15,-6 10-33 32,0 9-14-32,0 14-15 0,6 6-3 15,14 11-1-15,13 0 1 0,17-1 1 16,9-8 1-16,13-9-1 16,5-7 2-16,-1-12-2 15,3-7 2-15,-4-15 5 16,1-3 2-16,-7-22 9 15,0-10 0-15,-7-13 2 16,-2-10 4-16,-2-7 6 16,-6-6 6-16,-13-10 25 15,-1-6 11-15,-10-4 16 0,0 4 6 16,-4 24-6-16,-1 23-2 16,4 36-17-16,-5 19-13 15,0 25-24 1,0 18-12-16,3 30-6 0,3 9-1 15,7 15-1-15,6-1 1 16,8 2-14 0,6-5-10-16,1-9-75 15,1-10-22-15,1-17-94 16,-4-8-40-16,-4-18 157 0</inkml:trace>
  <inkml:trace contextRef="#ctx0" brushRef="#br0" timeOffset="175457.65">24613 8669 1335 0,'12'-11'132'0,"6"5"66"0,18 6-29 0,10 2-3 0,10 1-60 0,9 1-30 16,9-4-31-16,-3 0-3 15,-1 0-2 1,-15-3 1-16,-14 2-5 0,-10-1-1 0,-20 2 23 31,-9 0 3-31,-19 3-7 16,-5 4-6-16,-21 4-39 0,0 4-8 15,-1 9-3 1,-1 1-2-16,19-1-5 16,14-4-3-16,26 3-2 15,17 2 2-15,10 6 7 16,0 2 5-16,-1 4 0 15,-1 2 4-15,-4 1-1 0,-10-3 0 16,-12 4 4-16,-13-3-1 0,-24-1-1 16,-3-1-8-16,-23-3-64 15,-21 0-17-15,-36 8 36 16</inkml:trace>
  <inkml:trace contextRef="#ctx0" brushRef="#br0" timeOffset="195528.49">8352 8054 671 0,'-9'8'112'0,"-4"2"101"0,-1-6-5 16,1 4-44-16,2-5-15 0,5-1-15 0,-2-2 2 0,7-2 8 0,-1 2-10 15,1-6-31-15,5 1-12 0,6-3-42 0,4 1-8 0,3-3-14 0,15 5-9 0,-2 1-6 0,1 2-3 16,4 4 0-16,0 4 0 0,-10-1 0 0,-6 3-3 15,-10 6 1-15,-9 2 5 0,-12 6 5 0,-10 4 4 0,-13 9-6 0,-9 6-4 0,0 11-8 0,-4 2-2 0,9 9-1 16,3-3-3-16,17-11 0 16,9-4-1-16,12-11-3 15,15-8 2-15,13-10 4 16,2-3 1-16,15-12 2 16,0-2 2-16,7-13 0 15,1-5-18-15,0-7-41 16,2-5-44-16,-6-9-124 15,-6-5-115-15,6-14 184 16</inkml:trace>
  <inkml:trace contextRef="#ctx0" brushRef="#br0" timeOffset="195800.59">8919 8015 1122 0,'-21'20'127'0,"2"6"88"0,-1-3-27 0,6-2-27 0,7 1-29 0,4-5-18 0,0-3-14 16,14-1-28-16,2-2-9 0,12 0-19 0,10 2-5 0,-4-1 0 0,5 6-4 0,-1-1-5 15,-3 2-2-15,-7 1-8 0,-1 1-5 0,-15-1-1 0,-4 4-1 0,-13 1-3 0,-6 2-2 0,-12 3-38 16,0 0-33-16,-6-2-86 16,-3-2-66-16,5-9-212 15,-1-3 237-15</inkml:trace>
  <inkml:trace contextRef="#ctx0" brushRef="#br0" timeOffset="196244.02">8830 7971 1269 0,'24'-10'116'0,"1"6"77"0,4-4-1 0,5 0-38 0,4 0-12 0,5-3-27 0,6-3-16 0,9 1-30 0,5-3-9 15,7 0-20-15,-3 7-8 16,-5 3-8-16,-10 3-1 15,-20 4 2-15,-10 9 0 0,-18 2-2 16,-4 12-2-16,-14 9-7 16,-6 13-4-16,-15 14-8 15,-3 7-3-15,3 11-5 16,13-1-1-16,16-6-1 16,9-3-1-16,22-19 3 0,9-8-2 15,10-19 4-15,3-10 4 16,-4-13 5-16,1-10 7 15,-14-14 4-15,-5-7 2 0,-6-6 12 16,-14-1 8-16,-4 1 13 31,-12 3 3-31,-14 8-18 16,-3 10-18-16,-17 17-44 16,-2 14-31-16,-16 18-102 15,-5 7 24-15,-3 5 54 0</inkml:trace>
  <inkml:trace contextRef="#ctx0" brushRef="#br0" timeOffset="200829.57">22312 9887 961 0,'-7'11'119'0,"-6"0"95"0,4 0-90 0,2-2-6 0,-2 2-23 0,6 2-6 0,3-2-22 16,1-1-9-16,12-4-7 0,4 0 0 16,8-3 6-16,10-1 1 15,9-2 1-15,10-2 4 16,26-4-1 0,20-3-3-16,46-4-19 15,11-1-12-15,19-5-12 16,7-2-3-16,-1-9 6 15,5-1 0-15,-7-4-3 16,-5 2-3-16,-17-2-4 0,-13 8-1 16,-29 2 0-1,-30 2 6-15,-35 7-63 0,-24 3-86 16,-29-6 81 0</inkml:trace>
  <inkml:trace contextRef="#ctx0" brushRef="#br0" timeOffset="-212073.9">6811 14541 706 0,'-25'14'107'16,"-2"0"91"-16,7 0-20 0,-3-1-42 0,12-2-12 0,5-2-23 0,6-6-11 16,6 4-17-16,7-1-4 0,9-3-2 0,14 7-3 15,21 2 1-15,8-2-10 0,28 7-17 0,0-4-3 16,24-2-24 0,14-3-3-16,3-5-4 15,-6-2 0-15,-21-1 6 16,-14 0-3-16,-9 5 4 0,-12 3 1 15,-23-2-15 1,-10 2-28-16,-37-8-107 0,1 2-89 0,-33-2 113 31</inkml:trace>
  <inkml:trace contextRef="#ctx0" brushRef="#br0" timeOffset="-211724.32">7661 14236 1257 0,'0'-1'97'15,"0"2"64"-15,2 4-32 0,0 8-42 0,4 2-22 0,0 3-40 0,10 5-12 0,4-2-9 16,6-1 0-16,8-2 11 0,7-1 10 0,15 0 12 0,10 4 6 0,3-1 2 0,-2 4-5 0,-15 1-5 16,-11 4-5-16,-13 4 13 15,-7 1 1-15,-20 1 11 16,-4 8 2-16,-21-2-19 16,-4 1-1-16,-26 6-12 15,-18-7-6-15,-17 8-24 0,-8-5-34 16,-9 6-99-16,0 2-372 0,-36 2 319 15</inkml:trace>
  <inkml:trace contextRef="#ctx0" brushRef="#br0" timeOffset="-209874.95">15819 14511 676 0,'5'0'166'16,"0"0"156"-16,2 0-154 0,-5 3-3 0,6 0-49 0,-5 3-4 0,7 2-7 0,2 0-5 16,6 0-13-16,5 0-18 15,7 1-30 1,6-2-15-16,4-1-22 16,6-3 3-16,-7-3-2 15,-3 0 6-15,-14 0-68 16,-4-2-54-16,-18 1 64 15</inkml:trace>
  <inkml:trace contextRef="#ctx0" brushRef="#br0" timeOffset="-209675.09">15852 14774 1006 0,'19'14'147'0,"2"0"159"0,13-6-156 0,4 0 5 0,10-3-61 0,-1-5-26 0,10 0-60 0,0-6-63 16,1-5-340 0,2 4 267-16</inkml:trace>
  <inkml:trace contextRef="#ctx0" brushRef="#br0" timeOffset="-209457.54">16824 14238 1307 0,'0'6'151'0,"0"-4"162"0,0 9-112 0,0 4-45 0,5 4-32 0,-4 18-57 0,4 10-22 0,-3 10-27 0,-1 14-8 16,-1 8-12-1,2 6 2-15,-2-5-99 0,0-3-56 16,11-21-338-16,-8 0 273 16</inkml:trace>
  <inkml:trace contextRef="#ctx0" brushRef="#br0" timeOffset="-209147.72">17053 14671 859 0,'-8'-7'206'0,"-2"3"260"0,6 4-234 0,-6 13-123 0,6 8-40 0,0 10-61 0,4 9-9 0,7 5-8 0,8-1-1 0,19-3-2 16,0-4 1-16,7-15 5 16,-1-6 2-16,-1-16 30 15,-1-5 21-15,-2-14 42 0,-7-2 21 16,-17-5 15-16,-7-6-3 15,-13 0-22-15,-12-4-18 16,-12-3-37-16,-6-1-18 16,-1 3-28-1,-1-1-22-15,12 14-61 0,3 8-42 0,6 15-100 32,8 2-70-32,12 13 164 15</inkml:trace>
  <inkml:trace contextRef="#ctx0" brushRef="#br0" timeOffset="-208625.34">17889 14533 1222 0,'-3'-18'193'0,"-7"4"124"0,-4 3-73 0,-8 2-34 0,-3 9-91 16,-4 8-37-16,-5 9-61 0,4 13-21 0,-3 17-19 15,3 7-2-15,14 3-6 16,8-12 0 0,16-15-7-16,12-14 1 0,13-18 9 15,-3-9 9-15,5-12 16 16,-5-6 4-1,-6-4 14-15,-1-3 9 0,-10 1 22 16,-2-1 10-16,-9 3 12 16,-2 6 0-16,0 13-5 15,-2 6-7-15,-6 16-27 16,5 9-12-16,-5 21-20 16,3 8-4-16,5 9-3 0,4 2-2 15,10-4 0 1,6-1-5-16,7 0-2 0,-2 1 2 15,-1-5 5-15,-8-3 7 16,-8-8 8-16,-11-5 1 16,-13-13-1-16,-9-5-4 15,-9-8-15-15,0-6-11 0,-6-7-19 32,2-5-21-32,1 0-64 15,-3-4-46-15,5 2-139 16,2-2-279-16,0 8 354 0</inkml:trace>
  <inkml:trace contextRef="#ctx0" brushRef="#br0" timeOffset="-207949.86">18083 14971 435 0,'-13'6'128'0,"9"-1"117"0,-1-3-23 0,11-5-42 0,8-2-33 0,10-6-33 0,3 3 6 0,4 3-17 15,3-1-8-15,-8 6-20 0,3 3-16 16,-6 0-26-16,-2 7-6 31,-8-6-8-31,-7 7-4 0,0 2-3 16,-3-5-2-16,-1 9 0 15,-2-3 0-15,-11 1 2 16,5 4 1-16,-12-2-2 16,6-3 0-16,-3 0-5 15,1-1-2-15,9 0-4 16,1-1 0-16,8-1-1 16,6 2 0-16,10-5 0 0,4 1 0 15,3-1-2 1,-2-6-2-16,2-4-12 15,0-3-33-15,4-9-169 0,2-2 141 16</inkml:trace>
  <inkml:trace contextRef="#ctx0" brushRef="#br0" timeOffset="-207409.41">18932 14380 616 0,'-13'0'142'0,"5"-2"151"0,0 2-41 0,4-3-32 0,-1 3-23 0,0-3-23 0,-3-2-4 0,2 4-25 0,-7 1-12 15,-9 9-31-15,-3 4-18 0,-10 12-33 16,1 11-18-16,0 21-30 15,4 15-9-15,12 17-12 16,5 4-2-16,18-2-6 16,7-4-12-16,17-22-46 15,7-9-30-15,16-19-89 0,2-10-90 32,6-16 169-32</inkml:trace>
  <inkml:trace contextRef="#ctx0" brushRef="#br0" timeOffset="-206625.92">19011 14517 573 0,'-2'-2'112'0,"-1"1"136"0,3-2-52 16,-2-2-19-16,-1 0-18 0,3-1-34 0,0 1-9 0,0-1-22 15,5 1-13-15,3-3-23 16,6 2-2-16,3 0-5 0,7-1-2 15,3 7-10-15,3 0-8 16,1 3-13-16,-5 7-7 0,-8 3-3 16,-2-1-2-1,-8 9 0-15,-5-1-1 16,-4 7-11 0,-10 1-11-16,-7 4-14 0,-4-4-2 15,-5 7 3-15,-1-7 10 0,3 1 15 16,4-1 2-16,4-7 5 15,4 2 0-15,9-7-3 16,-1 0-3-16,14 1-1 16,5-4 0-16,10-2 2 15,3 0 2-15,6-5 1 16,-3 0 0-16,3-7-2 16,-1-4 7-16,-4-7-76 15,5-3-54-15,-1-11-271 16,1-8 215-16</inkml:trace>
  <inkml:trace contextRef="#ctx0" brushRef="#br0" timeOffset="-206275.68">19482 14496 579 0,'8'5'150'0,"2"-2"179"0,-2 0-151 0,1 4 5 0,-4-1-47 0,-2 2-27 0,-8 5-40 0,-4 4-14 16,-6 5-15-16,0 3-5 0,1 2-9 15,2 0-4-15,9 0-2 16,5-1-1-16,12-2 11 16,2-3 11-1,11-7 10-15,3-2 5 16,1-2 3-16,5 1-4 15,-6 2-11-15,0-4-8 16,-12 2-14-16,-4-1-6 16,-5-6-2-16,-9 6 0 0,-6-6-21 15,0 6-25-15,-15 3-85 16,4-2-42-16,-7-4-150 16,-4 1 164-16</inkml:trace>
  <inkml:trace contextRef="#ctx0" brushRef="#br0" timeOffset="-205826.96">19429 14481 1147 0,'4'0'110'0,"6"0"108"0,1-2-74 0,8 1-10 16,6-1-18-16,11-3-35 0,4 2-6 0,6 0-13 0,-1 3-8 0,7 0-12 0,-1 0 0 0,-4 3-1 15,-4 3 1 1,-13-1 12-16,-10 5 0 16,-10-1-7-16,-7 7-3 0,-6 4-17 15,-2 7-8-15,-8 11-15 16,1 8-4-16,1 4-9 15,1 2-4-15,10-9-3 16,11-2-1-16,3-13 1 16,4-6 2-16,4-11 8 15,2-4 3-15,1-7 3 0,2-10 4 0,-7-4 9 16,-3-5 7 0,-5 0 16-1,-9-5 9-15,-8 7 5 16,-8-2-1-16,-10 7-17 15,-6 5-24-15,-1 7-46 16,3 7-30-16,10 5-77 16,3 2-41-16,9-1 101 15</inkml:trace>
  <inkml:trace contextRef="#ctx0" brushRef="#br0" timeOffset="-205510.36">20071 14263 1697 0,'0'2'96'0,"0"5"30"0,3 6-9 0,16 6-15 16,9 11-18-16,13 9-24 0,10 2-12 0,2 8-24 0,-4 2-7 0,-5 2-7 0,2-1-2 16,-13 0 2-16,-1 1-2 0,-15-6 3 15,-6-5 2-15,-12 1-8 16,-12-5-5-16,-14-3-51 16,-4 1-39-16,-15 0-116 15,-8 2 111-15</inkml:trace>
  <inkml:trace contextRef="#ctx0" brushRef="#br0" timeOffset="-205043.55">21060 14566 1020 0,'16'0'156'16,"1"-2"150"-16,5 2-58 0,0-3-59 0,2 3-33 0,3 0-58 0,3 0-28 0,1 5-41 0,-1-4-11 0,-1 6-10 16,-7-1-18-16,-7 0-75 0,-2 1-60 15,-8-4-421-15,-4 5 349 16</inkml:trace>
  <inkml:trace contextRef="#ctx0" brushRef="#br0" timeOffset="-204860.06">21047 14856 1526 0,'46'6'92'0,"1"-7"29"0,2-4-6 0,3-4-55 0,2-7-21 0,-4-2-91 0,1 1-73 0,-5-7 71 15</inkml:trace>
  <inkml:trace contextRef="#ctx0" brushRef="#br0" timeOffset="-204260.64">22428 14452 1378 0,'6'-25'151'0,"2"0"130"0,-7-2-23 16,-2 0-41-16,-7 2-25 0,-9 1-55 0,-5 4-20 0,-13 7-44 0,-5 5-18 0,-15 10-30 0,-6 10-15 16,4 12-16-16,2 5-5 0,18 12-2 0,6-2-1 0,17 5 1 15,9-3-1-15,13-3 1 16,9 1-1-16,11-5 4 15,10-1 0-15,16-3 4 0,6 0 1 16,5-4 3-16,-10-5 1 16,-8 3 3-16,-14-2 1 15,-11 1-24-15,-9 1 0 0,-11-4-13 16,-6 1-10-16,-16-2 14 16,-7 0-6-16,-12-2 10 31,-10-1 8-31,-8-7 17 0,-5-1 9 15,12-9 32-15,11-10 8 16,15-13 6 0,13-11-4-16,19-17-28 0,14-11-8 0,24-6-13 15,13-9-3 1,17 8-5-16,-5 2 2 16,-1 3-42-16,-7 0 379 15,-8-10-248-15</inkml:trace>
  <inkml:trace contextRef="#ctx0" brushRef="#br0" timeOffset="-201887.8">7141 10641 471 0,'9'-4'125'0,"2"-3"127"0,-1 2-31 0,-5-3-58 0,-1 5-11 0,1 4-4 0,-5 3-4 0,-2 5-15 0,-2 2-9 0,1-6-16 0,3-4-3 15,0 1 4 1,0 1-4-16,0-3-17 0,0-9-8 0,3-4-20 15,-2-3-7-15,-2-4-13 16,-6-1-6-16,-8 2-11 16,-9 4-3-16,-8 3-12 15,-1 3-6-15,-3 11-19 16,0 7-2-16,4 12-6 16,7 2 1-16,4 9 9 15,10-7 1 1,11 3 4-16,7-1 2 15,10 0 1-15,7-3 3 0,4-1 1 16,8-1 0-16,4-1 2 16,4 1-1-16,2 6 3 15,3 4 0-15,-8 6 3 16,-7-2 1-16,-16 5 4 16,-10-6 5-16,-21-4-6 15,-9-6-4-15,-16-13-5 16,-1-11-3-16,-12-12 8 15,-3-11 10-15,6-13 23 16,7-6 4-16,17-9-5 16,14-4-6-16,23 1-13 15,14-1 0-15,20 4 2 0,5 2-1 16,11 6-10 0,4 2-1-16,4 4-70 0,-2 1-43 0,-7-6 59 31</inkml:trace>
  <inkml:trace contextRef="#ctx0" brushRef="#br0" timeOffset="-171024.7">3913 6641 178 0,'-9'0'31'0,"-1"0"51"0,4-4 28 16,-2-9 29-16,5 3 15 0,3-2-2 0,0 2-22 0,0 1-27 0,3 1-10 0,5 0-6 0,-3 0-1 0,4 8-4 0,2-8-3 0,-3 4-8 0,5 5-4 0,-1-2-4 16,6 1-2-16,5 6 1 15,7-6 2-15,8 0-3 16,1 0-2-16,1-6-11 16,3 6-13-16,4 0-13 0,3 1-6 15,6 9-8-15,2-7 1 16,5 8-4-16,13 0-1 15,6 5-2-15,12 1 0 16,0-6 0-16,-11-1-1 16,7-10 18-1,-3-8 2-15,28 3 8 0,5-3 1 0,6 3-14 32,0-1-2-32,-6 3-7 0,5 1-1 0,15-1-2 31,1-5-1-31,-12-4 9 15,-9-12 10-15,-10 5 1 16,2-1 4-16,-8 2-7 0,-7 6-9 16,-22-4 1-1,-13-2-4-15,-23 4 5 0,-9-3-30 16,-11 4 17 0,-5 2-5-16</inkml:trace>
  <inkml:trace contextRef="#ctx0" brushRef="#br0" timeOffset="-163691.53">3798 6755 305 0,'-6'-2'130'0,"1"2"104"0,3-1 18 0,2-1-3 0,0-1-21 15,2 3-25-15,-2 0-27 0,3 0-13 0,-3 0-40 0,2 3-21 0,4 2-45 0,-5 6-18 0,-1 19-23 16,-4 8-4-16,-4 22-8 0,-2 4-1 0,2 6-2 16,-1 1-1-16,1-18 1 15,3-5 0 1,-1-20 1-16,1-6 2 0,4-13 3 16,1-5 4-16,-2-12 3 15,4-14-1-15,9 1 0 0,5-14 2 16,9-1 10-1,3 6 1-15,9 2 7 16,0 7-8-16,6 21-12 16,3 5-1-1,-5 16-4-15,-5 5-1 0,-19 9 1 0,-4 0 2 16,-16 7 3-16,-10-2 2 16,-23 1 2-1,-7-3-2-15,-17-8-4 16,-3 0-2-16,8-15-4 15,5-8-6-15,12-14-41 16,13-12-34-16,15-14-97 16,13-8-60-16,18-14-265 0,15-5 285 15</inkml:trace>
  <inkml:trace contextRef="#ctx0" brushRef="#br0" timeOffset="-163029.12">4304 6641 1038 0,'-3'-1'117'0,"2"-1"86"0,-1 1-2 0,2 1-33 0,2 0-23 0,-2 4-26 0,0 9-15 0,0 14-34 0,0 12-9 0,0 21-30 0,3 5-10 0,-2 12-14 16,4-1-6-16,0-2-1 0,-2-6 3 0,6-12 0 16,-1-10-3-16,-1-17-22 15,4-11-14-15,-2-18-7 0,2-3 1 16,2-17 25 0,-2-5 11-16,8-15 10 15,-5 1 4-15,3-1 1 0,1 4 1 16,-4 11 4-16,-3 6-1 15,-5 19-3-15,2 9-2 16,-5 26-6-16,0 3-2 16,5 8 0-16,2 1-2 0,9-11 2 15,9-11 0-15,7-12 12 16,-2-11 13-16,-8-17 28 0,-4 3 12 31,1-7 18-31,-10-2-3 0,-8-1-14 16,-4-6-7-16,-15-4-25 31,-2 2-5-31,-10 4-16 0,-6 0-7 0,-6 12-11 16,2 2-4-16,10 10-47 15,5 2-41-15,14 2-129 16,5-1-138 0,16 1 202-16</inkml:trace>
  <inkml:trace contextRef="#ctx0" brushRef="#br0" timeOffset="-162761.92">5044 6990 1077 0,'0'-10'177'0,"0"-1"198"0,-3 0-157 0,-11 8-35 0,-5 3-55 0,-8 8-62 0,0 11-17 0,0 9-30 0,-4 9-11 0,15 8-10 0,5 3-2 16,11-4 2-16,14 0 2 0,7-16 0 15,2-6-2-15,4-9 1 16,-1-10-31-16,3-6-92 16,5-10-40-16,-8-15-178 15,4-8-121-15,-4-12 273 16</inkml:trace>
  <inkml:trace contextRef="#ctx0" brushRef="#br0" timeOffset="-162561.48">5202 6698 895 0,'-3'-35'171'0,"0"10"166"0,-5 16-61 0,1 21-77 0,0 12-37 0,-1 19-54 16,1 9-15-16,1 15-35 15,0 1-14-15,4 9-23 31,-6-1-8-31,7-6-5 16,-1-7 0-16,2-16-62 16,3-6-53-16,4-19-199 0,0-6 163 15</inkml:trace>
  <inkml:trace contextRef="#ctx0" brushRef="#br0" timeOffset="-162345.36">5478 6875 1263 0,'-20'22'122'0,"-6"8"73"0,-7 1 6 0,-11 9-74 0,-5-2-32 0,3-1-54 0,5 1-21 0,11-1-20 0,15-4-1 16,15 0-7-16,7-5-1 0,20-4-1 15,11-10-7-15,14-8-54 31,0-1-54-31,5-10 65 16</inkml:trace>
  <inkml:trace contextRef="#ctx0" brushRef="#br0" timeOffset="-161844.95">6171 6983 653 0,'-19'-15'167'0,"1"-7"214"0,-7-4-187 0,12 0-13 0,-4 2-40 0,9 11-26 0,5 5-12 0,-10 15-31 0,-4 5-17 0,-3 12-31 16,-3 3-10-16,11 6-11 15,12 2-1-15,12-1-1 16,12-2 2-16,8-1 2 0,4-4 0 16,-3 0 8-1,-6-2 1-15,-10-4 1 16,-4 1 1-16,-13 2-1 16,-5-1 0-16,-20 4-4 15,-13-3-2-15,-17 1-23 0,-5-6-35 0,2-5-93 31,5-6-73-31,22-7-244 16,6-2 256-16</inkml:trace>
  <inkml:trace contextRef="#ctx0" brushRef="#br0" timeOffset="-161627.2">6325 6894 1318 0,'3'17'116'0,"-3"8"59"0,-3 10-18 0,-8 4-72 0,3 9-23 0,0-7-32 0,4 0-12 0,4-8-15 0,0-13-4 0,19-10-5 16,-1-9 1-16,9-13-64 0,6-7-53 16,-4-16-261-16,2-1 214 15</inkml:trace>
  <inkml:trace contextRef="#ctx0" brushRef="#br0" timeOffset="-161481.89">6328 6771 1226 0,'-36'-13'141'0,"5"7"113"0,-1 4-93 0,15 2-56 0,6 0-52 0,9-11-64 0,8-2-38 15,13-10-167-15,5 2 139 16</inkml:trace>
  <inkml:trace contextRef="#ctx0" brushRef="#br0" timeOffset="-160976.33">6513 6766 1432 0,'-3'3'121'0,"0"-1"54"0,3-2 7 0,1-2-66 16,4-1-29-16,11 0-40 0,1-2-16 0,10 5-21 0,8 6-5 0,-2 5-6 16,0 5 0-16,-9 9 1 15,-9 2 1-15,-15 9 4 16,-8-1 1 0,-14 11 0-16,-12 3 0 0,-4 1-2 15,-2-2 0-15,7-11-2 16,11-5 0-16,14-16-3 15,8-5 0-15,18-11 1 16,13-3 0-16,18-13 0 16,6-2 0-16,8-8 1 15,-6-7 2-15,0-7 2 16,-3-1 1-16,-4 0 7 0,-6 3 8 0,-9 5 27 16,-8 3 16-16,-16 11 25 15,-10 0 5 1,-13 7-10-1,-7 2-10-15,-13 9-27 16,4 7-11-16,-10 11-18 16,3 10-9-16,8 14-10 0,2 5-4 15,20 1-4-15,7-6-1 16,19-6 0-16,9-7 0 16,17-17-8-16,7-4-20 0,9-12-72 15,3-6-50-15,3-2-149 16,4 1 161-16</inkml:trace>
  <inkml:trace contextRef="#ctx0" brushRef="#br0" timeOffset="-147984.81">10217 10396 390 0,'-11'13'98'0,"-3"4"124"0,4 5-88 0,-5-3 1 0,2 2-11 0,-3-2 10 0,4-2 11 15,4-11-3-15,8-4-10 16,6 1-43-16,7-6-21 15,26 3-35-15,10 6-9 16,44 11-7-16,27 15-7 16,47 14-8-16,16 4-2 15,14 4-1 1,7-4 1-16,-16-6 3 16,-2-9 0-16,-17-10 2 15,-12-6 1 1,-12-14-45-16,-7-5 30 0</inkml:trace>
  <inkml:trace contextRef="#ctx0" brushRef="#br0" timeOffset="-146085.7">12525 15928 715 0,'-16'19'137'0,"-1"5"165"0,-2 3-180 0,0 4-79 0,0 6-10 0,3-9 0 0,-1-1 15 0,4-11 28 0,7-5 8 0,5-11-4 0,1 1-10 0,1 1-18 0,5-4-10 0,7 1-14 0,3 1-7 0,1 0-11 0,1 0-1 0,5 1 7 0,2 2 3 16,4 4 2-16,4-4-2 15,-1 3-5-15,4-3 2 0,10-1 2 16,4-1 1-16,5-1-3 15,5 0-4-15,0-4-7 16,0-6-2-16,-3 2-3 0,9 0 1 16,5 1-1-16,6 3 0 0,15 3 0 15,-2-4 0-15,-3 2 1 16,-7 0-1 0,-4 1 0-16,-2 2 0 15,11-5 0 1,5-1 0-16,17-5-2 0,1-5 1 15,4-3 1 1,1 0 0-16,-10 1 0 16,1 0 0-16,9 4 0 15,3 0 0-15,0 1 0 0,-4-1 0 16,-4 0-3-16,8-4 0 16,15 4 1-16,3 2 1 0,8 4 5 15,-3 0 7 1,6 6 7-16,8 2 0 0,-11 5-6 15,-1 3-5-15,-13 5 7 16,-2 2-62-16,2 3 40 16</inkml:trace>
  <inkml:trace contextRef="#ctx0" brushRef="#br0" timeOffset="-136006.43">21431 6510 433 0,'-8'0'63'0,"1"4"77"0,-4 2-4 0,-1-1-4 0,-1-4 6 0,1 5-15 16,-4-10-11-16,3 10-16 0,0-3-13 0,4-3-23 0,6 8-5 0,3-11-12 0,-2 1-7 0,2 1-5 15,0-1-6-15,0 1-10 16,0-1-2-16,3-6-5 0,2 7 0 16,0 1-1-16,-4 0 2 15,1 0 14-15,0 0 4 0,7-2 5 16,-3 0 0-16,7 2-6 15,1-1-4-15,5 1-6 16,-3 0-1-16,8 0 2 0,-1 1 2 31,6-1 5-31,2 2 1 16,6-2-6-16,-1 3-3 0,14-3 6 16,-1-5-1-1,8 7-1-15,17 1-2 0,11 8-15 16,13 7-3-1,30 0 0-15,-3 0-1 0,5 2 9 16,5-7 8-16,-1 0 3 16,19-1 1-16,-8 1-6 15,-5-1-7-15,-12-4 2 16,-14-1-2-16,-1-6-1 16,-4-2 5-16,-27-9-83 15,-14-1-39-15,-25-5 57 0</inkml:trace>
  <inkml:trace contextRef="#ctx0" brushRef="#br0" timeOffset="-134023.9">17709 15567 749 0,'-6'3'92'16,"-1"8"81"-16,-4-4-10 0,2 2-21 0,4 1-4 0,2-7-14 0,1 3-8 0,6-4-9 15,2-2-8-15,11 0-25 0,-1 1-13 16,1-1-32-16,2 7-17 16,-3 0-11-16,1 5-2 15,-4-5-51-15,0 1-32 16,-5 2-92-16,-7-4-97 0,2 2 155 16</inkml:trace>
  <inkml:trace contextRef="#ctx0" brushRef="#br0" timeOffset="-133890.83">17676 15712 1105 0,'-10'8'151'0,"1"-1"125"15,9 0-142-15,3-2-45 0,10 3-45 16,7-3-13-16,2 3-17 16,4-7-5-16,2 2-147 15,0-3 102 1</inkml:trace>
  <inkml:trace contextRef="#ctx0" brushRef="#br0" timeOffset="-133624.67">18424 15345 1577 0,'-3'3'124'0,"-2"-1"68"0,5 10-80 0,0 2-13 0,1 18-29 16,9 6-15-16,-9 11-23 16,3 6-13-1,-4 6-15-15,0 1-3 16,0-1-62-16,4-2-25 16,4-10-98-16,6-8-79 15,9-21 156-15</inkml:trace>
  <inkml:trace contextRef="#ctx0" brushRef="#br0" timeOffset="-133357.74">18675 15645 1260 0,'-4'0'133'0,"-5"6"88"0,3 5-67 0,-4 11-92 0,1 9-28 0,7 12-31 15,4 0-4-15,12 1-7 16,8-3-2-16,8-13 2 15,8-9 2-15,6-13 9 0,-3-6 17 16,-3-17 36-16,-7-3 23 16,-4-9 35-16,-11-7 8 0,-16-2-2 31,-13 0-11-31,-23 5-34 16,-3 2-21-16,-2 4-41 15,-4 8-24-15,11 13-50 16,4 6-29-16,11 17-88 15,6-1-70-15,16 3 137 0</inkml:trace>
  <inkml:trace contextRef="#ctx0" brushRef="#br0" timeOffset="-132807.52">19209 15671 646 0,'0'-6'172'0,"0"-2"229"0,-1 0-145 0,-6 4-55 0,-4 2-30 0,-6 2-67 0,1 5-30 0,-4 7-47 0,1 4-18 0,-3 8-16 16,6-1-6-16,7 1-3 15,7 0-2-15,13-12 1 16,3-4 2-16,7-6 6 16,7-2 4-16,1-7 5 15,-3-5 4-15,0-2 6 16,-3-1 8-16,-10-2 20 16,-5 1 12-16,-5 4 12 15,-6-1-4-15,-2 7-15 16,-3-2-14-16,3 8-23 15,5 3-7-15,0 8-10 0,4 3 0 0,5 4 4 16,-1-1 1-16,0 7 3 31,4 2 0-31,4 3 2 0,3 4 1 0,-5 0 1 32,-4 2 1-32,-10 7-3 0,-10 2 1 15,-7-3 6-15,-5 1 1 16,-5-14 5-16,-1-3-4 0,-2-8-23 15,0-9-25-15,1-11-84 16,2-5-43 0,5-12-105-16,10-4-199 15,12-15 289-15</inkml:trace>
  <inkml:trace contextRef="#ctx0" brushRef="#br0" timeOffset="-132441.85">19608 15815 1170 0,'0'-3'162'0,"-1"-4"173"0,1 4-132 15,-2 3-82-15,2 0-40 0,5 7-62 0,-2-3-14 0,10 7-6 0,-2 3 0 16,3 4 0-16,-1 2 0 16,-2 2 1-16,-3-3 1 15,-10 7 0-15,-6-1 0 16,-6 3-1-16,-5 1 2 0,2-1 0 16,4-3 1-1,4-9-2-15,5 1-2 16,8-4-6-16,5-4-2 0,8 4 0 15,4-4 0-15,6-7-37 16,3-2-44-16,8-13-214 16,6-12 180-16</inkml:trace>
  <inkml:trace contextRef="#ctx0" brushRef="#br0" timeOffset="-132181.85">20170 15395 1545 0,'-25'5'122'0,"-5"1"68"0,3 12-18 0,-3 2-52 0,3 5-26 15,0 12-43-15,-3 4-13 0,12 16-18 0,3 1-11 0,9 8-13 16,6 2-3-16,11-10-11 15,8 1-18-15,11-18-53 16,6-4-30-16,4-21-75 16,-1-6-81-1,2-21 162-15</inkml:trace>
  <inkml:trace contextRef="#ctx0" brushRef="#br0" timeOffset="-131764.71">20254 15621 785 0,'-3'-3'155'0,"3"-5"242"0,1 2-190 0,13-10-68 0,2 9-6 0,5-2-54 0,5 4-18 0,0 10-21 16,-1-2-9-16,-8 5-15 15,1 1-2-15,-7 3-4 16,-7-3 0-16,-4 4 2 16,-3 1-1-16,-9 2-1 0,1-1-1 15,-4-2-2-15,-4 0-3 0,7-2-3 32,9 0-2-32,3-3-7 15,11 1 0-15,5 2 1 16,2 0 0-16,12 2 5 15,-3-4 2-15,6 8 1 16,-4-2 2-16,-10 2 2 16,-2 4 0-16,-17-3 2 0,-9 3-4 15,-13-1-29-15,-5-1-20 16,-2-1-67-16,1-4-33 16,4-6-92-16,5-3-82 15,7-9 183-15</inkml:trace>
  <inkml:trace contextRef="#ctx0" brushRef="#br0" timeOffset="-131367.83">20730 15607 1083 0,'11'-3'136'0,"-1"-2"108"0,-1 5-52 0,-1 0-74 0,1 5-36 0,7-2-39 0,8-2-6 0,4 4-5 0,7 1-4 16,-5-1-12-16,-5 1-4 16,-6 1-1-16,-6 1 1 15,-15 4 2-15,-10 5-2 16,-14 4-5-16,-10 3-2 15,1 2-3-15,7 3 0 0,3-1-1 16,12 2-1 0,10 2-2-16,5-7-3 0,13 0-1 15,9-6 0 1,11-8 0-16,-1-1 0 16,6-14-12-1,4-7-28-15,-3-9-81 0,0-7-76 16,3-11 103-16</inkml:trace>
  <inkml:trace contextRef="#ctx0" brushRef="#br0" timeOffset="-131157.18">21227 15329 866 0,'-1'-3'214'0,"-3"8"259"0,4 6-235 0,0 16-97 0,4 4-34 0,7 5-33 16,4-1-9-16,14 4-29 0,5 4-12 15,6-2-19-15,-1 0-5 16,-1 0 2-16,-3 5-1 16,-15 0-1-16,-2 2-8 15,-21 9-65-15,-12-3-38 0,-13 9-187 16,-10 3-106-16,-8-4 222 31</inkml:trace>
  <inkml:trace contextRef="#ctx0" brushRef="#br0" timeOffset="-130723.73">21797 15711 541 0,'3'3'128'16,"0"2"117"-16,6-4-23 0,4 1-19 0,6-1-19 0,5 3-22 0,7-1-60 0,5-3-27 16,-1 0-41-16,0 0-18 15,-8-2-33-15,-7-1-43 16,-9 0-175-16,-9 3 145 15</inkml:trace>
  <inkml:trace contextRef="#ctx0" brushRef="#br0" timeOffset="-130565.77">21890 15925 781 0,'28'13'113'0,"4"-10"155"0,6-3-227 0,-1-14-40 0</inkml:trace>
  <inkml:trace contextRef="#ctx0" brushRef="#br0" timeOffset="-130257.04">22576 15444 1516 0,'-11'21'65'0,"0"-1"11"15,-5 2-28 1,5 5 9-16,2-2-2 0,5-1-7 16,8 0 1-1,13-7-13-15,7 4-9 16,7-3-2-16,5 3 5 0,1-7 10 15,-1 3 2-15,-9 1 10 16,-7-4 1-16,-7 2-14 16,-7 1-1-16,-9 4-8 15,-10 2-11-15,-10 3-8 16,-12-1-12-16,-6 0-29 16,-5-3-17-16,7-5-59 15,9-2-58-15,6-14 94 16</inkml:trace>
  <inkml:trace contextRef="#ctx0" brushRef="#br0" timeOffset="-130059.61">22554 15313 1732 0,'17'11'158'0,"-1"0"115"0,9-4-71 0,4 1-68 0,10-8-34 0,21-2-52 0,8-9-12 16,19-14-22-16,1 0-8 0,0-9-25 0,-3-3 365 0,1-6-254 15</inkml:trace>
  <inkml:trace contextRef="#ctx0" brushRef="#br0" timeOffset="-128677.15">10914 10885 832 0,'0'0'126'0,"0"2"163"0,0 1-61 15,0 3-18-15,-1-1-32 0,-2 3-70 0,-5-2-23 0,3 2-27 0,-6 3-10 0,5-2-21 16,-4 9-12-16,-1 5-15 16,2 6-1-16,-1 9-3 15,-1 3 1-15,5 1 0 16,11-4-2-16,12-8 0 16,8-6 0-16,15-12 13 0,1-2 11 15,11-7 15-15,0-3 3 16,-2 0-8-16,-2 3-4 0,-18-1-7 15,-10 4 2-15,-26 5 5 16,-12 0-11-16,-19 13-68 16,-14 3-44-16,-6 9-147 15,-4 2-207-15,-17 1 270 16</inkml:trace>
  <inkml:trace contextRef="#ctx0" brushRef="#br0" timeOffset="-128473.25">10924 10895 1358 0,'19'4'180'0,"-2"7"126"0,7 8-116 0,-4 0-23 16,12-5-81-16,4-3-26 0,11-17-38 0,10-10-6 0,5-12-33 15,6-10-273-15,-12-16 200 0</inkml:trace>
  <inkml:trace contextRef="#ctx0" brushRef="#br0" timeOffset="-116648.45">14152 10751 1290 0,'0'-6'98'0,"-7"1"52"0,4-3-9 0,-6 5-15 0,6 3-13 0,-5 5-13 0,1 4-7 0,4 15-10 16,-5 4-9-16,8 15-22 0,-1 14-11 0,-2 9-21 0,-4 11-9 0,3 2-8 0,-4-2-3 16,3-9-3-16,0-10-17 0,4-15-61 15,-3-12-37-15,4-16-113 16,4-12-90-16,10-16 184 16</inkml:trace>
  <inkml:trace contextRef="#ctx0" brushRef="#br0" timeOffset="-116138.4">14559 10824 416 0,'19'-15'133'0,"-4"1"134"0,1-2-10 0,-5 1-26 0,-1 0-24 16,-10 6-16-16,-4 0-7 0,-7 5-32 0,-4 0-17 0,-6 4-36 0,-4-2-16 0,-3 2-26 0,-6 2-15 0,6 6-25 0,0 6-9 0,4 9-11 0,3 4-6 0,14 5-4 0,5 1-1 0,7-5-1 0,10-4 2 0,8-12 3 0,2-7 3 0,2-10 5 0,-1-6 2 16,1-4 5-16,-2-7 3 0,-6-4 3 0,-4 0 4 0,-9 0 10 0,2 3 5 0,-7 7 8 0,3 3 1 0,0 13-10 15,-1 8-4-15,-1 11-12 0,0 14-2 0,-2 8-2 0,0 14-3 0,-5 7-2 0,-5 4 0 0,1 4-4 0,1-6-1 0,0-10-20 0,3-4-20 16,1-13-60-16,4-7-50 0,0-8-145 16,1-7-329-16,6-2 376 15</inkml:trace>
  <inkml:trace contextRef="#ctx0" brushRef="#br0" timeOffset="-115531">15207 10540 732 0,'-2'1'172'0,"-4"7"271"0,1-3-187 16,-2 6-38-16,2 3-30 0,-5 0-79 0,6 8-22 0,0 4-29 15,0 2-13-15,1 11-21 0,3 2-9 0,-2 5-9 0,0-2-5 16,1-4 0-16,-2-6-1 0,1-5-1 0,0-6 1 0,1-7-1 16,-2-3 0-16,1-7 1 15,2-6 2-15,-3-6 4 0,8-7 4 0,-2-7 16 0,5-5 8 16,1-1 7-16,2 4 0 0,10 3-11 0,-4 2-8 0,10 6-12 0,3 6-6 0,3 7-4 0,3 4-3 16,2 4 2-16,-1 2 1 0,-7 5 1 15,-5-2 4-15,-14 7 6 0,-10-3 5 0,-18 6 4 16,-13 3 0-1,-14 2-3-15,-7-3-5 0,1-10-13 0,1-2-12 16,6-12-33-16,6-3-24 16,8-7-52-1,2-7-50 1,13-3-357-16,9 0 334 0</inkml:trace>
  <inkml:trace contextRef="#ctx0" brushRef="#br0" timeOffset="-107352.67">9012 17177 832 0,'9'2'171'0,"-4"1"171"0,4-1-214 0,1-2-24 0,-4 0-72 0,4 0-15 0,-9 1-7 0,-1-1-2 0,8 0 7 0,-5-6 1 0,8 0 4 0,5-9 0 16,2 3-5-16,5-6 3 0,12 3 0 0,4 2 1 15,12 5 2 1,1-1 6-16,5 9 13 15,1-2 11-15,-4 2 11 16,-2 2-6 0,1 1-16-16,-2-3-13 15,9 0-17-15,8-3-6 0,11-8-3 16,17 1-1-16,8 2-3 16,2-3 0-16,1 5 1 15,-3 4 0-15,2 4 0 16,10 4 1-16,11 7 0 0,-11 0 0 0,0-1 1 15,-9-4 0 1,0-2-1-16,8 1 1 0,4-4-1 16,-1-2-1-16,-3 3 2 15,-5-1 7 1,6 5 1-16,4 4 2 16,-1 2 0-16,3 4-7 0,-16 1-1 15,-2-4-1 1,-2 1 1-16,10-2-1 15,3-4 1 1,-9-2-2-16,-6-8 15 0,-9 0 2 16,1-5 1-16,8-1 2 15,13-7-17-15,-5 0-2 0,4-2-1 16,-9-3 0 0,-1 6 0-16,1 1 0 0,14 4 1 15,1 6 0-15,-4 1 0 16,-1 0 1-16,-10 0-1 15,1 0 0-15,19-5-1 0,2 0-1 16,2-4 1 0,-2-1 0-16,-10-2 0 0,5-1 2 15,13 5-1 1,-2 5 1-16,-2 3-2 16,-8 3 1-16,6 7-1 0,10-4 0 0,-5 4 0 15,4-3-2 1,-5-2 2-16,1 0-1 15,10-4 1 1,4-1 1-16,-14 4 1 0,1-1 0 16,-2 8 1-16,3 1 0 15,-7 3 0-15,-8-3 0 16,-12 2-2-16,-11 1 0 16,12-1 0-16,5-2-1 0,-2 0 1 15,-6-3-1-15,-12-1-6 16,-7 1-33-16,-11 1 258 15,-8-7-176-15</inkml:trace>
  <inkml:trace contextRef="#ctx0" brushRef="#br0" timeOffset="-102804.33">9212 17253 258 0,'0'-9'83'0,"-6"-4"111"0,3 2-17 0,-2 0-6 15,-3 0-9-15,0 8-14 0,2 0-10 0,-4 6-2 0,3 0-2 16,-1-2-14-16,3 7-5 0,-1-5-20 16,6-3-13-16,-2 0-17 15,2 0-12-15,2 4-13 16,5-4-5-16,9 1-11 0,6 1-5 16,8 1-9-16,8 0-2 15,3 3-3-15,5 1-1 16,-7 5 0-1,-5 1 0-15,-14 7 4 0,-12 3 2 0,-11 7 2 16,-10 4 0-16,-17 6-1 16,-6 1-4-16,-10-4-4 15,-3-5-2-15,10-11-3 16,4-9 0 0,15-6-2-16,16-6-2 0,1 4-1 15,14-6 0 1,10 4 3-16,9-1 10 15,3 5 14-15,3 2 7 16,4 3 10-16,-2 0-5 16,-2 4-3-16,-6 4-5 15,-10 3 0-15,-7 9 2 16,-13 5-5-16,-10 2 0 0,-10 5-5 16,-10-1-4-16,-13-2 0 15,4-2-1-15,-12-8-4 16,3-11-2-16,8-10-6 15,1-9-16-15,10-13-42 16,6-2-30-16,7-9-89 16,8-1-43-16,16 0-192 0,9-1 227 15</inkml:trace>
  <inkml:trace contextRef="#ctx0" brushRef="#br0" timeOffset="-102304.3">9711 17390 1076 0,'-8'-1'124'0,"-3"-6"111"16,8 4-34-16,1 2-26 0,2-2-25 0,5-1-40 0,1 1-16 0,-1 0-27 15,4 0-13-15,7-2-15 16,9 0-9-16,10 5-16 0,3-1-3 16,1 4-8-16,-1 6-2 15,-6 4 5-15,-2 1 1 16,-10 7 4-16,-9 2 2 15,-14 7 3 1,-8 2-1-16,-16 7-2 0,-7 6-3 16,-17-1-3-1,-4 5-2-15,0 1-4 16,6-6 0-16,12-8-1 0,11-6 0 16,11-7-4-1,11-5-4-15,13-7-3 0,5-1 0 16,13-7 9-1,6 0 4-15,15-7 5 0,1-1-1 0,15-5-6 16,9 2 0-16,-4-4-4 16,4-1-31-16,-7-7-106 15,-9 2-77-15,-13-2 102 16</inkml:trace>
  <inkml:trace contextRef="#ctx0" brushRef="#br0" timeOffset="-101998.22">10626 17081 1065 0,'-2'-1'152'0,"-3"1"151"0,2 0-43 0,0 6-22 0,-3 5-26 0,3 13-53 0,-1 7-26 0,1 15-64 0,-5 8-23 0,7 10-30 0,-4 2-8 0,2 4-8 16,1-9-2-16,2-12-40 16,2-2-45-16,4-10-116 15,-1-7-62-15,4-7 131 31</inkml:trace>
  <inkml:trace contextRef="#ctx0" brushRef="#br0" timeOffset="-101671.72">10607 17627 1294 0,'-2'-24'118'0,"2"4"92"0,7-4-19 0,4 7-34 0,4-2-20 0,4 1-40 0,3 6-17 0,2-1-23 0,4 7-11 16,9 3-20-16,-10 1-8 15,10 7-11 1,-8 1-1-16,-6 5-2 16,3 3 2-16,-15 2 2 0,-5 6 1 0,-6 2 5 15,-2 3 2 1,-13-2 1-16,-11-3-2 0,-8 0-8 31,-10 0-6-31,-9-9-21 16,3-1-16-16,0-10-52 15,4-4-27-15,11-5-76 0,5 0-30 16,14 4 123 0</inkml:trace>
  <inkml:trace contextRef="#ctx0" brushRef="#br0" timeOffset="-101288.35">9146 18125 1253 0,'-8'14'122'0,"-1"1"86"0,9-8-74 0,4 4-4 0,14 2-27 0,10 1-10 0,37 8-24 0,21-3-6 0,38-5-14 16,13-2-9-16,35-12-15 15,14-4-6-15,10-15-7 16,1-3 0-16,-19-11 1 16,-19-1 2-16,-29 2-1 15,-18-3-6-15,-38 12-91 16,-19 4-74-16,-12 16 82 0</inkml:trace>
  <inkml:trace contextRef="#ctx0" brushRef="#br0" timeOffset="-60105.61">2440 5419 716 0,'-2'5'136'0,"-9"1"118"16,-2 5-27-16,-12 2-52 0,-3 1-22 0,-5 0-20 0,3 0-11 0,1 1-23 0,6-3-12 0,8-1-29 16,4 2-17-16,11-2-20 0,5-3 3 0,17 1 11 0,5-1 9 0,25-5 11 15,19 2-2 1,28 3-13-16,17 3-7 0,18-3-17 15,-2 4-7-15,12-2-2 16,10-2-4 0,7-4 3-16,-6 3 2 15,-15-4 0-15,-14 3 2 16,-20 4-3-16,-8 1-1 0,-29 1 2 16,-17-1 3-16,-36 2 10 15,-14-5 4-15,-31-2 4 16,-16-1-2-16,-37-5-11 15,-11-5-4-15,-21-3-6 16,-4 2-1-16,-21-8-3 16,-9-2 0-16,-13-1-1 15,6 1 0-15,13 3-2 0,13 4-3 16,15 9-2 0,21 3 0-16,36 8-5 0,24 3-3 0,36 5-4 15,27 5-1-15,43 4 3 16,15 5 4-16,29 0 7 15,3 1 5-15,34-16 9 32,17-6 3-32,9-14 6 0,6-12 1 15,-11-8 2-15,-17 1 4 16,-23 4 0 0,-27 1 1-16,-53 5 2 0,-24 2 4 15,-43 4-15-15,-25 2-28 0,-46-2-109 16,-18 5-77-16,-22 5 95 15</inkml:trace>
  <inkml:trace contextRef="#ctx0" brushRef="#br0" timeOffset="-59129.49">9750 1645 627 0,'-30'-22'74'0,"0"6"55"0,0 7 29 0,-4 7-5 0,-1 12-3 0,3 1-21 0,-2 1-10 0,7 4-3 0,13-3 7 0,6-1 4 0,20 0 3 16,13-9-5-16,23 0-22 15,17-3-16-15,37-5-35 16,29-8-13-16,36 1-20 16,23 1-5-16,26 3-9 15,-3 5 0-15,4 1 0 16,-2 2 1-16,-15-1 1 0,-15 2 0 15,-12-1 2 1,-13 0-1-16,-29 2 2 0,-7-2 3 16,-29 1 4-1,-21-1 4-15,-38 0 13 16,-20-4 10-16,-30-3 4 16,-21 1-2-16,-50-8-19 15,-27 3-13-15,-38 0-15 16,-12-2-4-16,-21 10-4 15,-11-5-1-15,0 8 1 16,-5 6 2-16,2 2 2 0,14 3 1 16,15 2 1-16,15-2 0 15,33-6 1-15,13-2 0 16,30-8-1-16,22 0-2 16,34 2-7-16,16-5 0 15,20 5 1-15,19 2 2 0,33 1 11 16,19 4-1-16,25 7 0 15,24 7-1-15,36-6-1 16,20-1-1-16,36-11 2 0,10-3 4 31,-2-9 15-31,-8-3 5 16,-10 3 6-16,-26-6-3 16,-46 6-8-16,-29 2-2 0,-63-1-26 15,-26 2-21-15,-74 6 17 16</inkml:trace>
  <inkml:trace contextRef="#ctx0" brushRef="#br0" timeOffset="-57748.61">8859 1716 486 0,'-7'3'165'0,"-2"1"122"0,1 0-17 0,3 3-6 0,1-1-23 0,-3 2-14 0,6 4-47 16,1 4-34-16,-2 8-64 15,2 3-25-15,0 10-26 16,0 6-7-16,0 9-10 16,2 6-4-16,-2 6-5 15,0-5-1-15,-3 3-1 16,-5-4 0-16,-8-10-18 16,3-3-38-16,-7-10-112 0,2-13-62 15,1-17-181-15,-5-11-35 16,6-28 243-16</inkml:trace>
  <inkml:trace contextRef="#ctx0" brushRef="#br0" timeOffset="-57446.31">8603 2098 509 0,'-27'-85'172'0,"10"12"195"0,1 7-49 0,10 17-76 0,8 10-24 0,9 7-38 0,4 5-10 16,9 10-36-16,3 6-15 15,9 9-46-15,10 5-20 0,1 7-28 16,8 3-9-16,4 5-10 15,-2 1-3 1,-2 8 0-16,-6-2 0 16,-21 7 6-16,-4 3 4 15,-24 6 9-15,-11 6 3 0,-15 3 2 16,-8 2-2-16,-14-3-7 16,-8-3-3-16,-11-10-16 15,-7-3-13-15,5-14-35 0,3 0-20 16,18-11-53-16,14 0-29 15,23-5-71-15,11-1-40 16,15 1-109-16,11 0 191 16</inkml:trace>
  <inkml:trace contextRef="#ctx0" brushRef="#br0" timeOffset="-56804.31">9449 2325 907 0,'-3'-8'150'0,"-10"-5"174"0,5 2-64 0,-6-3-20 0,-7 2-37 15,-7 1-72-15,-2 3-36 0,-5 6-54 0,1 5-17 0,-3 16-26 16,0 6-7-16,7 18-7 16,1-2-2-16,20 5 1 15,1-2 1-15,13-17 2 16,7-5 2-16,9-21 5 16,5-9 4-1,4-10 8-15,5-12 6 0,-2-8 16 16,-3-5 9-16,-6 2 16 15,1 5-1-15,-11 11-11 16,-1 9-8-16,-11 16-22 16,-2 5-5-16,-4 17-9 15,6 12-4-15,3 7-2 16,6 2 2-16,12-2 0 16,1-9 1-16,9-15 4 15,0-6 2-15,0-13 5 0,-3-4 3 16,-4-13 4-16,-3-6 0 0,-2-16 4 15,-1-8 5-15,-1-14 17 16,-1-7 9-16,-7-12 14 16,-3 0-3-16,-4 10-9 31,-2 15-3-31,-2 29-12 16,-6 12-8-16,2 32-17 0,-3 12-10 15,2 34-11-15,0 10 1 16,5 15 7-16,0 0 2 15,5-8 5-15,0-5-26 0,2-14-62 16,3-4-32-16,-2-13-130 16,0-7-66-16,-7-9 180 15</inkml:trace>
  <inkml:trace contextRef="#ctx0" brushRef="#br0" timeOffset="-56324.73">9596 2287 1191 0,'-13'-46'209'0,"-3"7"181"0,15 12-162 0,1 8-34 0,11 7-74 0,8 1-28 16,3 3-51-1,9 6-14-15,1 2-20 16,4 0-5-16,14 5-22 16,1 0-39-16,14 2-85 15,1 1-48-15,0 3-142 16,2 5-29-16,-13 3-43 15,-4 0 50-15,-21 3 225 16,-7-8 131-16,-13-3 249 0,-10-4 51 16,-5-7 20-16,-4 4-29 15,-13-8-64-15,-5-1-31 16,-14 2-73 0,-2-2-33-16,-1 11-58 0,-2 5-24 15,7 10-20-15,6 10-4 16,12 4-5-16,10 3 1 0,19-5 5 0,6-8 2 15,15-14 5 1,7-9 2-16,3-12 8 0,1-5 5 16,-4-12 17-16,0-2 10 31,-10-5 7-31,-1-3 14 0,-6 8 3 16,-5 3-7-16,-3 15-8 15,-2 11-18-15,-7 25-20 16,0 13-4-16,1 16-1 15,1 0 0-15,3-4-10 16,2-7-35-16,9-12-105 16,2-7-79-16,18-10 109 15</inkml:trace>
  <inkml:trace contextRef="#ctx0" brushRef="#br0" timeOffset="-55225.28">11153 2383 398 0,'12'-1'136'0,"1"-4"148"0,-4-1 10 16,-2-1-28-16,1 0-16 0,-7 3-18 0,-1-5-12 0,-6 3-35 0,-1-4-23 0,-10-3-60 15,-5 4-25-15,-11-5-39 16,3 0-14-16,0 3-18 15,0 6-6-15,5 14-13 16,-2 7-6-16,8 20-8 16,0 5-1-16,13 5 6 15,6 3 3-15,8-14 7 16,9-7 3-16,7-14 5 0,-4-7 4 16,9-15 6-16,-1-3 3 0,0-10 3 15,1-9 1-15,-2 2 1 16,-2-2-1-16,-8 5-3 15,-1 6-4-15,-14 17-6 16,1 1-4-16,-6 23-3 16,-7 8 1-16,-1 11 2 15,-2 3 0 1,10-11 1-16,2-9-1 0,10-15-1 16,7-7 2-16,8-15 2 15,2-6 3-15,4-11 4 16,5-3 0-16,-2 0-2 15,2 3-2-15,-2 6 0 16,-3 10-1-16,-6 14-2 0,-7 9-1 16,-4 18-2-16,-4 6 2 15,-4 5 2-15,-4 0 1 16,3-3 2-16,-4-5 0 16,-7-10 3-16,6-4 2 15,-9-13 8-15,-1-6 2 16,6-13 0-1,1-7-2-15,4-15-10 0,3-8-3 16,11-8-3-16,2-2-4 0,15 4 1 16,-1 7-1-16,7 17-3 15,-3 9 0 1,-5 14-4-16,-4 4-1 16,-4 15-2-1,1 8 1-15,-5 6-5 0,-4 6 1 16,-6 7 2-16,-7-2 3 15,-1-1 11-15,-7-2 2 16,0-15 6-16,-1-2 3 16,-2-15 7-16,1-4 2 0,5-11 0 15,-2-9-2 1,7-18-10-16,3-11-4 0,5-12-6 16,4-3-5-16,9 6-9 0,5 11-3 15,4 18-72-15,8 6-45 16,7 18-100-1,0 5-75-15,15 6 177 16</inkml:trace>
  <inkml:trace contextRef="#ctx0" brushRef="#br0" timeOffset="-54569.23">12274 2276 1003 0,'-4'5'168'0,"-9"0"160"16,-4-7-34-16,-13-6-99 0,-2 0-42 0,-9 2-85 0,-5 0-32 15,5 13-30-15,-1 6-8 16,10 14-8-16,10 1-2 16,16-1-3-16,7-3 3 15,17-8 2-15,4-9 4 0,11-7 5 16,2-7 9-16,6-11 12 16,-5-5 8-16,0-7 8 15,-4 1 2 1,-9-6 7-16,-4 9-2 0,-9 5-9 15,-4 7-10-15,-6 17-24 16,-3 10-6-16,-7 23-3 16,-1 10 1-16,2 7 3 15,1 3 0-15,10-17-1 16,9-7 0-16,14-20 2 16,-3-7 4-16,5-10 6 15,-7-6 5-15,-1-9 2 16,-3-2 2-16,0-13 4 15,3-3 0-15,-3-3-4 16,4-3-5-16,-3 12-10 16,5 5-4-16,-4 20-8 15,-2 8-2-15,-5 21 1 16,0 11 3-16,-7 2 5 0,4 1 2 16,2-4 1-16,1-10 1 15,3-8 2-15,0-6 4 0,-3-8 7 16,-1-5 4-16,-4-12 11 15,-3-2 4-15,4-14 4 16,-4 1 2-16,8-6-3 16,-3 10-5-16,1 15-12 15,2 13-4-15,-6 21-10 16,-2 17-2 0,-3 20 0-16,-6 5 0 15,-4 11 0-15,1 7 1 16,-13 2-1-16,-4 6-7 15,-19 2-24-15,-4 4-15 16,-24-2-41-16,-14 1-24 0,-26 4-71 16,-15-2-161-16,-9 5 205 15</inkml:trace>
  <inkml:trace contextRef="#ctx0" brushRef="#br0" timeOffset="-46435.12">21959 593 1953 0,'0'-3'47'0,"-1"3"14"0,1-3 36 0,0 6-2 0,0 7-8 0,3 21-18 16,1 12-6-16,-2 33-17 0,0 15-13 0,1 30-15 0,3 10-6 15,4 33-6-15,4 8 0 0,5 6-3 0,-4 2-1 0,4-24 3 0,-3-4 0 16,-10-23 1-16,1-12 2 0,-7-31 0 0,0-21-7 0,0-33-46 0,1-13-66 0,9-40-137 0,6-21-123 0,9-69 191 16</inkml:trace>
  <inkml:trace contextRef="#ctx0" brushRef="#br0" timeOffset="-45578.55">22276 740 1188 0,'-25'-31'88'0,"-7"2"48"0,2 5 10 0,2 4-1 0,0 3-26 0,7 2-20 15,7-3-14-15,4 3-14 0,7 0-1 0,3 4-14 0,3-1 0 0,7 8-5 0,3 4-6 0,10 0-8 0,6 0-3 0,23 1 0 0,9 1-1 0,15-4-6 16,4-4-1-16,28-2-16 0,16-1-3 16,34-4-3-16,6 0-1 0,16-2-2 15,8 0-1 1,-5 3 1-16,-2-1 1 0,-15 4 1 16,-15 2 1-16,-23 1 3 15,-13 3 0 1,-26 3 2-1,-18 0-2-15,-15 2-1 16,-12 5 0-16,-10 0-1 0,-12 2 1 16,-11-1 0-16,-2 0 1 15,-6 1-1-15,4-5 1 16,-3-1-2-16,7 1 1 16,4-4-1-16,2 0 0 0,3 0-2 15,-2 0-1-15,-7 2-1 16,-2 0 1-16,-5 1 0 15,-3 3 2-15,2-3 1 16,-3 2 0-16,-3 3 1 16,2 1 1-16,-3 1-1 15,4 2 0-15,-3 7 0 16,-2 5-2-16,1 15 0 0,-7 15-2 16,-2 25-1-16,-3 14-1 15,-3 22 1-15,5 6-1 16,5 9 0-1,2-1 4-15,7-3 1 16,2-7-1-16,7-17 1 16,1-7 0-16,4-12-1 15,2-4-1-15,1-3-1 16,2 1-1-16,-5-8 2 16,2-2-1-16,-6-11 2 15,1-3 1-15,-11-16 5 0,-8-8 2 16,-8-7 6-1,-9-14 2-15,-13-8-2 16,-11-3 0-16,-14-8-8 0,-8-2-3 16,-19 0-7-16,-9 4-2 15,-20 1-3-15,-7 6-2 16,-3 4-2-16,-13 3-1 0,-18-1 0 16,-4-2 0-16,-6-2-4 15,3-2-3-15,10-7-6 16,12 1-10-16,19 2-33 15,20 3-20 1,43-2-44-16,14 2-29 16,27 0-98-16,5 1 143 0</inkml:trace>
  <inkml:trace contextRef="#ctx0" brushRef="#br0" timeOffset="-44716.07">23276 2470 1186 0,'-1'0'5'0,"6"2"64"0,-2 7 22 0,5 10 22 0,-4 6 12 0,4 19-53 0,-5 7-18 0,1 12-19 0,-4 2-14 0,-2-2-14 0,-1-7-1 15,0-8-20 1,-2-9-22-16,0-18-97 0,-3-6-179 15,4-24 183-15</inkml:trace>
  <inkml:trace contextRef="#ctx0" brushRef="#br0" timeOffset="-44470.46">23139 2413 1138 0,'-1'-11'148'0,"1"0"118"0,3 10-117 0,6 1 13 0,9 11-47 0,4-3-22 0,14 10-30 0,3 3-20 0,9 7-27 16,-1 1-6-16,-4 4-4 15,-10 5 0-15,-19 0 0 16,-8 1 2-16,-15-1-1 16,-13-3-1-16,-13-1-14 31,-11-4-11-31,-3-3-35 0,4-5-31 0,5-8-89 15,7-7-54-15,12-7 119 16</inkml:trace>
  <inkml:trace contextRef="#ctx0" brushRef="#br0" timeOffset="-43894.79">23877 2812 1349 0,'-6'-9'139'0,"0"-1"56"0,-7-5 6 0,-9-1-69 0,-3-5-51 0,0 4-45 0,3 3-10 0,-2 12-24 0,-1 4-8 0,1 12-9 16,3 5-4-16,9 6 1 15,10-1 2-15,12-4 2 16,4-6 3-16,11-10 5 16,2-4 3-16,3-10 4 15,2-6 5-15,-9-3 3 16,1-3 5-16,-7 8-3 16,-7 0-1-16,-2 12-8 15,-5 4-4-15,-5 12-3 0,1 5 1 16,-3 3 1-1,4 2 0-15,4-10 2 16,5-3 0-16,5-11 1 16,0-3 1-16,9-8 5 0,-5-6 2 15,3-6 17 1,-2-3 10-16,1-11 14 16,-1-5 6-16,3-7 2 15,-4-6 0-15,-2-8 0 0,-2 4-3 0,-6 9 1 16,1 12-2-1,-9 24-14 1,0 6-8-16,0 25-27 0,-5 5-11 16,-1 22-6-16,1 9 3 0,1 11 5 15,4-2 5-15,3-4-58 16,1 4-77-16,4-3-84 16,-3-5-159-16,5-5 206 15</inkml:trace>
  <inkml:trace contextRef="#ctx0" brushRef="#br0" timeOffset="-43463.13">24004 2647 1290 0,'-5'-33'84'0,"5"7"68"16,5 7-36-16,14 7 7 0,6 1-12 0,11 6-36 0,10-1-11 0,12 4-23 0,1 1-10 0,4 2-10 0,-3 2-4 15,-11 4-4 1,-12-6 0-16,-16 5 4 0,-12 1 5 16,-10-1 2-16,-12 5-2 15,-12 10-9-15,-2 4-9 16,-12 13-7-16,4 1-1 0,8 1-2 16,7-7-3-16,17-10 0 15,12-2-1-15,5-16 5 16,11-5 5-16,2-11 7 15,-5-10 4 1,5-11 4-16,-8-1 6 16,-2-4 10-16,-2-3 1 15,-7 5 3-15,-1 7-3 0,-2 14 4 16,-5 12-3-16,0 5-20 16,-5 16-4-16,4 19-17 15,-2 8-3-15,7 6 9 16,7 0-1-16,7-2 0 15,4-5-42-15,3 0-25 16,2-5-122-16,-2-1 100 16</inkml:trace>
  <inkml:trace contextRef="#ctx0" brushRef="#br0" timeOffset="-42838.27">23426 3358 507 0,'-27'8'105'0,"7"3"98"0,-1-5-11 0,12 0-37 0,6-4-8 16,11-2-30-16,6 0 2 15,10 0-17 1,4 0-16-16,8 0-14 16,4 2-19-16,-2 7-29 15,-1 2-8-15,-11 3-8 16,-11 0-2 0,-13 5-1-16,-4 2 1 0,-15 1-1 15,-11-3-2-15,-10 5-1 16,-2-5-1-16,6-2 0 15,2-3 0-15,18-9-1 16,12-4-5-16,1 6-4 16,13-7 1-16,17 3 7 0,4 5 5 15,9-2 9 1,6 7 3-16,-7 1-2 0,-3 0-1 16,-23 3-1-16,-5-1 0 15,-23 3-4-15,-17 3-13 16,-12 3-52-1,-9 2-38-15,-2 0-212 0,2-7 185 0</inkml:trace>
  <inkml:trace contextRef="#ctx0" brushRef="#br0" timeOffset="-42504.27">23847 3440 979 0,'35'-6'100'0,"-5"1"49"0,3 0-24 0,-6 2 9 0,-10 3-55 0,1 2-18 0,-13 7-27 0,-5 4-5 0,-15 7-8 15,1 5-7-15,-11 5-10 16,0 5-1-16,-2 0 0 0,2-2 0 31,6-5 0-31,9 4-1 16,7-9-1-16,3 6-1 15,8-9-2-15,8 1-1 0,6-12 0 16,1-2 0-16,9-7-8 16,4-5-32-16,5-12-90 15,5-9-82-15,-2-7 105 16</inkml:trace>
  <inkml:trace contextRef="#ctx0" brushRef="#br0" timeOffset="-42346.97">24314 3331 1206 0,'-7'24'101'0,"-8"12"27"0,3 7 5 0,-1 9-59 0,0 4-28 0,12-8-20 0,-5-3-9 0,6-7-32 31,3-6-57-31,-3-7 45 0</inkml:trace>
  <inkml:trace contextRef="#ctx0" brushRef="#br0" timeOffset="-42113.75">24477 3382 862 0,'-8'18'127'0,"-3"1"167"0,-9 11-206 0,-1 2 6 0,0 4-45 0,-1-3-24 0,13 0-14 0,3-3-8 16,9-6-4-16,9-2-6 16,6-8-19-16,-1-7-46 15,8-4-124-15,-1-8-104 16,14-12 148-16</inkml:trace>
  <inkml:trace contextRef="#ctx0" brushRef="#br0" timeOffset="-41631.13">24682 3418 927 0,'-2'22'89'0,"-1"6"155"0,-3 7-149 0,0 0-5 0,-1 1-13 0,3-8-57 0,2-2-6 0,2-6-6 0,-2-6-2 0,2-4-2 16,0-10-3 0,-1-7-5-16,-4 1 0 0,0-11 6 15,1-1 12-15,-4-10 32 0,0-8 16 16,3-15 17-16,5-4 1 16,3-2-5-1,7 5-4-15,7 19-3 0,5 8-2 31,3 12-17-31,5 9-14 0,0 4-18 0,-1 4-9 0,-1 7-5 32,-3-3-2-32,-2 5 4 15,-8 1-15-15,-13 0-9 16,-4 4-8-16,-13-3-14 16,-11 7 10-16,-7-6 9 0,3-2 7 15,5-3 10-15,11-4 3 16,11-3 0-16,4 1-1 15,12 3 3-15,4-2 0 16,8 9 1-16,1 2 2 16,0 0 0-16,1 5 1 15,-3-3 2-15,-7 5 0 16,-14-2 6-16,-10-3 1 16,-20 0-4-16,-14-2-10 0,-19-3-69 15,-2-4-54-15,-1-7 65 16</inkml:trace>
  <inkml:trace contextRef="#ctx0" brushRef="#br0" timeOffset="-40231.59">20393 715 621 0,'0'-2'120'0,"-2"2"128"16,-1-1-9-16,0-1-26 0,3 2-28 0,0 0-55 0,3 2-25 0,0 6-35 0,-1-1-14 15,1 16-22-15,3 6-6 16,-3 16-15-16,-3 7-5 16,0 12-3-16,0 1-3 0,-1 4 1 15,-3-1 0-15,-2-11-1 16,5-3 1 0,1-10 0-16,0-6 0 0,0-15 1 15,0-2 1-15,-2-12-1 16,2-7-1-1,0-1-2-15,3 4-1 0,5-8 0 16,-5-2 0-16,7-1 0 16,-2 1-1-1,7 2-1-15,1 0-1 0,3 3-1 16,6 5 0 0,10-1-1-16,6 6 1 0,8 1 1 15,6-3 0-15,15 1 1 16,2 1 1-16,13-1 0 15,-6-1 0-15,-5 1 2 16,-12-2 1-16,-20-3 4 16,-12-2 2-16,-14-2 3 15,-8 0 1-15,-6 0 2 16,-1-2 0-16,2-7-3 16,-1 4 0-16,-2-4-2 15,0-1 0-15,0 2 7 0,0-3 1 0,0-7 9 16,-2-1 3-16,-4-7 0 15,1 1 3-15,-1-11 5 16,0 0 2-16,-2-9 1 16,5-5-2-1,-5-15-9-15,5-6-6 16,-4-4-7-16,-1-3-4 16,1 12-5-16,-3 8-2 0,1 17-1 15,-4 8-3-15,4 17-1 16,4 0-1-16,2 8-4 15,-1 0 0-15,8 4 0 16,-3-6 0-16,2 5 0 16,1-4 0-16,3 0 3 15,0 1 1-15,1-2 1 16,4-2 0-16,-5 2 0 16,0 1 0-16,1 2 0 15,-8 6 1-15,0 1 2 0,0-2 1 16,-3-1-1-1,-9-2-2-15,-1 5-1 0,-1 3 0 16,-7 4-1-16,-4-3 0 16,-11 8-1-1,-18-1-2-15,-22 1 1 16,-10 2-2-16,-15-1-1 16,-4 3-4-16,14 0-14 15,3 2-11-15,15 5-38 16,15-5-29-16,14 5-62 15,12-5-51-15,30 5 119 0</inkml:trace>
  <inkml:trace contextRef="#ctx0" brushRef="#br0" timeOffset="-39553.94">20419 1773 901 0,'2'0'117'0,"3"0"89"0,-4 3-7 0,-1 8-33 0,2 5-40 0,-2 9-54 0,0 5-22 0,1 16-36 0,-1 4-5 0,2 6-5 0,0 2 0 16,-2-11 1-16,0-3-6 16,-4-14-68-1,-5-3-61-15,4-13 67 16</inkml:trace>
  <inkml:trace contextRef="#ctx0" brushRef="#br0" timeOffset="-39331.92">20159 1767 1272 0,'6'-2'95'0,"4"2"55"0,2 0 5 0,14 2 6 0,-3 4-36 0,15-6-54 0,-5 2-20 0,2-2-40 0,3 0-5 0,-8 1-27 16,6 1-56-16,5 7-177 15,2 2 151-15</inkml:trace>
  <inkml:trace contextRef="#ctx0" brushRef="#br0" timeOffset="-38587.89">20702 1983 594 0,'0'-5'169'0,"-2"-4"97"0,-1-1-20 0,-5 2-21 0,-4-3-75 16,-3 2-28-16,-5 6-49 0,-2-4-22 0,0 14-37 15,-7 4-11-15,7 8-12 16,5 4-2-16,7 1 0 15,10-1 0-15,13-7 2 16,3 0 2-16,7-7 5 16,3-5 2-16,-1-4 4 15,0-4 2 1,2-10 3 0,-2 2 2-16,0-9 9 15,-1 4 3-15,-8 3 2 0,-2-4-1 16,-4 12-7-16,-10 4-3 15,0 1-11-15,-7 9-1 0,4 11-8 16,1 0 0-16,7 1 1 16,8-1-3-16,11-5 1 15,7-4 0-15,12-7 4 16,-1-5 5 0,6-9 3-16,-6-3 3 0,-2-5 6 15,-9-5 4-15,-7-1 8 16,-8-2 8-16,-12 1 11 15,1 0 7-15,-11 4 12 0,-5 5-1 16,-7 4-2-16,4 7-18 0,-8 15-30 16,5 14-13-16,3 27-19 31,-9 10 2-31,11 23 7 16,4 6 2-16,8 2 5 15,0 1 2-15,0-10 1 16,3-5-33-16,-9-11-2 0,1-11 3 15,-14-15 4-15,0-12 32 16,-12-20 0 0,-7-8-1-16,0-20 11 15,2-9 3-15,2-18 6 0,8-5 1 0,13-6-18 16,5-4-5 0,14 12-10-16,9 7-7 0,11 10-6 15,8 8 7-15,11 6-63 16,6-2-32-16,4 5-125 15,8 7-171-15,2-7 243 16</inkml:trace>
  <inkml:trace contextRef="#ctx0" brushRef="#br0" timeOffset="-37671.66">20126 2569 690 0,'-2'13'80'0,"-2"12"111"0,-7 5-122 0,-2 19-18 0,-3 5-15 0,2 6-32 0,-2-5-2 0,7-8 1 16,1-9-1-1,3-19 3-15,0-5 0 0,5-12 32 16,0-2 19 0,7-19 26-16,-1-6 13 0,5-23-15 31,5-7-10-31,4-8 2 16,-1-5 3-16,3 5 12 15,2 3 3-15,0 19 6 16,-7 14-2-16,4 18-14 15,-7 9-16-15,-3 11-36 0,3 9-13 16,-3 15-15-16,-3 9 1 0,0 10-38 16,-7 1-35-16,1-3-96 15,7 5-111-15,-4-11 159 16</inkml:trace>
  <inkml:trace contextRef="#ctx0" brushRef="#br0" timeOffset="-36439.44">20034 2721 1344 0,'16'-16'68'0,"5"3"11"0,1-1 2 0,8-2 0 0,6 2-24 0,5-2-27 0,-3 4-10 0,-3 4-18 16,-5 8-3-16,-7 9-4 15,-4 6-2-15,0 8 1 16,-5 1 1-16,-1 4 3 16,1 7 2-16,-4 1 2 15,1 2 2-15,-7-6 1 16,4-6 2-16,-6-10 1 16,-1-6 3-16,3-12 7 15,-4-7 1-15,-2-9 3 0,-1-7-1 16,-8-8 1-16,0 1 2 15,-2-4 3-15,8 0-4 0,5 6-14 16,4 0-9-16,7 9-16 16,4 1-2-16,8 9 1 15,-1 6 1 1,8 7 3-16,-5 7 0 16,-3 5 0-16,0 9 0 15,-8 5 0-15,0 3 1 0,-4 6 2 16,2 5 2-16,-2-4 3 15,-2-3 1-15,-2-8 3 16,-1-7 2-16,-4-12 14 16,-1-5 4-16,-4-8 8 15,-6-10 13-15,2-14 9 16,-3-9-1-16,0-10-5 16,3-3-14-16,5-1-21 15,5 2-6-15,7 12-10 16,12 8-5-16,6 14-5 15,6 5 0-15,14 11-46 0,7 2-37 16,10 7-50-16,-1 7-16 16,-7 1 39-16,-12 5 36 15,-16 3 55-15,-6 1 20 16,-14-7 33 0,-5-5 27-16,-3-6 41 15,-8-4 14-15,-4-5 3 16,-1-5-5-16,-12-7-22 15,0-1-13-15,-5 0-24 16,-5 2-16-16,5 11-22 16,-3 4-6-16,9 10-8 0,5 9-2 15,8 0-4-15,10 1-3 16,10-2 1-16,7-7 2 16,8-3 7-16,-2-9 5 15,8-5 8-15,-2-7 3 0,-4-6 14 16,-1-3 10-16,-5 1 11 15,-4-3 3-15,-3 5-7 16,0 4-10-16,-11 10-9 16,-1-4-7-16,-6 20-9 0,4 8-3 15,0 14-3-15,0 2-1 32,9-2 2-32,5-6-2 0,8-9 1 15,5-5 1-15,1-15 6 16,0-2 3-16,-4-12 6 15,-4-3 0-15,4-7 17 16,-9-7 9-16,-2 0 13 16,-1 0 14-16,-6 6-15 0,-1 8-4 15,-5 12-10-15,-7 10-17 16,1 14-7-16,-1 6-7 16,2 4-6-16,8-5 0 15,7-9 3-15,4-5 2 16,3-11 10-16,2-2 14 15,4-11 21-15,-2-2 11 16,-6-4 18-16,2 1 0 16,-4-4-6-16,-2 7-9 0,0 4-25 15,-5 9-15 1,-2 16-13-16,-1 13-6 16,0 27-5-16,-3 9 1 15,2 12-4-15,1 3 3 16,-5-3-27-16,-1 1-3 15,-5-5-60-15,-8 2 2 16,-14-9-9-16,-5 1-28 0,-18-12-29 16,-10-4 23-16,-38-17 56 15</inkml:trace>
  <inkml:trace contextRef="#ctx0" brushRef="#br0" timeOffset="-28303.17">581 13019 481 0,'-11'8'106'0,"-5"-2"105"0,1 3-43 0,-1 2-31 16,5-1-23-16,4-5-6 0,7 4-8 0,7-4 13 0,-1 4 5 15,13 4-10-15,5 1-15 0,7 2-42 0,7 0-17 0,0-4-22 0,1 1-4 0,-2-4-3 0,-7-1-1 0,3-3 0 16,-6 0 0-16,-8-1-22 16,-2 0-40-16,-8-3-194 0,-5-1 158 15</inkml:trace>
  <inkml:trace contextRef="#ctx0" brushRef="#br0" timeOffset="-27986.85">507 13347 1363 0,'10'12'92'0,"2"3"60"0,10-3-11 16,10 4-55-16,4-2-15 0,11-1-45 0,-4-1-11 0,9 3 5 0,-1-3-58 0,8 7-213 16,3-5 176-16</inkml:trace>
  <inkml:trace contextRef="#ctx0" brushRef="#br0" timeOffset="-27486.96">1420 12853 416 0,'5'-3'147'0,"-5"0"152"0,0-2-48 0,0 5-59 15,0 3-35 1,0 0-33-16,-3 4-18 0,-2 4-31 15,2 3-10-15,2 10-25 16,1 4-19-16,0 15-17 16,-2 4-2-16,-7 19 0 15,-6 4 0-15,3 12 0 16,-4 4-1-16,-8 3-1 16,-1-1 0-16,-3-8 0 15,1-6-20-15,8-18-46 16,6-11-26-16,12-27-82 15,7-12-31-15,10-28 115 16</inkml:trace>
  <inkml:trace contextRef="#ctx0" brushRef="#br0" timeOffset="-27253.93">1622 12782 794 0,'15'-36'187'16,"-3"9"142"-16,-5 15-80 0,-7 12-63 0,-2 17-72 15,-3 14-20-15,0 17-28 32,2 8 2-32,-5 15-13 0,-3 5-13 0,-1 9-26 15,-1 7-6-15,-3-1-4 16,2-4-3-16,2-11-27 16,-1-10-37-16,2-16-115 15,1-10-91-15,4-17 139 16</inkml:trace>
  <inkml:trace contextRef="#ctx0" brushRef="#br0" timeOffset="-27006.48">1135 13091 1340 0,'-3'0'108'0,"3"0"67"0,11 2-41 0,11 9-36 0,6-3-7 0,18 3-11 0,5-2-19 0,10-6-28 0,1-1-8 0,1-4-13 16,-5-4-3 0,-3 0-1-16,-4 0 1 15,-21 1-49-15,-5 2-65 16,-16 0-243-16,-9 3 201 16</inkml:trace>
  <inkml:trace contextRef="#ctx0" brushRef="#br0" timeOffset="-26836.79">1215 13210 1370 0,'0'14'145'0,"0"6"120"0,7-4-76 0,4 8-55 0,1-4-39 0,7-2-52 16,5-6-20-16,14-6-20 15,0-1-2-15,14-8-51 16,1-3-51-16,18-10-152 15,2-6-159-15,17-5 226 16</inkml:trace>
  <inkml:trace contextRef="#ctx0" brushRef="#br0" timeOffset="-26545.09">2285 13055 926 0,'-22'0'179'0,"-2"0"232"0,2 0-197 0,-6-2-38 0,9 2-28 0,-6 5-50 0,7 3-28 16,1 5-42-16,0 2-16 15,7 8-19-15,8 2-4 16,10 3-2-16,8 4 4 16,9 2 8-16,2 3 4 15,11-3 7-15,-3-2 2 0,-5-1 4 16,-5-4 2-16,-14-2 8 15,-9 2 2-15,-12 2 0 16,-7 1-4-16,-10 3-39 16,-6-6-46-16,-7-9-109 15,6-2-278-15,2-13 267 16</inkml:trace>
  <inkml:trace contextRef="#ctx0" brushRef="#br0" timeOffset="-26037.86">2451 13301 1134 0,'22'0'105'15,"1"2"68"-15,1-2-10 0,3-5-62 0,3-5-13 0,0-5-32 0,6-6 9 0,5 2 14 0,-5-6-6 16,-7 3 26-1,-7 1-13-15,-19 6 1 0,-3 5 8 16,-14 4-27-16,-11 6-8 16,-15 13-36-16,-6 9-12 0,-4 17-13 15,3 8-8-15,13 9-7 16,9 7-3-16,24-8-3 31,13-3 2-31,18-13 3 0,8-9 1 0,14-19 5 16,0-6 4-16,5-19 2 15,-5-10 2 1,-5-22 2 0,-1-7 1-16,-2-15 0 0,-7-8 1 0,-6-4 3 15,-6-2 2 1,-12 0 5-16,-8 5 3 16,-8 1 7-16,-5 10 6 15,0 20 11-15,-3 14 7 0,0 24-4 16,1 12-9-16,4 27-23 15,-4 10-10-15,7 27-10 16,-3 8 3-16,6 10 1 16,5 1-3-16,4-2-104 0,7-3-15 15,0-15-133 1,1-6-256-16,5-15 347 16</inkml:trace>
  <inkml:trace contextRef="#ctx0" brushRef="#br0" timeOffset="-25680.61">2875 13161 1067 0,'3'-43'179'16,"7"4"138"-16,9 6-127 0,4 4-50 0,12 4-58 0,1 3-12 16,5 6-16-16,0 2-3 15,-1 4-5-15,-6 6-6 16,-8 2-10-16,-9 7-2 0,-17 7 2 15,-5 9 0-15,-18 9-8 16,-4 8-4-16,-6 9-15 16,4-4-4-1,15-2-9-15,12-7-4 16,17-7-3-16,11-3 1 0,20-8 7 16,5-1 5-16,6 3 10 0,-2-9 7 15,-8 12 7-15,-9 1 5 16,-25 5 7-16,-13 6 0 15,-27 3-5 1,-14 5-16-16,-18 3-56 16,1-4-39-16,-4-9-121 15,9-7-106-15,15-10 173 16</inkml:trace>
  <inkml:trace contextRef="#ctx0" brushRef="#br0" timeOffset="-25416.03">3894 13069 1067 0,'17'7'179'0,"-2"2"136"0,-14 16-77 16,-7 7-27-16,-13 14-55 0,-6 9-33 0,-13 0-61 0,-2 8-26 0,-1-11-36 0,0 0-36 16,8-14-79-16,6-10-52 15,5-15-188-15,8-4 198 0</inkml:trace>
  <inkml:trace contextRef="#ctx0" brushRef="#br0" timeOffset="-25254.49">3620 13058 1177 0,'26'21'121'0,"11"7"92"0,4 10-31 0,9 12-71 0,4 7-17 0,-4-2-39 0,2-1-19 16,-7-8-20-16,-3-4 1 16,-6-7-105-16,-4-3-86 0,7-6 97 15</inkml:trace>
  <inkml:trace contextRef="#ctx0" brushRef="#br0" timeOffset="-24837.88">4929 12795 1583 0,'3'16'92'0,"-3"10"19"0,-3 11-6 0,-5 15-51 0,-4 11-19 0,-4 12-26 0,2 9 3 0,-5 19-82 15,-2 1-56-15,5 4 72 16</inkml:trace>
  <inkml:trace contextRef="#ctx0" brushRef="#br0" timeOffset="-24621.83">5134 12623 1582 0,'16'-27'132'0,"-2"22"90"0,-3 20-44 0,-11 37-87 0,-3 14-16 16,-13 30-42-16,-6 8-14 0,-6 16-24 0,-2 5-23 0,1-7-69 0,6-6-38 15,5-32-210 1,10-6 198-16</inkml:trace>
  <inkml:trace contextRef="#ctx0" brushRef="#br0" timeOffset="-24404.96">4700 12940 1474 0,'21'-2'143'0,"4"1"96"16,18 1-112-16,7 1-33 0,5 1-43 0,5-1-11 0,5-1-23 0,-4 2-6 0,-4-2-5 0,0 2 7 0,-18 4-58 15,-12-1-49-15,-25 3-270 16,-5 1 209-16</inkml:trace>
  <inkml:trace contextRef="#ctx0" brushRef="#br0" timeOffset="-24255.26">4634 13142 1509 0,'13'33'106'16,"12"2"56"-16,14-1-74 0,10-7-29 0,5-2-19 0,3-9-7 0,-2-6-19 16,5-10-55-16,1-11-65 15,10-15 62-15</inkml:trace>
  <inkml:trace contextRef="#ctx0" brushRef="#br0" timeOffset="-23888.12">5568 13085 1181 0,'-19'35'133'0,"0"3"83"0,-5 9-90 15,1 0-46-15,9 0-50 0,-1-7-14 0,9-13-5 0,11-12 0 0,1-18 29 16,11-5 12-16,2-15 11 15,3-7 11-15,-6-8-2 16,-3 2-3-16,-1 3-8 16,1 7-12-1,0 20-24-15,-1 8-12 0,3 23-13 16,5 6 0-16,1 12-1 0,5 0 0 16,6-13 2-16,-1-12 2 15,9-13-3-15,1-6 34 16,-8-12 45-16,-1-1 21 15,-13-13 31-15,-2-3-25 16,-9-8-36 0,0-3-21-16,-11-1-28 15,-2-6-9-15,2 6-24 16,-7-2-26-16,10 9-91 16,2 2-73-16,18 11-181 0,10 9 199 15</inkml:trace>
  <inkml:trace contextRef="#ctx0" brushRef="#br0" timeOffset="-23189.05">6410 13022 1362 0,'-6'-14'198'0,"-7"-4"205"16,-2 1-133-16,-11-2-71 0,-5 3-61 0,-4 10-84 0,0 6-27 0,-2 17-34 15,8 10-14-15,6 13-20 0,4 10-4 32,22-9 2-32,5-3 7 0,14-16 17 15,3-11 9-15,2-11 10 16,-4-9 3-16,0-7 3 16,-5-6 1-16,-2-5 11 15,2 0 4-15,-6-4 3 16,-4 4 1-16,0 11-6 15,-6 14-3-15,-2 4-7 0,-2 17-4 16,0 19-11-16,2 6-8 16,11 5-9-16,4-5 0 15,4-8 4-15,6-11 4 0,2-13 11 16,4-11 4 0,-2-14 12-16,-3-5 10 15,0-12 17-15,-1-5 9 0,0-6 5 16,-3-2-6-1,-4 4-7-15,-6 3-9 0,-7 15-5 32,-5 18-1-32,-2 3-14 0,-4 22-4 15,-2 11-12-15,7 11-6 16,1-1 2-16,12-2 0 16,10-10 3-16,0-4 3 15,8-13 3-15,-1-3 8 0,-6-11 19 16,-5-1 10-16,-6-12 14 15,-1-1 4-15,-6-10 2 16,-2-1-5-16,-3 3-3 16,0 5-7-16,2 6-16 15,-1 11-9-15,1 19-11 16,-2 11-4-16,0 15-3 16,2 6 0-16,-1 7-2 15,-1-4 1-15,-5 3-1 0,-6 2-3 0,-12 1-9 16,-4 3-8-16,-12-4-25 31,-2-1-18-31,-10-12-55 16,2-7-32-16,11-20-127 15,8-11-59-15,16-20 184 16</inkml:trace>
  <inkml:trace contextRef="#ctx0" brushRef="#br0" timeOffset="-22922.11">7188 13132 1686 0,'14'-3'157'0,"-6"2"130"0,-14 1-46 0,-15 14-81 0,-13 5-33 0,-9 14-74 0,-6 3-20 0,0 7-24 15,10 4-7-15,14-8-12 16,12-1-5-16,15-8-5 15,9 0 1-15,6 2 8 0,3-5 6 32,-5 7-2-32,-7 1-37 0,-19 11-81 15,-8-2 479 1,-24 6-303-16</inkml:trace>
  <inkml:trace contextRef="#ctx0" brushRef="#br0" timeOffset="-11193.76">2332 14269 755 0,'0'-4'181'16,"0"2"228"-16,0 2-178 0,-4 6-52 0,0 2-35 0,-7 10-49 0,2 2-10 0,-10 13-28 0,-5 7-11 0,-6 10-16 0,-4 5-9 0,-6 10-10 15,2 1-4-15,-9-3-4 16,3-3-2-16,-2-16-12 15,3-9-20-15,15-19-64 0,1-10-64 0,15-20-391 16,2-21 341 0</inkml:trace>
  <inkml:trace contextRef="#ctx0" brushRef="#br0" timeOffset="-10977.3">1962 14246 1050 0,'-7'-7'179'0,"4"4"138"0,0 3-101 0,3 5-45 0,6 6-48 0,5 3-24 0,11 16-31 16,2 5-11-16,6 18-25 0,3 7-9 0,2 10-9 0,1-4-2 0,4-3-8 16,-3-8-1-16,0-6-2 15,-3-6 7 1,0-10-78-16,0-3-55 15,3-7 70-15</inkml:trace>
  <inkml:trace contextRef="#ctx0" brushRef="#br0" timeOffset="-9984.59">3045 13938 886 0,'0'13'157'0,"-1"1"112"15,-1 11-58-15,-7 0-30 0,1 9-44 0,-2 2-19 0,-2 3-40 0,-1 9-20 0,1 8-32 31,-4 7-11-31,-3 21-12 16,3 4-3-16,0 15-2 16,4 2 0-16,7-7-1 15,5-14 0-15,16-24-5 16,-1-16-4-16,11-24-1 0,2-9 0 16,-3-22 6-16,4-7 2 15,-1-14-22-15,-4-12-35 0,-7-10-157 16,-4-6-199-1,-12-14 231-15</inkml:trace>
  <inkml:trace contextRef="#ctx0" brushRef="#br0" timeOffset="-9805.03">2815 14318 1274 0,'6'8'116'0,"-2"2"77"0,10-3-58 0,1-2-33 0,15-2-37 0,0-4-23 0,15-9-31 16,4-4-4-16,7-2-3 16,7 1-4-16,4-1-98 15,1 8-166-15,-4 14 156 0</inkml:trace>
  <inkml:trace contextRef="#ctx0" brushRef="#br0" timeOffset="-8994.88">3427 14534 1225 0,'-14'-23'129'0,"1"2"87"0,-1-1-18 0,-6 8-72 0,7 6-27 0,-11 8-48 15,-2 6-19-15,-1 10-25 16,1 8-7-1,11 12-9-15,2 2-1 0,10 1-1 16,3 2 2-16,5-4 1 16,6-9 2-16,11-8 2 15,3-5-1-15,5-12 3 16,0-2 0 0,0-4 2-16,-2-5 1 15,-6 2 2-15,-3-3 1 16,-3 5 0-16,-6-4 1 0,-3 5 3 15,-5 3 1-15,-2-1 1 0,0 1 0 16,0 0-7-16,0 0-4 16,5 0-6-16,6 4-2 15,6 6 0-15,4 3 2 16,9 1 2-16,3 2 0 0,3-5 2 16,4-4 1-16,-1-10 2 15,0-5-1-15,-1-7 21 31,-5-7 7-31,-9-5 26 16,-5-6 11-16,-13-7 3 0,1-1-1 16,-7-6-21-16,0-2-9 15,0 5-23-15,0 4 4 16,0 14 7-16,0 4 5 16,0 20 9-16,-8-1-8 0,-2 19-10 15,1 9-5-15,-7 14-12 16,-3 10 0-16,2 16-3 15,-4 6-1-15,-1 9-2 16,2-1 0-16,-1 1-7 16,4-1-7-16,3-9-1 15,-2-12 1-15,3-12 9 16,4-13 8-16,-1-14 5 0,2-5 0 16,4-9 3-1,-7-5 1-15,0 0 4 16,-5-3 0-16,-9-1-2 15,1 4-2-15,-12-4-5 16,-4 2-3-16,9 1-5 16,-1-4-3-16,23-3-7 0,4-3-3 15,16-8-3 1,5-5 2-16,17-14 4 0,6-6 4 16,10-17 3-1,5-5 0-15,-1-9-15 0,4 1 4 16,-9-8 7-16</inkml:trace>
  <inkml:trace contextRef="#ctx0" brushRef="#br0" timeOffset="-8552.71">3541 14411 521 0,'-11'0'163'0,"-2"-3"127"0,0 0-57 0,1 0-21 0,2 1-47 0,6 1-21 0,0 4-23 0,1 9-12 31,3 14-38-31,3 5-15 0,-6 17-35 16,-1 2-10 0,-4 7-70-16,0 1-58 0,2-6 65 15</inkml:trace>
  <inkml:trace contextRef="#ctx0" brushRef="#br0" timeOffset="-8078.74">4249 14362 911 0,'-9'-7'132'0,"5"0"110"16,-5 1-17-16,3 6-60 0,-2 0-28 0,-8 8-49 0,-1 4-23 0,-5 12-36 0,-4 3-11 0,3 4-14 16,4 4-4-16,8 1-9 15,9-4-2-15,12-1-4 16,10-5 2-16,12-9 6 16,1 0 7-16,-3-4 12 0,-5 3 6 15,-8-4 9-15,-12 4 0 16,-10 1-3-1,-12 6-2-15,-11 2-38 16,-7 2-49-16,-8 3-88 16,1-5-109-16,-2-3 140 15</inkml:trace>
  <inkml:trace contextRef="#ctx0" brushRef="#br0" timeOffset="-7852.78">4421 14509 972 0,'3'22'140'0,"-8"8"98"0,-1 6-92 0,-5 4-37 0,5 6-64 0,1-4-23 0,8-1-25 16,7-6-4-16,7-13-20 15,5-6-27-15,5-18-54 16,6-6-68-16,-3-20 94 15</inkml:trace>
  <inkml:trace contextRef="#ctx0" brushRef="#br0" timeOffset="-7711.98">4377 14233 1272 0,'-30'16'138'0,"1"4"104"0,12-5-161 0,3-8-50 0,14-7-138 0,6-6-183 16,19-7 169-16</inkml:trace>
  <inkml:trace contextRef="#ctx0" brushRef="#br0" timeOffset="-7383.23">4700 14419 1052 0,'8'-14'88'16,"0"-2"125"-16,8 0-108 0,3 4 24 0,3-1-12 0,6 13-39 0,2 0-24 0,-1 13-28 0,-3 1-7 15,-10 10-4-15,-9 1 0 16,-7 5-2-16,-5 6-1 15,-16 4-4-15,1 4-3 16,-9 3-14-16,4 2-5 0,3-3-5 16,5-4 0-16,10-7 6 15,6-5 0-15,13-16-1 16,6-9-2-16,15-12 10 0,6-5-33 16,6-15-106-16,3-8-86 15,1-6 103 1</inkml:trace>
  <inkml:trace contextRef="#ctx0" brushRef="#br0" timeOffset="-7045.95">5093 14495 1281 0,'-19'24'122'0,"8"-2"66"0,5-3-47 0,9-5-70 0,8-5-12 0,13-7-1 0,4-7 4 0,7-8 6 0,-2-7 3 0,3-4 6 16,2 2-3 0,-5-8 14-16,-4 2-7 0,-14 1-10 15,-5 0 0-15,-18 7-6 16,-6 2-1-16,-15 7-4 16,-1 7-7-16,-12 10-27 15,-1 13-7-15,4 20-20 16,2 13-10-1,11 19-9-15,4 11-3 16,17 2 3-16,8-8 2 16,21-15 2-16,10-12-1 0,20-22-41 15,11-10-32-15,14-17-217 16,-1-3 46-16,4-13 103 16</inkml:trace>
  <inkml:trace contextRef="#ctx0" brushRef="#br0" timeOffset="-4525.02">370 15632 1096 0,'-11'13'119'0,"-2"1"63"0,2-2-49 0,3 1-9 0,5-2-41 0,3 0-10 0,11-8-18 0,5 2-2 0,12 1-5 0,5-3-2 0,8 8-22 32,7-4-10-32,-4 2-7 15,5 2-2-15,-2 0-9 16,-6-3-28-16,-11 2-108 16,-8-1-106-16,-9 2 127 15</inkml:trace>
  <inkml:trace contextRef="#ctx0" brushRef="#br0" timeOffset="-4363.67">365 16066 1069 0,'3'6'131'0,"7"5"193"15,12-3-193-15,8-5-22 0,8-3-13 0,4 0-40 0,2-6-22 0,7-1-31 0,1-2-56 16,13-2 35-1</inkml:trace>
  <inkml:trace contextRef="#ctx0" brushRef="#br0" timeOffset="-3880.06">1239 15802 1178 0,'-2'0'94'0,"2"0"49"0,-1 0-4 0,10 2-55 0,4-1-17 0,12 4-31 15,7 0 2-15,6 4-3 0,-1-1-7 0,1 8-9 16,-5 0-8-16,-7 3 24 16,-11 4 8-16,-7 10 11 15,-8 1 6-15,-17 10-24 16,-8 0-8-16,-13 5-13 16,-6-2-3-16,-13-3-3 15,5 2-3-15,6-7 0 16,8 1-2-16,15-6-4 15,8-5 0-15,17-4-4 16,11 0 2-16,15-4 4 16,7-2 3-16,15-5 4 0,1-5-1 15,-1-7-3-15,1-2-1 16,-6-8-1-16,1-5 0 16,-3-4-51-16,-2-8-11 15,-5-8-140-15,0-7 106 16</inkml:trace>
  <inkml:trace contextRef="#ctx0" brushRef="#br0" timeOffset="-3555.19">1821 15835 1334 0,'-9'2'102'0,"6"1"46"0,-4 2 1 0,6 1-68 0,2 4-22 0,4 2-21 0,-2 2-5 0,2 7 2 0,1 10-1 0,-3 9-17 16,7 2-7-16,1 6-7 15,1-4-6-15,9-5 11 0,1-2 3 16,13-12 4-16,-4-2 9 16,-1-5-7-16,5-2-2 15,-11-1 4-15,-2 1 0 16,-11 5 1-1,-11-2 2-15,-10 4-4 0,-4 4-14 0,-11 8-60 16,-5-2-65-16,-10 5-89 31,-1 1 97-31</inkml:trace>
  <inkml:trace contextRef="#ctx0" brushRef="#br0" timeOffset="-3030.02">1760 15930 982 0,'28'-16'120'0,"4"-7"122"0,5 0-112 0,6 0-16 0,0 1-31 0,4-2-33 0,-6 2-20 0,5 5-22 0,-4 4-5 0,1 5-2 0,3 7 1 15,-10 2 0 1,-8 5 1-16,-4 9 6 16,-8-3 7-16,-8 6 34 15,-4 2 12-15,-4-1 15 16,0 2-2-16,-1-4-23 16,-2-1-10-16,0-1-11 15,3 1-3-15,-4-2-1 16,3 8-1-16,-1 7 0 15,-4 9 0-15,0 4-8 16,-1 9-4-16,-1 4-8 0,1 6-5 16,3 3-2-16,4-3-3 15,8-4-3-15,2-10-1 16,12-11-2 0,5-9 0-16,7-11 1 0,4-8 1 0,2-18 7 15,-1-5 3-15,-3-11 25 16,-7 1 17-16,-13 3 37 15,-10 6 18-15,-20 4 5 32,-10 2-11-32,-14 5-34 0,-6-1-21 15,0 11-30-15,1 0-11 16,2 12-75-16,2 5-25 0,17 6-58 16,4 6 63-16</inkml:trace>
  <inkml:trace contextRef="#ctx0" brushRef="#br0" timeOffset="-2430.57">3534 15760 1056 0,'8'-7'139'0,"-1"3"106"0,-1 0 2 0,-6 6-57 0,-3 3-25 0,-7 11-42 0,-5 7-38 0,-8 12-47 16,-2 4-15-16,-9 12-18 15,0 2 2-15,-13 7-51 16,-2 3-28-16,7-3-59 16,-1 0-53-16,10-6-113 15,4-4 166-15</inkml:trace>
  <inkml:trace contextRef="#ctx0" brushRef="#br0" timeOffset="-2222.71">3115 15837 1263 0,'19'14'113'0,"9"13"64"0,2 9 7 0,11 15-59 16,0 4-30-16,13 6-52 0,4-7-17 15,-3-8-22-15,1-7-2 16,-4-10 4-16,1-4-22 15,-1-6-85-15,4-7 71 16</inkml:trace>
  <inkml:trace contextRef="#ctx0" brushRef="#br0" timeOffset="-1198.41">4672 15369 648 0,'-3'1'135'0,"-4"-1"151"0,4 5-22 0,-1-4-35 0,-3 4-19 0,4 5-44 0,-5 1-23 0,2 8-38 0,-4 3-17 16,-4 12-32-16,-5-1-13 0,-1 13-17 16,-4 2-8-16,-1 4-7 15,0 1-3-15,1 4-3 0,0 1-1 16,7-9-1-16,0-8-1 15,6-16 0 1,1-4-1-16,10-18-6 0,0-1-2 31,2 1 0-31,7-5-1 0,8 1 5 16,7 1 1-16,11 3-1 16,6 5 0-16,11-2 1 15,6 3 0-15,-6-5 1 16,-6-1 1-16,-10-2 0 0,-1-1 5 15,-14-3-59 1,-1 0-32-16,-12-8-89 0,-5-3-77 16,-1-10 146-16</inkml:trace>
  <inkml:trace contextRef="#ctx0" brushRef="#br0" timeOffset="-996.65">4773 15611 1210 0,'-11'-4'194'0,"1"-3"133"0,6 12-82 0,2 3-37 0,2 16-45 0,3 9-15 0,2 12-39 16,3 11-17-1,-3 2-46-15,2 5-20 16,-7 5-19-16,2 0-4 0,1-2-23 16,-3 2-26-16,6 3-84 15,1 3-57-15,7 14 95 16</inkml:trace>
  <inkml:trace contextRef="#ctx0" brushRef="#br0" timeOffset="431.09">5912 15649 945 0,'3'-3'134'0,"-1"2"136"0,-2-1-11 0,-4 4-44 0,-3 2-16 0,-6 7-49 0,-1 3-17 0,-4 9-36 16,-5 2-22-16,-10 11-36 16,-4 5-15-16,-1 10-19 15,4-1-4-15,-4 2-20 16,5-5-18-16,3-4-34 15,-2-10-20-15,13-14-55 0,-3-8-56 16,16-22-210-16,-2-16 232 16</inkml:trace>
  <inkml:trace contextRef="#ctx0" brushRef="#br0" timeOffset="621.81">5555 15605 588 0,'3'-9'202'15,"2"9"194"-15,2 8-94 0,-1 18-86 0,2 7-36 0,12 18-36 0,-1 9-21 16,8 3-61 0,5 0-24-16,-2 0-28 0,6-1-4 15,0-1-2-15,2 1-1 16,-3-6 10-16,3 1-34 16,1-8-71-16,-1-10-45 15,3-15-191-15,-3-13 186 16</inkml:trace>
  <inkml:trace contextRef="#ctx0" brushRef="#br0" timeOffset="867.34">6382 15438 1363 0,'-2'16'128'0,"1"9"111"0,-1 5-67 0,-1 16-8 0,-2 4-43 0,4 4-58 0,-1 9-25 0,2 3-33 15,5 2-4-15,3 4 16 16,3-2-45-16,0-2-85 0,2-10-68 16,4-8 66-1</inkml:trace>
  <inkml:trace contextRef="#ctx0" brushRef="#br0" timeOffset="1413.5">7007 15578 1183 0,'-2'-6'143'0,"-4"1"142"0,1-3-78 0,-8 4-15 0,-2-6-28 0,-4 1-38 0,1-1 2 0,-7 1-37 16,-3 2-18-16,-12 6-34 16,-2 6-16-16,-1 7-24 15,2 4-9-15,8 11-16 16,9 4-6-16,20 7-3 15,5 2 0-15,21-6 4 16,5-1 4-16,9-15 6 16,4-9 4-16,-7-13 8 0,0-6 3 0,2-14 4 31,-8-2 2-31,-2-11 3 16,-2-2 1-16,-7-2 2 15,-2-3 6-15,-1 11 13 0,-3 1 5 16,-6 15 8-1,-4 17 0-15,5-7-6 16,1 20-4-16,-4 14-9 16,6 12-5-16,-3 12-6 15,-5 6-3-15,0 7 0 0,0 1-1 16,-5-2-3-16,0-5 1 16,2-7-20-16,3-6-20 0,1-13-36 15,3-7-29-15,4-12-46 16,-7-12-14-16,7-7-61 15,-5-8-70-15,10-10 175 16</inkml:trace>
  <inkml:trace contextRef="#ctx0" brushRef="#br0" timeOffset="1783.78">7324 15096 1070 0,'-5'1'171'0,"0"10"161"0,-6 10-58 0,-1 9-59 0,-1 11-14 0,5 11-44 0,2 6-35 0,3 7-66 16,3 3-29-16,4 3-23 0,7-2-3 16,2 0-2-1,-2-1-1-15,0-3-39 0,-3-7-29 16,0-7-85-16,-3-6-57 15,-1-18-70-15,-2-3-108 16,1-18 229-16</inkml:trace>
  <inkml:trace contextRef="#ctx0" brushRef="#br0" timeOffset="2166.84">7325 15856 739 0,'-4'-14'198'0,"-1"-2"172"0,2 2-125 0,-2-2-34 0,5 0-54 0,3 2-16 0,2 0-26 0,3 3-9 0,6 3-29 32,2 2-12-32,9 6-27 15,-1 1-12-15,6 5-13 16,0 7-2-16,-2 1-2 15,2 8 0-15,-6 5 0 0,-5 0-2 16,0 1 2-16,-7-1 3 16,-6-2 4-16,-4-3 5 15,-7-6 5-15,-4 0 0 16,-10-2-3-16,-5 0-4 0,-10-1-10 16,-7-4-3-1,-4-2-9-15,-4-7-5 16,4-5-21-16,7-1-9 15,14-1-31-15,8 3-42 0,16 0-72 16,10-2 95-16</inkml:trace>
  <inkml:trace contextRef="#ctx0" brushRef="#br0" timeOffset="4251.09">1514 17083 781 0,'1'-2'112'0,"-1"1"107"15,0-3-19-15,0 4-70 0,0 0-21 0,2 4-58 0,2 0-18 0,12 6-20 16,2-2-2-16,7 3 2 16,10-2 2-1,-4-3 0-15,5-1-4 0,-4 0-2 0,1-2-2 32,-9 3-8-32,-5 1-40 0,-11-1-191 15,-4 0 152-15</inkml:trace>
  <inkml:trace contextRef="#ctx0" brushRef="#br0" timeOffset="4429.5">1580 17272 1180 0,'-2'17'112'0,"4"5"78"0,9-6-66 0,5 2-32 0,9-4-26 0,3-3-13 15,9-10-36-15,5-1-5 0,17-6-27 16,7-3-108-16,22-7 82 16</inkml:trace>
  <inkml:trace contextRef="#ctx0" brushRef="#br0" timeOffset="9296.9">3557 16764 633 0,'0'-8'140'0,"0"4"144"0,-4 2-79 0,-4 7-54 0,-1 4-27 0,3 9-25 0,-2 0 1 0,5 1-9 16,3 5-13-16,-2 8-26 16,5-1-17-16,-3 12-19 15,0 2-6-15,0 12-5 0,-3 3-1 16,-5 11 0 0,5 0-1-16,1 2-1 0,-1-9-1 0,3-21-2 31,2-12-4-31,4-21-7 15,7-5-19-15,-4-16-58 16,4-4-56-16,0-16 73 16</inkml:trace>
  <inkml:trace contextRef="#ctx0" brushRef="#br0" timeOffset="9963.32">4219 16791 489 0,'5'-3'161'0,"3"0"191"0,-4 0-87 0,-4 6-30 0,-3-2-34 0,-6 12-46 0,-4 0-27 0,-4-2-43 16,-5 1-15-16,0-7-17 15,-2 0-7-15,-3-1-14 16,0-2-3-16,-14-2-15 16,2 5-5-16,-1 3-9 15,6 4-8-15,18 13-7 16,3 2-3-16,13 5 0 15,8 2 3-15,11 0 5 16,6-6 0-16,9-12 1 0,2-4-1 16,0-10 1-16,-1-4 2 15,-5-9 3-15,-8-4 3 16,-5-8 8 0,2-3 6-16,-6-4 13 15,-1-5 5-15,-4 0 9 16,2 4 4-16,-1 10 2 15,-2 5 0-15,-3 13-9 16,-4 3-6-16,3 0-10 0,-3 8-3 16,0 5-1-16,-1 3-2 15,-1 4-2-15,-2 1-2 16,0 4-3-16,4 2-2 16,-1 10-3-16,1 4-2 15,-2 19-1-15,1 5 0 16,1 8 0-16,1 1-1 15,1-3-12-15,-1-7-16 16,1-12-10-16,3-7-1 0,-1-14-5 0,0-12-10 16,5-11-83-16,-4-8-44 15,3-21-143 1,1-2 165-16</inkml:trace>
  <inkml:trace contextRef="#ctx0" brushRef="#br0" timeOffset="10395.55">4729 16772 1078 0,'-2'6'144'0,"-3"7"110"0,4 0-16 16,-6 1-71-16,4 3-25 0,3-3-35 0,-8 2-11 0,8 8-27 15,-3 3-12 1,2 6-27-16,1 11-10 0,-2 6-12 16,1 7-3-16,-4 12-3 15,3-2-2-15,2 1 22 16,0-2-60 0,5-17-5-16,-2-7-3 0,3-17-57 15,1-9 40-15,-3-14-50 16,3-8-33-16,-2-18-44 15,2-5-89-15,9-13 164 16</inkml:trace>
  <inkml:trace contextRef="#ctx0" brushRef="#br0" timeOffset="10863.3">5123 16786 732 0,'2'-1'125'0,"-1"-6"126"0,2 3-57 0,-3 4-29 0,-3-2-14 0,0 5-16 0,-2 8-11 0,-9 5-40 0,-6 8-15 16,-4 9-32-16,-4 0-13 0,-6 3-12 15,3 2-3-15,-7-5-2 16,-1-1-1-16,2-9-1 0,1-7 0 16,6-6 3-1,5-7 5-15,7-2 5 0,6-1 3 16,9 0 0 0,1-1-3-16,12 4-1 15,4 5-1-15,9 9-3 16,3 7-1-16,4 10-2 15,4 6-2-15,7 1-3 16,0 9-1-16,4-1-2 16,-4-1 2-16,-4-3 1 15,3-5 2-15,-13-12 0 16,0-3 8-16,-9-12-75 16,-2-5-50-16,-6-8-234 15,-1-8 182-15</inkml:trace>
  <inkml:trace contextRef="#ctx0" brushRef="#br0" timeOffset="11179.91">5472 16597 1055 0,'6'0'181'0,"-4"3"111"0,-1 11-60 0,-1 10-33 0,0 17-61 0,5 10-25 0,-2 13-27 0,0 1-21 0,-1 6-29 16,-2-3-11-16,0-2-16 0,0-2-3 15,0-5-3-15,0-2 3 16,0-10-72-16,0-8-67 16,1-12-188-16,3-6 161 0</inkml:trace>
  <inkml:trace contextRef="#ctx0" brushRef="#br0" timeOffset="11517.58">5532 17127 915 0,'-3'-5'189'0,"-4"-3"212"0,7-1-206 0,2-9-12 0,6 3-41 0,-5-1-16 0,6 2-26 16,7 1-17-16,3 4-24 15,0 4-14-15,3 5-21 16,-1 2-5-16,4 2-13 15,-2 9-1-15,1 3 2 16,0 3 0-16,-7 1 6 16,-4 1 1-16,-9 2 5 0,-7 1 1 15,-9-2 2-15,-3 0-3 16,-2-1-9-16,-5-6-5 16,-2-2-12-1,2-2-15-15,-1-9-39 0,-6-2-31 16,6 0-96-1,0-2-43-15,22 2 122 16</inkml:trace>
  <inkml:trace contextRef="#ctx0" brushRef="#br0" timeOffset="15090.77">6131 17223 435 0,'-3'8'138'0,"3"-2"102"0,0-1-56 0,3 0-21 0,2-4-29 0,-2-1-4 0,6 2 1 0,3 3-9 0,-1 1-36 16,1-1-23-16,4 3-34 0,1-2-13 0,5 2-10 15,-1-5-2-15,-1 0-1 32,3 2 0-32,-8-5 3 15,1 0-8-15,-6 0-105 16,-9 0-120-16,9-5 124 16</inkml:trace>
  <inkml:trace contextRef="#ctx0" brushRef="#br0" timeOffset="15294.55">6044 17455 1156 0,'-1'16'102'0,"4"4"84"0,10-4-39 0,12 0-25 0,2 0-15 0,10-5-33 15,1-4-14 1,3-2-21-16,0-3-13 0,5-4-12 15,1-1-22-15,-4-6-170 16,9-2 128 0</inkml:trace>
  <inkml:trace contextRef="#ctx0" brushRef="#br0" timeOffset="18995.38">6638 16905 548 0,'-10'11'109'0,"2"-2"78"0,-3-3-13 15,0 1-8-15,3-6-24 0,2 1-13 0,3-2-8 0,3 0-2 0,-10 0-13 16,1 1-13-16,4 4-31 16,-4 1-12-16,9-6-20 15,0 0-7-15,8 4-6 16,6-8-1-16,9-5 6 16,6-4 3-16,1 4-1 15,4 1-4-15,-7 0-10 16,0 7-3-16,-5 1-2 15,-4 7-1-15,-4 8 3 16,-5 0-1-16,-1 14 2 0,-8 4-2 0,0 8-3 31,-6 8-2-31,-5 8-6 16,0 7-12-16,-11 10-34 16,-4 7-12-16,-11-6-2 15,-8 0 12-15,4-12 35 16,2-13 16-16,15-10 7 15,8-14 2-15,16-8 1 16,0-10 4-16,18-8 16 0,4-2 7 16,8-6 6-1,6 2-1-15,-1-2-16 16,1 5-8-16,0-2-10 0,-6 0-3 0,7 2-2 16,-7-5-19-16,4 0-103 15,-2-1-126-15,10-4 130 16</inkml:trace>
  <inkml:trace contextRef="#ctx0" brushRef="#br0" timeOffset="19194.45">7046 17378 1526 0,'-12'15'156'0,"7"-2"128"0,-3-3-147 0,5-7-71 0,-2-3-35 0,2-2-36 0,3-4-51 0,1-5-118 0,10-7 104 15</inkml:trace>
  <inkml:trace contextRef="#ctx0" brushRef="#br0" timeOffset="19792.63">7146 16815 767 0,'-8'-2'175'0,"1"2"199"0,3-1-172 0,0 1-7 0,4 0-48 16,0 0-22-16,0 0-39 0,5 1-14 16,3 1-19-16,5-1-11 15,2 2-18-15,8 1-7 16,0 0-7-16,2 4-1 15,-2-3-1-15,-1 4 1 0,-7 4 1 16,-4 0 3-16,-9 4 2 31,-5 5 0-31,-10 2-5 0,-1-1-3 16,-3 1-5-16,3 0-2 0,4-5 0 16,2-4 0-1,8-2-5-15,6 0-1 16,9-1 0-16,0-1 0 15,9-1 4-15,3-1 0 0,0 2 2 16,0 2 1 0,1 3 1-16,-6 6-1 0,2 1 5 15,-10 4 0-15,-5 2 4 16,-5 0 4-16,-9 5-2 16,-6 0 0-16,-11 4-5 15,-4-2-4-15,-5 5-20 16,-4-3-23-16,-1-6-55 15,4 1-51-15,6-13-112 0,3-1-55 0,12-6 161 16</inkml:trace>
  <inkml:trace contextRef="#ctx0" brushRef="#br0" timeOffset="20192.76">7512 16895 904 0,'-4'2'128'0,"3"2"124"0,-2-2-52 0,3 1-43 0,0 0-30 0,3 2-39 0,3-3-12 0,7-1-23 0,-1 2-9 0,6 4-20 16,-3-3-10-16,0 7-7 16,2 0-1-16,-1 4 0 15,0 0 0 1,-5 1 2-16,-3 3 0 0,1 0 5 16,-1 2 5-16,-3 4 6 15,-4 2 0-15,-1 4-4 16,-1 5-5-16,-4 4-9 15,-3 4-3-15,-3 2-3 16,1 4-4-16,3 4-43 16,-1-1-29-16,5-5-116 15,1-4-45-15,4-14 125 16</inkml:trace>
  <inkml:trace contextRef="#ctx0" brushRef="#br0" timeOffset="20576.13">7775 16979 1184 0,'-6'12'107'0,"3"1"57"0,1-2-5 0,2 3-45 0,2 0-22 0,-1 1-26 0,5 2-9 0,1 3-17 0,2-1-8 0,2 2-11 0,2 1-1 0,-1-2 8 16,3 2 2-16,-3-1 4 0,1-2-2 16,-7 1-9-1,4-2-5-15,-2 4-7 0,-4-5-2 16,-2 4-2-16,-1-2-2 15,-2 3-2 1,-2 1 0-16,-8-1-32 0,-2 0-32 16,-1-1-88-16,-7-4-80 15,6-2 122 1</inkml:trace>
  <inkml:trace contextRef="#ctx0" brushRef="#br0" timeOffset="20791.9">7783 17009 1273 0,'13'-4'122'0,"-1"-2"72"0,5 3-37 16,-1 0-72-16,2-3-31 0,4-1-35 0,6 1-9 0,12-2-9 0,5-3 4 0,-2 2-74 15,-4-2-113-15,-7 6 110 16</inkml:trace>
  <inkml:trace contextRef="#ctx0" brushRef="#br0" timeOffset="21225.39">8127 17080 1029 0,'-2'-5'145'0,"2"3"133"0,2 1-32 0,-2 5-57 0,1 6-19 0,-1 4-40 0,0 3-8 0,0 7-26 15,0 8-20 1,0 5-33-16,-1 6-13 0,-4 9-19 15,-3 2-6-15,2 3-6 16,-2-4-19-16,3-4-43 16,-3-6-27-16,7-9-51 15,-4-7-7-15,2-11-7 16,3-15-55-16,-5-5-172 16,5-15 225-16</inkml:trace>
  <inkml:trace contextRef="#ctx0" brushRef="#br0" timeOffset="21558.64">8327 17117 545 0,'3'0'153'16,"-1"-3"198"-16,1 3-63 0,-6 3-40 0,0 1-31 0,-5 2-64 0,-3 5-26 0,-5 5-36 0,-3 3-17 0,-6 4-22 0,1 1-9 0,1 0-17 0,4-1-7 15,3 1-10-15,8 0-1 16,3-1-1-16,8 2-1 16,4-1-3-16,4-3-2 0,4-1-1 15,-2 4 0-15,9-7 0 16,-6 5-2-16,6-4-1 15,-3-1 0-15,-2 2-15 16,2 0-50-16,0-2-128 0,-1-3-107 16,-1-3 143-1</inkml:trace>
  <inkml:trace contextRef="#ctx0" brushRef="#br0" timeOffset="22312.79">8433 17261 1364 0,'0'2'137'15,"0"2"96"-15,-2 7-17 0,2 5-67 0,0 6-41 0,2 5-66 0,-2 6-18 0,1 7-18 0,3-1-2 0,-4 8-4 16,3-4-2-16,-3-1-26 15,0-4-14 1,0-5-19-16,1-7-9 0,2-12 18 16,-1-6 10-1,0-8 21-15,2-7 9 0,-2-4 14 16,-2-4 7 0,0-8 15-16,-5-3 12 15,0-14 25-15,2-5 9 0,-3-11-1 16,3-4-7-1,6 2-10-15,6 4-6 0,4 9-1 16,1 5-2-16,7 12-17 16,-1-1-7-16,2 9-13 15,4 4-3-15,-3 8-1 16,1 4-1-16,-5 4 2 16,1 0-1-16,-7 6 4 15,-5 3 4-15,-8 6 7 16,-5 5 1-16,-11 5-11 15,-7 2-12-15,-10 6-17 0,3 0-5 0,1-1 6 16,2-7 7 0,13-4 8-1,2-6 0-15,12-5-4 0,1-1-1 16,10-7 2 0,3 1 1-16,4-3 8 0,4 0 3 15,3-3 0 1,3 1 1-16,7-6 0 0,-2 5 1 0,2 3 2 31,0 3 0-31,-13 8 0 16,-3 4 3-16,-11 7 6 0,-5-2 3 15,-10 10 6-15,-7-3-1 16,-13 0-4 0,-1 0-2-16,-13-4-3 0,0-4 0 0,2-1 6 15,-2-9 4-15,9-3-3 16,-1-6-4-16,11 0-19 15,6-8-13-15,10 2-52 16,3-2-40-16,9-4 451 16,5-1-302-16</inkml:trace>
  <inkml:trace contextRef="#ctx0" brushRef="#br0" timeOffset="22924.45">6638 18146 1040 0,'20'-13'164'0,"-3"0"168"0,7 1-105 0,-7 4-42 0,4 2-27 0,3 1-33 0,-4 2-21 0,15 1-33 0,3 4-10 16,14 6-14-16,9 0-8 0,17 3-11 15,13 0-6-15,31 0-10 16,8-5-2-16,8-3-6 15,2 0 0 1,8-4-1-16,-2-4 1 0,-9 3 3 16,-16-2 0-16,-32 2 5 15,-12-3 1-15,-16 4-1 0,-5 1 1 16,-9-2-1 0,-6 1-2-16,-6-3 0 15,-7-2-1-15,-9 1-2 16,-6 4-9-16,-13 1-30 15,-7-8-25-15,-15 5-78 16,-8 1-49-16,-9 1-99 16,-10-6-57-16,-6-4 187 0</inkml:trace>
  <inkml:trace contextRef="#ctx0" brushRef="#br0" timeOffset="23886.51">6526 18064 912 0,'-32'0'145'0,"2"-2"148"0,5-3-58 0,9 4-36 0,8-4-4 0,8 5-22 0,0 0-24 0,11 5-41 0,7 0-26 0,19 6-32 15,19 3-14-15,32-2-21 16,14-1-6-16,23-9-6 16,3-5-2-16,26-10-1 15,11-6 0-15,7-1 0 16,6-4 0-16,-3 0 4 16,-5 7 1-16,-26 1 3 15,-20 7 1-15,-45 4 4 16,-19 5 0-16,-27 6 2 15,-7 1-2-15,-17 4-5 16,-9 0-2-16,-14 0-2 0,-7-2 0 0,-15-5-1 16,-8-4-3-16,-19-8-8 15,-14-5-3-15,-35-11-1 32,-8-2 0-32,-21-4 5 15,1 1-5-15,-2 13 3 16,0 4 3-16,1 12 3 0,9 3 7 15,26 0 0-15,24-1 0 16,24-2-1-16,14-5 2 0,20 2 2 16,8-3 0-1,16 2-4-15,5-2-2 0,20 1-8 16,16 2-3-16,32-2-2 16,20 1 0-1,43 1 3-15,15-9 2 0,10-2 3 16,8 2 2-16,-5-4 3 15,-2 0 2-15,-28 4 4 16,-18 4 1-16,-47 6 7 16,-25 2 4-16,-22 5 10 15,-17 7 3-15,-11 10-10 16,-13-1-6 0,-21 6-19-16,-9 1-12 0,-23-3-5 15,-26-1-5-15,-20-3-4 16,-16-4 2-16,-13-4 7 15,5-4 8-15,-11-3 19 16,8-4 6-16,11-2 6 16,14 0 2-16,30-5-4 15,14 4-1-15,24-3-5 16,14 3-4-16,26 1-22 0,15 0-5 16,33 1-6-16,16 7-2 15,36 0 14-15,15 2 3 16,40-4 2-16,10-1 2 0,8-12 4 15,-4-5 3 1,-14-7 2-16,-6-6 3 0,-29 1 4 16,-14 2 2-16,-46 6 8 0,-20 5 7 15,-25 10 18 1,-11-4-9 0,-20 5-27-1,-18 0-17-15,-33 6-45 0,-9 4-14 16,-15 5-35-16,1 6-66 15,-7-4 97-15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59:30.9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2309 5290 601 0,'-15'19'83'0,"3"0"63"0,-1-7-1 15,2-1-30-15,2-6 7 0,4-3 15 0,0-2-2 16,0 0-21-16,2 1-22 0,-1 7-40 0,2-2-16 0,2 5-3 0,5-1 6 0,-1 1 12 0,6-3 5 0,3-2 0 16,4 0 0-16,7-2-6 0,2-4-6 0,3-5-18 0,6-1-7 15,7-6-9-15,5 1-3 0,7 7-3 32,1-4 0-32,4 8-3 0,-4 0 2 0,-6 6-1 15,0 5 0 1,-10 7 0-16,2-1-1 15,6-3-1-15,-2-4 13 16,13-7 12-16,4-3 7 0,5 0 6 16,12-2-10-16,5-3-7 15,-4-1-4-15,-1 0-2 16,-13-2-4-16,-2 6-6 16,-3 1-1-16,-4 5-2 15,4 4-1-15,3 2 1 16,5-2 0-16,5 0-1 0,0 1 0 15,4-7-1-15,-9-1-1 16,4-4 0 0,4-3 0-16,13 3 1 15,9-1-2 1,1 4 2-16,-4 0 0 0,-6 4-1 0,-5 2 1 16,0 3-1-1,3 1 0-15,15-2 0 16,7-2 1-16,-2-1 0 15,-1 1 0-15,-12-1 0 16,-4 1 0-16,15-1 0 0,15 3 0 16,-2-2-1-16,-1 3 1 15,-8 4 2-15,-6-2-1 16,16 2 0-16,7 1 0 16,-1 0-1-16,-2 0 0 0,-15-1 0 15,2-2 1 1,10-6-1-16,9-1 0 0,4-8 0 0,-7-3 0 15,3-7-1-15,2-3 0 16,7-1-1 0,3 4 2-16,-13 2-1 15,-2-1 1-15,11 5 0 16,0 3 1-16,2 5 0 16,-1 0-1-16,-3 0 1 15,7 0 0-15,7 0-1 16,-2 0 0-16,4 2-2 15,-7 0 0-15,6 1 0 16,1 3-1-16,-5 0 2 16,-7 5-1-16,7 5 2 0,1 2 0 15,-8-3 0-15,2 3 0 16,0-6 0-16,5-2 1 0,9-1-1 16,-1-6 0-16,-1-1 0 15,7-1-1-15,0-1-1 16,0 0 1-1,-3 0 0-15,1 0 1 0,-1 7-1 16,-3 4 1-16,-7-2 0 16,-6 4-1-16,11 3 1 15,6-4 0-15,-1-5 0 16,0 0 1-16,9-5 0 0,5-2 1 16,-2 0 1-1,1 0-1 1,1 2-2-16,-8 7 2 0,-2-4-2 15,1 3 0-15,-9-4 1 16,3 0-1-16,2-4 0 16,0 0 0-16,5 0 1 15,0-4 0-15,4 4 1 16,4 0 2-16,-5 8-4 16,0-1 0-16,-1 2-2 15,2-3-1-15,11-6 1 0,-1-4 0 16,10-11 0-16,7 0 0 15,3-9 1-15,-4-1 0 16,9 3 0-16,12 3 1 0,-18 3 0 16,-5 8 1-1,4 7-1-15,-15 1 1 0,-4 1 1 16,-2 5-1-16,-6 1 0 16,-3 1 0-1,-13 0 0-15,0 1 1 16,-22-3 0-16,-10 5 1 15,2 0 0-15,-19 0-33 0,-23-6 22 16</inkml:trace>
  <inkml:trace contextRef="#ctx0" brushRef="#br0" timeOffset="26768.1">7679 5471 358 0,'-8'2'94'0,"-5"-2"64"0,-4-3 6 0,-4 1-4 0,-9-3-11 0,-1 1-6 0,-20-1-31 0,-2-3-25 0,-20-3-41 15,-3-2-14 1,5-1-27-16,-3-2-4 16,13 1 8-16,2-8 7 0,12-3 8 15,6-12 3-15,11-13-3 16,8-7-4-16,11-15 0 31,5-12 4-31,6-8 11 16,11-6 3-16,8 3 9 15,-2-1 2-15,10 9 2 0,1 5-2 16,7 1-15-16,3 6-5 16,1 6-17-16,7 4-1 15,8 13 2-15,4 2-4 16,18 5 4-16,3 7-2 15,1 0-4-15,-3 2-1 0,-4 1-2 16,4 1-1-16,18 1-1 16,9 1-2-16,11 10-1 15,-1 6-1-15,-12 11 0 0,-7 7 2 16,-8 9 0 0,3 2 2-16,3 6-1 15,0 5 0-15,-5 4 1 16,-4 10-1-16,-15 5 1 0,-3 9-1 15,-4 10 0 1,3 8 1-16,-2 9 0 16,0 1 0-16,1 4 0 15,-4-1 1-15,-6 2 0 0,-5 4 1 16,-17-1 1 0,-9 6 1-16,-10-2 2 0,-10 2 2 15,-12 0 0-15,-10 4 2 16,-21 4-1-16,-20 3-2 15,-28 9 0-15,-7 4-4 0,-17 6-39 16,-8 3-57-16,-33-3 52 16</inkml:trace>
  <inkml:trace contextRef="#ctx0" brushRef="#br0" timeOffset="36361.62">9211 11024 930 0,'-5'-6'148'0,"-1"2"138"0,-4 1-41 0,-1 3-44 16,0 2-33-16,6 7-53 0,4 1-22 0,2 10-29 0,4 9-7 0,8 12-8 0,4 9-7 0,-1 8-19 0,-4 4-7 0,-7-1-7 0,0 3-2 0,-10-3 1 15,0-1-2-15,-3-8 0 0,4-9-31 0,4-17-88 16,1-7-58-16,12-19-306 0,7-11 279 0</inkml:trace>
  <inkml:trace contextRef="#ctx0" brushRef="#br0" timeOffset="36717.62">9635 11282 1092 0,'-2'0'107'0,"-1"5"76"0,0 3 5 0,2-3-43 16,-3 6-28-16,-2 5-47 0,3 4-16 0,0 15-26 0,-4 1-10 0,9 11-14 0,4 4-4 0,9 1-2 15,2-3-1-15,7-13-1 0,2-9 2 0,9-22 5 0,4-9 9 0,-1-22 26 16,-1-12 17-16,-7-14 23 0,-5-2 10 0,-9-3 8 0,-8 1-6 0,-21 7-12 16,-8 6-14-16,-16 8-29 0,-8 12-14 15,-7 18-24-15,2 7-17 0,7 21-56 32,-1 4-40-32,20-3-111 0,7 1-93 15,30-9 175 1</inkml:trace>
  <inkml:trace contextRef="#ctx0" brushRef="#br0" timeOffset="37050.37">10337 11256 1321 0,'-9'19'120'0,"-9"1"81"0,1-1-45 0,-4 2-32 0,4 4-46 0,4-2-50 0,2 6-16 0,11 9-15 0,3-1-3 0,15 4-2 0,1-1 0 0,11-5 3 0,3-10 5 0,13-11 18 0,-1-11 17 0,3-15 25 0,-1-7 11 16,-19-14 18-16,-4-5-3 15,-13-5-13-15,-6-7-8 16,-13 4-19-16,-8 0-6 0,-12-1-8 15,-18 6-5 1,-6 1-26-16,5 9-31 0,1 23-82 16,8 8-48-1,10 16-140-15,6 9-180 0,28 3 284 16</inkml:trace>
  <inkml:trace contextRef="#ctx0" brushRef="#br0" timeOffset="37634.14">10948 11224 609 0,'-2'-1'138'0,"-1"1"135"0,-4 0-30 0,3 7-46 0,-3 9-31 0,-4 8-53 0,-3 0-24 0,9 10-48 16,-2 7-20-16,14 3-17 0,6 5-5 0,1-6 1 0,2-5-1 0,6-10-1 0,3-6 0 0,2-19 5 16,8-4 0-16,-2-17 48 15,2-7 24-15,-7-3 36 16,-3-2 21-16,-10-2-12 16,-4 1-13-16,-13 2-20 15,-6 1-11-15,-14 4-26 16,-9 2-12-16,-7 6-26 15,0 5-18-15,0 16-60 16,2 3-56-16,1 13 65 16</inkml:trace>
  <inkml:trace contextRef="#ctx0" brushRef="#br0" timeOffset="38226.93">12388 11141 416 0,'-2'-5'120'0,"1"2"122"0,-1 1-5 0,1 2-47 0,1 0-17 0,-2 0-24 16,-1 3-13-16,3 2-18 0,5 0-14 0,-1 7-25 15,7 2-6-15,-3 9-21 32,0 5-11-32,3 7-17 0,0 4-10 0,0-1-5 15,0 0-2-15,-1-10 0 16,-1-4-1-16,2-8-31 31,0-5-36-31,-4-15-139 0,0-5 113 16</inkml:trace>
  <inkml:trace contextRef="#ctx0" brushRef="#br0" timeOffset="38367.08">12345 10822 1689 0,'-12'-2'102'0,"-1"-4"18"0,2 5-38 0,5-3-55 0,1 3-42 0,11-7-137 0,2 0-197 0,16-3 190 0</inkml:trace>
  <inkml:trace contextRef="#ctx0" brushRef="#br0" timeOffset="38666.49">12667 11071 781 0,'16'70'98'0,"-5"-6"91"0,2-2-97 0,-2-9 2 0,-2-13-41 0,-1-2-1 0,1-19 5 0,-4-5 13 16,0-8 29-1,-5-6-1-15,1-11-17 16,-1-2-4-16,0-15 4 0,0-4 7 16,4-12 11-16,7-1-9 0,3 2-24 15,8 8-18-15,8 16-28 16,-3 7-7-16,6 18-13 15,-3 5-3-15,-3 14-1 16,-2 8 1-16,-1 7-56 16,-1-1-52-16,1 4-242 15,4-4 199 1</inkml:trace>
  <inkml:trace contextRef="#ctx0" brushRef="#br0" timeOffset="38949.57">13426 11287 1284 0,'-13'-3'176'0,"-1"1"91"0,-11 1-85 0,-2 2-38 0,-1 4-86 16,2 3-25-16,6 6-26 16,7 4-5-16,13 1-12 15,10-1-3-15,15 3 1 0,11-2 3 16,12 0 9-16,1-3 2 15,-2 6 4-15,-8-2 3 16,-23 5 5-16,-3-1 3 16,-20 1 6-16,-10 1-1 15,-15-3-3 1,-16 1-18-16,-3-7-62 0,-1-3-51 0,8-7-228 31,8-7 198-31</inkml:trace>
  <inkml:trace contextRef="#ctx0" brushRef="#br0" timeOffset="39182.74">13633 10773 1287 0,'22'-28'151'0,"-7"7"109"16,-4 7-43-16,-7 14-62 0,-4 8-42 0,0 16-51 0,0 7-17 15,0 18-24-15,0 14-8 0,0 17-9 16,6 9-2-16,-4 9-32 0,-1-4-50 31,7-2-123-31,5-1 110 0</inkml:trace>
  <inkml:trace contextRef="#ctx0" brushRef="#br0" timeOffset="39536.31">13653 11268 1019 0,'14'-14'161'0,"5"-3"67"0,6-1-43 0,4 4-19 0,4 0-77 0,6 3-15 0,6 9-30 0,-3 2-17 16,-2 11-16-16,-3 5-2 0,-7 13-5 15,0 7 1-15,-12 10 0 16,-4 4-5-16,-5-1-26 16,-7-2-13-16,-2-9-2 15,-2-8 8 1,-4-9 30-16,1-10 23 0,-4-11 47 16,3-8 21-16,-2-14 42 15,3-7 6-15,7-18-33 16,7-8-22-16,18-5-53 15,3 0-19-15,16 8-16 16,-5 3-4-16,3 13-33 16,3 6-52-16,0 3-180 15,4 2 161-15</inkml:trace>
  <inkml:trace contextRef="#ctx0" brushRef="#br0" timeOffset="39816.31">14622 11054 1191 0,'-8'0'182'0,"-6"1"146"0,-4 6-157 16,1-3-35-16,-8 14-79 0,-4 7-24 0,-1 14-30 0,2 9-6 0,11 1-4 16,6-2-3-16,12-11-1 15,13-1 3 1,21-7 15-16,8-2 7 15,15-6 23-15,5 2 6 16,3-5 6-16,-1 2 5 16,-24 3-7-16,-5 1-5 0,-36 8-15 15,-22 7-8-15,-35 14-58 16,-26 11-53-16,-23 16 51 16</inkml:trace>
  <inkml:trace contextRef="#ctx0" brushRef="#br0" timeOffset="43548.22">15952 11435 304 0,'-8'-4'121'0,"3"-1"122"0,0 0-26 0,1-4-56 0,0 2-24 0,1 0-13 0,2-3-6 0,-2 4 3 0,1-2 3 0,0 6-9 16,2 1-6-16,0 1-30 16,8 0-10-16,8 3-19 15,12 5-3-15,32-3 16 16,30-4-1-16,24-2-1 16,11-7-3-16,35-7-10 15,8-5-4-15,19-5-6 16,3 1-2-16,-4-9-7 15,-9 6-4-15,-34 2-3 16,-23 0 0-16,-47 7-1 16,-31 3 2-16,-21 4-19 15,-10 1-37-15,-16 2-147 16,-6 0-108-16,1-6 142 16</inkml:trace>
  <inkml:trace contextRef="#ctx0" brushRef="#br0" timeOffset="43998.33">18400 10986 1306 0,'8'-13'131'0,"1"7"77"0,2 4-3 0,-3 10-54 0,-3 10-25 0,-3 20-34 0,-2 12-18 0,-2 24-37 15,-6 7-11-15,3 5-14 32,-4-5-4-32,1-7-6 0,0-8-1 0,8-15-31 15,2-10-40-15,12-21-112 31,5-17-133-31,11-25 170 16</inkml:trace>
  <inkml:trace contextRef="#ctx0" brushRef="#br0" timeOffset="44280.85">18810 10989 1151 0,'-11'13'154'0,"0"9"131"0,-6 16-156 0,-1 3-16 0,7 15-67 0,5 4-22 0,11-3-18 0,7 0-4 0,15-18-2 16,10-7-2-16,10-18 4 15,2-6 7-15,-3-11 25 16,-2-8 30-16,-14-11 24 0,-2-7 5 16,-11-7 6-16,-9-3-17 15,-9-4-7-15,-12-1-8 16,-23 3-26-1,-7 1-23-15,-21 14-65 16,0 4-36-16,3 7-105 16,7 3-61-16,26-6 138 15</inkml:trace>
  <inkml:trace contextRef="#ctx0" brushRef="#br0" timeOffset="44575.58">19274 11025 761 0,'2'37'126'16,"-2"-3"42"-16,0 11-18 0,-4-1 2 0,4 1-77 0,4-2-22 0,10-8-22 0,9-10-14 0,15-9 15 16,7-13 23-16,11-6 47 15,-2-7 20-15,-7-10 15 16,-4-5-6-1,-19-9-11-15,-13-2 1 16,-18-2-3-16,-10-3-7 16,-27-4-30-16,-4-3-24 0,-13 10-44 15,-4 10-20-15,12 14-54 16,4 6-37 0,16 11-121-16,15 3-113 0,20-2 184 15</inkml:trace>
  <inkml:trace contextRef="#ctx0" brushRef="#br0" timeOffset="44897.09">19927 11051 1493 0,'-1'-2'104'0,"-6"-3"20"0,3 5-2 0,-4 15-63 0,1 7-25 0,-1 17-18 0,5 11-6 0,-1 6-9 0,4 0-4 0,12-18-3 0,9-6-1 0,12-20 5 15,6-7 16-15,5-13 39 16,4-7 18-16,-12-11 40 16,-4 1 3-1,-15-8-6-15,-6 1-6 0,-16-5-26 16,-17-4-11-16,-17-8-27 15,-13 0-13-15,-5 8-36 16,-8 8-37-16,7 26-64 16,6 7-48-16,6 15 81 15</inkml:trace>
  <inkml:trace contextRef="#ctx0" brushRef="#br0" timeOffset="45856.49">21214 11003 944 0,'-1'0'158'0,"-1"-1"115"0,-6-1-84 0,2 2-24 0,-3-1-58 0,-1 1-20 0,-6 1-27 16,1 2-12-16,-11 13-23 15,1 5-11-15,0 15-19 16,1 8-8-16,8 10-1 0,5 2 1 16,11-7 3-16,5-8 3 15,17-14 0-15,2-2 0 16,4-12 2-16,5-7 3 16,-3-1 13-16,4-3 13 0,-4-4 27 15,-5-6 9-15,-2 3 4 31,-5-6-5-31,-6-1-22 16,-1-2-7-16,-4 1-11 16,-1 0-4-16,-3 2-10 0,4 7-6 15,0-1-12-15,6 10-2 16,6 4 1-16,0 10 4 16,3 1 5-16,5 3 3 0,3-8 3 15,3-4 2-15,2-11 3 16,-1-4 9-16,-1-17 21 15,-1-4 13-15,-8-7 27 16,-4 1 3-16,-12 2 1 16,-2 4-4-1,-4 11-16-15,-2 12-11 0,-2 4-27 16,-1 15-10-16,-2 20-11 16,1 8 0-16,4 12 1 15,0 8-2-15,0 6-1 0,-2 0 0 0,-4 3 1 31,-7 3 0-31,-6 2 1 16,-9-3 0-16,-16-10 5 16,-5-8 0-16,-5-15-10 15,5-7-18-15,5-15-21 16,3-9-17-16,5-20-22 16,7-9-4-16,9-19-50 15,7-16-31-15,12-24-106 16,9-11-180-16,17-3 267 15</inkml:trace>
  <inkml:trace contextRef="#ctx0" brushRef="#br0" timeOffset="46114.73">22013 11268 1275 0,'4'5'208'0,"-8"4"117"0,-10 4-66 0,-5 0-19 0,-11 6-89 0,0 0-35 0,-8 7-51 0,3 3-27 0,7 5-32 16,6 7-7-16,15 2-11 15,7 1-6-15,15-6-6 16,10-6-1-16,14-10 2 16,12-8 2-16,2-16-24 15,9-9-27-15,-2-16-77 16,0-6-64-16,0-11-209 15,-7-13 237-15</inkml:trace>
  <inkml:trace contextRef="#ctx0" brushRef="#br0" timeOffset="46675.93">22305 10647 1225 0,'-16'-19'221'0,"-6"5"235"0,4 22-301 0,1 14-34 0,0 25-55 0,6 10-11 0,7 20 3 31,3 10-5-31,6 14-25 0,4 1-11 16,5-4-9-1,0-5-4-15,9-22-3 0,3-11-1 0,3-21-4 16,6-9 1-16,-4-19 1 16,2-4 2-16,-3-18 9 15,-3-8 4 1,5-13 13-16,-4-6 8 0,-3-9 20 15,-1-3 12-15,-13-2 16 16,-6 3-3-16,-15 19-19 16,-4 14-19-16,-11 25-40 15,-4 15-9-15,4 22-14 16,3 3 2-16,17 1 5 16,5-6 2-16,25-15 0 0,7-9 2 15,20-10 5 1,6-12 4-16,4-11 7 0,4-2 4 15,-4-6 3 1,-4-2 4-16,-7-4 6 16,-14-10 3-16,-11 3-5 15,-7 1-4-15,-7 11-15 16,-2 12-7-16,4 18-7 0,-1 8-2 16,6 7 5-16,3 1 4 15,-5 0 4 1,0-4 3-16,-6 4 2 15,-1 0 2-15,-13 2 6 0,-7 4-3 0,-15 2 4 16,-14-2-1-16,-20 3-19 16,-10-6-16-1,-24 1-63-15,-8-1-14 0,-14 1 399 16,-29-2-258-16</inkml:trace>
  <inkml:trace contextRef="#ctx0" brushRef="#br0" timeOffset="73952.06">2195 6375 348 0,'0'9'85'15,"3"10"89"-15,-3 0-9 0,-3 8-42 0,0 4-25 0,-3-1-41 0,6 5-11 0,-2-5 1 0,2 0 2 0,8-6-5 0,-2-2-7 0,10-8-14 16,4-1-3-16,4-6 1 0,3-3 2 16,5-4-3-16,9-4-4 0,3-3-8 31,9-4-3-31,12 1-1 16,4-3-1-16,1 6 0 15,-2-3 2-15,-7 5 0 16,-2-1 0-16,-6 6-1 15,-5-2 1-15,-4 2-2 16,1 0 0-16,3 0-1 0,7-3 1 16,0 0 0-1,4-2 0-15,1 1 0 0,0 1-1 16,-1 3 1-16,-3 0-1 16,-4 3 0-16,-2 1-1 15,-6 3 0-15,7-3 0 0,7 1-1 16,7 0 0-16,15-5 0 31,10 3 0-31,3-1 0 0,4 6-1 16,-7-1 1-16,-2 4 1 15,14 4 1-15,3-3 0 16,2-2-2 0,6-2-322-16,-5-8 229 0</inkml:trace>
  <inkml:trace contextRef="#ctx0" brushRef="#br0" timeOffset="100243.41">2362 6346 220 0,'-14'16'71'0,"-6"8"-20"0,1-2 47 0,4-5-18 0,8-6 18 0,5-8-5 0,2-3 20 0,2-1-1 0,2-2-25 0,3 1-10 0,-3 1-20 0,6 1 4 0,1-5 5 0,3 0 6 0,11 2 6 0,10-8-7 0,22 9-8 15,14-1-11-15,14-3-1 0,6 3-9 0,7-5-7 16,2 0 2-16,4-5-12 16,1 2-1-16,7 3-11 0,-7 8-3 15,-20 8-4 1,-14 6 1-16,-35 12 2 0,-19-1 2 15,-21 8 3-15,-20 5 1 16,-19 0 0-16,-13 1-1 16,-17-6-2-16,-11-6-1 15,-9-10 1-15,0 1-2 16,-16-12 0-16,-6 4 0 0,-19-9-3 16,-6-1-1-1,4-5-2-15,13-4-2 16,25-2-2-16,8 0-2 15,27 5-2-15,13-2-2 16,31 8-7-16,13 0-3 16,29 3-1-16,20 5 2 0,28 0 13 15,9-5 5-15,34-5 8 16,18-3 1-16,26-9-3 16,5-5 0-16,2-1-2 15,-10-1 2-15,-18 2 1 16,-15 4 1-16,-40 7-66 15,-24 6 113-15,-39 16-60 16</inkml:trace>
  <inkml:trace contextRef="#ctx0" brushRef="#br0" timeOffset="104455.07">9928 12426 513 0,'0'-14'119'0,"0"-2"119"0,-3-3-23 0,-1 5-37 0,2 1-23 0,-4 4-34 0,2 2-7 0,3 6-8 0,1 1-4 0,-2 4-7 15,2 6-2-15,0 6-15 16,0 4-6-16,2 5-8 16,-2 4-9-16,0 7-19 15,-8 5-8-15,-6 10-12 16,-5 2-4-16,-16 9-4 15,-4 1-2 1,-2-3-2-16,0-2 0 0,8-12-2 16,7-5 0-1,7-21-1-15,4-6-1 16,10-7-10-16,5-6-4 0,8-1 2 16,6 0 5-16,6 5 14 15,4 3 5-15,14 3-1 16,8 3-2-16,1-3-7 15,8-3 0-15,1-5-1 0,-3-3 1 16,-2-9 1 0,-6-2 0-16,-16-5 1 0,-7-4-6 15,-17-6-21 1,-5-1-7-16,-8-4-1 0,-5-5 6 16,-1-2 20-16,1 5 8 15,2 7 5-15,6 9 4 0,4 17 23 16,-9 2 6-16,7 21 8 31,-6 12 0-31,6 8-17 16,-5 9-7-16,1 9-11 15,0 2-7-15,0 2-7 16,3 1-1-16,4-9-30 16,0-2-41-16,12-15-111 0,6-10-53 15,4-18 113-15</inkml:trace>
  <inkml:trace contextRef="#ctx0" brushRef="#br0" timeOffset="104770.41">10394 12798 923 0,'3'-14'198'0,"-1"4"180"0,-6 18-147 0,-7 6-44 0,-3 18-83 0,2 11-40 15,0 9-44-15,11 4-13 16,1 4-10-16,11-6-4 15,14-13-6 1,5-8 0-16,16-22-1 16,-4-9 4-16,0-17 27 15,0-10 19-15,-7-11 50 16,-5-2 21-16,-13-3 15 0,-7 2-1 16,-21-4-24-16,-8 4-17 15,-11-4-30 1,-8-1-16-16,0 8-24 0,-3 1-10 15,3 11-44-15,8 12-53 16,6 12-151-16,4 8-137 16,26 17 202-16</inkml:trace>
  <inkml:trace contextRef="#ctx0" brushRef="#br0" timeOffset="105071.01">10936 12842 1301 0,'-14'25'94'0,"-8"10"45"0,3 3-54 0,-3 3-34 0,8 6-27 0,14-4-22 0,13-7-8 0,12-11-5 0,13-7-2 0,1-18 27 15,-4-5 27-15,4-12 57 16,-1-7 31-16,-3-12 34 15,1-1 12-15,-14-4-19 16,-6 2-7-16,-16 0-25 16,-11 2-26-16,-19-1-28 15,-8 2-18-15,-6 8-34 0,-2 7-18 16,-1 17-64-16,1 5-56 0,-3 15-136 16,8 3 96-16,-3 9 48 15</inkml:trace>
  <inkml:trace contextRef="#ctx0" brushRef="#br0" timeOffset="105670.94">12785 12296 899 0,'-6'10'178'0,"-2"3"112"0,-1 2-65 0,4 9-28 0,-6 8-50 0,0 7-12 0,3 21-21 15,-5 8-19-15,1 20-42 16,-1 3-16-16,-1 6-25 31,-3-6-4-31,6-9-5 0,3-5-3 16,8-17-41-16,3-11-65 15,14-27-225-15,5-12 194 16</inkml:trace>
  <inkml:trace contextRef="#ctx0" brushRef="#br0" timeOffset="106137.31">13155 12979 974 0,'7'-1'175'15,"-7"-2"98"-15,-3-7-34 0,-3-1-28 0,-8-2-68 0,0 1-30 0,-7 1-34 0,4 5-16 0,-5 6-38 0,-2 11-17 16,2 17-23-16,-3 11-6 15,6 17-3-15,6 2 4 0,10-6 3 32,6-8 2-32,10-17-2 15,1-8 1-15,6-19 7 16,-2-3 4-16,2-18 8 16,-4-7 3-16,-2-16 5 15,-1-10 3-15,1-15 4 16,2-13 4-16,4-10 7 15,-2-6 8-15,-6-9 18 0,-1 5 7 16,-6 16 9-16,1 14 3 16,-6 36-11-16,0 12-4 15,-1 24-27-15,-7 14-19 0,5 24-20 16,0 19-7-16,3 20 4 16,3 7 3-16,6 12-11 15,4 3-33-15,1-4-59 0,3-5-33 16,4-15-76-1,-1-8-33 1,3-20-205-16,-6-19 259 16</inkml:trace>
  <inkml:trace contextRef="#ctx0" brushRef="#br0" timeOffset="106637.21">13634 12796 676 0,'-3'-7'147'0,"0"0"170"0,-7-2-43 15,1 9-42-15,-4-2-36 0,-2 5-65 0,-1 8-29 0,-6 2-38 0,3 1-14 0,-5 0-28 0,4 1-10 16,7 2-16-16,8-3-6 15,8 3-9-15,10 4-1 16,12-2 4-16,4 3 4 16,4 3 8-16,-6-4 4 15,-7 2 4-15,-4-2 4 16,-11 2 10-16,-5 1 9 0,-7 0 8 16,-12 4 1-16,-12 1-8 15,-5-3-9-15,-17-2-12 16,3-5-4-16,-1-10-29 15,4-5-24-15,19-11-84 0,9-10-71 16,19-5 110 0</inkml:trace>
  <inkml:trace contextRef="#ctx0" brushRef="#br0" timeOffset="106896.17">14027 12309 1433 0,'0'0'141'16,"0"6"90"-16,-5 12-17 0,-11 20-39 0,-1 12-44 0,-3 24-54 0,-2 16-22 0,-8 17-28 0,1 2-10 0,4 3-10 15,1-3-4-15,10-7-6 16,6-5-10-16,5-22-66 15,3-12-46 1,6-23-139 0,-3-7-224-16,10-17 291 0</inkml:trace>
  <inkml:trace contextRef="#ctx0" brushRef="#br0" timeOffset="107287.54">14409 12798 1072 0,'-8'-3'189'0,"3"-2"-64"0,-9 2 173 0,-7 1-86 0,-4 10-37 0,-3 2-48 16,-8 7-71-16,2 5-17 0,0 2-28 0,1-1-6 0,15 1-11 0,4 0-3 0,17 3-2 16,15-4 3-1,13-1 6-15,1 2 2 0,7-4 4 16,-1-2 0 0,-5-1 2-16,-5-1 4 0,-10-3 4 15,-7-1 6-15,-11 2 15 16,-2 2 2-16,-14 5-3 15,-9-1-7-15,-13 7-35 16,-4 3-21-16,-15-10-54 0,7 1-36 16,4-10-115-16,6-11-116 15,18-25 198 1</inkml:trace>
  <inkml:trace contextRef="#ctx0" brushRef="#br0" timeOffset="107586.57">14604 12194 948 0,'13'0'140'0,"-10"3"179"0,3 8-95 15,-6 10-21-15,-4 5-19 0,-1 15-55 0,2 5-23 0,-5 16-34 0,2 7-23 0,-2 5-29 16,0 7-9-16,2-4-7 15,-2-1-3-15,5-4-2 16,-1-1-2-16,4-6-5 16,2-12-3-16,4-13-14 15,7-12-10 1,7-17 6-16,6-3-50 0,8-17 5 16,4-9-2-16,6-15-72 15,5-5-1-15,-8-6-199 16,-4-5 191-16</inkml:trace>
  <inkml:trace contextRef="#ctx0" brushRef="#br0" timeOffset="107785.71">14626 12596 1358 0,'-31'14'129'16,"6"1"74"-16,9 2-36 0,16-6-65 0,9-2-24 0,20-5-29 0,7-4-7 0,18-16-11 0,10-3-14 15,4-5-5 1,2-1-49-16,-6 1-135 0,-8-1-155 16,2 5 157-16</inkml:trace>
  <inkml:trace contextRef="#ctx0" brushRef="#br0" timeOffset="108069.6">15232 12524 910 0,'-9'0'153'0,"-4"0"148"0,-1 1-43 0,-3 4-52 0,-7 4-45 0,-8 9-72 0,1 4-32 16,-2 5-42-1,3 4-10-15,12 2-13 16,6 0-2-16,15-4-5 16,8-4 0-16,16 2 4 15,3-4 3-15,6 0 8 16,2-1 2-16,-3-3 11 15,-2-2 5-15,-10 2 9 16,-2-2 9-16,-18 4 17 16,-8 1 5-16,-15 5-5 0,-5 1-10 15,-12 3-26-15,-4-2-14 16,-9-1-66-16,-2-1-41 16,-24-5 52-16</inkml:trace>
  <inkml:trace contextRef="#ctx0" brushRef="#br0" timeOffset="113434.5">2182 7466 275 0,'-9'3'52'0,"1"-1"53"0,-3 1 1 0,2 5 4 0,1-5 3 0,1 2 8 0,4 1 1 0,-3-4-4 0,6-1-5 0,0 1-14 16,-2-1-17-16,2-1-19 15,3-3-7-15,9-2-10 16,0-4-1-16,4 1-13 16,0 2-9-16,1 1-11 15,7 3 2-15,-7 2 11 0,4 7 0 16,-4 1 3 0,-1 1-6-16,-2 4-9 0,3-2-37 15,1-2 44-15,2-2 4 16,5-7 5-16,2 0 46 15,6-2-42-15,11 0-1 0,2 1-3 16,5-1-12-16,6 2-6 16,-5 2-5-16,-4 3-3 15,-7 2 1-15,-1 3-1 16,-5-4-1 0,6-1 1-16,4 0-1 15,3-7 0-15,5-1-1 16,6-2 0-16,1 2 0 15,12 3-1-15,4-2 0 0,-3 2 0 16,-1-1 1-16,-9 1-1 16,-1 0 0-16,-2 0 0 15,3 0 0-15,6-3-1 16,7 0 1-16,14 1-1 16,0 0 1-16,-2 2 0 15,-6 2 0-15,-9 7 1 16,-5-1 0-16,3 7-1 15,3 2 1-15,9-3-1 16,-1 0 1-16,8-3-1 16,-3-1 0-16,1-7 0 15,2-3 0-15,8-6 0 16,9-1-1-16,10 4 0 16,-3-3-1-16,-10 4 2 15,-9 2-1-15,-1 2 1 16,7-2 0-16,14 3-1 15,2 2 1-15,-2-5-2 16,-1 1 1-16,-7-1-2 16,18-1 2-16,6-1-1 15,-2-1 0-15,0 3 0 16,-10 0 0-16,8 0 1 16,14 3 1-16,-2-3 0 0,0 0 0 15,-9 0 0-15,11 0 0 0,1 2 0 16,3-1 0-16,0 6 2 15,-11 1 0-15,15 3 0 16,-1-4-58-16,3 0 56 16,-1 2 1-16,-2-4-1 15,5-2 58 1,2 3-58-16,4-6-1 16,-7 0-1-16,9 4-1 0,-5 0 2 15,5 3 1-15,-2 5 0 16,-1-1 0-1,6 0 0-15,-6-3-1 0,3-1 0 16,-4-6-1-16,11 5 1 16,-1 1 1-16,-1-4 0 15,-1-2 1-15,2-5-1 0,1-6 0 16,0-4-1 0,6 0 1-16,-4 1 0 0,4 1 0 15,7 10 1-15,-2 2 0 16,-4 11-1-16,5 5 1 15,-7 9 1-15,-4 3-1 16,0 7 1 0,-5-5-1-16,-13 0 0 0,-7 2 0 0,-7-6 2 15,-4 3-23-15,-14 2-79 16,-11-4-91 0,-18 2 94-16</inkml:trace>
  <inkml:trace contextRef="#ctx0" brushRef="#br0" timeOffset="135358.18">741 13694 1033 0,'-4'-10'103'0,"1"7"84"0,-2-2-8 15,-1 2-5-15,5 2-19 0,-1-3-8 0,7 4-13 0,1 7-12 0,-4 5-2 16,7 15-31-16,-7 8-17 0,-2 11-31 0,0 3-16 0,-7 9-17 0,1 3-3 0,-3 2-3 16,4 1-1-1,-1-11-29-15,2-4-35 0,8-14-94 16,2-10-69-1,10-17 116-15</inkml:trace>
  <inkml:trace contextRef="#ctx0" brushRef="#br0" timeOffset="135691.85">1084 13566 1236 0,'4'0'103'0,"-4"5"70"0,-4 4-44 0,-2 9-6 0,-5 4-29 0,-3 3-33 15,1 3-18-15,4 4-25 0,4-2-8 0,5-3-10 0,3-2-4 0,15-2 3 16,4-7 6-16,11 0 17 31,1-2 13-31,8 2-1 0,-5 0 0 16,-3 1-11-1,0 8-9-15,-10 8-2 0,-8 8-2 16,-10 8 0-16,-9 3 0 16,-13 0-1-16,-4 0-11 0,-12 2-61 15,-1-3-51 1,-7-4-271-16,7-9 229 0</inkml:trace>
  <inkml:trace contextRef="#ctx0" brushRef="#br0" timeOffset="135874.6">1100 13470 1377 0,'8'6'119'0,"3"7"64"0,0 4-1 0,0 5-47 0,2-3-33 0,3-2-44 0,6-9-22 0,5-1-25 0,3-3-4 16,9-5-4-1,2-2-3-15,3-5-90 16,-4-2-62-16,8 2 78 0</inkml:trace>
  <inkml:trace contextRef="#ctx0" brushRef="#br0" timeOffset="136074.09">1597 13079 1525 0,'-6'-8'53'0,"-5"-5"-23"0,0-4 2 0,6-5-125 0,-3-7-237 0,22-7 203 0</inkml:trace>
  <inkml:trace contextRef="#ctx0" brushRef="#br0" timeOffset="136224.53">1886 12615 1362 0,'-10'41'152'0,"-4"10"158"0,0 2-101 0,-5 9-19 16,0 2-64-16,7 10-84 16,0 4-25-16,9 8-9 15,2 9-37-15,4-10-120 16,10-1-395-16,5-5 322 15</inkml:trace>
  <inkml:trace contextRef="#ctx0" brushRef="#br0" timeOffset="136374.17">2208 13033 1754 0,'-2'2'133'0,"-4"4"37"0,-5 5-56 0,1 3-64 0,-4 2-39 0,6-7-99 0,8-4-64 0,21-13 80 0</inkml:trace>
  <inkml:trace contextRef="#ctx0" brushRef="#br0" timeOffset="136923.82">2414 13736 994 0,'-1'0'90'0,"-1"10"50"0,-3 7 1 0,2 15-58 0,2 9-21 15,1 17-34-15,4 4-18 0,6 2-9 0,4-5-1 0,10-20-1 0,6-14 0 16,6-17 42-16,-1-10 29 16,-1-15 51-16,-5-7 25 15,-12-10 1 1,-4 1-13-16,-13-8-20 15,-8 0-16-15,-16 4-31 16,-9 4-12-16,-9 8-30 16,-4 8-13-16,2 7-31 15,4 6-29-15,13 4-97 16,5 0-75-16,21 0 115 0</inkml:trace>
  <inkml:trace contextRef="#ctx0" brushRef="#br0" timeOffset="137158.01">3030 13213 962 0,'11'-19'177'0,"-10"0"205"0,-2 5-144 0,-18 9-52 0,0 5-46 0,-8 13-60 0,2 2-18 0,3 20-33 0,7 6-10 0,6 21-15 16,9 5-5-16,9 12-5 15,4 6 1-15,3 5 2 16,-4 0 6-16,1 3-93 16,-2-4-60-16,-3-12 80 15</inkml:trace>
  <inkml:trace contextRef="#ctx0" brushRef="#br0" timeOffset="137307.19">2837 13747 1373 0,'16'-23'112'0,"4"4"41"0,-4 1-42 0,9 11-74 0,2-5-22 0,8 0-11 0,4-7-12 0,7-6-156 0,13-4 116 0</inkml:trace>
  <inkml:trace contextRef="#ctx0" brushRef="#br0" timeOffset="137674.32">3586 13311 1086 0,'-3'22'95'0,"-1"4"51"16,-7 3-21-16,-4 9-25 0,-4 7-37 0,-1 6-35 0,1-1-14 0,2 2-12 15,2-4-3-15,8-7-4 16,7-3 0-16,11-13-3 16,1-3 5-16,12-11 3 15,-7-6 2-15,5-5 11 16,2-5 7-16,-8-8 25 16,-2-1 15-16,-3-2 23 15,-3 4-2-15,-8 10-4 16,1-1-13-16,-1 19-26 15,2 7-8-15,0 12-19 16,-1 8-5-16,2 4-4 16,2-1 0-16,0 3-35 15,3-4-49-15,0-13-239 16,9-1 195-16</inkml:trace>
  <inkml:trace contextRef="#ctx0" brushRef="#br0" timeOffset="137960.06">3915 13664 1349 0,'-21'28'111'16,"1"4"47"-16,-6 9-46 0,3 4-46 0,7 6-33 0,8-1-21 0,8-4-10 0,16-11-9 0,6-10-2 31,13-16 1-31,2-10 2 0,6-18 6 15,6-6 4-15,-6-13 30 16,-4 0 22-16,-14-3 34 16,-6 0 20-16,-17 3 1 15,-12 0-15-15,-17 10-31 16,-10 1-22-16,-17 5-66 16,2 8-52-16,6 6-108 0,8 6-304 15,24 6 296-15</inkml:trace>
  <inkml:trace contextRef="#ctx0" brushRef="#br0" timeOffset="138242">4342 13495 653 0,'0'22'167'0,"-3"3"177"0,3 15-233 0,-5 5 5 0,5 11-87 16,7 4-17-1,15-13-12-15,4-4-3 16,14-25 1-16,6-8 0 16,3-20 44-16,6-5 44 0,-13-17 75 15,-4-3 39 1,-19-10 3-16,-8 2-21 0,-16-1-42 16,-10 1-25-16,-29 2-44 15,-10-3-21-15,-6 13-50 16,-2 5-32-16,15 22-107 15,6 4-43-15,14 19 85 16</inkml:trace>
  <inkml:trace contextRef="#ctx0" brushRef="#br0" timeOffset="138856.57">5238 13631 904 0,'2'0'78'0,"7"3"58"0,4 0 8 0,9 3-11 0,0 1-15 0,11-1-33 15,-3 2-21-15,6-2-26 16,-1-1-12-16,-5-4-13 16,-1 4-4-16,-7-5-5 0,1 2-4 0,-9 1-98 31,-4-2-99-31,-4 6 108 15</inkml:trace>
  <inkml:trace contextRef="#ctx0" brushRef="#br0" timeOffset="139006.54">5251 14003 1240 0,'27'17'67'0,"4"-4"23"0,-1-5 4 0,8-8-35 0,-2-8-14 0,2-8-42 0,0-1-61 0,5-7 37 16</inkml:trace>
  <inkml:trace contextRef="#ctx0" brushRef="#br0" timeOffset="139372.81">6141 13534 1131 0,'-2'-3'134'0,"-1"2"109"0,-8 1-50 0,-5 12-35 0,-8 7-41 0,-6 16-53 0,-6 11-24 0,-5 20-35 15,3 13-7-15,5 25-10 0,8 9-2 16,19 1-5-1,7-10 0-15,21-28 0 16,10-19 0-16,18-32 9 16,2-13 3-16,-1-16 24 15,-10-12 22-15,-14-16 37 0,-5 2 17 16,-18-9 1-16,-8-4-12 16,-12 4-29-16,-11-4-15 0,-9 12-22 15,-2 2-8-15,-8 14-31 31,7 11-32-31,10 17-98 0,7 9-58 16,24 10 108-16</inkml:trace>
  <inkml:trace contextRef="#ctx0" brushRef="#br0" timeOffset="139689.18">6459 13752 1201 0,'-8'-8'197'0,"-7"2"176"0,-3 14-232 0,-5 9-33 0,2 18-87 0,2 9-17 0,10 16-12 0,9 5-4 0,15 1-2 16,3-6 3-16,17-19 3 16,4-14 3-1,5-16 4 1,5-11 21-16,2-15 37 15,1-10 21-15,-18-16 37 16,-8-9-5-16,-23-9-12 16,-14 3-12-16,-24-3-29 0,-9 6-14 15,-15 13-26 1,1 12-28-16,6 20-86 0,3 16 23 16,8 22 15-16</inkml:trace>
  <inkml:trace contextRef="#ctx0" brushRef="#br0" timeOffset="143056.43">10152 14052 411 0,'-1'0'97'0,"1"0"94"0,-6 0-8 0,4-3-27 0,-3-2-16 0,2 0-16 0,3-3-5 0,3-1-7 15,2 2-4-15,12-5-5 16,-2 2-9-16,5 1-22 15,4 3-18-15,-2 7-29 16,0 7-12-16,-5 6-8 16,1 4-2-16,-6 2 1 15,-1 2 1-15,-9 2 1 16,-2 1 1-16,-7 8 1 16,-4-1 0-16,-9 2-1 15,1 3 0-15,-5-9-1 0,-1-4-1 0,9-12-1 31,15-12-4-31,-6 5-1 16,17-5 1-16,9 0 5 16,1 0 4-16,6 0 0 15,-1 6 1-15,0 1 12 16,3 1 3-16,4 7 9 16,-2 6 3-16,-5-1 5 15,-11 7 2-15,-15 3 2 16,-15-1-5-16,-11 8-13 0,-4 0-6 15,-1 2-11-15,-3 0-3 16,-6-1-11-16,-4-8-20 16,2-12-52-16,2-7-35 0,11-18-71 15,10-12-30-15,15-15-107 16,16-15 172-16</inkml:trace>
  <inkml:trace contextRef="#ctx0" brushRef="#br0" timeOffset="143437.9">10695 13874 1018 0,'35'-7'137'0,"-10"7"119"0,-12 8-37 0,-18 19-79 0,-11 9-33 0,-12 10-57 0,-2 6-15 15,-3-2-14-15,3 1-4 16,8-5-6-16,6-5-6 15,8-4-5 1,5 0 0-16,6-9-3 0,6-3 2 0,6-4 2 16,4-9 3-16,6-7 6 15,2-5 1-15,1-5 1 16,4-7-1 0,1-9-2-16,-2-1-1 0,2 0 1 15,-7-1-1 1,-4 5 16-1,-7 10 7-15,-11 8 16 0,-1 7 3 16,-3 13-16-16,-2 10-7 16,-3 11-18-16,5 6-6 15,-1 9-1-15,2 0-1 0,3 1-46 16,5-5-56 0,-3-8-181-16,1-17 156 0</inkml:trace>
  <inkml:trace contextRef="#ctx0" brushRef="#br0" timeOffset="143735.99">11131 14310 820 0,'-2'-3'187'0,"-1"3"192"0,-4 7-173 0,3 15-113 0,-4 4-43 0,6 15-40 0,7 8-4 0,12 5-6 15,9 1 0-15,11-8-2 16,4-9 0-16,8-22 9 15,5-11 19-15,0-24 45 32,-12-11 27-32,-2-19 30 15,-2-5 2-15,-26 1 2 0,-5-4-10 16,-25 7-20-16,-18 4-14 16,-15 9-45-16,-2 12-20 0,-9 22-36 15,-1 13-41 1,8 24-111-16,-2 9-63 0,27 12 109 15</inkml:trace>
  <inkml:trace contextRef="#ctx0" brushRef="#br0" timeOffset="144620.34">13150 13990 1144 0,'9'-9'126'0,"1"2"106"0,1 0-18 15,-8 5-53-15,0 5-26 0,-6 13-54 0,-8 6-30 0,-6 16-28 0,-9 11-8 16,0 6-9-16,2 6-1 15,-3 4-3-15,2-2 0 16,1-3-1-16,-3-6 1 0,13-12-1 16,1-2-1-16,13-9-4 15,2-4 4 1,14-10 8-16,6-1 6 0,6-3 7 16,7-2-4-16,9-2-5 15,4-6-4-15,5-3-1 16,2 0 9-16,-10-6-69 0,3-3-58 15,-3-7 65-15</inkml:trace>
  <inkml:trace contextRef="#ctx0" brushRef="#br0" timeOffset="144821.62">13737 14120 1513 0,'-3'3'181'15,"1"8"94"-15,-3 14-90 0,-1 5-28 0,1 14-76 0,-6 5-20 0,-3 8-31 0,1 6-13 0,2 5-12 16,5 3-2-16,6-8-39 16,5-3-58-16,3-10 56 15</inkml:trace>
  <inkml:trace contextRef="#ctx0" brushRef="#br0" timeOffset="145520.37">14827 13823 1538 0,'8'0'125'0,"-8"0"78"0,-3 2-50 16,-18 13-44-16,4 12-36 0,-5 28-47 0,-4 12-9 0,3 23-10 0,2 4-6 0,1 5-1 0,2 4-1 16,6-13-1-16,2-10 1 15,10-20 1-15,2-17 0 16,10-29 0-16,1-12 0 15,4-24 4-15,9-16 2 16,8-14 9-16,4-5 5 16,2 11 9-16,-2 2 1 0,-12 17-7 15,1 10-6-15,-3 12-18 16,-8 10-4-16,3 9-1 0,-5 3 2 16,0-1 5-1,3-3 4-15,1-13 5 16,-1-2-3-1,-1-12 3-15,-2-2 7 0,0-4 27 0,-1-1 12 16,-4 4 8 0,2 4-9-16,-3 9-34 15,-2 4-11-15,7 15-12 16,0 7-2-16,3 11 4 16,4-1-1-16,7-4 2 15,1-7 1-15,7-15 0 16,4-7 3-16,-1-17 0 15,-3-5 1-15,-8-9-30 0,-7-9-40 16,-9-8-111-16,-1-6-104 16,-18-40 147-16</inkml:trace>
  <inkml:trace contextRef="#ctx0" brushRef="#br0" timeOffset="145853.81">15358 13410 1446 0,'-9'16'146'16,"-2"9"131"-16,5 0-98 15,-4 5-18-15,-1 5-19 0,8-8-33 0,-5-1-27 0,5 1-51 0,1-2-17 0,1 4-24 16,1-2-37 0,6 4-110-16,8-2-69 0,10-1-194 15,11-3-103-15,4-7 89 16,1-14 98-16,-4-5 294 15,-8-12 199-15,-6-6 128 16,-6 3 27-16,-8 5 12 16,1 7-20-16,-7 15-65 15,-2 6-35-15,-3 26-88 16,-5 13-39-16,2 28-43 0,4 11-18 16,1 5-12-16,1-2-2 15,1-6-11-15,10-9-37 0,-8-21-132 16,15-12-183-16,4-34 194 15</inkml:trace>
  <inkml:trace contextRef="#ctx0" brushRef="#br0" timeOffset="146228.56">15464 14143 1020 0,'-1'-1'169'0,"4"1"236"0,20 1-301 0,3-1-17 16,16 0-18-16,7-1-5 0,2-10 0 0,5 4-5 0,3-5-19 16,1-1-11-16,-7 7-12 15,-7-2-1-15,-21 6 8 16,-20 2 9-16,0 3 14 0,-19 4-1 16,-13 7-7-16,-6 8-10 15,3 0-16 1,4 3-3-16,14-3-8 0,10 0-2 15,16 2-2-15,9-2 0 16,3 7 2 0,0-6 2-16,-6 7 2 15,1-3 2-15,-15 3 3 16,-6 2-3-16,-10-1-8 0,-12 4-20 16,-8-2-58-16,-6-2-34 15,-3-9-135 1,2-7-138-16,12-26 223 0</inkml:trace>
  <inkml:trace contextRef="#ctx0" brushRef="#br0" timeOffset="146498.4">16494 14392 1662 0,'-3'11'87'0,"3"2"49"0,11-4-52 0,18-1-5 0,16-3-7 0,25-5-23 0,15-5-7 16,6-3-20-16,1-1-10 15,-4-5-41-15,-14 0-56 0,-4-7 49 16</inkml:trace>
  <inkml:trace contextRef="#ctx0" brushRef="#br0" timeOffset="147480.04">17968 14187 1216 0,'0'11'161'0,"0"5"108"0,-2 6-112 0,-3 7-35 0,-2 10-74 0,-1 5-21 0,3 8-22 0,0 5-3 15,1 1 0-15,0-6 0 16,4-9-1-16,0-8 1 0,2-21 1 16,0-13 0-16,5-1 3 15,0-15 1-15,5-18 5 16,6-8 4-16,1-10 8 0,6 2 3 31,8 3 3-31,-1 9-2 0,2 15-9 0,-4 7-9 16,3 19-9-1,-6 8-2-15,0 15-4 16,-8 4 1-16,3 1 2 16,2 0 2-16,-10-12 0 15,10-1 1-15,-9-14 4 16,1-5-1-16,5-7 6 15,-9-5 4-15,4-9 22 16,-2 2 9-16,-6 0 11 16,-2 2-3-16,-1 9-25 0,-3 8-14 15,7 10-20 1,4 15-7-16,4 13 3 16,0 0 3-16,13-2 5 0,2-8 2 15,15-20-1-15,4-5 2 0,2-15 12 16,0-10 10-1,-5-5 18-15,-8 0 10 0,-24-3 15 16,-10 6 6-16,-27-4-2 31,-12 0-7-31,-14 1-23 0,-10 3-19 16,-1 13-37-16,-1 11-15 16,17 17-68-16,4 7-50 15,21-3-129-15,9 1 143 16</inkml:trace>
  <inkml:trace contextRef="#ctx0" brushRef="#br0" timeOffset="148069.23">20303 14170 1102 0,'3'0'131'16,"3"0"144"-16,-15 2-35 0,4-2-9 0,-8 1-22 0,-20-1-62 0,-2-1-43 0,-25 1-55 16,-10 4-21-16,5 14-26 0,6 1-6 15,15 6-9-15,14 2-3 16,19-1-6-16,11 0-2 16,14 4 1-16,12-4 4 0,16 1 11 31,9-2 5-31,12 2 5 0,6-3 2 15,-13-4 4-15,-12 3 2 0,-22 0 8 16,-13 4 5-16,-28 3 3 16,-9 3-4-16,-24 5-26 15,-8 0-25-15,-5-10-75 16,8-3-50-16,10-12-134 16,9-7 151-16</inkml:trace>
  <inkml:trace contextRef="#ctx0" brushRef="#br0" timeOffset="148269.2">20482 13525 1473 0,'34'-8'183'0,"-8"7"123"0,-7 23-145 0,2 9-32 0,-9 31-73 0,0 20-13 16,-8 26-26-16,-2 12-5 15,-2 6-5 1,-2-4 9-16,2-15-104 0,-1-12-71 16,2-8 89-1</inkml:trace>
  <inkml:trace contextRef="#ctx0" brushRef="#br0" timeOffset="148453.54">20367 14312 1512 0,'13'-13'151'16,"7"-2"125"-16,-1-4-107 0,21 4-64 0,7 4-34 0,12-1-40 0,12 1-16 0,9-3 5 16,7-4-53-16,7 2-137 0,-1-3-106 15,-11 2 114-15</inkml:trace>
  <inkml:trace contextRef="#ctx0" brushRef="#br0" timeOffset="149398.23">21322 14131 1182 0,'-8'1'197'0,"-8"2"188"0,-9 0-59 0,-8-4-71 0,-4 6-47 0,-4-5-87 16,0 0-42-16,-8 7-67 16,1 12-21-16,-3 18-20 15,7 4-6-15,11 8-32 16,15-4-14-16,22-10-10 15,15-10 1-15,20-18 40 16,2-9 20-16,5-15 29 16,-1-9 19-16,-8-8 36 15,-4-3 21-15,-11-2 33 16,-3 0 3-16,-10 9-21 16,-1 1-20-16,-8 13-32 15,2 12-23-15,-4 18-23 16,-1 10-5-16,3 17-12 15,0 4-2-15,8 1-19 16,9-3-5-16,10-15-1 16,5-4 8-16,9-18 32 0,5-3 10 15,-5-11 9 1,-2-12 6-16,5-17 3 16,-4-7 5-16,1-20 16 15,-2-12 2-15,-3-23 23 0,-9-10 4 0,-11-8-3 31,-5 0 2-31,-11 21-18 0,-2 16-9 16,-9 42-16-16,0 19-10 0,-9 36-27 16,-9 16-9-16,-4 35-8 15,-1 19 4 1,8 33 14-16,9 6-15 16,19-9-36-16,12-15-10 15,24-36-6-15,6-17 21 16,6-23 40-16,-4-12 12 15,-7-21 14-15,-2-5 4 0,-4-20 7 16,3-7 9-16,-1-23 19 16,-4-10 10-16,-9-21 14 15,-6-11 5-15,-13-11-3 16,-9-2-4-16,-10 5-14 16,-7 16-17-16,-1 28-13 15,3 25-17-15,4 42-25 16,5 26-7-16,5 41-10 0,-4 23 4 15,8 30 20-15,0 17 5 16,9 3-1-16,5-8-12 16,13-29-9-16,6-21-1 15,9-34 6 1,10-9 14-16,-8-22 15 16,5-10 3-16,-3-14 9 15,-2-16 3-15,-2-15 12 0,-3-8 0 16,-12-7-1-16,-7-1-4 15,-4 6-15-15,-4 11-4 16,-4 21-17 0,5 12-7-16,1 24-7 0,1 6-2 15,12 8 13-15,-2 0 5 16,8-1 5-16,-2-2 1 16,-2-5 1-16,-4 2 0 15,-8 0 3-15,-9 1 0 0,-10 7-7 16,-14-5-9-16,-14 6-27 15,-14-6-22 1,-31-2-35-16,-12 1 205 0,-30-13-98 0</inkml:trace>
  <inkml:trace contextRef="#ctx0" brushRef="#br0" timeOffset="152333.98">10971 15214 666 0,'0'9'119'16,"0"-1"108"-16,2-5-19 0,-2-1-40 0,3-2-18 0,3-3-23 0,-4-3-7 0,-1 1-15 0,-1 5-9 0,-9 0-26 15,4 6-17-15,-14 13-27 16,2 9-11-16,-13 21-9 0,-8 10-4 16,-12 21-7-16,-2 2-3 15,7 5-1 1,14-4 1 0,21-10 2-16,10-10-2 0,27-22-4 15,17-11 0-15,4-24-2 16,4-7 9-16,-10-13 38 15,-12-10 21-15,-14 0 44 0,-6 1 14 16,-10 5-3-16,-13 3-8 16,-8 5-31-1,-9 4-18-15,-14 9-35 16,-6 5-17-16,-7 12-61 0,10 4-40 0,12 1-97 16,11-4-63-16,32-12 141 15</inkml:trace>
  <inkml:trace contextRef="#ctx0" brushRef="#br0" timeOffset="152634.07">11164 15509 1256 0,'0'-3'159'0,"-3"1"98"0,-5 8-123 0,-3 13-47 0,4 15-73 0,-1 7-18 0,10 6-8 15,9 2 1-15,11-7 1 16,6-4 2-16,12-14 2 16,7-12 2-16,4-15 16 15,-2-9 23-15,-5-12 60 16,-9-4 32-16,-18-1 28 16,-12-2-3-16,-16 2-37 0,-7 2-25 15,-20 2-36-15,-3 2-17 16,-8 5-28-1,-1 1-24-15,7 11-60 0,4 4-46 0,12 7 462 16,8 7-300-16</inkml:trace>
  <inkml:trace contextRef="#ctx0" brushRef="#br0" timeOffset="153529.88">13159 15250 637 0,'5'0'135'0,"-2"2"135"15,-1-1-28-15,-1 4-36 0,-1-3-24 0,2 2-30 0,-2 4-14 0,0 3-38 0,-5 4-18 16,-4 10-36-16,-5 5-15 15,-2 8-19-15,-5 7-3 16,4-1-6-16,-4 5-2 16,2 3-2-16,-4 4-6 15,1 0-6-15,4-2 0 16,7-5 2 0,5-8 2-16,6-10 4 15,3-4-2-15,8-13-4 16,7-3-1-16,5-9 3 15,2-2 4-15,5-5 5 0,4-3 2 16,5 1 1-16,2 3 22 16,5 1-102-16,-4 3-73 15,1 5 91-15</inkml:trace>
  <inkml:trace contextRef="#ctx0" brushRef="#br0" timeOffset="153792.04">13670 15272 1336 0,'-4'0'147'0,"-1"13"130"15,2 3-70-15,9 17-54 0,-15 8-27 0,6 9-49 0,-2 1-19 0,2 4-31 0,-2-1-11 0,-1-1-10 0,4 4-2 16,0-5-17-16,2-2-42 16,0-7-119-16,2-7-277 15,19-17 262-15</inkml:trace>
  <inkml:trace contextRef="#ctx0" brushRef="#br0" timeOffset="154729.15">14704 15392 635 0,'0'11'151'0,"-5"5"121"0,5 4-55 0,0 6-16 0,0 1-51 0,6-1-27 16,-6 9-48-16,2-3-22 0,-2 5-30 0,-8-2-10 0,2-3-8 0,-4-2-1 15,6-15 0-15,-1-2-1 16,5-11 0-16,-2-2 6 0,7-13 7 16,0-1 7-16,6-13 16 15,3-3 2 1,8-3 5-16,6 0-1 16,2 8-16-16,7 4-7 0,-1 12-16 15,-4 5-6-15,-1 8-6 16,-6 8-24-16,-4 10-43 15,-4 4-7-15,-3 2 5 16,-1 2 25-16,-7-6 47 16,2-4 9-16,-6-14 1 15,-2-6 1-15,3-4 10 16,2-14 6-16,1-4 4 0,5-8 6 0,6-1 7 31,4 4 2-31,1 5 2 16,0 1-4-16,-1 10-19 15,2 3-8-15,-5 10-9 16,4 7-2-16,-7 7-2 16,4 6-5-16,-4 2-25 15,-1-2-9-15,3-2-45 0,4-5 2 16,7-14-20 0,0-4-10-16,7-13 24 15,1-3 6-15,-2 0 43 16,-5-1 21-16,-8 6 21 0,-4 1 16 15,-9 1 46-15,2 5 30 0,-10 4 48 16,0 2-1-16,1 5-24 31,-1 10-25-31,0 13-47 0,5 5-16 16,1 9-21-16,1 3-9 0,4 5-3 16,3-3 0-16,3-2-19 15,-3-10-28-15,1-12-83 16,2-7-45-1,3-18 85-15</inkml:trace>
  <inkml:trace contextRef="#ctx0" brushRef="#br0" timeOffset="154933.32">15603 15093 1609 0,'-25'7'134'0,"3"3"51"0,11-1-67 0,4-2-75 0,1-1-39 0,11-6-15 0,-4 2-31 0,18 1-126 0,6 5 110 0</inkml:trace>
  <inkml:trace contextRef="#ctx0" brushRef="#br0" timeOffset="155182.76">16018 15348 1646 0,'-22'8'124'16,"-5"6"45"-16,-3 5-29 15,-8 6-93-15,-1 5-26 16,4 8-27-16,5 6-4 0,14-1-4 16,7 4-3-16,20-7-2 15,6-3 1-15,12-8 3 16,4-1 2-16,-5-4 7 15,-4-2 4-15,-8-6 5 16,-5-1 3-16,-10-2-1 0,-1-2-12 16,-11-1-83-16,-1-7-82 15,-1-3 90-15</inkml:trace>
  <inkml:trace contextRef="#ctx0" brushRef="#br0" timeOffset="155479.18">16349 15465 1493 0,'2'-2'159'15,"-10"2"111"-15,-2 2-64 0,-20 10-90 0,-7 3-40 0,-3 10-53 0,-4 0-13 16,11 3-13-16,12 6-6 15,21-6-9-15,13-3-2 16,22-1 2-16,6-5 4 0,1 1 9 16,-2-2 4-16,-13 2 4 15,-5-3 3-15,-19 5 4 0,-5 1 3 16,-15 7-13 0,-13-2-13-1,-13 7-44-15,-9-2-43 0,-8-3-98 16,8-2-176-16,3-17 216 15</inkml:trace>
  <inkml:trace contextRef="#ctx0" brushRef="#br0" timeOffset="155818.98">16643 15416 1287 0,'1'-2'187'0,"-4"12"140"0,-16 5-121 0,-5 6-35 0,-6 11-72 0,2-15-29 0,4-3-33 0,4-3-11 0,6-3-12 15,3 0-6-15,6 5-7 16,-3-1-2 0,3 7-3-1,2 5-1-15,-2-2 2 0,1 6-1 16,4-3-1-16,0-4 0 15,3 1 1-15,3 2 1 16,-3 2 3-16,2 0 2 16,0-1 1-16,-5 0-1 0,-7-1 4 15,0-4-15 1,-6-1-77-16,-1-5-57 0,-7-7-135 16,7 1-76-16,-2-18 194 15</inkml:trace>
  <inkml:trace contextRef="#ctx0" brushRef="#br0" timeOffset="156548.91">16608 15657 731 0,'16'2'120'0,"-2"4"123"16,6 0-53-16,-4-3-19 0,3 4-22 0,-2-7-25 0,-1-7 7 0,-2 1-8 0,2-2-8 0,-11 0-26 0,0 1 0 16,-5-1-4-16,-5-2-6 15,-6 2 6-15,-5-1-15 16,-1-2-16-16,-4 6-9 16,-4-1-23-16,0 6-10 15,-2 9-24-15,2 4-8 16,1 12-11-16,7 2-6 15,4 6 1-15,2-3 4 0,11 0 9 16,2-2 8-16,10-7 6 16,2 1 0-16,7-8 3 15,-1-4 1 1,1-7 4-16,4-3 1 0,-6-5 3 0,0-6 3 31,-5-2 6-31,2 1 3 16,-2-1 3-16,0 0 0 0,-1 4-7 15,0 3-2-15,2-1-3 16,-2 4 0-16,-3 3 5 16,-7 0-1-16,0 0 2 15,5-1 0-15,-4 2-4 16,-2-1-2-16,-2 0-4 16,10 0-2-16,-6 0 2 0,4-1 2 15,-2 1 4-15,5-5 3 16,-3 0 4-1,0 2-2-15,0-2 3 0,-3 2 0 16,3-2 0-16,-7 1-2 0,3-1-2 16,-3 0-3-16,-1-3-2 15,3 4-3-15,2-3-4 32,-5 3-2-32,6 0 0 0,2 1 1 0,-5 2 2 31,-1 1 1-31,1 0 0 0,-1 0 0 15,-1 0-1-15,-1 0 0 16,0 0-1-16,-1 0-8 16,-1 0-45-16,-1 1-28 0,1 2-109 15,1-3-59-15,-1 2 135 16</inkml:trace>
  <inkml:trace contextRef="#ctx0" brushRef="#br0" timeOffset="157198.63">16942 15581 916 0,'4'5'186'0,"-1"3"218"0,-6 5-224 0,-1 1-35 0,6 10-36 0,0-6-16 0,5 5-8 0,6 2-1 16,0-2-20-16,1 1-12 15,-2-3-26-15,0 1-5 16,-3 0-5-16,-6-2 1 15,-3 1 5-15,-9-4 3 16,-7 2 1 0,-8-3-1-16,-12 0-7 0,-3-2-3 15,-6-3-7 1,-4-3-15-16,1-8-46 0,5-2-29 0,7-7-111 16,6-2-97-16,19-2 164 15</inkml:trace>
  <inkml:trace contextRef="#ctx0" brushRef="#br0" timeOffset="158115.75">17521 15727 462 0,'7'1'139'16,"-4"1"165"-16,-2 1-19 0,-1-2-40 0,0 1-20 0,4 4-45 0,2-1-22 0,-1 1-41 0,7 1-23 0,15 4-40 16,6-2-15-16,14 4-21 15,7-2-7-15,3-5-9 16,9-6-1-16,-3-9-8 15,2-6-45-15,-5-8 35 0</inkml:trace>
  <inkml:trace contextRef="#ctx0" brushRef="#br0" timeOffset="165561.75">9616 8486 464 0,'-3'7'50'0,"3"-1"46"0,-5-6 11 16,7 2 12-16,-4-2 16 0,2-4 12 0,0 0-17 0,-3-3-33 0,3 6-21 0,5-5-39 16,-4 6-14-16,6-4-19 15,1 1-3-15,6 2-1 16,9-7 0-16,6 5 3 0,12-1 2 16,11 4 3-16,8 4 0 0,20 2-1 15,13 5-3-15,11 3-3 16,2 5 2-1,20-3 0-15,4 0 1 0,24-2 1 32,6-2 1-32,2 1 3 15,5 4 0-15,-1-1-1 0,6 8-2 16,2-1-3-16,-7 4 1 0,-8 0-2 16,-1-2 0-16,-22-1 20 15,-7-7 2-15,-17-3 3 16,-10-4 3-16,-2-5-16 15,-17-5-1-15,-16-5 3 16,-17-1-1-16,-20-1 1 16,-13-1 1-16,-17 7-3 15,-3-7-6-15,-22 5-11 16,-13 0-6-16,-31 1-4 16,-8 2 6-16,-18 0 13 15,-8 5 6-15,2 1 0 16,-6-1-1-16,-19-2-5 15,-3-3-2-15,-21-2-1 0,-3-2-1 16,-8-4-11 0,-14 0-5-16,4-3 1 15,-1-2 3-15,13-7 14 16,14 2 4-16,11 1-2 16,6 0-3-16,25 1-2 15,10 2 0-15,13-4 2 16,6 4 1-16,4 8 1 0,1-2 0 15,15 5 1-15,15 0 0 16,15 1-5-16,10-3-2 16,15 5-12-16,11-1-1 15,27-1 0-15,11 1 0 16,29-1 6-16,13 2 2 0,20-1 1 16,9 2 0-16,29 7 2 0,8 6 1 15,3 2 2 1,-2 1 0-16,2 4 0 15,-5-4 2-15,0 5-1 0,-3-4 2 16,-14-4 1 0,-1-3 0-16,-19-6 2 15,-3 1 1-15,-25-6 1 16,-14 0 1-16,-18-3 0 16,-17 0 0-16,-16-1 3 15,-4 1 2-15,-19 2 4 16,-11-6-2-16,-20 7-9 15,-12 0-7-15,-26 2-10 16,-22 3 1-16,-32-4 5 0,-16 1 4 16,-14-1 2-1,-4 1 0-15,-7 4 1 0,-5-1 0 16,2 4 12-16,6 1 7 16,2-4 5-16,4 2 1 15,-1-6-11 1,10-2-6-16,17 0-7 0,-2-5-1 15,8-1-1-15,-1-4-1 0,12-1-1 32,9 2 0-32,26-2-2 0,16 0 0 15,12 7-3-15,14 0-1 16,12 2-2-16,7 2-1 0,13 0-4 16,-1 2-2-1,28 2-1-15,3-2 2 0,33-2 7 16,20-5 3-16,36-3 1 15,23 1 1-15,20-3-1 16,8 2 1-16,10 2 0 16,0 0 2-16,0-5 0 15,-5 7 2-15,-5-3 1 16,-5 3 0-16,-9 6 0 16,-5 3 1-16,-28 3-1 15,-3 3 0-15,-16-7 2 16,-15 4 1-16,-20-6 3 15,-9-2 1-15,-30 0 2 0,-8 0 1 0,-20 0 3 32,-4-3-1-32,-20-2-7 15,-8 3-5-15,-30 1-8 16,-9-2-3-16,-28-1 2 16,-7-3 2-16,-9-1-3 15,-9-2-4-15,-23-1-9 16,-3 0-1-16,-12 2 7 0,1-1 3 15,6 5 11-15,11 2 2 16,10 0 2-16,10 0 3 16,29-3-3-16,16-4 0 0,15-2 1 15,21-1 1-15,6 4 7 16,12-1 1-16,15 4-5 16,0 3-5-16,24 4-12 15,12 4-6-15,20 1 2 16,21 4 4-16,33-7 11 0,26-3 6 15,39-6 8 1,7-4 7-16,31-10 10 0,3-4 0 0,7-6 0 31,4 3-8-31,-12 2-13 16,-10 0-6-16,-27 9-48 16,-10 0 138-16,-51-9-83 15</inkml:trace>
  <inkml:trace contextRef="#ctx0" brushRef="#br0" timeOffset="189071.73">19115 15201 406 0,'3'-4'128'0,"-2"-3"141"0,-1 3-9 0,0 0-43 0,-1 3-16 0,-2-4-25 0,3 2-18 16,3 0-20-16,-2-3-11 0,3 1-19 0,-4 3-11 0,0 2-14 0,0-1-3 0,-10-6-10 16,-4 14 2-16,-10 5-11 0,-6 4-10 15,-9 19-25-15,-12 6-10 16,-4 15-16-16,-5 11-5 15,8 13-12-15,13-1-3 16,13 5-3-16,15-2-3 16,24-11-8-16,12-2 1 0,23-15 4 15,8-12 6 1,9-17 19-16,-5-12 5 16,-11-15 6-16,-11-10 8 0,-16-10 21 15,-2-5 9-15,-16-6 16 16,-6-5 0-16,-11-5-10 15,-4 2-7-15,-15 7-20 16,2 5-7-16,-12 17-22 16,-4 9-12-16,-4 14-33 15,2 11-27-15,7 6-65 16,10 4-63-16,20 2-230 0,11-4 250 16</inkml:trace>
  <inkml:trace contextRef="#ctx0" brushRef="#br0" timeOffset="189903.55">19596 15376 691 0,'-2'-1'106'0,"-6"1"98"0,2 0-27 0,0 0-35 0,-2 1-4 0,-2 4-9 15,-1 3-9-15,-1 3-18 0,-4 0-14 0,-3 6-25 16,-1 6-13-16,-3 8-24 16,0 7-6-16,5 9-16 15,1 5-3-15,11 0-4 16,1 4-6-16,11-8 0 15,12 0-1-15,12-15 0 16,1-8-1-16,13-14 3 16,-3-9 20-16,-1-15 43 15,-1-6 20-15,-4-17 35 0,-7-4-3 16,-5 1-10-16,-16-7-6 16,-10-3-11-1,-8 4-13-15,-16-12-25 0,-3 0-14 0,-4 11-29 31,-6 7-14-31,2 20-51 0,-1 16-26 0,1 12-74 32,8 10-48-32,13 8-150 0,14 3 196 0</inkml:trace>
  <inkml:trace contextRef="#ctx0" brushRef="#br0" timeOffset="190394.16">20011 15394 1003 0,'-5'0'110'0,"-4"0"105"0,4 1-49 0,-5 6-23 16,2 2-21-16,2 4-36 0,-2 2-16 0,2 14-28 0,-2 1-14 15,3 14-20-15,-3 6-6 0,8 3-4 0,0-3-1 0,15-7-8 0,5-6-1 0,10-11-2 0,10-9 0 16,5-17 23-16,6-6 23 0,-2-18 62 0,-4-4 23 16,-7-7 28-16,-9-4 2 0,-13-2-13 0,-9 1-7 0,-18-4-21 0,-14 0-17 0,-27-5-41 15,-13 6-18-15,-7 10-46 16,1 16-15-1,12 17-53-15,1 11-41 16,19 8-88-16,6 3-26 16,33-5 121-16</inkml:trace>
  <inkml:trace contextRef="#ctx0" brushRef="#br0" timeOffset="191210.12">21551 15414 925 0,'17'2'92'0,"-9"-2"67"0,6 0-63 0,-8 0-3 0,-4-2-3 0,-2 2 29 0,-2-3 17 0,-9-2 11 0,0 4-7 0,-12-1-22 0,-6 2-17 0,-10 3-37 15,-1 5-15-15,2 5-24 0,2 1-9 16,11 3-12-16,7 2-6 16,17 0-7-16,9 2 1 15,19-5 8-15,9 4 5 0,14-4 15 16,9 1 6 0,-1 2 18-16,1-3 10 15,-20 1 13 1,-11 2 3-16,-20-3-3 0,-11 6-6 0,-27-2-15 15,-14 6-10 1,-25 1-19-16,-9 2-7 0,-2-2-18 16,2-1-14-1,19-11-35-15,5-2-26 0,18-12-74 16,4-4-41 0,16-16-85-16,8-6-103 15,23-16 227-15</inkml:trace>
  <inkml:trace contextRef="#ctx0" brushRef="#br0" timeOffset="191393.72">21978 14930 1326 0,'32'-17'220'0,"-7"4"168"0,-14 19-114 0,-10 15-52 0,-10 25-75 0,-7 10-42 0,0 28-49 0,-6 14-16 0,7 17-28 0,-4 5-10 15,3-7-39-15,3-4-55 16,7-17-152 0,3-2 135-16</inkml:trace>
  <inkml:trace contextRef="#ctx0" brushRef="#br0" timeOffset="192450.35">21752 15608 1196 0,'13'-4'203'0,"4"-6"276"0,15 8-311 0,1-2-3 0,14 2-45 0,9-3-25 0,15 2-42 0,6-8-15 0,13-1-19 0,1-1-7 0,-9 0-2 16,-11 4-4-16,-23-1 36 0,-14 4 9 0,-16-2 18 31,-12 4 12-31,-19 2-27 0,-7 0-9 16,-16 4-34-16,-5 4-15 0,-8 15-26 15,1 4-10-15,6 11-2 16,4 5-1 0,16-1 5-16,11-1 4 15,20-7 3-15,4-7 3 16,15-12 5-16,5-7 6 15,1-19 20-15,3-6 11 0,-2-12 21 16,-5-4 10-16,-5-3 6 16,-3 5-3-16,-9 6-7 15,0 7-9-15,-13 18-19 16,0 1-13-16,-2 18-25 16,-1 10-19-16,0 9-21 15,11 3-1-15,1-7 18 16,9-4 12-16,10-17 22 15,2-9 10-15,5-11 14 16,-4-10 15-16,-2-14 31 16,-1-7 10-16,-1-12 13 0,3-11-5 0,-2-24-7 15,-1-7-4-15,-5-15-13 16,-5 5-4-16,-7 22-13 31,-5 15-4-31,-5 30-4 0,-4 15-5 0,-10 23-15 16,-6 13-13-1,-7 34-20-15,2 18-3 16,-2 44-2 0,0 10-18-16,13 16-46 0,3-10-21 15,16-27-6-15,10-14 17 16,17-33 49-16,10-14 22 16,15-25 10-16,2-13 9 0,-1-25 17 15,-9-10 11-15,-11-19 35 16,-10-4 14-16,-3-10 15 15,-9-9 11-15,-3-16 0 16,-1-10-5-16,-8-9-11 16,0 5-16-16,-2 22-21 15,-2 19-5-15,0 37-3 16,0 17-7-16,-2 35-19 16,-4 14-7-16,0 37-12 15,-2 16 5-15,-2 22-1 16,6 0-11-16,5-21-18 15,7-12-10-15,13-29 7 16,4-12 15-16,3-12 17 16,2-11 13-16,-9-12 10 15,-1-6 2-15,-7-17 14 16,-2-9 10-16,-3-7-1 0,1 1-1 16,2 4-9-16,-1 7-10 15,1 18-11-15,-2 7-3 16,9 14-6-1,-1 4 0-15,7 0 4 0,-2-4 2 16,-3 4 2-16,1-3 1 0,-14 1-12 16,-1 2-3-16,-17-3-7 15,-11 1-7 1,-13 1-22-16,-8-4-25 16,-5-3-59-16,-5-5-57 15,-2-6 107-15</inkml:trace>
  <inkml:trace contextRef="#ctx0" brushRef="#br0" timeOffset="193132.92">24027 14080 1198 0,'0'0'158'0,"-3"0"148"0,-6 2-13 0,-7 7-55 0,-3 2-34 0,-14 5-69 16,-3 3-32-16,-7 16-51 16,-4 2-17-16,-2 26-34 15,6 5-9-15,4 25-12 16,4 13 0-16,19 0-53 0,16-1-47 31,13-18-106-31,15-16-77 0,16-27 162 16</inkml:trace>
  <inkml:trace contextRef="#ctx0" brushRef="#br0" timeOffset="193481.13">24396 14192 1389 0,'-14'-24'158'0,"-1"12"124"0,-6 4-48 0,-9 19-96 0,-8 13-44 0,-14 17-76 0,0 19-9 0,2 22-12 0,-1 15-5 0,16 6-3 16,13-5-7-16,25-18-24 15,15-20-6-15,18-25-2 16,5-12 2-16,8-23 39 15,1-1 17-15,-7-20 31 16,0-9 27-16,-18-8 31 16,-8-3 10-16,-21-6 9 0,-14 1-11 15,-10 13-32-15,-9 8-21 16,0 25-48-16,-4 9-12 16,4 15-53-1,4 6-37-15,19 2-91 16,9-9-118-16,21 3 171 15</inkml:trace>
  <inkml:trace contextRef="#ctx0" brushRef="#br0" timeOffset="193781.51">24699 14288 1461 0,'-9'10'119'0,"-7"4"76"0,-4 11-112 0,2 18-41 0,-1 7-33 0,15 9-16 16,2-6-4-16,7-10-9 16,14-10-5-1,9-21 7-15,10-10 4 0,5-16 27 16,4-11 27 0,-8-12 63-16,-9 0 33 15,-19-3 43-15,-12 1-2 16,-24-1-41-16,-13 2-31 15,-13 4-62-15,-1 7-29 0,-2 24-51 16,2 7-39-16,-4 30-99 16,4 10-58-16,9 19 119 15</inkml:trace>
  <inkml:trace contextRef="#ctx0" brushRef="#br0" timeOffset="194115.64">24209 15266 1753 0,'-2'0'130'0,"-3"5"94"0,-4-1-49 0,-4 9-38 0,-1 4-39 16,-5 13-66-16,-4 0-15 0,-12 10-50 16,-3 6-33-16,0-5-84 15,2 0-61-15,6-5-381 16,6 0 364-16</inkml:trace>
  <inkml:trace contextRef="#ctx0" brushRef="#br0" timeOffset="194316.05">23947 15233 1479 0,'8'14'166'0,"1"11"119"0,9 12-140 0,-1 4-25 0,11 9-52 15,7-6-16-15,1 0-22 0,2-3-15 16,-5-4-24-16,0-3-38 16,-6-1-130-1,-2-3-207-15,-1-3 212 16</inkml:trace>
  <inkml:trace contextRef="#ctx0" brushRef="#br0" timeOffset="194659.35">24537 15239 1209 0,'-5'8'215'0,"-3"3"307"0,0 2-359 15,2 3-14-15,-5 10-58 16,3 11-37-16,3 5-37 15,5 5-12-15,8 6-12 16,5-5-3-16,7-7-17 16,6-11-38-16,2-15-11 0,7-9 1 15,6-16 26-15,-2-5 50 16,-1-11 46-16,-5 1 21 16,-15-2 43-16,-6-4 13 15,-15-10 6-15,-10-2-13 16,-15-9-39-16,-8 2-21 15,-2 12-39-15,-2 10-25 0,7 16-59 16,8 12-38-16,6 4-91 16,7 5-139-16,23-3 198 15</inkml:trace>
  <inkml:trace contextRef="#ctx0" brushRef="#br0" timeOffset="195000.15">24996 14798 1039 0,'2'12'177'0,"1"2"201"0,6 4-117 0,7 7-29 0,8 7-32 15,2 1-48-15,8 6-15 0,-1 5-40 16,3-3-18-16,-6 8-33 16,3-3-12-16,-14 4-10 31,-2 7-16-31,-15 6-2 0,-13 2-14 0,-19 6-29 16,-14 5-4-1,-15 7-9 1,-13 2 8-16,-23 13 9 0,-4-2-15 0,-4 0-101 15,13-7-75 1,15-1 115-16</inkml:trace>
  <inkml:trace contextRef="#ctx0" brushRef="#br0" timeOffset="195578.39">24401 15146 775 0,'3'-9'125'0,"-7"2"123"15,0 1-28-15,-7 6-37 0,-1 2-18 0,1 4-25 16,4 5-1-16,-2 0-19 15,7-3-8-15,2 3-23 16,8-2-9-16,-1 6-5 16,4 2-5-16,-11 16-11 0,4 10-13 15,1 20-27-15,-11 1-9 16,3 11-62-16,-8 0-46 16,1-12-144-16,9 7 125 15</inkml:trace>
  <inkml:trace contextRef="#ctx0" brushRef="#br0" timeOffset="203695.35">18058 11801 725 0,'-2'2'100'0,"1"3"82"16,-7-1-30-16,3 9-43 0,-6-4-13 0,3-2-7 0,3-1 2 0,4-3-9 15,1 3-5-15,4-2-14 16,9 0-15-16,9-4-12 15,7 0-6-15,16 0 1 0,3-3 2 16,12 0 14 0,3-3 4-16,-2 1-3 15,1 3-3-15,7 4-17 16,4 0-7-16,21 5-8 16,17 1-4-16,18 0-5 15,7 0 1-15,26 2 3 16,17-2 0-16,24 4 3 15,31 2-1-15,29 5-4 0,13 8 0 16,35 5-3-16,3-2-1 16,8 1 2-16,-2-9 0 15,-8-3 0-15,-7-2 4 0,-15-10-95 16,-3-6-47 0,-36-21 68-16</inkml:trace>
  <inkml:trace contextRef="#ctx0" brushRef="#br0" timeOffset="213791.02">2386 8546 505 0,'-11'3'65'0,"1"-3"46"0,6 2 0 0,-3-2-33 0,7-2-9 0,4-4 0 0,0 0 5 0,9 3 5 0,1 3 0 0,11 1-16 0,10 6-7 15,20 2-8-15,19 2 8 16,27-5 8-16,7 1-8 16,19-9-10-16,4-4-14 0,22-7-14 15,-1-1 2-15,-7-8-2 16,-8 1-4-16,-33 1-4 31,-3 3-4-31,-25 7 4 16,-18 5 5-16,-32 5 28 15,-18 4 7-15,-37 10 1 0,-18 5-2 16,-21 4-26-16,-14 6-7 0,-5-2-7 16,-11-1 0-1,-22-7-2-15,-15 0 0 16,-15-5-3-16,-5-1-1 0,7 0 0 16,-3-4-3-16,10-9 2 15,10 0-1-15,30-8-1 16,24 3-4-16,38-4-3 15,13-4-6-15,28 2 0 16,14 2 4-16,28 3 10 16,13 6 12-16,39 0 11 15,21 6 5-15,23 2 1 16,7 1-4-16,6-6-6 0,3 4-8 16,-5-3-5-1,-10 0 2-15,-34 3 2 16,-23-3 1-16,-43-1 11 15,-16 6 8-15,-28-2 4 16,-18-1 2-16,-23-5-11 16,-19-2-8-16,-36-5-10 15,-18 1-3-15,-24-3-8 16,-4 2-2-16,-8-1-1 0,-9 3 1 16,10 4 5-16,12 4-1 0,45 3-6 15,29 2-3-15,44 1-13 31,20 1-1-31,37 4 13 0,20 1 7 0,51 0 13 16,22 0 5-16,25-5-8 16,11 0-2-1,9-10 21 1,6 2-55-16,-4 1-107 0,0 3 97 0</inkml:trace>
  <inkml:trace contextRef="#ctx0" brushRef="#br0" timeOffset="-214736.89">9943 8661 110 0,'-35'4'27'0,"0"-1"25"16,12-6 31-16,2-7 0 0,1-2 25 0,4-4 4 0,3 2-12 0,0-4-1 0,2 10 0 16,-1-1 0-16,1 6-8 15,1 3-7-15,-5 0-6 0,5 3-3 16,-3 3-3 0,2-4-3-16,4-2-19 15,0 0-10-15,4-8-18 16,3-2-7-16,10 1-9 15,8-1 0-15,20 3 2 16,11 5 4-16,32 8 2 16,16 1-6-16,25 2 16 15,-2 2-3-15,20-3-1 16,2 0 10-16,14-2-9 16,4-1 4-16,-20-5 17 0,-7-5-1 0,-20-3 3 15,-4 0 0-15,-11 2-11 16,-11-3-2-16,-35 4-3 15,-14-5 8-15,-37 7-38 16,-20-5-126-16,-50 7 89 16</inkml:trace>
  <inkml:trace contextRef="#ctx0" brushRef="#br0" timeOffset="-205243.1">10760 16349 566 0,'-3'8'120'0,"-7"-1"131"0,5 4-18 0,-7-3-36 0,4-1-13 0,-5 4-28 16,4-3-14-16,-9 2-26 0,0-1-13 0,-8 4-44 0,-2 0-11 0,-7 13-26 0,-6 6-12 0,-8 15-3 0,-1 8-7 0,10 18-8 15,3 6-3-15,21 9-3 0,8 2 0 0,11-16 4 16,13-8-1-16,17-25 4 0,6-9-1 0,12-24 0 15,2-10 3-15,-4-17 14 16,0-11 13-16,-12-11 23 0,-11-3 2 31,-15-3 0-31,-12 3-4 16,-21 11-13-16,-7 4-1 16,-10 17-15-16,-1 5-13 15,-1 18-33-15,5 11-27 16,3 21-61-16,8 3-69 0,17-2-329 15,14 0 316 1</inkml:trace>
  <inkml:trace contextRef="#ctx0" brushRef="#br0" timeOffset="-204910.11">11053 16695 782 0,'0'-16'150'0,"-3"3"164"0,-2 6-121 0,-3 7-74 16,-3 0-32-16,0 14-41 0,-1 5-7 0,-2 12-8 0,1 7-3 0,5 11-11 0,3-3-10 0,13-2-11 16,6-9-3-16,8-15 2 0,7-6 7 0,7-14 24 0,2-8 20 0,1-12 49 15,-4-5 20-15,-5-15 13 0,-6-4-2 0,-16-2-10 0,-2-3-11 0,-15 10-12 0,-9 7-13 0,-17 10-34 16,-4 2-17-16,-10 10-33 0,-3 2-34 0,5 8-96 16,7 2-55-16,9 3 91 15</inkml:trace>
  <inkml:trace contextRef="#ctx0" brushRef="#br0" timeOffset="-204302.53">12615 16422 903 0,'6'5'143'0,"2"-4"150"0,0 1-68 0,-5 3-32 0,-1 1-27 16,-2-1-39-16,0 4-21 0,-10 5-42 0,-1 8-18 0,-6 16-30 0,-5 3-9 16,1 14-11-16,-4 4 3 15,1 2-1-15,7-2 1 16,5-9-1-16,4-3-2 15,19-15-4-15,6-1-1 16,18-12-2-16,6 2-1 16,20-15 1-1,13-4 0-15,8-10 2 16,4-13-34-16,-14-9-123 16,-12-6-198-16,-1-17 196 0</inkml:trace>
  <inkml:trace contextRef="#ctx0" brushRef="#br0" timeOffset="-203975.34">13077 16477 1378 0,'3'2'126'0,"7"-2"83"0,17 0-80 0,7-5 2 16,12 3-27-16,5-1-16 0,1 3-30 0,-2 5-12 0,-6 6-28 0,-9 2-7 15,-13 7 1-15,-12 5 0 16,-23 12 2-16,-12 2-1 0,-16 7-2 16,-2 3-1-16,1 1-3 31,2-1 0-31,13-6-6 16,4 1-2-16,23-11-8 15,9 0-2-15,19-6-2 16,12-3 0-16,28-7 1 15,8-6 1-15,21-11-104 16,-7-8-50-16,3-20 84 16</inkml:trace>
  <inkml:trace contextRef="#ctx0" brushRef="#br0" timeOffset="-203310.88">14530 16282 1290 0,'10'-35'148'0,"-6"2"93"15,3 8-78-15,-4 9 5 0,-3 17-23 0,-5 12-14 0,-3 22-41 0,-3 9-31 0,-1 32-46 0,-3 12-6 16,1 25-8-16,0 3-5 16,5-9-51-1,7-9-16-15,11-34-10 16,4-20 2-16,11-25 49 16,3-17 18-16,4-16 14 0,5-13 6 15,-7-13 13-15,-1-4 8 16,-7 2 21-1,-4 5 8-15,-9 11 8 16,-5 10-5-16,-4 16-27 0,-3 8-18 16,1 23-22-16,0 10-10 15,13 8 0-15,7-3 2 16,21-13 2-16,7-9 4 16,8-13 6-16,-5-10 5 0,-14-12 9 15,-4-3 6-15,-15-10 13 0,-5-2 16 16,-18-6 25-1,-3 2-2-15,-21-9-4 0,-1 6-18 16,-6 7-34 0,-5-2-13-1,7 15-57-15,1 2-38 0,14 10-123 16,9 1-120-16,21-2 189 16</inkml:trace>
  <inkml:trace contextRef="#ctx0" brushRef="#br0" timeOffset="-203011.35">15322 16640 1407 0,'-16'15'141'0,"-4"4"116"0,1 7-115 0,-5 10-80 0,1 6-29 0,7 6-38 0,5 4-9 0,12-3-3 15,12-7-1-15,14-9-4 16,8-12 0-16,12-15 3 15,8-11 6-15,0-14 32 16,-7-4 23 0,-18-4 49-16,-13-8 29 15,-23 7 13-15,-10 0-13 16,-24-12-38-16,-8 4-29 16,-9-4-54-16,-3-1-42 15,5 5-98-15,10 5-66 16,22 1 100-16</inkml:trace>
  <inkml:trace contextRef="#ctx0" brushRef="#br0" timeOffset="-202811.05">15710 16146 1137 0,'0'2'270'0,"-6"7"364"0,1 5-325 0,-7 10-137 0,-4 9-52 0,3 21-89 16,-10 4-19-16,-1 24-12 15,2 11-6-15,0 10-24 32,0-4-42-32,6-16-115 15,13-4-78-15,6-20 130 16</inkml:trace>
  <inkml:trace contextRef="#ctx0" brushRef="#br0" timeOffset="-201861.35">15893 16454 1393 0,'-17'12'150'0,"-7"5"110"0,-9 15-150 0,-2 7-27 0,5 7-56 16,0 9-15-16,18 1-11 16,7-6-5-16,5-7-10 15,10-9-3-15,7-10-2 16,10-15-1-16,9-9 10 15,3-9 8-15,-1-15 25 16,-3 1 27 0,-8-7 32-16,-2-2 22 0,-8 1 11 0,-4-4-10 15,-8 13-22 1,-5 3-24-16,-3 13-27 16,0 9-16-16,-1 13-16 15,0 7-7-15,8 10-7 16,3 5 2-16,7-5 4 15,5-3 0-15,1-8 2 16,7-9-1-16,6-10 1 16,4-4 2-16,-6-12 2 15,4-1 2-15,-7-5 5 16,-1 0-1-16,-3 0 3 16,-5 0 3-16,-7 6 3 0,-5 9 1 15,-4 5-3-15,-3 7-5 0,-2 14-6 16,2 5-3-16,6 5-4 15,-1-4 0-15,13-3 0 32,2-6 1-32,4-11 4 0,2-8 0 0,0-13 5 15,-1-1 6 1,3-9 21-16,-1-3 6 16,-2 4 21-16,-1 3 2 15,-7 13-12-15,-4 6-7 0,-5 20-31 16,-6 6-10-16,-4 12-32 15,-6 4-9-15,-5 9-12 16,4 2-6-16,-4-2-26 16,4 1-9-16,1-16 23 15,3-8 11-15,4-17 63 16,1-12 24-16,0-26 13 16,1-12 4-16,4-28-3 15,4-8-5-15,9-9-8 16,5 4-1-16,14 12-9 15,5 5 0-15,7 19-8 0,2 12-5 16,-5 18-1-16,-13 12 3 16,-13 9 5-16,-7 7 4 15,-20 6 6 1,3 7 1-16,-22 8 1 16,-10-4-3-16,-3 4-7 15,-1-8-4-15,12-10-13 0,7-6-4 16,20-9-16-1,-1-1-4-15,28-4 1 16,3-1 2-16,19-4 12 0,-1 3 2 16,-3 5 2-16,2 0 1 15,-14 1 3-15,-1 6 3 16,-13 2 8-16,-12 4 6 0,-8 1 11 16,-9 0 6-16,-8 5 4 15,-9-3 1 1,-15 0-3-16,-1 1-6 0,-11-7-15 15,-2 1-20-15,5 0-77 0,6-10-55 16,12-7 71-16</inkml:trace>
  <inkml:trace contextRef="#ctx0" brushRef="#br0" timeOffset="-200902.81">17778 16635 967 0,'-9'-2'100'0,"-4"2"68"0,1 0-3 15,4 0-12-15,5 0-6 0,-2 0-21 0,5 2-9 0,3 1-10 0,2 2-6 0,9 1-9 0,2 4-7 16,4 1-40-1,-2 3-14-15,9 3-14 0,6 7-6 0,5 1-5 16,1 0-2-16,16 2-1 16,8-3 1-16,19-5 1 15,4 0 2-15,3-5 2 16,-2-2 0 0,2 1-2-16,4 0-2 15,19 2 0-15,3 6-1 0,-5-7 0 16,-7 3-1-16,-15-6 2 15,-6-1 4-15,-3-12 9 16,0-4 17-16,1-3 4 16,-2-6 0-16,-15 0 10 15,-13-11-7-15,-21-4 13 16,-7-3-2-16,-13-3-3 16,-7-3-2-16,-13-9-10 15,-8-12-1-15,-13-11-16 16,2-1-7-16,-3 1-10 15,10 9-3-15,5 18-2 16,9 10-1-16,7 8 0 16,2 9 1-16,0 4-3 15,0 2 0-15,-1 11-14 0,-3 3-8 16,-2 12-19-16,1 2-17 16,1 0-40-16,-3 4-24 15,6-7-75-15,-2 0-51 16,-4-6 143-16</inkml:trace>
  <inkml:trace contextRef="#ctx0" brushRef="#br0" timeOffset="-200462.39">19454 16204 1525 0,'3'5'101'15,"-3"1"63"-15,-2 1-36 0,-12 7-45 0,-9-1-17 0,-4 2-39 0,-8 7-11 0,4 2-17 0,-3 4-5 0,14-4-5 16,3-5-2-16,13-6-1 16,4-7 0-16,11-11 8 15,5-6 6-15,11-8 20 0,6-4 14 16,5-6 17-1,-3 1 8-15,-1 3 4 16,3 1-4-16,-12 3-6 0,5 6-4 0,-8 0-3 16,-5 4 0-16,4 8-9 31,-7-3-3-31,11 4-3 16,-3 2-2-16,4 2 4 15,-7 3 3-15,1-1-3 0,-7 6-1 16,-9 1-10-16,4 3-10 15,-5 7-11-15,-3-1-4 16,4 7-21-16,2-2-19 16,10 8-80-16,-1-3-29 0,17 6 71 15</inkml:trace>
  <inkml:trace contextRef="#ctx0" brushRef="#br0" timeOffset="-189341.42">10399 17788 640 0,'0'-2'98'0,"0"-1"77"15,-4 0-3-15,0 1-31 0,-4-1-15 0,-2 0-15 0,6-3 2 16,-6-1-5-16,7-2-5 0,1-4-11 0,4-1-9 0,11-6-5 0,2 1-10 16,15 0-6-1,5 8-14-15,3 6-26 0,0 6-5 16,-8 12-16-16,0 1 4 0,-11 12 0 15,0 5 0-15,-15 4 0 16,-4 9 1 0,-9 2-1-16,-4 1-1 0,-4-1 1 15,-1-10-1 1,0-8-4-16,2-9 0 16,3-9-2-16,2-7-2 0,11-3 1 15,-1-3 0-15,13 1 0 16,6 1 2-16,8-3 8 15,7 3 2 1,4-1 2-16,4 2 7 16,-2 7 11-16,-1 0 6 0,-13 9 12 15,-14 6 2-15,-20 13-8 16,-8 4-3-16,-28 6-12 16,1-1-8-16,-13-3-15 15,-3-3-3-15,-1-1-6 16,-2 0-5-1,12-14-17-15,7-8-16 0,17-22-46 16,10-7-32-16,14-14-82 16,8-5-49-16,25-10 137 15</inkml:trace>
  <inkml:trace contextRef="#ctx0" brushRef="#br0" timeOffset="-188913.43">11075 17788 976 0,'-9'11'110'0,"-2"-3"87"0,3 3 5 0,-3 0-29 16,1 4-15-16,1 9-34 0,4 5-28 0,-6 15-44 0,2 3-19 15,-1 13-30-15,1 1-2 0,12-2-5 0,6-4-2 0,13-22-4 0,1-11 0 16,10-19 5-16,5-9 5 0,1-21 16 0,-3-8 21 0,-7-17 25 0,-7-3 6 16,-14-8 13-16,-4-5-12 0,-12 16-14 0,-6 7-5 0,-16 11-23 0,-6 9-6 0,-10 11-37 0,4 9-20 0,2 5-99 0,17 5-38 15,8 6 91-15</inkml:trace>
  <inkml:trace contextRef="#ctx0" brushRef="#br0" timeOffset="-187833.78">12549 17472 786 0,'1'-3'160'0,"1"-2"112"16,-2 5-25-16,-2 4-28 0,-4 0-48 0,1 6-24 0,-4 2-40 0,-4 1-20 0,-3 4-30 15,1 7-20-15,-7 9-26 16,0 2-4 0,1 12-9-16,-4 2-3 15,-4 3 5-15,1 2-3 16,1 4 1-16,5-6 0 16,2-5-1-16,5-4 2 15,4-15-1-15,11-2-2 0,5-12-5 16,6-3-2-16,14-6 1 15,1-4 1-15,10-2 5 16,3-4 1-16,10-5-2 16,3-1 1-16,2-8-60 15,6-6-77-15,-3-8 83 16</inkml:trace>
  <inkml:trace contextRef="#ctx0" brushRef="#br0" timeOffset="-187475.06">12823 17621 1173 0,'3'0'120'0,"2"-2"132"0,6-9-89 15,5 5-35-15,6-2-10 0,11 1-40 0,0 3-10 0,5-7-21 0,-5 7-11 0,-7 3-16 16,-3 4-8-16,-9 7-2 15,-3 2 2-15,-7 7 3 16,-9 3 6-16,-8 11-9 16,-3 5-6-1,-10 8-6-15,-3 4-9 0,-2 7 3 16,-2 1 1-16,7-1-2 16,9 0 0-16,17-13-4 15,11-3-1-15,14-11 1 16,4-8 2-16,7-9 2 15,2-7 1-15,3-11 1 0,9-7-1 32,1-10-37-32,4-10-59 0,3-12 61 15</inkml:trace>
  <inkml:trace contextRef="#ctx0" brushRef="#br0" timeOffset="-186618.15">13915 17840 851 0,'-2'-7'148'0,"1"3"181"0,-2 1-80 0,-4 3-53 0,4 6-40 0,-5 5-84 0,0 3-31 0,-1 10-30 0,1 4-8 0,3 15-18 16,2-1-16-16,2 2-9 16,-3-4 0-16,4-16 12 15,5-12 13-15,-2-13 19 16,5-14 8-16,-1-10 17 15,2-6 6-15,0-15-2 0,4 2-7 16,3-5-15-16,1 9-6 16,7 6-5-1,1 10-1-15,0 19-4 16,5 5 0-16,-6 18-47 16,4 5-19-16,-4 7 1 15,-3 2 3-15,-1-4 53 16,-12-6 22-16,-3-14 19 15,3-3 8-15,-7-16 15 0,2-8 4 16,8-8-9-16,2-4-5 16,6-4-12-16,8 3-4 15,-2-1-8-15,-1 8-2 0,1 11-12 16,-3 9-1-16,-2 11-1 16,-2 5-1-16,1 11 2 15,-3-1 1-15,-4 4 2 16,2-3 0-16,-1-7 1 15,0-9 0-15,-2-14 17 16,-2-3 15 0,-3-8 22-16,2-3 8 15,-3-5 1-15,3 2-5 16,-3 11-7-16,4 1-5 16,-1 26-29-16,8 12-9 15,1 21-16-15,8 14-8 0,5 4-8 16,5-1-26-16,14-15-69 15,-8-20-52-15,5-22 83 16</inkml:trace>
  <inkml:trace contextRef="#ctx0" brushRef="#br0" timeOffset="-186435.05">14527 17351 1629 0,'-16'20'140'0,"2"-1"104"0,5-8-166 0,1-8-17 0,5-6-58 0,3-8-26 16,4-11-120-16,12-5-130 16,11-1 149-16</inkml:trace>
  <inkml:trace contextRef="#ctx0" brushRef="#br0" timeOffset="-186151.27">15049 17491 1203 0,'-20'14'150'0,"-2"12"120"0,-5-3-102 0,-2 15-70 16,-7 6-44-16,5 19-38 0,-3 4-9 0,16-1-13 15,10 0-3-15,17-17-4 16,10-3 0-16,17-15 6 16,-3-7 5-1,7-4 5-15,-7-7 4 0,-14-8 4 16,-17-4 6-16,9 9-5 16,-26-4-17-16,-10 2-103 15,-8 1-164-15,-21-9 153 16</inkml:trace>
  <inkml:trace contextRef="#ctx0" brushRef="#br0" timeOffset="-185885.16">15272 17691 1329 0,'-2'5'196'0,"-6"0"109"16,-9 8-86-16,-7 2-46 0,-3 7-93 0,5 5-28 0,5 8-45 0,3 1-8 0,14 4-20 31,4-1-4-31,20 0 4 16,3 1 2-16,3-1 11 0,0-1 6 16,-11-2-4-16,-5-4-14 15,-16 0-48-15,-9-4-33 16,-19 10-73-16,-6-11-44 15,-2-2 122-15</inkml:trace>
  <inkml:trace contextRef="#ctx0" brushRef="#br0" timeOffset="-185401.43">15538 17911 735 0,'21'-2'147'0,"1"-4"110"0,0-13-95 0,-6-6 26 0,1-7-56 0,-9-7-7 0,1 10-16 0,-5 4 3 0,-9 8-5 16,-3 12-9-16,-16 11-30 15,-2 10-23-15,-1 17-52 16,1 19-18-16,12 18-21 15,0 2-8-15,19 1-9 0,4-9 4 16,18-21 11 0,13-5 10-16,-1-30 27 15,4-11 6-15,-6-18 14 0,-2-9 13 0,-10-1 12 16,2 4 16-16,-8-3 2 16,-2 1-9-16,1 4-9 15,2 1-16-15,-2 15-9 16,2 4-1-16,5 10-3 15,2 9 0-15,8 7-3 16,-5 4 0-16,-3-1 2 31,-7-1 2-31,-10 2 12 0,-7 5 5 16,-22 2 7-16,-6 1 0 16,-18-5-10-16,-7 2-6 0,-10-11-40 15,3 5-42-15,-3-21-83 16,9-3-31-16,-5-20 87 15</inkml:trace>
  <inkml:trace contextRef="#ctx0" brushRef="#br0" timeOffset="-184835.41">16794 17300 673 0,'-3'0'178'0,"1"0"223"0,1 2-96 0,-1 3-53 0,2 1-19 0,-9-1-41 15,-2 3-20-15,-10 4-48 0,-7 7-25 0,-10 11-45 0,-9 3-18 16,-4 26-18-16,-4 5-11 0,8 32-15 15,7 16-7 1,13 22-6-16,7 7-26 16,20-13-61-16,8-16-34 15,17-32-87-15,6-22-25 16,12-32 144-16</inkml:trace>
  <inkml:trace contextRef="#ctx0" brushRef="#br0" timeOffset="-184358">16867 17803 1479 0,'-18'10'144'0,"6"6"109"0,-1 4-72 0,-1 9-46 16,6 8-37-16,-8 9-47 0,2 1-24 0,0 6-23 0,-4-3-4 0,9-7-7 0,0-9 2 15,5-13-10-15,4-12-7 16,8-14-3-16,5-6 1 16,6-17 12-16,0-8 11 15,11-8 12-15,1-4 3 16,2 6 3-16,1 4-3 16,-3 14-2-16,-6 8-2 0,-9 16-4 15,0 4-2-15,-4 13-8 16,3 3-2-16,0 9 2 15,-7-4 1 1,-5-4 7 0,2-6 0-16,-3-15-3 0,1 0 0 15,5-14 3-15,-3-8 3 16,4-8 9-16,-1-6 6 16,11 3 11-16,-2 3-1 15,7 16-2-15,-2 7-5 0,-3 18-14 16,5 13-1-1,-1 15-8-15,-1 7-24 0,-3 5-51 16,3 1-41-16,-6-13-110 16,5-6-105-16,-6-22 186 15</inkml:trace>
  <inkml:trace contextRef="#ctx0" brushRef="#br0" timeOffset="-183669.58">17483 17941 1022 0,'2'14'95'0,"11"-2"86"0,-1 0-48 0,9-9-9 0,1 0-12 0,2-3-18 0,-2-6-4 0,3-7-7 0,-3-4 5 15,-6-2 0-15,3-5-15 16,-4 0 8-16,-2 1-13 0,-14 1-3 15,-7-2 8-15,-16 5-16 16,-3 2-1-16,-3 13-15 16,-6 6-10-16,-2 19-30 15,8 15-14-15,-2 25-28 16,7 12-17-16,16 7 5 16,2-4 8-16,19-14 17 15,11-17 15-15,7-21 4 16,8-4 0-16,8-18 4 15,-8-15 7-15,-1-18 12 16,-3-12 6-16,2-10 3 16,2 4-2-16,0 5-5 15,-2 6-1-15,-8 16-2 16,-1 7-1-16,-6 15-5 16,-12 12-13-16,-1 6-27 15,-6 9-11-15,-2 10-1 16,0-3 12-16,-2-4 25 15,0-5 8-15,2-15 1 16,0-12 6-16,0-12 6 0,2-14 2 16,7-5 0-16,4-2-2 15,3 3-1-15,3 2 0 16,11 13 1-16,0 8-1 16,6 13-4-16,-4 6 0 15,-2 10 0-15,-2 6-1 16,-1-4-2-16,-2-7-1 0,-8-7-3 15,5-9 0-15,-6-17 3 16,3-5 3-16,-3-9 6 16,-3-3 2-16,5 10-2 0,-11 3-4 31,4 21-28-15,-3 8-24-16,1 17-518 0,15 4 389 0</inkml:trace>
  <inkml:trace contextRef="#ctx0" brushRef="#br0" timeOffset="-182994.15">18493 17783 380 0,'-11'6'100'0,"8"1"116"0,1 0 11 0,4 1-18 0,1-6 5 0,7-2-22 0,-4 0-15 15,2 0-39-15,-7 0-16 0,1 0-16 0,-2 0-7 0,-3 13-12 16,0-1-8 0,-10 9-20-16,7 12-20 15,1 11-20-15,-3 6-10 0,8 9-15 16,-3-1-12-16,0-1-66 15,-2-2-38-15,0-4-158 16,8-3 150 0</inkml:trace>
  <inkml:trace contextRef="#ctx0" brushRef="#br0" timeOffset="-182469.93">19146 17871 1178 0,'0'-1'146'0,"-3"-4"139"0,-3-3-62 0,-8 0-33 0,1-1-35 0,-15-1-61 0,-6 6-22 0,-8 7-34 16,-1 9-20 0,-4 18-39-16,7 10-15 15,9 15-36-15,12 0-16 16,19-3 6-16,11-3 6 0,16-24 33 15,1-9 20-15,10-16 23 16,-3-11 9 0,-7-17 24-16,1-7 18 0,-7-9 36 15,-7-5-4-15,-3 0 19 16,-9 5-5-16,-3 11-14 16,0 9 14-16,0 22-31 15,-2 4-16-15,1 26-35 16,1 7-21-16,3 23-55 15,-2 1-31-15,10 2-58 16,-1-4-58-16,12-16-225 16,6-9 256-16</inkml:trace>
  <inkml:trace contextRef="#ctx0" brushRef="#br0" timeOffset="-182270.22">19675 17688 1499 0,'-2'0'183'0,"-10"8"140"0,-6 6-55 0,-28 13-99 0,-6 5-41 0,-8 12-65 0,0 6-26 0,5 15-35 0,13 3-14 0,16 6-28 16,12-6-33-16,22-8-106 15,8-8-60 1,12-14 119-16</inkml:trace>
  <inkml:trace contextRef="#ctx0" brushRef="#br0" timeOffset="-182053.51">19982 17750 1595 0,'-34'0'161'0,"-7"5"121"0,-10 13-125 0,-2 9-31 0,-1 24-54 0,-3 6-26 15,21 15-55-15,6 2-29 0,24-4-68 0,12-4-42 0,24-13-136 16,12-2-156-16,10-27 251 16</inkml:trace>
  <inkml:trace contextRef="#ctx0" brushRef="#br0" timeOffset="-180921.12">19990 17244 630 0,'-4'4'129'0,"0"1"134"0,0 3-52 0,-1 0-51 16,2 1-15-16,3 2-22 0,4 2-7 0,6 4-12 0,4 4-13 0,8 10-32 0,7 7-12 0,7 11-17 15,7 5-4-15,5 7 0 0,0 4 0 16,-9 7-9 0,-10 1-3-16,-17 9 0 0,-12 0-1 15,-14 5-7-15,-16 4-18 16,-22 7-52 0,-8 0-26-16,-17 11-105 15,-7 4 96-15,-20 2 33 16</inkml:trace>
  <inkml:trace contextRef="#ctx0" brushRef="#br0" timeOffset="-177683.61">10088 9480 878 0,'-26'6'115'0,"0"-1"95"0,0 4-105 0,1 2-16 0,0-1-14 0,-2-7 8 0,11-3 0 0,-1 0-7 0,9 0-18 0,7 0-16 16,-3 0-26-16,3 0-9 16,2 6-10-16,17 2 2 15,15 6 8-15,14 1 6 0,27-1 10 16,4-2 3 0,12-4-4-1,12-1 2-15,13-4 2 0,13-3 0 16,9-3-1-16,-4 0 7 0,-18-1-1 15,-11-4-2-15,-22 5 8 16,-8 2-8-16,-23 1-6 16,-13 0 0-16,-26-2 0 15,-15 2 2-15,-30-1 0 16,-18-3-4-16,-27 3-13 16,-12 1-5-1,-24-2-3-15,-11 1-2 0,-10-1 0 16,-13 1 1-16,15-1 1 15,10 2 1-15,3 3 1 16,14 3-1-16,12 7 1 16,15 3 1-16,38-2-1 15,17 0-1-15,29 4-5 16,12 0-1-16,34 1 4 16,18 2 4-16,29-7 6 15,4-6 1-15,12-5-3 16,0-3-2-16,-4-11-1 0,8 0 2 15,-10-5 9 1,-15-6 2-16,-18 5 5 0,-26-4 6 16,-20 9-4-16,-15 1 4 15,-19 6-2-15,-15 2-9 0,-35 3-17 16,-21 3-12-16,-36 8-16 31,-18 2-2-31,1 1 10 16,3 0 6-16,9 0 9 0,15-3 3 15,12-1 0-15,11-4 0 16,28-1-1-16,21-1-2 16,24 4-5-16,15 2-2 0,31 1 1 15,23 5 2-15,30 4 7 16,11-6 2-16,21 4 3 16,-5-1 1-16,9-11 6 15,5 2 6-15,-17-8 6 0,-11 0 7 16,-21-6 9-1,-16 0 0-15,-12-2 9 0,-13 1-1 16,-20-4-2-16,-15-3 0 16,-29-6-39-16,-18-6-35 15,-30 0 365-15,-61 10-274 16</inkml:trace>
  <inkml:trace contextRef="#ctx0" brushRef="#br0" timeOffset="-174873.12">20713 17638 256 0,'-14'8'56'0,"-1"-4"49"0,3 6-25 0,1-5 24 0,-2 3 30 0,5-2 50 0,4 0 12 0,-1 0-31 16,2 1-15-16,3-7-11 16,0 1 2-16,4-2 6 15,3 4-4-15,4-3-11 16,3-8-14-16,5 3-30 16,0-7-13-16,8 7-35 0,-1 3-12 31,4 6-20-31,-1 0-6 0,-9 6-2 15,-1 1 0-15,-12 5-1 16,-7 6-2-16,-8 1-12 16,-11 4-8-16,-8 0-1 15,0 0 2-15,-1-2 14 16,4-5 7-16,10-2 4 16,9-6 1-16,10-7 7 15,7 1 5-15,17-2 10 16,6-3 3-16,9 4-5 0,3 1-3 15,-6 5-1-15,-3 2-2 16,-16 1 6-16,-11 5 3 16,-17 2 1-16,-2 4 0 15,-27 3-5-15,-7 5-5 0,-15 2-9 16,-6 3-3-16,4-5-11 16,2-3-12-1,15-11-38-15,4-5-28 16,16-11-68-16,8-3-62 15,14-14-88-15,9-11-137 16,20-26 246-16</inkml:trace>
  <inkml:trace contextRef="#ctx0" brushRef="#br0" timeOffset="-174546.03">21265 17647 1331 0,'8'3'186'0,"-3"7"139"0,-13 3-135 0,-5 4-41 0,-7 18-66 0,-7-1-26 0,0 6-28 0,3 2-14 0,7 9-18 16,9 2-9-16,8 3-4 15,6-8-4-15,15-13 1 16,3-5 5-16,4-20 6 16,3-7 5-16,3-14 16 15,3-10 17-15,-5-12 29 31,-4-3 15-31,-10-10 11 16,-6 2-5-16,-12-2-20 0,-9 5-10 16,-10 5-16-16,-13 0-10 0,-4 10-20 15,0 11-24-15,3 7-60 16,7 14-49-16,11 2-127 16,-7 3-92-16,28 11 187 15</inkml:trace>
  <inkml:trace contextRef="#ctx0" brushRef="#br0" timeOffset="-174239.55">21585 17807 1306 0,'2'4'225'0,"-2"-1"268"0,-5 2-337 0,-4 3-51 0,-6 6-71 0,3 4-23 16,4 13-20-1,5 9-5-15,6 5-2 16,8 4-1-16,13-5-1 16,10-4-7-16,6-20 6 15,-1-7 4-15,-3-16 13 16,-7-11 22-16,-10-12 33 16,0-7 15-16,-15-11 18 0,0-2-5 15,-9-3-21 1,-8 1-12-16,-9 8-18 0,-8 2-23 15,-9 18-61-15,-7 7-55 0,-6 12-133 16,8 8-77-16,6 12 168 16</inkml:trace>
  <inkml:trace contextRef="#ctx0" brushRef="#br0" timeOffset="-173903.24">22017 17682 1414 0,'0'17'101'0,"-6"9"40"0,1 4-48 0,-4 11-63 0,0 7-16 0,5 14-15 0,3 3 6 0,7-4-32 15,10-4-3-15,6-22-6 0,11-12-9 16,5-24 68-16,5-12 26 15,2-20 58 1,-5-5 21-16,-13-14 7 16,-16-3 2-16,-19-7-19 0,-8 6-3 15,-27-6-27-15,-2 2-23 16,-12 8-29-16,-3 5-27 16,11 17-59-16,5 17-52 0,11 13-117 31,4 8-373-31,28 19 366 15</inkml:trace>
  <inkml:trace contextRef="#ctx0" brushRef="#br0" timeOffset="-173340.67">23166 17772 980 0,'0'-5'161'0,"-2"4"158"0,-7-1-46 0,-7 2-56 0,-6 0-39 0,-9 2-62 15,-7-1-23-15,0 12-40 0,0 3-17 16,2 9-28-16,10 6-11 15,7-5-13-15,10 2-3 16,18-3-9-16,9-1 3 16,17-4 7-16,6 1 4 0,1-1 26 15,-2-4 12 1,-7 6 18-16,-10-6 5 0,-10 1-3 16,-10 4-4-1,-17-4-9-15,-2 5-12 16,-28 7-32-1,-8 4-15-15,-22-2-31 0,-5 4-8 16,6-7-28 0,4-4-35-16,28-10-161 15,5-14-153-15,28-14 243 0</inkml:trace>
  <inkml:trace contextRef="#ctx0" brushRef="#br0" timeOffset="-173140.82">23281 17332 1595 0,'46'-32'175'0,"-11"12"147"0,-2 14-51 0,-18 23-94 0,-3 19-36 0,-14 34-70 0,-6 16-31 0,-8 23-28 0,-6 3-6 0,3 10-52 16,-3-7-21-16,16-8-95 15,3-8-77-15,11-21 140 31</inkml:trace>
  <inkml:trace contextRef="#ctx0" brushRef="#br0" timeOffset="-172091.06">23144 17975 1307 0,'-14'-15'176'0,"-1"-1"150"0,15 3-199 0,5 4-32 0,14 1-52 0,14-3-6 0,22 1 14 0,13-1 10 0,19 3 0 16,5-1-2-16,1 3-16 15,-10 3-7-15,-18 3-11 16,-21 0 2-16,-22 1 22 16,-19-1 7-1,-3 0 15-15,-3 2-2 0,-14 2-22 0,-7 3-15 16,-14 8-32-1,-3 9-19-15,-9 14-35 16,3 8-8-16,10 4 0 16,9-6 5-16,23-11 13 15,7-12 2-15,17-21 4 16,12-6 6-16,5-21 23 16,5-8 15-16,-4-7 35 15,-7-3 14-15,-7 12 16 16,-7 3 3-16,-8 18-22 15,-6 10-13-15,1 8-34 16,-3 10-13-16,0 19-17 16,0 4-4-16,11 1 5 15,3-7 4-15,11-14 10 0,2-8 2 16,9-21 8-16,-4-5 2 0,1-14 15 16,-5-5 8-16,-4-14 17 15,1-5 0-15,-3-10 17 31,-4-7 1-31,-9-7 1 0,-6-4 6 16,-7 4-20-16,-7 11-4 16,-4 23-8-16,-3 17-5 0,0 27-16 15,-1 21-14-15,5 30-28 16,0 13-8-16,11 26-24 16,1 12-14-1,13-1-23-15,6-5 0 16,20-26 27-16,5-18 12 15,10-28 38-15,7-12 3 0,-4-24 10 16,3-16 13-16,-13-23 15 16,-3-9 13-16,-9-16 16 0,-6-6 6 15,-5-4 14-15,-6-5-7 16,-7-8 2-16,-5-1 0 16,-9 4-17-16,-3 13-2 31,-3 27-13-31,1 20-7 0,3 35-16 15,-4 21-11-15,-1 41-18 16,9 23-4-16,-3 25-7 16,4 10-7-16,4-3-35 15,6-9-14-15,14-18 2 0,5-12 14 16,8-25 42-16,2-12 16 16,-2-22 15-1,-5-9 5-15,-6-21 5 0,-1-13 6 16,1-20 14-16,-2-11 4 0,0-4 1 15,0 1-3 1,-3 17-17-16,-3 11-3 0,-5 20-10 16,-1 10-4-1,5 18-6-15,3 5-2 0,5 6 0 16,4 2 2-16,8-5 1 16,-5 0 1-16,-5 1-1 0,-9-3-3 15,-21 0-10 1,-9-4-5-1,-24 1-3-15,-9 1 3 16,-10-2 0-16,-11 2-1 0,-3-6-21 16,-13-5-29-16,-18-14 59 15,-20-19-17-15</inkml:trace>
  <inkml:trace contextRef="#ctx0" brushRef="#br0" timeOffset="-157830.46">10255 1030 590 0,'0'0'87'0,"-2"0"99"0,2-3 0 0,0-6 33 0,0 1-17 0,-3 0-22 16,-5-8-8-16,5 8-29 0,-8 2-12 0,-1 4-18 0,2-1-10 0,-7-5-13 0,-2 0-10 16,-3-9-31-16,-13 9-12 0,-8-11-21 15,-4 2-4-15,4 3-7 0,2-2-2 0,15 10-4 0,5 6-5 16,8 11-6-16,4 4-3 15,6 14 0-15,-2 7 2 16,5 10 5-16,0 6 3 16,-5 11 3-16,1 5 0 15,-14 9 2-15,-4 3 0 0,-8 4 2 16,2 3 1-16,1-10-1 16,7-8 1-16,12-7-2 15,0-10-1-15,14-14-1 16,4-7-3-16,12-12-1 15,6-11 0-15,10-9-1 16,6-6-6-16,-1-15-65 16,4-8-48-16,-4-20-187 15,-9-4 167-15</inkml:trace>
  <inkml:trace contextRef="#ctx0" brushRef="#br0" timeOffset="-157530.64">9831 1338 836 0,'-38'-16'188'16,"5"7"278"-16,12 1-222 0,12 8-53 0,7 8-37 0,10 1-82 0,6-1-19 0,16 1-33 0,6 1-8 16,15-9-11-16,12-1-6 0,16-9-114 0,4-5-97 0,11-7 116 0</inkml:trace>
  <inkml:trace contextRef="#ctx0" brushRef="#br0" timeOffset="-157353.66">10752 1224 1238 0,'-10'21'111'0,"1"-1"93"0,3 5-33 0,-7 2 10 15,0 5-51-15,-10 1-67 16,-2 6-18-16,-10 10-33 15,2 3-3-15,-4 0-30 16,0-4-54-16,0-17-193 16,9-7-239-16,14-13 269 15</inkml:trace>
  <inkml:trace contextRef="#ctx0" brushRef="#br0" timeOffset="-157314.72">10386 1212 1440 0,'1'1'138'0,"9"9"75"0,10 12-8 0,9 11-67 0,1 8-38 0,8 9-46 0,-2 5-21 0,2-2-22 0,6-6-5 0,10-3-79 0,2-11-73 0,4-9 80 0</inkml:trace>
  <inkml:trace contextRef="#ctx0" brushRef="#br0" timeOffset="-156975.58">10998 1368 1327 0,'0'20'98'0,"2"-6"25"0,7-1 10 0,7-4-31 15,9-5-25-15,7-8-21 16,5-2 0-16,1-6-3 15,-3-1 5-15,-7-1 5 0,-5-2 1 16,-16 3 7-16,-7 2-5 16,-15 0-5-16,-11 5-8 0,-15 3-27 15,-3 8-11 1,-3 21-16-16,7 12-5 0,4 16-7 16,13 10-1-16,13 4-1 31,4-6 0-31,20-10 0 0,8-11 3 15,17-17-53 1,4-10-36-16,14-14-337 0,3-5 268 16</inkml:trace>
  <inkml:trace contextRef="#ctx0" brushRef="#br0" timeOffset="-156763.86">11659 1355 1439 0,'-28'21'191'16,"-9"-1"102"-16,-7 4-115 0,-5 1-13 0,8 2-101 0,5 3-23 0,20 1-30 0,7 4-13 16,20-2-11-16,12-1-3 0,17-7-1 0,7-8-13 0,10-9-31 31,3-8-29-31,3-19-106 15,3-4-33-15,2-18 116 16</inkml:trace>
  <inkml:trace contextRef="#ctx0" brushRef="#br0" timeOffset="-156546.02">12393 753 1802 0,'-11'20'116'0,"3"10"21"0,5 11 8 0,4 22-62 0,2 5-24 0,7 6-28 16,-1 3-7-16,2 1-15 15,-3-4-2 1,2-5-66-16,-1-3-56 0,-4-10 63 0</inkml:trace>
  <inkml:trace contextRef="#ctx0" brushRef="#br0" timeOffset="-156264.58">12290 1145 1330 0,'2'-19'175'0,"2"2"136"0,17 3-170 0,-5 1 23 0,14 2-66 0,4 2-15 0,6 2-14 16,6 6-15-16,-4 2-25 15,-1 4-7-15,-9 9-6 0,-10 5 4 16,-10 10-7-16,-5 7 1 16,-9 5-2-16,-4 8-6 0,1 0 0 15,5-5-2-15,5-9-4 16,7-7-5-16,15-14-19 31,6-8-66-31,8-17-103 0,0-12-190 16,0-23 200-16</inkml:trace>
  <inkml:trace contextRef="#ctx0" brushRef="#br0" timeOffset="-156138.68">12631 797 1470 0,'-32'-5'114'0,"2"0"68"0,16-4-125 0,6-4-7 0,11-4-85 0,8-4-66 0,7 3 59 15</inkml:trace>
  <inkml:trace contextRef="#ctx0" brushRef="#br0" timeOffset="-155585.27">12979 1093 1039 0,'-4'79'138'0,"-7"-6"133"0,-5-12-43 0,3-20-29 0,-1-12-43 0,5-29-59 0,7-8-14 0,-1-21-31 16,6-7-17-16,7-10-30 16,-4-3-3-16,10 12-4 15,1 5-2-15,0 19-6 0,7 12-2 16,-2 15 2 0,-1 5 1-16,-1 8 6 15,-4 0 0-15,-4-1 2 16,-2-4 0-16,-4-6-17 0,4-6-6 15,2-15 2-15,3-4 2 0,5-15 19 16,1 0 7-16,1 2 7 16,3 3 2-16,-3 10-2 15,-5 6-3-15,4 9-8 16,-4 11-2-16,4 5 0 16,1 7-1-16,11-2 1 15,5-9 0 1,14-7-1-16,3-9 1 0,3-11 1 15,-2-9 2-15,-4-5 13 16,-7-4 12-16,-11-2 31 16,-4 3 14-16,-23-8 29 15,-5 4 2-15,-18 5-7 16,-9 8-5-16,-7 17-42 16,-5 11-16-16,0 27-30 15,7 9-9-15,10 13-5 0,15-2-1 16,21-7-1-16,12-5 0 15,23-21-12-15,12-8-17 16,9-14-50-16,3-6-48 16,2-13-118-16,0-4-244 0,5-18 297 15</inkml:trace>
  <inkml:trace contextRef="#ctx0" brushRef="#br0" timeOffset="-155365.11">14426 951 1359 0,'-5'-1'225'0,"-3"-2"273"0,12 1-338 0,4-1 19 0,18 0-87 0,11-4-34 0,13 7-29 0,7 0-12 0,8 2-11 0,4 1-2 0,-6-3 2 16,-5 2-31-16,-12-2-100 15,-13 0-62-15,-14-5-268 16,-3 5 252-16</inkml:trace>
  <inkml:trace contextRef="#ctx0" brushRef="#br0" timeOffset="-155194.14">14505 1096 1637 0,'0'35'126'0,"9"-10"108"0,17-7-57 0,15-9-7 0,19-7-34 0,15-4-74 0,3-3-17 0,-3-2-20 16,-7-3-47-16,-6 1-111 15,-4-1 12-15,5 1 24 16</inkml:trace>
  <inkml:trace contextRef="#ctx0" brushRef="#br0" timeOffset="-154731.56">15825 668 1481 0,'0'3'162'16,"-1"3"62"-16,-1 13-69 0,-1 9-1 0,-3 21-99 0,1 3-28 0,-3 16-20 0,2 5 1 0,-2 2-6 0,-3-5-18 15,8-12-90-15,1-8-61 16,7-16 77-16</inkml:trace>
  <inkml:trace contextRef="#ctx0" brushRef="#br0" timeOffset="-154444.64">16116 757 849 0,'0'0'309'0,"-2"10"-147"0,-6 9 301 0,-4 14-308 0,-3 8-48 0,1 8-2 0,6 8-44 0,11-9-47 0,10-3-7 0,19-12-4 15,2-11-2 1,11-11 5-16,2-10 4 16,-5-10 7-16,-4-8 9 0,-11-12 21 15,0 2 9 1,-16-7 22-16,-8-4 5 15,-19-6-13 1,-10-4-15-16,-22 9-39 16,-7 4-21-16,-5 21-53 0,-3 6-25 15,16 10-82-15,9-2-57 16,28-2 123-16</inkml:trace>
  <inkml:trace contextRef="#ctx0" brushRef="#br0" timeOffset="-154161.47">16671 675 1174 0,'8'18'207'0,"-8"4"125"0,-13 16-151 0,-7 7-34 0,-1 12-109 0,4-5-17 0,15-4-8 0,12-4-10 16,20-19-3-16,12-6-2 15,20-13 1 1,6-9 16-16,-2-10 36 15,-9-4 23-15,-19-8 34 16,-12-4 12-16,-14-8 0 16,-9-11-7-16,-18-5-26 15,-13-9-23-15,-24 2-40 16,-10 13-23-16,-15 17-35 16,0 16-27-16,6 20-48 0,13 4-32 15,24 7-164-15,23-3 179 16</inkml:trace>
  <inkml:trace contextRef="#ctx0" brushRef="#br0" timeOffset="-153849.24">17315 738 1716 0,'-7'8'134'0,"-15"7"45"0,-3 3-38 0,0 16-45 0,0 8-52 0,12 5-32 0,13 1-4 0,22-17-7 0,11-4-1 0,26-16 23 16,4-11 14-16,4-8 40 15,6-7 14-15,-16-11 20 16,-8 7 5-16,-24-6-3 16,-12 0 0-16,-26-3-24 0,-12-9-13 15,-35-5-25-15,-10 5-18 0,-18 15-30 16,-3 14-11-16,15 29-22 15,2 6-22-15,20 9-78 16,13 3 0 0,20 12 52-16</inkml:trace>
  <inkml:trace contextRef="#ctx0" brushRef="#br0" timeOffset="-150433.27">18593 543 324 0,'-21'6'105'0,"2"2"118"0,-1 0-19 0,5-3-31 0,3-1 12 0,2 3 3 0,6-2-6 0,2 2-29 0,2 4-21 16,3 4-26-16,0-1-14 15,7 11-37 1,-1 7-11-16,-2 12-27 16,2 8-10-16,-9 5-1 15,-3 4-4-15,-3 1-10 16,-1-12-28-16,-1-11-141 0,-1-9-98 16,7-9 136-16</inkml:trace>
  <inkml:trace contextRef="#ctx0" brushRef="#br0" timeOffset="-150212.08">18266 803 1316 0,'17'-1'93'0,"2"-3"72"0,8-3 13 0,9-8 34 0,4 3-42 0,9 2-81 16,-7 4-30-16,6 11-32 15,-6 1-17-15,2 8-18 16,-1 0-51 0,-4 1-162-16,7-4 138 0</inkml:trace>
  <inkml:trace contextRef="#ctx0" brushRef="#br0" timeOffset="-149651.25">19519 447 486 0,'-11'6'159'0,"3"0"79"0,1-1-34 0,4-3-44 0,3-2-77 0,0 0-11 0,3 0-7 0,-3 0 5 0,0 0-7 15,-3-2-7-15,-6 2-4 16,-4 2-7-16,0 2-7 15,-2 6 3-15,-4 6-2 16,0 3 1-16,-6 7-6 16,-7 11-6-16,2 12-15 15,0 12-6-15,-1 16-7 16,5 5-1-16,9-3-4 0,4-6 0 16,21-17-1-16,8-10 1 15,11-16 12-15,8-11 2 16,4-11 24-16,-1-8 15 0,-7-9 17 31,-5-7 10-31,-15 2 9 16,-11-5-9-16,-15 3-9 15,-10 3-11-15,-13-1-30 16,-3 3-11-16,-4 11-31 16,4 3-29-16,7 10-67 15,12 6-52-15,10-7-250 0,7 1 245 16</inkml:trace>
  <inkml:trace contextRef="#ctx0" brushRef="#br0" timeOffset="-149266.67">19829 750 778 0,'-11'0'173'0,"-6"4"156"0,-4 17-155 0,-4 7 11 0,-2 8-85 16,12 10-33-16,-6 6-34 0,12 2-12 0,2 3-20 0,9-1-2 0,12-15-4 15,2-9-1-15,6-15 3 16,6-10 0-16,9-9 6 15,5-6 5-15,-2-12 18 16,-7-6 11 0,-8-2 23-16,-4-8 14 0,-10 1 11 15,-11-4 1-15,-15 4-15 16,-7 3-13-16,-16-2-30 16,-3 10-12-16,-9 3-24 0,-1 4-21 15,9 16-57-15,7 1-35 0,10 7-239 31,4-3 218-31</inkml:trace>
  <inkml:trace contextRef="#ctx0" brushRef="#br0" timeOffset="-148808.98">20350 658 958 0,'-2'-8'146'0,"-1"2"98"0,-2 6 0 0,-10 8-43 0,-3 14-66 0,-8 17-66 0,-3 12-26 0,1 12-23 16,4 5-9-16,11-5-9 15,10-7-1-15,21-15-3 0,7-11 0 16,18-15 2-16,2-9 3 15,3-17 8-15,-3-5 16 32,0-15 28-32,-3-1 17 0,-9-6 27 15,-11 0 2-15,-15-9-4 16,-14-5-13-16,-19-3-26 16,-11-7-15-16,-7 10-30 15,-6 11-26-15,-7 19-60 16,-9 16-38-16,-17 12 451 15,-2 10-293-15</inkml:trace>
  <inkml:trace contextRef="#ctx0" brushRef="#br0" timeOffset="-146535.55">21394 557 771 0,'0'3'145'16,"0"4"117"-16,-1-3-91 0,1 6 15 0,0 2-71 0,1 3-28 0,6 11-23 0,-6 9-8 0,-1 17-23 15,-8 0-12-15,-6 10-13 16,-3-7-2-16,-4-6-15 16,1-7-30-16,2-7-122 15,4-5-119-15,2-8 145 16</inkml:trace>
  <inkml:trace contextRef="#ctx0" brushRef="#br0" timeOffset="-146334.66">21123 798 1106 0,'-2'0'83'0,"2"0"94"0,5 5-38 0,11 3 25 0,6-2-29 0,16 1-67 15,4-4-19-15,20 5-26 0,7-7-10 16,13 1-6-16,8 1-42 16,-8-3-250-16,4-2 199 15</inkml:trace>
  <inkml:trace contextRef="#ctx0" brushRef="#br0" timeOffset="-145585.98">22232 533 700 0,'21'-9'111'0,"-6"0"71"0,1-4 17 0,-10 2-55 0,-2-2-20 0,-4 4-15 0,-4-1-10 15,3 4-23-15,-1-2-9 0,2 3-13 16,0 5-6-16,0-1-7 15,0 1-6 1,0 0-13-16,0-2-3 0,0 2-2 16,2 0 3-16,-1 0 4 15,4-6 5 1,3 3-2-16,-6 1 1 16,2-6 0-16,4 4-3 15,3-4 8-15,3 1 2 16,2-2-2-16,3 1-2 0,2 2-15 15,-1 4-2-15,7 2-6 16,-2 3-3 0,2 8-3-16,-2 0-8 0,-9 4 0 15,0 4 0-15,-13-1 2 16,-8 0 6-16,-10 4 6 16,-4 2 3-16,-10-6 3 15,1 3-3-15,7-5 2 16,-4-4-6-16,5-1-4 0,8-6-1 15,8 3-10-15,4 3 2 16,4-1-3-16,6 5 1 0,3 4 3 31,4 3 1-31,5 5 3 16,5 3-1-16,-2 2 1 16,-4-1 2-16,-4 2 1 0,-12-1 2 15,-7-4 1-15,-9 1 2 16,-17-4-1-16,-1-3-7 15,-12 2-54-15,-3-4-30 16,0-14-75-16,0-1-52 0,11-16-186 16,7-8 226-16</inkml:trace>
  <inkml:trace contextRef="#ctx0" brushRef="#br0" timeOffset="-145252.92">22835 663 1189 0,'0'-2'100'0,"0"-1"29"15,0-3-8-15,0 1 24 0,-2 3-66 0,1 7-46 0,-1 8-7 0,0 14-25 0,-4 9-6 0,4 10 4 16,2-4 1-16,19-4 0 15,3-10 4-15,21-7 2 16,-2-15 5-16,2-6 23 16,-1-6 15-16,-13-10 21 15,-2-8 8-15,-12-5 1 16,-8-5 2-16,-3-3-6 0,-5-3-8 16,-12-4-32-1,2 6-22-15,-17 10-46 16,-5 9-25-16,-8 11-59 15,-2 8-64-15,4 6 102 0</inkml:trace>
  <inkml:trace contextRef="#ctx0" brushRef="#br0" timeOffset="-144932.05">23442 600 955 0,'-6'6'122'0,"-10"-3"260"0,-8 7-308 0,-3 9-12 16,-6 4 11-16,7 10-39 0,8 2-7 0,13 0-20 0,10-5-6 0,22-10 4 0,11-7 3 0,4-8 14 15,6-5 3-15,-1-5 14 0,-4-5 7 16,-1-5 16-16,-9-4 17 15,-17-11 8 1,-14-2 5-16,-20-6-26 0,-5 0-23 16,-21 7-40-16,-4 7-22 0,-15 15-38 15,-2 6-28 1,13 7-89-16,4 7-157 16,30-1 195-16</inkml:trace>
  <inkml:trace contextRef="#ctx0" brushRef="#br0" timeOffset="-144586.39">23865 612 710 0,'-8'-4'185'0,"0"2"115"0,-8 4-103 0,1 7 5 0,-6 10-106 0,4 8-27 0,4 7-22 16,0 4-16-16,12 3-16 31,1-3-2-31,11-3-1 0,8-8 4 16,16-13 3-16,2-3 3 0,9-11 1 16,1-2-3-1,4-10 13-15,-2-9 3 0,-10-1 15 16,-10-11 17-1,-17 0 10-15,-12-3 2 0,-17-5-20 16,-16 11-21-16,-18 6-40 16,-7 10-13-16,-13 15-75 15,2 10-51-15,-18 13 80 16</inkml:trace>
  <inkml:trace contextRef="#ctx0" brushRef="#br0" timeOffset="-141571.14">14887 2074 1204 0,'-2'2'3'0,"-1"4"41"0,-5 7 76 0,0-1 0 0,7 3 14 0,1-6-17 0,9-7-34 16,12-2-18-16,7-8-27 0,5 1-10 0,13-5-13 0,-7 1-5 0,4-2-7 0,-7 4 0 0,-7 4-14 0,-9-3-47 0,-9 5-151 15,-9 3-182-15,-2 0 203 16</inkml:trace>
  <inkml:trace contextRef="#ctx0" brushRef="#br0" timeOffset="-141403.75">14892 2251 811 0,'-8'27'178'16,"-3"-2"197"-16,4-3-206 0,7-8-15 0,16-11-67 0,5-3-29 16,18-12-33-16,4-6-9 0,4 1-26 15,3 0-89-15,2 1 66 16</inkml:trace>
  <inkml:trace contextRef="#ctx0" brushRef="#br0" timeOffset="-140669.3">16456 1557 871 0,'10'-14'140'0,"-5"4"111"0,3 7-13 0,-10 8-53 0,-1 9-34 0,-5 5-55 0,5 11-21 0,-8 8-39 0,-2 8-16 0,-4 7-10 16,-13-4-2-1,-6 3-5-15,1 0 0 16,-9-1-4-16,3-4-2 16,3-8-1-16,1-6 1 15,19-17-1-15,6-3 0 16,22-7-1-16,6-4-1 15,14 1 2-15,6 3 2 0,2 0 0 16,0 4 1-16,3-2-1 16,-3-2 1-16,-1-7 1 15,0 1 2-15,-10-8 2 16,-2-2 2-16,-11 4 3 0,-3-2 6 16,-8 2 19-16,-3-4 10 15,0 1 23-15,-3 2-2 16,-5 1-14-16,3 5-10 15,-2 10-19-15,0 2-7 0,1 16-6 16,-2 4-3-16,2 12-12 31,3 1 0-31,1 3-2 0,2 2 1 0,2-8-24 16,1 2-45 0,6-7-133-1,4-7-178-15,7-9 211 0</inkml:trace>
  <inkml:trace contextRef="#ctx0" brushRef="#br0" timeOffset="-140274.95">17051 1672 873 0,'-8'-2'188'0,"0"2"257"0,-7 2-261 0,-1 9 17 0,-8 8-64 0,-4 8-49 0,-5 19-43 15,-7 4-23-15,-1 27-21 0,2 13-2 0,4 16-9 16,15 4 5-16,24-17-4 31,14-14 0-31,27-32 3 16,6-17 1-16,1-20 6 15,-3-9 6-15,-10-12 8 16,-6-4 6-16,-12-14 25 16,-7-1 8-16,-11-1 18 15,-9-4 6-15,-18 5-22 16,-4 2-11-16,-16 4-32 16,0 13-15-16,6 11-44 15,-2 3-26-15,17 5-92 0,12-2-87 16,25-4 140-16</inkml:trace>
  <inkml:trace contextRef="#ctx0" brushRef="#br0" timeOffset="-139955.05">17428 1918 1312 0,'-4'-11'179'0,"-6"5"76"0,-14 6-83 0,-2 8-30 0,-3 17-105 15,-6 10-20-15,9 18-20 16,4 7 1-16,20-5-5 16,13-4-1-16,17-17 0 15,10-8 2-15,13-18 6 0,7-8 1 16,-1-10 7-16,-2-9 7 16,-11-9 39-1,-14-2 14-15,-15-6 32 0,-14-2 0 16,-17-6-30-16,-9-1-16 15,-24 6-40-15,-6 4-18 0,-7 21-47 16,4 9-29-16,11 9-100 16,15 7-26-1,24 0 105-15</inkml:trace>
  <inkml:trace contextRef="#ctx0" brushRef="#br0" timeOffset="-139654.24">17928 1831 1206 0,'0'-4'169'0,"-4"-1"166"0,-14 8-223 16,-1 5 10-16,-7 16-83 0,-1 9-27 0,6 9-10 0,10 4-3 16,13-7-2-16,10-2-1 15,18-18 3-15,2-5 3 16,7-14 19-16,-1-5 14 15,0-11 27-15,-3-7 11 16,-10-9 21-16,-6-1 0 16,-16-10-9-1,-9-1-7-15,-19-6-36 0,-4-4-13 16,-10 8-30-16,-4 9-18 16,1 15-44-16,2 10-36 15,15 12-125-15,12 4-115 16,23 22 185-16</inkml:trace>
  <inkml:trace contextRef="#ctx0" brushRef="#br0" timeOffset="-139038.97">18916 1778 1240 0,'-10'-5'144'0,"-5"3"139"0,-12 2-78 0,-13 10-35 0,-5 3-53 0,-1 10-76 0,-3 4-19 0,3 6-17 16,7 5-5-16,15-2-5 31,12-3-4-31,23-6-2 16,12-5 1-16,14-11 5 15,5-4 4-15,5-11 3 16,4 0 1-16,-1-14 1 16,2-1 1-16,-6-6 1 0,-3 0 4 15,-13 1 7-15,-7 5 2 16,-13 8 5-16,-7 10-2 0,-11 15-14 16,-6 10-3-16,0 13-6 15,1 4-2-15,10-3 2 16,9-9-1-16,13-14 3 15,7-2-2-15,2-11 7 16,-3-4 2-16,-3-6 15 16,-1-8 18-16,-1-1 36 15,-6-3 22-15,-1-3 14 16,-2-2-15 0,-6 5-44-16,3 6-27 15,-2 14-32-15,2 11-3 0,3 19 1 16,2 7 2-16,1 15-1 15,0 8 0-15,-1-3 3 16,-1 3 0-16,-4-5 2 16,-8 2-2-16,-11-5-4 15,-11-8-1-15,-17-4-19 16,-2-7-22-16,-5-16-63 16,6-6-49-16,12-14-191 15,9-13-31-15,19-17 191 16</inkml:trace>
  <inkml:trace contextRef="#ctx0" brushRef="#br0" timeOffset="-138779.73">19673 1956 1388 0,'-1'8'146'0,"-15"-3"182"0,-5 2-142 16,-18-2-22-16,-4 0-33 0,-7 1-67 0,-2 7-19 0,4 12-21 0,11 3-16 16,24 15-26-16,13 1-2 15,27-1 1-15,14-2 2 16,22-10 7-16,6-4 1 0,12-10 2 16,-1-2-14-1,4-7-72-15,-2-5-37 0,1 3 60 16</inkml:trace>
  <inkml:trace contextRef="#ctx0" brushRef="#br0" timeOffset="-137755.53">11419 3347 652 0,'27'-5'135'0,"-6"2"128"0,-4-3-16 0,-6 6-70 0,-6 0-28 0,-5 6-46 0,0 0-14 0,-11 4-10 0,-4 1-1 0,-2 1-3 15,-7 3 3 1,-10 5 1-16,-4 1-5 15,-6 2-23-15,-5 6-14 16,3 5-26-16,3 1-10 16,15 8-5-16,4 6-3 15,15 1-4-15,9 2 1 16,20-8 0-16,6-3 1 0,15-9 3 16,11-10 1-16,14-13 3 15,7-9-8-15,-2-14-68 16,0-3-63-16,-7-18-240 15,-10-8 212-15</inkml:trace>
  <inkml:trace contextRef="#ctx0" brushRef="#br0" timeOffset="-137339.61">11880 3441 1010 0,'1'-17'180'0,"-1"9"160"0,-4 2-51 0,-1 11-107 0,0 4-48 0,2 16-65 16,3 13-21-16,8 21-21 0,3 8-8 15,2 12-12-15,2 3-3 16,8-3-1-16,0-3-1 16,-4-12 0-16,3-8-1 15,-11-22 3 1,-6-7 1-16,-5-25-5 16,0-4-1-16,-13-25-2 0,-2-12 0 15,-11-21 6-15,-2-8 3 0,4-11 5 16,2-7 3-16,10-12-1 15,8 6 3 1,8 17 17-16,8 16 4 0,12 32 5 16,7 10-3-1,12 23-21-15,3 7-8 0,11 12-6 16,-4 2 0-16,-9 9-2 0,-6 1 0 16,-24 5 4-1,-7 1 1-15,-25-1 4 16,-13 3 0-16,-18-8-16 15,-6-8-25-15,-7-9-67 16,5-12-42-16,10-9-107 16,9-4-207-16,26-16 276 15</inkml:trace>
  <inkml:trace contextRef="#ctx0" brushRef="#br0" timeOffset="-137088.47">12505 3509 547 0,'4'-14'161'0,"-2"0"159"0,-2 0-95 0,1 1 28 0,1 2-64 16,8 8-41-1,5 3-39-15,11 1-18 16,11 11-17-16,12-5-2 15,18 3-29 1,2 1-12-16,7-8-16 0,-7 0-4 0,-17-4-6 16,-8-4-1-1,-15-5-91-15,-9-1-74 0,-9 4 85 16</inkml:trace>
  <inkml:trace contextRef="#ctx0" brushRef="#br0" timeOffset="-136855.64">12754 3454 1125 0,'3'0'164'0,"2"3"211"16,1 5-141-16,0 9-18 0,4 9-46 0,1 10-89 0,2 5-23 0,-4 6-32 0,-4-1-12 0,-5 1-9 15,4 2-1-15,0-6-17 16,-3-4-32-16,-1-4-97 0,-5-7-82 16,1-6 113-16</inkml:trace>
  <inkml:trace contextRef="#ctx0" brushRef="#br0" timeOffset="-136656.47">12446 3932 1221 0,'3'13'114'0,"13"-2"78"0,6 1 5 0,18 1-11 0,9-1-33 0,7-1-46 0,12-1-25 0,-2-1-34 0,1 1-16 16,-12-7-22 0,-8-1-8-16,-4-7-108 0,-5-5-91 15,9-5 104 1</inkml:trace>
  <inkml:trace contextRef="#ctx0" brushRef="#br0" timeOffset="-136205.08">13962 3525 736 0,'13'6'123'0,"3"1"111"0,6-3 18 0,16-2-50 0,3 1-37 0,9 0-78 0,2 5-27 0,-3-3-36 16,0-3-13 0,-11 1 4-16,-7-3-52 0,-13-3-182 15,-7-1-247-15,-10 4 237 0</inkml:trace>
  <inkml:trace contextRef="#ctx0" brushRef="#br0" timeOffset="-136039.97">13891 3766 1359 0,'32'4'106'0,"4"2"76"0,15-3-28 0,13-1-12 0,6 2-45 0,5-2-60 0,-8-2-19 0,-12 1-24 0,-6 1-59 15,-5 0 42-15</inkml:trace>
  <inkml:trace contextRef="#ctx0" brushRef="#br0" timeOffset="-135239.8">16012 3199 831 0,'6'-8'102'0,"5"5"133"0,-2-1-35 15,-1 9 18-15,2 5-30 0,-1 2-73 0,-7 7-31 16,-4 5-39-16,-9 4-14 15,-11 5-14-15,-3 4-5 0,-7 2-5 16,-4-1-3-16,6 0-3 16,-5-2 0-16,12-8-1 15,4-4-1-15,11-8-3 16,8-2-1 0,11-3-2-16,6-6 1 0,8 0 4 15,4-5 2-15,7-8 1 16,2-2 0-1,6-6 2-15,-3 1-1 16,-1-4 3-16,-4-2 4 16,-17 1 34-16,-8 4 14 0,-9 5 18 15,-2 9 2-15,-12 2-36 16,8 14-18-16,-12 16-22 16,2 10-4-16,-4 14-1 15,4-2 4-15,2-5-1 16,2-3 0-16,10-16-28 15,3-4-34-15,5-11-92 16,5-9-157-16,1-5 177 16</inkml:trace>
  <inkml:trace contextRef="#ctx0" brushRef="#br0" timeOffset="-134887.62">16581 3175 1406 0,'2'0'61'0,"-4"9"20"0,-6-1-7 0,-8 16 16 0,-1 11-32 0,-5 18-43 0,-2 14-7 0,5 18-8 15,0 6-1-15,15-14-4 16,4-10-3-16,17-28-2 15,8-15 3-15,7-23 8 0,1-4 12 16,0-13 35-16,-4-9 22 0,-7 0 25 16,-8-3 13-16,-14-6-7 15,-11 6-15-15,-16 1-20 16,-1 7-26-16,-9 15-32 16,-1 8-8-16,5 15-65 15,3 4-34-15,15 4-138 16,3 1 122-1</inkml:trace>
  <inkml:trace contextRef="#ctx0" brushRef="#br0" timeOffset="-134573.77">17028 3367 1557 0,'-5'-11'97'0,"-1"2"42"0,-7 1-44 0,0 8 4 0,-1 0-43 0,1 17-39 15,-1 7-10-15,2 14-13 0,2 6-4 0,10 0 1 16,10-6-1-16,5-11 1 16,6-10 2-16,-2-12 5 15,6-8 1-15,-1-10 6 16,-2-1 15-16,-10-11 35 15,-7-1 6-15,-3-5 10 16,-4-9-12-16,-7 3-34 16,-7 0-7-16,-8 11-27 15,2 11-16-15,-6 15-83 16,1 8-64-16,5 8 92 16</inkml:trace>
  <inkml:trace contextRef="#ctx0" brushRef="#br0" timeOffset="-134274.11">17291 3350 1271 0,'-5'6'104'0,"-6"10"23"0,-5 5-14 0,-7 10-50 15,1 4-34-15,8 4-20 0,10-4-5 16,9-8-6-16,16-5-3 15,15-16 1-15,8 0 4 16,8-10 21-16,5-1 22 0,-5-6 44 16,-8-2 14-1,-9 1 30-15,-21-6 6 0,-14 4-10 16,-13-9-7-16,-24-6-45 16,-4-4-29-16,-23 1-50 15,0 1-32-15,2 9-73 16,7 3-49-16,20 8 79 0</inkml:trace>
  <inkml:trace contextRef="#ctx0" brushRef="#br0" timeOffset="-133474.55">18316 3326 876 0,'7'-3'181'0,"-3"-3"113"0,-7 1-72 0,-5-1-24 0,-7 4-106 0,-9 2-34 15,-4 10-39-15,-10 2-9 0,-3 15-8 0,0 5-4 0,8 7-4 0,9 4-1 0,21-10 0 16,6-2 1-16,21-15 1 16,6-5 3-16,9-9 2 15,4-5 2-15,1-10 3 16,-8-4-1-16,0-1 8 15,-9 3 1-15,-5 5 5 0,-6 1 1 16,-10 5-8-16,2 4-3 16,-6 2-6-16,1 4-1 15,3 2 0 1,-4 0-1-16,9 0 0 0,0-8-1 16,8-5 0-16,5-1 1 0,-2-7 1 15,-2 1 3-15,-7-1 15 31,-2-1 16-31,-8 3 17 0,-3-2 3 16,-2 2-1-16,2 10-16 16,-4 1-24-1,4 19-8-15,0 18-14 0,0 11-4 16,11 9 8-16,-3-2 3 16,10-11 2-16,-2-2 1 15,-3-7 1-15,-4-3 2 0,-12-9 2 16,-9-1 2-16,-11-11-2 15,-3-6-7-15,-3-13-23 16,-1-11-28-16,2-12-114 16,1-5-50-16,16-13 106 15</inkml:trace>
  <inkml:trace contextRef="#ctx0" brushRef="#br0" timeOffset="-133224.71">18989 3410 1190 0,'17'-8'167'16,"-8"0"160"-16,-6 2-29 0,-17 1-77 0,-11 7-56 0,-21 10-104 0,-1 9-28 0,1 15-29 16,12-3-7-16,24 5-8 15,13-6 0-15,27-6-1 16,16-3 2-16,9-9-1 15,0-8-22-15,1-3-85 16,-12-4-77-16,-10-6-253 0,-8 1 246 0</inkml:trace>
  <inkml:trace contextRef="#ctx0" brushRef="#br0" timeOffset="-132795.7">15956 3897 850 0,'-6'8'144'0,"-2"3"99"0,7 2-71 0,4 1-8 0,9-1-34 0,12-1-8 0,25-5-19 0,20-4-3 0,34-14-29 16,12-8-12-16,48-8-24 15,21-3-11-15,53-2-16 31,33 2-4-31,25 4 0 0,3 4 0 16,-2 7-2-16,-16 6 3 0,-28 9-2 16,-31 0 4-1,-57 5 2-15,-30 1 2 16,-61 2-20-16,-28 3-37 0,-35-5-148 16,-15 7 118-16</inkml:trace>
  <inkml:trace contextRef="#ctx0" brushRef="#br0" timeOffset="-132339.64">16333 4049 1057 0,'8'1'174'0,"0"4"91"0,-1 0-42 0,0 7-35 0,-3 10-91 0,2 4-38 0,-5 13-35 16,-4 4-8-1,-1 9-13-15,0 1-2 0,1-5-33 16,3-6-42 0,3-9-115-16,8-14 102 0</inkml:trace>
  <inkml:trace contextRef="#ctx0" brushRef="#br0" timeOffset="-132063.21">16799 4023 1387 0,'-18'37'91'0,"-2"2"22"0,3 8-56 0,1-2 8 0,14-9-46 0,7-9-9 16,12-13-4-16,7-6 1 16,4-10 5-1,2-9 3-15,2-11 11 16,-2-3 17-16,-5-5 29 15,-3-6 14-15,-9-2 24 16,-10 0-4-16,-9 2-23 0,-10 4-19 16,-12 12-48-1,-10 7-25-15,-7 18-77 0,-3 4-40 16,7 10-106-16,9 0 112 16</inkml:trace>
  <inkml:trace contextRef="#ctx0" brushRef="#br0" timeOffset="-131782.56">17105 4069 931 0,'3'8'167'0,"-1"3"243"0,-4 10-308 0,0 4-2 0,-5 8-58 0,5 6-28 16,8-2-14-16,2-6 0 0,16-12 2 15,3-9 12-15,9-10 27 16,3-7 20-1,1-12 46 1,-1 2 9-16,-17-11 9 16,-7 1 2-16,-17-3-25 15,-14-6-16-15,-20-2-34 16,-5-3-28-16,-8 6-60 16,-2 7-28-16,12 17-82 15,3 6-52-15,12 5-288 0,18 8 289 16</inkml:trace>
  <inkml:trace contextRef="#ctx0" brushRef="#br0" timeOffset="-131478.65">17668 3981 1316 0,'0'0'204'0,"-2"0"130"15,-7 6-169-15,-10 5-44 0,2 16-102 0,1 6-19 0,8 3-4 0,10-1-3 0,18-7-1 16,2-10 2-16,11-13 4 16,7-5 7-1,-4-16 27-15,0-6 21 0,-9-8 33 16,-6 0 10-16,-12-5 8 16,-4 2-6-16,-18 0-24 15,-7 0-16-15,-15 1-49 16,-4 7-30-16,-9 12-64 15,-2 13-39-15,-1 13-116 16,6 3-161-16,16 11 233 16</inkml:trace>
  <inkml:trace contextRef="#ctx0" brushRef="#br0" timeOffset="-131208.46">18339 4058 1320 0,'1'6'146'0,"1"7"107"0,1 4-37 16,-3 1-57-16,0 4-49 0,0-2-67 0,0 2-14 0,5 2-24 0,-4 1-4 0,4-3-6 0,3-4-35 0,-2-4-105 16,7 3-86-16,9-6 110 15</inkml:trace>
  <inkml:trace contextRef="#ctx0" brushRef="#br0" timeOffset="-131058.2">18361 4049 1459 0,'-10'0'54'0,"7"-2"0"0,3-1-34 0,0-8 0 0,8 1-153 0,3-1-179 0,13 3 178 16</inkml:trace>
  <inkml:trace contextRef="#ctx0" brushRef="#br0" timeOffset="-130625.65">18528 4110 828 0,'3'38'118'0,"-3"-2"86"0,0-4-23 0,-5-5-33 0,1-8-37 0,4-12-15 0,0-7-4 0,0-6-18 0,4-6-2 0,1-1-13 15,-2-8 3-15,7 1 22 0,1-4 8 16,0-3-11-1,4 2-15-15,0 5-35 16,2 9-20-16,2 15-15 16,-5 6-5-16,2 18-2 15,3 4 3-15,1 6 4 16,4-2 2-16,4-6 1 16,6-6 1-16,-4-12 6 15,3-4 3-15,-8-8 8 16,-8-9 8-16,-6-4 25 15,-1-3 13-15,-10-11 16 0,0-1-8 16,-2-2-30-16,-3 6-15 16,4 16-26-16,-1 5-8 15,4 19-7-15,6 8-2 0,6 10 4 16,2 7 5-16,0-3 6 0,-2 0 0 16,-6-5-8-1,-8-4-15-15,-10-6-51 0,-2-4-44 16,-9-9-78-1,-3-7-119 1,-7-13 183-16</inkml:trace>
  <inkml:trace contextRef="#ctx0" brushRef="#br0" timeOffset="-130430.05">19063 3839 1282 0,'8'8'199'0,"3"11"181"0,-2 14-185 0,-1 11-13 0,5 11-77 0,-4 5-34 0,5 3-33 0,-1-3-6 16,-1-3-20-1,1-7-9-15,-3-10-60 0,-6-7-47 0,4-5-117 16,-5-6-347-16,7-3 353 16</inkml:trace>
  <inkml:trace contextRef="#ctx0" brushRef="#br0" timeOffset="-129925.53">19025 4151 1486 0,'0'-6'98'0,"6"-5"64"0,4 1-60 0,12 7 3 0,8 2-7 0,9 4-19 0,4 8-21 0,-1 3-42 15,4 10-10-15,-3 2-6 16,-1 6 0-16,-7 1-30 15,-4-3-17-15,-15 2-30 16,-6-7-11-16,-9-6 19 16,-2-2 17-16,-9-7 31 15,2-3 25-15,2-7 58 16,-3-7 17-16,5-9 37 16,3-8 2-16,2-7-30 15,4-12-14-15,12-4-33 0,4-2-13 0,14 8-9 31,1 3-4-31,3 14-5 0,-1 5-5 0,-8 13-8 32,-1 6 0-32,-4 2 2 15,-3 6 2-15,-8-2 2 16,-3 3 0-16,-6-1-1 16,0 2 0-16,-2-2-1 0,-5-2-1 15,-7 3 0-15,-5 2-2 16,-8 2 0-1,3 3 1-15,-8 0 0 0,5 1 0 16,11-3-3-16,1 0-1 16,15 2-4-1,0-2-1-15,9 2-2 0,5 1-13 0,-5 1-34 16,-1-3-29-16,-10 3-108 16,-3-4-112-16,-13 3 174 15</inkml:trace>
  <inkml:trace contextRef="#ctx0" brushRef="#br0" timeOffset="-129349.08">20263 3569 848 0,'29'7'129'0,"2"4"99"0,-1 1-9 0,10 2-53 0,1-1-54 0,7-2-70 0,3-1-15 0,-8-4-11 16,-7 0-49-16,-14-4 26 16</inkml:trace>
  <inkml:trace contextRef="#ctx0" brushRef="#br0" timeOffset="-129181.24">20336 3902 1175 0,'30'0'319'0,"8"-3"-181"0,11-2-7 0,4 0-22 0,2-7-76 0,5-1-10 0,-3-1-118 0,5 1-179 0,4 2 168 16</inkml:trace>
  <inkml:trace contextRef="#ctx0" brushRef="#br0" timeOffset="-128825.97">21672 3445 1656 0,'-2'-2'87'0,"7"7"-13"0,-6 14 95 0,1 1-28 0,-11 13-8 0,1 7-29 0,-6 7-39 0,-1 7-19 0,-13-9-30 0,-3 3-1 0,-3-6-12 0,-10-4 0 16,14-2-3 0,1-1-2-16,12-8 2 0,8-5-2 0,9-6-2 15,12-4-2-15,9-1 0 16,7 2-1-1,17-2 4-15,1 3-1 0,5-1 3 32,-3 0 1-32,-5-7-32 0,-11 0-29 15,-5-7-130-15,-9-9-96 16,-4-1 152-16</inkml:trace>
  <inkml:trace contextRef="#ctx0" brushRef="#br0" timeOffset="-128626.59">21740 3765 1684 0,'0'5'145'15,"-11"2"88"-15,-2 8-19 0,10 18-57 0,-3 5-50 0,10 9-64 16,7 2-15-16,-6-8-16 16,5 1-3-16,-4-7-6 15,-1 0-26-15,1-5-81 16,2-2-54-16,6-12 70 0</inkml:trace>
  <inkml:trace contextRef="#ctx0" brushRef="#br0" timeOffset="-128468.2">22227 3929 2029 0,'-9'23'139'0,"-4"-5"32"0,2-1-11 0,-5-11-26 0,4-6-65 0,-1-12-60 0,1-10-31 0,5-8-105 0,2-3-87 0,13 0 108 15</inkml:trace>
  <inkml:trace contextRef="#ctx0" brushRef="#br0" timeOffset="-128076.68">22727 3273 1876 0,'0'1'55'0,"0"-1"15"0,-7 7 46 0,-1 4 30 0,-11 11 0 0,-7 3-32 0,-8 16-29 0,-9 11-25 0,-4 22-43 0,-2 8-10 0,3 10-6 0,5 2-4 16,19-9-5-16,8-7-5 0,25-15-6 16,14-6-1-16,26-24 4 15,5-2 6-15,17-17 10 16,1-7 6-16,-4-9 8 0,-1-3 4 16,-23-6 45-16,-7-1 17 15,-26-6 42-15,-18-4 13 0,-33-3-39 31,-14 1-22-31,-24 10-58 0,-4 9-18 0,4 7-37 16,2 4-29-16,22 2-67 16,14 2-41-1,18-4-62-15,13 5 115 16</inkml:trace>
  <inkml:trace contextRef="#ctx0" brushRef="#br0" timeOffset="-127442.31">21166 4943 1919 0,'-7'0'60'0,"34"0"10"0,68 1 43 16,25-2-2-16,14-1-12 0,25-9-30 0,4-3-12 0,15-6-27 0,-3-3-17 0,-17 3-9 0,-4-5 1 0,-37 4-2 0,-5 2 2 0,-38 5-34 16,-22 1-39-16,-52 6-71 15,-25 7-38-15,-46 11-67 16,-17 6-25 0,-21 13 156-16</inkml:trace>
  <inkml:trace contextRef="#ctx0" brushRef="#br0" timeOffset="-127227.52">21328 5009 1023 0,'-61'2'178'0,"8"4"266"0,27-1-235 0,5 4-9 0,18-1-30 0,5 1-23 0,28 6-60 0,17 0-14 16,41 4-22-16,27-3-22 15,26 1-29-15,12-4-2 16,3-8-3-1,6-4-1-15,3-2-17 16,-11 1-25-16,-18-6-66 0,-15 2-12 0,-39 1 56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6:53:55.6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11962 12555 372 0,'0'-3'139'16,"1"-3"147"-16,1-5-62 0,0-4-54 0,-2 1-39 0,-2-2-42 0,-1 5-15 0,-5 2-25 15,0 1-2-15,-3 2-5 0,0-2-6 16,6-9-11-16,1-6-4 15,7-21 15 1,1-11 11-16,6-22 26 16,3-7 7-16,-1-10-1 15,4 1-5-15,0-7-6 16,7-2-4-16,4-6-14 16,3-5-6-16,13-8-18 15,-2-2-7-15,1-4-8 0,3 0-2 16,-12 10-5-16,0 13 3 15,-10 27 1-15,-5 12 0 16,-7 22 0-16,-6 15-5 0,-5 15-34 16,0 13-25-1,-4-1-60-15,4 5-33 0,0 4-62 16,0-8-36-16,8 5-164 16,-3-8 226-16</inkml:trace>
  <inkml:trace contextRef="#ctx0" brushRef="#br0" timeOffset="354.47">12257 10436 643 0,'0'-7'96'0,"-3"-1"87"0,-2-1-14 0,2 1-41 0,0 5-26 0,1 1-45 0,2 2-17 0,0 3-20 16,3-3-5-1,10-1-1-15,4-4 6 16,12-9 16-16,-1 0 5 0,4-7 2 31,4 4-3-31,5 4-12 16,2 2-4-16,-10 13-6 0,-2 9-1 15,-15 9 3 1,-7 12 1-16,-9 11-5 0,-3 4-3 16,-3 8-27-16,-5 0-21 15,0 4-96-15,1-6-90 16,6-12 122-16</inkml:trace>
  <inkml:trace contextRef="#ctx0" brushRef="#br0" timeOffset="1783.19">13076 9762 512 0,'0'7'174'0,"0"2"133"0,-3 0-78 0,-5 2-42 0,0-1-72 16,1-1-26-16,-4-4-31 16,2-2-4-16,1-4-11 0,-1-4-4 15,-1-3-10-15,1 2-7 16,-6 1-12-16,0 5-3 0,-1 8-7 15,0 8-1-15,4 17-5 16,2 5 0-16,7 3 0 16,3 0 2-16,5-7-1 15,7-8 0 1,6-12 0-16,2-11 0 0,-6-9 6 16,10-10 6-16,-10-14 15 15,0 0 8-15,-3-8 10 16,-6-3 1-16,-2 6-10 15,-3 2-6-15,0 14-7 16,0 8-5-16,0 11-4 16,-3 8-3-16,3 13-4 15,5 6-1-15,0 7 0 16,2 1-1-16,6-5 0 16,1 5 0-16,4 6-3 15,2 7 2-15,-4 8 0 16,-2 8 1-16,-12 9 2 15,-5-2 0-15,-12 3 1 16,-7 0 0-16,-3-6 3 16,1-5 0-16,-4-14 1 15,1-11 2-15,2-24-2 0,-3-9-5 16,2-20-7-16,3-11-13 16,1-15-30-16,9-5-23 0,7 2-79 15,6 6-60-15,23 5 115 16</inkml:trace>
  <inkml:trace contextRef="#ctx0" brushRef="#br0" timeOffset="2599.46">13432 9948 517 0,'0'-8'190'0,"-8"2"156"0,-4 0-95 0,-2 1-37 0,-10 3-69 0,0-2-30 0,1 7-49 16,2-2-18-16,-3 7-36 15,2 8-10-15,5 1-8 32,1 9-3-32,7 10 0 0,1 2 0 15,9-3 2-15,7-5 0 0,5-16 0 16,4-5 0-16,4-14 3 16,2-6 2-16,-2-9 6 15,-1-5 5-15,-2-2 21 16,-2 0 16-1,-9 3 12-15,-3 4 2 0,-6 9-14 16,-1 5-14-16,0 4-14 16,-4-3-7-16,3 21-11 15,1 4-3-15,1 14-2 16,-1 2 3-16,6-14 2 0,3-5-3 16,8-15 2-1,9-4-1-15,2-15 5 0,-6-2 6 16,4-6 6-16,1 1 5 0,-3 7 1 15,-1 4-2-15,-1 10-8 32,-3 6-5-32,-2 16-4 15,-1 8 0-15,-1 19-1 16,2 6-1-16,-3 11-28 0,-1 3-27 16,1 2-14-16,-3-5 1 15,0-16 28-15,-5-7 20 16,-2-21 12-16,-1-15 1 15,0-12 4-15,-1-20 4 16,-1-32 7-16,-1-12-1 16,-2-25 5-16,10 3 7 15,5 5 17-15,5 14 8 0,12 21 2 16,-2 13-10-16,7 13-19 16,3 10-7-16,-1 15 0 15,-4 3 4-15,-8 14 12 0,-9 5 10 16,-19 11 6-16,-8 2-3 15,-13 3-7-15,-6-6-7 32,1-6-14-32,-4-8-4 0,1-13-29 15,4-4-25-15,-1-15-95 16,5-8-70-16,13-12 113 16</inkml:trace>
  <inkml:trace contextRef="#ctx0" brushRef="#br0" timeOffset="3282.71">14686 9619 854 0,'-4'19'141'0,"-7"1"114"0,0 15-135 0,0 7-29 0,7 10-63 0,4 5-16 0,11 2-12 0,0-1-1 0,4-9-7 32,-3-3-16-32,-7-10-63 15,1-1-34-15,-9-7-65 16,-5-6-14-16,-4-13 57 16,-1-4 51-16,8-17 97 15,-3-9 59-15,8-22 81 0,0-7 11 16,0-10 15-1,10-3 0-15,1 5-28 16,3-1-7-16,4 15-17 16,-1 6-15-16,11 13-38 0,-1 0-20 15,5 1-24-15,2 1-10 0,6-3-8 16,-1 4-2-16,-4 0 0 16,1 6-1-16,-14 5-71 15,-3 2-67 1,-11 6 75-16</inkml:trace>
  <inkml:trace contextRef="#ctx0" brushRef="#br0" timeOffset="3482.48">14707 9803 967 0,'2'0'152'16,"9"-3"98"-16,1 1-92 0,4 2-17 0,6-1-84 0,0-2-25 16,2-4-30-16,9-2-20 15,2-15-129-15,4 1-116 16,12-4 136-16</inkml:trace>
  <inkml:trace contextRef="#ctx0" brushRef="#br0" timeOffset="3699.37">15259 9554 1251 0,'-3'8'116'0,"-7"6"62"0,3 5-26 0,2 14-78 0,0 10-28 0,0 15-31 0,2 5-7 0,3 2-6 16,-1-2-2-16,1-9-114 0,1-9-55 16,4-8 84-1</inkml:trace>
  <inkml:trace contextRef="#ctx0" brushRef="#br0" timeOffset="4049.15">15213 9650 706 0,'18'-25'144'0,"-3"1"135"16,0 4-29-16,-1 7-52 0,2 7-29 0,4 1-34 0,5 4-21 0,9 1-27 0,-3 1-12 15,2 4-27-15,-3 1-7 0,-11 5-15 16,-2 0-2-16,-13 4 1 16,-6-1-1-16,-11 0-2 15,1 0-2-15,-12 2-9 16,0-2-5-16,-6-3-1 16,-6-1-3-16,5-4-16 15,-4-3-18-15,5-1-74 16,-3-2-56-16,6-2-199 15,3-1 202-15</inkml:trace>
  <inkml:trace contextRef="#ctx0" brushRef="#br0" timeOffset="39860.79">9110 11667 615 0,'-2'18'109'0,"-3"5"102"0,-1 6-109 0,-3 1-38 15,-2-2-41-15,3-3-14 0,-2-7-8 0,1-4 2 0,7-14 18 16,-1-3 19-16,1-13 50 0,2-8 22 0,0-9 29 0,-3-6 2 0,2-12-11 16,-1-7-8-16,0-12-15 0,-1-8-8 0,-1-14-18 0,2-9-11 0,2-8-24 15,5-6-10-15,4 0-16 0,7 5-4 16,1 9-5-16,-1 11-5 0,3 17-3 31,-5 9-2-31,-3 16-2 16,-3 12-19-16,-2 12-63 0,-2 6-42 15,-4 3-140-15,1-5-104 16,1 3 206-16</inkml:trace>
  <inkml:trace contextRef="#ctx0" brushRef="#br0" timeOffset="40166.96">8925 10473 789 0,'8'-12'145'16,"8"-12"141"-16,1-4-61 0,0-13-43 0,1-5-36 0,-1 5-45 0,2 2-22 16,2 9-37-16,-4 8-15 0,3 11-17 0,-2 7-6 0,-6 4-4 0,6 4 1 0,2-1 0 15,4 1 0-15,1 3 0 0,2-4 0 0,-2 5 1 0,-6-2 0 16,-1 8-1-16,-4 7 1 0,-11 15-28 0,-3 10-41 0,-3 17-129 0,-5 5-124 15,6-1 169 1</inkml:trace>
  <inkml:trace contextRef="#ctx0" brushRef="#br0" timeOffset="41983.23">9021 9612 252 0,'3'-4'63'0,"4"-3"58"0,-3 1-54 0,-2 1-19 16,0 5 19-16,-2 2 12 0,-2 7 13 0,0 1 9 0,-1-4 6 0,3 4 1 15,-1-7 13-15,1-3-1 0,0 0-11 0,0 0-6 0,-5-10-20 0,3 2-13 0,1-4-25 16,-1-2-5-16,-4-7-1 15,1 5-1-15,-3-1-2 16,-4 3-5-16,-4 6-13 16,0 0-6-16,-9 5-6 15,1 3-2-15,-3 3-4 0,2 6-3 16,3 6-4 0,5 8-3-16,4 4 0 15,5 2 0-15,8 4 3 16,7-5 1-16,5-4 2 15,2-9 1-15,7-5 2 16,-1-9 0-16,3-2 1 16,-8-10 2-16,4-11 1 0,-9-5 0 15,7-9 0-15,-4-5 0 0,1-2 10 16,0-1 7 0,-8 8 10-16,5 6 5 15,-6 11 1-15,-5 6-1 0,-3 13-4 16,-2 3-4-16,-4 13-9 15,2 6-8-15,0 5-5 16,0 5-3 0,3 5-2-16,2 8 1 15,-3-3 0-15,2 7 0 16,-5 1 1-16,-3 1-1 0,-3 1 2 16,-8-2-1-16,-5-7 1 15,-1 0 0 1,-5-10 2-16,1-5 0 0,-11-7 3 15,1-7-1-15,-1-11-1 16,1-6-2-16,7-13-6 16,0-6-4-16,12-3-30 15,4 1-14-15,9 5-91 16,7-5-64-16,6 6 115 0</inkml:trace>
  <inkml:trace contextRef="#ctx0" brushRef="#br0" timeOffset="42682.25">9138 9579 556 0,'13'10'107'0,"2"1"103"0,4-5-8 0,-1-1-36 0,2-4-14 0,-2-7-22 16,-3-2-9-16,4-11-23 0,-6-3-11 0,-5-6-26 0,-2-1-10 0,-11 3-12 0,1 0-4 0,-12 7-5 0,-3 2-2 15,-9 4-11-15,1 10-7 0,0 8-12 16,0 16-6 0,8 16-5-16,3 9-1 15,7 16 3-15,6 2 2 16,6-2 4-16,5-10 2 16,3-16 2-16,1-9 0 0,3-16 1 15,7-6 2-15,-2-16 12 16,5-8 10-16,5-13 17 15,-1-1 2-15,-1 5-3 16,2-2-8-16,0 11-14 16,-11 1-4-16,0 12-8 15,-6 6-3-15,-9 10-1 16,4 2 0-16,-8 7 0 16,0 5 0-16,-6 3-1 15,3-4 0-15,-3-4 0 16,1-8-1-1,5-12 0-15,0-9 0 0,5-10 0 0,10-12-1 0,3-1 1 32,7-6 0-32,2 1 12 15,0 2-3-15,1 9 2 0,3 5 1 16,-5 15-12-16,-1 7 4 16,-3 16-2-16,0 8 1 15,-3 9 0-15,-2 2 0 16,-6 1-21-16,-4 2-30 15,1-8-107-15,-2-2-86 16,3-7 126-16</inkml:trace>
  <inkml:trace contextRef="#ctx0" brushRef="#br0" timeOffset="42892.44">9987 9552 905 0,'1'23'160'0,"7"-5"174"0,3 3-143 0,5-7-50 0,-2-3-38 0,8-9-46 0,-1-2-16 0,-1-11-28 16,2-3-10-16,5-4-50 16,-6-4-63-16,12-2-174 15,2 2-166-15,2 3 238 0</inkml:trace>
  <inkml:trace contextRef="#ctx0" brushRef="#br0" timeOffset="43082.44">10421 9472 1034 0,'-11'19'126'0,"0"5"88"0,6 4-19 0,2 7-73 0,-1 3-32 0,12 10-46 0,2 8-17 0,4 10-20 16,2 6-7-16,0 7-23 15,3 0-46-15,-8 2-215 16,-5-6 179-16</inkml:trace>
  <inkml:trace contextRef="#ctx0" brushRef="#br0" timeOffset="43282.33">10436 10074 529 0,'-30'-124'128'0,"8"6"150"0,8 2-19 0,14 22-48 0,16 20-26 0,9 28-58 16,8 11-25-16,5 23-38 16,0 4-13-16,0 8-15 15,0 5-8-15,-7 4-4 16,-2 2 1-16,-10 6 1 0,-8 5 0 16,-19 8-2-16,-13 5-11 15,-9 5-69-15,-8 4-53 16,-1 0-242-16,1-3 201 15</inkml:trace>
  <inkml:trace contextRef="#ctx0" brushRef="#br0" timeOffset="43798.58">10949 9601 636 0,'0'27'111'0,"2"2"58"0,4 2-32 0,0-3 2 0,-1 1-72 0,-2-5-20 0,-3-7-32 16,-1-3-6-16,-4-4-4 16,0-6 10-16,2-8 15 15,-6-11 8-15,7-11 28 16,0-11 0-16,2-12 3 15,4-3-7-15,7 0-17 16,3 0-3-16,3 14-7 16,4 7-2-1,-2 10-8-15,1 9-13 16,2 9-8-16,-4 3 2 16,-6 7 6-16,-4 9 6 0,-11 11-2 15,-3 6-4-15,-7 11-8 16,5 2-3-16,6-7-5 15,10-5-4-15,10-19-2 16,5-7 1-16,7-17 4 16,3-9 3-16,-4-12 5 15,-1-1 10-15,-7-5 21 0,-4 1 13 16,-11 0 17-16,-10 1-5 16,-14 4-21-16,-4-4-15 15,-5 9-26-15,-1 6-27 16,4 10-90-1,4 9-81-15,9 5 103 0</inkml:trace>
  <inkml:trace contextRef="#ctx0" brushRef="#br0" timeOffset="43981.57">11470 9426 844 0,'3'37'113'0,"8"0"57"0,-3 11-59 0,1-1-7 0,-2 10-70 0,-3 6-119 0,-2 3-98 0,1 0 99 0</inkml:trace>
  <inkml:trace contextRef="#ctx0" brushRef="#br0" timeOffset="44281.44">11580 9724 920 0,'-1'-85'133'0,"-3"-2"119"0,4 12-84 0,0 9-31 0,11 20-22 0,0 11-9 16,10 18-19-16,1 10-15 0,-3 18-14 15,5 7-15-15,-1 4-17 16,1 5-5-16,1-5-8 16,-1-5-1-16,-8 0-1 15,-12-4 4-15,-8 8 0 0,-9 2 6 16,-14 3-21-16,0 0-10 0,-14-8-18 16,-6-4-30-16,-3-8-51 15,-7-6-54-15,-3-5-150 16,0-2-116-1,14-6 231-15</inkml:trace>
  <inkml:trace contextRef="#ctx0" brushRef="#br0" timeOffset="70570.22">14906 15195 242 0,'-18'3'10'0</inkml:trace>
  <inkml:trace contextRef="#ctx0" brushRef="#br0" timeOffset="70687.35">14813 15162 257 0,'9'-13'56'15,"1"5"33"-15,-6-1-80 0,-4 3-9 0</inkml:trace>
  <inkml:trace contextRef="#ctx0" brushRef="#br0" timeOffset="71320">14798 15091 859 0,'-4'6'73'0,"-6"2"38"16,7-5-43-16,3 0-2 0,-2-3 10 0,2 2 15 0,2 3 1 0,0-2-7 16,-2 8-20-16,3 5-13 0,-3 9-16 0,-2 3-11 0,1 15-16 0,-6 3-5 0,4 14-4 0,2-2 0 15,2 0 1-15,10-2 0 0,11-8-1 0,4 1-1 0,11-11 0 0,0 0 0 0,7-8 4 16,0-3 7-16,3-8 17 16,2-5 10-16,3-19 14 15,10-9 3-15,17-16-3 16,12-6-2-16,12-8-4 15,1-7-3-15,6-1-13 16,-4-5-10-16,9 4-16 0,15-1-4 0,-1 10 1 16,-1 9 1-16,-12 12 1 15,-4 10 0 1,-6 14-4 0,8 9-3-16,-9 14-3 15,-4 2-6-15,-23 14-3 16,-10-1 1-16,-20-1 5 15,-2 5 5-15,-8-12 8 16,-3-2 2-16,11-14-1 16,1-7 1-16,21-11-2 15,6-5 0-15,13-6-1 16,1-3 0-16,7-2-1 0,1 3-4 16,25-3-1-1,9 3-2-15,13 8-1 0,7 1-1 16,-2-1-26-16,15 4-9 15,1 1-14-15,-3-3-1 0,-5 8 29 16,-3-1 10-16,-13 4 20 16,1-2 3-16,-15-1 5 15,-12-2-1-15,-1-5 28 16,-2-8 10-16,-7-14 14 0,-6-9 6 31,-24-14-18-31,-10-9-3 16,-11-12-18-16,-11-15-11 0,-17-25-41 15,-9-12-41-15,-21-19-130 16,-10 2-127-16,-11 22 177 16</inkml:trace>
  <inkml:trace contextRef="#ctx0" brushRef="#br0" timeOffset="73135.47">17739 15799 466 0,'-5'3'101'0,"2"-1"103"0,-2-4-18 0,5-4-42 16,2-7-10-16,3-4-13 0,-4 0-5 0,1 7 5 0,-2 9 6 0,0-1-4 0,0 0-5 16,-10 13-29-1,-1 4-16-15,-4 2-15 0,-11 5-7 16,1 3-9-16,-3 2 0 0,-9 5-19 15,7 2-10-15,-7 12-10 16,2 3-7-16,10 12-38 16,7 1-20-1,10-8-23-15,10-6-1 0,22-14 34 16,9-14 22-16,8-12 29 16,-3-8 8-16,1-13 25 15,-1-7 8-15,-3-7 29 0,-7-3 9 16,-11-6-5-1,2 3-1-15,-19 0-14 16,-6 1-10-16,-13 12-15 16,-12-1-11-16,1 18-26 15,-8 6-23-15,-2 18-66 16,2 2-37-16,4 4-114 16,8 0-123-16,20-13 215 0</inkml:trace>
  <inkml:trace contextRef="#ctx0" brushRef="#br0" timeOffset="73498.99">18006 15892 1086 0,'-5'24'95'0,"-3"-2"108"0,5-5-112 0,-3-4-11 0,1-2 7 0,3-5-6 0,-2 2 2 16,2-2-12-16,0 1-14 0,4 2-19 15,4-3-11-15,-1 4-17 16,6 1-4-16,6-6 4 16,5 1 4-16,16-3 17 15,5 3 6-15,15 5-1 16,-1 1-3-16,-8 2-15 15,-8-2-3-15,-17-1-2 16,-10 4 0-16,-8 5-1 0,-12 4-3 16,-13 4-16-1,-14 8-31-15,-21 4-85 0,-6-2-55 16,-9-7-161-16,1-7-73 16,11-13 225-16</inkml:trace>
  <inkml:trace contextRef="#ctx0" brushRef="#br0" timeOffset="73689.64">17892 15736 1384 0,'25'-2'160'0,"-1"2"125"0,-2 8-43 16,-8 5-99-16,-1 0-36 0,1-7-64 0,3-6-25 0,7-14-20 0,3-5-18 15,8-3-131-15,2-2-258 0,14 7 241 16</inkml:trace>
  <inkml:trace contextRef="#ctx0" brushRef="#br0" timeOffset="73877.25">18619 15736 1210 0,'0'0'58'15,"-3"0"24"-15,0 0-49 0,0 2-74 0,1-2-188 0,7-4 139 0</inkml:trace>
  <inkml:trace contextRef="#ctx0" brushRef="#br0" timeOffset="74102.38">18946 15518 1172 0,'-5'8'407'15,"-6"0"-205"-15,-1 11-59 31,2 2-32-31,1 12-50 0,-7 3-25 16,3 8-30-16,-3 7-11 0,1 15-57 16,-6 6-46-1,5-1-258-15,4 2 218 0</inkml:trace>
  <inkml:trace contextRef="#ctx0" brushRef="#br0" timeOffset="74268.58">19088 15826 1578 0,'3'28'158'0,"-6"-3"98"0,-2 2-149 0,-4-5-33 0,1-9-166 0,0-4-149 0,8-20 137 0</inkml:trace>
  <inkml:trace contextRef="#ctx0" brushRef="#br0" timeOffset="185913.72">9193 1125 306 0,'-11'1'72'0,"2"3"60"0,-1-3-7 16,-1 1-7-16,8-1-12 0,-3 2-7 0,3-3-17 0,3 0-7 0,0 0-5 0,0-1-6 0,0-1-10 16,0-9 1-16,1 7 5 0,1-3 0 0,4 2-1 0,-4-1-5 0,1 1-8 15,2 1-2-15,-2-4-11 0,1 3-3 0,4 0-4 0,-1 1-3 0,5 2-6 16,6-4-2 0,4 3 14-1,9-2 11-15,18-6 35 16,6 5 15-16,13-4 13 0,6 2 1 15,-7 3-22-15,-4-2-16 16,0 3-31-16,-6 0-14 16,1 1-10-16,-6-1-2 15,-6-4-1-15,-4 2-1 16,-7-2 0-16,-8 4-1 16,-11 2-4-16,-7 2-8 0,-9 0-57 15,0 0-39-15,-8-8-112 16,0 5-90-16,2-3 169 15</inkml:trace>
  <inkml:trace contextRef="#ctx0" brushRef="#br0" timeOffset="186883.8">7229 250 652 0,'-1'7'137'0,"1"3"139"0,1 9-80 0,7 8-76 0,-3 9-38 0,3 7-51 0,-5 7-15 0,-2 8-10 0,-1 1-2 0,-4 5-7 15,-7-1-25 1,-2-1-77-16,0-1-52 16,-4-9-145-16,-3-6 156 15</inkml:trace>
  <inkml:trace contextRef="#ctx0" brushRef="#br0" timeOffset="187241.92">7120 890 676 0,'0'-85'115'0,"0"0"131"0,2-5-22 0,-1 1-40 0,7 6-20 0,7 13-34 0,3 7-28 0,14 16-21 0,3 9-9 0,12 7-30 16,4 7-13-16,8 7-15 31,-3-1-3-31,-12 15-3 15,-3 3 1-15,-24 13 2 16,-4 7 2-16,-21 7 2 16,-9 1-1-16,-18 9-3 15,-16-7-2-15,-4-5-4 16,-5-8-2-16,5-10-2 16,12-4-1-16,13-3 0 15,10 3-3-15,14 9 1 16,7 7-2-16,17 8 7 15,5 11 4-15,7 12 5 0,7 3 2 0,0 8-5 16,-2-4-3-16,3 1-2 16,3-11-1-16,-5-10-72 15,-1-10-63-15,1-16-274 16,2-13 227 0</inkml:trace>
  <inkml:trace contextRef="#ctx0" brushRef="#br0" timeOffset="188012.01">7879 541 814 0,'-1'4'135'0,"-4"-4"124"0,2 0-19 0,-1-8-70 0,1-5-26 0,-3-3-44 0,3-3-14 0,-7-1-21 15,-1 2-10-15,-4 6-23 16,-4 6-9-16,-2 7-18 15,-1 10-4-15,3 11-4 0,-1 8-3 16,4 8 1 0,0 1 1-16,10-1 0 0,3-6 1 15,10-8 1 1,3-9 0-16,6-13 2 16,0-2 0-16,-2-8 6 0,-2-1 1 15,6-7 0-15,2 2-1 0,-4 1-2 16,3 5-2-1,-5 2 1-15,-4 1-1 0,-3 5 0 0,1-2 0 16,-5 1 1 0,1-2-1-16,2 1 0 0,-1-3-1 15,4 2 0 1,2-5 0-16,7 4-1 16,4-3 1-16,3 4-1 0,0 3 0 15,-4 0 0 1,-1 3 0-16,-7 4 0 15,-2-4 0-15,-3-2 1 16,1 1 0-16,-4-2 0 16,0-2 1-16,-5-6 1 0,0-1 0 15,0-7-1 1,-5 0 1-16,5 4-3 16,3 6-2-16,2 2-1 0,6 9-1 15,1 3 3-15,3 3 1 16,4 2 0-16,4-1 1 15,-2-4 0-15,-4-5 3 16,5-6 3-16,-6-8 3 0,6-5-1 16,-5-4-2-16,-2-1-3 15,-3-1-3-15,2-1-2 16,-1 2-2-16,-2 2-29 16,2 3-50-16,-4-3-199 15,2 2 169 1</inkml:trace>
  <inkml:trace contextRef="#ctx0" brushRef="#br0" timeOffset="188529.8">8640 212 1034 0,'-16'17'147'0,"-10"2"146"0,-2 5-84 0,-8 2-49 0,-5-2-42 0,6-2-53 0,7-3-25 0,10-5-28 0,12 1-4 15,12-1-11 1,10 5-2-16,9 3 0 0,5 6 2 16,0 0 3-16,7 4 21 31,-1-2-90-31,2-9-135 0,1-10 132 15</inkml:trace>
  <inkml:trace contextRef="#ctx0" brushRef="#br0" timeOffset="189236.08">9343 368 1160 0,'-13'-2'121'0,"1"2"75"0,-1 0-25 0,1 8-78 0,-3 0-29 0,1 13-44 0,2 7-10 0,4 8-7 0,5-1-3 0,12-8-1 16,7-7-1-16,12-12 2 16,12-8 6-16,5-11 7 15,0-6 5-15,-1-9 18 16,-13 0 9-16,-10-1 11 15,-9-2 6-15,-12 3-13 16,-11-1-10-16,-11 6-21 0,-6-1-10 16,-8 18-17-16,-2 5-11 15,-3 18-10-15,1 6 0 16,6 8-4-16,13-4 0 0,18-10 2 16,16-8 3-16,21-11 11 15,9-5 9-15,15-8 10 31,-7-1 5-31,-7 3 12 16,-5 2 3-16,-9 7 1 0,-4 2-1 16,-9 8-12-16,-4 0-2 15,-10 3-4-15,-2 2-2 16,-2 2-1-16,-6 3-20 0,6-4 0 16,-2-5-1-16,7-7-1 15,7-10 21-15,7-11 1 16,4-12 5-16,8-9 8 15,9-2 5-15,10 4 6 16,3 1-2-16,2 17-7 16,1 12-8-16,-1 21-6 15,-7 10-25-15,-8 10-158 16,-2 5-237-16,-4 6 232 16</inkml:trace>
  <inkml:trace contextRef="#ctx0" brushRef="#br0" timeOffset="189586.47">9608 984 1195 0,'5'35'158'0,"3"5"90"15,-3 20-87-15,-5 3-31 0,-8 12-78 0,1 3-30 0,-7 2-19 0,5 7-8 0,-1-8-129 16,2-2-115 0,11-14 134-16</inkml:trace>
  <inkml:trace contextRef="#ctx0" brushRef="#br0" timeOffset="189886.72">9791 1576 1439 0,'-14'5'129'16,"-3"2"70"-16,1 5-27 0,0 5-88 15,3 2-31-15,6 6-43 0,2 0-7 0,6 4-8 0,12-6-3 0,15-7-3 0,9-5 0 0,12-16 5 16,1-7 3-16,2-13 9 15,0-7 9 1,-3-1 25-16,-9 1 4 16,-22 1 12-16,-10-5 2 0,-22-2-26 15,-14 0-7-15,-18 8-48 16,2 5-33-16,1 21-99 16,5 11-107-16,10 12 150 15</inkml:trace>
  <inkml:trace contextRef="#ctx0" brushRef="#br0" timeOffset="190099.05">10345 1046 1442 0,'0'24'142'0,"0"6"42"15,-2 17-13-15,-4 7-40 0,1 9-73 0,4 3-32 0,1-1-18 0,0 4-33 0,0-11-147 0,3-7-235 0,11-1 220 16</inkml:trace>
  <inkml:trace contextRef="#ctx0" brushRef="#br0" timeOffset="190751.94">10160 1494 1406 0,'21'-13'101'0,"9"-3"41"15,3-2-7-15,6-8-46 0,6 0-36 0,10-6-41 0,5-3-10 0,9 8-3 0,8 7-2 0,-1 12-17 16,-11 7-11-16,-15 5-5 15,-15 7-2-15,-30 8 29 16,-13 0 24 0,-22 0 47-16,-8-2 19 15,-12-10 9-15,1-1-7 0,8-6-36 16,4-3-19-16,18 8-23 16,4 1-7-16,10 7-8 15,6 1-3-15,17-3-3 16,1-2-1-16,15-9 4 15,6 0 4-15,2-1 6 16,1-7 3-16,-5 8 3 0,-8 0 1 16,-8 0 0-16,-1 4 0 15,-12 1 0 1,-4 6-1-16,-5 3-2 0,-5 4-1 16,3 12-7-16,-4-2-4 15,6 4-1-15,3 2-4 16,11-8-9-1,7-7 1-15,3-19 4 16,-1-7 5-16,1-10 18 16,-7-13 7-16,5-10 7 0,-4-4 5 15,2-17 12-15,-2-7 4 16,4-25-3-16,-5-6-5 16,0-15-14-16,-2 2-7 15,-11 32 7-15,4 17 10 0,-8 42 24 16,-8 23 2-16,-6 26-11 15,0 11-12-15,-3 28-27 16,4 15-2-16,5 22-3 16,3 9-2-16,2 2-2 15,8-3-29-15,15-20-45 0,14-16-31 16,10-28 23-16,6-14-350 16,10-17 311-16</inkml:trace>
  <inkml:trace contextRef="#ctx0" brushRef="#br0" timeOffset="191401.39">11768 1197 987 0,'0'7'182'0,"0"-1"124"0,1 7-79 0,4-1-41 0,13-1-82 0,2 0-35 0,12-6-36 15,-1-2-8-15,7-3-13 16,6-3-5-16,-3 1-3 16,0-5-26-16,-6 3-119 15,-10 3-145-15,-9-5 149 16</inkml:trace>
  <inkml:trace contextRef="#ctx0" brushRef="#br0" timeOffset="191551.37">11861 1478 1520 0,'11'19'113'0,"3"2"38"0,10-4-11 0,12-9-71 0,5-10-28 0,14-17-67 31,5-4-89-31,13-23 72 0</inkml:trace>
  <inkml:trace contextRef="#ctx0" brushRef="#br0" timeOffset="192117.96">12979 1164 696 0,'4'-3'67'0,"0"-6"47"0,3 1 83 0,10-6 11 15,0 3 6-15,2-2-76 0,2 0-35 0,12 5-48 0,0 2-12 0,13 8-14 0,-2 2-8 0,-11 9-11 0,-9 1-1 0,-23 7 4 0,-4 4 0 16,-20 3-4-16,-14 7-3 16,-10 4-12-16,1-1-4 15,10-1 0 1,11-6 0-16,15-4 3 16,10-5 2-16,14 0 1 15,13-6 4-15,17 0 12 0,7-5 8 0,2 0 10 31,1 4 8-31,-14 0 12 16,-6 7 2-16,-23 5 2 16,-15-1-6-16,-28 11-19 0,-14-1-11 15,-18 5-46-15,-4-3-41 16,6-5-90-16,7-8-81 16,19-14 129-16</inkml:trace>
  <inkml:trace contextRef="#ctx0" brushRef="#br0" timeOffset="192434.45">13633 1202 1125 0,'-7'21'67'0,"-4"7"48"0,0 5-35 0,3 7-3 0,4-1-28 0,8 2-39 0,9-2-5 0,7-13 5 0,4-6 6 0,6-20 19 16,3-12 17-16,-4-12 43 15,1-1 21-15,-13-7 25 16,-8 4 3-16,-10-2-16 16,-10 3-11-16,-16-3-41 15,-5 2-19-15,-7 9-42 16,0 0-24-16,1 12-46 15,1 3-40-15,7-1-124 0,7-3-131 16,21-12 193-16</inkml:trace>
  <inkml:trace contextRef="#ctx0" brushRef="#br0" timeOffset="192584.01">13937 617 1415 0,'3'6'202'0,"-4"5"96"0,-15 2-121 0,-9 0-62 0,-2-10-111 0,2-6-36 0,10-18-145 0,7-6-201 15,24-14 213-15</inkml:trace>
  <inkml:trace contextRef="#ctx0" brushRef="#br0" timeOffset="192751.31">14191 317 1522 0,'-14'19'185'0,"3"10"72"0,-2 20-56 0,-9 9-65 0,-5 16-88 0,-6 5-25 0,-2 6-18 15,2-3-26 1,18-11-148-16,5-9-345 16,18-17 304-16</inkml:trace>
  <inkml:trace contextRef="#ctx0" brushRef="#br0" timeOffset="192883.94">14365 902 1435 0,'9'16'107'0,"-9"-3"62"0,-2-2-76 0,-4-3-56 0,1-8-77 0,15-21 16 0</inkml:trace>
  <inkml:trace contextRef="#ctx0" brushRef="#br0" timeOffset="193552.47">14661 1049 1294 0,'5'24'172'0,"-2"-2"79"16,-3 8-59-16,3 3-21 0,-3 10-97 16,-3 7-32-16,0 0-29 15,-7 3-12 1,3-6-4-16,0-6-15 0,-2-13-15 16,2-6 4-16,0-11-3 15,2-9 11-15,0-8 18 16,5-13 2-16,5-21 10 0,1-13 8 15,8-25 16 1,5-5 6-16,5 1 4 16,1 6 1-16,-3 24-5 15,0 6-5-15,-7 32-14 16,-3 14-7-16,1 24-13 0,6 14-4 16,-2 17 3-1,2-2 1-15,6-8 0 16,7-9 0-16,6-20-1 15,3-12 1-15,0-10 6 16,-2-14 1-16,-1-10 2 0,-3-5 2 16,-7-9 8-16,4-2 7 15,-10 10 10-15,-2 7 0 16,-6 26-4 0,-2 16-6-16,-9 39-16 0,-3 11-4 0,-5 27 1 15,-5 6-4-15,-2 3-1 16,4-4-26-16,8-13-105 15,8-16-52 1,6-18 81-16</inkml:trace>
  <inkml:trace contextRef="#ctx0" brushRef="#br0" timeOffset="193888.73">16401 1018 1626 0,'-1'31'84'0,"-9"5"11"0,4 12-25 0,-2-3 0 0,3 4-34 0,-3-3-21 0,5-3-15 0,-3-4-36 16,1-6-107-16,4-9-97 15,-1-15 116-15</inkml:trace>
  <inkml:trace contextRef="#ctx0" brushRef="#br0" timeOffset="194067.53">16064 1207 1465 0,'8'8'141'0,"6"3"32"0,16 0-27 0,0-3-17 0,17-5-71 0,2-3-19 0,0-6-21 0,1-2-17 0,-1-11-126 0,3 3-185 0,2-1 178 0</inkml:trace>
  <inkml:trace contextRef="#ctx0" brushRef="#br0" timeOffset="194549.86">17376 1055 770 0,'44'-1'113'0,"5"-5"156"0,8 4-93 0,-5 8 18 0,-9 1-53 0,-10 10-73 0,-13 0-13 0,-13 7-10 16,-7-4-5-1,-27 7-12-15,-8 3-12 0,-15-1-27 16,-12 1-6-16,13-4-4 15,11-2 1-15,30-8 12 16,13 0 7-16,32-2 17 16,7 3 12-16,16 5 32 15,3 5 6-15,-11 0 12 0,-5 0 1 16,-18 1-18 0,-12 2-3-16,-17-2-24 0,-2 1-1 15,-26-2-11 1,-8-1-26-16,-16-5-86 15,-4-7-65-15,4-9-294 0,3-12 259 0</inkml:trace>
  <inkml:trace contextRef="#ctx0" brushRef="#br0" timeOffset="194849.9">18062 1130 1456 0,'8'22'100'0,"-6"11"34"0,-2 5-20 0,-3 12-38 0,1 4-33 0,9-1-32 0,15-2-7 0,15-18 4 15,12-8 6 1,7-20 4-16,-1-5 16 0,-9-10 21 16,-9-5 13-16,-15-3 30 15,-12-4 2-15,-15-1-2 16,-4-6-4-16,-7-1-21 15,-12-8-15-15,-13-4-27 16,-19 2-20-16,-15 4-35 16,8 3-20-16,11 8-70 15,11-2-55-15,16 13-258 16,13-2 248-16</inkml:trace>
  <inkml:trace contextRef="#ctx0" brushRef="#br0" timeOffset="195016.54">18345 887 1606 0,'0'-5'48'0,"0"3"13"0,0-2-29 0,0-9-130 0,0-14 90 0</inkml:trace>
  <inkml:trace contextRef="#ctx0" brushRef="#br0" timeOffset="195183.08">18660 434 1762 0,'-8'66'110'0,"1"5"6"0,-6 10 5 15,-9 13-34-15,-2-1-45 16,-3-1-28-16,1-7-4 15,3-16-87-15,6-9-80 16,14-19 87-16</inkml:trace>
  <inkml:trace contextRef="#ctx0" brushRef="#br0" timeOffset="195342.83">18993 942 1645 0,'14'55'92'0,"-7"-15"44"0,-10-3-55 0,-2-5-4 0,0-19-53 0,-3-7-74 0,7-14 24 0</inkml:trace>
  <inkml:trace contextRef="#ctx0" brushRef="#br0" timeOffset="197032.63">19634 918 686 0,'1'-1'106'0,"4"-2"125"0,0 3-28 16,-5-2-11-16,0 2-13 0,1 6-42 0,6 10-16 0,-4 14-34 0,2 3-19 0,-7 18-27 16,-6 2-13-16,8 17-13 15,-3 5-4-15,1 4-6 16,-4 5-1-16,1-4-3 16,4-12-3-16,-2-14-55 0,-1-12-32 15,3-21-101 1,1-6-112-16,9-27 176 0</inkml:trace>
  <inkml:trace contextRef="#ctx0" brushRef="#br0" timeOffset="197249.07">19979 876 1041 0,'8'12'132'0,"2"14"179"0,-1 5-130 0,-6 20 11 0,-1 7-47 0,-4 7-85 0,-1 2-15 0,-5 6-21 0,3-5-15 0,4-5-8 15,-1-6-13-15,4-12-86 16,1-7-60-16,-1-11 80 16</inkml:trace>
  <inkml:trace contextRef="#ctx0" brushRef="#br0" timeOffset="197434.7">19713 1303 1298 0,'1'21'129'0,"1"-7"29"0,10-2-34 0,1-12 0 0,19-6-79 16,-1-10-18-16,16-12-40 15,4 0-45-15,10-4-184 0,9 4 149 16</inkml:trace>
  <inkml:trace contextRef="#ctx0" brushRef="#br0" timeOffset="197682.13">20738 984 1324 0,'0'-3'210'0,"-5"-1"198"0,1 4-252 15,0 4 15-15,0 14-101 0,-1 13-32 0,5 15-14 0,0 9-8 0,0 4-13 0,0 5-3 16,-2-1-36-16,2-1-50 0,-1-13-147 15,1-7-279 1,0-13 296-16</inkml:trace>
  <inkml:trace contextRef="#ctx0" brushRef="#br0" timeOffset="197871.47">20468 1202 1602 0,'0'0'106'0,"7"5"18"0,10 0 11 0,11 2-21 0,10-2-43 0,11 0-33 0,5 1-13 0,3-6-19 0,12 0-7 16,-1 0-121-16,8-1-175 16,-4-9 173-16</inkml:trace>
  <inkml:trace contextRef="#ctx0" brushRef="#br0" timeOffset="198432.29">21748 925 997 0,'9'-18'154'0,"2"4"72"0,-1 9-36 0,-6 5 18 0,0 16-93 0,-11 6-28 0,-2 18-48 15,-4 10-18-15,-12 8-13 16,3 7-2-16,-13-3-3 16,-3-3 0-16,0-5-25 15,10-5-5-15,15-17-3 0,12-9-10 16,15-13 19-1,11-6 1-15,12-7 2 0,2-6 5 16,2-9 10-16,-3-4 1 0,-8 0 4 31,-2 2 1-31,-7 1 24 16,-7 5 16-16,-6 7 30 16,-7 7 11-16,-2 18-12 0,-7 10-19 15,2 23-30-15,-7 7-12 16,4 8-6-16,-4 0 3 15,5-12-1-15,3-8-30 0,5-20-100 16,5-5-92 0,17-29 103-16</inkml:trace>
  <inkml:trace contextRef="#ctx0" brushRef="#br0" timeOffset="198748.21">22289 1096 1441 0,'-24'29'82'0,"-11"17"147"0,5 6-147 0,7 6-1 0,9 2-3 0,14-6-66 0,6-9-3 0,24-18-1 0,1-8 0 0,18-16 5 0,2-9 2 15,1-13 15-15,-5-5 4 16,-14-15 20-16,-1 1 14 0,-15-12 19 15,-14-3 13 1,-4 0-7-16,-7-4-16 0,-20 14-38 16,7 12-25-16,-20 23-25 15,-9 8-11-15,-12 5-64 16,-1 3-38-16,14-2-146 16,11-1 138-16</inkml:trace>
  <inkml:trace contextRef="#ctx0" brushRef="#br0" timeOffset="198958.55">22661 674 2107 0,'-1'0'2'0,"-6"0"24"0,-7-6-8 0,-2-10-42 0,2-13-206 0,5-4 150 0</inkml:trace>
  <inkml:trace contextRef="#ctx0" brushRef="#br0" timeOffset="199087.36">22988 215 1511 0,'6'50'158'0,"-11"9"13"16,-11 16-10-16,-12 6 14 15,-14 10-103-15,-6 2-16 32,-4-4-28-32,2-7-50 0,17-22-127 15,7-10-107-15,22-14 119 16</inkml:trace>
  <inkml:trace contextRef="#ctx0" brushRef="#br0" timeOffset="199231.43">23169 753 1619 0,'0'30'42'16,"0"-10"-26"-16,-1-4-10 0,-3-13-400 0,9-14 290 0</inkml:trace>
  <inkml:trace contextRef="#ctx0" brushRef="#br0" timeOffset="199667.74">23409 1087 1843 0,'-2'-2'-10'0,"9"9"63"0,4 13 8 0,0 13 17 0,0 8 15 0,-3 22-58 0,-4 7-10 0,-4 12-14 15,0-2-6-15,-7-6-63 16,0-7-39-16,-1-15-58 16,2-7-46-16,-2-16-75 15,5-13-41-15,-3-12-11 0,1-10 30 16,-1-21 165-16,-4-9 132 16,-1-27 189-16,-2-11 34 0,6-19 32 15,0-5-22-15,7 6-39 31,2 12 11-31,10 30 2 0,1 12-12 0,1 19-39 16,8 6-24-16,5 5-53 16,8 5-16-16,17 3-39 15,5-2-6 1,6 1-15-16,-2-2-2 16,-7-4-3-16,-3 1-5 0,-3-6-29 15,-2 2-40 1,-10-1-172-16,1 0 145 0</inkml:trace>
  <inkml:trace contextRef="#ctx0" brushRef="#br0" timeOffset="199847.6">23598 1311 1663 0,'49'3'145'0,"-6"5"6"0,-4-2-6 0,-9 2-5 0,2-6-99 15,-4-2-38 1,-1-8-108-16,1-5 69 0</inkml:trace>
  <inkml:trace contextRef="#ctx0" brushRef="#br0" timeOffset="-199178.59">21890 9975 582 0,'4'-8'122'16,"0"2"83"-16,-4-8 6 0,0 6-5 0,-2 3-20 0,2 4-13 0,2 4-40 15,-1 1-19-15,-1 4-35 0,0-3-16 0,-1 9-21 0,-4 5-7 0,-5 11-14 0,4 11-7 0,-13 8-6 16,3 9 0-16,-4 9-3 0,1-1-3 16,3 2-2-1,-1-1-4-15,3-13 1 0,3-3 1 16,3-20 1-16,-5-4 1 15,4-13 1-15,-2-4 1 16,1-10-1-16,1-4 0 0,-2-10-1 16,0-8 0-1,3-8 1-15,3-12-1 0,8-10 2 16,7-7 2-16,12-7 4 16,-2-5 2-16,2 3 3 0,3 4-1 15,-1 0-3-15,1 0-1 16,2 4-3-1,0 3-1-15,5 7-2 16,1 5 0-16,-8 11 2 16,-3 4 2-16,-8 12 6 15,-3 4 4-15,-6 11 8 16,-5 3 8-16,0 2-2 16,-2 2 5-16,-4 6-4 15,3 1-8-15,1-3 1 16,2 1-8-16,4 2 0 15,3 2 2-15,3 4-1 16,-4 2 3-16,4 8-5 0,1 5-3 16,-3 13-7-16,4 7-3 15,1 11-2-15,1 2 0 16,8 4-1-16,3 2 0 16,10-3-2-16,-5-3-1 15,-5-10-19-15,-1-1-22 16,-11-13-63-16,-4-10-36 15,-9-7-85-15,-2-2-52 16,-9-14 159-16</inkml:trace>
  <inkml:trace contextRef="#ctx0" brushRef="#br0" timeOffset="-198894.52">21738 10152 1247 0,'0'1'114'0,"-1"1"110"0,1 1-68 0,1 2-13 0,2-2-28 0,12-1-52 0,-1-1-19 0,19 2-28 16,6 0-8-16,13 1-45 15,10-4-65-15,-8-2 60 0</inkml:trace>
  <inkml:trace contextRef="#ctx0" brushRef="#br0" timeOffset="-196296.95">21820 11726 453 0,'5'0'165'0,"-8"3"127"0,-2-8-85 15,2 0-33-15,-5-7-62 16,5-1-12-16,1-1-4 0,-6-5 2 0,4 3-4 16,1-1-8-16,-5 3-22 15,3-2-6-15,-3 2-6 16,-5 4-8-16,-1 1-7 16,0 6-9-16,-8 4-21 15,9 4-1-15,-4 8-5 16,-2 4-1-16,8 3-3 15,-2 4-1-15,13 3 0 16,5 0 0-16,3-1 1 16,1 3 0-16,6-2 2 0,4 3 1 15,-2-2 3-15,7 2 2 0,-7 0 0 16,5-2-1-16,-1 1-4 16,-6 5 0-16,-7 0-1 15,-1 8 0-15,-14-7-1 16,-2 6-11-1,-9 0-16-15,1-10-7 16,-8 1 1-16,0-13 13 16,-4-13 23-16,-2-6 16 15,4-17 24-15,3-8 10 16,8-10 18-16,8-8 4 16,13-2 3-16,5 0-9 0,15 6-17 15,5 3-10-15,3 9-24 16,-5-5-3-16,-4 6-10 15,-3-1-5-15,-2-5-52 16,1 4-48-16,4-2-136 16,4-5-134-16,8 2 202 15</inkml:trace>
  <inkml:trace contextRef="#ctx0" brushRef="#br0" timeOffset="-195948.89">21989 11708 718 0,'0'8'116'0,"3"-5"130"0,0 2-50 0,7 0-11 0,-5-2-32 0,2 6-52 0,-3-1-13 0,-4 10-29 0,0-3-11 15,-4 6-19-15,4 3-12 16,2-1-10-16,1 1 3 15,8 1 6-15,2 2 6 16,1 0 8-16,2 0-1 16,6-7-6-16,0 4-2 15,0-10-10-15,2-3-2 0,-8 3-2 16,-4-1 0-16,-12 6-1 16,-6 1 1-1,-13 7-4-15,-8-3-8 0,-6 1-33 0,-3 2-25 16,-4-10-129-16,2 0-155 15,2-9 198-15</inkml:trace>
  <inkml:trace contextRef="#ctx0" brushRef="#br0" timeOffset="-195747.06">21981 11647 1409 0,'14'0'105'0,"1"0"55"0,0-3-38 0,0-5-51 0,0-5-25 0,3-6-37 0,-3-4-2 0,4-1-128 0,-1 3-222 16,-6 2 208-16</inkml:trace>
  <inkml:trace contextRef="#ctx0" brushRef="#br0" timeOffset="-195528.92">22393 11123 287 0,'2'0'64'0,"-1"5"82"0,-1-5-103 0,2 0-19 0</inkml:trace>
  <inkml:trace contextRef="#ctx0" brushRef="#br0" timeOffset="-195228.46">22500 11003 925 0,'0'-3'165'15,"-1"-3"110"-15,-1 1-67 0,2 4 15 16,-2 1-79-16,2 0-32 15,0 3-33-15,0 5-14 16,-3-2-19-16,-5 2-3 16,1-2-17-16,0 0-11 0,-1-4-13 15,7-2-15 1,1 0-57-16,0 0-17 0,0 0-31 16,0 0-23-16,1 2-157 15,-1-1 187-15</inkml:trace>
  <inkml:trace contextRef="#ctx0" brushRef="#br0" timeOffset="-194663.97">22639 11041 923 0,'0'13'164'0,"-3"4"222"0,-7 12-95 0,-1-1-2 0,-1 11-47 0,-7 2-100 0,-3 2-38 15,-2 14-66-15,4-1-13 0,-3 9-17 31,3 5-7-31,3-1-11 16,-5 5-31-16,1-6-88 16,8-4-70-16,10-11 95 15</inkml:trace>
  <inkml:trace contextRef="#ctx0" brushRef="#br0" timeOffset="-194497.55">22753 11513 1608 0,'-10'15'207'0,"-6"6"203"0,-4-5-205 0,-7-4-82 0,-3-8-82 0,2-16 336 0,2-5-285 0</inkml:trace>
  <inkml:trace contextRef="#ctx0" brushRef="#br0" timeOffset="-178653.98">23418 9948 489 0,'0'2'119'0,"2"-2"131"0,-2-2-25 0,0 1-48 0,0-6-19 0,0 3-32 16,0 5-9-16,-2-4-8 0,1-3-7 0,-4 3-32 0,5 1-21 0,0 0-28 0,-2 2-10 0,4 13-6 15,3-2 1-15,-2 6 3 0,0 7-1 16,3 12-2-16,-2 7-1 16,-4 7-4-1,-4 3-1-15,-5 0 0 0,-1 1 1 0,-1-5-1 16,-1-4 1-16,4-15 1 16,-2-3-1-16,9-14 3 15,-1-2 1-15,2-11 4 16,0-8 3-1,-1-17 7 1,-4-8 2-16,0-18 0 0,-3-3-3 16,4-9-7-1,-3 2-2-15,12 7-1 0,1 5 1 16,12 10 2-16,-1 4 2 0,4 10-7 16,-2 1-1-16,3 12-5 15,-3 5-1-15,3 7 2 16,-7 4 1-16,7 10 3 15,-4 3 1-15,4 10 2 16,-2 1-2-16,-5 10-1 16,-1 2-2-16,-3-3-1 15,-3 0 0-15,4-18 0 16,1-4-4-16,1-10 5 0,-1-10 2 16,10-9 0-1,-2-8 8-15,3-14-6 16,-2-4 5-16,-3-8 13 0,-4-4 0 15,-2 3 1 1,0 1-5-16,-4 4-14 16,4 9-4-16,-5 10-2 15,1 11-1-15,1 14 0 16,-9 8 3-16,4 16 7 16,3 7 3-16,-3 18-1 15,2 5-3-15,8 7-5 16,-4 1-2-16,1-1-1 0,2 2 1 15,2 2-2-15,0 0-2 16,3 2-35-16,-3-7-34 16,-2-3-98-16,-3-11-73 15,0-10 128-15</inkml:trace>
  <inkml:trace contextRef="#ctx0" brushRef="#br0" timeOffset="-177181.53">23731 11790 481 0,'1'-3'97'0,"-1"0"92"0,5 0-21 0,0-5-23 0,-2 3-8 0,3-6-7 15,-1 3 0-15,-5 0 0 0,0-1-4 0,11-1-15 0,-11-2-6 0,-2-4-24 16,-4 2-8-16,-11-7-16 0,4 4-11 0,-4 1-17 0,-10-3-9 15,-5 15-14-15,-4-3-6 0,-5 14-12 16,3 7-4-16,-1 11 1 16,7 5 0-16,10 14 0 15,8 0 2-15,12 4 5 16,6-7 1-16,10-10 6 16,2-1 1-16,6-19 5 0,3-5 11 15,-1-9 18-15,1-11 7 0,2-11 7 16,-4-10-7-16,-2 0-2 15,1-2-4-15,-10 4-8 32,3 7 3-32,-1 12 0 0,-5 3 0 15,4 17-2-15,-10 12-3 16,-3 12-11-16,2 12-1 16,-7 17-9-16,-3 7-3 15,2 10-7-15,-10-1-7 16,0 10-44-16,2-4-11 15,0-10-67-15,3-2-42 16,19-25-48-16,-8-11-82 16,14-33 176-16</inkml:trace>
  <inkml:trace contextRef="#ctx0" brushRef="#br0" timeOffset="-176871.37">23948 11786 1379 0,'-4'12'115'0,"-6"2"74"16,1 5-17-16,-4 0-38 0,1 3-34 0,-3-1-53 0,1-1-18 0,8 2-22 0,6 2-2 0,3-5-1 15,6 5 1-15,9 1 2 16,-4-2 2-16,10 3 5 15,-5 2-2-15,1 0 2 0,-1 6 0 16,-2-8-5-16,-4 1 3 16,-10-8-5-16,-3 0-2 15,-12-5-16-15,-4 5-27 16,-8 3-86-16,-3 2-64 0,0 0 94 16</inkml:trace>
  <inkml:trace contextRef="#ctx0" brushRef="#br0" timeOffset="-176678.21">23991 11708 1661 0,'6'2'142'15,"-6"-2"74"-15,0 1-58 0,2-1-69 0,-2 0-40 0,9-6-41 0,-1-7-2 0,8-9-22 0,0 3-41 0,-7-4-188 16,1-2 155-16</inkml:trace>
  <inkml:trace contextRef="#ctx0" brushRef="#br0" timeOffset="-176526.79">24067 11133 1283 0,'-5'6'205'0,"-6"0"253"0,2-3-288 0,-4-3-86 0,-1-1-40 0,1-10-116 0,2-3-70 0,11-7 76 0</inkml:trace>
  <inkml:trace contextRef="#ctx0" brushRef="#br0" timeOffset="-176388.75">24207 11068 1619 0,'-11'41'123'0,"2"6"67"0,-1 2-67 0,1 3-40 0,4 3-45 0,-1 4-62 16,4-2-69-16,4 2 57 16</inkml:trace>
  <inkml:trace contextRef="#ctx0" brushRef="#br0" timeOffset="-176221.62">24409 11593 1679 0,'-5'0'141'0,"-7"-3"144"0,4-5-227 0,-11 2-184 0,-11-12 92 16</inkml:trace>
  <inkml:trace contextRef="#ctx0" brushRef="#br0" timeOffset="-171814.36">24717 9863 346 0,'0'10'164'0,"3"-1"131"0,5-6-26 0,-2-1-36 0,4-2-50 0,1-2-27 0,-7-1-48 16,3-3-12-1,-7 3-31-15,1 3-8 0,2-5-5 16,8-3 5-16,5 6 1 16,9-7 5-16,23 9 7 15,7-3 5-15,10 1 0 16,4-3 0-16,-11 4-31 16,-1-2-8-16,-14 0-21 15,-12-7-11-15,-10-1-13 16,-10 3-33-16,-11-3-90 15,-3-3-82-15,-7 3-317 16,1 3 303-16</inkml:trace>
  <inkml:trace contextRef="#ctx0" brushRef="#br0" timeOffset="-171479.64">25037 9753 966 0,'2'1'175'15,"-7"-1"212"-15,-1 3-140 0,-12 1-43 0,-2 4-48 0,2 4-69 0,3 1-16 0,5 12-11 0,10 0-13 0,11 18-23 0,5 4-6 16,9 18-18 0,0 3-1-1,-7 3 1-15,-4 0-10 0,-8-7-63 16,-3-2-39-16,-3-7-103 16,0-6-80-16,0-2 169 15</inkml:trace>
  <inkml:trace contextRef="#ctx0" brushRef="#br0" timeOffset="-164960.23">24991 11962 385 0,'5'-1'133'0,"-2"1"103"0,-3 0-27 0,0 1-12 0,0-1-23 0,0 0-9 16,-8-3-36-16,4-3-24 15,-6-1-31-15,-1-2-11 0,-5-4-21 16,-3-1-5-16,-11-6-17 31,3 1-8-31,2-2-9 16,5 7-3-16,1 11-6 0,3 4-5 0,7 17-6 15,2 13 0 1,-1 9 0-16,5 1 2 16,5-2 7-16,3-3 2 15,6-17 4-15,3-4 1 16,3-11 1-16,-1-10 3 16,6-8 9-16,-3-5 4 15,3-11 8-15,-5-2 3 0,5 4 6 16,-7-2 9-16,-7 11 5 15,-4 10 7-15,-7 9-5 16,-3 9-12-16,4 16-13 16,-1 5-10-16,3 10-9 15,0 4-4-15,0 2 0 0,0 2-1 16,-5 6-2-16,-3 1-1 0,-4-3-40 16,1-3-31-16,-2-6-99 31,2-12-96-31,5-10 150 15</inkml:trace>
  <inkml:trace contextRef="#ctx0" brushRef="#br0" timeOffset="-164576.66">25111 12046 992 0,'0'0'159'0,"-6"6"152"0,3 5-129 16,-7 6-86-16,4 9-39 0,-4 10-36 0,7 3-13 0,5 9-7 0,-1-3-2 0,14-4-6 16,4-6-1-16,3-14-1 0,4-17 1 0,8-13 7 0,-9-10 5 0,-6-14 26 15,-2-3 11-15,-14 1 17 0,-3-1 12 0,-12-1-10 0,-6 1-8 16,-9 6-28-16,2 3-32 0,0 13-74 0,9 9-46 0,0 7-206 0,9 3 193 0</inkml:trace>
  <inkml:trace contextRef="#ctx0" brushRef="#br0" timeOffset="-164496.14">25195 11754 1494 0,'-11'-8'49'0,"1"0"-14"0,1 2-22 0,1-7-42 0,5 1-37 0,6-4-329 0,6-6 258 0</inkml:trace>
  <inkml:trace contextRef="#ctx0" brushRef="#br0" timeOffset="-164262.34">25176 11115 1366 0,'5'13'125'0,"1"4"84"15,-1 12-16-15,-2 13-48 16,-2 6-31-16,-4 11-52 15,2 9-14-15,-9 13-30 0,2-1-10 16,0 10-37-16,-3-6-43 16,7-9-143-1,2 7 126-15</inkml:trace>
  <inkml:trace contextRef="#ctx0" brushRef="#br0" timeOffset="-163944.22">25319 11596 1425 0,'-1'8'114'0,"-1"2"86"0,-3-6-34 0,4 0-57 0,1-3-34 0,5 4-59 0,-5-5-11 0,0 3-58 0,0 5-68 0,0 0 69 15</inkml:trace>
  <inkml:trace contextRef="#ctx0" brushRef="#br0" timeOffset="-163594.46">25102 11333 1444 0,'1'0'132'0,"1"0"93"15,3-2-15-15,2 2-79 0,1-6-37 0,-1 8-77 0,-7 4-49 0,-5 0-118 0,-11-4 93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2T17:55:57.8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12762 753 716 0,'0'0'159'0,"3"0"100"0,-2 0-49 16,-1 1-37-16,2 4-55 0,0 0-18 0,10 1-15 0,1-3-2 0,22-4-7 0,6-9 2 0,9-4 8 0,4-7 1 0,1-4-10 0,3-2-12 15,-1-1-30-15,1 0-10 16,-9 2-13-16,-14 4-1 15,-14 5-5-15,-9 3-21 16,-13 4-87 0,-7 4-58-16,-5 4-203 0,-4 2 193 0</inkml:trace>
  <inkml:trace contextRef="#ctx0" brushRef="#br0" timeOffset="204.53">13082 622 1029 0,'-5'9'148'0,"-4"-4"143"0,4 3-8 0,-1-8-46 16,4 1-47-16,2-1-73 0,6 4-28 0,1 5-29 0,1 4-13 0,-4 10-25 0,3 7-8 0,-6 16-8 0,1 1-2 0,-5 2 0 0,-2 0-24 0,2-5-105 0,-2 0-74 15,-3-4-284-15,2-2 264 0</inkml:trace>
  <inkml:trace contextRef="#ctx0" brushRef="#br0" timeOffset="656.59">12860 1158 776 0,'-27'11'183'0,"2"2"217"0,7 1-127 0,9 0-77 0,6 0-36 0,18-3-50 0,6-1-17 0,23-9-22 0,5-2-9 0,1-10-24 0,4-2-14 0,0-9-14 0,-2-2-4 16,3 4-5-1,-3-2-23-15,-6 3-54 16,-10 5-14-16,-15 7-13 0,-3 7 22 16,-11 11 49-16,1 7 16 15,-8 12 14-15,0 4 3 16,-2 3 1-16,-1 0 0 15,0-5 2-15,3-7 0 0,8-15 6 16,0-10 6-16,6-14 7 16,-2-10 5-16,4-8 9 15,-2-6 5-15,4-4 1 16,2-1-2-16,-1 9-11 16,5 4-10-16,-2 15-12 15,2 14-2-15,-7 9-5 16,2 14 0-16,-2 13 0 15,7 4 2-15,0 5-2 16,1 0 1-16,3-14 0 16,-1-6-2-16,5-18-4 15,1-9-22-15,1-19-91 16,-2-10-73-16,1-7 94 16</inkml:trace>
  <inkml:trace contextRef="#ctx0" brushRef="#br0" timeOffset="853.43">13989 399 1313 0,'-8'2'142'0,"0"17"150"0,-1 12-77 0,-1 25-15 0,6 15-35 0,1 14-70 0,-2 9-26 0,8-1-40 0,2 2-12 0,7-10-12 0,6 2-3 0,4-8-43 16,-5-8-66-1,7-8-143-15,-1-11-108 16,-12-17 179-16</inkml:trace>
  <inkml:trace contextRef="#ctx0" brushRef="#br0" timeOffset="1359.33">13939 994 1387 0,'-7'-3'117'0,"1"1"93"0,4-1-36 0,2 0-31 0,8 1-37 16,8 2-66-16,3 2-13 0,14 6-14 0,5-8-5 15,14 1-2-15,2-4 5 0,9-8 8 0,0-1 4 0,-6-12 8 0,0 3 0 0,-18-5 5 16,-9 4 6-16,-17-7 17 15,-12 2 4-15,-12 7-4 0,-9-4-11 16,-17 12-32-16,-5 12-13 0,-10 22-16 16,-2 12-3-16,5 18 0 15,3 7 1-15,21-3 4 16,19-5-1-16,23-15 1 16,13-12 2-16,22-19 5 15,0-5 3-15,7-8 4 16,-7-3 1-16,-8 1-1 15,-3 7 0-15,-11 3-1 16,-5 5 1-16,-12 7-3 16,-7 3-1-16,-11 4-5 15,-9-4 0-15,-6-2 4 16,-1-4 3-16,1-13 8 16,7-6-1-16,11-21-6 15,7-6-2-15,16-10-5 16,7-2-2-16,10 10 0 0,0 2-1 15,-2 15 1-15,0 5-14 16,-7 4-170 0,1 4-142-16,-8-4 173 15</inkml:trace>
  <inkml:trace contextRef="#ctx0" brushRef="#br0" timeOffset="2038.51">14959 791 1734 0,'-11'1'112'0,"-3"7"24"0,-5 5-2 0,-1 9-40 16,-1 4-46-16,5 4-41 0,-4 0-4 0,9 4-3 16,0-3-2-16,11-3 0 15,0-7 0-15,9-10 2 16,2-5 1-16,2-10 10 15,0-9 3-15,7-6 2 16,-1-5-3-16,8-2-9 16,7 2-4-16,3 8-4 15,-3 7-2-15,1 13 3 16,-5 12 0-16,-6 11 3 16,-2 0 2-16,0 0 0 15,2-2 0-15,7-11-2 16,7-3-1-16,6-13 2 15,4-7 3-15,0-5 3 16,-5-2 15-16,-8-8 30 0,-7-1 7 16,-15-3 17-1,-5-2 0-15,-18 5-23 16,-2 9-9-16,-15 14-21 0,-2 7-17 0,-8 27-12 16,-1-3-4-1,14 12-2-15,11-1-1 16,26-9 0-16,17-5 0 0,20-15 3 15,9-7 4 1,-1-8 5-16,-3-7 2 0,-12-13 5 16,-2-1 0-1,-8-10 3-15,-4-4 2 0,-4-12 4 16,-8-7 1 0,2-19 1-16,-6-7 0 15,-7 5-5-15,0 11 4 0,-10 34-3 16,-3 18-3-16,-7 30-3 15,-3 18-7-15,-1 26-5 16,3 15 0-16,4 7 0 16,6 0 1-16,13-7-1 15,7-10-17-15,15-19-59 16,2 0-48-16,3-17-116 0,-4-8-147 16,-9 2 226-1</inkml:trace>
  <inkml:trace contextRef="#ctx0" brushRef="#br0" timeOffset="2193.56">15709 734 1713 0,'8'12'91'0,"9"-7"83"0,18 1-60 0,17-12 10 0,11-10-33 0,14-6-68 0,7-5 3 0,10-3-109 16,1-4 68-16</inkml:trace>
  <inkml:trace contextRef="#ctx0" brushRef="#br0" timeOffset="2566.73">17220 403 1770 0,'14'11'84'0,"0"8"28"0,1 14 13 16,0 19 3-16,1 14-37 0,-8 18-58 0,2 1-15 0,-10 3-9 0,-4-8-13 0,-5-10-95 16,-1-9-68-16,-2-17-220 15,-1-6 199-15</inkml:trace>
  <inkml:trace contextRef="#ctx0" brushRef="#br0" timeOffset="2916.79">17158 839 999 0,'-9'-118'166'0,"9"14"224"0,9 8-150 0,18 30-44 0,10 12-11 16,12 26-47-16,7 7-27 0,15 18-43 15,-1 8-20-15,-4 9-28 0,-9 6-8 16,-23 9-3-1,-8 5-1-15,-23 7 0 0,-11 7 1 16,-30 5 0 0,-11-1 0-16,-14-4-5 0,0-7-1 15,14-13-3-15,13-7-1 16,26-10-10 0,10-2-4-16,21-1-1 15,12 5 0-15,24 2 11 16,1 1 3-16,5 5 6 0,-1-1 2 15,-23 2 3-15,-2 5 2 16,-26 3 5-16,-11-2 3 16,-29 6 3-16,-15-1 0 15,-32 3-3-15,-4-3-20 0,-10-3-55 16,3-8-35 0,24-14-109-16,11-8-134 15,36-22 197-15</inkml:trace>
  <inkml:trace contextRef="#ctx0" brushRef="#br0" timeOffset="3373.98">17720 727 997 0,'49'21'101'0,"-6"4"93"0,-7 13-39 0,-8 8-21 0,-4 4-41 0,-7 1-56 16,-2-4-12-16,-6-9-7 15,-4-5-1-15,-5-13 33 16,0-5 16-16,-5-14 47 0,-4-2 17 15,-7-15-10-15,-5-11-2 16,2-11-37-16,2-11-19 16,12-3-30-1,10 5-18-15,17 8-15 16,13 7-5-16,14 7 0 0,4 6 0 16,15 11 2-16,5 3 1 15,-5 8 2-15,-7 2 2 16,-23 9 5-16,-13 2 1 15,-20 16 2-15,-8 1-1 0,-15 11-2 16,-4 2-2-16,7-1-3 16,3-2-1-16,14-10-4 15,11-8-2-15,12-14 1 16,5-9 1-16,9-8 7 16,4-10 6-16,-13-6 11 15,-2 0 12 1,-18-8 17-16,-10 0 4 0,-13 1-4 15,-14-8-13-15,-12-1-42 16,-8-3-26-16,-7-3-66 16,2 4-59-16,9 10-101 15,12 6 133-15</inkml:trace>
  <inkml:trace contextRef="#ctx0" brushRef="#br0" timeOffset="3755.24">18763 824 1231 0,'1'45'120'0,"-2"1"106"0,-10-3-61 0,-5-12-15 0,3-9-52 0,13-14-65 0,5-5-4 0,19-14-6 0,7-9 6 0,10-15 20 16,0-6 6-1,-3 3 13-15,-6 5 4 0,-12 14-12 16,-7 11-14-16,-8 13-28 15,-1 5-10 1,0 7-12-16,8-1-2 0,4 1 1 16,6-4 0-16,14-7 3 15,2-1 2 1,5-5 1-16,-4-5 15 16,-9 3 29-16,-8-4 16 15,-12 1 38-15,-9-3-1 16,-15 1-22-16,-11-9-13 0,-13-5-36 15,-1-9-33-15,-1-3-58 16,7-2-44-16,19 6-109 16,12 3-42-16,29 3-208 15,14 7 258-15</inkml:trace>
  <inkml:trace contextRef="#ctx0" brushRef="#br0" timeOffset="3983.16">19560 603 531 0,'63'3'213'0,"-16"5"225"0,-19 0-75 0,-17 1-101 16,-17-2-31-16,-13-1-55 0,-15 0-21 0,-17 2-70 0,-6 3-27 0,-4 0-40 0,7 3-13 0,23-4-14 15,18 6-10 1,32-2-6-16,9 3 0 16,18 11 9-16,3 2 8 15,-3 8 8-15,-7 2 1 16,-18-1 2-16,-17 1 3 15,-15-3-51-15,-12-5-50 16,-9-7-127-16,-6-4-267 0,-9-9 290 16</inkml:trace>
  <inkml:trace contextRef="#ctx0" brushRef="#br0" timeOffset="4415.85">19810 888 1208 0,'21'8'128'0,"1"2"118"0,2-10-120 0,-5-4 15 0,6-8-40 0,0-9-20 0,3 1-13 15,2-5-10-15,-6 3 6 0,-7-1 7 16,-17 8 6 0,-12 2-5-16,-18 10-28 15,-13 8-17-15,-7 15-32 16,6 5-6-16,1 9 2 15,10-3 0-15,20-4-7 16,13-2 1-16,30-6-3 16,11 0 2-16,16-5 7 0,11 3 3 15,6 1 3-15,2-4 2 0,-12 5 2 16,-8 1 2 0,-23-2 2-16,-19 5 0 0,-17 0-5 15,-18-8-6-15,-15 0-1 16,-3-6 2-16,-2-6 9 15,4-3 8-15,22-9 9 16,7-4 1 0,25-7 1-16,16-4-2 15,27-5-11-15,6-7-2 0,8-2-8 16,-1 2-3-16,0 1-29 16,1 2-47-16,0-3 47 15</inkml:trace>
  <inkml:trace contextRef="#ctx0" brushRef="#br0" timeOffset="5716.24">21945 934 1046 0,'-5'-25'162'0,"-3"-4"63"16,-3-7-1-16,-3-6 1 0,-6 1-101 0,-1 3-39 0,-6 12-56 0,-3 12-18 0,-1 21-22 0,-6 12-5 0,-4 18-3 16,4 8 2-16,2 8 6 15,6-2 3-15,25-7 2 16,4-11 0-16,14-11 3 15,6-6 2-15,10-12 4 16,0-7 5-16,8-12 11 16,-2-3 9-16,4-9 13 15,-1-4 1-15,4-1-7 16,-5 5-8-16,-15 4-17 16,-4 9-3-16,-17 14-6 0,-4 3-1 15,-9 9-4 1,-3 6 1-16,-3 2 0 15,4 4 2-15,7-4 0 16,0 1 1-16,7-5 0 16,7-4 0-16,6-5 0 15,8-6 2-15,0-1 2 0,-1-3 1 16,3-2 0-16,-1 1-1 16,-4 4-2-1,2-7-1-15,-9 6-1 0,3 1 0 16,-8 1-2-16,-2 6-1 0,-3-4-2 15,-4 3-3 1,-1-1 0-16,-3-1 0 16,4 3 3-16,4-7 2 15,7-5 3-15,4-3 1 16,1-6 6-16,5-7 6 0,0 6 5 16,-2-1 1-1,4-1 3-15,-9 2 0 0,-4 0-1 16,-2 2 1-16,-4 0-5 15,-2 2-4-15,0 5-5 16,-3-2-3-16,3 8-2 16,0-1 1-16,-11-1-3 15,6 2 1-15,-3 2-2 0,2 2 0 16,-2 3 0-16,3-1-1 16,-1 2 0-1,3 4 1-15,-3 1 1 16,-1 3 3-16,-4 6 1 15,-3-2 0-15,0 6-1 16,-5 2-2-16,3-1 0 16,3 1-1-16,2-3 1 0,2 1-1 15,1-11 3-15,-3-4 2 16,6-7 7-16,4-4 1 0,-6-7-1 16,11-8 0-16,3-14-5 15,6-4-2-15,3-11-2 16,8 1-1-16,4 5-3 15,7 5-2-15,-1 14-1 16,-4 5-1-16,-4 16 0 16,-4 3 0-16,-7 13-2 15,0 3 2-15,0 11 0 16,0 4 2 0,-3 3 0-16,2 2 0 0,-3-3-15 15,0 0-25-15,2-7-72 16,0-4-47-16,6-8-302 15,3-6 280-15</inkml:trace>
  <inkml:trace contextRef="#ctx0" brushRef="#br0" timeOffset="6492.09">22767 925 1208 0,'9'-37'168'0,"-9"9"103"0,-8 0-6 0,-11 15-89 0,-7 10-65 0,-12 19-81 0,-6 9-14 0,3 14-14 0,1 8-8 16,15-4 1-16,11 1 0 16,15-14-1-16,10-8-1 15,13-9 3-15,6-10 3 0,8-12 4 16,0-6 6-16,1-11 4 31,-1-4 2-31,-10-2 7 0,-2-1 2 16,-14 9-1-1,-4 9 4-15,-14 8-11 0,-5 12-6 0,-3 15-9 16,-1 6-5-16,9 13-1 16,0-3 2-16,14-1 1 15,6-7 0-15,10-5 2 16,2-9 0-16,3-8 3 16,5 0 2-16,-5-14 2 15,2-4 1-15,1-15 1 16,-5-9 0-1,3-16 0-15,-3-8 2 0,3-29 1 16,-4-10 2-16,-7-8-1 16,0 1-2-16,-8 27 1 15,-6 21 3-15,-7 34-5 16,-5 18-4-16,-9 31-12 16,-6 18-7-16,-5 22 0 15,3 12 2-15,5 13 7 16,7 0 0-16,13-12 0 15,9-8 1-15,15-21 1 0,-1-13 0 16,4-14 4-16,4-6 2 16,-1-19 6-16,1-7 2 15,1-13 4-15,-3-6-1 0,-2-9-3 16,-1-1-2 0,-7 6-9-16,-5 8-4 15,-15 23-16-15,-5 13-2 16,-12 24 2-16,1 6 3 15,9 3 11-15,4 0 2 16,22-14-1-16,8-5 0 16,11-14 4-16,3-1 2 0,8-10 5 15,-2-5 5-15,-7-8 16 16,-9-2 9-16,-7-9 32 16,-13-4 15-16,-13-9-2 15,-12-5-9-15,-24-6-39 16,-9 4-23-16,-10 11-32 15,-4 8-21-15,4 20-46 16,11 5-25-16,18 13-72 16,10-1-42-16,29 7 129 0</inkml:trace>
  <inkml:trace contextRef="#ctx0" brushRef="#br0" timeOffset="6905.69">23971 902 1545 0,'-8'-14'116'0,"-7"-1"53"0,-2-4-25 0,-13 4-25 0,-3 11-44 0,-6 7-49 0,1 9-4 0,1 12-20 16,11-5-5-1,13-3-6-15,10-4-2 16,11-7-2-16,12-5 1 0,7-5 7 15,8-2 3 1,4-6 4-16,-1-1 4 16,-8 1 0-16,-5 2 5 0,-12 11 5 15,-13 6 1-15,-10 20-2 16,-7 7-3-16,-8 17-7 16,1 2-3-16,5 10-2 15,2 1 0-15,11-5 1 16,-4 1 0-16,10-6 1 15,-3-2 1-15,-8-7-13 16,-3 0 34-16,-15-13 10 16,-2 1 2-16,-10-19 23 15,-5-12-29-15,0-18-47 0,-3-15-37 16,10-20-58-16,12-12-433 16,16-26 362-1</inkml:trace>
  <inkml:trace contextRef="#ctx0" brushRef="#br0" timeOffset="7379.27">24196 664 1205 0,'0'57'132'0,"-3"-2"2"0,-2-9 7 16,1-8 29-16,11-21-106 0,8-6-15 0,8-11 21 0,4-8 9 15,1-9 14-15,-2-5-1 16,-4-3-6-16,0-5-5 0,-9 5-8 16,-7-2-16-16,-5 14-29 15,-2 7-14-15,-2 25-19 16,0 14-4 0,-5 19-3-16,6 9 4 15,2 10 5-15,2-1 0 16,4 2 3-16,-3-2 1 15,-1-4 2-15,-2-5 0 16,-3-1 3-16,-9-9 2 16,-11-9 19-16,-10-5 6 0,-12-14 12 15,-5-8 2-15,-12-12-2 16,-2-8-2-16,-2-22-8 16,-4-11-25-16,2-26-78 15,5-12-108-15,-3-19-525 16,-2-20 441-16</inkml:trace>
  <inkml:trace contextRef="#ctx0" brushRef="#br0" timeOffset="95226.94">1436 5433 701 0,'0'-3'100'0,"2"-3"104"0,-2 0-25 0,-2 4-41 16,-6-1-13-16,2 3-38 0,0 5-16 0,3 9-24 0,1 9-14 0,-1 15-18 0,-3 8-3 0,2 14-5 0,1 6-2 0,3 2-3 15,5-3 0-15,8-17-1 16,1-10 1-1,8-19 5-15,-3-16 7 16,3-6 18 0,0-17 11-16,-8-12 15 0,0-9 6 15,-7-6 9-15,2-2-3 16,1 10-15-16,1 13-13 0,0 20-27 16,3 15-7-1,2 32-8-15,6 5 1 0,3 16 1 16,5-6 1-1,9-13 0-15,9-10 0 0,7-22 3 16,-3-11 6-16,-5-12 36 16,-9-12 20-16,-16-6 25 15,-9-6 7-15,-13-8-21 16,-6-4-13-16,-20-12-22 16,0 4-11-16,-14 0-19 15,4 12-7-15,7 21-10 16,6 12-4-16,12 12-35 15,8 5-40-15,17 2-158 0,14-1-114 16,19-6 185 0</inkml:trace>
  <inkml:trace contextRef="#ctx0" brushRef="#br0" timeOffset="96054">2630 5738 1276 0,'-12'-26'138'0,"-10"7"98"0,-7 1 0 0,-10 3-84 16,-7 6-32-16,-1 12-66 0,0 10-23 0,4 21-25 0,0 6-5 0,15 20-4 0,1 1-2 0,22-1 0 0,10-1 1 0,12-22 0 0,13-11 2 15,5-25 2-15,8-7 0 16,-9-15 5-16,7-9 4 0,-7-7 6 16,0-4 3-1,-5-2 9-15,-4-1 6 16,-12 17 6-16,-9 8 2 15,-10 19-13-15,-7 13-11 0,-1 17-15 16,0 7-4 0,8 11-1-16,6-2 2 0,17-10 2 15,5-8 0-15,14-17 1 16,10-11 0-16,-3-16 3 16,6-6 2-16,-8-15 2 15,-7-4 2-15,3-4 4 16,-9-4 6-16,-3 5 4 15,-4 8 0-15,-9 11-4 16,1 12-7-16,-7 20-6 16,-4 15-3-16,-2 23-3 15,-2 15 0-15,-6 25-1 16,2 7 1-16,0 15 0 16,3 8-1-16,1 0-1 15,1-4 1-15,1-26-1 0,0-14 0 16,1-32 0-16,2-15 0 0,0-32 3 15,1-17 1 1,-1-29 3-16,-2-15 0 16,-1-34-1-16,0-17-2 15,0-21-2-15,0-5-1 16,16 9-2-16,6 16-2 16,13 31 1-16,6 21-2 15,5 35 2-15,3 16-1 0,-5 25 1 16,-3 9 1-16,-13 17 1 15,-11 5 3-15,-13 5 2 16,-12 6 0-16,-25 1 0 16,-7 2-1-16,-12 3 0 15,-5-1-7-15,-3-5-41 16,7-8-35-16,15-19-92 16,6-9-53-16,15-23-148 15,11-9 198-15</inkml:trace>
  <inkml:trace contextRef="#ctx0" brushRef="#br0" timeOffset="96593.92">3604 5746 437 0,'-5'0'90'0,"0"-4"110"0,2 3-7 0,-5 1-5 0,2 5-17 0,-5 1-40 15,-2 8-20-15,2 2-38 0,-1-2-14 0,-1 6-22 0,2 6-5 0,0 2-1 0,6 7 1 16,2 4-2-16,0-1-5 0,11 2-13 0,3-11-5 15,16-5-4 1,7-8 0-16,7-21 0 16,2-14 11-16,3-20 37 15,1-13 18-15,-1-11 39 16,-4-2 9-16,-16 0-4 16,-12 9-8-16,-27 5-28 0,-15 10-17 15,-21 16-30 1,-9 14-14-16,-6 27-15 0,0 17-13 15,-12 9-91-15,13 9-87 16,-2-9 102-16</inkml:trace>
  <inkml:trace contextRef="#ctx0" brushRef="#br0" timeOffset="97264.15">4183 5891 845 0,'-3'0'121'0,"-4"1"115"0,4 2-24 0,-8-1-17 0,6 6-30 0,1-5-44 0,1-3-31 16,10 3-43-16,-7-8-14 0,4 4-19 0,-3 1-8 0,7 0-43 0,-3 0-62 0,4 0 58 0</inkml:trace>
  <inkml:trace contextRef="#ctx0" brushRef="#br0" timeOffset="97796.09">4765 5604 922 0,'-2'0'49'0,"6"-2"14"0,-4-12 112 16,-2 4-26-16,-14 4 47 0,0 3-27 0,-17 6-52 0,-8 8-24 0,-9 11-51 0,-7 11-12 0,-3 15-19 0,6 5-8 16,17 12-7-16,5 3-1 0,26-2-3 0,6-3 0 0,26-16 2 0,11-10 0 0,26-23 4 15,9-14 1-15,6-16 4 0,2-9 4 0,-18-11 9 16,-1 1 12-16,-21 2 15 15,-13 1 8-15,-15 8 18 0,-13 6-2 16,-6 11-13-16,-10 7-11 16,-2 19-30-16,2 8-12 0,1 12-6 15,11 6-1-15,16-1 0 16,6-5 1-16,15-14 1 16,1-9 1-16,3-16 3 15,5-6 4 1,-1-16 10-16,-2-7 7 0,-4-8 14 15,-7-6 3-15,-14 4 8 16,-8 4 3-16,-15 0-9 16,-15 8-6-16,-18 13-24 15,-2 8-12-15,-12 23-35 16,0 7-30-16,5 14-77 16,9 3-35-16,20-13-190 15,18-1 205-15</inkml:trace>
  <inkml:trace contextRef="#ctx0" brushRef="#br0" timeOffset="98233.24">5331 5840 989 0,'27'16'108'0,"-6"11"61"0,-9 6-38 0,-12 8-76 0,0-2-20 0,-4 1-14 16,-1-4-8-16,2-6 9 0,-2-6 2 0,0-13 33 0,4-11 14 0,-1-10 15 0,2-6 7 16,13-18-20-16,2 1-7 15,3-12-25-15,1 6-8 16,4 11-12 0,1 4-10-16,3 21-6 0,-2 6-4 15,-4 11-1-15,-1 5 0 16,-7 2-1-16,-1 2-2 0,-4 1-2 15,-3-5 1-15,3-8 1 16,-2-6 2-16,4-15 3 16,-2-6 1-16,7-9 1 15,-2-5-2-15,4 3 0 16,1 4-1-16,1 8 0 16,-2 9-2-16,3 17-2 15,-1 8 0-15,3 17 2 16,-4 5 0-16,1 4 2 15,-2-6 0-15,8-11-44 0,4-9-58 16,5-12 59 0</inkml:trace>
  <inkml:trace contextRef="#ctx0" brushRef="#br0" timeOffset="98616.78">6507 5026 1304 0,'-8'-3'138'0,"1"3"109"0,-2 8-32 0,-2 11-51 0,3 13-42 0,0 23-48 16,-3 19-21-16,0 32-15 0,-2 24 0 0,-7 20-16 0,-12 6-9 0,-1 12 2 0,-5-4-19 0,-6 17 5 0,-2 10-1 15</inkml:trace>
  <inkml:trace contextRef="#ctx0" brushRef="#br0" timeOffset="99893.8">7174 5623 419 0,'0'3'138'16,"0"-2"96"-16,0 1-2 0,0-2-20 0,0-2-28 0,0-1-13 15,-8 2-42-15,0-4-23 0,-9 5-42 0,-2 0-19 16,-13 6-26-16,1 7-9 0,1 4-8 0,0 4-2 15,11-4-3 1,5 2-4-16,15-5-4 0,6-3 0 16,15 2 7-16,4-4 8 15,6 1 17-15,3 1 6 16,-1 0 8 0,1 0 6-16,-10-2-5 15,-7-1 5-15,-17 3 9 0,-5 2-4 16,-22 6-3-1,-7 0-7-15,-8 6-21 0,-6-6-6 16,1 0-13-16,-1-5-29 0,7-11-58 31,1-3-32-31,14-5-91 0,3-14-81 16,22-1 174-16</inkml:trace>
  <inkml:trace contextRef="#ctx0" brushRef="#br0" timeOffset="100108.69">7512 4948 1281 0,'20'11'116'0,"-7"17"82"0,-9 13-7 0,-5 32-54 0,-10 13-30 15,-3 15-58-15,-1 6-22 0,0 9-18 0,4-1-3 0,-2-3 16 16,3-5-55-16,6-14-146 0,-3-8-194 0,3-19 176 0</inkml:trace>
  <inkml:trace contextRef="#ctx0" brushRef="#br0" timeOffset="101027.9">7253 5693 960 0,'0'-3'108'0,"0"-6"156"0,9 3-117 15,5-7 13-15,9 0-26 0,10 2-41 0,6-1-18 0,10 4-33 0,0-2-2 0,0-1-17 0,-5 7-10 0,-5 4-8 0,-4 4-2 0,-16 14 1 0,-3 7 0 16,-11 10 1-16,-5 6 0 0,-5 7 0 0,-6-5-1 0,1 4 0 16,6-6-2-16,7-8-1 15,8-7-1 1,5-17 2-16,6-7 3 0,-5-13 8 16,5-11 5-16,-1-13 4 15,-1-6 2-15,1-5-3 16,-6 0 0-16,-13 5 7 0,-2 0 6 15,-17 8-4 1,-4 2-4-16,-6 9-18 0,1 1-10 0,3 12-7 31,9 4-6-31,13 5-13 0,2 2-3 16,15 1 3 0,8 0 4-16,14 0 14 0,3-3 2 15,11 6 4 1,6 2 0-16,-4 8 3 0,-2 3 0 15,-14 6 1-15,-13 2 3 16,-14 0 2-16,-10 1 3 16,-8-4 1-16,-8-4 1 0,-5-4 0 15,-2-10 0-15,-2-6-3 16,8-4-3-16,7-17-5 16,9-4-4-1,19-11-4-15,4-7 1 16,18-4 1-16,0 1 2 0,0 5 2 15,-3 3 1-15,-1 15-1 16,-4 8 1-16,-10 15 1 16,1 7-1-16,-13 18 0 15,-5 8 0-15,2 11 1 0,-6 3 0 16,6-2 1 0,-3-12 0-16,9-17 2 15,5-9 0-15,1-14 4 0,4-9 3 16,1-17 13-1,-3-7 7-15,-8-4 19 16,-4 6 6-16,-9 10 5 0,-1 7 0 0,0 21-21 16,-3 2-14-1,3 29-22 1,0 14-9-16,5 22-2 16,4 9 2-16,-1 8 5 0,5 4 2 15,-4 3 0-15,-7 7 1 16,-7 5 2-16,-12-2-1 15,-19-2 7-15,-10-1 0 16,-19-8-9-16,0-7-1 16,-20-12-21-16,-8-14-16 15,-11-22-14-15,-8-18-12 0,17-33-93 16,2-25 99-16</inkml:trace>
  <inkml:trace contextRef="#ctx0" brushRef="#br0" timeOffset="107958.36">8818 5143 424 0,'0'-1'117'0,"0"-6"103"0,1-2-49 0,3 1-21 0,3 0-33 0,6 2-13 0,-2 1-24 0,2 2-8 0,-7 3-18 0,0 0-8 0,-4 6-8 15,1 8-3-15,-3 4-7 0,3-4-6 0,5-2-14 0,3-4 1 0,11-3 14 0,3-3 8 0,7-4 20 16,6-4 2-16,0 1-12 0,-2-1-7 16,-11 3-21-16,-6 3-3 0,-8 7-2 15,-4 0 2 1,-6 5 2-16,-1 3 0 15,-1 5-4-15,-3 5-1 0,0 10-5 16,2 0-1-16,-7 10-1 16,-1 6 0-16,-7 17-1 15,-5 9 1-15,-7 14 0 16,-1 1 3-16,-4-5 0 16,2-10 0-16,8-17-1 15,5-11-5-15,16-24-53 16,3-11-82-16,21-23 80 15</inkml:trace>
  <inkml:trace contextRef="#ctx0" brushRef="#br0" timeOffset="108147.04">9460 5785 1228 0,'3'9'212'0,"-3"1"234"0,0-4-290 0,0-3-2 16,-5-7-83-16,4-4-12 0,-6-14-133 0,1-5-91 0,8-17 90 0</inkml:trace>
  <inkml:trace contextRef="#ctx0" brushRef="#br0" timeOffset="109511.43">9793 5181 394 0,'0'-5'121'0,"1"-3"92"0,2 4-53 0,1 0-12 0,-4 3-46 0,1 2-13 16,2 7-8-16,1 11-9 0,5 18-15 31,0 5-10-31,-2 21-25 16,2 11-9-16,-9 16-7 15,-3 6 0-15,-6 13-2 16,-4-3 0-16,-1-16-1 16,-2-15 1-16,3-24 0 15,1-21 5-15,5-21 12 0,6-9 3 16,4-20 8-16,6-10-2 16,7-14-9-16,6 0-3 15,4 4 1-15,0 7-1 16,0 14-1-16,-1 8-3 0,-3 16-10 15,0 7-2 1,0 15-1-16,2 5 1 16,-2 6 2-16,-3-5 0 0,4-2-1 15,3-5 0-15,2-14 1 16,5-6 0-16,-9-7 2 16,-4-2 1-16,1-10 1 15,-7 0 0-15,2-9 0 16,4-4-1-1,-1-14 0-15,3-7 1 0,-3-18-1 16,0-6 1-16,-8-12 2 16,-3-4 0-16,-8-1-1 15,-1 2 0-15,-4 20-4 16,-5 13-2-16,7 21 1 16,-3 13 4-16,3 19-3 0,0 11 0 15,1 14 1 1,1 7-3-16,4 18 3 15,0 12 1-15,8 15-4 16,2 7 0-16,4 10-1 0,3-2 0 16,-1-15 2-16,5-6-9 15,-5-16-105-15,-3-15-109 16,-4-13 116-16</inkml:trace>
  <inkml:trace contextRef="#ctx0" brushRef="#br0" timeOffset="109705.97">10252 5585 1152 0,'0'1'130'0,"1"1"180"0,10 1-201 0,4-3 8 0,4-5-29 0,3-6-26 0,3-5-36 0,2-2-9 0,7-3-34 16,0 4-41-16,0 1-190 15,3 8-245-15,-7 3 273 16</inkml:trace>
  <inkml:trace contextRef="#ctx0" brushRef="#br0" timeOffset="110115.71">10703 5656 852 0,'2'37'151'0,"-2"1"103"0,-4-3-75 0,-7 0-37 0,-1-8-69 0,-2-4-23 16,3-7-15-16,1-3 4 0,8-13 23 15,-1 0 5 1,3-13-9-16,3-3-7 16,9-14-26-1,0-1-8-15,9-7-12 0,1 5-4 16,9 14-6-16,-4 6-4 16,5 13-2-16,-2 11 1 0,-8 8 2 15,6 6 3-15,-11 4 5 16,2-2 0-16,-3-7-34 15,-2 1 1-15,-1-15 3 16,-7-5 5-16,4-8 35 16,-2-16 3-16,-2-10 5 15,7-1 8-15,-2-7 4 16,-2 4 0-16,4 14-12 16,-7 5-12-16,7 25-9 15,-1 5-3-15,2 17 3 16,5 7 2-16,-1 2 1 15,2 0 5-15,6-12-54 16,3-2-70-16,9-22 71 16</inkml:trace>
  <inkml:trace contextRef="#ctx0" brushRef="#br0" timeOffset="110310.2">11385 5023 1274 0,'-10'-16'141'0,"1"9"111"16,-1 11-87-16,-1 25-41 0,6 15-28 0,2 27-26 0,6 12-5 0,7 14-24 0,2 5-15 0,6 7-18 0,-1 1-4 0,-4 9-70 15,4-4 49-15</inkml:trace>
  <inkml:trace contextRef="#ctx0" brushRef="#br0" timeOffset="135681.26">1178 7073 430 0,'-5'-3'111'0,"2"0"101"0,1 3-7 0,2-2-51 0,2 2-8 0,1 0-6 0,5 2-5 15,-5 4-25-15,0 5-21 0,-3 10-40 0,0 12-17 0,-5 11-20 0,1 8-4 0,-4 5-5 16,8 0-1-16,1-5-1 16,10-5 0-16,5-12-1 15,3-10 0-15,3-22 3 16,6-4 3-16,-7-18 8 0,1-5 3 15,-11-7 6-15,0 4-3 16,-5 8 1-16,-2 6-3 16,7 16-10-16,-2 5-1 15,4 24-7 1,4 4-2-16,11 7 2 0,2 4 0 16,8-14 3-16,2-6 5 15,-2-18 46-15,-7-10 19 16,-4-15 36-16,-7-8 11 15,-7-4-18 1,-8-5-15-16,-10 0-29 0,-6 0-14 16,-3-1-24-16,-2 3-5 0,2-1-11 15,4 6-4 1,10 8-22-16,4 4-30 0,15 1-88 16,-2-1-66-16,11 8-298 15,9 6 290 1</inkml:trace>
  <inkml:trace contextRef="#ctx0" brushRef="#br0" timeOffset="136429.26">2246 7442 819 0,'-12'-15'151'15,"0"0"87"-15,-5 8-26 0,-4-3-22 0,4 9-54 0,-5-4-16 16,4 3-51-16,1 2-17 0,4 5-30 0,4 1-10 0,-2 16-9 0,0 5-3 0,0 11 0 16,-2 5 0-16,8 1-1 15,5-6-1-15,5-13-2 16,4-9-1-16,9-16 1 0,-2-8 2 15,4-13 3-15,-3-7 3 16,-2-4 1-16,-3 2 5 16,-4 5 9-16,0 1 3 15,-5 12 5-15,-1 10-4 16,1 4-11-16,-1 12-2 0,2 11-6 16,4 2-2-1,0 0-1-15,6-5-1 0,-1-5 1 31,-1-6-1-31,6-8 1 0,1-1 0 0,-2-10 9 16,5-4 6-16,-3-11 14 16,3 1 4-16,2 7 9 15,0 2 1-15,-7 15-7 16,2 12-4-16,-11 20-14 16,1 15-7-16,-9 21-5 15,2 5-2-15,-2 9-2 16,-2-5 0-16,1-2 0 15,-3-6-1-15,4-3 0 16,0-10-1-16,0-20 0 0,2-13 1 0,-2-29 5 16,-5-22 1-16,1-34 2 31,-4-17-2-31,0-32-2 0,-2-22-3 16,12-6-3-16,9 2-3 15,27 27-3-15,6 25-2 16,14 31 2-16,9 16 2 15,-7 20 2-15,-7 9 3 0,-13 12 4 16,-15 11 3 0,-20 9 6-16,-7 8 0 0,-26 19-1 15,-10 2-1-15,-19 17-5 16,-12-3-8-16,1-10-55 16,1-7-37-16,28-26-101 15,17-14-79-15,31-29 153 16</inkml:trace>
  <inkml:trace contextRef="#ctx0" brushRef="#br0" timeOffset="136694.85">2979 7368 861 0,'8'13'140'0,"-6"12"106"0,-4 7-27 0,-6 15-76 16,3 3-34-16,5 1-39 0,5-12-24 0,12-13-25 0,6-14 3 15,10-23 18-15,-2-9 3 16,6-18 11-16,0-8-2 0,-10-4-3 16,-2 2 11-16,-20 6 15 15,-8 5-3-15,-21 14-15 16,-7 4-15 0,-15 13-31-16,2 10-7 0,3 10-41 31,3 4-47-31,13-6-166 0,14 3 143 0</inkml:trace>
  <inkml:trace contextRef="#ctx0" brushRef="#br0" timeOffset="136844.46">3534 7504 1870 0,'-28'33'119'0,"1"-8"22"0,-1-7-7 0,1-20-195 0,5-11-85 0,8-12 80 0</inkml:trace>
  <inkml:trace contextRef="#ctx0" brushRef="#br0" timeOffset="137325.85">3975 7360 1022 0,'-18'0'240'0,"1"-1"-136"0,-12 6 109 0,-5 1-54 0,-6 16-30 0,-1 3-41 0,7 7-39 0,5 6-21 0,13-2-19 0,9 2 2 0,16-13 1 0,7-8 8 0,14-10 9 16,8-7 4-16,3-10-1 15,1-4-7-15,-4 1-13 16,-5 1-1-16,-8 4 4 16,-7 3 2-16,-13 8 3 15,-5 7-8-15,-4 2-2 16,3 2-4-16,-2 2-6 16,6 3-1-16,13-3 0 0,1-2-1 15,15-1 2-15,9-1 4 16,-4-10 1-16,1-5 4 0,0-15 18 15,-9-2 6 1,-3-5 32-16,-4-2 6 0,-12 3-4 16,-2 1-4-1,-16 4-21 1,-8-2-7-16,-14 7-16 16,-9 1-8-16,-10 10-28 0,-2 3-19 15,2 10-57-15,7 7-49 16,9-3-211-16,20-1 207 0</inkml:trace>
  <inkml:trace contextRef="#ctx0" brushRef="#br0" timeOffset="137759.44">4626 7386 1389 0,'11'8'103'0,"-6"7"27"0,-5 7-7 0,-16 8-28 0,-3 5-27 16,-6 3-11-16,-3-3-21 0,7-12-25 0,8-2-5 0,12-21-4 31,9-13 2-31,11-14 0 0,7-11 8 16,11-7 24-16,-1 2 9 15,-3 10 3-15,0 11 0 16,2 12-25-16,-8 10-10 15,-2 15-9-15,-8 7-1 0,-4 5-1 16,-3 1-2 0,-9-4 1-16,-2-5-1 0,-1-12 3 15,2-7 5-15,0-3-4 16,3-11 1-16,8-10 0 16,-1 1-5-16,9-2 20 15,4 4-1-15,6 8 5 16,5 7 5-16,-2 17-10 15,3 10-2-15,-7 16-3 16,-1 9-5-16,-4-5-25 16,1-5-31-16,-7-7-85 0,2-9-63 15,0-15 97-15</inkml:trace>
  <inkml:trace contextRef="#ctx0" brushRef="#br0" timeOffset="138382.4">6041 6764 992 0,'14'-1'192'0,"-3"1"166"0,-6 15-163 0,0 9 8 16,-8 20-78-16,3 15-15 0,-14 26-31 0,-7 14-13 0,-14 21-19 0,-12 12-16 15,-7 21-15-15,-7 5-8 16,7 8-40 0,2-9-32-16,16-29-57 0,9-21-54 15,19-37-328-15,13-20 320 0</inkml:trace>
  <inkml:trace contextRef="#ctx0" brushRef="#br0" timeOffset="139013.43">6615 7212 582 0,'0'2'121'0,"-1"-2"121"0,1 0 4 0,-2-2-32 0,1 2-27 0,-12 2-54 0,-3 1-24 0,-15 11-41 0,-7 2-12 16,-2 8-22-16,3 4-11 16,5 0-18-16,7 1-8 0,12-9-5 15,5-2-3-15,18-6 3 16,9-1 0-16,11-5 4 16,1 4 3-16,6-1 3 15,-1 1 4-15,-8 9 5 16,-6 4 8-1,-22 9 3-15,-11 4 1 16,-17 13-5-16,-10 3-6 0,-3-1-28 16,-6-4-41-16,7-11-138 15,1-6-153-15,17-16 186 16</inkml:trace>
  <inkml:trace contextRef="#ctx0" brushRef="#br0" timeOffset="139239.21">6959 6802 1199 0,'16'5'137'0,"-3"9"47"0,-5 22-13 0,-5 15-12 0,-6 24-67 15,-5 6-19-15,-6 15-45 0,-4-3-13 16,-5-1-2-16,0-2-26 15,6-8-118-15,3 0-143 16,14-15 138-16</inkml:trace>
  <inkml:trace contextRef="#ctx0" brushRef="#br0" timeOffset="140071.07">6740 7375 927 0,'2'-7'151'0,"7"-2"209"0,15-5-260 0,4-7 27 0,10-6-23 0,0-1-4 0,11 0-14 0,1-1-14 16,2 13-27-16,-1 10-7 16,-16 17-15-16,-4 13-8 15,-18 9 0-15,-7 11-3 16,-9 8-3-16,-2 0-1 0,-4-1-1 15,1-7-1 1,8-10-3-16,5-13-1 16,9-21-2-16,2-8 5 15,7-19 15-15,2-11 7 16,-9-6 8-16,-3-1 3 16,-13 5-8-16,-5 4-5 0,-17 1-7 15,-5 5-9-15,-8 7-24 16,5 2-24-16,7 15-52 15,5 7-26-15,12 7-49 16,8 0-29-16,20 0 11 16,8-8 26-16,17 3 66 15,7-3 53-15,9 10 58 16,5 1 25-16,-10 3 55 16,-6 5 21-16,-12 1-2 15,-6 4-15-15,-13-4-41 16,-5 2-14-16,-16-1-11 15,-11-4-3-15,-4-3-8 16,-2-2-6-16,8-8-7 16,-3-5-4-16,6-7-5 15,6-5 1-15,10-4 0 16,5-1 2-16,11 3 4 0,5-4-1 16,2 6 0-1,4 2 0-15,-9 6-5 0,2 5 1 16,-10 2-3-16,4 6 1 15,0-7 0-15,-5 1 0 16,1 0 4-16,2-2 2 0,-7-4 8 16,-3-7 11-16,-7-1 22 15,1-4 7 1,-4 5 15-16,-2 9-2 16,0-4-18-16,0 12-7 15,0 15-22-15,-2 9-10 0,-1 22-10 16,3 14-1-16,6 21-1 15,-2 4 0-15,-3 4 2 16,-1-5-1-16,-11-5 3 16,-6-9 2-1,-12-7 2-15,-7 0 1 0,-10-12-2 16,2-5-2-16,-2-17-8 16,4-16-23-16,7-22-60 15,5-15-37-15,3-24-95 16,2-9-341-16,3-7 357 15</inkml:trace>
  <inkml:trace contextRef="#ctx0" brushRef="#br0" timeOffset="140544.21">8365 7012 1004 0,'-14'1'171'0,"-5"6"95"0,3 2-44 0,2 1-34 0,6 5-76 0,5 6-21 0,4 15-25 0,1 5-8 0,-2 13-17 16,0 6-13-16,0-3-16 16,-3 2-4-16,4-3-1 15,-2-6 1-15,1-12-29 16,0-11-45-16,0-19-150 16,9-10-105-16,9-28 161 15</inkml:trace>
  <inkml:trace contextRef="#ctx0" brushRef="#br0" timeOffset="140717.07">8583 6843 1394 0,'4'22'134'0,"-2"13"86"15,-2 17-4-15,-5 22-84 0,-6 3-20 0,0 9-47 0,-1-8-32 0,1-2-17 0,0-2-11 0,4-9-3 16,1-8-8-1,6-12-131-15,5-13-139 16,7-29 148-16</inkml:trace>
  <inkml:trace contextRef="#ctx0" brushRef="#br0" timeOffset="140866.35">8884 7405 1645 0,'-3'20'108'0,"-5"-1"2"0,3-6 11 0,2-13-88 0,-5-13-52 0,10-12-140 0,10-7 106 15</inkml:trace>
  <inkml:trace contextRef="#ctx0" brushRef="#br0" timeOffset="141457.72">9278 6704 1404 0,'-7'8'127'0,"0"5"74"0,-4 18-64 0,0 15 21 0,0 25-63 0,-2 17-24 16,-2 16-47-16,1 5-13 16,-1-14-5-16,4-8-2 15,14-24-3-15,8-16-1 16,10-22-2-1,-1-14 0-15,4-26 9 16,1-12 0-16,4-19 9 0,2-6-1 16,2 6-13-16,-1 2 2 15,-4 22-6-15,-4 13 0 16,-11 18 4-16,-5 13 1 0,-2 11 1 16,-3 3-1-16,8-6-2 15,3-4 0-15,8-11-1 16,0-5 1-16,2-10 2 15,-3-5 0-15,5-3 0 16,0 0-1-16,1 7 0 16,-1 1 2-16,1 6 4 15,5 2 2-15,-2 0 4 16,3-3 1-16,-8-10 8 0,-3-9 12 16,-5-13 1-1,-1-8-1-15,0-15 2 16,3-7-6-16,-5-20-4 15,-6-7-1-15,-5-11-11 16,-8-5-7-16,-1 8-3 16,-5 15-1-16,2 26 0 0,6 25 0 15,-7 29-7-15,2 19-1 16,0 35-8-16,0 18-3 16,13 32 6-1,3 7 1-15,13 6 4 0,4-8-44 16,2-11-98-16,3-3-116 15,3-20 125-15</inkml:trace>
  <inkml:trace contextRef="#ctx0" brushRef="#br0" timeOffset="142173.54">9726 7312 1454 0,'-11'12'76'0,"0"1"53"0,11-2-38 0,11-5 30 0,12-4-19 0,14-10-30 0,9-10-31 0,16-8-33 16,7-12-15-16,7-10-70 0,4 3-22 16,-12 2-20-16,-14 7 8 15,-16 26 60-15,-12 10 29 16,-13 26 31-1,-5 8 22-15,-10 17 30 16,-4 1 11-16,0-3 5 16,-5-4-10-16,1-11-9 15,-2-3 1-15,-1-17 8 0,5-4 4 16,3-15-5 0,4-6-8-16,2-8-22 0,1-5-7 15,4-4-12-15,-1 3-6 16,8 1-10-16,-1 4-3 15,6 13-5-15,-1 6-2 16,-1 9 1-16,-2 9 2 16,0 4-7-16,0 2-5 15,0-4-8-15,4-9-4 16,1-10 5-16,3-4 8 0,-3-8 10 16,1-4 6-1,-6 2 2-15,2-7 1 0,2 7-1 16,-1 2-3-16,3 10-4 15,1 7-2-15,6 12-2 16,8 4 3-16,4 1-20 16,7 0-6-16,-4-10-2 15,2-7-2-15,2-10 26 16,-6-10 11-16,-4-11 25 16,-9-8 18-16,-8-9 29 15,0-7 17-15,-8-18 22 16,0-6 3-16,-7-21-2 15,7-3-16-15,-4 5-44 16,1 16-15-16,3 37-20 16,-8 25-4-16,-2 38-3 0,-2 23-6 15,-4 41-9-15,-6 23 0 16,0 29-1-16,2 6-29 16,4 14-70-16,-5 12 187 15,10 5-99-15</inkml:trace>
  <inkml:trace contextRef="#ctx0" brushRef="#br0" timeOffset="160588.32">14402 3421 991 0,'7'-17'99'15,"-1"-7"75"-15,5 0-46 0,0 2 12 0,-6 6-10 0,-5 4-4 0,-2 9-24 16,-1 3-9-16,-5 14-19 0,-1 8-13 0,-2 17-8 0,0 12-8 0,1 18-12 0,6 10 0 0,-4 17-10 0,6 10-2 15,2 19-7-15,0 21-3 0,2 29-3 0,1 8 2 0,2 32 1 0,-1 2-3 16,7 7-4-16,2 14-4 0,6 7 0 16,1-2 0-1,1 14 0-15,-4-7 1 0,5-7 1 16,-6 0 1-16,0-19 2 16,-4-11 0-16,-8-6 1 15,-4-7 0 1,-8-11 0-16,-5-6 0 0,-4-3-1 15,1-2-3-15,3-9 0 16,5-4 1-16,5-15 3 16,3-17 0-16,5-18 4 15,0-14 1-15,6-29-3 16,1-13-2-16,1-17 1 16,0-6-3-16,-4-12 3 15,-4 0 5-15,0-10-5 16,-2-3 0-16,-2 0-4 15,3-8-5-15,-3 0 7 16,7 1-7-16,0 2 2 16,3-3-1-16,8 3-4 15,-2-3 6-15,8 2-1 16,1 2 0-16,4-4 3 16,0 3 0-16,1 0 0 15,-2-1 3-15,-4 1-9 16,0 2-1-16,-6 3-1 15,0 3-2-15,3 5 5 0,2 2-1 16,2 9 0-16,-2 3 1 16,-8 10 0-16,6 2 1 0,-9 3 0 15,-4 0 1 1,2 0 1-16,-1-1 1 0,-1-1-1 16,4-7 1-16,2-10-2 15,1-6-1 1,5-10-2-16,-1 0-2 15,9-12-1-15,2 2 0 0,10 0 0 16,10 1 0-16,21-3-1 16,7 1 0-16,16-2 0 15,3-2 0-15,10-4 0 16,16 1 0-16,32-1 1 16,11-2-1-16,18-5 1 15,12 4 0-15,5-1 0 16,7 2 1-16,36 2 1 15,-10 1 2-15,24 4 2 16,12-4 0-16,-9 2 2 16,28 3 0-16,-12 0-1 0,9 3 1 15,6 3 0 1,-15-1 0-16,14 3 1 16,-14-3 1-16,4 3 0 15,-11-4 3-15,-17 4 3 16,-1-1 0-16,-28-6 1 15,-5-1-2-15,4 0-2 16,-16 0-1-16,-12-1 0 0,-2 1-1 16,-15-2-1-16,1 0 0 15,-1 1 1-15,2 1-1 16,-3 0-10-16,5 0 26 0,5-2 2 16,-2 2 3-16,-11-4 12 15,-6-4-28-15,-27-5-9 16,-17-1-8-16,-34-7-72 15,-15 2-11-15,-54-20 40 16</inkml:trace>
  <inkml:trace contextRef="#ctx0" brushRef="#br0" timeOffset="173264.56">14437 4001 324 0,'3'-6'94'0,"0"-2"114"16,4 2 3-16,-6 0 7 0,1 1-8 0,-4 5-31 0,-7 1-26 0,-2 7-51 0,0-5-21 15,0 4-21-15,1-3 6 16,10 1 1-16,0-5-3 0,2 3-15 16,9-3-8-1,-2-1-12-15,9 1-6 16,5-2 2 0,3 2 0-16,2 0-2 0,10 0 0 0,1 2 4 15,12 2-11-15,10-2 1 16,6-2-2-1,11 0-13-15,6 0 3 0,3-5-2 16,9 1-2-16,16-1-1 16,8-3 0-16,13 3 0 15,2-3-1 1,-5 5-1-16,-3 3 0 0,17 0 0 16,-2 0 1-16,-3 0 1 15,0 0-1 1,-9 0 1-16,11-1-1 0,6-1 1 15,-2-1-1-15,-3 3 0 16,1 3 0-16,7 2 1 16,-2 3 0-16,1 0 0 15,-6-1 0-15,12 1 0 0,7 0-1 16,-1-8 1 0,5 0-1-16,9-9 1 15,0 1-1-15,10-3 0 16,1-2 1-16,-5 2-1 15,-1 3 0-15,-3 4 1 16,0 2 0-16,-18 4 0 16,-4 2 2-16,-6 4-1 15,0 2 0-15,4-4 0 16,4 2 0-16,-5-3 0 0,-2-2 0 0,3 0 0 16,1-2 1-1,1-1-2-15,0 2 2 0,-4 0-1 16,12-2 0-16,-3 0-1 15,5-2 1-15,2 0-1 16,2 2 0-16,3-4 1 16,-1 2-1-1,11 1 1-15,-4-3 0 16,8-3 1-16,-1-1 8 16,6-11 15-16,-7 0 1 0,1-6 11 15,-4 2-10-15,-21 0-12 16,1 2-1-16,-37 1-10 15,-16 4 3-15,-44 3-3 16,-20 1-4-16,-12 9-21 16,-15-2-24-16,-12 7-79 15,-8 7-59-15,-18 7-163 16,-4 9 183-16</inkml:trace>
  <inkml:trace contextRef="#ctx0" brushRef="#br0" timeOffset="174461.83">14554 4776 730 0,'-24'8'83'0,"8"-2"58"0,1-5 3 0,8-1 13 0,6 0-14 0,9-1-24 0,7-5-23 0,11 4-58 0,8 0-15 16,14 4-14-16,10 3-4 15,12-1-2-15,4 6-1 16,6-4 1-16,4 4 1 16,3-1 5-16,7-3 3 15,34 2 1-15,11-1 0 16,19-1-7-16,13-1-2 0,25-2-2 16,3 2 1-16,22-5-1 15,15 3 1-15,-7 1-3 16,8 3 2-16,17 4 0 15,-13-3-1-15,21 7 0 16,-3 1-1-16,-13-2 0 16,13 4 1-16,-18 1 0 15,0-5 0-15,9-2 2 16,-14 1 1-16,7-5-2 16,0 0 3-16,-9-8-1 15,7 0-1-15,2-8 4 16,-2 0-3-16,20-5 1 0,-6 1-1 15,2 2 1 1,13 7 3-16,-25 3 11 0,9 7 5 16,-21 2 2-16,-15 2-1 0,1-1-5 15,-12-6-3-15,-20-4-1 32,-8 0 0-32,-23-3-2 0,-11-5-3 15,-19-6-1-15,-20-2-1 16,-35-7-23-16,-22-1-47 15,-33 0-97-15,-15-4 86 16</inkml:trace>
  <inkml:trace contextRef="#ctx0" brushRef="#br0" timeOffset="175297.17">14710 5723 128 0,'-11'0'53'0,"-2"-4"115"0,7 4-5 15,-3-3 22-15,4-1-11 0,3-2-68 0,4 3-18 0,9 3-17 16,3 0-4-16,19 5-1 16,11 1 3-16,15 0-4 15,13 2-4-15,10 0-2 16,8-5-12-16,37 4-23 16,19-1-7-16,28-3-16 15,17 5-1-15,28 0-2 16,-3 1 0-16,24 2 0 15,11 0 1-15,-8 0 11 0,17-1 19 16,3 1 8-16,-5-2 4 16,19-1-4-16,-12-5-18 0,27 4-7 15,-6-1-3 1,-7 2-7-16,16 4 2 16,-21 4 0-16,20 2-1 15,-7 4-1-15,2-2 1 0,6-2 0 16,-5-6-1-1,18-9 2-15,-9-3 0 0,22-9 6 16,-1-5 6-16,10-2 7 16,-1-5 5-16,-2 2 3 15,-7 0-7-15,-17 2-8 16,-13 3-4-16,-47-2-10 16,-11-1 5-16,-57-1-115 15,-28-2 80-15</inkml:trace>
  <inkml:trace contextRef="#ctx0" brushRef="#br0" timeOffset="178485.22">13606 3441 384 0,'0'-7'104'0,"-5"2"93"0,-3-1-25 0,7 2-9 0,-7 1-31 0,6 2-13 0,4-4-25 16,2 2-9-16,0 1-9 16,-3 2-7-16,1 0-14 15,2 8-3-15,-7 2-7 16,3 8-5-16,-4 12-16 15,-11 4-8-15,3 11-7 16,-1 6-4 0,-7 2-2-16,2-2-2 0,7-12 0 15,-3-7 1-15,6-15-1 16,7 2 1-16,-1-14 1 0,2-2 1 16,-3-6 1-16,-2-8 0 15,-4-8-2 1,-2-6 0-16,9-1-1 15,2 1 0-15,13-6-1 16,1 1 1-16,8-10 0 0,3-1 0 16,-4-4 1-16,12 2 0 15,-16 5 1-15,5 8 1 16,-6 5 1-16,-5 1 1 16,5 10 1-16,-5 3 1 15,3 3 1-15,0 3 3 0,-1 5 7 16,0 2 5-1,-4 3 4-15,-6 3 1 16,-3 1-3-16,2-3 0 0,1 5-7 16,-2 0 0-16,3 2-7 15,0 6-3-15,4 12-3 16,2 1-1-16,2 14-2 16,1-4-1-16,0 7-1 15,2 2-1-15,0-6 0 16,-3 1 0-16,1-10 0 15,-2-2-1-15,-8-11-33 16,0-2-47-16,-4-9-197 0,-1-2 165 16</inkml:trace>
  <inkml:trace contextRef="#ctx0" brushRef="#br0" timeOffset="178780.86">13587 3626 326 0,'-10'0'120'0,"-1"0"87"0,-1 2-19 0,2 2 6 0,7-1-44 0,2 1-16 0,5-3-27 0,4-1-6 0,5-1-18 16,10-4-5-16,7 0-16 16,5-3-16-16,-3-1-19 15,-1 6-2-15,-7 3-215 16,-2 3 143-16</inkml:trace>
  <inkml:trace contextRef="#ctx0" brushRef="#br0" timeOffset="182773.93">13527 4214 568 0,'1'5'146'0,"-2"-2"136"0,-7-1 1 0,3-1-76 0,1-1-38 0,-3 2-69 0,7-1-29 0,-3 1-34 16,1 4-9-16,4 9-2 15,3 3 0-15,9 19-12 16,-1 4-3-16,-5 9-8 16,-1 5-1-16,-5-3-8 15,-2-4-25-15,0-10-91 16,-6-5-71-16,3-14 95 16</inkml:trace>
  <inkml:trace contextRef="#ctx0" brushRef="#br0" timeOffset="183209">13454 4394 793 0,'0'-11'117'0,"3"0"129"0,4 5-26 0,4-2-16 0,1 0-37 0,14-8-59 0,1 0-23 0,4-1-30 0,10 3-15 16,0-2-27-16,-3 8-7 15,-8 7-3-15,-3 1-1 16,-11 1-3-16,-4 10 1 16,-12-3 0-16,-5 6 3 15,-9 5 4-15,-11 0 0 0,0 6 1 16,-1-1-1-16,0-8 1 16,11 0-1-1,6-13-3-15,6-2-2 0,6 2-2 16,8 4 0-16,3-6-5 15,11 6 2 1,9 0 2-16,-4-2 0 0,6 9 3 16,-8 2 1-16,-2 3 0 15,-11 3 3-15,-13 0 10 16,-5 2 4-16,-16-2 7 16,-10 2-1-16,-5-4-12 15,-6-6-6-15,-6-6-46 16,5-1-41-16,-3-7-130 0,8 3 114 15</inkml:trace>
  <inkml:trace contextRef="#ctx0" brushRef="#br0" timeOffset="184474.23">13670 5167 808 0,'10'-5'138'0,"-5"-6"73"16,3-5-6-16,-5 4 10 0,-5-9-54 0,-7 5-23 0,-10 7-25 0,-5 1-15 0,-12 10-36 15,-2 9-18-15,-5 15-34 16,-2 14-13-16,7 10-10 16,11 1-1-16,25-1 0 15,15-6 4 1,25-6 1-16,11-1 1 0,3-11 1 15,8 0-19-15,1-14-105 16,10-4 88-16</inkml:trace>
  <inkml:trace contextRef="#ctx0" brushRef="#br0" timeOffset="185092.17">13988 6534 981 0,'0'19'120'0,"0"1"149"0,0 6-204 0,1-3-11 0,-1-4-35 0,0 0-6 0,-1-6-186 15,1 3 128-15</inkml:trace>
  <inkml:trace contextRef="#ctx0" brushRef="#br0" timeOffset="185239.38">14018 7228 1045 0,'6'9'77'0,"-1"-5"-24"0,4-4-88 0</inkml:trace>
  <inkml:trace contextRef="#ctx0" brushRef="#br0" timeOffset="185333.8">14084 7594 1449 0,'19'17'13'0,"-4"-9"-62"15,14-11 3-15</inkml:trace>
  <inkml:trace contextRef="#ctx0" brushRef="#br0" timeOffset="186427.81">14563 8329 1082 0,'7'1'103'0,"2"2"51"15,4 5-7-15,-1-5-67 0,7 2-23 0,11-3-25 0,10-2-6 0,17-2-8 16,12-4-5-16,11-4-8 0,9-1-3 0,2 7-1 16,12-3-1-1,18 7 2-15,13 7 0 0,5-3 0 16,3 7 0-1,2 0-1-15,10 1 0 16,12 0-1-16,0-4 1 16,7 1 0-16,2 1-1 15,5-7 0-15,9 0 1 0,12-1 0 16,-1 1 0-16,-3-1 2 16,10-1 6-16,-5 5 8 15,-6 2 0-15,4 2 1 16,3 2-8-16,-12 1-5 15,0 0-1-15,6-7-3 16,-3 0 1-16,-6-4 0 16,8-2-1-16,-7 0 2 15,-9 0-1-15,3 0 1 16,0 1 1-16,3 1 7 16,-1-2 6-16,4 0 9 15,7-3 1-15,-9-5-2 16,6 3-8-16,1 2-7 15,-2-3-3-15,-9 6-2 0,2-2-1 16,-4 1 0-16,-2 1-2 16,-7 0 0-16,-4-4 0 15,-4-3 0-15,-6 2 1 16,-3-5 26 0,-7 2 5-16,-19 2 4 0,-10 0 0 15,-6 4-27-15,-9 2-4 16,-17 0-5-16,-16 2 0 15,-14 3-1-15,-8-4-1 16,-6 5-4-16,-2 2 0 16,7-1-1-16,12-1 0 0,8-4 4 15,8-2 1-15,0-2-11 16,-10-6-28-16,-17-3-126 16,-14-2-148-16,-37-23 168 15</inkml:trace>
  <inkml:trace contextRef="#ctx0" brushRef="#br0" timeOffset="187672.82">14529 8989 402 0,'3'7'278'0,"5"-1"-12"0,1 5-89 0,5 0-12 0,4-1 5 0,7-6-20 0,13-2-31 0,1-2-18 0,15-3-28 0,4 0-10 0,5-1-24 0,0 3-9 0,4 2-13 0,-1 4-4 16,10-2-7-16,1 7-1 16,24-5-2-16,6-1 0 15,15-1 13-15,1-6 4 0,11-5 4 16,11-4 1-1,19-1-11-15,2-1 3 0,4 1-1 16,0 1 0-16,6 4-4 16,-4 3-6-16,3 5-3 15,-3 0-1-15,3 0-1 16,-5 2 0 0,8 2 0-16,1 4-1 0,4 2 1 15,4 2 1-15,7-2-1 16,-6 1 1-16,-2-2-1 15,5 2 0 1,10 0 1-16,-4-3-1 0,11 3 0 16,16-1 0-16,-16 2 0 15,1-1 0-15,8 1-1 16,-5-3 1-16,-15-1 2 16,3 1-1-16,-7-7 6 15,-14-4 1-15,8-6-1 0,2-3 0 16,-11 0-4-16,-3 5-2 15,0 4-2 1,-6 4 7-16,-8 4-1 16,-5 2 1-16,-17-3 1 0,-8-2-5 15,0-1-1-15,5-4 1 16,4-3 11-16,-7 5 0 16,-9-3-1-16,7 2 0 15,-3-6 2-15,6 6 3 16,-9-6 11-16,-10-4 0 15,0-3-6-15,-1-11-3 16,7 3-8-16,4 0-1 16,-10-3-1-16,-2 3 0 15,-5-2-1-15,5-1-2 16,-7 1-4-16,-7 0 1 0,-31 4-72 16,-22-2-62-16,-46-5 71 15</inkml:trace>
  <inkml:trace contextRef="#ctx0" brushRef="#br0" timeOffset="188724.64">13099 8229 854 0,'-3'-1'145'0,"2"-1"229"0,-1-3-210 0,0 2-18 0,2 0-1 0,0-2-35 0,0 2-21 0,2 3-44 16,0 7-15-16,2 13-25 15,0 13-4-15,-3 18-3 16,1 7 0-16,6 0 2 15,-1-4 0-15,12-15 0 16,3-10 1 0,2-17 3-16,5-5 10 0,-3-17 28 15,1-6 20-15,-3-10 21 16,-4-4-4-16,-1-5-14 16,-3-3-23-16,0 13-22 15,0 0-7-15,4 18-23 0,2 14-1 16,3 18-7-1,4 8 2-15,1 10 10 16,3-6 4-16,0-8 4 16,0-4 2-16,2-12 4 0,-7-9-2 15,-6-4 26 1,-1-4 15-16,-4-7 38 0,-4-10 19 16,-8-17-2-16,-2-9-9 15,-6-26-35-15,-8-2-17 16,-4-4-27-16,3 10-12 15,-1 20-49-15,2 12-64 0,5 33 64 16</inkml:trace>
  <inkml:trace contextRef="#ctx0" brushRef="#br0" timeOffset="-201152.66">16923 3183 799 0,'-11'-8'56'0,"-3"-1"57"0,3 2 3 15,0-1 36-15,3 2-9 0,7-2-16 0,-3 3-10 0,4 1-27 0,5 4-16 0,-2 8-34 0,2 6-16 0,-3 14-13 0,-2 8 0 16,1 16-3-16,6 10-1 0,-3 20-3 0,4 11 4 0,8 10 6 15,-3 2 4-15,-1 2 22 16,7 5-7-16,-1 22-4 16,-3 12-3-16,-1 11-21 0,-6 12 2 15,-8 12-3-15,-3 9-1 16,-3 7 0-16,3 9 0 16,1 6 0-16,-4-7 3 15,7 9-1-15,-1-1-1 16,5-5 2-16,0 3-1 15,-2 9 0-15,0-4 0 16,2-10-3-16,-3 10 0 16,-4-7-2-16,-3-4 0 15,0-2 0-15,4-7 0 16,-9-20 9-16,7-10-4 0,-5-23 6 16,7-9-6-16,7-6-6 15,0-3 4-15,10-7-3 16,-5-8 3-16,2-12 1 15,-1-3 1-15,-2-2-1 16,3 6 0-16,-2-7 1 16,-5 1 0-16,3-15 1 15,-1-3 0-15,-3-14 2 16,-2-7 1-16,2-12 4 0,-2-1 0 16,3-8-2-16,2 1 0 15,0-9-2 1,-2-5-1-16,1-2 1 15,-3-4 0-15,-2-9-72 16,-2-4-60-16,8-7 67 0</inkml:trace>
  <inkml:trace contextRef="#ctx0" brushRef="#br0" timeOffset="-199528.12">18293 8445 501 0,'0'-1'152'0,"0"-2"167"0,-2 0-14 0,-3 1-50 0,-2 2-30 15,-1 0-59-15,-2-3-19 0,2 1-41 0,2-3-15 0,4 5-28 0,2 0-20 0,-1 8-28 16,4 7-7-16,-1 15-8 0,-2 12-3 0,1 15 3 16,-1 4 0-1,2-2 0-15,-2-3 0 0,0-5-58 16,-3-7-53-1,6-9-324-15,-3-10 262 0</inkml:trace>
  <inkml:trace contextRef="#ctx0" brushRef="#br0" timeOffset="-198709.62">17482 7802 651 0,'1'3'125'15,"-1"-3"189"-15,-1 0-121 0,-2-1-2 0,-5-4-26 0,-5 3-61 16,-4 1-13-16,-8 2-33 0,-2 7-18 0,0 5-24 0,-1 6-9 16,2 3-6-16,4 1-1 0,10-1-1 0,4-1-1 0,13-1-1 0,1 1 0 15,11 3 2-15,1-4 1 0,4 4 1 16,-2-7 1-16,2 0-1 15,0 2 1-15,-12-4 1 0,-2 0 1 16,-18 6 1 0,-4-5 1-16,-7 4-3 15,-4-4 0-15,-3-3-22 0,-2-2-34 16,3-10-111-16,3-1-96 16,10-1 135-16</inkml:trace>
  <inkml:trace contextRef="#ctx0" brushRef="#br0" timeOffset="-198416.88">17696 7821 1200 0,'-6'3'124'0,"0"3"87"0,3-1-45 0,-4 3-33 0,4-2-39 0,3 8-47 0,2 7-8 0,-1 14-17 0,3 6-10 15,-1 9-7-15,0-1-1 0,-2-6-47 16,1-2-66-16,1-4 63 15</inkml:trace>
  <inkml:trace contextRef="#ctx0" brushRef="#br0" timeOffset="-197744.96">19187 8370 314 0,'-3'4'86'0,"-6"-2"156"0,6 4-67 16,1-6 9-16,2 0-11 0,3 0-32 0,5-3-11 0,-2 3-2 0,5 0-4 0,0 3-25 0,-4 4-12 0,-3 16-19 0,-2 9-12 0,-2 15-18 0,-6 13-11 0,1 9-17 16,-3 2-3-16,2-1-4 0,-2 1 0 0,5-13-15 0,0 0-25 15,3-10-110-15,0-9-109 0,6-18 135 0</inkml:trace>
  <inkml:trace contextRef="#ctx0" brushRef="#br0" timeOffset="-197278.16">18697 7889 846 0,'-2'-5'88'15,"-3"0"115"-15,2-6-59 0,-2 5 9 0,-4 0-19 0,-2 1-45 0,-5 2-17 0,-6 11-25 0,-3 3-14 0,0 4-23 16,1 14-6-16,5-4-4 16,6 3-1-16,9 2-3 15,4-8 0-15,8 2-1 16,3-2 1-16,12 0 3 0,1-1 0 16,1-1 1-16,0-1 1 15,-9 2-1 1,-3-2 1-16,-15 4-20 15,-9 1-25-15,-11 1-132 16,-3 0-100-16,1-3 143 0</inkml:trace>
  <inkml:trace contextRef="#ctx0" brushRef="#br0" timeOffset="-196978.73">18783 7949 905 0,'34'-5'129'0,"2"-5"65"0,2-1-40 0,-4-1-29 0,-7 10-62 0,-2 1-22 0,-7 7-26 0,-7 5-7 0,-10 5-5 0,-4 6-2 0,-11 1 0 15,-5 4 1-15,-5 3 0 16,4 2 0-16,-2-7 2 15,11 0 0-15,12-9-1 0,7-2-1 16,18-4 1-16,5-1-1 16,7-6-1-16,0-3-36 15,6 0-291-15,-5-9 227 16</inkml:trace>
  <inkml:trace contextRef="#ctx0" brushRef="#br0" timeOffset="-196680.71">20713 8800 688 0,'0'-9'133'0,"0"-1"132"0,0 7-49 16,0 3-57-16,5-3-63 0,1 3-96 0,-1-2-59 0,6-1-204 0,1-1 167 0</inkml:trace>
  <inkml:trace contextRef="#ctx0" brushRef="#br0" timeOffset="-196527.31">21576 8608 1414 0,'28'19'90'0,"-10"-3"46"0,-6-1-55 16,-6-8-22-16,-7-4-26 0,2-8-71 0,4-9-57 0,8-15 52 0</inkml:trace>
  <inkml:trace contextRef="#ctx0" brushRef="#br0" timeOffset="-196386.18">22199 8649 905 0,'30'20'122'0,"-5"1"194"0,-3-4-281 0,-11-4-82 0,-6-5-85 0,8-13 75 15</inkml:trace>
  <inkml:trace contextRef="#ctx0" brushRef="#br0" timeOffset="-196226.91">22956 8764 1142 0,'2'0'3'0,"-9"2"-3"0,17-4-94 0,-1-6 68 15</inkml:trace>
  <inkml:trace contextRef="#ctx0" brushRef="#br0" timeOffset="-196106.81">23346 8794 1436 0,'20'19'51'0,"-5"-2"-57"0,-9-15-1 0</inkml:trace>
  <inkml:trace contextRef="#ctx0" brushRef="#br0" timeOffset="-192757.64">17676 7971 332 0,'2'11'66'0,"-2"1"59"16,-2-2-12-16,-3 7-17 16,-3-4-3-16,0-1 1 15,-1 1 4-15,7-5 9 16,1 0-1-16,1 1 6 0,-2-6 7 15,4 7-15-15,4-2-16 16,4 3-26-16,2-2-16 16,-5 2-15-16,-1-4-4 15,-6-1 4-15,3-3-4 0,3 2 0 32,-1-5-1-32,8-3-11 0,-1-5 3 15,1-5-4-15,0-1 1 16,1-5 1-1,-2 0-4-15,3 0 10 0,-4-1 2 16,0 1 7-16,-7-3 0 16,-4 0-4-16,0 1-5 15,-4-6-9-15,-3 4-2 0,3-3-3 16,-7-2-1-16,7 4 3 16,-8-4 0-1,1 7-2-15,4 9 0 0,-5 10-8 16,-4 2-3-16,-1 11-2 15,4 4-2-15,-11 10-10 16,16-2-19-16,-3-1-82 16,-3 2-69-16,10-2 97 15</inkml:trace>
  <inkml:trace contextRef="#ctx0" brushRef="#br0" timeOffset="-191803.41">18993 7873 461 0,'0'0'186'0,"-1"3"159"0,-1 2-76 0,-6-5-32 0,2 3-64 0,-11-1-28 0,9-2-35 16,8 0-16-16,-11 0-31 15,12 0-13-15,-2 9-15 16,-4 0-5-16,5 14-3 0,6 2-11 16,-3 8-12-1,4 8-2-15,-7 1-4 16,-5 4 3-16,2 3-1 15,-2-8 1-15,-1-5-1 0,1-6 0 16,5-11 0 0,0-9-1-16,2-12 0 0,2-9 0 15,1-16 1-15,0-4 1 16,-2-10 0-16,-3-7 2 16,-3-4-1-16,-7-1 0 0,-1-2 0 15,7 9 0-15,4 17 1 16,0 7 0-16,0 15 12 15,4 0 13-15,-4 12 3 16,3 4 7 0,-3 4-10-16,-3 12-10 15,10 4-4-15,-7 7-8 0,1 13-3 16,1-3-2 0,-4 2-1-16,2 1-3 0,-1-11-16 15,-7-5-24-15,1-12-79 16,-2-9-48-16,-4-13 84 15</inkml:trace>
  <inkml:trace contextRef="#ctx0" brushRef="#br0" timeOffset="-190781.59">20320 8832 1000 0,'22'-7'23'0,"-1"1"-32"0,-4-3-144 0,5 4 106 0</inkml:trace>
  <inkml:trace contextRef="#ctx0" brushRef="#br0" timeOffset="-190653.49">20921 8829 1539 0,'11'1'39'0,"-1"1"-39"15,-9-2-60-15,-9-2 39 16</inkml:trace>
  <inkml:trace contextRef="#ctx0" brushRef="#br0" timeOffset="-190490.47">21421 8906 1351 0,'24'5'62'0,"-2"-1"43"15,-11-5-286-15,-5-4 137 0</inkml:trace>
  <inkml:trace contextRef="#ctx0" brushRef="#br0" timeOffset="-188213.64">24344 7887 401 0,'8'-1'123'0,"-3"1"142"0,0 0-14 0,1 0-38 0,-6-2-18 0,2 2-48 0,-2 0-21 0,0-2-32 0,4-1-7 0,-4-6-8 16,0-5-7-16,0 3-14 16,-4-4-7-16,-9 6-20 15,2 6-9-15,-14 3-15 16,-5 0-6-16,-10 6-3 15,-2 4-2-15,7 1 1 16,5 4-2-16,14 0-1 16,12 2-3-16,7-1 0 0,9-1 1 15,10 6 6-15,1-7 1 16,5 7 2-16,-1-2 2 16,-4-5 0-16,-5 1 0 15,-7-2 1 1,-8 1 0-16,-6 0 1 15,-8 4-1-15,-15-2 0 0,-3-1-1 16,-16 6-3-16,0-2-1 16,-3 1-31-16,1-1-22 15,8 2-78-15,7-4-43 16,8-6-102-16,9-3-100 0,11-10 218 16</inkml:trace>
  <inkml:trace contextRef="#ctx0" brushRef="#br0" timeOffset="-187768.17">24628 7753 880 0,'0'-1'126'15,"-1"-3"91"-15,-1 4-3 0,2 4-44 0,-1-3-41 0,-1 4-43 0,-1 4-14 0,-2 13-15 16,-6 0-11-16,-3 15-14 0,-10 4-8 16,-4 11-14-16,-2 8-2 15,0 6-5-15,13-1-2 16,9-4 0-16,8-3 0 15,14-15-1 1,6-7 0-16,7-22 1 16,8-10 9-16,-4-17 20 0,4-6 6 15,0-14 21-15,-7 1-1 16,-9-1 1 0,-6 5 9-16,-18 3-9 0,-11-2-8 0,-9 10-28 15,-3 5-25-15,-5 12-31 16,3 8-16-1,-4 8-44-15,8 5-37 16,11-7-234-16,9-2 221 0</inkml:trace>
  <inkml:trace contextRef="#ctx0" brushRef="#br0" timeOffset="-187269.13">24925 7752 1552 0,'5'0'116'0,"-1"0"39"16,-5-4 20-16,1 4-32 0,1-3-29 0,14-2-36 0,0 4-19 0,9 1-37 0,-2 1-10 16,2 12-10-16,-5 3-2 15,-5 9-3-15,-5-1 0 16,-9 1-1-16,-11 0 0 16,-11-4 3-16,0 10 1 15,-8-10 3-15,10-1 2 16,1-6 1-16,12-10-2 0,7 0-3 15,12-1-2-15,3 5-2 16,12 8 2-16,0-3 1 16,-3 3 0-16,2 6 5 15,-10 1-2-15,-8 2 2 16,-6-2 1-16,-12 0-1 16,-2-1 2-16,-14 0-5 15,-4-3-16-15,-19 2-54 0,-7-4-47 16,-6 0 2-1,-1 1 36-15</inkml:trace>
  <inkml:trace contextRef="#ctx0" brushRef="#br0" timeOffset="-177733.83">15119 8527 197 0,'-5'8'78'0,"-5"-1"72"0,4-1-16 0,5-1-51 0,-4 1-24 16,5-4-29-16,1 1-7 0,-1 0-8 0,0-3-3 0,2 1 3 0,6 4-1 0,-7-3-1 0,1-2-1 15,0 1-4-15,-1 1 2 0,6 7 22 0,-7-7 10 16,-2 1 6-16,-3-1 0 0,5-2-24 15,-1 0-9-15,-1-2-7 16,0 0 2-16,2-1 2 16,0-9 5-16,5 9 17 31,-3-5 5-31,-2 8 19 0,0-2 2 0,0 2-15 16,0-1-6-16,0-1-22 15,0-1-7-15,0 1-8 16,0 1 0-16,0-1-2 15,0 0-1-15,3-1 1 16,-1 0 2-16,-2 0 2 16,0 0 2-1,-2 1 1-15,-8-10-1 0,9 12-1 16,-1 0-2-16,-1 0-1 16,-2-10-1-16,9 7 2 15,-4-6 0-15,6 7 0 16,-5 2 1-16,-1 0 1 15,0 0 0-15,0 0 0 16,0 0 0-16,0 2-3 0,0-1 1 16,0-1 1-1,0 0 4-15,0 0 32 0,-3 2 5 16,-6-2 4-16,1 1-3 16,-1-1-27-16,-4 0-3 15,-3 3-4-15,-1-3-2 16,1 2-4-16,-3 1-2 0,2 5-5 15,4 0-3-15,0 6-3 16,2 5-1 0,10 3 0-16,-7-1 1 15,13 5 1-15,-2 0 1 16,2-4 4-16,6-3 0 16,-2-10 2-16,-1-3 4 0,6-10 12 15,-3-7 6-15,7-10 6 16,-4-4 0-16,-2-7-6 15,4 1-2-15,-5-4-6 16,0 4-1-16,-6-1 1 16,-2 4 0-16,-3 6-1 15,0 4-2-15,-5 10 2 16,5 8-1-16,0 7-5 16,-1 9-1-16,1 12-8 15,-2 3 0-15,2 6 1 16,3-3 0-16,7-2 0 15,1-4 0-15,3-4-1 0,2-10 1 16,3-4-1-16,-3-9 1 16,-1-4-53-1,0-8-50-15,0-8-179 16,3-6 152-16</inkml:trace>
  <inkml:trace contextRef="#ctx0" brushRef="#br0" timeOffset="-177279.1">15287 8485 845 0,'0'1'121'0,"-1"1"95"0,1 0-43 0,0 4-50 0,1-1-35 0,1 7-43 15,0 6-9-15,-2 10-21 0,0 5-9 0,-2 14-6 0,0 4 0 16,2 7-5-16,-1 2-4 0,1 2-52 15,0-7-41-15,0-8-36 16,3-14-1-16,-1-15 56 16,1-15 44-16,-3-16 58 15,-3-9 20-15,-1-19 12 16,0-8-1-16,-6-8-2 16,4-1 1-16,-2 1 0 15,5 5 2-15,6 6 1 0,8 13-11 16,3 10-13-16,8 2-6 15,8 13-11-15,0 0 0 16,5 10 4-16,-2 7 1 16,-3 4 3-16,-8 3 0 15,-14 6 1-15,-6-3 0 0,-12 1-3 16,-7-2-4 0,-8 1-8-16,-1-5-3 15,-2 0-61 1,0-3-40-16,2-6-126 0,4-4 111 0</inkml:trace>
  <inkml:trace contextRef="#ctx0" brushRef="#br0" timeOffset="-176902.41">15631 8573 758 0,'-1'2'124'0,"-5"-1"73"0,4 4-61 0,2 3-40 0,0 3-39 0,6 5-6 0,2 6-13 0,0-3-5 0,3 3-17 0,-1 0-6 15,-1-10-4-15,4-2 6 16,1-5 13-16,3-5 16 15,-1-8 20-15,-3 1 3 0,1-13 1 16,-3 1-9 0,-5-1 2-16,-3-6-5 0,-7 1-4 15,-1 0-4 1,-6 0-21-16,1 3-1 16,2 12-14-16,-1 4-5 15,-4 4-18-15,1 7-24 0,-1 8-85 16,-7-1-54-1,5 9-302-15,6 1 278 16</inkml:trace>
  <inkml:trace contextRef="#ctx0" brushRef="#br0" timeOffset="-176704.15">15919 8589 1233 0,'0'3'129'0,"-2"-1"95"0,2-2-62 0,0-2-53 0,2-3-46 0,2-7-51 16,-1 1-9-16,-1-4-126 16,4 6-252-16,-1 0 227 15</inkml:trace>
  <inkml:trace contextRef="#ctx0" brushRef="#br0" timeOffset="-176054.13">16337 8423 756 0,'-8'5'185'0,"-8"-5"136"0,2 6-110 0,0-4-32 0,-10-5-76 0,10 6-18 0,-8-6-33 16,1 4-16-16,-1 12-22 0,-3 0-11 16,-1 15-11-16,3 8-6 15,5 13-4-15,6-3 1 16,12-4 2-16,5-5 1 16,18-17 2-1,12 1 2-15,3-20 4 16,1-1 6-16,-4-9 8 0,-5-4 3 15,-6-3 8-15,-15-6 4 16,-1 8 7-16,0 2 1 16,-11 2 0-16,3 7-5 15,-5 3-15-15,-8 5-4 16,5 20-10-16,5 2-2 16,2 4 2-16,10-4 1 0,2-8 2 31,-1-8 2-31,7-6 3 0,0-5 5 0,1-10 8 15,1-4 4-15,-5-6 14 16,-2-4 2 0,-5-1 14-16,2 7 6 0,-10-7-6 15,-9 1-3-15,-2 7-27 16,-6 1-14-16,-2 16-22 16,2 5-27-16,-4 9-82 15,5 5-55-15,6-3-326 16,9 6 297-16</inkml:trace>
  <inkml:trace contextRef="#ctx0" brushRef="#br0" timeOffset="-175384.91">16568 8527 938 0,'0'2'131'0,"0"3"78"0,0 1 4 0,-3 3-75 0,2 1-39 0,1 6-52 0,-5 3-12 0,3 6-22 16,1 5-8-16,-2-2-2 16,1-3-1-16,-1-1 0 15,1-7 1-15,1-7 3 16,1-9 3-16,0-1 9 15,-3 2 9-15,0-11 5 16,3-4-2-16,3-12-9 16,6-2-10-16,8-3-8 15,4 2-2-15,-2 6 2 0,3 6 1 16,-9 9 0-16,-2 12-2 16,-7 5-1-1,-4 10-2-15,0 5-2 0,-3 1-1 16,-1-1-1-16,2-6 1 15,2-7 1-15,0-10 2 0,0 1 4 16,6 0 3 0,-3-14 2-16,-1-1 2 15,6-6-2-15,-3-5-2 0,4 2-3 32,4 2-2-32,1 5-3 0,10 3-1 15,2 9-3 1,4 6 1-16,7 14-2 0,-1 6 3 0,-1 9 1 15,-9-4 1 1,-10 5-26-16,-6-4-50 16,-7 8-218-16,-3 2 182 15</inkml:trace>
  <inkml:trace contextRef="#ctx0" brushRef="#br0" timeOffset="-156249.2">15414 10630 436 0,'-8'4'111'0,"1"-1"74"0,4-3 8 0,-1-4 17 0,4-7-51 0,6 3-26 0,0-3-37 0,4-3-3 0,-1 7-5 0,-6 3 2 15,-3 7-6-15,-4 6-8 16,-7 16-7-16,-2 1-6 16,0 13-3-1,5 8-12-15,4-1-19 16,4 6-5-16,1 0-21 0,4 2 2 15,3-1-3-15,-2-5-3 16,-6-9-30 0,-3-3-65-16,-5-14-221 0,-3-6 188 15</inkml:trace>
  <inkml:trace contextRef="#ctx0" brushRef="#br0" timeOffset="-155996.46">15108 10566 1292 0,'-4'4'142'16,"4"2"81"-16,10-4-63 0,7-1 3 0,9-4-23 0,8-5-9 0,17-6-8 0,6-2-16 0,18-6-43 0,-2 3-15 0,-4 0-31 0,-4 5-8 15,-16 5-45-15,-14 5-70 0,-2 8-373 0,3 2 302 0</inkml:trace>
  <inkml:trace contextRef="#ctx0" brushRef="#br0" timeOffset="-155285.58">15881 10869 1498 0,'0'-3'79'15,"4"-2"3"-15,-4-4 99 0,0-5 6 0,-11-2-11 0,-1-1-33 0,-14-4-60 0,-2 5-25 0,-7 5-40 0,5 5-11 0,-1 11-11 0,4 7-9 0,3 15-11 16,5 11-1-16,7 6-5 0,6 5-6 0,9-8 4 0,1-8 3 0,9-15 9 16,8-11 12-16,-1-13 12 0,4-10 5 0,3-14 10 0,-2-3 7 0,-2-5 12 15,-5 2 2 1,-1 9-7-16,-7 8-7 15,-6 12-24-15,-1 11-8 16,-1 14-8 0,6 10 0-16,5 8 3 0,2 2 4 0,15-8 2 15,10-6 1-15,9-16 2 16,9-10 2-16,2-17 5 16,2-3 2-1,-14-10 8-15,-5-1 6 0,-19-6 14 16,-9 1 5-16,-11-4 16 15,-12 1 3-15,-18 9 1 16,1 11-11-16,-3 17-28 16,-1 15-12-16,1 27-25 15,6 11 0-15,8 26 0 16,4 14 1-16,12 19 6 16,3 6 2-16,7 7 3 15,1-6 1-15,-5-9 1 16,-2 1-4-16,-22-4-19 0,-12-2-9 15,-19-11-11 1,-9-10 7-16,-5-20 27 0,-1-13 13 16,5-34 34-16,5-13 13 0,15-38 8 15,10-23-6 1,28-28-22-16,23-13-12 16,38-10-17-16,20 1-2 15,37 3-2-15,14 0-4 16,-1 0-22-16,-4-3 356 0,-20 2-241 15</inkml:trace>
  <inkml:trace contextRef="#ctx0" brushRef="#br0" timeOffset="-130256.1">1004 8247 357 0,'-11'12'82'0,"-2"1"102"0,7 0-14 0,-3-4-12 0,4 2 2 0,0 2-13 0,2-2-15 0,3 1-31 0,-2-2-20 16,1 1-25-16,-1-3 2 0,4 3-11 0,1-7 2 15,8 6 2-15,2-4-3 16,6 1 1-16,9-6 4 0,8 2-20 15,13-1-9 1,17-2-5-16,9 1-6 16,11-1 4-16,3 0 1 15,-1 5-10-15,-4 0 3 0,5 4 1 16,14 4 8-16,12 0 2 16,8-4 3-16,5-1 4 15,-2 0-6 1,16 0 0-16,8-2-6 15,8 0-7-15,1-1 1 0,7 1-1 16,-2 1-1-16,-3 1-2 16,-2 3-4-16,-14-2-3 15,2 4 0-15,6-1 0 16,5-1 0-16,-2-4 1 0,2 1 1 16,3-2-1-1,-4-1 1-15,7-4-1 16,-3-1 2-16,16-3-2 15,1-6 0-15,9-6-2 16,11 1-1-16,-7-5 0 0,5 2 0 16,7 1 1-16,-17 0 1 15,-3 10-1-15,-1 4 1 16,-16 4 1-16,1 4 2 16,-6-1 0-16,0-5 0 15,6 0 1-15,-2 0 0 16,3-6-1-16,2 3-1 15,7-1-2-15,-1-5 1 16,4 6 1-16,2 0-1 0,-4 0 0 16,-3-1-1-16,0 4 0 15,-3 0 0-15,-5-1 12 16,-3 1 5-16,-3 1 2 16,-3-1 1-16,-13-3-5 15,2-3-2-15,-14-2 1 16,-15 3 1-16,-27 10-3 15,-17 3-12-15,-28 12-2 16,-13 9 1-16</inkml:trace>
  <inkml:trace contextRef="#ctx0" brushRef="#br0" timeOffset="-102903.02">1487 7972 331 0,'-11'11'53'0,"0"-4"63"0,-2 1-20 0,5-5-26 0,2 0-7 0,6 0-24 16,1-3-4-16,3 0 34 0,0 0 17 0,3 3 31 0,-1-1 14 0,7 1-20 0,1 3-12 15,-2-4-24-15,1 1-15 0,-7 0-24 16,-3 2-5-16,2 1-10 15,-5 4-2-15,-1 5 1 16,-3 6-1-16,0-1-1 0,-1 4 1 16,0 8-2-16,-1-3-1 15,3 12-4 1,0 7-2-16,3 4-3 0,4 8-3 16,-1 0-1-16,1 0-2 15,0 3 1 1,-4-7 1-16,0 3 1 15,0-2 0-15,-3 3 0 16,-2 1 0-16,-6 4 1 16,10 4 1-16,1 4-4 15,-2 4-1-15,7-1-2 0,-3-7-1 16,-2-4 2-16,0-4 2 16,-2 2 0-16,0 0 0 15,-1 5 0-15,0 0-1 16,-5 0 2-16,0-8-1 15,4-2 1-15,-1-8 0 0,-1-9 2 16,2 0-2-16,1-3 0 16,-3 2-1-16,6-1-1 15,-3 1 6-15,1-4 14 16,2 2 0-16,0-4 1 16,2 4-6-16,4-1-12 15,0-1-1-15,-6 0 4 16,2-1 0-16,3 3-7 15,3-2 0-15,12-6-6 16,-3 3-1-16,-2-11 6 16,5 3-1-16,-2 1 1 15,2-1 1-15,-3 6 1 16,-2-2 1-16,0 7-1 0,3 0-1 16,-2 4 1-16,-2 1 0 15,1-3 0-15,-2-1 0 0,8 4-1 31,-6 0 1-31,7 7 0 16,-3 2-1-16,2 1 1 0,-5-1 0 16,4-3 0-16,-1 1-1 0,6-1 0 15,1-4 0-15,4-1 0 16,3 2-1 0,3-4-1-16,0-2 0 0,2-2-2 15,-5-3 0-15,7 2-1 16,1-1 1-16,4-5-1 15,1-1 0-15,2-4 1 16,0-1 0-16,16-4 3 16,3 2 0-16,15 3 0 15,2-6 1-15,0 1-2 16,-4-3 0-16,-6-8-1 16,-3 2 0-16,14-1 1 15,7-3 1-15,14 2 0 16,4 2 0-16,-6-2 0 15,-1 1 0-15,-4 2-1 16,2 0 1-16,14-5 0 16,5 5 0-16,0 0 1 0,0 2 0 15,0 1 0-15,9-1 0 16,7 1-1-16,3 0 1 16,-5-3 1-16,-5-1-1 0,13-4 0 15,0-1-1-15,0 0 0 16,-3 1 0-1,-8 2 1-15,12 4 0 16,4 3 1-16,-3 3-1 0,-13 6 2 16,-5-5 0-1,11 3-2-15,-4 2 0 16,2-5 0-16,-7 3-2 16,-8-3 1-1,9 0 1-15,4-2 0 0,4 2 1 16,-9-2 0-16,-3 5 0 0,10-3-1 15,2 2 0-15,2-1-1 16,-5 2 1-16,-9 2 0 16,9 0 1-16,5 1-1 15,0 2 1-15,-8-4-1 16,-3-4 1-16,2 3 0 0,9-6 0 16,0-5 0-1,-10 0 2-15,-4-11 3 16,-2 5 3-16,13-4 2 15,-5-1-1-15,-5-3-2 16,-9-3-1-16,-4-5-1 16,4 2 0-16,8-4-3 15,-9 2 0-15,-8-5 1 0,-7-1-1 16,-8-7 13-16,5-7 10 16,7-1 7-16,-4-4 1 15,-8-2-8-15,-6 0-14 16,-14-5-6-16,-6 4 0 15,-3-4-2-15,-8 2 7 0,-5-3 3 16,-4-1 1-16,-4-4 19 16,-4 0 0-16,-7-5 0 15,-7-1-2 1,-6 0-19-16,1-5-3 16,-1-2-6-16,2 4-2 15,1 0 1-15,-5-1-1 0,1 1 3 16,-6 3 3-16,-1 3 11 15,-1 1 4-15,-10-6 6 16,0 1-5-16,0-6-12 16,0-2 1-16,0-3-7 15,0-1 2-15,0-1-6 16,3 4-3-16,-1 9-1 16,2-1 3-16,-4 10 11 15,-4-4 1-15,4 5 2 16,-2-1-5-16,7-10-1 15,-1 2-8-15,4-11-1 0,-3-2 1 16,-5-3 3-16,0 5 2 16,0-4 1-16,-2 11 0 15,4-1-5 1,-4-2 6-16,2 7 8 0,0-7 1 16,-1 7 4-1,-4-2 6-15,0 10-8 0,-4 3-1 16,6 5-9-1,-5-1-8-15,2 1-2 0,4-1-2 16,-3 1 3-16,5 3 0 0,7 1 3 16,-7 0 1-1,1 4-1-15,2 2-2 16,-3 9-7-16,2 2 0 16,4 3-3-16,-4 2 1 0,3-4 4 15,1-1 1 1,-3 6 3-16,0-4 0 15,3 0 1-15,-4-1 0 0,-2-8 1 16,0 3 0-16,0-7 1 16,0-2 0-16,0 2-2 15,0-2 0-15,-2 2 0 16,2 4-1-16,2 3-1 16,-2 1-1-16,0 4-1 0,0 1 2 15,-3 2-1 1,-2 2 2-16,0-1 6 0,-7-1 1 15,7-2-2-15,-4 2-1 16,1-7-6-16,6 5-1 16,-1-2-3-1,1 0-1-15,6 10-3 16,-4 7-2-16,0-1 1 0,0 1 1 16,0-1 2-16,0 2 1 15,0 0 3-15,0 0 1 0,0 0 3 16,0 0 1-16,0 0 0 15,0-3 2-15,3-3-1 16,-2 1-1-16,6-1-1 16,-3 4-2-16,3 0-5 15,-7 2-2 1,8 4-4-16,-1 2-1 16,4 5 3-16,5 1 1 0,-2-4 5 15,7 3 3-15,-2-1 1 16,3 1 2-16,0-8-1 15,3 2 1-15,5-2 1 16,0-1-1-16,5-2 1 16,-5 0-1-16,-3-2 2 15,-2 2-1-15,-5 0-1 16,3 0-1-16,-8 2-25 16,-2-2-26-16,1 1-44 15,2 1-11-15,6 2 9 16,2 4 12-16,1 3 3 15,-8-4-30-15,5-1-199 16,-9 2 187-16</inkml:trace>
  <inkml:trace contextRef="#ctx0" brushRef="#br0" timeOffset="-102312.14">12744 8420 380 0,'-11'-8'57'0,"0"5"81"0,5 2-80 0,-5 1 16 0,-2 0 4 0,5 6 15 0,1-1 13 0,0-1 6 0,4 6-2 16,-5-5-13-1,3 4-13-15,2 4-26 16,-3-4-6-16,4-3-6 15,2 2 1-15,2-3 8 16,7 6-4-16,3 3-12 16,3 8-7-16,1 2-20 15,3-2-5-15,-3 2-2 16,6 1-2-16,3-1-1 16,2-1 1-16,1-2-2 0,-2-6 2 15,-1-2 1-15,2-7 2 16,-1 4 5-16,0-1 1 0,-6-2 6 15,-10 2 11 1,-4 2 15-16,-4-3 6 16,-6 1 4-16,-7 3-9 15,-6 0-15-15,-8 1-8 0,-10 4-13 16,-15 4-7-16,-18 4-26 16,-6 3-27-16,-16 13-99 15,6 13-245-15,-14 14 240 16</inkml:trace>
  <inkml:trace contextRef="#ctx0" brushRef="#br0" timeOffset="-96634.06">15090 9073 336 0,'-6'-13'103'0,"9"-9"144"0,2 2-20 0,0 4-7 0,4 5-22 0,-6 9-39 0,2 4-16 16,-3 8-34-16,-2 1-9 0,1 1-13 0,1 1 3 0,13-2 13 0,8-5 5 0,27-6-15 0,24 0 0 0,35-3-24 15,17 1-20-15,24 6-22 16,-2 5-18-16,9 10-9 0,-1 3-2 16,-30 2 383-16,-11-1-281 15</inkml:trace>
  <inkml:trace contextRef="#ctx0" brushRef="#br0" timeOffset="-94696.95">2152 8523 326 0,'-9'-8'51'0,"-4"3"67"0,-1 5-3 16,-3 5-12-16,1 3 7 0,3 4 2 0,-1-1 7 0,9-1 28 0,4-1 4 0,-2-1-5 16,1-3-7-16,1 1-37 0,-4 0-18 0,0 4-31 0,2 3-17 0,0 4-18 0,-3 5-6 15,-1 3-7-15,1 5-3 16,6 5-1-16,8-4 0 15,6 3 0 1,6 2-1-16,4-2 0 0,-2 0-1 0,8 2 1 16,-3-3 1-16,1 0 1 15,-4 0 0-15,-3-6 0 16,1-8-1-16,-2-8 1 16,-1-8 0-1,3-9 1-15,2-11 1 16,4-10 3-16,4-3-1 15,12-5 0-15,8 4 0 0,10-3-2 16,7 6 0-16,7 6-2 16,-4 5 0-16,-1 6 0 15,0 6-2-15,-3 3 2 16,2 2-1-16,4 2 1 16,5-1 0-16,1 6 0 15,-6 1 0-15,-11 4 0 0,-12 2 0 16,-18 8 0-16,-9 2 2 15,-21 5 1 1,-3 4 1-16,-14 4 0 0,-2 0-1 0,0-10-1 31,10-7 1-31,6-20 3 0,1-13 2 16,20-18 2-16,-2-2 2 0,15-3 4 31,7 6 0-31,10 11-3 0,9 4-3 16,9 14-11-16,16 2-1 15,10 6 0-15,8-3 0 16,2 6 0-16,-5-2 0 16,2 11 0-16,4 0 0 0,4 12 2 15,-4 4-2-15,-5 7 2 16,-14-4-1-16,-8-6 1 16,0-5 14-16,1-16 25 15,10-3 3-15,1-18 22 16,-4-4 4-16,-9-11 0 15,-15-7 4-15,-13-4-9 16,-4-5-20-16,-15-6-10 16,-2-4-3-16,-12-1-5 15,-4 0 1-15,-21-3-8 16,-13 1-28-16,-18 5-121 16,-15-3 448-16,-50-6-280 15</inkml:trace>
  <inkml:trace contextRef="#ctx0" brushRef="#br0" timeOffset="-71104.17">6789 8652 966 0,'-13'11'136'0,"1"-5"107"0,2-1-66 0,7-8-17 0,2 0-15 0,2 3-6 0,-1-3-39 0,-3 4-23 16,-3 15-38-16,-7 6-17 0,0 28-20 0,-1 7 0 0,0 22-2 0,1 9-1 0,4 9 2 0,4-6 0 0,10-17 0 16,3-17-1-16,17-22-1 15,7-10-2-15,5-22 1 16,11-6 0-16,4-22 2 16,3-12 0-16,21-10 0 15,9-5-1-15,21 2-3 0,17 2-2 16,12 7-1-1,6 8-2-15,13 8 2 16,7 11 2-16,-4 9 2 0,-4 8 1 16,-24 15 1-16,-17 5-1 15,-19 10 1-15,-3 2 0 0,-14 0 3 16,-9-7 3 0,-8-14 1-16,-7-6 2 15,-8-20 2-15,0-9 3 0,-1-12 3 16,3-5 0-16,1 0-1 15,7 4-8-15,2 16-6 16,7 6-2 0,10 13-10-16,9 7 1 15,17 9 1-15,9-2 5 0,29-3 2 16,13-10 2-16,8-12 0 16,1-5-2-16,-14-14 17 15,-8-9 15-15,-12-7 32 16,-19-3 14-16,-37-7 3 15,-23 3-3-15,-43-11-18 16,-17-8-15-16,-26-16-33 0,-7-6-38 16,-8 3-79-1,-2 13-52-15,10 31-166 16,1 16 181-16</inkml:trace>
  <inkml:trace contextRef="#ctx0" brushRef="#br0" timeOffset="-69193.03">8275 9228 556 0,'19'-11'118'0,"0"0"93"0,-10-4-29 0,1 1-18 0,-7 3-15 0,0 2-14 0,-3 4-38 0,-3 3-15 0,-3-9-33 15,3 2-10 1,-4-1-9-16,7 9-1 0,-1-1 9 31,1-1 3-31,-2 0 11 0,1 6 3 16,-1 16-9-16,-3 3-5 16,-1 3-19-16,-2 10-8 15,-5-7-10-15,7 15-2 16,0 1-6-16,4-3-1 15,10 13-3-15,-5-4 0 16,10 12 5-16,-4 6-1 16,6 20 1-16,-4 6 1 0,-5 14 0 15,3 2 1-15,-7 5-2 16,0 10 0-16,-1 14-2 16,5 2-1-1,-1 5 0-15,5 0 0 0,4-1 0 16,0 7 0-16,10 2 2 15,2-1 1-15,4 0 0 16,5 2 0-16,6-1 0 16,5 2 0-16,9-9 0 0,7 1 1 15,4-7 1-15,0-7-1 16,-1-10 0-16,0-10 1 16,9-12-3-16,12-4 1 15,22 0-1-15,13 3-1 16,4-10 1-1,3-1-1-15,-1-5-2 0,11-7 1 16,7-1 3 0,2 0 1-16,1 2 2 0,0 8 1 15,10 0-2-15,1 1 1 16,-1-3-3-16,3-3 1 0,5-6-5 16,9-4 0-16,8-2-1 15,11-4-3 1,6-8 6-16,2-3 0 0,16-7 2 15,-4-4 1 1,-4-8 1-16,3-3 1 16,0-9 0-16,-8-7 0 15,10-9 3-15,7-5 2 0,-11-11 2 16,4-4 0-16,9-13-2 16,-14-2 0-16,1-6-2 15,13-4 0-15,-14 1-1 16,5-3 0-16,12-1-2 15,-13 2 1-15,-1 5-1 16,5 2 2-16,-13 2 0 16,-11-4 1-16,0 0 7 15,0 0 1-15,-17-5 5 16,-7-3 3-16,-9-3-6 16,-9 0-1-16,-7-8-2 15,-2 1-4-15,-12-10 1 16,-6 1-1-16,0-2-1 15,6 1-2-15,-4-2 0 0,-2 1 0 16,-18 1 5-16,-4-2 2 16,1 1 4-16,-3-4 2 15,5 4-1 1,-12-8 2-16,-13-6-2 0,-2-3-3 0,-7-9 11 16,5 1-4-16,1 2 7 15,-6 0 6 1,-1-2-4-16,-6 0-2 0,-13-6-6 15,-9-3-1 1,-17-2-2-16,-5-6 2 16,1-3-5-16,-6-8-4 0,4-13-7 15,7-1 0-15,3 1 1 16,3 5 0-16,0 16 16 16,-1 1 12-16,-12-1 15 15,3 4 4-15,-6-2-13 16,-5 4-13-16,-2 6-16 15,-5 5-5-15,3-6-4 16,1 0 0-16,7-7 0 16,6 1 0-16,3 12-1 15,0 6 2-15,1 20 12 0,-7 4 2 16,-2 14 7-16,-4 6 1 16,-7 7-7-1,-3 8-3-15,3-2-8 16,-1-4-3-16,5 2-9 0,-3-4-3 15,4 3 1-15,2 4-1 16,-5 2 5-16,0 8 1 16,-3 3-7-16,-4 1-7 15,4 2-41-15,-7-1-22 16,-1 0-48-16,-3-3-25 0,3-2-63 16,1-3-56-16,7 1 154 15</inkml:trace>
  <inkml:trace contextRef="#ctx0" brushRef="#br0" timeOffset="-68746.16">20905 9232 1032 0,'0'2'98'0,"-4"-2"76"0,-7 1-30 0,-2 4-38 0,-6-3-27 0,5 1-41 0,0 6-19 0,1 4-16 16,2 4-3-16,-5 9-3 0,2 8-3 15,-10-1 5-15,2 1 1 16,5-9 5-1,4-6 2-15,10-13 10 0,5-3 10 16,10-8 17-16,4-6 5 0,20-11-7 16,5-8-3-1,13-9-8-15,6 1 4 16,-8-1 8-16,-5 12-3 16,-18 3-2-16,-10 10-10 15,-7 16-20-15,-4 10-9 16,-3 26-8-16,-5 11 3 15,3 5 11-15,2-4 7 0,9-12-3 16,8-10-2-16,3-15-27 16,1-8-29-16,0-16-154 15,3-10 124-15</inkml:trace>
  <inkml:trace contextRef="#ctx0" brushRef="#br0" timeOffset="-68017.99">21003 7881 955 0,'3'1'121'0,"2"-1"92"0,3 0 6 0,-2-7-42 0,7-1-30 0,-8-3-44 15,-4-4-20-15,-10 3-31 16,-6 1-15-16,-7 1-26 16,-6 7-8-16,-13 9-10 0,-8 1-1 15,-1 12 2 1,9 3 1-16,7 0 2 0,14 3-3 15,9 0 0-15,8-4-1 16,7 6 2-16,11-5 1 16,11 4 3-16,8 0 1 0,3-3 2 15,8 1 1 1,-9-3 0-16,-6-1-4 16,-16 1 0-16,-14-6 0 15,-17 1-1-15,-10 5 4 0,-19-4-5 16,-6 5-14-1,-5-6-39-15,-4-2-41 16,20-5-101-16,3-9-84 0,17-11 150 16</inkml:trace>
  <inkml:trace contextRef="#ctx0" brushRef="#br0" timeOffset="-67684.13">21191 7747 831 0,'11'-7'164'0,"0"6"125"0,-5 4-94 0,-1 8-23 0,-5 17-58 0,-8 10-22 0,0 13-36 0,-3 2-12 16,2-1-19-16,6-3-4 15,-2-8-2-15,5-1-2 0,0-7-5 16,3-6-1-16,-1-4-33 16,-1-5-34-16,1-7-110 15,-2-10-100 1,9-4 141-16</inkml:trace>
  <inkml:trace contextRef="#ctx0" brushRef="#br0" timeOffset="-67478.16">21472 7715 1606 0,'3'-8'129'0,"-3"4"61"0,-3 2-22 0,-10 10-61 0,-3 9-42 0,-7 12-46 0,0 9-7 15,5-1-10 1,-3 0 4-16,10-4-73 16,6 0-57-16,5 0-445 15,5 11 348-15</inkml:trace>
  <inkml:trace contextRef="#ctx0" brushRef="#br0" timeOffset="-55744.07">3104 12449 887 0,'3'-9'216'0,"-3"4"186"15,-2 5-138-15,-7 5-33 0,-1 12-95 0,1 5-34 0,-1 13-43 0,9 3-12 0,2 12-19 0,9-4-11 0,7 5-13 0,5-1-3 16,4-1 1-16,-1 0 0 15,-6-10 1-15,1-1 4 0,-9-11-63 32,-4-5-61-32,-7-19-215 0,6 2 178 15</inkml:trace>
  <inkml:trace contextRef="#ctx0" brushRef="#br0" timeOffset="-55572.38">3090 12158 1703 0,'-18'14'129'0,"1"5"65"0,3-3-33 16,3 1-93-16,0-4-21 0,9-7-50 0,0-8-39 0,6-10-138 0,7-9-223 0,14 7 225 0</inkml:trace>
  <inkml:trace contextRef="#ctx0" brushRef="#br0" timeOffset="-55222">3482 12418 1235 0,'-14'31'106'0,"3"1"65"0,5 1-28 0,1 5-36 0,5 8-41 16,3 10-42-16,2 4-19 0,6 7-4 0,-2-7 0 0,4-13 1 15,-7-8 2-15,2-17 5 16,-6-9 31 0,-5-18 48-16,-5-7 16 0,-5-18 18 15,-1-8-22 1,0-11-38-16,4-2-16 0,12 1-21 16,4 4-7-16,12 8-4 15,4 8 0-15,6 12-3 16,2 11-5-16,2 10-8 15,-2 13-2-15,-4 14 3 16,0 8 1-16,-3 12-22 16,-1 2-26-16,-4 10-86 0,-1 1-56 15,0-1-164-15,-1-1 189 0</inkml:trace>
  <inkml:trace contextRef="#ctx0" brushRef="#br0" timeOffset="-54450.05">4235 12801 937 0,'6'-3'125'0,"2"1"162"0,0 1-65 0,-6 1 31 0,-2 1-22 0,-11-2-37 0,-2 2-22 0,-1 6-56 15,-7 1-20-15,1 7-47 16,-10 1-19-16,0 3-25 15,-7 5-7 1,15 9-14-16,7 6-5 0,15 5-3 16,11-3 0-16,12-6-2 15,6-13-1-15,9-12 4 16,-1-9 2-16,3-13 13 16,-5-10 6-1,-5-16 6-15,-5-10 3 0,-3-12 0 16,-6-4 2-16,-5-7 1 15,-7-5 3-15,-4-7 5 16,-3 1 1-16,-11 7 7 16,-2 8 0-16,-1 27 5 0,4 15-4 15,5 27-17 1,-1 15-8-16,4 29-17 16,0 9-4-16,10 24 4 15,5 6 3-15,9 5 4 16,0-2 2-16,11-8 2 15,-1-5-12-15,9-17 0 0,3-11-1 16,10-12 1-16,-1-16 13 16,-1-13 4-16,-8-6 2 15,-9-20 4-15,1-7 0 16,-11-13 2-16,-1-5-1 0,-3-7 3 16,-10-4 2-1,0 6 1-15,-6 6 5 16,-4 11 8-16,-1 11-1 0,-10 15-4 15,-1 10-8-15,-5 16-15 16,-1 10-4 0,-1 12-5-16,7 9 1 0,1 13 0 15,10 5 0-15,6 2 3 16,7-4 0-16,9-14 2 16,6-8 0-16,8-17-1 15,2-8 2-15,9-19 1 0,2-7 1 16,8-13 6-16,2-12 3 15,1-7 10 1,5-5 1-16,10-5-3 16,7 0-2-16,-5 6-8 15,-9 6-2-15,-15 10-1 16,-18 5-4-16,-10 12-63 16,-8 4-65-16,-14 6-167 15,0 0 154-15</inkml:trace>
  <inkml:trace contextRef="#ctx0" brushRef="#br0" timeOffset="-54240.07">5057 12823 1129 0,'1'0'195'0,"9"-1"292"0,14 5-330 0,7 11 24 0,12 11-42 15,12 14-32-15,0 9-51 0,-1 4-20 0,-5 7-21 16,-10 0 3-16,-14 0-37 16,1 0-43-16,-14 0-96 15,9-3 78-15</inkml:trace>
  <inkml:trace contextRef="#ctx0" brushRef="#br0" timeOffset="-43325.66">3236 9414 471 0,'0'0'141'0,"0"-2"119"0,-1 2-54 0,1 2-10 0,0-1-13 0,0 2-8 0,1 1-3 15,-1-4-9-15,2 0-24 0,1 1-12 0,-6 15-31 0,3 11-17 0,-5 28-30 0,2 11-13 0,-2 26-22 16,2 2-6-16,0 6-8 16,1-6-2-16,2-10 2 15,0-10 0 1,3-14-17-16,-1-3-22 0,1-23-107 16,-3-5-98-16,0-28 129 15</inkml:trace>
  <inkml:trace contextRef="#ctx0" brushRef="#br0" timeOffset="-43071.43">2965 9830 1228 0,'-13'-5'149'16,"2"4"82"-16,8 2-54 0,-5 4-20 0,10-5-45 0,6-8-8 0,14-9-30 0,11-13-9 0,19-8-18 16,16-5-8-16,9 6-18 0,4 5-7 0,-4 8-8 0,-12 12 10 0,-6 12-123 0,-11 3-96 0,-1 11 115 0</inkml:trace>
  <inkml:trace contextRef="#ctx0" brushRef="#br0" timeOffset="-42357.94">3777 9899 944 0,'-3'-22'138'0,"-2"2"107"0,-2-4 8 15,-6 1-57-15,2 4-21 0,-5-2-40 0,0 1-20 0,-7 5-34 0,1 3-23 0,-4 10-23 0,0 10-16 0,2 16-17 0,-4 4-1 0,2 18-8 16,4 3 2-16,13 4 1 0,1-4 0 16,16-9 2-16,4-9-1 15,10-18 2-15,8-8 1 16,0-12 1-16,2-13 1 0,-1-7 1 15,-5-8 1-15,-7-1 2 16,1 1 3-16,-10-1 2 16,-4 11 0-16,-4 12-3 15,-2 12-3-15,-4 15-5 16,0 11-1-16,-1 14-1 16,5 9 0-16,9-7 0 15,12 0 0-15,12-18 1 16,8-10-1-16,13-13 2 15,2-6 0-15,4-13 0 16,-4-8 2-16,-6-6 5 16,-10-8 8-16,-3 0 25 15,-11-8 12-15,-9 3 24 16,-6 4 2-16,-17 7-4 16,-4 10-9-16,-15 18-20 15,0 14-7-15,-2 31-18 0,-6 17-4 16,3 20-11-1,3 9-4-15,3 9-4 0,10 5-1 0,14 8-3 16,2 6-2 0,12 3-10-16,2 0-14 0,-8-13-9 15,-5-7-3 1,-19-12 12-16,-11-12 15 16,-12-20 16-16,-9-15 6 0,-2-34 5 15,-2-16-1-15,6-37 8 16,4-10 4-16,24-23 1 15,18-4 1-15,32-4-12 16,21 1-4-16,37-7-6 16,13 5-2-16,6 1 0 15,1 3-2-15,-12 7 315 16,1 1-230-16</inkml:trace>
  <inkml:trace contextRef="#ctx0" brushRef="#br0" timeOffset="-41573.94">4951 9989 504 0,'2'18'52'0,"-5"-1"96"0,-2 0-104 0,-8-2-8 0,-1 2-16 0,-8-1-19 0</inkml:trace>
  <inkml:trace contextRef="#ctx0" brushRef="#br0" timeOffset="-40852.99">4656 10385 310 0,'3'0'107'0,"2"0"87"16,3-1-10-16,3-4-5 0,-6 0 0 0,6 2-1 0,-8-3-24 0,-2 2-13 0,-1 3-16 0,-1-2-16 0,-7 3-31 15,-8 1-17-15,-11 12-38 16,-4 3-10-16,-10 18-12 15,-3 6 0-15,4 13-4 16,10 9-3-16,5 3-1 16,9 6-5-16,18-10 2 15,9-12 0-15,16-13 6 16,10-17 2-16,8-14 2 16,5-8 2-16,-3-11 3 0,-7-5 2 15,-10-7 11 1,-2-2 7-16,-7 0 19 15,-4 6 2-15,-11 9-4 16,-7 3-5-16,-5 14-21 0,-2 8-4 16,0 17-12-16,8 8-1 15,5 3-4-15,12-4 2 16,14-12 1-16,4-13 0 0,11-13 6 16,0-12 13-1,-10-11 35-15,-6-5 17 0,-11-3 24 16,-7-3-1-16,-10 1-18 15,-7 5-14-15,-10 1-24 16,-4 3-12-16,-13 11-19 16,2 8-10-16,-6 14-34 15,1 8-45-15,2 10-117 16,6 3-72-16,16-2 134 16</inkml:trace>
  <inkml:trace contextRef="#ctx0" brushRef="#br0" timeOffset="-40071.67">5096 10693 813 0,'25'-2'107'0,"-2"2"77"0,-6 0-6 0,-3 5-55 0,0 11-36 0,-3 3-50 0,0 4-13 0,-6 4-15 15,1 1-3-15,-6 4-3 0,2-2 1 16,-2-10-17-16,0-7 38 15,0-13 38-15,3-5 17 16,3-12 48-16,6-5-28 16,5-5-15-16,10 2-14 15,6 1-28-15,-3 0-10 0,0 7-27 32,0 3-6-32,-5 12-4 0,-4 2-2 15,1 16 3-15,-5 0 0 16,0 9 0-16,-4 2-1 15,1 0 1-15,-6 0 1 0,5-7 1 16,-1-6 3-16,2-9 0 16,7-2 0-16,-4-3-1 15,4-6 2-15,-5 3 0 16,-2 0 0-16,-3-5 1 16,1 4 0-16,0-5-1 15,0 0 1-15,2 1-2 16,4-5 0-16,2 2 19 15,4-2 4-15,-7 2 10 16,-1-1 10-16,0 2-4 16,-7-2-1-16,2 1-2 15,-1 6-5-15,-1 2-9 16,-2 4 4-16,0 18-5 16,-5 5-6-16,1 23-10 15,-3 10-8-15,-1 16-4 16,-3 7-2-16,-7 4 1 0,-1-7-8 15,4-8-35-15,2-4-21 16,4-18-12-16,2-7 9 0,0-17 38 16,0-21 23-1,-2-2 18-15,-1-24 9 0,2-26 10 16,-1-18 3-16,0-31 6 16,2-7-2-16,8-1 7 15,10 7 0-15,16 34-4 16,7 14-7-16,7 28-22 15,-7 10-3-15,-8 16-5 16,-5 9 2-16,-13 3 3 16,-3 5 2-16,-9 5 2 15,-3-1 1-15,-14 4-3 16,-6 1-3-16,-12 1-41 16,-11-4-33-16,-1-3-121 15,3-3-130-15,5-13 182 16</inkml:trace>
  <inkml:trace contextRef="#ctx0" brushRef="#br0" timeOffset="-39473.08">6444 10885 990 0,'12'-6'163'0,"-2"-2"160"15,-7 0-37-15,-6 2-47 0,-7-5-38 0,-6 3-71 0,-3 3-35 0,-7 3-43 0,-1 2-29 16,0 10-22-16,0 7-7 16,10 8-11-16,1 2 4 0,16 0-1 15,6-2-1-15,12-12 1 16,5-8 2-16,3-12 6 15,0-5 2-15,1-7 5 16,-3 0 1-16,-7 6 1 16,-1 1-2-1,-8 5 0-15,1 7-1 0,-7 8-3 16,0 8-2-16,-4 9-17 16,-1 4-2-16,-4-1 0 15,6-6 1-15,7-14 15 16,5-8 4-16,8-16 2 15,14-7 3-15,8-4 16 0,4-3 5 16,2 9 2-16,-3 7-2 16,-8 9-13-16,-3 5-6 15,-9 13-3-15,-10 6 0 16,-1 8-4 0,-10 3-3-16,0 3 1 15,-1-3 2-15,-7-7 4 16,-4-1 6-16,-4-14 5 0,5-3 0 15,0-16 9-15,0-11-1 16,11-13-7-16,2-4-3 16,13-2-15-16,2 3-1 15,5 6-102-15,13 9-66 0,9 9 94 16</inkml:trace>
  <inkml:trace contextRef="#ctx0" brushRef="#br0" timeOffset="-39152.78">7043 10909 903 0,'3'0'93'0,"-1"0"47"0,9-2-21 0,5-1 2 0,7 0-24 15,2-2 2-15,5-6-3 16,4 2 2-16,-11-6 23 15,4 6 3-15,-14-4 18 16,-10 1 7-16,-8 5-24 16,-15-2-11-16,-7 7-31 15,-8 4-20-15,0 11-22 16,-1 9-15-16,5 11-25 16,8 12-7-16,14 6-6 15,9 1-1-15,17-3-1 0,12-10 3 16,16-13-60-16,6-9-42 0,6-14-417 15,3-12 329-15</inkml:trace>
  <inkml:trace contextRef="#ctx0" brushRef="#br0" timeOffset="-30617.24">13972 14079 958 0,'0'-2'141'15,"-3"-1"142"-15,-4 3-73 0,-5 5-25 0,-4 1-46 0,-8 13-59 0,-3 0-20 0,2 6-35 0,2 3-11 0,11 4-16 16,8-2-5-16,8 4-2 15,9 3-1-15,12-9 4 16,4 1 1-16,4-11 4 16,-2-10 5-16,1-8 31 15,-7-6 20-15,-6-16 30 16,0-6 8-16,-6-12-2 0,-7-10-7 16,-8 1-3-1,-7-3 2-15,-8 12-17 16,-7 2-11-16,-3 16-29 15,-3 11-20-15,-3 11-23 16,-2 10-24-16,5 7-62 0,4 2-40 16,11-2-116-16,6-4-114 15,28-8 212-15</inkml:trace>
  <inkml:trace contextRef="#ctx0" brushRef="#br0" timeOffset="-30357.16">14472 13564 1374 0,'-5'-20'186'0,"-1"3"107"0,-7 10-107 0,-6 6-20 0,2 10-80 0,-4 5-19 0,4 10-19 15,-3 4-6-15,-1 12-18 16,-3 7-10-16,12 16-14 15,1 10-4-15,11 13-4 16,6 6-27-16,7 4-132 16,1-6-59-16,2-19-368 15,1-6 328-15</inkml:trace>
  <inkml:trace contextRef="#ctx0" brushRef="#br0" timeOffset="-30217.7">14186 14299 1131 0,'5'-36'109'0,"3"1"113"0,8 1-17 0,12-4 6 0,-4 5-43 0,7 1-81 0,1-6-42 0,-4 7-72 16,1-2-76-16,5-4 59 16</inkml:trace>
  <inkml:trace contextRef="#ctx0" brushRef="#br0" timeOffset="-30010.73">14917 13533 972 0,'-13'-38'219'0,"1"6"220"0,-15 1-202 0,-11 6-19 0,-8 15-83 0,-4 2-34 0,-1 19-50 15,12 13-22-15,10 12-25 16,6 7-6-16,18 18-12 0,10 6-2 15,14 10 4 1,9 3 3-16,10 6-71 16,1-3-88-16,7 1 97 15</inkml:trace>
  <inkml:trace contextRef="#ctx0" brushRef="#br0" timeOffset="-29813.68">14494 14000 1614 0,'20'-16'104'15,"6"0"56"-15,4 0-24 0,6-6-34 0,7 2-30 0,5-9-45 0,9-1-53 0,-2 2-155 0,9 3-306 0,7 1 274 16</inkml:trace>
  <inkml:trace contextRef="#ctx0" brushRef="#br0" timeOffset="-29543.28">15169 13700 1198 0,'-16'-8'136'0,"-1"-1"132"0,8 9-43 0,-14 3-53 0,8 5-29 0,-4 8-65 0,0 1-23 16,9 10-28-16,9 3-11 15,10-2-14-15,7 0-3 16,11 1-2-16,0 2 2 16,-2-1 1-16,0 5 2 15,-12 3 1-15,-5 0-1 0,-13 3 1 16,-8 0-2 0,-6-5-24-16,-7-1-28 0,-8-18-104 15,-3-8-68-15,8-15-226 16,9-11 240-16</inkml:trace>
  <inkml:trace contextRef="#ctx0" brushRef="#br0" timeOffset="-29034.64">15194 13900 1052 0,'5'13'123'0,"3"1"97"0,1 2-39 0,1-2-38 0,6-3-41 0,1-5-44 0,8-4-9 0,5-11-11 0,10-4-4 0,7-6 5 0,2-3 5 16,-6-5 25-16,-7 0 7 15,-16 4 12-15,-12 2 3 16,-12 2-11 0,-15-1-6-16,-19 4-23 15,-6 7-17-15,-9 16-26 0,6 8-11 16,14 22-21-1,9 8-5-15,24 16-1 0,8 4-14 16,27-7-26-16,12-12 2 16,18-24 5-16,1-11 18 15,-1-11 40-15,-4-13 3 16,-12-12 3-16,-6-8 3 0,-7-13 3 16,-7-9 3-16,-4-13 8 15,-3-7 13-15,-8-7 22 16,0-5 15-16,-12-5-1 15,-2 6 4 1,-3 16-2-16,-7 13-6 0,4 32 11 16,-3 17-18-1,-1 24-29-15,4 17-15 0,-1 19-19 16,7 8-2-16,2 14 1 16,6 4 1-16,5 10-15 15,-1 3-23-15,1-4-75 16,1-6-25-16,-1-23-110 15,-1-19-45-15,2-28 178 16</inkml:trace>
  <inkml:trace contextRef="#ctx0" brushRef="#br0" timeOffset="-28867.57">15846 13470 1677 0,'-10'9'118'0,"10"4"48"0,12 3-35 16,16 1-61-16,8-17-26 0,15-5-31 0,12-3 2 0,17-15 314 0,15-4-242 15</inkml:trace>
  <inkml:trace contextRef="#ctx0" brushRef="#br0" timeOffset="-7543.27">7269 15537 1016 0,'1'-6'180'16,"-1"-2"118"-16,-1 2-42 0,-1-8-28 0,0 3-61 0,2-1-27 0,4 8-44 0,0-6-12 0,3 12-16 0,1 6-7 0,-4 11-16 16,-1 12-9-16,-3 24-10 0,-1 15-4 0,-5 29-4 0,-6 15-2 0,-3 13-6 15,-3 6-3-15,3-2-4 16,0-3 0-16,4-20 0 16,5-11-10-16,1-30-46 15,5-18-35-15,8-30-89 0,3-19-42 16,8-33-269-1,3-19 287-15</inkml:trace>
  <inkml:trace contextRef="#ctx0" brushRef="#br0" timeOffset="-7109.07">7652 16045 1028 0,'0'21'175'0,"-3"-2"199"0,1 1-120 0,-6 5-63 0,2 0-52 0,0 9-83 0,3 11-25 0,3 7-26 0,1 11-5 0,9 2-2 15,4-7-4-15,9-12-4 0,3-11-1 0,1-21 0 0,1-11 1 0,-3-12 10 0,0-10 6 0,-4-14 18 0,-4-2 12 0,-7 0 10 16,-2 5-2-16,-2 11-12 15,-1 8-12-15,9 22-18 0,8 13-4 16,25 25-4-16,4 6 1 16,13 2 2-16,-2-10 1 15,-1-23-1-15,-1-13 0 16,-11-28 20-16,-9-12 25 0,-10-15 39 16,-5-8 20-16,-12-9 13 15,-4-4-10 1,-15-6-31-16,-7 2-17 15,-6-2-31-15,-3 11-15 16,3 11-42-16,2 9-31 16,6 23-110-16,9 15-93 15,12-4 146-15</inkml:trace>
  <inkml:trace contextRef="#ctx0" brushRef="#br0" timeOffset="-6034.6">11178 16935 776 0,'0'-7'121'16,"0"-1"117"-16,0 0-51 0,-2-1-57 0,1 1-32 0,-6 3-19 0,4 2 0 0,-1 3 14 0,-1 0 4 16,2 3-29-16,3 4-15 0,9-1-22 15,5-4-4 1,10 1 16-16,11 1 11 16,21-2 18-16,12 0 3 15,30 1-16 1,3 0-12-16,17 3-12 0,13 4-5 15,29-4 9-15,12 3-3 16,12-9-8-16,15-1-2 0,-16-10-10 16,-8-2 1-1,-17 1-1-15,-24-7 0 0,-17 9 0 16,-7 2-1-16,-31 8-2 16,-16 8-4-16,-22 6-26 15,-9 4-35-15,-7 12-119 16,0 3 307-16,-9 17-148 15</inkml:trace>
  <inkml:trace contextRef="#ctx0" brushRef="#br0" timeOffset="-4193.09">13683 16782 1257 0,'0'4'68'0,"0"-4"36"0,0 2 5 0,-2-4-5 0,2 1 3 0,0-9-17 0,4 1-6 0,5-1-20 15,-1-4-14 1,-3 6-19-16,3 2-14 0,-4 11-4 16,-2 1 5-16,-2 14 17 15,0-2 9-15,-2 4 5 16,1-3-3 0,1-5-14-16,0-1-8 0,3-7-11 15,3-3-2-15,1-3 2 16,-6 0 5-16,10-3 3 15,2 1 1-15,-2-1-2 16,6 3-3-16,-4 5-3 0,1-2-1 16,7 5-6-1,5 0-2-15,12-2-5 16,3-1 2-16,19-5 3 16,6 0 0-16,10-2 3 15,5-1-4-15,-4 2-1 16,-5-3 1-16,6 3 1 0,5-1 0 15,23-1-1 1,12 2-2-16,4-1 0 0,1-4-1 16,2 6-1-16,-1-3 0 0,23 3 0 31,1 3 4-31,13-2 3 0,-2 1 3 16,15-2 10-1,-2-5 2-15,6 0 0 0,8-6 1 16,-3-3-9-16,-1 0-4 0,10-3-2 15,-2 4-2-15,-12 5-2 16,-6 0 1-16,-10 7 1 16,-13 1 1-16,-12 9 6 15,-11-3 0-15,-31 13-3 16,-21-3 3-16,-36 0-36 16,-7 4-40-16,-23-5-84 15,-11 5 262-15,-36-3-125 16</inkml:trace>
  <inkml:trace contextRef="#ctx0" brushRef="#br0" timeOffset="-3336.6">13782 17468 1169 0,'-1'0'110'0,"1"0"96"16,0 0-72-16,1-4-37 0,1 1-29 0,9-1-37 0,2 0-5 0,10 0 2 0,6 0 2 0,10 4-1 0,1 2-5 16,-1 6-8-1,2-2-4-15,-5 2-1 16,1 3-1-16,-15 2 3 16,-8-2 4-16,-20-2 5 15,-7 7 1-15,-15-2-3 16,-4 2-3-16,-6 5-7 15,-4-4-2-15,7 2-3 16,0-2 1-16,18-4-1 16,4-7-3-16,18 0-3 0,8-6 0 15,12 0 2-15,10 2 6 16,7-2 10-16,5 3 8 16,9 7 14-16,-6 2 5 0,-10 1 2 15,-4 4-3-15,-25 2 5 16,-8-2 0-16,-23 10-3 15,-10 6-5 1,-22 7-23-16,-4 1-11 0,-4 3-43 16,7-5-27-16,7-7-54 15,7-7-28-15,15-14-122 16,7-9-283-16,20-21 337 16</inkml:trace>
  <inkml:trace contextRef="#ctx0" brushRef="#br0" timeOffset="-2967.83">14344 17524 1446 0,'10'-4'73'0,"-1"0"38"0,5-2-19 0,0 1-15 0,5 4-18 0,5-1-39 0,6-4-8 0,13 3-6 0,5 0-4 16,12-1 1-16,-3 4 1 16,-11 7 20-16,-13 4 13 15,-27 3 17 1,-17 11 3-16,-25 5-16 0,-13 5-14 16,-8 11-18-16,-3 1-4 15,15 3-5-15,1 2-1 0,23-3-5 16,8-3-2-1,15-10-6-15,12-4-2 16,13-18-1-16,11-3 2 16,14-14 3-16,6-6 18 0,16-10-66 15,8-2-42-15,-1-14-135 16,-4-2-213-16,-3-14 268 16</inkml:trace>
  <inkml:trace contextRef="#ctx0" brushRef="#br0" timeOffset="-2588.45">15242 17174 1338 0,'-7'13'159'0,"-2"10"155"0,1 28-192 0,-3 14-37 0,-2 23-49 16,9 3-21-16,-3 1-13 15,6-4-2-15,6-11-2 0,4-2-17 16,5-19 1-1,2-7 1-15,-5-22 4 16,-2-10 19-16,-9-18 36 16,-1-15 11-16,-10-20 14 0,-2-7-3 15,8-7-33-15,5-1-14 16,16 12-17-16,6 7-4 16,11 17-2-16,8 10 2 0,5 17 2 15,2 6 2-15,-7 10 4 16,-10 2 2-16,-10 8 4 15,-10 1 5-15,-21 1 8 16,-13 1 1-16,-26-5-10 16,-8-3-14-1,-11-11-55-15,-1-6-41 0,13-13-79 16,4-11-67-16,14-26 131 16</inkml:trace>
  <inkml:trace contextRef="#ctx0" brushRef="#br0" timeOffset="-2027.9">16374 17737 1071 0,'0'0'115'0,"-3"-6"97"0,-1 0 7 0,-7-7-18 0,1 0-11 0,-7-7-40 0,2-1-20 0,-5-2-42 15,-4-1-25-15,-7 11-34 16,-1 4-15-16,-4 15-43 16,-4 12-25-16,6 19-50 15,1 11-16-15,11 9 1 16,11 1 23-1,14-15 49-15,6-9 18 0,15-16 39 16,-1-11 15-16,6-13 31 16,-4-8 19-16,-1-11 22 15,-4-5 1-15,-2-7-6 16,-6 6-8-16,-7 3-23 16,-3 7-11-16,2 12-28 15,1 9-16-15,-5 12-40 0,9 12-33 16,4 7-74-1,-5 6-41-15,30-6-190 0,11-6 211 16</inkml:trace>
  <inkml:trace contextRef="#ctx0" brushRef="#br0" timeOffset="-1080.47">16889 17721 1074 0,'8'-12'246'0,"-12"-1"183"0,-21 5-138 0,-13 4-74 0,-17 8-123 0,2 9-44 0,-1 17-60 15,5 14-11-15,16 14-21 16,12 10-12 0,17-3-30-16,11-11-16 0,17-20-4 15,3-15 15-15,8-19 46 16,-2-12 30 0,0-18 48-16,-3-15 10 0,-3-18 18 15,-4-6 3-15,-5-10 5 16,-7-3 12-16,-11-3 21 15,-3-5 5-15,-12 0-13 16,3 5-14-16,-1 22-26 16,5 17-7-16,4 32-15 15,-1 14-11-15,0 33-24 16,5 18-13-16,0 35-12 16,10 15-11-16,2 16-52 15,10 4-50-15,11-10-141 16,12-10-24-16,-1-34-47 15,8-14 5-15,-2-31 158 0,-1-21 66 16,2-23 180-16,-7-20 69 16,3-25 49-1,-7-8 16-15,-9-11 22 0,-10 4 18 0,-21 13-27 32,-7 15-24-32,-15 28-53 0,-8 19-42 15,-3 26-50 1,-5 19-26-16,7 30-68 0,-1 12-12 0,16 4-10 15,4-7-14-15,23-22-6 16,6-17 11-16,10-31 31 16,5-11 26-16,-1-32 55 15,5-13 13-15,-2-25 10 16,-3-14 5-16,-9-21 8 16,-8-9 15-16,-14-16 27 15,-9 0 6-15,-4 22-24 16,4 25-13-16,-1 47-7 15,-2 23-15-15,-10 41-23 16,-2 17-14-16,0 47-36 0,5 21 3 16,8 27 9-1,7-2-2-15,8-13-12 16,14-17-10-16,13-33-12 16,6-14 4-16,2-27 15 15,4-14 10-15,-4-26 13 0,7-14 3 16,-5-23 4-16,0-5 4 15,-3-8 12-15,-4 2 1 16,-4 7 3-16,-4 6-1 16,-11 18-8-16,1 9-2 15,-5 22-11-15,-1 11-4 16,2 17-1-16,1 9-1 0,4 0 23 16,4-5-44-1,6-11 3-15,-2-7 2 16,-2-15 14-16,-2-9 65 15,-12-12 36-15,-2-7 18 0,-14-13-8 16,-2-8-15-16,3-6-36 16,4 2-18-16,13 6-21 15,7 8-8 1,11 10-9-16,12 6-10 0,8 4-55 16,11 0 54-16,-6-7-7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04:00.4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1272 7703 484 0,'-27'25'102'0,"-1"-5"112"0,-2 1-18 0,11-4-47 16,3 1-17-16,8-12-45 0,8 0-17 0,11-6-15 0,2-5-6 16,11-1-15-16,4 3-8 0,16 0-17 0,4 3-4 0,4 0 16 15,0 5 16-15,-3-2 16 0,-7 5 12 0,-2-1 3 16,-9-5-6-16,-6 6-7 16,-9-6-2-16,-5-1-10 15,-9 1-6-15,-4 2-5 0,-10-4-8 16,-18 4-11-16,-7 0-6 15,-16 10-7-15,-10 4 0 16,-13-4-2-16,-3 2 0 16,6-4 0-16,10-2 0 15,26-5-2-15,10 2-4 0,24-3-4 16,7 0-2 0,20 3 3-16,6-6 4 0,14 4 6 15,2 0 0-15,9-4 1 16,0 2 5-16,-3 4 4 0,-3-4 2 15,-11 0 4-15,-6 0-3 16,-10-3 7-16,-8-1-1 16,-12 1 7-1,1-2 2-15,-18 2-4 16,-5 8 1-16,-27 0-7 16,-5 3-7-16,-21-2-7 15,4-2-2-15,4-4-4 16,8-3 0-16,29-5-3 15,10-1-5-15,22-1-3 16,18 3 4-16,11-1 6 16,12-3 4-16,17 5 4 15,3-5-2-15,-7-1 6 16,4 4 0-16,-12 2 4 0,-10 4 2 16,-9 9 3-16,-21-6 7 15,-12 9 2-15,-12-2 0 16,-13 6-8-16,-5 2-4 0,-17-6-6 15,-1-4-5-15,-12-4-10 16,7-6-8 0,6-6-20-1,11 1-4-15,18-2-6 0,12 3-13 16,13 1-73-16,15-3-81 0,6 7 112 16</inkml:trace>
  <inkml:trace contextRef="#ctx0" brushRef="#br0" timeOffset="8761.1">3227 10615 781 0,'-25'19'53'0,"-4"0"61"0,1-1 8 0,6-11 15 16,6-8 14-16,6-5-20 0,7-5-22 0,5 4-46 0,7 7-19 0,2-1-23 0,5 5-12 15,3 9-5-15,11 8-2 0,6 5 4 0,10 0 3 0,27-8 18 0,7 3 5 16,31-15 13-1,13 4 7-15,50-2 1 0,12-8-15 0,43 1-7 16,10-2-9 0,-4 1-14-16,5 4 6 15,-8 9-9-15,-14 6-2 0,-21 5-64 16,-1 2-86-16,-21 0 85 16</inkml:trace>
  <inkml:trace contextRef="#ctx0" brushRef="#br0" timeOffset="24557.89">14387 14544 340 0,'8'-13'89'0,"-2"-1"115"0,5 0-8 0,-2 4 1 0,1 6-18 0,-2-1-49 0,3 5-27 16,-5 3-41-16,2 2-12 0,0 7-5 0,1 3 4 0,12-1 0 0,4 1-4 0,13-3-12 0,12-5-3 0,20-7-5 0,15-12 6 0,8-13 7 16,-1-4-6-16,-1-7-7 15,-3-4-7-15,10 3-11 16,8 2-2-16,0 8-2 15,-9 3 0-15,-21 10 2 0,-22 5 1 0,-24 7 4 16,-10 2 5-16,-20 8 10 16,-8-3 5-1,-12 3 0-15,-13 3-3 0,-24-2-9 16,-12 1-5 0,-26-2-5-1,-8 3-1-15,-1-5-7 16,3 5-7-16,3 0-3 15,4-5-2-15,2-1 5 16,7-5 3-16,28-9-1 0,12 1-2 16,40-2-8-16,10-1 2 0,34 3 3 15,21 4 3-15,20-1 7 16,12-3 1-16,6-6-2 16,3-8-2-16,12-7 0 15,7-1-1-15,5 0-61 16,-16 0-130-16,-13-15 120 15</inkml:trace>
  <inkml:trace contextRef="#ctx0" brushRef="#br0" timeOffset="57825.5">18053 15045 635 0,'-5'-4'110'0,"2"-4"122"15,2 3-22-15,-1-1-22 0,-1-1-13 0,-2-4-27 0,2-3-9 0,1 1-11 0,2 1-8 16,0 10-30-16,-1 1-18 0,-7-4-38 0,3 11-17 16,-1 4-15-16,3 9-3 15,0 12-3-15,1 7 0 16,2 9-1-1,2 2 0-15,10-8 2 16,4-5 0-16,9-18 2 0,2-7 5 0,0-11 5 16,1-5-3-1,-1-7 19-15,-6-7 4 16,-7 1 16 0,-2-1 8-16,-9 2-15 0,4 1-7 15,-6 7-21-15,-1 2-8 16,0 9-9-16,22 6-3 15,-9 11 0-15,4 1 4 16,17 1 3-16,-17-4 2 16,14-11 2-16,3-2 2 15,-4-9 14-15,-5-9 16 0,2-5 26 16,-7-3 7-16,-12-2-4 16,-3 0-13-16,-7-10-33 15,-4 1-8-15,1-7-12 0,-7-2-7 0,7 7-29 16,-3 5-27-1,5 14-94 1,3 4-70-16,6 12-299 16,8 6 304-16</inkml:trace>
  <inkml:trace contextRef="#ctx0" brushRef="#br0" timeOffset="58292.05">18675 14919 1561 0,'-13'-1'103'0,"-1"8"58"0,1 0-41 0,7 15-41 16,0 5-22-16,4 14-33 0,2 9-7 0,0 16-8 0,0 5-3 0,5-5-6 0,3-4 2 0,4-24-2 0,1-11 4 0,1-27 13 0,3-11 7 0,2-23 34 0,-5-10 15 15,-1-11 6-15,-3-8 3 0,-9 2-22 16,-2 5-16 0,-4 7-24-16,0 10-10 15,5 8-9-15,5 12-1 16,6 9 0-16,3 7-1 15,7 6-3-15,5 7-1 16,1 5 2-16,8 9 1 0,-7 8 1 16,-4 4 0-16,-8 5 1 15,-5 3-1-15,-8 6-3 16,0 2-15-16,-3 1-71 16,-1 0-20-16,2-12-75 15,-1-9-29-15,13-18-68 16,10-11-54-16,1-9 188 15</inkml:trace>
  <inkml:trace contextRef="#ctx0" brushRef="#br0" timeOffset="58891.36">19172 14377 909 0,'6'-4'186'0,"2"0"136"0,-8 7-57 0,-2 3-17 0,-6 13-47 0,2 0-30 0,-4 11-62 0,3 3-23 0,7 16-45 0,7 3-7 0,6 14-14 0,3 8-2 0,1-1-12 16,-6-4-2-16,2-4-2 16,-2-8-3-16,-2-7-10 15,-5-1-4-15,2-13 0 16,-5-9 1-16,-1-9 12 15,-1-9 3-15,-5-12 7 0,2-10 1 16,1-12 1-16,2-2 0 16,2-8-8-16,2 7-1 15,8 1-4-15,0 2-4 16,15 14-1-16,4 2-2 16,8 9 4-16,3 7 2 0,3 0 4 15,-3 10 0-15,-8 2 2 16,0 3 1-16,-19 2 2 15,-3 1 1-15,-22 3 2 16,-11-1 1 0,-19 3 0-16,-8-3-8 0,-8-5-46 15,-1-3-25 1,4-16-84-16,5-1-32 16,20-5-19-16,6-7-39 15,19 2-147-15,7 2 234 0</inkml:trace>
  <inkml:trace contextRef="#ctx0" brushRef="#br0" timeOffset="59457.09">19907 15053 695 0,'3'0'141'16,"3"-5"156"-16,-4 2-43 0,-2-1-36 0,4-8-32 0,1 0-43 0,-2-7-3 0,-1 0-1 0,-1 2-11 0,-2-5-25 16,-9-2-20-16,-7-1-31 0,-7 3 1 0,-7 7-18 0,-12 8-9 0,12 11-20 0,-2 9-16 0,11 22-15 0,9 6-1 0,3 4 6 15,7 6 3-15,8-15 10 16,9-3 0-16,8-17 6 15,2-5 1 1,-7-11 7-16,1-6 1 0,-1-9 1 0,-1-2 1 16,-4-8 9-16,1-2 5 15,-5-4-1 1,-3 2-3-16,-1 12-12 16,0 15-7-16,0 2-2 15,-2 19-1-15,6 21-3 16,-4 5 0-16,6 7 1 15,3 0 2-15,1-11-54 0,2-6-38 16,7-16-146-16,2-6-88 16,2-15 177-16</inkml:trace>
  <inkml:trace contextRef="#ctx0" brushRef="#br0" timeOffset="59623.53">20251 15126 1880 0,'-13'19'181'0,"8"-7"155"0,-14-9-232 0,5-4-63 0,3-13-150 0,-2-2-99 0,12-6 103 0</inkml:trace>
  <inkml:trace contextRef="#ctx0" brushRef="#br0" timeOffset="60306.93">20798 14823 1026 0,'-5'5'202'0,"2"-4"-74"0,-8-1 144 0,-2-1-63 0,-5-4-79 0,-6 5-46 16,-5 0-59-16,-2 0-12 0,4 5-15 0,0 7-8 0,2 21-11 15,3 7-6-15,11 13-29 16,6 7-10-16,15-11-6 0,5-5 9 15,11-18 34 1,4-7 16-16,6-19 40 0,2-7 17 16,-2-13 35-16,2-6 20 15,-11-5 16 1,-7-1-6-16,-4 7-28 0,-11 3-22 16,-2 9-44-16,0 13-15 15,2 4-18 1,6 13-1-16,8 10 3 0,11 3 6 15,9-13 9-15,2-4 2 16,-1-13 17-16,-3-2 11 16,-7-7 28-16,0-1 19 0,-17-6 11 15,-8-1-8-15,-10-7-21 16,-11-2-17-16,-11-1-20 16,-3-5-3-16,-6 10-25 15,-5 0-26-15,0 21-79 16,3 13-52-16,-3 6-169 15,13 8-255-15,12 6 345 16</inkml:trace>
  <inkml:trace contextRef="#ctx0" brushRef="#br0" timeOffset="60739.92">21293 14861 1212 0,'10'11'105'0,"-4"6"78"0,0 7-84 0,-6 4-37 0,0 4-21 0,0-2-21 0,2-5 0 0,1-9 8 16,3-5 4-16,-2-10 24 0,0-2 17 16,4-13 22-16,-3-7 9 15,3-7-2-15,5-7-6 0,4 2-25 16,3 3-7-16,6 9-23 15,-4 9-15 1,-5 5-16-16,-3 6-12 0,-4 7-15 16,-4 2-9-1,0 8-12-15,-4 1-12 16,1-1 13-16,3-5 12 16,-2-8 19-16,2-1 16 0,2-13 3 15,1-2 1-15,9-3-3 16,2-1-2-1,7 4-3-15,1 4-2 0,-1 12-2 16,-6 8-1-16,-2 14-3 16,-4 10-1-16,-7 1-63 15,5-1-45-15,-8-4-190 16,1-5 162-16</inkml:trace>
  <inkml:trace contextRef="#ctx0" brushRef="#br0" timeOffset="60993.64">22174 14265 1314 0,'-11'22'259'0,"-5"1"306"0,-8 18-373 0,-4 11-29 0,-4 19-86 0,2 15-25 0,-1 13-32 16,1 7-7-16,3 2-29 0,2-4-39 0,-2-3-126 15,0-8-117 1,16-1 153-16</inkml:trace>
  <inkml:trace contextRef="#ctx0" brushRef="#br0" timeOffset="61539.58">22469 14662 1355 0,'-15'-13'181'0,"-5"2"99"0,-15 3-85 0,2 4-36 0,-14 7-84 0,3 2-28 0,9 7-38 32,5 4-7-32,13 6-15 15,12 3 0-15,19 5 1 16,13 3 3-16,15-4 15 0,4-2 7 15,3-1 17-15,-5-5 5 16,-6-1 0-16,-3-1-3 16,-18-1-8-16,-7 1 1 15,-15-2-3-15,-12 3-2 16,-12 3-26-16,-9 0-22 16,-15-1-54-16,-9-3-37 15,-6-9-80-15,5-7-56 16,13-8 140-16</inkml:trace>
  <inkml:trace contextRef="#ctx0" brushRef="#br0" timeOffset="61756.81">22713 14173 1368 0,'18'22'141'0,"-3"11"103"0,-4 13-49 0,-4 22-49 0,-7 14-51 0,-2 20-58 0,-3 6-19 0,1-1-34 16,-3-8-40-16,4-15-275 0,0-10 216 16</inkml:trace>
  <inkml:trace contextRef="#ctx0" brushRef="#br0" timeOffset="62132.31">22611 14760 1139 0,'36'-13'174'0,"3"1"130"0,4 1-120 0,6 1-24 0,-2 4-73 0,7 1-22 0,-13 5-24 16,-10 5 2-16,-9 7-11 0,-15 1-2 16,-7 11-7-1,-7 4-8-15,-5 4-1 16,1 5-5-16,9-3-8 0,4-8 0 0,12-8 3 16,7-6 1-16,4-13 15 15,9-1 8 1,-4-9 26-16,-1-6 2 0,-2-2-3 15,-10-11-5-15,-11-10-22 16,-3 1-1-16,-7-7-23 16,-4 1-19-1,-11-1-73-15,-6 2-47 16,-5 6-101-16,6 11-59 16,-4 16-174-16,12 11 252 0</inkml:trace>
  <inkml:trace contextRef="#ctx0" brushRef="#br0" timeOffset="62657.48">23224 14604 667 0,'43'25'155'0,"-4"3"166"0,-1 2-52 0,-13 3-71 0,-4-1-32 0,-16-8-62 0,-5 1-28 0,-11-11-36 16,-2-3-11-16,-1-8-8 15,-2-3-2-15,-1 0 5 0,1-6 3 16,11-2 3-1,-1-6 0-15,15-7-4 16,7 1-4-16,9-7 9 0,5-3 8 0,0 8 0 16,5-2-3-16,-3 12-16 15,-4 1-11-15,-4 9-10 32,-4 4-5-32,-12 13-14 15,2 6-7-15,-3 6 0 16,1 0 5-16,13-4 11 0,-4-7 7 15,13-7 3-15,0-7 2 0,-6-4 6 16,-1-5 5 0,-7-9 17-16,-11 2 5 0,0-9 15 15,-5 1 3-15,-5 2 3 16,5-5-7-16,-3 10-12 16,3 15-2-16,0 0-18 15,0 16-2-15,1 17-4 16,6 8-4-16,-3 15 0 15,1 3 3-15,-2 5-9 16,-3 0 0-16,-4 2-19 0,0 1-21 16,-13 2-3-16,-8 0-17 15,-19-4-13 1,-8-8-4-16,-5-11-39 16,0-15-17-16,11-17-152 15,0-15 170-15</inkml:trace>
  <inkml:trace contextRef="#ctx0" brushRef="#br0" timeOffset="63006">24024 14372 1013 0,'-27'39'131'0,"-1"1"137"0,3-4-135 0,7-8-35 0,6-2-22 0,12-11-12 0,8 0 7 0,6-1 5 16,6 2-1-16,9 1-3 15,2 0-10-15,7 5-19 16,-2 4-9-16,-4-1-22 16,-10 2-1-16,-14-1-4 0,-8 9-1 15,-14 3-10-15,-13 3-19 16,-17 3-74 0,0 2-59-16,-7-7-267 15,2-1 243-15</inkml:trace>
  <inkml:trace contextRef="#ctx0" brushRef="#br0" timeOffset="63205.84">23942 14373 1792 0,'33'5'148'0,"4"-3"53"16,0-4-49-16,1-7-89 0,0-5-39 0,-3-2-44 0,-2 0-52 0,2 3-300 0,1 7 239 0</inkml:trace>
  <inkml:trace contextRef="#ctx0" brushRef="#br0" timeOffset="63555.51">24340 14776 1113 0,'4'1'167'0,"0"2"194"0,-4 2-185 0,-4-2-111 15,-5 0-79-15,4 2-214 0,-4-5 126 0</inkml:trace>
  <inkml:trace contextRef="#ctx0" brushRef="#br0" timeOffset="64097.45">24447 14055 1227 0,'13'-2'171'0,"6"18"223"0,-7 8-170 0,1 17-60 0,-1 14-34 0,-4 16-83 0,-6 9-17 0,-1 18-22 0,-5-2-4 0,-6-9-21 15,7-8-14-15,1-22-16 16,4-16-1-16,4-22 18 15,4-12 15 1,2-21 19-16,0-8 10 0,0-13 11 16,2 1 4-16,-1 2 3 15,0 7-4-15,-1 19-10 16,-7 1-3 0,3 21-13-16,1 3-3 15,2 7-4-15,5 1-1 16,1-5-1-16,7-6 0 0,-2-8 2 15,-1-5 3-15,1-8 5 16,0-6 2-16,-8-12 4 16,-3-6 8-16,-6-8 12 15,-4-14 6-15,-2-12 22 16,-2-13 12-16,-8-18-2 16,0-9 12-16,6-4-10 15,-5 8-14-15,10 31 4 16,0 25-20-16,10 42-27 15,1 24-9-15,2 29-20 0,1 5-1 16,3 25-36-16,-3-2-24 16,2 3-70-16,1 0-66 0,-9 1 123 15</inkml:trace>
  <inkml:trace contextRef="#ctx0" brushRef="#br0" timeOffset="64638.39">24783 14517 950 0,'36'-3'165'0,"4"0"153"0,-1 3-54 0,2 4-94 0,-5 1-38 0,-9 5-72 15,-3 1-20-15,-13 4-43 16,-8 3-21-16,-6 5-35 15,-2 3-8-15,-3-3 12 16,7-1 12-16,2-14 29 0,1-1 7 16,9-14 10-16,2-1 11 15,2-6 15-15,1-5 7 16,0 5 1-16,-7 0-11 0,1 8-14 31,-1 4-7-31,-4 7-18 16,3 1-14-16,3 8-34 15,-3 5-19-15,3-5-27 16,0-1 7-16,-3-4 38 0,-7-7 22 16,4-7 47-16,-2-4 24 15,4-13 33-15,2-5 11 16,4-9 19 0,-4-4 2-16,4-9-4 15,-2-4 2-15,-8-12-8 0,-6-6-7 16,-10-19 15-16,1-1 4 0,-4 7 9 15,3 12 9 1,8 43-43-16,-2 23-22 0,7 48-35 16,0 12-17-16,9 33-7 15,-1 6 6-15,5 9 11 16,-2 6-34-16,3 0-81 16,-2 1 74-1</inkml:trace>
  <inkml:trace contextRef="#ctx0" brushRef="#br0" timeOffset="69937.71">18003 15542 712 0,'-2'8'137'0,"-3"1"169"16,-3 2-192-16,-7 10-70 0,-4-4-12 0,1 5 4 0,1-9 14 0,12-5 31 0,5-2 10 15,14-3-4-15,7-3-6 0,9 8-26 16,11-3-11-16,14 6-6 16,3 2-4-1,10-7 0-15,-1 0 2 16,-12 4-2-16,-9-7 10 15,-15 2 7-15,-12 1-2 0,-10-6 4 16,-7 0-14 0,-5-3-12-16,-8-4-7 0,-11 4-12 15,-5-6-2-15,-13 6-3 16,-12-4-1-16,-20 4 0 16,-7 2-2-16,2-1 0 15,9 0 0-15,17-1-2 16,15 3 1-16,22 3-1 15,14 1-1-15,24-1 0 16,6 0 2-16,22-3 2 16,11-2 3-16,16-2 2 15,6-6 3-15,-5 1 4 16,-7 1 2-16,-24 1 0 0,-10 6-2 16,-15 7 0-1,-16-4-2-15,-11 1-1 0,-10-2-2 0,-22-1-4 31,4 0-1-31,-23 0-2 16,-6-3-1-16,-16 2 0 16,-3-6 0-16,16 6-2 15,10 1 1-15,29 1-3 16,16 7-1-16,27-3 1 16,13 1 0-16,28-2 1 0,12-3 2 15,9-2 1-15,-4-3 0 16,-17-7 2-16,-10 3 1 15,-21 2 0-15,-10-2 4 16,-19 8 0-16,-15 0 0 16,-18 7 0-16,-12-3-4 0,-15-1-1 15,-8 4-1-15,2-6 0 16,4 4-1-16,26 5-1 16,18 1 2-16,33 0 1 0,21 0 1 15,29-8 2-15,2-3-4 31,8-13-15-31,-9-3-55 0,-13-6 44 16</inkml:trace>
  <inkml:trace contextRef="#ctx0" brushRef="#br0" timeOffset="73417.97">18383 15708 888 0,'-8'0'116'0,"-5"1"103"0,4 4-13 0,4 3-34 0,0-2-9 0,5 8-19 0,-1 2-12 0,2 5-32 16,-2 2-19-16,1 4-41 16,-3-2-16-16,-5 2-16 15,4-2-3-15,-8 2 1 16,-2 0 0-16,-12 3 0 0,-8-2 1 16,-10 4-1-16,-12 1 0 0,-7 3-1 15,-8-4-2 1,2-1 0-1,-5-1-1-15,0-3 0 0,-1 1 0 0,-18-1 1 32,-8-5-1-32,-12-1 0 0,-1-7 0 15,7 0 0-15,1-1 0 16,-4-4-3-16,-9-6-2 16,-2-3 0-16,-1-1 0 15,15-5 3-15,2-2 1 16,-14-2-1-16,-4 5 1 0,-13-1-8 15,4 3-1-15,9-3 0 16,1-1 0-16,-5-8 8 16,-1-4 3-16,10-5 4 15,4-3 5-15,18 4 16 16,-7-9 9-16,-4-3 9 16,-5-1 3-16,-2-10-11 0,12-4-6 15,6-8-10-15,9-7-7 16,-5-6-5-16,-1-6-3 15,8-2-6 1,-3-3 0-16,18-7 1 16,7-4 1-16,5-8 8 15,12-3 8-15,2-1 14 16,6 1 3-16,5-8-5 16,-3-3-7-16,-1-10-17 15,-2-6-3-15,-4-1-3 16,-2 9-1-16,0-7 1 0,1 3 0 15,11-3 0-15,-2-9-1 16,10 18 1-16,-2-5-1 16,4 4 0-16,-1-1 0 0,7-6-4 15,1 0-1 1,6 1-1-16,7-8 1 0,-2 1 5 16,9-2-2-16,-1-2 3 0,-2 8 1 15,7 3 0-15,-8 4 3 16,0 1-2-16,3-4-1 31,-1 4-2-31,-2 2 0 0,5 3 1 16,1-5 3-16,0 4-4 15,5 1-1-15,0 6-2 16,4 7-3-16,-1 0 5 16,8 0 0-16,0-2-1 15,2 2 1-15,-2 6 1 16,0 8 1-16,-5 10 4 15,-4 2 0-15,-5 4 1 0,-7 1 0 16,-1-1-2-16,-1 6-1 16,2 0-4-16,6 4-2 15,4 18-2-15,6 3 1 0,-4 15 3 16,1 5 1 0,-8 12 3-16,2-1 1 0,-6 9 2 15,-2-1-1-15,1-3 1 16,1 0-3-16,6-6-3 15,3-2-1-15,3-4-1 32,2-1-1-32,4 1-1 0,-1 4 0 15,0 3-2-15,-2 5 0 16,-1 0 1-16,1 1 1 16,4-5 2-16,-2-3 1 0,12-6-2 15,6-1-1-15,12-11 2 16,4-2 1-16,7-3 1 15,3 1 1-15,-1 4 2 16,-1-1 0-16,-20 14 3 16,-7 3 3-16,-34 15-9 15,4-8-20-15,-20 9-31 16,-1 1-21-16,-2-2-32 16,3 1-7-16,4-2-62 15,2 1-35-15,2-6-147 0,1 5 186 16</inkml:trace>
  <inkml:trace contextRef="#ctx0" brushRef="#br0" timeOffset="73786.37">13852 8775 726 0,'11'-17'85'16,"0"-1"69"-16,0-1 8 0,-6 7-4 0,1 5-10 0,-3 7-22 0,-3 2-12 0,0 9-33 16,2 3-12-16,1-3-17 15,5-4-3-15,6 0 3 16,8-7 2-16,6 0 5 15,10-1 1-15,13-1-13 16,2-1-9 0,6 3-17-16,-4 5-6 0,-14-2-5 15,-8 7-1-15,-9 4-1 16,-8 1 1-16,-12 19 2 16,-4 5-2-16,-20 19-21 15,-18 15-33-15,-27 22-120 16,-15 13-99-16,-26 15 139 15</inkml:trace>
  <inkml:trace contextRef="#ctx0" brushRef="#br0" timeOffset="139022.97">14642 9253 624 0,'-28'14'47'0,"-2"-1"47"0,11-2-46 0,-3-7 3 15,8-4 31-15,6-1 20 0,3-7 26 0,3 5 19 0,6 3 20 0,-1-3-6 0,6-2-17 0,5-3-16 0,7-12-31 0,6-1-6 0,12-15-5 0,13-7 1 16,15-14 18-16,18-6 3 16,17-12 1-1,4-7-12-15,33-4-18 16,12-7-10-1,16 0-23-15,16-3-8 0,34 3-24 16,-9 2-2-16,13 1-11 16,11 0 6-16,-29 0 5 15,-10 3-11-15,-31 15 3 16,-33 10-1-16,-50 21-33 16,-19 8-35-16,-47 20-126 0,-18 6-112 15,-30 11 158-15</inkml:trace>
  <inkml:trace contextRef="#ctx0" brushRef="#br0" timeOffset="139872.76">15986 8595 534 0,'-4'-5'165'0,"0"2"130"0,0 3-66 0,-3 2-21 0,4 3-47 0,3 1-15 0,0 5-27 0,10 2-18 15,7 2-34-15,4 4-12 0,10 8-25 0,9 3-8 0,10 11-11 0,5 10-5 0,8 13-6 16,-3 12 2-16,0 19-2 16,-1 9 0-16,7 8 1 15,5 1 0-15,8 2 1 16,8 0 0-16,2 0 1 0,-8-1 0 16,-1-15 0-16,-4-4 2 15,-13-18 0-15,8 1 0 16,-8-7 0-16,-1-1 1 0,-1-5 2 15,-4-8 1 1,-10-13-2-16,1-5 0 0,-13-16-4 16,-4-5-2-16,-12-8-20 15,-6-7-34-15,-9-3-92 16,0-3-76 0,0-8 111-16</inkml:trace>
  <inkml:trace contextRef="#ctx0" brushRef="#br0" timeOffset="140388.99">17676 10399 922 0,'5'-1'86'0,"-8"-1"77"0,3-3-32 0,0 4-13 0,0-1-33 0,3 2-46 0,-2 0-2 0,-1 2 10 0,-1 3 11 0,-6-1 15 0,4 6 3 0,-2-4 0 0,-1 2-7 0,5-2-7 0,1 2-1 15,4-3-5 1,4 1 3-16,5-6-4 0,4 3-7 0,2 7-1 31,-2-5-3-31,-2 6 4 0,-4 1-1 16,0-2-8-16,-7 4-7 0,6 8-23 15,-2-5-5 1,0 7-5-16,1 1-5 0,4 0 6 16,-1-4 1-16,1-2 2 15,-3-3 2-15,-9-2 5 0,-2 0 3 16,-18-1 9-16,0-4 3 15,-16-6-4-15,-4 5-4 16,-12-8-19-16,-10-6-26 16,-10 0-78-16,-4-1-42 15,15 14-110-15,13 5-114 16,23 4 220 0</inkml:trace>
  <inkml:trace contextRef="#ctx0" brushRef="#br0" timeOffset="141255.6">17668 11256 820 0,'0'0'133'0,"3"-5"149"0,0 0-112 0,7 2-8 0,-1-2-35 0,-2 5-23 0,2 3-33 16,-6 4-12-16,-3 13-17 0,2 6-12 0,-1 7-24 0,-1 6-4 0,5 5-3 15,-2-3-2-15,-1-3-1 0,4-6 2 16,-1-9 2 0,-4-4 2-16,1-11 4 15,4-2 4-15,-6-7 22 16,4-9 8-16,-4-7 13 15,-4-8 6-15,3-7-15 16,-9 1-6-16,10-4-6 16,2 7-15-16,6 2-8 15,0 4 0-15,1 11-2 16,4 5 5-16,-1 4 3 0,4 4-1 0,8 6-6 31,3 4 0-31,6 7-4 16,0 5 0-16,-2 3-3 15,-5 1-1-15,-11 8-1 0,-2 2-2 16,-7 3-2-16,2 3-4 16,-5 2-47-16,4-3-24 15,-3-13-79-15,8-13-52 16,3-17-73-16,7-9-38 0,4-20 177 16</inkml:trace>
  <inkml:trace contextRef="#ctx0" brushRef="#br0" timeOffset="141705.38">18288 10992 929 0,'3'-30'158'0,"-1"7"172"0,-2 7-68 0,3 16-77 16,5 1-27-16,1 15-44 0,4 6-26 0,-4 18-27 0,-5 9-14 0,5 15-30 0,0 1-11 0,-2 9-3 0,5-3 0 0,-8-6-2 0,-4-5-1 0,6-7-4 15,-14-10-2-15,8-12-2 0,0-5 0 0,0-20-3 16,2-6 3-16,-2-17 8 16,-2-7 7-16,-1-12 14 15,3-4 1-15,-2-1-4 16,2 5-3-16,8 9-5 0,-2 8-1 15,10 10-3-15,0 7-1 16,11 7-4-16,3 6-1 0,-2 3 2 16,2 3 0-16,-5 6 1 15,-1 0 0-15,-11 7 2 16,-5 2 0-16,-21-5-6 31,-8 2-12-31,-13-2-45 16,-4-3-27-16,-6-8-66 0,-4-5-28 0,9-10-92 15,7-1-64 1,13-12-76-16,16-2 185 16</inkml:trace>
  <inkml:trace contextRef="#ctx0" brushRef="#br0" timeOffset="142196.06">18992 11484 1179 0,'1'-17'206'0,"-2"0"128"0,-15-2-73 0,-3-2-42 0,-17 5-100 0,3-4-35 0,-2 7-50 0,0 4-11 0,5 9-19 0,2 8-8 0,4 11-27 0,4 11-16 0,12 3-21 0,3 3 0 16,14-6 16-16,9-2 14 0,12-12 28 0,1-6 10 0,6-10 5 15,-3-5 6-15,-4-9 31 16,0-2 14-16,-8-6 23 16,2 3 12-16,-11-6-11 15,-13 4-15 1,-2 9-11-16,-9 7-15 0,8 16-22 0,1 3-4 16,-2 11-16-1,4 5-4-15,4 0-7 16,3 2-20-16,15-7-67 15,-8-5-42-15,0-4-100 16,2-8-258-16,6-8 314 0</inkml:trace>
  <inkml:trace contextRef="#ctx0" brushRef="#br0" timeOffset="142338.01">19285 11489 1300 0,'-13'17'82'0,"-4"-2"64"0,1-6-154 0,5-7-302 0,10-9 215 0</inkml:trace>
  <inkml:trace contextRef="#ctx0" brushRef="#br0" timeOffset="142888.13">19594 11284 1128 0,'-9'0'173'0,"-1"2"233"15,2-1-262-15,-4 6-10 16,-9-1-51-16,2 5-31 16,-4 6-41-16,2 7-10 15,9 9-11-15,8-5-7 16,17 1-10-16,9-9 7 0,10-7 4 31,2-4 6-31,-4-9 12 16,2-4 0-16,-7-4 16 15,-4-2 8-15,-13-2 38 0,1 4 23 16,-15 3 16-16,-1 3-5 16,3 15-42-16,-12-2-24 0,5 11-33 15,-2 5-8 1,4 1-4-16,12-6-4 0,14-6-3 16,7-8 2-16,12-8 11 15,-7-5 5-15,9-9 17 16,-2-5 11-16,-6 2 25 15,-3-2 20-15,-16 3 9 16,-10 0-13-16,-12 2-21 16,-6-2-30-16,-15 5-67 15,2 4-38-15,0 3-128 16,0-2-108-16,11-2 180 16</inkml:trace>
  <inkml:trace contextRef="#ctx0" brushRef="#br0" timeOffset="143305.76">20049 11361 949 0,'8'8'199'0,"-5"0"277"0,-3 2-254 0,-2 1-77 0,-9 3-31 0,0 0-63 15,0 0-23-15,3-1-24 0,0-2-4 0,8 0-7 0,0 0 1 0,7-6 0 16,-4-2 2-16,1-6 11 0,6-1 7 0,4-8 19 16,7 1 2-16,5-3-1 15,3-2 0-15,1 6-14 16,1 1-3-16,-5 9-5 31,-8 2-8-31,-6 5-12 16,-3 3-8-16,-4-1-24 0,1 1 1 15,-1-2 9-15,6-5 8 16,0-5 31-16,1-6 8 16,1-4 15-16,1-2 17 0,5 1 6 15,2 2 5-15,-2 6-7 16,0 5-17-16,-4 11-13 16,7 10-13-16,4 20-10 15,-3 0-18-15,-1 9-96 0,-1-7-38 16,6-10 67-1</inkml:trace>
  <inkml:trace contextRef="#ctx0" brushRef="#br0" timeOffset="144970.09">22283 8693 74 0,'-27'-9'13'0,"3"1"15"0,-6 6-18 0,3 2-12 0,4 6 1 0</inkml:trace>
  <inkml:trace contextRef="#ctx0" brushRef="#br0" timeOffset="145353.87">22096 8821 421 0,'5'23'177'0,"3"-1"136"0,-2-1-50 0,2-1-28 0,-5-2-28 0,0-4-7 16,1-3-13-16,-4-1-17 16,0-10-51-16,4 0-16 15,0-8-34-15,3 1-10 0,-5 1-8 16,-2 4-2-16,0-1-14 31,0 13-1-31,0 6 7 16,3 2-5-16,3 16 16 15,-1 3-1-15,6 14-7 0,2 2-5 16,11 15-22 0,-1 6-8-16,4 15-6 0,1 2-4 15,2 16 3-15,0 4 0 16,0 6-2-16,-3-6 1 16,-2-8-1-16,-1-7 0 0,0-9 1 15,3 0-1-15,-10-13 0 16,3-6-3-16,-2-5-11 15,-4-10-6-15,0-5-21 16,-3-11-22-16,-1-14-83 0,-4-5-74 16,0-10-309-16,-4-11 302 15</inkml:trace>
  <inkml:trace contextRef="#ctx0" brushRef="#br0" timeOffset="145986.46">22603 10631 452 0,'0'2'122'0,"-2"2"87"16,2 0-12-16,2-1-8 0,-1 0-10 0,4 0 4 0,1-6-25 0,4-2-14 16,4-4-38-16,2-2-29 15,-2 1-32-15,-3 1-10 16,-9 9-10-16,2-3-2 16,-10 18-5-16,0-2 7 0,-4 25-8 15,2 1 2 1,5 7-1-16,3 8-8 15,10-12-3 1,-1-1-3-16,4-8-4 0,-1-6-1 16,-2-11-21-16,1-2-41 15,-5-6-158-15,-4-8 135 0</inkml:trace>
  <inkml:trace contextRef="#ctx0" brushRef="#br0" timeOffset="146270.46">22409 10978 1151 0,'0'14'116'0,"1"5"87"0,7 2-23 0,6 2-62 0,7 4-22 0,3-2-46 0,7-3-19 0,1-3-23 0,1-1 0 0,-5-12-76 0,-3 0-65 15,1-7 75-15</inkml:trace>
  <inkml:trace contextRef="#ctx0" brushRef="#br0" timeOffset="146470.57">23100 10756 1543 0,'-8'12'128'0,"-5"9"65"0,-12 3-66 0,-8 7-50 0,-11-3-40 0,-5 1-27 0,8 4-6 0,0 0-11 0,8 2-8 0,3 4-63 16,3-3-51-16,11 2 69 15</inkml:trace>
  <inkml:trace contextRef="#ctx0" brushRef="#br0" timeOffset="149785.96">21853 11289 1289 0,'-1'-2'109'0,"-4"-3"61"0,2-1-13 0,1-3-66 0,-6-4-29 0,1 0-42 15,-11 2-1-15,-10 5 6 16,3 12-5-16,-9 9-6 16,-5 8-4-16,-2 9-11 15,8 1 1-15,4-2 0 16,11 1-2-16,16-7 0 0,10-4 2 15,14-1 7 1,8-6 5-16,1-3 6 16,6 4 0-16,-12-4-3 15,-8 1-1-15,-6 3 1 16,-11 0 2-16,-11 9 0 16,-4 4-3-16,-25 7-42 15,1-3-40-15,-21-1-103 16,1-4-95-16,10-14 145 15</inkml:trace>
  <inkml:trace contextRef="#ctx0" brushRef="#br0" timeOffset="149997.94">22025 11218 1286 0,'21'17'149'0,"-9"10"83"0,-7 8-57 0,-8 6-71 0,-6 9-52 0,1 1-32 0,-3-1-8 16,4-1-26-16,4-10-42 15,5-13-162-15,6-6-192 16,3-10 216-16</inkml:trace>
  <inkml:trace contextRef="#ctx0" brushRef="#br0" timeOffset="150401.1">22745 11338 1357 0,'-7'-2'104'0,"-4"2"48"0,-3-3-19 0,-6 5-42 0,1 2-25 0,-5 4-28 0,-1 3-5 0,4 2-13 0,7 1-10 15,11 2-12-15,3 1-5 0,13 0 0 16,2 2 2-16,9 0 5 15,3 0 2-15,-3 5 3 16,-7-2 3 0,-11 5 7-16,-6 3 4 0,-20 1 1 15,-9-1-2-15,-10-1-58 16,-8-4-45-16,4-6-162 16,5-11-195-16,14-13 253 15</inkml:trace>
  <inkml:trace contextRef="#ctx0" brushRef="#br0" timeOffset="150667.91">22932 11405 1474 0,'13'-1'96'0,"6"-2"21"0,-6 0-6 0,4 3-58 0,0 0-13 0,-4 0-13 0,4 1-7 0,-1 5-9 0,-11 7-3 16,0 6-2-16,-5 3 0 16,-7 6-1-16,-1 1-2 0,-3 6-2 15,0 1 0-15,2 0-2 16,1 5-1-16,13-8-6 16,-1 0-5-16,20-15-35 15,-3-7-44-15,12-16-157 16,5-11-179-16,6-15 234 15</inkml:trace>
  <inkml:trace contextRef="#ctx0" brushRef="#br0" timeOffset="150785.06">23429 11579 1363 0,'-12'24'70'0,"1"-4"44"0,3-12-205 0,6-8-165 0,10-16 147 0</inkml:trace>
  <inkml:trace contextRef="#ctx0" brushRef="#br0" timeOffset="150986.49">23857 11577 1434 0,'0'-11'7'0,"5"-12"-175"0,10-9 92 0</inkml:trace>
  <inkml:trace contextRef="#ctx0" brushRef="#br0" timeOffset="151061.44">24169 11454 1670 0,'-17'10'56'15,"0"-5"-50"-15,-1-5-64 0,15-18 29 16</inkml:trace>
  <inkml:trace contextRef="#ctx0" brushRef="#br0" timeOffset="151450.75">24725 11092 1297 0,'-7'11'159'0,"-7"6"100"16,-11 4-21-16,-10 2-97 0,-6-4-50 0,2 3-61 0,2 2-19 0,4 1-13 0,8 2-6 0,5 0-11 16,10-2-2-16,10 3-6 15,8 2 2-15,11 3 6 16,6 4 3-16,8 1 8 16,-4-1 4-16,-6 1 4 15,-7-5 5-15,-10 4 3 16,-7-3-10-16,-21-5-67 31,-7-1-28-31,-15-7-97 0,0-9-82 16,-8-12 168-16</inkml:trace>
  <inkml:trace contextRef="#ctx0" brushRef="#br0" timeOffset="152117.28">24857 11109 454 0,'-6'6'115'0,"1"-4"82"0,4-1-32 0,-3-1-23 0,4-1-44 0,2-1-15 0,0-1-42 0,-2 3-13 16,0-3-3-16,0 1-3 15,0 2 6-15,-5 2 12 16,0 7 23-16,2 2 16 16,-5 7 20-16,3 1-1 15,-3 1-19 1,2 4-12-16,-2-2-23 0,3 10-16 15,-4 2-18 1,3 3-7-16,-4 13-14 0,1-7-3 0,6 4-32 31,1-6-10-31,7-6-16 0,4-9 7 16,15-11 24-16,1-4 14 16,7-8 28-16,4-3 11 15,2-10 30-15,-3 2 4 16,-15-3 29-16,-3 0 7 0,-20 0 10 15,-9-4 6 1,-20 3-43-16,-6-2-27 16,-8 2-80-16,2 5-56 0,3-2-105 15,5 3-213-15,12 7 252 16</inkml:trace>
  <inkml:trace contextRef="#ctx0" brushRef="#br0" timeOffset="152534.72">25127 11027 1012 0,'5'6'106'0,"1"10"78"0,-3 0-20 0,-3 11-18 16,-1 9-41-16,-11 6-56 0,0 7-12 0,-2 2-21 0,-4-1-10 0,1-12-21 0,11-8-25 0,-1-8-27 0,7-9-18 16,10-7-25-16,2-1 15 15,11-15 12-15,-6-4 15 16,8-5 39-16,-1-1 13 15,-10-1 49 1,-1 7 42-16,-9 5 76 16,-4 9 27-16,0 4 4 15,-3 11-18-15,2 16-64 16,1 5-32-16,-2 12-40 16,2-1-19-16,-3-3-69 15,0 2-168-15,12-2 145 16</inkml:trace>
  <inkml:trace contextRef="#ctx0" brushRef="#br0" timeOffset="155428.26">22112 11243 581 0,'0'0'97'0,"-5"0"90"0,-2 6-24 0,-3 7-47 0,-1 0-11 0,2 6-6 0,-1-5-4 0,-3 0 5 0,2 0-1 0,2-12-19 15,4 10-7-15,5-5-20 16,2-4-11-16,-1 0-17 0,6 11-8 15,-9-1-11 1,-4 7-3-16,-7 10-3 0,1 5 1 16,1 4-3-1,4 4-2-15,9-4 0 16,9-1-2-16,8-11 2 16,4-7 2-16,6-10 6 15,4-10 14-15,-3-11 16 16,-3-13 8-16,-5-9 0 15,-6-6-9-15,-10-7-4 16,-6 0-11-16,-13-4-3 16,-6-1-1-16,-3-1-9 15,-3-1 5-15,3 4-2 0,-2 5-1 16,12 18 3-16,1 12-2 16,4 22-3-16,-2 13-3 15,4 13-7-15,-3 6-27 16,7 1-106-16,1 0-166 15,1 6 166-15</inkml:trace>
  <inkml:trace contextRef="#ctx0" brushRef="#br0" timeOffset="156532.03">25154 10898 664 0,'-10'0'92'16,"-4"0"77"-16,-2 4-19 0,-4 9-61 0,1 1-18 0,8 4-22 0,3-4-4 0,5-3 9 0,11-3 5 0,-5-2 6 0,-3-4-1 0,1-2-9 15,1 1 0-15,-2-1 5 16,2 0 3-16,-10 0 21 16,-3 0 4-16,11-1-9 15,-2-1-5-15,18-4-14 16,-2 1-9-16,0 2-15 16,-4-5-4-16,2 5-14 0,-1 3-5 15,2 0-5-15,-2 8-1 16,-6 9-2-16,-5 0 1 0,-11 10-1 15,0 6 0-15,-5 5-2 16,2 2-1-16,-8 2-2 31,3 1-2-31,-8-2-1 0,6-2-1 16,7-10-1-16,2-6 2 16,10-12-2-16,-1-6 1 15,8-5 3-15,6 0-2 0,3-3 3 16,3-7 2-1,4 6 0-15,-2-4 2 0,-1 5 0 16,-2 3 2-16,3 4 0 16,-3 6 1-1,-2 6 2-15,0 4-1 0,-3-1-1 16,0 1-2-16,0 1-2 16,-1-1-1-16,1 3 1 15,-2-1 0-15,-9 3 7 0,-1-2 1 16,-15 9 6-16,-4-2 3 15,-14 6-5-15,-5 1-2 16,-13-8-8-16,-6 0-5 16,-2-9-6-16,9 1-1 15,16-5-5 1,15-7-2-16,18-6-16 16,-7 0-8-16,22-9-42 15,1-2-35-15,8-4-67 16,-2 1 89-16</inkml:trace>
  <inkml:trace contextRef="#ctx0" brushRef="#br0" timeOffset="-198030.22">15704 2054 1207 0,'-8'15'168'0,"0"1"122"0,2 5-14 0,-11-9-83 0,26 6-41 16,-7-6-38-16,4 3-10 0,13 5-25 0,-16-1-11 0,6 14-33 0,1 6-11 0,1 12-13 0,-2 1-6 0,-2-3-6 0,1-3-2 15,-7-1-3-15,-1-7-9 16,-1-8-60-16,-7-5-51 0,3-12-190 0,-3-8-259 0,3-13 333 16</inkml:trace>
  <inkml:trace contextRef="#ctx0" brushRef="#br0" timeOffset="-197696.75">15472 2194 1077 0,'-16'-28'135'15,"8"6"146"-15,-1-2-48 0,7 11-45 0,-6-7-31 0,5 2-66 0,5 4-24 16,14-3-14-16,9 4-3 0,17 5 7 0,6-1 14 0,9 11-5 16,-4 5 5-16,9 14-17 0,-5 7-11 0,-4 10-10 15,-1 2-13-15,-11 1-7 0,-8 0-5 0,-14 0 0 16,-11 3 2-16,-19 2 2 0,-9 1 0 0,-17 3-1 0,-2 1-4 0,-2-2-23 0,2-7-19 0,4-7-55 15,10-13-36-15,10-16-70 0,4-7-54 0,11-23 140 0</inkml:trace>
  <inkml:trace contextRef="#ctx0" brushRef="#br0" timeOffset="-197449.91">16247 2199 1327 0,'30'5'141'0,"-5"2"97"0,0 11-25 0,-11 12-48 15,-1-2-46-15,-2 12-66 0,-2-3-4 0,-2-10-32 0,2 3-8 0,2-9-2 0,2-6-31 16,-1-5-127-16,3-10-145 0,2-3 149 0</inkml:trace>
  <inkml:trace contextRef="#ctx0" brushRef="#br0" timeOffset="-197347.63">16270 2030 1681 0,'-25'3'105'0,"5"0"54"0,4-3-80 0,11-11-41 0,5-3-72 0,6-8-348 0,1-6 256 0</inkml:trace>
  <inkml:trace contextRef="#ctx0" brushRef="#br0" timeOffset="-197085.83">16572 2267 994 0,'22'37'88'0,"-5"-3"22"16,4-4 0-16,-7-8-37 16,0-2-36-16,-3-7 30 15,-6-4 28-15,-1-6 62 0,-4-7 27 16,-7-7-15-16,-3-8-6 15,-7-16-29-15,-4 5-27 16,-2-17-32-16,-3 4-25 16,9-3-38-16,9 7-7 15,8 12-16-15,5 8-5 16,11 5-8 0,6 5-15-16,9-2-76 0,6-2-63 15,10 0-285-15,5 2 262 0</inkml:trace>
  <inkml:trace contextRef="#ctx0" brushRef="#br0" timeOffset="-196786.36">17017 2125 875 0,'-10'9'176'0,"5"2"111"0,5-5-107 0,7 2-2 0,2-8-94 0,4 0-24 0,-1-3-24 0,3-8-11 0,10-1-7 15,-2-3-3-15,4-4 11 16,-3 2 1-16,-13 4 23 16,-5-1 5-16,-9 3 6 15,-10 2 5-15,-12 4-29 16,-5 5-8-16,-8 11-14 16,1 6-9-16,0 20-5 0,7 4-1 15,10 4-9-15,15 4-1 16,10-5 0-16,9-7 2 15,19-7-33-15,-3-10-30 0,16-4-85 16,0-5-141-16,4-13 172 16</inkml:trace>
  <inkml:trace contextRef="#ctx0" brushRef="#br0" timeOffset="-196580.76">17542 2133 1403 0,'-21'14'145'0,"-10"2"100"0,-9 9-40 0,-2 9-64 0,-1-5-46 0,18 6-61 0,11-6-19 0,14-2-20 15,12-5-4-15,14 2-1 16,8-10 9-16,9-11-39 16,9-3-28-16,-2-14-84 15,-2-6-65-15,-6-12-143 16,-4-7 192-16</inkml:trace>
  <inkml:trace contextRef="#ctx0" brushRef="#br0" timeOffset="-196414.21">17786 1956 517 0,'0'-66'211'0,"-1"6"258"0,-10 14-65 0,6 26-118 0,-4 16-57 0,-2 19-106 0,1 15-29 0,-3 18-33 15,9 12-7-15,4 13-22 0,1 4-16 16,9 0-14-1,-6-7-15-15,6-12-92 16,4 2-128-16,-4-13 128 16</inkml:trace>
  <inkml:trace contextRef="#ctx0" brushRef="#br0" timeOffset="-196253.02">17696 2073 1378 0,'0'-2'60'0,"2"10"74"0,22-5 44 0,1 2-13 0,3-4-33 0,-2-7-117 0,10-7-71 0,5-10 35 0</inkml:trace>
  <inkml:trace contextRef="#ctx0" brushRef="#br0" timeOffset="-195652.42">18621 2082 863 0,'8'0'204'0,"-3"-1"222"0,-4 2-234 16,-2 4 0-16,-3 9-91 15,-3 11-34-15,-3 8-41 16,4 8-8-16,-5 8-14 15,1-8-4-15,7 2 3 16,1-10 0-16,4-9 2 16,-2-10 3-16,5-13 8 15,0-2 4-15,-2-20 4 16,5-4-2-16,-1-14 0 16,5-6-2-16,0-7-4 15,2-4-4-15,5 12-16 16,-1 7-8-16,2 26-3 0,1 11-3 15,-1 21 6 1,-4 4 0-16,1 8 0 0,1 3 0 0,-3-4-3 16,3-7 2-16,1-11 3 15,-4-6 7 1,1-8 9 0,2-6 4-16,-4-13 1 0,2-6 0 15,2-7-5 1,5 5-2-16,3 4-5 0,-2 9-5 15,-2 17-6-15,-6 12 2 16,4 22-46-16,-2 8-36 16,-2 0-201-16,2-8 169 15</inkml:trace>
  <inkml:trace contextRef="#ctx0" brushRef="#br0" timeOffset="-194997.99">19489 2107 1154 0,'-21'-33'165'0,"4"5"174"0,-7 12-231 15,-1 7-1-15,0 18-76 0,-9 7-24 0,9 17-14 16,5 6-2-16,9 2 0 16,4-4-1-16,15-9-4 15,5-6-1-15,14-16 2 16,-2-6 5-16,8-6 9 0,-5-7 5 15,-2-2 18-15,-6-3 9 16,-4 4 8-16,-3 3-1 16,-13 10-11-16,-5-4-11 15,-11 14-14-15,-6 7-3 16,1 11-4-16,1 1 0 0,7-3 2 16,10-1 2-16,10-14 5 15,10-4 10-15,13-8 23 16,6-10 17-16,4-2 19 15,-1-4 3-15,-9-1 4 16,0 0-7-16,-13 7-11 16,1 2-13-16,-9 12-30 15,-6 4-11 1,4 21-13-16,-7 8-4 16,-2 18 3-16,0 9 1 0,-13 4 0 15,-3 3-4 1,1-2-30-16,-8-1-25 15,1-5-53-15,2-9 8 0,5-12 33 16,4-10 28-16,4-21 63 16,5-9 15-16,6-25 38 15,4-16 8-15,12-28 7 16,-3-15-5-16,7-22-31 16,1-4-6-16,7 7-16 15,-2 14-8-15,5 35-12 0,-1 16-3 16,2 30-8-16,-4 15-3 15,3 19 0-15,-6 4 4 0,-14 11 6 32,-10 3 2-32,-14 1 4 0,-11 4 1 0,-13-1-24 15,-1 0-25-15,-4-12-93 16,1-8-65 0,17-20 102-16</inkml:trace>
  <inkml:trace contextRef="#ctx0" brushRef="#br0" timeOffset="-194652.44">19905 2262 1236 0,'16'0'143'0,"1"16"67"16,-9 6-64-16,-3 17-15 0,-5 16-63 0,-6-3-23 0,1-1-9 0,-5 1-30 16,6-2-5-16,-1-5-6 15,2-9 3-15,3-11-3 16,-2-6 2-16,1-19 8 0,-6-6 15 15,7-21 44-15,0-14 19 16,5-22 22-16,0-13-3 16,7-14-37-16,9 2-17 15,9 11-20-15,8 17-10 16,9 22-5 0,-3 6-3-16,5 26-13 15,-8 6 0-15,-6 13 1 16,-10 12 3-16,-20 5 2 15,-5 4-3-15,-24 6-34 16,-6-4-20-16,-11-1-59 16,-1-4-62-16,13-9-216 0,5-7 226 15</inkml:trace>
  <inkml:trace contextRef="#ctx0" brushRef="#br0" timeOffset="-194415.2">20311 2268 739 0,'26'3'97'0,"0"-3"97"0,-1-4-62 0,5-7 29 0,5-4-38 0,7-4-40 0,-1-3 4 0,-5 0 3 0,-7 3 10 15,-18 8 47-15,-11 3 6 32,-14 8-33-32,-13 5-28 0,-16 14-65 15,-4 8-19-15,-4 11-8 16,10 0-1-16,15-4-11 15,3-2-25 1,25-8-59-16,9-4-32 0,21-17-135 16,10 5-66-16,13-19 183 15</inkml:trace>
  <inkml:trace contextRef="#ctx0" brushRef="#br0" timeOffset="-194048.57">20942 2265 1163 0,'-5'-3'211'0,"-13"1"145"16,-10 7-65-16,-19 11-149 0,-12 3-58 0,7 6-51 0,7 2-17 0,18-8-27 31,13 0-31-31,20-13-36 16,14 0-4-16,18-6 13 16,6-9 26-16,8-7 40 0,1-4 14 15,-9-9 48-15,-5-7 23 16,-12-7 52-16,-10-7 5 15,-9-21-3-15,-9-8-12 0,-10-17-45 16,-4-2-19-16,4 16-40 16,2 16-4-16,6 33-9 15,0 17 2-15,3 36-4 16,-2 21-9-16,-1 21-3 16,8 18 5-16,-5 12 1 15,0 2-1-15,3 4-30 16,1-13-55-16,9-14-128 15,4-8-75-15,1-14 138 16</inkml:trace>
  <inkml:trace contextRef="#ctx0" brushRef="#br0" timeOffset="-193861.85">21238 2246 1679 0,'0'6'114'0,"5"2"33"0,9-6-17 0,22-2-32 0,13-8-48 16,14 3-44-16,13-3-5 0,3 4-58 0,-3-3-54 0,-2-1 63 0</inkml:trace>
  <inkml:trace contextRef="#ctx0" brushRef="#br0" timeOffset="-192199.13">22368 1762 356 0,'4'-2'126'0,"3"1"80"0,-6-5-27 0,-1 1-29 0,5-2-25 0,0 1 2 15,-2-5 6-15,2 6 1 0,-1-1-7 16,3 4-4-16,-7 1-8 16,0-1-7-16,0 2-21 15,-2 0-15 1,2 5-23-16,3 5-6 0,-3-1-5 0,-1 2-1 15,1 10-3-15,-5 4-7 16,-1 14-10-16,3 10-4 16,-5 14-8-1,3 3 0-15,3 2-1 16,1-5-1-16,1-12 1 0,1-9-1 16,2-13 0-1,4-7-3-15,-2-10-60 16,-5-10-59-16,0 1-264 15,4-15 222-15</inkml:trace>
  <inkml:trace contextRef="#ctx0" brushRef="#br0" timeOffset="-191316.17">23237 1658 771 0,'-3'-8'119'0,"3"5"217"0,3 1-180 0,2 15 14 0,4 4-22 0,-1 18-79 15,0 6-11-15,-5 8-22 16,2 4-18-16,-5 3-15 0,0 0-1 0,-5-4 3 15,2 0 1 1,-5-12-1 0,0-2 1-16,2-13-2 15,1-6 0-15,5-10 0 0,2-4 3 16,-1-10 16-16,6-7 19 0,-3-12 27 31,-1-4 9-31,7-7 1 16,-5-3-16-16,4 5-21 15,2 5-16-15,7 9-15 0,4 12-4 16,3 11-7-16,0 5-1 16,-1 7 0-16,1 3-1 15,-1 3 2 1,-5 1 0-16,-5 1 3 16,-5-2 1-16,-13 2 5 0,-9-2 1 15,-11-2-17-15,-7-4-33 16,-4-3-70-16,-6-13-57 0,8 5-360 15,0-2 331-15</inkml:trace>
  <inkml:trace contextRef="#ctx0" brushRef="#br0" timeOffset="-190872.87">23661 1645 1395 0,'13'2'146'0,"-2"9"76"0,-6 9-69 0,-5 12-33 0,3 12-63 0,2 16-36 0,-2 5-2 0,8 9-16 0,-8-5 1 0,11-9-2 0,-1-8 1 16,7-16-2-16,7-6 1 16,0-17 3-16,-2-10 3 15,2-8 9-15,-8-12 7 16,-2-11 13-16,-3-2 3 15,-9-2 1 1,2 2-2-16,-7 14-6 0,0 15-13 16,0 10-14-16,0 9-5 15,4 8-10-15,7 4 4 0,15-7 4 16,7-5 1-16,12-8 3 16,0-4 2-16,-4-6 23 0,-8 0 12 31,-11-8 22-31,-8 4 7 15,-14-9-1-15,-8-1-9 16,-16-18-22-16,-9-6-14 16,-9-3-45-16,-6 0-28 0,11 7-58 15,2 5-36-15,17 12-86 16,7 4-69-16,18 9 166 16</inkml:trace>
  <inkml:trace contextRef="#ctx0" brushRef="#br0" timeOffset="-190633.29">24477 1945 1272 0,'9'0'172'0,"-26"1"91"0,3 4-32 0,-18 2-87 0,-4 5-66 0,20 10-50 0,-11 5-8 0,12 9-19 0,5-3-1 15,10 2-2 1,10-2-1-16,5-8 0 0,9-7-2 16,4-12-25-16,-1-6-36 0,6-6-128 15,-1-12-93 1,3-18 148-16</inkml:trace>
  <inkml:trace contextRef="#ctx0" brushRef="#br0" timeOffset="-190433.52">24625 1516 1261 0,'0'-11'197'0,"-8"1"191"15,5 9-165-15,-2 13-70 0,1 4-62 0,4 28-45 0,0 8 4 16,1 15-14-16,-1 4 0 31,0 6-15-31,0-1-11 0,-1-5-7 16,-1-5-7-16,2-6-71 15,2-13-48-15,-1-14-39 16,6-15 55-16</inkml:trace>
  <inkml:trace contextRef="#ctx0" brushRef="#br0" timeOffset="-190185.82">24904 1880 1309 0,'-25'11'136'0,"-8"2"41"0,-6 3 12 0,-10 4-36 16,-5-1-44-16,8 2-26 0,2 2-16 0,27-2-46 0,7 6-12 0,15 4-10 16,16 5-3-16,15-1 4 15,6 1-1-15,9-4-39 16,-2-5-46-16,-16-7-148 15,-8 2 129-15</inkml:trace>
  <inkml:trace contextRef="#ctx0" brushRef="#br0" timeOffset="-189621.49">21670 2509 877 0,'2'-4'159'0,"3"4"203"0,6 0-109 0,-11 4-25 0,1 6-52 0,-2 7-97 15,-2 10-27-15,6 17-40 0,8 10-9 0,-5 12-3 16,5 7 0-16,-5-2 13 16,-4-2-36-16,-4-9-106 15,-5-2-130-15,-9-1 123 16</inkml:trace>
  <inkml:trace contextRef="#ctx0" brushRef="#br0" timeOffset="-189367.01">21640 2664 1299 0,'18'-24'113'0,"-1"4"195"0,-3 6-154 0,8 4 2 0,-6 9-21 0,6 2-94 0,4 6-21 0,-4 4-12 0,3 3-8 31,5 3 1-31,-5-1 2 0,-6 3 7 15,-5 0 7-15,-14 4 0 16,-12-2-1-16,-17 1-31 16,-2 0-28-16,-14-5-56 15,8-4-47-15,7-13-184 16,1-5-200-16,18-26 297 16</inkml:trace>
  <inkml:trace contextRef="#ctx0" brushRef="#br0" timeOffset="-188831.83">22055 2700 1009 0,'8'8'64'0,"5"-6"36"0,6-2-26 0,11-7 11 0,4-4-31 0,6-8-22 0,1-1 1 0,-3-1 24 0,0 1 11 0,-24 3 20 32,3-1 11-32,-14 7-5 0,-7-1-6 15,0-1-15-15,-18 0-12 16,2 4-32-16,-12 6-14 16,5 8-26-16,1 9-13 15,0 14 1-15,11 8 4 0,7 5 9 16,9-3 5-16,18-6 2 15,8-7 2-15,8-12 6 16,6-7-1-16,-8-8 5 16,3-4 0-16,-3-7-4 15,-4-4 4-15,4 3-6 16,-9 1 1-16,-4 9-5 0,4 4-4 16,-10 3-37-16,2 6-19 15,-5 5-11 1,-8-1 2-16,3 1 42 15,-6-1 24-15,-1-4 27 16,-3-4 13-16,0-5 20 16,-1-3 11-16,-4-10 2 15,4-3-7-15,2-9-19 16,11-5-15-16,9-1-24 16,13-2-6-16,12 3-11 15,1 3-1-15,8 3-41 16,1 8-37-16,-5 7 50 0</inkml:trace>
  <inkml:trace contextRef="#ctx0" brushRef="#br0" timeOffset="-188089.65">23398 2584 551 0,'0'-2'147'0,"5"2"-1"0,-4 3 167 0,2 13-145 0,2 6-13 0,0 16-84 0,-2 4-43 0,6 6-22 0,-2-4-1 0,7-3-2 0,3-6 2 0,-3-13 11 0,-7-5 14 0,-6-14 23 15,-1 0 3-15,-9-17-4 16,-4-11-11-16,-7-10-13 16,-2-6 1-16,3-8 9 15,0-3 1-15,13-1-3 16,4 4-4-16,10 9 3 16,9 10 2-16,2 10 7 15,5 4 0-15,1 11-15 16,3 2-11-16,9 10-16 15,4-1-2-15,-2 6-5 0,-1 3 4 16,-8 4-1-16,-2-2 0 16,-10 5 0-1,-6 2 1-15,-2 2 0 0,-9 3 1 0,3 2 0 16,0 3 3 0,-2 0 4-1,-2-5 0-15,1-4-1 0,4-9-1 16,13-5-5-1,0-8 0-15,12-8 7 0,4-3 4 16,-6-9 31-16,0-4 15 16,-7-2 13-16,-7-1 9 15,-11-9-16-15,-4 0-10 16,-15-10-27-16,-6 1-25 0,-5 2-69 16,-1 7-50-16,-2 22-100 15,1 9-104-15,7 18 184 16</inkml:trace>
  <inkml:trace contextRef="#ctx0" brushRef="#br0" timeOffset="-187686.88">24116 2596 1260 0,'-2'0'25'0,"10"-1"54"0,0 1 80 0,-2 4 7 0,-4 15-10 0,-5 2-60 0,-5 9-72 0,6-2-8 0,4-1-10 0,7-5-4 0,10-6-1 0,3-2 1 0,5-5 5 16,3-5 3-16,-2-4 23 16,-10-7 11-16,4-2 9 15,-5-2 0-15,-4 4-25 16,9 11-10-16,-9 7-13 15,-7 6-4-15,6 10 1 16,3-4-2-16,7-2 1 0,3-7 1 16,7-9 7-16,2-2 6 15,-5-6 51-15,2-3 25 16,-13-9 23-16,-4-2 10 16,-5-8-30-1,-7-4-23-15,-2-7-37 16,-2-2-26-16,-9 7-90 15,-3 4-43-15,-8 11 10 16,0 4 25-16</inkml:trace>
  <inkml:trace contextRef="#ctx0" brushRef="#br0" timeOffset="-203576.55">15032 6266 1122 0,'-6'6'150'0,"-2"1"119"0,-2-4-14 0,4 0-62 0,4 2-25 0,2-5-47 0,-3 4-13 16,8 4-16-1,0-1-19-15,4 11-2 0,-6 3-11 16,7 17-33-16,-1 6-3 16,-4 8-19-16,9 2-1 15,-9 2-2-15,0 1 1 0,-4-6-2 16,1-6-3-16,-2-7 1 16,0-3-15-16,-2-10-53 15,-3-6-33 1,-1-13-128-16,0-7-95 0,-4-21 183 15</inkml:trace>
  <inkml:trace contextRef="#ctx0" brushRef="#br0" timeOffset="-203310.03">14680 6403 711 0,'-13'0'173'0,"2"0"268"0,2 0-161 0,7-3 8 0,2 6-10 0,2-6-47 0,3-3-38 16,7 3-72-16,6-9-39 15,18 5-51-15,7-3-9 16,18-10-3-16,4-4-1 16,3-3-4-16,-5 0-2 15,-6 2-8-15,-13 5 1 16,-8 7-41-16,-8 5-57 15,-4 8-122-15,0 3 111 16</inkml:trace>
  <inkml:trace contextRef="#ctx0" brushRef="#br0" timeOffset="-202476.33">15559 6674 896 0,'3'-6'190'16,"-9"1"227"-16,4-6-100 15,1 0-20-15,-11-4-48 0,-5-9-77 0,-7-5-28 0,-15-10-52 0,1 4-25 0,-1 5-34 16,1 8-17-16,8 18-27 16,5 5-11-16,7 20-14 0,3 10 0 15,2 18-14-15,3 3-6 16,9 2-4-16,4-4 3 15,11-12 24 1,5-8 13-16,5-19 20 16,1-8 3-16,2-14 26 15,1-8 14-15,-3-12 28 0,1-2 13 16,-9-7-10-16,0 1-4 0,-10 7-31 16,-1 7-12-16,-6 23-16 15,5-2-17-15,-2 19-12 16,3 12-3-1,8 21 0-15,2-3 5 0,9 4 9 16,5-8 1-16,4-17 1 31,-6-8 4-31,-1-18 4 0,-5-6 6 0,3-16 5 16,-6-4 6-16,5-14 8 16,-1-3 5-16,-5-10 5 15,-1 0 0-15,-11 8-8 16,2 2-3-16,-8 27-6 0,-1 7-5 15,-6 17-11-15,3 13-6 16,2 20-12 0,2 7 0-16,6 14 5 0,12 11 2 15,1 1 2-15,4 4-3 16,-5 4-13-16,-4 2-10 16,-11-4-12-16,-8-1 4 15,-10-14 18-15,-8-5 14 0,-5-18 20 16,-2-9 8-16,-1-20 7 15,1-9 2-15,4-13 6 32,3-11-1-32,1-17-18 0,3-7-8 15,15-16-23-15,4-1-9 16,16 2-4-16,9 5 2 0,2 9 6 16,3 8-20-16,7 4-62 15,0 2-70 1,4 1 84-16</inkml:trace>
  <inkml:trace contextRef="#ctx0" brushRef="#br0" timeOffset="-202127.16">16356 6359 1654 0,'-27'2'172'0,"-2"-4"188"0,6-1-160 0,-1 0-16 0,5 0-62 0,6-1-85 0,4 4-17 0,9 8-22 0,9-1-11 0,12 11-3 0,1 1 0 0,5 10 10 0,-2 4 2 16,2 9 4-16,-3 3 1 15,-7 4 4-15,-8-2 2 0,-13-1 4 16,-7-2 4-1,-11-6 8-15,-8-1 8 16,-8-10-3-16,-5-3 0 16,-18-11-10-16,1-6-17 15,0-11-45-15,1-6-54 16,25-7 403-16,10-2-268 0</inkml:trace>
  <inkml:trace contextRef="#ctx0" brushRef="#br0" timeOffset="-201494.4">18854 6577 545 0,'16'-13'106'0,"0"-4"137"0,-3-4-69 0,-6-4 15 0,1 0-12 16,-3-2 3-16,-2 0 13 0,0 10 18 0,1 3 11 0,-4 10-2 0,0 3-21 0,1 1-53 0,9 14-34 0,-6 10-56 15,7 13-11-15,-1 16-15 16,-10 6-4-16,5 9-13 15,-2 3-5-15,1-8-8 0,0-7 0 16,-1-8-41-16,-3-8-29 16,-5-12-72-1,2-6-75-15,-14-17-163 16,9-5-43-16,-18-24 208 16</inkml:trace>
  <inkml:trace contextRef="#ctx0" brushRef="#br0" timeOffset="-201194.59">18749 6547 1260 0,'-26'-63'203'0,"9"6"229"0,4 9-92 0,10 14-79 0,6 7-40 0,12 13-91 0,4 4-37 0,18 7-37 0,17 5-17 16,19 6-15 0,1 4-5-16,3 6-12 0,-7 7 1 0,-6 11-5 15,-2 4-1-15,-12 12 0 31,-10 1 1-31,-25 6 3 0,-10 0 2 0,-25 3-1 16,-17-1-3-16,-16-4-10 31,-9-5-8-31,-6-12-19 0,1-10-6 16,-3-24-1-16,5-11-9 16,13-22-14-16,15-9-7 0,30-3-3 15,10 1-10 1,32 8-104-16,5 0-82 0,16 11 137 15</inkml:trace>
  <inkml:trace contextRef="#ctx0" brushRef="#br0" timeOffset="-200611.16">19921 6872 1368 0,'1'-30'219'0,"-1"-7"81"0,-3-4-30 0,-8-4-38 0,-6 4-90 0,-8 4-13 0,-2 23-48 0,-6 11-32 0,-2 23-49 0,0 17-23 16,1 15-11-16,5 6-3 15,17 0-9-15,8-7 1 16,12-16 5-16,13-9 10 0,6-16 23 15,1-10 7-15,4-13 8 16,-2-10 12-16,-5-11 29 16,0 0 11-1,-4-4 7-15,-4 0-7 0,-8 13-27 16,-2 9-14-16,-6 18-21 16,-1 10-8-16,0 17-6 15,5 10 1-15,1 7 6 16,7-5 3-16,14-10-1 15,7-7 2-15,11-16 3 0,4-8 3 0,-1-13 9 16,-3-6 2-16,-3-9 13 16,-4-2 8-16,-8-16 22 31,-5-4 6-31,-7-16 5 16,-1-10-2-16,-8-11-1 0,2-7 1 15,-9-4-16 1,-2 3 21-16,6 27-73 0,-4 16-10 15,1 37-3-15,3 18-35 16,-4 25 41-16,0 13-2 0,-1 22-2 16,5 11 2-1,-1 5-25-15,-2 3-28 0,5 0-74 16,-8-9-37 0,5-4-109-16,-3-3 152 0</inkml:trace>
  <inkml:trace contextRef="#ctx0" brushRef="#br0" timeOffset="-200077.95">20195 6498 1808 0,'7'0'203'16,"8"0"-1"-16,9 4-50 0,5 3 20 0,8-1-66 0,4-1-41 0,5-4-42 0,8-1-9 0,15 4-13 0,4 3-2 0,17 6-4 0,6 1 1 16,-9 2 1-16,-7 6 2 15,-23-6 4-15,-11 3 4 16,-23-8 12-16,-20-10 11 16,5 7 24-16,-16-9 7 15,-17-12 4 1,2-1-5-16,-18-2-25 0,-10-1-12 0,-3 17-28 15,-5 11-13-15,8 24-15 16,8 10-1-16,18 12 5 16,11-5 4-16,17-12-4 0,13-9-1 31,20-18 0-31,12-13 2 16,7-19 16-16,6-8 17 15,-10-12 31-15,-7-6 15 16,-6 0 15-16,-5-6 8 15,-9 2-1-15,-9 4-6 16,-10 15-9-16,-2 7-13 16,-6 28-34-16,-2 16-10 0,2 28-9 15,-6 17-9-15,9 17 12 16,1-1-2-16,23-9-20 16,4-8-16-16,20-28-55 0,7-5-35 0,16-18 364 15,5-14-219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11:21.0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14166 4769 659 0,'0'-4'165'0,"0"-3"126"0,16 3-50 0,-15 0-29 0,10 3-55 0,-11-4-27 0,-11 4-55 0,11 1-21 0,-1-2-27 15,1 0-8 1,-10-1-5-16,7 6 1 0,11 12 11 16,-11 2 10-16,6 13 16 15,6 3 2-15,7 19 3 16,-6-3-3-16,8 11-14 15,-6 3-10-15,-9 2-17 16,12 15-10-16,-3 11-6 16,-3 14 3-16,-9 16 0 0,-5 11-1 15,1 10 0-15,-1 5 0 16,-3 3 1-16,-2 3-1 16,4 6 1-16,-2-3 1 15,7-6 1-15,1 0 0 0,3 3 0 31,-5-3-1-31,-3-5 1 16,2 0-1-16,-9 0-1 16,1 3 0-16,0 2 0 15,-5-5 0-15,8 5 0 0,-1-3 0 16,1 6 0-16,-5-4 1 16,-1-4-1-16,-4-1 0 15,3-5 1-15,0 0-1 16,1-13 0-16,-5-10 2 15,7-8 0-15,-1-4-1 0,7-10 0 16,-4-4-1-16,7-11 0 16,-3-8 0-16,1-8 0 15,2-5 0-15,-2-9-3 16,2-4-1 0,1-11-3-16,2-5-3 0,0-6-6 0,5-4-1 15,3-6-1-15,0-2 2 16,5-2 7-16,-5 1 4 15,9-6 4 1,-1 4 1-16,1-4 1 16,5 0 0-16,5 3-2 15,1-6-2-15,12-1-5 16,4 0 0-16,3-6-1 16,7 0 1-16,3-2 4 0,9 1 2 15,11 1 2-15,10 1 0 16,12 5 0-16,1 0 0 15,-1 3 2-15,-1 4-1 0,-10-6 0 16,2-1-1 0,21 0 0-16,4 0-1 15,8-1 0-15,3 1 0 0,-1-2 0 16,10-1-2-16,20 0 0 16,3 0 1-16,7 1-2 15,7-6 0-15,0 5 0 16,7-5 1-16,-4 3 2 15,1 4 1 1,0 1 0-16,-1 0 1 16,4 0-1-16,3 0 0 15,-4 1-1-15,-1-1 0 0,4-1-1 16,-4-5 0-16,0-2 0 16,-1-3-1-16,-7-8 3 15,-5 1 0-15,-15-2 3 16,-1 1 1-16,-22 5-1 15,-9 1 1-15,-4 2 0 0,-4 0 0 16,-8-2-1 0,-8-1-1-16,-8-6-1 15,-7-1 0-15,-1-2-1 0,-1-1 3 16,-8 0 1-16,1 4 2 16,-9-2 3-1,-8-2 1-15,-6-1-1 0,-15 0 1 0,-1-4-3 31,-3 1-1-31,-6-7-2 0,-1-4 0 0,-3 1-2 16,1-3 1-16,-2-3 2 16,-1-2 2-1,1-8 2-15,0-6 1 16,-7-6-3-16,1-8-1 16,-1-6-1-16,-4-10 0 0,3-11-2 15,-2-3-1-15,7-11-2 16,1-1-3-1,3-13 7-15,-4-5 4 0,-5-13 10 16,1-6 5-16,-4-9-1 16,1-7-4-16,4-7-6 15,-2 1-4-15,6-4-5 16,5 9 0-16,-5 1 0 16,3 1 2-16,1 2-2 15,-4 2 1-15,0-2-2 16,-1 2 0-16,-8 11 3 15,1 8 2-15,-8 7 1 16,-2 2 1-16,-1 11 2 16,-6 6 0-16,1 16 1 15,-1 8 1-15,2 12-5 16,-4 4-4-16,1 8-3 16,-1 3-2-16,0 10-3 15,1 6 0-15,2 6 1 16,2 5-1-16,8 6 1 15,0 7 1-15,7 1 2 16,-3 0 0-16,4 2 3 16,-1 0-2-16,1-2-1 15,-1 3 0-15,-2-1-4 0,0 6-2 0,0 2-1 16,-2 3 1-16,-5 6 1 16,-6-3 2-16,-3 3-2 15,-3 6-2 1,-5 2-1-16,-5 0 2 0,-1 8 2 15,0-5 4-15,0 2 1 16,-2 3-1 0,-1-3 3-16,-4 3 1 0,-6-4 0 15,-5 3 2-15,-9-4-1 16,-11 0-1-16,-12 0 1 16,-4 0-2-16,-8-3-1 15,2 0-1-15,-2-3-1 16,3 2 2-16,-9-1 2 15,-1-1 0-15,-18 1 1 16,-5 2-3-16,3 0 1 16,1 0 0-16,5 0 1 15,-8-1 0-15,-9-2-2 0,0 1 1 16,6 0 0-16,-1-2 0 16,-7 4 1-16,0-8-2 15,-9 0 0 1,5 0 1-16,13-1-1 15,-2 2 1-15,-6-1-2 0,-2 4 0 16,0-3 0-16,3 4-1 16,-1 2-2-16,-5 2-1 15,-14 7-2-15,-2-3-1 16,5 4 1-16,8 2-1 16,-4-1 2-16,-3 1 0 15,5 1 3-15,7 1 0 0,8 1 1 16,-2 0 1-16,0 4 0 15,-2-3 0 1,14 0 1-16,14-1 1 0,4-5 1 16,1-4-1-16,-3 0 0 15,4-2-1-15,1 0 0 16,5 5-2-16,7 0 0 0,0 0-1 16,-1 3 1-16,-5 0 0 15,4-2 1 1,2 1-1-16,11 1 0 0,2 0 0 0,10 1-2 31,7 1 0-31,3 0-1 16,5 2 0-16,5 1 0 15,2 2 1-15,6-4-2 16,2 0-16-16,6-5-94 16,4-4-76-16,11-3 94 15</inkml:trace>
  <inkml:trace contextRef="#ctx0" brushRef="#br0" timeOffset="1699.36">17708 3151 1072 0,'0'0'88'15,"0"2"109"-15,4 4-157 0,4-6-15 0,-3 0 2 0,4 2-6 0,2 1-3 0,0 5-12 16,2 4-5-16,-5 6-1 15,3 7-2-15,0 13 0 16,-2 9 0-16,-4 19 0 16,-3 13 0-16,-2 21 0 15,0 7 1 1,0 14 1-16,-2 4 0 0,2 20 0 16,3 2 0-16,4 7-1 15,-3 4 0-15,7 1 1 16,-1 2 0-16,-2 1 1 15,0 2 0-15,-4-7-1 16,4 5 1-16,-5-3-1 0,5 5 1 16,-4 2-1-16,0 1 0 15,3 2 0-15,-6 4 0 16,-1 1 1 0,0 2 0-16,-11-1 1 0,-2-1 0 0,-4-4 0 31,-3-1 0-31,-1-2 0 0,1 0 0 0,-1-4-1 15,2-4 0-15,-1 0-1 32,-1-4 1-32,-1-1-1 0,5-1 2 15,-4-4-1-15,9 2 2 16,-3-1 0-16,3 3-1 0,4-10 0 16,2-1 0-16,-1-1 0 15,6-3 1-15,-4-8-2 16,3-3 2-16,-6 3 22 15,-4-3 5-15,7 3 9 16,-6-10 2-16,11-4-14 16,-2-1-6-16,-1-6-8 15,3-2 4-15,-3-7 11 16,3-10 13-16,6 0 17 16,-4-10 1-16,3 4-3 15,1-6-12-15,5 4-12 16,-11-7 1-16,3-8-16 15,-3-8-3-15,-9-20-15 16,14-4-42-16,-13-18-162 16,3-12 133-16</inkml:trace>
  <inkml:trace contextRef="#ctx0" brushRef="#br0" timeOffset="4598.5">14234 5321 707 0,'-11'15'59'0,"3"0"49"0,5-12-66 0,-1-1-4 0,11-4 1 0,-4-7 3 0,6 0 9 16,9-1 7-16,-6 1 14 0,4 1 3 15,8 1-6-15,-8 4-4 16,12-2-17-16,5 2-5 16,8 2-10-16,8 1-4 15,11-7 5-15,8 4-2 0,25-3 0 16,11-3-3-16,6-1-13 16,2 1-4-16,-7 1-5 15,-3 0-4-15,16 3-2 16,9-3-1-16,0 8 0 15,1-5-1 1,-10 7 1-16,10 0 0 0,11-1 12 0,-6 2 5 16,-2-6 5-16,-2-2 1 15,5-2-10 1,6-1-4-16,4-2-6 16,-4-2-1-16,-7-4 0 15,6-3-1-15,3 2 0 16,3-2 1-16,-9 1 1 15,-9 1 1-15,3-4 1 0,1 4-1 16,-5-3 0-16,-6 2-1 16,-18-1-1-16,-4 5 0 15,5 2 0-15,7 2-1 16,-3 2 0 0,1 2 0-16,-6 3-1 15,2 0 1-15,10 3 10 0,6 0 7 0,3 0 7 16,0 3 6-1,-14 5-5-15,3-7-3 0,4 2-4 16,1-1-2-16,2-2 2 31,-6 0-1-31,-10 2 1 0,-2-1-3 16,1 4-2-16,-1-2 0 16,-13 5 1-16,-7-5 2 15,-20 3-2-15,-12 1-3 0,-22-4-2 16,-9 0-3-16,-9 0-5 15,-9-3-10-15,2 0-25 16,-2 0-11-16,0 0-30 16,-2-3-16-16,-9-10-79 15,8 5-84-15,-7-9 139 16</inkml:trace>
  <inkml:trace contextRef="#ctx0" brushRef="#br0" timeOffset="4991.82">14716 6078 634 0,'-9'7'62'0,"1"-4"87"0,3-2-129 0,2-1 1 0,-3 0-11 16,0 0-4-16,-9-3-39 0,-4 2-53 15,-7 2 49 1</inkml:trace>
  <inkml:trace contextRef="#ctx0" brushRef="#br0" timeOffset="5449.13">14412 6204 284 0,'-3'11'86'0,"3"-1"129"16,4-4-36-16,11-4 31 0,7 1-16 0,3-6-41 15,5-2-30-15,3 0-60 0,0-4-21 0,8 1-27 0,0 3-7 16,13-1-6-16,7 3-2 16,7 3-1-16,5 0-2 15,6 3 1-15,3 3 1 16,19 1 1-16,19 2 2 0,18 1 6 15,11-1 2-15,10-1 6 16,13 0 2-16,11-5 9 16,3 2 2-1,15-2 8-15,2-2 4 16,-9 1-3-16,8 0 0 16,6-2 2-16,-9 0-3 15,3-4-5-15,5-2 0 0,-7-2 2 16,-1-3 1-1,15-1 3-15,1-7-2 0,-7 3-15 16,11-2-5-16,-2 0-7 16,-3 0 0-16,4 4-2 15,1-2-1-15,-23 4 2 16,-7-1 1-16,-19 2 13 16,-7-2 0-16,-18 4 0 15,-14-2-4-15,-32 0-10 0,-21 1 6 16,-28-1-3-1,-14 0-4-15,-20 2-44 0,-13 3-51 0,-18-2-137 16,-26-5-269-16,-34 15 292 31</inkml:trace>
  <inkml:trace contextRef="#ctx0" brushRef="#br0" timeOffset="5798.31">16848 7067 1629 0,'12'6'142'0,"4"4"88"0,0-1-148 0,-5 1-14 0,-5-1-59 0,-4-6-38 0,-7-3-178 15,4-1 138-15</inkml:trace>
  <inkml:trace contextRef="#ctx0" brushRef="#br0" timeOffset="5977.6">16583 8010 1896 0,'9'30'62'0,"-3"-5"-29"0,10-9-243 0,-6-3 135 0</inkml:trace>
  <inkml:trace contextRef="#ctx0" brushRef="#br0" timeOffset="6143.82">16546 8963 1792 0,'5'71'160'15,"1"-10"277"-15,10-17-447 16,2-18-44-16,-14-15-500 0,-2-22 383 16</inkml:trace>
  <inkml:trace contextRef="#ctx0" brushRef="#br0" timeOffset="7099.26">13991 9254 973 0,'-3'-1'149'0,"-5"-4"212"0,4-1-276 0,1 4-7 0,-5 1-24 0,2 1-7 0,0 0-18 0,4 0-14 0,1 1-18 0,1 1-6 15,12-1-9-15,7-1 1 16,19 2 6-16,13 0 1 0,16 1 4 16,6 5 1-16,12 3 6 15,-6-2 7 1,11 5 10-16,8 0 6 15,17-1 0-15,14 3-4 0,4-7-8 16,-2-4-3 0,6 3-5-16,5-7 2 15,8 4 7-15,4 0 7 0,-8-8 8 16,7 3 1 0,1-7-5-16,-1-4-5 15,-3-4-8-15,-6-4-3 0,2 0-2 16,3-2 0-16,-9 6-3 15,-6-1 0-15,-6 3 0 16,1 1 1-16,5 1 1 16,-12-2 2-16,-8-1 12 15,-9 3 3-15,6-4 4 16,9 3-1-16,-2 2-11 16,0-1-3-16,-14 8-4 15,-11 3-2-15,5 3-2 16,5 4 0-16,7 4 0 0,2-3 2 0,-8-1 5 15,-3 0 9-15,-6-2 15 16,6-1 7 0,11 4 0-16,-5-2-3 0,-3-4-12 15,-1 3-8-15,-4-5 8 16,12 0-4 0,9 0-1-16,4-7 3 15,-7 1 7-15,-7-5 1 16,-13 8 6-16,-4-8-2 15,-8 1-17-15,-11 1-4 0,-22-4-17 32,-12 1-30-32,-23 5-89 0,-6-4-53 15,-13 4-181-15,-10 0 190 0</inkml:trace>
  <inkml:trace contextRef="#ctx0" brushRef="#br0" timeOffset="8996.86">22656 6323 237 0,'0'6'104'0,"0"0"130"0,-1 1-5 0,-2-3 32 0,1 3-19 0,2-6-23 0,2-1-7 0,7 0-33 16,-1-4-8-1,0-4-30-15,0-8-14 0,-8-6-24 16,-3 1-14-16,-10 2-15 16,-6-3-6-16,-11 3-25 15,-6-4-8-15,-5-1-15 16,-2 8-12-16,4 7-6 15,-1 9-2-15,9 11-9 0,2 5-2 16,10 10-2-16,4 3-2 16,10 4 3-1,5 5 2-15,9-2 2 16,12 3 1-16,4 2 2 16,0-1-2-16,13 7 2 15,2 5-1-15,5 3 0 16,6 9 1-16,-2 2-5 15,-5-2-4-15,-14-2-7 16,-13-1-4-16,-18-4-4 16,-17 0 3-16,-19-8 8 0,-11-3 1 15,-7-18 12-15,-5-9 6 16,0-24 8-16,5-9 11 16,3-22 21-16,9-10 6 15,21-25-1-15,14-9-6 16,29-12-18-16,9 2-8 15,19 15 2-15,1 8-2 16,1 17-3-16,1 9-4 0,-10 9-7 16,2 5-19-1,-7 12-75-15,-6 1-55 0,-1-1-181 0,2 4-327 32,1 0 394-32</inkml:trace>
  <inkml:trace contextRef="#ctx0" brushRef="#br0" timeOffset="9629.49">23021 6648 867 0,'12'1'161'0,"-4"1"148"0,2 9-135 0,-4 3 9 0,-1 11-70 0,-4 8-30 16,6 18-41-16,-7 6-15 0,0 6-18 0,0 0-5 0,0-7 0 15,0-3 1-15,6-14 1 16,2-7 9-16,-5-15 21 16,0-8 18-16,-1-17 32 15,-2-9 10-15,5-25-18 16,-2-6-16-16,0-15-25 15,3-6-15-15,-3-2-4 16,7 3-5-16,-2 11-11 16,4 13-2-16,6 19-8 15,-3 6-1-15,9 16-4 16,-2 6 0-16,11 14 1 16,-3 2 3-16,3 6 4 15,-6 4 1-15,-6 5 3 16,-5 3 1-16,-12 4 2 15,-2 1 0-15,-2 4 2 16,0-8-2-16,5-7 0 0,2-5 0 16,8-14-2-16,5 7 2 0,4-14 0 15,-1 3 2-15,3-8 3 32,-1-10 1-32,2-2 3 0,0-6 4 15,-1-7 11-15,4-2 7 16,-6-7 11-16,0-4 3 0,-13-2-2 15,0-4-1 1,-16-2-13-16,-11 1-7 16,-6 5-28-16,-11 10-18 0,-8 15-45 15,-2 4-33-15,-4 11-111 16,-3 1-95-16,13 12 168 16</inkml:trace>
  <inkml:trace contextRef="#ctx0" brushRef="#br0" timeOffset="10064.66">23840 6662 1404 0,'25'1'161'0,"-8"4"153"0,-9 1-97 0,-11 5-56 0,-7 2-55 0,-8 8-75 0,-5 7-21 0,8 8-16 16,5 8 1-16,13-3-8 15,7-4-2-15,20-11 0 16,1-7 3-16,10-6 12 0,5-2 0 16,-3-9 13-1,-5-2 16-15,-4-7 31 0,-7-7 15 16,-5-8 8 0,-8 0-15-16,-9 3-35 0,3 5-24 0,-8 14-25 15,2 9-5-15,-2 18-4 16,4 5 6-16,17 5 2 15,6-8 0-15,12-5 5 16,7-7 5-16,-2-8 11 16,-1 1 4-16,-6-10 6 15,1-5 6 1,-11-11 19-16,-3-7 16 0,-4-9 15 16,-7-7-3-1,-15-18-23-15,-7-6-25 0,-13-7-51 16,-5 6-26-16,-1 15-56 15,-2 9-31-15,-5 18-79 16,8 7-63-16,5 8 160 16</inkml:trace>
  <inkml:trace contextRef="#ctx0" brushRef="#br0" timeOffset="10398.83">24975 6397 1303 0,'0'1'190'0,"-6"1"80"0,-19 4-40 0,-11 1-38 0,-16 4-100 0,-2 1-29 0,3-1-40 0,6 2-11 15,19 1-14-15,14 2-8 16,21 4-4-16,13 4 2 15,13 8 7-15,12 5 4 16,5 9 6-16,7 0 3 16,-1 0 0-16,-6-2 3 15,-14 0-3-15,-13-3 0 16,-17-3 2-16,-8 0 0 16,-33-8-4-16,-16-2-14 0,-36-3-90 15,-24-1-40-15,-47-24 64 16</inkml:trace>
  <inkml:trace contextRef="#ctx0" brushRef="#br0" timeOffset="13446.35">23168 7895 960 0,'4'0'105'0,"-2"0"60"0,-2 0-9 0,-2 0-34 0,-1-2-7 0,3 1 11 0,-3-2 3 0,0 3-17 0,-7 0-14 15,-5 6-31-15,-6 0-14 16,-14 4-16-16,-12-1-4 16,-7-1-17-16,-7 2-2 0,1 4-10 15,9 0-6 1,12 5-2 0,11-3-2-16,15-1 2 0,8 4-2 0,10-1 1 31,11 2 0-31,17-1 4 15,6 3 0-15,15 2 1 0,6 3 1 16,-6 3-1-16,-9 4 4 16,-13 7 6-16,-8 2 5 15,-13 1 15-15,-21-4 8 0,-7-3 3 16,-9 1-7 0,-21-6-12-16,0-1-10 15,-19-12-12-15,-2 0-6 16,6-17-31-16,10-4-29 15,14-18-71-15,11-15-56 0,24-11-185 16,6-3 213-16</inkml:trace>
  <inkml:trace contextRef="#ctx0" brushRef="#br0" timeOffset="13844.39">23218 8204 1240 0,'11'10'120'0,"-3"-1"107"16,-3 4-44-16,-1-2-13 0,1 0-35 0,9-3-67 0,4-8 5 0,15-10-32 0,8-2-3 0,9-4 1 0,2-2-7 16,-1 4 4-16,-2 2-4 15,-21 5 14-15,-4-1 9 16,-13 4 10-16,-21 1 8 15,-23-7-9-15,-12 2-7 0,-26 0-20 16,4 0-13-16,12 12-17 16,3 7-6-16,14 14-7 15,8 10-3 1,19 10-2-16,8 10 0 0,12 4 2 16,12 4 2-16,11-5 1 15,5-4 0 1,12-13-1-1,6-6-3-15,12-12-34 0,7-13-30 0,3-15-92 16,-4-11-45 0,-10-22-129-16,-8-11-170 0,-3-25 305 15</inkml:trace>
  <inkml:trace contextRef="#ctx0" brushRef="#br0" timeOffset="14143.94">23939 7714 1199 0,'-14'-62'174'0,"-4"9"119"0,6 15-57 0,-1 9-9 0,12 17-54 0,-3 4-30 0,8 13-59 0,-3 7-22 15,7 21-25-15,-3 11 0 16,7 24-16-16,-2 6 1 16,-5 13-10-16,-1 3-5 15,1 0 2-15,-5-2-8 16,0 5-1-1,0-3 0-15,2-8-7 0,2-11-1 16,14-24-11-16,1-9-13 16,8-27-6-16,9-9-9 15,-2-12-34-15,1-9-8 16,-2-17-54-16,2-11-36 16,-8-15-148-16,-10-7-150 15,-15-2 266-15</inkml:trace>
  <inkml:trace contextRef="#ctx0" brushRef="#br0" timeOffset="14322.56">23912 7846 927 0,'-39'5'194'0,"-1"1"127"0,25 10-54 0,5 0-30 0,20-4-90 0,7-1-30 0,18-4-45 0,2-7-16 0,6-10-15 16,4 1-12-16,1-5-26 15,-7-1-64 1,-3 1-156-1,-5 3 136-15</inkml:trace>
  <inkml:trace contextRef="#ctx0" brushRef="#br0" timeOffset="14720.78">24714 7898 1642 0,'-5'0'153'0,"-8"0"73"0,-3 0-2 0,-7-1-81 0,-6 1-45 0,-5 0-49 0,-6 4-21 0,-2 12-18 16,-9 0 0-16,20 9-6 0,10 0-2 0,12 2-4 15,10 0-5-15,23 8 1 16,3-2 1-16,17 3 4 0,6 5 1 16,-7 3 1-1,3-3-4-15,-15 2 0 0,-6 3 1 16,-13-7 2-16,-16-1 7 15,-21 1 2-15,-11-1-1 0,-23-2-17 16,-5-1-29 0,-32-2-90-16,-24 3 84 0,-29 7-9 15</inkml:trace>
  <inkml:trace contextRef="#ctx0" brushRef="#br0" timeOffset="18642.62">22574 9124 845 0,'-3'7'91'0,"-2"6"119"0,9-2-171 0,-1 2 6 0,2-4-6 0,6-1 1 0,3-3 15 0,6-5 2 0,4 0 10 16,3 0 2-16,9 3-10 16,10 2-5-16,28 4 0 15,17 1 1-15,23-4 11 16,15 0 4-16,24 4-10 16,5-10-10-16,9 0-21 15,-4 0 7-15,-13-8-2 16,-4 5 3-16,-2-7 2 0,-8 2-20 31,-34 0-6-31,-21-1-2 16,-36-1 3-16,-16 4-1 0,-28 6-8 15,-15-1-10-15,-36 2-16 16,-21 10 0-16,-35-1 3 16,-12 2 9-16,-18-2 9 15,-1-4-3 1,-8-4-14-16,-13-4-7 0,-8-7-19 15,-1-1-2-15,9-4 8 16,7 1 8-16,18 1 20 0,10 2 9 16,32 7 15-16,21 0 4 15,37 3 4-15,13-6-5 0,24-1-17 16,14 1-3-16,28 1 2 31,18 4 4-31,42-2 10 0,12-7 3 0,26-3-4 16,9-1 0-16,11-3-5 31,2 1-2-31,-10-1 4 0,-6 3 3 16,-34-1 8-1,-7 0 2-15,-25 7 1 0,-18 0 0 16,-38 3 4-16,-18 5 5 0,-42 0-12 16,-26 0-8-1,-37 0-22-15,-20 5-11 0,-17 1-10 16,-15-4-5-16,-17-7-7 15,0-3-8-15,4-3 11 16,9-3 8-16,14 0 19 16,14 0 10-16,20 6 7 15,23 6 3-15,37 5 5 16,19 7-5-16,37 5-2 16,23 8-2-16,48 2-5 15,26 2 0-15,36-5-2 16,11-7 0-16,34-7 1 0,3 0 1 0,3-3 3 31,4-5 4-31,-18 5 7 16,-3-2 7-16,-29 2 12 15,-18 2 5-15,-45 4-4 16,-27-1-4-16,-32-4-9 16,-20 4-3-16,-47-7-29 15,-28 3-17-15,-60 0-17 16,-27 4-1-16,-28 1 24 15,-2-5 12-15,-16 4 6 0,11-4 2 16,11-1 4-16,10-4 5 16,33-2 10-16,17-1 1 15,37-3 11-15,14-1 4 0,42 1-8 16,27-1-10-16,55-2-17 16,18 0-8-1,44-11 1-15,20 2 7 16,31 1 1-16,17-1 1 0,-2 11 1 15,0 4 2 1,-22 4 6-16,-17-1 6 0,-32 4 17 16,-25 1 1-16,-43-3 5 15,-26 2-3-15,-36 1-15 16,-27 4-23-16,-75-1-68 16,-33 4-42-16,-66 0-154 15,-39 1 148-15</inkml:trace>
  <inkml:trace contextRef="#ctx0" brushRef="#br0" timeOffset="25915.82">1075 4922 709 0,'-8'13'152'0,"-3"3"113"0,-3 12-51 0,0-3-40 0,3-6-64 15,6-1-26-15,5-12-30 0,1-3 2 0,9-1 15 0,-1 2 1 0,4 12-19 0,4 6-13 16,-9 19-23-16,0 10-4 0,-8 12-4 0,-8-2-1 0,4-4-2 0,-6-6 0 15,7-14 0-15,-3-8 0 0,4-12-1 0,2-3-1 0,0-9 3 0,5-2 4 0,-2-3 11 16,2 0 4-16,3 0 4 0,-2-1-7 16,2-1-3-1,3 2-3 1,3-5-5-16,2 4 2 16,7-1-8-16,4 1-1 0,8 1-2 15,-2 0-2-15,13 0 1 16,4 1-2-16,7-2 6 0,5-3 4 15,10-3 3 1,2 0 3-16,8-4-5 0,10-1-3 16,7-1-3-1,5 3 0-15,-3 4-2 16,-9-3-1-16,-10 1 0 16,-5 2-1-16,11-6 1 0,7 0-1 15,5-2 1-15,5-1 0 16,-9-3 0-16,-2 2 0 15,0 3-2-15,-1-1 1 16,11 4-1-16,5 6 1 16,-5-4 2-16,-9 5 0 0,-7-5-3 15,-1 2 0 1,6-7-1 0,15-1-2-16,2 1 3 0,-4 2 0 15,-7 5 1-15,-14 3-1 16,-3 3 1-16,0 7 0 15,5 1-1-15,1 2 1 16,-1 2-1-16,-5 1 1 16,-8-3 0-16,2 2 0 15,0 1-1-15,0-1 0 16,10 3 1-16,12-1 0 0,0 2 0 16,-3 1-1-16,-6-8 0 15,0 2 0-15,5-1 0 0,14-4 0 16,4 2 1-16,1-3-1 15,-2-2 0-15,-9-3 0 16,-1-5-1-16,8-1 1 16,13-4 1-1,-6 1 2-15,-10 3 1 16,-14 3 0-16,-14 3-1 16,-3 3-2-16,0 3 2 0,-2 2-1 15,-5 1 3 1,-4-1-2-16,-2 0 0 0,-8 2 0 15,-2-6-3-15,-8 1 0 16,0 0 1-16,-3-4 1 16,-5-1 0-1,1 2 1-15,-6-2 0 0,4 0 0 16,-7 0 1-16,1-2-1 16,-4 2 1-16,-3 0 0 0,0 0 0 15,-3 0 1-15,0 0 0 16,-3-1 0-16,-4-1 0 15,2-1-1-15,-1 0 0 16,0 1 0-16,-4 2 2 16,-7 0 2-16,-1 0 8 0,1 0 2 0,-7-3 0 15,-6-2-1-15,-13 1-9 32,-2-4-4-32,-7 0-8 15,3-2-16-15,-4-1-61 16,4 0-57-16,2-1 71 15</inkml:trace>
  <inkml:trace contextRef="#ctx0" brushRef="#br0" timeOffset="27788.31">8094 5265 49 0,'-10'12'-2'0,"-1"-1"2"0,2-3 2 0,6 0 34 0,3-2 30 0,0-1 67 0,1-5 32 0,5 0 19 16,1 0-13-16,-1 0-33 15,0 0-9-15,-6 2-3 16,0 4 7-16,-4 5 0 15,-4 2-15-15,5-1-38 0,3-1-22 0,1-3-37 32,7-3-8-32,5-5 8 0,-4 0 9 0,5-2 14 31,4-1 3-31,-12-3-10 16,3 1-5-16,-7 2 3 15,-2-7 3-15,-2-2 8 16,1-7 1-16,-2-10-11 0,3-2-5 15,4-12-9 1,1-1-1-16,6-3-1 0,-3-4-3 16,-5 1-3-1,0-2-2-15,1 1-2 0,-3 6 1 16,-1 1 8-16,-1 4 1 0,-4 5 3 16,2-1-6-16,3 1-13 15,0 1-3-15,9 1-6 16,-1-2 4-16,0 3 2 15,6 2 3-15,-9 12 12 16,1 3 8-16,-6 14 14 16,-9-2 8-16,-4 7-5 15,-4 0-7-15,-7-4-12 16,4 7-13-16,1-7-3 16,3 0 5-16,-3 2 7 15,2-7 5-15,-17 1-2 16,-3 0-6-16,-14 6-6 15,-3 1-1-15,-2 8-1 16,-4 0-2-16,-5-1 0 16,-1-1-1-1,-10-1-2-15,-1-3 0 0,-15 1 0 16,-1-6-1-16,-1 0 1 16,0 3-1-16,14 2 0 15,-2 3 0-15,0 1 2 16,-8-6-8-16,-14 2 1 15,-8 0 0-15,-2-5-1 0,9 0 6 16,-3-5 0 0,-10 0-1-16,-15-2 0 0,-1-1 0 0,3 1-2 31,8 1 1-31,-11 0-1 16,0 3 1-16,-6 4 1 0,1 7-1 15,16 0 0-15,-5 1 0 16,-12 1 0-16,-2 2 0 15,1-1 0-15,1-3-1 0,4-1 0 16,1-3 0 0,0-2 2-16,12-2 0 0,16-2 0 15,9-1 0-15,-11 2 2 16,-3 1 0 0,2 3-1-16,-4 5 1 0,13 1-2 15,7 2 0-15,-6-3 0 16,1-2 0-16,3-6-1 15,1-4-1-15,18-6 0 0,9-2 0 16,8-1 0-16,5-1 1 16,3 7-1-1,0-2 1-15,-10 9-1 0,-2 2 0 16,-9 5 2-16,-1 1 0 16,3 3-1-1,5 0 1-15,2 2-1 16,8 0 0-16,-4-2-3 15,8 0 0-15,1-3 0 0,1-2 0 16,-1 3 1-16,7-2 1 16,-3 2 0-16,1 2 1 15,3 2-1-15,1-1 1 16,-1 3-9-16,7-1-24 16,1-2-56-16,-1 3-29 0,8-4-58 15,2-3-438-15,3-19 413 16</inkml:trace>
  <inkml:trace contextRef="#ctx0" brushRef="#br0" timeOffset="29223.04">706 3583 311 0,'-6'0'134'0,"1"-1"107"0,-6 1-31 0,-2 3-17 0,-4 8-37 0,-7 3-15 0,-3 8-24 15,-4-1-8-15,7-1-28 16,0 4-18-16,10-10-29 0,3 4-11 16,2 4-14-16,7 3-3 15,1 16-6 1,1 5 0-16,6 1-3 0,8-1-2 15,16-15-1-15,3-6-2 16,14-18 3-16,1-7 4 0,-2-13 24 16,-2-7 18-1,-3-18 24-15,-7-6 10 0,-4-20-10 0,-1-2-8 32,-10-11-4-32,-3 0 11 15,-15 6-13-15,-6 6 5 0,-17 21-19 16,-12 6-22-1,-12 25-10-15,-8 13-18 16,-12 27-10-16,0 17-2 16,4 20-7-16,5 5-14 15,19 0-38-15,13 1-18 16,11-6-17-16,3-4 10 0,9-8 34 16,2-4 18-16,2-18 36 15,0-7 11-15,-1-13 13 16,-1-9 21-16,2-2 28 15,1-12 10-15,2-9 26 16,4-6-6-16,5-6-13 16,4 1-4-16,5 3-19 0,3 8-11 15,4 11-18-15,4 10-9 16,7 9-10 0,3 12 0-16,-1 5 2 15,0 4 1-15,4 1-1 16,0-5 0-16,-1-8 0 15,1-7 0-15,-9-12 3 16,-2-4 2-16,-7-8 0 16,-2-7 2-16,-7-4 2 15,-2-2 1-15,-9-4 4 0,-3-3 0 16,1 8 0-16,-6-1 0 16,-1 14-3-16,0 13-2 0,-6 0-6 15,6 24-3 1,0 20-3-16,6 10-1 15,7 4 0-15,3 0 0 0,14-15 0 0,4-12-1 16,9-15 3-16,3-11 3 16,-7-18 5-16,-3-9 3 15,-12-9 4-15,-7-6 5 16,-4-7 17 0,-4 2-1-16,-5 7 0 15,-3 7 0-15,6 17-18 16,-4 7 0-16,-3 22-4 15,1 5-4-15,1 14-10 16,4-1-2-16,7-8-6 16,4-4-14-16,10-13-69 15,1-8-53-15,10-4 25 0,3-3 22 16</inkml:trace>
  <inkml:trace contextRef="#ctx0" brushRef="#br0" timeOffset="30021.76">1823 3714 650 0,'-7'8'97'0,"3"5"85"0,2-4 15 0,2 7-60 0,6-3-17 0,7-5-31 0,4-1-10 0,7-3-8 16,3-4-5-1,3-10-17-15,5-4-6 0,-7-5-3 16,-3-1 2-16,-12 5 9 16,-10 3 6-16,-17 5-1 15,-11 1-5-15,-18 5-18 16,-8 5-10-16,1 15-13 16,1 8-5-16,14 14-9 15,5 6-2-15,15 5-3 16,5-1 1-16,12-10-1 15,12-5-1-15,11-12 2 16,11-10 1-16,17-13 4 16,3-2 3-16,6-10 3 15,-4-3 2-15,-6-4 4 0,-4 3 0 16,-15 4 0-16,-3 4 1 16,-19 6 3-1,-5 2 1-15,-12 10 1 16,-4-1-1-16,-10 5-7 15,6-2-3-15,1-8-3 0,11-5-3 16,-1-11-5-16,13-11-1 16,13-15-1-16,6-8 3 15,7 1 5-15,2-1 0 16,-3 14 3-16,-5 7 2 16,-5 12 1-16,-3 10 0 0,-8 13 0 15,-1 5 1-15,-4 14 0 16,-1-2-2-16,3-4-2 15,6-4-3-15,10-18 4 16,3-4-1-16,5-10 5 16,-7-7 2-16,-6-2 1 0,-7-1 10 15,-12-1 22 1,-2 5 13-16,-1 6 12 16,0 12-10-16,0-2-26 15,0 2-9-15,10 19-23 16,2 9 2-16,3 10 1 15,2 6-2-15,4 2 10 16,-9 5 3-16,-12 4 3 16,-8-2 4-16,-19 6-5 15,-6-1 0-15,-22-1-1 16,-5-5-5-16,-5-11-2 16,-1-10-17-16,8-18-92 15,7-4-43-15,2-20 65 16</inkml:trace>
  <inkml:trace contextRef="#ctx0" brushRef="#br0" timeOffset="30550.52">3445 3700 727 0,'-2'11'140'0,"-1"7"90"0,3 10-55 0,0 8-20 0,3 11-72 0,0 4-19 0,0 1-45 16,-1-8-9-16,-1-11-5 15,1-6-3 1,0-14-43-16,-1-12-77 0,4 1 71 15</inkml:trace>
  <inkml:trace contextRef="#ctx0" brushRef="#br0" timeOffset="30703.66">3438 3525 1050 0,'-23'-3'129'16,"-3"5"76"-16,1 5-71 0,8 1-75 0,4-3-45 0,16-10-38 0,10-3-51 0,18-4-243 0,6 1 205 0</inkml:trace>
  <inkml:trace contextRef="#ctx0" brushRef="#br0" timeOffset="30953.31">3874 3607 765 0,'11'14'161'0,"-7"-1"197"0,-7 0-130 0,-19-2-11 0,-13 1-44 0,-7 4-63 0,-1-2-31 16,9 0-53-16,4-3-15 16,20 0-21-16,9-4-4 15,13 2-1-15,9 4 0 0,10 3 12 16,2 6 2-16,0 6 4 16,-6 5 2-16,-14 2 7 15,-12 1 6 1,-15 0 3-16,-13-1-2 15,-12-8-5-15,-8-2-3 16,-5-12-72-16,1-5-87 0,5-13 86 16</inkml:trace>
  <inkml:trace contextRef="#ctx0" brushRef="#br0" timeOffset="31253.51">4738 3468 1667 0,'-12'10'114'0,"0"2"29"0,-3-4 22 0,2 5-78 0,2 0-19 0,6 9-28 0,4 8-18 0,-1 15-15 0,-4 7-2 15,1 13-12-15,-4 11-33 16,-2 6-151-16,4 3-31 0,-8-11 92 16</inkml:trace>
  <inkml:trace contextRef="#ctx0" brushRef="#br0" timeOffset="31903.56">4498 3781 1082 0,'0'0'141'0,"0"0"56"0,-1 0 7 0,1 0-13 0,1-5-76 0,7-8-26 0,17-10-44 16,10-12-7-16,11-6 4 15,4-2-1-15,7-4-16 0,-3 6-8 16,-4 6-12 0,-2 8-1-16,-3 13-1 15,-7 11-1-15,-9 16 4 0,-6 14 2 16,-13 12 2-16,-9 11 1 0,-7 9-2 15,-3 1-2-15,-10 1-4 16,0 2-2-16,-3-9-1 16,4-4 0-1,6-13 1-15,4-15 0 0,8-13-1 16,0-7-1-16,0-4 0 16,8-3 0-16,1-7 2 15,7-1 1-15,0 1-1 31,1-1-1-31,4 10-2 0,2 3 0 0,4 5-1 16,5 6 1-16,4-5 0 16,6 0 1-16,11-7-1 15,5-9 1-15,3-4 2 16,-1-10 1-16,-9-2 2 16,-9-3 2-16,-19-4 13 15,-5 3 11-15,-18-3 33 16,-7 5 5-16,-14 7 7 15,-7 7-11-15,-4 20-35 16,-4 10-7-16,9 20-23 0,10 7-3 16,20 9-8-1,13-2-1-15,21-2 1 0,12-11 1 16,2-13 11-16,1-5-4 0,2-10-34 31,-2-4-56-31,8-5-151 16,-5-8 138-16</inkml:trace>
  <inkml:trace contextRef="#ctx0" brushRef="#br0" timeOffset="32553.13">6776 3840 926 0,'0'-9'74'16,"0"-7"49"-16,-1 0 28 0,-10-7-24 0,-2-1-8 0,-3 1-31 0,-6 4-25 0,-6 8-35 0,-5 9-14 0,-5 18-23 16,0 11-9-16,6 21-4 0,4 6 2 31,15-2 4-31,7-3 4 0,17-21 5 15,14-7 3 1,13-20 22-16,3-2 16 16,7-18 37-16,-9 0 19 0,-9-8 19 15,-5-3-1-15,-14 3-20 16,-1 1-14-16,-10 7-35 16,-2 3-12-16,-7 13-18 15,4 11-8-15,-8 18-7 16,4 11-10-16,3 8-67 15,4 4-45-15,16-1-208 0,8-12 183 16</inkml:trace>
  <inkml:trace contextRef="#ctx0" brushRef="#br0" timeOffset="32938.75">7265 3866 992 0,'-9'-21'198'0,"-7"4"131"0,-15 7-77 0,-12 7-53 16,0 16-89-16,-5 6-28 0,8 14-59 0,4 6-16 16,17 2-14-16,5-1-7 15,17-9-6-15,9-10-3 16,15-13 2-16,3-7 3 0,5-10 6 16,4-10 0-16,-2-14 3 15,2-7 0-15,-3-13 8 16,-4-7 4-16,-5-10 10 15,-5-5 4-15,-13-7 17 16,-7-8 3-16,-2 1 2 16,-2 12 3-16,-4 28 6 15,1 16 2-15,-4 30-9 16,-5 14-8-16,-2 29-28 16,-5 19-10-16,4 31-3 15,4 7 0-15,9 13 1 16,4-3-29-16,14-15-54 15,6-9-43-15,28-26-150 16,5-11-131-16,14-27 232 16</inkml:trace>
  <inkml:trace contextRef="#ctx0" brushRef="#br0" timeOffset="33534.33">7743 3864 988 0,'-9'-33'217'0,"-10"6"139"0,-3 15-106 16,-6 7-61-16,-1 11-115 0,-4 15-36 0,-2 15-33 0,1 8-5 0,0 5-7 16,8 0-4-16,19-14-11 15,9-12-5 1,17-15 0-16,11-8 4 0,1-14 12 16,6-10 7-16,1-12 5 15,-1-5 3 1,-8-14 7-16,-4-11 10 15,-11-12 20-15,-3-7 11 16,-6-17 10-16,0 1 0 0,-4 12-7 16,-1 17-1-16,0 39 6 15,0 12-10-15,-8 34-25 16,-1 20-9-16,-10 35-24 16,2 18 1-16,-4 20 3 15,4 5 1-15,7-15-8 16,12-10-4-16,18-22-2 15,7-20-1-15,10-22 5 16,2-11 4-16,5-22 3 0,8-5 3 16,8-11 3-16,0-4 0 15,-6 5 2-15,-8 8 0 16,-15 11-5 0,-12 12-3-16,-8 12-18 0,-9 12-7 0,-10 5-8 31,-8 3 2-31,-3-11 21 15,2-2 8-15,7-19 17 16,4-4 1-16,4-12 0 0,2-8-1 16,5-14-3-1,-2-8-1-15,4-8-2 0,5-1-1 0,9 4-5 16,-2 2-8-16,4 13-94 16,-1 5-63-16,10 7-307 15,4 4 264-15</inkml:trace>
  <inkml:trace contextRef="#ctx0" brushRef="#br0" timeOffset="33819.43">8359 3763 1028 0,'-2'13'104'0,"2"-1"60"0,2-5 7 0,7-7-52 0,4 0-18 0,9-13-27 0,0-1-16 15,11-10-24-15,0-3-9 16,-1 2-13-1,1-2-1-15,-13 7 16 16,-2 1 16-16,-18 5 30 16,-7 3 11-16,-15 8-6 15,-8 4-13-15,-6 17-39 16,-3 12-14-16,2 15-17 16,6 6-4-16,9 5-3 15,11-2-1-15,15-13-28 16,9-6-29-16,15-16-67 15,6-10-61-15,10-17-246 0,5-7 261 0</inkml:trace>
  <inkml:trace contextRef="#ctx0" brushRef="#br0" timeOffset="34065.28">8961 3552 1138 0,'-36'20'121'0,"-10"7"85"16,-3 8-41-16,-11 3-46 0,7 0-30 0,17-5-38 0,9-3-15 0,28-8-22 0,20 0-9 0,10-6-8 15,10-2 0-15,-1 3 3 16,-5-3 1-16,-7 5 2 16,-3 5 0-16,-17 1 0 15,-10-1-10-15,-13 1-38 16,-18-1-28-16,-8-7-74 15,-4-3-61-15,0-9 118 16</inkml:trace>
  <inkml:trace contextRef="#ctx0" brushRef="#br0" timeOffset="34319.41">9149 3722 594 0,'13'3'200'0,"-9"7"162"0,-7 2-75 0,-14 3-13 0,-16 4-44 0,-7 1-23 16,-2-1-51-16,-1 0-36 15,18-8-72-15,9-3-26 16,24 1-37-16,11 2-6 16,14 4 3-16,7 8 8 15,-4 4 10-15,-6 3 1 0,-18 11 2 16,-10 3-1-1,-24 7-15-15,-10 1-18 16,-20-3-83-16,0-8-117 0,-39-26 132 16</inkml:trace>
  <inkml:trace contextRef="#ctx0" brushRef="#br0" timeOffset="35002.08">11683 343 439 0,'-3'6'105'0,"-5"-3"130"0,3-1 13 0,3 1-6 0,-1 0-13 0,3-1-39 0,0-2-28 0,0 1-46 15,3 4-21-15,-3 7-34 16,0 12-15-16,-3 23-21 15,-2 17-6-15,1 25-16 16,2 14-1 0,-4 6-2-16,9 1-1 0,3-18-24 15,5-15-13-15,13-25-56 16,-5-14-60-16,5-27-192 16,2-11 196-16</inkml:trace>
  <inkml:trace contextRef="#ctx0" brushRef="#br0" timeOffset="35388.8">11927 658 1298 0,'3'10'151'0,"-3"5"65"0,0 23-78 0,-4 8-29 0,0 11-72 0,1-4-5 0,3-15-21 0,5-8-2 0,9-20 1 15,7-10 3-15,6-10 5 31,-1-7 0-31,0-7 1 0,-1-1-2 16,-11 1-4-16,2 5-5 16,1 11-9-16,-1 10-4 15,4 22-2-15,1 10 3 16,9 4 3-16,5 3 1 0,3-12 0 16,3-9 1-16,-4-17 3 15,-3-4 15-15,-9-9 38 16,-6-4 22-16,-7-5 25 15,-2-6 7-15,-9-11-9 16,-1-1-7-16,-11-10-21 16,-1 0-22-16,-4-1-37 15,-1 9-28-15,-1 15-57 16,4 8-43-16,8 5-136 16,6 0 137-16</inkml:trace>
  <inkml:trace contextRef="#ctx0" brushRef="#br0" timeOffset="35787.51">12975 1119 1140 0,'11'7'127'0,"3"12"93"0,-11 3-34 0,-4 10-52 0,-4 7-44 0,-16 9-54 0,-2-3-13 0,-4 4-25 16,0-8-36-16,2-11-175 15,11-9 139-15</inkml:trace>
  <inkml:trace contextRef="#ctx0" brushRef="#br0" timeOffset="36134.83">13947 494 1434 0,'0'0'139'15,"-10"3"68"-15,-10 2 19 0,-18 3-31 0,-6 3-58 0,-15 8-65 0,2-3-25 0,8 1-37 0,8 2-8 0,18-5-16 16,16 2-7 0,14 1-4-16,12 2 0 0,14 8 10 15,5 0 6-15,9 7 6 16,2-1 1-16,-3 5 3 15,1-1 1-15,-20-3 7 16,-7-1-2-16,-26-1 10 16,-16-4 0-16,-16 2-18 15,-8-6-17-15,-14-7-62 16,4-7-41-16,-6-15-130 16,1-9 43-16,-7-24 92 15</inkml:trace>
  <inkml:trace contextRef="#ctx0" brushRef="#br0" timeOffset="36321.89">13723 73 1260 0,'11'25'161'16,"-5"16"138"-16,-1 16-79 0,-5 22-46 0,-2 8-56 0,4 9-63 0,-1 0-16 0,10 6-27 0,-6-4-3 0,6 3-4 15,0-3 13-15,-1-8-134 16,2-7-65-16,1-13 97 16</inkml:trace>
  <inkml:trace contextRef="#ctx0" brushRef="#br0" timeOffset="36651.66">14344 336 1246 0,'-5'21'106'0,"-4"10"54"0,-10 7-8 0,2 17-12 0,-5 12-47 0,-1 16-50 0,6 7-10 0,6 2-16 16,6-1-6-16,10-15-9 0,8-8 0 16,-1-21-1-1,10-9-1-15,-4-19-4 16,7-7-3-16,10-15-4 0,-4-11 0 0,13-16-14 31,1-11-34-31,-6-6-115 0,-4-5-161 0,-20-7 182 16</inkml:trace>
  <inkml:trace contextRef="#ctx0" brushRef="#br0" timeOffset="36822.78">14117 794 961 0,'44'3'108'16,"3"-3"49"-16,-1 0 4 0,-3-11-63 0,-5-3-45 0,1-20-67 0,-1-3-75 0,6-17 54 0</inkml:trace>
  <inkml:trace contextRef="#ctx0" brushRef="#br0" timeOffset="36990.36">14761 456 1438 0,'-18'63'111'0,"-2"8"57"0,2 2-28 0,7 6-18 15,0-2-49-15,10-9-50 0,-1-10-7 0,-1-12-16 0,0-8-45 0,3-10-202 0,5 2 162 16</inkml:trace>
  <inkml:trace contextRef="#ctx0" brushRef="#br0" timeOffset="37135.85">15065 1208 1079 0,'13'37'118'0,"-7"-4"0"0,-9 2-10 0,-8 1 18 0,-8-5-178 0,-8 4-216 0,-17-10 173 0</inkml:trace>
  <inkml:trace contextRef="#ctx0" brushRef="#br0" timeOffset="38050.22">16251 623 787 0,'13'-12'103'16,"-5"-4"135"-16,-5 2-36 0,-5-7 28 0,-2 2-38 0,-9-1-69 0,0-1-16 0,-9-1-19 16,-6-1-8-16,-11 7-14 15,-9 2-17-15,-4 7-29 16,5 10-12-16,11 13-16 15,4 3-3-15,18 10-5 0,3 2-1 16,12-1 1-16,10 5 2 31,10 3 6-31,6 3 3 0,3 8 4 0,4 4 1 16,-4 1 1 0,-1-2 0-16,-10-5 2 0,-7-4 2 0,-18-5 3 15,-10-4 2 1,-12-4 1-16,-8-6-1 0,-2-15-1 15,0-7 3 1,9-16 1 0,4-12 5-16,11-15 6 0,5-11 0 15,9-9 3-15,12-1 1 0,9 2-8 16,9 8-3 0,6 13-9-16,-3 3-5 0,3 14-5 15,-1-2-3-15,1 4-51 16,4 2-43-16,13-2-161 15,1 1-281-15,11-2 320 16</inkml:trace>
  <inkml:trace contextRef="#ctx0" brushRef="#br0" timeOffset="38324.07">16788 210 1067 0,'-5'-1'132'0,"-6"1"95"0,-2 0-26 0,-2 15-8 0,-7 11-34 0,-1 16-42 0,-2 15-13 0,-3 20-43 0,-2 8-23 16,-5 24-23-16,7 11-6 15,4 5-8-15,8-1-2 16,12-21-2-16,7-17-28 15,11-22-50-15,2-14-41 0,12-18-146 16,7-17 154-16</inkml:trace>
  <inkml:trace contextRef="#ctx0" brushRef="#br0" timeOffset="38716.83">17296 578 1276 0,'0'-8'222'0,"-5"-2"83"0,-14 2-42 0,-8-3-37 15,-11 5-128-15,-11 1-40 0,8 7-30 0,4 6-15 0,5-2-19 16,16 5-7-16,15 0-8 16,2 2 0-16,20 4 1 15,2 5 5-15,11 13 9 16,2 0 2-16,6 7 3 0,3-1 0 16,-7 0 3-1,-5-3 2-15,-14-3 2 0,-12-8 2 0,-13-1-4 16,-16-2-10-16,-14 1-38 15,-5 0-21-15,-5-6-47 32,0-3-20-32,-3-16-94 15,8-5-62-15,2-25 158 16</inkml:trace>
  <inkml:trace contextRef="#ctx0" brushRef="#br0" timeOffset="38916.57">17154 187 1302 0,'3'18'137'16,"-2"12"77"-16,4 19-26 0,2 16-72 0,-3 7-31 0,6 10-30 0,-2 5-14 0,-5-3-18 0,-3 1-8 0,0-9-3 15,-2-7-25-15,2-9-124 16,2-8-151-16,12-11 150 15</inkml:trace>
  <inkml:trace contextRef="#ctx0" brushRef="#br0" timeOffset="39350.22">17865 672 1270 0,'-9'-16'131'0,"-9"-9"197"0,-7 0-148 0,-5 5-12 0,-4 5-40 0,-3 15-98 0,3 11-14 15,2 21-17-15,4 4-8 16,13 4-5-16,7-6 0 16,20-10 3-16,3-11 2 15,9-9 6-15,-4-4 4 16,-1-11 7-16,-1-1 2 0,2-9 6 15,-6-1 7-15,-10-3 18 16,4 1 5-16,-7 10-2 16,-1 3 0-1,10 17-27-15,-9 7-6 16,1 17-7-16,7 12-7 16,-1 14 2-16,9-3 0 15,-1 4 1-15,5-2 0 0,-7-8 2 16,-3-1 0-16,-14-5-5 15,-4-3-17-15,-15-10-18 16,-3-1-15-16,-5-9-44 16,-5-12-20-16,-1-9-96 15,8-7-91-15,1-13 170 0</inkml:trace>
  <inkml:trace contextRef="#ctx0" brushRef="#br0" timeOffset="39750.55">18083 696 969 0,'5'87'116'0,"-2"-5"31"0,-6-7-50 0,-2-8 1 0,5-19-62 0,0-10-9 0,5-12-2 0,-1-9-2 16,0-8-10-16,-4-9-5 15,-2 0-14-15,-4-12-3 0,1-15 6 16,-4-11 13-16,4-19 50 16,2-12 20-16,4-16 17 15,6-2 2-15,15 10-15 16,6 14-6-16,8 26-7 16,2 17-6-16,0 17-13 15,-3 6-11-15,-7 10-19 16,-1 7-6-16,-5 4-8 15,-3 1-1-15,-6 3 1 0,-10-1 1 16,-8 3-3 0,-20 3 2-16,-10-3-43 15,-12 3-32-15,-21-9-84 16,0-8-97-16,2-16 143 16</inkml:trace>
  <inkml:trace contextRef="#ctx0" brushRef="#br0" timeOffset="40018.71">18629 612 1991 0,'-13'-25'-11'16,"45"94"36"-16,-12-13-3 0,-12 11-3 0,-16-10-8 0,-25 11-10 0,-6 0-24 0,-20 3-75 0,-1-3-65 0,-3-8 82 0</inkml:trace>
  <inkml:trace contextRef="#ctx0" brushRef="#br0" timeOffset="41278.62">15811 1595 675 0,'-20'9'54'0,"1"-1"77"16,3 2-26-16,-1-1 24 16,10-7 38-16,1-2-6 15,6 0-43-15,0 0-14 16,8 0-34-16,1 1-16 16,12 2-9-16,12 5-3 0,8-1-3 15,17 2 0-15,24 4 2 16,19-1-7-1,29 4-8-15,12 3-4 16,36-5-3-16,7 5-2 0,29 2 1 16,20 1-1-1,5-3-2 1,-3-4 1-16,3 0-4 0,-16-4 0 16,-39 0-2-16,-20-2 0 15,-56-4 15-15,-28 1-28 16,-44-6 7-16</inkml:trace>
  <inkml:trace contextRef="#ctx0" brushRef="#br0" timeOffset="48647.57">16818 1727 337 0,'6'5'98'0,"-1"-2"96"0,0-1 12 0,2-2-23 0,1 0-28 0,-6-3-26 0,1-2-4 0,-3 2-9 16,0 3-4-16,0 0-33 0,-5 3-17 0,-3 5-24 0,5 8-8 0,-11 6-4 0,1 4-1 0,-4 4-1 15,-7 2-1-15,1 1 3 16,-4 2 4-16,-1 1 9 16,-4 2 0-16,-4-2-1 15,-4-1 3-15,-4 1-9 16,-8-1-2-16,-8-4-4 15,-3-1-6-15,-19-11-8 16,-8 3-1-16,-9-4-4 16,-1 2-1-16,10 5-5 0,0 5 0 15,2 3-1-15,-5 1-1 16,-10-1 1 0,1-7 1-16,-1 4 1 15,10-4 0-15,16-3 0 16,0-1 0-16,6-9 2 15,3 1-2-15,-8-3 1 16,8 2-1-16,-11-1-1 16,-1 3-1-16,9 2 0 0,-3 4 0 15,6-3 1-15,-5 3 0 16,-4-2 0-16,-2 0 0 16,-8-5 0-16,7 2 0 15,1-4 0-15,3-1-1 16,9 4 0-16,-4-3 0 0,4 1 0 15,-4 1 0-15,-9-5 0 16,-4 3-1 0,-3-5 1-16,-1 1 0 15,9 3 0-15,0 2 1 16,-1 0 0-16,1-1-1 0,-14-1 1 16,0-6 1-1,-2-3 1-15,5-2 0 0,21-7 3 16,4-4 0-16,10-1-1 15,-2-1 0-15,0 0-2 16,-4 2 0-16,-7 3-1 16,-1 2 0-16,1 0-1 15,2 3-1-15,4 1 0 0,2 2 1 16,5 3 2 0,-2 4 2-16,0 5 7 15,0 1 6-15,-4 3 4 0,-2-1 0 16,0 1-3-1,1 1-4-15,2-4-5 0,0 3-1 16,4-2-3-16,2 2 2 16,8-2 5-16,5 3-1 15,8 1-6-15,6 4-3 16,0 0-6-16,1 0 1 16,2 0 3-1,-1 0 1-15,3-1 0 0,3 1-1 16,-2 0 1-1,5-2-1-15,-1-2-1 0,0-4 0 16,6-5 1-16,3-6-1 16,0-3 1-16,5-8 0 15,-8 1-17-15,1-3-25 16,-4-2-75-16,1-1-48 16,1 0-166-16,-1 1-265 0,10-1 355 15</inkml:trace>
  <inkml:trace contextRef="#ctx0" brushRef="#br0" timeOffset="49118.5">10589 2856 615 0,'2'0'110'0,"-2"2"145"0,0 3-55 0,-3 3-1 0,-2 3-32 0,-6 4-55 0,-3 3-21 0,-10-1-37 0,-7 8-12 16,-10 10-27-16,-4 4-8 0,-2 12-6 0,0 1-1 0,14 2 0 0,3-4-1 0,8-6-1 16,9-6-1-1,8-8-1-15,7-8-1 16,15-6 1-16,2-4 2 0,8-4 6 15,4-1 3-15,12-6 8 16,6 2-1-16,8 2-4 16,1 0 0-16,-1 0-7 15,-2-2 11-15,-9 0-108 16,0-2-127-16,-8-1 131 16</inkml:trace>
  <inkml:trace contextRef="#ctx0" brushRef="#br0" timeOffset="50828.46">11574 2177 369 0,'1'-13'141'0,"4"2"111"0,-5 6-8 0,-5 5-19 0,-4 8-37 0,-5 2-20 16,-10 9-58-16,-3 1-21 15,-4 10-44-15,-2 3-20 16,6 18-19-16,2 1-4 15,10 4-4-15,12 0-1 0,13-14-3 16,12-7 1 0,17-13 2-16,10-9 3 0,5-13 3 15,2-11 3-15,-3-10 6 16,-11-6 2-16,-6-4 6 16,-7-7 1-16,-9-9 1 15,-5-4 0-15,-14-7-3 16,-4-4-2-16,-14-2-4 15,-4 2-4 1,-10 13-7-16,2 16-7 0,-13 30-19 16,-6 19-9-16,-9 34-7 15,-3 15 3-15,2 7 12 16,12-1 7-16,18-15 9 16,9-14 1-16,17-18 1 15,7-12 0-15,17-13 4 16,5-12 1-16,11-14 4 15,5 1 0-15,-1-1 7 16,-1 3 0-16,3 10 1 16,-3 6 0-16,0 6-7 15,-1 2-1-15,-1 10-1 16,-2 1 1-16,-6 2 1 0,1 1 0 0,-12-5 1 16,2-2 0-16,-6 0 1 31,5-5 0-31,-3-5 1 0,5-7 9 15,0-10 15 1,4 1 7-16,-10-6 18 0,4-2-1 16,-8 2 1-1,-7-2-3-15,2 10-16 0,-4 1-10 16,1 16-21-16,-2 9-5 16,5 16-6-16,-3 7 0 0,9 3 3 15,7 1 2-15,5-19 1 16,4-1 0-16,7-10 3 15,-6-6 1-15,-1-6 2 16,-3-3 5-16,-6-13 13 16,-1-4 10-16,-15-2 23 15,6-7 3-15,-11 7-2 16,-3 1-9-16,3 7-25 16,-5 13-10-16,0 9-21 15,2 4-3-15,3 15-2 16,0-4-2-16,11 3 14 15,5-2-31-15,4-7-77 16,6 1-45-16,4-1-156 16,4-4-148-16,7 1 268 15</inkml:trace>
  <inkml:trace contextRef="#ctx0" brushRef="#br0" timeOffset="51619.15">12651 2241 388 0,'5'-3'111'0,"6"-2"116"16,5-1-8-16,6 1-21 0,2 1-37 0,-1 2-40 0,-4-1-12 0,-3 0-14 16,1-3-6-16,-1-7-8 15,0-1-4-15,4-7-14 16,-5-4-6-16,-1 0-15 15,-9-2-6-15,-9 3-5 16,1 5 0-16,-9 8-11 16,-4 7-5-16,-2 11-14 15,1 8-3-15,-5 11-6 16,5 9 0-16,1 9 1 16,5 5 1-16,1 3 5 15,9-3-1-15,2-9 2 16,7-4 0-16,6-19 1 0,1-1 0 15,5-10 1-15,5-6 1 0,9-12-1 16,2-3 1 0,-3-10 0-16,-3 0-1 0,-6 1 0 15,-7 4 0-15,-4 4 0 16,-2 7 0-16,-3 4-2 31,-1 3-2-31,-2 5-1 16,5 8-1-16,4-4 2 15,6-1 0-15,13-7 2 0,10-9-3 16,8 1 3-16,1-4 0 0,-7-1 0 16,3-4 2-16,-12 0 2 15,-6 0 1-15,-10 6 1 16,-7 2 0-16,-11 10 3 16,-1 2 1-16,-6 13 4 15,-4 4 4-15,-7 10 2 16,-1 5-1-16,1 4 1 15,0 2-1 1,10 2-5-16,3 4-1 0,6 6-6 16,5 13-5-1,-8 12 1-15,0 5 0 0,-14 5 2 16,-8-4 2-16,-8-15 1 16,-7-6 0-16,-12-21-2 15,-1-10 0-15,4-24-3 16,2-14 0-16,16-27 0 15,13-17-2-15,15-15-4 16,10-10-3-16,29 4-2 16,7 4-1-16,19 11 1 15,7 11 18-15,-4 10 425 16,-6 9-315-16</inkml:trace>
  <inkml:trace contextRef="#ctx0" brushRef="#br0" timeOffset="53144.44">2589 6064 470 0,'-3'0'143'0,"-3"3"119"0,-11 7-66 0,-7 2-37 0,-8 3-49 0,4-3-15 0,9-4-12 0,3-6 5 16,12-4 5-16,0-6-7 16,8-4-16-16,3-1-15 15,14-3-15-15,12 2-4 0,21 1-8 16,9 4-4-16,2 6-6 16,-1 3-4-1,-12 11-1-15,-14 3-2 0,-16 10 3 16,-14 4 2-16,-14 8-1 15,-10 4-2-15,-17 2-5 16,-5 4-2-16,-3-7-5 16,-3-2 0-16,14-12-1 15,6-8-2-15,21-4-1 16,11-2-2-16,12 2 0 16,14-1 1-16,5 2 1 15,5 4 0-15,4 1 2 16,0-5 8-16,-5 6 7 15,-7-2 3-15,-18 8 7 16,-9 1-4-16,-20 10-1 16,-13 4 0-16,-20 7-4 15,-8 4-5-15,-20 5-8 16,-4 2-13-16,-9-7-44 16,3-7-32-16,26-15-117 15,14-15-47-15,32-22-168 0,12-13 212 16</inkml:trace>
  <inkml:trace contextRef="#ctx0" brushRef="#br0" timeOffset="53610.26">3214 6316 543 0,'-9'-1'97'0,"1"-7"75"0,16-3 46 0,1-2 25 0,18-1-12 16,5 3-26-16,7 5-74 15,0 6-32-15,-1 1-43 16,-3 4-14-16,-13 3-24 0,0 3-5 15,-11 6-6-15,-1 5 0 16,-17 8 3-16,-4 5-1 16,-17 6-1-16,-10 6 0 15,-11 2-4-15,-3 0-1 16,11-5-2 0,8-6 0-16,16-8-1 0,12-5-1 15,6-7-2-15,12-3-1 0,9-7 1 16,7 0 2-1,8-3 0-15,4-3 1 16,7-7 5 0,-4-5-29-16,8-13-110 15,0-7-95-15,5-13 106 16</inkml:trace>
  <inkml:trace contextRef="#ctx0" brushRef="#br0" timeOffset="53979.01">3924 5969 1310 0,'-20'5'118'0,"1"8"69"0,-2 3-9 0,9 14-66 0,0 3-16 0,12 17-31 16,4 8-22-16,4 13-22 0,3 2-8 0,0-5-7 0,1-4-2 15,2-5-3-15,-1-2 0 0,0-12 1 31,-2-7 1-31,-5-19-1 16,2-9 2-16,-5-15 3 16,-1-14 0-16,6-21 1 0,-2-4-3 15,11-8-4-15,10 3-1 16,1 12 7 0,1 5 5-16,6 16 10 0,-7 10 4 15,5 12-1-15,-6 8-3 16,-13 13-2-16,-8 5 0 15,-9 6 0-15,-6 3 1 0,-16 6-4 16,-7 0-2-16,-22-1-4 16,-7-5-4-1,-10-16-70-15,1-7-54 0,7-18 61 16</inkml:trace>
  <inkml:trace contextRef="#ctx0" brushRef="#br0" timeOffset="54959.95">5301 6381 771 0,'0'14'32'0,"0"2"14"0,3-2-4 15,2-4 48-15,-5-1 16 0,0-9 31 0,0 0-11 0,2-9-18 0,1-4-5 0,5-4-16 0,-3-9-11 0,2-8-10 0,0 4-3 16,-9-5 3-16,-9 7 0 16,-11 6-16-16,-8 6-7 0,-8 10-23 15,2 9-11-15,3 16-12 16,-2 9-4-16,5 23-4 16,2 7 1-16,10 11-14 15,7 1-3 1,16-17 2-16,5-9 2 15,12-18 18-15,4-11 4 0,8-11 2 16,-3-14 4-16,9-17 11 16,5-4 8-16,-1-17 18 15,1-7 10 1,-15 8 4-16,-5 0-4 0,-20 20-14 16,-2 13-8-16,-8 18-17 0,-6 15-6 15,5 16-7-15,3 9-2 16,3 5-2-1,9-5 3-15,11-6-54 16,6-3-32-16,13-15-124 16,-1-6-102-16,11-9 178 0</inkml:trace>
  <inkml:trace contextRef="#ctx0" brushRef="#br0" timeOffset="55319.12">5936 6395 1058 0,'-19'-3'148'0,"-7"3"125"0,0 2-48 0,-8 9-67 0,1 3-48 0,3 11-60 0,5 0-24 15,9 4-23-15,10 7-4 16,6-9-7-16,6-2-1 0,15-11-1 16,2-6 2-16,7-13 3 15,0-1 2 1,2-13 3-16,-4-6 3 0,1-8 4 15,-2-14 5-15,-1-15 14 16,-2-6 9-16,-8-9 20 16,-5 0 8-16,-13-1 3 15,-1 11-5-15,-11 13-17 0,-5 15-6 16,0 31-17-16,-5 11-8 16,4 33-11-16,1 18-7 15,6 26-5-15,5 16 4 16,8 7 9-16,10-2-44 0,20-10-107 31,17-12-119-31,21-21 122 16</inkml:trace>
  <inkml:trace contextRef="#ctx0" brushRef="#br0" timeOffset="55910.32">6496 6570 596 0,'4'-23'189'0,"-5"-1"193"0,-9 3-63 0,-15 7-95 0,-8 8-48 0,-2 6-75 0,-3 2-31 0,5 16-48 16,0 8-15-16,9 8-13 16,9 6-4-16,13-4-2 15,2-6 0-15,13-11 1 16,1-8 1-16,5-11 5 16,1-9 1-16,4-17 4 15,1-8 2-15,4-18 2 16,-3-5 2-16,-2-17 15 15,0-7 13 1,-7-9 22-16,-4-4 11 0,-7 1 3 16,-4 6-6-16,-4 21-15 15,-4 14-5-15,1 34-13 16,-3 18-9-16,0 32-12 16,-3 17-10-16,2 28-8 15,4 10 2-15,3 15 2 16,2 4 3-16,7-5 0 15,7-14-1-15,10-27-7 16,10-15-1-16,10-26-3 16,7-9 1-16,3-23 9 15,-7-6 2-15,-9-16 5 0,-2-4 3 16,-12 6-3-16,-5 5 0 0,-5 15-5 16,-3 10-3-16,2 19-1 15,-1 9-1-15,2 13 4 16,-1 9-4-1,-2-4 4 1,-6-2 2-16,-2-10 3 0,-3-14 7 16,0-15 6-16,-5 1 0 0,4-22 4 15,-1-9 1 1,7-19-6-16,7-6-2 16,20 1-6-16,7 0-3 0,12 8-4 15,6 3-1-15,12 10-1 16,0-1-40-16,12 7 30 15</inkml:trace>
  <inkml:trace contextRef="#ctx0" brushRef="#br0" timeOffset="67473.12">3326 4612 385 0,'-9'12'121'0,"-7"4"84"0,2 0 10 0,-4 1-27 16,9-6-39-16,3-3-22 0,6-6-45 0,0-2-7 0,0 0-2 0,0 0 0 0,3-2 0 0,-3 0-7 0,0 1-13 0,-5-7-7 0,-3 8-13 16,-1 0-3-16,4 0-7 0,2 0-1 0,1 0-3 0,1 0-5 0,-1 0-4 15,2-6-2-15,3 3-3 0,5-4-2 16,-5 4 0-16,2 2-1 0,-2 1 0 15,-3 0 7-15,0 0 14 0,0 0 2 16,-5 11 6-16,2 1-8 16,0 13-10-16,-5 5-4 15,5 13-3-15,0 4-1 16,-5 7-3 0,6 0 0-16,-1 1 0 15,-3-2 0-15,3 1 1 16,0 3 0-16,-7 7 0 15,1 4-1-15,-2-2-1 16,4-1-1-16,7-13-10 16,2-9-17-16,14-23-51 15,4-18-52-15,7-27 67 0</inkml:trace>
  <inkml:trace contextRef="#ctx0" brushRef="#br0" timeOffset="68220.86">5637 4523 305 0,'0'-3'131'0,"0"3"71"0,0-3 11 0,0 0-27 0,0 3-38 15,-1 0 4-15,-1 0 5 16,2 0 4-16,0 3-9 16,-5 0-15-16,-2 8-40 15,-1 0-21 1,0 8-30-16,1 6-13 0,4 13-20 0,-5 10-3 31,7 18-4-31,-2 5-1 0,-8 12 1 16,1 1-2-16,2-2 0 15,2-13-1-15,4-7-2 16,4-10 4-16,3-17-66 16,-2-9-65-16,8-22-402 15,5-6 318-15</inkml:trace>
  <inkml:trace contextRef="#ctx0" brushRef="#br0" timeOffset="69866.89">4401 5178 546 0,'3'-10'95'0,"-2"6"99"0,-1 2-2 16,-4 5-33-16,-8 7-17 0,5 2-49 0,-1 4-10 0,1 6-26 0,6 2-11 0,2 1-12 16,4 3-4-16,0 6-1 15,0 8 3 1,-2 12 2-16,-3 10-1 0,-5 23-9 15,0 8-5-15,-4 17-9 16,-1 3-3-16,4 11-3 16,-3 5-1-16,9 11-1 15,0 0-1-15,1-2 1 16,5 0-1-16,1-4 0 0,2 3-1 16,4 0-1-1,-2-5 1-15,-3-3 0 0,3-2 0 16,-2-5 1-1,4 3 0-15,-4-8-1 0,4-7 1 16,1-7-1-16,2-9 0 16,6-6 0-1,3-8-1-15,8-10 0 16,4-7 0-16,-1-12 1 0,2-4-1 0,-11-6 1 31,-2-4 1-31,0-6 1 16,0-1 0-16,-6-4-1 15,2-6 1-15,-4 1 0 0,4 0-1 16,-6 1 3-16,4 3 0 16,-3-2 0-16,0 0 0 15,4 0-9-15,-4-1 18 16,3-2 4-16,3 3 0 0,2-3 7 16,4 2-19-1,9 0-3-15,0-5-1 0,1 1 0 16,2-3 1-16,-2-1-1 15,1-5 1-15,1-1 3 16,1-2 4-16,-5-4 4 0,0 7 2 16,-4 2-1-16,1-2-2 15,-3 3-2 1,4 4-2-16,1-3-1 0,-5 4-2 0,3-6-7 16,0-2 16-16,4-9 7 31,2 2 3-31,1-4 10 15,1-1-17-15,1-2-6 16,-2 1-2-16,1 2-3 16,-3 0-1-16,-1 3-2 0,-2 3-1 15,-2 2 0 1,2 0-1-16,-4-5-1 16,3-1 0-16,-6 1-1 15,5 2 1-15,-4-5 0 0,0 5 1 16,-2-2 1-16,-3-2 0 0,-5 4 1 15,-6-5 1-15,-7 0 4 16,-5 0-15-16,1 0-46 16,-4-9-43-16,-5-3-135 15,-3 3 128-15</inkml:trace>
  <inkml:trace contextRef="#ctx0" brushRef="#br0" timeOffset="70620.2">6461 9089 599 0,'-5'0'89'0,"-3"0"79"0,4 1 14 16,-1 10-24-16,2 2-18 0,7 9-30 0,1 0-20 0,9 8-27 0,5-1-11 0,3-1-22 15,8 2-13-15,7 0-4 16,4-6 7-16,1-1 4 16,1 1 3-16,-5-4 11 15,-7-2 1-15,-15-3 25 16,0 1 14-16,-18-2-2 0,-4 2-5 15,-21 2-23-15,-16 2-15 16,-21 4-13 0,-7 1-3-16,-11-1-8 0,0-4-4 0,14-1-69 15,6-6-54 1,10-9-156 0,13-4 139-16</inkml:trace>
  <inkml:trace contextRef="#ctx0" brushRef="#br0" timeOffset="71486.03">3402 9076 1069 0,'0'16'127'0,"0"6"95"0,1 3-7 0,3 7-83 0,2 3-32 0,5 2-60 0,2 6-11 0,1 1-7 0,0-1-2 16,-1-2-4-1,-2 0-3-15,-10-5-6 16,2 0 1-16,-4-1-71 16,1-8-59-16,0-15-277 15,0-10 223-15</inkml:trace>
  <inkml:trace contextRef="#ctx0" brushRef="#br0" timeOffset="71637.95">3303 8819 1122 0,'-5'2'84'0,"-3"-1"55"0,6-1-98 0,1-3-13 0,2-8-14 0,7-3-44 15,11-7 24-15</inkml:trace>
  <inkml:trace contextRef="#ctx0" brushRef="#br0" timeOffset="72002.19">3684 9057 1221 0,'13'37'43'0,"-4"5"-3"0,-1 1-5 0,-3 7 24 0,-3-1-3 0,-2-2-3 0,0-2-21 0,1-12-20 0,-1-8 0 15,0-13-2 1,0-10 0-16,2 1 15 16,-1-11 10-16,-2-7 25 0,-4-11 6 15,-4-12-5-15,-2-7-11 16,4-12-16-16,-1-6-4 16,13 9 3-16,6 7 7 15,10 19 5-15,2 12 1 16,6 16-9-1,1 5-9-15,4 17-8 16,-4 8-4-16,2 11-5 16,-7 6 0-16,-4 10-6 0,1 1 0 15,-5 4-37 1,0-3-49-16,1-8-145 16,5-5-210-16,7-16 244 0</inkml:trace>
  <inkml:trace contextRef="#ctx0" brushRef="#br0" timeOffset="72769.37">4350 9374 896 0,'2'0'135'0,"-2"2"125"0,0-1-8 16,-5-1-49-1,-3 4-18-15,-5 0-45 0,-4-1-28 0,-3 4-54 0,1-4-20 0,1 5-32 16,7 4-5 0,6 10-6-16,5 10-2 0,0 7-1 15,10 2-1-15,6-1-2 16,-1-7 0-16,9-19 0 16,3-9 1-16,-2-15 6 15,2-7 1-15,-5-13 3 0,2-12 0 16,-10-10 2-16,-1-7 0 15,-9-10 2-15,-2-10 0 16,-7-11 4-16,-6-6 1 16,-6-5 1-16,-5 9 0 0,6 29 7 31,0 14 6-31,8 34 11 16,-1 13-2-16,4 18-12 0,3 15-7 15,2 26-14-15,5 8-2 16,8 17 0-16,1 5 0 15,11 3 0-15,7-2 0 16,7-12-2-16,12-10-1 16,4-16-1-16,2-12 2 15,0-13 1-15,-13-12 1 0,-10-13 2 16,-4-8 0-16,-8-14 1 16,-1-6 3-1,-12-9 4-15,1-1 0 0,-13-1 4 16,-8 1-1-16,-13 8 2 15,2 8 5-15,-5 21-5 16,5 10-2-16,-2 23-6 16,2 9-7-16,13 11-4 15,7 1-2-15,13 2 1 0,7-3-2 16,13-14 2 0,1-3 1-16,4-18 3 15,0-4 2-15,-4-5 2 0,-1-7 0 16,-2-2 0-1,-1-10 1-15,-3-11 1 16,1-5-1-16,2-11 0 16,5-3 1-16,2 2-2 15,-2 1 0-15,0 9 1 16,-6 7-1-16,-10 7-6 16,-6 4-38-16,-11 6-92 0,-6-2-74 15,-8 9 97 1</inkml:trace>
  <inkml:trace contextRef="#ctx0" brushRef="#br0" timeOffset="73070.06">5055 9347 1209 0,'-6'11'137'0,"0"1"82"0,-2-5-3 0,3 1-56 0,2 0-38 0,3 0-29 0,5 2-20 15,9 12-34-15,9 4-7 0,7 12-21 0,8 6-5 0,8 7-5 16,4-2 3-16,6-5-68 15,8 0-71-15,-1-6 78 16</inkml:trace>
  <inkml:trace contextRef="#ctx0" brushRef="#br0" timeOffset="82450.44">6839 9411 295 0,'2'-2'63'0,"-2"2"61"0,-2 0-10 15,-9 3-1-15,7 5 18 0,-7-5 31 0,-4 2 1 0,4 1-25 0,-4-4-20 0,2-2-35 16,4 1-9-16,-2 1-7 16,11-2 3-16,-2 0 6 15,0 0-3-15,2 0-18 0,-1 0-10 16,1 1-19 0,3 6-7-16,10 1-8 0,1 1-4 15,9 2-4-15,4 3-3 16,2 2 0-16,5 0-1 15,6-5 0-15,-1 0 1 0,10-2 1 16,5 1 2-16,7-4 2 16,9 2-2-1,13-5 2-15,9 5-1 16,2-2-1-16,-2 2 0 16,-4-4-2-16,2-3-1 15,22-7-3-15,5-7 0 16,14-12 1-16,-5 0 5 15,-14-7 8-15,-5 4 2 16,10-1 0-16,8 3-4 0,-5 0-5 16,-8 3-1-16,-11-4 0 15,1 0-1-15,13-6 0 16,15-6 0-16,2-7-1 16,-2-8 1-16,-6-1 0 0,4 0 0 15,12 3-2-15,-1 3 0 16,-3 3 0-16,-7 4-2 15,2 1 2 1,6 0 1-16,-9-2 3 0,-3 2 0 16,-13-5 2-1,-6-3 1-15,9-1 0 16,3-10 1-16,-3 2 0 16,-9-4-1-16,-10 1 0 0,-9 5 0 15,-5 6-1-15,8 1 2 16,-2 8 0-16,-6 0 1 15,-9 5 2-15,-8-1 1 0,-20 8-1 16,-4-1 1 0,-8 3-4-16,4-2-3 15,7 3-2-15,3-1-1 16,10-6-2-16,1 4 1 0,13 1-1 16,-4 1 0-1,0 2 0-15,-2 7-1 0,-6 9 0 16,-7-2 0-16,1 5 1 15,6-1 0-15,-1 4 1 16,5 0 0-16,3 1 1 16,4-1 0-16,-10 3 4 15,-5-1 2-15,-17 1 7 16,-10 0 3-16,-15 1 2 16,4 4 0-16,-6 1-6 15,-3-3-1-15,0 5-6 16,-2-6-3-16,5 3-2 15,2 3-1-15,1-2-1 16,0 3 0-16,1 2 1 16,-4 0-1-16,-4-3 5 0,1-1 0 15,-6-7 10 1,-2 0 2-16,2-8-27 0,2-5-20 16,3 0-36-16,5 2-6 15,4 7 15-15,3 5 14 16,1 9 4-16,1 1-24 15,-5 1-126 1,-1 3-192-16,-4-15 216 0</inkml:trace>
  <inkml:trace contextRef="#ctx0" brushRef="#br0" timeOffset="83198.34">13732 7163 608 0,'0'2'111'0,"0"-2"158"0,-5 3-81 0,-3 6-15 0,-4 3-10 0,1 3-46 0,-2-1-15 0,4-6-10 16,2-3-10-16,7-5-16 15,0 0-2-15,0 3-23 16,7 4-13-16,0 5-12 0,-2 4-3 15,3 6-4 1,0 3-1-16,0 2-2 0,5-2-2 16,5 5-3-16,-2 2-1 15,11-1 0 1,6 4 1 0,8-7 1-16,2-1 1 0,6-2 1 15,0-1 3-15,-5 0 4 0,-3-8 4 16,-8-1 8-1,-8-4 2-15,-15-1 6 16,-7-5 7-16,-3 1 10 16,0 0-3-16,-8 0-2 0,0 1-12 15,-16 1-16 1,-10-4 7-16,-4 12-11 0,-8 3-1 16,-9 14-5-1,-4 0-2-15,-2 8-2 0,-2 7 0 16,9-11-3-16,4 9-7 15,9-3-10-15,6-10-21 0,8-3-93 16,18-6-64-16,-7-6 97 16</inkml:trace>
  <inkml:trace contextRef="#ctx0" brushRef="#br0" timeOffset="119149.9">3672 10114 439 0,'-3'11'154'0,"-2"-2"119"0,0-1-35 0,2 3-26 0,-2-6-40 0,2 1-16 0,1-4-40 0,2 0-17 0,0-1-39 0,0-1-18 0,0 2-18 15,10-5 0-15,3-1 3 0,2 3 7 0,6 2-3 0,-2 4-3 0,6 8-10 0,-1 4-5 0,-7 2-5 16,2 5 1-16,-14-1 1 16,-2-2 3-16,-8 1 2 15,-8 3-1-15,-7-6-2 0,-1 2-2 16,-1-7-6-1,5-3-1-15,8-8-4 0,9-3-6 16,0 0-2-16,12-3 0 16,10 1 4-1,7 2 6-15,5 3 7 16,6 8 7-16,2 4 8 16,3 5 4-16,-4 1 21 15,-7 5 10-15,-12 7 12 16,-6-6-2-16,-16 14-12 0,-11-3-15 15,-19 3-10-15,-9 3-5 16,-13-12-10 0,-4 1-1-16,1-5-11 0,0-4-5 15,12-10-35-15,7-1-28 16,12-12-56-16,9-2-40 16,18-5-63-1,9-9-49-15,22-7 151 0</inkml:trace>
  <inkml:trace contextRef="#ctx0" brushRef="#br0" timeOffset="119599.06">4347 10385 740 0,'-6'5'145'0,"-4"3"155"0,-3 4-28 0,-2 4-45 0,-3 0-14 0,6 1-59 0,1-7-35 15,9-2-70-15,4-5-28 0,10-2-21 0,4-1-1 0,9 0 2 0,2 0 2 0,5-1-2 0,-4 1 1 0,1-3-118 0,-1-1-97 16,2-16 116-16</inkml:trace>
  <inkml:trace contextRef="#ctx0" brushRef="#br0" timeOffset="120035.09">4667 9980 1359 0,'-11'3'117'0,"2"2"74"0,4 1-51 0,5 10 5 0,5 0-30 0,9 10-10 16,2 11-20-16,1 13-35 0,-4 5-10 0,-6 16-23 0,3 0-9 0,-1 2-10 0,7-2-5 0,-5-8-28 15,0-11-6-15,-6-8-6 0,-2-14-6 0,-8-13 26 16,1-4 4-16,-9-16 11 0,0-3 8 16,2-18 6-16,2-1 7 0,7-2 10 15,4-9 6-15,9 6 12 16,3 0-1-16,10 3 3 0,3 8-3 16,4 8-12-16,2 8-4 15,5 9-8-15,-2 10-2 16,-9 6 0-16,0 1 0 15,-10 3 2 1,-4-1 3-16,-7-5 10 0,-6 3 3 0,-12 3-2 16,-10 1 0-16,-11 5-12 31,-4-5-4-31,-16-9 0 16,8 1-6-16,-5-17-38 15,7-2-36-15,10-14-98 0,3-11-70 16,15-23 127-16</inkml:trace>
  <inkml:trace contextRef="#ctx0" brushRef="#br0" timeOffset="130981.57">3889 4653 493 0,'-9'8'83'0,"-4"4"65"0,-4 4-50 0,-4 6-13 0,6-6 4 0,4 0 9 0,11-5 17 16,8-2 13-16,3-9 14 0,3 3 3 0,-2-3 8 0,-4 2-16 0,-5-2-45 0,1 8-16 0,-11-2-42 0,1 7-9 16,-7 9-10-16,1 4-8 0,2 11-5 15,7 2-2-15,3 10 0 16,6-5 0-16,5-3 1 0,0 0 0 15,1-9 1-15,-3-7-1 16,-6-9-12-16,2-7-55 0,1-10-350 16,-4-1 278-16</inkml:trace>
  <inkml:trace contextRef="#ctx0" brushRef="#br0" timeOffset="131444.5">4290 4815 778 0,'-6'6'115'0,"-2"5"113"0,5-3-12 0,0-1-49 0,-1-1-19 0,0-1-46 0,1 3-22 0,-7 9-32 0,1 5-11 0,-2 6-22 0,1 5-6 0,4 1-8 0,6 0-1 16,14-7 0-16,8-3 2 0,11-15 9 0,2-6 6 15,8-11 25-15,-1-3 9 16,-6-9 5-16,-4-5 1 16,-10-2-16-16,-8-6-8 15,-11 3-3-15,-4-2-4 16,-13 5-8-16,-4 9 0 16,-7 5-9-16,-7 2-5 0,2 12-4 15,2 9-4-15,3 7-7 16,0 5-21-1,6 4-62-15,9-6-41 0,10-3-154 16,8-4 158-16</inkml:trace>
  <inkml:trace contextRef="#ctx0" brushRef="#br0" timeOffset="131762.65">4942 4635 919 0,'1'-12'155'0,"-1"9"140"0,0 3-39 16,-5 14-46-16,-1 5-28 0,-13 14-33 0,19 3-20 0,2 5-38 0,-2 0-15 0,19 8-42 0,-11 0-12 0,1 3-15 0,4 0-8 0,-1-5 5 0,-4-3-28 0,2-12-106 0,2-1-70 16,4-1 89-16</inkml:trace>
  <inkml:trace contextRef="#ctx0" brushRef="#br0" timeOffset="134008.5">11527 8759 404 0,'-2'8'134'0,"2"-3"90"0,-3-4-21 0,1-1-23 0,4 0-37 0,-1-3-12 15,1 0 2-15,1-3 5 0,3 3-8 16,-2-1-8-1,7 1-37-15,0-1-19 0,1 0-20 16,4-3 4 0,3 0 11-16,5-2 3 0,-1-2-3 15,-5 0-6-15,-3 1-18 16,-7 1-3-16,-11-1-1 16,2 6-6-16,-12-7-3 15,-6-4-4-15,0 3-8 16,-1-4-2-16,-3 0-4 31,1 8-4-31,-3 8-8 0,5 2-7 0,-1 12-9 16,-1 10-2-16,8 14 1 15,3 1 3-15,11 4 8 16,11-7 3-16,6-9 4 16,7-5 1-16,4-10 4 15,-1-2 1-15,3-10 9 16,-2-8 1-16,-1-6 5 15,0 0 0-15,-3-5-4 16,-4 1-2-16,-2 3-6 16,1-6-1-16,3 5-2 15,1 2-1-15,-5 1 2 16,2 1 1-16,-7 4 2 0,-7 3 0 0,0 5-3 16,-4 5-1-16,-2 11-5 15,-2 3-3-15,1 6-13 16,1 0-5-16,1-6-3 15,6-2 2 1,2-12 17-16,4-3 9 16,-1-7 25-1,1-6 7-15,-2-5 27 0,0-9 8 16,-5-10-3-16,4 1-8 0,3-4-27 16,-1 5-12-1,13 6-17-15,7 3-2 16,6 11-5-16,8 10-2 15,-5 11 1-15,-5 11 1 0,-9 8 1 16,-5 9 1-16,-6 2-17 16,-2-2-20-16,2-7-49 15,-1-10-48-15,-4-10-113 16,5-9-61-16,-2-11 163 16</inkml:trace>
  <inkml:trace contextRef="#ctx0" brushRef="#br0" timeOffset="134209.57">12419 8231 1249 0,'-22'-47'158'0,"7"9"151"0,-3 9-34 0,9 17-58 0,1 7-31 0,6 14-73 0,2 7-33 16,2 17-45-16,3 12-15 15,6 16-13-15,-2 5-7 16,4 7-2-16,-1 3-8 15,-1-12-63-15,2-4-62 0,0-11-302 16,-1-8 256 0</inkml:trace>
  <inkml:trace contextRef="#ctx0" brushRef="#br0" timeOffset="134902.53">12356 8469 1214 0,'16'-8'193'0,"0"-1"119"16,1-2-59-16,-1-2-30 0,0 5-78 0,-2-4-29 0,8 2-50 0,-3 7-19 0,3 3-28 16,3 3-13-16,1 10-8 15,-6 2-2-15,-3 9 0 16,-4-2 0-16,-3 3 1 15,-7 4 0-15,-2-9-1 16,1-4 2-16,-1-5 2 16,6-8 0-16,-3-3 5 0,4-3 1 15,0-16 3-15,2-6 0 0,4-13 0 16,3-6 0-16,4-2-1 16,4 5 0-1,-1 11-5-15,1 11-2 0,-9 16-8 31,-2 8-2-31,-3 19 0 0,0 9 0 0,-2 5-6 16,-1 1-3 0,3-9 1-1,7-5 0-15,5-15 14 0,1-9 7 16,6-13 6-16,-2-7 9 16,-9-11 17-16,3-2 7 0,-9-6 14 15,-8 2 11 1,3 0-10-16,-8 4-5 0,0 9-10 15,0 8-15-15,-5 14-10 16,0 10-8-16,2 21-10 16,3 5-5-16,0 14 0 15,0 3 0-15,0 6-1 16,8 1 0-16,-3 2 4 0,-1 2-1 16,-4-3 2-16,-4 0-7 15,-7-2-14-15,-4-4-10 16,-2-5-7-1,-5-5 9-15,-3-11 14 0,-4-4 12 0,-2-11 9 32,-2-10 3-32,0-12-2 15,6-11-9-15,0-21-18 16,3-10-27-16,10-9-70 0,1 0-48 16,13 6-294-16,0 19 277 15</inkml:trace>
  <inkml:trace contextRef="#ctx0" brushRef="#br0" timeOffset="135381.17">11782 9188 778 0,'2'-9'192'0,"1"-2"162"0,2 0-110 0,-2 0-21 0,0 4-33 0,5-5-16 0,-5 15-24 15,5 6-30-15,-7 5-56 16,-1 18-18-16,-3 9-34 15,-6 6-4-15,-4 20-8 32,-3 4-4-32,-1 7-18 0,3 1-18 15,6-6-62-15,2-4-42 16,2-20-86-16,6-13-49 16,7-21 154-16</inkml:trace>
  <inkml:trace contextRef="#ctx0" brushRef="#br0" timeOffset="135608.5">12124 9098 1121 0,'19'-11'192'0,"-6"2"187"0,-2 7-65 0,-11 13-103 0,-5 5-51 0,-7 17-83 0,-1 7-31 0,-9 10-25 0,5 8-13 16,-5 5-11-16,-4-1-4 15,3 1-19-15,5-6-29 16,1-7-87 0,3-2-53-16,1-18-172 15,2-7 196-15</inkml:trace>
  <inkml:trace contextRef="#ctx0" brushRef="#br0" timeOffset="135842.26">11631 9256 1215 0,'-13'2'138'0,"7"1"144"0,6 6-88 0,11 4-31 0,8 1-16 0,14-5-31 16,5 1-23-16,17-9-29 16,6 1-10-16,17 3-29 15,4-5-3-15,-3 6-11 0,-2 0 1 16,-19 2-6-16,-18 0-23 15,-17 0-92-15,-10-3-61 16,-13 0-177 0,-9-2 179-16</inkml:trace>
  <inkml:trace contextRef="#ctx0" brushRef="#br0" timeOffset="136025.35">11650 9373 1101 0,'-10'23'169'0,"10"-1"173"15,5-11-161-15,14 0 5 0,8-4-21 0,9-6-21 0,16-2-36 0,5-4-36 0,14 0-47 16,-2 2-3-16,-3 3-123 16,2 5-70-16,-11 8 92 15</inkml:trace>
  <inkml:trace contextRef="#ctx0" brushRef="#br0" timeOffset="136388.32">12568 9190 1403 0,'-2'0'48'0,"5"3"24"0,0 14 125 15,-9 2-17-15,-8 5 9 0,-8 3-40 0,-8 1-88 0,1 4-25 0,3-2-24 0,4-4-7 0,9-7-8 0,10-1-3 0,6-6 5 0,6-2 5 0,9-2 20 0,9 1 7 16,6-3 8-16,-2 2-6 0,-4 5-10 31,-5-1-2-31,-11 6-7 16,-8 1 7-16,-6 0-1 15,-11 3-2-15,-16 5-42 16,-2 1-27-16,-5 0-89 16,2-4-59-16,10-10-257 15,7-1 261-15</inkml:trace>
  <inkml:trace contextRef="#ctx0" brushRef="#br0" timeOffset="136584.45">12560 9131 1284 0,'14'0'230'16,"2"7"248"-16,0-1-254 0,4 5-34 0,5-6-90 0,4-2-42 0,12-11-42 0,4-3-9 15,1-2-41-15,0-2-67 32,-2-3 60-32</inkml:trace>
  <inkml:trace contextRef="#ctx0" brushRef="#br0" timeOffset="148536.41">14306 7318 568 0,'-14'3'106'0,"5"-1"112"0,-1-4-26 0,12-3-24 0,4-4-7 0,0-1-10 0,4 4-5 0,-6 4-21 0,-4 2-11 0,0 2-38 0,-3 3-16 16,-6 3-8-16,4 4 2 0,4 1-9 0,1-1-5 0,12 1-28 0,10 1-14 0,8-1-2 16,10 4-1-16,7-3 5 15,-1-1 4-15,12 0 9 16,4-2 2-16,5 1 2 16,3-1 0-16,4 0-6 15,0-4-1-15,-6-6-4 16,-2-1-1-16,-1-4 10 15,4-1 2-15,12-3 5 0,10 5 1 16,15-2-8 0,3 2-3-16,-7 0-5 0,-2 0-1 15,-1-5-2-15,12 3 1 0,10-1 2 16,2 1 3-16,-9 3 4 31,-10-4 1-31,-2 1-1 16,7 2-4-16,16-2-4 15,1 5-6-15,-6 8 22 0,-10 3 1 16,-7 4 3-16,6 3 4 16,9 3-22-16,0-2 0 15,-13 0-2-15,-14-5 1 0,-3-3 3 16,10-5 1-16,14-6 1 16,10-1-2-16,-9-7-2 15,-5-3 0 1,-7-10-2-16,3 2-1 0,14-4-2 15,7 1-1-15,-9 4-1 16,-2 1 0-16,-21 9 0 16,5 3 0-16,4 5-1 0,4 5 0 0,6 1 0 15,-6 1 0 1,-7-6 1 0,5 1 0-16,10-2 0 15,6 0 1-15,0-2-2 16,-8 2 3-16,-11-1 4 15,-10-6 2-15,-4 1 2 16,-3-3-1-16,-7 4-1 16,-1-3 3-16,-12-1-8 15,-5 2 0-15,-6-2-5 0,-2 3-8 16,1-2 10-16,11 6-1 16,-2 2-2-16,-4-2-23 0,-8 4-92 15,-11-2-27-15,-38-3 61 16</inkml:trace>
  <inkml:trace contextRef="#ctx0" brushRef="#br0" timeOffset="149952.48">14309 7998 845 0,'-9'3'130'0,"3"0"139"0,-4-3-91 0,2 0-30 16,-6-6-23-16,6 4-25 0,2 0-7 0,-4-1-16 0,6 3-2 0,-6 0-4 0,2 5-9 16,0-2-8-16,-1 7-4 0,7-7 0 0,-1 6 0 0,3-6-4 0,10 2 0 15,2 1-10 1,4-6-4-16,9 0-8 15,2-1-6-15,9-7-11 0,1-2-3 16,4 4-3-16,-2-3-1 16,13 6 0-16,5 1-1 15,14-3-1-15,9 0 1 16,7 4 0-16,0-5 1 16,-7 1 1-16,-2 2 0 15,-10-7 0-15,6 2 1 16,3 0-1-16,11-4 2 15,10 2 0-15,-3 1 3 0,-10 1 3 16,-11-1 0 0,-6 7 2-16,-8 0-2 0,8 4-3 0,0-2-1 15,6 2-2-15,5-1 0 16,4-2 0-16,2-1-2 16,-9-6 0-1,-2 3 0-15,-6 2 0 0,8-1-1 16,1 4 1-1,4 4-1-15,4 4 0 16,-5 3 0-16,-2 3 0 16,-3 5 0-16,-2-3 0 15,3 1 0-15,7 2 0 16,9-1 0-16,7 4 0 16,-7 1 0-16,-7-2 0 0,-13 4 1 0,-4-3 0 15,-3-3 0-15,7-2 1 16,11-5-1-16,10-6 1 15,-2 2-2-15,-1-7 1 16,-6 2 0-16,-17 4-1 31,1-3 1-31,5 4-1 0,3-3 0 0,12 1 0 16,3-1 0-16,1-2 1 16,-4-1-1-16,-9-1 2 15,-3-1-1-15,0 2 0 16,1 1 1-1,8-3-1-15,2 0 1 0,0 0 0 16,-8-6 0 0,-7 1 2-16,-6 0-2 0,-1-2 1 15,0 0 0-15,-1-1-1 16,9 0 0-16,7 5-1 16,1 0-1-16,-5 0 0 15,-5 3 0-15,-5 0 0 16,0 3 0-16,10-1 0 15,7-1 0-15,7-1 3 16,7-1 0-16,-11-1 3 16,-7-3 1-16,-24 1 0 0,-7 1 1 15,-12-2 0-15,-6 2 0 16,0-1-4-16,5 3-1 16,1-4-1-1,3 4-3-15,1 1 1 16,-2 0 1-16,-2 1-31 15,-6-1-42-15,5-1-137 16,-10-6 119-16</inkml:trace>
  <inkml:trace contextRef="#ctx0" brushRef="#br0" timeOffset="152167.71">17491 12142 951 0,'-25'6'113'0,"0"5"87"0,-2 0-38 0,2 2-52 0,0-2-7 0,9-6 8 0,3-1 10 0,8-7-6 15,9 0 0-15,13-2-13 16,13-2-6-16,20 2-20 16,12 0-21-16,3 8-32 15,-2 0-17-15,-13 7-1 16,-9-1 1-16,-17 4 7 16,-11 6 4-16,-9 6 0 15,-8 7 0-15,-14 13-14 16,-10 7-7-16,-27 11-17 15,-10 1-5-15,-9 0 2 16,3-9 3-16,17-6 14 16,12-11 5-16,29-13 4 15,10-7 8-15,25-9 17 0,14-4 3 16,21-5 27-16,15 0-3 0,-1-2-16 31,0 2-3-31,-11 0-28 0,-6-3 1 16,-5 0-95-16,1-8-83 0,-1 0 96 31</inkml:trace>
  <inkml:trace contextRef="#ctx0" brushRef="#br0" timeOffset="152361.51">18231 12432 1784 0,'10'5'164'0,"-4"-2"78"0,13-1-97 16,3-2-37-16,2-4-71 0,4-5-22 0,1-5-35 16,-3-5-60-16,7-5-175 15,7 1-203-15,-1 2 238 16</inkml:trace>
  <inkml:trace contextRef="#ctx0" brushRef="#br0" timeOffset="152745.62">18776 12300 1522 0,'-15'12'139'0,"-4"9"87"0,2 1-100 0,3 9-50 0,1 6-44 0,13 2-32 16,2-3-7-16,20-6-7 0,6-3-2 0,13-16 10 0,0-5 11 15,0-9 33-15,-3-3 25 16,-6-5 47-16,-15-3 5 15,-4 0-3-15,-10 3-10 0,-3 9-40 16,-3-3-16 0,9 16-31-16,4 10-15 0,4 6-17 15,3-1 2-15,18 0 3 16,1-12 4 0,7-11 7-16,-4-3 7 0,-3-13 24 15,-7-4 14-15,-12-7 38 0,0-1 2 16,-9-10 1-1,-1-4-11 1,-6-11-34-16,-2-9-9 0,-10-4-22 16,-5 5-9-16,-2 14-47 15,4 7-39-15,6 18-134 16,2 7-99-16,16 15 171 16</inkml:trace>
  <inkml:trace contextRef="#ctx0" brushRef="#br0" timeOffset="153553.85">19738 12355 1580 0,'-3'-14'167'0,"-7"-5"130"0,2-3-56 15,-6-4-43-15,0-2-51 0,-5 6-67 0,-3 5-24 16,-3 15-42-16,-4 7-15 0,4 20-24 0,0 11-10 16,6 15-16-16,9 1-10 15,12-5 2-15,6-11 4 16,12-15 21-16,4-7 17 16,0-14 17-16,-2-5 2 15,3-15 25-15,-1-5 15 0,-4-9 22 16,-6-2 16-1,-3-2 0-15,-6 0-7 0,-3 13-14 16,-2 9-11-16,-3 16-23 16,1 10-11-16,-1 26-22 15,-3 10-9-15,17 15-5 16,1-1 1-16,17-9 2 16,5-7 2-16,6-25 4 0,-2-8 3 15,-4-13 11 1,-5-5 4-16,-10-11 9 0,-2-4 8 0,-4-8 16 31,-7-6 5-31,-3-4-1 16,-3 3-5-16,-1 10-17 15,-4 8-5-15,3 24-17 0,2 13-7 0,2 27-6 16,12 2-3 0,10 7 7-16,6-10 1 15,17-16 1 1,2-9 3-16,3-21 4 0,-2-7 5 15,-9-7 27-15,-9-7 11 16,-8-4 21-16,-9-6 9 16,-7-5 0-16,0-2-4 15,-11 6-14-15,3 8-6 16,-5 19-18-16,4 10-11 0,-1 30-12 16,1 9-9-1,4 22-6-15,-2-1 1 0,9 4 3 0,-4 0 2 16,4-1 2-1,-6 3 1-15,-4 2 4 16,-1 2 1-16,-15 2 4 16,-5-5 1-16,-12-4-12 15,-12-4 1-15,-14-10-5 16,-7-7-7-16,-13-13-20 16,6-5-32-16,-2-23-61 15,-3-11-37-15,-10-25-100 16,-16-18 453-16,-22-15-188 15</inkml:trace>
  <inkml:trace contextRef="#ctx0" brushRef="#br0" timeOffset="175914.79">14792 11366 440 0,'-3'-14'156'0,"6"-2"134"0,2-1-53 0,3-7-31 0,-2 8-38 0,-1-3-18 15,-2 8-42-15,0 5-15 0,-4 4-22 0,-4 2-10 0,5 10-17 16,0 3-8-16,6 7-18 16,-1 7-9-16,4 8-4 0,2 4-4 15,4 2 0-15,-1-3 0 16,6-11 2-16,-4-7-1 15,-2-18 13-15,2-2 20 16,-3-18 38-16,-1-1 20 16,1-7 18-16,-4-1-11 15,1 2-35-15,-9 6-18 0,1 11-33 16,-2 8-12-16,11 6-9 16,2 15-4-1,6 12 2-15,7 3 2 0,6-8 6 16,-2-7 1-16,6-18 2 15,-4-3 9-15,-1-16 28 16,-4 0 15 0,-5-9 28-16,-8-3 3 15,-9 7-24-15,-2-7-12 0,-6 3-27 16,-2-4-12-16,-7-4-17 31,-1 8-10-31,4 9-66 0,4 7-56 0,7 6-130 0,4 1-92 16,19 2 194-1</inkml:trace>
  <inkml:trace contextRef="#ctx0" brushRef="#br0" timeOffset="176607.96">15721 11372 1205 0,'3'-26'152'15,"2"-4"143"-15,0-4-52 0,-5-5-39 0,0 1-43 0,-5 5-64 0,-4 6-25 0,-5 18-39 16,-1 12-14-16,-7 16-21 0,0 14-8 0,3 10-5 0,-1 7 1 0,7 1 1 0,7-4 2 0,7-16 3 16,7-7 1-16,13-18 6 0,1-6 2 15,2-15 11-15,-6-9 9 0,0-6 16 0,-2 0 3 0,-7 0-4 0,-1 8-7 0,-8 5-15 0,2 9-7 0,-4 11-13 0,-3 8-5 0,0 13-2 16,4 4 1-16,2 0 8 0,7-1 1 15,5-14 2-15,3-5 1 0,9-12 2 0,0-3 0 0,2-1 2 0,0-3 2 16,-7 4-2-16,-4 6 1 0,-5 4-3 31,-6 6-1-31,0 6-1 16,-4 8-1-16,2-4 1 16,-1 3 1-16,7-9 2 15,-2-7 1-15,2-9 12 16,2-8 6-16,-1-2 17 15,-6-6 7-15,-4 1 3 16,2 2-6-16,-4 3-15 16,2 12-9-16,0-1-20 0,10-6-8 0,6 16-6 15,4 5-1-15,10 7 7 16,5 8 9-16,-2 1 8 16,0-1 4-16,-14 5 12 15,-9-1 1-15,-20 4-1 16,-9 4 1-16,-20 1-13 15,-4-2-8-15,-4 0-42 16,-1-5-34-16,12-11-93 31,0-5-79-31,15-9-320 0,4-9 329 16</inkml:trace>
  <inkml:trace contextRef="#ctx0" brushRef="#br0" timeOffset="177521.9">16480 11003 863 0,'11'-14'144'0,"-3"2"147"0,-3 2-34 0,-5 8-50 16,-2 4-9-16,-4 4-25 0,1 5-9 0,0-1-30 0,1 2-20 0,4 7-38 0,1-1-19 0,7 10-19 0,2 8-12 0,-2 15-13 15,1 9-4-15,0 3-8 16,-2-6 1-16,-1-1-29 16,-1-13-46-16,-2-8-151 0,3-5-58 0,8-7 132 15</inkml:trace>
  <inkml:trace contextRef="#ctx0" brushRef="#br0" timeOffset="178318.99">18529 11070 1853 0,'-1'1'29'0,"-4"5"-6"0,0-1 19 0,4 8-24 0,1 7-12 0,1 10-9 0,3 8-3 0,5 9 0 0,-3-2 2 0,5-6 3 0,7-7 1 16,-1-15 4-16,4-8 12 16,-4-9 42-16,-3-1 23 0,-1-12 38 31,-1 1-1-31,-1-11-33 16,0 5-22-16,0 0-43 15,2 7-10-15,3 11-13 16,0 8-5-16,9 9 1 15,0 2 2-15,15-4 3 16,-1-4 2-16,10-10 3 16,-2-2 18-16,-17-9 40 0,-3 7 24 15,-16-10 22-15,-9-6-10 0,-2 2-25 16,-15-11-21-16,1-10-27 16,-5 0-10-16,-3-13-31 15,2 10-21-15,-2 7-50 16,7 9-48-16,12 10-127 15,6 6-98-15,24 6 193 16</inkml:trace>
  <inkml:trace contextRef="#ctx0" brushRef="#br0" timeOffset="179089.72">19465 11079 920 0,'-2'-33'164'0,"-9"1"183"0,-6 4-119 0,-5 6-46 0,-3 8-40 0,-5 14-63 0,1 6-25 0,2 22-40 0,1 10-13 15,5 17-7-15,2 7-3 16,3 4-3-16,4-1-3 15,10-15-15-15,7-9-6 16,8-20 4-16,5-13 6 0,6-16 20 16,8-13 17-1,2-12 33-15,7-6 23 16,-1-12 40 0,-1 2 12-16,-9-4-3 0,3 5-14 15,-17 14-34-15,-5 9-10 16,-11 23-27-16,0-3-10 15,-4 21-14-15,-1 9-12 16,0 18-3-16,0 4 2 16,7-4 3-16,11-2 0 0,7-18-1 15,4-7 1-15,1-10 2 16,-1-6 1-16,-5-7 6 16,-1-4 2-16,0-8 5 15,-4-2 3-15,2-1 0 0,-7-3 0 16,1 9-5-16,-9 13-2 15,-2-2-7-15,-1 19-3 16,-4 10-3-16,4 3-1 16,2-2 2-16,3 0 0 0,10-17 1 31,1-5 2-31,10-9 4 16,0-8 4-16,2-2 6 0,-2-6 1 15,0 0-2 1,-5 0 0-16,-5 0 3 0,-2 6-2 15,-4 3 1-15,0 2-1 16,-3 11-8-16,-2 3-1 16,7 21-3-16,-3 12-1 15,3 16 0-15,3 4-1 0,-1 4 2 16,1-8 1-16,-4-2 0 16,-4-6 2-1,-5 0 3-15,-6-3 2 0,-15-3 3 16,1-6-1-16,-6-5-27 15,1-5-24-15,-2-8-76 16,-3-6-53 0,10-8-148-16,1-13-108 0,24-15 233 15</inkml:trace>
  <inkml:trace contextRef="#ctx0" brushRef="#br0" timeOffset="179474.04">20317 11025 1621 0,'-13'-12'232'0,"1"-1"122"0,-3 1-126 16,4 1-37-16,11 3-101 0,7 0-23 0,10-2-21 0,8 6-16 0,8 0-20 15,4 4-9-15,5 8-4 32,-1 3 0-32,-1 5-1 0,-12 3 7 0,-15 8 4 31,-13 1-5-31,-19 12-3 0,-8 4-4 16,-11 5-5-16,0 0 5 15,5-2 4-15,3-8 0 16,18-12-2-16,5-2-3 15,17-18 1-15,17 5 1 0,18-7 2 16,10-7 1-16,18-7 0 16,9-10-16-16,10-9-81 15,10-2-15-15,15-21 43 16</inkml:trace>
  <inkml:trace contextRef="#ctx0" brushRef="#br0" timeOffset="183472.01">14992 7573 228 0,'0'-8'34'0,"2"-4"10"0,8 1-27 0,1-3-21 0,3 3 4 0,-3 4 61 0,-8 4 44 0,-3 5 71 0,0-1 23 0,-6 6-2 31,-2-1-26-31,3-3-46 0,2-3-19 16,1 0-34-16,-1 0-10 15,2-2-21-15,1 1-12 16,-2-1-14-16,2-2 2 16,-2 2 17-16,2 0 10 15,0 1 11-15,0 1 6 0,-3 0-3 16,2 1-3-16,-1 1-5 16,1 0-8-16,1 1-15 15,0-2-5-15,0 1 5 16,0-2 0-16,-2 11 5 15,0-8 8-15,2 2 0 16,0 1 1-16,0-1 1 16,2 1-3-16,-4 0-9 15,1 2-7-15,1 5-11 16,1 1-8-16,1 11-6 0,1 2-1 0,5 9-1 31,-5 5 2-31,5 0 2 16,-3-1 0-16,-4-9 2 15,1-5-2-15,3-9-19 16,-2-3-30-16,-2-6-82 16,-4-6-67-16,3-6 101 15</inkml:trace>
  <inkml:trace contextRef="#ctx0" brushRef="#br0" timeOffset="183787.69">14940 7458 989 0,'-1'-9'136'0,"-2"-2"44"0,6-4-6 0,6 4-14 0,7 5-49 0,5 0-10 0,1 12-26 0,0 8-19 0,1 12-27 0,1 2-9 0,-2 10-12 15,7 0-1-15,-7 1-2 16,1 0 0-16,-1-4 2 16,-7 1 1-16,-11-7 5 15,-1 1 5-15,-18-3 3 16,-6-1 0-16,-14 0-15 16,-4-1-27-16,-8-8-69 15,1-4-28-15,-1-8-93 16,9-2-52-16,20 1 155 0</inkml:trace>
  <inkml:trace contextRef="#ctx0" brushRef="#br0" timeOffset="184437.53">15532 7772 716 0,'6'-6'159'0,"-6"-7"154"0,0 0-27 0,-4 1-57 0,-3-4-42 0,-4-6-54 0,2 0-21 0,-2-2-32 15,-3 5-13-15,1 7-29 16,-1 1-13-16,-4 11-24 15,4 8-9-15,-8 7-10 16,5 4-2-16,4 8 3 0,4 1 4 16,9-9 5-16,4 0 2 15,6-11 5 1,1-6 2-16,1-4 4 0,1-6 2 16,-2-12 5-1,2-2 2-15,-1-2 2 16,3 2 0-16,-1 5-6 15,-2 7-6-15,-5 12-9 16,1 10-3-16,-4 15-2 0,7 13 0 16,2 1 5-1,8-4 1-15,-3-8 3 0,5-7 1 16,2-11 4-16,-8-8 2 16,0-4 4-16,-4-7 3 15,-8-13 7-15,3-9 4 0,-2-17 0 16,0-11 1-1,2-10 4-15,2-8 6 16,-7 5 9-16,3 5-1 0,-3 22 5 16,2 6-2-16,-2 27-11 15,0 9-1-15,-4 15-25 16,-1 12-9-16,4 16-5 16,3 13-1-1,7 7 5-15,-1 5-2 16,7 4-45-16,-1-6-41 15,0-8-120-15,1-6-67 16,-1-12 144-16</inkml:trace>
  <inkml:trace contextRef="#ctx0" brushRef="#br0" timeOffset="184900.35">15635 7494 1557 0,'4'-3'96'0,"3"2"42"0,7-1 8 0,13 2-34 0,6 2-21 0,12 4-42 0,4-4-16 0,3 7-20 0,1-3-5 0,-8 5-2 16,-2 2-2-16,-8 0 2 31,-7-1 1-31,-14-1 7 0,-6-3 6 16,-17-2 8-16,-7-2 2 15,-9-4-5-15,-2-2-7 16,-2-1-16-16,1 3-7 16,9 6-15-1,5 7-4-15,6 9-1 0,5 3 4 16,6-1 8-16,6-5 4 16,7-8 5-16,6-8 1 0,4-9 5 15,2-10 7 1,-1-14 14-16,0-2 13 0,-5-1 22 0,-5 2 5 15,-6 10 2 1,-5 5-14-16,-6 16-30 0,-1 4-15 16,-6 18-18-16,6 9 0 15,2 13 0-15,3-3-18 16,15-6-53-16,6-7-45 16,16-12-172-16,-3-8-81 0,11-17 201 31</inkml:trace>
  <inkml:trace contextRef="#ctx0" brushRef="#br0" timeOffset="185506.13">16520 7315 1504 0,'-4'0'129'0,"0"6"72"0,-3 5-59 0,6 13-18 0,-4 1-42 0,2 16-33 0,-2 3-6 0,5 7-23 16,-1-3-9-16,-3 0-7 16,0-4-1-16,4-9-6 15,0-1-16-15,0-16-35 16,0-6-10-16,0-12-1 16,4-3 16-1,1-11 37-15,-3-7 17 16,1-10 30-16,-3-7 16 15,-3-11 24-15,0-3 5 16,1-2-10-16,2 6-9 0,5 13-15 16,9 11-9-16,8 13-7 15,3 8-4-15,5 3-8 16,3 6-3-16,-4 4-4 16,4 6-2-16,-13 1 0 15,-2 5 1-15,-15 0 1 16,-9 3 1-16,-12-1 3 15,-7 1-5-15,-8-4-7 16,0-2-3-16,4-8-11 16,6-3 2-16,10-8-1 0,13 0-3 0,2-5 2 15,12 3 3-15,11 7 8 16,5-2 6-16,8 3 5 31,0 2 1-31,3 3 0 0,-5 2 3 16,-9 1 2-16,-3 5 0 15,-24 2 4-15,-7 2-2 0,-18 1-6 16,-11 3-12 0,-4-4-39-16,-4 3-33 15,6-11-83-15,-1 0-38 0,12-11-112 16,7-2-185-16,16-10 295 16</inkml:trace>
  <inkml:trace contextRef="#ctx0" brushRef="#br0" timeOffset="185742.26">16977 7241 981 0,'3'17'199'0,"-4"5"297"0,-1 10-270 15,-9 12-14-15,-3 5-54 0,3 4-83 0,-2 2-27 0,4 1-34 0,6 0-7 0,1-5-7 16,0-2 10-16,1-8-77 0,-4-5-50 16,-1-8-300-1,3-2 233-15</inkml:trace>
  <inkml:trace contextRef="#ctx0" brushRef="#br0" timeOffset="185915.91">17143 7200 982 0,'0'20'212'0,"0"10"252"0,0 14-294 0,-2 7-10 0,-4 10-82 16,-4 4-28-16,1 4-29 16,-2 4-9-16,0-10-21 15,6-8-34 1,-3-8-89-16,8-9-109 0,3-17 126 15</inkml:trace>
  <inkml:trace contextRef="#ctx0" brushRef="#br0" timeOffset="186136.73">17342 7458 1108 0,'-15'18'164'0,"-4"0"74"0,-14 5-47 0,-1 5-46 0,2 0-64 0,2 2-13 0,14 5-27 0,10-5-11 16,9 3-22-16,11-3-9 15,19-3-4-15,7-7 2 0,10-7-29 16,7-5-42 0,6-3-401-1,3-5 313-15</inkml:trace>
  <inkml:trace contextRef="#ctx0" brushRef="#br0" timeOffset="186662.64">18288 7474 1606 0,'0'27'124'16,"2"9"35"-16,-1 7-33 0,1 9-51 0,-2 4-46 0,6 1-22 0,-4-3-3 16,2-10-3-16,3-5-28 15,-6-10-80 1,1-6-84-16,-1 1 91 15</inkml:trace>
  <inkml:trace contextRef="#ctx0" brushRef="#br0" timeOffset="186919.79">18211 7534 1643 0,'0'-5'142'0,"3"4"82"16,8 1-12-16,8 0-61 0,5 4-34 0,10 3-55 0,9 4-19 0,1 11-28 0,-5 6-7 0,-2 10-6 16,-17 8-2-16,-7 4 4 15,-10 2 3-15,-20 0 5 16,-7-1-2-16,-17-4-28 0,-2-1-22 31,-9-13-67-31,-4-6-51 16,0-19-66-16,7-4-100 15,19-19 185-15</inkml:trace>
  <inkml:trace contextRef="#ctx0" brushRef="#br0" timeOffset="187482.13">18763 7845 1567 0,'9'-2'182'0,"-7"-4"97"0,-5-1 10 0,-16-5-122 0,-3 1-67 0,0 1-79 0,-5 2-16 0,3 8-16 15,1 7-6-15,8 7-11 16,3 8-4-16,10 2 2 16,4-1-1-16,10-7 5 15,6-3 5 1,5-13 8-16,4-7 7 15,0-10 9-15,0-8 2 16,3-5 3-16,-3-5 0 16,-4 5 3-1,-2 5-1-15,-9 12-2 0,-1 5-2 16,-7 18-10-16,-3 7-6 0,-2 18-4 16,1 7-1-16,0 4 6 15,7-6 2 1,9-12 4-16,6-7 2 0,7-15 1 15,-4-3 3-15,0-11 11 16,-1-5 2-16,-10-12 6 16,3-8 5-16,-4-9 8 0,-3-9 5 15,-3-15 19 1,-2-5 2-16,3-8 4 0,-5 0-5 16,-1 19-7-16,-1 15 1 0,-1 26-12 15,0 14-9-15,0 21-28 31,4 15-10-31,0 23-13 16,4 10 5-16,3 17 11 16,-1-1-16-16,4 2-86 15,-3-12-80-15,0-1-194 16,2-11 193-16</inkml:trace>
  <inkml:trace contextRef="#ctx0" brushRef="#br0" timeOffset="187904.99">19080 7703 1058 0,'11'-13'174'0,"2"5"160"0,7 13-125 0,4 4-39 0,6 9-42 0,3-3-23 16,3 0-35-16,7-1-12 15,-1-5-13-15,4-2-7 0,-10-3-1 16,-9-4 0-16,-17 0 10 15,-9-1 2-15,-13-6-6 16,-10 3-7-16,-10 4-45 16,-3 0-23-16,1 23-23 15,5 9-9-15,7 15-6 16,8-3 0-16,14-7 2 16,6-11 7-16,12-16 23 15,10-7 22-15,8-9 36 16,2-10 15-16,-2-9 24 0,-7 1 7 15,-4-7-7 1,-8 2-3-16,-6 6-17 0,-1 5-11 16,-10 17-13-16,2 1-9 15,-2 26-6-15,0 6-1 16,3 6-3 0,3 1 4-16,8-7-44 0,4-13-39 0,8-7-128 0,7-12-82 31,12-6 156-31</inkml:trace>
  <inkml:trace contextRef="#ctx0" brushRef="#br0" timeOffset="188462.16">19943 7417 1927 0,'-3'22'115'0,"-2"8"12"16,3 5-15-16,-1 9-34 0,3 5-45 0,-1 0-23 0,-2 4-3 0,-2-7-5 0,2 2-1 16,0-7-21-16,-4-7-21 15,4-9-42-15,-2-7-18 16,-3-10 5-16,4-7 21 16,-3-10 48-1,4-13 26-15,2-18 42 0,1-13 16 16,3-18 35-1,5-8 2-15,6 8-9 16,0 9-6-16,8 26-31 0,3 14-9 16,4 17-16-16,-1 7-12 15,-1 15-7-15,-2 2-1 16,-7 8 2-16,-7 0 2 16,-10 3 0-16,-2-2 0 15,-13 2-13-15,-1-2 1 16,-4-5 0-16,-1-5 3 0,4-8 9 15,2-4-2-15,9-1-7 16,5 0-4-16,6-2-2 16,2 0 0-16,8 6 3 15,1 4 1-15,4 4 2 16,0 6 2 0,1-1 2-16,-5-3 2 15,-6 1 3-15,-5-4 1 0,-14 0 5 0,-7 4 0 31,-17-1-21-31,-3 1-26 0,-7-4-79 16,2-2-41-16,12-6-122 16,4-5-66-16,20-10 193 15</inkml:trace>
  <inkml:trace contextRef="#ctx0" brushRef="#br0" timeOffset="188685.98">20303 7423 1542 0,'11'32'125'0,"-2"3"66"0,-3 7-16 0,-6 4-45 0,2 4-44 0,-5 9-57 0,1-6-10 0,1 3-12 16,-7-7-10-16,5-12-80 15,3-2-54-15,1-13-263 16,10-1 224-1</inkml:trace>
  <inkml:trace contextRef="#ctx0" brushRef="#br0" timeOffset="188885.67">20519 7375 1405 0,'14'-19'158'0,"-1"6"116"0,-1 18-42 0,-7 29-68 0,-3 14-32 0,-7 16-52 16,-5 6-17-16,-4 7-32 0,2-3-15 0,-3-8-20 15,4-6-28-15,7-14-87 0,-3-6-50 16,10-14 79 0</inkml:trace>
  <inkml:trace contextRef="#ctx0" brushRef="#br0" timeOffset="189085.38">20831 7589 1321 0,'-19'11'210'0,"-6"2"145"0,-14 4-147 0,-6 5-15 0,3 3-113 0,2 7-34 15,13-1-37-15,10-2-14 16,20 4-16-16,15-5-5 15,18 5-2-15,8-1-34 16,16-4-96-16,5-1-132 0,4 2 150 16</inkml:trace>
  <inkml:trace contextRef="#ctx0" brushRef="#br0" timeOffset="197293.15">9146 4474 400 0,'0'0'77'0,"-3"0"75"0,1 2 2 0,1 3 16 16,-1 3 11-16,2 4 24 0,0 4-11 0,0 1-50 0,0 7-20 15,0 3-48-15,-2 8-29 0,-4 6 2 0,0 9-5 0,-2 13 3 0,0 8 6 0,0 16-14 16,5 3-9-16,-2 11-11 0,2 0-6 0,3 7-6 0,-1 9-1 0,-1 11-4 15,0 7 1-15,-2 6 1 0,1-1 6 0,-1 8 17 0,4 2-2 16,0 6 2-16,0 5-7 0,0 2-14 16,-4 10 1-16,-14-4 4 15,4 7 1-15,0-1-6 0,-2 1 0 16,5 2-7-16,-2-5-3 16,1 1 4-16,1-1-2 0,4-7 0 15,0-5-2 1,3-13 1-16,3-5 1 15,2-12 1-15,4-3 0 16,3-21 1 0,-5-6 0-16,-1-6 1 15,1-2 0-15,5-3 0 0,-3-7 0 16,1-2-1-16,-1-6 1 16,-2-5-1-16,3-6 1 15,-3-10 0-15,-1-3 1 16,3-9 0-16,-4-1 1 0,-1-5 3 15,0 1 0 1,-1-4 3-16,-4-3-1 16,2-2 1-16,-2-4 0 15,-3-2 1-15,0-8 4 0,5-1 6 16,-2-5 4-16,-1 1 7 16,1-1-3-16,-4-5-4 15,2 2-2-15,6-5-15 0,-2 3 1 16,1-1-4-16,1-2-1 0,-1 0 8 15,-1 0 0-15,1 0-6 16,-1 0-3-16,0-7-6 31,14 7-2-31,-8 0 3 0,7 0-1 16,1 5 1-16,1 0-2 16,6 4 0-16,5 1-1 15,6-1-2-15,5-1-1 16,9-2-3-16,9 1 0 15,11-6 5-15,11 5 0 16,11-6 7-16,-4-1 0 16,-2-1 2-16,-11-2 0 15,4 4 1-15,-4-2-2 0,5 2 2 16,1 2-1-16,-6-1 1 16,1 2 1-16,-9 7 0 15,-6-6 0-15,-10 6 0 16,-6 1-2-16,-7-6 0 15,5 1-1-15,4-4 0 16,6-1 1-16,3-1-2 16,4 0 2-1,-9-3 0-15,-4-5 2 0,-10-4 1 16,-5 0 2-16,-4 5 0 16,-9-4-1-1,1 1-3-15,-1 2-1 0,1 0-2 16,3-3-2-1,7 2 1-15,3-5-1 0,-1-1 2 16,2 0 1-16,-10-3 1 16,0 1 3-16,-4 0 2 15,-2-5-1-15,-3-1 0 0,1-3 2 16,-2-4-4-16,-1-10 0 16,-1-5-1-16,1-1 0 15,-1-9 1-15,3-2 2 16,-4-2 0-16,4-2 1 0,-4-13 0 15,-4-3 0-15,1-20 5 16,-1-5 1-16,-1-8-6 16,1-4 1-1,0-9-5-15,-2-3-3 16,2-10 5 0,-2-4-1-16,-2-5 3 15,4-7 0-15,-2-4 0 16,0-6-1-16,9 4-6 0,1-6-1 15,1 10 1-15,5-1-1 16,-1 13-5-16,0 5 2 16,-1 6 0-16,-4 0 0 0,-3-5 4 15,0 2 1-15,2-3 0 16,-3 6-1-16,5-9 1 16,-4 0 0-16,3-2-1 15,4-2-2-15,3 12-2 0,2 9 0 16,3 19 1-16,1 9 2 15,-8 22 4-15,-6 12 3 16,-2 10 0-16,-5 7 2 31,-6 5-2-31,3 1-1 0,-4 2-3 16,3-2-2-16,4-3-1 16,1 0-3-16,7-2 1 15,-2 2-1-15,5-4 1 0,0 2 0 16,-1-1 1-16,-5 3 1 15,-1 3 0-15,3 5 1 0,-6 3 0 16,1 8 0-16,-4 3 0 16,2 6 1-16,-3 9-3 15,-3-3-2-15,3 6 2 16,-2-1 1 0,-1 0 4-16,6 2 1 15,-2-1-2-15,0 1 0 0,2-2-1 16,-1-1-1-16,-1 2-4 15,-7-6-1-15,-1 9 2 0,3 3 3 16,-6 1 4 0,-3-3 1-1,2 0 0-15,-2-1 0 0,0 1 0 16,-3-3 1-16,0 2-1 16,-4-2 0-16,-2 1 0 15,-4 1-1-15,-4 1-1 16,-5-2 0-16,-3-1-1 15,-3 0 0-15,-5-1 1 16,-1-1 0-16,-2 1 0 16,1-1-1-16,-1 2 0 15,-3 0 0-15,-4 0-1 16,4 0 0-16,5-1-1 16,2-6 0-16,9 2 1 15,-5 2-1-15,-10-1 0 0,-1 4-1 16,-10 4-1-16,1 1 0 0,-4 5 0 15,-5 2 1-15,8-1 2 16,1-1 0-16,-1-2 0 16,10-1 1-1,-8-3-2-15,-3-1 0 16,2 0-2-16,-3 0-16 16,8 0-46-16,7-3-21 0,3 3-79 15,4 1-4-15,13 3 93 16</inkml:trace>
  <inkml:trace contextRef="#ctx0" brushRef="#br0" timeOffset="199064.88">10132 4378 402 0,'5'-4'107'0,"-2"4"126"0,-2 3-33 0,-1 5-39 0,-3 3-4 0,-6 3-16 0,4 3-13 0,-4-1-17 0,5 0-14 16,3 1-29-16,-1 0-3 15,2 4-13 1,0 4-3-16,0 11-3 16,-3 5-7-16,-2 10-13 15,-3 7-7-15,7 7-11 16,-2 6-3-16,3 9-3 15,1-1-1-15,-1 9 0 16,2 4 0-16,-2 4-1 16,-5 7 2-16,-1 10-1 0,1 1 0 15,2 2 0-15,3-1-1 16,0-4 0-16,3-2 1 16,-3 0 0-16,0-2 1 0,0 0 0 15,-9 0 1-15,-7-3 2 16,-1 0 0-16,-17 4 2 0,4 2-2 15,-3 7 0-15,5 3-2 16,3 1-2-16,3 2 1 16,4 2-1-16,1 4 0 31,0 8 1-31,2-8 0 0,3-2 0 16,2-9 1-16,5 0 1 15,-6 4-1-15,8-7 3 16,-8-5 6-16,7-6 4 15,-4-1 1-15,3-1-3 16,-1 7-6-16,4-6-4 0,2-1 3 16,2 1 1-16,5-9 1 15,-3 4 2-15,4-5-2 16,-4-2-1-16,-2-5-1 16,-1-4-2-16,-1-5 1 15,-4-5 1-15,-1-4 1 16,-5-5 8-16,1 2 3 0,6-5 2 15,0-5-1-15,-2-6 5 16,5 1-4-16,2-5-3 16,2 0 1-16,1-4-11 15,3-3-1 1,-5-8 1-16,5-3-1 16,-5-8-5-16,-1-6 2 15,-2-10 1-15,0-2-2 0,0 1-18 16,0-2-27-16,1-19-60 15,1-13-46-15,1-12-5 16,5-19 61-16</inkml:trace>
  <inkml:trace contextRef="#ctx0" brushRef="#br0" timeOffset="200330.4">9340 5536 71 0,'-27'-5'28'0,"-3"-6"92"0,2 2 23 16,-1-2 42-16,1-1-6 0,6 3-51 0,6-2-3 0,7 2-20 0,4-1-11 0,5 5-18 16,0-1-2-16,5 4 5 15,3 2 2 1,3 5-7-16,6 1-7 0,2 6-7 15,8 0-3-15,12-1 1 0,12 0-1 16,26-8-1 0,8-1 0-16,22-5-14 0,13-2-7 15,25-4-19-15,19-2-9 16,5 0-6 0,6 3 1-16,-11 4 0 15,-3 3 1-15,-28 6 1 16,-20 3 2-16,-40 6 2 15,-22 3-14-15,-29 2-60 16,-13 5-65-16,-25-4-274 16,-6 4 240-16</inkml:trace>
  <inkml:trace contextRef="#ctx0" brushRef="#br0" timeOffset="200747.26">9035 6064 1262 0,'-3'0'91'0,"-1"2"49"0,-1 2-4 0,5 1-27 0,1 5-26 0,20 4-34 0,7 3-9 0,26 8-5 0,20 2 0 0,35 3-4 16,14-3-7-16,27-11-12 15,8-2-5-15,18-9-7 16,-1-2 1-16,1-6 3 0,-11-2 1 15,-23 2 3 1,-8-2 1-16,-28 2 2 16,-22 1-1-16,-34 1-7 0,-14-1-32 15,-21 2-92-15,-12 0-87 0,-3 0 102 32</inkml:trace>
  <inkml:trace contextRef="#ctx0" brushRef="#br0" timeOffset="201240.29">9626 6663 1046 0,'4'-1'56'0,"1"-1"26"0,-2 2-59 0,-3 3-3 0,0 4-118 0,2 1-145 0,1 12 142 0</inkml:trace>
  <inkml:trace contextRef="#ctx0" brushRef="#br0" timeOffset="201379.91">9577 7256 1155 0,'-4'0'62'0,"1"2"61"0,3-2-122 0,-4-2-95 0,4-1-155 0,0-6 145 0</inkml:trace>
  <inkml:trace contextRef="#ctx0" brushRef="#br0" timeOffset="201513.55">9566 7431 1217 0,'4'18'44'0,"-1"-3"-4"15,-1-3-123-15,11-5 55 32</inkml:trace>
  <inkml:trace contextRef="#ctx0" brushRef="#br0" timeOffset="202013.46">8960 7919 652 0,'-11'-15'93'15,"-2"-7"89"-15,7-1-21 0,-4 1 1 0,7 1-10 0,2 9-11 0,-6-1-11 0,9 7-39 0,4 6-23 0,10 6-39 0,9 0-13 0,19 4-3 0,15 1 9 16,32-5-1-16,24 5-1 16,27 3-10-16,10 4-7 15,15-4-1 1,3-8-1-16,-1 2 2 0,8-6-1 0,-2 5-3 15,-6 0 1-15,-2 5 1 16,-22-1 2-16,-22 0 4 16,-27 2 3-16,-26 0 3 15,-18-5 8-15,-38-1-56 16,-14-2-42 0,-25-5-164-16,-11-3 61 15,-9-8 67-15</inkml:trace>
  <inkml:trace contextRef="#ctx0" brushRef="#br0" timeOffset="202429.67">8764 8389 898 0,'-20'4'105'0,"16"-2"63"0,4 3-11 0,37 3-14 0,15 4-23 0,19 6 0 15,16 0-18-15,31 14-42 0,25 3-15 0,20-5-32 0,12 4-8 0,14-15-3 0,-4-1-1 16,-2-6 1-16,-2-4 1 16,-12 2 1-16,-9-1 2 0,-28-4 3 15,-15 1 2 1,-48-4-53-16,-26 1-76 0,-21 2 70 15</inkml:trace>
  <inkml:trace contextRef="#ctx0" brushRef="#br0" timeOffset="202996.13">9616 8915 1572 0,'-3'0'106'16,"-2"5"25"-16,-4-2-26 0,1 2-67 0,6 0-23 0,2-5-16 0,-1 0-6 0,2 0-78 15,-1 0-128-15,8 12 128 16</inkml:trace>
  <inkml:trace contextRef="#ctx0" brushRef="#br0" timeOffset="203145.88">9605 9567 1555 0,'-5'-5'-30'0,"10"-3"8"0,0-5-127 16,-1-2 105-16</inkml:trace>
  <inkml:trace contextRef="#ctx0" brushRef="#br0" timeOffset="203292.64">9536 9811 1744 0,'0'24'87'0,"0"-1"29"16,0-12-82-1,4-6-42-15,-5-5-110 16,-2-1-80-16,-2-12 93 15</inkml:trace>
  <inkml:trace contextRef="#ctx0" brushRef="#br0" timeOffset="203729.03">8946 9903 634 0,'1'0'119'0,"-4"-4"171"0,6 1-142 0,5-3-3 0,0 0-11 0,12 2-31 0,-2-2-15 0,7 1-28 0,2-1-6 0,11 3-11 0,12 1-8 0,23 2-5 16,17 2-6-16,17 3 3 16,7 1-3-16,15 3-2 15,2-4 1-15,28 5-2 16,-1-6-1-16,8 4-5 15,-2 2-4-15,-10 7-2 16,-5-3 0-16,-23 5 0 0,-14 0 15 0,-44-2-77 16,-10 6-353-16,-33 2 277 15</inkml:trace>
  <inkml:trace contextRef="#ctx0" brushRef="#br0" timeOffset="204628.7">8860 11254 1075 0,'8'-9'147'0,"-5"1"143"16,-6 5-2-16,3 3-39 0,-3 0-14 0,-2 7-58 0,9-2-32 0,-4 13-57 0,-5 10-26 0,3 13-31 0,-3 5-12 15,4 18-14-15,-5 9 0 0,-1 14-3 16,-1 1-2-16,-7-9-18 16,8-4-29-1,4-22-69-15,2-12-54 0,10-18-88 16,-7-10-133-16,-7-29 229 16</inkml:trace>
  <inkml:trace contextRef="#ctx0" brushRef="#br0" timeOffset="204828.95">8379 11287 1680 0,'0'-3'122'0,"3"3"79"0,8 0 8 0,16 0-14 0,10-8-7 16,15-4-49-16,8-6-31 0,12-7-53 0,7 3-24 0,-2 0-19 15,-6-2-6-15,-16 5-33 16,-1 11-44-16,-3 2-128 16,1 9-62-16,1 15 126 0</inkml:trace>
  <inkml:trace contextRef="#ctx0" brushRef="#br0" timeOffset="205561.65">9419 11692 865 0,'3'0'178'0,"5"-4"125"16,0-12-54-16,0-8 7 0,-8-9-69 0,0-6-26 0,-13-7-51 0,-11 3-24 31,2 6-40-31,0 10-14 0,-11 14-25 16,6 8-16-16,-6 23-40 15,2 10-27-15,7 21-32 16,2 3 1-16,14 5 30 16,3-5 22-16,18-14 36 15,7-8 10 1,10-21 9-16,8-6 15 16,-2-12 35-16,5-5 16 15,-6-12 31-15,-5 1 1 0,-8 3-8 0,-9 6-7 16,-12 15-18-16,1 1-13 15,0 3-30-15,-6 19-12 16,1 13-19-16,3 9-5 16,13-5 2-16,11-2 1 0,9-22 0 15,6-10 0-15,10-18 4 16,-3-7 5-16,7-18 13 16,1-6 12-16,-5-2 25 15,-8-4 10 1,-17-5 16-16,-9 6 4 15,-15 1-10-15,-3 7-7 16,-13 19-11-16,-6 3-7 16,0 19-17-16,-3 8-10 15,3 30-26-15,1 11-12 16,14 28-4-16,7 12 3 0,12 16-3 16,9 10-30-16,1 8-21 15,-6 0-38-15,-7 4-76 16,-6-3 2-16,-11-9 1 15,-9-7 23-15,-11-25 67 16,-7-15 28-16,-5-27 37 16,1-17 55-16,0-28 68 0,1-21 26 15,0-27 17-15,13-11-35 0,10-13-43 16,6 1-22 0,23 8-28-1,-1 4-4 1,15 13-3-16,1 6 2 0,-3 7-50 15,3 6-44-15,-2 10-422 16,-2 9 328-16</inkml:trace>
  <inkml:trace contextRef="#ctx0" brushRef="#br0" timeOffset="206027.93">8384 12871 1990 0,'0'4'97'0,"0"9"32"0,2 4-30 0,-4 16-2 0,-1 11-35 0,-10 15-41 0,1 4-12 0,-3 5-9 0,0 3-1 0,2-13-31 16,3 0-10-16,6-29-5 16,4-6-8-16,3-24 12 15,0-18 5-15,11-24 14 16,-1-20 15-16,6-33 42 0,0-16 21 16,3-17 24-16,1-8 9 15,6 12-4 1,6 11-6-16,-1 31-16 0,9 18-11 15,-5 37-19-15,-2 15-10 16,5 29-15-16,-1 22-2 16,-3 31 6-16,-4 18 2 15,-10 27 0-15,-6 2-18 0,-8 6-78 16,-1-7-42-16,0-17-105 16,0-10-49-1,-3-25 160-15</inkml:trace>
  <inkml:trace contextRef="#ctx0" brushRef="#br0" timeOffset="206204.5">8373 12763 1426 0,'9'43'115'16,"7"-4"81"-16,5-4-102 0,9-10-27 0,6-6-27 0,13-19-15 0,3-6-17 0,13-15-39 0,1-4-86 0,11-6 76 16</inkml:trace>
  <inkml:trace contextRef="#ctx0" brushRef="#br0" timeOffset="206678.14">9073 12992 1668 0,'0'38'42'0,"0"1"-29"0,-1 2-2 0,-1-3-6 0,1-3-16 0,-3-5-58 0,3-5-4 15,1-6 3-15,0-6 9 16,5-13 56-16,-2-10 20 16,0-14 69-16,5-6 39 15,-3-11 64-15,7-7 6 16,1-9-35-16,1 3-30 15,8 8-63-15,5 1-26 0,1 8-35 16,9 6-17-16,0 6-93 16,4 6-39-16,7 12-81 15,-7 7-24-15,8 24 33 16,-11 3 30-16,-5 14 85 16,-3 8 34-16,-16 8 120 15,-6 2 44 1,-5-2 82-16,-3-5 37 0,-8-9-9 15,0-12-20-15,-6-12-62 16,1-6-26-16,-4-11-49 16,0-9-18-16,4-5-28 15,-6-7-12-15,10-16-12 16,2-6 5-16,7-19 13 16,13-5 2-16,3-1 7 15,6 6-1-15,3 13-5 16,2 3 0-16,4 11-53 0,3 0-64 15,3 6-170-15,8 3 153 16</inkml:trace>
  <inkml:trace contextRef="#ctx0" brushRef="#br0" timeOffset="207427.67">10206 13000 1631 0,'-6'1'147'0,"-8"-2"77"0,-4-10-28 0,-1-13-76 0,-6-3-32 0,-2-4-31 0,-3 2-4 0,-1 12-8 15,-2 8-9-15,3 18-42 16,1 8-21-16,9 28-48 16,4 5-12-16,16 7 4 15,1-2 6-15,15-12 29 16,6-12 12-16,5-18 20 15,0-5 5-15,1-18 7 16,1-4 14-16,1-19 31 16,-5-7 14-16,-8-10 40 15,-4-2 8-15,-5 9 3 16,-5 7-7-16,-1 20-23 16,-4 5-18-16,-1 22-43 15,-5 7-12-15,3 19-21 16,2 11-9-16,8 4-8 15,7 1 2-15,9-12 2 16,6-6 4-16,0-21 18 16,1-4 3-16,-3-18 7 15,0-8 7-15,-7-11 12 0,1-4 6 16,-7-9 11 0,-1-1 4-16,-4 5-2 15,-4 6 2-15,0 19-11 0,-3 11-12 16,2 22-20-16,1 14-13 15,9 18-8-15,4 9 3 16,13-3 11-16,4-6 0 0,5-27 2 16,-1-13 0-1,-2-22 7-15,-2-10 12 0,-1-18 27 16,-4-5 9-16,-10-12 14 16,-3-9 4-16,-7-3-11 31,-3 1-6-31,0 18-8 0,-2 16-4 15,0 28-11-15,6 15-3 16,4 33-15-16,1 22-5 0,-3 26 0 16,2 14 0-16,-13 5 7 15,0-3 1-15,-11-4 2 16,-6-2 6-16,-18-4-2 16,-8-6 0-16,-17-7-6 0,-8-5-11 15,-18 0-29 1,-4-5-19-16,-30 7-77 15,-21 3 69-15,-43-12 12 0</inkml:trace>
  <inkml:trace contextRef="#ctx0" brushRef="#br0" timeOffset="-186102.49">15966 13558 1063 0,'0'-5'204'15,"3"4"194"-15,2 1-168 0,-4 0-18 0,2 8-89 0,7 4-38 0,4 7-52 0,3 6-21 0,9 9 24 16,2 3 11-16,1 15 6 0,-4 7-4 0,-8 17-24 0,-4 1-12 0,-10 3-9 16,3-6-8-16,-3-15-55 0,-1-15-38 0,-2-16-64 0,0-4-22 0,-2-12-82 0,-4-5-152 0,-10-10 253 15</inkml:trace>
  <inkml:trace contextRef="#ctx0" brushRef="#br0" timeOffset="-185748.19">15849 13519 1567 0,'-13'-43'155'0,"2"5"115"16,8 4-45-16,2 11-68 0,2 9-41 0,10 13-59 0,5 2-20 0,8 13-28 15,3 4 4-15,14 2-2 0,9 6-7 0,29 5-4 0,14 5-1 0,3 2-4 0,-1 2 5 32,-19 1 0-32,-12 0 1 0,-16 6 4 0,-18-1 3 0,-26-1 7 0,-12 1 3 0,-29-2-3 0,-8-3-7 0,-18-6-22 0,-4-8-15 0,-16-15-33 0,-3-7-4 15,4-10 5-15,6-13 2 0,27-11 0 0,13-1-7 16,26-3-58-16,7 2-24 0,22-3-109 0,9 3-209 0,15-2 285 0</inkml:trace>
  <inkml:trace contextRef="#ctx0" brushRef="#br0" timeOffset="-185051.17">17187 13856 1035 0,'8'-3'133'0,"-3"-2"143"0,4-4-34 0,-6-1 8 0,-1 1-20 0,-4-7-40 0,-4 2-16 0,-5 0-75 0,-8 1-23 16,-6 4-37-16,-5 4-21 0,-18 5-9 0,7 11-14 0,0 13-29 0,5 7-14 0,19 15-18 16,-5-2-4-1,20-5 3-15,5-7 11 0,18-18 26 31,2-4 16-31,6-15 20 0,-1 0 17 0,-1-14 32 16,0-3 15-16,-5-5 21 16,-10-1-9-16,-1 8-9 15,-3 2-13-15,-1 12-30 16,-3 7-11-16,3 20-26 16,-4 7-8-16,5 15-16 0,1 7-17 15,12 1-13 1,7-2-1-16,19-16 15 0,6-8 21 15,16-17 23-15,2-10 5 16,-5-12 18-16,-4-11 13 0,-18-13 24 16,-8-12 12-1,-11-17-5-15,-2-11-6 16,-11-23-13-16,-6-7-9 16,-4-8-12-16,-2 1-7 15,5 18-15-15,3 12-6 16,3 33-3-1,-2 19 1-15,2 20-5 0,-5 9-3 16,4 23-3-16,3 11-1 16,-1 30 4-16,-1 9 7 15,0 24 3-15,-3 8 1 0,0 12-22 16,3 6-16-16,-3 4-23 16,5-8-18-16,7-16-9 15,-3-17-12-15,7-22-8 16,0-19 8-16,-4-16-13 15,-2-12-45-15,-7-26-94 16,-5-9 133-16</inkml:trace>
  <inkml:trace contextRef="#ctx0" brushRef="#br0" timeOffset="-184884.38">17662 13656 1332 0,'-30'-13'222'0,"11"4"153"0,17 9-185 0,2 0-38 0,32 9-86 0,-4-4-15 0,15 3-3 0,14 3-20 0,6-6-21 0,3 3-5 0,13-1-50 0,3 1-51 15,5 5-143-15,-2 1-190 0,-13 7 236 16</inkml:trace>
  <inkml:trace contextRef="#ctx0" brushRef="#br0" timeOffset="-184568.62">18498 13804 1245 0,'-2'-6'186'0,"-4"-10"174"0,-11-8-40 0,-4-1-95 0,-10 0-37 0,-3 9-89 0,-2 8-42 0,-11 18-56 15,1 13-27-15,-6 18-43 0,5 11-17 16,21 0-22 0,17-1-1-16,34-15 31 15,15-14 21-15,16-17 47 16,0-7 24-16,-6-21 47 15,-1-2 23-15,-9-10 40 16,-11 0 12-16,-10 0 4 16,-9-1-12-16,-12 13-33 15,-1 8-17-15,-5 26-54 16,0 15-14-16,-1 23-21 16,1 7-9-16,5 7-6 0,11 0-25 15,8-17-106 1,10-3-51-16,22-26-267 15,7-4 261-15</inkml:trace>
  <inkml:trace contextRef="#ctx0" brushRef="#br0" timeOffset="-184032.92">19665 13708 580 0,'-33'2'135'0,"2"12"158"16,2 8-32-16,13 14-25 0,2 3-16 0,2 14-47 0,4 0-25 0,-8 10-59 0,-5 2-30 0,-5-2-42 15,-3-2-12-15,-4-7-14 16,2-3-5-16,4-10-1 31,1-4 2-31,14-10 8 16,4-8 2-16,6-11 20 0,2-6 10 15,8-20 29-15,3-13 17 16,8-24 0 0,8-13-1-16,5-27-9 0,-1-11 2 15,7-4-9 1,-2 0-4-16,9 24-36 0,-1 22-16 16,-13 34-10-16,4 16 1 15,-19 15 14-15,3 12-3 16,-5 18-3-16,-8 12-5 0,5 23 0 15,-4 15-10-15,-4 16-70 16,0 9-46-16,-2-5-131 16,4-5-100-16,3-14 208 15</inkml:trace>
  <inkml:trace contextRef="#ctx0" brushRef="#br0" timeOffset="-183449.84">19397 14097 1363 0,'19'2'140'0,"8"3"151"0,8-5-135 0,12-2-35 0,7-4-18 0,-2-8-30 0,-5-1-24 16,2 1-23-16,-3 3-7 15,-5 8-11-15,-5 0-1 16,-11 8-1-16,-3 7-3 15,-6 9-21-15,-8 10-9 0,1 10-31 16,-4 2-1-16,1 1 11 16,-1-6 8-16,6-18 28 15,2-4 3 1,3-14 13 0,2-10 11-16,-2-16 22 0,6-7 15 0,-6-15 34 0,3-6 6 31,2-5-12-31,1-3-17 15,3 8-38-15,0 10-17 16,2 18-14-16,-2 11-3 0,-6 20-10 16,3 12-2-16,3 14-15 15,-1 5-1-15,0-1 0 16,-7 1 0-16,-3-8 23 16,-1-1 6-16,-2-4 12 15,-5-8 8-15,-3-1 10 16,-6 0 6-16,-5-13 10 15,-1 2-1-15,-7-7 20 16,-3-3 0-16,2-9 4 16,-7-8-1-16,8-14-30 15,1-8-6-15,7-26-17 0,9 1-6 0,18-2-6 16,8 6-4-16,5 15-4 31,2 7-1-31,1 10-41 0,-3 6-44 0,10 8-9 16,4 5 33-16</inkml:trace>
  <inkml:trace contextRef="#ctx0" brushRef="#br0" timeOffset="-182425.63">20983 13903 1331 0,'0'-4'165'0,"-5"-6"144"0,6 9-22 0,-23-7-71 0,-6 0-37 0,-10-3-76 0,-12-2-29 0,12 13-45 0,3 3-21 0,8 18-32 16,4 6-16-16,13 6-21 15,4 0-7-15,15-6-2 16,7-7 14-16,8-15 28 16,2-2 15-16,1-8 41 15,0-7 10 1,-2-15 38-16,1-3 16 15,-3-5 0-15,-2-2 6 16,-5 0-28-16,-9 10-13 0,-3 13-24 16,-4 6-15-1,-8 19-27-15,0 13-10 0,3 17-25 16,4 10-9-16,5-1-8 16,10 0 0-16,20-21 14 15,3-9 12-15,8-17 25 16,0-4 19-16,-8-13 32 15,-9-8 19-15,-3-7 29 0,-7-5 1 16,-7-4 2-16,-2-2-14 16,-9 10-18-1,-3 5-12-15,-6 16-34 0,-4 12-14 16,0 24-21-16,1 10-8 16,9 15-3-16,3 4 6 15,14-14 1 1,13-7 1-16,17-22 9 15,11-10 11-15,3-11 23 16,4-3 20-16,-12-7 23 16,-10-2 8-16,-10-12 14 0,-10-4-3 15,-15-3-5-15,0 2-11 16,-12 14-20-16,-1 9-6 16,-7 23-26-16,1 16-8 0,-1 26-12 15,6 12-11 1,9 13 2-16,6 4 0 0,12 13 0 15,4 5 2-15,3 15 8 16,-3 4 3 0,-13-2 8-16,-5-1 4 0,-27-9 8 0,-13-4 1 15,-24-11 3-15,-12 2 2 16,-17-15-6-16,-1-3 2 16,-11-24-10-1,-9-10-7-15,-37-26-30 0,-22-15-31 16,-37-47-69-1,-32-20 241-15,-45-23-113 16</inkml:trace>
  <inkml:trace contextRef="#ctx0" brushRef="#br0" timeOffset="-161183.16">8635 14821 615 0,'-10'2'135'0,"1"-1"129"0,7-1-110 0,-1 0-52 0,3-1-24 0,-6 1-2 0,-1 0 7 0,-4 6-3 16,0 2-4-16,0 9-7 0,3 2-9 0,2 11-18 0,6 7-8 0,5 16-16 0,1 9-3 0,8 15-1 15,4 2-1-15,-1 8-3 0,5 1 0 16,0-11-4 0,2-3-1-16,1-6-2 0,-1-3-1 15,0-1 0-15,-1 1-1 0,-2-8-1 16,1-4-1-1,1-15-2 1,1-6 0-16,1-15 0 0,2-6 0 16,3-14 0-16,3-10 3 15,8-23 6-15,10-11 6 16,17-16 4-16,18-7-2 0,20-5-5 16,9-1-6-1,8-1-5-15,0-5-1 0,21 0-3 16,12 4 0-16,11 14 0 15,5 12 0-15,8 20 1 16,2 9 1-16,-4 18 2 16,-2 5 1-16,-7 19 1 15,-3 8 0 1,-13 20 0-16,-8 11 1 0,-23 12 1 0,-12 7 3 0,-6-3 1 16,-11-8 0-1,-19-9 2-15,-12-7 0 0,-18-4-1 31,-9-6 0-31,-4-15-4 0,-1-8-2 16,13-20-1-16,12-13 0 16,21-22-1-16,18-9 1 15,22-13 0-15,0 0 4 16,15-8 1-16,5 2 0 16,17 8-3-16,6 1-1 15,16 16-3-15,4 13-2 0,16 28 1 16,6 15-1-1,18 38 1-15,11 11 3 16,-23 9 0-16,6-4 1 0,6-9 1 16,-7-6-1-16,20-5-1 15,12-5 1-15,-12-2 0 16,13-2-1 0,5 1 1-16,-15 0 0 0,27 6 0 15,-11-1 1-15,-5 1 0 0,22-1 2 16,-23-18-2-16,11-4 0 15,2-27-2 1,-27-16 6-16,0-21 6 16,-14-12 23-16,-42-11 33 15,-16-3 31-15,-44-10 65 16,-22-1-16-16,-30 3 1 16,-15 6-32-16,-36 10-58 15,-20 4-5-15,-42-7-68 16,-19-4-50-16,-42 0-126 15,-29 2 464-15,-32 21-251 16</inkml:trace>
  <inkml:trace contextRef="#ctx0" brushRef="#br0" timeOffset="-159743.14">13639 16278 782 0,'0'8'148'0,"-5"-1"170"0,4-1-206 0,-3-1-18 0,4-2-32 16,0 2 5-16,-3-4 24 0,-1 1 13 0,-6-2 17 0,-6 0 6 0,-3 1 1 0,-3 1-5 15,-6 4-14-15,-8-4-12 0,-9 4-28 0,-5 0-10 0,-12 7-15 0,2 0-10 0,-6 1-12 16,2 3-7 0,0 5-10-16,8 7-4 0,-4 12-5 15,3 6-4-15,-8 16-5 0,2 11-3 16,16 7-7-1,10 2 0-15,33-9 1 16,8-4 1 0,25-18 1-16,7-8-3 15,21-17-4-15,-2-8 3 0,7-19-84 16,-4-8-69-16,5-8 100 16</inkml:trace>
  <inkml:trace contextRef="#ctx0" brushRef="#br0" timeOffset="-159264.83">13792 16946 1665 0,'5'-4'76'16,"-2"3"32"-16,-3-13-94 0,-5-7-16 0,-17-9-35 0,-6-8-2 0,-12-3 18 15,-4 5 30-15,0 12 56 0,4 10 5 0,7 16-17 0,8 14-22 0,8 28-73 0,4 11-31 0,10 21-56 0,3 1-6 16,16-11 41-16,-1-6 26 0,15-30 87 0,0-13 40 0,5-21 43 0,-3-12 9 0,5-19-14 16,-3-7-24-16,-6-10-37 0,-4-10-3 0,-12 10 5 0,-2 6 10 0,-10 18 30 0,3 14 9 0,-9 14-11 0,-1 11-17 15,-2 22-41-15,-2 11-18 0,4 13-80 0,1 3-44 16,8 0-153-16,7-12 138 0</inkml:trace>
  <inkml:trace contextRef="#ctx0" brushRef="#br0" timeOffset="-158566.42">14434 16725 1430 0,'-14'30'164'0,"-4"-3"157"0,6-5-199 0,-1-7-91 15,-3 1-19-15,-10-5-23 0,-4 8-8 0,-8 6-7 0,0 4 0 0,-2 7 11 0,6 8-3 0,1 5-35 0,14 5-6 0,12 4 0 0,11-8 9 0,26-7 35 0,6-7 5 0,13-18 5 16,3-9 2-16,0-15 15 15,3-16 7-15,-3-18 5 32,-1-9-2-32,-1-17-7 15,-3-13-4-15,-4-17-3 0,-4-6 0 16,-1-9 7-16,-11-1 11 16,-10 8 20-1,-5 6 17-15,-8 21 19 0,-2 20 6 16,1 24 5-16,0 18-8 0,-3 27-28 15,-1 15-20 1,-10 38-31-16,-7 20-27 0,-15 33-33 16,0 10-14-16,-5 1-26 15,2-14 11-15,18-25 32 16,7-13 16-16,11-31 44 16,7-8 21-16,5-27 33 15,9-13 9-15,6-23-4 16,9-10-13-16,10-10-31 15,3 4-11-15,3 6-13 16,1 10-3 0,-4 25-6-16,0 12-5 15,-5 25 62-15,2 16-132 16,-2 10 6-16,7 0 4 0,7-12-60 16,7-13 148-16,17-27 26 15,3-11 21-15,2-22 26 16,-19-10 2-16,-16-14 0 15,-13-4-5-15,-26-4 12 16,-10-1 0-16,-22 11-12 16,-11 14-10-16,-11 17-39 15,0 15-19-15,-3 37-32 16,7 12-11-16,12 34-7 16,17 11 1-16,41 4 8 0,12-14-1 0,29-24 3 15,14-12-93-15,27-37-75 16,21-18 107-16</inkml:trace>
  <inkml:trace contextRef="#ctx0" brushRef="#br0" timeOffset="-157113.36">13871 16659 1206 0,'-2'18'112'0,"-9"8"76"15,-12 7-113-15,-11 5-26 0,-5 1-32 0,6-9-1 0,3-5 14 0,9-4 9 0,9-10 21 16,10-8 1-16,-1-3-15 16,1 13-12-16,7-10-23 15,-5-3-7-15,0 1-1 16,0 7-2-16,3-6-2 16,-3-1-2-16,2 1-2 0,6 6 0 15,1-3 1-15,7 1 1 16,1 2 2-16,1 4 1 15,-1 12 1-15,-1 9 2 16,-5 10-1-16,-5 10 0 16,-1 10-1-16,-2 5-1 15,0 0 0 1,7-10-1-16,7-10-4 0,10-10-4 16,19-23-13-16,6-7-31 0,23-31 33 15</inkml:trace>
  <inkml:trace contextRef="#ctx0" brushRef="#br0" timeOffset="-140224.46">900 5796 562 0,'-5'2'93'0,"-1"1"100"0,4-2-15 0,2-1-29 0,0 2-9 0,2-2-18 16,6 0 0-16,-5 0-14 0,-3 0-10 0,0 0-24 0,0 0-13 0,0 0-19 0,-10-2-4 0,10 4-5 15,-3 4-4-15,3-1-3 0,0 0-6 0,8 3-10 16,-3-5 6-16,6 8 3 15,-5 1 0-15,2 9-1 16,0 1-7-16,-2 6-5 16,2 2-2-1,-2 0 2-15,4 7 0 0,1-6 1 16,2 2-1-16,1-6-5 16,0-2 1-1,-1-6-1-15,1-2 0 0,-2-9-2 16,3-1 0-16,-3-9 2 15,1-7 10 1,1-13 16-16,5-7 7 16,3-10 9-16,8-1-5 0,3-1-7 15,4-3-5-15,4 13-4 16,1-4-2-16,1 19-4 16,-2 5-2-16,-2 11-9 15,-1 5-1-15,-3 6-2 16,1 1 1-16,-6 3 0 15,3 0 0-15,-8-2 1 16,-7-5 0-16,-6-2 3 16,-4-4 1-16,-6-2 4 15,1-3 2-15,-3-13-1 16,0 0-2-16,2-6-6 0,4 0-3 16,10-2-3-1,3 1-1-15,7 2-1 16,9 1 1-16,8-1-1 0,7 5 1 15,12 9-2 1,2 2 0-16,7 5 1 16,-3 5 0-16,2 1 1 0,7 0-1 15,13 8 1 1,8 4 1-16,4 1 0 16,-2 1 1-16,-22 4 2 15,-10-4 1-15,-19-6-14 0,-11-4 34 16,-10-9 16-16,-2-1 10 15,-11-12 35-15,-5-15-29 16,-8-14-12-16,-7-14-9 16,-6-18-14-16,-2 7-11 0,2 5-8 15,8 7-3-15,1 19-28 16,2 8-27-16,2 10-98 16,-1 5-87-1,12-3 127-15</inkml:trace>
  <inkml:trace contextRef="#ctx0" brushRef="#br0" timeOffset="-139199.43">1583 4872 550 0,'-3'8'126'0,"1"-2"126"0,-4 5 4 16,3 0-73-16,1 2-28 0,2-1-51 0,-3 1-20 0,1 7-23 0,-2-1-15 16,2 15-24-16,1-5-12 15,-7 12-6-15,3 4-1 16,0-11-1-16,-3 4 1 16,7-13-2-16,-2-3-17 0,-4-9-100 15,4-2-92-15,-8-12 104 16</inkml:trace>
  <inkml:trace contextRef="#ctx0" brushRef="#br0" timeOffset="-138990.33">1327 4971 732 0,'-9'-1'158'0,"1"-3"126"0,16-2-53 0,6 0-26 0,11-7-24 0,1 1-12 0,5-7-50 15,2 3-27-15,-3 2-46 16,0 1-18-16,0 7-19 16,-1 1-2-16,-1 2-5 15,5 3-9-15,-3 0-78 0,3 0-57 16,-1 0-237-16,-2 2 208 0</inkml:trace>
  <inkml:trace contextRef="#ctx0" brushRef="#br0" timeOffset="-138138.14">1974 5064 388 0,'3'-11'115'0,"-3"3"131"0,0-4-24 0,0 4-14 0,0 0-21 0,0-3-30 0,0-2-19 0,-1 2-28 15,-6 2-11-15,-7-4-26 16,0 7-15-16,-13-5-28 16,0 5-12-16,-1 10-13 15,-4 4-5-15,6 16-4 16,0 7-2-16,7-2-2 15,1 9-1-15,14-10 1 16,8 0-1 0,14-7 3-16,1-10 3 0,11-19 2 15,2-6 2-15,1-8 3 16,-3-2 0-16,-5 2 3 16,-6 0-1-16,-11 1 2 15,-8-1-1-15,0 10-3 16,0 9-2-16,-3-4-3 15,8 12-3-15,4 12 1 16,-6-9 0-16,16 13 1 16,-1-6 1-16,-1-5 1 15,16 3 2-15,-1-13 8 0,-2-13 3 16,4-9 10-16,-1-7 5 16,-6-7-4-1,8 16-2-15,-18-2-9 0,4 4-6 0,-7 9-7 16,-6-4-2-16,3 8 1 0,-2 1 1 15,-7 4 6-15,0 0 20 32,-1-8 18-32,-2 0 13 0,-4-9 24 15,-6-4-5 1,-2 1-14-16,1 4-14 0,2 10-30 16,4 6-14-16,-1 18-9 15,3 14 1-15,-4 23 0 16,3 10 0-16,-3 12 2 15,2 0 1-15,6-1 1 16,0-2 0-16,0-4 0 16,1-1 1-16,-4-3 1 15,-8-4-1-15,-9-4-5 0,-5-6-10 16,-9-12-10-16,4-3 1 16,-3-22 9-16,2-15 10 0,12-27 5 15,0-22-1-15,27-19-6 16,15-8 0-16,18-2 6 31,18 2 0-31,1 10 3 16,0-1-1-16,8 11-3 15,-2-4-19-15,10-5 421 0,6-8-301 16</inkml:trace>
  <inkml:trace contextRef="#ctx0" brushRef="#br0" timeOffset="-118847.31">9215 7835 380 0,'-3'-1'115'0,"-3"-3"89"16,1 1-64-16,-4-6-29 0,6 1-25 16,-1 0-2-16,4-1 6 15,0 9 3-15,0-2-2 16,5-4 2-16,0 4 2 16,1 2-2-16,-1 10 4 15,0 1-3-15,-2 4-11 16,-2 9-11-16,-2 3-25 15,-7 7-12-15,-6 7-19 16,-2 2-5-16,-6 9-5 16,-2 0-1-16,-3 5-2 15,2-3-1-15,5-4-10 16,-3-1-18-16,16-18-55 16,3-7-45-16,11-21-102 0,7-12-110 15,11-24 191-15</inkml:trace>
  <inkml:trace contextRef="#ctx0" brushRef="#br0" timeOffset="-118664.08">9521 7789 1124 0,'-8'18'135'15,"-6"13"104"-15,-8 7-32 0,-11 19-86 0,-3 4-27 0,-15 4-47 0,2 1-18 16,7-9-17-16,-4 1-5 15,18-12-6-15,6-6-12 0,14-12-67 16,5-12-66-16,7-16-295 16,12-13 259-16</inkml:trace>
  <inkml:trace contextRef="#ctx0" brushRef="#br0" timeOffset="-118509.2">9616 7811 799 0,'6'32'173'0,"-7"7"128"0,-21 28-115 0,-13 7-59 0,-19 16-76 0,-9 4-23 0,-3 7-18 31,1 0 3-31,15-13-116 16,12-12-201-16,33-33 186 16</inkml:trace>
  <inkml:trace contextRef="#ctx0" brushRef="#br0" timeOffset="-117864.65">10318 7856 823 0,'-8'12'178'0,"2"2"116"0,-5 5-53 0,-2 7-37 0,-4 0-76 15,1 7-30-15,-6 4-52 16,0 2-19-16,-11 4-19 16,-8 2-3-16,0 6-1 15,-10 1-25-15,12 0-66 16,6-8-33-16,17-11-96 16,13-14-61-16,15-20 164 15</inkml:trace>
  <inkml:trace contextRef="#ctx0" brushRef="#br0" timeOffset="-117664.05">10433 7957 559 0,'24'-7'165'0,"-11"10"189"0,-10 8-35 0,-19 23-82 16,-11 3-40-16,-8 15-91 0,-2 0-31 15,-3 12-47 1,5 0-11-16,-1 7-13 15,5 2-3-15,-3-10-69 0,4-8-45 16,16-20-199-16,3-12 167 16</inkml:trace>
  <inkml:trace contextRef="#ctx0" brushRef="#br0" timeOffset="-117481.23">10728 7859 778 0,'-14'36'150'0,"-14"13"173"0,-10 6-131 0,-13 21-59 0,-9 6-43 31,-1 6-55-31,-1 2-14 0,17-11-17 16,0-11-18-16,31-32-162 16,9-16-164-16,20-32 181 15</inkml:trace>
  <inkml:trace contextRef="#ctx0" brushRef="#br0" timeOffset="-117318.61">10924 7923 1157 0,'-16'29'143'0,"-12"13"123"0,-10 10-38 0,-21 18-101 0,-2 7-29 0,-4 19-64 15,-1-3-29-15,12 4-137 16,2-11-350-16,25-12 300 15</inkml:trace>
  <inkml:trace contextRef="#ctx0" brushRef="#br0" timeOffset="-113765.58">12213 7810 452 0,'4'0'132'0,"-2"1"93"0,-7 9-56 0,-7 1-31 15,-1 6-40-15,4 2-5 16,-2-8-11-16,9-1-3 0,0-4-8 0,-4-3-6 0,6-1-11 0,0-1-6 16,0 2-13-16,0 4-1 0,5-4-5 15,0 3-2-15,-5-6 6 16,0 0 4-16,0 2-4 0,1 3 2 15,5-1 6-15,-4-4 1 0,-2 0 3 16,0 0-2 0,-2 0-11-16,2 0-6 0,-11-6-2 15,5 6 2-15,1 0 6 16,-7 0 1-16,1 6 0 16,-5-3-5-16,-1 2-12 15,-4 1-2-15,-1-2-1 0,0 4-1 16,-6-5-1-16,2-2-1 15,1-1 1 1,1 0-1-16,-4-3 7 0,6 3-1 16,-3 0-1-1,-2 0-2-15,2 6-8 16,1 2 0 0,0-5 3-16,4 4 1 15,-1-6 7-15,-2 1-1 0,-4-2-4 16,0 1-3-16,2 4-5 0,-2-2-1 15,5 1-2 1,0-3 0-16,6-1 0 16,6 2-2-16,9-2 0 15,-1 0-1-15,2 0 1 0,-1 1 0 16,-1 1 2-16,1 1 0 16,-9 0 0-16,4 2 0 15,-1 0-1 1,-4-1 0-16,7 1-2 0,-3 1-1 0,3-1 1 15,1-2-1-15,-5 2-14 16,0-5-16-16,1 0-62 16,-2-5-41-16,9 4-104 15,-5-6-88 1,4-5 186-16</inkml:trace>
  <inkml:trace contextRef="#ctx0" brushRef="#br0" timeOffset="-113245.87">11489 7714 548 0,'-7'6'108'0,"-1"2"103"0,4 1-10 0,4-2-14 0,0-3-17 0,3 1-17 0,11-2-5 0,-12 0-25 16,-1-1-19-16,4 3-35 0,-11-2-13 0,4 5-18 0,0-2-3 16,-10 7-11-16,-4-1-2 15,-9 10-15-15,-7 4-5 0,-1 7-2 16,-2 6-5-16,-1-4 4 16,5 0 0-1,9-10-1-15,4-5 1 16,10-4-3-16,7-7-2 0,7-2-2 15,13 2 0-15,11 1 2 0,9 1 1 16,10 8 3 0,5-4 0-16,-4 8 2 0,-5-5 0 0,-4 5-66 31,-13-6-86-31,5 3 87 16</inkml:trace>
  <inkml:trace contextRef="#ctx0" brushRef="#br0" timeOffset="-70884.78">20569 8154 118 0,'2'1'52'0,"-1"2"15"0,-1 4 24 0,2-6 6 0,-2 2 17 0,-2-1 24 0,2-2 19 0,0 0-14 0,0 0-49 0,-7 0-28 0,0 0-49 16,-1-2-13 0,2 1-3-16,0-2-1 0,3-4 4 15,1-1 7-15,2-4 14 0,8-2 2 16,1-8 2-16,2 0-6 15,0 3-11-15,-6-2-1 16,-2 8 15-16,-3 1 8 16,-4 6 17-16,-1-5 6 15,-8 7-2-15,2-2 3 16,-1 3-9-16,1 3-6 31,3-3-3-31,-2-2 1 0,9 5 14 16,-1 0 9-1,-3 0-2-15,4 0-8 0,-1 0-12 16,-14-2 0-16,12 4 5 0,0 4 6 16,3 1-1-16,1 4-3 15,-2 0-13-15,1 0-6 16,1 1-4-16,0 1-5 16,-2 0-2-16,2-1-4 15,0 2-5-15,3 4 1 0,0 2 4 16,-3 4 3-1,2 1-1-15,0 4-1 0,2 2-5 16,-1 2-4-16,9 3-4 16,-6-2-1-16,10 5-2 15,-1 4 0-15,1 2 0 0,2 1 0 16,2 6 0 0,1-1-1-1,-1-1 1-15,4 2 0 16,1 3 0-16,0 4 0 0,0-1 1 15,1 3 0-15,2 3 0 16,5-1-1-16,8 0-1 16,0-5-1-16,8 2 0 15,-6-3 1-15,-4 0 1 16,1 1 0-16,-7 2 1 16,-3 1 0-16,-3 4-1 15,3 0 0-15,-2-1-1 16,0-1 0-16,10-1 0 0,5-4-1 0,3 1 2 15,-2-3-1-15,3 3 1 16,3-3 1-16,1 4-1 16,-4-4 2-16,-4 4-1 15,-10-4 0-15,-3 3 0 16,-3-3 0-16,-2-2-1 16,0-2 0-16,2 0 0 15,2-1 0 1,5 1-1-16,6 1 0 15,2 1-1-15,6-2 0 0,-6 2 2 16,9 1-1-16,9 3 0 16,1-4 0-16,4 6 1 15,-7-4-1-15,-3 3 0 16,-4-2 0-16,-4 2-1 16,4-5 0-16,7 1 0 15,2 2 0-15,13-3 1 16,7 2 1-16,1 1 0 15,-1-3 0-15,-15-1 1 0,-12 1 0 16,-2-5 0-16,-5 0-1 16,7-3 0-16,2-2-1 15,7-2 0-15,4-1-1 16,7 0 1-16,-4-6 0 16,4 1 0-16,-7 1 1 0,-12-6 0 31,-4 1 1-31,-4-7 0 15,-7 0 0-15,-9-8 4 16,-5 2 0-16,-12-6 4 0,-2 0 2 16,-9-7-15-16,-2 2-19 15,-3-7-80-15,-5-1-56 16,3-8-203-16,0-9 197 16</inkml:trace>
  <inkml:trace contextRef="#ctx0" brushRef="#br0" timeOffset="-70347.03">23895 11951 921 0,'0'2'124'0,"1"1"118"0,-1 6-105 0,-1 1 8 0,-7 4-27 15,3 2-6-15,-3-4-15 0,4 1-10 16,0-2-22-16,3 0-15 15,6 0-31 1,7 2-14-16,10 4-10 16,5 5-2-16,9 5 1 15,7 6 0-15,6 3 3 0,6 5 2 0,-1 0 0 16,-4-3 3 0,-4-5 4-1,-14 0 2 1,-14-6 5-16,-11 0 10 0,-10-2 24 15,-10 1 5-15,-22-3 13 0,-4-1-1 16,-15 3-5-16,-9 1 0 16,-2 1-7-16,1 2-10 0,2-2-20 15,5 0-10 1,5-8-30-16,5-2-21 0,-2-17-81 16,7-8-64-16,2-23-313 15,-6-31 291-15</inkml:trace>
  <inkml:trace contextRef="#ctx0" brushRef="#br0" timeOffset="-69284.94">23374 13027 412 0,'0'4'134'0,"0"4"109"0,3-5-46 16,-1 5-8-16,1 0-22 0,0 2-11 0,4 2-21 0,-3 4-17 0,4 6-40 0,-3 7-16 0,0 13-31 0,1 12-12 0,-4 20-14 0,-1 11-4 0,1 14-3 0,-2 9-1 0,0 2-1 15,0-3-27-15,0-4-55 16,-2-7-60-16,-1-22-78 16,-3-14-54-16,-1-24 147 0</inkml:trace>
  <inkml:trace contextRef="#ctx0" brushRef="#br0" timeOffset="-68968.5">23354 13337 1009 0,'1'-47'156'0,"-1"4"123"0,0 6-42 0,-1 8-88 0,-1 4-33 16,2 4-37-16,3 4-15 0,4 3-23 0,5 1-8 0,10 1-15 0,7 1-7 15,18 3-8-15,5 3-2 16,11 10 1-1,-8 4 3-15,-10 13 8 16,-15 4 6-16,-18 7 11 16,-10 5 4-16,-16 9-1 15,-13 3-4-15,-19 4-15 0,-11-5-8 16,-1-8-39-16,3-5-33 0,15-19-57 16,9-6-40-16,13-11-121 31,12-1-103-31,11-7 216 0</inkml:trace>
  <inkml:trace contextRef="#ctx0" brushRef="#br0" timeOffset="-68452">23767 13752 1049 0,'14'43'142'0,"4"-2"77"0,-1 0-74 0,-3-2-36 0,-9-4-62 0,1-7-12 16,-7-4-17-16,-7-8-7 0,6-2-4 0,-7-5 3 0,4-6 2 16,-5-4-1-16,3-15 0 15,0-8-1-15,4-17 3 0,-5-6 2 16,7-8 11-16,1-3 7 16,9 4 17-16,4 3 5 15,4 6-6 1,5 1-8-16,-1 12-22 15,4 2-7-15,0 14-6 0,0 5-1 16,-3 11 1 0,-1 8 2-16,-5 8 6 15,-4 9 2-15,-4 11-2 16,0 7-2 0,0 4-7-16,-2 4-4 0,7-10-2 15,6-2-4-15,3-12 0 16,5-6-1-16,6-10 2 0,-5-8 0 0,7-10 3 15,-5-5 1-15,-5-7 15 16,-1-5 11-16,-15-6 30 16,-4-6 11-1,-17-3 7-15,-15-2-1 0,-13-2-24 0,-7 4-11 16,4 10-20 0,1 7-9-16,7 13-26 0,2 1-27 15,12 8-78-15,2 1-52 16,15 9-178-1,5-6 192-15</inkml:trace>
  <inkml:trace contextRef="#ctx0" brushRef="#br0" timeOffset="-68168.42">24606 13400 829 0,'16'-6'173'0,"-2"3"118"0,-6 1-74 0,-2 4-22 0,-7 7-41 0,-9 4-4 0,-2 11-15 16,-6 2-14-16,-7 11-35 15,-2 4-19-15,-3 4-38 16,5 4-17-16,11 2-20 16,12-2-7-16,12-5-6 15,9-8-2 1,12-12 1-16,-1-10 3 15,5-11-17-15,-5-3-32 16,-3-8-176-16,0-3 150 16</inkml:trace>
  <inkml:trace contextRef="#ctx0" brushRef="#br0" timeOffset="-67518.99">24807 13631 474 0,'3'0'73'0,"5"0"62"16,3-10-42-16,3 1 2 0,2-7-16 0,1-1 13 0,4-9 2 0,1 1-3 0,-3-6 14 0,-5 2-17 15,-8 4-8-15,-6 0 0 0,-14 6-2 0,-5 6 0 0,-8 7-1 16,-1 7-7-16,-1 20-26 16,3 7-12-16,5 21-27 15,4 11-8-15,9 0-6 16,8 2-2-16,9-6-2 15,5-4-11-15,5-14-31 16,3-9-17-16,2-14-60 16,1-5-57-16,2-15-197 15,-2-7 218-15</inkml:trace>
  <inkml:trace contextRef="#ctx0" brushRef="#br0" timeOffset="-67269.75">25124 13336 940 0,'-5'9'115'0,"-1"5"95"0,-4 5-38 16,-4 13-70-16,-2-2-28 0,-4 6-45 0,2 4-16 0,6-4-13 0,2-6-1 15,20-5-7-15,4-3 0 0,10-1 0 0,-1 2 2 0,-4 2 5 0,3 2 0 0,-7 5-6 16,-6-4-10-16,-9 4-23 16,-8-1-22-16,-9-5-61 15,-5 0-49-15,-11-10 92 0</inkml:trace>
  <inkml:trace contextRef="#ctx0" brushRef="#br0" timeOffset="-66968.45">25209 13522 798 0,'-2'6'121'0,"-1"4"103"0,-6-1-41 0,-2 10-56 0,1 0-28 0,-1 3-43 0,2 2-16 0,4-1-27 0,0-1-8 15,10 2-5-15,4 1-2 16,9 2 0-16,-4 3 1 16,0-2 1-1,-9 1 2-15,-5 4-3 0,0-3-14 0,-13 6-41 16,-4-4-25-16,-8-2-94 16,-4-5-56-1,-16-6 130 1</inkml:trace>
  <inkml:trace contextRef="#ctx0" brushRef="#br0" timeOffset="1204.49">883 13147 453 0,'-8'-2'91'0,"-2"0"93"16,5 2-20-16,-2-3-33 0,3-3-5 0,6-4 6 0,6 1-3 0,0-4-1 0,0 2 7 0,3 5-21 0,-7 4-9 0,-4 4-8 0,5 4-3 0,-5 1 0 15,-5 4-5-15,2 0-26 16,3-2-11-16,0 5-17 15,0-1-7-15,3 9-6 16,-1 5-2-16,3 11-7 16,-5 7-2-16,-7 20-5 15,1 9-2 1,-8 13-1-16,-7 4-1 16,2 2 0-16,-1-7-1 15,3-14 1-15,1-13 0 16,6-23 1-16,-1-11-1 15,10-17-2-15,1-8 0 16,0-3 0-16,9-7-2 0,4 1 5 16,4-2 4-16,10 3 3 15,0 6 3-15,12 7 2 16,7 3 0 0,8 3-4-16,4 3-1 0,2-3-6 15,0-4 1-15,-5-3-5 16,-3-5-2-16,-11-9-96 15,0-2-97-15,-8-14 111 0</inkml:trace>
  <inkml:trace contextRef="#ctx0" brushRef="#br0" timeOffset="1687.83">1506 13117 1670 0,'-2'3'162'15,"-7"8"102"-15,-6 3-55 0,0 10-65 0,-3 7-48 0,10 15-43 0,10 3-15 0,7 19-20 0,-2 6-1 0,2 11-8 0,-2 8-4 0,-3 0-4 0,4-3-6 0,-2-10-50 0,5-6-64 0,-6-17-89 0,5-8-73 0,1-24-261 16,-5-15 324-16</inkml:trace>
  <inkml:trace contextRef="#ctx0" brushRef="#br0" timeOffset="1844.84">1502 13399 1381 0,'-1'-49'162'0,"-1"6"122"0,-4 6-33 0,8 13-88 0,2-1-26 0,4 10-51 0,13 3-35 0,2-1-27 0,7 7-11 0,10 1-10 0,7 4 5 0,5 1-5 0,3 3-1 0,-4 6 2 0,-7 5 5 0,-23 10 12 0,-12 3 5 0,-22 3 5 0,-12 3-2 15,-14-5-7-15,-7-1-4 0,2-13-7 0,-7-6 0 0,9-9-7 0,2-10-2 0,12-8-5 0,11 3-4 0,13 3 5 16,8 7 2-16,16 8 8 0,7 10 4 0,4 12 0 0,9 6 0 16,4 19-1-16,-1 3-1 15,2 12-3-15,1 1 0 0,-2 4-7 16,0-4-23-16,-4-13-64 15,-4-8-42-15,-4-18-119 16,-9-12-57-16,-5-14 169 16</inkml:trace>
  <inkml:trace contextRef="#ctx0" brushRef="#br0" timeOffset="2267.65">2225 13112 809 0,'-2'-2'184'16,"-1"2"214"-16,-11 2-209 0,8 4-4 0,1 5-49 0,3 3-19 0,6 5-44 0,-6 7-11 0,5 7-24 0,-3 4-7 15,3 6-11-15,1 4-11 16,-4 9-4-16,4 3-2 15,-1 3-2-15,5-2-1 0,2-3-1 16,2-10-3-16,7-6-1 16,5-6-1-16,6-10 1 15,2-6 1-15,-1-11 0 16,5-4 2-16,-1-10 2 16,4-2 0-16,1-15 5 15,-4-3 9-15,2-13 30 16,-13-12 12-16,4-8 12 15,-2-6 4-15,-13-4-8 16,0-2-4-16,-20 1-3 16,-12-4-10-16,-12 0-21 15,-6 0-8-15,1 6-15 16,2 10-5-16,14 17-8 16,10 11-33-16,9 15-90 15,5 11-66-15,10 4 92 16</inkml:trace>
  <inkml:trace contextRef="#ctx0" brushRef="#br0" timeOffset="2916.79">876 14654 1361 0,'-5'14'132'0,"-6"1"67"0,8 10-83 0,3 5-22 0,0 12-48 0,5 7-7 0,8 3-24 16,-1 3-6-16,1-7-5 16,1-3-1-16,-3-11 2 15,-6-4 1-15,0-15 6 16,-5-4 1-16,-7-11 22 15,1-11 10-15,-7-14 19 16,-4-11 9-16,1-19-4 16,4-10-11-16,2-9-18 15,5 1-12-15,10 13-16 16,5 7-3-16,10 15-7 16,4 5-2-16,6 14-20 15,1 2-58-15,4 10-200 16,6 2 173-16</inkml:trace>
  <inkml:trace contextRef="#ctx0" brushRef="#br0" timeOffset="3566.72">1233 14867 1157 0,'17'-6'83'0,"-3"-5"52"0,7-5 27 0,-7-5-41 0,0-2-4 0,2-9-21 0,-3 1 1 0,-4-9 9 0,2 7 0 16,-9 2-5-16,-5 2-7 0,-16 13-22 0,-5 5-12 0,-9 16-31 0,-3 14-16 15,7 20-22 1,2 14-9-16,15 21-5 0,9 6-1 15,10 4-5-15,17-4 0 16,22-26 2-16,6-16 1 0,11-32 10 31,-3-12 6-31,-5-26 8 0,-6-9 5 0,-5-13 15 32,-7-4 9-32,-8 0 16 0,-3 6 4 15,-15 11-1-15,0 11-5 16,-10 28-13-16,1-3-10 15,0 35-12-15,-2 8-6 16,1 25-3-16,-1 13-2 0,2 12-14 16,1 4-24-16,0-4-22 15,0-4 0-15,-1-18 18 16,-1-9 23-16,-1-32 28 16,0-22 0-16,-6-6 5 15,0-35 2-15,1-33 0 16,2-16 0-16,3-33-2 15,0 1 6-15,12 0 19 16,6 11 5-16,10 32 7 16,7 17-5-16,0 30-21 0,-4 14-5 0,4 25-6 15,-5 12-1-15,-8 16 5 16,-8 6 0-16,-14 14 2 31,-3 1 1-31,-19 2-1 16,-5 1-12-16,-9-20-48 15,4-6-32-15,5-23-133 16,-1-11-97-16,12-18 172 16</inkml:trace>
  <inkml:trace contextRef="#ctx0" brushRef="#br0" timeOffset="3792.44">2220 14115 1602 0,'2'17'153'0,"1"10"54"0,-6 9-28 0,1 15-58 0,-7 13-55 0,3 7-15 0,6 16-42 0,0 3-5 32,3 1-5-32,0 1-27 0,9-10-121 15,4-6-87-15,16-20 112 16</inkml:trace>
  <inkml:trace contextRef="#ctx0" brushRef="#br0" timeOffset="4116.67">2697 14681 1121 0,'12'-46'193'0,"-2"5"159"0,-10 11-96 0,-13 5-40 0,-22 16-58 0,-1 9-41 0,-16 22-72 0,10 8-24 15,5 17-30-15,6 5-5 16,20-2-34-16,9-4-24 16,19-13-28-16,9-12 2 0,8-17 37 15,-2-5 26 1,-2-20 40 0,-5-5 10-16,-4-12 23 15,-9-8 12-15,1-1 23 16,-8-2 10-16,-1 13-10 15,0 10-6-15,-4 25-25 0,0 4-16 16,0 24-20-16,4 9-27 16,6 13-85-16,-1-2-41 15,15-9-178-15,4-10 173 16</inkml:trace>
  <inkml:trace contextRef="#ctx0" brushRef="#br0" timeOffset="5216.2">3176 14284 1272 0,'-31'26'213'16,"-6"11"221"-16,3 13-288 0,-1 8-30 0,10 7-84 16,6 0-20-16,17-5-22 15,10-10-6-15,16-10-4 16,9-10 0-16,16-15 6 15,3-7 2-15,11-16 5 0,2-7 3 16,-2-12 22-16,-3-5-6 16,-13-12 34-16,0-2 6 15,-17-4 26-15,-4-1 16 16,-17 4 3 0,-9 8 12-16,-12 12-15 0,-4 13-2 15,-16 18-35-15,2 17-20 0,-6 29-33 16,4 10-10-1,2 22-11-15,11 2-2 0,16-7-20 16,11-6-17-16,22-30-14 16,3-16-1-16,11-25 22 15,-1-11 20-15,-3-20 24 16,2-7 5-16,-6-11 3 16,-1 0 3-16,-6-1 2 15,0 4 0-15,0 10 5 16,-7 7 1-1,-3 21 0-15,-5 13 0 0,-8 25-6 16,-1 3-3 0,-5 14-10-16,-6 6-5 0,1-6 0 15,0-8-1-15,5-15 3 16,0-15 0-16,7-15-1 16,5-10 0-16,6-20 8 15,2-3 3-15,5-10 9 16,1 1 0-16,8 11 2 15,-2 7-1-15,-5 15-6 16,-2 12 1-16,-9 13 0 0,-5 7-3 0,-3 5-4 16,-5 2-3-16,3-5-5 15,2-7-2-15,3-12 1 16,6-4 0 0,-1-12 3-16,-6-3 5 15,7-5 2 1,-6 1 3-16,6 8 1 0,-1 4-1 15,0 13 0-15,3 6-1 0,-6 6 1 16,1 7-2-16,0-4-1 16,-1-1-1-16,1-7-2 15,0-9 0-15,5-8-1 16,-3-6 2-16,1-6 2 16,3-1 3-16,-1 5 4 15,4 5 2-15,0 13-1 16,2 9-1-16,-1 14-6 15,3 2 0-15,0 3-10 16,1-3-21-16,5-13-4 16,-3-8-1-16,-1-22 11 0,-3-14 22 15,-3-18 7-15,-1-6 25 16,-5-14 19 0,-1-4 7-16,-5-12 13 15,-3-6-16-15,-7-17-6 16,-1-2-5-16,-9 5-1 15,6 14 8-15,-8 33 10 16,3 24 11-16,-5 30-9 16,-6 11-13-16,7 28-21 0,-3 7-14 15,6 14-10-15,4-1 0 16,-1 9-4-16,3 4-2 16,3 9-1-16,1 0-1 15,9 12-1-15,2-1-2 0,-1-4-18 16,0-2-22-1,2-18-51-15,3-7-36 16,-4-28-89-16,1-15-50 0,4-26-126 16,-2-13-274-16,15-25 404 15</inkml:trace>
  <inkml:trace contextRef="#ctx0" brushRef="#br0" timeOffset="5382.49">4729 14156 1558 0,'20'27'189'0,"4"-1"147"0,22 0-193 0,2-14-62 0,11-24-61 0,1-12-12 0,9-19-16 15,2-7-53-15,3-8-22 0,1-1 38 16</inkml:trace>
  <inkml:trace contextRef="#ctx0" brushRef="#br0" timeOffset="5907.96">2231 15591 1400 0,'-8'16'134'0,"5"-1"102"0,-3 0 0 0,6 5-45 0,-2-1-30 0,1 14-76 0,7 10-35 0,0 23-38 16,5 11-10-16,2 21-2 16,0 3-4-16,-5 1-25 0,0-5-16 15,-4-25-5-15,-1-12 1 16,-1-41 12 0,-2-17 12-16,-2-34 5 15,-1-22 3-15,-5-39 13 16,-1-15 7-16,3-28 13 15,1 0 10-15,13 7 37 16,8 16 16-16,10 43 12 16,1 23-6-16,-5 33-30 15,-3 9-14-15,-11 22-11 0,-2 10-2 16,-15 19-2 0,-5 12-6-16,-13 24-19 0,-5 2-21 15,4-7-66-15,1-11-43 16,22-41 62-16</inkml:trace>
  <inkml:trace contextRef="#ctx0" brushRef="#br0" timeOffset="6182.53">2697 15509 1013 0,'16'27'166'0,"-9"15"126"0,4 7-46 0,-17 21-93 0,1 1-43 0,4-8-48 0,-7-7-25 0,19-27-34 0,5-15-5 0,6-22 35 0,-3-12 25 0,6-18 46 16,-1-3 18-16,-2-2-11 15,-6 2-11-15,-18 11-14 0,-11 5-8 16,-18 4-21-16,-2 6-8 16,-16 10-29-16,-3 0-12 15,6 12-51-15,0-3-44 16,23 6-158-16,19-10-163 15,15-14 224-15</inkml:trace>
  <inkml:trace contextRef="#ctx0" brushRef="#br0" timeOffset="6498.53">2979 15233 1214 0,'13'-17'172'0,"-2"9"173"16,-5 8-38-16,-3 15-107 0,-3 15-41 0,-3 21-96 0,-2 10-34 0,2 17-26 15,2 5-4-15,5-1-28 16,9-3 0-16,7-21-6 16,7-17-1-16,3-28 21 15,3-15-1-15,-1-29 8 16,-2-8 3-16,-2-15 13 16,-4 0 20-16,-3 4 37 15,-6 10 16-15,-4 18 21 16,-9 11-5-16,-2 25-40 15,1 18-17-15,4 20-30 16,6 16-15-16,2 4 2 16,0-4-8-16,10-19-60 15,2-17-42-15,9-34-108 16,0-18 26-16,7-31 92 0</inkml:trace>
  <inkml:trace contextRef="#ctx0" brushRef="#br0" timeOffset="6641.73">3257 15074 1795 0,'-13'31'68'0,"2"-4"-8"0,8-2-73 0,19-12 0 0</inkml:trace>
  <inkml:trace contextRef="#ctx0" brushRef="#br0" timeOffset="7165.1">3744 15550 1751 0,'-25'-3'142'16,"-2"0"69"-1,2 6-117-15,3 8-50 0,9 22-54 16,4 8-8-1,15 11-6-15,8 2-3 0,10-13 1 16,4-8 3-16,9-27 6 16,4-8 5-16,-2-17 22 15,-3-12 14-15,-6-5 34 16,-6-1 24-16,-5 1 30 0,-3 5 9 16,-8 10-16-1,-1 10-15-15,-7 13-41 0,0 12-21 16,2 21-23-16,1 4-11 15,15 5-11-15,7 0-2 16,8-19-2 0,3-10 5-16,2-25 9 0,-8-12 8 0,2-11 31 15,-4-8 20-15,-9-6 26 16,-6 6 22 0,-6 4 8-1,-7 12-3-15,0 24-7 0,-7-7-28 16,2 30-33-16,0 13-19 15,5 18-20-15,2 12-2 16,1 10 1-16,6 1 0 16,-4 3-6-16,-5 0-3 15,-6 3-10-15,-12 5-5 16,-12 6-8-16,-4 3 7 0,-20-2-6 16,-9-7-6-16,-11-22-58 15,0-10-58-15,1-30-127 16,13-18 140-16</inkml:trace>
  <inkml:trace contextRef="#ctx0" brushRef="#br0" timeOffset="7514.85">4648 15827 1930 0,'-3'27'79'0,"-5"-3"21"15,0-2-85-15,-4-13-495 0,-1-4 352 0</inkml:trace>
  <inkml:trace contextRef="#ctx0" brushRef="#br0" timeOffset="10264.1">685 11645 681 0,'-3'-1'159'0,"-2"-1"218"15,2 2-199-15,-3 0-13 16,0 0-25-16,1 2-16 15,-1 1-7-15,6 5-22 16,-4 1-13-16,3 7-23 16,1 8-12-16,-6 13-18 15,-5 6-3-15,-13 18-9 16,-6 4-2-16,-5 6-7 16,-3 2-2-16,4-6-1 15,4-7-3 1,9-15-2-16,5-11 0 0,15-16-5 15,2-6-1-15,12-6-2 16,11-1 0-16,2 0 4 16,12-2 1-16,8 3 2 15,0 1 0-15,3-7 1 16,3-2 5-16,-3-7-83 0,1-1-95 0,-6-7 102 16</inkml:trace>
  <inkml:trace contextRef="#ctx0" brushRef="#br0" timeOffset="10996.84">976 11975 1037 0,'-4'11'162'0,"0"-2"168"0,4 9-201 0,0-4-12 0,8 2-53 0,1-2-10 0,4-6-31 0,1-7-6 16,2-2 14-16,7-6 10 0,-2-8 16 15,1-1-2-15,-8-5-5 16,-3 2-4-16,-11 7-2 16,-5 1-1-16,-17 6-8 15,-4 0-6-15,-11 13-19 0,1 6-7 16,3 21-12-16,1 9-5 16,16 18-16-16,4 1-9 15,21-2 2-15,10-6 2 16,14-17 16-1,8-8 10-15,10-16 5 16,3-7 4-16,1-15 1 16,3-6 5-16,-6-15 16 15,-1-9 6-15,-10-12 18 16,-7-5 5-16,-8 0 0 0,-12 1-2 16,-13 16-5-16,-2 8-3 15,-24 16-15-15,-5 14-8 16,-8 21-21-16,0 10-11 15,3 15-20-15,13 1-1 16,16-9-1-16,7-5 2 16,17-20 17-16,9-13 4 15,6-11 8-15,-2-2 5 0,-2-6 3 16,-7 5 2-16,-2 3-1 16,-1 3 0-16,2 2-2 15,-9 1-1-15,4 3 0 16,1-4 0-1,-2 1-1-15,-1-3 0 16,2-4 2-16,-5-4 1 16,0-4 3-16,1-1 12 15,-5-4 8-15,5 0 1 0,-2 10 5 16,1 1-8-16,-3 8-4 16,-1 7 0-16,1 18-5 15,-3 5-3-15,5 6-4 16,-4 2-1-16,2-1-4 15,-4-6 1-15,4 2-2 16,-6 0 2-16,-2 1 1 16,0-1 8-16,-10-5-44 15,-2 0-32-15,-4-11-88 0,0-4-79 16,5-11 128-16</inkml:trace>
  <inkml:trace contextRef="#ctx0" brushRef="#br0" timeOffset="11196.73">1981 11456 1708 0,'-13'46'102'0,"-4"10"26"0,-7 14 10 0,-3 12-77 15,5 5-12-15,9-1-29 0,10-8-15 0,13-12-6 0,5-9-42 0,4-18-99 16,10-6-96-16,-7-16 110 16</inkml:trace>
  <inkml:trace contextRef="#ctx0" brushRef="#br0" timeOffset="11380.5">1697 11724 1522 0,'26'8'128'0,"9"-7"63"0,8-2-66 0,9-7-5 0,5-9-56 0,-4-2-16 16,1-10-48-16,-4-7-19 0,17 3 10 0</inkml:trace>
  <inkml:trace contextRef="#ctx0" brushRef="#br0" timeOffset="11748.43">2858 11716 879 0,'-11'-17'194'0,"-2"4"255"0,8 4-166 16,1 4-28-16,-8 5-46 0,11 9-81 0,-9 9-38 0,9 21-60 0,1 12-12 0,-2 18-11 0,-1 8-3 0,-5 4-10 15,2-2-27-15,-4-1-99 16,1-2-73-16,6-6 101 16</inkml:trace>
  <inkml:trace contextRef="#ctx0" brushRef="#br0" timeOffset="12075.4">2747 11853 1297 0,'25'-58'145'0,"2"4"112"0,6 12-85 0,-3 10-44 0,2 13-26 0,3 11-16 0,-7 8-36 15,2 2-10-15,-9 11-9 16,-4 2-2-16,-9 12-11 15,-4 6 0-15,-11 10-15 16,-6 3-7-16,-11-2-11 16,-3-2-2-16,1-12 4 15,0-4 5-15,9-11 8 16,6 0-1-16,9 2 6 16,7 5 6-16,9 14 3 0,5 7 4 0,3 7-8 15,0 4-4-15,1-5 15 16,-3-2-43-16,4-15-132 31,4-9 136-31,5-15-64 0</inkml:trace>
  <inkml:trace contextRef="#ctx0" brushRef="#br0" timeOffset="12362.86">3266 12096 1270 0,'3'24'61'0,"5"-2"34"0,5-9 19 0,9-9 2 0,3-4-6 0,2-12-28 0,-2-6-16 0,1-7-17 15,-3-2-7-15,-4-4-13 16,2 1-6-16,-10 6 23 0,-10 5 16 16,-10 10 9-1,-7 7 1-15,-12 15-31 0,-10 7-21 16,-6 28-20-1,3 10-5-15,12 8 0 16,7 4-32-16,22-11-55 16,14-8-30-16,21-15-98 15,6-14-72-15,17-15 172 16</inkml:trace>
  <inkml:trace contextRef="#ctx0" brushRef="#br0" timeOffset="12574.36">3828 12014 913 0,'-24'3'199'0,"-1"16"252"0,0 0-206 0,-2 16-62 0,2 6-46 0,4 6-66 0,-1 1-27 0,14 2-36 16,7-1-9-16,10-3-11 15,8-9 0-15,15-10-65 0,0-11-40 16,15-13-94-16,3-6-99 31,6-11 181-31</inkml:trace>
  <inkml:trace contextRef="#ctx0" brushRef="#br0" timeOffset="13306.11">4121 12248 809 0,'13'0'148'0,"0"-2"80"0,7 0-11 0,-6-1-30 0,2-6-34 15,3-1-12-15,-6-1-19 0,-2 0-9 0,-7-8-26 0,0 4-13 0,-4-4-14 31,-2 1-4-31,-8 6-7 16,-2-7-3-16,-2 6-6 0,-4 4-5 16,-2 9-15-16,6 1-5 15,-9 17-16-15,9 5-5 16,3 15-5-16,-3 5 0 0,16 6 0 16,-2-1 1-16,12-10 1 15,9-9 0-15,-2-15 2 16,6-6 2-1,2-16 3-15,-4-8 2 0,3-9 2 16,-3-2 0-16,4-8 1 16,2 4-1-16,-3-2 0 15,6 6-1-15,-7 11-1 16,-4 4 0-16,-4 16-1 0,-6 9 1 0,-6 14-10 16,-4 4-6-1,3-1-18-15,2 0-8 16,2-8 5-16,7-1 5 0,8-12 13 31,8-1 10-31,7 3-29 16,1 2 1-16,1-1-13 15,-1-2-9-15,-2-10 49 16,2-10-90-16,2-16 15 0,-2-12 10 16,-1-22-18-16,-1-8 92 15,-11-8 3-15,0-3 5 16,-4 2 23-16,-5-8 24 15,-6-5 21-15,-3 3 11 16,-6 21 14-16,-2 16 12 0,0 48 0 16,-10 1-10-1,2 35-23-15,-1 15-31 16,3 17-20-16,4 7-7 0,2 10-14 16,3-1-5-1,7 4-49-15,-3-1-66 16,1-5-73-16,7 4 83 0</inkml:trace>
  <inkml:trace contextRef="#ctx0" brushRef="#br0" timeOffset="13879.28">4964 12169 1349 0,'3'1'83'0,"0"-1"34"0,8-8-1 0,2-10 12 0,9-12-30 0,1-15-26 16,7-13-44-1,5-11-12-15,8-17-11 0,4-7-1 16,8 0 28-16,2 5 19 16,-10 22 36-16,-12 15 20 0,-18 36-2 15,-10 15-10-15,-15 37-29 16,-5 20-23-16,-12 27-32 31,-3 9-14-31,-1 5-27 0,4-5-13 16,12-16-11-1,7-11-6-15,16-20 12 0,4-15 12 16,8-16 16-16,-3-7 10 16,8-16 9-16,3-7 1 15,-1-2 2-15,1-2 2 16,0 0 0-16,-4 5 0 0,-7 1-1 15,3 4-2-15,-7 11-4 16,-2 4-7-16,-2 3-16 16,0 2-3-1,3-3 0-15,1-8 8 0,0-9 23 16,6-7 18-16,-7-8 36 16,-1-1 19-16,-4 2 31 15,-3-1 2-15,1 8-8 16,-6 15-8-16,3-3-29 0,-4 20-14 15,-4 20-22 1,-5 4-11-16,-1 10-15 16,3 2-5-16,-5 0-33 15,1 0-17-15,-3 0-35 16,-5-3-16-16,2-6-39 16,-5-4-15-16,1-10 88 15</inkml:trace>
  <inkml:trace contextRef="#ctx0" brushRef="#br0" timeOffset="14679.13">6166 11838 915 0,'-2'0'176'0,"2"0"130"0,0 0-104 16,0 0-34-16,-3 7-53 0,-2 1-7 0,-4 10-26 0,1 2-20 0,0 20-28 0,-4 5-15 0,8 22-23 16,4 7-5-16,11 5-7 15,11-4-1-15,5-15 4 16,3-16 1-16,3-23 5 16,-3-13 2-16,2-21 4 15,-7-11 11-15,0-15 20 0,-6-7 25 31,0-15 34-31,-3-2 14 0,-10-5 17 16,1-1-9 0,-9 1-19-16,-6 5-20 0,3 20-21 15,-2 15-10-15,5 28-18 16,2 15-5-16,2 23-15 16,7 16-7-16,1 11-2 15,2 2-13-15,2 4-55 16,1-6-38-16,0 0-96 0,9-2 105 15</inkml:trace>
  <inkml:trace contextRef="#ctx0" brushRef="#br0" timeOffset="14945.29">6751 12014 1247 0,'-25'29'149'0,"-2"4"122"0,-6-2-174 0,3 4-22 0,13-4-52 0,7-1-7 0,21-9-13 0,13-4-5 0,14-3-3 16,1-4 3-16,4 6 3 16,-5 3 1-16,-13 9 4 15,-6 7 1-15,-19 7 0 16,-8 6-17-16,-17-3-75 15,-1-4-133-15,-13-12 121 16</inkml:trace>
  <inkml:trace contextRef="#ctx0" brushRef="#br0" timeOffset="15213.03">6944 12399 702 0,'15'2'175'0,"7"-4"174"0,4-14-144 0,-1-6-10 0,-1-6-52 0,-2-5-9 16,-5 1-24-16,-6 1-6 0,-8 5-2 0,-3 7-8 16,-11 8-23-1,-1 8-11-15,-6 13-27 16,-4 9-13-16,0 22-25 0,5 7-7 15,6 14-27 1,8-2-37-16,14-3-113 16,9-7-78-16,18-20-235 0,11-8 266 0</inkml:trace>
  <inkml:trace contextRef="#ctx0" brushRef="#br0" timeOffset="15578.38">7444 12513 404 0,'53'-26'133'15,"-4"3"263"-15,-11 1-24 0,-22 4-43 0,-5 4 35 0,-21 1-101 0,-7 2-29 0,-18 5-81 0,4 6-45 16,-5 11-64 0,-2 8-25-1,12 8-33-15,6 0-21 0,17 4-18 16,12 1-3-16,17-9 1 16,0-7 16-16,11-5 19 15,-6-9 5-15,-2-9 9 16,2-2 3-16,-9-15 5 15,-3-4 3-15,-3-10 9 16,-5-9 9-16,0-12 19 16,0-2 10-16,-8-19 14 15,3-1 0-15,-9-9 0 0,-5 0-9 16,-1 23-7-16,-5 7-4 16,6 33-16-16,3 17-4 15,4 28-21-15,1 10-6 16,1 35-20-16,2 13-8 15,0 20-33-15,4 18-24 16,-7 23 357 0,1 19-232-16</inkml:trace>
  <inkml:trace contextRef="#ctx0" brushRef="#br0" timeOffset="98903.27">6447 4880 427 0,'-2'3'115'0,"1"3"92"0,-3 1-38 16,-4 2-13-16,4 2-29 0,-4 2-19 0,3 2-29 0,0 0-14 0,2 7-21 0,2-5-6 0,1 5-16 16,8 2-8-16,-1-5-8 15,8 0-3-15,0-10 1 16,1-3 1-16,-2-6 30 16,-1-1 20-16,0-18 26 0,-2 3 11 31,-3-12-13-31,-1-5-13 0,-5-4-15 15,1-1-9-15,-8 5-15 0,-6-3-5 16,-4 12-14 0,-1 7-3-16,-6 16-3 15,4 5-4 1,-2 18-5-16,3 8-19 0,4 3-83 16,3-7-60-16,14-12-225 15,7-8 215-15</inkml:trace>
  <inkml:trace contextRef="#ctx0" brushRef="#br0" timeOffset="99491.86">6841 4724 695 0,'5'-10'193'16,"-8"5"169"-16,-1 1-66 0,-16 5-116 0,-5 6-48 0,-4 2-52 0,3-1-8 0,0 1-36 0,1 2-11 0,11 4-15 0,-4 0-7 0,12 9-2 16,5 4-1-16,4 10 0 0,5 6-1 0,3 2 1 0,-3 1 0 15,3-4-28-15,0 1-24 0,-8-9-143 0,-2-2-96 0,-2-16 156 0</inkml:trace>
  <inkml:trace contextRef="#ctx0" brushRef="#br0" timeOffset="99556.59">6603 5033 865 0,'8'-19'178'0,"4"0"133"0,1 8-86 0,1 3-44 0,5 2-73 0,-2-2-33 0,9 0-40 0,-4-8-13 0,8-3-11 0,1-3-38 0,12-8-112 0,1 3-82 0,3-7-254 0,-7 4 254 0</inkml:trace>
  <inkml:trace contextRef="#ctx0" brushRef="#br0" timeOffset="99591.59">7046 4686 491 0,'-16'0'156'15,"-10"0"171"-15,-3 0-60 0,-2 0-75 0,1 0-34 0,9 4-47 0,5 3-19 0,10 5-24 0,6 4-6 0,5 14-20 0,4 10-7 0,9 12-15 0,-6 6-8 0,2 3-7 0,-1-5 10 0,-4 4-58 0,-1-7-106 0,2-4 95 0</inkml:trace>
  <inkml:trace contextRef="#ctx0" brushRef="#br0" timeOffset="99842.07">6917 4918 1228 0,'0'0'114'0,"-3"0"65"0,7 0-88 0,7-4-37 0,7-7-36 0,7 0-9 0,10-3-7 0,-1 0-21 0,1 3-26 0,1 3-3 16,-4 5 2-16,-8 1 21 0,-13 2 33 15,-5 5 7-15,-17 3 32 16,-6-2 8-16,-13 4 10 16,-2-2 7-16,-1-1-25 15,5 1-8-15,5-4-18 16,11 2-14-16,17-3-2 16,4 2 3-16,16 6 16 15,5 3 7-15,3 8 2 16,2 3-3-16,-8 0-13 15,-2 4-5 1,-20 1 1-16,-5 1 1 0,-14 6-28 16,-5-6-65-16,-5-2 47 15</inkml:trace>
  <inkml:trace contextRef="#ctx0" brushRef="#br0" timeOffset="100321.16">7267 4948 987 0,'22'0'139'0,"-3"0"77"0,5-5-47 0,3-3-41 0,-4-9-53 0,6-2-11 0,-6 0-14 0,-4-3 1 15,-6 4 3-15,-10 4-6 16,-9 3-8-16,-4 5-5 15,-13 6-11-15,-1 8-7 0,-5 15-12 16,3 7-5-16,5 16-4 16,10 0-2-16,13 1 0 31,9-6 0-31,20-9 1 0,4-13 2 16,8-8 2-16,-4-7 1 15,-1-8 3-15,-8-9 3 0,-2-14 2 16,-3-9 1-16,-2-16-1 15,-5-3-1-15,-5-8 1 16,-3-4 3-16,-7 4 4 16,0 3-3-16,-6 21 23 15,0 12 11-15,-8 27-1 0,-4 14 2 16,7 27-27 0,1 13-14-16,5 17-6 15,2 5 0-15,3-4-1 16,3-1-1-16,5-8-20 15,5-11-55-15,0-12-114 16,0-7-99-16,0-19 137 16</inkml:trace>
  <inkml:trace contextRef="#ctx0" brushRef="#br0" timeOffset="100470.73">7663 4840 1436 0,'2'-6'108'0,"7"3"66"0,4 3-44 0,9 5-71 16,3-1-15-16,11-4-32 0,7-1 10 0,10-17-52 0,12-4 29 0</inkml:trace>
  <inkml:trace contextRef="#ctx0" brushRef="#br0" timeOffset="127063.96">20998 7411 508 0,'10'0'106'0,"1"0"159"0,1 0-116 15,1 0 17-15,0 0-18 0,-2 8-9 0,-7-2 3 0,4 5-5 0,-8 2-9 16,-3-2-34-16,3 0-22 0,-5-6-43 15,5-4-14-15,0-2-9 0,4-9 0 0,5-10 9 0,-1-12 6 0,9-11 20 0,1-4 8 0,4-19 9 16,-2-16 2-16,-1-17-12 16,3-7-7-16,5-11-12 15,2-3-1-15,7-3-10 16,3-4 3-16,9-9 0 16,5 7-1-16,4-10 19 15,5 8-1-15,9 0 9 16,-13 0-7-16,3 2-4 0,4 1-8 15,-2 2-15-15,7 6 10 16,5 5-8-16,4 1 0 16,10 20-3-16,-11 10-7 15,-8 24-1-15,-20 16 3 0,-23 17-1 16,-9 8-5-16,-12 15-24 16,-6 4-18-1,-6 0-39-15,2 3-23 16,4 0-76-1,2 0-39-15,-2-6-174 0,8-3 208 16</inkml:trace>
  <inkml:trace contextRef="#ctx0" brushRef="#br0" timeOffset="127497.67">22197 4340 499 0,'-4'7'151'0,"0"-1"121"0,4 5-46 0,0-5-23 0,5 2-35 16,1-3-17-16,6-5-16 0,0-2-10 0,13-7-20 0,5-4-11 0,13-6-26 0,4-3-7 0,7-3-14 15,3 0-4-15,6 0-3 0,6-1-5 0,1 7-8 0,1 5-7 0,-18 5-5 0,-7 9 0 0,-18 11 1 0,-12 6 0 16,-21 21-8-16,-9 13-2 15,-22 21-6-15,-10 7 0 16,5 4-4-16,2 1-22 0,15-16-53 16,10-10-26-16,15-25-80 15,11-12-29 1,8-24-178-16,10-18 220 0</inkml:trace>
  <inkml:trace contextRef="#ctx0" brushRef="#br0" timeOffset="128431.42">23436 3585 264 0,'1'-2'124'16,"4"-1"139"-16,0-3-19 0,3 4-16 0,-4-1-26 0,1 2-30 0,0-2-10 0,-7 3-33 0,-1 3-13 0,-3-2-21 0,-4 4-10 16,-1 1-10-16,3 1-5 0,-3 4-13 15,-1 0-6 1,-2 1-12-16,-7 1-4 0,-6 6-11 15,0 4-5-15,-6 14-10 16,2 7-5-16,-2 11-5 16,3 5-3-16,8 11 0 15,6-2-1-15,11 2 2 16,5-4 1-16,8-12 2 0,6-8-1 16,11-11 1-16,5-9 1 15,5-11 1-15,9-5 3 16,-3-11 5-1,2-5 5-15,-5-14 12 16,-4-3 9-16,-8-5 3 16,-3-1 0-16,-15-2 0 15,-8-3-4-15,-16 6-4 0,-10 4-5 16,-12 18-18-16,-6 8-9 16,-4 19-9-1,-2 3-5-15,12 4-39 0,9-4-21 16,17-13-88-16,9-4-70 15,15-14-142-15,7-10 191 0</inkml:trace>
  <inkml:trace contextRef="#ctx0" brushRef="#br0" timeOffset="128862.98">23775 3659 816 0,'5'-12'168'0,"-4"-1"245"0,6 2-155 0,-4 9-19 0,-3 2-31 0,-2 8-86 0,-6 11-28 0,-6 11-40 0,-8 8-20 0,-3 11-17 16,-2 0-5-16,8-4-8 15,2 0-1-15,12-15-3 16,5-5-2-16,9-6-2 15,7-8-1-15,5-7 1 16,2-4 0-16,7-14 2 16,-1-8 2-16,2-6 3 15,-1 1 1-15,-1 0 8 16,-12 2 0-16,-8 4 13 0,1 7 11 0,-10 13 8 16,-2-6 3-1,-6 17-8-15,2 6-10 0,0 17-13 16,1 3-6-16,3 5-6 31,-4 5-3-31,6-2-5 0,0-5-5 16,-1-2-54-16,2-6-35 15,-1-10-125-15,8-7-118 0,6-14 196 16</inkml:trace>
  <inkml:trace contextRef="#ctx0" brushRef="#br0" timeOffset="129074.77">24188 3588 1387 0,'0'8'170'15,"-6"6"214"-15,1 11-190 0,2 12-24 0,-5 1-52 0,8 6-84 0,2-2-13 0,4 12-14 0,-1 0-5 0,0-2-19 16,-1-2-39-1,-4 1-147-15,0-4-54 16,2-6 116-16</inkml:trace>
  <inkml:trace contextRef="#ctx0" brushRef="#br0" timeOffset="129498.82">24152 3702 1568 0,'-2'-32'159'0,"2"2"88"0,0 10-7 0,10-1-72 0,7 15-41 0,12-2-41 16,-1 5-15-16,11 4-30 15,2 1-6-15,-6 11-19 16,3 6-4-16,-13 6-7 0,-4 0-1 0,-18 5-1 16,-5 0 1-16,-13 3 2 15,-12-5-1 1,-8-1-8-16,-1-5-3 0,7-14-3 31,6 0-1-31,18-11-1 16,8-2 0-16,16 0 0 15,9 2 1-15,2 3 8 0,7 0 3 16,1 10 5-16,-2 6 1 16,3 4 1-1,-9 2-1-15,-6 2-1 0,-8 1 3 0,-16 0 5 16,-5 0 3-16,-17 2 0 15,-7-1 3-15,-18 0-2 16,-3-5-3-16,-15-4-12 16,-8-6-23-16,-5-14-71 15,-3-5-58-15,13-17-427 16,8-3 362-16</inkml:trace>
  <inkml:trace contextRef="#ctx0" brushRef="#br0" timeOffset="132628.57">22185 1081 845 0,'3'-11'112'0,"-3"6"80"0,-2-5-12 0,-7 3-6 0,-1 2-36 0,-2 5-30 0,-6 0-10 0,-2 6-29 0,-1 5-13 15,-7 10-21 1,-5 4-7-16,-5 8-12 15,-1 6-9-15,-2 18-7 0,4 6-2 16,14 10-5-16,8 3-1 16,20-9 0-16,16-8 1 15,10-12 2-15,13-14 4 0,5-11 11 16,-3-9 15 0,3-15 28-16,0-6 12 0,-16-6 13 15,-2-5-2-15,-16-4-7 16,-7-4-7-16,-16-9-17 15,-5-1-11 1,-12 1-22-16,-2 8-8 0,-3 12-14 0,-3 13-5 31,1 17-10-31,-1 6-19 0,5 9-63 16,4-1-52-16,21-11-154 16,8-4-158-16,25-11 265 15</inkml:trace>
  <inkml:trace contextRef="#ctx0" brushRef="#br0" timeOffset="132844.26">22551 1294 1119 0,'-3'4'156'0,"-1"-2"72"0,4-2-74 0,2-2 32 0,6-4-90 0,4-2-21 0,4-4-28 0,3-1-19 0,2-4-90 0,-2 1-74 0,4-2 74 16</inkml:trace>
  <inkml:trace contextRef="#ctx0" brushRef="#br0" timeOffset="133293.9">22996 896 1214 0,'4'8'90'0,"6"3"55"0,7 6-28 0,0 17 35 0,-1 2-52 0,-2 17-57 0,-2 6-6 0,-3 12-25 0,-4 3-4 0,-1-6-3 0,3 4-1 0,-7-15-1 0,-2-5 0 0,-6-14-15 15,4-8-10-15,-6-13-9 16,2-9 1 0,3-13 19-16,-6-9 11 15,10-14 21-15,-2-16 6 16,4-13 12-16,4-6 3 0,9 1 5 16,7 9 7-16,1 15 10 15,0 11-3-15,6 13-8 16,1 9-12-16,-1 10-19 15,2 7-6-15,3 12-5 16,-6 3-2-16,-3 3-2 16,-10 5 1-16,-14-5 8 15,-13 3 2-15,-15-5 3 16,-10 0-11-16,-13-4-28 16,1-2-36-16,0-12-76 15,-1-6-29-15,5-16-214 0,13 2 219 16</inkml:trace>
  <inkml:trace contextRef="#ctx0" brushRef="#br0" timeOffset="134060.4">22073 2278 575 0,'11'-4'133'0,"-5"-2"125"0,4 0-10 0,-7-2-18 16,1 2-30-16,-4 4-30 0,-7-9-13 0,-6 5-34 0,-1-1-16 0,-10 3-38 0,-1 12-16 0,-4 9-32 0,3 7-16 16,-1 9-11-16,5 6-4 0,11 5-1 15,7 0-1-15,17-14-2 16,9-6-3-16,16-14 5 15,5-9 4-15,6-10 10 16,1-7 4-16,-7-8 7 16,-1 2 3-16,-12-8 10 15,-12 3 9-15,-22 1 9 0,-15-6 0 16,-18 10-15 0,-8 1-14-16,-8 18-20 0,-2 3-14 15,4 14-27-15,7 2-21 16,16-2-105-16,9 1-99 15,26-4 151-15</inkml:trace>
  <inkml:trace contextRef="#ctx0" brushRef="#br0" timeOffset="134277.33">22723 1967 1164 0,'3'-22'167'0,"-6"0"214"0,-13 6-209 0,-9 5 12 0,-7 9-57 0,-6 9-41 0,0 9-47 0,4 9-11 0,12 13-20 0,1 6-9 0,12 17-10 16,4 4 0-16,2 7-12 16,-2 1-41-16,3-5-139 15,-1-5-228-15,3-8 238 16</inkml:trace>
  <inkml:trace contextRef="#ctx0" brushRef="#br0" timeOffset="134469.42">22352 2325 1330 0,'27'-5'83'0,"-8"-3"33"0,14 7-12 16,0-6 2-16,8 1-42 0,6-5-44 0,1-2-11 0,1-10-110 0,-1-4-100 0,8-3 110 15</inkml:trace>
  <inkml:trace contextRef="#ctx0" brushRef="#br0" timeOffset="134660.5">23092 1800 872 0,'-18'0'156'0,"-8"6"219"0,-3 4-154 0,-13 7-28 0,7 3-45 0,2 14-85 0,6 7-27 0,13 12-17 0,0 10-9 0,4 7-8 16,5 1 1-16,-2-7-63 15,2-1-119-15,-6 2 109 16</inkml:trace>
  <inkml:trace contextRef="#ctx0" brushRef="#br0" timeOffset="134835.94">22612 2304 1240 0,'22'-11'79'0,"0"5"156"0,10-3-147 16,4 5 10-16,4-5-5 0,9-5-70 0,-2-2-12 0,11-11-77 0,1-4-81 0,-1-1 84 16</inkml:trace>
  <inkml:trace contextRef="#ctx0" brushRef="#br0" timeOffset="135043.49">23275 2005 1322 0,'-30'12'131'0,"-2"3"60"0,-1 2-12 0,5 2-45 0,3-3-54 0,10 4-47 0,3-1-9 0,13 5-19 0,7-1-4 0,8 4-4 16,3-2 1-16,1 1 2 16,1 4 2-16,-7-2 0 15,-9 4-4-15,-10-7-35 0,-9 0-34 0,-10 0-103 16,-6-4-79-16,-1-7 133 15</inkml:trace>
  <inkml:trace contextRef="#ctx0" brushRef="#br0" timeOffset="135590.24">23346 2243 746 0,'27'-3'102'16,"-1"-8"46"-16,4-3 19 0,2-7-17 0,6-3-26 0,0-1 6 0,-5 2 7 0,-16 7-17 0,-4 5 10 0,-23 0-1 15,-9 8-19-15,-17 4-37 0,-6 10-25 16,-4 16-40-1,2 12-10-15,6 6-5 0,3 0-2 16,24-4-3 0,9-11-2-16,26-5-7 15,8-6-3-15,15-15-13 0,8-3-6 16,8-13-4-16,0-9-1 16,0-7 18-1,-9-6 11-15,-7-5 14 16,-7-8 5-16,-5-8 6 0,-2-2 12 15,-6-13 23-15,-4 3-1 16,-12-11 39-16,-6 4-3 16,-10 21-1-16,-6 5 20 15,-3 36-27-15,1 12-12 16,-1 23-28-16,-2 9-19 16,7 15-17-16,-1 4 3 0,10 9 1 15,5 1 2-15,-2 4 2 16,7 3 0-16,-5-9 14 0,2 1-130 15,-2-11-28-15,0-8-95 16,8-16 68-16</inkml:trace>
  <inkml:trace contextRef="#ctx0" brushRef="#br0" timeOffset="135793.37">23754 1976 645 0,'21'2'123'0,"7"-2"198"0,12-6-204 0,7-8-1 0,8-2-35 0,7-6-57 0,-2 1-55 0,12-1 19 15</inkml:trace>
  <inkml:trace contextRef="#ctx0" brushRef="#br0" timeOffset="155162.66">6096 5487 426 0,'-22'28'162'0,"2"5"126"0,-13 5-75 0,3 2-20 0,-2-4-70 15,5-9-16-15,15-11-24 0,10-15-2 0,5 5-5 0,16-12-1 0,14-7-16 0,12 2-10 0,10 5-14 16,6 5-9-16,4 5-8 0,3 4-3 15,8 6-7-15,12 4-1 0,27-4-5 0,5-5 11 16,9-9 9 0,2-3 7-16,-8-9 14 0,4-3-5 15,2-4-8 1,-3 4-8-16,-11 12-13 16,-22 1-3-16,-20 5 1 15,-19 8 3-15,-24 0 2 16,-10-3 2-16,-18 6 8 15,-15-1 1-15,-14 4-2 16,-11-4-4-16,-14-5-9 16,-5 0-1-16,-18-8-2 15,-6 0-4-15,-18-11-10 0,-10-7-10 0,-8-7-6 16,1-8 2-16,15 3 8 16,1 2 8-16,1-2 6 15,3 4 0-15,12 1-2 16,7 3 0-16,20 3-1 15,5 7-2 1,12 8 3-16,9 6 1 0,9 3 0 16,11-1 1-16,8 1 1 15,3-2 1 1,15 5 8-16,6 0 1 16,13 2 0-16,14 2-2 15,20 7-6-15,20-3-2 0,22 1-1 16,9-1-2-16,10-7 0 15,4-2 1-15,12-7 2 16,0-2 2-16,-3-7 1 16,-6 1 2-16,-32 1 0 15,-14 1 2-15,-27 0 3 16,-10 3 1-16,-26-2 8 16,-25 5 4-16,-4-5 3 15,-23 4 1-15,-26-4-7 0,-10 2-7 16,-15-2-10-16,-6 2-3 15,-20-5-25 1,-14 0-2-16,-7 2-4 16,2 3 1-16,17 3 21 0,15 1 3 0,28 4 3 31,17 3 1-31,20-5-2 0,13 2 0 16,24-1 8-1,10-2 4-15,26-2 13 16,11 0 1-16,27 0-1 15,23 0-3-15,23 6-6 0,7 2-1 0,12 5-7 16,-7-1 0-16,-5 0-1 16,-9 2 0-16,-25-5 1 15,-18-1 0-15,-40 2-29 16,-22-6-47-16,-24-4-148 16,-5 3-263-16,-19-22 275 15</inkml:trace>
  <inkml:trace contextRef="#ctx0" brushRef="#br0" timeOffset="156099.92">7800 5739 259 0,'-17'7'97'0,"4"-1"109"16,4 6-1-16,1-5-7 0,5 1-17 0,1-4-26 0,-1 3-13 0,3-6-25 0,0-1-4 0,0 2-5 16,3-2-2-16,-1 1 2 15,-2-1-7-15,1 8-15 16,-2 5-6-16,-6 1-18 15,4 14-12-15,2 15-13 0,-4 8-8 16,5 20-18 0,0 7 1-16,0 12-5 0,3 11-3 0,-1 3 0 31,1 3-1-31,3-4-2 0,-3-4-1 16,-1-9 0-1,-1-6 0-15,3-18-2 16,2-9-2-16,-4-18-6 15,1-12-6-15,-2-14-47 16,-1-13-28-16,-4-16-64 0,-1-12-47 16,-6-23-137-16,-3-7-150 0,-4-2 274 15</inkml:trace>
  <inkml:trace contextRef="#ctx0" brushRef="#br0" timeOffset="156301.58">7619 6766 551 0,'-3'36'164'16,"6"2"162"-16,5 3-130 0,4-3-14 0,9 0-50 0,-1-5-17 0,6-10-21 0,4 0-16 16,-4-14-16-16,1-7-4 15,0-12-18-15,1-4-2 16,1-13-6 0,1-8-2-16,-2-6-11 15,1-4-5-15,-6 1-78 16,-5 3-54-16,-11 7-155 15,-5 9 132-15</inkml:trace>
  <inkml:trace contextRef="#ctx0" brushRef="#br0" timeOffset="156817.23">7273 7296 968 0,'3'-2'161'0,"-1"-1"83"0,-4 3-12 0,-9 11-25 0,-6 5-63 0,-10 7-23 0,-6 12-64 0,-5 9-25 0,4 18-29 16,4 2-6-16,12 3-7 15,10-9-3 1,19-12-4-16,8-10-2 0,16-17 2 15,6-8 3-15,6-11 15 16,4-6 18-16,-12-7 29 0,-4-4 15 16,-22 1 20-16,-12 0 0 15,-23 2-9-15,-8 1-14 32,-14 9-28-32,-3 4-14 0,1 8-27 15,6 4-18-15,14 2-54 16,5-6-53-16,20-8-204 15,8-8-274-15,19-20 348 16</inkml:trace>
  <inkml:trace contextRef="#ctx0" brushRef="#br0" timeOffset="157200.37">7693 7255 1547 0,'3'-3'127'0,"-3"4"47"0,-8 4-9 0,-3 17-80 0,0 8-28 16,-3 13-28-16,0 9-8 16,7 3-16-16,0 5-4 0,7-7-5 15,1 2-6-15,9-7-2 16,-6-6-1 0,3-13 5-16,-4-10 5 15,-3-18 1-15,0 2 2 16,0-25 16-16,9-9 7 15,1-17 14-15,1-4 12 16,11 7 0-16,-2 5-2 16,1 17-1-16,6 10-10 0,-5 13-20 15,3 6-5-15,-1 15-11 16,-4 4 0-16,-7 5 8 16,-5 5 1-16,-8 3 2 15,-13-2-2-15,-11 3-39 16,-6-4-25-16,-6-3-58 15,-3-4-46-15,-1-12-105 0,1-5-148 0,-5-8 233 16</inkml:trace>
  <inkml:trace contextRef="#ctx0" brushRef="#br0" timeOffset="157550.81">7270 8125 791 0,'-8'24'88'15,"-3"3"37"-15,-1 0-36 0,2 4 8 0,7 1-39 0,3-6-2 0,13-13 14 0,6-5 7 0,11-11 27 0,1-8 12 0,4-8 2 16,-8-5-2-16,-10-4-10 16,2 1-4-16,-14 0-10 15,1-1-10 1,-16 6-18-16,-7-2-15 16,-14 15-25-16,-3 4-12 15,-7 10-46-15,0 7-36 0,8 6-96 16,3 0-91-16,19-2 140 15</inkml:trace>
  <inkml:trace contextRef="#ctx0" brushRef="#br0" timeOffset="157767.08">7830 7920 1277 0,'-1'-6'154'0,"-12"4"153"0,-3-1-127 0,-9 5 0 0,-2 7-50 0,-6 4-49 0,3 6-20 0,3 12-40 0,0 1-9 15,9 9-11-15,3 3-35 16,7 2-77 0,2 1-57-16,3 0 74 15</inkml:trace>
  <inkml:trace contextRef="#ctx0" brushRef="#br0" timeOffset="158116.75">7453 8354 883 0,'3'-16'159'0,"10"2"249"0,0-3-269 0,10 2 3 0,2 3-18 0,4-1-42 0,6-1-18 0,6-7-50 0,3-2-12 0,5-4-31 15,4 0-27-15,1-3-112 16,9-3-79-16,5-3-48 16,-3 0 7-16,-9-2 111 0,-7 3 124 15,-22 8 205-15,-5 5 78 32,-19 8 97-32,-6 6-7 0,-14 3-67 15,-2 5-33-15,-16 10-82 16,-3-4-30-16,-6 18-63 15,-3 6-25-15,9 14-17 16,10 6-7-16,15 2-5 16,3-1 5-16,9 1-83 15,1-2-52-15,1-7-189 16,-1-2 161-16</inkml:trace>
  <inkml:trace contextRef="#ctx0" brushRef="#br0" timeOffset="158266.58">7796 8221 1223 0,'39'-7'119'0,"16"-4"64"0,10-2-39 0,1-1-45 0,-1-5-42 0,-13-6-34 0,-11-5 174 0,-6-7-145 15</inkml:trace>
  <inkml:trace contextRef="#ctx0" brushRef="#br0" timeOffset="200165.83">234 6072 383 0,'-9'11'158'0,"1"-3"174"0,-3 0-25 0,1-3-64 0,7 1-31 0,2-8-53 0,-1-6-22 0,8-4-26 0,4-4-4 16,4-6-18-16,8 5-8 0,2 2-24 0,-1 6-14 0,1 7-15 0,0 2-8 0,-2 7-9 0,-6 7-3 0,-5 8 1 15,-8 5 0-15,-6 14-1 32,-10 6-1-32,-11 13-4 0,-1 5-4 15,-3 4-8 1,-5 4-1-16,6-9-1 0,3-1 3 15,10-11 4-15,6-11 1 16,8-12 0-16,2-9-2 0,9-12 0 16,3-3 1-1,9-10 4-15,4-1 4 16,3-5 1-16,7 0 1 0,-1 0-4 31,-2 1 0-31,1-1-26 0,1-1-37 0,-7-1-125 16,-4-3-118-16,2-3 160 15</inkml:trace>
  <inkml:trace contextRef="#ctx0" brushRef="#br0" timeOffset="200698.07">594 6135 678 0,'6'-8'154'0,"-3"2"112"0,-3 0-30 0,0 2-30 0,-3 4-28 0,-5-1-13 0,8-4-17 0,2 2-17 0,6 1-30 0,7 1-17 0,1-2-38 0,-3-2-5 0,6 2-17 0,0 1-8 0,4 2-3 0,-2 3-3 0,-5 7-3 0,-7 4 0 0,-9 11 4 0,-6 5-1 0,-13 10 0 0,-5 2-2 0,-6-2 1 0,2-4 0 0,7-14-3 0,2-2-1 0,15-10-7 0,5-7-2 0,13 0 1 0,4-1 0 0,4 4 4 0,3 0 6 0,-9 4 4 0,11 2 2 0,-5 11-4 0,0 2-4 0,-3 5 1 0,-10 6 4 15,-6-3 15-15,-6 2 5 0,-8 3-3 16,-8 1-4-16,-7-1-11 16,-8 1-8-16,0-4-18 15,4-5-30-15,0-8-66 16,0-5-37-16,12-9-51 15,6-8-12-15,20-12-31 16,9-9-53-16,7-10 173 16</inkml:trace>
  <inkml:trace contextRef="#ctx0" brushRef="#br0" timeOffset="201164.71">1012 6124 671 0,'11'-33'167'0,"-6"5"161"16,-2 5-21-16,-5 14-74 0,-1 1-18 0,-6 7-41 0,4 4-17 0,-1 9-47 0,-1 9-22 0,6 17-38 16,1 6-19-16,3 11-19 15,3 5-6-15,2 3-1 16,-3-2 0-16,3-7 0 0,1-2-1 15,-6-16 1-15,0-9 3 16,-1-11-4-16,-2-7 0 0,2-12 1 16,-2-12-3-16,0-14 11 15,0-7-2-15,6-8 0 16,5 4-1-16,5 6 0 16,7 7 3-16,4 16 4 15,-3 9-1 1,3 12-7-16,-4 7-3 15,-5 15-3-15,-1-3 1 16,-12 8 8-16,-7 2 0 0,-20 2 2 16,-6 2-2-16,-12 1-5 15,-4-5-3-15,6-13-16 16,7-11-22-16,9-15-67 16,6-6-45-16,10-18-99 15,2-9-63-15,11 3-226 16,-1-3 296-16</inkml:trace>
  <inkml:trace contextRef="#ctx0" brushRef="#br0" timeOffset="201581.79">363 7078 954 0,'2'-5'235'16,"3"-6"222"-16,-5 10-169 0,1 1-52 0,-4 3-86 0,-5 13-41 0,-1 6-65 0,1 8-17 0,2 17-20 15,1 8 1-15,5 7-5 16,-2 2 1-16,4-4-2 15,1-1 0-15,0-14-54 16,4-2-33-16,-6-19-105 16,1-4-86-16,-5-18 157 15</inkml:trace>
  <inkml:trace contextRef="#ctx0" brushRef="#br0" timeOffset="201779.64">209 7293 961 0,'-17'-34'175'0,"2"5"171"0,6 3-78 16,9-2-62-16,3 12-31 0,11-8-40 0,7-7-21 0,4 10-42 0,2-13-15 15,4 13-30-15,1 4-11 0,-4 4-10 16,2 2-14-16,2 8-108 16,-1 3-92-16,14 25 112 0</inkml:trace>
  <inkml:trace contextRef="#ctx0" brushRef="#br0" timeOffset="202458.69">764 7379 1307 0,'0'-44'147'0,"-3"5"111"0,-11-5-48 0,1 17-45 0,-10-3-31 0,2 24-47 16,5 7-29-16,-14 13-40 0,8 16-14 0,-9 5-8 0,2 8-4 0,9 5-3 15,7 4-2-15,16-1 2 16,10-4 1-16,12-15 2 16,7-12 1-1,-4-17 4 1,2-6 2-16,-3-19 5 15,-3-8 3-15,-2-16 9 16,-2 2 6-16,-6-3 15 0,-9 6 4 16,-2 16-3-16,-1 9-4 15,-2 10-16-15,6 10-8 0,0 11-9 32,5 4-2-32,10 7-4 15,1 6 0-15,8-7 1 0,0-4 0 16,13-10 1-16,-2-11 1 15,0-15 3-15,1-3 3 0,-7-17 20 16,-5 8 9-16,-16-8 18 16,-8-1 7-16,-13 5 1 15,-11-7 3-15,-7 17-8 16,-2 12-6-16,2 15-23 16,8 18-15-16,5 26-15 15,6 9-6-15,12 27-1 16,7 12 1-16,9 8 4 15,3 7-2-15,1-1-20 16,-4-5-6-16,-13-6-7 16,-9-8-5-16,-12-6-7 15,-12-11-3-15,-11-24 8 16,-3-13 8-16,-4-26 32 16,2-13 11-16,2-25 22 0,4-8 5 15,16-21 0-15,12-9-3 16,22-13-24-1,6-4-5-15,21 2-4 0,4 4 1 16,16 5 28-16,6-5-46 0,12-7 24 16</inkml:trace>
  <inkml:trace contextRef="#ctx0" brushRef="#br0" timeOffset="-80295.36">17761 16536 1030 0,'-3'-4'117'0,"-5"6"82"0,-1 7-10 0,1 4-38 16,-3 3-5-16,1 1-4 0,6 0-4 0,-1-1-11 0,5 2-10 0,3 1-31 0,-1-1-16 0,1 12-28 0,1 2-15 0,0 7-12 15,-1 9-2-15,-5 8-10 16,-4 4-5-16,3 8-1 16,0 2-1-16,-5-12-2 0,1-4 4 15,-2-18-28-15,1-11-21 16,8-23-70-1,-5 2-44-15,12-29-109 0,0-11-112 0,14-18 223 16</inkml:trace>
  <inkml:trace contextRef="#ctx0" brushRef="#br0" timeOffset="-79665.43">17920 16469 602 0,'16'-25'203'0,"-6"8"223"16,-1 4-70-16,-7 13-86 0,-2 8-37 0,-8 11-61 0,-3 6-25 0,-2 13-52 0,-1 1-19 0,6 7-33 0,0 3-18 0,7 3-12 16,1 0-6-16,0 5-7 0,0-5 1 0,0 2-2 0,-2-2-18 15,-3-5-79-15,-4-3-71 0,1-9-174 0,2-10-141 0,1-11 264 0</inkml:trace>
  <inkml:trace contextRef="#ctx0" brushRef="#br0" timeOffset="-79462.79">17547 16723 1164 0,'20'11'211'0,"-3"2"187"0,7-4-145 0,-7 2-13 0,4-3-94 16,3-1-34-16,-9-7-60 0,9-2-24 0,3-4-11 0,0-5-11 0,9-4-5 0,3-8-1 0,1-6-34 0,6 3-19 0,-5-1-48 0,-5 2-33 0,-14 6-79 15,-1 4-93-15,-21 12 174 0</inkml:trace>
  <inkml:trace contextRef="#ctx0" brushRef="#br0" timeOffset="-79435.26">17567 16985 1462 0,'13'20'184'0,"2"-4"190"0,11-6-107 0,-1-10-61 0,-1-3-41 0,2-10-78 0,1-4-32 16,-1-1-40-16,2 2-7 0,3-2-56 0,3 0-49 0,10-7-240 0,2 0-263 0,6-10 335 15</inkml:trace>
  <inkml:trace contextRef="#ctx0" brushRef="#br0" timeOffset="-79045.8">18323 16682 1387 0,'6'3'148'0,"2"8"122"0,-3-3-63 0,4 11-61 0,-4 6-48 0,6 4-69 0,0 7-14 0,2 4-12 0,1 1-1 0,-2 0-2 0,1-2 0 0,-2-8 0 0,-8-5 0 0,0-11 3 0,-3-5 6 0,0-10 3 0,-3-10 4 16,-1-15 6-16,-6-9 1 15,5-14 6-15,-1-9 2 16,6 1-2-1,9 4-3-15,6 11-7 0,2 4-10 0,11 20-10 16,-2 9 0-16,4 8-6 16,4 8 5-16,-4 13 2 15,0 5 0-15,-8 9 1 32,-9 6-14-32,-8 8-5 0,1 3 1 15,-3-3-7-15,7-5 15 16,1-11 1-16,4-8 0 15,1-12 11-15,3-7-2 16,-1-7 3-16,-3-7 1 16,6-8 10-16,-2-4 9 15,0-12 23-15,-4-4 15 16,-2-4 17-16,0 2 0 16,-12 5-6-16,-5 2-13 0,-20 4-25 15,-12 0-9-15,-12 10-28 16,3 3-28-16,-3 14-77 15,7 3-48-15,13 3-167 16,9 7-148-16,19-7 266 0</inkml:trace>
  <inkml:trace contextRef="#ctx0" brushRef="#br0" timeOffset="-78577.4">19056 16736 1014 0,'0'16'209'0,"0"4"282"0,0-1-243 0,2 5-95 0,1 12-34 0,2-3-76 15,0-1-22-15,6-1-19 16,-2-12-2-16,5-6 0 0,-1-10-1 0,1-6 10 16,0-10 17-16,0 0 36 15,4-1 21-15,-6-6 10 16,1 1-2-1,-2 1-22-15,-1 0-17 0,-6 5-7 16,6 11-20-16,-7-1-15 16,5 8-1-16,-2 9-8 15,4 0 3-15,4 10 1 16,6 0-1 0,6-10-5-16,2 2 1 0,-3-9 1 15,0-5 3-15,-7-2-3 16,-4-2 10-16,-8-7 17 15,-4 1 3-15,-5-9 10 16,-7 1-13-16,-6-9-17 16,-6-7-5-16,-4-1-8 15,-1-6-15-15,3-4-38 16,7 4-22-16,7 9-72 16,10 6-28-16,5 10-62 15,8 1-45-15,9 2-208 16,5-5 282-16</inkml:trace>
  <inkml:trace contextRef="#ctx0" brushRef="#br0" timeOffset="-78213.14">19885 16588 1266 0,'-7'-2'174'0,"-5"-3"170"0,-3-4-79 0,0 1-67 0,-6 2-40 0,-3 6-70 0,-2 3-24 0,0 16-36 0,-2 0-9 0,6 9-25 15,11 5-4-15,6-1-7 16,19 1-4-1,12 1 10-15,-1-5 2 0,8 1 6 16,-3-3 2-16,0-2 1 16,-3-3 3-1,-5 2 3-15,-6-2 1 0,-10-2 6 0,-8 4 2 0,-20-1-1 32,-5 1-2-17,-21 3-51-15,-17-7-48 0,-28 12 47 16</inkml:trace>
  <inkml:trace contextRef="#ctx0" brushRef="#br0" timeOffset="-76246.34">21494 16512 290 0,'1'-21'135'0,"-1"-1"104"0,0 7-29 0,0 3-23 0,0 8-20 0,0-1-9 0,0 5-17 0,0 0-8 15,0 0-37-15,3 5-13 16,5-2 12-16,-3 0 14 0,3 8 17 15,-5 3 3-15,-3 10-8 16,2 4-1-16,-13 9-27 0,-4 7-12 16,-5 13-34-16,-10 6-21 15,2 1-22-15,-4 3-5 16,-1-6-6-16,4-9-4 31,6-11-5-31,7-5-14 0,8-18-42 16,8-15-19-16,3-3-35 15,8-13-12-15,11-31-21 16,5-11-18-16,11-30-12 16,6-16 21-16,7-6 67 0,4 1 42 15,-1 11 78-15,-9 15 31 16,-8 26 56-16,-9 10 26 16,-11 24 32-16,-15 15 6 15,9 2-35-15,-11 17-19 0,-6 19-35 16,3 13-17-1,-12 15-9-15,3 15-5 0,-6 15-24 16,-2 7-12 0,-2-2-19-16,1 1-6 0,-2-19-40 15,-1-5-46 1,0-24-123-16,1-5-76 16,5-24 153-16</inkml:trace>
  <inkml:trace contextRef="#ctx0" brushRef="#br0" timeOffset="-76030.45">21188 16674 1084 0,'-2'-3'203'0,"1"-2"243"0,5 9-252 0,10-1-12 0,15 3-33 0,9-1-13 0,14-2-40 15,6-1-24-15,8-6-36 16,2-4-15-16,-6-6-21 15,-4-3-37-15,-22-5-103 0,-6 0-54 0,-12 4-225 16,-7 3 229-16</inkml:trace>
  <inkml:trace contextRef="#ctx0" brushRef="#br0" timeOffset="-75846.91">21229 16685 1543 0,'-2'49'124'0,"2"-8"90"0,11-1-20 0,7-14-24 0,11-5-22 0,14-15-53 0,4-6-26 0,10-4-44 0,5-11-28 16,4-5-105-16,2-2-75 0,1-3 91 15</inkml:trace>
  <inkml:trace contextRef="#ctx0" brushRef="#br0" timeOffset="-75357.22">22035 16569 1545 0,'-8'11'192'0,"-2"3"120"0,-1 13-150 0,-1 9-42 0,1 5-91 0,3 9-23 0,8-4-16 16,8 1-3-16,6-12-9 15,8-8 0-15,3-18 4 16,2-9 5-16,2-9 25 15,-4-5 26-15,0-7 54 0,-9 4 19 0,-4-2 11 16,-4 5-21-16,-5 6-53 16,5 2-22-16,5 15-35 15,6 4-4-15,8 6-23 16,6 3-10-16,6-7-22 31,-1 0 4-31,2-12 27 0,-3-3 13 16,-11-8 69-16,-7-5 14 15,-7 1 30-15,-4-9 21 16,-6-1-23-16,-2-8-12 16,-10-14-29-16,-6-5-21 15,-6-3-21-15,2 2-20 16,-2 13-69-16,11 9-59 0,4 12-185 16,4 7 181-16</inkml:trace>
  <inkml:trace contextRef="#ctx0" brushRef="#br0" timeOffset="-74664.69">22827 16666 1928 0,'-10'-34'148'0,"-4"2"71"0,-2 7-46 0,-4 14-83 0,6 8-34 0,-1 14-46 16,1 11-10-16,3 14-37 0,0 4-17 15,11-1-27 1,2-6-1-16,9-14 30 0,6-6 14 16,4-18 33-16,2-5 8 15,1-13 31-15,1-4 17 16,-4-11 27-16,2-6 13 0,-5-2 6 15,-1 7-10 1,-6 7-22 0,-6 13-11-16,-5 19-24 0,0 8-10 0,-11 24-16 15,0 9-11-15,8 12-27 16,3-1-2-16,22-9 2 0,0-15 1 31,11-17 17-31,0-11 5 0,-11-12 11 16,-1-7 5-1,-7-5 9-15,0-3 5 16,-4-6 15-16,-4-5 4 16,2 1-3-16,-5 0-6 0,-2 17-19 15,-1 10-7-15,5 17-7 16,-2 15-3-16,2 14-13 0,16-3-4 16,-7-9-1-1,8-2 3-15,6-20 14 0,-1-4 8 16,-2-9 13-1,-1-5 13-15,-11-6 18 0,-4-3 11 16,-6-5 0-16,-3-3-7 0,0 6-11 16,-1 5-8-16,1 22-5 31,-5 5-5-31,5 25-13 0,0 15-6 0,6 15-22 31,-1 11-9-31,-3-1-25 16,-2 1-13-16,-5-12-31 0,-9 3-11 15,-8-10-35-15,3-2-32 16,-4-10-153-16,3-9-301 16,14-16 375-16</inkml:trace>
  <inkml:trace contextRef="#ctx0" brushRef="#br0" timeOffset="-74357.8">23677 16655 1337 0,'11'-9'227'0,"-6"-1"174"0,-7 6-117 0,-9-4-31 0,-16 5-82 0,-4 3-40 0,-12 9-64 0,4 7-19 0,7 12-37 31,9 7-11-31,21-2-12 16,13-1-5-16,19-1 1 15,11-4 3-15,6 5 9 16,-10-6 3-16,-9 4 5 16,-12 3 3-16,-19-1 3 15,-5 4-3-15,-32 1-4 16,-12 0-7-16,-22-5-37 0,-16-1-20 16,-9-4 16-16,-8-2 5 0</inkml:trace>
  <inkml:trace contextRef="#ctx0" brushRef="#br0" timeOffset="-72981.33">19760 17762 704 0,'0'-7'151'0,"2"2"114"0,-2 3-26 0,-2 1-7 0,2 2-16 0,0 2-20 0,3 7-35 0,2-2-22 15,0 11-51-15,-2 6-22 16,0 14-35-16,0 13-16 16,0 15-14-16,0 5-5 0,-6-4-9 31,0-5-10-31,0-12-10 15,0-10 2-15,3-16 11 16,0-5 11-16,0-18 9 0,0-1 1 16,0-2 5-16,0-12 2 15,3-9 5-15,3 0 5 16,7-3 4-16,1 4 1 16,5 2 1-16,5 5-4 15,1 9-7-15,0 5-4 16,-1 13-2-16,-2 4 2 15,-6 9 4-15,-2 0 2 16,-11 3 6-16,-3-1 3 16,-14-3-3-16,-2 4-2 0,-11-2-14 15,-4 1-16-15,-1-4-59 16,-7-10-48-16,2-12-128 16,1-7-98-16,8-19 186 0</inkml:trace>
  <inkml:trace contextRef="#ctx0" brushRef="#br0" timeOffset="-72681.21">20199 17728 1114 0,'15'-22'138'0,"-4"6"138"0,-1 2-38 0,-10 11-35 0,-7 3-24 0,1 14-49 16,-2 5-30-16,4 12-40 0,-1 10-11 0,5 18-17 16,0 7-11-16,5 13-11 15,-1 9-5 1,-1 5-8-16,1-3 0 0,-3-3-5 16,-1-10-17-16,2-14-53 15,-1-9-29-15,7-20-64 31,-5-16-30-31,2-18-171 0,1-11 216 16</inkml:trace>
  <inkml:trace contextRef="#ctx0" brushRef="#br0" timeOffset="-72132.48">20531 17647 1017 0,'2'-6'220'0,"-2"1"173"0,0 10-91 0,2 8-32 0,-1 12-91 0,-2 8-47 0,-1 16-64 16,-6 6-24-16,5 19-24 31,3 7-8-31,-2 7-8 15,1 2-2-15,-1-3-5 16,-3-9-2-16,5-11-37 0,-1-9-28 16,-1-17-53-16,1-13-29 15,1-17-77-15,1-11-72 0,7-22 173 16</inkml:trace>
  <inkml:trace contextRef="#ctx0" brushRef="#br0" timeOffset="-71897.71">20729 17967 614 0,'26'-12'208'0,"-4"10"239"15,-7 4-86-15,-15 14-88 0,-3 6-50 0,-21 9-83 0,-1 2-39 0,-4-7-38 0,2-1-15 0,7-11-16 0,7 0-5 0,10 0-12 0,3 4-4 0,14 12-4 0,2 3-3 0,8 9-3 31,-1 1 1-31,1-2-1 16,-5-3-1-16,0-7-46 16,-3-7-45-16,0-7-163 15,4-4-84-15,-3-13 171 16</inkml:trace>
  <inkml:trace contextRef="#ctx0" brushRef="#br0" timeOffset="-71577.71">21232 18150 1726 0,'-18'2'160'0,"-4"0"94"0,-8 1-37 0,-6 0-90 0,-5 2-37 0,0 2-49 0,5 6-17 0,9 4-22 15,16 7-10-15,11 4-14 31,13-1-4-31,13 5 2 0,4-4 7 16,7 2 11-16,2 0 3 16,-7-5 3-16,-6-1 4 0,-11-2 3 15,-6 2 4-15,-9-1 5 16,-8-2-4-16,-8-1-25 16,-6-5-27-1,-17-6-77-15,7-6-48 0,-5-6-156 16,0-5 174-16</inkml:trace>
  <inkml:trace contextRef="#ctx0" brushRef="#br0" timeOffset="-71382.68">21396 18193 1399 0,'5'19'126'0,"-5"6"74"0,-7 2-54 0,4 11-77 0,0 3-31 0,6 1-35 0,7 1-9 0,10-13-5 0,7-5-22 0,8-14-85 0,4-9-74 16,1-15 97-16</inkml:trace>
  <inkml:trace contextRef="#ctx0" brushRef="#br0" timeOffset="-71233.15">21427 17967 1186 0,'-45'-1'253'0,"5"2"295"0,13 7-388 0,4 0-53 0,13-5-104 0,6-3-22 0,11-6-70 16,6-8-86-16,8-8 104 0</inkml:trace>
  <inkml:trace contextRef="#ctx0" brushRef="#br0" timeOffset="-70716.31">21603 17996 1443 0,'1'9'99'0,"7"4"75"0,5-5-28 0,10 8-37 16,4-4-25-16,3 6-59 0,6-1-11 0,-1 7-9 0,-3-2-2 0,-1 4 0 0,-7 1 1 0,-15 2 8 16,-4 1 2-16,-18-2 0 31,-7-3-4-31,-7-4-10 0,-1 4-4 0,4-5-3 16,0 4-2-16,13 0-1 15,11-2-3-15,11 5 1 31,8-2 2-31,10-6 2 0,1-3 1 16,14-13 2-16,0-6 2 16,8-12 4-16,0-5 7 15,-1-10 16-15,1 0 14 16,-3-8 39-16,-8-8 4 0,-15 2 26 16,-2 2 9-16,-14 2 0 15,-10 7 9-15,-11 8-10 16,-16 0-10-16,-13 10-30 15,-1 15-11-15,3 26-42 16,5 15-15-16,16 23-17 16,7 10-9-16,14 4 2 15,15-9-1-15,23-6-6 16,13-8-4-16,18-20-25 0,-1-10-29 0,-5-22-77 16,-12-6-44-16,0-17 104 15</inkml:trace>
  <inkml:trace contextRef="#ctx0" brushRef="#br0" timeOffset="-53171.36">20675 16545 523 0,'5'-3'170'0,"3"-5"151"0,-8 3-86 0,3-1-17 0,-2 1-31 0,-1 4-12 0,0 2-14 0,0 2-31 0,-3 7-3 15,2 2-3-15,-3 4-9 0,-2 2 13 0,-2 4-37 0,-4 4-15 0,-9 8-29 0,-3 3-13 16,-6 6-23-16,-6 3-5 0,0-4-12 0,-2 2-6 0,8-6-10 16,3-1-8-16,7-4-33 15,4-10-14-15,5-10-30 0,11-10-27 16,-3-3-74-16,4-14-49 15,2-18 136 1</inkml:trace>
  <inkml:trace contextRef="#ctx0" brushRef="#br0" timeOffset="-52890.28">20418 16499 955 0,'-3'-3'219'0,"-4"2"193"0,4 5-135 16,0 7-28-16,3 10-55 0,0 1-22 0,3 6-45 0,8 9-19 0,5-3-35 0,12 6-22 0,7 1-23 0,3 0-8 0,1-5-17 0,-1 3 3 0,2-4-16 15,-2-3-30-15,-4 4-108 0,-2-9-74 0,1-2 109 0</inkml:trace>
  <inkml:trace contextRef="#ctx0" brushRef="#br0" timeOffset="-51707.49">24545 16610 584 0,'1'-2'192'16,"-1"2"154"-16,0 2-66 15,-6 6-27-15,3 1-52 0,3 4-18 31,-3 6-26-31,-7-1-5 16,6 8-25-16,-6 4-20 0,-3 4-33 16,2 3-23-16,-14 5-27 15,-2 1-5 1,-15 3-13-16,-9 4-3 0,-10-4-20 16,-1-2-18-16,9-9-58 15,2-10-35-15,21-14-123 16,3-11-95-16,18-14 194 15</inkml:trace>
  <inkml:trace contextRef="#ctx0" brushRef="#br0" timeOffset="-51460.86">24212 16466 1136 0,'13'-19'179'0,"1"10"174"0,0-1-75 16,0 10-58-16,-1 10-33 0,-2 6-47 0,-3 9-22 0,7 14-43 0,-7 12-16 15,14 18-31-15,2 8-12 16,14 8-17-16,8-1-7 16,14-8-46-16,3-7-44 15,3-15-373-15,5-4 299 16</inkml:trace>
  <inkml:trace contextRef="#ctx0" brushRef="#br0" timeOffset="-13703.08">5207 16171 846 0,'-8'2'164'0,"3"1"127"0,-3 5-81 0,-1-5-25 0,4 0-53 0,-1 2-19 0,3-5-29 16,3 0-8-16,0 0 1 0,0 0-6 0,0 3-8 0,0 3-3 0,-4 10-19 0,3 5-2 0,-10 13-14 31,-2 9-12-31,-4 14-3 15,-4 6-3-15,-2 3-5 16,4-1-1-16,1-2-4 0,6-8-4 16,7-12-9-1,2-6-10-15,3-11-42 16,3-9-34-16,6-15-74 16,-1-9-51-16,8-18-242 15,0-8 275-15</inkml:trace>
  <inkml:trace contextRef="#ctx0" brushRef="#br0" timeOffset="-12907.73">5407 16045 1113 0,'0'11'177'0,"-2"5"119"0,-1 11-75 0,-3 6-38 0,0 9-55 0,-5 4-24 0,-7 6-43 0,1 3-20 16,0 7-23-16,-4 4-7 0,4-3-7 0,-1-1-2 0,1-10-72 0,4-5-54 0,4-12-212 0,-4-7 181 0</inkml:trace>
  <inkml:trace contextRef="#ctx0" brushRef="#br0" timeOffset="-12740.97">4886 16332 1112 0,'4'0'184'0,"-3"-1"155"0,4 5-147 0,1 1-40 0,1 8-80 0,0-2-31 0,9 1-25 0,6-5-5 0,4-6-1 0,10-2 0 0,3-6-6 0,5-7-1 0,5-5-1 16,5 0 0-16,0-3-40 0,-1 2-65 0,-10 5 61 0</inkml:trace>
  <inkml:trace contextRef="#ctx0" brushRef="#br0" timeOffset="-12273.21">4883 16540 945 0,'7'-12'216'15,"-6"-1"235"-15,2 2-268 0,-4 3-31 0,1 7-85 0,3 4-19 0,8 6-37 0,8 4-7 0,11 3-6 0,0-2 0 16,16-5 1-16,6-1 1 0,-2-6 0 0,13-2 0 0,-6 0 4 0,3-5-30 16,-6-3-276-16,-9-3 215 0</inkml:trace>
  <inkml:trace contextRef="#ctx0" brushRef="#br0" timeOffset="-12207.85">5650 16338 924 0,'-3'0'122'0,"-7"0"98"15,6 7-29-15,-4 2-53 0,3 1-32 0,2 1-47 0,3-2-18 16,1 4-25 0,3 4-7-16,5 10-9 0,-3 4-1 15,4 6-2-15,2-1-1 0,-2-4 1 16,-2-4 0-1,1-14 1-15,-1-6 0 16,-2-8 9 0,1-5 19-16,-2-9 38 0,-2 0 11 15,3-11-5-15,-3 3-17 16,7 3-37-16,-3 0-12 16,11 9-8-16,-1 7-3 0,12 16-5 15,5 6-18 1,9 6-8-16,6-1 2 15,3-7 6-15,0-5 20 0,-5-7 33 16,-14-3 21-16,-11-7 67 16,-3-4 25-16,-17-7 20 15,-4-6-7 1,-7-10-60-16,-5-6-25 0,-7-11-39 0,4 2-13 16,3 1-11-1,-1 2-2-15,9 14-4 16,6 5-45-16,3 17-126 15,13-4-90-15,1 7 120 16</inkml:trace>
  <inkml:trace contextRef="#ctx0" brushRef="#br0" timeOffset="-11454.67">6532 16230 764 0,'-10'-4'205'0,"1"1"264"16,-4 0-202-16,2 0-68 0,-6-3-34 0,3 4-63 0,0 2-20 15,-2-5-37-15,2 12-18 0,-4-1-14 0,6 2-7 0,-3 14-10 0,3 2-8 0,5 10-15 0,0 4-18 0,7 3-17 0,6 0-1 0,0-12 11 16,5-4 19-16,0-14 23 15,0-3 4-15,2-8 4 16,-4-7 2-16,2-7 3 16,0-8 7-16,2-5 26 15,-2-4 4-15,2-2 25 16,-2 0 0-16,-6 6-8 16,1 9-2-16,-6 18-22 15,1 2-7-15,-1 15-18 0,0 7-8 0,4 11-43 16,5-7-15-16,7 0-5 31,6-6 2-15,6-14 36-16,4-8 16 0,-4-22 9 15,2 3 2-15,-8-6 6 16,-3-3-3-16,5 3 23 16,-4-4 1-16,-7 4 9 15,0 3 5-15,-12 12-20 16,-1 7-3-16,-1-3-13 15,9 17-4-15,1-3-5 0,4 3-4 16,-12-10 0-16,13-1 2 0,2-6 1 16,5-5 3-16,-4-6 19 15,4-1 6-15,-15-2 26 16,2-7 9 0,-4 2-2-16,1 1 6 0,8 16 3 15,-10 4-5-15,-3 7-15 0,0 11-10 31,0 13-30-31,-2 17-4 16,4 21-5-16,0 4-3 16,1 8-19-16,0-1-9 15,-3-2-25-15,-6 0-16 0,-5-8-24 16,4 4-18-16,-16-13-23 16,-3-9 6-16,-2-11-10 15,-15-17-10-15,13-7-129 16,0-12-196-16,-12-26 273 15</inkml:trace>
  <inkml:trace contextRef="#ctx0" brushRef="#br0" timeOffset="-11025.16">7289 16122 1587 0,'-24'18'177'0,"-2"4"118"16,-11 0-36-16,-2 3-102 0,-1 2-54 0,6-10-60 0,4 2-20 15,14-13-30-15,7 6-7 0,20 2-14 0,4 0-2 0,20 6 8 16,1-2 8-16,1 1 10 15,5-2 4-15,-10 5 5 0,-7 3 6 16,-17 2 8-16,-13 6 2 0,-22 10 0 0,-7-4-17 16,-14 1-56-16,-7-4-61 0,-5-9-375 0,-14-4 310 0</inkml:trace>
  <inkml:trace contextRef="#ctx0" brushRef="#br0" timeOffset="-9009.57">7329 16878 930 0,'0'0'152'16,"3"-2"130"-16,3 2-30 0,-3 0-60 0,-3 2-20 0,2 1-23 0,-2 3-3 0,-3-1-19 0,3 6-9 16,-4 2-24-16,0 2-11 15,4 9-17-15,1 3-8 0,4 9-11 16,-2 0-10-16,2 7-18 16,3 0-6-16,-3 2-9 15,-4-4-2-15,2-6-2 0,-3-3-1 31,2-10-3-31,3 0-2 16,1-13-20-16,-3-3-18 16,2-6-32-16,3-7-19 15,-7-9-80-15,7-2-56 0,-3-5 128 32</inkml:trace>
  <inkml:trace contextRef="#ctx0" brushRef="#br0" timeOffset="-8676.19">7843 16935 1651 0,'-2'4'189'0,"-4"-1"135"0,1-3-116 0,4-9-99 0,-3 6-55 0,3-7-44 15,-2 6-5-15,3 4-6 0,0 0-47 0,3 0-152 0,2-4-203 0,7 4 207 16</inkml:trace>
  <inkml:trace contextRef="#ctx0" brushRef="#br0" timeOffset="-8510.1">7781 17119 1982 0,'0'5'175'0,"-1"-4"90"0,1 1-54 0,3-4-118 0,3 1-38 0,-1-1-43 15,4 1-44-15,2-6 100 16,4 4-63-16</inkml:trace>
  <inkml:trace contextRef="#ctx0" brushRef="#br0" timeOffset="-6159.92">8605 16856 661 0,'-3'9'92'0,"-5"2"88"0,-2-3 16 0,-1 2-13 0,-1-1 0 0,4-9-18 0,0 0-10 0,-3-6-12 0,0-9-7 15,-3 3-33-15,-1 4-18 16,-7-3-39-16,0 6-22 0,-3 5-14 16,4 0-7-1,-1 13-10-15,8 9-1 16,5 11-5-16,6 6 0 0,4 4 1 16,9-2 1-16,2-3 6 15,2-5 1 1,1-13 4-16,0-2 0 15,3-15 1-15,-4-3-1 16,-3-9 2-16,-3-9 0 16,1-12 3-16,4-11-1 15,-4-8 11-15,4-9 9 16,0 3 23-16,-4-10 9 0,2-3 8 16,-1 1 1-16,-6-1-24 15,1 6-6-15,-5 9-18 16,0 4-10-16,-5 14 1 15,2 7-3-15,2 17 0 16,1 9-3-16,-4 10-4 16,3 17-4-16,1 18-5 15,5 17 0-15,7 17-5 16,2 11-17-16,10 7-53 16,0 3-29-16,4-7-33 0,2-12 13 15,2-18 51-15,-2-18 30 16,-4-21 38-16,-5-16 9 0,-5-14 9 15,-4-14 7 1,-1-12 24-16,0-6 17 16,-9-10 33-16,-2-1 13 15,-3 7 20-15,0 5-4 16,-2 20-20-16,2 8-15 16,1 19-38-16,-6 4-15 15,10 21-21-15,6 8-6 0,8 10-4 16,1 1-2-16,5-6-15 31,2-7-16-31,-7-17-55 0,7-8-30 16,-2-17-59-16,-6-8-46 0,-4-16 134 15</inkml:trace>
  <inkml:trace contextRef="#ctx0" brushRef="#br0" timeOffset="-6011.35">8832 16529 1313 0,'-6'18'61'0,"-2"-1"56"0,3-8-299 0,5-2 137 0</inkml:trace>
  <inkml:trace contextRef="#ctx0" brushRef="#br0" timeOffset="-5710.83">9125 16933 395 0,'10'20'67'15,"-2"-1"105"-15,0 2 22 0,-7-9 64 16,-1 1 10-1,-1-8-3-15,-4 0-9 0,-6-9-28 0,-3 1-17 16,-7-14-57-16,-1-10-38 31,3-9-66-31,-1-8-25 0,16 4-26 16,4 2-5-16,12 4-4 16,3-3-2-16,9 9 0 15,1-2-17 1,2 10-90-16,0-1-75 0,1 5 97 15</inkml:trace>
  <inkml:trace contextRef="#ctx0" brushRef="#br0" timeOffset="-5344.46">9302 16769 1010 0,'6'8'97'0,"7"3"61"0,6-2-12 0,8 6-38 0,0-4-26 0,9-5-31 0,-3 3-16 0,2-9-4 16,-5-3-3-1,-7-6 26-15,-1-4 15 0,-9-1 16 16,3 1 14 0,-13-1-15-16,-8-2-2 0,4 1-11 15,-18 0-5 1,5 4-6-16,-2 5-11 0,-19 4-16 15,4 6-12-15,-7 18-15 16,0 4-7 0,13 14-10-16,4 2-5 0,19 6-7 15,12 1 2-15,15-8 1 16,4 0-24-16,7-13-69 16,-1-7-40-16,2-10-231 15,3-8 220-15</inkml:trace>
  <inkml:trace contextRef="#ctx0" brushRef="#br0" timeOffset="-5097.26">9832 16800 1259 0,'-14'5'231'0,"-10"3"190"0,-3 6-179 0,1 5-48 0,-1 10-105 0,3-1-36 0,2 4-43 0,6 1-10 16,12 3-11 0,4-1-5-16,12 1-6 0,6-3-1 15,8-9 7-15,9-7-22 0,5-12-36 16,-1-5-24-16,-3-16-76 16,-4-5-57-16,-2-20 135 15</inkml:trace>
  <inkml:trace contextRef="#ctx0" brushRef="#br0" timeOffset="-4892.49">10089 16397 1016 0,'-6'-55'223'0,"-2"12"220"0,-5 19-138 0,6 15-43 0,0 23-63 16,-4 7-44-16,3 16-78 15,0 8-22-15,1 13-33 16,2 5-10-16,-1 10-11 15,2 9-4-15,3-5-32 16,1 2-34-16,1-5-110 16,6-3-77-16,2-16-82 15,9-12-26-15,-1-25 202 0</inkml:trace>
  <inkml:trace contextRef="#ctx0" brushRef="#br0" timeOffset="-4711.87">9935 16518 1364 0,'-10'22'158'0,"6"-1"107"0,7 2-86 0,17-5-82 0,5-7-42 0,13-11-36 0,6-5-8 0,7-11-1 0,3-9-41 0,-2-11 23 16</inkml:trace>
  <inkml:trace contextRef="#ctx0" brushRef="#br0" timeOffset="-3894.73">10387 16864 1186 0,'0'3'122'0,"0"-3"90"0,5 0-13 0,-3-3-39 0,-2 1-17 0,1 4-30 0,-1 4-17 0,2 11-44 0,1 1-17 0,2 12-29 0,-2 4-6 0,3 6-4 0,1 1-2 0,2-7 2 16,-1-4 1-16,0-11 1 15,-7-8 2-15,1-11 4 16,0-6 1-16,-4-11 7 16,2-7 5-16,3-14 10 15,5-3 3-15,5 2 12 16,1 1-1-16,6 11-9 0,-1 5-6 16,3 14-19-16,-3 6-8 15,3 14-13-15,2 6-10 16,-5 8-19-16,2 2-6 15,-9 0 9 1,-1 1 12-16,-8-9 27 0,0-7 6 16,-3-13 13-1,0-11 5-15,0-14 15 16,-3-10 4-16,6-4-9 0,5-2-5 16,3 12-10-1,4 7-7-15,-1 14-3 0,2 8-3 16,7 21-11-16,1 7-4 15,3 19-38-15,-2 9-39 16,3 15-119 0,4 4-97-16,-12-9-234 0,10-9 284 0</inkml:trace>
  <inkml:trace contextRef="#ctx0" brushRef="#br0" timeOffset="-3111.6">11279 16903 1216 0,'0'-8'177'0,"-5"2"180"0,-4-4-75 0,-12 2-64 0,-6 1-35 0,-9-1-72 0,-5 1-29 0,0 7-45 0,2 2-18 0,9 15-27 16,7 10-13-16,12 19-16 15,4 6-11-15,10-2 0 16,6 1 4-16,7-21 9 16,4-10 10-16,7-18 12 15,-1-8 5-15,2-12 9 16,-1-2 10-16,-7-10 12 16,-1-7 8-16,-1-4 19 0,-6 0 1 0,-4 8-2 15,0 10-5-15,-8 21-11 31,1-1-10-31,-1 27-17 16,-1 4-8-16,1 15-24 0,0 4-3 16,8 2 0-16,0-10 3 0,9-14 14 15,2-9 3-15,8-21 6 16,1-12 4 0,7-16 15-16,1-11 10 15,-7-8 16-15,4-3 6 16,-5 1 10-16,-4 2-3 15,-5 14 0-15,-5 11-5 16,-8 16-13-16,-4 16-2 0,-7 15-18 16,-6 15-6-16,-2 12-12 15,-6 12-13-15,5 9-27 16,0 6-14-16,0 5-30 0,6 1-16 16,0-1-56-16,2-7-33 15,4-12-38-15,1-11-11 16,2-20 65-16,1-12 50 15,-1-20 101-15,4-11 70 16,-5-27 80 0,3-13 28-16,-1-25 31 0,-1-9-8 15,10-7-33 1,2 1-17-16,9 12-43 16,2 12-19-16,-5 20-24 0,4 12-10 15,-5 14-18-15,-1 8-4 16,0 16-5-16,-2 5 1 15,-4 13 4-15,-5-1 1 16,-8 10 35 0,-2 3-35-16,-12 14-5 0,-6-2-13 15,-7 10-101-15,-4 2 19 0,5-2-86 16,0-5-54 0,4-12-250-16,11-8 275 0</inkml:trace>
  <inkml:trace contextRef="#ctx0" brushRef="#br0" timeOffset="-2695.25">11706 17087 1194 0,'7'0'132'0,"-4"8"88"16,2 3-40-16,-4 8-92 0,2 8-30 0,-3 16-41 0,-4 2-17 0,0 8-51 0,-5 3-20 0,4-2-29 16,-4-4 6-16,2-10 45 0,1-7 18 15,0-17 86-15,1-13 37 16,0-24 71 0,-1-10 33-16,1-32 0 0,-6-16-11 0,5-17-30 15,0-10-18-15,10 15-21 16,11 12-19-1,5 25-38 1,5 13-13-16,1 24-36 0,-3 12-7 0,2 13-4 16,-2 12 0-1,-8 7-3 1,-2 5-2-16,-11 9-19 0,-2 0-9 16,-12 1-38-16,-3 2-22 15,-1-7-45-15,-5-6-36 0,7-12-129 16,3-8-131-1,11-22 244-15</inkml:trace>
  <inkml:trace contextRef="#ctx0" brushRef="#br0" timeOffset="-2412.65">11888 17106 908 0,'9'11'100'0,"5"-3"84"0,5 0-22 0,0-9-25 0,7-9-3 0,-3-6 7 0,2-4 8 0,-7-5-4 0,-2-2-2 0,-7 0-18 15,-6-1-11-15,-8 6-9 0,-4 6-6 0,-8 6-22 32,-4 7-13-32,1 3-31 15,-2 11-18-15,-1 8-24 16,8 10-10-16,5 15-28 15,5 8-27-15,9 1-79 16,7 6-62-16,12-18-244 16,6-5 259-16</inkml:trace>
  <inkml:trace contextRef="#ctx0" brushRef="#br0" timeOffset="-2043.47">12419 17034 1389 0,'-11'3'198'16,"-9"3"169"-16,3 7-100 0,-12 3-118 0,-6 7-58 0,9 4-75 0,0 8-19 15,11 4-39-15,5-4-21 16,10-3-23 0,10-7-15-1,7-13 17-15,10-8 21 0,-2-14 32 16,-1-6 18-16,1-12 29 15,-8-8 21-15,-3-9 44 16,5-7 24-16,-8-11 35 16,-3-4 5-16,-1-8 0 15,-6-8-6-15,-1-10-24 0,2 3-22 16,1 17-19-16,2 18-12 16,-5 35-18-16,0 17-4 0,-3 29-28 15,-1 22-9-15,0 29-13 16,-3 18-18-16,3 17-51 15,2 3-42 1,4 6 342 0,10 0-210-16</inkml:trace>
  <inkml:trace contextRef="#ctx0" brushRef="#br0" timeOffset="2845.68">7144 17491 425 0,'0'2'93'15,"0"-2"81"-15,0 1-40 0,0 7-62 0,-3 0-21 0,0 6-18 0,1 4-3 0,0-3 14 16,1 4 7-16,-1 5 8 16,2 3 0-16,2 8-13 15,-1 2-14 1,1 12-18-16,-2 3-6 0,5 7-7 15,1-3-1-15,0-15-2 16,4-9-1-16,1-23-1 16,3-7 4-16,0-16 55 15,-3-7 30-15,2-15 32 16,-4-7 9-16,-5-2-22 16,0-3-10-16,0 11-3 15,-4 7-5-15,0 11-24 16,0 17-18-16,3-1-33 15,5 14-9-15,12 17-7 16,5 7 0-16,15 9 2 0,2 0 1 16,3-9-1-16,-4-3 1 0,-13-20 3 15,-4-5 0 1,-9-12 34-16,-7-6 14 0,-8-16 24 16,-1-3 12-1,-10-19-21 1,6-3-11-16,-6-5-23 0,1 2-11 15,1 6-14-15,10 7-2 16,4 12-6-16,-3 4 2 0,4 8-113 16,2 6-87-16,17 11 110 15</inkml:trace>
  <inkml:trace contextRef="#ctx0" brushRef="#br0" timeOffset="3246.05">7950 17584 1268 0,'-19'3'198'0,"2"2"182"0,6-3-228 0,1-1-38 0,6-1-75 0,0 0-16 0,9-3-24 16,0-5 0-16,8 8-96 15,7 0-98-15,5 8 112 0</inkml:trace>
  <inkml:trace contextRef="#ctx0" brushRef="#br0" timeOffset="3384.78">7889 17892 1650 0,'-5'-2'92'0,"5"-4"15"0,0 0-21 0,5 2-60 0,1-5-62 0,5 3 21 15</inkml:trace>
  <inkml:trace contextRef="#ctx0" brushRef="#br0" timeOffset="28341.1">8933 17376 559 0,'-2'0'111'0,"1"2"109"0,-4 2-37 16,0 7-23-16,1 2-9 0,0 1-6 0,1-3-1 0,3-6-4 0,2-2-7 0,3-8-6 0,-9-1-11 0,-3-2-30 15,-4 2-16-15,-12 0-35 0,6 6-11 0,-8 9-14 16,-8 4-4 0,0 12-5-16,-2 5-1 0,6-2 0 15,7 1-2-15,21-12-4 16,1-6 0-16,23 0-2 31,6-8 1-31,7-1 6 16,0 4 2-16,4-3 6 0,-12 4 2 0,-2 4-2 15,-8 3 1 1,-10 11 3-16,-8 7 1 16,-12 7 1-16,-6 4 0 0,-13-1-6 15,2 2-3-15,-5-12-5 16,1-2-18-16,1-18-58 15,12-8-38-15,10-17-114 16,10-7-79-16,22-12 171 16</inkml:trace>
  <inkml:trace contextRef="#ctx0" brushRef="#br0" timeOffset="28891.18">9064 17647 1213 0,'9'10'108'0,"1"-7"55"0,-1 0-19 16,9-3-74-16,-3-3-3 0,0-3-8 0,0-1 6 0,-4-1 16 0,0 1-9 0,-3-3 3 0,-3 2-2 0,-6-3 0 0,-6 0-3 0,-1 2-8 16,-4-2-5-16,-7 7-15 0,0 4-6 0,-6 15-15 0,-5 5-8 0,1 12-9 0,2 6-4 15,12 4-7-15,2 4-2 0,15-5-2 16,7-3-2-16,8-11 2 16,13-5 0-16,5-16 3 15,11 0 2-15,4-10 4 16,1-3 2-16,-7-7 1 15,3-6 2-15,-9-9 2 16,-8-4 1-16,-3-11 1 16,-5-8 1-16,-1-13 1 15,-10-1 0-15,-2-10 1 16,-7-4 5-16,-1 3 6 16,4 2 2-16,-3 17 9 15,4 15-1-15,2 25-2 16,-7 11-3-16,6 23-11 0,-6 17-6 15,2 21-7-15,-1 10-1 16,-2 18-2-16,1 7 2 16,7 8-58-16,-3-3-40 15,8-6-103-15,-2-12-46 0,0-24-197 16,3-11 248 0</inkml:trace>
  <inkml:trace contextRef="#ctx0" brushRef="#br0" timeOffset="29057.43">9280 17539 1252 0,'11'11'114'0,"3"3"92"0,11-2-53 0,13-2-42 0,5-1-30 0,6-9-46 15,1 0-16-15,-2-6-49 16,-4 0-89-16,5-7 73 15</inkml:trace>
  <inkml:trace contextRef="#ctx0" brushRef="#br0" timeOffset="29223.95">9796 17723 1509 0,'22'5'117'0,"2"4"51"0,1-7-25 0,-1 1-73 0,1-1-29 0,-2-4-130 0,3-3-420 15,-7 2 333-15</inkml:trace>
  <inkml:trace contextRef="#ctx0" brushRef="#br0" timeOffset="29857.59">10525 17704 1041 0,'-2'-13'168'0,"-1"-2"123"0,-6-3-95 0,-4-2-30 0,-4 3-66 0,-7-2-27 16,-1 9-32-16,-1 2-11 0,1 11-17 15,5 12-9-15,4 8-23 16,3 12-21-16,5 8-37 15,4 5-30-15,2 12-84 16,2-4-15 0,6-12 27-16,2-10 31 0,5-23 106 15,-4-11 49-15,4-15 68 16,0-15 29-16,-2-5 52 16,-2-4 10-16,-1-4-9 15,3 4-11-15,-5 9-38 16,4 4-18-16,-2 17-41 15,-5 9-16-15,-2 16-24 16,3 12-8-16,5 13-24 0,4 8-30 16,-1-2-77-16,6-1-61 15,4-14 96 1</inkml:trace>
  <inkml:trace contextRef="#ctx0" brushRef="#br0" timeOffset="30157.01">10834 17613 1184 0,'-25'23'124'0,"-4"6"89"0,-1 4-87 0,2 0-58 0,3 5-33 0,14-5-26 0,3-2-6 0,20-7-5 0,6-3-2 0,16-6 2 15,3-2 2-15,4 0 3 16,-3-1 3-16,-13 4-4 16,-6 3 18-16,-14-2 13 15,-7 5 1-15,-15-4 3 16,-6 4-22-16,-10-6-63 16,-8-2-42-16,0-5-183 15,0-4 154-15</inkml:trace>
  <inkml:trace contextRef="#ctx0" brushRef="#br0" timeOffset="30441.68">11110 17641 946 0,'2'-3'223'0,"-4"0"243"0,-6 4-180 15,-6 10-136-15,-7 0-55 0,4 8-69 0,3 3-12 0,3 4-13 0,9-1-2 16,7 0-9-16,9 0-2 0,15-6 1 16,2 0-1-16,4-6 6 15,-4-1 5-15,-4 3-23 16,-5 2-6-16,-17 10-24 16,-5 4-14-16,-16 7 1 15,-9 3-12-15,-8 0-9 16,-5 0 0-16,2-9-88 15,3-13-65 1,15-21 138-16</inkml:trace>
  <inkml:trace contextRef="#ctx0" brushRef="#br0" timeOffset="30729.51">11373 17799 831 0,'4'22'171'0,"0"6"178"0,-4 2-221 0,2 6-34 0,4 4-69 0,7-4-16 0,9-9-8 0,6-11 0 15,9-16 27 1,-3-10 24-16,1-17 45 16,-8-6 24-16,-7-8 26 0,-5 3 3 0,-15 5 1 15,0 7-1-15,-18 7-32 16,-2 6-22-16,-12 8-46 15,-6 5-26-15,-7 10-40 16,0-2-30-16,4 6-81 31,5-3-53-31,20-2-281 16,12 2 270-16</inkml:trace>
  <inkml:trace contextRef="#ctx0" brushRef="#br0" timeOffset="30983.73">11845 17698 1345 0,'3'-2'222'0,"-1"-3"164"0,-7 10-128 0,-6-3-5 0,-13 10-107 0,-2 3-42 0,-3 13-63 0,-4 8-16 15,14 18-24-15,0 6-5 16,15-3-12-16,5-1-4 15,18-18-3 1,8-9-4-16,12-15 4 16,4-11-17-16,3-16-93 15,1-4-32-15,-11-18 72 16</inkml:trace>
  <inkml:trace contextRef="#ctx0" brushRef="#br0" timeOffset="31506.2">12913 17625 911 0,'0'-4'196'0,"-1"-6"251"0,-3 1-188 0,-10 4-66 0,-5 2-44 0,-14 3-69 0,-8 1-26 0,-1 7-33 0,-1 5-8 0,10 9-12 15,9 0-4-15,10 14-8 16,6 4 1-16,8-1-4 15,3 4-3-15,11-4-21 16,4-3-7 0,2-7 0-16,6-2 3 15,2-9 17-15,5-5-12 16,5-13-120-16,3-8-223 0,11-12 220 16</inkml:trace>
  <inkml:trace contextRef="#ctx0" brushRef="#br0" timeOffset="31835.69">13205 17762 1606 0,'-20'0'170'0,"-1"-1"99"0,-9-9-42 0,0 3-113 0,3 2-46 0,-9 0-46 0,11 7-11 15,3 12-19-15,3 9-5 16,17 15-47-16,2 3-31 15,5 4-48-15,8-3-16 0,10-15 36 32,-5-13 31-32,4-15 65 15,1-14 23-15,1-16 34 16,0-7 20-16,-4-6 34 0,2-2 11 16,-8 8 3-16,-3 8-13 15,-9 16-30-15,-2 14-20 16,0 3-41-16,3 15-32 15,5 10-75-15,5 3-37 16,6 4-196-16,6-6 195 16</inkml:trace>
  <inkml:trace contextRef="#ctx0" brushRef="#br0" timeOffset="32524.72">13555 17751 1537 0,'-27'24'144'0,"1"3"76"16,-3 8-83-16,4 6-88 0,5 1-37 0,20 9-18 0,6-2-3 0,17-7-23 16,4-6-28-16,8-15-32 15,1-12-2-15,1-13 23 16,-3-12 32-16,-7-14 44 0,-3-5 18 15,-8-15 49-15,-2-4 24 16,-11-18 40-16,3-7 17 16,-6-11-5-1,-5-8-2-15,1 2-24 0,-4 3-28 16,2 25-22-16,2 22-12 16,1 29-10-16,0 12-3 0,3 23-30 15,0 13-16 1,3 24-17-16,4 13-3 0,-3 17-15 15,4 7-22-15,-2 5-64 16,6-2-21 0,-3-13 3-16,2-9 26 15,-5-26 71-15,2-16 27 16,-6-18 32-16,-1-11 13 16,6-9 20-16,-4-13 8 0,2-9 2 15,4 1-11 1,-1 3-18-16,1 3-9 0,2 19-15 15,2 3-3-15,9 12-5 16,3 2-4-16,4 5-2 16,7-1-1-16,5-15 0 15,10-3 1-15,4-13 3 16,3-6 2-16,-7-12 8 16,-12-1 12-16,-12-4 38 0,-11-2 19 15,-12 10 34-15,-4 1 14 16,-11 5-6-1,-9 9-7-15,-5 7-48 16,-1 6-18-16,0 24-31 16,7 7-16-16,8 20-6 15,4 5-6-15,26 7-13 16,10 1 1-16,18-16-37 16,5-8-34-16,3-24-116 15,-1-7-47-15,3-23 132 0</inkml:trace>
  <inkml:trace contextRef="#ctx0" brushRef="#br0" timeOffset="39819.71">7057 18204 563 0,'0'14'77'0,"-3"4"40"0,-3-4-38 0,4-2-26 0,2 3-7 0,0 0 7 0,5 7 5 16,1 0-4-16,-4 2-21 15,1 6-9-15,-1 0-15 16,-2 0-1 0,-4 2-4-16,3-6 1 0,-2-4-3 15,-4-4 21-15,4-9 23 16,-2 2 14 0,5-11 26-16,-7-4-11 15,7-9-3-15,-4-6-7 16,0-9-11-16,4-9-7 0,3-4-10 15,2-1 10-15,4 6 6 16,4 2-1-16,-1 11-10 16,2 9-16-16,2 14-22 15,5 12-1-15,-4 13 1 16,5 4 0-16,-6 7-1 16,0 3-1-16,-2-1-1 15,-3-1 1-15,-2-17 2 16,-5-7-1-16,-3-13 2 15,1-3 0-15,-2-13 1 16,-3-8 0-16,3-9-3 16,0 0 0-16,9 6-3 0,1 2 1 15,5 12 1-15,1 1 0 16,1 12 1 0,2 6 0-16,0 13 0 15,2 5 0-15,-4 5 1 16,5 11-1-16,-1 7-8 15,1-1-33-15,0 0-105 16,5-5-149-16,-4-7 157 16</inkml:trace>
  <inkml:trace contextRef="#ctx0" brushRef="#br0" timeOffset="40369.74">7766 18466 590 0,'3'-10'152'0,"-2"1"172"0,-1-2-66 0,-4-3-55 0,-1-1-37 0,-3 1-52 0,0 0-19 15,0 5-26-15,-3 2-6 16,-3 7-21 0,-5 2-12-16,0 12-21 15,-5 5-9-15,7 14-12 16,0 5-1-16,12 5 2 15,3-2 1-15,2-11 3 16,4-12 1-16,7-11 3 16,-4-9 3-16,1-17 3 15,2-4 5-15,-1-9 7 16,-4-3 3-16,0 4 4 16,1-1 2-16,-4 12-4 15,5 2-2-15,-2 12-5 16,0 6-5-16,4 13-3 0,2 7-1 15,2 15-2-15,0 3-1 16,2 4-1-16,1-4 0 0,5-6-1 16,2-12-1-1,-2-12 1-15,3-5 0 0,-4-9 2 16,-1-5 2 0,6-5 18-16,2-4 9 15,3-6 18-15,-2-2 8 16,-1-7-2-16,0-1-5 15,0 3-14-15,0-2-3 0,-4 10-19 16,-2 8-7-16,-5 9-8 16,-7 5-35-1,2 3-79-15,-3 0-63 16,3 0-245-16,-3 1 238 0</inkml:trace>
  <inkml:trace contextRef="#ctx0" brushRef="#br0" timeOffset="40586.17">7922 18314 837 0,'-13'11'175'0,"7"0"225"0,11 4-242 0,15 2-4 0,13 7-37 0,10 2-16 0,-1 4-46 31,1 0-20-31,-8-1-24 16,-5 4-4-16,3-2-6 0,-8-2 13 15,5-7-94-15,-3-6-54 16,-2-15-264-16,2-2 204 16</inkml:trace>
  <inkml:trace contextRef="#ctx0" brushRef="#br0" timeOffset="40781.99">8591 18316 1840 0,'-7'5'127'0,"-4"-2"40"0,2-2-52 16,4 1-77-16,-4-4-25 0,7 1-5 16,2-4-50-16,2 4-153 15,5 1-150-15,5 6 162 16</inkml:trace>
  <inkml:trace contextRef="#ctx0" brushRef="#br0" timeOffset="40952.06">8614 18551 1959 0,'-3'0'112'16,"2"6"34"-16,-1-4-23 0,2 1-64 0,0 0-19 0,2-3-25 0,-1 0-53 0,5-1 24 0,4-1-1 16</inkml:trace>
  <inkml:trace contextRef="#ctx0" brushRef="#br0" timeOffset="41768.31">9506 18111 393 0,'9'0'154'0,"-1"0"192"0,0 0-54 0,-8-2-18 0,0 1-30 0,-5-4-42 0,2 0-24 0,-8 1-50 0,-3-4-21 15,-8 5-43-15,-4 1-20 16,-7 4-23-16,-1-1-9 16,-1 10-9-16,5 0-3 15,13 8-5-15,4 3-3 16,8 11-5-16,10 5 1 15,4 11 2-15,9 8 1 0,1 8 7 16,3 2 1-16,-5 1 1 16,5 2 0-16,-9-15-24 0,-8-5-23 15,4-12-61 1,-9-13-46-16,0-14-97 16,-6-8-68-1,-15-17 175-15</inkml:trace>
  <inkml:trace contextRef="#ctx0" brushRef="#br0" timeOffset="42167.88">9168 18578 822 0,'-2'0'149'0,"4"-3"160"0,9-2-95 0,11-1-51 16,5-5-15-16,11-7-16 0,6 1-14 16,11-7-41-16,0-1-17 15,-4 9-29-15,-10-1-12 16,-6 11-7-16,-10 6-1 15,-8 12-3-15,-3 7-2 16,-4 16-4-16,3 7-3 0,-9 6-5 16,4 2 1-1,0-10 2-15,0-4 0 16,6-24 0-16,3-4-2 16,-1-12 2-16,0-11 3 0,3-10 10 0,-2-5 5 31,1-12 18-31,1 1 11 15,-7 4 14-15,-5 7 3 16,-3 16-7-16,-4 11-5 0,0-5-22 16,2 19-8-1,1 13-15-15,8 6-7 16,0 16-3-16,3-1 1 0,2 3-34 16,5-4-27-16,-1-11-67 15,4-8-54-15,-1-20-142 16,1-7 182-16</inkml:trace>
  <inkml:trace contextRef="#ctx0" brushRef="#br0" timeOffset="42884.74">10061 18073 1253 0,'1'0'207'0,"9"3"160"0,-10 15-133 0,2 2-45 0,-2 16-85 15,0 10-34-15,0 9-47 0,1 12-13 16,7 10-8-16,-2 6-2 16,7 1-14-16,6-4-38 15,1-10-94-15,4-18-21 16,4-25-49-16,-1-16-4 16,-3-30 39-16,-2-13-14 0,-9-20 27 15,-2-12 41-15,-7-12 56 16,3-5 46-16,-6-15 91 15,-1 0 34 1,-1 1 79-16,1 7 33 0,3 27 22 16,-2 15 2-16,3 30-25 15,-4 10-30-15,-4 26-71 16,4 15-34-16,-4 20-55 0,4 10-14 16,3 17-7-16,3 3-3 31,5 2-3-31,8-5-1 0,10-11-28 15,7-13-4-15,6-19 1 16,1-12 2-16,-7-20 29 16,-3-9 5-16,-9-18 4 15,-5-4 2-15,-3-6 1 16,-2 2 3-16,-6-2 1 16,-5 6 1-16,-3 3 2 15,-2 9 1-15,2 12-8 16,-1 0-2-16,2 12-10 15,11 9-5-15,8-1 2 0,7 6 0 0,12-7 3 16,4-10 2-16,-1-11 2 16,3-9-1-16,-14-14 4 15,-6-6 2-15,2-10 7 16,-8-4 6-16,-5 6 19 16,-3 7 14-16,-9 14 25 15,0 16 6 1,-2 0-19-16,0 24-15 15,0 29-36-15,0 9-9 16,7 25-5-16,-2 3 3 0,-2 1-26 16,-1-9-15-16,-2-9-45 15,-2-5-57 1,-4-14-37-16,-3 0-34 0,-6-15-215 16,0-12 268-16</inkml:trace>
  <inkml:trace contextRef="#ctx0" brushRef="#br0" timeOffset="43125.61">11184 18597 1406 0,'16'0'186'0,"0"0"110"0,6-3-107 15,0 3-37-15,5 0-90 0,-2 1-27 0,-1 1-16 0,-2-2-42 0,-7-7-71 0,1 1 64 16</inkml:trace>
  <inkml:trace contextRef="#ctx0" brushRef="#br0" timeOffset="43700.98">12034 18340 1324 0,'-17'-10'170'0,"-2"4"98"16,-8-2-97-16,-6 6-36 0,0 2-73 0,-3 0-20 0,1 10-25 0,5-2-8 0,3 6-13 0,5 10 0 0,10 12-45 0,2 8-33 16,9 11-47-16,1-3-17 15,11-9 38 1,0-5 36-16,4-24 52 15,1-13 34-15,3-15 55 16,-3-9 21-16,-3-15 39 16,-1-3 3-16,-1-3-13 15,-6-4-1-15,3 14-17 16,-5 4-11-16,0 15-27 16,-1 14-16-16,6 6-24 0,0 15-10 15,4 21-13 1,5 8-7-16,2 11-44 0,3 0-35 15,4-11-93-15,1-10-60 16,7-23 128-16</inkml:trace>
  <inkml:trace contextRef="#ctx0" brushRef="#br0" timeOffset="43993.58">12372 18344 1400 0,'-9'4'208'0,"-4"3"161"0,-6 3-138 0,-5 6-38 0,-1 7-87 16,-3 3-38-16,-5 2-48 15,1 5-10-15,10-3-14 16,9 0-9-16,18-6-11 16,14-2-3-16,8-3 2 15,1 0 6-15,4-2 13 16,-5 3 4-16,-7-2 4 15,1 4 4-15,-12 5 4 16,-6 3 0-16,-15 3-30 16,-12-2-28-16,-6-1-87 0,-6-9-38 15,-4-12-255-15,-4-10 251 0</inkml:trace>
  <inkml:trace contextRef="#ctx0" brushRef="#br0" timeOffset="44313.32">12705 18366 1534 0,'-8'11'213'0,"-1"-3"124"0,-17 8-122 0,-4 0-49 0,-3 3-95 0,-5 5-28 0,1 1-28 0,0 3-9 0,14 4-10 15,7-1-7-15,14-1-8 16,5-6-3-16,15-2-1 16,7-2 3-16,7-4 8 0,1-3 4 15,-2 1 8-15,-4-1 1 16,-5 2 4 0,-6 3 2-16,-15 1 3 15,-1 3-9-15,-12 1-49 0,-5-4-38 0,-7 3-119 31,0-9-119-31,4-13 184 16</inkml:trace>
  <inkml:trace contextRef="#ctx0" brushRef="#br0" timeOffset="44661.49">12894 18619 1065 0,'-1'1'174'0,"-2"1"159"0,7 0-176 0,1 2-9 0,4 6-83 0,4 1-32 0,3 11-25 0,0-2-3 0,6 7-2 0,-3 0-3 0,0-5 1 16,-5-6-1-16,-2-11 10 15,-4-10 6 1,-3-11 33-16,-2-6 13 0,2-11 26 15,-2-7 13-15,-1-8-5 16,-2-5 3 0,-2 3-11-16,-1 3-6 15,-7 9-13-15,-5 9-9 0,-1 23-29 16,-3 6-33-16,5 16-100 16,0 11-61-16,4 14-138 15,10 4-91-15,13 0 220 16</inkml:trace>
  <inkml:trace contextRef="#ctx0" brushRef="#br0" timeOffset="44950.37">13519 18549 1770 0,'-21'7'218'0,"-7"-3"144"0,-10-2-155 0,-3 0-48 0,-3 5-79 0,6 6-23 0,10 12-32 0,1 7-13 0,16 17-17 16,8 6-7-16,11 5-6 16,14 0-1-1,12-16-2-15,9-8-2 16,9-15-14-16,8-13-9 0,-5-13-35 15,-6-8-26-15,-9-7-71 16,-9-5 148-16,7-10-17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27:10.4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13060 901 781 0,'0'-5'60'0,"-3"2"73"16,6 5-112-16,-3 4 8 16,-5-3 7-16,5 8 35 15,0-1 13-15,0-6 7 16,2 10 6-16,-2-6-23 0,0-1-17 15,0-6-17-15,0 10 0 16,3-3 9-16,0 5 8 16,-1 4 5-16,-1-1-3 0,1 8-12 15,-1 4-5-15,4 10-14 16,-2 6-6 0,-1 10-13-16,7 7-5 0,2 20-4 15,4 5-3-15,2 9-1 16,5 4 0-1,0 4 1-15,-3 4 2 0,2 16 3 16,-7-5 1-16,-3 19-3 16,-3-4 0-16,1 4-2 15,1 16-1-15,1 3 8 16,-2 10 1-16,2 1-1 16,0-6 2-16,2 0-3 15,-1-5 1-15,-4 0 1 16,-3-2 0-16,-5-4-1 15,-3 0 0-15,-7-6-1 16,1-6-1-16,3-8-2 16,-1-1 0-16,6-11 0 15,1-3-1-15,3-7 1 0,0-7 1 16,0-7-1-16,0-1 0 16,-1-3 0-16,3 5 1 15,-5 3-2 1,-3-9-1-16,-1 0 1 0,1-12 0 0,-6-12 1 15,2-2 2 1,-2-10 0-16,-2-2 0 16,1-9 2-16,4-4 0 15,-3-5 0-15,4-7-1 16,3-7 0-16,-2-4 1 16,4-2-2-16,0-5 1 15,0-8-1-15,1 1 3 0,-1 1 3 16,3-2 2-1,-1 0 2-15,3-6-2 0,4-4-1 16,-3 1-2-16,7-4-4 16,4 1-1-16,4-1-3 15,6 2-1-15,12 3-2 16,5-3 0-16,7 3 0 0,3 2-2 16,5 1 1-16,8 2 4 15,8 1 0-15,4-1 16 16,3 0 10-16,2-5 0 15,-4 0 14-15,-5 0-13 0,-19-4-2 32,-8-1 0-32,-20-6-7 15,-7 2 0-15,-2 3-1 16,-10-5-1-16,4 0-2 16,-2-3-1-16,-8-5-4 15,9-1-4-15,-4-12-1 0,-1-6 1 16,-1-18-4-1,-4-7 2-15,-2-29 0 0,1-5-1 16,-2-21 3-16,-1-12-1 16,-3-7 0-16,2-9-1 0,3-9 2 15,2 2 2-15,-1 2 3 16,1 0 2-16,-2-4 1 16,0-1 0-16,-2-7-5 15,-6-6 0-15,-1 0-4 16,-7-4 0-16,3 0-1 15,1-4-1-15,-1 5-2 0,1 2 1 16,2 11 1 0,-1 8 0-16,0 12 3 15,6 8 0 1,-7 10 3-16,5 9-2 0,-1 6-1 16,-3 1-2-16,-1 1 0 15,-9 8 0-15,4 14 0 16,-4 11 1-16,3 24 3 15,2 4 0-15,-6 12 0 16,-2 4-2-16,2 4-5 16,5 1-1-16,7-2-3 15,5-1-1-15,5 3-1 0,2 2 1 0,0-2 3 16,-1 5 0-16,-1 3 0 16,-3-1-1-16,1 9-1 15,-6 3 0-15,4 3-1 16,1 2 1-16,-5 4 1 15,5-4 1-15,-5 1 1 32,3 4-1-32,-1-1-5 0,-1 2-5 15,-2 2-6-15,-7 1-3 16,-20 10-4-16,-7 2 3 16,-18 12-15-16,-13 8-6 0,-10 4 7 15,-12 7 5-15,-5-11 5 16,6-4-20-16,18-12-69 15,18-11-50-15,34-19 79 16</inkml:trace>
  <inkml:trace contextRef="#ctx0" brushRef="#br0" timeOffset="1566.52">13398 6758 884 0,'-2'0'128'0,"-3"-2"116"0,2 2-16 0,1-1-35 0,1-1-10 0,1 2-12 0,-3-1-17 0,-2 1-44 16,2 4-24-16,0 12-46 15,0 14-14-15,-2 14-14 16,2 11-3-16,4 15-5 15,7-1-1-15,2 1-1 16,1-10-1 0,1-10 0-16,-1-4 4 0,-3-13-62 15,-3-3-52-15,1-13-210 16,-4-4 172-16</inkml:trace>
  <inkml:trace contextRef="#ctx0" brushRef="#br0" timeOffset="2032.28">13782 6983 1298 0,'2'-12'115'0,"0"4"109"0,-4 3-60 0,0 15-31 0,-1 5-33 0,0 14-68 0,3 7-17 0,6 2-10 0,-1 3-5 15,9-13 0-15,7-2 1 16,3-17 10-16,1-7 11 16,0-2 26-16,-4-11 13 0,-3-8 7 15,-3-8-1-15,-9-9-26 16,2 10-15-16,1 12-21 16,-1 6-14-16,5 18-8 15,4 2 0 1,8 14 5-16,4-1 6 0,7 0 6 15,2-8 3-15,1-7 15 16,-2-9 15-16,-14-5 45 0,1-6 21 0,-16-12 19 16,-2 0-1-1,-9-6-33 1,-6-9-20-16,-4-7-32 16,-3-6-18-16,-4-4-29 15,-1 4-23-15,9 17-68 16,2 11-52-16,5 15-159 15,2 10-173-15,8 10 277 16</inkml:trace>
  <inkml:trace contextRef="#ctx0" brushRef="#br0" timeOffset="2676.79">14697 6963 1719 0,'-3'-16'163'0,"-11"-4"82"0,-10-6-29 0,-10 3-90 0,2 1-50 0,-4 15-66 0,6 12-15 0,0 20-23 15,0 5-6 1,14 11-6-16,4 0 0 0,7-6-2 16,11-3 4-1,8-18 14-15,7-9 9 0,4-9 15 16,2-7 3-16,0-9 18 15,1-1 5-15,-6-5 23 16,-1-4 7 0,-7 11-6-16,-3 0-4 0,-9 17-26 15,4-1-13-15,-6 19-15 16,-2 9-2-16,1 10 2 16,1 3 4-16,4-13 4 15,6-6 0-15,7-13 1 16,7-4 2-16,1-12 4 0,2-1 2 15,-2-8 2-15,0-1-1 16,-9 4-1-16,0 0-2 0,-3 7-3 31,-5 4-3-31,-1 3-3 16,-2 4-3-16,0 6-4 0,1 6-1 16,5 6 3-1,-3 1 1-15,11-7 0 0,2-8 2 16,4-6 2-1,0-4 2-15,-1-12 8 0,-1-3 6 16,-8-5 9-16,-3-1 3 16,-2 0 23-16,-4-2 6 15,2 8-5-15,-8 5-6 0,0 14-41 16,0 14-8 0,0 26-7-16,3 13 3 0,-6 23 11 15,1 6 2-15,-10-6 1 16,-3-5 1-16,-11-11 0 15,0-5-5-15,-5-3-13 16,-2-2-14 0,12-7-42-16,-15-7-30 0,3-12-121 15,1-8-37-15,-20-18 128 16</inkml:trace>
  <inkml:trace contextRef="#ctx0" brushRef="#br0" timeOffset="4764.64">10788 3814 659 0,'5'-11'167'0,"-5"1"210"0,5 5-94 0,4 2-22 0,-1-3-36 0,-11 4-75 0,3 2-31 0,-6 5-50 0,-4 14-25 15,13 19-25-15,-3 11-3 0,3 11-10 32,2 3-1-32,-3 0-2 15,-1-3-1-15,9-13-2 16,2-9-20-16,-12-25-80 15,15-6-73-15,8-19 85 16</inkml:trace>
  <inkml:trace contextRef="#ctx0" brushRef="#br0" timeOffset="5061.6">11050 3809 938 0,'-5'5'205'0,"-4"6"233"0,1 9-280 0,5 5-21 0,0 13-88 0,6 8-28 0,8-2-18 16,3 3-3-16,11-9-1 16,4-6 0-16,7-15 22 15,2-9 25-15,-7-9 49 16,1-9 15 0,-7-9 11-16,-4-3-13 0,-10-5-23 15,-3-1-5-15,-18-1-19 16,-6-4-7-16,-10 3-24 15,-11-3-12-15,-2 8-45 16,-1 6-38-16,4 8-81 16,5 5-61-16,13 11-286 15,13 7 292-15</inkml:trace>
  <inkml:trace contextRef="#ctx0" brushRef="#br0" timeOffset="5397.35">11402 3801 654 0,'11'-24'148'0,"6"4"249"0,-1-1-181 0,3 4-1 0,6 4-30 16,0 7-72-16,2 3-19 0,3 6-34 0,-8 3-12 0,0 10-24 0,-3 2-10 15,-9 7-6-15,-5 6 0 16,-16 7 0-16,-8 6 0 16,-8 7-2-16,3 1-2 15,-3 3 0-15,8-1-1 16,8-9-2 0,11-2-1-16,15-10-2 0,8-9 1 15,17-16 1-15,-3-7 1 0,11-15 2 0,-4-10-52 16,3-12-98-16,-4-11-182 15,-7-4 169-15</inkml:trace>
  <inkml:trace contextRef="#ctx0" brushRef="#br0" timeOffset="5697.27">12014 3536 1358 0,'0'21'108'0,"-3"4"28"0,-7 5-6 0,1 9-55 0,-4 5-40 0,5 5-31 16,4-1-3-16,10-7-4 0,5-8 0 0,16-21 0 0,0-5 3 0,12-14 15 16,-3-5 8-16,-6-14 23 15,2 0 12-15,-16-6 17 16,1 12 8-16,-6 7 2 15,-3 5-6-15,-6 24-24 16,-2 4-15-16,1 29-25 0,2 6-5 16,7 12-11-16,-4-1 13 31,7-8-112-31,2-4-61 16,3-15 90-16</inkml:trace>
  <inkml:trace contextRef="#ctx0" brushRef="#br0" timeOffset="6123.24">11247 4489 1128 0,'3'4'144'0,"-3"-4"197"0,-6 5-112 0,-5 1-5 0,-5 2-42 0,-14 3-96 0,-8 4-28 0,-4 5-39 0,2 1-11 0,12 4-11 15,6 5-4-15,16-2-4 16,2 2-1-16,17 3-2 16,8-4 2-16,13-6 3 15,10 2 3-15,2-1 5 16,-3-3 1-16,-8 5 3 16,-10 6 1-16,-20-2 2 15,-7 6 1-15,-17-1-21 16,-8-7-37-16,-6-2-112 0,-2-11-117 15,9-7 148-15</inkml:trace>
  <inkml:trace contextRef="#ctx0" brushRef="#br0" timeOffset="6597.07">11512 4739 1317 0,'16'4'98'0,"6"-3"19"0,2-9-12 0,-5-9 16 0,6-5-46 0,-6-7-18 0,-6 9-8 0,-4-2 1 0,-15 8 12 0,-7 6 1 0,-12 11-8 0,0 6-11 0,-4 24-27 15,1 10-9-15,-1 17-10 16,9 5-2-16,12-2-2 15,6-8 0-15,28-14-1 16,1-11 0-16,15-22 2 16,5-8 0-16,-4-18 3 15,1-7-2-15,-3-16-8 16,-1-6-1 0,-2-15 1-16,-2-4 3 15,-11-3 12-15,-8-4 6 0,-6 4 26 16,-4-1 19-16,-7 25 43 15,-3 8 22-15,-2 28-5 16,2 15-18-16,-5 20-43 16,3 13-25-16,-1 16-24 15,4 8-4-15,5 5 2 16,5-6-27-16,3-7-83 16,3-6-48-16,1-10-195 15,-1-4 190-15</inkml:trace>
  <inkml:trace contextRef="#ctx0" brushRef="#br0" timeOffset="6946.89">11774 4791 1306 0,'22'-7'152'0,"5"-1"67"0,11-10-22 0,11 1-13 0,6-2-58 0,7-3-23 0,-1-2-34 16,-9 7-12-16,-12 1-16 15,-14 8-5 1,-13 2-5-16,-11 6 6 16,-2 3-2-16,-11 2-6 15,-7 11-11-15,-4 4-11 16,5 9-10-16,1 5-1 16,8-1-1-16,7 2-2 0,12-5 1 15,6 0-1-15,18-5 2 16,-4 0 2-16,2-4 3 15,-6 3 2-15,-13 1 2 0,-4 2 2 16,-20 1-3-16,-5 2-5 16,-20-3-32-16,3-7-27 15,-17-6-101-15,-1-6-106 16,-15-11 149 0</inkml:trace>
  <inkml:trace contextRef="#ctx0" brushRef="#br0" timeOffset="7729.93">12352 352 802 0,'-2'-3'155'0,"2"-2"146"0,-3 5-19 0,1 8-32 0,-4 6-28 0,3 8-34 0,0 4-15 0,3 10-53 15,0 2-30-15,1 4-53 16,9 9-15-16,-2 4-16 0,1-3-2 16,2 0-3-16,0-5-1 15,-8-7-37-15,-1-4-41 16,-4-17-128-16,-2-2-113 16,-4-14 169-1</inkml:trace>
  <inkml:trace contextRef="#ctx0" brushRef="#br0" timeOffset="7979.69">12153 483 1215 0,'1'-17'132'0,"3"2"128"0,10 3-39 0,8 2-13 0,3 6-25 0,13-4-52 0,-3 5-21 15,6 3-40-15,1 4-17 16,10 11-26-16,-1 3-9 15,-4 9-10-15,0 3-4 0,-17 8-2 0,-4 0 1 16,-20 5 2 0,-8 1 2-16,-18 1 3 15,-10 3-6-15,-14-3-27 16,-7-5-24 0,-1-13-62-16,-3-4-44 15,4-20-100-15,1-4-188 0,1-13 258 16</inkml:trace>
  <inkml:trace contextRef="#ctx0" brushRef="#br0" timeOffset="8630.06">12849 338 1360 0,'3'3'196'0,"0"5"54"0,-2 5-39 0,-1 1-27 0,0 5-112 0,0 4-22 0,2 9-20 0,0-1-13 0,-1 7-11 15,1 2-2-15,2-2-2 16,0-1 1-16,-3-8 2 16,-1-2 2-1,-1-10 1-15,-3-4 3 16,4-12 4-16,-3-1 3 15,6-17 1-15,1-7 1 0,0-22-3 16,6-7-2-16,-2-10-2 16,-4 0-1-16,-4 7-3 15,0 8 2-15,0 18 1 16,0 7 0-16,0 12-3 16,2 7-3-16,-2 4-7 15,2 0-3-15,7 3-4 16,1 8 0-16,2 5 3 0,2 7 2 15,1 3 3-15,-4 0 0 16,3-4 1-16,0-3 1 16,0-3 1-16,2-5 0 15,-2-5 1-15,-1-6 1 0,3-7 3 16,-2-8 1-16,5-8-1 16,7-6 0-1,4-10-2 1,0-2 0-16,-1 0-1 15,-4 3-2-15,-1 8 12 16,-8 6 7-16,-4 10 13 16,-1 5 4-16,-3 7-8 0,-3 4-9 15,4 7-15-15,-1 7-5 16,10 9-7-16,-3 10-1 16,4 12 1-16,5 4-1 15,-2 4 3-15,0 0 7 0,-3-4-60 16,-6-2-36-16,-1-4-27 15,-2-2 29-15</inkml:trace>
  <inkml:trace contextRef="#ctx0" brushRef="#br0" timeOffset="10378.32">15963 1137 568 0,'-5'-1'172'0,"5"-5"-88"0,-2-4 173 0,2-1-103 0,0 0-17 0,2 2 18 0,4 1-22 0,-1-2-29 0,3 5-3 0,-2 5-19 16,2 2-11-16,2 14-19 0,-7 9-6 15,1 21-3 1,1 9-4-16,-2 29-16 15,-3 12-6-15,2 24-8 16,-2 6-3-16,-2 24-4 16,-1 7-2-16,-3 33 0 15,1 2-1-15,-6 11-5 0,0-10-1 16,6-24-2-16,-1-16-4 16,4-42-1-16,2-14-2 15,4-36-26-15,3-18-18 16,-3-26-62-16,2-14-47 15,-3-31 92-15</inkml:trace>
  <inkml:trace contextRef="#ctx0" brushRef="#br0" timeOffset="11494.95">16229 1177 170 0,'-9'-21'39'0,"-2"-2"35"0,1-3-7 0,6 8-12 0,-7 2 24 0,1 8 22 15,-3-2-4-15,-1 10 8 16,-2 0-4-16,1 4-10 0,1 3 9 16,2-5-3-16,11-2 3 15,-2 0 17-15,-2 0-7 0,18-9-26 32,-1-4-11-32,15-9-19 0,3-3 1 15,5-4 2-15,1 1-5 16,-4 4-6-1,1 2-2-15,3 11-9 0,-4 2-2 16,12 7-8-16,0-3-3 16,13-1-2-16,9-2-2 15,18 0-2-15,12-4-2 16,2-1 9-16,4 0 4 0,-4 1 8 16,8 1-1-1,15 9-8-15,12 1-4 0,9 1-11 16,-2 0 0-16,10-5-6 15,-2 0-1-15,15-7 0 16,-1 1-1-16,-10-1 1 16,-6 6 0-16,-12 0 1 15,-7 1 1-15,-25 5 2 16,-13 0 1-16,-39 0 1 16,-3 5 2-16,-25-4 3 15,-4 4 2-15,-13-2 1 0,-2-1-2 16,-2-2-2-1,-1 1-3-15,3-1-6 16,-1 2 0-16,4 6-5 16,-1-6 2-16,-2 7 5 15,-1-1 4-15,1 8 7 16,-3 1 1-16,0 8-1 16,0 5-3-16,-2 8-4 15,1 9-1-15,2 9-3 16,1 8-3-16,4 21-1 0,-3 5-1 15,-3 22-2-15,0 6 2 16,-8 12-2-16,2 7 0 16,-6 11 0-16,-3 7 0 15,0 7 0-15,-1-7 1 0,10-16 3 16,4-15 0-16,5-15 4 16,2-7-2-16,3-20 2 15,-7-6 0 1,-2-19 2-16,-1-13 2 15,-9-14 4-15,-2-9 3 16,-4-10 6-16,-5-5 3 0,-6-6-2 16,-10-5-3-16,-11-1-10 15,-5 1-6-15,-20 2-6 16,-3 1-4 0,-18 4-2-16,-6 0-1 15,-8 1-3-15,-6 5 0 0,-22-5 1 16,-11 1 1-16,-9 3 5 15,1-2 2-15,-9-1 1 0,-7-2 1 16,-8 1 0-16,-3 0-1 16,-11 3-1-1,1 2 0-15,-4 3-1 0,-5 4 1 16,32 0-1-16,7 0 0 0,34-1-6 16,26-3-8-16,39-8-46 31,15-3-32-31,22-3-93 15,11-8-51-15,26-8 128 16</inkml:trace>
  <inkml:trace contextRef="#ctx0" brushRef="#br0" timeOffset="12144.66">16531 907 835 0,'0'0'144'16,"1"-3"-67"-16,6-6 183 0,-4 2-100 0,3 1-9 0,2 4 4 0,4 10-59 0,6 6-31 0,7 18-19 0,5 12-7 0,-2 22-16 16,-1 15-7-16,-11 42-11 15,-2 20-3-15,-6 40-2 16,-5 22 0-16,-3 26-1 16,0 0 0-16,3-2 0 0,4-7-3 15,2-39-2-15,5-17 1 0,5-43 0 16,3-25-3-16,1-37-25 15,-5-18-25 1,-3-32-115-16,-1-21-100 0,2-37 151 16</inkml:trace>
  <inkml:trace contextRef="#ctx0" brushRef="#br0" timeOffset="12461.22">17681 943 1267 0,'-7'-6'131'0,"-8"1"89"0,-7 20-90 0,-5 7 7 0,-2 8-21 0,4 0-13 0,3-5-15 0,6 0-13 15,4 5-24 1,7 8-9-16,0 25-10 0,5 17-6 15,5 37-15-15,1 11-2 16,5 19-6 0,2 1-2-16,3 13-1 15,3 1-2-15,-2 5-35 16,-1 0-52-16,-5-15-107 0,4-6-35 16,-3-29 11-16,-1-16 10 0,0-44 150 15</inkml:trace>
  <inkml:trace contextRef="#ctx0" brushRef="#br0" timeOffset="12860.93">18245 880 1087 0,'18'-28'121'0,"-6"6"161"0,-1 5-59 0,-9 15-14 0,-2 5-40 0,-5 30-94 0,-1 19-27 0,-3 35-7 31,1 20-4-31,-3 32-11 0,1 11-2 15,7 14-13 1,3 0-2-16,11-3-4 16,2-4 1-16,7-11 0 15,4-5-1-15,-2-14-1 16,-3-6 0-16,-3-9-6 16,-10-2-24-16,2-18-114 0,-5-7-70 15,2-19-339-15,4-4 305 16</inkml:trace>
  <inkml:trace contextRef="#ctx0" brushRef="#br0" timeOffset="13644.17">17261 3960 947 0,'2'-3'136'0,"-2"2"110"0,0 1-31 0,-4 4-63 16,-3 4-47-16,0 6-61 0,-2 5-13 0,-4 13-14 0,1 7-8 0,-3 21-10 16,-5 6-2-16,-7 12-10 0,0 1-24 15,-1-4-20-15,3-5-1 16,9-12 5 0,9-12 25-16,14-15 20 0,5-5 2 15,15-15 4-15,0-11 2 16,12-11 6-1,12-10 2-15,-1-11 8 16,3-5 6-16,-5-1 23 16,-7 2 17-16,-17 10 35 15,-8 4 10-15,-13 14 3 16,-3 4-15-16,-3 15-44 16,-2 14-19-16,0 21-32 15,5 6-2-15,5 12 1 16,1-1 1-16,7-7 0 0,0-4-3 15,2-13-84-15,3-4-46 16,-6-16 68 0</inkml:trace>
  <inkml:trace contextRef="#ctx0" brushRef="#br0" timeOffset="14077.13">17774 4325 1227 0,'3'8'117'0,"0"10"33"0,3 12-65 0,1 8 7 0,1 19-75 0,-4 0-16 0,4-4-5 16,2-7-3-16,7-22-2 15,10-8 2-15,9-16 9 0,0-10 8 16,-7-6 39-16,-1-6 21 15,-7 6 36-15,-6-2 2 16,-3 10-28-16,-3 0-26 16,-6 11-50-16,2 6-8 15,9 12-11-15,7-1 2 16,13 2 8-16,1-6 3 16,9-8 2-16,-1-8 5 15,-7-5 21-15,-6-4 18 0,-9-10 34 16,-4-1 11-1,-4-12 3-15,-4 2-6 0,-11-9-22 16,-5-4-12 0,-11-3-20-16,-6-7-17 15,-4 2-43-15,-5 1-39 16,6 13-113-16,7 9-66 16,7 14 126-16</inkml:trace>
  <inkml:trace contextRef="#ctx0" brushRef="#br0" timeOffset="14726.85">18660 4325 1559 0,'-9'-18'80'0,"-16"-9"57"0,-2 7-24 0,-2 12-40 0,1 11-34 0,-7 30-39 0,7 10-11 0,0 12-5 0,4 5 4 0,18-11 3 0,9-6 1 0,13-17 2 0,2-5 3 0,8-10 11 16,-3-10 13-16,3-8 30 0,-1-8 16 15,0-7 19-15,-1-6-2 16,-7-2-16-1,2 3-14-15,-10 2-23 0,-1 6-12 16,-3 13-27-16,0 6-9 16,-5 25-4-16,-2 3 2 15,-2 12 13-15,4-2 6 16,7-13 3 0,3-8 1-16,4-11 2 0,2-6 1 0,-2-3 4 15,2-8 1-15,3 0-4 31,-5 2-2-31,-3 7-7 0,-5 2-4 0,-1 10-6 32,-3 2 0-32,-1 4 2 0,1 5 1 15,10-6 3-15,3-2 2 16,13-8 1-16,4-5 1 0,2-5 6 16,-1-8 2-16,-4-7 15 15,-4 1 11-15,-4-2 5 16,-6 7 0-16,-7 11-21 15,0 8-16-15,-3 20-13 16,0 11-5-16,-4 18-7 16,5 6-13-16,1 6-43 15,-6 2-30-15,-2-5-62 0,-2 2-13 16,-18-9-7-16,1-4 18 16,-14-12 23-1,-5-10-50-15,-8-11 133 0</inkml:trace>
  <inkml:trace contextRef="#ctx0" brushRef="#br0" timeOffset="15009.97">19441 4402 1020 0,'-9'8'159'0,"-7"3"74"16,-22 11-12-16,-8 3-25 0,2 5-72 0,2 2-25 0,21-4-68 0,10-3-33 0,21 2-16 15,12 0 0-15,16 8 10 16,6 2 8-16,-3 3 2 16,3 1-1-16,-24 1-2 15,-10-1-1-15,-28 2-11 0,-19-5-18 16,-19-8-45-16,-5-2-49 31,-13-14 63-31</inkml:trace>
  <inkml:trace contextRef="#ctx0" brushRef="#br0" timeOffset="15826.52">14797 1339 708 0,'3'-3'151'15,"5"-6"90"-15,0 1-63 0,1 0-2 0,5 0-78 0,4 2-22 0,-1 1-29 0,8 5-12 0,2 6-18 16,0 7-5-16,9 3-6 16,-9 6-3-16,-3-2 1 15,-10 4 5-15,-17 3 6 16,-11 3 5-16,-12-2 13 16,-5 5-2-1,-9-1-1-15,3 1-3 0,-1 3-16 16,6-3-5-16,8-1-6 0,12-1-2 31,13-5-1-31,9-6 2 0,14-1 1 16,1-6 1-1,5-10-2-15,0-3 1 16,9-13-58-16,5-4-52 0,1-15-255 16,2 1 208-16</inkml:trace>
  <inkml:trace contextRef="#ctx0" brushRef="#br0" timeOffset="16092.95">15270 1317 761 0,'-6'7'159'0,"0"-1"173"0,-4 11-153 0,4 2-15 0,-2 11-41 16,5 2-28-16,3 1-34 16,1 0-13-16,12-5-20 15,1-1-2 1,10-3-5-16,3-2 0 0,-1 0 4 15,1-3 0 1,-2 3-3-16,-1 3-2 16,-14 2-5-16,-7 0 0 15,-16 0 1-15,-12-1-2 16,-5-4-17-16,-6-3-24 16,-2-8-61-16,0-3-37 15,5-8-184-15,4-4 179 0</inkml:trace>
  <inkml:trace contextRef="#ctx0" brushRef="#br0" timeOffset="16492.95">15149 1338 874 0,'8'0'165'16,"1"0"239"-16,-1 0-189 0,12-3-42 0,6-5-44 0,10-5-77 0,8-3-19 0,14-1-7 0,2 0-6 0,0 4-9 15,-6 7-2 1,-15 3-1 0,-9 7 4-16,-17 12 7 15,-5 8 2-15,-11 17-1 16,-7 8-4-16,2 15-9 16,-1 2-5-16,9 7-2 0,3-7 0 15,10-14 1-15,6-6 0 16,-2-16 1-16,7-6 2 15,-1-12 3-15,-2-9 2 16,1-4 7-16,-5-9 2 16,1-10 10-16,-6-2 1 15,-4-13 5-15,-2 5 5 0,-12-1-3 16,-5 12-3 0,-11 16-33-16,-11 9-16 0,-10 29-59 15,-4 4-44-15,-2 4-89 16,10 4 104-16</inkml:trace>
  <inkml:trace contextRef="#ctx0" brushRef="#br0" timeOffset="16975.8">14906 2263 883 0,'9'-4'170'0,"-1"-4"133"0,-5 6-106 0,-6 2-7 0,-10 5-86 16,-1 4-35-16,-8 7-42 0,-3 6-12 0,-2 0-14 15,7-4-3-15,13 4-4 16,7-6-2-16,14 7 1 15,2-5 3-15,11 5 4 16,-2 1 4-16,1-4 1 16,-3 4 1-16,-12 0 2 15,-6-1 1-15,-11 3-9 16,-12-1-8-16,-13 0-66 16,1-3-38-16,-11-8-198 0,-3-1 174 15</inkml:trace>
  <inkml:trace contextRef="#ctx0" brushRef="#br0" timeOffset="17442.31">15004 2483 626 0,'36'-2'143'0,"-1"-1"72"0,-2-8-16 0,0-5-14 0,-5-4-66 0,-1-2-18 16,-7-1-13-16,-4 1-3 0,-6 2-8 0,-9 1-1 0,-9 2-2 16,-4 1 7-16,-4 11-9 15,2 5-14 1,-5 5-35-16,5 15-23 0,3 13-20 0,4 8-3 16,9 5 8-1,9 0 4-15,8-11 6 16,8-4 2-16,3-15 2 0,0-2-1 15,0-12 2-15,1-5-1 16,-4-13-5 0,-2-5-1-16,-3-12-2 15,0-9 2-15,1-15 6 16,-1-8 3-16,-7-12 8 16,-4-4 12-16,-6 7 16 15,1 11 15-15,-6 30 40 0,-1 16-6 16,-5 26-23-16,2 13-19 15,-2 24-43-15,5 11-8 16,5 12 5-16,-1 2 1 16,10-6 0-16,-2-4-20 15,0-10-95-15,2-5-60 16,-4-9 80-16</inkml:trace>
  <inkml:trace contextRef="#ctx0" brushRef="#br0" timeOffset="17775.91">15377 2271 1184 0,'34'-25'110'0,"-1"1"58"0,5 2 12 0,4 8-26 0,-2 3-41 0,-7 8-48 0,1 1-10 0,-10 4-18 16,-5 1-7-16,-11 5-2 15,-7 3-1-15,-5 0-3 16,-7 6-4-16,-4 7-13 16,-3-2-5-16,5 10-5 15,2 1-2-15,11 0 0 16,3-3 0-16,10 1 0 16,4-4 2-16,-1-1 2 15,4 0 1-15,-9 1 3 16,-6 2 1-16,-10 4-16 0,-12 0-19 0,-13 1-45 15,-9 3-28-15,-23-3 16 32,-15-4 29-32</inkml:trace>
  <inkml:trace contextRef="#ctx0" brushRef="#br0" timeOffset="18642">17193 5534 871 0,'-9'0'130'0,"-2"0"238"0,-2 0-208 0,-9-3-26 0,0-3-15 0,-11 3-78 0,6 4-19 0,2 10-18 0,-2 2-4 0,14 10-6 15,2 4-1-15,11 3 3 16,11 5 2 0,5-5 12-16,9 5 4 15,12-7 9-15,0 2 9 16,3-6 0-16,-7-4 0 0,-12 4 2 16,-7-4 4-1,-16 7 11-15,-10 1 1 0,-20-1-13 16,-12 0-27-16,-11-10-62 15,-1-2-58-15,-2-15-142 16,4-2-81-16,15-11 169 16</inkml:trace>
  <inkml:trace contextRef="#ctx0" brushRef="#br0" timeOffset="19157.98">17253 5714 1111 0,'25'22'152'0,"-1"-1"93"15,-2-1-79-15,-4-3-31 0,5-7-62 0,4-5-17 0,11-9-8 0,1-3 0 0,1-9-3 0,-4-2 1 16,-15-2 7-16,-7 4 9 16,-16 0 14-16,-12 2 0 15,-16-3-4-15,-9 1-13 0,-4 13-26 16,-3 3-13-1,5 16-31-15,5 11-6 16,9 12-7-16,7 7 1 0,15 4 4 16,13-3 2-16,19-4 4 15,10-8 3-15,15-15 2 16,13-6 2-16,5-14 3 16,1-11 3-16,-10-15 3 15,-7-6 3-15,-10-17 4 16,-2-3 2-16,-8-13 13 15,0-4 11-15,-15-8 23 16,-3-5 11-16,-14 3 4 16,-2 6-2-16,-8 20-12 15,1 12-6-15,1 27-14 16,5 12-12-16,-3 7-32 16,3 20-11-16,4 27-9 15,2 16 3-15,4 19 14 16,2 1 1-16,-1 0-35 15,-4-9-44-15,3-16-72 16,1-9-55-16,-4-16-41 0,2-2 126 16</inkml:trace>
  <inkml:trace contextRef="#ctx0" brushRef="#br0" timeOffset="19342.64">17714 5484 1391 0,'-8'-16'178'0,"0"5"164"15,13 11-155-15,12 6-86 0,2 7-37 0,13-1-39 0,5-2-6 0,11-10-7 0,7-3-7 0,5-10-87 16,9-1-54-16,-1-3 71 16</inkml:trace>
  <inkml:trace contextRef="#ctx0" brushRef="#br0" timeOffset="19508.5">18301 5574 1194 0,'4'0'186'0,"7"1"109"0,12-1-118 0,2 0 15 0,2-3-124 0,-1-5-36 0,1 2-38 0,-5-2-51 0,4 5 36 15</inkml:trace>
  <inkml:trace contextRef="#ctx0" brushRef="#br0" timeOffset="19924.57">18809 5790 1247 0,'6'-33'204'0,"3"1"139"0,-12-7-99 0,-3 2-28 0,-16-1-85 15,-7 5-36-15,-5 24-63 0,-7 6-28 0,0 30-38 0,1 10-6 0,7 20-11 16,11-3-8-16,16-5 5 15,9-5 2-15,17-19 23 0,6-4 17 16,2-9 23-16,0-12 6 16,-5-6 21-1,-1-7 10-15,-8-7 10 16,-2-5 7-16,-5-9-2 16,1 6-10-16,-4 8-10 15,3 2-4-15,-6 18-17 16,1 3-4-16,-1 18-15 15,4 7-7-15,-2 8-3 16,2 2-6-16,5-6-56 16,2-1-27-16,10-13 10 15,5-6-253-15,6-12 242 16</inkml:trace>
  <inkml:trace contextRef="#ctx0" brushRef="#br0" timeOffset="20193.66">19250 5432 1453 0,'-28'14'182'0,"-8"2"80"0,-2 4-102 0,2 4-25 0,9-7-107 16,11 5-25-16,14-6-12 0,10 1-2 0,14 4 1 15,7 4 4-15,9 10 4 16,-4-2 2-16,-4 8 0 15,-6 1 0-15,-13-2 0 16,-9-2 0-16,-12-4-18 16,-7-2-12-16,-13-5-41 15,-6-5-24-15,-9-16-98 16,4-3-100-16,-1-11 167 0</inkml:trace>
  <inkml:trace contextRef="#ctx0" brushRef="#br0" timeOffset="20490.57">19605 5473 986 0,'-4'-2'224'0,"-11"2"293"0,-4 2-225 0,-18 7-89 0,-8 5-37 0,0 8-76 0,-3-3-26 0,17 3-47 0,7-1-14 15,18 4-18-15,12 4-4 16,13-1 2-16,8 8 3 16,3 2 11-16,-3 3 1 15,-12 5 3-15,-2 1 2 0,-14 2 0 16,-12-8 1-16,-14-5-10 16,-8-6-16-16,1-16-79 15,4-4-54-15,4-20-77 16,9-8 100-16</inkml:trace>
  <inkml:trace contextRef="#ctx0" brushRef="#br0" timeOffset="20783.93">19615 5779 1204 0,'5'11'93'0,"-2"3"47"0,-3 2-28 0,4 6-17 16,6-3-35-16,3 0-29 0,10-5-2 0,6-5 33 0,4-4 20 0,3-5 33 0,-6-3 17 0,-6-7 4 15,-4 2-1-15,-12-1 2 16,-6-7 0-16,-12-1-8 16,-7-5-10-1,-10 1-46-15,-1 1-27 0,-7 7-48 16,8 8-26-16,-9 5-57 31,1 7-40-31,7 2 22 0,-2 2 25 0</inkml:trace>
  <inkml:trace contextRef="#ctx0" brushRef="#br0" timeOffset="23641.1">20380 951 643 0,'0'-4'113'15,"0"-3"71"-15,0-4-27 0,-10 0-48 0,3 0-28 0,-3-1-5 0,-1 5 12 0,9 1 4 0,2 4 3 16,0 1-5-1,0 4 2-15,4 5-11 16,4 3-2-16,-5 6-3 16,0 5-13-16,-3 8-25 0,5 8-10 15,-5 6-17 1,-4-1-4-16,1-1-2 16,0-2 0-16,-2-2 0 0,-1-2 0 0,3-3-1 15,-8-4 1-15,8-12 2 16,-4 0 1-16,4-9 1 15,3-2-1-15,0-4-5 16,0-2-3-16,10 5-2 16,-4-5-1-16,7 0 3 15,7 0 3 1,-1-3 1-16,8 1 1 16,3-4-2-16,1 1 0 0,7 3-1 15,-1 2-1 1,4-1 0-16,0 1 0 0,6 1-1 15,0 3 0-15,12-3-1 16,5 1 0-16,6 2 1 16,-2-2 1-16,-8-2 1 15,-7 2 0-15,-4-4 4 0,-6-3 0 16,1-1 3-16,3-2 1 16,7-1 6-16,6-2 0 15,6-2 2-15,0 0-3 0,7 2-4 16,-5 0-3-1,-7 3-4-15,2 2 1 16,5 1-2-16,6 1 0 16,5 0 0-16,10 4 0 0,4 0 3 15,-7 0 5 1,1 4 8 0,-8-4 3-16,-3 0-2 0,4 0-3 15,10 0-6-15,8-2-2 16,-2 0-2-16,-1 1-2 15,-16-1 0-15,-10-2 0 0,-7 0-1 16,1 1 0 0,5 0-1-16,7-2-1 0,12 1-1 15,-6 0 0-15,2 1 0 16,-9 0 0-16,-3 3 0 0,2 2 0 16,-4 2 0-16,7 0 0 15,-2-4 14-15,7 3 4 16,-7-2 4-16,-5 1 3 15,-10 1-11-15,-12-3-2 16,-11-3-4-16,-1 1 0 16,-5 1-4-1,3-1-2-15,-2 1-2 16,7 1 0-16,8 0-1 16,3 0 0-16,5 0 1 15,-1 0-1-15,-1 1 2 16,-4 2 0-16,-18-1 3 0,-2 1 2 15,-17-3 6-15,-9 0 3 16,-1 0 6-16,6 2 0 16,-7-2-1-16,1 0-2 0,-1 0-6 15,0-2 0-15,0-1-1 32,3-3 2-32,2-1-1 0,-2 1-1 0,-3-3-1 15,0-1-3-15,-1-3-1 16,-6-1 0-16,6-1 0 15,-6-4 1-15,3-11 0 16,2-2 1-16,2-12 0 16,3-2-2-16,5-6-1 15,-3-1-1-15,1-1-1 16,-3 8-1-16,-1 8 1 16,-1 7 0-16,-2 10 1 15,-2 1-2-15,1 4 0 16,-6 0-1-16,5 4-1 15,0-3-1-15,-2 3 0 16,5 1 0-16,-1 4-3 16,1 6-3-16,-2-1-4 15,-9-2-1-15,0 2-4 0,-2 2 1 16,-6 0 2-16,-6 0 1 16,-8 2 4-16,-3-1 2 15,-7-1 3-15,1 2 0 16,-7-1 2-16,0-1 0 15,-6 0-1-15,1 0-2 0,-8 0-1 16,-1 0-1-16,-16 0 0 16,-14 2-1-1,-11-1 1 1,-6 3 0-16,6-1 0 0,1 0 1 16,-3 6 0-16,-6 2 1 15,-7 2 1-15,-5 0 2 16,9 1 0-16,8-2 1 15,-5-4 1-15,-3 3 0 16,-5-3 0-16,-3-3 0 16,17-3-1-16,7-2 0 0,1-2 1 15,2-1-1-15,-10 1 1 16,-3-1 0-16,5 0-2 16,9 3 0-16,-4 0 0 0,-2 3 0 15,-3 0 0-15,-11-1 0 16,9 6 0-16,7-5-1 15,4 3-1-15,2 2 1 16,-10 2 0-16,-1-4 1 16,3 2 0-1,5 3 0-15,11-5 2 16,14 4 0-16,11-4-1 16,8 0 0-16,11-1-1 15,0 1 0-15,3-1-3 16,3 3-3-16,10-5-17 0,3 2-20 15,9-4-53-15,5-1-27 16,2 0 61-16</inkml:trace>
  <inkml:trace contextRef="#ctx0" brushRef="#br0" timeOffset="24039.13">20533 742 668 0,'35'-10'126'0,"-5"-2"167"0,-2 4-84 0,-4 6-6 0,-4 2-35 0,-10 13-59 16,-2 10-19-16,-8 17-38 16,-4 6-10-16,-3 10-23 15,3 1-9-15,4-3-4 0,4-4-2 16,8-4-1-16,1-5-2 15,1-5-4-15,3 0-25 16,-2-9-103 0,-1-2-121-16,-8-12 133 0</inkml:trace>
  <inkml:trace contextRef="#ctx0" brushRef="#br0" timeOffset="24309.98">21235 704 1232 0,'-5'-3'101'0,"1"3"40"0,0 6 3 0,1 8-9 0,3 13-40 0,0 12-40 0,3 21-9 0,1 8-19 0,-3 6-14 0,2-3-9 0,-3-6 0 16,2-8 0-16,1-4-54 16,2-7-23-1,-1-3-76-15,6-13 63 16</inkml:trace>
  <inkml:trace contextRef="#ctx0" brushRef="#br0" timeOffset="24523.12">21765 742 1034 0,'0'-5'180'0,"10"3"-113"15,-4 1 189-15,8 7-146 0,-1 5-18 0,-2 16 6 0,3 8-48 0,-1 15-39 0,-2 1-2 0,0 2-4 0,0-1-2 0,-3-6-57 0,4-7-41 0,7-9-226 16,5-3 181-16</inkml:trace>
  <inkml:trace contextRef="#ctx0" brushRef="#br0" timeOffset="24707.84">22666 529 1329 0,'0'4'83'0,"0"25"-39"0,-3 6 64 0,-10 23-34 0,0 10-3 16,-2 7-22-16,0-4-24 0,6-3-20 0,0-13 2 0,9-6-69 0,1-5-209 0,9-9 174 0</inkml:trace>
  <inkml:trace contextRef="#ctx0" brushRef="#br0" timeOffset="24908.71">23272 508 1246 0,'11'-1'135'16,"0"9"244"-16,0 17-338 0,-8 9 2 0,-3 17-14 0,-2 6-19 0,1 3-34 0,-2 1-38 0,1-7-116 0,2-4-153 16,6-2 182-16</inkml:trace>
  <inkml:trace contextRef="#ctx0" brushRef="#br0" timeOffset="25122.52">24076 726 1567 0,'-1'3'8'0,"-1"25"16"0,-12 28 10 0,0-4 1 0,-2-2-12 0,0-9-43 0,10-14-158 0,-4-5 119 0</inkml:trace>
  <inkml:trace contextRef="#ctx0" brushRef="#br0" timeOffset="25305.46">24728 1065 2002 0,'1'1'-21'0,"-1"15"-72"0,5 14-85 0,8 7 88 16</inkml:trace>
  <inkml:trace contextRef="#ctx0" brushRef="#br0" timeOffset="26772.44">21732 2062 954 0,'0'0'127'0,"0"0"102"0,5 1-18 0,-2 5-54 0,2 4-16 0,2 7-27 0,6 13-21 0,-5 14-36 0,-5 7-14 0,3 1-25 15,-1 0-5-15,0-9-11 16,3-2-2-16,-7-8-35 15,1-7-32-15,-2-8-112 16,2-6-123-16,7-5 168 16</inkml:trace>
  <inkml:trace contextRef="#ctx0" brushRef="#br0" timeOffset="27084.22">21999 2147 909 0,'1'-13'189'0,"-1"4"232"0,0 4-256 0,0 5-8 0,0 13-82 16,-1 2-40-16,-3 20-26 15,1 0-1-15,3 1-3 16,3 0-1-16,8-9-1 0,5-2 3 16,6-14 20-16,4-6 6 15,5-10 10-15,5-7 9 0,2-9-5 16,2 1-3-1,-14-6 8-15,-3 1 4 0,-22-6 2 32,-10-1-5-32,-17 2-37 0,-2 0-23 0,-13 13-42 15,-3 6-22-15,6 11-68 16,6 1-46-16,15 4 94 31</inkml:trace>
  <inkml:trace contextRef="#ctx0" brushRef="#br0" timeOffset="27438.87">22445 2025 1190 0,'0'0'164'0,"0"0"115"0,0 0-137 0,0 0 22 0,3-3-95 0,3-2-36 0,10 5-14 15,11 2-3-15,1 11-13 16,7 4 0-16,5 10-3 16,-6 4 0-16,-7 1 0 15,-6 1 0 1,-18-3 0-16,-11 3 1 0,-17 3 3 16,-10 1 0-1,-4 4 1-15,5 0 0 16,8-5-1-16,5-6 1 15,18-5 1-15,3-1 1 0,13-12 3 16,5-4 1-16,16-8-2 16,3-8-11-16,9-6-70 15,2-8-44-15,4-8-147 16,0-6 136-16</inkml:trace>
  <inkml:trace contextRef="#ctx0" brushRef="#br0" timeOffset="27804.66">23120 1980 936 0,'-8'-13'170'0,"-3"7"201"0,2 6-162 0,-5 12-65 0,-4 7-30 0,-4 10-39 0,-6 7-15 0,-5 14-18 16,0 2-10-16,-2 0-17 16,11-3-9-1,12-11-7 1,12-8-4-16,14-9 2 0,9-6 2 15,12-10 5-15,5-6 5 16,-1-6 2 0,-1-2 2-16,-13-5 2 15,-1 1 4-15,-10 0 6 0,-3 2 2 16,-6 5 6-16,-4 6-3 16,4 3-10-16,-5 3-4 0,0 15-10 15,-5 3-4 1,10 4 2-16,1 8-1 0,7-4-3 15,6 3 2-15,-2-7-2 16,5-1 0-16,-4-7-8 0,4-4-18 16,-6-7-93-16,1-7-50 15,3-15 84-15</inkml:trace>
  <inkml:trace contextRef="#ctx0" brushRef="#br0" timeOffset="28304.39">23567 2144 1249 0,'4'-10'64'16,"0"-15"17"-16,-3 11 73 0,-2 1-19 0,-1 13 1 0,-7 17-63 0,-1 10-38 0,2 17-26 0,-1 1 3 0,9 2-3 0,3-3-6 0,16-8 2 16,0-1 1-16,9-14 6 15,4-4 2-15,-6-14 5 16,3-3 3 0,-5-9 11-16,-1-6 4 0,-7-8 12 15,3-4 11 1,-6 0-8-16,-2 8-2 0,-4 8-16 15,-7 11-18-15,0-1-14 16,2-1-6-16,1 8-8 16,5 8 3-16,14 5 4 15,-3-3 1-15,14 3 4 16,-1 0 3-16,2-5 7 16,1 0 9-16,-6-4 22 15,-6-10 11-15,-10-2 16 16,-5-9 0-16,-5-8-13 0,-6-6-10 15,-5-14-31-15,-5-9-17 0,1-12-33 16,-1 2-18-16,2 9-40 16,-2 5-21-16,5 19-71 15,4 7-70-15,2 11 146 16</inkml:trace>
  <inkml:trace contextRef="#ctx0" brushRef="#br0" timeOffset="29086.26">24348 2199 1134 0,'7'-27'108'0,"-3"0"91"0,-1-3-25 0,-5 2 29 16,-1-1-49-16,-10 9-66 0,-4 3-23 0,-3 15-45 0,-3 7-16 0,-3 15-16 0,-3 5-1 15,6 10 7-15,4-2 1 16,9 0 0-16,9-4 1 0,2-6-5 16,6-5-5-16,2-7-15 15,2-3-5-15,3-7 2 16,5-1 8-16,-3-11 23 15,0 0 9-15,-1-5 13 16,-2-2 14-16,0-1 16 16,-2-5-4-16,-2 8-15 15,-4 2-22-15,-5 14-34 16,-3 6-5-16,-10 16 4 16,5 5 9-16,2 5 13 15,-2 1 4-15,16-6 4 16,-2-5 1-16,10-7 3 15,1-5 2-15,-1-7 3 16,0-3 1-16,4-8 4 16,3-6 0-16,-3-5 1 0,4-8 2 0,3-9 1 15,-4 1-3-15,-2 7-9 16,-9 12-7-16,-7 16-13 16,-6 8-3-16,-7 11 3 31,0 9 1-31,0 1 8 15,8-2 3-15,9-4 2 0,4-2 1 16,4-10 2 0,7-3 2-16,-4-2 4 0,-2-6 3 15,-1-8 15-15,1-1 12 16,-4-1 19-16,-2-4 4 0,-4-2-11 16,0 4-14-16,0 5-26 15,-3 7-13-15,-1 11-13 16,3 8-2-16,-4 14 0 15,0 7 4-15,2 1 5 16,-4 5 1-16,-1-5-3 16,-3-2-2-16,-6-1-20 15,-2-7-22-15,-2-5-54 16,2-6-35-16,5-18-93 16,1-4-93-16,14-18 187 15</inkml:trace>
  <inkml:trace contextRef="#ctx0" brushRef="#br0" timeOffset="29382.32">25199 2181 1824 0,'-12'4'79'0,"-10"0"53"0,-7 4 10 0,-13-5-13 0,-6 2-38 15,-7-2-37-15,9-1-14 0,13-1-41 0,14 4-17 0,26 12-16 16,15 6-3-16,16 14 11 0,3 11 8 16,-2 7 14-16,-4 3 3 15,-13-1 1-15,-8 1 0 16,-14-7 0-16,-11-2-2 16,-25-15-6-16,-16-2-16 0,-16-16-55 31,-5-5-53-31,6-13-104 15,-3-9-244-15,15-12 286 16</inkml:trace>
  <inkml:trace contextRef="#ctx0" brushRef="#br0" timeOffset="30620.15">19638 223 371 0,'2'0'56'0,"1"0"76"0,-3 0-14 0,5-2-25 0,-2 1-6 0,3-1-12 0,-2-3 6 0,-4 4 36 15,0 1 9 1,0 0 7-16,1 1 7 16,2 7 8-16,2-5-1 15,-2 1-5-15,-3 2-9 16,2-6-28-16,-1 1-13 0,1-1-22 15,-2 2-9-15,0 0-11 0,3 7-6 16,2 8-16-16,0 4-7 16,2 6-13-16,-2 7-2 15,3-2-4-15,-5 4 0 16,4 0-2-16,-6-4 0 16,2 1-22-16,-4-3-25 0,1-3-76 31,0-3-55-31,0-7-151 15,0 0 175-15</inkml:trace>
  <inkml:trace contextRef="#ctx0" brushRef="#br0" timeOffset="31190.86">19687 757 857 0,'-1'4'131'0,"-1"-1"155"0,-9 6-124 0,-11-4-15 0,2 3-54 0,-14-2-64 0,4 5-14 0,4 5-11 0,5 1-4 0,7 4-5 0,6-1-1 16,10 4 2-16,7 1 1 0,13 4 4 16,-3-3 3-16,5 3-1 31,-2-2 0-31,0-4 0 15,-5-1 0-15,-6 0-1 16,-9-6 0-16,-13 1-4 16,-3 2-13-16,-15-4-55 15,-7-3-46-15,1-9-202 0,1 1 182 16</inkml:trace>
  <inkml:trace contextRef="#ctx0" brushRef="#br0" timeOffset="31792.41">19724 991 774 0,'4'-2'156'0,"4"-1"83"0,-1 3-71 0,4 0-4 0,-2 3-85 15,-1-1-20-15,0-2 3 16,-2 0-1-1,2-5 5-15,2 0-2 0,-3-1-16 16,6-2-6-16,-7-1-14 16,2-2 5-16,-5-2 11 15,-3-1 10-15,-3 1 7 16,-5 7-8-16,-4 6-33 16,-1 6-18-16,-3 16-18 15,-1 2-3-15,4 6 13 16,4 3 1-16,12 0 2 0,10 3-1 15,13-4 4 1,9-5 0-16,1-13 4 16,-2-1 0-16,-1-9 3 15,-6-4-1-15,-13-3 1 0,0-8 0 16,-5-5-3 0,-7-7-2-16,-2-7-3 0,2-7-1 0,-1-13 0 31,4-2 1-31,0-10 2 15,-1-1 2-15,4 7 3 16,0 0 0-16,-5 20 15 0,-1 12 9 16,-2 23 10-16,-5-9-7 15,-3 23-17-15,-1 6-12 16,4 19-11-16,-3 9 3 16,8 7 4-16,5-2 0 15,3 5 0-15,3-4 1 16,0-1-1-16,1-1 0 0,0-7 0 15,-1-6-26-15,-4-10-43 16,5-4-82-16,-1-12-30 16,0-4-50-16,0-11 110 0</inkml:trace>
  <inkml:trace contextRef="#ctx0" brushRef="#br0" timeOffset="31952.84">19861 863 1256 0,'6'11'77'0,"10"0"47"0,8-1-1 0,20-1-13 0,2-4-28 0,4 0-45 0,5-1-39 0,-7-4-229 0,-6 2 169 16</inkml:trace>
  <inkml:trace contextRef="#ctx0" brushRef="#br0" timeOffset="33035.47">21800 3456 1005 0,'3'-10'127'0,"-1"-1"92"0,-1-1 9 0,-2-3-31 0,-1 3-37 0,-8-2-36 0,6 1-13 0,-10 2-38 16,-4 3-13-16,1 2-30 15,-8 6-13-15,1 6-15 16,-4 8-6-16,7 15-7 16,4 10-1-16,6 19 0 15,7 7 5-15,8 9 2 16,4 7 1-16,-2 1 1 15,3 1 1-15,-7-9-37 16,-2 0-41-16,-6-11-112 0,-10-1-127 0,-11-12 174 16</inkml:trace>
  <inkml:trace contextRef="#ctx0" brushRef="#br0" timeOffset="33479.99">21292 3856 1654 0,'8'-17'122'0,"1"0"60"0,10-1-5 0,9 2-24 0,9 2-35 0,10 0-44 0,4-3-11 0,-3 4-26 16,3 7-11-16,-12 4-20 0,-5 4-7 15,-11 10-11-15,-9 6-3 16,-3 10-3-16,-6 5 3 15,-2 5 7-15,5-2 4 16,-3-9 6-16,8 0 2 16,2-14 3-16,0-4 0 15,3-12 5-15,1-5 3 16,7-16 5-16,2-2 2 0,-3-11 3 16,1-4 2-16,-11 2 6 15,-2 1 0-15,-8 11 1 16,1 5-2-16,-6 21-25 15,2-1-11 1,-2 16-15-16,1 11-5 16,5 16 8-1,1 7 9-15,9-4 4 0,4 3 1 16,4-11-13-16,-1-6-15 16,-1-11-56-16,1-6-55 0,2-15-170 15,0-10 174-15</inkml:trace>
  <inkml:trace contextRef="#ctx0" brushRef="#br0" timeOffset="33702.33">22260 3229 1516 0,'0'-11'183'0,"0"4"98"0,0 10-125 0,4 13-24 0,-8 20-78 0,4 12-15 0,-4 26-11 0,-3 6-8 0,3 7-14 0,2-5-2 16,2-3-5-16,10-7-22 0,2-5-63 15,2 0-47-15,10-11-157 16,1-11-97-16,1-16 211 16</inkml:trace>
  <inkml:trace contextRef="#ctx0" brushRef="#br0" timeOffset="34285.08">22477 3803 1161 0,'4'-97'159'0,"-1"0"176"0,-3-1-36 0,0 16-36 0,2 12-29 0,-2 34-94 0,2 11-36 16,-4 28-61-16,-4 13-31 16,-5 31-24-16,-4 18-2 15,3 12 11 1,-1 0 2-16,12-2 1 0,5-9 0 15,14-13 0 1,4-1 1-16,3-12 1 16,-4-7 1-16,1-17 0 15,-2-5 3-15,5-16 6 16,1-8 3-16,0-15 5 16,0-5 3-16,-4-14 2 15,-5 4-4-15,-6 10-12 0,-4 11-9 16,-7 22-28-16,-2 9-5 15,-1 18 4-15,1 8 2 16,5-2 20-16,12 3 4 16,11-9 2-16,7-8 1 0,7-6 5 15,-1-9 4-15,-5-2 5 16,-6-4 3 0,-14-4 9-16,-1-5 3 0,-10-11 7 0,3 3-3 15,-6-5-15 1,2 10-14-16,-1 14-25 15,1 2-6-15,6 29-2 16,-5 12 7-16,8 12 11 16,5 3 5-16,-4 10 4 15,10-2 2-15,-9-3 1 16,-5-1 2-16,-10-13-2 16,-9-5 7-16,-14-16 8 15,-8-4 1-15,-14-11 6 16,-5-7-11-16,-4-12-12 15,-4-9-13-15,7-11-65 0,-1-11-34 16,-1-15-55-16,4-9 69 16</inkml:trace>
  <inkml:trace contextRef="#ctx0" brushRef="#br0" timeOffset="35001.42">21995 5173 950 0,'15'8'157'0,"0"0"120"0,-5-10-47 0,-1-4 16 0,-9-10-63 0,-9-7-32 0,-9-11-59 0,-5-10-17 0,-9 0-33 0,-1 3-15 0,-3 8-29 16,6 11-15-16,1 17-20 15,11 15-6-15,2 18 1 0,-2 10 5 16,12 12-11-16,0 1 4 16,11-9 8-16,1-4 3 15,6-11 33-15,1-13 6 16,-2-7 32-16,3-7 1 16,2-12 32-16,3-2 7 15,0-16-13-15,3-3 6 16,-5-6-13-16,4-4 7 0,-8 9-4 31,-2 2-5-31,-10 15-15 16,-1 15-20-16,0 5-31 0,-1 21-6 15,1 14-5-15,0 3 6 16,9 1 12 0,7 1 1-16,4-10-32 0,6-5-23 15,7-9-64-15,3-6-52 16,5-15-72-16,8-10-146 15,3-10 229-15</inkml:trace>
  <inkml:trace contextRef="#ctx0" brushRef="#br0" timeOffset="35267.62">22557 4828 1004 0,'-3'-13'198'0,"-3"4"226"0,-7 5-134 16,-9 4-91-16,-5 10-42 0,-9 7-78 0,1 10-24 0,-9 9-28 0,8 5-16 0,17 2-18 31,6 1-3-31,26-6 1 16,6-5 1-16,14 3 8 15,1 1 2-15,-2 0 2 16,-4 1 1-16,-7-3 0 16,-9-7 0-16,-15-7 2 15,-9-4-7-15,-12-9-19 16,-9-3-21-16,-10-11-56 15,-4-7-47-15,-2-14-137 16,6-3-160-16,17-22 244 16</inkml:trace>
  <inkml:trace contextRef="#ctx0" brushRef="#br0" timeOffset="35551.64">22724 4817 1122 0,'43'-8'198'0,"-7"3"146"0,-25 7-72 0,-9 6-50 0,-18 6-72 15,-9 3-33-15,-5 8-68 16,0 2-11-16,12 1-28 16,7 2-12-1,15-3-10-15,8 5 0 0,13 2 5 16,5 4 4-16,5 5 4 16,0 3 2-16,-10-1 0 15,-8 1 3-15,-17-6 3 16,-14-6 0-16,-22-5-7 15,-7-6-5-15,-13-10-32 16,-1-8-25-16,11-10-71 16,7-9-28-16,15-19-275 15,14-10 262-15</inkml:trace>
  <inkml:trace contextRef="#ctx0" brushRef="#br0" timeOffset="35834.71">23040 4908 1466 0,'-3'24'121'0,"-7"10"43"16,-7 6-25-16,-4 4-61 0,9 5-41 0,12-11-28 0,12-4 0 0,25-16 15 0,-1-9 10 0,14-10 26 31,-1-9 13-31,-3-10 4 0,1-1 6 16,-9-13-3-16,-2-3-2 15,-17-5 13-15,-8-9-1 16,-20-1 4-16,-10-1-12 0,-17 5-52 16,-4 12-26-1,-9 23-40-15,4 13-10 0,-3 15-39 16,10 5-29-16,4 5-79 16,12-1-460-16,15-8 424 15</inkml:trace>
  <inkml:trace contextRef="#ctx0" brushRef="#br0" timeOffset="36100.64">24084 4566 1414 0,'2'-21'237'0,"-10"9"209"0,-22 9-255 0,-16 9-6 0,-23 24-105 0,-7 12-26 0,-6 26-20 16,-3 10-9-16,17 10-14 16,13 2-6-16,37-11-9 15,31-5-4-15,39-11-6 16,19-11 4-16,25-10-14 0,13-5-9 16,17-14-44-1,7-8-42-15,-9-4 67 0</inkml:trace>
  <inkml:trace contextRef="#ctx0" brushRef="#br0" timeOffset="180438.82">7736 6853 668 0,'-5'-7'120'0,"-5"3"94"0,-5-4-67 0,-3 3-14 16,1 0-18-16,0-3-5 0,9 0-2 0,-2-3-1 0,1 5-3 0,6-3-4 0,-8 4-38 15,7 3-21-15,-2-1-23 0,4 3 3 0,-5 0 15 0,2-1 7 0,11 1 8 0,0 0-2 0,17 4-5 16,3 1-4-16,9 5-10 16,5 2-9-16,4 5-12 15,6 6-3 1,20 0-4-16,2-1 2 0,4-3 2 16,0-5 3-16,-9-3 3 15,-7 0 1-15,-4-7 0 0,-4-3-2 16,-11-1 0-16,-11-1 2 15,-16-6 8-15,-6 3 7 16,-21 0 0 0,-11 3-1-16,-17 2-10 15,-12-1-6-15,-12 8-7 0,-6 2-1 0,-20-1-3 32,-1 1 0-32,-3-6 0 15,6 1 0-15,19-5 0 16,1 0-1-16,17-3 1 0,6 1-3 15,14 2 0-15,15 0-1 16,15 0-6 0,4 0 0-16,19 0 9 15,7 0 1-15,22 0 9 0,4 0 1 16,11 5-5-16,12 0-3 0,11 0 1 16,4 3 0-16,-10-2 1 15,-8 2 0-15,-28 4 2 16,-16 1 2-16,-16 0 8 15,-8-1 3-15,-15-1 5 16,-10-1 0 0,-11-2-2-16,-6-4-4 0,-29-4-3 0,-8-1-2 15,-18-2-5-15,-2-7-1 16,15 5-6 0,12 2-1-1,27-2-3-15,9 5-3 0,27 0-9 16,1-4-1-16,34 4 4 15,7 0 2-15,26 3 10 16,12 3 2-16,18-3 1 16,17-3 1-16,-5 2 1 15,-8 0-1-15,-20 4 1 0,-14-3 2 16,-21 3 4-16,-15 2 7 16,-28-1 10-16,-12 0 2 15,-25-5-3-15,-7-2-5 0,-22-5-12 16,-7-3-4-16,-20-6-3 15,-9-2-1-15,4-3-2 16,-1 1 1-16,32 5-53 16,15 3-3-1,27 12-3-15,15 4 2 0,25 2 58 16,12 2 6 0,26-7 3-16,25 0 3 0,17-6-2 15,0-2-2-15,5 0-1 16,-19-1-2-16,-12 3-1 15,-12 1 2-15,-25 2 2 16,-11 5 2-16,-22 3 0 16,-11-3-13-16,-22 4-48 15,-8-3-50-15,-22-2-202 16,-3-4-402-16,-37-24 420 16</inkml:trace>
  <inkml:trace contextRef="#ctx0" brushRef="#br0" timeOffset="185866.45">18572 12864 826 0,'21'-3'77'16,"-9"3"41"-16,-6 0-15 0,-9 10-26 0,-8 2-18 0,-3 2-10 0,-6 1-2 0,7-3-12 0,3-1 0 15,6-6-8-15,4-4-4 16,9 3 6-16,12-6 7 15,18-4 16-15,12-5 8 0,20-2 15 16,14-1 7-16,11 1 27 16,7 1 1-1,7 5-5-15,11 7-12 0,26 8-37 16,8 5-17 0,25 1-27-16,14-3-5 15,12-8-10-15,15-6-27 0,32-8-114 0,-6-8-89 0,4-12 114 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30:24.5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3026 6435 599 0,'-7'9'112'0,"3"-1"113"0,1 1-18 0,3 1-48 0,0 1-21 15,5-3-37-15,4 4-20 0,-1 1-29 0,5 1-7 0,4-1-17 16,1-4-4-16,7 1 8 16,5 1 2-16,8-5 0 15,6 4-1-15,14 1-11 16,4-2-4-16,10-1-5 15,1 2-3-15,1 1-4 16,2-5-4-16,17 0-2 16,16-1-3-16,22 4 1 15,6-5 5-15,21 2 7 16,18-3 10-16,20-3 28 16,9 0-6-16,32 0-3 15,-7 3-6-15,7 11-22 16,9 1 3-16,-22 2-1 15,-3-1 0-15,-10 1-5 16,-23 0 0-16,-23-9 1 0,-8 0-1 16,-39-8-1-16,-3-1-12 15,-20-11-126-15,1 0-329 16,-44-4 281-16</inkml:trace>
  <inkml:trace contextRef="#ctx0" brushRef="#br0" timeOffset="7421.86">2429 18261 662 0,'11'-21'34'0,"15"-6"1"16,15-2-15-16,29-9-14 0,7 0-11 0,18 13-6 15,6 1 0-15,23 21 0 0,18 6 1 0,27 21 0 0,13 6-1 0,27 11 2 0,15 1 34 16,5 5-19-16</inkml:trace>
  <inkml:trace contextRef="#ctx0" brushRef="#br0" timeOffset="13119.13">11495 13694 473 0,'13'-5'141'0,"-1"0"102"0,-9 4-26 0,4-1-19 0,-4 2-40 15,-6 0-19-15,0 0-38 0,3 0-13 0,-2-1-18 0,-11-6-5 0,1 7-3 0,-3 3 0 0,0 5 4 0,-7 2 5 16,-4 1 9-16,1 1 0 0,-5 4-9 0,-3-2-4 0,3 10-17 0,-3-3-10 0,5 8-15 16,-2 1-9-16,-2 10-13 0,4 7-3 0,4 5-7 0,7 10-2 15,7-6 1-15,10 3 0 0,13-10 3 16,3-7-1-1,10-4 3-15,6-9 0 16,1-11 1-16,3-6 0 0,5-16 0 16,4-5 12-1,-6-12 21-15,-1-5 7 0,-15-3 17 16,-7 2-3-16,-20 8-6 16,-15-1-3-16,-13 7-15 15,-12 1-8-15,-7 5-13 16,1-2-4-16,6 4-6 15,3 2-3-15,14 3-7 16,5 3-9-16,11 4-38 0,9 2-32 16,4 4-116-1,9 6-72-15,5 3 149 0</inkml:trace>
  <inkml:trace contextRef="#ctx0" brushRef="#br0" timeOffset="13852.19">11735 13662 697 0,'8'-12'173'0,"-4"-1"187"0,4 3-65 0,-5 1-56 0,4 6-27 0,-7 0-44 0,1 6-25 0,-1 3-41 0,-1 7-18 0,-7 9-27 15,3 5-12 1,-4 11-21-16,-4 6-9 16,-3 6-11-16,-1 4-2 15,1-1-2-15,2-1-1 16,3-11-1-16,5-7 1 16,1-11 0-16,2-2-1 0,9-10 0 15,-1 0 0 1,4-6 0-16,1 1 2 0,5-1-1 15,-5-4 1-15,7 1 0 16,-1-1 0-16,-3-1 0 16,2 0 0-16,4 0-3 15,-1 0-1-15,2-9-3 0,-1-2 0 16,-3-7 0-16,1 3 0 16,-9-1 4-1,2-3 2-15,-10 3 5 0,0 0 5 0,-8 5 5 31,0 7 1-31,-3-3 13 16,0 6 10-16,1 1 12 16,9 0 4-16,-1 0-11 15,1 1-10-15,-1 9-13 16,5 2-4-16,8 7-3 0,-1 8-1 16,-2 6-5-16,3 4-2 15,0 4-7 1,0 0-1-16,-2 3-16 0,4-3-32 15,-4-3-40-15,2-1-37 0,2-7-116 16,-2-4-63-16,3-14 164 16</inkml:trace>
  <inkml:trace contextRef="#ctx0" brushRef="#br0" timeOffset="14152.21">12323 13814 1407 0,'0'1'173'0,"-3"5"140"0,0-1-14 0,-7 5-82 0,-1-2-43 0,10 4-70 0,-1 4-28 0,2 6-29 0,3 10-11 16,4 9-22-16,1 6-4 16,1 0-7-16,-3 4-3 15,-3-9-1-15,1 1-49 16,0-7-30-16,3-6-36 16,-3-8-114-16,-2-8-42 0,0-12 142 15</inkml:trace>
  <inkml:trace contextRef="#ctx0" brushRef="#br0" timeOffset="14651.87">12290 13834 779 0,'-5'-25'171'0,"10"0"226"0,1-1-159 0,10 7-19 0,-2 4-14 0,4 4-28 0,-1 0-17 15,7 3-43-15,1 0-21 0,5 2-30 16,5-2-12-16,2 6-19 16,3 0-5-16,-15 7-9 15,-1 6-1-15,-19 5 1 0,-5 3-1 16,-11 1-4-16,-7 4-8 16,-10 3-15-16,-9 3-9 15,0-2-11-15,-3 2 2 16,7-1 4-16,8-1 5 15,12-9 6 1,8-5-1-16,15-3 4 16,6-6 7-16,9-5 17 15,13 3 10-15,1-3 11 16,5 0 2-16,2 3-7 16,-3 4-1-16,-9 10-13 0,-5-1-2 15,-10 7-4-15,-10 4-1 16,-10 0 0-16,-4 0-2 15,-12 3-1-15,-4 1-1 0,-4-1-1 16,-2-3 1 0,-6-3 1-16,-5-5-1 15,-6-10-2-15,-3-3-6 0,-4-9-24 16,-1-8-26-16,-2-9-89 0,1-2-62 16,-14 4 104-16</inkml:trace>
  <inkml:trace contextRef="#ctx0" brushRef="#br0" timeOffset="19610.68">2455 13951 471 0,'0'0'93'0,"-1"-7"115"16,1 4-16-16,-2 2-14 0,2 1-8 0,-3 1-28 0,-2 7-18 0,1-1-34 0,2 0-13 0,2-5-31 16,3 1-4-16,10-14 7 15,10-2 6-15,12-5 20 0,5-1 4 16,2 1-10-16,1 4-11 16,-10 8-24-16,-8 4-8 15,-12 9-14 1,-7 7-1-16,-11 1-1 0,-4 9-8 0,-7 6 0 15,-3 3-3-15,-4 3-5 16,-3-2 0-16,-1-1 1 16,-3-3 1-1,13-8 2-15,5 3-1 0,12-8 0 16,11 2-2 0,11-5 1-16,9-7 3 15,10-1 3-15,5-4 3 16,3-2 0-16,-7-2 0 15,-1-3-2-15,-3 1 0 0,-3-7-29 16,-7-5-59 0,-4-9-157-16,-3-5 138 15</inkml:trace>
  <inkml:trace contextRef="#ctx0" brushRef="#br0" timeOffset="20069.38">2990 13777 628 0,'-11'0'106'0,"-3"0"72"0,6 0 2 0,3 0-9 0,5-6-15 0,10-3-10 0,7-2-21 16,4-1-5-16,7 6-13 15,0 6-13-15,1 3-31 0,-2 8-16 16,-4 8-24-1,-1 2-5-15,-11 2-5 0,-4 1 0 0,-10-3 0 16,-7 2 1-16,-7 4-3 31,-4 0-4-31,-1-2-3 0,-1-4-3 0,0-9-1 16,9 1 0-16,9-12-3 16,2-1-2-16,11 0-1 15,6-1 0-15,12-5 6 16,2 4 5-16,8 2 4 15,2 8 2-15,-9 6 3 16,-4 3 2-16,-14 10 5 16,-6 5 4-1,-13 4 1-15,-11 5-4 0,-13-2-7 16,-6 2-7-16,-3-3-4 16,-1-5 1-16,10-6-29 15,2-8-22-15,11-11-63 16,5-8-38-16,14-6-42 15,2-10-44-15,12-9 139 16</inkml:trace>
  <inkml:trace contextRef="#ctx0" brushRef="#br0" timeOffset="20600.06">3624 13738 427 0,'0'-2'103'0,"-1"1"131"0,1 1-17 16,-3 0 3-16,1 4-14 0,-1 3-31 0,-3-1-23 0,2 2-34 0,-2-2-16 0,1-1-32 0,4-3-16 0,1-2-14 16,1 3 1-16,3-3 5 15,-3 0 7-15,2 1 0 16,-6 6-2-16,2 7-5 15,-3-2-6-15,4 12-12 0,0 3-7 0,2 12-12 16,0 2-4 0,5 8-4-1,-3 5 0-15,5 1-1 16,-4 0 0-16,4-1-1 16,-2-5 1-16,-1-11 0 15,-3-8 0-15,3-5-6 16,-4-8-3-16,1-7-14 15,-3-9-14-15,0 1-44 0,0-7-35 16,2-11-105 0,4-4-104-16,-1-10 181 15</inkml:trace>
  <inkml:trace contextRef="#ctx0" brushRef="#br0" timeOffset="21015.56">3681 14145 593 0,'3'-3'140'0,"-3"-2"112"0,0 2-39 0,0 3-37 0,2 0-52 0,-1 0-27 0,6-3-38 0,-2-5 2 0,6 0 16 15,-4-5 6-15,3 4-8 16,4-1-15-16,2 10-28 16,1 3-13-16,5 8-9 15,4 4-2-15,-4 4-2 16,-2-1 1-16,-4 1 3 0,-5-1 1 16,-3 4 5-16,-5-2 1 15,-3 2 1-15,-9 0 0 16,-9-6-2-1,-9 6-2-15,-12-3-4 0,-7 2-2 0,4-2-9 32,-4 0-12-32,14-7-37 0,4-7-21 0,9-5-50 31,13-5-42-31,10-9-330 0,11-8 313 16</inkml:trace>
  <inkml:trace contextRef="#ctx0" brushRef="#br0" timeOffset="118607.32">12913 14605 1400 0,'-5'-19'65'0,"-1"0"50"0,1-6-122 0,-7 5-3 0,-13 9 4 0,-9 3 8 0,-13 8 23 0,-5 4 12 15,-16 12 18-15,-1 5 7 16,-7 4-6-1,8 0-9-15,-11-1-16 0,-1-5-11 0,-13-5-1 16,-11 2 3 0,-11-4 9-16,-2-4 6 0,-13 0-6 15,-8-3-6-15,-17-2-17 16,-6-3-5-16,14-6-5 16,9-8-2-1,14-20-6-15,5-7-3 0,8-15-2 16,2-14 5-16,30-10 13 15,13-7 11-15,20-8 17 16,18-2 3-16,19 5 12 16,9 5 10-16,11 17 3 15,12 6-3 1,32 12-20-16,15 4-15 0,40 5-20 16,20-3-1-16,26-4-3 15,14-1-1-15,21-6 1 16,3-4 0-16,11-1 1 15,2 1 0-15,-7 14 18 16,-6 7 4-16,-8 29 5 16,1 16 3-16,-30 28-16 15,-7 19 0-15,-28 16-3 16,-20 3 0-16,-13 6 1 16,-4-6-6-16,-17-6 1 15,-13 1 0-15,-20-8-1 0,-12-4 1 16,-42 1-20-16,-15 5-32 15,-52 14-63-15,-19 15-49 0,-44 15-79 16,-23 11 3-16,-12 16 52 31,4 6 24-31,21-6 120 0</inkml:trace>
  <inkml:trace contextRef="#ctx0" brushRef="#br0" timeOffset="119540.28">13256 14072 313 0,'-23'10'59'15,"5"1"69"-15,-1-5 44 0,9-3 40 0,2-3 3 0,5-5-4 0,3 1-18 0,0-3-34 0,0 6-7 0,0-1-18 0,0 2-27 0,-5 0-43 16,5 16-15-16,5-7-27 16,3 6-7-16,24 5-3 15,10-7 1-15,35 14 1 16,10-5 2 0,28 9-1-16,13 5-3 15,22 9-5-15,25 10-4 16,0-3 1-16,-4 5 0 15,-17 1-3-15,-13-3 0 16,-14 2 3-16,-18-7 6 0,-27-4 8 16,-25-8 1-16,-22-11 0 15,-13-2-33-15,-13-12-99 16,-9-7-86-16,-3-3-240 16,0-9 235-16</inkml:trace>
  <inkml:trace contextRef="#ctx0" brushRef="#br0" timeOffset="119789.76">15082 14623 644 0,'-4'-7'213'0,"-6"-2"226"0,4 7-101 0,1 2-128 0,-1 0-39 0,4 5-61 31,2 4-29-31,7 9-39 16,13 7-16-16,5 7-17 0,5-1-4 15,8 10-5 1,3-1 1-16,7 5-1 0,0-1 0 15,-7-1 2-15,-6-4 4 16,-18-2 14-16,-10-7 12 16,-21-4 10-16,-16 1 2 0,-24-5-29 15,-11-6-26-15,-10-6-76 16,-12-7-52-16,3-10-128 16,-1-5-220-1,9-7 286-15</inkml:trace>
  <inkml:trace contextRef="#ctx0" brushRef="#br0" timeOffset="120534.75">16474 15170 849 0,'3'-2'113'0,"-3"-4"116"0,-2 1-48 0,-5 5-14 16,-5 0-12-16,-2 2-10 0,-5 4-15 0,-6 5-36 0,0 6-25 0,-11 4-56 0,2 11-15 0,1 7-38 16,0 4-11-16,16 4-6 15,6-1 2-15,16-12 21 0,12-5 9 16,14-10 12 0,4-7 7-1,5-5 26-15,-6 0 14 0,-2-3 27 16,1-1 15-16,-8-3 10 15,-3-7 2-15,-6 0 1 0,-3 0-11 16,-9-2-17-16,-4 9-16 16,0 3-35-16,-3 5-11 0,2 17-24 15,-2-1 2 1,9 4 4 0,6-3 2-16,12-9 8 15,9-6 3-15,11-15 13 0,2-5 2 16,0-12 31-16,-5-1 18 15,-13-1 21-15,-7-3 15 16,-20-1-21-16,-8-5-13 16,-22-4-33-16,-2-1-20 15,-17 4-46-15,-1 7-33 16,5 14-64-16,-3 13-38 16,7 15-111-16,4 8-354 0,25-2 397 15</inkml:trace>
  <inkml:trace contextRef="#ctx0" brushRef="#br0" timeOffset="120975.13">16982 15290 1483 0,'12'11'82'0,"-2"11"23"0,-5 8-30 0,-10 15-49 0,-6 9-11 0,-5 1-14 0,0-1 1 0,5-8 5 0,10-8 0 16,5-13 2 0,7-8 25-16,2-14 13 15,-10-9 11-15,-1-27 11 16,9 1-18-16,13-13-2 0,2-3-3 0,15 12 0 16,-6-3-4-1,-7 15-8-15,-2 11-10 16,-6 15-14-16,-4 9-11 0,-2 9-43 15,-1 6-10-15,-2-1 2 16,-2-3 6-16,4-6 37 16,0-8 14-1,4-8 17-15,2-7 11 0,5-13 27 16,-1-5 9 0,7-4 9-16,2-1-7 0,-1 13-24 15,4 12-12 1,-7 15-32-16,-1 15-6 0,-6 19-34 15,-9 3-18-15,-1 7-32 16,-3-2-7-16,5-11-147 16,4-11-136-16,12-16 218 15</inkml:trace>
  <inkml:trace contextRef="#ctx0" brushRef="#br0" timeOffset="121443.91">17979 15323 942 0,'-2'28'173'0,"-2"12"210"0,0 2-250 0,-2 17-103 0,-5 2-12 0,-2-1-10 0,-1 5 2 0,3-15-3 0,0-7 3 0,10-18 12 0,1-22 1 15,-2 2 21-15,5-16 1 16,7-16-9-16,1-5-2 15,1-5-17-15,4-3-5 16,-2 13 31-16,2 2 16 16,0 17 16-16,3 8 1 15,-5 7-32-15,2 8-19 0,-5 4-36 16,-2 2-11 0,-7 2-8-16,3-4-1 15,2-6 16-15,6-4 7 0,9-10 6 16,5-9 3-16,8-9 13 0,-2-3 6 15,-5 0 19 1,4 6 8-16,-15 16-1 0,4 10-4 16,-9 15-22-1,-4 7-18-15,2 15-39 0,1-1-20 16,-4-2-118 0,5-6-16-16,8-19-94 15,2-11-33-15,8-18 21 16,5-7-16-16,-4-20 190 15</inkml:trace>
  <inkml:trace contextRef="#ctx0" brushRef="#br0" timeOffset="121924.17">18646 15607 1100 0,'-12'1'207'0,"-1"2"172"0,-9 13-182 0,3 8-57 0,0 9-95 0,3 5-25 0,13 0-25 15,3-5-5-15,16-10-12 16,9-8-1-16,15-15 11 15,8-7 15-15,3-16 44 16,6 1 11 0,-8-4 30-16,-12-5 10 0,-10 10 5 15,-16 2 20 1,-15 0-15-16,-17 13-24 0,-26-6-43 16,-10 4-40-16,-19 8-53 15,8 6-20 1,10-1-41-16,8-1-52 0,34-4-62 15,16-7 7-15,30-6 50 16,20 2 64-16,13 3 93 16,8 0 16-16,8 13 10 15,-3 11 16-15,-16 7 40 16,-6 14 12-16,-34-1-2 16,-6 0-15-16,-7-3-51 15,-6 0-16-15,-1-7 32 16,-1-11-75-16,1-5 25 15,4-10 6-15,10-24-27 0,9-7 89 0,7-10 14 16,-1-4 14-16,9 12 42 16,-8 5 9-16,0 12-6 15,0 10-13-15,-9 15-47 16,1 12-25 0,-6 13-48-16,-2 11-32 15,-5-3-83-15,-4-2-63 16,8-15 101-16</inkml:trace>
  <inkml:trace contextRef="#ctx0" brushRef="#br0" timeOffset="122426.52">20369 15618 688 0,'19'-18'183'0,"-3"-1"209"0,-2 4-110 0,-11-1-40 0,-3 3-24 0,-16 4-41 16,-9-1-30-16,-16 6-61 0,-8 4-32 0,-8 17-46 0,-3 13-14 0,5 17-36 0,8 10-30 0,26 12-78 31,16-1-42-31,23-3-88 16,18-5-50-16,29-22-57 15,11-18 191-15</inkml:trace>
  <inkml:trace contextRef="#ctx0" brushRef="#br0" timeOffset="122935.19">20661 15881 673 0,'68'-33'175'0,"-10"-3"183"0,-12 3-20 0,-29 1-54 0,-14-6-30 0,-28 7-70 0,-13 5-43 0,-8 11-84 0,2 13-32 0,-2 15-41 16,4 12-24-16,6 24-39 15,6 6-26 1,12 5-14-16,10-8 2 0,24-14 31 15,11-10 33 1,16-18 54-16,-1-10 34 16,5-13 46-16,-2-11 12 0,-8-2 12 0,-7-6 6 15,-12 0 7 1,-15 4-4 0,-6 8-26-16,-11 7-23 0,-8 16-49 15,-2 14-16 1,-3 13-28-16,5 7-6 0,11 1 0 15,8-2-10-15,15-11 11 16,14-9 11-16,19-11 14 16,3-7 22-16,12-14 32 15,-7-3 8-15,-5-3 26 16,-4-5 3-16,-6-6-1 0,-12 3-7 16,0-3-28-16,-14 5-9 15,-5 4-16-15,1 8-6 16,-5 12-6-16,1 8-7 15,1 12-10-15,3 8-5 16,5 15-6-16,1 4 1 16,3 3-1-16,2-2-7 0,-9-8-19 31,-6-1-15-31,-8-12-23 0,-9-5-14 16,-12-6-67-1,-10-2-41-15,-14-9-108 16,-8-1-179-16,-7-20 292 0</inkml:trace>
  <inkml:trace contextRef="#ctx0" brushRef="#br0" timeOffset="123304.86">21524 15905 1119 0,'11'3'94'0,"1"3"40"0,1-4-11 0,0-1 16 0,7-1-11 0,-1-1-2 0,8-7 9 0,0-5-4 15,1-6-13-15,2-4-15 16,-14-3-30-16,-2 3-3 16,-14 5 12-1,-2 4 7-15,-10 3-4 16,-9 5-15-16,-10 6-27 15,-7 6-18-15,-16 19-23 16,2 7-5-16,5 17-19 0,12 4-1 16,32 4-2-1,14-5-4-15,36-3 5 0,10-9 1 16,16-14-15-16,-4-10-10 16,4-14-20-16,-7-5-34 15,-1-19-64 1,-1-7-55-16,-13-23 112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38:19.34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1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04T17:42:11.919"/>
    </inkml:context>
  </inkml:definitions>
  <inkml:trace contextRef="#ctx0" brushRef="#br0">15518 1374 472 0,'6'-8'119'0,"0"0"114"0,-2 0-42 0,5-1 9 0,-1-1-4 15,-5 3-9-15,7 0-29 0,-7 3-12 0,-2 7-39 0,2 6-16 0,-3 5-32 16,-1 10-11-16,1 4-12 16,0 9-2-16,0 4-6 15,0 8-5-15,0-1-7 0,-2-2 0 16,1 1-1 0,-1-2-1-16,2-3-1 0,-3-7-1 0,3-10 8 31,0-3 4-31,3-8 3 15,3-3-2-15,5-3-5 16,1-6 8-16,3-2-4 16,6-6 0-16,4-1-2 15,2-2-11-15,12-1-1 0,9 4-4 0,7 3-6 16,10-2-2 0,10 5-2-16,17 6-5 0,9-1 1 15,0 5 0-15,3-2-1 16,-8-1 6-16,16-3-1 15,14-3 1 1,12-1 0-16,-1-5 1 16,8-2 1-16,2 0 0 15,18 1 1-15,-1 0 2 0,5 4 1 16,3 2 0-16,3 0-1 16,2 0-1-16,6 2-1 15,0-2 0 1,-3-2 0-16,3-1 0 0,-7-5 1 15,1 6 0 1,-8 2 1-16,-5 2 1 0,-11 7-2 16,-9 1 1-16,-9 7 0 15,-12-3 0-15,-20 2 0 16,-12 3 2-16,-20-3 0 0,-6-2 2 16,-14 0 1-16,-9-3 1 0,-9-1 4 31,-6-7 2-31,-11-5 7 0,-2-7 3 0,-6-8 2 31,-3-9-1-31,-5-16-9 0,0-7-6 16,-2-17-7-16,0-7-2 0,-1-9 0 15,-1 0-1-15,4 5 0 16,0 3-1-16,3 11 1 16,0 9-1-1,-3 13 0-15,-3 6 1 0,-5 10 0 31,-5 6 1-31,-1 2 3 0,0 1 0 16,-7 5 1-16,2-2 0 16,-3 4 0-16,0-7-1 15,3 2 0 1,-4-5-1-16,-3 0-2 16,0 2 0-16,-8 1-1 0,0-1-2 15,-4 2-1-15,-2 1-1 0,-16 3-2 16,-7 3-1-16,-26 0-1 15,-13 4 0 1,-4 2 1-16,-4 2 2 0,-6-3 1 16,-8 3 2-16,-17 0 1 15,-2 0-1-15,-9 3 0 16,-1-1-1-16,-19-1 1 0,-3-1 1 16,-6 7-2-16,-10-1 0 0,-2 7-3 15,1-1 0-15,-21 2 2 16,3 2 0-1,16 5 4-15,-5-6 0 16,12 3 0 0,2 1 0-16,13-7 1 0,0 1-1 0,11-1 1 15,8 3-2 1,10-1-9-16,4 3-6 16,30 4-11-16,-1-4-13 0,12 0-42 15,6-1-37 1,21-9-138-16,13-1-155 0,41-11 233 15</inkml:trace>
  <inkml:trace contextRef="#ctx0" brushRef="#br0" timeOffset="1125.27">21017 392 1011 0,'5'1'123'0,"3"1"113"0,-3 1-22 15,-4-6 21-15,2 1-49 0,-3-3-63 0,-3-1-14 0,-6 1-30 0,-7-3-15 0,-11 2-23 16,-1 3-11-16,-12 3-21 16,1 2-5-16,-7 9-7 15,5-2-3-15,11 10-4 16,5 0-2-1,15 5-3-15,9 1 1 16,12 3 5 0,5 4 1-16,14-2 5 0,6 4 1 15,3 0 1-15,1 3 0 16,-5 6 1-16,-10-2 0 0,-11 2 0 16,-9-4 4-16,-15-4 0 15,-12-1 1-15,-16-8 3 16,-7-8 3-16,2-6 7 15,3-11 3-15,11-10 2 16,6-12 1-16,11-14-5 16,12-6-4-16,14-9-1 0,13 0-3 15,19 1-4-15,1 3 0 16,10 10-6-16,-7-1 0 16,-7 11-4-16,-4 3 4 15,-12 5-67-15,0-3-60 0,-3 2-203 31,-9-5-245-31,17 7 324 16</inkml:trace>
  <inkml:trace contextRef="#ctx0" brushRef="#br0" timeOffset="1547.53">21315 240 729 0,'2'-6'185'0,"1"1"143"0,3 5-107 0,-4 5 8 0,0 12-93 0,1 7-32 0,-3 14-43 0,0 6-23 0,0 9-20 16,0 3-8-16,0-3-6 15,5 6-1-15,-1-6-1 16,-2-1 0-16,-2-6 0 16,-2-3 2-1,-2-17-11-15,-6-8-4 0,-3-12-1 16,4-12-1-16,6-16 12 15,3-11 3-15,9-15 9 16,1 3 7-16,12 4 13 16,2 9 5-16,1 18 0 15,3 4-1-15,1 18-15 16,4 6-6-16,-2 12-7 16,1 2-4-16,-9 7 0 15,-7-1 0-15,-8 4 2 16,-11 0 1-16,-13 0 2 15,-11-5 2-15,-12-8-9 16,-4-9-24-16,-4-6-72 16,0-10-55-16,14-8-182 0,1-3 184 15</inkml:trace>
  <inkml:trace contextRef="#ctx0" brushRef="#br0" timeOffset="3031.13">22442 776 913 0,'1'-1'140'0,"-1"1"104"0,0-2-16 0,-3 1-46 0,-5-4-40 0,-4 0-37 16,2 4-23-16,2 1-39 16,-4 0-12-16,-1 9-22 15,-7-3-5-15,-7 16-9 16,2 2-2-16,-12 4-1 15,7 1 2-15,5-4 1 16,5-3-1-16,15-6-1 16,6-3 1-16,14-10 2 15,5-3 3-15,7-8 3 16,0-8 3-16,1-4 2 16,7-4 1-16,-8-1 16 0,0-2 13 15,-7 3 12-15,-11 8 2 16,-5 15-17-16,-1-5-14 31,-10 15-19-31,3 13-2 0,-6 6-4 0,2 2 0 16,4 4 0-16,4-9-26 15,11-9-75-15,11-1-35 0,8-7-81 16,6-8-36 0,5-3-45-16,6-6 20 0,-4-4 88 15,3 2 85 1,-13-2 209-16,0-1 66 15,-17 0 97 1,-4-2 23-16,-12-1-24 16,-3-1-26-16,-11 4-84 0,-8 0-42 15,-2 8-64-15,-3 6-25 16,2 12-20-16,2 7-6 0,5 3-5 16,7 2-2-16,13-2 0 15,7-3 0-15,13 0 2 16,7-2 4-16,1-7 5 15,3-6 2-15,-6-10 11 16,1-6 0-16,-1-12 6 16,-2-4 3-16,-3-20 0 15,2-5 9-15,-18-18 7 0,0-3-2 32,-6-7 0-32,-9-1-8 0,0 22-10 15,4 8 5-15,-6 28-8 16,1 12-8-16,1 12-17 15,-4 19-13-15,4 12-5 16,1 15 2-16,8 17 13 0,8 7 2 16,9 2-7-1,10-1-21-15,12-8-43 16,4-5 71-16,7-12-165 16,-4-8 29-16,2-16 10 15,-6-6-69-15,-1-16 183 16,-5-6 1-16,-9-9 69 0,-5-7 30 15,-11-5 40-15,-9 1 9 16,-10-12-16-16,-6 5-23 16,-4 11-41-16,-7 6-15 0,-2 25-26 15,-1 13-9-15,-2 16-6 16,5 5 1-16,11 3 6 16,9-9 1-16,8-8 3 0,8-9 1 15,5-10 5-15,6-4 3 16,-3-14 6-1,5-8 1-15,6-12 13 16,-4-15 9-16,4-13 28 16,-1-9 10-16,-2-12 7 15,-4-8-5-15,-2-4-28 16,-6 1-10-16,-10 22-9 16,0 12-3-16,-7 30-17 15,-6 20-11-15,-9 19-24 16,-5 19-6-16,-3 19 8 15,0 10 9-15,2 7 11 0,11 2 3 16,12-7 2-16,6-7 1 16,12-10 1-16,5-9 1 15,7-14 1-15,5-6 1 16,0-16 2 0,-1-4-1-16,7-20 0 0,2-6-1 0,9-7-2 15,-3 2-2-15,-7 9-4 16,-4 7-5-16,-11 22-11 31,-5 15-3-31,-15 12 0 0,-1 11 5 16,-8 6-32-16,-2 1 7 15,-1-10 3-15,0-5 1 16,0-15 48-16,2-9 5 0,2-12 12 16,1-8 3-16,4-17 3 15,7-11-3-15,18-15-12 16,4-2-8-16,21-4-15 15,9 2-6-15,12 11-8 16,6 6 4-16,6 5-65 16,-1 9-69-16,12 5 86 0</inkml:trace>
  <inkml:trace contextRef="#ctx0" brushRef="#br0" timeOffset="7031.19">22000 2041 227 0,'2'0'52'0,"1"2"85"0,-2-2 7 0,3 0 20 0,-4 0 3 0,1 0-16 0,1 0-13 0,2-2-33 15,0-1-15-15,-3 0-18 16,-1-2-5-16,0 3-6 15,-8-2-1-15,2 4-9 16,-7 4-5-16,4 0-4 16,-2 5-1-16,1-1-12 0,-1 3-5 15,-1 5-10-15,-1 3-5 16,-4 6-7-16,3 5-2 16,9 5-1-16,2 2-2 15,7-7 0-15,11-1 1 16,8-7 14-16,3-6 17 15,8-15 28-15,-1-2 13 0,4-15 6 32,1-6 2-32,-5-10-6 15,-5-6-1-15,-11-1-1 16,-6 0-9-16,-11 1-10 16,-11 0-10-16,-8 3-22 0,-6 5-9 15,0 14-15-15,-5 4-9 16,-2 12-30-16,-5 6-19 15,-4 15-30-15,-4-2-17 16,15 1-75-16,8-6-73 0,21-4 145 16</inkml:trace>
  <inkml:trace contextRef="#ctx0" brushRef="#br0" timeOffset="7328.64">22625 2049 746 0,'-2'0'129'16,"2"0"121"-16,0 0-2 0,7 0-22 0,5 0-26 0,9-3-30 0,4 3-34 0,3 0-47 0,9 1-19 0,7 7-42 0,3-3-6 16,4 3-14-16,-4-3-5 0,-6 1 4 15,-6-3-36-15,-7-3-87 16,-3-8-74-16,-9-6 83 16</inkml:trace>
  <inkml:trace contextRef="#ctx0" brushRef="#br0" timeOffset="7747.82">23265 1767 767 0,'7'4'142'0,"5"-2"47"0,10-2 10 0,2 0 16 0,8-2-90 0,4 4-22 0,2 0-32 0,6 1-16 0,3 6-15 0,4-4-10 0,-6 3-20 15,-7 4-2-15,-19-1 0 16,-9 4-1-16,-12 4 9 16,-18 3 2-16,-13 4-1 15,-10 8 2-15,-14 0-10 16,3 9-3-16,6-4-3 15,5 1-1-15,19-2 0 16,5-7 0 0,19-6 8-16,10 1 13 15,10-8 10-15,10-2 4 0,8-6-4 16,5-7-13-16,7-5-9 16,2-4-28-16,-1-2-39 15,-5-5-44-15,-12-4-207 16,-1-2-199-16,7-6 276 15</inkml:trace>
  <inkml:trace contextRef="#ctx0" brushRef="#br0" timeOffset="8127.97">23975 1823 997 0,'-1'-6'98'0,"-1"3"66"0,-1 1-34 0,-2 4-1 0,0 6-27 0,-6 3-21 0,0 5 1 0,-4 1-18 16,-1 7-12-16,0 3-17 16,-1 2-7-16,10 3-8 15,3-5-1-15,10-2 3 16,8 0 0-16,10-1 5 15,1-4 4-15,3 1 3 16,2-1-2-16,4-1-4 16,0 0-3-16,-5-6-9 0,-1 0-4 15,-11-1-4-15,-1-6-2 16,-16 7 2-16,-6 0 0 16,-11 2-1-16,-17 8-3 0,-7-3-25 15,-1 4-21-15,-9-2-57 16,4 0-39-16,8-13-119 15,1-2-118-15,17-7 211 16</inkml:trace>
  <inkml:trace contextRef="#ctx0" brushRef="#br0" timeOffset="8344.62">23890 1828 1035 0,'5'0'128'0,"-2"0"87"0,6 0-81 0,7 2 19 0,8-2-43 0,6 0-23 0,12-3-21 0,1 1-14 15,9-4-36-15,-1 3-4 16,-7-1-90-16,-2 1-72 16,-10-6-305-16,3 1 248 15</inkml:trace>
  <inkml:trace contextRef="#ctx0" brushRef="#br0" timeOffset="8627.67">24456 1789 1116 0,'4'9'146'0,"-4"-2"61"0,-8 0-53 0,-5-2 22 15,-4 5-75-15,-1-1-16 0,-5 1-28 0,-3 2-19 16,4 4-27-16,5 0-5 15,11-1-9-15,6 3-1 0,17 4 3 16,0 0 1 0,18 3 5-16,3 0 2 0,5 2 3 15,5 3 2-15,-8 3-2 16,-2 4 0-16,-19-4 0 16,-7 0-2-16,-12-3 0 15,-11-2-3-15,-20-3-22 0,-7 1-25 16,-16-4-77-16,1 1-49 15,-1-7-246-15,8 5 240 16</inkml:trace>
  <inkml:trace contextRef="#ctx0" brushRef="#br0" timeOffset="8828.02">24423 1858 1189 0,'29'-6'62'0,"7"0"82"0,0-1-92 0,8 4 21 0,2-3 0 0,5 3-32 0,1-1-10 16,0-2-167-16,6 3 100 16</inkml:trace>
  <inkml:trace contextRef="#ctx0" brushRef="#br0" timeOffset="19057.15">16583 9042 397 0,'-11'18'110'0,"-2"-3"121"0,5-3-26 0,-1 2-55 15,1-7-17-15,1 1-17 0,0 0 1 0,3-5 8 0,4-3-2 0,0 1-9 0,0-1-4 16,5 3-16-16,3-3 4 0,3 0-11 16,3 0-3-1,10 0-14-15,4 2-8 16,17 4-8-16,11 2-11 15,22 0-9-15,5 0-9 0,18 1-14 16,0 2-5-16,22 0 3 16,22 1 2-16,24-1 11 15,20-11 9-15,32-10 7 16,0-3-5-16,28-5-3 0,16 7-3 16,-17 4 0-1,9 1 5-15,-14 6-4 16,-22 0-4-16,-19 0-5 15,-25 3-5-15,-38 0-2 16,-27-3-6-16,-45-3-65 16,-32-8-52-16,-32-5-212 15,-6 2-381-15,-32-25 416 16</inkml:trace>
  <inkml:trace contextRef="#ctx0" brushRef="#br0" timeOffset="19572.8">20762 8220 1199 0,'12'11'118'0,"3"6"108"0,-3 4-65 0,1 13-27 0,-7 4-34 0,2 13-46 0,-2 4-18 0,1 3-21 15,-7 4 1-15,0-4-11 0,-2 1-3 0,-7-9-43 0,4-3-56 0,-3-9-146 16,5-6-124 0,-4-13 193-16</inkml:trace>
  <inkml:trace contextRef="#ctx0" brushRef="#br0" timeOffset="19989.48">20828 8665 737 0,'-5'-73'216'0,"-3"-4"225"0,-4-4-177 0,7 4-28 16,8 16-70-16,2 7-27 0,17 22-43 0,3 10-11 0,7 11-26 0,10 10-17 16,-1 4-21-16,-1 8-8 15,-1 9-8-15,-4 4-2 0,-7 6-1 31,-6-2 1-31,-7 2 1 16,-12 2 2-16,-5-4 4 16,-10-2 0-16,-10-8-2 15,1-5-1-15,-7-7-4 16,2-4-2-16,11-2 1 16,0 0-3-16,15 0-3 0,8 0-2 15,10 3-2-15,7 8 2 16,0 5 3-1,4 4 3-15,-3-2 1 0,0 5 2 16,-6 1 1-16,-6 1 1 0,-9 1 2 16,-5 2 1-16,-6-1 1 15,-10-2 0-15,-9-1-4 16,-7-2-7-16,-1-7-23 16,-3 0-21-16,-4-4-59 15,6 0-36-15,-9-8-124 16,0-2-169-1,-1 3 251-15</inkml:trace>
  <inkml:trace contextRef="#ctx0" brushRef="#br0" timeOffset="20259.06">21456 7900 1321 0,'16'1'132'0,"-4"9"103"0,-4 6-52 15,-8 9-12-15,-5 8-35 0,1 13-32 0,-4 7-14 0,6 12-32 0,1 1-14 0,2 11-24 16,6 4-7-16,-4-2-9 16,8-4 0-16,0-13-3 15,-2-8-1-15,1-9-31 16,1-5-83-1,-8-15-79-15,5-9-116 16,-7-15 145-16</inkml:trace>
  <inkml:trace contextRef="#ctx0" brushRef="#br0" timeOffset="20565.83">21762 8023 1254 0,'13'-21'122'0,"-6"4"97"0,0 3-22 0,-4 9-10 0,-5 5-34 0,2 16-50 0,3 12-21 0,-3 23-38 0,7 9-9 0,-4 18-14 16,2 4-7-16,4 8-9 31,-9-1 2-31,2-7-6 0,-2-8 3 15,-2-13-1-15,2-7-3 16,-1-15-26-16,-3-6-31 16,0-18-46-16,4-14-55 0,6-2-120 15,2-20-126-15,12-18 217 16</inkml:trace>
  <inkml:trace contextRef="#ctx0" brushRef="#br0" timeOffset="20805.53">22142 8144 1003 0,'5'24'145'0,"-7"4"112"0,-18 8-89 0,-5 4-23 0,-12 1-47 0,-4-5-19 16,2-4-32-16,1-7-15 16,8-11-14-16,2-1-6 15,16-1-7-15,5 1 4 16,18 0 0-1,3 2 2-15,11 9 2 16,2 3-1-16,3 3-7 0,6 6-2 16,-3-3 0-1,-3-3-25-15,-1-5-118 0,-3-6-140 16,0 0 144-16</inkml:trace>
  <inkml:trace contextRef="#ctx0" brushRef="#br0" timeOffset="21222.53">22931 8330 1206 0,'0'-1'157'0,"0"-6"-17"0,-10 3 138 0,-16 4-80 0,-11 0-21 16,-16 8-74-16,-7 4-41 0,5 4-35 0,2-2-9 0,16 0-11 0,3 1-6 0,27 2-13 0,7 2-5 0,15 8-4 15,11-2 3-15,10 6 9 16,5 2 4-16,5-1 5 15,-2 0 1-15,-3-6 3 16,-5 0 2-16,-12-6 2 16,-13 1 1-16,-22-1 4 15,-11-4-2-15,-16-2-4 16,-6-3-10-16,-7-3-54 0,-2-3-47 16,0-5-75-16,8 0-76 15,13-8 139-15</inkml:trace>
  <inkml:trace contextRef="#ctx0" brushRef="#br0" timeOffset="21470.45">23078 8343 494 0,'22'3'112'0,"-7"11"158"0,0 7-51 0,-9 7 18 0,-6 10-29 0,-11 3-61 0,3 9-35 0,-5-1-53 0,9 2-21 0,4-12-25 16,1-3-9-16,18-15-10 15,0-4-3-15,11-14-16 16,6-3-38-16,9-14-155 0,-3-9 135 16</inkml:trace>
  <inkml:trace contextRef="#ctx0" brushRef="#br0" timeOffset="21611.32">23246 8152 1439 0,'-22'-3'164'0,"-3"0"134"15,5 7-121-15,5-2-72 0,3 0-51 0,7-6-62 0,-1-3-42 0,6-6-177 16,9 0 144-16</inkml:trace>
  <inkml:trace contextRef="#ctx0" brushRef="#br0" timeOffset="21995.42">23422 8337 959 0,'-2'1'99'0,"7"-7"-15"0,4 4 102 0,4-2-30 0,4 8-20 0,4 4-29 0,7 10-23 0,4-3-10 0,-1 6-20 0,5-2-6 0,-7 3-21 0,-4-3-10 0,-9-2-1 0,-7-1 1 0,-9-4 2 16,-1 4-2-16,-12 2-5 15,-4 0-5-15,-7 8-4 16,-9-3-2-16,8 4 0 16,4 2 1-16,5-3-1 15,13 3-1-15,11-6 0 0,6-1 2 0,13-7 0 16,-2-4 0 0,10-10-6-16,-3-2-26 0,4-10-80 31,-4-4-83-31,10-11 98 0</inkml:trace>
  <inkml:trace contextRef="#ctx0" brushRef="#br0" timeOffset="22338.81">23986 8447 1062 0,'-1'11'161'0,"-7"-3"260"0,5 3-327 0,1 0 9 0,2-3-2 0,8-3-10 0,3-5-7 15,10-4-10-15,4-7-33 16,8-1-16-16,0-2-16 16,3-5-2-16,-3 3 2 15,-4 0 6 1,-13 5 22-16,-12 0 12 0,-8 0 21 16,-9-2 1-16,-14 1-16 15,-1 4-14-15,-10 11-33 0,-3 11-10 16,-3 21-14-1,3 11 0-15,1 10 4 16,6 3 2-16,19 4 1 16,12-2 0-16,22-5 1 15,16-6 0-15,25-11-3 16,8-7-1-16,17-8-15 16,2-10-23-16,1-13-113 15,3-2-93-15,-7-12 135 16</inkml:trace>
  <inkml:trace contextRef="#ctx0" brushRef="#br0" timeOffset="27453.63">10435 7084 564 0,'0'8'88'0,"1"2"91"0,7-1-9 0,3-4-5 0,5-2-5 0,11-3-22 0,3-6-13 0,9-2-32 0,7-5-13 0,5 1-22 16,2-1-14-16,-1 5-22 31,-4-1-8-31,-18 9-10 16,-10 1 0-16,-17 13 3 0,-6 5-1 16,-27 8 2-16,-5 5-1 15,-25 6-2 1,-3-2 0-16,0-8 0 15,5-4 1-15,7-11 1 16,4-4-1-16,14-9-2 16,9 0-4-16,26 0-3 15,12 0 0-15,19-6 1 0,13 3 2 16,9-2 0-16,7 0 0 0,2 5-29 16,-1 5 21-16</inkml:trace>
  <inkml:trace contextRef="#ctx0" brushRef="#br0" timeOffset="29911.45">16073 1317 411 0,'0'0'100'15,"0"-3"98"-15,3 2-48 0,-1-3-7 0,-2 0 4 0,0 4 1 0,-6 0-18 0,1 1-15 16,-6 6-37 0,0 2-21-16,-2 5-28 0,0 2-11 15,6 9-10-15,-1 5-3 16,9 2-3-16,9-6 2 0,4-5 14 15,8-2 0-15,11-3 28 16,-1-15 3-16,-4-5 13 16,4-6 12-16,-12-20-20 31,9 5 1-31,-15-13-18 0,3-3-9 16,-9 2-1-16,-8-6-4 15,5 15-9-15,-13 4 0 0,-6 7-11 16,-12 8-6-16,-8 14-4 15,-6 5-11 1,4 12-41-16,3-1-22 0,19 6-125 16,4 1-89-16,23-1 166 15</inkml:trace>
  <inkml:trace contextRef="#ctx0" brushRef="#br0" timeOffset="30300.58">16632 1322 759 0,'-4'-9'122'0,"-2"-1"84"0,0 1-46 0,-4 1 19 0,6 3-50 0,-3 3-29 0,4 10-39 0,0 6-19 0,-3 15-28 0,3 6-7 16,3 9-4-16,1 0-1 0,10-3-2 15,6-5 6 1,10-17 9-16,6-5 13 16,7-7 31-16,-1-11 10 15,-2-16 11-15,-9-7 3 16,-11-12-10-16,-7 1-16 16,-9 3-15-16,-4-3-14 15,-11-1-16-15,-8 1 0 0,-6 6-7 16,-1 6-4-16,-2 11-7 15,2 8-7-15,4 14-10 16,-2 6-20-16,5 8-60 16,5 4-45-16,12-2-147 0,7 4-142 0,16-14 246 31</inkml:trace>
  <inkml:trace contextRef="#ctx0" brushRef="#br0" timeOffset="30660.63">17158 1224 911 0,'0'-12'152'0,"-1"-1"84"0,-2 4-41 0,-5 2-12 0,-5 7-91 0,-3 11-37 0,2 7-42 0,3 10-11 0,10 13-4 0,4 3-2 0,9 5 1 16,3-5 3-16,8-9-2 15,1-8 2-15,8-12 1 16,5-7 6-16,3-14 19 16,-1-7 12-16,-7-7 23 31,-9-10 2-31,-13-2 5 0,-4-1 3 16,-17 0-13-16,-6-5-8 15,-16 4-22-15,-5 2-16 16,-2 7-15-16,1 3-12 15,12 14-37-15,2 5-21 0,9 12-69 16,4 4-44 0,12 6-205-16,12 1 223 15</inkml:trace>
  <inkml:trace contextRef="#ctx0" brushRef="#br0" timeOffset="30951.4">17756 1249 732 0,'-4'-3'186'0,"-4"-1"179"0,-13 4-220 0,-1 6-11 0,-3 6-77 0,9 7-12 0,4 13-13 31,8-1-6-31,6 3-16 16,3-9-1-16,18-8 5 15,4-4 8-15,8-12 16 0,3-1 1 16,-2-6 6-16,-3-8 6 15,0-7 18-15,-6 6 4 16,-14-3 13-16,-9 4 0 16,-16 0-26-16,-9-3-5 15,-15 2-32-15,0-4-20 16,-5 8-50-16,0 3-42 0,-2 8-125 16,-1 0-136-16,6 7 194 15</inkml:trace>
  <inkml:trace contextRef="#ctx0" brushRef="#br0" timeOffset="32367.73">18657 1104 238 0,'0'2'75'0,"-1"1"83"0,-3 0-3 0,3-1-16 0,-2 3-17 0,1-5-37 0,1 1-12 0,-4 1-13 0,5-2-1 0,0 1 8 15,-2 1 6 1,1-1-6 0,-1 3-1-16,1-1-1 15,1-2-4-15,-13 9-4 16,8-9-5-16,-4 3-11 0,-4 3-4 15,2 0-8-15,-2 1-3 16,4 3-9-16,1 1-3 16,0 6-10-16,0 7-3 15,5 11-6-15,3 2-2 16,3 1 0-16,10-1 0 16,9-8 5-16,10-5 2 0,7-12 9 15,4-5 12-15,4-14 32 16,-1-5 13-16,-1-10 13 15,-5-6-4-15,-10-6-21 16,-5-3-1-16,-17-4-2 16,-8 3-6-16,-13 0-9 15,-12 4-12-15,-10 6-24 16,-4 4-7 0,-4 10-12-16,-4 10-19 15,8 9-43-15,-1 7-21 0,13 1-61 16,7 0-36-16,20-4-82 15,9-2-127-15,15-5 232 16</inkml:trace>
  <inkml:trace contextRef="#ctx0" brushRef="#br0" timeOffset="32659.21">19203 1096 1130 0,'6'-11'190'0,"-4"2"83"0,-2 6-58 0,0 1-31 0,0 12-110 15,0 4-29-15,0 13-22 0,0 9-5 0,2 2-5 0,-1 3-1 0,2 1-4 0,0 1-3 0,1-4 0 16,-1-1-21-16,-2-3-163 16,6-5-74-16,-4 0 114 15</inkml:trace>
  <inkml:trace contextRef="#ctx0" brushRef="#br0" timeOffset="33095.93">19673 1186 829 0,'-5'-3'118'0,"-4"2"76"0,1 1-12 0,-3 1-51 16,6 6-49-16,1 10-51 0,-3 0-8 0,7 8-15 15,3 5-2-15,8 0-1 0,4-1-1 16,5-10 2-16,2-2 0 16,4-9 8-16,-6-2 4 15,5-7 13-15,0-9 12 16,1-4 16-16,-3 0 8 15,-7-10 7-15,2-1-4 16,-14-2-8-16,-5 0-6 16,-12-6-12-16,-7 5-9 0,-9 6-23 15,-1 4-9-15,3 15-27 16,-4-2-20 0,2 12-34-16,3 1-31 15,4 7-113-15,6 1-112 16,14 9 185-16</inkml:trace>
  <inkml:trace contextRef="#ctx0" brushRef="#br0" timeOffset="33491.62">20058 1149 865 0,'8'-5'134'15,"-3"-2"83"-15,-2 7-2 0,-3 10-105 0,-5 4-34 0,-6 13-39 0,0 6-14 0,6 5-10 16,4 0-2-16,9-8-5 31,11-2 8-31,11-7 2 0,4-9 9 16,7-9 11-16,3-3 2 0,2-15 11 15,-6-6-5 1,-12-9 8-16,-1-1 1 16,-10-3 15-16,-12 0 12 0,-5-2-3 15,-14 1-9 1,-15 2-30-16,-5 4-21 0,-18 18-23 16,-8 8-12-16,-3 9-54 15,1 9-42-15,13 8-194 16,6 10 173-16</inkml:trace>
  <inkml:trace contextRef="#ctx0" brushRef="#br0" timeOffset="38731.33">17196 9081 304 0,'0'-17'42'15,"0"2"50"-15,0 0-13 0,-3 2 1 0,-5 0 1 0,-3 4-11 0,0 9-6 0,-9-2-12 0,-6 2-1 0,-2 5 2 16,-5-2 1 0,8 7 12-16,9 1 14 0,0-2 26 15,4-2 8-15,4 0 0 16,-3-5-11-16,12 3-16 16,1 1-3-16,14-3-5 15,-2-1-4-15,13-2-13 16,3 0-19-16,7 0-20 0,11 0-6 15,5 0-9 1,4 0 1-16,14 1-5 16,10 6 0-16,4-3-3 0,3 6-1 15,-9 2 0-15,-2 4-1 16,2 5 6-16,0-6 6 16,22 4 16-16,13-1 7 15,-1-4 3-15,1 2-1 16,-15-1-12-1,-1-3-2-15,5-1-3 16,2-2-1-16,9-1-2 16,-1 1-3-16,-4-5-4 0,3 2-4 15,8-5 0-15,5 1-1 16,4 4-1-16,-1-3 0 16,-7-3 0-16,-4 5-1 15,13 0 0-15,0-4 0 16,-2-1 0-16,2-4 2 0,-1-3 9 15,8 0 4-15,10-6 6 16,0 7 3-16,-7-4-6 16,-7 7-1-1,4 9-5-15,-1 5-3 0,-4 5-4 16,-1 1-1-16,-2-2-3 16,7-3 1-16,9-7 2 0,-3 3 1 15,5-10 23-15,3-2 1 16,9-1 2-1,4-1 0-15,12 4-22 16,-3 4-3-16,-2 5-4 16,-6 3-1-1,-20-4 0-15,-12 5-1 0,-20 2 0 16,-1 1-1-16,-25 0 3 16,-18-3-25-16,-28-1-87 15,-20-4 445-15,-67-1-286 16</inkml:trace>
  <inkml:trace contextRef="#ctx0" brushRef="#br0" timeOffset="42330.3">19208 1850 352 0,'-5'-6'63'0,"0"3"49"0,-6 1 10 0,2 2-13 0,1 2-12 0,0 1-9 0,3 2-2 0,4-1-5 0,1 4 1 16,1 2-11 0,2 6-12-16,-3 6-28 0,4 8-11 15,-4 7-11-15,0 4-1 16,0 2-3-16,-2-4-1 16,2-4 1-16,0-5 0 0,2-9 1 15,-2-4 6-15,4-9 16 16,1-8 8-16,3-8 14 31,5-6 1-31,6-10 4 16,6-4 2-16,9-2 8 0,7-3 2 15,10 3-4-15,6 4-9 16,7 8-22-16,4 5-9 16,-9 8-15-16,-6 4-5 0,-15 2-1 15,-6 4 0 1,-12 1 1-16,-1 5-1 15,-8-1 2-15,-3 1 2 0,-8-3 4 16,0-2 1-16,-5-1 1 16,-3-4 1-16,8-1-2 15,-1 0-1-15,-2-3-1 16,7-5-1-16,4-1-1 16,7-2 0-16,7 0 1 0,-2-5 0 15,9 0-1-15,-3 5-3 0,4 3-4 16,7 3-3-1,4 10-2 1,8 3 0-16,7 13 0 16,4 2 2-16,2 6-2 15,-7 1 2-15,-6 1 1 16,-8-4 1-16,-8-7 3 16,-3-4 1-16,-3-13 3 0,8-3 0 15,-5-12 2 1,3-2 2-16,-8-12 2 15,-3-2 2-15,-1-8 21 16,-6-5 8-16,-1-7 4 0,1 3 1 0,-6-1-21 16,1 2-8-16,-9 9-13 15,-2-1-6-15,-9 15-24 16,1 5-36-16,-4 15-101 16,-1 4-108-16,9 19 142 15</inkml:trace>
  <inkml:trace contextRef="#ctx0" brushRef="#br0" timeOffset="43196.84">19517 2361 540 0,'-5'0'119'0,"5"-4"140"0,-1 0-45 0,5-5-20 0,3 1-37 0,5-3-44 0,4-2-13 0,3 4-17 16,-2-1-14-16,4 9-35 15,-2 1-14-15,3 8-17 16,-2 4-1-16,-4 1-1 16,-9 1 1-16,-1 4 1 15,-6 0 3-15,-13-2 2 16,2 6 0-16,-9-6 3 15,-2-2-2-15,1-1-1 16,7-2-1-16,3-6-3 16,8 1-1-16,6-4 1 0,2-2 4 15,15 3 6-15,5 0 6 0,5 3 8 16,5 0-1-16,-5 2-1 16,-8-1-1-16,-9 2-1 15,-5 1 7-15,-15-6 6 16,-1 6-2-16,-17 1-10 15,-3 0-10 1,-12-2-15-16,-2 2-10 16,-2 2-43-16,-2 1-21 0,9-3-54 15,9 0-34-15,17-4-114 16,9-4-149-16,14-14 243 16</inkml:trace>
  <inkml:trace contextRef="#ctx0" brushRef="#br0" timeOffset="43643.39">19929 2131 1061 0,'1'-9'170'0,"2"2"69"0,-3 7-53 0,0 7-22 0,-3 16-101 0,3 10-29 0,-3 16-15 0,-2 5-6 15,5 3-8-15,0-2-2 0,0-8-1 16,7-7-1 0,-1-4-1-16,2-8 0 15,3-10 1-15,-2-4 0 16,-4-13 6-16,5-4 2 16,-7-9 2-16,-2-6 1 0,3-9-4 15,2 2-3-15,5-6-4 16,3 4-1-16,10 6-2 15,-2 2 0-15,3 16 0 16,2 5 0-16,-2 12 0 16,-1 6 2-16,-5 1 1 15,-11 1 1-15,-4 2 3 16,-8-1 0-16,-12-2 4 16,-6-2 1-16,-10-2 1 15,-6-4-1-15,0-5-5 16,1-8-3-16,2-7-36 0,7-4-41 0,13-4-136 15,3-3-136-15,12 10 186 32</inkml:trace>
  <inkml:trace contextRef="#ctx0" brushRef="#br0" timeOffset="44179.34">19610 2787 914 0,'3'-6'110'0,"-1"3"43"0,-4 1 3 0,-9 5-59 0,-3 7-43 0,-5 13-33 0,-3 4-6 0,3 11-10 0,6 1-4 0,9-4-1 0,12-8 0 15,7-13 6-15,6-3 14 16,4-14 30-16,-3-2 16 16,0-11 25-16,-1-6 1 15,-9-4-6-15,-7-4-9 16,-3-5-22-16,-2 0-11 15,-13 2-19-15,2 0-7 0,-8 8-15 32,-5 9-8-32,-1 10-42 0,-2 9-36 15,2 9-106-15,8 4-107 16,7 2 163-16</inkml:trace>
  <inkml:trace contextRef="#ctx0" brushRef="#br0" timeOffset="44429.12">20094 2632 1012 0,'5'-22'120'0,"-6"7"75"0,-7 4-23 0,-13 9-11 0,-6 5-58 0,-4 11-46 0,1 5-6 0,1 2-19 0,4 2-7 0,5 6-15 0,5 2-7 0,3 6-7 32,-1-3-3-32,10 4-35 15,-6 0-53-15,7-3-292 16,2 3 241-16</inkml:trace>
  <inkml:trace contextRef="#ctx0" brushRef="#br0" timeOffset="44617.06">19828 2793 601 0,'20'-6'120'0,"-1"4"220"0,8-1-182 0,0 3-23 0,6 0-26 0,6 0-78 0,4-4-17 0,6-6-89 0,1 1-183 16,-5-10 160-16</inkml:trace>
  <inkml:trace contextRef="#ctx0" brushRef="#br0" timeOffset="44845.64">20443 2513 1224 0,'-3'-19'119'0,"-7"-2"99"0,9 4-53 16,-10 1-2-16,8 3-45 0,-7 12-55 0,-1 2-15 0,2 20-31 15,-10 4-8-15,5 18-11 0,-10 4-1 16,10 13-1 0,3 6-2-16,0 0 6 0,9-4-44 15,5-7-34-15,3-8-206 0,-1-15 158 16</inkml:trace>
  <inkml:trace contextRef="#ctx0" brushRef="#br0" timeOffset="45037.34">20146 2759 1139 0,'2'-5'94'0,"6"3"65"0,3 2-24 0,8 2-20 0,8 3-36 15,6-2-54-15,0-3-8 0,5-2-41 16,-2-7-69-16,4-4 56 16</inkml:trace>
  <inkml:trace contextRef="#ctx0" brushRef="#br0" timeOffset="45295.97">20738 2557 1281 0,'-17'-8'138'0,"-5"3"67"0,-4 4-8 16,0 1-71-16,-3 3-47 0,5 6-44 0,4 4-11 0,7 3-23 0,9 6-4 0,7 0-6 0,9 6 0 16,10-4 4-16,4 6 2 15,-1-3 3-15,-3 3 2 16,-3-2 0-16,-10-3 1 15,-13-1-9-15,-9-4-18 16,-12-4-54-16,-5-2-30 16,-8-7-162-16,3-7-164 15,10-19 251-15</inkml:trace>
  <inkml:trace contextRef="#ctx0" brushRef="#br0" timeOffset="45822.3">20800 2735 978 0,'12'13'117'15,"4"-7"39"-15,1 2-3 0,9-8-72 0,4-7-37 0,1 1-13 0,4-6 5 0,-8-1 11 0,-2 2 5 0,-11-2 25 0,0 2 13 0,-14 0 0 0,-1 3-4 16,-15 2-24-16,-8 3-24 0,-9 11-23 16,-5 1-10-16,-1 16-12 15,10 5-4-15,9 0-6 16,20 8-3-16,19-6-2 16,5-9 1-16,15-4 1 15,-3-17 3-15,4-2 2 16,2-5 0-16,-5-12 6 15,-6-1 3-15,1-11 5 16,-7-6 1-16,-1-3 4 0,-4-1 3 16,4-10 12-1,-4 0 3 1,-4 0 14-16,-3 3 7 0,-12 11 10 16,-1 7 8-16,-8 17-2 15,0 9-9-15,-1 18-20 16,-4 14-11-16,1 8-17 15,-1 9-1-15,2 5-2 16,6 2 0-16,4-2-2 16,1-1-4-16,4-3-56 0,6-3 7 15,3-12-44 1,2-7-22-16,0-10-86 0,5-6-147 16,5-15 206-16</inkml:trace>
  <inkml:trace contextRef="#ctx0" brushRef="#br0" timeOffset="46012.62">21191 2532 948 0,'1'4'150'0,"7"4"147"0,18-6-188 0,4 1 10 0,20-2-76 0,7-1-24 0,-4-3-28 15,1 0-71-15,-5 2 51 16</inkml:trace>
  <inkml:trace contextRef="#ctx0" brushRef="#br0" timeOffset="65829.85">16445 16185 621 0,'-6'2'157'0,"0"0"181"0,1-2-115 0,3-5-56 0,1-1-23 0,-1-2-16 0,2-3-3 16,-8 7-3-16,5-5-4 0,-12 6-29 0,-6 0-18 0,-15 6-38 0,-7 0-13 0,-12 11-12 16,-8 4-2-16,-5 2-6 0,11 7-3 15,11-2-7-15,15 0-5 0,17 5-6 16,12 3-2-16,19 2 4 15,9-2 4-15,24 3 6 16,5 1 2-16,15 2 4 16,-6-1 0-16,-8 0 2 0,-6 0-1 15,-21 1 1-15,-6 2-1 16,-21 2-4-16,-12-1-2 16,-15-10 0-16,-6-2 1 15,-18-13 7 1,3-4 7-16,-8-18 9 0,2-8 6 0,10-20 3 15,2-14-1-15,12-21-5 32,6-9-5-32,22-2-3 15,4 8-3-15,26 16-4 16,8 6-3-16,10 10 3 0,7 1-36 16,0 9-156-16,-3 1-359 15,14-5 315-15</inkml:trace>
  <inkml:trace contextRef="#ctx0" brushRef="#br0" timeOffset="66786.33">17274 16274 444 0,'0'1'118'0,"-3"2"112"0,-5 5-74 0,3 0-25 31,-3-3-17-31,3 1 2 0,-1 1 17 0,3-3 10 0,-2 4 0 0,-1-5-12 16,3 5-23-16,-5-5-6 0,1 2-7 0,-4 3 0 0,-1-2-5 0,-2 5-6 0,-9 0-20 31,-2 0-16-31,2 4-29 0,0-1-10 16,3 5-13-16,9-2-6 15,9 7-9-15,5 1-2 0,16 2 2 16,5 3 2 0,6 3 9-16,5-3 2 0,3 3 4 15,1-5 2-15,-6 4 4 16,-1-2 3-16,-23-5 7 16,-6 0 2-16,-23-4-1 15,-9-1-12-15,-8-2-31 16,-6-4-23-16,0-5-76 15,2-1-44-15,11-17-103 0,7 1-155 16,23-19 250 0</inkml:trace>
  <inkml:trace contextRef="#ctx0" brushRef="#br0" timeOffset="67271.3">17348 16577 872 0,'6'17'158'0,"7"2"209"0,4-2-237 0,10-4-59 0,3-7-19 0,11-6-10 0,6-3 3 0,-4-8 11 15,-5-2 9-15,-10 1 6 16,-7-1 3-16,-20 2 11 16,1 2 1-16,-15 4 1 15,-6 2-2-15,-17 3-18 16,-10 3-11-16,0 14-26 0,-1 7-14 15,12 14-26-15,10 7-7 16,17 6-4-16,10-5 2 16,17-1 5-1,11-7 2-15,12-13 3 16,14-7-1-16,2-18 0 16,2-3-1-16,-5-24-8 15,-8-6-1-15,-2-19-3 0,-4-7 1 16,-2-21 10-1,-1-5 5-15,-7-10 8 0,-8 0 4 16,-12 7 27-16,-5 1 15 16,-11 4 28-16,-1 10 11 15,-7 21 7-15,1 16 0 0,-1 33-18 16,0 14-13-16,2 22-36 31,5 14-20-31,6 24-17 0,3 3-4 0,11 12 1 16,8 3-2-16,-3 4-95 15,5 5-53-15,-2-9-139 16,-3-12-145 0,6-14 264-16</inkml:trace>
  <inkml:trace contextRef="#ctx0" brushRef="#br0" timeOffset="67671.75">17963 16570 1002 0,'-22'-58'165'0,"9"9"178"0,12 8-120 0,15 20-73 0,8 7-22 0,18 10-49 0,5 2-17 0,17 0-35 15,2 2-11-15,6-3-6 16,-10-6-4-16,-10 2 0 16,-4-4 1-16,-18 4 7 0,-5 3 0 0,-22 4 17 15,1 0 4-15,-24 2-3 16,-2 7 2-16,-6 6-17 15,-3-3-5-15,11 7-9 16,3 0-5-16,19 2-10 31,9 2 0-31,17 1 2 16,2 1 2-16,7 2 6 16,-4-2 1-16,1 0 3 15,-9 2 3-15,-13 0 5 16,-2 1 2-16,-18-4 3 0,-5 1-2 15,-12-4-6-15,-8-2-4 0,-6-7-18 16,-3-5-21-16,-7-14-43 16,-1-8-27-16,5-14-62 15,6-7-61-15,24-5 134 16</inkml:trace>
  <inkml:trace contextRef="#ctx0" brushRef="#br0" timeOffset="68172.96">18900 16275 1102 0,'-9'15'142'0,"-1"-1"128"15,7 1-81-15,11-2-78 0,6 0-25 0,18-4-28 0,9 1-9 0,11-6-7 0,5 3-6 0,-4-7-22 16,7-2-7-16,-9-3-14 15,-7 2-19-15,-9 2-60 16,-12-1-45-16,-15 0-158 16,-8 2-107-16,-16-3 215 15</inkml:trace>
  <inkml:trace contextRef="#ctx0" brushRef="#br0" timeOffset="68345.53">18813 16477 1039 0,'-14'25'214'0,"6"-3"235"0,30-3-258 0,13-4-43 0,9-4-45 0,18 1-19 0,2-4-33 0,-2 0-15 0,4-3-44 16,-11-2-37-16,-4-6-112 0,3-2-68 16,-9-3-226-16,-4-4 241 15</inkml:trace>
  <inkml:trace contextRef="#ctx0" brushRef="#br0" timeOffset="68652.67">19302 15944 1138 0,'-6'25'171'0,"-2"2"181"0,10 6-187 0,7 5 0 15,9-5-50-15,8 4-20 0,14-3-39 0,4-5-20 0,13 5-17 0,4-4-3 16,7 0-11 0,5 11-1-16,-9-1-1 0,-4-2 0 0,-8 3 3 31,-9-4 1-31,-15 3 2 16,-5-2 5-16,-19-1 6 15,-4 1 2-15,-15 0-4 16,-12 2-8-16,-22-3-16 15,-8 3-13-15,-20-10-38 0,1 0-18 16,-12-10-95-16,-1-4-53 16,12-16 124-1</inkml:trace>
  <inkml:trace contextRef="#ctx0" brushRef="#br0" timeOffset="69368.39">20677 16173 1098 0,'-5'-2'123'16,"-5"-1"105"-16,6-2-100 0,-1 4 0 0,6-1-9 0,7 2-3 0,7 2 4 0,7-2 3 0,9 0-24 0,9 1-17 16,5 4-42-16,0 1-16 15,-3 4-18-15,-7 4-2 16,-13 0 3-16,-3 2 2 15,-16 5-5-15,-6-6-6 16,-18 7-13-16,-5 4-6 16,-12 0 2-16,-3 0 4 15,4-6 14-15,7-3 2 0,13-2 7 16,12-3 0-16,12-1-1 16,13-3 1-16,20 3 3 15,7 0 3-15,8 2 3 0,-3 1 1 16,-3 2 12-16,-8 3-2 15,-17-2 7-15,-2 4 2 16,-19-2 8-16,-3 1 1 16,-13 5-1-1,-2-3-1-15,-20-1-25 16,-1-2-4-16,-16-11-23 16,-4 0-14-16,-7-8-28 15,0-8-23-15,9-5-34 0,6-6-34 16,14 0-141-16,16 2 164 15</inkml:trace>
  <inkml:trace contextRef="#ctx0" brushRef="#br0" timeOffset="70084.89">21467 15805 894 0,'-17'-20'203'0,"-1"-2"235"0,1 12-234 0,-4 4-25 0,6 12-33 0,-1 9-17 0,8 16-24 0,3 10-14 0,8 21-39 16,7 9-15-16,-1 18-31 15,7 4-1-15,-8-1-8 16,1-4-2-16,-4-14-7 16,3-1-11-16,-3-15-18 15,3-10 1-15,-7-18 11 16,-1-13 8-16,0-17 22 15,-1-5 5-15,-3-20 24 16,0-10 13-16,-1-7 24 16,2-6 4-16,6 9-15 0,2 4-7 15,17 13-24 1,0 8-6-16,9 14-6 16,9 6-2-16,7 15-4 0,-6 9 0 15,0 3-1-15,-8 3-2 16,-14 0 4-16,2 1 3 15,-21-4 7-15,0 0 1 16,-16-6-18-16,-9-5-5 0,-13-10-27 16,-16-5-8-16,-6-7-4 15,-4-5-8-15,8-6-35 32,8-5-40-32,19-4-119 0,7-1 131 15</inkml:trace>
  <inkml:trace contextRef="#ctx0" brushRef="#br0" timeOffset="70451.47">22461 16258 1465 0,'-5'6'204'0,"5"10"240"0,-2-3-283 0,6 7-29 0,5 12-66 0,-6-1-31 0,7 13-31 16,-6 5-6-16,4 3-38 15,-1 4-36-15,4-9-87 16,1-1-44-16,6-26-215 16,4-10 240-16</inkml:trace>
  <inkml:trace contextRef="#ctx0" brushRef="#br0" timeOffset="70617.8">22527 15925 2142 0,'-22'2'155'0,"5"9"38"0,2-3-63 0,9 3-125 0,-3-2-57 0,5-6-96 0,-3 4-73 0,18-4 114 0</inkml:trace>
  <inkml:trace contextRef="#ctx0" brushRef="#br0" timeOffset="70901.87">22732 16310 1804 0,'0'28'86'0,"-3"4"10"0,3-1-40 0,-2 3-44 0,2-3-9 0,2-1-3 0,1 2-1 0,2-6-17 16,-4 0-7-16,-1-11-9 0,-1-2 1 0,-4-10 30 16,0-6 25-1,1-16 61-15,-4-6 15 0,8-10 13 32,0-3-10-32,9 7-36 15,5 2-16-15,4 12-26 16,5 4-9-16,7 9-15 15,4 4-1-15,2 9-25 16,-5 10-28-16,6 8-92 0,-12 0-66 16,8 9 108-1</inkml:trace>
  <inkml:trace contextRef="#ctx0" brushRef="#br0" timeOffset="71614.99">23327 16435 1754 0,'-10'-2'171'0,"-4"-1"107"0,-2 1-99 0,-12 2-94 0,0 3-45 0,-1 7-52 0,4 7-14 0,3 12-44 0,11 4-26 0,8 5-68 15,4-2-38-15,18-12-1 16,2-9 24-16,12-15 87 15,-2-6 71-15,3-15 69 16,-4-10 21-16,-8-15 31 16,1-6-10-16,-12-19 29 15,-4 2 8-15,-7-10 42 16,-7-8 12-16,-13-3-18 16,-7-6-4-16,2 9-48 0,-2 12-17 15,5 31-25 1,8 17-10-16,-1 27-23 0,9 8-11 15,-2 22-17-15,4 15-16 16,4 28-10-16,1 12-10 0,5 19-32 16,4 0-21-16,12-8-31 15,5-10-3-15,14-22-51 16,12-7 21 0,14-21 42-16,10-15 14 15,7-20 73-15,2-7 30 16,-18-14 46-16,-16-9 21 0,-14-7 55 15,-19-2-20-15,-8-3-4 16,-3 2-10 0,-19 1-23-16,-2 8-2 0,-4 6-36 15,-5 8-10-15,-3 16-20 16,3 4-15-16,-2 19-22 16,5 10-9-16,6 18-7 15,2 7 4-15,19-3 8 16,6-3 1-16,13-9 7 15,3-5 3-15,10-10 9 16,-1-9 5-16,5-11 0 16,-1-8 17-16,7-11 2 0,1-11 2 15,9-5 6-15,4-3-15 16,0-1 1 0,-9 4-2-16,-11 3-1 15,-11 5 7-15,-14 5-33 16,1 1-36-16,-8 1-132 15,-1-7-83-15,-10 5 138 16</inkml:trace>
  <inkml:trace contextRef="#ctx0" brushRef="#br0" timeOffset="71817.1">23997 16223 1298 0,'24'26'146'0,"4"3"254"0,23 8-373 0,4 4-15 0,11 8-7 0,5 3-2 0,-6 1-19 0,-2 1-154 15,-9-7 116-15</inkml:trace>
  <inkml:trace contextRef="#ctx0" brushRef="#br0" timeOffset="73781.35">17144 1893 505 0,'-3'0'126'16,"-5"1"63"-16,-4 4-26 0,4-2-31 0,5 2-53 0,-1 0-5 0,8-4 3 0,2-1-1 0,-5 0 1 0,1 0-3 0,9 5-11 31,-11 5-8-31,0 7-19 16,-5 7-12-16,-1 10-17 15,6-1-4-15,3 7-2 16,7 2-1-16,1-7 0 16,3 0 1-16,-1-7 0 15,1 2 0-15,2-9 0 16,2-4 1-16,5-9 1 0,-3-8 2 16,2-3 5-16,-3-2 2 15,-3-8 1-15,1-7-1 16,-1-5-4-16,6-1-2 0,5-2-5 15,6 0-1-15,13-4-1 16,1 5-1-16,5 8-1 16,-1 7-1-16,-4 7 1 15,-3 7 1 1,-12 7 1-16,-4 2 1 0,-9 6 0 0,-5 2 0 31,-4-1 1-31,-6 1 2 0,4-4 0 16,-5-4 1-16,-3-4 1 15,0-7 0-15,0 0 2 16,0-2 1-16,0-7-1 16,4 2-2-16,5-1-4 15,1 1-1-15,5-6 1 16,4 2 1-16,6-2 1 0,5 1 0 16,2 1 0-16,7 6-3 15,9 5-2-15,5 2 1 16,1 9-2-16,8 3 3 15,-12 2-1-15,-7 6 1 0,2 0 0 16,-15 0 1 0,2-2 0-16,-1-6 2 15,-4-12-1-15,-1 1 1 16,2-4-1-16,2-4 1 0,-2-5-2 16,9-1 0-1,-6 7-1-15,5-1-2 16,2 5 1-16,2 5 1 0,-4-7 2 15,-4-6 2 1,-7-4 3-16,6-3 0 0,-7 1 1 16,-5-6 1-1,5 2 21-15,-15-7 9 0,2 0 11 16,-1-2 4-16,-10-6-10 16,0 1-7-16,-10-4-10 15,-2 3-7-15,-1 8-17 16,2 4-6-16,3 10-18 0,6 10-38 15,-6-6-95-15,5 7-151 16,3 11 164 0</inkml:trace>
  <inkml:trace contextRef="#ctx0" brushRef="#br0" timeOffset="74963.62">17607 2418 330 0,'0'-3'126'0,"0"-3"116"0,1-1 9 0,-1-2-36 0,0 2-28 0,10 1-31 0,-9-3-21 0,5 2-45 0,2-5-15 0,-3 9-32 15,11-1-11-15,-8 8-18 16,3 8-6-16,11-2-8 16,-5 2 0-16,10 10 1 15,-5-6 0-15,-8 3 1 0,-3-5 0 16,-11-1 3-16,-1 0 3 15,-10 1 0-15,-7-2 1 16,-7-2-2-16,3-5-3 16,-3-4-3-16,12 1-1 15,13-2-6 1,-1 1-2-16,9 2 0 0,10 1 1 0,8 5 4 16,-3 4 1-16,6 1 2 31,-7 0 1-31,-5 2 4 0,-3 1 2 15,-10 2 5-15,-4-3 2 0,-13 0 2 16,-4 3-1 0,-9-2-4-16,-4 2-4 15,-4-3-4-15,-4-2-3 16,0-6-45-16,8-5-30 0,5-10-95 16,4 1-128-16,20-14 174 15</inkml:trace>
  <inkml:trace contextRef="#ctx0" brushRef="#br0" timeOffset="75382.5">17971 2262 1109 0,'0'11'82'0,"-3"6"13"0,1 10 8 0,-1 14-22 0,-2 3-31 0,5-1-17 0,-1-1-11 0,1-5-14 0,0-3-1 0,0 1-1 15,0-8 0-15,0-3 2 16,1-9 1-16,-1-15 1 16,3 2 3-16,2-15 7 15,0-9 3-15,4-9 8 16,2-2 2-16,4 3 0 0,5 4-2 0,2 12-3 15,10 2-4-15,-5 12-3 16,3 3-3-16,-2 12-4 31,-4 4-1-31,-2 5-5 0,-6-3 0 16,-12 2 8-16,-2 1 2 0,-15-1 7 16,-14-5 0-16,-10-4-5 15,-1-6-4 1,-6-8-15-16,10 0-28 15,11-13-95-15,4 1-88 16,12-1 106-16</inkml:trace>
  <inkml:trace contextRef="#ctx0" brushRef="#br0" timeOffset="75915.92">17644 3249 814 0,'-3'2'156'0,"5"-1"93"0,1 10-100 0,5 3-20 0,-5 10-87 0,-11 5-19 0,8 5-12 0,-3-1-5 0,5 0-5 15,5-3-1-15,-2-8-14 0,6-4-39 16,-4-9-221 0,4-2 178-16</inkml:trace>
  <inkml:trace contextRef="#ctx0" brushRef="#br0" timeOffset="76064.5">17676 3006 962 0,'-8'2'145'15,"-1"-4"170"-15,-1 4-186 0,9-1-48 0,-3-1-47 0,8-1-91 0,2-7-70 0,3 2 71 16</inkml:trace>
  <inkml:trace contextRef="#ctx0" brushRef="#br0" timeOffset="76351.86">17813 3241 651 0,'0'24'108'0,"0"0"47"0,3-2-36 0,-1-7-3 0,1 0-71 0,-1-4-17 0,-2-4-12 16,0-3 13-16,0-3 25 15,-2-2 7-15,-4-12 18 16,6-4-8-16,0-10-17 15,0-5-5-15,9-6-15 0,2 1-8 0,3 0-8 16,4 11 0-16,2 11-3 16,-2 6-1-16,2 18-5 31,-2 4-6-31,-3 11-4 16,0 6 0-16,-8 6-7 0,4 2-23 0,-4 0-77 31,2-1-50-31,10-7 74 15</inkml:trace>
  <inkml:trace contextRef="#ctx0" brushRef="#br0" timeOffset="77028.56">18361 3268 965 0,'-5'-17'158'0,"-3"1"125"15,-1 2-47-15,-4 4-77 0,-4 4-61 0,-2 12-73 0,-7 1-11 16,11 13-17-16,0 7-6 0,4 9-2 16,10-3-2-1,1 2 1-15,3-7-1 0,8-7 2 0,2-5 1 32,1-9 3-32,3-5 2 0,-4-10 5 0,-1-9 2 15,-2-16 6 1,-2-11 2-16,3-8 12 15,-3-8 16-15,0-7 18 16,-8-5 5-16,-2 1-3 16,-4 3-12-16,-1 13 0 0,3 17-3 15,-1 24-10-15,2 14-10 16,1 22-26-16,-3 13-9 16,5 18-1-16,2 9 5 15,6 9 4-15,0 3 1 16,1 0-1-1,1-9-3-15,10-13-2 0,2-13 0 0,8-14-1 16,0-7 2-16,0-12-1 16,2-6 1-16,-5-17 5 15,3-2 2 1,-4-10 7-16,3-4 2 0,-13 3 4 16,-5-3 2-1,-11 6 3-15,-4 5 1 16,-5 8-3-16,-5 6-4 0,-5 8-8 15,2 5-3-15,-4 11-8 16,5 4-3-16,5 12-1 16,6 1 1-16,5 5 3 15,4-5 1-15,10-3 4 16,3-5 1-16,12-11 3 16,1-1 2-16,9-13 1 0,2-2 1 15,6-9 0-15,4-3 1 16,-1-2-4-16,-4 0 0 15,-2 2-11 1,-14 3-31-16,-8-1-113 0,-8-1-53 0,-9 5 93 16</inkml:trace>
  <inkml:trace contextRef="#ctx0" brushRef="#br0" timeOffset="77219.48">18799 3153 1271 0,'24'20'88'0,"6"7"21"16,8 6-1-16,1 7-20 0,7 1-38 0,-7 0-30 0,-7-3 6 0,1-8-89 16,-9-4-71-16,2-5 78 15</inkml:trace>
  <inkml:trace contextRef="#ctx0" brushRef="#br0" timeOffset="78674.23">15829 1973 149 0,'-2'5'82'0,"-1"-2"91"0,0 2-2 0,-2 1-10 0,2 4-23 0,1-4-24 16,2 3-8-16,-4 2-8 16,0 2-8-1,4 1-19-15,0 7-12 0,4 9-26 16,-1-3-10-1,0 6-12-15,6-2-2 0,1-7 1 16,4 3 3-16,2-13 15 16,-1-2 10-16,1-12 15 15,2-7 3-15,-3-1-6 16,0-5-9-16,5 2-17 16,1-3-5-16,5-7-10 15,3 4-3-15,1-3-3 16,0 7 0-16,-3 7-1 15,-5-1 0-15,-5 9-2 0,-6 3 0 16,-1 2-2 0,2 8 1-16,-2-4 2 0,1 3 0 15,-7-8 3 1,-4-4 0-16,2-1 5 16,0 1 2-16,-1 0 2 0,-4 4 0 0,1-8-8 15,2-6-4 1,5 4-4-1,16-3-2-15,1 3 2 0,5 4 2 0,1-4 0 16,-1 1 1 0,0 8 0-16,-1-3 0 0,-2 2 0 15,0-2 1 1,-2 1-1 0,0 0 1-16,2-3 1 0,1 0 0 15,-2-9 2-15,0 4-2 0,3-3-1 16,1 5-1-16,0 1-2 15,9 1 0-15,-4 1 1 16,6 0 1-16,-4 1 1 16,-2-2 2-16,-8-4 2 0,-7 0-14 0,-12-7 48 15,4 2 16 1,-14-7 21 0,1-2 23-16,-9-3-22 0,-4-8-12 15,-2 0-20 1,0 0-8-16,-3-5-29 15,4 9-7-15,3 2-12 16,10 8-6-16,5 7-72 16,9 7-49-16,-1 2-231 0,8 6 203 15</inkml:trace>
  <inkml:trace contextRef="#ctx0" brushRef="#br0" timeOffset="79664.21">15579 2524 336 0,'-3'-5'110'0,"-5"2"107"0,7-4-54 0,-2 4-9 0,-5 2-13 0,5 1-11 0,-7 1-23 0,12 2-15 0,-2-1-28 32,0 0-11-32,9 1-15 0,-6-2-4 0,11-1 3 15,7 0 4-15,-2 0-3 31,9 0-4-31,2 2-12 0,-5 0-9 16,-1 5-4-16,-10-2-1 16,-9 5 2-16,-5-3 0 15,-8 6 0-15,-3 6-3 16,-11 2-7-16,5 4-2 0,-7 3-6 16,0-1 0-1,9 0 0-15,4-4 1 0,4-1 1 16,7 1 0-16,16-6 0 15,1-4 0-15,12-9 4 16,-1-5 1-16,5-15 0 16,2-3-3-16,3-8-25 15,1-6-25-15,-4-5-42 0,-2-3-5 16,-8-1 25-16,-1 2 24 16,-10 2 47-16,0 4 13 15,-9 5 35-15,0 4 18 16,-5 9 36-16,-5 4 11 0,5 12-21 31,-5-5-15-31,2 22-38 0,2 2-14 16,1 16-11-16,3 6-2 15,0 5-3-15,7-1-2 16,-1 1 0-16,0-6-1 16,1-12 2-16,1-4 1 15,-9-13 3-15,-1-10 3 16,5-1 2-16,-4-9 0 15,3-10 1-15,3-5-2 16,-4-4-4-16,7 3-3 16,5 2-1-16,3 9-2 15,8 5-1-15,-3 6 1 16,6 3-1-16,-2 6 1 16,-6 3 3-16,-3 6 1 0,-11-1 7 0,-5 3 6 15,-14 0 7-15,-13 2 1 16,-21 3-5-1,-8 1-6-15,-8-5-22 16,7 0-19-16,12-13-51 16,2-4-49-16,18-4-148 15,6 0 156-15</inkml:trace>
  <inkml:trace contextRef="#ctx0" brushRef="#br0" timeOffset="80265.66">15204 2905 1095 0,'3'-11'154'0,"-1"7"104"0,-2-4 2 0,0 6-87 0,0 4-44 0,-2 7-62 0,2 4-23 0,-2 14-30 31,-2 4-5-31,-1 13-4 0,2 7-2 16,-3 12-3-16,-1 5 0 15,1 10 0-15,1 3 1 16,4-5-1 0,2-7 0-16,9-17 0 15,2-13-2-15,4-15 0 0,6-7-1 0,0-17-10 16,7-7-19-16,-3-17-73 15,3-12-38-15,-4-9-131 16,-1 1-82-16,-12-1 202 16</inkml:trace>
  <inkml:trace contextRef="#ctx0" brushRef="#br0" timeOffset="80447.53">15067 3262 899 0,'-5'6'166'0,"-3"0"110"16,8-3-95-16,11-1-16 0,6-5-85 0,10-5-27 0,8-6-24 15,3-4-9-15,6-2-11 16,3 3 4-16,7 6-123 16,1 3-96-16,7 14 114 0</inkml:trace>
  <inkml:trace contextRef="#ctx0" brushRef="#br0" timeOffset="81180.1">15747 3347 1162 0,'0'-33'119'0,"0"-2"76"0,-5 0-10 0,-11 4-63 0,-3 4-25 0,-6 13-47 0,0 8-17 0,-5 18-30 0,-3 10-13 0,1 18-17 15,0 7 1-15,17 5 3 16,8 0 0-16,15-14 3 16,10-8 0-16,12-16 7 15,-2-6 6-15,2-14 7 16,1-9 5-1,-2-13 3-15,-4-7 1 0,2-7 8 16,-2-2 6-16,0-1 11 16,-7 9 3-16,-7 17-4 0,-2 5 1 15,-7 14-17 1,-2 11-7-16,0 16-8 0,5 8-5 16,10 9-1-16,4-6 1 15,7-7 1 1,4-7 1-16,7-13 2 15,3-8 2-15,9-11 4 16,4-12 4-16,-1-9 13 16,-4-5-5-16,-12-4 37 15,-11-3 4-15,-15 1 12 16,-6-5 29-16,-11 5-14 0,-3 7 5 16,-7 12-19-16,-1 10-24 15,1 21-31-15,-3 12-15 16,-6 19-13-16,4 13-2 0,3 21 3 15,0 12 3-15,5 4 5 16,0 1 1-16,0-8 0 16,0-6-1-16,-4-11-22 15,-2-4-42-15,-7-10-38 16,-3-7-25-16,-6-11 2 16,-4-10 44-16,-2-16 44 15,1-9 33-15,11-12 47 16,4-9 14-16,15-2 8 15,7-4-8-15,13-2-35 16,15 0-20-16,25-9-15 16,11-2-1-16,20-9-19 15,19-1-33-15,20-15 40 16</inkml:trace>
  <inkml:trace contextRef="#ctx0" brushRef="#br0" timeOffset="95141.03">9648 7136 173 0,'1'-1'8'0,"-1"-4"-35"0,0 4 19 0</inkml:trace>
  <inkml:trace contextRef="#ctx0" brushRef="#br0" timeOffset="95707.55">9690 7151 302 0,'-1'0'63'0,"-6"1"58"15,4 7-15-15,-3-6-40 0,0-1-20 0,1 1-8 16,-3-2 3-16,6 0 9 16,2-2 2-16,0-1-20 15,0-2-9-15,0 5-13 16,0 0-1-16,0 0 24 16,2 0 16-16,-1 2 36 15,1 1 12-15,4 7 0 16,-6-4-7-16,0-3-29 0,-1 2-12 15,1-5-10 1,0 0 0-16,0 3 9 0,0-3 5 16,3 2 1-16,-1-9 0 15,-1 7 5-15,-1-1 2 0,0-1-11 16,0 2-7 0,-1 0-22-1,-9-3-10-15,5 3-6 16,2-2-2-16,2 2-2 15,-1 0-1-15,-1 2 0 16,-2 4 0-16,5 1 0 0,-3-3 1 16,3 3-1-16,0-4 0 15,0-3 1-15,0 0 3 16,0 0 7-16,0 0 2 16,2 0-1-16,-2 0-3 0,0 0-5 15,0 1-3-15,0 1-2 16,0-1-1-1,0 1 0-15,3-4 1 0,5 2 1 16,-5-1 1-16,0-1 1 16,0-1 0-1,-3-3-2-15,0 1-2 0,0 4-19 16,-2 1-31-16,1-2-98 16,-1-1-60-16,1 1 102 0</inkml:trace>
  <inkml:trace contextRef="#ctx0" brushRef="#br0" timeOffset="97106.42">9603 7327 365 0,'-3'5'95'0,"-1"0"96"16,4-2-14-16,0-2-26 0,-4 1-10 0,4-2-14 0,4-2-12 0,-1 1-10 0,1-2-8 15,-4 3-7 1,0 4-3-16,-3 1-21 15,-8 6-13-15,10 5-24 16,-1 5-11-16,0 5-11 16,2 0-4-16,4 2-2 15,-1-1-1-15,3-5 0 16,0-5 0-16,-4-4 0 16,1-2 0-16,-3-3-20 15,0-4-41-15,-3 1-155 0,0 0-152 16,9 0 192-16</inkml:trace>
  <inkml:trace contextRef="#ctx0" brushRef="#br0" timeOffset="97656.04">9747 7334 834 0,'3'9'92'0,"-3"2"34"0,-3 3-30 0,1 2-35 0,4 8-42 0,3 1-11 0,-2 0-6 16,5 0-1-16,-4-4 1 16,1-2 0-16,2-10 2 15,-7-4-1 1,0-5 4-16,0 0 2 15,-7-3 12-15,2-5 13 16,-2-5 22-16,2-2 7 0,2-4-2 16,1-2-9-16,5-4-16 15,4 3-7-15,8 6-1 16,1 2 0-16,2 1-2 16,-1 4-1-16,-1 6-7 15,-2 3-5-15,0 1-8 16,-1 6-3-16,-1 4-2 15,2 3-2-15,-2 8-3 16,0 2-14-16,-2 2-55 16,-3 3-128-16,3-4 117 15</inkml:trace>
  <inkml:trace contextRef="#ctx0" brushRef="#br0" timeOffset="98172.95">10173 7409 942 0,'-3'5'121'0,"0"1"83"0,-8-1-15 0,-5 3-75 0,3 5-29 15,-1-2-43-15,-7 3-15 16,9 2-19-16,-1-1-8 15,10 4-7-15,9-3-4 16,7-2 1-16,4 0 2 0,1-3 3 16,1-1 1-16,-4-7 3 15,-2-3 0-15,-2-3 3 16,-1-8 2-16,-4-8 6 0,0-3 4 16,-3-13 13-16,2-4 4 15,1-4 11-15,-2-1-2 31,-4-2 4-31,0 1 0 16,-10-9-15-16,-1-6-3 0,-3-3-16 16,-2 0-7-16,8 17 10 15,5 13 5-15,3 19 7 16,2 11 0-16,4 14-13 16,-3 12-8-16,8 20-8 15,-6 12-1-15,6 16 2 0,1 0 1 16,0 5-30-16,-1-1 5 15,1-2-61-15,1-8-33 16,7-13-49-16,2-11-55 16,5-16-104-16,2-8 177 15</inkml:trace>
  <inkml:trace contextRef="#ctx0" brushRef="#br0" timeOffset="101954.71">9487 7882 313 0,'-5'7'94'16,"-3"2"104"-16,3 1-3 0,-6-1-34 0,3-3-15 0,4-2-36 0,-6 2-20 0,7-6-27 0,1 0-8 0,-4 1-13 15,1 3-3-15,4 5-12 16,-7 4-5-1,5 10-8-15,-8 4-4 16,9 3-6-16,2 5-1 16,11-8-1-16,3-4 0 0,10-10 5 15,0-8 4 1,6-10 16-16,0-6 11 0,-8-7 16 16,0-2 10-16,-14-2 8 15,0 3-3-15,-5 5-9 16,-10-5-11-16,-7 6-18 15,-6 1-7-15,-10-3-12 16,-2 4-5-16,2 0-2 0,-3 2-4 16,16 1-7-1,4 3-6-15,13 5-46 0,0-3-29 16,11 8-99-16,11 3-165 16,7 1 208-16</inkml:trace>
  <inkml:trace contextRef="#ctx0" brushRef="#br0" timeOffset="102221.26">9884 7662 742 0,'-1'-13'149'0,"-4"0"158"0,-5 4-136 0,-2 4-5 0,-4 0-40 0,-3 5-16 0,3 2-30 15,-1 4-12-15,1 7-26 16,7 0-13 0,2 5-18-16,4 9-5 0,5 16-4 15,3-1-2-15,6 7-2 16,1 3 0-16,-1-1-46 16,0-7-47-16,0-1-167 0,-6-7-229 15,3-8 278-15</inkml:trace>
  <inkml:trace contextRef="#ctx0" brushRef="#br0" timeOffset="102404.05">9695 8015 939 0,'0'-17'151'0,"-2"-6"120"0,10 6-84 0,-3 0-28 0,6 1-57 0,8 3-31 0,-2 2-43 16,9 3-13-1,-1-3-14-15,0-1-1 0,2 5-46 16,1 3-30 0,7 1-216-16,4 6 174 0</inkml:trace>
  <inkml:trace contextRef="#ctx0" brushRef="#br0" timeOffset="102637.96">10233 7770 854 0,'-13'-11'173'0,"-1"4"158"16,-5-5-116-16,-5 0-27 0,1 9-51 0,-2-2-25 0,6 10-39 0,1 3-20 0,7 3-29 16,3 9-11-16,8 9-15 15,0-3-1-15,3 12 0 16,9 5 0-16,-1 2-21 15,8-2-31-15,-5 0-100 16,-5-10-65-16,-4-6 109 16</inkml:trace>
  <inkml:trace contextRef="#ctx0" brushRef="#br0" timeOffset="102820.73">10007 7904 808 0,'7'4'90'0,"8"8"100"0,11 1-66 0,7-2-23 0,3 3-27 0,5-3-41 0,-5-6-34 0,1 6-1 0</inkml:trace>
  <inkml:trace contextRef="#ctx0" brushRef="#br0" timeOffset="112167.02">10818 7203 336 0,'11'-2'132'0,"-8"1"159"0,-3-4-42 0,0 5-73 0,-8 6-28 15,4 0-56-15,-4 7-21 0,0-7-20 0,0-1-9 0,8-6-8 0,11-1 6 0,5 2 20 0,-3-8 6 0,-2 6 2 0,-8 1-9 16,3 1-22-16,-8-2-7 0,-4 2-16 0,-2 2-2 0,-3 1-6 0,5 5 0 0,0-8 12 15,-2 0 5-15,3 2 7 0,-1-2 6 16,-1 0-5-16,-1-2-2 16,4 0-8-1,2 2-4-15,-9-1-7 16,0 1-2 0,-2 8-1-16,-2 4 0 0,-4 7-2 15,1-1-2-15,6 4 1 16,2-5-2-16,4 3 1 15,4 1 0-15,2-1 2 16,-3 3 1-16,8-6-1 16,-2 5 0-16,2-5-3 15,3 1-3-15,3-1-1 16,0 0 0-16,8 2-3 16,6-3 2-16,8-3-1 15,-3-5 0-15,6-4 5 0,-4-2 0 16,-2-4 5-1,-8-6 5-15,-1-4 7 0,-7-4 8 16,-2-9 9-16,1-4-2 16,-4-5 2-16,-2-1-5 0,-7 0-1 15,-2-1-7-15,-7 9-6 16,-1-4-1 0,-7 10-9-16,0-2 4 15,-7 8-3-15,-3 1-1 16,3 5-3-16,-1 1-1 15,-2 5-2-15,5 0-2 0,0 3-2 16,0 4-1-16,6 4-1 16,2 5-2-16,3-1 0 15,0 4 1 1,8 5 1-16,-7-2 1 16,6 7 3-16,-4 1 0 0,-3 5-1 15,1-1-1-15,6 4-2 0,0-2 1 16,9-3 0-16,8-3 0 15,9-5 2 1,5-6 0-16,9-4 1 0,0-1 1 16,0-8 1-1,-2 1 1-15,-8-4 1 0,-2-4 0 16,-7-3 2 0,-2-1 1-16,-3-8 0 15,-2-1 1-15,-1-9 0 0,-2 0 0 16,0-4-1-1,-3-7 0-15,2 3 1 0,-3-3-1 16,-3 6 2-16,0-4 0 16,-8 7 2-1,-4-1 2-15,-7 4 0 16,-7 1-1-16,-10 7-2 0,-2-2-3 16,-1 7-4-16,-1 5-3 15,4 9-6-15,8 6-3 16,7 14-2-16,4 5 0 15,9 10 3-15,3 9 1 0,7-2 1 16,9 4 1-16,5-7 0 0,9-2 1 16,8-6 0-1,-3-6 2-15,8-13 3 16,-2-9 1-16,-6-8 4 0,2-8 3 16,-14-8 4-1,1-6 2-15,-9-12 3 16,-1-1-2-16,-9-4-5 15,-1-7-3-15,-10 0-5 16,-2 0-1-16,-6 5-26 16,2 6-26-16,-13 24-76 15,0 9-75-15,-17 45 109 16</inkml:trace>
  <inkml:trace contextRef="#ctx0" brushRef="#br0" timeOffset="142303.6">2542 8497 514 0,'3'-7'110'0,"-1"2"119"0,1-3-24 0,-8 3-42 16,-1 5-14-16,-8 5-44 0,-4 4-15 0,1 10-33 15,3-1-13-15,3 1-2 0,0 1 2 0,6-4 11 0,-1 6 4 0,3 2-15 0,-5-2-9 0,1 9-19 0,-5 2-6 16,-4 5-5 15,-3 6-1-31,0-1-1 0,-3 3-1 0,5-7-8 16,-1-7-28-16,10-12-86 15,1-9-63-15,7-17 87 16</inkml:trace>
  <inkml:trace contextRef="#ctx0" brushRef="#br0" timeOffset="142548.32">2242 8420 759 0,'-3'-6'117'0,"2"1"98"0,1 4 3 0,4 12-61 0,4 4-20 0,10 23-50 16,2 6-25-16,16 15-37 0,7 5-12 0,17-5-8 0,14-1-2 0,2-6 1 0,0 2 0 0,-16-2-3 0,-2 5-51 0,-14-4 35 31</inkml:trace>
  <inkml:trace contextRef="#ctx0" brushRef="#br0" timeOffset="154598.54">3366 8638 249 0,'-7'0'68'0,"-2"1"65"0,-1 3-13 0,4-4 12 0,-2 1 20 0,3-1 5 31,-1 0 1-31,1-1-7 0,-4 1-28 0,-2 1-15 0,-2 4-31 0,1 1-12 0,-1 4-16 0,-1 1-4 0,1 3-5 15,-3 5-6-15,4 11-13 0,-4-2-8 0,3 15-9 16,2 9-1-16,5 6-2 16,6 0-1-16,8-7 1 15,9-5-1-15,5-16-1 0,5-7-1 16,10-13 20 0,0-17 15-16,1-16 26 15,2-10 11-15,-6-18-3 0,-4-1-6 16,-4-8-11-16,-11 3 0 15,-4 7-8-15,-7 4-9 0,-12 13-6 16,-7-2-11-16,-26 9-4 16,-3-1 1-16,-9 5-13 15,4 14 0-15,9 8-10 0,2 8-26 16,24 14-51 0,0-6-36-16,17 7-122 15,10-4-140-15,20 2 223 0</inkml:trace>
  <inkml:trace contextRef="#ctx0" brushRef="#br0" timeOffset="155015.06">3744 8631 543 0,'0'-14'148'0,"-3"0"184"0,2 5-100 0,-3 2-31 0,1 7-36 0,-3 7-47 16,1 7-23-16,-3 6-28 15,4 6-10-15,-6 8-21 16,4 1-10 0,-2 12-17-16,5 7-3 0,3 4-6 15,1-1 1 1,12-5-1-16,7-8-1 15,4-17-1-15,8-13 1 0,4-15 16 16,-1-10 11-16,1-16 24 16,5-11 9-16,-6-9 6 15,-1-7 2-15,-7-3-4 16,-11-4-1-16,-5-1-13 16,-8 2-3-16,-15 2-6 15,-15 1-4-15,-16 11-7 16,-3 15-6-16,-9 28-22 0,3 12-19 15,2 32-101-15,-1 8-77 16,26 17 101-16</inkml:trace>
  <inkml:trace contextRef="#ctx0" brushRef="#br0" timeOffset="158599.99">2130 8715 241 0,'0'-5'59'0,"-3"1"58"0,-3-1-26 0,4 2-1 0,-2 1-11 16,-1 1-2-16,6-1-8 0,6-1-2 0,7-10 15 0,-1-3 5 16,12-7 32-16,3-9 15 0,8-6 3 15,7-4-9-15,0-7-36 16,-1 3-19-16,-2-1-29 15,-6 9-12-15,-13 11-11 16,-4 13-3-16,-17 14-7 16,-9 14-1-16,-16 24-5 15,-2 11-2-15,-11 14-3 0,0 5-1 16,0 8-4-16,0 1-2 16,-4 3 0-16,-2-1 1 0,3-6 3 15,3-9 2-15,14-16 1 16,7-17 0-1,7-21-2 1,10-17-1-16,21-23-2 16,-2-11 1-16,20-20 2 0,5-5 2 15,0 1 9-15,4 2 5 16,-10 11 6-16,-1 6 0 16,-13 15-4-16,-8 12-5 15,-11 17 1-15,-7 5-2 0,-14 22-1 16,1 9-2-16,-12 14-4 15,-5 8-2-15,1 11-1 16,-6 4 0-16,-1 0 0 16,4-1 0-16,10-21 0 15,11-15-3-15,17-27-2 16,13-20 0-16,11-28 0 16,7-19 3-16,9-14 1 15,0-3 1-15,5 3 1 16,0 3 0-16,-3 19 5 15,-5 11 0-15,-16 19 2 16,-11 10 3-16,-18 22-1 16,-17 9-1-16,-14 27-2 15,-6 4-4-15,-3 21-3 16,-5 5 0-16,7 6-1 16,-6-3 1-16,11-15-1 15,8-12-1-15,15-26-5 16,12-19-1-16,18-26-1 0,13-10 1 15,10-28 5-15,0-5 3 16,6 2 0-16,-4-1 2 16,-3 15 2-16,-4 11 0 15,-16 18 1-15,-6 12 2 16,-15 18 0 0,-11 15-1-16,-15 27-2 0,-4 15-3 0,-6 20-1 15,-5 0 0-15,11-13-2 16,1-8-1-16,18-25-3 15,12-17-2 1,15-33-2-16,11-15 2 16,10-27 5-1,9-8 3-15,4-11 7 0,0 4 6 16,1 4 8-16,-7 10 2 16,-16 19 0-16,-6 7-1 15,-27 16-2-15,-8 7-3 0,-14 13-5 16,-1 4-6-16,6 2-4 15,4 0-1-15,16-11-3 16,5-3-2-16,15-15 3 16,10-4 1-16,8-8 8 15,-2 3 0-15,-5 2 0 0,-7 10-1 0,-23 15-2 16,-8 13-1 0,-20 28-19-16,-9 14-31 0,-9 28-101 15,-2 13-228-15,4 23 222 31</inkml:trace>
  <inkml:trace contextRef="#ctx0" brushRef="#br0" timeOffset="168583.53">10078 9284 593 0,'-3'4'102'0,"-2"-1"91"0,-3-2-20 0,7-1-43 0,-1 0-21 16,1 0-24-16,1-8 3 0,-3 10-1 0,3 3 2 0,0-2 3 0,0 0-1 0,-2 13 3 15,0-16 3-15,1 12 2 0,-2 7-6 0,-2-5-16 16,-1 21-9-16,-10-10-19 16,-6 4 1-16,-11 9-6 15,-7 1-9-15,-6 16-8 32,-10 7-12-32,0 12-6 15,-5-3-1-15,6 1-2 16,3-5-3-16,1-9-2 15,-1-4-1-15,3-12-1 16,7-2-1-16,9-9-3 0,9-9-2 16,8-8-3-16,3-4-8 15,2-7-40-15,5-3-24 16,-3-6-90-16,-1-2-61 0,5-11-303 16,5-6 310-16</inkml:trace>
  <inkml:trace contextRef="#ctx0" brushRef="#br0" timeOffset="169025.72">9651 9382 454 0,'0'-5'129'0,"0"4"139"0,-5 1-11 0,0 5-45 0,1-1-22 0,-3 1-48 0,3 0-26 0,0-5-34 0,-7-2-18 15,11 2-23-15,3-8-2 0,5-4-15 0,18 4-6 0,2-11-4 0,7-5 1 0,18 1 8 16,-2-7 7-16,6-4 3 0,3 5-1 15,-8 6-9-15,-3 0 3 16,-15 9-1-16,-4 9-1 16,-11 5-3-16,10 19-6 0,-22 1-2 15,3 7 1 1,-10 8 2 0,-17-2 2-16,10 17-7 0,-7-4-2 15,-5 6-5-15,-1 0-2 16,-4 0 1-16,-1 3-2 15,-8 4-19 1,3-2-31-16,1-2-89 0,2-3-70 0,10-10 104 16</inkml:trace>
  <inkml:trace contextRef="#ctx0" brushRef="#br0" timeOffset="169941.77">8539 10182 968 0,'-4'-2'99'0,"3"1"77"0,-1 1-15 0,2 1-30 0,-1 4-17 0,2 14-37 0,2 1-13 0,-3 17-29 0,5 10-14 0,-2 13-15 16,-1 4-4-1,-2 3 0-15,-5-7 0 16,-1-4-1-16,-5-2 2 16,-3-11-25-16,1-6-8 15,2-14-3-15,1-14-3 0,3-22 27 16,-3-13 10-16,2-20 8 15,3-9 18-15,-2-16 20 16,2-2 11-16,5-10 28 16,0 4-7-16,9 14-7 0,6 11-7 15,8 15-31 1,2 7-9-16,7 14-10 16,4 5-4-16,2 7-3 15,-2 7 2-15,-10 9-1 16,-9 4 3-16,-9 9 0 15,-8 4 0-15,-19 8-1 16,-5 4-3-16,-6 2-1 16,-6 0-2-16,9-9-5 0,8-4-3 15,11-10-6-15,8-3-1 16,10-7 0-16,4 3 2 16,8 4 6-16,0 0 2 15,2 7 5-15,0 2 1 16,-12 1 3-16,1 2 2 0,-13 3 1 15,-10 2 2 1,-9-2-3-16,-11 6-2 0,-1-1-6 16,-5-1-11-16,7-2-52 15,2-7-32-15,8-6-89 0,10-8-85 32,12-8 153-32</inkml:trace>
  <inkml:trace contextRef="#ctx0" brushRef="#br0" timeOffset="170341.66">8840 10486 601 0,'14'0'133'0,"-11"0"146"0,8 3-46 0,-9 10-53 0,-4 1-27 0,2 8-62 0,-1 3-29 0,4 5-44 16,3-1-11-16,2-6-7 15,11-1-3-15,-13-18 11 0,8-1 12 0,5-8 18 16,-4-6 15-16,2-6 18 16,-3-5 6-16,-4-5 13 31,-2 1-5-31,-5 8-14 0,-2 5-10 0,-1 10-18 31,2 1-7-31,-2 21-18 0,1 8-9 16,7 12-12-16,5 10-1 15,1 3 1-15,2-1 2 16,-2-7 2-16,-4 3 1 16,-10-4 2-16,-8-1-9 15,-11 3-39-15,-5-8-25 16,-3-8-72-16,-6-7-49 0,13-21-174 16,-2-7 204-16</inkml:trace>
  <inkml:trace contextRef="#ctx0" brushRef="#br0" timeOffset="170510.38">9058 10089 1033 0,'19'0'164'0,"1"12"109"0,-4 21-68 0,-2 18-36 0,-3 18-66 0,-8 7-28 0,3 6-45 16,-2 3-14-16,-3-14-11 15,1-9-19-15,6-14-138 16,-4 3-138-16,12-12 151 16</inkml:trace>
  <inkml:trace contextRef="#ctx0" brushRef="#br0" timeOffset="170859.99">9228 10524 776 0,'3'1'109'0,"3"6"98"16,-1 1-61-16,9 0-21 0,5-4-23 0,10-5-16 0,2-2-1 0,7-8-1 15,-2-2 5-15,1-6-15 0,-6 0 3 16,-6-1-11-16,4-4 2 31,-21 3 33-31,-8-2 2 0,-3 4 9 16,-15 3-10-16,-5 8-29 15,-1 2-14-15,-6 17-22 16,5 13-10-16,7 13-19 16,10 4-9-16,13 7-14 15,16-7 0-15,9-5 1 16,9-8 2-16,-1-10 10 16,-3-4-45-16,-9-8-82 0,3-1-71 15,-9-2-260-15,1 3 266 16</inkml:trace>
  <inkml:trace contextRef="#ctx0" brushRef="#br0" timeOffset="171393">8674 11211 884 0,'-20'-1'151'0,"2"4"103"0,-1 2-39 0,4 7-26 0,-1 3-62 0,3 8-36 0,5 7-65 0,4 10-20 0,12 20-17 16,6-4-3-16,14 3 4 16,10-9 0-16,12-21 2 15,4-14 2-15,-3-19 13 16,-4-15 19-16,-11-14 45 16,-15-16 23-16,-6-3 26 15,-7 1 4-15,-11-7-16 0,-3 11-14 16,-21-4-25-16,-4 2-20 15,-29 24-41-15,-4 11-39 0,-11 29-111 16,-1 31 12-16,15 17 45 16</inkml:trace>
  <inkml:trace contextRef="#ctx0" brushRef="#br0" timeOffset="172237.5">10662 9245 730 0,'5'-3'153'16,"4"0"115"-16,-9-1-15 0,-1 9-28 0,-7 9-29 0,-5-6-21 0,-1 24-45 0,-2-1-14 0,-6 20-40 16,6 20-22-16,-3 9-29 0,2 10-11 0,0 14-12 31,-4 2-2-31,-4 6-8 16,-4-2-20-16,-4-4-44 15,2-2-21-15,2-8-86 16,-2-14-47-16,10-9-282 15,2-18 290-15</inkml:trace>
  <inkml:trace contextRef="#ctx0" brushRef="#br0" timeOffset="172658.5">10627 9247 744 0,'11'-29'132'0,"-8"5"155"0,-3 7-58 0,-11 6-16 0,0 13-35 16,-6 2-67-16,-5 4-28 0,-3 6-43 0,-2 5-15 0,-6 11-15 16,-2 7-6-16,7-4-5 15,1-6-1 1,13-5-3-16,6-14-3 0,12-4 2 15,12-4 1-15,3-22 5 16,10 2 4-16,1-15 5 16,0 5 5-16,1-3 8 15,1-3 5-15,-7 3 17 16,-1-5 6-16,-7 12 3 16,-1 8-2-16,-2 14-11 15,2 11-7-15,-2 15-10 16,-5 9-3-16,1 18-8 15,1 6-5-15,-2 12-3 16,-4 7-3-16,4 1-40 16,3 3-50-16,-1 12-336 0,3 4 269 15</inkml:trace>
  <inkml:trace contextRef="#ctx0" brushRef="#br0" timeOffset="173773.13">11467 9530 631 0,'6'-7'175'0,"-6"-5"158"0,6 6-93 0,-6 1 1 0,-5 5-53 0,4 8-29 0,-9 13-59 16,7 12-38-16,3 32-40 15,-1 6-8 1,1 22-13-16,-2-2 1 0,-4 1-4 15,1-6-23-15,-3-13-66 16,2-2-48-16,-2-13-112 16,-2-9-94-16,4-21 194 15</inkml:trace>
  <inkml:trace contextRef="#ctx0" brushRef="#br0" timeOffset="174139.98">11435 9338 1353 0,'0'-25'135'0,"-3"11"98"0,-7 7-19 0,-7 21-77 16,-7 4-37-16,-2 16-65 0,-8 9-18 0,-2 4-15 0,3 7-2 0,1 1-5 0,7-6 0 0,11-9 0 15,6-11-1-15,8-19-3 16,6-7 0-1,7-22 8-15,4-8 2 16,7-15 10-16,8-9 6 0,-4 1 14 31,4-1 2-31,-2 6 12 0,-4 13 1 0,0 13-12 16,-6 7-3-16,1 21-11 16,1 0-5-16,-5 17-3 15,0 10-2-15,2 5-3 16,-1 8-3-16,4-7 0 15,-6 1-28-15,7-7-66 16,-5-9-56-16,16-5 63 16</inkml:trace>
  <inkml:trace contextRef="#ctx0" brushRef="#br0" timeOffset="174289.59">11986 9942 1060 0,'-4'11'150'0,"0"0"191"0,2-11-274 0,1-3-7 0,1-18-168 0,0-7 77 0</inkml:trace>
  <inkml:trace contextRef="#ctx0" brushRef="#br0" timeOffset="174440.3">12345 9888 1224 0,'2'19'95'0,"1"-9"60"0,3-7-69 0,-3-20-39 0,1-10-72 0,5-24-348 0,13-4 253 16</inkml:trace>
  <inkml:trace contextRef="#ctx0" brushRef="#br0" timeOffset="174556.12">12790 9729 1284 0,'0'25'104'0,"2"-6"61"0,-2-6-70 0,3-15-56 0,0-13-94 0,10-31 22 0</inkml:trace>
  <inkml:trace contextRef="#ctx0" brushRef="#br0" timeOffset="174674.24">13093 9575 1053 0,'10'44'245'0,"-9"1"275"16,-1-7-330-16,-5-8-26 0,1-17-154 0,2-12-100 0,10-27 44 0</inkml:trace>
  <inkml:trace contextRef="#ctx0" brushRef="#br0" timeOffset="175356.83">13732 9319 864 0,'-5'0'181'0,"-3"3"130"0,7 5-83 0,-2-2-11 0,-2 2-67 0,5 5-24 0,0 3-33 31,6 10-15-31,5 17-33 16,2 8-11-16,6 21-22 0,3 9-4 16,-2 23-6-16,6 6-3 15,7 18-3-15,-3 6-17 16,3 3-91 0,-5 0-31-16,-6-22-8 0,-4-17-5 0,-6-27 14 15,-1-14-23 1,-6-32 82-16</inkml:trace>
  <inkml:trace contextRef="#ctx0" brushRef="#br0" timeOffset="175756.03">13634 9338 1144 0,'3'6'122'0,"0"10"126"0,-1 1-73 0,-2 15-18 0,-5 4-43 0,-4 4-67 0,-2-1-20 0,1-1-18 16,7-8-4-16,2-14-11 15,2-10-4-15,4-12 1 0,3-12 2 16,4-12 5-16,4-7 3 15,3-12 16-15,-2 3-1 16,4 5 24-16,-13-2 13 16,1 7 9-16,-5 8 9 0,0 9 0 15,-2 14-10 1,3 16-20-16,6 8-14 16,1 19-20-16,13 8-6 15,5 6-1-15,8 1-2 16,11-1 6-16,6-1-34 15,18-9-112-15,-5-5-81 16,23-17 98-16</inkml:trace>
  <inkml:trace contextRef="#ctx0" brushRef="#br0" timeOffset="176289.74">14232 10721 996 0,'3'0'111'0,"0"3"106"0,2 5 9 0,-2 8-21 0,-3 4-29 0,2 18-76 0,-1 5-30 0,-1 25-47 0,7 9-12 0,-4 11-11 15,0-1-1 1,7-11-51-16,-3-12-34 16,1-20-108-16,3-10-87 15,-1-23 157-15</inkml:trace>
  <inkml:trace contextRef="#ctx0" brushRef="#br0" timeOffset="176671.97">14297 10861 742 0,'3'-44'202'0,"5"0"209"0,-2 13-179 0,13 8-23 0,-3 12-65 0,7 7-19 0,9 4-49 0,-2 0-15 0,-3 1-16 15,-2 6-11-15,-9 8-6 16,-4 4-8-16,-12 8-11 16,-3 1-14-16,-19 4-31 15,-1 1-2-15,-7-1 2 31,-4-7 10-31,17-8 17 16,3-4 1-16,14-4-10 16,3-2 1-16,8 2 12 0,3 4 6 15,8 6 21 1,0 0 6-16,4 7 2 16,2 3 2-16,-7 2-1 0,-2 2-2 15,-15 1 1-15,-4 2-1 0,-14 0-3 16,-10-3-3-16,-6 0-16 15,-4-1-25-15,-1-8-59 16,2-2-49-16,1-15-161 16,10-2-167-16,22-17 254 15</inkml:trace>
  <inkml:trace contextRef="#ctx0" brushRef="#br0" timeOffset="177038.47">14671 10961 725 0,'31'0'209'0,"1"3"194"0,-9 14-174 0,-1 5-45 0,-6 8-92 15,-2 3-30-15,-4-4-34 16,-2-2-11-16,3-13-9 16,-2-6-4-16,4-11 25 15,3-9 10-15,-2-5 27 16,-1-7 15-16,-1-1-2 15,-4 0-3-15,-2 6 0 0,4 6-1 16,-2 13-18-16,-4 10-6 0,0 15-27 16,2 11-11-16,5 13-11 15,2 2-2-15,2-2 0 16,0 0-1-16,-1-4 1 16,-2-5 0-16,-7 1 4 15,0 0-8-15,-16-2-18 16,-10 1-13-16,-7-6-34 15,-2-5-2 1,-6-12-62-16,-2-12-62 16,-2-21-165-16,2-17 185 15</inkml:trace>
  <inkml:trace contextRef="#ctx0" brushRef="#br0" timeOffset="177205.05">15114 10491 1201 0,'31'12'152'0,"4"17"127"0,-3 15-51 0,-7 17-65 0,0 7-43 16,-11 11-74-16,-4 2-7 0,-10 1-62 16,0-10-53-16,0-12-194 0,-2-13 162 0</inkml:trace>
  <inkml:trace contextRef="#ctx0" brushRef="#br0" timeOffset="177521.59">15270 10928 923 0,'16'-7'87'0,"8"-2"82"0,2 1-20 0,11 3 13 0,4-3-13 0,0-1-21 0,3-4-5 0,-13-2-20 0,1 0 2 0,-12 3-7 16,-18 2 1 0,-5 1 11-16,-10-1-14 0,-14 10-13 15,7 2-12-15,-13 18-31 16,-5 7-11-16,3 21-26 16,5 7-8-16,19 9-11 15,11 1-5-15,22-8-4 16,11-10-2-16,16-14-5 15,10-14-19-15,-10-16-73 16,7-7-68-16,-4-19-420 16,2-6 373-16</inkml:trace>
  <inkml:trace contextRef="#ctx0" brushRef="#br0" timeOffset="177815.21">15821 10767 1097 0,'4'1'95'16,"11"-1"123"-16,7 0-72 0,6 0 21 0,8-8-22 0,9 4-47 0,5-4-14 0,5 5-21 16,-1 1-5-16,-11 4-12 31,-4 1-5-31,-17 8-5 0,-13 2 0 0,-5 10-5 15,-14 6-4 1,-1 12-9-16,-3 11-7 16,-14 17-20-16,1 4-20 15,-8 10-39-15,7 1-41 0,1-4-155 16,5 8 159-16</inkml:trace>
  <inkml:trace contextRef="#ctx0" brushRef="#br0" timeOffset="182119.98">19454 1576 205 0,'-10'6'41'0,"1"0"36"0,-4 1-19 0,1-1-30 0,-1 4-13 0,2-4-12 0,2-3-2 0,1-3 10 0,5-3 23 0,3 0 46 15,0 3 26-15,0-2 39 16,-4 8-1 0,-5-1-10-16,-2 3-7 15,-2-2-18-15,2 2-9 16,0-6-9-16,5-1-4 16,3-4-8-16,-2 2-6 15,11-4-14-15,-1-1-7 16,16 4-14-16,5-4-1 15,9 1 1-15,12-1-3 0,13 1-3 16,5 2-5-16,9-2-13 16,-4 4-5-1,-1 5-6-15,-4-2-1 0,-10 1 1 16,-3 2 1-16,-8-2 0 16,0 2-1-16,-6 2 2 0,-8-3 0 15,-6 0 1-15,-2-4 2 16,-6 0-2-16,-4 0 5 0,-5-1 6 15,-4 1 5 1,-11 1 5-16,-8-1-7 0,-20 2-10 31,-10-2-6-31,-8 2-4 16,-1 4 1-16,-11-5 4 16,1 7-1-16,-10-5-4 0,-11 1 0 15,-2-1-1-15,0-3-1 16,10-3 2-16,12 1 0 15,30 0-2 1,9-1-3-16,25 5-6 0,-1 1-2 16,16 0 2-16,11 5 3 15,4-5 8-15,7-3 5 0,9 3 2 16,8 1 0-16,13-4-2 16,6 0-1-16,4-7-2 15,1 1-1-15,6-5 0 16,3 5-1-1,2 4 1-15,0-1 1 0,-15 8 1 16,-18 1 2 0,-26-6 7-16,-12 12 4 15,-22-10 6-15,-7-2 0 0,-15 3-7 16,-16-4-5-16,-12-4 1 16,-7 0-6-16,-3-1 1 15,-5-2-1-15,-2 3-2 16,-1-4 1-16,-11 2-3 15,-3-5 0-15,4 1-5 16,-3 1-1-16,21 1 4 16,14 4-1-16,24-1-3 15,9 0-7-15,20 4-4 16,10 0-2-16,24 2 4 0,6 2 8 16,24 4 8-16,6 1 3 0,8 4-1 15,-4-5 1-15,4 2-2 16,-1 0 0-16,-11-8 0 15,12 0 0-15,-6-3 1 16,-1-4 2-16,-7-2 5 31,-13-2 1-31,-20 1 2 0,-10 2 4 16,-22-3 2-16,-11 2-1 16,-21 3-3-16,-12-4-6 0,-21 4-9 15,-4 1-3-15,-8 4-3 16,-7 1-2-16,0 1 0 15,-4 4 1-15,-14 3 2 16,2-4 2-16,10 3 0 16,13-1 1-16,26 0-1 15,14 2 0-15,21-3-4 16,5-2-3-16,12 2-8 16,10 0-1-16,18-1 2 15,12 3 4-15,30-4 9 16,19-2 2-16,9 1 3 0,4-2 1 15,-4 0 2-15,-3-2 1 16,0 1 0-16,-1-6 0 16,-16 4 1-1,-16 2 2-15,-28 1 4 16,-16 0 6-16,-22-2 3 16,-13 2-2-16,-20-1-7 15,-12-1-13-15,-9 4-38 16,-4 2-28-16,3 6-107 0,4 2-83 15,5-1 138-15</inkml:trace>
  <inkml:trace contextRef="#ctx0" brushRef="#br0" timeOffset="199696.07">11858 8286 422 0,'11'-19'66'0,"1"-6"52"0,0 6-47 0,-6 2-20 0,0 7 16 0,-4 5 17 0,-9 9 29 0,0 4 15 16,-6 7 13-16,-6 3-5 0,3 1-18 0,0-1-9 0,5-5-23 0,5-5-10 0,6-8-1 0,0 0-2 0,5-2-7 0,-4-4-6 0,1 6 4 0,-2 0-3 15,-2 0-12-15,-7 8-5 0,-5 9-20 16,-1 4-8-16,0 9-9 15,2 3-4-15,2 6-2 16,0 6-1-16,6 3 0 16,-3 9-1-16,4 0 1 15,-3 4 0-15,1 4 1 16,0 4-1-16,4 6 0 16,2 2 0-16,2-1-1 15,4-2 0-15,2-10-2 16,6-7 0-16,7-8 0 15,5-8 0-15,3-9 1 16,6-6 0-16,-4-10 2 16,5-3 0-1,-1-13 0-15,5-8 2 0,5-17 7 16,-1-8 3-16,7-29 4 16,-2-11 2-16,-10-15-1 15,-7-8-1-15,-12 1 9 16,-5 2-2-16,-12 10 2 15,-5 5 0-15,-20 4-9 16,-8 7-1-16,-9 2-8 16,-4 2-6-16,7 1-5 15,1 7-2-15,8 6 0 0,11 5 2 16,7 12 0-16,6 7 0 0,3 9 1 16,-2 4 0-1,-4 12 3-15,0 3 1 0,-9 14 2 16,-5 7 0-16,-7 9-1 15,-1 7 0-15,-2 7 0 16,-2-1-1 0,5 6 0-16,-6 1-2 15,10 6-3-15,4 4-2 16,8 1 2-16,4-1-1 16,7 8 0-16,5 2 0 15,11 3-1-15,11 4 0 0,7-4 0 16,4-4 0-16,0-16-1 15,-2-12 2-15,-3-21 1 16,2-10 1-16,-2-19 6 16,-3-18 1-16,-3-28 5 15,1-13 2-15,-1-25 7 0,-5-7 5 16,-7-4 15-16,-8 1 3 16,-16 3-11-1,-4 2-3-15,-26-1-14 0,1 4-7 16,-14 6 2-16,-2 10-5 15,15 24-5-15,3 16-1 16,10 29-12 0,6 18-3-16,4 41-4 15,4 24 0-15,7 41-15 16,0 25-29-16,13 22-115 0,3 9-96 16,6 20 143-1</inkml:trace>
  <inkml:trace contextRef="#ctx0" brushRef="#br0" timeOffset="207534.47">10400 6264 638 0,'5'2'149'16,"-2"1"102"-16,-3 5-44 0,0-3-38 0,-5 6-58 0,-4 1-26 0,-4 6-38 0,4-1-10 0,7-3-4 16,1-1 7-16,-1-10 18 0,2-1 8 15,6-1 10 1,2-4 0-16,-2 0-7 16,-2-5 0-16,-8-5-10 15,-2-2-6-15,-3-6-5 16,-1-1-10-16,2-13 3 15,-1-4 3-15,-1-10 3 16,6-5 2-16,2-9-13 16,-6-1 0-16,2-1-12 15,-4 3-9-15,6 7 3 16,1 6-8-16,3 12-5 16,3 8 6-16,0 10-8 15,0 5 1-15,3 9 1 16,-1 2 1-16,-2 3 0 0,0 3 1 0,4 8-1 15,-4 2-6-15,6 4-1 32,2 7-1-32,2 3 5 0,-7-4 6 0,16 6-2 31,2-1 0-31,1 2-6 16,7 2-1-16,-7-7 0 15,-3-1 1-15,-4-9 1 16,-1 1 2-16,-11-5 1 0,4 0-1 15,-9-3 1 1,2-6-1-16,4-2-4 0,-4 0 0 16,5-13 1-1,-2 0 0-15,5-9 10 0,0-1 0 16,-3-6-6-16,3 3-1 0,-1-1-5 16,2 1-1-16,1 1 3 15,-1-2 0-15,3 4 0 16,5-2-1-16,-1 1 0 15,5 3-1 1,1-1 1-16,-1-1 0 16,-5 1 0-16,3 4 0 0,-10 7 1 15,-2 5 1-15,-6 0 0 16,4 2 0-16,-5 1 0 16,4-1 1-16,-1-1 0 15,-4-1 2-15,2-1 2 16,0 1 1-16,-3 0 2 15,1 2-1-15,-2 4 3 16,1-3 3-16,-1 2 3 0,-4-6-1 16,4 7-9-1,0 0-5-15,3 5-5 0,1 3 2 16,-2 5 4-16,1 1 4 16,-3 11 2-16,0 0-1 0,-3 12-3 15,0 0-1-15,3 9-2 16,0 5 0-1,0 9 1-15,0-1 4 0,0 3-1 16,-2-2 1-16,4-6-2 16,4-6-6-16,-1-8 2 15,0-4-2-15,1-8 1 16,-4-2 1 0,-1-7-2-16,5-2 2 0,-12-6-2 15,6-6-1 1,0-4-2-16,0 1 1 0,2-7-1 15,-2-3 0-15,0-4-37 16,-2-1-35-16,4-4-132 16,7-5 115-16</inkml:trace>
  <inkml:trace contextRef="#ctx0" brushRef="#br0" timeOffset="-214524.63">11309 6947 206 0,'-7'-1'92'0,"0"-6"114"0,3-1-2 0,6-4-17 0,1-1-19 0,5 1-45 0,-2 1-19 0,1 6-23 0,-6 2-7 0,-1 3-6 0,-1-2-3 15,-9 10-5-15,1 3-5 0,2 3-16 0,1-1-9 0,14 4-19 0,6 2-7 0,24-6-2 16,9-1-1-16,21-9 1 16,2-6 10-1,7-14-10-15</inkml:trace>
  <inkml:trace contextRef="#ctx0" brushRef="#br0" timeOffset="-210709.41">19143 265 684 0,'0'0'130'0,"0"2"98"0,0-2-14 0,2 0-76 16,-2-5-19-16,0 2-16 0,-5-2-10 16,2 2-12-16,0 3-5 15,1 0-10 1,-7 2-4-16,4-1-12 0,-3-1-7 0,8 0-13 15,-2 0-7 1,2 0-9-16,-1 3-5 0,-1-1 5 16,-7 9-3-16,10 2 3 15,3 2 2-15,2 14-7 16,-5-1 4-16,3 10-4 16,-4 3-2-1,6 3-2-15,-5-1-1 0,-1-5-2 16,0 0 1-16,-1-10 0 15,-4-3 0-15,2-7-29 16,1-11-40-16,2-7-106 16,4-3-83-16,5-9 131 15</inkml:trace>
  <inkml:trace contextRef="#ctx0" brushRef="#br0" timeOffset="-210400.6">19623 298 807 0,'0'-3'146'0,"3"-1"96"0,-3 2 12 16,0 2-63-16,1 2-51 0,-2 10-43 0,-2 2-21 0,3 12-28 31,0 7-8-31,0-2-17 0,8 7-9 0,-7 2-9 16,5-4-1 0,-1-3-2-16,0-1-5 0,8-9-75 15,-2-5-74-15,3-9 81 16</inkml:trace>
  <inkml:trace contextRef="#ctx0" brushRef="#br0" timeOffset="-210125.5">19998 160 1458 0,'0'-2'87'0,"5"2"-24"0,0 3 75 0,-1 5-53 0,3 13-29 15,-4 10-16-15,-2 20-23 0,1 7-7 0,-2 7-5 0,0 2-2 0,5-8-12 0,-2-2-35 0,8-8-239 0,2-1 188 0</inkml:trace>
  <inkml:trace contextRef="#ctx1" brushRef="#br0">10572 13877 0,'0'0'0,"78"-28"0,-7 12 0,-3 4 0,-5 1 0,-12-1 0,-12 4 0,1-4 0,-40 12 0,35-8 16,-15 0-16,0 4 0,-20 4 0,12-4 0,-5 1 0,1 3 0,-8 0 15,12 0-15,-12 0 16,4 0-1,-4 0-15,8 0 16,-8 0 0,12 0-16,-12 0 15,4 0 1</inkml:trace>
  <inkml:trace contextRef="#ctx0" brushRef="#br0" timeOffset="-196630.44">3157 9284 299 0,'-7'10'131'0,"0"-1"151"0,-2-2 0 0,4 2-29 0,-3 1-32 16,-1 4-61-16,2 0-24 0,-1 5-34 0,4 1-13 0,4-7-13 0,3 0-13 0,21-7-14 16,10 0-4-16,25 0-3 0,13-4 7 0,20-10-3 0,2-4-5 0,7-15-4 15,10-10-4-15,5-5-3 0,4-7-1 0,-8 2-9 0,-12 6-3 0,-34 9-44 16,-23 12-70-16,-20 5 60 0</inkml:trace>
  <inkml:trace contextRef="#ctx0" brushRef="#br0" timeOffset="-193080.87">15903 324 686 0,'8'-10'126'0,"-5"-2"193"0,-2 1-124 0,-1 3 7 0,-1-2-21 0,-7 4-60 15,2-2-20-15,-4 2-23 0,1 6-14 0,2 1-24 0,1 10-8 0,1 13-24 0,4 11-7 0,1 7-3 0,0 6 1 0,3-4 1 16,6-2 0-16,4-12 0 0,1-1 0 0,7-18 3 0,-1-7 5 16,13-13 13-16,0-15 8 0,10-14 11 15,3-3 7 1,-4-11 6-16,-8 5-1 16,-19 6-10-16,-18-5-6 0,-25 20-21 0,-10 2-14 15,-13 18-13 1,1 6-7-16,6 14-3 15,1 3-4-15,15 4-37 16,10 2-33-16,18-1-104 16,4-4-75-16,21-6 150 15</inkml:trace>
  <inkml:trace contextRef="#ctx0" brushRef="#br0" timeOffset="-192696.65">16611 122 916 0,'-13'8'152'0,"-1"-4"59"0,6 8-56 0,-1 2-8 16,3 11-86-16,6 8-9 0,-2 10-12 0,2 9-14 0,6 4-10 0,-1 1-7 15,8-6-6-15,6-12 1 0,3-12 24 0,5-10 13 0,6-15 30 0,3-8 15 0,-3-17 13 16,3-3 2-16,-12-12-1 0,-7-3-2 0,-18 0-21 0,-15-8-10 0,-12 2-22 0,-10 1-17 0,-3 2-21 16,-3 11-12-16,1 11-25 0,2 15-12 0,5 20-48 0,7 4-41 0,12 12-134 15,12 2-214-15,19 5 277 16</inkml:trace>
  <inkml:trace contextRef="#ctx0" brushRef="#br0" timeOffset="-191856.04">17143 183 621 0,'-2'0'112'0,"7"0"36"16,-4-3 103-16,-1 0 5 0,-9 3-47 0,-4 5-77 0,-6 6-37 0,-4 5-53 0,1 9-6 0,4 17-15 15,4 6-10-15,6 8-11 0,8 1-2 0,8-14 1 0,9-2 1 0,10-14 9 0,3-8 9 0,2-18 26 0,-4-4 9 16,5-21 21-16,-3-2 8 0,0-22 9 0,-3 1 2 0,-14-5-10 0,-9-5-12 16,-8 5-23-16,-17-11-11 0,-7 9-26 0,-4 9-7 15,1 15-32 1,-4 17-30-16,5 13-77 0,2 2-50 0,6 20-291 31,17 0 279-31</inkml:trace>
  <inkml:trace contextRef="#ctx0" brushRef="#br0" timeOffset="-190101.32">17864 212 212 0,'-3'0'73'0,"-2"0"89"0,3 1-2 0,1-1 0 0,1-1-10 0,0-1-16 0,0 1-9 15,-2 1-37-15,-3 0-16 0,-3-2-35 0,-3 0-16 0,5 2-13 0,-2 2-7 0,0 0-6 16,4 1-1-16,4 3 1 0,0-3 2 0,1 0 3 16,7 2 5-1,-5-5 23-15,-1 0 13 16,-1 0 27-16,1 0 10 0,-2-1-1 16,0-1-6-16,-2-11-22 15,-1 9-11-15,3 4-17 16,0 0-5-16,0 0-3 15,0 0-1-15,0 0-4 16,0 0 0-16,-1 0 3 16,-9 0 2-16,5 0 3 0,-1 0 0 15,5 0-5-15,-1 0-3 16,0 0-4-16,2 0 0 16,-1 0-3-16,-1 0 0 15,2 0-1-15,-3 0 0 16,1 0 3-16,1 1 1 0,-5 4 3 15,4 1 1 1,-4-1 0-16,3-2-1 0,-5 8 1 31,1 6-1-31,-5-1-3 0,-2 9-1 16,-2 1-3-16,2 4 0 16,6 6-2-1,0 0-1-15,8 0-1 16,8-2 0-16,9-6 1 0,7-3 1 15,3-7 5-15,1-7 5 16,-1-10 6-16,0-6 4 16,-5-7 4-16,1-7 1 0,-5-8-2 15,-1-1-1 1,-9-9-4-16,-2 3-1 0,-6-3-3 16,-6-2 0-16,-5 3-2 15,-5-4-3-15,0 12-10 16,-4 0-10-16,-1 9-44 15,-1 12-12-15,0-1-85 16,0 15-74 0,14 10 136-16</inkml:trace>
  <inkml:trace contextRef="#ctx0" brushRef="#br0" timeOffset="-189351.62">18473 157 779 0,'-5'-13'133'15,"2"8"76"-15,-2-1 0 0,3 6-65 0,-2-3-38 0,-4-5-21 0,3 5-8 0,-3 3-18 16,2 1-3-16,-2 17-12 16,-8-7-6-1,0 12-12-15,-2 4-7 0,-6-2-9 16,5 10-3-16,-3 4-4 16,4 1-2-16,6-2-1 15,4-2 0-15,17-11-2 16,2-3 2-16,15-6 8 15,1-6 6-15,-2-7 11 16,5-6 6-16,0-5 11 16,-7-7 10-16,3-7 9 15,-6-3 5-15,-4-8 7 16,1-2-14-16,-9-10 2 0,-2 2-12 16,-9-4-23-16,-3 4-1 15,-7 10-27 1,-2 8-10-16,-9 19-59 0,-8 6-40 0,-4 14-129 15,3 9 126-15</inkml:trace>
  <inkml:trace contextRef="#ctx0" brushRef="#br0" timeOffset="-184687.46">11418 7177 415 0,'3'-1'98'0,"-5"-1"82"0,-6-2-60 0,-1 0-8 0,3 6-26 0,-1 0-7 0,6 2 1 0,1-2 3 0,4 3 5 16,1 3 1-16,6-8-5 15,2 1-6-15,-7 1-13 16,4 6-3-16,-10-4 9 16,0-4-2-16,-5 3-5 15,-6-3-3-15,3 0-16 16,-5 5-1-16,7 1-10 0,-5 2-4 0,-2-3-15 16,2 8-6-16,-3-4 0 15,3 5-4-15,0 5-5 16,3 0-2-16,0 6-2 15,8 2-2-15,2 0 0 16,9 0-1-16,9-2 1 16,1-1 0-16,6-7 4 15,3-4 4-15,-2-12 19 32,-1-2 11-32,-3-12 37 0,-9-1 8 15,0-11 20-15,0-2 1 0,-7-3-26 16,0-5-5-16,-8 7-26 15,-6-7-5 1,-7 5-7-16,-1-1-6 0,0 13-23 16,-12 7-18-16,-3 19-59 15,-8 13-33-15,-1 9-125 16,4 1-363-16,8 4 376 16</inkml:trace>
  <inkml:trace contextRef="#ctx0" brushRef="#br0" timeOffset="-173891.85">13776 8239 370 0,'0'20'165'0,"0"2"116"0,-6 0-18 16,0-6-11-16,-1-5-33 0,4 0-13 0,-2-9-34 0,5-2-20 0,-6 0-50 0,-5-2-20 0,3-6-38 0,2 1-15 0,-2-9-13 16,5-2-5-16,1-5-5 15,1-2 4-15,1 2 3 16,3 5-2-16,-3 6 13 15,-5 3-4-15,-1 4 4 16,-4-1 3-16,5 3-12 16,-4 0 5-16,-4 1-7 15,4 2 5-15,-12 2 1 0,1 9-5 16,-1 6-6 0,-2 10-11-16,2 12 0 0,2 9-1 0,-4 7 0 15,5 6 1-15,-4 1 0 16,-1 2 1-1,4 0 1 1,-2 0-2-16,16 1-2 16,5 0 0-16,18-2-2 15,2-10-1-15,9-4 2 16,4-6 0-16,0-10 4 16,0-8 0-16,-3-4 2 15,-6-3 0-15,-4-3 0 16,1-3-1-16,-4-4-3 0,-4-8-2 15,6-5 1-15,-4-4 1 16,9-12 3-16,3-2 2 16,-2-10 7-16,-1-5 4 0,-5-8 4 15,1-7 2-15,-7-9 1 16,-5-3-1-16,-8-6 0 16,-7 0-2-1,-7-14-3-15,-5-3-2 0,3 6-6 16,2 5-1-16,2 20-2 15,-1 13 0 1,4 17 0-16,4 8 2 16,-3 10 2-16,3-1-3 15,2 8-3-15,-3-2 3 0,-5 4-1 16,-7 3 2-16,-5 5 2 16,-6 6-6-16,-5 11-2 15,-4 8 0-15,-3 18-2 16,-8 2-1-16,-3 14-1 0,6 2-1 15,2-3-1-15,15 2 0 0,12-6-1 16,4-4 1 0,9 3 1-16,4-2 1 15,8 1 0-15,4 1-2 0,10-1-1 16,5-3 1 0,11-8-2-16,5-8-2 15,-2-8-1-15,0-14 0 0,-2-13 1 16,-4-6 1-1,6-20 5-15,3-12 1 16,0-17 5-16,2-11 5 16,-7-12 9-1,1-9 5-15,-12-2 6 16,1-7 2-16,-14 9 1 0,-8-5-1 16,-9-4-2-16,-11 3-1 15,-12 0-2-15,-5 8-3 0,-4 23 6 16,-3 8 1-16,-2 23-4 15,-1 11-3-15,-9 22-21 16,1 8-9-16,0 21-10 16,-1 14-7-16,4 28-4 15,5 15 2-15,16 28-10 16,12 1-7-16,20-3 10 0,17-11 2 0,13-20 13 16,3-8 13-16,5-23 0 15,-9-7-4-15,-5-23-4 16,4-6-1-16,-4-22 0 31,-2-12 5-31,-3-23 9 16,-7-14 2-16,4-24 6 15,6-12 6-15,-8-17 12 0,0-4 6 16,-8-17 18 0,-6 0 2-16,-13 8 0 0,-7 3 1 0,-7 28-8 31,-6 15 7-31,1 36-54 0,-1 14-14 0,-5 25-5 15,-5 18-21-15,-8 22 32 16,-1 18 0-16,2 40-14 16,-1 12-5-16,8 36-48 15,21 14-46-15,8-10-95 16,22-1 6-16,9-43 56 16,5-22 43-16,14-40 101 15,2-22 7-15,9-28 27 16,-6-26 23-16,11-34 35 15,-7-19 2-15,-8-38-14 16,-3-7-23-16,-29-23 269 16,-13-27-227-16</inkml:trace>
  <inkml:trace contextRef="#ctx0" brushRef="#br0" timeOffset="-169116.19">11310 5507 792 0,'0'0'130'16,"0"-6"110"-16,-1 3-15 0,-1-2-39 0,2-4-29 0,0 4-19 0,-1-3-12 0,-1 7-19 16,2 1-9-16,0 0-23 0,-5 6-5 15,5 6-3 1,0 7-7-16,0 13-8 0,-1 6-11 15,-2 15-12 1,1 10-2-16,-4 8-13 16,-1 7-1-16,1-1-17 0,3-8 0 0,3-9-1 15,3-9 1-15,5-17 7 16,5-11 1-16,-6-14 2 16,-2-6 4-16,-2-11 3 15,-1-11 2-15,1-11 0 16,-3-14-3-16,2-11-2 15,-2-10 0-15,-2-7 0 16,-3-7-1-16,1-1-2 16,-6 2-2-1,5 15-2-15,-2 13 0 0,2 23 1 16,-1 14 0-16,-1 18 0 16,-2 12-2-16,4 23-2 15,-3 10 0-15,3 17-1 16,-1 5-1-16,4 10-2 15,1 3 1-15,1-1 1 16,0-1 1-16,0-16 2 16,3-14 0-16,3-18 3 15,-2-15-1-15,-4-18 2 0,3-2 1 16,-2-24-2-16,2-12 1 16,1-21-3-16,-3-7 0 15,2-17 0-15,-1 2 0 16,-2-4 2-16,-3-1 0 0,1 13 0 15,2 5-1 1,0 20-3-16,5 13 0 0,0 21 0 16,-2 12-2-1,-2 23 1-15,3 7 1 16,-4 24-1-16,0 7 1 16,-2 12-2-16,-1-2 0 0,1-2-4 15,1-3-3 1,1-6-32-16,3-6-35 0,6-15-99 15,1-10-63-15,1-18 122 16</inkml:trace>
  <inkml:trace contextRef="#ctx0" brushRef="#br0" timeOffset="-168361.17">11648 5418 726 0,'-9'-5'190'0,"-3"0"193"0,9 5-161 0,-3-2-3 0,14 2-58 0,-8 5-19 0,-3 6-8 0,3 5-1 15,-3 17-12-15,-1 3-21 16,1 16-35-16,-5 10-8 16,-9 4-34-16,8 8-6 15,2 4-9-15,4-1-7 16,0-6-2-16,1-3-2 16,2-12-1-16,-1-10 1 0,1-21 1 15,3-7-2-15,5-28-1 0,-2-10-1 16,4-23 2-1,-3-12 3-15,-2-14 1 0,3-10 4 16,-3-13 3-16,-2-1 0 16,2-3 0-16,4 9 0 15,-4 16 1 1,-5 16 5-16,2 28 11 16,-4 23 2-16,-4 2-5 15,7 24-4-15,-1 27-11 16,0 6-5-16,-8 19 0 15,0 11-1-15,-6 2 0 16,2 1-1-16,2-1 0 0,2-8 0 16,5-13-4-16,-2-14 0 15,7-20-2-15,4-16-1 0,-3-19 3 16,8-16-1 0,2-21 4-16,-5-9 1 15,0-20 1 1,0-7 2-16,-8-4 3 0,-8-9 0 0,6 1 2 15,-7 8 0 1,4 12-1-16,5 21-1 16,-5 23 0-16,4 16-2 0,1 29-2 15,1 10-2 1,2 27-2-16,1 13-1 16,-4 10 2-16,-4-4-2 15,0-9-18-15,4-5-20 16,1-9-51-16,-1-5-41 0,-4-16-114 15,5-8-63-15,-1-9 165 16</inkml:trace>
  <inkml:trace contextRef="#ctx0" brushRef="#br0" timeOffset="-167646.91">11268 5648 1057 0,'0'14'105'0,"0"-1"121"0,0-7-54 0,5 0 7 0,4-4-27 16,11-2-58-16,9 3-16 0,7-6-16 0,-1-8-9 0,9 9-22 0,-6-3-9 0,-7 7-11 15,3 7-8 1,-11-4 4-16,-5-5-1 0,-6 2 2 15,-1-2 3-15,-11 0 5 16,-8-2 2-16,-4 2 0 16,-7 0-3-16,-17 0-8 15,-2 0-3-15,-18 0-5 16,-3 0-2-16,6 3-1 16,1 2 0-16,22 3-1 15,8 0-1-15,16-3-3 16,12-1-1-16,13-4 4 15,11 3 3-15,11-3 12 0,8-4 3 16,5 1 2-16,-1-1-1 0,0 3-8 16,-6 1 0-1,-9 0-3 1,-13 3 2-16,-9 2 3 16,-5 1 4-16,-11-3 6 0,-5 5 1 15,-14-5-2 1,-6-1-3-16,-15-1-10 15,-2-1-3-15,-13 0-6 0,-1 4-1 16,4-4 2-16,2-2 1 16,20 0 3-16,5-4-3 0,20-3-4 15,11 1 0-15,15 1 4 16,10 0 1-16,10 3 5 16,8 3 2-16,0 1-1 15,-5 0 2-15,-7 1 0 16,-9 1 0-16,-8 0 3 0,-7 1 4 15,-13-3 6-15,-8 3-1 16,-14-3-11-16,-8 0-12 16,-9 3-42-16,-1 0-23 0,1 8-32 31,3 0-15-31,13 3 0 16,9 5-13-16,16-8-116 15,9 0 154-15</inkml:trace>
  <inkml:trace contextRef="#ctx0" brushRef="#br0" timeOffset="-126278.67">18831 17788 453 0,'0'0'94'16,"0"0"79"-16,0 1-48 0,-3-1-10 0,3 0-4 0,3-1-2 0,3-4-1 0,-1 0-3 0,1 0-19 16,-1-1-6-16,0 1-2 0,1 4 8 0,-6-9 21 0,0 10 0 0,1 2 6 0,1 4-8 0,9 8-20 0,-9-6-6 0,1 7-24 0,0 3-7 0,-3 11-19 0,2 12-9 0,-4 11-7 15,-4 5-3-15,-1-1-4 0,-1-2 0 0,5-10-5 0,-1-6-2 16,8-14-6-16,3-8-4 0,2-7-38 0,4-6-34 0,-4-14-122 0,5-3-127 0,2-26 184 0</inkml:trace>
  <inkml:trace contextRef="#ctx0" brushRef="#br0" timeOffset="-125916.67">19190 17923 995 0,'-1'-15'108'0,"-1"2"72"0,1-1-22 0,-2 7-42 0,-2 0-10 0,0 7 0 0,0 1-7 0,-3 10-18 0,4 3-8 0,-1 8-25 0,3 4-7 0,4 0-13 0,3 3-7 0,3 6-13 0,1-4-3 0,7 4-7 0,4-1-2 15,4-5-3-15,1-5 0 0,5-15 0 0,8-4 1 0,-2-12 4 0,4-5 12 0,-12-7 28 0,-1-3 17 0,-13-7 32 0,-4-2 9 0,-13-2-7 0,-8-7-13 0,-16 4-17 0,-8 0-21 0,-9 6-13 16,-10 5-4-16,2 12-18 16,0 4-3-16,11 16-26 0,5 6-18 0,9 4-70 15,13 4-59-15,14-5-218 32,6-4 219-32</inkml:trace>
  <inkml:trace contextRef="#ctx0" brushRef="#br0" timeOffset="-125496.27">19763 17723 611 0,'2'0'129'0,"6"0"138"0,-5 0-19 0,1 0-19 0,4 0-21 0,-5 2-31 0,4 1-17 0,-6 5-44 0,3 4-22 0,-3 9-42 0,-1 9-19 0,3 9-24 0,0 4-5 16,1 6-4-16,0-4 0 15,4 1-6 1,-3-3-25-16,4-9-96 0,-5-1-48 0,5-15-198 15,0-9 195-15</inkml:trace>
  <inkml:trace contextRef="#ctx0" brushRef="#br0" timeOffset="-125138.36">20123 17811 994 0,'-5'7'216'0,"-3"5"260"0,0 7-293 0,2-1-21 0,-7 7-79 16,4 3-31-16,4 1-37 15,4 4-12-15,5 3-10 16,9-5-4-16,9 1 0 16,5-7 1-16,1-9-1 15,10-3 0-15,0-13 1 0,-2-10 6 16,-4-9 24-16,-7-11 26 15,-3-3 34-15,-8-11 10 16,-1 0 12 0,-11-2-10-16,-6 5-16 0,-5 3-8 15,-20 2-25-15,-8 6-10 16,-12 8-22-16,-5 3-17 16,2 17-62-16,13-4-52 15,4 14-67-15,8-5 85 16</inkml:trace>
  <inkml:trace contextRef="#ctx0" brushRef="#br0" timeOffset="-124463.04">18129 17762 782 0,'-30'5'109'0,"-2"5"90"15,1 1-33-15,5 3-42 0,4 5-24 0,7 3-28 0,3 3-14 0,8 10-30 0,5-2-12 0,12 5-19 16,9-4-5-16,11-10 4 16,8-5 4-16,8-14 34 15,3-12 26-15,-6-7 53 16,-10-8 24-16,2-8 17 16,-17-6-7-16,-15-3-25 15,2-7-18-15,-26-3-35 16,1 5-14-16,-16 0-17 0,-8 7-7 15,-13 12-24-15,-6 8-28 16,4 15-114-16,-4 5-81 16,14 27 110-16</inkml:trace>
  <inkml:trace contextRef="#ctx0" brushRef="#br0" timeOffset="-124046.89">17373 17816 909 0,'-11'25'104'0,"0"2"82"0,3 6-116 0,3 0-32 0,5 5-39 0,8 2-11 0,8-6-7 16,8 1-3-16,10-19 0 16,11-7 10-16,3-18 43 15,0-5 40-15,-9-12 81 16,-9 1 28-16,-14-8 12 15,-7 1-12-15,-18-5-56 16,-7-3-26-16,-23 1-40 16,-18-4-23-16,-11 10-32 15,-4-2-35-15,-4 13-93 16,11 8-95-16,15 14 113 16</inkml:trace>
  <inkml:trace contextRef="#ctx0" brushRef="#br0" timeOffset="-123604.61">16671 17693 1187 0,'-20'10'120'0,"1"2"87"15,-5 10-124-15,-1 3-36 0,6 7-41 0,-2 4-8 0,13 4-11 16,5 1-2-16,11-7 1 0,8 0 1 15,6-19 2-15,5-2 1 0,1-13 18 16,2-2 18 0,-1-10 51-16,-4-2 20 0,-8-9 21 15,-3 1 1-15,-11 3-13 16,-6-3-13-16,-12 7-25 16,-9-4-14-1,-12 1-30 1,-7 3-8-16,-4-6-48 15,-1 4-45-15,4-5-75 0,14 12-75 16,7 2 122 0</inkml:trace>
  <inkml:trace contextRef="#ctx0" brushRef="#br0" timeOffset="-123034.27">15836 17658 579 0,'-4'-9'167'0,"-4"-2"130"0,-3 6-48 0,-2-4-30 0,-1 6-62 0,-7 3-32 0,1 4-58 15,-4 4-18-15,-1 13-29 16,0 2-7-16,-2 12-13 0,3 8-4 16,7 5-7-16,8 11-3 0,9-2-1 15,12-2-2-15,17-9 1 16,4-15 0-16,8-14 2 31,0-10 3-31,6-10 6 0,-3-8 10 16,-8-12 35-1,-2-3 19-15,-19-19 28 0,-4-7 2 16,-11-11-3-16,-9-6-9 16,-13 7-12-16,-5 7-4 15,-16 5-25-15,-5 4-6 16,-11 13-26-16,-5 5-39 0,-17 32-120 16,-4 18-129-16,-11 51 148 15</inkml:trace>
  <inkml:trace contextRef="#ctx0" brushRef="#br0" timeOffset="-121980.6">24076 17603 1680 0,'0'-3'192'0,"2"3"137"16,-1 8-125-16,3-2-32 0,-1 16-73 0,-2 2-35 0,1 14-35 0,1 11-16 0,-1 11-8 15,1 7-4-15,-3 1-38 16,0-3-30-16,1-7-77 0,2-4-45 15,7-19-103-15,-2-12-149 16,3-28 259 0</inkml:trace>
  <inkml:trace contextRef="#ctx0" brushRef="#br0" timeOffset="-121680.7">24438 17510 1639 0,'0'-5'191'0,"-4"4"147"0,-5 6-62 0,-7 15-130 0,7 12-55 0,2 16-84 0,1 9-11 16,12 14-52-16,5-5-2 15,15-4-19-15,7-12-5 16,17-21 45-16,1-9 6 0,4-20 27 16,-3-11 12-1,-8-19 32 1,-6-4 18-16,-19-15 38 0,-10-8 10 15,-21-3-2-15,-15-1-13 0,-16-3-31 16,-9 5-20-16,-9 13-29 16,-2 11-17-16,-4 26-55 15,-2 9-33-15,-2 23-95 16,-3 10-72-16,9 16 143 16</inkml:trace>
  <inkml:trace contextRef="#ctx0" brushRef="#br0" timeOffset="-121214.66">23070 17751 422 0,'-24'4'111'0,"-4"-3"98"0,-7-1-82 0,-4 0-11 0,-1 0-6 0,4 0 5 0,9 3 4 15,2 0 4-15,11 1-4 0,4-1-3 16,8 1-11-16,4 0-1 16,12 2 9-16,13 0-1 15,20 5 6-15,5-3-11 16,16 3-41-16,2-1-13 0,4-6-26 16,9 3-10-1,12-7-10-15,9-2-3 0,-1-3-1 16,-9 2 0-16,-27 3-3 15,-20-1-12-15,-30 1-59 16,-9 1-33 0,-20 2-127-16,-9 4-112 0,-29-6 199 15</inkml:trace>
  <inkml:trace contextRef="#ctx0" brushRef="#br0" timeOffset="-120961.22">22563 17865 1196 0,'-9'13'122'0,"7"-1"125"0,12 2-59 0,18-1-17 0,12 0-14 0,21-1-35 0,15-5-21 0,26 0-50 15,1 1-12-15,-2 0-24 0,-6 5-9 16,-9 3 7-16,-4 3-33 15,-4-5-98-15,-4 3-49 16,-14-6-140-16,-13-3-148 0,-20-17 278 16</inkml:trace>
  <inkml:trace contextRef="#ctx0" brushRef="#br0" timeOffset="-120563.68">23035 17449 1708 0,'11'-4'108'0,"3"1"64"0,2 2-44 0,-16 1-19 0,-2 1-17 0,-13 12-23 16,-18 3-23-16,-10 9-23 0,-9 8-6 0,-19 5-12 15,0-2-1-15,-8 7 0 16,2-7 0-16,9 0-1 0,8 1 1 16,13-4 0-16,12-5-1 15,14-4 5 1,6-1 1-16,13-5-2 15,12 4 0-15,16 5-6 16,11 3-1-16,23 9 0 16,9 4-3-16,16-2-2 15,11-2-2-15,13-1-87 16,-3-8-68-16,-13-11 88 0</inkml:trace>
  <inkml:trace contextRef="#ctx0" brushRef="#br0" timeOffset="-119981.23">23844 17140 884 0,'0'-5'178'16,"3"2"190"-16,2-4-88 0,-3 6-63 0,-2 1-29 0,0 9-59 0,-7 4-34 0,1 12-56 0,0 3-21 15,-7 9-20-15,7 2-5 0,-4-3-9 16,-1-6 0-16,11-9 3 16,0-12-1-16,2-9 4 31,0-8 3-31,-2-17 1 0,0-9 8 15,6-15 22-15,0-8 8 16,-1-6 27-16,3 0 8 16,8 9-6-16,-7 4-3 0,7 20-7 15,-2 8-13-15,-1 20-5 16,-1 4-3-16,6 20-19 16,-6 1 1-16,1 9-8 15,-1 6-10-15,1 0-49 16,-2-1-31-16,0-2-65 15,-4-2-44-15,-1-4-111 16,-3-6-198-16,-9-10 293 16</inkml:trace>
  <inkml:trace contextRef="#ctx0" brushRef="#br0" timeOffset="-119830.31">23849 17084 1474 0,'8'-4'99'0,"5"0"71"0,2 4-35 0,7 8-51 0,4 3-16 0,0 0-68 0,1-4-82 0,8 1 50 0</inkml:trace>
  <inkml:trace contextRef="#ctx0" brushRef="#br0" timeOffset="-118865.56">24344 17043 1402 0,'-12'-11'172'15,"-9"2"132"-15,-9-4-112 0,-4 8-112 0,-1-2-51 0,2 14-56 0,8 8-11 0,9 15-46 16,3 7-27-16,10 9-69 16,5-2-44-16,13-4-6 0,7-9 38 15,7-15 122 1,10-8 86-1,-6-19 101-15,-1-8 38 16,-7-14 39-16,-9-11-3 0,-2-7 7 16,-3-2-15-16,-6-3-32 15,-2-2-14-15,-1 3-27 16,-7 3-17-16,-1 12-28 16,2 14-12-16,3 24-24 15,-9-7-13-15,12 32-21 16,-2 6-8-16,8 21-35 15,0 13-9-15,1 7-49 0,5 4-28 16,2-8-51-16,3-6-20 16,8-21-22-16,5-9-89 15,10-17 89 1,-2-8 61-16,-7-15 136 0,-2-10 169 0,-4-12 75 16,-8-4 20-1,-6-4 8-15,-6 1-22 0,-14 3-51 0,-8 6-33 31,-4 6-48-31,-3 8-23 16,5 10-34-16,-2 9-16 16,3 16-37-16,2 5-15 15,0 14-34-15,3 1-10 0,11 0 2 16,0-2 4 0,13-17 30-16,2-6 18 0,4-15 21 15,-3-10 13-15,-2-18 28 16,2-7 8-16,-2-16 12 15,0-5 8-15,-4-3 6 16,-2-6 6-16,-8-2 8 16,-5-3-11-16,0 13-27 15,4 9-13-15,1 27-16 0,0 16-7 16,0 18-7-16,0 10-2 16,0 24-11-16,4 13 1 15,3 13-19-15,-3 5-4 0,4 1-6 31,-3-4-6-31,5-19 11 16,2-6 0-16,1-22 7 16,1-7 7-16,0-18 12 15,2-9 4-15,-2-12 4 0,4-6 1 0,-3-2 2 16,-1-4 3 0,2 12-2-16,-2 3-1 0,-4 10-3 15,3 7-4-15,-2 17-30 16,0 5-9-16,3 12-20 15,-6 3-11-15,1-2 13 16,-1-4-4-16,-2-12 30 16,1-4 28-16,-7-14 63 15,0-4 20-15,0-15 10 16,0-15-4-16,4-14-41 16,6-2-6-16,14-1-17 15,2 5-8-15,3 17-11 16,7 3-3-1,-8 11-38-15,9 12 6 0,8-1 15 16</inkml:trace>
  <inkml:trace contextRef="#ctx0" brushRef="#br0" timeOffset="-115666.8">19291 18430 643 0,'-3'4'121'0,"0"3"114"0,-3-4-36 0,3 0-56 0,-1 0-23 0,4 2-22 15,0-5-2-15,0 1 10 0,0-1 0 16,2 0-11-16,0 0-17 0,-2 0-37 16,1 0-14-16,1 0-21 15,7 5-1-15,-1 1 4 16,-2 1 5-16,10 2 13 16,5 2 7-16,7-1 11 15,8-1 1-15,16 2-3 16,13-3 2-16,11-3 0 0,-2-5-5 15,3-3-8 1,-7-1-8-16,7-7-14 16,8 2-5-16,-4 6-3 15,-1 0 1-15,-7 6 1 16,-13 6 1 0,-19 4 1-16,-11 3 1 0,-8-4 0 15,-6-1 0-15,-5-6 3 16,-11-3 1-16,1-1 13 15,-1 1 3-15,-12-9 4 16,-11 1-2-16,-21-3-15 16,-17-7-9-16,-31 5-23 0,-12-2-14 15,-11 4-1 1,-2 1-1-16,2 10 13 0,-2 5 10 0,7 9 3 16,12 0 5-16,27-3 5 15,16-9 4-15,28-4 7 16,7-4 3-16,15-4 5 15,5 0-2-15,12 1-3 16,6-2-4 0,7 4-2-16,13-4-2 15,14 7-3-15,13 1-2 16,17 2-3-16,8 6-2 0,11 2 1 16,-2 2 0-16,7 2 1 15,4-5 0-15,2-4 1 16,-5-1 1-16,-18-1 1 15,-18-2 0-15,-26 2 5 0,-10-2 1 16,-18 0 6-16,-13 0 10 16,-6-5 3-1,-12 2-5-15,-22-8-12 0,-7-2-11 16,-31-1-9-16,-10-7 2 16,-23-1 5-16,-2-3 1 15,8-2 1-15,8 7 0 16,17 6-1-16,2 4-1 0,13 15-1 15,-1 7-1-15,8 9-1 32,9 3-1-32,12 2-5 0,12 1-2 15,18 2-10-15,11-3-2 16,17-2 1-16,11-2 1 16,21-8 9-16,6-3 4 15,13-9 6-15,3-2 2 0,3-10 2 16,11 1 3-16,6 1 0 15,1 0-1-15,-9 7 3 16,-15 2 0-16,-27 7 5 16,-21-2 2-16,-18 7 3 15,-7-2-11-15,-17 2-38 16,-8-1-28-16,-16-2-97 16,-6-5-60-16,-8-7 121 15</inkml:trace>
  <inkml:trace contextRef="#ctx0" brushRef="#br0" timeOffset="-114283.18">17291 18376 401 0,'0'-3'159'0,"-2"0"134"0,2-1-68 0,0 3-30 16,0-1-46-16,0-1-19 0,-1 8-29 0,-1-4-7 15,1 10-14-15,-2 1-7 16,3 3-10 0,0 1-10-16,3 8-25 15,1 1-9-15,6 5-16 16,3 3-2-16,1-6-1 16,0 1-2-16,6-6 0 0,-1-4 0 15,2-4 0 1,-2-5 2-16,1 1 0 0,-5-7 2 15,-3-3-1-15,2 0 0 16,-4-2-1-16,-5-1-1 16,7-6 0-16,2-2-1 15,7-5 2-15,3 0 3 0,2-4 10 16,3-1 4-16,7 2 4 16,-3 2 1-16,0 0-9 15,5 4-4-15,-6 8-6 16,2 4-1-16,3 1 0 15,1 1-1-15,-4 6-1 0,-4 0 1 16,-1 4 1 0,-3-1 0-1,-2-5 3-15,0-1-1 0,-8-2 1 16,-1 3 1-16,-2-4-1 16,-2 1 1-16,0-2-3 15,0 0-1-15,6-2-2 16,6 1 0-16,-1-6 0 15,-5-1 0-15,8-4 2 16,-1-2-2-16,3-2 0 16,9 3-1-16,-3 7-3 0,5 6 0 15,1 9-1-15,2 4 1 16,2 8-6 0,-2 4 0-16,3 2 3 15,-1-1 0-15,-4-7 7 0,-1-3 3 16,0-11 3-1,-6-2 1-15,-6-11 7 0,3-3 11 0,-14-6 21 32,-2-5 7-32,-13-5 5 0,-3-2-8 0,-10 4-21 15,-4-2-9 1,1 4-19-16,2 1-5 16,1 3-74-16,2-2-48 15,10 4-402-15,-7-4 324 0</inkml:trace>
  <inkml:trace contextRef="#ctx0" brushRef="#br0" timeOffset="-110935.67">12290 7084 537 0,'0'-4'118'0,"2"1"118"0,-1-1-41 0,-2 4-69 0,-4 0-31 0,-1 5-47 0,-5 3-14 0,7 0 1 0,3 1 2 0,-4 1 18 16,5-1 11-16,-3-6 7 31,3-1 4-31,0 3-8 16,0 1-13-16,2-3-18 0,-2-1-8 0,3 3-4 16,5-12 4-1,1 1 9-15,5-7 1 16,2-7-5-16,0 1-6 15,1-5-6-15,-4 1-2 16,-4 4 3-16,2 1 4 16,-1 4 2-16,-1 3 0 15,-6 5-4-15,-3 6-3 16,0-3-7-16,2 1-3 0,-1 10-3 16,-1-2-2-16,2 2-2 15,-2 2 2-15,-2-3 6 16,2 3 5-16,-1 6 5 15,-1 3 1-15,1 1-7 16,-2 4-5-16,-4 3-7 16,4-1-2-16,0 7-3 15,0 5-1-15,1 3 0 16,-1 5 1-16,2-5-1 16,-6-3 2-1,4-7 0-15,1-1 0 0,2-14 2 16,2-3 0-16,-2-12 3 15,2 1 2-15,-2-2 1 16,0 0-1-16,0-2-5 16,0 1-7-16,-2 1-60 15,0-2-42-15,2-3-127 16,-7-7-212-16,10 12 263 16</inkml:trace>
  <inkml:trace contextRef="#ctx0" brushRef="#br0" timeOffset="-110585.73">12236 7405 384 0,'-6'-8'123'0,"-3"3"170"0,1-3-79 0,-2 6-37 0,-1 2-18 0,3 0-42 15,4 2-12-15,0 0-10 0,4-1-2 16,7-1 2-16,2-1 5 0,12-1 10 15,-2-1-6-15,-2 3-29 16,4 0-18-16,-6 6-32 16,6 4-8-16,-1 4-4 15,1 0-2 1,4 3 0-16,2-4 6 0,-2-5 10 16,0 0 3-16,-1-8 0 15,-7 0-3-15,-4 0-6 0,-4 0-1 16,-9-7-2-16,-9 3-2 15,-8-1-38-15,-5-1-38 16,-7 3-109-16,-1-1-113 16,-4 8 155-16</inkml:trace>
  <inkml:trace contextRef="#ctx0" brushRef="#br0" timeOffset="-94592.14">12189 5528 616 0,'0'0'181'0,"0"0"153"0,3 0-61 0,2 3-2 15,3-3-39-15,-7 2-23 0,-1-1-41 0,-1 2-32 0,-12 7-57 0,1 6-23 16,-3 7-35-16,0 6-5 0,5 8-10 0,2 4-3 0,5 7-3 0,3 4-3 0,0-3 3 16,-1-7 0-16,1-7 2 0,1-7 1 0,-1-13 2 0,0-6 3 15,-1-9 4-15,-1-3 2 16,-1-18-1-16,-2-2-2 15,5-20-6-15,0-4-2 16,6-15-1-16,-2-5 0 0,2-3 0 16,6-4-1-16,6 13-1 15,1 8 0-15,1 22 2 16,-4 6 0 0,-3 17 3-16,-5 8 1 0,-5 17 6 15,-2 8-4-15,-1 20-4 16,0 5 1-16,-9 18-8 15,-7 6 2-15,-1 3 1 16,-2 2-2-16,1-10-3 16,4-7-1-16,6-18 0 0,5-15 0 0,8-20 1 15,3-9 1 1,3-11 4 0,-5-13 4-16,-1-12 7 15,-4-5 0-15,-1-13 2 16,-1-4 1-16,-2-5-2 0,0 0-1 15,1 8-8-15,4 6-2 0,-1 19 1 16,7 11-2 0,-3 16 0-16,-5 3-2 0,8 14-4 15,-8 8 2 1,-2 14 0-16,8 5-1 16,-7 11-1-16,-1 7-1 0,1 1 3 15,-15 0 3-15,10-1 1 16,-4-6-2-16,5-12 2 15,4-12 3-15,-9-16 4 16,7-5 1 0,0-16-2-16,-2-6-4 0,4-14-4 15,1-12-1-15,0-9-1 16,0-3 2-16,6-8 2 16,-3-3 1-16,7-3-1 0,-1-2 0 0,1 8-1 15,1 8-1-15,1 13 0 31,-1 9 0-31,0 6 1 0,0 8 1 0,-4 5 0 32,-3 3 1-32,-4 8-1 15,4-1 1-15,-3 1-1 16,1 0 0 0,-2 0 1-16,1 0 1 0,1 1 1 0,-1 1 1 15,1-2 0-15,-2 0 0 16,0 3-2-16,0 0-1 15,0 4-1 1,5 0-2-16,1 5-1 0,4 0 1 0,-1 2-1 16,-3 2 0-16,9 6 0 15,-3 3 1-15,1 4 0 16,-1 5 1-16,-2 1 1 16,-1 1 1-16,-4 1 1 0,3-1 1 15,-3 0-2 1,-2-7 2-16,2-3-1 15,-2-3 0-15,-3-11 2 0,0-1 2 0,1-8 0 32,-1-3 1-32,3 0-1 15,4-6-2-15,-4-10-1 16,0-6 0-16,7-8-1 16,-1-6 1-16,4-7 2 15,1 1 0-15,0-7 1 16,8 8 1-16,-3 0-5 0,3 8-1 15,-6 8-1-15,-2 4 0 16,-1 2 0 0,4 2 1-16,-3 3-1 0,2-1 0 15,-3 9 0-15,-2-3 3 16,-7 7 1-16,-2 2 1 16,0 0 1-16,1 0-1 15,-2 0-1-15,1 0 1 16,-1 0 2-16,1-2 2 15,0 1 16 1,-1-2 3-16,2 1-2 16,-3 2 1-16,-6 6-9 0,0 7-7 0,-5 15-2 15,0 15-3 1,-2 19-13 0,2 10-2-16,0 7 2 15,3 1 0-15,0-2 6 0,-1-6 1 16,6-7 0-16,-2-10-2 0,5-14-14 15,1-9-17-15,3-15-57 16,0-4-45-16,4-15-58 16,-6-7 90-16</inkml:trace>
  <inkml:trace contextRef="#ctx0" brushRef="#br0" timeOffset="-84747.09">15698 18482 1573 0,'-5'3'67'16,"-3"3"10"-16,5-3-46 0,1 0-25 0,1 1-8 0,2-4-8 0,1-4-1 0,4 1 6 16,7-3 6-16,7 1 16 0,10 4 6 15,16 1 15-15,5 3 2 16,13 6-1-16,4 4-1 0,12 3 10 31,4 1 3-31,-7 3 8 16,-2 1-3-16,-22-5-18 0,-2-4-5 0,-13-7-1 15,-2-3 3-15,-6-6 2 16,-5-2 0-16,-6-5-2 16,-6 0 0-1,-10-3 7-15,-10 1 3 16,-16 1-15-16,-10 2-16 15,-24 7-39-15,-11 3-19 16,-35 13-12-16,-4 6 4 16,-14 6 24-16,6 0 10 0,20-1 18 15,8-4 6-15,21-6 4 16,6-3 1-16,16-7 2 16,7-3-1-1,17-1-13-15,15-3-9 0,26-8-18 16,12-3-2-16,32-7 2 0,13 2 5 15,23 2 9-15,13 4 3 16,23 10 5-16,-7 3 2 16,-14 3 5-1,-12 4 3-15,-26-3 7 0,-3 3 11 0,-19-6 6 32,-7-1 4-32,-23 2 6 15,-8-2-1-15,-25-2 2 16,-10-4-12-16,-30 0-33 15,-18-1-21-15,-22 3-15 16,-7 2 4-16,-25 2 16 0,-4 0 7 16,-1 0 3-16,4-1 4 15,33-1 9-15,10-1 8 0,28 0 4 16,13-1-2-16,20 3-12 16,14-4-13-16,24-1-14 15,16-2-2-15,28 2 6 16,23-5 7-16,24 6 9 15,9-5 3-15,1 9 5 16,-11-5-1-16,-19 4 14 16,-11 0 11-16,-17 2 18 0,-7 0 10 15,-28 0 1-15,-8 0 5 16,-28 0 0-16,-15 0-10 31,-31-1-28-31,-20-1-22 0,-33 2-31 16,-21 0-3-16,-19 3 11 15,-8 5 6-15,8-5 7 16,17-1 2-16,21 1 6 16,22 2-1-16,22 0 1 15,14-2-4-15,36 5-23 16,18 0-5-16,45 4-2 16,21 6 0-16,24-6 15 15,15-4 7-15,18-5 9 16,9-8 4-16,12-6 8 15,-10-4 9-15,-21-3 14 0,-14-5 7 0,-24 2 11 16,-7 4-1-16,-30 4-2 16,-13 4 4-16,-30 2-12 15,-22 3-18-15,-37 4-45 16,-21 6-30 0,-26 11-11-16,-20 7 13 15,-11 6 35-15,2 3 17 16,-3 2 10-16,18-5 2 15,28-5 2-15,9-1 0 16,31-12-2-16,12-5-4 0,23-4-17 16,17-2-12-16,33-5-8 15,19 0 1-15,43-5 11 16,15 1 9-16,41-6 6 16,14-2 2-16,-8 3 1 15,-1 6 2-15,-17 0 11 16,-8 4 467-16,-44 0-338 15</inkml:trace>
  <inkml:trace contextRef="#ctx0" brushRef="#br0" timeOffset="-83310.61">3041 9904 642 0,'-2'-1'92'0,"-3"-6"52"0,4 1-35 0,-1-7-50 16,1 1-11-16,1-2 28 0,-2 1 15 0,2 0 11 0,0 5 6 0,0 5-9 16,0 2 0-16,0-1 15 15,2 4 8-15,-6 9 0 16,-3 3-11-16,-6 10-37 16,0 1-23-16,-1 8-30 0,-2 0-9 15,5 8-12-15,8 5-3 16,9 4-4-1,10 2 1-15,16-4-1 0,2-11 0 16,11-21 4-16,7-6 0 0,-2-20 8 16,1-10 10-16,-12-12 25 31,-9-6 8-31,-9-12 5 0,-10-2-6 16,-13-8-16-16,-7 2-3 0,-15-7-2 31,-3-3 0-31,-9 3-4 0,-4 7-4 15,-1 15-13-15,-1 20-6 16,-1 31-10-16,1 19-5 0,4 32-24 16,-2 14-23-16,7 11-64 15,13 1-60-15,20-14 100 16</inkml:trace>
  <inkml:trace contextRef="#ctx0" brushRef="#br0" timeOffset="-82897.23">3672 9732 1133 0,'-13'2'123'0,"-4"9"75"0,-2 13-22 0,1 13-40 0,-2 6-38 0,6 15-41 0,3 1-18 0,11 7-25 0,12 3-5 15,10-2-6-15,10-4-2 16,4-24-1-16,2-11-1 16,9-20 22-16,2-17 25 15,-1-20 46-15,1-10 19 16,-4-21 16-16,-5-8-8 15,-13-14-24-15,-9-3-9 16,-18-6-12-16,-18 1-9 16,-28 9-16-16,-9 14-12 0,-15 30-28 15,-1 25-10 1,3 37-31-16,2 22-44 16,3 32 275-16,-3 25-175 15</inkml:trace>
  <inkml:trace contextRef="#ctx0" brushRef="#br0" timeOffset="-75567.25">12766 9903 576 0,'-29'-7'129'0,"2"-1"131"0,1 4-54 0,9-7-49 0,-3 1-14 0,7-1-19 16,5 2-4-16,2-2-20 0,4-2-11 0,2 7-16 0,0-1-8 0,0 7-14 0,0-1-3 0,8-4-10 15,-3 5-8 1,7 3-9-16,7-1-1 0,10 1 5 15,4 2 5-15,14-1 1 16,4-2-1-16,7 3-9 16,0-2-7-1,2 2-7-15,2 1-3 0,10 5-2 16,4 3-1-16,13 5 0 0,5-2 0 16,-9 1 0-1,2 1 0-15,-6 3 0 0,-6-10-1 0,15 1 0 16,8-10 0-1,14-3 1-15,6-3 0 0,4-3-1 32,-2 3 0-32,3 6 0 0,14 6 0 15,3 8 0-15,-2 7 1 16,-9 0 0-16,-4 1 0 16,7 0 11-16,4-6 2 15,3 0 4-15,-5-6 1 16,-8-5-6-16,11-2 2 15,5-3 2-15,-8 0 1 0,-1 2-2 16,-10 0-2-16,8 6-4 16,5 3 1-16,-1 2 0 15,-10 3-2-15,-8-4 10 16,6 4 1-16,8-1 1 16,-2-6 0-16,-12 2-9 15,-12-4-2-15,-23-4 0 16,-7 2-1-16,-20-5 2 0,-5 0 1 15,-26-1-1 1,-8 3-7-16,-15-5-32 16,1 0-27-16,-7 0-90 15,-7-2-58-15,-4-4-328 16,2-5 313-16</inkml:trace>
  <inkml:trace contextRef="#ctx0" brushRef="#br0" timeOffset="-75267.17">17958 9964 1096 0,'-4'0'126'0,"-4"3"104"0,8 4-98 0,4 5 7 0,3-4-7 0,4 3-1 0,11 6-13 0,5-2-8 16,12 5-21-16,12 5-8 15,10-1-16-15,2 4-11 16,-6 2-17 0,-8-3-7-16,-19 3-10 15,-10 3-4-15,-15 5 2 16,-6 3 0-16,-23 10-4 16,-12 1-6-16,-21 0-38 15,-9 3-35-15,-9-8-101 16,11-3-82-16,21-14 135 0</inkml:trace>
  <inkml:trace contextRef="#ctx0" brushRef="#br0" timeOffset="-74984.36">18676 10164 1147 0,'6'-1'352'0,"-2"-4"-222"16,3 2 116-16,-2 1-62 0,-2-1-25 0,2 0-40 0,-2 1-15 0,-1 4-43 0,7 7-15 0,-2 15-20 0,2 12-8 16,2 23-7-16,-8 9-3 0,0 10-3 15,-1 0-2 1,-2-9-18-16,3-6-27 0,-1-12-93 15,-1-9-69-15,1-15-233 16,1-8 241-16</inkml:trace>
  <inkml:trace contextRef="#ctx0" brushRef="#br0" timeOffset="-74551.7">18750 10294 1498 0,'-14'-73'158'0,"1"5"120"0,1 4-28 0,4 13-62 0,2 12-31 0,6 14-48 15,3 2-23-15,9 11-33 16,4 2-19-16,11 6-27 31,8 4-7-31,14 3-7 0,3 5-1 0,1 6-1 16,-4 8 2 0,-12 3 5-16,-11 4 3 15,-13 5 9-15,-11-4 2 16,-15 5 0-16,-11-4 1 15,-9-1 0-15,-5-4-5 16,-7-6-5-16,7-4-3 16,11-7-8-16,3-1 1 0,19-3-6 15,5 4-5 1,8 6-4-16,14 4 1 0,13 14 9 16,5 6 3-16,-1 8 7 15,0 1 1-15,-2 1 1 16,-14-2 4-16,-7-6 3 0,-5-2-1 15,-17 1 1-15,-7-2-11 16,-18-5-23 0,-15-5-16-16,-12-6-48 15,-4-8-23-15,1-12-73 16,10-2-31-16,18-20-148 16,11-6-135-16,22-18 291 15</inkml:trace>
  <inkml:trace contextRef="#ctx0" brushRef="#br0" timeOffset="-74134.36">19272 10365 1178 0,'8'8'149'0,"2"3"119"0,-2 4-64 0,-8 11-92 16,-2 2-31-16,-6 7-44 15,4 2-13-15,-3-7-10 16,6-3-6-16,5-9 0 15,6-9 2-15,13-4 20 16,4-7 22-16,10-7 38 31,-1-5 12-31,-5-7 4 0,-2-3-5 0,-7 2-10 16,-5-3-7-16,-9 1-8 16,5 10-4-16,-12 5-31 15,-1 9-17-15,8 9-24 16,-9 9-15-16,13 19-2 15,4 11 2-15,3 9 9 16,6 2 3-16,-7-3 4 16,-3 2 2-16,-13-4-1 15,-2-2 3-15,-13-3-12 16,-10-7-14-16,-14-6-18 16,-7-9-14-16,-11-9-25 15,-3-9-14-15,4-12-69 0,10-11-43 16,15-26-112-1,9-15 159-15</inkml:trace>
  <inkml:trace contextRef="#ctx0" brushRef="#br0" timeOffset="-73916.54">19653 9772 1201 0,'20'8'180'0,"2"10"177"0,-4 16-116 0,-4 29-60 0,0 12-33 0,-5 17-44 0,-4 2-23 16,3 6-42-16,-5-6-13 15,7-4-18-15,-1-8-2 16,-3-17-68-16,4-13-64 0,-7-14-172 16,0-5 151-16</inkml:trace>
  <inkml:trace contextRef="#ctx0" brushRef="#br0" timeOffset="-73384.89">19848 10245 1333 0,'5'11'116'0,"4"5"105"0,-1 9-96 0,2 11-14 0,1-4-18 0,3-1-19 0,2-6-7 0,6-10-13 0,2-6 1 15,4-14 15-15,2-1 5 16,2-11 6-16,-2-4-1 16,-5-4-7-16,-2 0-4 15,-10-2-2-15,-4 0-3 16,-10 5-13-16,-7 6-8 0,-5 8-25 16,-7 12-17-1,-2 22-17-15,-3 12-6 0,4 17-1 16,10-1 5-16,19-8 5 15,8-5 1-15,20-19 2 16,3-3 3 0,9-15 9-16,-3 0 3 15,-8-11 6-15,-3-5 5 16,-10-4 7-16,-7-9 2 0,-4-1 3 16,0 1-6-16,-10 3-9 15,0 8-7-15,5 14-15 16,-3 8-4-16,7 11-3 15,6 9 2-15,2 8 8 16,2 1 4-16,3-6 3 16,-1 1-1-16,-10-7 4 15,-6-1-1-15,-19-9-9 16,-11-2-4-16,-17-8-21 16,-2-5-9-16,-10-3-41 15,-6-1-29-15,5-8-79 0,7-1-38 0,11-1 121 16</inkml:trace>
  <inkml:trace contextRef="#ctx0" brushRef="#br0" timeOffset="-72835.19">21177 10179 857 0,'3'0'169'15,"2"-4"236"-15,-2 0-148 0,-3-1-22 0,0 3-10 0,-3-4-35 0,-4-2-20 0,-1-3-33 0,-9-8-21 0,-2-1-38 16,-8-6-15-16,-8 6-31 15,6 6-14-15,-16 12-20 16,4 12-9-16,0 5-8 16,5 8-4-1,20 3-3-15,16 1-2 0,18 6 5 16,10 4 3-16,11 8 9 16,6-1 4-16,-1 8 4 15,-2 2 2-15,-4-3 1 16,-6-3 2-16,-10-2 17 15,-6-6-56-15,-15-7 0 16,-2-2-10-16,-23-7-39 16,-4-4 43-16,-15-5-10 15,-4-4 8-15,-7-15 28 0,5-5 22 0,10-19 24 16,6-13 9-16,29-32-1 16,12-9 0-16,30-8-2 15,5 5-2-15,7 28 4 16,1 10-9-1,-9 20-18-15,1 10-18 16,-10 6-63-16,-3 3-59 0,0 5-154 16,5 0 154-16</inkml:trace>
  <inkml:trace contextRef="#ctx0" brushRef="#br0" timeOffset="-72517.71">21551 10350 1561 0,'0'5'126'0,"1"-2"62"0,5-1-2 0,-1 1-38 0,6 2-26 0,13-2-39 0,3 3-18 0,11 4-35 31,-2-1-15-31,3 7-12 0,-7-3-2 16,4 2-14-16,2-2-35 0,-2-4-129 15,-4-2-63-15,1-7 111 16</inkml:trace>
  <inkml:trace contextRef="#ctx0" brushRef="#br0" timeOffset="-72069.35">22420 10097 1504 0,'1'4'127'0,"-1"4"85"0,-1 2-28 0,-2 12-46 0,-7 5-32 0,5 21-51 0,-2 9-15 0,-1 19-16 15,3 3-9-15,-5-7-11 0,6-7-4 32,-6-15-60-32,-2-7-49 0,1-7-180 15,-5-1 155 1</inkml:trace>
  <inkml:trace contextRef="#ctx0" brushRef="#br0" timeOffset="-71669.33">22776 10179 904 0,'0'6'156'0,"-8"5"257"0,-3 2-240 0,-8 1-26 0,-6 0-21 0,-10 3-55 0,2-1-20 0,0 8-15 0,0-5-7 0,14 1-15 0,7 4-6 0,12-4-8 16,3 5 2-16,11 2 13 31,3 3 7-31,12-3 7 0,-1 0 3 16,10-2 2-16,3 2-2 15,5-2 4-15,-1 0 0 0,4 1 3 16,-4-6 1-16,-12 1 0 15,-10-1-2-15,-15-3-11 16,-8 4-4-16,-22-5-21 16,-8 3-13-1,-19 0-42-15,-4-2-33 0,-6 2-74 16,2-3-48-16,7-4 110 16</inkml:trace>
  <inkml:trace contextRef="#ctx0" brushRef="#br0" timeOffset="-71452.56">22764 10095 1468 0,'8'9'170'0,"3"4"85"0,8 0-50 0,4-2-18 0,9-5-73 0,10-3-30 0,9-6-43 0,4-3-15 16,-3-8-24-16,-8-5-41 0,5 1-27 15,2 2 32-15</inkml:trace>
  <inkml:trace contextRef="#ctx0" brushRef="#br0" timeOffset="-61656.12">13000 6983 273 0,'0'-3'101'0,"2"-5"114"0,-2 1 0 0,1 0-27 0,-4 1-21 0,3 3-46 0,-2 0-13 0,-5 3-23 0,5 0-9 16,-3 3-8-16,-3 3-3 15,5 4-6-15,0-1-1 16,-5 2-5-16,8-1-3 0,-3-7-8 16,1-2-4-16,2-1-7 15,-3-1-4 1,11-2-6-16,3-4-1 0,3 4-8 16,2 3-3-16,6 2-4 15,0 6-2-15,-1-2 0 16,2 2-1-1,7-5 0-15,2-2 0 0,-4-1 1 16,2-1 1-16,-9-2 3 16,-7-5 4-16,-6 3 18 15,-8-3 13-15,-11 3 8 16,-10-1 0-16,-15 1-17 16,-6 2-12-16,-3 3-12 15,-2-1-3-15,4 1-4 16,6 1 0-16,2-1-4 15,8 3-2-15,10-1-8 16,14 0-6-16,3 5-2 0,18-5 2 16,12 1 12-16,2 0 8 15,4 2 11-15,-1-5 3 16,1 0 0 0,5 2-3-16,-4 2-3 0,-1 1-2 0,-11-2 2 31,-9 0 2-31,-15-3 12 0,3 2 4 15,-12-2 3 1,-10-5 0-16,-7-4-10 0,-5-4-5 16,2-1-5-16,-4-2-4 15,12 4-6-15,4 2-3 16,13 10-13-16,-5-1-8 16,13 12-6-16,6 1-2 15,15 2-23-15,12 2-52 0,11-14 65 16</inkml:trace>
  <inkml:trace contextRef="#ctx0" brushRef="#br0" timeOffset="-60091.15">13134 5599 762 0,'11'-21'110'0,"-1"1"106"0,-1-5 7 16,-6-1-7-16,-3 1-18 0,-5 9-19 0,-6 1-8 0,-6 8-31 0,3 6-17 0,3 2-33 16,3 4-13-1,2 9-14-15,2 8-2 0,3 15-22 16,-1 10-11-16,-6 10-13 16,4 7-14-16,-7 9-3 0,0-1-1 31,-4 4-1-31,1 0 6 0,-2-4 1 0,4-9-1 0,1-18 0 31,3-11 0-31,5-18-2 16,3-14-1-16,0-9 1 15,3-16 2-15,3-18 2 16,1-18-1-16,8-10-1 16,1-7 1-16,0-6 0 15,-2 3 1-15,-1 7 0 16,-2 2 0-16,-5 20-1 15,2 7 0-15,-7 20 2 16,-1 5 2-16,0 11 1 0,0 7 0 16,0 6-4-16,0 11-5 15,-1 24-3-15,-2 11 0 16,-7 14 2-16,-1 9 2 16,0 0 0-16,-3 1-3 0,3-8 0 15,5-11-2-15,-2-23-1 16,6-10-2-1,2-23-1-15,2-5 2 16,7-25 1-16,4-10 5 16,-1-24 1-16,3-10 0 15,-1-4 1-15,3-3 2 16,-4 5 1-16,-4 9 1 0,-2 19 1 16,-7 15 0-16,0 31-2 15,-5-7-3-15,2 30-5 16,-2 11-4-16,-1 24-3 15,3 1 2-15,-4 13-35 16,4 0-35-16,0-1-108 16,0-6-117-16,6-9 168 15</inkml:trace>
  <inkml:trace contextRef="#ctx0" brushRef="#br0" timeOffset="-59413.43">13540 5487 1232 0,'3'-11'144'0,"-2"3"135"0,-4 2-35 0,-3 6-13 0,-7 9-62 0,-9 16-92 0,-2 13-27 16,-2 25-34-16,-8 13-6 0,6 9-8 0,0 5-2 0,2-2-1 16,9-6 0-16,6-15 0 15,2-12 1-15,7-21-1 16,0-10-2-16,2-22-1 16,0-4 0-16,4-22 0 15,0-12 3-15,7-17 1 16,7-17 1-1,9-13 0-15,1-9 1 0,11-12 1 16,4-2 6-16,-5 10 10 16,-3 9 3-16,-13 32 15 15,-7 14 2-15,-10 26 1 16,1 15-1-16,-6 22-12 16,-1 19-7-16,-12 30-8 15,-7 12-3-15,-6 18-3 16,-4 3-2-16,-4-1-4 15,4-6-4-15,3-11 1 16,5-17-2-16,11-22 2 16,5-18 1-16,6-28-2 0,1 2 3 15,4-34 6-15,4-15 2 16,-2-25 4-16,2-16 0 16,-6-9-2-16,5 0 1 0,2 9-1 15,-1 10-2-15,4 22 0 16,2 14-1-1,-8 22-2-15,4 14-1 16,-8 23-2 0,-8 7 5-16,-1 28-3 0,-7 10 1 0,-9 12 1 15,2 7-20-15,-10-8-36 16,3-3-24 0,3-11-125-16,5-4-67 15,13-16 146-15</inkml:trace>
  <inkml:trace contextRef="#ctx0" brushRef="#br0" timeOffset="-59006.34">13044 5785 1221 0,'0'-3'117'0,"0"-4"78"0,3-2 16 0,2-4-64 0,4 1-21 0,6 2-52 0,0 4-15 0,12 6-26 0,10 2-13 0,4 4-14 16,6 3-4-16,-3 1 1 16,-1 1 1-1,-12-6 3-15,-2 2 1 0,-10-5 9 16,-12 0 6-16,-8-2 13 15,-10 0 2-15,-14-2-2 16,-4-3-7-16,-10-1-15 16,-2 1-6-16,3 1-8 15,-2 4-4-15,17 1-7 16,5 5-7-16,18 5-8 16,8-3-1-16,13 2 5 0,9-1 5 15,4-7 11-15,1 1 12 16,6 0 442-1,-1-3-326-15</inkml:trace>
  <inkml:trace contextRef="#ctx0" brushRef="#br0" timeOffset="3769.17">13888 6972 996 0,'22'18'25'0,"-8"5"-18"0,2 3-3 15,-3 7 1-15,-2-6-1 0,3-7 1 0,0-1-1 0,8-9-89 0,8-6 63 0</inkml:trace>
  <inkml:trace contextRef="#ctx0" brushRef="#br0" timeOffset="6114.12">13962 5652 625 0,'-8'19'130'0,"2"-4"167"0,-3-1-72 15,4-9-23 1,0 1-25-16,5-11-36 16,5-1-7-16,0-7-7 0,4 1-8 15,-6-3-23-15,0-2-3 16,-6 4-14-1,0 7-10-15,-6 11-24 0,-1 9-15 16,5 16-18-16,-6-2-6 16,10 12-5-16,-1-1-1 15,2 9-2-15,2 2-2 0,-2 2 2 16,1 2 0 0,-2-5 2-16,-1-10 3 0,-4-12 3 15,1-10 0-15,2-7 3 0,1-9 1 16,-5-4-4-1,2-8 6-15,-1-16-2 0,2-8-1 16,4-18 6 0,2-9-3-16,11-7 0 15,2-5 4 1,9 1 9-16,1 7 1 16,-1 11 13-16,-2 9-2 0,-6 18-8 15,-4 9-3-15,-2 8-17 16,-2 3-5-16,3 11-4 15,3 8-1-15,5 11 0 16,0 7 1-16,1 12 0 16,-4 3 2-16,-3 1-1 0,-1 1 1 15,1-5-1 1,1-3 0-16,2-10 0 0,3-6 0 16,-6-9 1-1,1-3 2-15,-6-9 0 0,-4-1 3 0,0-8 2 31,-3-6 0-31,5-10 0 0,-1-7-1 0,8-16-2 16,-1-7-3 0,4-11 1-16,6-1-1 0,0 5 1 15,-4 7 1 1,-3 15 1-16,3 10 0 16,-9 9 1-16,2 7-2 0,-1 8-3 15,-5-1-1-15,4 9-1 16,-1 3-2-1,1 9 1-15,2 2 1 0,4 10 0 16,2 4 0-16,-3 13 0 16,-1 5 0-16,-10 14 1 15,-2 5 1-15,-5 10 0 16,-9 2 0-16,-6-1-1 16,2 1-1-16,3-6-20 15,3 0-27-15,6-15-84 0,2-6-53 16,11-10 91-1</inkml:trace>
  <inkml:trace contextRef="#ctx0" brushRef="#br0" timeOffset="8596.01">12681 10920 515 0,'3'-22'123'0,"2"6"141"0,-2 0-39 0,-3 8-29 0,-1 7-22 0,-7 1-27 0,5 1-16 0,0 1-26 15,3 1-11-15,6 0-29 16,11 2-12-16,15-2-15 16,6 2-1-16,11 3-1 15,-1 3-3-15,-2 8-8 16,3 4-7-16,-2 12-11 16,4 3-4-16,10 8-2 15,7-1-1-15,8-2 1 16,11 3-1-16,0-9 0 0,1 4 0 15,-3 2 0-15,-4 1 0 16,-1 7-1-16,7-4 1 0,-2 10 0 31,8-1 1-31,-6 3 0 16,-5-1 5-16,-5 1 7 16,-9-4 5-16,-8 1 5 15,-5-2-1-15,4-10-2 0,-1 0-3 16,13-12-7-16,5-2-3 15,2 0-5-15,0-5 0 0,-12-4 2 16,-8-1-1 0,-12-3 0-16,-6 1 0 15,-10-6-8-15,-12-4-25 0,-14-11-88 16,-1 2-68-16,-6-12-167 16,-2-3-110-16,10-7 253 15</inkml:trace>
  <inkml:trace contextRef="#ctx0" brushRef="#br0" timeOffset="8883.28">15127 11916 1129 0,'-11'0'118'0,"-2"0"99"0,2 5-25 0,1 1-30 0,4 2-14 0,6-3-39 0,3 3-13 16,8 0-34-1,3 4-11-15,5 9-17 16,2 4-11-16,4 7-14 15,-1 2-1-15,1 6 2 16,0-2 7-16,-6 0 14 16,0-1 6-16,-16 0 13 15,-4 2-7-15,-15-6-2 16,-9 0-9-16,-13 0-14 16,-9-4-1-16,-6-4-25 15,-6 2-28-15,-1-3-93 0,-7-9-48 16,14-4-124-16,12 0-91 15,39-11 230-15</inkml:trace>
  <inkml:trace contextRef="#ctx0" brushRef="#br0" timeOffset="9112.49">15314 12110 810 0,'0'-14'173'0,"0"2"235"0,-1 1-204 0,-1 6 1 0,1 8-44 16,-1 5-37-16,4 19-56 0,2 9-18 0,6 16-23 0,-2 13-9 0,-4 10-12 16,4 4-2-16,-3-2-15 0,0-7-19 15,3-13-96-15,-4-8-91 16,4-20 114-16</inkml:trace>
  <inkml:trace contextRef="#ctx0" brushRef="#br0" timeOffset="9512.68">15336 12156 1217 0,'0'-85'148'0,"4"16"158"0,5 10-62 0,7 32-50 0,1 10-20 0,4 11-69 0,4 4-23 15,8 7-38-15,-3 0-10 0,3 6-10 16,-3 4-4-16,-11 0-9 16,-2 4-3-16,-13 1-3 15,-6 2-1-15,-12 8-8 16,-7 2-8 0,-10 4-8-16,-4-5-2 0,0-2 6 15,5-5 5-15,15-9 7 16,3-4-2-16,12 0-4 15,5 2 1-15,9 1 1 16,5 5 3-16,7-3 5 16,2 0 1-16,8 4 1 15,-4-4 3-15,-1 8 10 16,-5-1 4-16,-11 4 2 16,-5 1 2-1,-15 9-5-15,-11-1-4 0,-12-1-10 16,-7 1-18-16,-9-3-61 15,-2-6-33-15,10 1-86 16,1-7-73-16,13-13 155 16</inkml:trace>
  <inkml:trace contextRef="#ctx0" brushRef="#br0" timeOffset="9928.77">15682 12353 906 0,'11'0'144'0,"-5"0"197"0,4 7-198 0,-1 0-18 0,-4 4-23 0,1 2-34 0,1-2-12 16,2-1-18-16,-3-7-4 16,4-3-5-16,-1-2-3 15,-2-6-5-15,2-1 5 0,-4-10 22 16,3 2 8-16,-4-2 17 15,4 1 6-15,-5 7-9 16,4 5-7-16,-4 6-14 16,2 3-11-16,4 13-15 15,4 6-3-15,2 8-5 16,3 5-2-16,-4 2 3 16,0 6-1-16,-4 6-4 15,-1 1-1-15,-4-4-1 16,-5 0 0-16,-8-10 0 0,-3-6-2 15,-5-3-16-15,-6-7-23 16,2-7-61-16,-6-8-52 16,4-12-141-1,0-11-104-15,14-31 211 0</inkml:trace>
  <inkml:trace contextRef="#ctx0" brushRef="#br0" timeOffset="10112.83">15892 11713 1340 0,'27'-21'158'0,"1"15"114"0,-1 17-37 0,-2 40-67 0,0 20-47 0,-4 22-49 15,-2 9-17-15,-5 1-20 16,0-9-8-16,-3-15-22 16,0-9-33-16,-5-17-112 15,4-6-101 1,-12-20 117-16</inkml:trace>
  <inkml:trace contextRef="#ctx0" brushRef="#br0" timeOffset="10613.61">16095 12167 868 0,'14'13'144'0,"8"3"272"0,5-1-275 0,13-2-17 0,-2-4 3 0,3-9-32 15,3-3-5-15,-5-9 0 16,-1-3-5-16,-6-5 1 0,-6 4-12 16,-8-6 8-16,-12 3 9 15,-11-3-8-15,-12 0-2 16,-8 8-33-16,-2 6-18 0,-3 16-30 31,3 12-11-31,7 21-11 16,5 8-1-16,17 5 4 0,9-5 5 15,11-18 6 1,5-7 2-16,0-15 6 0,6-9 4 0,-5-11 2 16,-1-3 3-1,-5-10 7-15,-6-2 6 16,-2-12 7-16,-1-2 1 16,-1 3-7-16,0 2-6 15,-3 18-10-15,-1 4-6 0,3 18-5 16,3 7-2-16,5 13-1 15,0 4 3-15,5 2 4 16,2-2-1-16,1-6 1 16,0 1 2-16,-6-5 3 15,-10 3-1-15,-18-5 4 16,-7 4-2-16,-13-8-17 16,-9-1-16-16,-10-7-70 15,-3 3-45-15,0-7-122 16,5 4-146-16,3 5 235 15</inkml:trace>
  <inkml:trace contextRef="#ctx0" brushRef="#br0" timeOffset="11395.29">14929 12773 906 0,'0'0'131'0,"0"0"129"0,-3 1-20 0,-6-1-26 0,6 3-24 0,1 2-40 0,-6-3-11 0,8 9-25 16,-5-3-17-16,1 15-38 15,-4 10-16-15,3 18-28 16,-3 9-7-16,0 17-8 16,4 5 0-16,-8 2-4 15,6-1-6-15,0-13-39 16,3-10-18-16,3-18-62 15,0-10-44-15,3-16-158 16,8-12 186-16</inkml:trace>
  <inkml:trace contextRef="#ctx0" brushRef="#br0" timeOffset="11746.68">15133 12964 1329 0,'0'-7'182'0,"-2"3"108"0,-2 4-66 0,-6 0-29 0,-4 11-81 0,-2 1-35 15,-3 13-46-15,3 7-14 16,2 18-19-16,2 10-5 16,1 16-5-16,7 1-3 0,8 1-1 15,7-12 1 1,9-17-3-16,5-8 0 0,7-19 3 15,-2-10 0-15,5-12 7 16,-7-11 5-16,-1-8 5 16,-4-3 9-16,-7-8 22 0,-6 4 12 15,-10-3 18 1,-13 2 0-16,-7 2-13 16,-7 2-11-16,-3 8-32 15,1 7-22-15,-1 13-57 16,8 1-42-16,5 6-109 15,9-1 119-15</inkml:trace>
  <inkml:trace contextRef="#ctx0" brushRef="#br0" timeOffset="12015.56">15545 13115 1455 0,'4'0'119'0,"0"-3"74"0,0 3-17 0,7-2-29 0,2 2-32 0,3-1-51 16,6-2-20-16,5-1-31 15,-1-5-9 1,8-1-14-16,-6-1-46 15,0-3-208-15,7 2 172 16</inkml:trace>
  <inkml:trace contextRef="#ctx0" brushRef="#br0" timeOffset="12416.47">15934 12841 1581 0,'5'-7'118'0,"4"1"58"0,-1 1-5 15,10 4-49-15,-1-1-25 0,8 4-34 0,5 1-10 0,2 8-16 0,1 5-9 0,-5-2-13 16,-4 6-4-16,-11 1 2 0,-10-2-11 15,-13 6-12-15,-9 2-5 16,-12 3-17 0,1 3 7-16,-10 5 9 0,-1-5 4 15,10 2 7-15,1-2 4 16,13-5-3-16,6-1-2 16,11-4-5-16,9-7 0 15,13-5 2-15,5-4 4 16,11-7 5-16,4-4 0 0,7-2-1 15,-1-5-1-15,-4-5-60 16,0-6-48-16,-8-5-199 16,2 2 169-16</inkml:trace>
  <inkml:trace contextRef="#ctx0" brushRef="#br0" timeOffset="12846.31">16385 12858 1379 0,'-4'-11'126'0,"2"-2"128"0,2 1-53 0,0-3-43 0,8 3-14 0,5 2-47 0,1 6-20 0,13 0-26 0,-2 3-10 16,2 1-21-1,0 1-3-15,-2 6-6 0,-3 2 1 16,-8 4-1-16,-6-4 1 15,-8 6 3-15,-8-3 0 16,-6 4-2-16,-5-2-3 0,0 0-6 16,-5-1-1-16,10 0-2 15,0-6 0 1,11 1-3-16,3 0 0 0,8-5 3 16,11 2 5-1,1 3 7-15,7-2 2 16,6 4 3-16,2 4 0 15,-4 2-2-15,2 3-1 0,-7 3-10 16,-7-2 0-16,-10 5 2 16,-7 2 0-16,-15 3-4 15,-9 0-3-15,-16 2-18 16,-4 1-10-16,-11 3-28 16,-6-3-35-16,-9-1-11 0,-14 4 43 15</inkml:trace>
  <inkml:trace contextRef="#ctx0" brushRef="#br0" timeOffset="23517.54">2963 10811 731 0,'2'-3'154'16,"-1"-7"99"-1,-1 1-39-15,-1 1-46 0,-5 0-57 0,-1 3-22 0,3 5-25 0,-9 0-7 0,-3 4 1 0,2 5-3 0,-2 2-15 16,4 8-4-16,2 14-21 0,5 6-6 0,7 15-6 0,7 9-4 0,9 7-3 16,5-4-1-16,12-13 1 0,-5-12 1 0,8-20 4 15,3-12 12-15,5-13 22 16,0-15 14-16,-10-13 19 15,-5-1 4-15,-16-3 2 16,-11 3-7-16,-5-2-10 0,-9 5-11 16,-13-3-14-16,-7 1 2 15,-10-4-8-15,-6 0 1 0,5 7-7 16,4 6-11-16,8 15-13 16,1 6-8-16,2 13-40 15,4 10-43-15,7 9-109 16,4 5-67-16,9 1-262 15,13 2 298-15</inkml:trace>
  <inkml:trace contextRef="#ctx0" brushRef="#br0" timeOffset="23900.95">3650 10718 1083 0,'-16'0'115'0,"-2"0"84"0,0 9 6 0,2-1-48 0,2 6-22 0,3 7-51 16,3 3-23-16,6 9-35 0,0 11-10 0,12 8-9 0,3 9-5 0,10-5-5 0,6-6-1 16,2-14-1-16,2-14 2 15,2-17 15-15,-3-10 16 0,1-15 28 16,-3-15 16-16,-5-15 19 0,-5-9 0 0,-10-8-6 16,-2 0-6-16,-18 3-12 0,-5 5-9 15,-23-1-12-15,-3 18-11 0,-8 13-24 16,0 14-8-1,0 26-45-15,0 3-43 0,2 13-58 16,7 9 67-16</inkml:trace>
  <inkml:trace contextRef="#ctx0" brushRef="#br0" timeOffset="37384.32">10541 15909 819 0,'-8'5'116'0,"-5"0"104"0,2 3-3 0,1-5-35 0,7 0-24 16,3-3-33-16,2 0-12 0,6 0-28 0,-2-1-9 0,-1 7-20 0,1 2-13 0,-7 12-15 16,-10 10-2-16,-2 8-10 0,-8 3-3 0,2 2-7 0,-3-6-2 15,10-8-4-15,7-5-1 16,11-10-4-16,9-3 4 0,13-2 1 15,2 2 4 1,8 2 6-16,6 6-1 16,3-3 8-16,4 1 1 15,-7 3 3-15,-8 2-1 16,-14-1-1-16,-6 3 0 0,-19 6 1 16,-10 4-2-16,-17 9-30 15,-12 4-28-15,-4 5-98 16,-3-1-76-16,6-12-315 15,6-4 304 1</inkml:trace>
  <inkml:trace contextRef="#ctx0" brushRef="#br0" timeOffset="37900.14">10421 16031 1048 0,'6'-19'132'0,"0"-2"100"15,-1-2-124-15,6-2-14 0,8-4-28 0,6 1 0 16,7-2 4-16,10 1-1 0,18 7-17 0,10 5-8 0,10 6-22 16,-7 2-11-16,-5 5 13 0,-16 4 9 0,-15 4 14 0,-5 7 7 0,-13 7 1 15,-10 3-3-15,-9 11-6 0,-4 1-5 0,-11 11-19 0,0 8-8 16,-4 9-9-16,3 6-5 0,8 2-7 16,3 0-1-16,9-12-5 0,5-6 0 15,10-15 1-15,6-9 0 0,8-15 5 16,5-10 1-16,0-13 5 15,0-7 10-15,-8-8 29 16,-2-1 8-16,-10-2 23 16,-9 4 4-16,-12 6-5 15,-8 7-5-15,-14 9-19 16,-8 1-14-16,-8 11-25 0,-5 1-5 16,6 6-30-16,10 1-22 15,11-9-64-15,18-7-48 0,6-4-116 16,17-14-194-16,25-8 278 31</inkml:trace>
  <inkml:trace contextRef="#ctx0" brushRef="#br0" timeOffset="38235.21">11749 16133 1062 0,'0'0'122'0,"6"0"98"16,1-1-18-16,13 1-41 0,5 1-17 0,13-1-35 0,13 4-15 0,15-3-35 0,6-1-21 15,9-1-24-15,-5-4-8 0,-12-8-3 0,-10 2-41 0,-8-3-129 16,-4-7 108-16</inkml:trace>
  <inkml:trace contextRef="#ctx0" brushRef="#br0" timeOffset="38849.65">12987 15681 1109 0,'-4'3'124'0,"-12"2"101"0,0 3-36 0,-8 10-41 0,-4 5-29 0,-4 7-49 0,-5 4-16 0,-9 14-28 0,3 7-12 0,7 20-17 0,9 7-6 15,15 15-7-15,8-4-3 16,14-13 0-16,10-11 0 16,21-31 1-16,8-14 1 15,3-24 6-15,0-13 15 16,-11-17 41-16,-4-1 25 15,-14-5 40-15,-7 6 5 16,-14-2 1-16,-7 8-9 16,-9 6-31-16,-13 2-16 0,-16 0-35 15,-2 3-13-15,-17 5-22 16,8 7-22-16,7 7-60 0,16 7-51 16,20 3-128-16,11 1-125 15,18-3 220-15</inkml:trace>
  <inkml:trace contextRef="#ctx0" brushRef="#br0" timeOffset="39316.42">13240 15837 1223 0,'-7'-11'137'0,"3"5"113"0,-3 1-30 0,4 5-46 0,0 0-38 0,6-2-57 0,8-1-8 0,11-3-20 15,7 1-4-15,15 2-9 16,8 0-13-16,5 6-8 16,-5 0-3-16,-14 7-1 15,-11-1 1-15,-18 8 12 16,-7-1 3-16,-17 6 0 15,-13 0-5 1,-13 5-13-16,-8-2-6 16,5 1-4-16,9-6-1 15,19-6-8-15,9-1-3 0,22-1-3 16,14 1 2-16,12 0 6 16,9 2 8-16,1 4 10 15,-10-3 4-15,-3 6 6 16,-10-3 0-16,-14 5 4 15,-6 4 4-15,-17 4-2 16,-7 1-2-16,-20 8-11 16,-4 1-9-16,-20 4-36 15,-9 0-38-15,-13 6-167 16,-13 2-77-16,0-2 154 0</inkml:trace>
  <inkml:trace contextRef="#ctx0" brushRef="#br0" timeOffset="59974.04">14939 6972 477 0,'0'16'127'0,"-8"3"132"0,-6-3-22 0,-2 3-55 0,-1-2-32 0,4-9-53 16,4-2-13-16,5-6-18 0,4 0-3 0,15-3-7 0,-1-3-12 0,11 3-18 0,2 0-9 0,9 3-7 0,0 3-1 0,2-2-1 15,-5 7 4 1,2-8 11-16,-5 0 4 0,-5-6 28 16,-6 0 5-16,-14-2 20 15,-3 3 6-15,-7-4-20 16,-11-1-6-16,-12 4-32 16,-2-2-12-16,-19 3-8 15,3 0-4-15,-6 7-4 0,-3 1-1 16,11 5-4-16,3 1 1 0,17 3-6 15,14-3-6 17,25-4 2-32,13-4 1 0,21-4 10 0,8-6 3 15,4-7 6-15,-1 5-1 16,-8 0 1 0,-6 5 0-16,-19 2 1 15,-10 4 5-15,-17 8 10 0,-6 3 1 16,-19 3 1-16,-10 1-7 15,-8 5-9-15,-4-6 0 0,1-1-8 16,4 0 0-16,12-10-2 16,6 2-7-16,24-9-4 15,9-2-1-15,31-5-2 16,3-8 4-16,15 0 7 16,0-5 1-16,-4 7-20 15,-2-3 335 1,-30 2-230-16</inkml:trace>
  <inkml:trace contextRef="#ctx0" brushRef="#br0" timeOffset="73135.07">5729 15017 342 0,'1'-3'117'0,"3"-2"143"15,-3 0-25-15,-1 4-35 0,0 1-10 0,0 0-22 0,0 0-15 0,0 0-33 0,0 0-17 16,0 0-36-16,0 0-9 0,0-2-7 0,0-9 0 0,0 11-9 0,2 2-1 0,-1 4-2 0,4 10-2 0,1 1 3 0,1 7-9 0,1 7-7 15,-4 7-4-15,3 11-13 16,-4 5 3-16,-3 6-6 16,0 3-1-16,-2 0 0 0,-3-7 1 15,-1 4-2 1,3-8-1-16,1-3-1 16,1-8 0-16,1-12 0 0,0-9 0 15,3-12-13-15,-1-6-25 0,2-10-98 16,4-6-109-1,2-12 129 1</inkml:trace>
  <inkml:trace contextRef="#ctx0" brushRef="#br0" timeOffset="74301.04">6330 15143 392 0,'-2'-6'76'0,"2"1"78"0,0 2 0 0,0 3-11 0,-1 0-9 0,-1 0-31 0,-3 3-22 15,2-3-36-15,0 3-8 16,3 5 4-16,0-5 5 16,-1 2 9-16,-6 1 2 15,3-3 8-15,4-1 0 16,0 0-2-16,0-2-3 15,0 0-17-15,-2 0-7 16,0 0-13-16,2 0-5 0,0 0 4 16,-6 0 3-16,3 6 3 15,-7 6-2-15,6 3-12 16,-3 7-6-16,1 8-7 16,0 8-2-16,-1 10-4 15,4 3 0 1,3 2 0-16,0 0 0 15,13-11 1-15,-4-2 1 16,13-18 0-16,2-5 0 16,-2-12 1-16,0-10 7 0,-1-12 23 15,1-5 8-15,-5-12 20 16,-4-5 3 0,-4-10-9-16,-5-3-6 0,-4-3-14 15,-2 1-11-15,-9 9-7 16,-2-1 0-16,-4 11-7 15,-5 8 2-15,-2 13-7 0,-1 9-17 16,1 15-45 0,7 6-28-16,4 12-79 0,10 8-54 15,5 4 127-15</inkml:trace>
  <inkml:trace contextRef="#ctx0" brushRef="#br0" timeOffset="74800.81">6906 15088 382 0,'-10'3'114'0,"2"-1"128"0,-1 2-57 0,-1 4-38 0,-1 0-28 0,4 3-34 0,-3 2-15 0,1 7-21 0,1-2-9 0,-3 5-16 16,0 6-7-1,-2 5-14-15,10 7-3 0,-2 8-3 16,2 5-2-16,5-1 0 31,7-5 0-31,4-12 0 0,1-9-1 16,9-15 0-16,-4-7 1 15,5-10 14-15,-2-13 19 16,-8-12 41-16,1-5 22 16,-6-11 27-16,-3-3-2 0,-1-4-12 15,-7 2-10-15,-5-1-26 16,-6-2-8-16,-3 6-28 15,-3 3-12-15,2 12-16 16,4 11-7-16,1 13-36 16,-1 7-36-16,5 12-110 15,3 5-116-15,7 17 163 16</inkml:trace>
  <inkml:trace contextRef="#ctx0" brushRef="#br0" timeOffset="76433.72">7341 15100 58 0,'-3'0'9'0,"-3"5"24"0,6-5 40 0,0 2 24 0,0 1 39 0,-3-2 5 0,3 6-5 0,-5-4-2 0,-3 5-7 0,3-3-7 0,-3-1-23 16,0 1-17-16,8-3-28 31,-1-2-10-31,-1 0-9 0,2 0 4 0,0 1 7 15,0 1 5 1,-3 6 6-16,-3-4 2 16,1 6-4-16,-4 1-3 0,4 1-11 15,-6 3-8 1,1 4-13-16,2 4-6 0,-1 6-9 16,1 5-2-16,7 6-2 15,2 1-3-15,7-3 0 16,8-2 0-16,6-11 0 15,3-1 0-15,5-12 2 16,0-10 0-16,0-4 7 16,-3-7 6-16,0-10 11 15,-4-9 4-15,-1-17 4 0,-4-2 6 16,-2-8 8-16,-4 1 5 16,-2 1 4-16,-9-1-6 15,-4 5-9-15,-6 0-8 16,-9 4-11-16,-5 5-5 15,-4 10-7 1,2 10-4-16,-7 20-22 16,5 8-19-16,-3 18-41 15,3 9-36-15,12 3-137 16,7 3-225-16,11 2 276 0</inkml:trace>
  <inkml:trace contextRef="#ctx0" brushRef="#br0" timeOffset="76741.23">7756 14996 1201 0,'0'0'164'0,"-2"2"81"0,2 6-61 0,0 3-33 0,0 6-64 0,0 4-16 0,4 4-22 0,-1 6-9 0,0 12-21 0,-1 3-8 0,-1 12-5 16,5 0-24-16,-1 1-44 15,6-7-68-15,2-11-135 16,1-6-86-16,3-10 174 15</inkml:trace>
  <inkml:trace contextRef="#ctx0" brushRef="#br0" timeOffset="77166.38">8299 14976 1292 0,'-8'9'122'0,"-5"2"64"0,9 2-21 0,-3 1-76 0,4 4-25 0,0 4-27 15,0 8-12-15,3 12-14 0,4 10-6 0,3 11-6 0,2 2-2 16,4-4-2-16,4-4-1 15,5-19-2-15,2-11-3 16,3-16-1-16,1-11 1 0,4-16 5 16,-2-9 7-16,-3-16 30 15,-4-5 17 1,-10-12 33-16,-7-5 8 16,-7-2 5-16,-6-6 2 0,-16 5-12 15,-4 4-10-15,-10 10-23 0,-2 10-16 16,3 23-24-1,1 11-10-15,2 14-51 16,0 15-32-16,9 13-74 16,7 7-55-16,17 10 119 15</inkml:trace>
  <inkml:trace contextRef="#ctx0" brushRef="#br0" timeOffset="77714.97">8974 14979 750 0,'2'0'130'0,"-4"0"110"0,-1-2-26 15,1 2-59-15,-7 0-29 0,7 4-38 0,-3 0-15 0,-1 1-29 0,3 1-11 0,-5 4-12 16,5 4-3-16,-5 8-2 15,3 3-3-15,1 13-8 16,-4 2-4-16,5 10-6 16,1 4-1-16,7-4-2 15,7-4-1-15,12-11-1 16,0-12-2-16,4-13 4 16,0-9 2-16,6-13 14 0,-4-12 18 15,-2-9 35 1,-3-3 24-16,-4-9 31 0,-6 4 5 0,-7 0 11 31,-6 2-8-31,-13-4-12 16,-10 1-17-16,-10-1-39 15,-7-1-16-15,-8 13-27 16,4 9-27-16,2 25-79 16,5 16-65-16,-1 29 72 0</inkml:trace>
  <inkml:trace contextRef="#ctx0" brushRef="#br0" timeOffset="80166.55">5249 15143 395 0,'0'-5'147'16,"0"4"126"-16,0-2-34 15,-3 1-18-15,-2 0-24 0,2 1-20 0,-3 1-47 0,-2 1-23 0,-5 6-46 16,1 5-15-16,-6 9-24 16,-2 4-10-16,-2 13-9 15,1 3-1-15,-1 14-4 16,8 5-2-16,5 8-3 15,7-3-2-15,15-6 1 16,10-5-1-16,7-15 0 16,10-12 1-16,7-19 2 15,5-8 2-15,0-25 10 0,0-11 8 16,-12-24 7-16,-6-18 2 16,-12-18-5-16,-12-5-5 15,-4 8 11-15,-9 5 3 16,-8 23 5-16,-9 9 0 15,-10 22-16-15,-7 9-7 16,-13 25-29-16,-1 21-28 0,-6 34-191 31,2 21 153-31</inkml:trace>
  <inkml:trace contextRef="#ctx0" brushRef="#br0" timeOffset="89627.79">7770 15738 575 0,'0'0'114'0,"0"3"82"0,-1 1-38 0,-2 3-85 16,-7 1-33-16,4 4-28 0,-2 1-4 0,5 1 3 0,-2 0 4 0,2 2 7 0,3 3 8 0,0-2 8 15,0 7-1-15,3 1-9 0,0 0-8 0,0 2-16 0,5-2-2 0,0 1-1 16,3-7-1-16,5-2 3 15,1-4 3-15,1-13 24 16,4-4 15-16,1-10 38 16,7-6 12-16,18-10 10 15,5 1-8-15,15 3-18 16,3 2-15-16,-1 8-30 16,-3 2-8-16,-4 8-19 15,-1 2-2-15,-13 6 0 0,-5 6-1 16,-12 3 2-16,-6-3 0 15,-11 0-1 1,-3-4 1-16,-4-4 2 0,-6-3 1 16,-2-5 2-16,0-1-2 0,0-2-3 15,3-2-4-15,11 5-4 16,10 5-3-16,17 5-2 16,12 7-1-16,12 2 4 0,3 2 0 15,-3-8 3 1,-9-1 1-16,6-7 0 15,-8-1 1-15,-1-11 8 16,-4-4 11-16,-16-1 36 16,-4-5 21-16,-26-7 21 15,-3 1-5-15,-14-4-31 16,-10-1-20-16,-1-4-28 16,-1 2-6-16,11 7-9 15,2-1 1-15,8 13-77 16,2 7-60-16,8 5-418 15,1 11 332-15</inkml:trace>
  <inkml:trace contextRef="#ctx0" brushRef="#br0" timeOffset="90107.76">8447 16263 986 0,'-2'-2'101'0,"-2"7"46"0,-4 4 9 0,-2 15-72 0,-1 6-30 0,5 6-37 0,4 12-12 16,4 4-8-16,3-2 0 0,7-7-1 0,3-6 1 0,5-22 12 0,2-11 28 0,-4-19 72 0,-1-12 25 0,-8-14 32 0,-1 0-9 0,-9-2-48 0,-9 9-17 0,-6 8-32 0,-7 1-15 0,-9 8-19 0,2 4-10 0,3 8-14 0,2 5-21 0,9 11-48 0,-1 2-36 0,12 6-125 15,5 1-88-15,15 3 173 16</inkml:trace>
  <inkml:trace contextRef="#ctx0" brushRef="#br0" timeOffset="90310.68">8879 16146 975 0,'8'-16'196'0,"0"0"151"0,-9 9-92 0,1 5-46 0,-18 7-82 16,-2 6-34-16,-6 14-54 15,1 0-15-15,-3 15-15 16,3 4-7-16,6 11-7 16,3 2-2-16,17 4-19 15,10 1-30-15,4-7-98 0,7 2-84 16,-5-4 122-16</inkml:trace>
  <inkml:trace contextRef="#ctx0" brushRef="#br0" timeOffset="90495.26">8731 16559 1140 0,'21'-19'152'0,"-6"-3"129"0,7 2-105 0,-3 1-70 0,-1 5-41 0,7-5-38 0,-5 1-14 0,12-1-60 0,1-1-83 0,5-2 77 15</inkml:trace>
  <inkml:trace contextRef="#ctx0" brushRef="#br0" timeOffset="90677.54">9291 15984 1074 0,'-28'4'161'0,"-4"6"123"0,4 13-115 0,-1 12-29 0,6 16-66 0,5 5-23 15,10 17-37-15,8 3-11 16,5 6-30-16,6 1-48 16,11-4-217-16,4-5 181 0</inkml:trace>
  <inkml:trace contextRef="#ctx0" brushRef="#br0" timeOffset="90846.01">9124 16572 1318 0,'27'0'59'0,"12"-2"6"0,8-6-24 0,9-9-15 0,4-5-10 0,-8-6-158 0,-2-2 105 0</inkml:trace>
  <inkml:trace contextRef="#ctx0" brushRef="#br0" timeOffset="92158.44">6273 15809 376 0,'2'0'78'0,"-2"0"76"16,0 1 3-16,-7 2-26 0,6 4-8 0,-2 2-5 0,1 0-1 0,1 4-1 0,-4 0-13 16,2 4-39-16,1 2-20 15,2 3-32-15,0 6-7 16,3 7-5-16,2 5 0 16,3 5-2-16,3 3 0 15,1-7 1 1,3-4 0-16,-3-13 1 15,2-8 2-15,-4-7 0 16,1-5 5-16,-5-4 16 0,2-8 8 16,3-3 17-1,0-2 4-15,2-8 3 0,4-1-2 16,9 0-12-16,3-3-9 16,17 5-20-16,6-2-7 15,10 6-3-15,3 3-1 16,-12 12 1-1,-9 1 2-15,-11 4 1 0,-10 6 2 16,-16-6 6-16,-2 3 1 16,-5-6 4-16,-9 1 1 0,4 0-6 15,-1-6-3-15,4-2-9 16,2 0-4-16,11-2-6 0,3 2 1 16,12-2 0-1,0 3 1-15,7 5 2 16,7 0-2-16,6 13 2 15,6-1 2-15,5-1 2 16,-1-4 1-16,0-11 2 16,0-5-2-16,-13-7 37 15,-8-6 23-15,-20-3 42 16,-4-5 26-16,-14 1-8 0,-1-1-14 16,-14 1-34-1,2 2-22-15,-6 5-31 16,5 4-10-16,6 6-14 0,1-1-15 15,12 10-92-15,6-5-51 16,11 6-146-16,6 2-110 16,13 11 241-16</inkml:trace>
  <inkml:trace contextRef="#ctx0" brushRef="#br0" timeOffset="92576.83">6582 16375 1122 0,'-11'4'123'0,"-3"11"68"0,3 4-42 0,0 12-79 0,6 8-35 15,5 18-30-15,0 3-5 0,5 14 0 0,4 0-2 0,1 1-9 0,-4-9-33 16,2-17-124-16,-2-8-120 0,4-22 147 16</inkml:trace>
  <inkml:trace contextRef="#ctx0" brushRef="#br0" timeOffset="92738.97">6507 16356 1380 0,'-8'8'114'0,"0"-5"43"0,0 6-38 0,6 2-78 0,-1-6-23 0,6 0-100 0,2-2-113 0,14-6 115 31</inkml:trace>
  <inkml:trace contextRef="#ctx0" brushRef="#br0" timeOffset="93060.73">6868 16495 1352 0,'-3'34'96'0,"-7"-2"31"0,6 4-27 0,-6 7-65 0,2 2-18 16,5 4-15-16,-2-3-1 0,5-7-1 0,-4-7-1 0,2-15-2 15,2-14-3-15,-2 1 3 16,2-17 5-16,-1-14 25 16,-1-6 12-16,4-8 15 15,-2-5 9-15,8 2 6 16,-2 5 0-1,5 2-6-15,5 12-14 0,4 13-25 16,-1 8-11-16,3 12-11 16,-1 11-1-16,-1 14-10 15,2 10-29-15,1 12-103 16,-6 7-76-16,0 2 106 16</inkml:trace>
  <inkml:trace contextRef="#ctx0" brushRef="#br0" timeOffset="93492.62">7289 16700 942 0,'0'-8'161'0,"0"1"165"0,-1 1-50 0,-7 6-59 0,1 0-37 0,-4 3-68 0,-3 2-30 0,0 6-46 16,-5 5-15-16,5 9-21 15,1 8-6 1,4 7-15-16,6 1-9 0,12-2-11 16,4-3 0-16,7-12 12 15,5-8 8-15,5-10 15 16,-3-6 2-16,-2-13 4 16,1-7 1-16,-11-20 7 15,1-10 4-15,-5-19 13 16,-3-9 7-16,-3-7 20 15,-5-3 8-15,-3 7 13 16,-7 4-4-16,-4 16-8 0,-2 7-7 16,4 21-5-16,-1 12 5 15,4 18-9 1,-3 10-10-16,8 18-28 0,-1 13-11 16,10 26-13-16,6 15 2 15,16 31 2-15,7 17-97 0,14 24-51 31,5 11 82-31</inkml:trace>
  <inkml:trace contextRef="#ctx0" brushRef="#br0" timeOffset="126882.77">5153 15903 610 0,'-19'13'140'0,"2"3"142"0,-4-1-98 16,4-2-44-16,0-4-22 0,9-2-12 0,3-6-7 0,5-2-19 0,3-4-9 15,2 2-21-15,6 3-8 0,5 5-20 0,7 7-7 0,7 12-7 16,10 3-4-16,20 6 0 0,9-2-2 16,15-4 13-16,-1-3 6 15,-5-7 7-15,-7-3 1 0,-11-7-9 16,-7-4-4-16,-12 0-2 15,-6-3 4 1,-21 0 12-16,-11 0 7 0,-17 1 1 16,-11-1-1-1,-15 0-12-15,-10-1-7 0,-12-2-5 16,-4-4-3-16,-14-5-2 16,-9-2-1-16,-7-15 0 15,5-4 0-15,13-2 2 16,15 1 0-16,21 10 2 15,8 5 2-15,16 14 2 0,2 5-3 16,11 8-10-16,10 3-3 16,12 7-9-16,13 2-2 0,19-1 11 15,17-6 3-15,40-7 6 32,6-6 2-32,11-5-4 0,-6-4-1 0,-27 3 1 15,-4-1 1 1,-27 7 6-16,-12 5 5 15,-31 3 17-15,-15 3 5 16,-23 9 2-16,-17-2-3 0,-21 4-18 16,-8-2-9-16,-17-4-14 15,-10-2-13-15,-28-11-13 16,-6-3-2 0,14-7 2-16,11-6 7 0,44 3 7 15,20 1-2-15,39 7-15 16,-1-4 2-16,30 6 8 15,20 0 6-15,20 6 22 16,18-1 0-16,20 5-3 16,5 1-1-16,-4 0 0 15,-17-3 0-15,-22-1 2 16,-4 5 1-16,-16-8 5 0,-11 1 2 0,-21-5 11 16,-14 0 6-1,-7-8 3 1,-20-6-1-16,-18-10-9 15,-9-1-9-15,-13-11-9 16,-6-1-2-16,-23 1-3 0,-6 3 0 0,9 6-3 16,12 4-2-1,41 13-11-15,18 5-8 16,31 16-8-16,17 4 1 16,38 4 10-16,18 3 10 0,12 0 8 15,2-5 3-15,-13 4 1 16,-6-9 20-1,-11-2-497-15,-5-10 357 0</inkml:trace>
  <inkml:trace contextRef="#ctx0" brushRef="#br0" timeOffset="134325.86">6865 14405 450 0,'0'3'112'0,"-2"0"95"0,2-3-28 0,0 2-71 0,0-2-23 0,0-2-2 0,0-1 2 0,0 0 0 0,0-2 4 0,2-4-18 0,1-2-9 0,0-7-4 15,2-2 3-15,-5-7 10 0,-3-1 5 0,1-2-10 0,-3-8-11 0,2-11-27 0,-2-3-11 0,1-10-9 0,1-4-3 0,-4 0 3 16,4-8 1-16,0-3 3 16,1-2 1-16,-1-6 8 15,2 4 5 1,1 2 12-1,-2 2 8-15,2 3 0 16,-3 3-3-16,-5 0 2 16,5-3-11-16,-7-2-9 15,7-1-4-15,-2-7-16 16,1-2 1-16,1-12 0 0,-2 0 0 16,0-8 3-1,-1 1-1-15,-4 1-2 16,4 1 0-16,-5 2-3 15,2-3-1-15,-4-2 1 0,2-6-1 16,-3 4 1-16,-1-3 0 16,-2 6 0-16,-3-1 0 15,4-4 1-15,-5-1 0 0,6 4-1 16,0 4 1 0,4 10-1-16,0 3 1 0,7 2-1 15,-3-2 0-15,7-1-2 16,5-1 0-16,3 2 0 15,1 4 1-15,2 5 5 16,-4-4-2-16,1 5 3 16,-5-9 0-16,0-1-4 15,3-1 0-15,-1-2-2 16,4-2-1-16,6 2 1 16,0 2-1-16,4-4-1 15,-1 7 1-15,-3 11 0 16,1 9 1-16,-6 16 4 0,-2 9 1 15,-5 10-1-15,-3 8 0 16,0 7-1-16,1 6-1 16,-1-1-1-16,0 2 0 15,0 2-2-15,0-4 0 16,3 1-1-16,-3-4 0 0,4 0 1 16,-3 2 1-16,-1 1-1 15,2 4-1 1,-1 4-2-1,-1 5-3-15,0 0 1 0,0-3 1 16,0 3 2-16,7-6 1 16,-3 4 0-16,6-6 0 15,-4 3 0-15,0 4 1 0,-10-10 2 16,8 9 1-16,-2-4 1 16,4 4 0-16,-1 4 1 15,-3-2 3-15,-1 0 5 16,-1 0 3-16,-3 0 3 0,-3-3 3 15,-5 0 3 1,-4-4 2-16,0 6-6 0,-4-1-4 16,-3 2-6-16,-5 0-6 15,-9 2 3 1,-2-2 4-16,-3 1-3 0,-3 7 2 16,-1-8 1-1,3 13-7-15,-6-10 4 0,0-2-6 16,7 6-1-16,1-6-1 15,7 1-2 1,6-2-3-16,10 0-2 0,6 1-2 16,1-2-7-16,7 2-2 15,3 7-72-15,0-1-44 16,11 1-111-16,7 3 111 16</inkml:trace>
  <inkml:trace contextRef="#ctx0" brushRef="#br0" timeOffset="134892.03">6256 8326 365 0,'8'-15'146'0,"-5"6"159"0,3 1-6 0,-6 8-46 0,0 0-26 0,0 8-47 0,-5-2-21 0,1 4-28 16,-6 2-22-16,-2 1-25 0,5 1-9 0,-10-1-32 0,0-1-7 0,-2 6-18 0,-10-3-14 0,-1 11-6 15,2 4-2-15,-8 1-1 0,-5 4 4 16,3 0 0 0,1-5 0-16,15-4-3 15,13 1-3-15,12-3-2 16,11-1-2-16,22 3 1 16,12-7 1-16,10 1 4 15,-1 1 1-15,1-1 2 16,-6 2 0-16,-1-3-20 15,1 0-46-15,-2-5-146 16,-1-1-215-16,-6-7 234 16</inkml:trace>
  <inkml:trace contextRef="#ctx0" brushRef="#br0" timeOffset="135316.15">6948 8613 644 0,'-19'-18'80'0,"-6"1"91"0,0 3-6 0,0 1-17 0,1 4-3 0,10 5-24 0,1 3-11 0,13 4-31 15,2 3-8-15,18 9-14 16,4-1-4-16,9 3 13 16,11 2 3-16,2-5-1 15,8 5-2-15,2-8-14 0,1 0-12 16,5-3-21-1,2-8-7-15,-2 3-4 16,-8-1 0-16,-15-1-3 16,-9 1-5-16,-14-2-56 15,-13 0-40-15,2-8-119 16,-8 0-109-16,-1-6 184 0</inkml:trace>
  <inkml:trace contextRef="#ctx0" brushRef="#br0" timeOffset="135543.09">7379 8376 800 0,'0'0'163'0,"-3"0"135"0,6 5-35 0,0 6-86 0,5 5-34 0,9 9-38 0,7 3-25 0,12 4-23 16,2-2-8 0,5-4-14-16,-1-2-1 0,4-7-9 15,1 4-3-15,-12-2 0 16,-5 3 2-16,-14-3 3 0,-7 3 3 0,-15 2-2 31,-10 1-2-15,-23 6-4-16,-10 3-29 0,-28 7-96 15,-15 6-63-15,-21 18 70 16</inkml:trace>
  <inkml:trace contextRef="#ctx0" brushRef="#br0" timeOffset="152884.14">14948 5941 831 0,'-9'3'153'0,"-1"2"126"0,4 3-137 0,-2 0-19 0,5 1-55 15,-5-1-9-15,10-2-1 0,4 1 2 0,-4-4 0 0,7-2 0 0,-11-1 10 0,2 0-4 0,-4 0-2 16,2 0-1-16,-10-4-12 0,4-7 2 0,1-10-3 0,6-7-6 0,6-15-3 0,2-7 0 16,4-7-12-16,-3-1-1 0,0 6-4 15,3 0-7-15,-4 9 1 16,0 13-4-16,-5 14-3 15,0 15-4-15,-1-1-8 16,7-3-4-16,2 20-6 16,-6 5 0-16,7 16 3 15,2 4 2-15,0 9 4 16,1-4 2-16,-6-4 2 16,0-6 1-16,-2-11 1 15,-3-7-1-15,-3-14 2 0,8 0 1 16,-3-15 3-1,-1-2 1-15,6-12 4 16,-1-4 2-16,-1-1 2 16,3-7 2-16,3-5 1 15,-1-1-3-15,4 2-9 16,-2 5 0-16,-1 7-7 16,2 5-2-16,-1 9 0 15,4 1-4-15,-5 8 1 16,-1 1 3-16,0 6 0 15,-1 5-1-15,-2 3 1 0,-4 3 1 16,2 6-1-16,-3 0 1 16,4 7-1-16,-4 3-1 0,3 4 1 15,-3 2 0-15,-1 8-1 16,-4 7 0-16,-3 10-3 16,-3 7 0-16,-5 9-8 0,-2 2-15 15,2 1-49 1,6-3-38-16,4-11-125 0,2-12-114 15,6-25 196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04T17:31:23.2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18517 13270 1428 0,'5'-18'125'0,"-1"6"89"0,-1-1-48 0,-4 8-23 0,-7 0-24 0,3 5-18 16,-1 4-6-16,0 11-12 0,-2 6 5 0,-2 12-28 0,-2 10-12 0,-6 10-22 0,1 12-18 0,-8 3-3 16,1 4-2-16,0 4-4 0,2-4 0 0,5-1 1 15,1-4 1-15,2-14 1 0,6-5-1 0,10-11-2 0,9-3 0 0,6-17 2 16,5-3 2-16,13-9 6 0,1-5 0 0,8 0-4 15,7-3-1-15,10 1-4 16,2-7-11-16,7 2-68 31,6-5-55-31,-7 1-136 0,-11-2-80 0,2 0-199 16,-14 7 289 0</inkml:trace>
  <inkml:trace contextRef="#ctx0" brushRef="#br0" timeOffset="581.77">19213 13916 654 0,'14'-16'230'0,"0"-4"200"0,-5-4-128 0,-1 1-44 0,-6-7-71 0,-2-2-30 0,-10 0-59 0,-2 3-24 0,-2 2-30 0,1 1-5 16,-8 9-4-16,4-2-7 0,-8 13-15 0,-2 6-9 0,2 9-11 0,0 12-6 0,1 18-6 0,8 7 2 0,8 0 5 15,8-1 5-15,10-13 3 16,5-8 2-16,9-13 3 16,-2-7 1-16,3-8 17 31,-4-7 6-31,-1-11 17 0,4-7 6 16,-8-2-4-16,0-6-3 0,-5 6-16 15,-2 6-7-15,-3 10-13 16,2 9-5-16,-3 19-4 15,3 7-2-15,-3 17 3 16,3 0 2-16,6-2 0 16,8-8 1-16,6-13 0 15,7-4 0-15,3-10 2 16,0-8 3-16,-4-7 1 16,1 0 0-16,-5 2-1 15,0 0-2-15,-8 7-2 0,3 6-1 16,-1 10-3-16,-5 2 0 15,-3 10 3-15,0-1-1 16,-9 2 3 0,0 1 3-16,-2-10 3 15,-5-4 5-15,0-10 19 16,-4-10 10-16,3-15 19 16,1-6-8-16,8-23-22 15,6-8-13-15,8-2-25 16,3 1 1-16,7 12-14 15,4 13-25-15,-8 16-92 16,4 8-66-16,-2 9-232 16,9 5 236-16</inkml:trace>
  <inkml:trace contextRef="#ctx0" brushRef="#br0" timeOffset="1614.61">20393 13615 1692 0,'1'-21'173'0,"-2"7"127"0,1-11-41 16,-5-2-84-16,-13-1-49 0,-2-4-79 0,-13 15-24 0,-8 18-32 0,-8 15-11 0,0 25-10 16,6 7-2-16,17 7-2 0,11-3 2 0,23-14 8 0,16-7 4 0,15-18 17 0,6-10 10 0,-6-8 26 0,-6-9 12 0,-12-10 26 15,-4-1 8-15,-9-6-13 0,0 4-13 0,-5 9-23 0,-2 6-13 0,9 17-16 16,-5 12-2-16,4 24-10 16,4 17-1-16,-7 23 5 0,4 2 1 15,-1 4-13-15,-6 1-51 0,-6-4 4 16,-6-2-9-16,-20-10 5 15,-7-4 56-15,-16-14-6 16,-11-5 6-16,-2-22-7 16,0-13-43-16,15-22-50 15,7-19-17 1,16-34-24-16,12-18 0 16,21-22-54-16,8-2-39 0,22 10 9 15,5 13 37-15,16 20 108 16,2 9 58-16,8 15 41 15,-3 3 35-15,-12 13 84 16,-3 5 38-16,-23 12 56 16,-2 3-12-16,-7 6-49 15,-4 2-24-15,8 2-37 16,-3-7-7-16,6-5-9 16,5-7 1-16,0-7 0 15,0-6 9-15,1-6-2 0,5-1-5 16,-5-5-5-1,1 5-9-15,-10 7 8 16,-12-2 0-16,-14 7-9 16,-9 5-7-16,-21 4-30 15,-1 14-13-15,-5 21-18 16,3 4-9-16,10 17-10 16,4 2-4-16,21-1-5 15,6-5 0-15,21-8 3 0,7-2 3 16,17-19 8-1,7-2 4-15,10-18 5 16,4-3 4-16,-4-19 3 0,-10-9 4 16,-5-10 1-16,-9-7 2 15,-7-12 7-15,-6-3 5 16,-12-15 8-16,-5-2 3 16,-10 4-4-16,-2 10-2 0,-7 32 0 15,2 14-5-15,-7 29-14 16,8 20-7-16,-4 26-14 15,-1 14-3-15,9 13 6 16,-1 0 1-16,7-1 3 0,4-8-34 16,4-7 4-1,-4-4 1 1,-4-13 3-16,5-12 35 0,-7-12 4 16,0-14 2-16,-1-9 2 15,-2-13 0-15,-2-20-2 16,-1-13-1-16,0-20 2 15,3-13-1-15,4 0-4 16,9 1-1-16,3 20-3 16,6 10-3-16,3 22-3 15,0 6-3-15,5 12-35 0,3 7-36 16,-1-1-120-16,3-3 111 16</inkml:trace>
  <inkml:trace contextRef="#ctx0" brushRef="#br0" timeOffset="2330.79">22175 12746 1238 0,'5'-6'130'0,"3"1"133"0,-3 5-80 0,4 13-35 0,-1 4-16 0,0 27-42 0,9 11-26 0,-11 26-33 16,1 13-11-16,-7 12-16 0,-8-4 1 0,-2-1-1 15,3-6-1-15,-3-16-1 16,-1-8 1-16,0-21 4 16,2-12 1-16,2-24 8 15,6-11 5-15,-1-20 18 16,8-11 7-16,10-16 0 15,8-1-5-15,11 1-23 16,2 11-10 0,6 16-9-16,-2 12-2 0,0 19 2 0,-9 8 1 15,-6 15 2 1,-2-1 4-16,-13 8 0 16,-9 5 2-16,-10 1 1 15,-8 4-5-15,-11-8-16 16,-4-1-14-16,-10-13-42 15,0-10-35-15,3-14-86 16,5-14-32-16,11-27-162 16,7-19 206-16</inkml:trace>
  <inkml:trace contextRef="#ctx0" brushRef="#br0" timeOffset="2549.08">22628 12812 1008 0,'22'-28'207'0,"-5"12"233"0,1 0-143 0,-9 24-70 0,-1 8-40 0,-8 20-55 0,2 18-27 0,-2 25-47 0,0 15-11 0,0 25-24 0,1 5-5 16,7-6-14 0,-3-6-3-1,4-19-31-15,-1-3-21 0,-3-20-88 16,0-10-64-16,1-24-144 15,-1-20 176-15</inkml:trace>
  <inkml:trace contextRef="#ctx0" brushRef="#br0" timeOffset="2763.94">23048 12684 1813 0,'3'10'168'0,"3"15"98"16,-1 15-70-16,3 31-78 0,-7 11-39 0,-1 20-34 0,0 12-12 0,0 4-16 0,-1 0-4 0,-4-12-9 15,2-8-11 1,-2-20-67 0,-1-5-59-16,7-26-135 15,-4-10-181-15,5-37 256 0</inkml:trace>
  <inkml:trace contextRef="#ctx0" brushRef="#br0" timeOffset="2994.35">23346 13063 1687 0,'-18'17'127'0,"-8"12"76"0,-12 4-48 0,-5 13-44 0,4 4-29 0,7 8-40 0,10-4-21 0,16 0-19 0,7-2-6 0,15-7-8 15,9-1 7 1,13-7-44-16,0-4-31 16,2-11-90-1,-1 0-120-15,-6-5 167 16</inkml:trace>
  <inkml:trace contextRef="#ctx0" brushRef="#br0" timeOffset="3379.93">22256 14381 2229 0,'9'0'61'0,"-37"5"-8"0,-34 1 32 0,-2 9-29 0,-4 7-33 0,5 8-24 0,7 4-5 0,17 6-11 0,12 4-2 0,24 3-4 16,14 5-1-16,21 0 5 15,13-1 4-15,11-7 9 16,5-6 4-16,5-7 6 15,-4 2 3-15,-13-6 4 16,-18 0 5-16,-31-3 6 16,-12-4-5-16,-29 4-38 15,-15-2-21-15,-11 0-76 16,2-5-36-16,8-6-166 16,-3-9 178-16</inkml:trace>
  <inkml:trace contextRef="#ctx0" brushRef="#br0" timeOffset="3581.16">22450 14694 1510 0,'11'30'141'0,"-2"7"73"16,-9 3-98-16,0 1-24 0,0-3-61 0,0-5-17 0,5-10-15 0,3-4-15 0,6-8-65 15,-1-6-67 1,1-11-202-16,6-7 191 0</inkml:trace>
  <inkml:trace contextRef="#ctx0" brushRef="#br0" timeOffset="3698.63">22454 14514 1443 0,'-34'-40'190'0,"1"4"159"0,11 17-160 0,-1 8-42 0,8 3-96 0,7-1-59 0,8-5-111 0,6-7-55 0,23 1 88 0</inkml:trace>
  <inkml:trace contextRef="#ctx0" brushRef="#br0" timeOffset="4214.93">22609 14463 1621 0,'5'-1'109'0,"6"-2"94"16,9-2-94-16,7 3-39 0,3 2-3 0,3 2-28 0,-1 7-8 0,3 6-14 16,-5 5-3-16,-13 8-5 0,-8 2-3 15,-18 8-20-15,-10 3-14 16,-9 7-24-16,-7 4-4 0,8-2 17 15,2-4 14 1,12-15 25-16,4-4 9 0,17-11 12 0,6-7 6 31,16-9 7-31,12-8 3 0,17-10 1 16,10-8 8 0,2-7-2-16,-3-5 1 15,-10-3-1-15,-4-1-9 0,-7 2 19 16,-4 1 7-1,-12 3 30-15,-12 4 9 0,-12 2 2 16,-15 6-6-16,-10 7-29 16,-5 5-7-16,-7 10-25 15,3 7-11-15,2 20-19 16,7 10-8-16,7 13-8 0,7 1-1 16,16 2 1-16,15-4-5 15,19-11-11-15,20 2-4 16,13-14-25-16,0-8-31 15,3-10-21-15,-3-6-40 16,-24-13-94-16,-8 5-37 16,-21-14-223-16,-9-8 267 0</inkml:trace>
  <inkml:trace contextRef="#ctx0" brushRef="#br0" timeOffset="4562.7">18854 16007 1388 0,'180'-16'167'0,"58"-9"130"0,31-9-111 0,81-17-58 0,35-3-59 0,38-2-52 0,17-4-1 15,-2 11-6-15,-7 5 1 16,-30 7 0-16,-31 9 0 15,-62 3 4-15,-24 1 273 16,-80-20-203-16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425A4E7-847C-4662-8896-1284E8B14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FFA7D6-2F08-40B2-AD74-631147FC95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F6C2BED-7418-4B35-8D4B-6C56EFBA53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B397F43-77A1-408D-8063-31E001011C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487DFA4F-D79F-40EF-BD14-04C316D2A7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7C49E546-6EC3-43CB-866E-0A260A90B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F712EE4-E4BE-4296-B20A-FEB42CFF0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879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E6ED63C-DC2E-4C29-BDC0-BA54815DF6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F16918-8272-499F-814F-45D8E846EE0B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941218C-9705-4A48-8C0B-B29BE4FAA9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D95E6A2-A025-4395-A40E-F8663DE28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A8A242A-2492-4B43-8258-EF74C823C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88E27D-B3E4-41D2-BC90-0538217B9D3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143032B-FF0A-4574-B564-3742A90DB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740C933-F7B3-45E8-BCAA-18171DE83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660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97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733DEB1-CC55-4B06-A1A3-005F3D7A41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EE56C7-0F97-495C-8E21-C0F595E70255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D860A9B-A332-4229-986F-BD16B7049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FEBAD9D-8382-42D3-BA5B-143214789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BA33FB7-92DB-4EE1-B288-1F6B8BF46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E7D727-F54B-40BB-B781-790F79E09946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303AE7A-F635-4783-A096-214A08561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DB6B935-9342-4EE2-BE53-6761C4A68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EF63B4E-B540-4037-9D6D-3F279886AF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CE7B03-FC61-423D-97A8-494AB961445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5FDB22-81A1-46C3-8039-1131DBE959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822E151-76DE-4724-980E-976B52560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469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2B6D548-92BA-4471-A5D5-2D201B4CBF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58AF1-A293-4EAA-B557-6AC46191C4AC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8CEB82D-F146-4CC4-BF56-98B04FC6D8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A1ABE50-0B8C-4968-9FF4-EF44EE335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626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318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A8CFAB-7B1A-4C59-905F-3B0F68BCEE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07C090-14D8-412D-B5EA-4F8DEB739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031766-EB44-4B2D-91AF-156FD722B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C6113-A2A0-4165-92FB-FAD3BD4C6B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03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F2F31E-6CE7-4FFD-9F2C-0AE961746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7F7674-29A9-46C0-B14E-FC4D4067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3BC7CD-7E2C-40AC-95D7-5EF1CA85E8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14DD1-EFF7-4911-8BDF-C948515EE7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05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216472-08BF-4A38-9756-84025D166F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7B47DB-2CD1-425C-BA00-CCD2ADE303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A1E0E2-FCE4-4576-9236-84C931AEA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3D1665-5E9C-457F-9F63-AF55BAA66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9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C420-821B-4083-A85E-D935146BE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5BBBA-44E0-4B3A-BA81-747A0F8F7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0B895-C1CF-43ED-8C4B-AA069E57C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01195-0C38-48A8-AAB3-727BDFEB4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25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AFA63A-16C1-49A6-A868-B711AE9E4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EC39B-1037-42CA-98DA-2AE27B46C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4AB5C8-3D95-44D5-8568-CA0316A99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8242F-4CFC-4228-807A-79F89C211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25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0A3BD2-E8E3-4C7B-8BA9-FE635DEF8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9C0900-EA44-4391-8942-774CCE43E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608AAD-8D9F-46A4-ABC5-B5F0609144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7B69AF-25F8-49E8-99CE-BF2210808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41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B15F47-9D54-4CBC-AFE6-54E15B15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CF66B3-FF33-4F46-87ED-83B800F302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774C62-EA72-4F71-9894-0B5E34A83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A5AD2-6A9A-44A5-9018-4DFD91236D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47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47F655-516B-424F-99A2-4EAC9CFBB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4DB15C0-AE07-4586-A55D-3761D50EBD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8B54A-B9E5-4146-847E-C925F76B0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D7824-48CB-42E5-87FC-E57BA6F3D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2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A8EDD2D-8B2B-49E4-87CA-3D24A6144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26124B-3E01-4B83-A95A-A3750B079A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292396-1A85-42D2-B340-FF2D3D9E1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E1D6A-6677-415D-AF4D-4FC5CB72E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0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A55FF6-B250-4F1C-A28A-E4BF3E4E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40844E-3D65-417A-8598-BFC408C54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07FAD-2966-4DD9-A8F8-0F50DAEBF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06A5D-9CDC-4F96-98E3-BA2A48D2D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81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92CD3-1711-45F8-8672-EF4293B47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C5C06-ECBB-431E-B94B-D8FF20E3A3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987BCB-FC77-4D89-88CB-7B95EB279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7F5DD-6424-4DA2-B251-C73E3C9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BA136-9A3A-403D-83E3-9AAEB742A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84C9EB-9469-476F-B207-4F7BAC2B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2BEA70-2E2E-4879-B2ED-6AEF67EB13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944AA8-0CC0-4BF3-98A5-89A8118C5B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90E331-EFCF-4D88-A480-36D615D4EA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7A1900E6-EF6A-431F-AF0E-CBDC383E7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817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23: Cache Examples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9FDF318-13C1-4F14-AD9F-BEC9E22A9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1328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 problems in cache design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Caching policies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3049622-7BA8-EBF1-82B6-50F84C6142BA}"/>
                  </a:ext>
                </a:extLst>
              </p14:cNvPr>
              <p14:cNvContentPartPr/>
              <p14:nvPr/>
            </p14:nvContentPartPr>
            <p14:xfrm>
              <a:off x="690120" y="2208600"/>
              <a:ext cx="4406040" cy="1586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3049622-7BA8-EBF1-82B6-50F84C6142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0760" y="2199240"/>
                <a:ext cx="4424760" cy="1604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D63D5C-6C9F-55F1-3057-58E1B52B7888}"/>
                  </a:ext>
                </a:extLst>
              </p14:cNvPr>
              <p14:cNvContentPartPr/>
              <p14:nvPr/>
            </p14:nvContentPartPr>
            <p14:xfrm>
              <a:off x="3126240" y="84240"/>
              <a:ext cx="5965200" cy="6587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D63D5C-6C9F-55F1-3057-58E1B52B788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16880" y="74880"/>
                <a:ext cx="5983920" cy="660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98682-BBDE-4361-9049-80966A2F699B}"/>
              </a:ext>
            </a:extLst>
          </p:cNvPr>
          <p:cNvSpPr txBox="1"/>
          <p:nvPr/>
        </p:nvSpPr>
        <p:spPr>
          <a:xfrm>
            <a:off x="2992647" y="4696431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97FA4A4-235B-BA1B-6842-B7F1FDB8BEF7}"/>
                  </a:ext>
                </a:extLst>
              </p14:cNvPr>
              <p14:cNvContentPartPr/>
              <p14:nvPr/>
            </p14:nvContentPartPr>
            <p14:xfrm>
              <a:off x="116640" y="144360"/>
              <a:ext cx="8965800" cy="6431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97FA4A4-235B-BA1B-6842-B7F1FDB8BEF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280" y="135000"/>
                <a:ext cx="8984520" cy="6450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142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8                    5                 19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(sets)        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blksize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addrsize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-index-offset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= 19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2.375 KB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>
            <a:extLst>
              <a:ext uri="{FF2B5EF4-FFF2-40B4-BE49-F238E27FC236}">
                <a16:creationId xmlns:a16="http://schemas.microsoft.com/office/drawing/2014/main" id="{AB9B0AFA-D0D6-4480-8072-F66C5676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799" y="3571692"/>
            <a:ext cx="4125319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507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2888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269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3650226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9350" y="2507226"/>
            <a:ext cx="55545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Offset = address % 64  (address modulo 64, extract last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Index = address/64 % 16     (shift right by 6, extract last 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 = address/1024          (shift address right by 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32-bit 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22 bits tag           4 bits index     6 bits offset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8:             0                             0                        8 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96:           0                             1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32:           0                             0                       32             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480:         0                             7                       32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976:         0                             15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1040:       1                             0                       16            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1096:       1                             1                        8              M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4800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181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562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33" y="5943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3" y="1323707"/>
            <a:ext cx="7406386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Show how the following addresses map to the cache and yield hits or misses.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cache is direct-mapped, has 16 sets, and a 64-byte block size.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Addresses:  8, 96, 32, 480, 976, 1040, 1096</a:t>
            </a: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EDA5A827-D547-4107-A829-6B0B7E2D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763" y="3937944"/>
            <a:ext cx="24237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95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79DF51-A700-480E-B71D-86F6D32BF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B96BAD-B72A-4CCA-8F99-52A2E37E6BDC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B2640736-DBFC-409A-8C0D-5D88002B5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CAF5F67-DB4F-4213-947E-1A670D82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4ADCFA05-8C84-400C-9E27-A08E080C7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8286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9AE863-100E-9E0F-23C9-8764B584EBA2}"/>
                  </a:ext>
                </a:extLst>
              </p14:cNvPr>
              <p14:cNvContentPartPr/>
              <p14:nvPr/>
            </p14:nvContentPartPr>
            <p14:xfrm>
              <a:off x="254520" y="134640"/>
              <a:ext cx="8846640" cy="658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9AE863-100E-9E0F-23C9-8764B584EBA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5160" y="125280"/>
                <a:ext cx="8865360" cy="660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79F69AA-A1A5-4130-824B-20AE7068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0D4154-C174-4274-AF9C-D23C4BDA654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85DD9BC1-89AB-4918-9DAD-5DAF723B0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F890603-DEFA-45BA-BF96-6B126D061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24908B39-ABCB-4E79-B1C9-75F7169A7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2322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pipeline has CPI 1 if all loads/stores are L1 cache hits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40% of all instructions are loads/stores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85% of all loads/stores hit in 1-cycle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50% of all (10-cycle) L2 accesses are misses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Memory access takes 100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What is the CPI?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Start with 1000 instructions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 cycles           (includes all 400 L1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x 15% x 10 cycles  (the L2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+ 400 x 15% x 50% x 100 cycles  (the mem accesses)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 4,600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CPI = 4.6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62" y="4911212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</p:txBody>
      </p:sp>
    </p:spTree>
    <p:extLst>
      <p:ext uri="{BB962C8B-B14F-4D97-AF65-F5344CB8AC3E}">
        <p14:creationId xmlns:p14="http://schemas.microsoft.com/office/powerpoint/2010/main" val="2070476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4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860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00010000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3050" y="2631282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3050" y="4148139"/>
            <a:ext cx="704056" cy="7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981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8194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27432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2743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7" y="4998243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44" y="4920733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276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657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196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8-byte blocks</a:t>
            </a: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8956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5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id="{5E9FAC3B-30C3-4318-83EA-9E4A35D8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6187" y="1256110"/>
            <a:ext cx="4426212" cy="147732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4, 7, 10, 13, 16, 24, 36, 4, 48, 64, 4, 36, 64, 4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 H  M   H 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H  M 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4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19AEE9E-FF8E-43F6-993B-18C4800B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DAACC4-5A32-42A1-963E-2FA8923BA6B7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631DAF70-18C6-4F06-B62B-60D06FBDC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BC64FD7E-F9CB-4AD5-A6EE-5C227C24E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BB2C17C6-5CF2-4426-A813-36D37EB9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781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write miss, you may either choose to bring the block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into the cache (write-allocate) or not (write-no-allocate)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 read miss, you always bring the block in (spatial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temporal locality) – but which block do you replace?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choice for a direct-mapped cache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randomly pick one of the ways to replace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replace the way that was least-recently used (LRU)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FIFO replacement (round-robin)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8BD44E2-A151-4693-A049-762A6150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8F0028-E01C-4E36-AE2A-FEA747F55DB8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8C106EF3-F937-478E-A73F-3473642C8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72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Writes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28C18E9E-8BC7-4455-8FF0-0FEF93740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3" name="Text Box 4">
            <a:extLst>
              <a:ext uri="{FF2B5EF4-FFF2-40B4-BE49-F238E27FC236}">
                <a16:creationId xmlns:a16="http://schemas.microsoft.com/office/drawing/2014/main" id="{3DE6D768-135A-4EC7-B98B-3DEF104FB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45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you write into a block, do you also update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in L2?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write-through: every write to L1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write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write-back: mark the block as dirty, when the block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gets replaced from L1, write it to L2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Writeback coalesces multiple writes to an L1 block into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L2 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Writethrough simplifies coherency protocols in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multiprocessor system as the L2 always has a current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copy of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0D42570-DB81-4234-8C03-3D1FDB4D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36F5D-DA44-4E2A-BBB3-266D8374A85C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04C63A97-C8F7-4ED1-AB89-715FA24DB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25615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Midterm Stats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4F038B7-8353-4E5E-A773-3F02BC6AAA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graph with numbers and a bar&#10;&#10;Description automatically generated with medium confidence">
            <a:extLst>
              <a:ext uri="{FF2B5EF4-FFF2-40B4-BE49-F238E27FC236}">
                <a16:creationId xmlns:a16="http://schemas.microsoft.com/office/drawing/2014/main" id="{1B4ABEFB-7349-2782-9AC3-ACDDD99CBC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276600"/>
            <a:ext cx="6666503" cy="3488499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4A559F-EC19-CC2F-020A-2BC28E01C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285410"/>
              </p:ext>
            </p:extLst>
          </p:nvPr>
        </p:nvGraphicFramePr>
        <p:xfrm>
          <a:off x="457200" y="1320226"/>
          <a:ext cx="8458200" cy="208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575463826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78570518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199133983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7663190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119302487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9867782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935986195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601141877"/>
                    </a:ext>
                  </a:extLst>
                </a:gridCol>
              </a:tblGrid>
              <a:tr h="668119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C+/C/C-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D+ or worse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968072"/>
                  </a:ext>
                </a:extLst>
              </a:tr>
              <a:tr h="3870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Percentile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Top</a:t>
                      </a:r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878903"/>
                  </a:ext>
                </a:extLst>
              </a:tr>
              <a:tr h="3870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97617"/>
                  </a:ext>
                </a:extLst>
              </a:tr>
              <a:tr h="38708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Midterm</a:t>
                      </a:r>
                    </a:p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76.25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20301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525C429-CDBA-1B86-75D2-888A9C97096C}"/>
                  </a:ext>
                </a:extLst>
              </p14:cNvPr>
              <p14:cNvContentPartPr/>
              <p14:nvPr/>
            </p14:nvContentPartPr>
            <p14:xfrm>
              <a:off x="2563200" y="52920"/>
              <a:ext cx="6552000" cy="58474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525C429-CDBA-1B86-75D2-888A9C97096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3840" y="43560"/>
                <a:ext cx="6570720" cy="586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7751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69357E8-016A-4FFB-9F05-F467AC2B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4DB0B7-0E8F-45D8-AA98-514B7FBBA894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F6DC045-D77E-4D3C-B885-AB5B9816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929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Types of Cache Misses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64D56F3-4C73-41B4-9997-0812705D2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47F19B11-CF51-44A9-AAE2-DEFA0CFF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70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Compulsory misses: happens the first time a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word is accessed – the misses for an infinite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Capacity misses: happens because the program touched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many other words before re-touching the same word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misses for a fully-associative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Conflict misses: happens because two words map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cache – the misses generated while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moving from a fully-associative to a direct-mapped cache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E97E9F-ECD4-0C33-1BE4-171C32DA85A4}"/>
                  </a:ext>
                </a:extLst>
              </p14:cNvPr>
              <p14:cNvContentPartPr/>
              <p14:nvPr/>
            </p14:nvContentPartPr>
            <p14:xfrm>
              <a:off x="340920" y="125640"/>
              <a:ext cx="8940240" cy="638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E97E9F-ECD4-0C33-1BE4-171C32DA85A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1560" y="116280"/>
                <a:ext cx="8958960" cy="640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419ED15-A383-7CF3-411C-ED1C3578EFA1}"/>
                  </a:ext>
                </a:extLst>
              </p14:cNvPr>
              <p14:cNvContentPartPr/>
              <p14:nvPr/>
            </p14:nvContentPartPr>
            <p14:xfrm>
              <a:off x="387720" y="537840"/>
              <a:ext cx="8706600" cy="5362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419ED15-A383-7CF3-411C-ED1C3578EFA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8360" y="528480"/>
                <a:ext cx="8725320" cy="538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214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6182237-C01E-96D9-84E3-FB4A9E1DA517}"/>
                  </a:ext>
                </a:extLst>
              </p14:cNvPr>
              <p14:cNvContentPartPr/>
              <p14:nvPr/>
            </p14:nvContentPartPr>
            <p14:xfrm>
              <a:off x="60480" y="26280"/>
              <a:ext cx="9015120" cy="6861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6182237-C01E-96D9-84E3-FB4A9E1DA5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20" y="16920"/>
                <a:ext cx="9033840" cy="688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51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775271E-CB84-6532-F104-8B078ED9183E}"/>
                  </a:ext>
                </a:extLst>
              </p14:cNvPr>
              <p14:cNvContentPartPr/>
              <p14:nvPr/>
            </p14:nvContentPartPr>
            <p14:xfrm>
              <a:off x="2706840" y="54000"/>
              <a:ext cx="6365160" cy="4606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775271E-CB84-6532-F104-8B078ED918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97480" y="44640"/>
                <a:ext cx="6383880" cy="462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B0C4CC-D73A-5026-C588-E7C27A66BD2D}"/>
                  </a:ext>
                </a:extLst>
              </p14:cNvPr>
              <p14:cNvContentPartPr/>
              <p14:nvPr/>
            </p14:nvContentPartPr>
            <p14:xfrm>
              <a:off x="874440" y="2316600"/>
              <a:ext cx="7058520" cy="425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B0C4CC-D73A-5026-C588-E7C27A66BD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5080" y="2307240"/>
                <a:ext cx="7077240" cy="427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5E3BAA-DEC0-267D-0A7F-19BD94BDC88C}"/>
                  </a:ext>
                </a:extLst>
              </p14:cNvPr>
              <p14:cNvContentPartPr/>
              <p14:nvPr/>
            </p14:nvContentPartPr>
            <p14:xfrm>
              <a:off x="736200" y="19440"/>
              <a:ext cx="8335800" cy="6716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5E3BAA-DEC0-267D-0A7F-19BD94BDC88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6840" y="10080"/>
                <a:ext cx="8354520" cy="6735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14202F5-4929-314E-D915-ABB8828CF6E2}"/>
                  </a:ext>
                </a:extLst>
              </p14:cNvPr>
              <p14:cNvContentPartPr/>
              <p14:nvPr/>
            </p14:nvContentPartPr>
            <p14:xfrm>
              <a:off x="6583680" y="4566240"/>
              <a:ext cx="1971720" cy="119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14202F5-4929-314E-D915-ABB8828CF6E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74320" y="4556880"/>
                <a:ext cx="1990440" cy="1215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37378</TotalTime>
  <Words>1223</Words>
  <Application>Microsoft Office PowerPoint</Application>
  <PresentationFormat>On-screen Show (4:3)</PresentationFormat>
  <Paragraphs>285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214</cp:revision>
  <dcterms:created xsi:type="dcterms:W3CDTF">2002-09-20T18:19:18Z</dcterms:created>
  <dcterms:modified xsi:type="dcterms:W3CDTF">2024-04-04T18:05:28Z</dcterms:modified>
</cp:coreProperties>
</file>