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02" r:id="rId2"/>
    <p:sldId id="446" r:id="rId3"/>
    <p:sldId id="448" r:id="rId4"/>
    <p:sldId id="441" r:id="rId5"/>
    <p:sldId id="431" r:id="rId6"/>
    <p:sldId id="432" r:id="rId7"/>
    <p:sldId id="433" r:id="rId8"/>
    <p:sldId id="443" r:id="rId9"/>
    <p:sldId id="461" r:id="rId10"/>
    <p:sldId id="434" r:id="rId11"/>
    <p:sldId id="435" r:id="rId12"/>
    <p:sldId id="436" r:id="rId13"/>
    <p:sldId id="437" r:id="rId14"/>
    <p:sldId id="438" r:id="rId15"/>
    <p:sldId id="439" r:id="rId16"/>
    <p:sldId id="440" r:id="rId17"/>
    <p:sldId id="46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81F4D3-6CF9-4C5B-9460-776755A0DCF2}" v="2" dt="2024-04-02T18:04:37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6F81F4D3-6CF9-4C5B-9460-776755A0DCF2}"/>
    <pc:docChg chg="addSld modSld">
      <pc:chgData name="Rajeev Balasubramonian" userId="d1fdae7ed13c9a74" providerId="LiveId" clId="{6F81F4D3-6CF9-4C5B-9460-776755A0DCF2}" dt="2024-04-02T18:04:37.341" v="1"/>
      <pc:docMkLst>
        <pc:docMk/>
      </pc:docMkLst>
      <pc:sldChg chg="addSp">
        <pc:chgData name="Rajeev Balasubramonian" userId="d1fdae7ed13c9a74" providerId="LiveId" clId="{6F81F4D3-6CF9-4C5B-9460-776755A0DCF2}" dt="2024-04-02T18:04:37.341" v="1"/>
        <pc:sldMkLst>
          <pc:docMk/>
          <pc:sldMk cId="0" sldId="402"/>
        </pc:sldMkLst>
        <pc:inkChg chg="add">
          <ac:chgData name="Rajeev Balasubramonian" userId="d1fdae7ed13c9a74" providerId="LiveId" clId="{6F81F4D3-6CF9-4C5B-9460-776755A0DCF2}" dt="2024-04-02T18:04:37.341" v="1"/>
          <ac:inkMkLst>
            <pc:docMk/>
            <pc:sldMk cId="0" sldId="402"/>
            <ac:inkMk id="2" creationId="{F81404E4-FB29-239A-3EFC-270EAB699EA7}"/>
          </ac:inkMkLst>
        </pc:inkChg>
      </pc:sldChg>
      <pc:sldChg chg="addSp">
        <pc:chgData name="Rajeev Balasubramonian" userId="d1fdae7ed13c9a74" providerId="LiveId" clId="{6F81F4D3-6CF9-4C5B-9460-776755A0DCF2}" dt="2024-04-02T18:04:37.341" v="1"/>
        <pc:sldMkLst>
          <pc:docMk/>
          <pc:sldMk cId="0" sldId="431"/>
        </pc:sldMkLst>
        <pc:inkChg chg="add">
          <ac:chgData name="Rajeev Balasubramonian" userId="d1fdae7ed13c9a74" providerId="LiveId" clId="{6F81F4D3-6CF9-4C5B-9460-776755A0DCF2}" dt="2024-04-02T18:04:37.341" v="1"/>
          <ac:inkMkLst>
            <pc:docMk/>
            <pc:sldMk cId="0" sldId="431"/>
            <ac:inkMk id="2" creationId="{26B8B128-7DEF-F746-5C2F-CAF4ACFE261F}"/>
          </ac:inkMkLst>
        </pc:inkChg>
      </pc:sldChg>
      <pc:sldChg chg="addSp">
        <pc:chgData name="Rajeev Balasubramonian" userId="d1fdae7ed13c9a74" providerId="LiveId" clId="{6F81F4D3-6CF9-4C5B-9460-776755A0DCF2}" dt="2024-04-02T18:04:37.341" v="1"/>
        <pc:sldMkLst>
          <pc:docMk/>
          <pc:sldMk cId="0" sldId="432"/>
        </pc:sldMkLst>
        <pc:inkChg chg="add">
          <ac:chgData name="Rajeev Balasubramonian" userId="d1fdae7ed13c9a74" providerId="LiveId" clId="{6F81F4D3-6CF9-4C5B-9460-776755A0DCF2}" dt="2024-04-02T18:04:37.341" v="1"/>
          <ac:inkMkLst>
            <pc:docMk/>
            <pc:sldMk cId="0" sldId="432"/>
            <ac:inkMk id="2" creationId="{07F91ACB-4ED9-F9D1-F16C-7323F64174F1}"/>
          </ac:inkMkLst>
        </pc:inkChg>
      </pc:sldChg>
      <pc:sldChg chg="addSp">
        <pc:chgData name="Rajeev Balasubramonian" userId="d1fdae7ed13c9a74" providerId="LiveId" clId="{6F81F4D3-6CF9-4C5B-9460-776755A0DCF2}" dt="2024-04-02T18:04:37.341" v="1"/>
        <pc:sldMkLst>
          <pc:docMk/>
          <pc:sldMk cId="0" sldId="433"/>
        </pc:sldMkLst>
        <pc:inkChg chg="add">
          <ac:chgData name="Rajeev Balasubramonian" userId="d1fdae7ed13c9a74" providerId="LiveId" clId="{6F81F4D3-6CF9-4C5B-9460-776755A0DCF2}" dt="2024-04-02T18:04:37.341" v="1"/>
          <ac:inkMkLst>
            <pc:docMk/>
            <pc:sldMk cId="0" sldId="433"/>
            <ac:inkMk id="2" creationId="{12EB6D4B-5DE8-0949-2D17-E4D6473AEC97}"/>
          </ac:inkMkLst>
        </pc:inkChg>
      </pc:sldChg>
      <pc:sldChg chg="addSp">
        <pc:chgData name="Rajeev Balasubramonian" userId="d1fdae7ed13c9a74" providerId="LiveId" clId="{6F81F4D3-6CF9-4C5B-9460-776755A0DCF2}" dt="2024-04-02T18:04:37.341" v="1"/>
        <pc:sldMkLst>
          <pc:docMk/>
          <pc:sldMk cId="0" sldId="441"/>
        </pc:sldMkLst>
        <pc:inkChg chg="add">
          <ac:chgData name="Rajeev Balasubramonian" userId="d1fdae7ed13c9a74" providerId="LiveId" clId="{6F81F4D3-6CF9-4C5B-9460-776755A0DCF2}" dt="2024-04-02T18:04:37.341" v="1"/>
          <ac:inkMkLst>
            <pc:docMk/>
            <pc:sldMk cId="0" sldId="441"/>
            <ac:inkMk id="2" creationId="{97A4FE69-501C-E19A-E94E-023D56F2B876}"/>
          </ac:inkMkLst>
        </pc:inkChg>
      </pc:sldChg>
      <pc:sldChg chg="addSp">
        <pc:chgData name="Rajeev Balasubramonian" userId="d1fdae7ed13c9a74" providerId="LiveId" clId="{6F81F4D3-6CF9-4C5B-9460-776755A0DCF2}" dt="2024-04-02T18:04:37.341" v="1"/>
        <pc:sldMkLst>
          <pc:docMk/>
          <pc:sldMk cId="3482141163" sldId="443"/>
        </pc:sldMkLst>
        <pc:inkChg chg="add">
          <ac:chgData name="Rajeev Balasubramonian" userId="d1fdae7ed13c9a74" providerId="LiveId" clId="{6F81F4D3-6CF9-4C5B-9460-776755A0DCF2}" dt="2024-04-02T18:04:37.341" v="1"/>
          <ac:inkMkLst>
            <pc:docMk/>
            <pc:sldMk cId="3482141163" sldId="443"/>
            <ac:inkMk id="2" creationId="{8EE97E9F-ECD4-0C33-1BE4-171C32DA85A4}"/>
          </ac:inkMkLst>
        </pc:inkChg>
      </pc:sldChg>
      <pc:sldChg chg="addSp">
        <pc:chgData name="Rajeev Balasubramonian" userId="d1fdae7ed13c9a74" providerId="LiveId" clId="{6F81F4D3-6CF9-4C5B-9460-776755A0DCF2}" dt="2024-04-02T18:04:37.341" v="1"/>
        <pc:sldMkLst>
          <pc:docMk/>
          <pc:sldMk cId="1972630973" sldId="446"/>
        </pc:sldMkLst>
        <pc:inkChg chg="add">
          <ac:chgData name="Rajeev Balasubramonian" userId="d1fdae7ed13c9a74" providerId="LiveId" clId="{6F81F4D3-6CF9-4C5B-9460-776755A0DCF2}" dt="2024-04-02T18:04:37.341" v="1"/>
          <ac:inkMkLst>
            <pc:docMk/>
            <pc:sldMk cId="1972630973" sldId="446"/>
            <ac:inkMk id="2" creationId="{E7717272-1BBF-D05F-CB2C-FCB34740A52B}"/>
          </ac:inkMkLst>
        </pc:inkChg>
      </pc:sldChg>
      <pc:sldChg chg="addSp">
        <pc:chgData name="Rajeev Balasubramonian" userId="d1fdae7ed13c9a74" providerId="LiveId" clId="{6F81F4D3-6CF9-4C5B-9460-776755A0DCF2}" dt="2024-04-02T18:04:37.341" v="1"/>
        <pc:sldMkLst>
          <pc:docMk/>
          <pc:sldMk cId="2225949507" sldId="448"/>
        </pc:sldMkLst>
        <pc:inkChg chg="add">
          <ac:chgData name="Rajeev Balasubramonian" userId="d1fdae7ed13c9a74" providerId="LiveId" clId="{6F81F4D3-6CF9-4C5B-9460-776755A0DCF2}" dt="2024-04-02T18:04:37.341" v="1"/>
          <ac:inkMkLst>
            <pc:docMk/>
            <pc:sldMk cId="2225949507" sldId="448"/>
            <ac:inkMk id="2" creationId="{6338EA95-391C-5990-520A-D6D574A70BF6}"/>
          </ac:inkMkLst>
        </pc:inkChg>
      </pc:sldChg>
      <pc:sldChg chg="add">
        <pc:chgData name="Rajeev Balasubramonian" userId="d1fdae7ed13c9a74" providerId="LiveId" clId="{6F81F4D3-6CF9-4C5B-9460-776755A0DCF2}" dt="2024-04-02T16:27:20.897" v="0"/>
        <pc:sldMkLst>
          <pc:docMk/>
          <pc:sldMk cId="427513230" sldId="461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2T16:43:25.7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9168 3557 314 0,'0'3'107'0,"-2"2"92"0,1-2-33 0,-1-3-24 0,1 0-20 0,-1 0-12 0,1 0-28 0,1 0-11 0,-7 3-16 16,6 6-6-16,-1-2-4 15,-1 5 1-15,0 2-1 16,0 7 2-16,3 18 0 16,-2-12-4-16,2 13-10 15,0-4-9-15,0 0-12 16,2 16-1-16,-2-1-8 15,1 4 2-15,1-5-5 16,-2 1-2-16,0-9 0 16,0-1-1-16,0-8 3 15,-2-6 0-15,1-6-39 16,-1-9-42-16,2-7-157 16,0-6-196-16,3-23 242 0</inkml:trace>
  <inkml:trace contextRef="#ctx0" brushRef="#br0" timeOffset="334.82">9476 3565 898 0,'0'-4'114'0,"-2"1"79"0,2 2 13 0,-2 1-51 0,1 0-33 0,-5 3-44 0,-2 2-21 0,1 2-24 15,0 6-6-15,-1 9-8 16,4 0-2-16,1 14-3 16,3 2-3-16,3 11-5 15,-1 3-1-15,6 0-3 16,-6 0 2-16,-1-4 1 15,-1-6-3-15,0-2-29 16,2-4-41-16,-2-8-170 16,-3-2-154-16,-7-15 209 15</inkml:trace>
  <inkml:trace contextRef="#ctx0" brushRef="#br0" timeOffset="570.6">9056 4034 556 0,'2'8'118'0,"4"-5"132"0,10-1-24 0,9-5-17 0,8-8-31 0,6-3-63 0,7-1-31 0,0-2-50 0,1 3-17 0,-7 3-38 15,-2 5-61-15,-2-1-259 16,-6 4 215 0</inkml:trace>
  <inkml:trace contextRef="#ctx0" brushRef="#br0" timeOffset="1223.82">9681 3661 539 0,'-5'-7'117'0,"-1"7"97"0,1 4 4 0,5-1-71 0,-2-2-22 0,2 7-33 0,2 0-21 0,6 17-29 15,-7 8-12-15,7 10-20 0,2 7-3 16,-4-1-5-16,8 5-1 16,2-13 0-16,-2-6 0 0,11-10 1 15,2-11 0-15,0-6 5 16,-2-8 5-16,-6-10 16 15,-3-2 10 1,-3-12 7-16,-4 1 10 0,-4-4 11 16,0-3-4-1,-1 5-6-15,-2 4-13 0,0 8-29 16,-2 12-9-16,4 9-8 16,6 8-3-1,4 18 2-15,6 4 2 0,6 3 0 16,2 2 1-16,7-2-1 15,-2-2 0-15,3-7 2 16,2-7 2-16,-13-13 2 16,4-4 3-16,-7-12 16 15,-6-6 16-15,-2-9 27 16,-6-9 13-16,-4-13 9 16,-4-5-14-16,0-6-23 15,-1-8-15-15,-10 3-25 16,4-3-2-16,0 12-9 15,5 8 0-15,-1 13-6 16,1 12-2-16,-4 2-29 0,6 11-26 16,3-2-76-16,2 7-56 15,11 13-224-15,-5-5 238 16</inkml:trace>
  <inkml:trace contextRef="#ctx0" brushRef="#br0" timeOffset="2047.69">11536 3695 265 0,'11'-7'100'0,"-5"-3"90"0,4 2-17 0,1-1-1 0,-10-2-15 0,1 8-11 0,-2-4-13 16,-3 4-7-1,3 3-27-15,-10 2-14 16,4-2-29-16,-11-4-6 15,3 4-2-15,-1-1 0 16,-5 1-6-16,7 1-11 0,-17-2-13 16,-5-1-6-16,1-4-10 15,-4 3 2-15,11 8-3 16,5 2 1-16,6 9-3 16,4 5-2-16,4-15 0 15,6 11-6-15,4-1 1 16,7-3 0-16,7 14 2 15,6-10 4-15,5 10 2 16,3-4-1-16,8 4 0 16,-2 0 1-16,3-2-1 15,1 2 1-15,-5-2 0 16,-9 1-2-16,-2-3-1 16,-8-1-7-16,-7 0-10 15,-6-4-3-15,-7-1-1 16,-9 0 2-16,-7-4-9 15,-2-5-9-15,-12-2 3 0,-5-3 3 16,-8-6 22-16,1-9 15 16,5-7 7-16,9 0 6 15,10-7 17-15,10 0 3 0,13-1 9 16,10-5 2 0,16 1-6-16,11-4-5 15,12-1-9 1,2 3-5-16,-6-11-11 0,-5 3-4 0,-5 0-56 15,-7 0-87 1,-1 6 80-16</inkml:trace>
  <inkml:trace contextRef="#ctx0" brushRef="#br0" timeOffset="3311.69">13019 3869 215 0,'3'0'112'15,"-3"0"101"-15,-5 0 3 0,1 0-67 0,-9-2-31 0,2 2-34 0,-3-1-17 0,-7-6-18 0,4 3-8 0,-13-6-15 16,0 4-6-16,-2 6-12 16,-2 0-5 15,1 14-4-16,1 3-2-15,8 17 0 0,5 3-1 0,8 3-1 0,7 4 0 0,8-8 1 16,9-3 2-16,6-15 3 16,9-7 12-16,-2-11 21 15,5-8 12-15,-3-11 13 16,-1-5 0-16,3-3-13 16,-12-6-9-16,2 2-14 15,-12-7-6-15,3-1-1 16,0-9 8-16,-12-5 11 0,7 2 4 15,-3-12 16-15,-1 3 4 16,1 2-10-16,-5-5 1 16,2 9-13-16,0 7-10 0,2 17 5 15,1 6-1-15,-3 16-4 16,0 7-8 0,-3 15-11-16,3 11-6 0,-5 21-5 15,0 7-2 1,5 14 0-16,0-1-1 15,10 7 1-15,1-1 2 16,8-6-1-16,3-1-1 0,1-13-15 16,3-9-4-1,1-12-3-15,2-10 2 0,6-14 16 16,-5-5 6-16,-5-13 5 16,-3-8 3-16,-6-12 1 15,-2-7 0-15,-6-5 4 16,-6-3 2-16,-4 2 3 15,1 5 1-15,-6 12 1 16,4 5 2-16,3 22-5 0,-1-2-2 16,1 21-6-1,3 10-5-15,6 10-2 16,4 4 0-16,4 6 0 16,7-4 0-16,9-1 1 15,2-7-1-15,3-9 0 16,0-7-29-16,-4-10-60 0,-5-10-41 15,-3-9-160-15,-3-14-159 16,2-6 259-16</inkml:trace>
  <inkml:trace contextRef="#ctx0" brushRef="#br0" timeOffset="3733.66">13645 3779 937 0,'0'11'110'0,"7"5"77"0,-6-4-2 0,10 1-68 15,-3-2-20-15,3-6-32 0,10 1-11 0,-6-4-7 0,6-2 0 0,-2-5-5 16,1-8 2-16,-1 1-12 16,2-7-6-16,-5 1-3 15,-2-2-3-15,-5-5 5 16,-6 1 3-16,-6-3-1 0,-8 2 3 15,-5 5-11 1,-6 1-1-16,2 12-8 16,1-1-6-16,-8 15-2 15,3 7-3-15,-1 16 5 16,0 9-12-16,12 9 0 16,7-4 1-16,9 0-7 15,11-3 14-15,15-5 4 16,7-4 1-16,3-5 4 15,9-7 0-15,-6-7-1 0,4-2-1 16,-13-11-4-16,0 0-1 16,-15-2-29-16,-4-4-39 15,-6-4-85-15,-5 2-54 0,0-3-165 16,3-1 203-16</inkml:trace>
  <inkml:trace contextRef="#ctx0" brushRef="#br0" timeOffset="4288.91">13514 3654 363 0,'0'0'104'0,"5"5"147"0,-5-10-56 0,3 12-1 0,-3-7-31 0,-8 4-58 0,10 19-23 0,-8-11-32 16,1 7-6-16,5-6-10 15,0 2-3-15,9 6-9 16,-4 3-6-16,4 10-12 16,3-2-1-16,-9 3-3 15,9 4-2-15,-7-3 2 0,-5 2 0 16,0-5-1 0,0 0-1-16,8-4-3 0,3-6-16 15,5-12-56 1,4-6-46-16,2-13-140 15,8-8 143-15</inkml:trace>
  <inkml:trace contextRef="#ctx0" brushRef="#br0" timeOffset="6163.43">15108 3407 608 0,'-5'-14'156'0,"-3"1"108"0,5 5-55 16,0 2-21-16,1 4-45 0,-1 4-13 0,-2 4-18 15,2 5-13-15,-3 10-17 16,3 2-8-16,3 17-13 16,0 4-11-16,0 16-17 15,0 3-6-15,0 5-17 0,4 4-1 16,4-4-7 0,-8-2 0-16,-1-4-2 15,-7-7-18-15,5-5-60 16,1-4-64-16,2-10-269 0,-2-7 239 15</inkml:trace>
  <inkml:trace contextRef="#ctx0" brushRef="#br0" timeOffset="6596.13">14709 3863 933 0,'17'-7'119'0,"3"1"123"0,6 1-18 0,8-1 4 0,-5-2-37 0,5 3-69 16,-2-7-25-16,4 5-45 15,4 1-14-15,2 6-20 16,2-2-8-16,-4 4-7 16,-4 4 5-16,-14 7-14 15,-1 7-1-15,-13 6-2 16,-4-1-7-16,0 3 15 15,-3 2 1-15,7-1 1 16,1-7-1-16,4-3 2 16,4-7-1-16,4-5 1 15,-1-6 1-15,6-6 2 16,2-6 1-16,4-8 0 16,-4-4 0-16,-7-2 1 15,-7-2 0-15,-14 0 1 0,-10 0 0 16,-13-3-4-16,-7 3-2 15,-7 5-13-15,1 7-11 0,5 10-29 16,-3 5-35-16,12 5-78 16,5 2-55-1,12-2-202-15,5 6 234 16</inkml:trace>
  <inkml:trace contextRef="#ctx0" brushRef="#br0" timeOffset="7135.19">15551 3804 815 0,'20'5'117'16,"-2"3"72"-16,-13 1-36 0,2 7-26 0,-2 8-41 0,-3 1-24 0,9 11-32 0,-6-7-10 0,-5-3-12 0,7 0-1 15,-3-11-1 1,-4-4 0-16,-2-6 1 15,2-5 8-15,-2-3 22 16,-1-3 6-16,3-15 11 16,-4-1-4-16,4-9-6 15,4-9-1-15,4-1-4 0,11 0-4 16,0 14-11 0,1 7-5-16,-2 10-10 15,-4 9-4-15,7 7-5 16,-4 11-4-16,3 9-2 15,-2 2 2-15,-6 4-1 16,1 2 2-16,-4-4-9 0,-4 0 0 16,2-12 1-16,-4-6 0 15,-2-7 11-15,6-5 3 0,-4-8 2 16,3-9 0 0,5-13 1-16,0-5 0 15,3-9 2-15,4 1 1 0,4 2 0 16,3 8 1-16,2 14 1 15,3 10-2-15,-3 10-4 16,-2 14-2-16,-1 10-3 16,-6 8-3-16,1 8 2 15,-4 0 0-15,-6 0-18 16,-1-3-27 0,0-8-86-16,-3-5-96 0,6-11 122 15</inkml:trace>
  <inkml:trace contextRef="#ctx0" brushRef="#br0" timeOffset="7432.84">16363 3782 1029 0,'-1'11'61'0,"-5"8"24"0,1-2-1 0,3 9 8 0,2-1-20 0,10-1-28 0,4-1-7 0,2-9-10 0,6-1-1 16,-3-11 15-16,1-2 6 16,9-8 7-16,-4-5 3 0,3-1 4 15,-3-5 1-15,-9-3 3 16,-3-2-9-16,-15-6-14 16,-4-3-11-16,-16-5-20 15,-2 7-8 1,-3 7-31-16,-1 10-26 15,-5 14-77-15,1 2-42 0,1 12-180 16,9 1 192-16</inkml:trace>
  <inkml:trace contextRef="#ctx0" brushRef="#br0" timeOffset="7796.21">16568 3776 404 0,'41'0'122'0,"-4"5"113"0,1 4-44 0,-2 13-74 0,-6 5-25 16,8 9-38-16,-4 4-13 0,-10-1-16 0,6-1-13 15,-13-10-3 1,6-1 16-16,-9-10 24 16,-8-6 8-16,-6-9 23 15,-5-4-3-15,1-13-8 16,-11-6 1-16,0-7-10 0,-4-8-7 15,-5-5-15-15,8-4-9 16,2-2-13-16,5 6-3 0,23 17-4 16,-5-2 0-16,7 7-6 15,6 6 0-15,-14-1-3 16,13 9 0-16,2 2-1 16,-7-8 0-16,6 3-2 15,-5 3-5 1,-7 4-79-16,6 4-66 15,-7-3-264-15,5 3 230 0</inkml:trace>
  <inkml:trace contextRef="#ctx0" brushRef="#br0" timeOffset="8313.42">17214 3788 745 0,'14'21'117'0,"-3"1"47"0,-2-1-26 0,2-3-14 0,-4 0-56 0,1-2-11 16,-5-4-23-16,-3-1-12 0,-3-4-13 0,0-1-3 0,-7-6-1 0,-1 0-1 15,-2-5 1 1,2-1-1-16,0-5 26 16,2-3 12-16,-1-13 21 0,6-11 9 15,0 0-13 1,4-3-9-16,8 5-16 0,7 9-9 15,5 0-12 1,1 2-3-16,1 4-6 0,1 6-2 16,-2 13-3-16,3 4-1 0,-2 9-4 15,3 4 0 1,2 9 1-16,-4 3-1 16,-4 1 1-16,-3 2 0 15,-5 7 0-15,-5-1 2 16,1 0 2-16,-3-1 0 0,4-8 1 15,13-5 1-15,7-7 0 16,7-5 0-16,-8-12 2 16,-2-4 1-16,3-11 1 15,-4-2 1-15,1 3 1 16,-4-6 5-16,-16-2 14 16,-2 2 6-16,-10-8 4 15,-13 0-4-15,-5-1-17 16,1-1-16-16,-8 9-26 15,-2 2-21-15,-3 8-64 16,-7 9-56-16,6 1-306 16,12 3 285-16</inkml:trace>
  <inkml:trace contextRef="#ctx0" brushRef="#br0" timeOffset="8818.2">17919 3691 592 0,'11'8'143'0,"-2"-1"103"0,-7 6-82 0,-2 4-1 0,-3 7-65 0,-3 1-17 0,2 2-29 0,1-5-14 15,6-3-23-15,2-3-5 0,8-7-2 16,4-2 4-16,-1-7 9 15,0-2 5-15,7-6 9 16,1-3 4-16,3-9 6 16,4 2 10-16,-9-9 9 15,0-2-6-15,-7 2-15 16,-4 6-15-16,3 16-23 16,2 13-2-16,-5 14-2 15,9 5-1-15,-6 0-1 16,-4-8-1-16,18 5 0 15,-1-9 2-15,5 1 3 16,6-2-1-16,-4-4 2 16,-2-4 1-16,-1-6 0 0,-2-1 9 15,-4-7 18 1,-8-7 24-16,-6-8 34 0,0-6 5 16,-12-12-14-16,-10-15-25 15,-3-6-42-15,-7-1-16 16,1 3-11-16,-1 18-16 15,7 15-59-15,-2 5-35 16,4 19-106-16,0 4-83 16,0 5 179-16</inkml:trace>
  <inkml:trace contextRef="#ctx0" brushRef="#br0" timeOffset="9077.27">18971 3878 1283 0,'10'-1'64'0,"-7"1"170"0,-2-7-263 0,-1 0 12 0,-1-4 30 0,1-4-111 0,-2 0-163 0,1 2 153 15</inkml:trace>
  <inkml:trace contextRef="#ctx0" brushRef="#br0" timeOffset="9960.54">9343 4716 436 0,'-13'-3'164'0,"1"-5"139"0,7 1-43 0,-3-1-22 0,5-1-55 0,-5 1-34 0,7 2-39 15,-1 4-16-15,0 1-28 16,1 1-14-16,-7 9-32 16,6 5-12-16,2 21-9 15,5 6 0-15,1 17 0 16,-2 4 1-16,-1 3 0 0,-2-6 0 15,3-10-2-15,-3-4-5 16,-1-8-60-16,0-4-40 16,0-7-128-16,-1-11-122 15,-3-11 203-15</inkml:trace>
  <inkml:trace contextRef="#ctx0" brushRef="#br0" timeOffset="10230.93">9547 4676 1145 0,'3'-4'120'0,"8"-1"73"0,-17 0 1 0,4 5-73 0,0 6-30 0,-4 7-32 0,9 9-13 0,-3 14-1 16,2 7-23-16,-1 9-18 15,1 5-3-15,4-5-16 16,-3-2 15-16,8-10-14 16,-4-9-27-16,4-6-90 0,-2-4-115 15,2-5 132 1</inkml:trace>
  <inkml:trace contextRef="#ctx0" brushRef="#br0" timeOffset="10448.95">9288 4910 786 0,'-8'6'120'0,"5"-1"69"0,6-2-23 0,10-3 3 0,15-3-55 0,11-2-18 16,10-6-52-16,2-2-19 15,-4 10-15-15,-6 0-29 16,-3 9-255-16,-6-4 194 16</inkml:trace>
  <inkml:trace contextRef="#ctx0" brushRef="#br0" timeOffset="11088.12">9832 4851 1176 0,'-1'-6'134'0,"-4"4"109"0,0-1-104 0,5 8-65 0,-1 5-25 0,4 8-24 0,5 11-7 0,3 1-10 0,1 6-4 16,6-4-2 0,5-4 0-16,3-8 1 15,-1-4 2-15,2-5 1 16,-4-1 0-16,-5-4-1 15,1 4-1-15,-4-1-2 16,-1-3 1-16,-1 1 3 16,0-6 10-16,-1-2 13 15,1-7 5-15,-5-3 4 16,-2 4-9-16,-1-2-14 0,0 6-5 16,6 3-10-16,-3 0 0 15,9 0 0-15,-3 3 0 16,3 3 0-16,4-1 0 0,0 4 0 15,5-1 0 1,-2-1 1-16,1-3 1 0,-1-4 1 16,0-4 10-16,-2-9 32 15,-5 0 11-15,0 1 23 16,-6-7-1 0,-7-2-10-16,-8-4-6 15,-5-10-15-15,-4-1-9 0,-2-8-24 16,3-2-8-16,3 2-6 15,-2 6-2-15,6 19 2 16,4 5 0-16,1 14-1 16,0-1-2-16,0 1-3 15,-2 3 1-15,1 3 1 16,1 0 2-16,0-1 2 16,0 0 0-16,0 1 1 15,1-3-1-15,-1 2 1 0,0 0 0 16,0-4-1-1,0 1-1-15,-1-2-16 16,-4 3-28-16,5-3-59 16,-3 0-45-16,-2-9-228 15,10 1 225-15</inkml:trace>
  <inkml:trace contextRef="#ctx0" brushRef="#br0" timeOffset="12179">9829 4738 354 0,'0'0'125'0,"0"-2"103"0,0 1-41 0,2-2-19 0,-2 3-36 16,1 4-12-16,-1 3-34 0,-1 4-16 0,1 11-24 15,0 6-13 1,0 8-19-16,4 7-6 0,6 4-6 16,2-3 0-16,3 2-1 15,4-8-1-15,1-5 0 16,4-1 1-16,1-9-1 15,0-5 1-15,-7-7 1 16,2-8 1-16,-7-6 6 16,-2-7 4-16,-3-7 8 15,1-7 4-15,-1-6 1 16,-5-4 1-16,-3-4 2 16,0 0-1-16,-1 2-3 15,-1 6 0-15,2 8-3 0,2 6 1 16,-1 9-1-16,-1 1-2 15,0 6-9-15,0-1-3 16,2-4 3 0,4 5-1-16,-3-2 3 15,2 4-1-15,0-2-4 0,-4 0-1 16,1 3 0 0,-1-1-1-16,-1-2 7 0,0 0 1 15,8 3 6-15,-3-3 3 16,-2 3 0-16,3 2 6 15,-2-2-4-15,2 3-3 16,0 0-8-16,1-1-7 16,0 5-5-16,4 4-1 15,4 9-1-15,-3 1 3 0,2 3-3 16,1-2 1-16,5 7-1 16,-2-2-2-16,0-5 2 31,-3-5 1-31,-7-12 0 0,4 5 1 0,1-10 1 15,-4-3 1-15,1-3 2 16,-6-3 0-16,0 2 0 16,0-7 0-16,-4 2 1 15,0-7-1-15,-1-1-3 16,-2 4 0-16,3-3-3 0,3-3 0 16,2-4 2-1,2-2-2-15,-3-4-2 16,-3 1-2-16,-2-1-1 15,-10-7-24-15,-4 1-86 16,0 2-72-16,0 3 89 0</inkml:trace>
  <inkml:trace contextRef="#ctx0" brushRef="#br0" timeOffset="13113.54">11654 4661 343 0,'0'-2'100'16,"-1"-4"88"-16,1 2-41 0,-2 1-11 0,2-5-20 15,0 4-7-15,-3-7-7 16,-2-2 5-16,-1 0 6 0,-5-1-4 15,-10 0-18-15,1-2-19 16,-13 1-30-16,1 2-10 16,-3 8-19-16,1 5-6 0,2 11-8 15,5 7-3-15,4 15-2 16,1 6 1-16,15 5-1 16,4 4-1-1,13-7-2-15,10-2-1 16,9-11 4-16,-1-6 1 15,0-12 5-15,4-8 3 16,-4-12 3-16,-2-6 2 0,-1-11 10 16,-3-6 6-16,-5-4 6 15,-1-1 0-15,-3 5 12 16,-7-2 2-16,-3 13 6 16,-3 6 7-16,-11 14-23 15,2 13-10-15,-6 15-16 16,0 12-7-16,2 14-1 15,-1 0 1-15,3 11-1 16,8-2 0-16,-4-2 0 16,10 0 0-16,2-8-1 15,-2 1 4-15,4-9-71 16,-6-2-33-16,1-2-133 16,1-6-175-16,6-5 248 0</inkml:trace>
  <inkml:trace contextRef="#ctx0" brushRef="#br0" timeOffset="13647.04">12692 4717 1042 0,'0'7'91'0,"0"-3"76"15,0 6-15-15,3 2 1 0,-1 7-29 0,1 18-51 0,0 10-23 0,-1 18-33 16,0 6-7-16,-2 6-8 16,-2 5-6-16,-8-2-117 0,4 2-208 15,1-3 197-15</inkml:trace>
  <inkml:trace contextRef="#ctx0" brushRef="#br0" timeOffset="13932.2">12615 4861 1102 0,'19'-33'113'0,"6"0"78"15,8 1 6-15,7 5-14 0,6 4-24 0,-2 10-36 16,-3 5-25-16,-7 16-50 16,-2 5-12-16,-12 9-15 15,1 4-12-15,-16 3-4 16,-4-1 1-16,-4 5-6 16,-13-3 3-16,-9 5-7 15,-11-5-14-15,-15-3-32 16,-2-2-27-16,-6-12-47 15,6-4-24-15,12-12-65 16,4-7-62-16,23-15 157 16</inkml:trace>
  <inkml:trace contextRef="#ctx0" brushRef="#br0" timeOffset="14276.86">13024 4739 570 0,'11'18'132'0,"-7"4"132"16,4 5-54-16,-8 7-48 16,0 6-44-16,-3 4-59 0,0 0-16 15,3-5-26-15,3-1-5 16,5-19 5-16,6-1 6 16,7-18 20-16,4-8 16 15,5-8 20-15,6-5 10 0,-9-12 2 16,-5 0-11-1,-14-6-12-15,-6-1-11 16,-10 3-12-16,-10-4-4 16,-10-7-21-16,-4 7-7 15,-1 6-21-15,5 10-11 16,7 19-25-16,4 6-34 0,0 9-77 16,6 9-55-1,0 2-278-15,7 4 285 16</inkml:trace>
  <inkml:trace contextRef="#ctx0" brushRef="#br0" timeOffset="14561.56">13568 4744 812 0,'33'-6'162'0,"-5"0"133"0,-17 6-89 0,-11 0-21 0,-14 7-55 0,-9 4-19 0,-4 5-50 0,-2 2-17 0,-4 2-20 31,6 4-8-31,5-4-10 0,7 2-3 16,18-1-3-16,6-2 2 15,16 3 4-15,5 5 1 16,2-2 0-16,0 3 0 16,-7-3-3-16,-5-2-1 15,-7 2 0-15,-12-3 0 16,-10-2 0-16,-4 2-8 0,-13-4-46 15,-3-1-30-15,-10-11-96 16,-10 2-70-16,2-8 139 16</inkml:trace>
  <inkml:trace contextRef="#ctx0" brushRef="#br0" timeOffset="14815.77">13696 4520 957 0,'20'0'170'0,"-4"6"103"0,-5 20-54 0,-5 8-39 15,-1 14-74-15,-3 4-30 0,-2 11-44 0,0 3-18 0,1 2-12 0,-1 3-4 16,0-11 2-1,2-5-43-15,-1-11-189 0,7-4 156 16</inkml:trace>
  <inkml:trace contextRef="#ctx0" brushRef="#br0" timeOffset="15551.42">13710 4897 652 0,'19'8'108'0,"0"-6"123"0,8-1-88 0,-1-4-5 0,8-5-32 0,-3-6-27 0,4 0 0 0,-1-2-14 0,-4-3-3 0,-1 0 1 0,-5-1 0 15,-4 1 8-15,-6 0 5 16,-14 3-2-16,-3 0 0 15,-11 4-6-15,-5-1-12 16,-5 13-20-16,4 5-15 16,-5 15-18-16,-2 5-2 15,5 12-3-15,1 1-2 16,15 3-9-16,6-2-21 0,8-3-51 16,12-7-28-1,7-6-72-15,8-4-19 0,9-5-34 16,6-3-39-1,10-11-38-15,7 4 21 16,-4-9 76-16,-8 0 93 0,-5-4 226 16,-10-7 76-1,-13 2 101-15,-7 3 15 16,-20-8-49-16,-3 8-36 16,-14 1-58-16,-2-1-29 0,-10 11-55 15,4 3-21-15,0 15-32 16,1 2-9-16,8 5-3 15,1 2-2-15,10-6-6 16,-3-7-3-16,16-1-12 16,0-9-1-16,9 3 4 15,8-4 2-15,-1-5 13 16,4-3 4-16,-7-7 3 0,-1-4 2 16,-1-9 6-1,-4-8 5-15,-1-16 11 16,-3-5 11-16,-6-17 14 15,1-1 10-15,-6-7 1 16,0 3-5-16,-5 11-8 16,2 12-5-16,-2 26 13 0,-4 8-2 15,-5 24-20-15,-1 17-9 16,-2 21-28-16,8 18-5 16,1 16 3-1,5 5 0-15,3 7-2 0,4 1-44 0,9-7-51 16,3-10-47-16,6-15-163 15,3-8-136-15,13-12 248 16</inkml:trace>
  <inkml:trace contextRef="#ctx0" brushRef="#br0" timeOffset="17023.09">15584 4590 469 0,'0'6'193'0,"0"-5"-89"16,-2 3 209-16,2 3-167 0,0 0-8 0,-3 4-6 0,3 5-45 0,7 4-17 0,-3 16-25 15,0 4-5-15,-1 12-24 16,-3 5-7-16,-2 1-9 16,1-3-10-16,-1-11-56 15,0-4-54-15,2-18-193 16,0-5 170-16</inkml:trace>
  <inkml:trace contextRef="#ctx0" brushRef="#br0" timeOffset="18611.8">15180 4616 717 0,'-6'-3'106'0,"3"0"99"0,4-5-15 15,9 3 8-15,4-2-26 0,11 2-24 0,4-1-15 0,12-2-31 0,6-5-13 0,13 0-34 16,6-2-3-16,0-7-22 16,-2-1-7-16,-6 0-8 15,-6 4-8-15,-6 0 1 16,1 10 0-16,-15 1-3 15,-2 4-1-15,-15 11-5 16,-2 4-2-16,-10 5-3 16,3 4-1-16,-2 7 1 15,-3 9-1-15,-1 10 4 16,0 8-1-16,-1 5-17 16,-6 6-13-16,4-3-22 15,2-2-5-15,-1-8 7 16,2-10 12-16,0-13 17 0,2-9-3 15,-2-18-8-15,1 6 0 0,1-20 8 16,2-2 10 0,1-13 23-1,-2-7 8-15,7-4 4 16,2 2-1-16,3 6 4 0,5 4-4 16,-3 12 10-16,6 5 5 0,-8 12-3 15,0 10-2-15,-4 17-14 16,0 1-5-16,-4 7-4 15,3-2-1-15,6 0-1 16,1-7 0-16,10-12-2 16,0-4-1-16,0-12 0 15,3-1 1 1,-2-7 1-16,-1-5 0 0,-2-10 1 16,-5-1 2-16,-1-6 6 15,-3-1 11-15,-6-4 22 16,-6 4 8-16,-2 0 9 15,-4 8-8-15,2 11-16 16,0 9-9-16,0 4-15 16,-1 13-4-16,1 12-7 15,1 6 0-15,4-1 0 16,5 3 0-16,2-10 0 16,2-9 0-16,7-5 2 15,-4-7 0-15,5-4 1 16,-3-1 1-16,2-9 6 15,-1-5 0-15,-2-8 2 16,-3 0-1-16,0-10 12 16,-3 3 5-16,-4 0 2 0,-5 8 4 15,-1 9-15-15,-4 5-5 16,-1 16-7-16,-5 5-4 16,2 14-5-16,-4 1-1 15,9 8 0-15,1-6 1 0,5-8 2 16,7-3 0-1,7-11 1-15,-1-5 0 16,5-8 0-16,-1-6 1 16,4-3-1-16,0 0 2 0,4 0 0 15,5-8 0 1,-5 0-1-16,0 3-1 0,-8-5 0 16,3 8 0-16,-6 5-1 15,-5 5-3-15,-1 14-5 16,-5 6-1-16,1 14-1 15,1 7 2-15,-5 9 3 16,-4-1 2-16,1-5-5 0,4-7-2 16,-4-9 2-16,-1-3 2 15,1-11 8-15,-2-8 5 16,-5-3 1-16,-3-8-1 16,0-8 0-1,2-1 0-15,3-12 3 16,3-6 0-16,3-3 1 15,-1-3 0-15,9 0-5 0,0 6-1 16,4 10-4-16,11 2-1 16,-6 11-5-16,-2 2-1 15,0 5-11-15,-2 2-20 0,-2-1-60 16,4 3-30 0,1 2-79-16,-4 2-47 15,3-1-81-15,2 1-51 16,7-4-12-16,3 0 67 15,5-1 189-15,1-1 144 16,-9-1 215-16,0-1 52 0,-4 2 30 16,-5-3-23-16,-4-1-42 15,-6 1-21-15,-8 2-30 16,-3 0-27-16,-19 2-60 16,-4 3-27-16,-5 2-35 15,-13 7-7-15,3 7-10 16,0 5 3-16,8-4-15 15,9 3-4-15,18-6-3 16,2 4-7-16,9 0 4 16,8 0 0-16,12 4 3 15,5-1 1-15,8 5 0 16,1-1 0-16,-4 3 1 16,-7-3 0-16,-6-1-4 15,-6 1-1-15,-16-3 1 0,-1 1 0 16,-25-4-1-16,-2-3-10 15,-11-9-19-15,-7-2-15 16,5-11-33-16,5-11-9 16,6-11-33-16,1-6-17 15,7-2-15-15,8 5-18 0,15 3-56 16,10 5-54 0,10 6 157-16</inkml:trace>
  <inkml:trace contextRef="#ctx0" brushRef="#br0" timeOffset="19905.32">17823 4738 633 0,'30'3'135'0,"-4"-1"122"0,0-2-14 0,-14 0-27 0,-2-4-11 0,-17 1-20 16,-2-5-19-16,-15 5-50 15,-1 0-37-15,-8 0-42 0,3 3-12 16,-3 8-13 0,1 3 1-16,1 6-7 15,10 7-3-15,1 4-3 0,7-1-6 16,13 5-4 0,-1-6-2-16,12-2-15 0,4-3-1 15,4-9-6 1,0-1-2-16,6-3 10 0,-4-6 7 15,-2-6 11-15,1-7 6 16,-4-6 8 0,6-5 3-16,-3-14 9 0,3-5 6 15,-3-16 15-15,-6-1 10 16,-7-13-10-16,-4 1-2 16,-2 12-9-16,-5 6-5 15,0 27 15-15,-1 7 4 16,-3 15-11-16,-1 6-11 15,-1 19-16-15,2 0-8 0,-1 24-2 16,5-2 2-16,5 13 0 16,0 3 2-16,7 5-3 15,4 1-11-15,4-5-20 16,11-4-45-16,2-13 1 16,5-6 8-16,7-16 13 15,5-8 43-15,9-12 5 16,0-5 3-16,-1-11 10 15,1-5 7-15,-8-8 8 16,-5-5 8-16,-13-7 13 16,-6-5 4-16,-9-2 4 15,-12-3 2-15,-2 15-5 16,-13 7-7-16,-2 22-19 16,-6 5-9-16,-11 17-13 15,-2 7-2-15,-6 12 1 0,1 2 1 16,14 0-6-1,13-6-8-15,13-6-10 0,5-5 0 16,12-7 5-16,8-5 10 0,1-12 14 16,4-1 0-16,0-11 9 15,-4 0 2 1,0-11 3-16,-7-5 4 16,4-9 11-16,-7-1 0 15,-3 2-3-15,-1 3-2 0,-9 17-12 16,-3 14-5-16,-4-3-4 15,-6 14-3-15,-4 13-2 16,3 7-3-16,1 8 2 16,3 4 0-16,5 6-2 15,5-3-1 1,10-8-3-16,6-1-1 0,4-10 3 16,3-8 2-1,4-11 5-15,0-3 1 16,9-4 1-16,5-12 1 0,0-6 1 15,4-7 2-15,-9-2 3 16,2-2-1-16,-14 8-3 16,-3 6-2-16,-13 9-6 15,-10 7-2-15,-1 13-3 16,-3 5 0-16,-2 11 3 16,1 0 2-16,4 1-9 0,6-3-6 15,11-12-5-15,4-1 0 16,1-12 13-16,5-5 6 15,6-7 5 1,-5-3 2-16,9-7 4 0,-9-6 5 0,0-6 16 31,-4-2 8-31,-7-3 7 0,-1 7-3 16,-8 11-21-16,3 8-11 16,-1 25-15-16,-4 8-3 15,2 22 2-15,3 8 2 16,-2 14 1-16,-2 3 0 0,2 6-12 15,-4-1-2-15,-5 0-33 16,0-3 2-16,-13-3 14 16,-3-5 2-16,-6-11 42 15,-1-5 1-15,-9-9 1 16,-1-7 2-16,-7-8-5 16,-4-12-1-16,-3-11-29 15,1-9-39-15,-9-15-83 16,3-8-68-16,3-6 109 15</inkml:trace>
  <inkml:trace contextRef="#ctx0" brushRef="#br0" timeOffset="20559.64">19605 5050 806 0,'0'13'114'0,"7"-2"135"0,2 0-126 0,5 5 19 0,2-5-14 0,6 4-28 0,-3 6-24 16,2-4-15-1,-12 12-38-15,-7 2-10 16,-12-1-10-16,-6 5-7 0,-7-8-40 15,-9-2-34-15,-6-6-97 16,4-2-66-16,-4-12 128 16</inkml:trace>
  <inkml:trace contextRef="#ctx0" brushRef="#br0" timeOffset="21594.98">20128 4976 775 0,'11'6'74'0,"-2"-3"67"0,-1 4-1 0,-8-7 22 0,0 0-10 16,0-7-7-16,0 4-8 0,3-6-21 0,-1 4-4 0,-1-3-18 16,-1-1-6-16,-9 1-13 15,-4 2-6 1,-6 1-29-16,-4 5-14 0,-9 5-21 16,-1 6-6-16,-5 9-3 15,6 1-2 1,12 9-11-16,6-4-11 15,7 1-18-15,6-2-10 0,6-9-9 16,-1-2 2 0,9-3 15-16,-2-1 7 0,3-7 19 15,5-3 9-15,2-3 9 16,2-8 4-16,1-8 20 16,-4 0 5-16,3-14 12 15,-6-7 3-15,-4-12-6 16,-1-8 4-16,-1-11-7 0,-3-3 1 15,-6 2-2-15,-2-1-3 16,-8 10 5-16,1 8 3 16,0 11 7-1,-1 9 6-15,0 11 2 16,-2 6-6-16,6 14-23 16,-3 8-13-16,3 18-17 15,-4 4-4-15,6 15 2 16,1 5 2-16,8 5-1 15,6 4-1-15,6 5-15 0,5-2-4 16,12 0-9-16,0-1-1 16,-1-6 13-1,1-6 2-15,-4-8 12 0,-7-9 4 16,-5-14 9-16,3-1 4 16,-11-15 3-16,2-9 4 15,1-9 5-15,-3-10 3 0,1-13 6 16,-4-7-2-16,-2-1-9 15,0 7-4-15,-3 22-4 16,4 5 0-16,-7 17-4 16,1 8-2-16,1 17-6 15,-3 2-1-15,5 11 5 16,-2-2 1-16,0-8 1 16,5-3 0-16,4-9 0 15,3-3 0-15,2-7 3 16,5-4 0-16,-9-12 4 15,4-1 2-15,0-14 12 16,-1-5 5-16,0-14 12 16,-2-5 10-16,-4-2-4 15,-6 3-5-15,1 19-4 16,-5 9-12-16,-2 20-15 16,-2 12-2-16,1 14-11 15,-2 10-2-15,5 8 2 0,1 5 0 16,7 1-11-16,5 1-11 15,7-13-30-15,4 1-17 16,8-7-38-16,2-10-19 16,6-7-49-16,1-10-35 0,-2-11-138 15,-1-7 191 1</inkml:trace>
  <inkml:trace contextRef="#ctx0" brushRef="#br0" timeOffset="22014.52">21158 4796 971 0,'-11'6'103'0,"0"-1"141"0,1 2-145 0,4-4-1 0,-4 0 18 0,7-3 14 0,3 1-2 0,0-1-13 16,3 4-17-16,1-3-41 15,0-1-16-15,6 0-34 16,7-5-2-16,2-1-2 15,5-3 1-15,1-4 2 16,0 0 0-16,-1-1-4 16,-5 0 1-16,-7 1 7 15,-2-1 10-15,-13-6 17 16,-8 1 12-16,-13-3-8 0,-1 6-10 16,-2 5-17-16,-6 9-14 15,3 10-4 1,-6 10-2-16,6 11-2 0,4 6 1 15,11 8 2-15,5 3 0 16,13-5 4-16,8-4-7 16,11 1-3-16,5-8-3 15,6-6-15-15,8-1-9 16,2-5-30-16,4-4-14 16,-1-5-33-16,3 3-25 15,-8-9-115-15,-2 6 145 0</inkml:trace>
  <inkml:trace contextRef="#ctx0" brushRef="#br0" timeOffset="23625.46">22522 4345 416 0,'2'-1'126'0,"-1"-3"111"16,4 4-73-16,-5 0-27 0,0 0-33 15,0 2-9-15,0 3 1 16,-3 3-1-16,1 1-17 15,2-4-15-15,-1 4-20 16,1 2-3-16,-2 5-4 16,-7 6-3-16,-4 7-9 15,-3 7-6-15,-10 5-9 16,0 1-3-16,-8 4-4 16,-4-3-1-16,6-2 0 15,-4-5-1-15,1-8 0 16,13-2-1-16,2-7-1 0,2-5 0 15,9-3 0-15,-4-5 0 16,2 2 1-16,6-3 0 0,5-4-1 16,0 1 0-16,0 1-2 31,4-1 0-31,2-1 2 0,5 1 2 16,8-1 0-1,1 1 0-15,9-1 1 0,1 4 0 16,0-2 0-16,4 5 0 15,-2 2 1-15,0 1 0 0,2 1-2 16,-4 3 1-16,0-1 0 16,0 1-1-16,-6-7-10 15,0 0-17-15,-6-5-58 16,-5-3-35 0,-10-4-171-16,-3-7 165 0</inkml:trace>
  <inkml:trace contextRef="#ctx0" brushRef="#br0" timeOffset="24229.86">22573 4623 12 0,'-7'-2'14'0,"1"-3"16"0,3 2 45 0,-3 0 12 0,3 1 26 0,-5-2 6 0,3 2-17 0,5 2-9 15,-2 0-11-15,-9-1-5 16,10 4-1-16,-2 3 15 15,3-4 11-15,0 2-4 16,0 0-9-16,0-3-7 16,-4 1-14-16,3-2 1 0,-1 1-1 15,1 2-6-15,-7 7-10 16,5-5-6 0,3 6-15-16,-2 1-6 0,2 12-11 15,-2 4-4-15,-1 16-6 16,-1 2-2-16,0 13-1 15,1 0 0-15,-1-2-3 16,0-2-3 0,1-10-18-16,-3-6-17 0,3-12-33 15,1-8-41-15,1-7-147 16,1-10-122-16,0 1 203 16</inkml:trace>
  <inkml:trace contextRef="#ctx0" brushRef="#br0" timeOffset="25998.58">23100 4198 550 0,'0'0'66'0,"1"2"75"16,1 0-12-16,4 1 14 0,-4 3 3 0,-2-3-3 0,1 7-4 0,-4 1-35 0,-3-2-20 0,1 10-36 15,-3-3-13-15,2 11-6 0,-4 7-2 16,-5 9-1-16,-11 15-5 16,-7 9-3-1,0 8-3-15,-14 15-9 16,4 6-2-16,-4 5-5 15,4-1-1-15,9-18 1 16,5-7 0-16,7-15-1 16,5-8-2-16,1-11-23 15,2-6-13-15,8-10-40 0,-4-9-25 16,8-8-44-16,2-8-50 16,-1-6 113-1</inkml:trace>
  <inkml:trace contextRef="#ctx0" brushRef="#br0" timeOffset="27140.49">23138 4571 659 0,'3'-5'100'0,"0"2"84"16,2 0-9-16,-4 1-21 0,-1 2-19 0,2 0-17 0,-2 2-6 0,-2 2-14 0,1 3-5 16,-1 1-19-1,-3 1-9-15,5 7-21 16,5 3-11-16,-5 9-8 15,3 7-3-15,-3 7-6 16,0 6-3-16,-1 1-7 16,1-2-3-16,-2-1 0 15,-3-10-1-15,4-9-1 0,-2-2-1 16,3-17-19-16,0-5-24 16,0-1-67-16,-2-1-44 0,0-7-147 15,4-2 165-15</inkml:trace>
  <inkml:trace contextRef="#ctx0" brushRef="#br0" timeOffset="27942.23">23373 4508 330 0,'-5'0'83'0,"-3"-2"113"0,5 0-3 0,0-1 1 0,1-1-16 0,2 4-54 0,0-4-29 0,3 3-37 15,-3 1-8-15,2-3 1 16,-2 3 7-16,0 0 3 16,0 0 0-16,-2 6 1 15,-4 3-3-15,1-2-7 16,4 2-5-16,1-6-8 15,0 4-5-15,0-6-4 0,0 1 0 16,0-2-3-16,1 1-3 16,-1 4-3-1,0 3-3-15,0 8-6 16,0 9-2-16,0 16-6 0,0 9-1 16,0 14-2-16,0 2-1 15,0-2 0-15,2-5-3 16,6-10-3-16,-4-8-7 15,4-15-37-15,-3-2-27 16,1-10-119-16,-2-3-77 0,-3-6 147 16</inkml:trace>
  <inkml:trace contextRef="#ctx0" brushRef="#br0" timeOffset="-134355.66">9611 9146 652 0,'2'-13'156'0,"6"0"113"0,-7 7-34 0,4 6-25 0,-3 10-43 0,-5 2-23 0,-7 12-48 15,2 4-21-15,-9 7-41 16,6 7-14-16,4 3-17 16,4 2-3-16,5-3-3 15,9 2 0-15,6-10 0 16,7-6-1-16,1-11 0 16,0-6-19-16,-1-15-94 15,-3-11-108-15,2-9 119 16</inkml:trace>
  <inkml:trace contextRef="#ctx0" brushRef="#br0" timeOffset="-134185.34">9689 8786 1488 0,'-11'6'129'0,"0"-3"84"0,1 5-138 0,1-4-32 0,-1-4-120 0,5-8-89 15,9-3 93-15</inkml:trace>
  <inkml:trace contextRef="#ctx0" brushRef="#br0" timeOffset="-133871.99">9957 9067 713 0,'5'63'90'0,"1"0"140"0,-3-2-176 0,-3-10-5 0,-2-4-1 0,-4-11-7 0,5-2-16 0,-1-9-13 0,0-8 8 0,2-9 15 16,0-8 8-16,0-5 17 16,2-9 4-16,1-16 19 15,2-6 10-15,1-7 10 16,7-6-4-1,12 4-10-15,10 4-6 0,3 4-20 16,3 6-10-16,0 15-23 16,-4 10-11-16,1 17-14 15,-3 14-2-15,-10 16-3 16,-7 5-3-16,-3 7-16 0,-2-2-55 16,8-10-194-16,2-6 165 15</inkml:trace>
  <inkml:trace contextRef="#ctx0" brushRef="#br0" timeOffset="-133702.31">10673 9169 1169 0,'-5'7'156'0,"2"-1"169"0,3 2-190 0,3-4-69 0,7 0-26 0,4-8-25 0,10-2-10 0,7-14-20 0,5-4-58 0,17 0-261 15,-3-1 216-15</inkml:trace>
  <inkml:trace contextRef="#ctx0" brushRef="#br0" timeOffset="-133188.77">11164 9179 1069 0,'-15'39'111'0,"-2"5"102"0,1 2-134 0,4 6-44 0,2-1-20 0,13-1-11 0,5-6-3 0,18-14-1 16,8-13 0-16,9-18 7 16,6-13 7-16,3-12 26 15,1-2 14-15,-5-8 18 16,-7-2 11-16,-13-3 1 16,-15-2-1-16,-13 2-9 15,-8-1-14-15,-27 7-30 16,0 5-17-16,-9 18-29 15,2 12-22-15,1 18-45 16,8 9-21-16,17 2-58 0,9-9-18 16,31-10 6-1,11-7 23-15,20-8 74 0,8-6 39 16,2 5 74-16,0 4 26 16,-9 12 30-16,1 12 5 15,-14 8-30-15,-4 6-23 0,-7 8-28 16,-12 0-5-16,1-1-1 15,-10-4 0 1,-6-6 12-16,-4-9 14 16,-2-15 19-16,-1-2 15 0,-3-15 34 15,0-8 10-15,2-12 19 16,3-10-5-16,0-14-50 16,0-2-22-16,5-6-48 15,8 7-9-15,7 7-11 16,7 6-6-16,9 14-35 15,4 8-58-15,12 7-194 16,0 0 176-16</inkml:trace>
  <inkml:trace contextRef="#ctx0" brushRef="#br0" timeOffset="-132422.47">12509 9253 1639 0,'-20'9'133'0,"-7"2"57"0,-6-4-39 0,-3 5-90 0,-7-1-29 0,0 8-26 16,9 10-9-16,4 13-4 16,9-1-1-1,16 2-10-15,5-7-5 16,18-12-16 0,13-9-1-16,9-16 10 0,1-12 10 15,-2-12 22-15,-1-3-2 16,-2-12 15-16,1-6 20 0,-4-2 8 15,-2-17 18 1,-12-17 12-16,-8-8-7 0,-9-12-5 16,-4 10-7-16,-1 23-23 15,0 18-17-15,-5 37-11 16,-3 14-9-16,-5 33-6 0,-7 18 6 16,1 27 1-1,1 14 4-15,7 9 1 16,6 0 0-16,19-22 2 15,11-10-2-15,11-31 1 16,13-11-3-16,8-21 2 16,10-8 0-16,9-20 2 15,-4-6 3-15,-6-23 8 16,-7-1 22-16,-17-6 3 16,-6-2 5-16,-17 8 15 15,-7 6-16-15,-20 23-5 0,-6 18-11 16,-8 26-32-16,-8 15-10 15,-2 25-1-15,5 9 5 16,3-4 9-16,15-8 0 16,21-23-9-16,12-15-2 15,23-20 4-15,5-6 3 16,3-16 7-16,3-3 3 16,10 0-3-16,-1-2 0 0,1 9 0 15,-2 7-1-15,-16 11 0 16,-7 11-8-16,-15 7-32 15,-9 5-6 1,-19 3-2-16,-7-4 9 0,-6-8 36 16,-6-5 10-16,10-9 8 15,-1-7 0-15,10-9 30 16,5-9 3-16,10-13 0 16,12-8-1-16,14-9-37 15,4-5-9-15,6 0-7 16,-4-2-4-16,0 14-91 15,-5 3-80-15,-5 11-302 16,0 7 261-16</inkml:trace>
  <inkml:trace contextRef="#ctx0" brushRef="#br0" timeOffset="-132061.98">10059 10216 1750 0,'2'0'11'0,"20"-1"30"0,36-2 47 0,7 0 14 0,47-2 9 0,25-3-29 0,59-8-43 0,33-4-19 0,53-15-14 0,13-8-4 0,21-4-2 0,-10-11-1 0,-26 2-45 16,-11 0-67-16,-53 4 69 16</inkml:trace>
  <inkml:trace contextRef="#ctx0" brushRef="#br0" timeOffset="-129978.68">10190 10762 1141 0,'-3'5'79'0,"-3"3"39"0,-7 1 0 0,2 4-41 0,3-1-17 0,-4 1-33 15,2 3-12-15,-2 4-9 16,2-1-1-16,1 3-1 0,4 2-1 16,10-7 5-1,7 2 9-15,9-9 24 16,2-4 17-16,15-4 18 15,-3-1 0-15,6 2-19 16,2 4-11-16,-7 4-30 16,0 3-6-16,-12 11 2 0,-15 5-1 15,-9 17 2-15,-8 7 1 16,-15 9-7 0,-1 0-28-16,-4-1-85 0,-1-9-79 15,-1-7 88 1</inkml:trace>
  <inkml:trace contextRef="#ctx0" brushRef="#br0" timeOffset="-129795.42">10145 10846 1495 0,'47'-26'102'0,"-1"6"43"0,-4 1-36 0,-7 2-50 0,0 2-23 0,-1 0-34 0,3 0-75 0,2 15 49 0</inkml:trace>
  <inkml:trace contextRef="#ctx0" brushRef="#br0" timeOffset="-129615.33">10793 11123 1422 0,'19'6'103'0,"-8"-9"156"0,2-9-197 0,7-10-14 0,-11-4-9 16,10-2-50-16,8-4-65 0,5 3-386 0,3 3 310 0</inkml:trace>
  <inkml:trace contextRef="#ctx0" brushRef="#br0" timeOffset="-129338.11">11487 10819 1244 0,'-20'1'134'0,"-12"10"129"0,-3-4-96 0,-4 9-22 0,-1 2-46 0,9 0-49 16,7 2-19-16,15-6-28 15,9 2-3-15,22-2-11 16,6 5 1-16,21-1 1 0,3 4 5 16,0 3 9-16,-1 0 11 15,-15 7 18-15,-8 1 6 16,-21 0 12-16,-7 0-7 16,-19 2-11-1,-10-5 4-15,-13-3-53 0,-7-4-34 16,-2-12-106-16,-4-9-126 15,13-15 159-15</inkml:trace>
  <inkml:trace contextRef="#ctx0" brushRef="#br0" timeOffset="-129133.14">11624 10436 1513 0,'26'-19'165'0,"-4"9"125"0,-2 12-36 0,-6 28-71 0,-1 6-39 0,-4 16-65 16,-5 2-20-16,2 6-34 16,-1 1-10-16,-1-1-9 15,6 0-20-15,2-5-120 16,-1-3-82-16,4-1 105 16</inkml:trace>
  <inkml:trace contextRef="#ctx0" brushRef="#br0" timeOffset="-128935.58">11564 10839 1646 0,'-1'-4'135'0,"1"-4"73"0,9 1-63 0,12-7-51 0,4-5-34 16,11-6-28-16,5-2-11 0,11-1-20 0,7 3-1 0,7 4-72 15,11 10-68-15,7 3-251 16,0 8 214-16</inkml:trace>
  <inkml:trace contextRef="#ctx0" brushRef="#br0" timeOffset="-128137.5">12393 10712 1224 0,'-21'-7'135'0,"-4"1"90"0,-10 1-28 0,-4 5-87 0,-5 5-40 0,-5 14-57 0,0 9-14 0,11 15-11 16,9 3-3-16,15 2-18 0,14-5-12 15,18-13-12-15,7-11 1 16,13-16 22 0,0-8 14-16,-1-14 20 0,0-4 10 15,-10-10 23 1,-2-5 19-16,-5 3 35 0,-6 2 7 15,-6 8 4-15,0 3-14 16,-8 12-33-16,0 10-14 16,0 19-28-16,0 6-6 15,2 15-7-15,1 1-2 16,11-2 1-16,7-2-1 0,6-20 2 16,7-8 1-16,7-17 4 15,0-9 6-15,5-16 15 16,1-14 21-16,-2-5 17 15,-4-2 11-15,-7-3 11 16,-9 13-2-16,-13 1-3 16,-11 10-2-16,-9 16-16 15,-6 12-18-15,-2 19-21 16,2 15-11-16,5 18-15 16,2 15-6-16,15 9 1 15,6 8 0-15,5 4 5 16,-1 5-23-16,-7-4-18 15,0 0-23-15,-18-10-37 16,-8-6 3-16,-14-12-20 16,-9-5 3-16,1-12 31 15,-1-7 27-15,5-21 66 0,1-11 48 16,0-22 43-16,2-8 5 16,7-19 3-16,9-5-24 15,21-9-36-15,12-2-8 16,27 4-26-16,9 1 1 0,21 8-2 15,11 3-1-15,1 7-5 16,-6 1 0-16,-12 1 2 16,-7-2 2-1,-2-3 2-15,1 3 4 16,-10-2 3-16,-13 4 5 16,-21 10 22-16,-12 5 11 0,-17 4 26 15,-11 6-1-15,-16 7-16 16,-6 11-12-16,4 19-38 15,-1 10-7-15,18 18-11 16,8 1-6-16,15-4-2 16,8-3-1-16,22-14-6 15,10-8-10-15,17-12-32 16,12-14-146-16,5-11 129 16</inkml:trace>
  <inkml:trace contextRef="#ctx0" brushRef="#br0" timeOffset="-112302.12">14988 9611 507 0,'-8'3'114'0,"3"0"76"16,-3 0-45-16,3 2-18 0,-2-3-18 0,7-2-1 0,4 0 5 0,-1 3-9 0,7 1-20 16,-8 3-10-16,1 5-31 0,6 4-8 0,7 5-9 0,1-2-10 0,13 1-6 0,0-3-1 0,8-4-8 0,2 0 10 15,8-10 0 1,6 2-2-16,9-5-4 16,3-7-3-16,7 3-2 15,-4-8 1-15,-9 0 3 0,-6-1 0 16,-15-3 2-16,-5-6 3 15,-9-3 9-15,-6-2 4 16,-2-3 0-16,-4-6 1 0,-5-3-3 16,-7-5-2-16,-2-7 4 15,-4-4-1-15,-6-13-5 16,0-9-3-16,1-7-9 16,7 2-2-1,3 14-1-15,13 4 4 16,1 7 15-16,8 5 1 15,5 3 4-15,-2-1 3 0,2-2 7 16,0-1 4-16,-2 0 2 16,2 6-8-16,-2 1-17 15,0-1-4-15,1 9-8 16,-1-3-1-16,5 12-3 16,4-2 0-16,9 2-2 15,0 3 2-15,-1 2-6 16,1-1-2-16,4 4 1 15,2-3-4-15,-2 4 10 16,4 3 0-16,7 4-2 0,4 0 1 16,10 4-1-1,14 6 0-15,5 0 1 0,7-4 0 16,-3 3-1-16,5-6 0 16,16 5 2-16,4-2 0 15,4 2 2-15,-9-2 2 0,-29 3 0 16,-20 1 1-16,-27-1-30 15,-12 3-47-15,-16-1-116 16,-9 2-145 0,-13 13 181-16</inkml:trace>
  <inkml:trace contextRef="#ctx0" brushRef="#br0" timeOffset="-110466.11">15707 9579 547 0,'-11'7'121'0,"2"-4"132"0,-2-2-146 0,4 2-25 0,-2-4-37 0,2-2-7 0,-2-7-22 15,-4-2-7-15,2-4-7 16,-3 2-2-16,3 0 0 15,5 1-1-15,-2 0 1 16,6 2 0-16,2 3 20 16,0 2 13-16,13 0 33 0,0 1 15 15,1-1 10-15,3 1-5 16,4-3-25-16,-2 2-11 16,9-2-27-16,-1 2-6 15,3-2-2 1,6 3 0-16,2-1-3 0,0-1-3 0,3 1-4 31,-2 0-1-31,4 3-2 0,3-4-1 0,4 7 0 16,-6 0 0-16,0 7-1 15,-3 2 1-15,-15 2-1 16,-3 8 1-16,-7 0 1 16,-3 3 1-16,2 5 1 15,3-2 0-15,6 3 0 16,4-1-2-16,7 0 6 15,9-2 4-15,9-3 11 16,7 0 12-16,18-7 8 16,7-3-5-16,11-7 2 15,-1-3-7-15,-2-7-6 16,-8-8-1-16,0-4-19 16,-4-5-5-16,-4-2-20 0,2 0-30 15,-8 7-79-15,-8-3-65 16,-11 12 93-16</inkml:trace>
  <inkml:trace contextRef="#ctx0" brushRef="#br0" timeOffset="-109752.16">15608 9896 263 0,'14'-27'77'0,"-3"-3"52"0,-9 13 24 0,-4 5-7 0,-1 5-21 0,0-2-16 0,0-2-56 0,6 1-17 15,5-1-24 1,1 2-6-16,15-2 7 15,1-2 7-15,8 4 14 16,14 5 6-16,4 4 3 0,-1 7 3 16,6 10 1-16,2 4-4 15,0 5-8-15,7 6-9 16,-5 6-11 0,-2 1-3-16,-17 10 0 15,-9 3-2-15,-13 7 2 0,-13 4 4 16,-7 14 7-16,-12 8 3 15,-9 16-3-15,-7 3-3 16,-7 2-10-16,1-1-3 16,4-4-4-16,10-1-1 0,12-10-2 15,9-2-1 1,27-11-1-16,4-9-2 0,28-13 4 16,4-9 7-1,11-11 14-15,8-7 11 0,20-14 30 16,17-1 4-1,18-8 1-15,2-4-6 0,-3-6-28 16,-2-4-6-16,1-4-13 16,3-4 0-16,-19-5-1 15,-13-2-1-15,-32-3-18 16,-11-3-47 0,-15-6-168-16,-9 5 137 0</inkml:trace>
  <inkml:trace contextRef="#ctx0" brushRef="#br0" timeOffset="-108737.23">18119 11189 402 0,'-16'-12'82'0,"1"-4"70"0,1 2-92 0,-1 0-26 0,3 4-30 0,-3 4-3 0,4 4 3 15,0 2 9-15,2 5 39 32,-2 3 16-32,0 3 7 15,0-5-7-15,4 2-21 0,4-8 1 16,2 0 20-16,-1 0 12 16,4-5 20-16,7 2-1 15,4 3-6-15,1 3-2 16,10 8-23-16,3 4-12 15,14 8-20-15,7 4-11 16,12 6-11-16,-4 2-3 16,-4-7-2-16,-11 2 0 0,-7-3 3 15,-7 0 3-15,-13 0 3 16,-3 3 1-16,-28-5-38 16,-13 2-36-1,-28-2-115-15,-21 2-139 0,-17-11 172 16</inkml:trace>
  <inkml:trace contextRef="#ctx0" brushRef="#br0" timeOffset="-108345">17580 9521 1466 0,'-19'16'87'0,"3"-1"53"0,3 0-95 0,12-1-23 0,6-2-10 15,13 1-7-15,9 0 1 0,10-4-3 0,0 2 0 0,6 2-1 16,3-1-1-16,-7 3-1 16,-7 4-1-16,-9 7 0 15,-10 4 0-15,-13 8 2 16,-11-3 2-16,-14 6-7 16,-7-2-10-16,-15-7-63 15,-8-5-67 1,-13-18-204-16,-3-9 193 0</inkml:trace>
  <inkml:trace contextRef="#ctx0" brushRef="#br0" timeOffset="-107930.64">17834 7758 998 0,'-8'6'78'0,"3"-3"43"0,2-1-61 0,9 1-9 0,1-1-10 0,8 4 10 16,3 5 5-16,7 0-9 0,3 5-10 0,9 0-15 15,4 4-11-15,15 2-9 16,4 2-2 0,13 4 0-16,-8 2 1 0,-13-2 0 15,-11 9 2-15,-29 1 10 16,-12 6 2-16,-38 16 0 15,-28 7-8-15,-33 23-87 16,-13 10-131-16,-2 18 122 16</inkml:trace>
  <inkml:trace contextRef="#ctx0" brushRef="#br0" timeOffset="-105038.95">18746 8056 703 0,'-23'8'20'0,"3"0"33"0,3-5 30 0,7-5 51 0,7-6 10 0,8-4-32 0,6 1-26 0,8 0-47 0,0 3-12 0,4 8-13 15,3 0-6-15,-1 11-6 16,3 1-1-16,12 3 1 16,-4 0 1-16,10 7 5 15,-4 1 2-15,-4 8-2 16,2 8-1-16,-3 21-5 16,-2 8-2-16,-3 22 0 0,4 6 0 15,3 5-2 1,9 3 2-16,10 2-2 15,8 0 1-15,7-1 1 16,-8-5-1-16,-10-18-21 16,-8-8-53-16,-17-22-223 0,-6-5 186 15</inkml:trace>
  <inkml:trace contextRef="#ctx0" brushRef="#br0" timeOffset="-104509.85">18386 10044 132 0,'3'-17'63'0,"-3"1"56"0,-2 15 31 0,-5-4 10 0,0 5-28 0,-2 2-22 0,2-2-9 0,3 0 2 0,2 0 5 0,2-2-5 16,-1-6-12-16,7-3-4 15,14-1-1-15,7-7 2 16,13-3-14-16,9-4-4 0,20 1-12 31,16-6-10-31,24 7-17 0,12-5-8 16,-5 1-15-16,-7 1-3 15,-24 5-2-15,-8 5-3 16,-23 6-104-16,-9 8-128 16,-27 3 132-16</inkml:trace>
  <inkml:trace contextRef="#ctx0" brushRef="#br0" timeOffset="-104031.83">18806 11084 677 0,'17'-14'172'15,"0"-7"151"-15,8-9-127 0,1 0-17 0,-4 2-74 0,-6 1-24 0,-2-3-27 0,6 2-9 0,6-13-10 0,2-10-6 16,22-18-1 0,2-18-2-16,23-28 2 15,15-10 1-15,23-10-9 31,5-4-5-31,-1 11-7 0,-11 0-2 0,-29 15-4 16,-11 9-3-16,-12 23-40 16,-2 12-26-16,-11 25-127 15,-8 9-313-15,-23 21 315 16</inkml:trace>
  <inkml:trace contextRef="#ctx0" brushRef="#br0" timeOffset="-103020.28">20069 8952 965 0,'-19'14'94'0,"0"5"53"16,-4 1-9-16,5 9-34 0,-1-1-22 0,13 4-16 0,1 5-1 0,13 12-3 0,2 6-6 16,-1 15-18-16,1-2-10 15,-10 11-18-15,-2 1-3 16,-7 0-3-16,-3-4 1 15,5-21 0-15,-3-6 1 16,9-22-1-16,1-11 0 0,1-5-4 16,7-5 0-1,5 0-2-15,4-2-1 0,8-3 0 16,4 1 0-16,10 1 0 16,8-2 0-16,9 1 1 15,4-2-1-15,3 0 0 16,0 0-1-16,6 3 1 15,7 0-1-15,17 4-1 16,17 2 1-16,17 1 1 16,0 1 0-16,-8-4 2 15,-7-2-1-15,-10-2 2 16,4 2 0-16,0-5 4 16,-7 3 0-16,-25-3 5 15,-19-3 1-15,-26 3 6 0,-9-8 1 16,-16 3 8-1,-4-1 2-15,-4-6-1 0,0-3 2 16,0-15-8-16,1-9-1 16,3-21 0-16,0-14 0 15,-1-18 2 1,-2-8 0-16,-7-17-3 0,-1-3-4 16,2 2-8-16,4 4-2 15,3 23-2-15,2 12-3 16,2 25-2-16,-1 12-1 0,1 18 0 15,-2 7 2-15,-2 9 1 16,-1 8 1-16,-9 4 4 16,-9 1 0-16,-9 6 4 15,-16 0 0-15,-20-3-1 16,-8 0 0-16,-21 2-6 16,-7-3-2-16,-16 3-9 15,-21 4-4 1,-17 2-5-16,-16 3 1 0,1 8 2 15,12 1-2-15,9 7 6 16,17 1-15-16,34-8-47 16,20-1-39-16,52-6-157 15,16-6-118-15,24 1 210 16</inkml:trace>
  <inkml:trace contextRef="#ctx0" brushRef="#br0" timeOffset="-102640.3">20541 10305 1000 0,'-3'-21'109'16,"0"7"114"-16,3 5-25 0,3 9 0 0,1 6-38 0,1 11-67 0,5 10-24 0,-7 19-34 0,-3 6-10 0,-2 17-14 15,-6 4-6-15,2-7-5 16,0-1-15-16,1-16-58 0,3-8-47 16,2-18-175-16,0-9-178 15,4-17 267-15</inkml:trace>
  <inkml:trace contextRef="#ctx0" brushRef="#br0" timeOffset="-102319.48">20503 10384 1123 0,'13'-49'100'0,"4"1"78"0,8 7-8 0,15 13-32 0,1 7-7 0,15 14-29 0,6 2-18 15,9 5-30-15,-8 6-16 16,-14 2-20-16,-16 2 0 16,-25 5 7-16,-14 4 1 15,-34 6-8-15,-12 1-6 0,-25-1-13 16,-4 0-9-16,9-4 1 15,4-1 0-15,16-3 0 16,9 4 3-16,18-8-1 16,13-1-4-16,13 2-3 15,15 1 2-15,19 7 9 16,7 1 5-16,23 9 15 16,3 3-1-16,6 2-4 15,0-2 0-15,-11-2-8 16,-8 0-11-16,-18-12-65 15,-7-1-60-15,-7-7-211 16,1-10 191-16</inkml:trace>
  <inkml:trace contextRef="#ctx0" brushRef="#br0" timeOffset="-101903.86">21205 10320 1478 0,'0'0'110'0,"3"12"59"0,-3 2-53 0,3 13-45 0,-1 9-31 0,-2 10-32 0,3 2-3 0,3 0-2 0,-1-6-2 16,12-15-2-16,4-6-1 16,4-17 4-16,5-4 4 15,-3-4 12-15,1-11 19 16,-6-5 19-16,-1 3 5 15,-4-9-3-15,4 6-18 16,-5 14-25-16,4-1-11 0,-4 20-12 16,3 7-3-1,6-1-2-15,5 3-1 0,5-11 0 16,3-4 4-16,1-9 7 16,-1-3 4-16,-5-7 15 15,-8-2 11-15,-10-12 36 16,0 3 18-16,-13-14 13 15,-2-4-7-15,-5-9-39 16,2-1-20-16,-8 4-36 0,-2 6-30 16,1 16-101-1,-1 8-113-15,5 4 131 0</inkml:trace>
  <inkml:trace contextRef="#ctx0" brushRef="#br0" timeOffset="-90079.27">16969 6775 668 0,'5'0'133'0,"1"0"116"0,-3 2-3 0,5 3-54 16,5 6-28-16,-8 11-34 0,-1 5-13 0,-4 15-30 0,-9 10-19 0,-4 21-31 0,1 4-17 0,-12 5-12 16,2 3-4-16,3-17-2 0,-3-7-2 15,14-18-18 1,0-10-27-16,7-14-93 0,1-8-94 15,6-14 122-15</inkml:trace>
  <inkml:trace contextRef="#ctx0" brushRef="#br0" timeOffset="-89395.17">17411 6913 673 0,'1'0'163'0,"-1"1"89"0,-9 4-27 0,-5 6-24 0,-4 3-83 0,-2 0-31 0,-5 13-39 0,-2 3-14 16,-1 16-23-16,1 3-8 0,5 4-3 0,6-1-4 0,11-11-2 0,7-6-1 0,17-16 0 0,6-10 1 0,5-10 6 16,6-12 4-16,2-9 8 15,-3-2 11-15,-5-4 21 0,-2 4 3 16,-6 6 6-1,-5 5-8-15,-15 13-23 0,8-6-5 16,-9 18-14-16,4 6-3 16,9 2-1-16,2 1-1 15,11-10 2-15,9-5 2 16,-6-12 1 0,8-12 2-16,-11-4 2 0,-5-11 5 0,-2 8 11 15,-14-2 4-15,2 11-1 16,-4 5-4-16,-4 11-11 15,0 2-7-15,0 23 4 16,1 11-6-16,9 13-2 16,2 6 2-16,2-4-5 15,2-9 5 1,0-5 3-16,-3-7-3 0,-6-2 7 16,-3-4 3-16,-8-1 2 15,-8-1 3-15,-12 2-1 16,-1 0-2-16,-7-9-5 15,-7-2 0-15,4-13-13 0,-1-3-20 16,1-19-68 0,16-5-54-16,5-9-74 15,14 0-46-15,17-1 148 0</inkml:trace>
  <inkml:trace contextRef="#ctx0" brushRef="#br0" timeOffset="-89124.57">18198 7032 1127 0,'-12'7'128'0,"-9"2"80"0,2 1 18 0,-11-6-48 0,-3 4-30 0,3 2-47 16,-3-4-25-16,8 15-45 0,6 15-17 0,4-2-16 0,4 17-6 0,13-7-6 16,4-12 1-16,20 5 1 15,11-11 0-15,14-12 2 16,10-6-22-16,3-8-79 16,-9-5-77-16,3-4 93 15</inkml:trace>
  <inkml:trace contextRef="#ctx0" brushRef="#br0" timeOffset="-84914.71">16927 8677 726 0,'0'-6'170'0,"0"1"102"0,3 5-54 0,-3 2-39 0,-2 7-75 0,-7 2-24 0,-1 5-23 0,-1 8-9 15,-11 2-21-15,0 11-10 16,-8 7-7-1,0 5-2-15,-3 6-5 16,3 3-1-16,6-12-2 16,1-2 0-16,13-17-2 0,7-10-2 15,8-7-4-15,12-1 1 16,4-7 3-16,10-1 2 0,2-2 2 16,2-5 0-16,1-1 0 15,-4 1-1 1,-4-2-6-16,-10-6-1 0,-4-3-3 15,-2-1 1-15,-12-1 4 16,0 4 5-16,-3-1 3 16,-5 2 3-16,7 4 3 15,-2 4 7-15,3 6 30 16,-5 1 14-16,5 12 17 16,-8 1-3-16,11 11-28 15,10 7-18-15,1 3-19 16,10 2-6-16,-7 0-1 15,-4-7 1-15,1 3 0 16,-5-6-21-16,1-4-113 16,-6-2-121-16,4 1 131 15</inkml:trace>
  <inkml:trace contextRef="#ctx0" brushRef="#br0" timeOffset="-84288.99">17362 8822 907 0,'-6'-3'143'0,"-4"2"113"0,-6 1 5 0,-1 6-88 0,-5 5-51 0,-3 11-75 0,-2 5-24 0,3 11-19 15,5 4-4 1,7 6-4-16,1 0-2 0,12-7-6 16,7-4 0-16,10-18-3 15,13-5 1-15,4-17 6 16,7-12 4-16,-2-8 7 16,-2-6 4-16,-8-5 2 15,-2 4 2-15,-6-2 6 0,0 7 0 16,-12 9 2-16,-6 5-1 15,-4 14-6-15,-9 5-5 16,7 17-5 0,2 10-2-16,4 5-2 15,7-3-2-15,9-11 0 16,2-11 0-16,8-11 4 16,-5-6 2-16,1-12 6 15,-9-4 1-15,-4-11 3 16,-1-1 4-16,-9 1 13 15,5 1-2-15,-6 6-4 16,-1 8-3-16,9 14-12 0,-9 3 5 16,1 20-4-16,3 9-2 15,0 12-6-15,1-1-5 16,13-4 1 0,-2-3 1-16,5-7 2 0,-3 1 0 0,-6-11 7 15,-4-2 4-15,-9 2 4 16,-8-3 2-1,-7-1 0-15,-1 4-4 16,-11-8-7-16,-1-4-16 0,-4-7-56 16,2-5-45-16,3-12-224 15,5-4 197-15</inkml:trace>
  <inkml:trace contextRef="#ctx0" brushRef="#br0" timeOffset="-84014.38">18067 8895 1085 0,'0'-5'160'0,"-5"2"97"0,-12 11-53 0,-5 4-29 0,-8 15-79 0,0 6-47 0,0 15-23 0,3 4-14 15,16 6-14-15,8-6-8 0,22-11-6 16,8-6-2 0,12-19 1-16,7-5 2 15,17-11-55-15,2-7-44 16,7-8 62-16</inkml:trace>
  <inkml:trace contextRef="#ctx0" brushRef="#br0" timeOffset="-82727.87">16385 9847 311 0,'7'-12'130'0,"1"-1"107"0,6 5-32 0,-9 0-20 0,-1 2-16 0,-1 4-8 0,-3 7-25 16,0 0-18-16,5 4-46 15,3-5-20-15,5-1-26 16,9-2-4-16,9-1-2 16,10-1 0-16,19 2-2 15,5-1-2 1,9 7-6-16,-1 4-4 0,-12 3 0 16,-7 6 1-16,-19 13-3 15,-10 7 1-15,-8 10-2 16,1 12-1-16,-6 6 0 15,1 9 0-15,4 2-2 16,2-2 0-16,8-11-1 0,3-7-1 16,11-17-2-1,8-2 1-15,12-10-1 0,9-10 0 16,13-1 0-16,-1-5 1 16,7-7-1-1,-9 0 1-15,-3-5-2 0,7-2-1 16,4-8-1-16,17-6 0 0,10-7 2 15,0-2 1-15,5-10 4 16,1 3 0-16,18 1 0 31,13 2 2-31,-1 7 1 0,-7 6 1 16,-18 3 2-16,-9 1 1 0,-7-2 1 16,-15-4 0-1,-23-1-142-15,-21-2 101 16</inkml:trace>
  <inkml:trace contextRef="#ctx0" brushRef="#br0" timeOffset="-81883.06">17659 10179 446 0,'1'-7'84'0,"10"-1"111"0,2-3-37 0,4 2 17 0,4-2-21 0,-7 5-48 0,8-2-26 0,-5 4-28 16,-1 4-15-16,5 0-11 15,-6 5-3-15,4 3-13 0,-4 3-2 16,-6 0-1 0,-3-1-1-16,-6 5-1 15,-3 0-5-15,-9 4 0 16,-3 3-4-16,-4 4-1 0,2 3 6 16,-2 2-2-1,6-2 1-15,7-4 0 0,0-5-1 16,12-4 3-16,-4-6 3 15,9-4 7-15,3-3 1 0,2-6 2 16,7 0-1 0,4-8-3-16,6-2-4 15,1-1-4-15,0 0-1 16,-2 1-58-16,1 1-73 0,-6 1 75 16</inkml:trace>
  <inkml:trace contextRef="#ctx0" brushRef="#br0" timeOffset="-80709.14">18350 10037 321 0,'1'-11'106'0,"-1"3"132"0,-3-3-12 0,-3 7-31 0,3 4-17 0,-10 0-42 0,3 7-27 0,-5-1-37 16,-9 4-19-1,0 8-35-15,-1 6-11 16,-2 3-13-16,8 5-3 0,10 1-3 16,9-2-1-16,17-2 6 15,4-4 0-15,6-9 1 16,-2-5 3-16,2-11 1 15,4-4 2-15,-2-8 8 16,-3-9 3-16,0-4 9 16,-4-2 9-16,-5 0 24 15,-3 1 5-15,-6 5-2 16,-5 5-11-16,-3 15-28 16,0-1-10-16,2 4-9 15,-2 12-3-15,-2 11-1 16,4 4 3-16,3-4 1 15,3-1 0-15,4-10 1 16,2-6 1-16,-3-8 6 0,2 0 3 16,-8-15 3-1,3-2 2-15,-4-7-1 16,1-4 0-16,-3 0 4 16,1 2-1-16,-3 9-1 0,3 4-2 15,3 13-9 1,-1 0-4-16,8 13-2 15,1 4-1-15,3 12 3 0,1 4 2 16,-4 3 0-16,0 4 1 16,-3-1 2-16,-8-3 2 15,-4-3 5-15,-6-1 2 0,-9-7 2 16,-2-1 1-16,-9-8-8 16,0-5-13-1,0-11-38-15,0-2-37 0,7-11-121 16,-2-9-86-16,15-11 150 15</inkml:trace>
  <inkml:trace contextRef="#ctx0" brushRef="#br0" timeOffset="-80481.97">18880 10044 898 0,'8'-1'147'0,"-7"-1"132"0,-7-1-81 0,-10 3 0 0,-9 5-60 0,-4 3-36 0,-1 8-66 0,2 6-20 15,9 4-20-15,8 9-7 0,14-5-5 32,11-1-3-32,18-7-30 0,7-8-48 15,13-11-267-15,8-3 225 16</inkml:trace>
  <inkml:trace contextRef="#ctx0" brushRef="#br0" timeOffset="-78825.96">16750 11661 1144 0,'0'5'101'0,"0"1"68"0,1 3 5 0,-1 7-43 0,2 5-26 0,3 6-52 0,-2 2-16 16,0 11-22-16,5 2-6 0,-5 6-9 15,-3-1-5-15,-1 2-64 16,-9-6-54-16,-1-7-337 15,2 8 275-15</inkml:trace>
  <inkml:trace contextRef="#ctx0" brushRef="#br0" timeOffset="-78561.11">16644 11639 1221 0,'10'-16'111'0,"2"8"84"0,4 0-38 0,12 8-29 0,13 8-21 0,7 8-35 0,4 8-20 0,-2 6-18 0,-7 3-12 15,-4 8-7 1,-5-2-2-16,-12 2 0 0,-5-1 2 16,-17-3 4-16,-3 0 1 15,-19-4 0-15,-5-5-9 16,-11-4-27-1,-11-2-22-15,-9-6-56 0,-5-8-44 0,3-8-187 16,8-7 190-16</inkml:trace>
  <inkml:trace contextRef="#ctx0" brushRef="#br0" timeOffset="-78359.6">17157 11704 1256 0,'13'15'139'0,"-4"7"60"0,-4 7-79 0,-2 7-26 0,-2 5-71 0,4 3-16 0,-2 0-63 0,7-3-50 0,6-4-229 0,3-7 189 15</inkml:trace>
  <inkml:trace contextRef="#ctx0" brushRef="#br0" timeOffset="-78079.3">17441 11618 1347 0,'13'-1'83'0,"2"7"24"0,7 10-7 0,5 12-50 0,0 10-18 0,8 8-21 0,-10 0-6 0,7-5-2 16,-6-7 0-16,1-8 15 16,5-11 19-1,-18-12 37-15,3-1 22 16,-7-18 28-16,-4-7-2 0,-1-20-26 16,-5-9-14-1,1-10-49-15,1-2-18 16,4 4-18-16,-1 3-43 0,8 10-100 15,-4 4-70-15,10 15 101 16</inkml:trace>
  <inkml:trace contextRef="#ctx0" brushRef="#br0" timeOffset="-77066.44">17184 12449 242 0,'-2'8'34'0,"-4"0"52"0,1 2-7 0,2-6-11 0,-5 4 7 0,6-5 3 0,1 1 13 0,-5-3 31 16,6-1-1-16,0 0 0 0,0-6-3 15,6-2-10-15,-3 0-3 16,7-3-8 0,-1-3-6-16,8-3-15 0,7-1-8 15,6 4-31-15,6 1-10 16,2 5-17-16,-6 5-7 16,-7 6 5-16,-3 5-2 15,-9 8 3-15,-4 6 1 16,-15 7-8-16,-7 4-2 0,-14 11-16 15,-4 5-7 1,-15 4 3-16,0-2 2 0,8-10 12 16,1 0 6-16,14-13 0 15,6 1 2-15,9-15-3 16,7-3-1 0,7-10 4-16,10-1 3 0,4-6 5 15,15-2 0-15,8-9-3 16,9-2-3-16,8-2 0 15,3 1-40-15,-5-1-164 16,0-2 136-16</inkml:trace>
  <inkml:trace contextRef="#ctx0" brushRef="#br0" timeOffset="-76813.89">17764 12284 1379 0,'-3'-3'134'0,"2"3"111"0,2 0-47 0,-1 9-61 0,2 10-43 0,1 8-70 16,3 9-17-16,-1 8-8 0,4 5-2 0,-2 5-67 15,2-1-29-15,2-4-133 16,0-1-169-16,3-12 242 0</inkml:trace>
  <inkml:trace contextRef="#ctx0" brushRef="#br0" timeOffset="-76200.44">18304 12334 1309 0,'-8'-1'159'0,"-3"1"98"0,-13 8-103 0,1 9-37 0,-12 8-72 0,0 7-27 0,2 10-21 15,8 3-5-15,22 0-16 16,4-4-9-16,26-12-6 0,6-10 4 15,7-15 11-15,1-8 10 16,-5-14 10-16,-5-5 4 16,3-7 7-16,-6-4 13 15,-4 3 26-15,-2 1 17 16,-10 11 0-16,-5 6-9 0,-4 13-18 16,2 13-18-16,-5 14-1 15,0 8-5-15,0-1-12 16,3-2-5-1,9-10-13-15,3-10 1 16,7-10 0-16,-3-10 6 16,1-8 8-16,-3-3 4 0,5-3 10 15,-4-1 1 1,1 4 15-16,-5 5 2 0,-3 9-1 16,-2 5-2-16,1 14-16 15,1 10-5-15,3 9-6 16,2 11-3-16,4 2-5 15,-1-1-27-15,0 4-2 16,-4-4-10-16,-11 0 7 16,-1-1 30-16,-10-3 7 15,-8-3 13-15,-10-6 8 16,0-9 3-16,-5-8 3 16,-6-9-5-16,-1-12-36 15,4-16-28-15,2-18-108 16,4-7-75-16,16-5 125 15</inkml:trace>
  <inkml:trace contextRef="#ctx0" brushRef="#br0" timeOffset="-75967.93">19255 12306 1674 0,'-16'0'149'0,"-3"6"93"0,-14 7-47 0,-6 9-57 0,-1 6-50 0,3 5-61 0,11 1-19 0,15 0-20 16,11 3-6-16,16-11-4 16,8 1-2-16,12-8-2 15,5-6-26-15,6-10-74 0,7-6-57 16,6-19 88-16</inkml:trace>
  <inkml:trace contextRef="#ctx0" brushRef="#br0" timeOffset="-62118.86">22292 8343 651 0,'5'0'117'0,"-1"0"118"0,0 1-25 0,-6 1-42 0,-4 1-18 0,-7 4-40 0,-3-6-19 0,-4 5-37 0,-4 2-20 0,-7 8-22 0,4 8-8 0,3 14-10 16,5 6-3-16,8 6 0 16,10-3-1-16,12-4 4 15,9-2 1-15,15-14 3 16,6-5 2-16,1-11 31 0,-1-6 18 16,-12-15 34-1,7-1 15-15,-9-14 7 0,-10-7-10 16,4-4-14-16,-21-11-10 15,-8 6-26-15,3-3-7 16,-17 3-22-16,5 4-9 16,-18 7-19-1,-1 15-12-15,-2 5-48 0,0 10-48 16,13 8-138-16,6-2-208 16,19 2 265-1</inkml:trace>
  <inkml:trace contextRef="#ctx0" brushRef="#br0" timeOffset="-61746.32">22642 8338 866 0,'-1'-16'136'0,"1"-1"106"0,0 4-13 0,-4 10-74 0,3 0-35 0,-9 14-54 0,-2 10-18 0,-2 10-29 0,-2 12-7 0,-2 6-8 0,11 3-4 0,7 1-3 0,7-5-2 16,17-9 3-16,8-11 10 0,7-13 21 0,2-12 6 0,6-17 19 15,4-1-1-15,-5-10 13 16,-5-2 2-16,-10 4 5 0,-17-15 1 15,-14-2-19-15,-12-4-7 16,-23-1-23-16,-3-1 3 16,-6 8-47-16,-2 6-20 0,13 18-46 15,2 5-55 1,10 9-122-16,2 3-204 16,21 3 266-16</inkml:trace>
  <inkml:trace contextRef="#ctx0" brushRef="#br0" timeOffset="-61422.69">23130 8319 923 0,'6'-12'151'0,"-3"-3"153"0,-3 3-100 0,0 2-40 0,-1 6-49 16,-3 5-65-16,-2 5-14 0,5 20-28 0,1 8-7 0,9 14-2 15,-3-1-1-15,12-1 0 16,-3-8 1-16,9-12-1 16,4-8 4-16,1-13 16 15,6-10 14-15,-5-14 47 16,3-8 13-16,-10-4 7 16,-5-4 4-16,-18-9-27 15,-3 3-15-15,-20-7-23 16,-7 6-14-16,-4 13-32 15,-4 9-15-15,2 20-43 16,4 12-38-16,1 14-109 0,7 7-132 16,16-3 195-16</inkml:trace>
  <inkml:trace contextRef="#ctx0" brushRef="#br0" timeOffset="-60507.1">22787 8972 749 0,'5'-8'100'0,"0"5"96"0,3 2 10 0,1 2-24 0,-4 10-17 0,3 10-46 0,-3 9-28 0,-4 12-43 16,1 9-14-16,-2 5-20 0,0 3-6 16,-5-6-7-1,3-4-10-15,-6-5-95 16,1-7-89-16,-1-9 102 0</inkml:trace>
  <inkml:trace contextRef="#ctx0" brushRef="#br0" timeOffset="-60141.28">22724 8988 1215 0,'14'-17'148'0,"7"-4"65"0,23 5-7 0,8 2-11 0,13 3-57 0,0 5-28 0,-12 6-51 16,-4 8-23-16,-19 4-27 15,-5 4-6-15,-12 5-4 16,-8-1 3-16,-15 5 0 16,-12 0-2-16,-9 1-8 15,-12-4-8-15,-4-8-6 16,-1-5 1-16,6-5 8 16,9-3 7-16,18 4 2 15,7-2 0-15,16 10 2 16,10 7 2-16,12 9 7 0,3-1 1 15,9 7-1-15,-2-9-2 16,-5 1-5-16,-2-3 0 16,-5-8-30-16,0-1-44 0,4-4-120 15,-5-9-117 1,4-2 162-16</inkml:trace>
  <inkml:trace contextRef="#ctx0" brushRef="#br0" timeOffset="-59677.9">23395 8885 1322 0,'0'-15'161'0,"0"8"123"0,-3 7-99 0,1 21-78 0,-4 7-45 0,4 18-45 0,2 4-4 0,0 4-13 15,8 0-1-15,8-15 1 16,3-4-1-16,8-19 3 15,4-5 4-15,-3-11 18 16,2-16 16-16,2-14 22 16,-4-3 4-16,2-11-9 15,-1 4-16-15,-9 12-25 16,-1 7-9-16,-6 21-11 16,3 16-2-16,-2 11-1 15,-3 0 2-15,8 3 5 16,1-8 1-16,9-7 3 0,4-5 14 15,-5-10 27-15,-3-2 15 16,-6-9 28 0,0-8 0-16,-5-7-7 15,1-6-9-15,-3-18-26 16,-1-10-12-16,-6-8-23 0,-3 2-14 16,1 9-54-1,-3 14-52-15,-3 18-548 0,3 11 434 16</inkml:trace>
  <inkml:trace contextRef="#ctx0" brushRef="#br0" timeOffset="-56353.38">19760 14375 587 0,'13'2'31'0,"1"1"24"16,-2-2-106-16,-1 4-49 0,-6-3 52 0</inkml:trace>
  <inkml:trace contextRef="#ctx0" brushRef="#br0" timeOffset="-56071.49">19738 14495 829 0,'0'0'88'0,"1"0"92"0,3 0-26 0,2 0-15 0,-3 0 5 0,8 0-9 0,2 1-4 0,6 4-14 16,9-2-11-16,5 4-22 15,13 2-14-15,15 1-16 16,9-1-7-16,25-4-14 16,4-1-5-16,-11 0-12 15,-7-4-7-15,-28 0-4 16,-5 1-5-16,-14 1-33 15,-8 1-39-15,-25-3-115 0,6 2-105 16,-9-10 157 0</inkml:trace>
  <inkml:trace contextRef="#ctx0" brushRef="#br0" timeOffset="-55721.3">19915 14241 866 0,'3'-13'182'0,"0"5"191"0,2 1-130 0,-4 10-69 0,-6 3-41 0,-2 7-45 0,-6 1-16 0,-11 3-22 0,-4 2-8 0,-8 5-12 16,-5 1-6-16,-4 3-16 15,0 4-2-15,2 3-4 16,-1-2-2-16,11-5 0 16,8-3-3-16,21-1-4 15,20-2 1-15,20 3 4 16,15 5 2 0,9-1 3-16,-7-1-1 0,7 5 6 15,-8-4-41-15,-4 5-111 16,2-5-103-1,-1-3 110-15</inkml:trace>
  <inkml:trace contextRef="#ctx0" brushRef="#br0" timeOffset="-55011.26">18245 14214 872 0,'5'-8'125'0,"3"2"116"0,0 4-45 0,3 10-38 0,-11 6-25 0,-5 15-33 0,7 10-20 16,-2 20-31-16,6 7-12 15,-3 19-17 1,-12 8-7-16,-13 2-9 16,-5-1-12-16,3-15-74 15,-1-11-50-15,5-27-202 16,-1-8 181-16</inkml:trace>
  <inkml:trace contextRef="#ctx0" brushRef="#br0" timeOffset="-54675.47">18105 14340 1177 0,'2'-31'141'0,"1"4"126"0,8 3-51 0,14 12-49 0,0-6-18 0,16 10-42 0,10 1-21 0,-1 3-37 16,4 9-17-16,-5 5-17 15,-10 1-4 1,-9 3-2-16,-9 8 3 0,-13 3 5 15,-12 2-1-15,-13 1-2 16,-13-1-6-16,-14-3-10 16,0-5-3-16,-10-10-3 15,1-1 0-15,7-5 3 16,10 0-1-16,21 4-3 16,15-1-2-16,19 8 0 15,13 7 0-15,12 13 7 16,3 7 3-16,1 16 3 15,-11-5-1-15,-7 3-45 16,0-7-55-16,-7-15-144 16,2-3-125-16,0-10 194 0</inkml:trace>
  <inkml:trace contextRef="#ctx0" brushRef="#br0" timeOffset="-54478.14">18660 14195 1051 0,'5'-1'197'0,"8"5"246"0,-1 12-215 16,9 19-79-16,-5 11-33 0,-2 10-54 0,0 9-24 0,-6 9-26 0,1 3-5 16,-4 1-32-16,-2-3-75 0,8-8 62 15</inkml:trace>
  <inkml:trace contextRef="#ctx0" brushRef="#br0" timeOffset="-53977.48">19714 15720 1159 0,'11'3'154'0,"-3"8"96"0,8 0-70 16,0 4-9-16,9-3-62 0,8 2-15 0,8-1-18 0,5 0-12 16,18-5-19-16,9-1-11 0,8-2-32 15,1-5 0-15,-19-3-65 16,-11-2-50-16,-24-3-131 16,-6 1-218-16,-17-6 271 15</inkml:trace>
  <inkml:trace contextRef="#ctx0" brushRef="#br0" timeOffset="-53727.74">19897 15537 1162 0,'0'0'190'0,"3"3"247"15,-1-1-194-15,-2 0-54 0,-5 4-28 0,-3 3-65 0,-11 4-33 0,-9 7-33 0,-8 4-15 0,-15 9-15 16,4 7 1-16,-13 7-14 16,8 10-9-16,11 0-5 15,8 2-2 1,31-2 5 0,18-6 5-16,30-12-1 15,7-9-22-15,10-19-82 0,2-11-56 16,-3-16 85-16</inkml:trace>
  <inkml:trace contextRef="#ctx0" brushRef="#br0" timeOffset="-52994.11">18146 15831 1005 0,'-8'-4'146'0,"0"0"157"0,-1-7-24 16,1 8-39-16,5-2-22 0,1 6-78 0,2 7-36 0,0 16-53 0,-1 4-27 15,-3 24-21-15,-3 10-3 16,3 17-2-16,-3 3-20 0,3-8-40 16,-2-3-33-1,5-21-97-15,1-9-22 16,1-23-103-16,4-11-27 16,-2-27 76-16,-1-12 43 15,-1-26 205-15,-1-10 107 16,-5-18 109-16,-2-8 36 15,7 1 9-15,9 7-21 0,18 19-34 16,9 15-16-16,15 21-40 16,1 10-23-1,-10 12-47-15,-4 9-20 0,-3 5-25 16,-8 7-3-16,-7 9 4 16,-4 2 3-16,-16 6 1 15,-11 7 1-15,-11 4-5 0,-3 2-3 16,-4 1-7-16,2-1-1 15,7-4-4 1,4 0-2-16,16 0-5 16,6-3-1-16,13 7-1 0,8-1-1 15,-2-5-21-15,7 1-32 16,-2-7-90 0,-5-5-66-16,3-14-229 15,-1-8 248-15</inkml:trace>
  <inkml:trace contextRef="#ctx0" brushRef="#br0" timeOffset="-52736.8">18619 15861 1282 0,'27'-18'125'0,"0"7"94"0,3 5-21 0,2 15-55 0,-3 4-26 0,-5 6-22 15,-6 9-22-15,-15 9-19 16,-10 7-4-1,-10 9-31-15,-5 3-4 0,0 3-12 16,3-7-2-16,8 1-3 16,9-9-2-16,13-2-3 15,7-7-3 1,20-8-14-16,10-4-20 0,19-12-87 16,2-1-56-16,15-10-263 15,2-8 252-15</inkml:trace>
  <inkml:trace contextRef="#ctx0" brushRef="#br0" timeOffset="-52359.58">19750 16788 758 0,'-12'11'171'0,"-1"3"193"0,12 0-178 0,4 5-24 0,13 2-36 0,6-1-14 0,17-4-30 16,8-3-10-16,15-1-23 16,7-1-13-1,9-3-15-15,5-2-3 0,-10 1-84 16,-13-3-70-16,-24 0-304 16,-8-1 242-16</inkml:trace>
  <inkml:trace contextRef="#ctx0" brushRef="#br0" timeOffset="-52129.12">19776 16673 1286 0,'-5'23'187'0,"-3"4"225"0,8 3-263 0,-5 3-12 0,-7-1-55 0,1 3-25 16,-13 7-36-1,-6 2-10-15,-3 2-11 0,5 0-4 16,13-2-11-16,15 2-4 16,27-1-13-16,13-1-12 15,13-12-46-15,10-5-39 16,0-19-60-16,1-8-68 0,-1-14 146 31</inkml:trace>
  <inkml:trace contextRef="#ctx0" brushRef="#br0" timeOffset="-51506.98">18072 17069 1710 0,'2'-2'169'0,"-1"2"108"0,2 0-130 0,-3 3-26 0,-3 11-77 0,0 7-26 0,1 15-20 0,1 13-2 0,1 16-13 16,1 6-31-16,7-4-78 16,-1-2-47-16,5-13-77 15,1-11-6 1,-2-22-21-16,-2-14 35 0,-6-24 84 16,-1-19 37-16,-2-22 143 15,-2-8 57-15,-1-17 90 16,3 3 32-1,16 3 11-15,9 5-14 16,18 22-34-16,7 11-15 0,1 13-37 16,3 9-24-16,-10 14-45 15,-10 5-15-15,-8 8-8 16,-6 6 2-16,-15 10 6 16,-5 3 0-16,-13 4-5 15,-3 1-6-15,-7 1-7 16,1-5-3-16,-4 4-2 15,9 1-2-15,6 2-4 16,10-1-2-16,12 3-3 16,3 2-1-16,13 5-2 15,4-3 1-15,1 2-12 16,4-4-38-16,2-6-117 16,0-4-104-16,1-20 138 15</inkml:trace>
  <inkml:trace contextRef="#ctx0" brushRef="#br0" timeOffset="-51110.07">18725 17127 1275 0,'10'-6'207'0,"2"-4"213"0,4 7-225 15,8 3-21-15,1 3-78 0,2 5-30 0,-1 1-42 0,-3 4-9 0,-6 4-7 0,-1 2-1 0,-8 5-12 16,-8 1 0-16,-7 5-8 16,-7 2-2-16,1-7 8 15,6 0-3-15,0-6 5 0,14 2 1 16,7-6-2-16,0 1 1 16,17 3 1-1,3-3 2-15,2 8 4 16,3-2 2-16,-9-3 5 15,-6 4 0-15,-8 4 6 16,-10-2 2-16,-12 10 3 0,-12-5-2 16,-19 6-4-16,-17 0-9 15,-20-7-28-15,-4-2-31 16,-2-15-117 0,11-5-64-16,24-11-315 0,20-5 308 15</inkml:trace>
  <inkml:trace contextRef="#ctx0" brushRef="#br0" timeOffset="-50796.46">19943 18165 1348 0,'-3'12'134'0,"3"1"134"0,5-2-84 0,10-3-37 0,12-5-28 0,11-5-63 0,9-6-21 0,15-1-24 0,4 1-7 15,-1-3-16 1,-4-2-27-16,-15-1-84 16,-13 0-75-16,-6-5 101 15</inkml:trace>
  <inkml:trace contextRef="#ctx0" brushRef="#br0" timeOffset="-50518.86">20009 17852 1320 0,'-11'13'176'0,"-1"0"184"0,0 6-94 16,1 4-67-16,-1 4-37 0,-9 6-76 0,-4-1-29 0,-5 2-35 0,-5 1-9 0,-1-3-11 15,8 4-2-15,10-1-7 16,3-1-7-16,21 1-8 15,10 0-2-15,20-7-4 16,5-4 0-16,8-12-22 16,3-9-18-16,3-6-91 15,-3-13-52-15,-6-6 114 0</inkml:trace>
  <inkml:trace contextRef="#ctx0" brushRef="#br0" timeOffset="-50171.73">18428 18196 1536 0,'8'-19'145'0,"-6"3"100"0,0 9-26 0,-1 10-68 0,-6 5-42 15,2 18-67-15,2 11-21 0,1 16-19 0,1 7 10 0,2 10-55 16,2 2-32-16,-2 2-96 16,4-4-121-16,0-14 171 15</inkml:trace>
  <inkml:trace contextRef="#ctx0" brushRef="#br0" timeOffset="-49828.02">18400 18398 979 0,'-6'-77'206'0,"6"-1"184"0,12 11-116 0,10 5-55 0,15 18-44 0,2 6-21 0,10 19-69 0,2 11-28 15,-6 11-35-15,4 10-10 16,-17 11-8-16,-9 1-2 16,-10 3-1-16,-5 5-3 15,-19-4 0-15,-5-2-3 16,-17-8-4-1,-5-2 2-15,-3-11 2 0,3 1 3 16,11-4 2 0,10-2 1-16,12 6-2 0,7 0 3 15,20 8 3-15,10 5 1 16,10 10 1-16,7 3-3 16,3 10-3-16,2 4-1 0,-2 4-25 15,-3-6-31 1,-8-5-66-16,-3-6-44 0,-12-11-114 15,-8-11-90-15,2-21 207 16</inkml:trace>
  <inkml:trace contextRef="#ctx0" brushRef="#br0" timeOffset="-49647.07">19135 18084 1091 0,'0'0'223'0,"0"5"232"0,3 12-145 0,2 16-96 0,0 8-47 0,4 15-68 0,-2-1-30 16,2 6-56 0,-4 4-6-16,3 1-27 15,0-1-31-15,1-4-66 16,12-9 61-16</inkml:trace>
  <inkml:trace contextRef="#ctx0" brushRef="#br0" timeOffset="-17269.18">19571 8116 502 0,'11'0'152'0,"-7"1"101"0,3-1-58 0,-6 2-16 0,-1-2-55 16,5 0-12-16,-8-5-10 0,0 4-8 0,-7 1-8 15,-2-2-1-15,-1 5-21 0,-12 0-5 0,-5 1-13 0,-5 0-1 0,-11-1 4 16,2 2-3-16,5-2-12 0,1-1-11 16,13-2-14-16,7 1-4 15,7 1-1-15,2 1 2 0,7 5 4 16,2 5 0 0,0 2 3-16,2 8 4 15,-2 8 6-15,1 2 6 0,1 13-3 16,-2 3-5-16,0 12-11 15,0 6-6-15,0 8-4 16,-2 9 1-16,-1 1 1 16,-3 6 1-16,3 10-1 15,0 3-1 1,-4 5-1-16,4 0 0 16,-2-5 0-16,-4 3 0 0,3 9 0 15,-4-3 0 1,2 4 1-16,0-5 2 0,0-13 2 15,1-7-9-15,2-10 0 16,3-7 1-16,-1-8-3 16,3-11 9-16,2-8 1 15,1-11 1-15,0-8 0 16,2-4 0-16,-2-4-1 16,-2-6 0-16,1-4-1 15,-2-4 5-15,3-4-2 16,2 2-1-16,0-4-5 15,6 4-5-15,1-5-5 0,4 0 0 16,8-6-1-16,3-5-1 16,12-8 2-1,10-2 0-15,8-4 5 16,6-4 2-16,-5 4 1 16,-10 0 2-16,-14 3 1 0,-7 5 0 15,-14 1-1-15,-2 5-4 16,-11-2 0-16,-3 1 0 15,3-9 3-15,-2 1 1 0,2-9 2 16,-2-1 0-16,2-9 2 16,2-7 4-16,0-11 1 15,1-9 0-15,3-29-1 16,-6-12-2 0,-6-19 2-16,1-5 0 15,-11-8-2-15,-1 5 1 0,11 2-5 16,-4 1 0-1,10 19-2-15,10 13 0 0,1 9-1 16,6 6-1-16,-1 2-1 16,3-5 1-16,-4 9-1 15,1-6-1-15,0 21 0 16,1 8 0-16,-9 18-2 16,2 9 1-16,-10 12 2 15,1 4 0-15,-4 8 1 0,-6 0-1 16,-2 4-2-16,-5 1-3 15,-3 2-21-15,-3-1-12 16,-7 0-51 0,-4-2-43-16,-5 1-141 0,-6 1-218 15,-6 1 283 1</inkml:trace>
  <inkml:trace contextRef="#ctx0" brushRef="#br0" timeOffset="-16676.65">19708 7345 972 0,'9'-2'118'0,"-2"-1"236"0,-3 4-236 0,-7 6-37 0,-6 7 3 0,-2 18-59 0,-2 7-15 0,4 13-6 16,-2 8 0-16,1 1-4 0,-1-2-17 0,8-6-78 0,5-4-88 0,-1-14 95 0</inkml:trace>
  <inkml:trace contextRef="#ctx0" brushRef="#br0" timeOffset="-16490.8">19583 7312 1251 0,'0'-27'129'0,"5"1"104"0,14 0-97 0,-2-3 10 0,12 1-24 0,7 1-15 0,-3 2-31 0,5 12-18 0,0 13-30 16,-8 3-8-16,-5 13-10 0,-8-2-3 0,-9 8-1 0,-8 4 1 16,-12 4-2-16,-4 3-1 0,-14 1 1 0,-3-5-5 15,-5-7-8-15,2-5-1 0,9-6 0 0,9 0 3 0,18-9 2 0,-3 1-1 0,22 0 0 0,0-1-1 0,16 4 5 16,0 4 2-16,7 2 4 15,1 4 1-15,-9 8 1 16,0-2-1-16,-17 6-1 0,-8 0 0 16,-13 2 1-16,-6 5 1 15,-18 6-1-15,-4 2-2 0,-10-1-46 16,-6-7-38 0,7-7-112-1,-1-12-97-15,23-16 159 0</inkml:trace>
  <inkml:trace contextRef="#ctx0" brushRef="#br0" timeOffset="-16125.58">20085 7305 1157 0,'14'0'69'0,"-6"5"44"0,-5 3-22 0,-6 6 17 0,-5 8-20 0,5 0-36 15,-3 8-9-15,9-1-32 0,5-1-4 0,9-6-3 0,2-8 0 0,11-12 11 0,0-5 5 0,-2-12 20 16,-1-10 14-16,-3-2 20 16,-8-7 12-16,-5-4 6 15,0 0-7-15,-7-1-28 16,3 2-17-16,-1 12-25 15,2 9-11-15,-2 26-8 16,2 10-1-16,-3 23-3 16,3-1 4-16,-2 1 5 0,7 0 1 15,6-10-7-15,0 0-29 16,6-13-92-16,0-1-83 16,10-19 104-16</inkml:trace>
  <inkml:trace contextRef="#ctx0" brushRef="#br0" timeOffset="-15877.99">20860 6676 1412 0,'-18'-11'100'16,"-7"1"77"-16,-2 4-49 0,-12 6 8 0,4 14-32 0,5 18-42 0,2 12-10 0,6 21-26 0,1 9-8 0,13 13-12 0,0 7-2 0,8-9-3 16,2-1 2-16,3-18 3 15,-4-6-24-15,-1-5-122 16,0-3-106-16,0-9 120 16</inkml:trace>
  <inkml:trace contextRef="#ctx0" brushRef="#br0" timeOffset="-15527.56">20524 7181 1905 0,'0'1'8'0,"0"-7"-1"0,1-8 23 0,5 1-7 0,7-7 0 0,1-2-4 0,15-1-18 0,2 0-6 0,15-1-61 0,11 4-87 0,25-2 89 0</inkml:trace>
  <inkml:trace contextRef="#ctx0" brushRef="#br0" timeOffset="-14470.71">21082 6823 445 0,'8'-7'105'15,"0"-1"92"-15,1 2 2 0,-4-3-15 16,-2-1-22-16,3 5-12 16,-6-4-9-16,-1 6-26 15,-9 0-16-15,1-2-21 16,-4 5-11-16,-7 0-15 15,-5-2-7-15,-5 4-19 16,3 6-8-16,1 4-9 16,3 4-3-16,2 17-6 0,-1 7 0 15,8 17-6-15,1 14 0 16,1 7 2 0,4 4 1-16,2-4 3 15,-5-6-44-15,6-13-73 16,-5-6-72-16,6-18 81 15</inkml:trace>
  <inkml:trace contextRef="#ctx0" brushRef="#br0" timeOffset="-13944.87">20716 7231 1034 0,'9'-5'116'0,"4"-14"91"15,1 2-8-15,11 3-40 0,1-10-21 0,15 10-47 0,8 1-18 16,4-2-23-16,7-7-9 16,-3-2-9-16,-2-4-4 15,-9 1-11-15,-2-2-1 0,-14 4-3 16,-6 3 6 0,-13 6 5-16,-11-1 2 0,-11 9-1 15,-7-1-9-15,0 7-15 16,-3 7-9-16,1 14-9 15,-3 7-1-15,1 15 1 16,3 10 4-16,8-1 6 16,7 2 2-16,7-14 4 15,8-8 1-15,5-11 1 16,6-11 2-16,-3-8 1 16,4-2 1-16,3-2-2 15,0-3 0-15,0 4-3 0,2 0 0 16,-4 3-1-16,-7 2-10 15,-8-2-19-15,-2 6-6 16,-12-6-5-16,-3-2 11 16,-4-1 22-16,-1-1 8 15,7-4 7-15,4-2 11 16,7-4 10 0,11-2 4-16,4-9 5 0,12-2-10 0,7-6-12 15,5-2-5 1,10 1-6-16,3-1-18 15,-4 7-138-15,-1-1 106 16</inkml:trace>
  <inkml:trace contextRef="#ctx0" brushRef="#br0" timeOffset="40201.12">3618 7420 206 0,'0'-3'33'0,"0"-3"41"0,5 1 36 0,4-3 17 0,2 4 63 0,-3-4 17 0,-3-2-19 0,-2 2-19 0,-3 0-49 0,-5 5-32 0,-4 3-38 15,-7 3-14-15,-4 4-17 16,5-4 0-16,1-3 0 15,5-3-1-15,7-8-3 16,4 1-4-16,7-1-3 0,-3-3 2 16,7 11 0-16,3-5 6 15,-5 10 9 1,5 9 2-16,-10 1 22 16,5 9 0-16,-3 2 0 15,0-1 4-15,6 0-17 16,5-3-1-16,13-9-14 15,15-2-8-15,18-8-7 16,10-2-5-16,15-4 1 16,0 0-1-1,3 2-1-15,-1 1-1 0,17 3-1 16,4 3 0-16,7 2-4 0,6 3-2 16,-3-6-1-16,5-2 2 15,27-7 10-15,9-4 7 0,5-1 15 16,4-3 4-16,5 8-2 15,-4-3-5-15,12 10-14 16,2 5-6 0,-7 15-2-16,-4 4-3 0,6 3 3 15,1 1 0 1,7-6-1-16,3-8-1 16,29-9 2-16,-9-5 1 0,4-5 0 15,17-2 3-15,-5-6 8 16,2-1 0-1,11-4-2-15,-8-1-3 0,-25 2-41 16,2 1-109-16,-33 5 91 16</inkml:trace>
  <inkml:trace contextRef="#ctx0" brushRef="#br0" timeOffset="176990.13">19959 7701 454 0,'-16'5'58'0,"-6"9"88"0,1 6-41 0,-2 9 26 0,-4 7-4 0,0 2-3 0,5 3 0 0,3-6-6 15,11-5-5-15,8-10-36 16,2-7-13 0,13-12-2-16,9-5 11 0,23-11 29 15,20-4 3-15,45-9-26 16,12-7-10-16,42-9-41 15,14-1-6-15,31-9-11 16,2 3-12-16,32-2 1 16,-1-1-4-16,-28-4 4 15,-1-5 0-15,-38-2-55 16,-18-11-105-16,-36-10 97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2T16:52:23.8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6120 7212 974 0,'2'3'68'0,"2"2"22"0,4 0-19 0,-6-2-11 16,-1 2-6-16,-5 4 14 0,-9 2-1 0,-20 2-20 0,-8-1-9 0,-19 4-19 0,-3 5-5 0,-7 1-4 31,-5 3 0-31,5 2-1 0,-9-2-2 0,-6 3 1 16,-13-4 11-1,-21-2 31-15,-4-1 17 0,-8-7 36 16,4-2 0-16,-5-7-18 16,-10 0-18-16,-2-5-37 15,-2-6-13-15,-3-4-13 16,1-2-1-16,-8-6-1 16,-2 2 0-16,-1-4 0 15,-4 1-3-15,-1-5-1 0,-1-1 0 16,10-10 1-1,3-1 2-15,6-11 2 16,-4-10 1-16,8-9 13 16,1 0 4-1,0-2 15-15,-1 0 4 0,0 3-8 16,4 1 1-16,22-4-16 16,2-8-6-16,8-7-8 15,5-12-6-15,19-12-6 0,11-7-1 16,30-4-2-16,8-4-1 15,27 1 0-15,6 3 0 16,12-8 1-16,14 1 1 16,16-1-1-16,9 4 1 0,24 1 3 31,4 3 2-31,11 3 4 0,2 3 2 16,-1 11 2-16,9 6 1 15,15 11 0-15,9 4 0 16,9 9-3-16,1 3-3 15,2 2-3-15,7 1-1 16,15 7 4-16,6-2 2 16,10 10 4-16,9 1 5 15,1 6 6-15,-2 5-1 0,-1 8-2 16,-4 5-2 0,-7 12-7-16,-1 7-1 0,0 11 1 15,-4 6 1-15,-1 3 4 16,-4 0-2-16,-10 4-4 15,3-3 0-15,0 4-1 16,-5 3 1-16,-11 1 4 16,-12 2 1-16,-7 8 0 15,2 2-1-15,-9 6 1 16,-12 1-2-16,-22 5 2 16,-10-2-1-16,-12 0 1 0,2-2 0 15,-7-2-1-15,-1 2 2 16,6-2-1-16,0 0 0 15,-3 4 0 1,-3-2 0-16,-9-2-1 16,-4 0-1-16,-6 1 0 15,-2-1 0-15,2 2-2 0,-4-2 1 16,-1 5-1 0,0 3 1-16,-6-4 0 15,2 4 1-15,-6 2 0 0,-2 1 2 16,-8 8 0-16,1-4 3 15,-11 4 1-15,-1 3 0 0,-7-3 0 16,-7 3 0 0,-1 5-2-16,-4-1 0 0,-10 5-3 15,-4 2 2-15,-15 5-2 16,-9 5-2-16,-20-1-1 16,-1 7-1-16,-1 6-2 15,1-3-2-15,7 7-12 0,0-6-14 16,-13 4-54-16,-11-2-48 15,-11 0-274-15,0-6 245 16</inkml:trace>
  <inkml:trace contextRef="#ctx0" brushRef="#br0" timeOffset="8792.34">9102 362 511 0,'6'0'153'0,"-1"1"118"15,-5-1-42-15,0 3-26 0,-3 0-36 0,-7-3-19 0,-4 7-29 0,-3-4-19 0,-12-3-26 0,4 1-13 16,-3-1-15-16,-1-1-9 0,-1 1-14 0,-4 0-4 16,-4 9-11-16,0 1-3 0,11 6-1 15,5 7 5 1,19-7-3-16,3 3-1 0,15-2-3 15,19-4-1-15,3 0 2 16,1-4 7-16,5 4 8 16,-15 2-3-16,7 1 0 15,1 6-5-15,-7-1-11 0,-2 6 7 16,-15 6 19 0,-9-3 11-16,-11 6 9 15,-12 0-2-15,-7-3-15 16,-8-1-9-16,-6-15 3 15,-3 5-9-15,-11-8-6 16,0-3-10-16,0 1-49 16,4-12-27-16,15-7-87 15,12 1-53-15,32-2-86 16,8-5-103-16,23 2 234 0</inkml:trace>
  <inkml:trace contextRef="#ctx0" brushRef="#br0" timeOffset="9605.94">9282 606 710 0,'7'-9'136'0,"-3"2"112"0,-3-2-1 15,1 1-60-15,6 3-34 0,-5-3-42 0,0 4-12 0,5 4-35 0,-8 1-12 0,1 13-26 0,3 8-12 0,-6 12-3 16,-1 10-3-16,4 6-4 0,6-6-2 0,15-4 1 16,9-9-5-1,7-10 0-15,3-5 2 0,3-12 8 16,-3-8 9-16,-4-15 9 15,-4-8 4-15,-6-11 5 16,1 2 3-16,-6-5 6 16,-6 4-2-16,-7 11-14 15,-4 4-9-15,1 20-20 0,-4 8-6 16,0 21 0-16,-1 5 1 16,9 10 6-16,2-2 4 0,15-10-6 15,8-4 2 1,3-16 12-16,3-7 1 15,-3-14 14-15,3-8 0 0,-4-6 4 16,3-10-10 0,-10 0 2-16,0-1-3 15,-10 5-8-15,2 7 7 0,-9 11-6 16,-5 10-2 0,-3 19-7-16,-4 11 7 15,-2 17-13-15,2 10 0 16,-1 7 1-16,2-3-12 0,3 1 14 15,-1-1 0-15,-4-3-1 16,-1-3 3-16,-2-11 0 16,-5-4 0-16,3-18 3 15,-3-7-1-15,-5-13-5 16,-1-12-4-16,5-25-7 16,2-14-1-16,9-28 3 15,4-20 2-15,16-9-1 16,4 2 2-16,7 24 0 0,2 18 0 15,-1 30 3-15,-5 10 1 16,7 20 0 0,2 7 1-16,3 10 1 15,-2 9 0-15,-12 9 1 16,-10-3 3-16,-17 6 2 16,-9 2 3-16,-16 1 0 0,-13 0 0 15,0-9-23 1,2-2-34-16,9-19-109 15,13-1-87-15,4-24 125 0</inkml:trace>
  <inkml:trace contextRef="#ctx0" brushRef="#br0" timeOffset="10168.56">10665 649 481 0,'0'25'175'0,"0"-2"143"0,3-4-121 0,10-3-9 0,11-11-81 0,6-5-13 0,11-3-1 16,-11-10 4-16,9-4-2 0,-9 1-10 0,-6-1-10 0,7-4-16 0,-13 4-15 0,2-4 7 15,-10 6 9 1,-10-1 13-16,-8 5-4 0,-11 3-12 15,-8 8-41 1,-2 6-13-16,-18 18-13 0,-5 4-4 16,-2 16 5-1,2 5 0-15,19 2 2 16,16-4 1-16,17-15 0 16,17-7 1-16,21-14 2 0,6-3 1 15,13-10 3-15,5-6 3 16,-7-3 6-16,5-3 2 15,-8 3 0-15,1 0-1 0,-2 8-5 16,-2 4-2-16,-19 7-2 16,-5 6-2-16,-15 4 0 15,-9 2 0-15,-6 6 1 16,-4-3 0-16,-4-4 3 16,2 2 1-16,7-17 4 15,4-2 0-15,-2-8 8 16,8-13 6-16,15-14 0 15,6-4-3-15,10-10-10 16,8-2-7-16,4 5-8 16,-2-3-13-16,-6 10-77 15,0 7-66-15,-5 10-342 0,-1 9 297 16</inkml:trace>
  <inkml:trace contextRef="#ctx0" brushRef="#br0" timeOffset="10542.6">12008 532 1044 0,'0'-10'163'0,"-10"4"127"15,-2 1-11-15,-15 9-44 0,-10-1-55 0,-5 8-59 0,-7 5-32 0,0 6-42 0,0-3-15 0,16 1-26 16,9-1 4-16,16-2-9 16,10-1-1-16,17-3 0 15,5-1 0-15,6 2 0 16,7 1 1-16,-2 7 0 16,-5 3 1-16,-14 3 1 15,-7 2 1-15,-20 3 3 16,-8-4 1-16,-17 1 0 15,-2 1 2-15,-1-12-29 16,1 0-24-16,8-19-94 16,3-8-64-16,22-11-129 15,-2-17-177-15,19 0 296 16</inkml:trace>
  <inkml:trace contextRef="#ctx0" brushRef="#br0" timeOffset="11824.05">12483 549 1058 0,'-16'0'148'0,"-11"0"167"0,-5 8-103 0,-15 6-52 0,-7 7-32 0,4 7-57 0,-7 10-15 0,11 13-24 16,7 7-14-16,14 2-21 16,12 0-3-1,15-8 0-15,13-8-1 0,17-9-23 16,4-5-25-16,12-13-34 16,1-8-13-16,10-9-23 15,3-4 15-15,7-11 32 16,6-3 15-16,-4-9 52 15,3-2 14-15,-11 1 50 16,-13 0 35-16,-24-1 60 16,-14 2 14-16,-26 5-38 15,-11 3-36-15,-16 18-66 0,-7 4-20 16,-2 19-10-16,-1 8-4 16,14 9 2-16,5-1 1 15,22-6 1-15,10-7 0 16,18-17 1-16,9-3 3 0,6-13 5 15,3-6 4-15,4-10 1 16,-3-4 1 0,-3-1 4-16,0-4 6 0,-7 8 5 15,-3 1 1 1,-4 8-8-16,-10 12-6 16,-7 8-7-16,-2 18-1 15,-8 15 2-15,0 4 0 0,7 0-2 16,3-7 0-16,21-15 1 15,6-11 1-15,8-19 12 16,0-11 8-16,-2-11 20 16,-4-13 10-16,4-7 3 15,2-7-4-15,-8-16-11 16,1-4-9-16,-12-12-10 16,-6-3-4-16,-4 9-13 15,-6 13-3-15,-3 32-7 0,-4 19-6 16,-12 32-2-16,-6 13-3 15,-3 28-2 1,-1 13 3-16,6 18 3 16,7 13 3-16,8 4 5 15,5 2 3-15,16-11 1 16,8-13 0-16,20-26-15 16,8-12 11-16,14-20-57 15,10-14-1-15,6-18 14 16,-1-9-13-16,-7-11 60 15,-8-5 1-15,-9-6 7 0,-7-2 3 16,-20-4 8-16,-6 7 3 0,-22 10 12 16,-10 13-4-1,-19 23-13-15,-9 11-8 0,-10 19-15 16,-5 11-3-16,9 5 6 16,9-5 1-1,15-9 0-15,12-8 1 16,15-18 1-16,7-7 1 15,17-13 4-15,-3-3 1 0,10-8-2 16,1 1-1-16,1 5 0 16,-1-1-1-16,-1 4 1 15,-6 1-1-15,-7 4 2 16,-11 6 0-16,-14 10 3 16,-6 5 0-16,-11 3-1 15,-3-1-2-15,7-2-3 16,7-2-2-16,16-9 0 15,6-2 0-15,15-13 2 16,5-3 2-16,14-4 6 16,3-5 0-16,6 6 3 0,-1 6 3 15,-16 11-5 1,-4 6-2-16,-9 11 0 16,-5 4-5-16,-11 6 0 15,-3-1 1-15,-12-7 2 0,1 2 3 16,-4-8 7-1,-5-1 5-15,3-10 13 0,-3-3 10 16,5-16 21-16,5-5 3 16,9-9-28-16,5-6-13 15,12-10-31-15,10 0-12 0,9 3 7 16,2 0-28-16,5 7-126 16,-1 3-107-1,0 6 134-15</inkml:trace>
  <inkml:trace contextRef="#ctx0" brushRef="#br0" timeOffset="12607.82">15641 655 647 0,'-6'0'140'0,"-2"3"208"0,-2-3-160 0,1 3-11 0,7 4-34 0,2-6-57 0,5 1-19 0,12-4-14 0,-3-7 6 0,13-4-1 15,3-3-4-15,13-9-13 16,3-2-14-16,2-3-11 15,-8 2 3-15,-15 1 6 16,-11 3 2-16,-18 5 0 16,-17 5-4-16,-15 8-18 0,-11 3-7 15,-9 15-12-15,1 14-1 16,5 10 0-16,2 8 1 16,6 16 3-1,12 2 2-15,8-4 3 0,17 7 2 0,13-9 10 16,6-10 7-1,19-7 13 1,2-12 5-16,7-14 32 0,9-13-2 16,15-19 3-1,11-8 2-15,13-19-30 0,16 4-1 0,-5-9-13 16,-3 2-6 0,-24 7-8-16,-19 1 2 0,-25 11-53 15,-8 8-44 1,-14 1-128-16,-3 6-93 0,-10 2 166 15</inkml:trace>
  <inkml:trace contextRef="#ctx0" brushRef="#br0" timeOffset="12812.86">16059 483 1569 0,'-3'19'126'0,"1"0"88"0,5 8-43 0,18 7 12 0,6 6-71 0,14 9-65 16,8 0-2-16,-5-4-44 0,2 1 9 0,-7-5-4 0,-4-5-34 15,-2-4-56-15,0-9-79 0,-5-7-320 32,7-3 283-32</inkml:trace>
  <inkml:trace contextRef="#ctx0" brushRef="#br0" timeOffset="13139.12">16573 699 1427 0,'-1'10'134'0,"1"-3"88"0,8 1-23 0,7-5-21 0,9-3-57 0,8-4-63 0,4-4-13 0,3-5-19 0,1-1-4 15,-6-3-8 1,-4 1-1-16,-11-3 4 15,-5 5 2-15,-14 0 4 16,-12-1-2-16,-17 4-5 16,-8 0-5-16,-11 11-13 15,6 8-3-15,2 19-7 0,4 11-1 16,11 14 6 0,3 3-1-16,22-1 6 0,9-2 0 15,18-8 2 1,9-6 0-16,5-13-6 15,8-9-21-15,6-10-92 16,5-8-66-16,5-15-253 0,-8-10 240 16</inkml:trace>
  <inkml:trace contextRef="#ctx0" brushRef="#br0" timeOffset="13363.01">17392 559 1090 0,'-17'1'211'0,"-9"7"166"0,-19 6-134 0,0 10-8 0,-7 6-83 16,0 6-34-16,10 8-49 16,7 4-19-16,13-1-33 15,12-6-8-15,22-3-9 16,11-3-4-16,17-10 1 16,10-6 2-16,10-7 1 15,5-2 5-15,3-9-57 16,6 1-48-16,-16-10-146 15,-6-6-290-15,7-3 322 16</inkml:trace>
  <inkml:trace contextRef="#ctx0" brushRef="#br0" timeOffset="14439.84">18241 522 314 0,'0'0'131'0,"-3"2"166"0,1 1-5 0,-1-1-35 0,1-1-29 0,4 1-55 0,1-1-34 0,13 1-34 15,7 3-16-15,4-4-34 16,0 1-5-16,8 0-18 16,-7-2-10-16,12-2-14 15,-1-1-4-15,-3-7-5 0,1 1-23 16,-9 3-86-16,-3-4-79 16,-12 10 95-16</inkml:trace>
  <inkml:trace contextRef="#ctx0" brushRef="#br0" timeOffset="14639.46">18258 805 987 0,'-9'19'150'0,"9"-4"210"0,1 0-164 0,21-12-29 0,5-3-38 0,8-10-78 0,1-5-15 0,7-1-11 0,-9 0-13 0,4 2-59 15,6 0-59-15,-3-4-258 16,8 9 214-16</inkml:trace>
  <inkml:trace contextRef="#ctx0" brushRef="#br0" timeOffset="15049.27">19022 593 1512 0,'-11'-6'155'0,"4"1"67"0,-4 4-15 0,11 1-114 0,-1 3-40 0,2 11-37 0,1 7-11 0,6 7-7 15,3 5 0-15,6-4 2 0,8-4 0 16,2-9 0-16,3-4 2 16,-3-9-1-16,1-3 6 15,-10-4 8-15,-6-7 9 16,-7-5 21-16,0-2-3 15,-5 3-8-15,0-1-11 16,1 8-29-16,4 5-10 16,8 11-6-16,6 6-3 15,11 5 19-15,7 11-8 0,19-10 7 16,5 1 3-16,7-9-8 16,-3-4 7-16,-15-8 40 15,-10-1 16-15,-20-6 23 16,-7-5 15-16,-13-2-32 15,-5-7-16-15,-14-7-30 0,2-7-41 16,-5-8-77 0,-2-2-42-1,11-1-134-15,2 0-44 0,19 13-163 16,5 2 247-16</inkml:trace>
  <inkml:trace contextRef="#ctx0" brushRef="#br0" timeOffset="15204.02">19791 418 550 0,'12'21'191'0,"-1"-1"156"0,-10 6-104 0,-1 0-38 0,-1 4-89 0,-1 2-30 16,4 4-45-16,4 2-18 15,5 3-13 1,2-3-3-16,7-3-18 16,-3-10-30-16,4-9-95 0,-1-7-137 15,4-14 149-15</inkml:trace>
  <inkml:trace contextRef="#ctx0" brushRef="#br0" timeOffset="15376.22">19812 262 1728 0,'0'0'1'0,"-5"0"-2"0,4 0 28 0,-2-1-2 0,6-1-4 0,6-3-4 0,7 2-142 0,8 5-176 0,4 18 175 16</inkml:trace>
  <inkml:trace contextRef="#ctx0" brushRef="#br0" timeOffset="15772.66">20375 586 723 0,'5'11'185'0,"-5"-5"280"0,-3-5-176 0,-16-8-24 0,-2-4-66 0,-13-2-132 0,-6 2-24 0,-2 9-33 16,-6 10-14-16,6 17-11 16,9 12-1-16,18 4 0 15,14 1 3-15,15-1 5 16,11-6 1 0,13-10 5-16,2-4 2 0,-1-17 8 15,-7-4 4 1,-7-14 24-16,0-8 15 0,-12-20 20 15,4-9 0-15,-4-15-14 16,-10-13-13-16,9-8-23 16,-7-3 0-16,5 7 0 15,-3 10 4-15,-2 24 9 16,-5 21-4-16,-1 28-18 0,-1 14-9 16,-9 26-17-16,5 10 0 15,-2 18 7 1,-3 4 1-16,9-2 6 15,4 1 0-15,10-11-8 16,7 0-81-16,7-13-51 16,7-8-67-16,14-24-153 15,-4-9 227-15</inkml:trace>
  <inkml:trace contextRef="#ctx0" brushRef="#br0" timeOffset="15955.17">20880 87 1401 0,'-11'-12'160'0,"-2"12"129"0,-2 12-113 0,2 29-34 0,-1 11-36 0,0 16-33 0,3 8-14 0,1 1-33 0,8 0-10 0,2-3-6 16,5-3-13-16,5 0-143 15,1-4-62-15,0 13 94 16</inkml:trace>
  <inkml:trace contextRef="#ctx0" brushRef="#br0" timeOffset="16390.98">20582 549 1015 0,'-17'-16'181'0,"10"10"294"0,4-5-252 0,3 2-41 0,6-7 14 0,15-5-58 0,4-4-58 0,5-3-6 0,10-2-25 0,4-5-5 0,5 0-14 0,1 5-2 0,8 16-12 15,-5 0-7-15,-5 17-11 16,-7 10-6 0,-14 15-10-16,-9 20-1 0,-11 8 8 15,-3 12 3-15,-6-3 7 16,0-1 3-16,-1-7-3 15,-1-6-2-15,2-17 1 16,2-13 0-16,5-13 7 16,-2-11 2-16,8-21-1 15,3-12 1-15,4-18-1 16,4 2-3-16,4 3-2 16,0 11 0-16,-1 22-6 15,2 16-3-15,-2 18-2 16,0 9 0-16,-3 15 5 15,-3-2 2-15,5 1-34 0,1-3-40 16,11-10-163 0,5 0-89-16,0-15 166 15</inkml:trace>
  <inkml:trace contextRef="#ctx0" brushRef="#br0" timeOffset="17635.82">22166 321 245 0,'-18'-18'144'0,"-4"6"82"0,10 5 21 0,1-1-3 0,6 7-44 0,-1 4-3 0,-1 2-15 0,1-2-13 16,-2 6-24-16,-3-9-20 16,2 2-29-16,7-1-14 0,0-1-16 15,2 5-9 1,11 0-19-16,7 3-3 0,21 3-17 16,9 5-2-1,15 4-3-15,3-4-4 16,-4 4 3-16,-6-5-1 0,-2 0-3 15,-8 1 5-15,-4-2-5 16,-7 2 0-16,-13-2 3 16,-9 0-5-16,-15 5 7 15,-11 2 1-15,-16 4 0 16,-6 4-2-16,-16 7-2 16,-9 2-2-16,-25 6-2 15,-11 0-1-15,-7-5 0 16,2-9 0-16,24-8-5 15,12-9-11-15,28-15-37 16,3-7-31-16,25-13-84 0,9-5-52 16,17-4 115-16</inkml:trace>
  <inkml:trace contextRef="#ctx0" brushRef="#br0" timeOffset="18079.03">23122 224 1137 0,'-7'-4'154'16,"4"-3"116"-16,-1 4-5 0,-1 5-12 0,5-1-56 0,-2 6-59 0,-1-6-15 0,2 17-39 0,1 8-11 0,1 19-17 0,9 10-8 16,-6 8-21-16,1 3-8 15,3 5-10 1,-2-2-6-16,2-2-22 0,5-3-30 16,-9-4-110-1,4-8-47-15,10 2 97 16</inkml:trace>
  <inkml:trace contextRef="#ctx0" brushRef="#br0" timeOffset="-109289.24">1633 14646 255 0,'0'-12'81'16,"0"-1"67"-16,-1 10-46 0,-2 3-30 0,-8 11-26 0,0 3 1 0,-4 10-6 0,1 3-3 0,2-5-3 15,1-2-7-15,7-4-11 16,4-2 2-16,8 0 19 0,5 2 17 15,6 0 23-15,3 6 7 16,2-6-12-16,7 10-18 16,9-2-22-16,1 3-9 15,22-5-8-15,11-12 0 0,17-6-8 16,9-4-1 0,5-1-3-16,3-6 0 15,18 1 8-15,14-3 5 0,23-1 9 16,6 4 4-1,20-5-4-15,5 3-4 16,9-2 6-16,9 4 4 16,-1 0 33-16,-9 1 7 0,13 0 15 15,-12-4-6-15,-20 4-29 16,-4-3-7-16,-25 10-20 16,-10-1 14-16,-20 10-324 15,-12 15 222-15</inkml:trace>
  <inkml:trace contextRef="#ctx0" brushRef="#br0" timeOffset="-44553.15">8173 12000 870 0,'12'-8'117'0,"-1"3"84"0,-6 5-43 0,0 2-25 0,-1 12-32 0,0 4-18 16,7-6-37-16,4 1-8 0,19-7 13 0,5-6 9 0,27 0 14 0,18 6-8 0,51 4-24 0,15 10-12 16,14-4-22-16,10 0 0 0,6 3-5 15,-3-3 0-15,-4-4-14 16,-9-9-81 0,-6 7 62-16</inkml:trace>
  <inkml:trace contextRef="#ctx0" brushRef="#br0" timeOffset="-36483.44">6974 13001 417 0,'-5'0'92'0,"2"0"101"16,-4-4-12-16,3 1-18 0,-6-2-3 0,9 3-7 0,-12-3 7 0,13 5-6 0,0 0-5 16,0 5-23-16,13 2-11 0,-12 4-18 0,5 6-16 0,-6 11-30 15,2 5-18 1,1 15-21-16,7 2-8 16,-6 2 0-1,6-6-1-15,1-8-1 0,-5-5-2 16,5-9 0-1,2-7-2-15,-5-9-48 0,1-3-49 16,-1-15-143-16,-3-10-144 16,3-18 210-16</inkml:trace>
  <inkml:trace contextRef="#ctx0" brushRef="#br0" timeOffset="-36287.45">6945 12871 1186 0,'-11'-7'141'0,"-1"4"115"0,5 3-160 0,-2 2-33 0,1 1-45 0,3-3-67 0,7-3-323 16,9-1 257-16</inkml:trace>
  <inkml:trace contextRef="#ctx0" brushRef="#br0" timeOffset="-35969.6">7177 13063 798 0,'8'31'93'0,"-5"4"59"0,5 5-30 16,-2-1-40-16,4 5-24 0,-4 0 6 0,0-6 1 0,-4 0 19 0,-2-8 7 0,0-5-12 15,-8-3-11-15,2-17-4 0,-5-2-2 0,0-9 8 0,1-16 0 16,2-10-19-16,2-12-8 16,8-8-4-16,6 0 1 0,14 0 3 15,4 0 9 1,11 13-8-16,2 5-6 16,2 20-15-16,0 8-11 15,-6 14-7-15,-5 12-1 16,-6 12 3-16,-9 6 0 15,3 7-3-15,-9-2-18 0,7-4-103 16,0-4-63 0,9-7-282-16,-5-10 253 15</inkml:trace>
  <inkml:trace contextRef="#ctx0" brushRef="#br0" timeOffset="-35773.15">7729 13118 1585 0,'0'10'163'15,"-3"-3"102"-15,2 1-34 0,2-6-120 0,4-4-40 0,9-4-56 0,7-2-12 0,4-9-44 0,3 3-59 16,12-2-199-16,7 3-308 0,3 1 344 0</inkml:trace>
  <inkml:trace contextRef="#ctx0" brushRef="#br0" timeOffset="-35238.61">8237 13118 913 0,'-11'-8'162'0,"3"2"159"0,4 0-88 0,0 6-65 0,-2 1-44 0,0 17-55 0,-4 0-24 15,2 14-32-15,7 3-7 0,7 9-9 0,-1 0-2 0,19-1 0 16,-2-12 0-16,8-10 3 0,7-13 7 0,-2-15 23 16,-2-5 11-16,2-14 23 15,-7-5 7-15,-4-4-6 16,-10-3-2-16,-12 0-16 0,-7 5-13 15,-17 3-8-15,-2 7-16 0,-4 7-12 16,1 3-7 0,7 13-14-1,2 0-1-15,14 2-10 0,4 1-3 16,9-5 6 0,12-1 7-16,9-8 16 0,7 3 5 15,8 4 2-15,5 5 1 16,2 10 0-16,2 8 1 0,-5 11 0 15,-7 8 0-15,-7 5 1 16,-8 4 0-16,-15-5 3 16,-5 1 0-16,-7-11 3 15,-2-12 1-15,-3-9 6 16,-4-6 2-16,-4-16 14 16,-1-3 8-16,1-21 1 15,-1-1-4-15,14-8-17 0,7-5-12 16,13 8-8-1,5 1-4-15,4 10-16 16,2 8-54-16,2 2-193 16,5 5-227-16,10 1 261 0</inkml:trace>
  <inkml:trace contextRef="#ctx0" brushRef="#br0" timeOffset="-34422.3">9293 13135 1276 0,'-10'10'169'0,"-2"1"141"0,-6-5-51 0,-9-1-78 0,-1-2-44 0,-4-1-65 0,1 1-23 0,7 10-35 16,2 4-8-16,10 13-19 16,7 6-4-16,6 4-1 15,9-1-1-15,7-4 4 16,5-9 0-16,5-11 1 15,0-12 1-15,3-6 7 16,1-12 2-16,-2-10 6 16,-4-6 2-16,0-15 3 15,-3-12 2-15,-1-12 1 16,1-4 1-16,-16-6 3 16,-3-4 1-16,-6 5-1 15,-1 11 2-15,-1 20 5 16,5 19 9-16,-10 21 3 15,2 15-3-15,-1 19-17 16,-10 6-11-16,5 25-7 16,3 6-2-16,8 16 0 0,3 1 1 15,12 0 1-15,7-4-1 16,16-16-2-16,11-9 1 16,6-25 1-16,-2-8 3 0,-1-18 3 15,-3-5 4-15,-7-19 2 16,-1-2 0-16,0-11 4 15,0-4-1-15,-8-3 5 16,-3 3 2-16,-15 5 17 16,-5 4 11-16,-17 15 2 15,-4 6-5-15,-8 16-28 16,-5 14-16-16,2 15-12 16,1 12-2-16,12 4 6 15,7-4 0 1,8-3 1-16,11-12 0 0,13-12 3 15,6-5 2-15,7-14 5 16,1-4 2-16,3-3 2 16,-3-7 0-16,1 0 0 15,3 1-3-15,-8 2 0 16,-3 11-1-16,-14 2-16 0,-1 12-26 16,-5 14-53-16,-3 6-27 15,3 7 6-15,-4-5 31 16,-7-17 66-1,-3-10 51-15,3-10 60 16,-6-14 22-16,-2-16 27 16,18-7-14-16,-2-16-43 0,5-4-25 15,12-10-44-15,-7 2-11 16,7 6-15-16,0 2-39 16,17 14-143-16,-3 1-257 15,1 13 252-15</inkml:trace>
  <inkml:trace contextRef="#ctx0" brushRef="#br0" timeOffset="-33141.02">7631 14146 1053 0,'4'-15'156'0,"-4"0"105"0,-8 3-42 0,-3 1-22 0,-7 4-53 0,4 4-31 0,-10 10-58 0,2-6-23 16,-3 16-25 0,-6-4-5-16,5 12-15 0,9 18-3 15,9 7 1-15,8 10-2 16,10 2 7-16,-3-10 7 16,16-16-4-16,11-7 3 15,-5-25 2-15,-4-4 2 16,-1-19 4-16,-9-12 3 15,3-13 5-15,1-16-1 0,-5-10 12 16,-2-12 4-16,-8-9 22 16,5 3 12-16,-9-2 4 15,0 8-5 1,0 15-21-16,-2 15-8 0,-5 21-4 16,0 17 1-16,-4 25-15 15,-3 14-9 1,5 32-17-16,-1 12-3 0,9 24 6 15,1 6 4-15,6 4 2 16,8-5-2-16,3-23-3 16,12-11-2-16,5-30-2 15,4-15 3-15,7-19 6 16,2-8 3-16,3-17 5 0,-1-11 2 16,0-5 4-16,-5-7 1 15,-15-5 4 1,-7 1 0-16,-22 4 6 15,-3 15 3-15,-16 16-1 0,-5 14-4 0,0 25-15 16,-9 9-7 0,10 29-10-16,8 7 0 15,17 16 4-15,7-2 4 16,18-7-1-16,11-13 1 16,2-20-23-16,7-11-16 15,3-19-69-15,1-9-52 16,1-16-146-16,2-8-194 0,-4-15 290 15</inkml:trace>
  <inkml:trace contextRef="#ctx0" brushRef="#br0" timeOffset="-32724.32">8573 14258 858 0,'-17'-6'321'0,"-4"4"-161"0,-4 2 148 0,0 8-120 0,-2 8-47 0,-1 11-82 0,1 6-27 0,2 10-33 15,4 5-6-15,16 5-4 16,-1 0-1-16,19-10-3 16,4-9 0-16,11-16 2 15,4-10 4-15,7-12 8 16,6-10 3-16,-4-9 8 16,-2-6 13-16,-1-4 26 15,-8 3 8-15,-10-1 31 0,-5 5-2 16,-14 11-7-16,-4 5-8 15,-10 12-38-15,-1 9-13 16,3 12-27 0,3 6-6-16,18 4-2 0,9-2 0 15,17-10 4-15,10-7 2 16,1-17 5-16,-4-8 4 16,-5-13 9-1,-12-2 12-15,-5-4 22 0,-12-4 11 0,-9 4 14 16,-3 5-7-16,-13 0-20 15,-9 3-12-15,-13 6-45 16,-7 4-35-16,-3 12-120 16,-2 6-75-16,12 16 126 15</inkml:trace>
  <inkml:trace contextRef="#ctx0" brushRef="#br0" timeOffset="-32122.2">9305 14468 1575 0,'2'-6'171'0,"-4"-4"104"0,-12 2-42 0,-16 4-117 0,-8 4-48 0,2 11-61 0,0 3-10 0,9 19-14 31,6 8-3-31,13 6-1 15,4 2 0-15,13-5-5 0,7-14-3 16,6-17 3-16,8-10 4 16,5-17 14-16,-1-11 6 15,1-16 3-15,1-13 2 16,1-11 11-16,1-7 10 16,-13-7 27-1,-2 0 16-15,-11-9 11 0,-9 0-5 0,-3 7-9 16,0 12-6-1,-3 29-9-15,-2 15 1 0,0 38-28 16,-6 12-16-16,-2 33-18 16,4 13-11-16,4 21 8 15,5 5 4 1,13 1-3-16,3-11-1 0,18-18-29 16,3-15-3-16,7-30 8 15,0-12 6-15,-6-21 33 16,-2-9 6-16,-3-16 5 15,-6-7 2-15,-2-10 6 16,2-2 1-16,-8 1 25 16,-10 3 10-16,-13 23 9 0,-17 12 0 15,-4 28-33-15,3 26-16 16,3 26-21-16,8 13-7 16,8 6 1-1,9-4 2-15,19-21-3 0,8-18-7 16,18-28-41-16,10-14-30 15,3-27-124 1,11-2-44-16,-10-33 134 0</inkml:trace>
  <inkml:trace contextRef="#ctx0" brushRef="#br0" timeOffset="-31374.86">5741 7895 640 0,'-4'3'172'0,"4"8"-45"0,-7 0 168 0,4 2-53 0,0 7-41 0,2 2-48 0,1 13-68 0,1 6-28 16,1 5-27-16,2 0-7 0,4-5-14 16,2-2-2-16,-2-9-3 15,3-11-2-15,0-11-31 16,0-8-47-16,1-22-334 15,1-8 264-15</inkml:trace>
  <inkml:trace contextRef="#ctx0" brushRef="#br0" timeOffset="-31246.74">5696 7720 1247 0,'-22'9'163'0,"6"2"89"0,3-4-116 0,4 1-57 0,7-8-73 0,2-10-5 0,5 2-106 0,6-9-88 0,5 1 109 16</inkml:trace>
  <inkml:trace contextRef="#ctx0" brushRef="#br0" timeOffset="-30946.59">5904 7827 771 0,'16'55'150'0,"-2"-1"132"0,-3 6-41 0,-3-8-99 0,-5-8-34 0,0-8-49 16,3-9-16-16,-1-11-13 0,5-7 2 0,-10-9 20 16,0-3 2-16,-3-8 18 15,-9-5 0-15,1-9-17 16,0-8-3-16,0-9-19 16,8 1-8-16,13-4-5 15,4 8-3-15,13 18-1 16,1 6 3-16,0 24-8 0,7 3 0 15,-6 11-11 1,-6 12-3-16,2 2 1 0,1 7-2 16,-4 6-15-1,3 3-35-15,0-11-148 16,1-7-261-16,7-26 267 16</inkml:trace>
  <inkml:trace contextRef="#ctx0" brushRef="#br0" timeOffset="-30771.86">6477 7971 1741 0,'0'14'132'0,"1"-8"38"0,4 1-11 0,6-9-108 0,5-4-20 0,7-9-20 0,4-2-7 0,11-7-121 16,9 1-110-16,7-9 123 0</inkml:trace>
  <inkml:trace contextRef="#ctx0" brushRef="#br0" timeOffset="-30267.73">6996 7870 1336 0,'-16'27'85'0,"2"3"28"0,1 3-11 0,8 6-43 0,4 1-20 16,9-3-25-16,3-4-14 0,16-17 6 0,2-13 5 0,13-17 12 15,5-13 18-15,-1-10 25 16,-2-3 12-16,-11-6 22 16,-6 7 0-16,-24 14-6 15,-6 1-9-15,-27 8-28 16,-10 4-16-16,-7-2-53 15,-4 9-30-15,7 3-38 0,11-1-24 16,22 0-71 0,11-2-19-16,17-15 5 15,17-4 24-15,8-1 95 16,9 4 40-16,9 10 30 16,7 10 5-16,-2 15 26 15,0 11 8-15,-12 15 4 16,-4 4 31-16,-12 1-2 0,-4 0 5 15,-8-9 22-15,-6-8-17 16,-13-9-1-16,-6-17 0 16,-3 2 3-16,-2-10-2 0,-9-18 1 15,-6-2-9-15,2-14-26 32,-4-10-14-32,10-4-28 0,4-4-8 15,14 4-17-15,8 12-35 0,10 5-118 16,4 3-70-1,12 8 113-15</inkml:trace>
  <inkml:trace contextRef="#ctx0" brushRef="#br0" timeOffset="-29453.79">8070 7692 1273 0,'-22'-2'177'0,"-13"-1"157"0,4-7-93 0,-10 4-80 0,3 4-58 15,5 10-67-15,6 10-32 0,9 15-12 0,0 5-4 0,14 7 0 0,4 1 2 0,16-11 0 16,8-10 0-16,9-15 0 15,8-10 2-15,2-10 5 16,1-12 4-16,-11-13 6 16,-8-4 2-16,-12-15 4 15,-5-6 4-15,-10-9 10 16,-7-7 5-16,-15-7 1 16,-3-9 1-1,-9-4-8-15,1 5-6 0,13 20 10 16,2 15 10-16,13 37-1 15,1 19-5-15,4 32-22 16,2 12-15-16,8 32-9 16,0 11 4-16,17 17 5 15,4 3 1-15,15-11 0 16,8-6 1-16,-2-32 0 0,3-13 1 16,-3-30 2-16,-6-7 3 15,0-22 6-15,-9-11 0 0,-5-18 4 31,-6-7 0-31,-7-7-3 0,-4-1 2 16,-9 6-2-16,-4 7-1 16,-6 23-5-16,-8 10-5 15,-5 29-7-15,2 10-5 16,-2 19 0-16,11 15 6 0,1 1 0 16,4-1 1-1,11-20 1-15,-1-9-8 0,16-20 5 16,4-5 2-16,9-14 4 15,2-7 3-15,3-3 0 16,8-2-2-16,3 9-1 16,-1 1-1-16,1 14 0 15,-13 2 0-15,-9 9-1 16,-9 2 0-16,-21 1 2 16,-2 3 3-16,-17-7 7 15,2-2 4-15,1-13 2 16,-1-2 19-16,10-17 14 15,7-6-2-15,16-14-3 16,9-10-22-16,13-9-21 16,2-6-4-16,7 1-51 15,-3 3-54-15,2 10-94 0,6 7 95 16</inkml:trace>
  <inkml:trace contextRef="#ctx0" brushRef="#br0" timeOffset="-9053.41">11269 8341 649 0,'0'-4'133'0,"0"-1"90"0,2 3-29 15,1-2-27-15,3 2-34 0,-2 0-17 0,3 4-22 0,-3 4-14 0,-3 8-32 16,2 5-10-16,4 13-20 15,-6 1-3-15,7 10-5 16,0-4-5-16,1-3-2 16,3-4-1-16,0-10 0 15,-2-5-1-15,-1-9-72 16,-1-8-60-16,-3-6 71 16</inkml:trace>
  <inkml:trace contextRef="#ctx0" brushRef="#br0" timeOffset="-8939.32">11216 8191 732 0,'3'-7'19'0,"0"-3"-57"0,5-7 20 0</inkml:trace>
  <inkml:trace contextRef="#ctx0" brushRef="#br0" timeOffset="-8565.77">11448 8165 760 0,'8'22'76'0,"9"0"40"0,-5 0-3 0,11 0-37 0,-3-2-30 0,-3-1-27 0,2-4 20 0,-9-4 40 0,-7-3 12 16,-3-8 21-16,-2 3-17 0,-4-13-32 16,-2-4-10-16,-3-2-21 15,0-6 2-15,5-6 0 16,6-2 1-16,3-2 9 0,10 1-1 16,1 6 6-1,8 4 3-15,-5 13-10 0,4 7-11 16,-4 12-18-1,-4 4-7-15,6 14-5 16,-2 1 2-16,-1 0 0 16,-2 3 2-16,5-8-63 15,-2-6-57-15,8-10-162 0,-1-7-206 16,0-15 274-16</inkml:trace>
  <inkml:trace contextRef="#ctx0" brushRef="#br0" timeOffset="-7428.47">11851 7971 1008 0,'-1'0'137'16,"-2"0"104"-16,1 3-51 0,2 9-83 0,5 9-27 0,4 3-33 0,4 1-11 0,4 3-10 0,5-6-10 0,5-7-1 15,5-8 14-15,-4-10 22 16,-3-9 8-16,-9-9 6 15,-5 1-9-15,-8-9-16 16,-4 1-8-16,-13-1-8 16,-7 4-5-16,-10 2-7 15,-7 2-4-15,0 2-12 16,0 3-3-16,16 13-3 16,6-5-1-16,16 8 1 15,2-3 1-15,17-5-1 16,6 4 1-16,8-1 3 15,8 5 0-15,8 8 2 16,0 8-1-16,-2 2 3 0,-12 6 0 16,-4 3 2-16,-12 0 3 15,-6 0 2-15,-2-12 4 16,-11-13 5-16,-2 4 1 0,-4-18 0 16,-3-7-2-16,-6-13-4 15,1-6-2-15,6-3-4 16,-3-8-3-16,8 4-5 15,3 0-4 1,2 6-74-16,10 4-43 16,15 9-97-16,8-1-79 15,6 5-80-15,5-2 25 0,-5 2 99 16,0-2 89-16,-14 1 231 16,-5 4 63-1,-14 6 93-15,-5 11 33 0,-6-2-20 16,-10 7-21-16,-6 8-72 15,-6 2-36-15,1 2-53 16,0 6-19-16,7 2-21 16,1 4-6-16,15 5-8 15,5 4-3-15,11-3 2 16,8-4 0-16,-4-12 3 16,2-4 2-16,1-12 3 15,-6-4 4-15,-2-13 6 16,-2-6 3-16,-8-9 3 15,2-9 1-15,-8-9-4 0,-2-4-4 16,0-9-3-16,-5-1-2 16,1-5-1-16,-3-3 0 15,0 5-2-15,3 5 8 16,3 21 30-16,2 13 6 16,-3 27 1-16,3 18-10 15,3 26-31-15,0 13-7 16,0 14-2-16,9 0 1 15,-1-7 1-15,9-5-1 16,10-18 1-16,2-13 0 16,8-19 3-16,3-9 4 15,-4-14 5-15,-6-9 1 0,-6-12 3 16,1-5 0-16,-11-2-3 16,-1-1 1-16,-10 1-2 15,-5 2-4-15,-5 21-5 16,-11 7-3-16,2 23-10 15,4 14-1-15,-2 10 0 16,6 4 2-16,9-4 5 16,9-5 2-16,12-13 1 15,2-6 1-15,4-11 4 16,-1-8 1-16,0-3 2 16,-1-3-1-16,-2-2-1 0,1 4-3 15,-4-4-2 1,-4-1-3-16,5 6 0 15,-1 1-2-15,1 2-7 16,-2 5-2-16,-12 1 2 16,-6 2 2-16,-2 0 12 0,-2-11 5 15,-1-1 0-15,-2-9-11 16,-1-21-55-16,4-13-58 16,7-26-295-16,11-4 249 15</inkml:trace>
  <inkml:trace contextRef="#ctx0" brushRef="#br0" timeOffset="-6456.41">11206 9075 1254 0,'0'0'141'0,"0"0"89"16,0 1-20-16,-1 6-86 0,4 5-34 0,5 20-46 0,1 9-19 0,7 22-22 0,0 3-2 0,4 7-2 15,1 2 3-15,1-4-58 16,-2 2-50 0,-2-10-68-16,-6-10-40 0,-9-12-10 15,-3-12 42-15,-6-17 70 16,-11-12 46-16,-1-20 102 15,-4-18 34-15,2-25 43 16,-1-10 15-16,6-16 14 16,4-6-7-16,11 7 10 15,12 2 8-15,18 27-2 16,-5-1 1-16,9 30-40 16,-8 8-23-16,-7 14-43 15,5 14-18-15,-15 5-9 16,-7 3-3-16,-7 11-6 15,-14 2 4-15,-8 11-8 16,-4 2-4-16,-7-3-24 16,2 3-41-16,9-12-105 0,3-4-58 15,13-18-263 1,8-6 273-16</inkml:trace>
  <inkml:trace contextRef="#ctx0" brushRef="#br0" timeOffset="-5961.23">11563 8684 927 0,'0'-19'181'0,"-5"6"159"0,-3 13-158 16,8 11-26-16,0 16-77 0,0 9-25 0,8 13-25 0,-2 9-4 0,2 7-8 15,2-2-3-15,2-1-8 16,4-10-5-1,6-13-7-15,5-7-12 0,5-23-9 16,-1-9 0-16,9-16 7 16,1-6 10-1,-2-12 13-15,-4-7 3 0,-4-4 8 16,-5-5 10-16,-14 6 18 16,-10 3 7-16,-15 11 3 15,-4 6-11-15,-7 16-23 0,-1 7-9 16,1 12-18-16,2 11-4 15,8 12 0-15,3 0 1 16,12-3-1-16,7-9-2 16,8-15 4-16,3-11 2 0,-3-16 9 15,0-5 6 1,-5-10 2 0,0-3 2-16,-7 0 4 0,3 4 1 15,-6 7 2-15,-1 3 0 16,0 24-12-16,0 0-3 15,-1 25-5-15,-1 7-4 16,2 15 3-16,5 7 1 0,6-5-2 16,3-8-25-1,11-18-89-15,2-12-73 0,2-15 91 16</inkml:trace>
  <inkml:trace contextRef="#ctx0" brushRef="#br0" timeOffset="-5346.91">12268 8379 1188 0,'-19'5'157'0,"0"11"176"0,-8 4-154 0,-4 13-49 0,-1 4-46 0,-1 7-60 0,8-3-13 0,7 8-7 0,9 3-3 16,14-11-2-16,12 6-4 15,8-23-5 1,7-7 2-16,10-17 3 0,-1-5 2 16,2-14 6-1,1-8 2-15,-6-9 1 16,-6-5 1-16,-6 2 2 0,-5-5 3 16,-15 3 9-16,-1 3 6 15,-16 2 14-15,-10 9 3 16,1 14 1-16,-2 10-5 0,-2 17-10 15,1 8-7-15,-1 14-13 16,7-2-4-16,6 5-9 16,11 5-2-16,9-12 0 15,5 1 1-15,4-10 1 16,2-5 0 0,4-7 3-16,-1-5 0 0,-1-6 3 15,4-3 2-15,-6-10 2 16,2-4 1-16,-1-8-1 15,1-4 0-15,-3-2 1 16,-3 1 0-16,-10 5 0 16,2-1-1-16,-7 6-4 15,1 1-1-15,-2 8-3 16,0 11-2-16,5-2-2 0,1 13 0 16,-1-6-1-16,4-2 0 15,1 10 1-15,-2-5 2 16,3 8 1-16,0 6 2 15,-2-5-1 1,-3 5-8-16,-1-3-62 0,-3 2-40 16,-1-1-159-16,-1-4-239 15,-6 4 304-15</inkml:trace>
  <inkml:trace contextRef="#ctx0" brushRef="#br0" timeOffset="-4336.62">12707 8496 540 0,'-4'3'200'0,"-2"0"150"0,3-1-58 0,1-2-31 0,-6 6-95 0,4-3-38 0,-6 5-58 0,4 2-15 16,-2 5-28-16,3 1-14 16,1 9-13-16,0 1-3 15,3 2 0-15,1 0 2 0,0-6 4 16,-3-4 1-16,3-10 1 15,0-7 1 1,0-1 5-16,-5-8 0 0,5-9 0 16,5-2 0-16,-2-12-8 15,8 2 0-15,3 2-1 16,2-1 0-16,6 7 1 16,-5 7 0-16,2 14-3 15,-3 5-1-15,-5 15 1 16,0-1 0-16,-8 3 3 15,-3 1 1-15,2-3 0 16,-4-4 2-16,-2-13 1 0,4-3 2 16,-8-3-1-1,9-10-1-15,2-3-5 16,-3-4-2-16,13 1-1 16,-2 6-3-16,3 7-3 0,5 5 0 15,-6 4 0-15,-1 8 2 16,3 8 3-1,-1 4 2-15,0-2 1 0,0-7-1 16,-1-12 2 0,3-2-2-16,-1-16 2 15,1-3 1-15,0-5 0 0,-11-7 2 16,7 5 0-16,-7-2 2 16,-7 4-1-16,4 12 0 15,-10 10-3-15,5 5-2 16,0 19-3-16,-3-4-2 0,2 4 0 15,4 0 1-15,2-13 0 16,1-1-1 0,10-5 2-16,-2-3 1 0,-2-4 3 15,2-7 1-15,-4 1 0 16,2-1 0-16,0 6-2 16,-4 4-1-16,6-1-2 15,-1 4-2-15,2 3 1 16,4 2 0-16,1-3 3 15,4-4 0-15,-2-10 1 16,1-4 3-16,-5-13 2 16,-1-3 0-16,-3-9 23 15,-2-7 16-15,-6 2 21 16,1-7 12-16,-6 6-21 16,-3 4-16-16,-1 17-26 15,6 22-15-15,-5 9-8 0,4 21-3 16,-1 29-1-16,2 12 3 15,2 10 2-15,1-2 6 16,6-10-59-16,2-7-47 0,4-16-130 16,-1-10-126-16,-2-7 202 31</inkml:trace>
  <inkml:trace contextRef="#ctx0" brushRef="#br0" timeOffset="-4154.37">13155 8382 1280 0,'15'10'123'0,"7"-2"97"0,7-8-135 0,4-2 7 0,-1-9-56 0,4-2-14 0,-1-2-210 15,4-1 141-15</inkml:trace>
  <inkml:trace contextRef="#ctx0" brushRef="#br0" timeOffset="-3587.96">11989 9452 747 0,'-2'9'164'0,"-1"7"258"0,5 6-234 0,-1 9-42 0,4 7-43 16,3 6-77-16,3-3-17 0,1-3-8 0,1-6-1 0,1-10-25 0,-3-8-42 0,-3-8-191 16,2-4 158-16</inkml:trace>
  <inkml:trace contextRef="#ctx0" brushRef="#br0" timeOffset="-3465.95">11949 9370 1300 0,'-8'4'80'0,"2"-2"80"0,6-4-184 0,0-10-58 0,13-10 44 0</inkml:trace>
  <inkml:trace contextRef="#ctx0" brushRef="#br0" timeOffset="-3163.49">12265 9429 388 0,'6'54'88'16,"0"-5"75"-16,7 0-30 0,-7-14-23 16,1-5-19-16,1-18-16 15,1-4 15-15,-9-8 21 16,5-6 7-16,-12-8 25 16,-5-7-1-16,1-11-6 15,-2-4-8-15,12 0-36 16,2 1-13-16,12 13-21 15,3 8-9-15,6 11-4 16,0 6-8-16,0 17-22 16,-5 1-7-16,-1 12-5 15,-3 0 0-15,-1 2-14 16,2 0-32-16,-1-2-90 16,-2-2-55-16,3-1-336 15,-1-3 313-15</inkml:trace>
  <inkml:trace contextRef="#ctx0" brushRef="#br0" timeOffset="-2732.71">11501 10163 1335 0,'8'-8'165'0,"-8"0"120"0,2 8-43 0,-5 8-105 0,-5 8-47 0,6 17-71 0,-6 5-10 0,8 14-13 0,0 1-1 16,0 4 3-16,5-3 2 15,-8-9-66-15,8 1-43 16,-5-16-111-16,-2-5-65 15,-1-10-120 1,-4-15-51-16,-4-18 254 16</inkml:trace>
  <inkml:trace contextRef="#ctx0" brushRef="#br0" timeOffset="-2460.68">11435 10426 734 0,'0'-65'109'0,"11"2"137"0,3 2-26 0,23 14-20 0,0-2 11 0,11 17-41 0,-3 5-25 0,-4 19-63 0,-4 8-30 0,-15 12-32 15,-3 5-10-15,-13 7 7 16,-4 2-5-16,-12 1 10 16,-6 2-1-16,-9-3-12 15,-2 0 5-15,-10-6-8 16,0-7-3-16,7-5-1 16,3-2-2-16,21 0-12 15,6 5-2-15,21 11 5 16,1 7 3-16,11 5 9 15,2 4 3-15,-1-2-3 16,1-7-2-16,0-7-50 16,-7-6-60-16,7-12-201 15,-2-10 172-15</inkml:trace>
  <inkml:trace contextRef="#ctx0" brushRef="#br0" timeOffset="-2175.92">12034 10179 1333 0,'-20'18'169'0,"3"6"135"0,-2 11-177 16,3 1-33-16,13 5-66 0,3-3-13 0,16-7-18 0,7-8-5 16,9-12 6-16,4-11 2 15,8-10 36-15,-1-1 21 0,-24-9 43 16,9-1 19-1,-11-7 1-15,-4-4-15 0,-2-1-32 16,-17-3-17 0,-21-4-27-16,-5 1-6 0,-5 4-21 15,-1 7-15 1,3 20-52-16,5 8-44 0,5 19-109 16,3 8-110-16,12 1 180 15</inkml:trace>
  <inkml:trace contextRef="#ctx0" brushRef="#br0" timeOffset="-1980.9">12372 10125 1218 0,'13'8'163'0,"-5"11"118"0,-2 4-83 0,0 12-77 0,-6 9-59 0,2 8-51 0,-2 3-5 0,0 4-5 16,1-7 3-16,1-11-79 15,-2-5-61 1,2-19 75 0</inkml:trace>
  <inkml:trace contextRef="#ctx0" brushRef="#br0" timeOffset="-1571.76">12371 10127 1252 0,'9'-23'154'0,"5"8"123"0,2 0-46 0,11 8-67 0,6-3-32 0,5 4-45 16,3-1-19-16,-3 3-13 15,-8 5-18-15,-7 1-17 16,-9 7 1-16,-10 9 3 16,-8 2 1-1,-16 10-3-15,-5-6 1 0,-12 1-13 16,-4-1-2-16,5-2-4 15,3-5-2-15,11-4-5 16,8-4-8-16,15-4-6 16,7-2-5-16,19 0 2 15,6 0 6-15,10 1 13 16,4 0 7-16,-1 4 5 16,6 3 6-16,-8 3 5 0,-5 7 3 15,-21 1 14-15,-7 10-3 16,-24-1 6-16,-14 7-3 15,-10 3-20 1,-14-5-1-16,2-3-9 0,-3-7-9 16,5-14-62-16,-1-6-47 15,3-12-129 1,5-13-62-16,13 0 162 0</inkml:trace>
  <inkml:trace contextRef="#ctx0" brushRef="#br0" timeOffset="-907.25">11713 10947 1020 0,'4'-13'134'0,"1"0"132"0,-2 2-7 0,-3 11-43 0,0-1-30 0,0 2-72 0,0 4-31 0,3 14-48 16,2 3-12-16,8 16-12 0,1 8-10 15,8 4 0-15,0-4-1 16,-3-2 2-16,2-6 1 16,-9-13 1-16,-4-1 1 0,-3-9 2 31,-5-5 2-31,-8-4-9 0,-5-4-8 16,-7-7-21-16,-10-6-12 0,-6-5 2 15,2 4 6-15,1-9 18 16,3 5 12-16,10 4 10 15,7-2 6-15,8 3 11 16,13 6 8 0,10-11 7-16,7 3 0 15,13-1 4-15,0-2-12 0,7 10-14 16,1 0-4-16,2 9-16 16,-6 3-34-16,-2 5-130 15,-1 4-108-15,-4-9 131 16</inkml:trace>
  <inkml:trace contextRef="#ctx0" brushRef="#br0" timeOffset="-400.46">11643 11683 554 0,'-4'-2'94'0,"-4"1"62"0,4-2 18 0,0 3-10 0,4-5 5 0,-3 3-5 0,1 1-12 16,2-1-5-16,0-4-17 15,-2 0-16-15,4 4-41 16,4 0-21-16,2 6-34 0,3-1-12 15,5 6-5-15,5 4-1 16,1-5-1-16,6 1-2 16,11-2 14-16,-1-6 4 15,5-2 8-15,3-9 10 16,-7-1-8-16,1-2-2 16,-14 2-4-16,-5 5-7 15,-21 4-57-15,0-4-57 16,-14 6-214-16,-5 3 177 0</inkml:trace>
  <inkml:trace contextRef="#ctx0" brushRef="#br0" timeOffset="-181.77">11779 11697 1437 0,'0'-1'158'0,"0"-1"111"0,0 0-33 0,1 2-94 0,1 4-46 0,3 13-70 0,1 7-9 0,4 10-15 0,-6 4-2 0,1 6-10 15,0 1-15-15,-5-1-51 16,0-5-37-16,-5-3-155 16,0-4-207-16,-3-5 276 0</inkml:trace>
  <inkml:trace contextRef="#ctx0" brushRef="#br0" timeOffset="19.53">11579 12076 1240 0,'9'8'152'0,"0"-2"158"0,9-1-86 15,10 1-35-15,7 0-27 0,8 1-56 0,4-3-30 0,-8 1-37 0,2 1-17 0,-4 5-31 16,-4-4-26-16,-3 4-65 15,-3-8-42-15,1-3-127 16,3-5-66 0,-5-22 183-16</inkml:trace>
  <inkml:trace contextRef="#ctx0" brushRef="#br0" timeOffset="353.45">12216 11869 1083 0,'-2'0'192'0,"-7"0"224"0,-8 2-133 0,-6-1-74 0,-2 10-50 0,-2 4-88 0,2 5-36 16,1 10-32-16,10 3-9 15,13 7-9-15,2-1 1 16,21 5-2-16,7-6 2 16,10-13 0-16,2-6-1 0,7-20 3 15,-6-12 3 1,-4-11 5-16,0-4 9 15,-11-2 20-15,-5-5 15 16,-8-4 26-16,-1-2 6 16,-7-3-9-1,-3-1-11-15,-12-3-17 0,-4 3-7 16,-8 8-9-16,4 7-6 16,-7 25-26-16,-1 10-21 0,2 23-59 15,4 13-46-15,0 9-104 16,3 3-76-16,5 11 175 15</inkml:trace>
  <inkml:trace contextRef="#ctx0" brushRef="#br0" timeOffset="550.84">12208 12192 579 0,'5'-17'167'0,"-8"-5"206"0,6-11-74 0,-8-7-57 0,11 6-16 15,7 4-33-15,0 8-15 0,7 9-37 16,2 7-27-16,2 12-55 15,-8 0-22-15,7 21-24 16,-7 3-8-16,8 14-5 0,-1 4-4 16,4 2-44-1,0-3-28 1,9-6-81-16,1-6-74 0,0-16 130 16</inkml:trace>
  <inkml:trace contextRef="#ctx0" brushRef="#br0" timeOffset="59276.38">15559 5320 440 0,'-5'3'81'0,"-8"2"80"0,2-1-27 0,0 3-25 0,3-4-6 0,4 0-5 16,4-3 6-16,4 0 1 0,3 0-11 16,-4-2-19-1,0 2-13-15,-3 0-23 0,0 0-2 16,0 2 4-16,-3 6-1 0,11-3 2 16,0 1 1-16,11-1-5 15,4-1 2-15,4 0-1 16,3-3 6-1,8-1-4-15,6-1 6 16,13-4-9-16,9 3-9 16,15-1-8-16,10 3-11 0,13 0-5 15,4 5-3 1,5 3-1-16,-6 3 0 16,4-5 1-16,12 0 0 0,5-4 3 15,-5-2 8 1,-8 0 5-16,-11-5 2 0,-17 2 1 15,-11 0-6-15,-28 1-5 16,-19 1-22-16,-28 1-85 16,-2-8-82-16,-12 6 90 15</inkml:trace>
  <inkml:trace contextRef="#ctx0" brushRef="#br0" timeOffset="59989.48">15562 6138 737 0,'9'-1'125'0,"2"1"125"0,2-2-22 0,-5 2-38 0,-5 0-14 0,-1 0-30 0,-4 2-12 0,-6-2-37 16,0 1-21-16,-3 2-39 16,-1-1-16-16,1 0-13 15,6 1-2 1,5-2-3-16,2 2 0 16,7 5-2-16,5-1 1 0,8 2-1 15,10 2 2-15,12-5 3 16,14 2 1-16,21-3 9 15,11 1 0-15,33 1-9 16,7-1-1-16,7-3-8 16,8 2-4-16,10-5 6 15,5 0 0-15,6-5 0 16,0-3 2-16,-13 2 1 16,-3-2 0-16,-21 5 0 15,-20 3 0-15,-37 0-13 16,-27 1-42-16,-33 3-131 15,-9 3-110-15,-23 6 143 16</inkml:trace>
  <inkml:trace contextRef="#ctx0" brushRef="#br0" timeOffset="60611.65">15576 6949 1106 0,'-6'1'59'0,"-5"7"47"0,-3-1-39 0,-13 0 11 0,-2 3-7 15,4-9-2-15,0-1 3 0,15-6 15 0,7 1-6 0,11 4-30 16,10-1-13-16,18 4-24 15,8-1 3-15,27 7 16 16,11-5 6-16,41 1 7 16,25 0-5-16,40 1-18 15,9 6-5-15,23-5-12 16,-11 1-1-16,-22-6 0 16,-8 2 1-16,-29-1 3 15,-20 0 0-15,-20 4-32 0,-25-3-55 0,-42 5-174 16,-16 0-233-16,-37 4 264 15</inkml:trace>
  <inkml:trace contextRef="#ctx0" brushRef="#br0" timeOffset="61058.95">15504 7901 503 0,'-32'-12'134'0,"-1"-1"153"0,17-4-81 0,5 1 7 0,14-3-38 0,10 0-29 0,20-1-42 0,5 4-5 0,4 8-15 16,9 2-13-16,-1 9-32 0,9 5-14 16,28 6-17-1,21 11-4-15,55 7-1 0,12-1-1 16,19-10 0-16,13-4 2 15,-20-15 1-15,-8-2 0 16,-12-2 1-16,-11-6 0 0,-19 5-1 16,-17-6 1-1,-35-1-24-15,-29 4-40 16,-33-5-100-16,-15 3-111 0,-22-5 141 16</inkml:trace>
  <inkml:trace contextRef="#ctx0" brushRef="#br0" timeOffset="61453.25">15488 8690 1164 0,'-11'-5'71'0,"3"2"72"0,6 0-26 0,2-2 25 0,11 2-8 16,13-3-20-16,6 4-15 0,30-4-17 0,8 4-10 0,42 1-32 0,24 1-8 0,48 9-21 0,5-6-4 0,19 7-7 0,-3-7 0 15,-23-2-12 1,-10 1-25-16,-17-2-79 0,-15 2-95 16,-6 4 114-16</inkml:trace>
  <inkml:trace contextRef="#ctx0" brushRef="#br0" timeOffset="98401.62">18340 3506 411 0,'0'0'145'0,"-1"0"152"0,1 3-25 0,-13 7-74 0,-1-2-50 0,-5-2-70 0,1 0-15 0,9-1 5 16,9-5 3-16,0 0 10 0,2 2-9 0,1-1-14 0,-3 4 1 15,0 1-6-15,3 5 4 16,0 2-8-16,6 1-7 16,9 5-12-16,-1 0-6 0,13 0 13 15,10 1 3 1,2-5 0-16,7-4-3 16,13-7-19-16,1-1-7 15,1 1 0-15,3-4 3 16,-9 1 0-16,-11 7 1 15,-15-3 1-15,-12 0-5 0,-16-4 0 16,-8 4 0-16,-15 7-3 16,-9-2 0-16,-18 9-4 15,-6 1-1 1,-12 10-2-16,-4 7-1 0,-10 4-2 16,1 4 1-16,5 1-3 15,-1 1-2-15,13-6-14 16,8-4-8-16,16-12-25 15,12-8-27-15,27-9-54 16,16-11-50-16,13-14-263 16,17-10 268-16</inkml:trace>
  <inkml:trace contextRef="#ctx0" brushRef="#br0" timeOffset="98701.65">19209 3569 1030 0,'2'-6'157'0,"3"4"129"0,-1 2-12 15,0 7-49-15,-4 1-45 0,3 6-74 0,-3 6-27 0,1 9-45 0,4 5-17 0,-2 6-10 16,2 7-3-16,1-1-2 0,-3 0 0 0,2-7-11 0,1-9-39 0,-2-5-130 16,5-3-142-16,-4-15 164 15</inkml:trace>
  <inkml:trace contextRef="#ctx0" brushRef="#br0" timeOffset="99006.16">19549 3572 1161 0,'-4'11'93'0,"-8"2"25"0,1 4-13 0,0 10-11 0,-2 6-40 0,13 4-24 0,8-3-3 0,14-2-9 15,6-5-5-15,9-10 5 16,2-8 10-16,-6-9 26 16,0-4 9-16,-9-12 10 15,-8-5-2-15,-4-4-5 16,-4-6 2-16,-8-9 0 16,-9-1-6-16,-23-8-21 15,6 5-22 1,-8 16-32-16,0 9-12 0,-3 27-28 15,-4 6-21-15,2 13-74 16,1-5-71-16,25 11 117 16</inkml:trace>
  <inkml:trace contextRef="#ctx0" brushRef="#br0" timeOffset="99345.23">19987 3650 1157 0,'-6'0'99'0,"-7"1"77"0,4 2-54 0,2 7 8 0,3-1-55 0,8 9-61 0,4 4-5 0,14 1-5 15,5 4 3-15,11-2 19 0,5-7 10 0,10-10 35 16,-4-5 10-16,0-8 3 15,-8-6 10-15,-22-5-7 16,-2-6-4-16,-15-5-2 16,-5 4-14-1,-11-4-26-15,-21 5-10 0,-16 6-29 16,-4 7-11 0,0 15-23-16,-2 8-33 15,16 0-88-15,13 8-75 0,20-7 114 16</inkml:trace>
  <inkml:trace contextRef="#ctx0" brushRef="#br0" timeOffset="100373.05">20811 3697 373 0,'-18'2'133'0,"2"-1"117"16,2 1 6-16,2 1-39 0,4-3-35 0,8 0-31 0,1-2-15 0,6-2-42 0,-1-4-15 0,3 5-29 0,2 1-5 16,1 0-9-16,2 1-4 15,3-6 2-15,7 1 1 16,12-6-2-16,0-6 1 16,4 2-6-1,-1 1-7-15,-9-1 3 0,-5-1-5 16,-15-1 5-16,-2 4 1 15,-18 1 2-15,-12 1 3 16,-6 2-11-16,-20 6-8 0,-4 5-11 16,-1 12-9-16,-1 15-3 15,7 8-3-15,14 7 2 16,4 4 3-16,21-6 1 16,8 0 3-16,16-6 2 15,9-7 2-15,16-7 2 16,7-8 4-16,7-12 1 15,-1-1 0-15,-4-3-1 16,2-5-1-16,-16 5 0 16,2-3 0-16,-14 1 3 15,-10 2 0-15,-9-2 4 16,-5-1 1-16,-2-4 1 16,-1 2 0-16,2-3-3 15,-6-6-1-15,7-2-4 16,0-6-3-16,7 1-3 15,7 2-4-15,3 5-1 0,7-2 0 16,4 11 5-16,5 3 0 16,0 8-1-16,1 12 0 0,-1 11-3 15,-5 0 1 1,-3 11 1-16,1-5 3 0,0-1 3 16,0-8 1-16,0-12 2 15,3-4-2-15,-7-10-49 16,-2-8-43-1,-7-8-130-15,-2 0-112 16,-5-7 182-16</inkml:trace>
  <inkml:trace contextRef="#ctx0" brushRef="#br0" timeOffset="100644.04">21763 3205 955 0,'0'9'178'0,"-12"1"60"0,9 4-7 0,3 8-44 0,1 7-85 0,7 10-13 0,-8 13-28 16,8 9-23-16,-5 9-17 15,4 2-10-15,0-5-1 16,-3-4-28-16,-1-10-127 15,-2-2-202-15,4-2 184 16</inkml:trace>
  <inkml:trace contextRef="#ctx0" brushRef="#br0" timeOffset="101107.45">21552 3576 875 0,'3'0'199'0,"-9"0"-96"0,4-4 255 0,1 3-182 0,6-1-10 0,6 2 1 0,7 0-70 0,6 2-32 0,9-1-23 15,2 1-1-15,-2 7-16 16,11 1-7-16,-14 3 0 16,5 4-4-16,-3 10-8 15,-9 6-4-15,1 8-6 16,-2 0-1-1,-6 1-1-15,-5 3 5 0,-5-14 0 16,2-4-1-16,-2-13 3 16,1-4 3-16,-7-10 13 15,1-5 3-15,-9-13-6 16,0-4-4-16,0-14-10 16,2-5-2-16,6-8-1 15,5-3-3-15,12 6-1 16,7 7-2-16,4 14 3 0,5 9 1 15,-1 14 5 1,4 4 0-16,2 12 4 0,0 4 1 0,-3 5-2 16,-7 4 0-16,-12 3 0 15,-5-2-1-15,-9 7 2 32,-2-7 0-32,-4 1-2 0,1-7-1 15,6-8-34-15,8-8-44 16,11-9-147-16,5-11-239 0,8-10 265 15</inkml:trace>
  <inkml:trace contextRef="#ctx0" brushRef="#br0" timeOffset="101279.94">22213 3249 1796 0,'-3'0'2'0,"-5"0"16"0,-6-5 17 0,6-3-17 0,13-3-38 0,3 0-234 0,11 5 173 0</inkml:trace>
  <inkml:trace contextRef="#ctx0" brushRef="#br0" timeOffset="101823.18">22467 3607 1264 0,'-5'14'113'16,"2"-1"12"-16,2-8-8 0,1-2 12 16,6-5-63-16,3-1-10 15,7 0-8-15,5-8 0 16,2 1-7 0,4-1-5-16,-2-3 6 15,-3 3-7-15,-7-5 20 0,-11 2 10 16,-8-3-4-1,-15-5-7-15,-11 8-28 16,-6 2-18-16,-1 24-26 0,4 6-4 16,3 19-1-16,10 7 3 15,5 2 8-15,11 1 1 16,18-8 4-16,10-4 1 0,15-14 5 16,8-6 2-16,5-10 3 15,0-5 2-15,0-11 3 16,-1-3 2-16,-5-8 9 15,-7-3 3-15,-10-5 9 16,-3-8 2-16,-13 1-8 16,0 1-6-1,-13 16-15-15,-8-2-9 0,6 22-16 16,-1 9-3-16,16 8 0 16,10 13 4-16,6 2 15 15,7 4 2-15,-1 0 2 16,-7 1 0-16,-7-1 1 15,-6-1 1-15,-10-5 5 16,-6-4 4-16,-18-5 5 16,-8-2 1-16,-16-7-2 15,-6-4-2-15,-14-8-18 16,-2-1-33-16,-2-9-122 0,-6-2-91 16,7-1 124-16</inkml:trace>
  <inkml:trace contextRef="#ctx0" brushRef="#br0" timeOffset="131688.01">17848 5085 513 0,'-10'-10'81'0,"-2"-1"87"0,1 3-63 0,4-1-8 0,-4-1-4 0,0 4 5 16,-3 0-8-16,-5 3 7 0,0 9-4 0,-3 0-15 0,3 5-26 0,0 2-12 0,7 1-13 0,5-1 0 15,7-1 11-15,4-1 10 0,19 2 11 16,4 1-2-16,14 7-9 16,10 4-12-16,16 14-21 15,15 7-9-15,24 11-6 16,6 6 0-16,0 8-1 16,-3-2 0-1,-13 2 0-15,0-4 1 0,7-6 0 16,1-9 4-1,-11-6 2-15,-6-7 1 0,-27-7 3 16,-14-1 0-16,-21-9 0 16,-6-1-1-16,-16-15-25 15,-3-4-30-15,-3-1-125 16,-7-9-121-16,9-4 157 16</inkml:trace>
  <inkml:trace contextRef="#ctx0" brushRef="#br0" timeOffset="132125.74">18911 5394 385 0,'-17'-2'110'0,"3"-1"127"0,-1 0-12 0,3 3-26 16,7 3-17-16,-4-1-33 0,2-1-16 0,6 1-28 0,-2-1-13 0,3 7-24 16,3-3-6-16,-3 5-13 0,1 2-5 0,6 7-4 0,2 3-7 0,10 7-4 0,9 5-1 0,10 4-6 15,2 0-3 1,4 3-3-16,-5 0-6 15,-2-3-4-15,-6-2 0 0,-4-6 1 16,-3-3 2-16,-12-5 3 16,-1 0 7-16,-11-3 14 15,-8 0 5-15,-9-3 5 16,-16 1-4-16,-8 2-16 16,-10-2-6-16,-16 7-11 15,-11 3-2-15,-13 6-5 16,-9-2-30-16,6 6-107 15,2 2-60-15,-18-3 88 16</inkml:trace>
  <inkml:trace contextRef="#ctx0" brushRef="#br0" timeOffset="138221.81">1969 9705 680 0,'5'0'64'0,"-10"10"45"0,1-1 9 16,-6 7-24-16,4-2-3 0,0 1-13 0,2-6-7 0,3-7-2 0,2-1 0 0,4-1-12 16,8 0-11-16,4 5-18 15,-6 3-4-15,7 6 3 16,-6-1 3-16,2 2 2 15,4-4 1-15,1-9 1 16,3 4 0-16,1-14 5 16,7-1-2-16,2 1-9 15,4-8-3-15,2 7-10 16,-3-1-3-16,4 7-5 0,1 2 0 16,1 4-3-16,6 0-4 15,4 5 1 1,2-2 1-16,2 0 0 15,2-4 1-15,-2-2-1 16,-4 0 0-16,-2-5 0 16,-3 2 0-16,-2 0 1 15,-2-2 0-15,7 5-2 16,5 0-1-16,9 2-2 16,3 1-1-16,7 2 1 15,-7 1 2-15,-3 2 2 0,-8 1 0 16,-4-1 0-16,-1-6 1 15,2-5 0-15,0-13 0 16,4-1 0-16,8-1 0 0,9 6-2 16,7 1 0-16,2 9-3 15,-11 2 13-15,-1 3 7 16,-13 7 1 0,-4-4 5-16,1 2-15 15,0-5-5-15,1-2-1 0,5-1 0 16,4-1 0-1,-2-2 0-15,1 0-2 0,-3 4 1 16,-3 1 0-16,0 4 5 16,1 2-2-1,0-3-2-15,2 1-1 0,5-4-3 16,-2-1 1-16,10-2 0 16,5-1 1-16,-2 2 0 15,-3 0 0-15,-16 6 4 16,-9 2-38-16,-3 6 25 15</inkml:trace>
  <inkml:trace contextRef="#ctx0" brushRef="#br0" timeOffset="141613.25">15567 12170 77 0,'3'-3'12'15,"-3"2"15"-15,0-4-19 0,-3 3 36 0,1 2 50 0,-4 0 91 0,6 3 33 0,-3 1 2 0,-2-3-40 16,-3 2-74-16,6-3-28 0,2 2-23 15,-1 1-3 1,1-3-1-16,1 0-2 16,9-6-8-16,-7 3-2 0,5-2 2 15,-3 2-1-15,-2 6-3 16,8 3 0-16,2-4-12 16,-2 7-1-16,4-4 11 15,1 0 3-15,5-1 15 16,2-4 0-16,6-4-7 15,1 1-8-15,9 3-14 16,2 0-2-16,-1 1-10 16,1 5 0-16,-5 2-6 0,3 3-1 15,-1-1-2 1,5 1 0-16,7-5-2 16,5 0 0-16,5-6 5 15,0-1 5-15,-3-5 11 16,-3 1 4-16,-1 3 4 15,6 2-7-15,-2 0-2 16,4 0 1-16,1-1-2 0,2-2 4 16,-4-4-2-16,0 4-8 15,-5-6-4-15,-2-1-2 16,-6 5-7-16,-3-7 4 16,-6 1-2-16,-10 0 0 0,-4 4-1 15,-8 0-34-15,-7 5-107 31,-7 2-77-31,2 6 96 0</inkml:trace>
  <inkml:trace contextRef="#ctx0" brushRef="#br0" timeOffset="145963.54">13877 12123 345 0,'-6'-2'111'0,"-7"7"114"0,-1-2-45 0,-5 10-55 0,2 0-15 0,-4-1-21 0,4 2-14 0,4-7-18 0,4-1-8 15,9-6-18-15,0-2-6 0,6-7-13 16,7 4 5-16,1-4 18 16,0 7 6-16,2 2 4 15,3 2-7-15,8 10-17 16,3 3-6-16,7 5-8 31,11-4-1-31,15-4 2 0,6 1 3 16,12-7 8-16,2 1 2 15,-13-7-1-15,-7 0-3 0,-16 0-1 16,-11 1 2-16,-18 4 18 16,-6 1 8-16,-12-1 6 15,-7 1 1-15,-11-3-16 16,1 1-7-16,-13-6-8 15,-2-7-4-15,-17-6-6 16,-7-2-3-16,-22-5-4 16,-5 3-3-16,2 0-2 0,4 7-2 15,15 8-1 1,12 4-1-16,15 4 1 16,10 2-2-16,19-1-12 15,6-2 4-15,19-2 11 16,15 2 10-16,22-6 33 0,13 0 4 15,19-2 1-15,4-1 1 16,-1 3 4-16,-7 0-5 16,-24 3-6-16,-11 5-8 15,-22 1-13-15,-13 0 7 16,-14 4 6-16,-10-1-5 16,-15 1-100-16,-16-3-93 0,-30 8 84 15</inkml:trace>
  <inkml:trace contextRef="#ctx0" brushRef="#br0" timeOffset="150862.19">15616 10846 950 0,'1'-22'127'0,"6"6"116"0,0 0-26 0,3 5-43 0,-7 5-31 0,-5 4-44 0,-4 2-17 15,0 11-21-15,-4 2-12 0,-2 9-25 16,-1 0-9 0,4 3-10-16,2-1-3 15,9-5 0-15,1-5 6 0,16-11 9 16,0 0 5-16,3-1 7 15,13 1 7 1,-5 0 3-16,-3 7-1 16,-1 2-5-16,1 2-8 0,-14 4-11 15,-1 5-2-15,-15 7 1 16,-9 3-3-16,-12 5-4 16,-1 2-20-16,-13 1-64 15,2-2-46-15,-4-4-130 16,-7-10-184-16,4-12 257 15</inkml:trace>
  <inkml:trace contextRef="#ctx0" brushRef="#br0" timeOffset="151046.12">15647 10718 1580 0,'6'-13'205'0,"7"13"124"0,-10-3-102 0,4-2-37 0,-4-1-101 0,-2-13-33 0,15 5-43 0,8-3-11 16,14 1-30-16,1-6-49 16,10 3-134-16,3 1-138 15,13 15 183-15</inkml:trace>
  <inkml:trace contextRef="#ctx0" brushRef="#br0" timeOffset="151700.66">16737 10724 901 0,'32'-8'140'0,"-4"-3"75"0,2 10-37 0,-5 1-20 0,4 1-55 0,-1 2-17 0,-6 1-19 0,4-1-1 0,0 0-20 15,-5-3-8-15,-2 0-16 16,-2 5-11-16,-9 14-3 16,-2 7-2-1,-7 19-6-15,-9 7-1 0,-10 14-25 16,-1 6-21 0,-12 7-54-16,3 3-67 15,0-5 95-15</inkml:trace>
  <inkml:trace contextRef="#ctx0" brushRef="#br0" timeOffset="152995.06">16996 4629 491 0,'0'-2'119'16,"0"1"120"-16,-3 2-26 0,1 7-53 0,-2-5-22 0,-3 5-25 0,6-6-6 0,1-1-12 0,0-1 0 0,8-1-10 15,-2-1-5-15,0-2-11 16,2 4-13-16,-6 6-14 16,2 2-6-1,-4 11-6-15,-4 6-4 16,-1 7-12-16,0 5-3 16,-4 3-6-1,1-1-1-15,5-6-2 0,1-4 0 0,2-10-3 16,0-13-14-1,2-4-93-15,2-6-73 0,4-10 91 16</inkml:trace>
  <inkml:trace contextRef="#ctx0" brushRef="#br0" timeOffset="153580.17">17198 4607 466 0,'-3'3'100'0,"-8"3"112"15,0 5-33-15,-2 0-20 0,0 2-11 0,7-3-11 0,-2-7-12 0,7-2-26 0,2-1-9 16,4-4-22-16,6-3-4 0,0 1-6 16,0 0-7-1,3 1-8-15,-3 3-6 0,8 2-6 16,3 0-5-16,5 5-15 15,3 1-3-15,-3 1-5 16,0 2-1-16,-7 4 1 16,1 1 0-16,-10 2 3 15,-5 4 4-15,-11 4 6 16,-7-2 3-16,-12 9 5 0,-3-2-7 16,-9 6-7-1,3-5 2-15,0-5-8 16,6 0 5-16,11-9-2 15,5 3-5-15,8-7-2 16,3 1-1-16,5-2 3 16,6-5 6-16,17 5 2 15,10 0 1-15,6 0-7 0,5-9 0 16,-2 3-2-16,6 1-2 16,-9-3-55-16,-2 11-81 15,-12-9 78-15</inkml:trace>
  <inkml:trace contextRef="#ctx0" brushRef="#br0" timeOffset="160798.55">2410 9622 212 0,'0'6'49'0,"0"5"46"0,-4 2-44 16,1 3-32-16,2 1-11 0,-2 2-6 0,1-5-3 0,2-3-3 0,-3-5-2 0,3-4 4 15</inkml:trace>
  <inkml:trace contextRef="#ctx0" brushRef="#br0" timeOffset="161529.18">2391 9731 478 0,'1'-7'106'0,"-1"6"123"0,0-2 2 0,0 1-26 0,-1 2-31 16,-2-2-71-16,-1 2-27 0,-4 8-35 0,-1-1-7 0,1 4-1 0,-1-5 0 0,1 0 18 15,3-6 7-15,-8 0 9 0,2-8-3 0,-4-3-17 16,-7 5-10-16,-10 5-18 0,-4 1-4 15,-15 4-9-15,-9 1-2 16,0-2-3-16,0-8 0 16,5-12-2-16,8-8-2 15,9-16 0-15,8-8 4 0,8-5 13 16,5 4 12 0,5 1 29-1,0 2 5-15,2 4-5 0,6 2-7 16,-6 3-27-16,4 4-8 15,4 2-5 1,2-1-2-16,8 4-5 0,5 3-1 16,9 2-6-16,6 2 0 0,16 3 5 15,12-3 3-15,12 3 15 16,-1-1 5-16,3-1 4 16,-10-1-2-16,3-5-8 15,-2-1-5-15,2 2-5 16,2 4-1-16,5 8 0 15,2 3-1-15,-2 10 0 16,-7 2 0-16,-11 5 1 16,-5 7 0-16,-8 6 7 15,-1-2 1-15,0 7 3 16,-5 1 5-16,-4 2-2 16,-1-2-1-16,-4 4-2 15,1-2-6-15,-1-1-4 16,-2 9-1-16,0 1-2 0,2 4 1 15,-12 4 1-15,-2-2 2 16,-10 1 1-16,-5 0-6 16,-9 2 5-16,-2 4-2 15,-6 3-2-15,-2 2 0 16,2 7-6-16,0-2-1 0,0-2 0 16,3-7 5-16,-5-9 2 15,-3-8-1 1,-7-1 0-16,-10-9 5 15,-1-4-21-15,-2 2-13 0,-10-13-61 16,12-1-51-16,-19-7-85 16,3-1-114-16,9-12 192 15</inkml:trace>
  <inkml:trace contextRef="#ctx0" brushRef="#br0" timeOffset="164062.44">19350 6141 403 0,'-7'-4'130'0,"3"0"135"0,-7 0-30 0,1 4-58 0,-1 0-28 16,2 9-52-16,-4 2-10 0,0 3-26 0,2 1-15 0,2-4-9 16,6 0-1-16,3-10 14 15,5 2 8-15,4-3 18 16,-1-1 5-16,-3-1-11 16,-1 2-7-16,0 0-23 0,-3 0-9 15,1 0-11-15,2 0 3 16,9-1 11-1,8-1 7-15,12-1-3 16,12 1-4-16,11-1-11 16,7 0-10-16,5-5 1 15,-8 2-3-15,-7-4-1 16,-6 3-1-16,-12 2-2 16,-3 5 0-16,-9 3-2 15,-2 3-2-15,-4 2-1 16,-4 0 0-16,1-2 1 0,0 1-1 15,2-6 1-15,5-2 0 16,-4-6 4-16,3-5 2 16,-5-7 8-16,-3-5 8 0,-7-7 4 15,0-10 1-15,-5-8-3 32,0-8-8-32,-7-9-7 0,4-7-1 0,-1-4-4 15,-4-2 0 1,-3 8-3-16,1 8-4 15,4 14-4-15,-2 11-3 0,6 11-4 16,2 7 0-16,7 4-7 16,-3 2-8-16,6 3-28 15,-5 5-22-15,-2-2-85 16,-3 6-36-16,3 2 102 16</inkml:trace>
  <inkml:trace contextRef="#ctx0" brushRef="#br0" timeOffset="165346.51">19328 4899 839 0,'-5'6'122'0,"-3"0"88"0,6 1-15 0,2-6-63 0,0 1-24 0,2-1-20 0,6 6-13 0,-3 1-19 16,-2 6-9-16,-3 14-23 15,-3 4-8-15,-8 9-13 16,1 1-3-16,2-1-30 16,-1-1-37-16,7-10-90 15,-1-5-55-15,3-11-168 16,0-12 205-16</inkml:trace>
  <inkml:trace contextRef="#ctx0" brushRef="#br0" timeOffset="165727.63">19287 4955 713 0,'-3'-37'135'0,"-2"-1"127"0,5 6-32 0,6 4-58 0,5-1-18 15,10 1-18-15,5-3-7 16,9 5-14-16,3 6-14 0,0 7-36 15,0 2-21-15,0 13-32 16,-8 6-8 0,-7 4-4-16,-7 4-1 15,-10 9 1-15,-6 0 0 16,-19 2 2-16,-1 0-3 16,-13-3-4-16,0-7-1 0,1-7-2 15,-1-6 3 1,8-7 3-16,4-5 1 0,9 0 1 15,1 2 0-15,11 6-7 16,-5 0-4-16,8 11-3 16,6 10-1-16,9 5 4 15,4 3 6-15,6 5 3 16,2-5 0-16,7-1 2 16,-3-3 0-16,-4-2-46 15,-3-5-34-15,-6-5-119 16,-7-7-175-16,2-2 217 15</inkml:trace>
  <inkml:trace contextRef="#ctx0" brushRef="#br0" timeOffset="165956.08">19777 4626 1118 0,'5'-3'123'0,"0"3"67"0,1 1-36 0,4 18 2 0,-10 5-55 0,4 12-35 0,1 11-11 0,-3 9-28 15,1 4-10-15,5-2-12 16,-5 0-2-16,0-6-34 16,5-1-36-16,1-9-208 15,4-1 168-15</inkml:trace>
  <inkml:trace contextRef="#ctx0" brushRef="#br0" timeOffset="166534.39">19418 5518 365 0,'3'-3'124'0,"-2"2"132"0,6 1-8 0,-6 4-50 0,2-2-24 0,4 4-28 15,-3 2-16-15,3 5-28 0,-3 6-23 16,-4 6-49-16,-3 7-14 15,-5 5-14-15,2 3-1 16,-2 1-23 0,0-5-23-16,7 0-75 0,-1-7-55 0,2-12 93 31</inkml:trace>
  <inkml:trace contextRef="#ctx0" brushRef="#br0" timeOffset="166927.83">19571 5597 544 0,'0'-4'118'0,"4"-1"162"16,4 2-97-16,5-5 27 0,3 3-36 0,-1-3-52 0,6 3-14 0,-1 5-39 0,-2 2-20 0,9 9-29 16,-7 2-8-16,-3 1-7 15,-4 3-1-15,-13 5 3 16,-9 4 2-16,-7 3-2 16,-9 5-2-16,-4 0-10 15,-2-4-5-15,2-1-1 16,12-6 0-16,6-4 4 15,11-3 0-15,14-7 0 16,0-1 1-16,19-3 4 16,2 0-1-16,11 0-2 0,4 1 5 15,4-3-80-15,0 3-55 16,6 2 75-16</inkml:trace>
  <inkml:trace contextRef="#ctx0" brushRef="#br0" timeOffset="196098.58">18170 6484 676 0,'-2'0'118'0,"-4"0"82"16,3 0-13-16,0-4-77 0,3-3-22 0,0-1-5 16,3 1-1-16,1 6-2 0,-4 1 2 0,-1-8 1 0,-5 8 0 0,-17 1 1 0,-2 6-11 0,-11 5-25 15,-4 3-12-15,1 10-24 16,-2 3 0-16,6 12-6 15,5 2-4-15,7 6-1 16,10-1-1-16,10-5-3 16,6 3 0-16,14-17-2 15,6-3-1 1,10-12-23-16,-2-7-28 0,4-9-51 16,3-5-27-16,-4-11-49 15,11-1-3-15,-3 1 41 16,-7-3 33-16,-8 9 93 0,-7 0 62 15,-15 4 84 1,-2 4 29-16,-6 4 17 16,-2 1-16-16,-11 4-56 15,4 4-31-15,-4 5-33 0,2 3-15 16,4 9-14-16,3 2-2 0,7 1-3 16,6 0-1-1,16-9 1-15,5-4 5 0,6-9 14 16,0-6 11-1,3-11 22-15,-7-7 12 0,-4-4 21 16,-9-4-4 0,-18-3 6-16,-1 2-10 0,-21 8-39 15,-1 1-7 1,-6 8-35-16,-9 1-10 16,-7 7-31-16,4 2-31 0,8 5-79 15,9 1-61-15,26-6-184 16,4 2 220-16</inkml:trace>
  <inkml:trace contextRef="#ctx0" brushRef="#br0" timeOffset="196568.89">18479 6690 783 0,'6'11'171'0,"1"0"122"0,-6 3-105 0,1 2-4 0,-2 8-90 0,1 3-28 16,-1 9-35-16,0 0-17 0,0 0-10 0,2 1 0 0,-2-7 0 0,0-8-3 16,-2-10 35-16,2-10 15 0,-3-10 29 0,3-6 18 0,-1-18-8 0,4 1-7 0,8-7-18 0,1-1-17 15,7 9-26 1,-6 8-8-16,-4 12-14 15,2 10 0-15,0 14-4 0,-1 8-3 0,-4 10-2 16,2 3-1-16,-3-1-2 16,3-5 3-16,-5-7 6 15,5-7 3-15,-3-11 8 16,-4-4 3 0,4-11 2-16,1-5 3 0,4-5-3 15,-1 1-1-15,8-1-3 16,1 4-1-16,5 9 1 15,0 7 0-15,-1 10-1 16,0 5-1-16,-2 13-4 16,-4 6-1-16,-2 3-4 15,-1 5-16-15,-4-3-77 16,-4-3-54-16,-2-8-321 16,5-2 277-16</inkml:trace>
  <inkml:trace contextRef="#ctx0" brushRef="#br0" timeOffset="197203.19">19050 6849 808 0,'3'0'189'0,"-3"5"165"0,-3 9-162 0,-2 4-3 16,4 15-84-16,-6 0-30 0,1 6-29 0,5-1-18 0,-7-5-20 0,4-3-2 0,3-12 10 16,-1-9 12-16,2-9 20 0,-1-1 12 0,4-7-3 0,-3-16-4 15,5-4-15-15,7-7-8 16,1-3-4-16,6 10-12 15,0 6-4-15,-8 6-5 0,1 16-5 16,1 8-1-16,-8 11-4 16,1 6-2-1,-3 3-19-15,-3 1-4 0,2-7 2 16,-2 0 2-16,8-17 22 16,-4-4 5-16,7-4 5 15,1-7 2-15,-1-1 7 16,3-1 1-16,-2-1 0 15,3 5-1-15,-1 0-7 0,2 7-3 16,-4 4-3-16,1 2-1 16,-2 4-1-16,1 4 2 15,3-4 0-15,4 1 2 16,-2-10 7 0,0-8 4-16,2-9 19 15,-5-7 11-15,-1-3 19 16,-2 2 5-16,-3 9-16 15,0 3-10-15,-5 13-23 0,-3 8-9 16,0 18-1-16,0 5-2 16,0 7-4-16,5-7-2 15,9-5-16-15,2-10-25 16,9-10-69-16,0-8-48 16,-1-9-244-16,4-3 234 0</inkml:trace>
  <inkml:trace contextRef="#ctx0" brushRef="#br0" timeOffset="197448.78">19503 6690 1886 0,'-10'0'87'15,"-1"-1"-11"-15,7-1-5 0,-4-9-52 0,6-3-75 0,4-5-324 0,9 0 246 16</inkml:trace>
  <inkml:trace contextRef="#ctx0" brushRef="#br0" timeOffset="197714.74">19739 6588 1495 0,'-3'8'166'0,"-3"1"133"15,3 2-91-15,1 5-7 0,-1 4-64 16,-2 10-61-16,1 7-18 16,0 13-35-16,0 10-8 15,-3 6-9 1,-4 4-2-16,7-3-4 0,-1 0 0 16,8-18-9-16,7-8-17 15,10-16-36-15,2-11-25 0,8-14-79 16,5-10-28-1,3-15-243-15,1-6 252 0</inkml:trace>
  <inkml:trace contextRef="#ctx0" brushRef="#br0" timeOffset="197846.61">19640 6834 1548 0,'-8'1'131'0,"7"1"86"0,13 1-84 0,10-3 1 0,22-6-55 0,1 1-31 0,11-8-24 0,-2-1-40 15,0-3 14-15</inkml:trace>
  <inkml:trace contextRef="#ctx0" brushRef="#br0" timeOffset="-214134.87">2111 10620 485 0,'0'-3'106'0,"0"0"109"0,0 1-91 15,0 2-5 1,-1 3-16-16,-1 2 0 16,4 3-1-16,4-3-20 15,5-4-5-15,10 6-1 16,2-7 3-16,15 0-13 0,8 0-3 15,6 0-13 1,6 6-8-16,17 5-7 16,-1-2-4-16,-8 4-7 15,-1 0-2-15,-16-1-3 16,-16-2 0-16,-5-7 0 16,-11-3 2-16,-6-2 10 15,1-4 3-15,-12 0 5 0,-16-7-1 16,-14 2-11-1,-11-2-6-15,-32 10-11 16,-6 3-7-16,-12 5-9 0,-4 8-5 16,2-2-5-16,0 1 0 15,5 1 4-15,7 3 4 16,13-7 4-16,13-1 0 16,25-3-1-16,29-5-4 0,-9 0 8 15,34 3 4-15,14 0 11 16,9 2 6-1,15-2-3-15,1 2-4 0,9-5-7 16,-4 0-2-16,-2-3-2 16,1-1 0-16,-9 4 3 15,2-4 1-15,-18 7 2 16,-4-3 2-16,-17 1 5 16,-18 1 4-16,-3 0 8 15,-16-2 1-15,-18-2-1 16,-15-4-6-16,-10-2-10 15,-4 3-2-15,-8-9-6 16,2 4 13-16,10-1-45 16,14 0-1-16,21 11-4 15,22 0-19-15,10 0 48 0,14 0 1 16,32-1 6-16,7-9 7 16,17 2-1-16,13 4-1 15,7-1-1-15,3-1-15 0,-9 1-47 16,-4 5 38-16</inkml:trace>
  <inkml:trace contextRef="#ctx0" brushRef="#br0" timeOffset="-192938.03">13445 17584 1500 0,'-16'2'86'15,"3"1"28"-15,7 3-44 0,-2 2-20 0,0 3-12 0,-1-1 1 0,-1 1 1 0,6 1-17 0,-3 1-4 0,12 1-10 0,8 8-3 0,17-4 2 16,15 7 1-16,15 0 4 16,13-1 2-16,18-7 11 15,17-6 5-15,38-9 3 16,14-7 2-16,17-8-7 16,4-10-7-16,19-7-11 15,4-7-3-15,28-2-6 16,11 1 0-16,-8 5-2 0,17 6-2 15,-7 13 1 1,-15 12-2-16,2 6 1 16,-19 8-1-16,-32 7 3 0,-7-5 1 15,-37-1 2 1,-15-5 3-16,-18-2 5 16,-18-3 4-16,-35-3 9 0,-15-3 9 15,-34-9 18-15,-12 2-6 0,-34-6-26 16,-28-3-20-16,-33 5-36 15,-21 2-3-15,-16 4 3 16,-12 8-2-16,-21 3-19 16,-8 2-11-16,-24 7-9 15,-6-2 4 1,2 1 23-16,-9-5 17 0,3-3 31 16,10-1 15-16,13-9 28 15,3 6 11-15,24-10 15 16,7-2 0-1,23 5-5-15,19 0-7 0,18 1-15 16,3 2-9-16,19 2-21 16,10-5-10-16,29 9-39 15,14 1-19-15,17 6-26 16,13 1-4-16,36 9 28 16,17 4 25-16,43 4 47 0,14 6 23 15,30-2 28-15,21-8 11 16,33-5 11-1,9-9-9-15,33-11-19 16,-6-3-17-16,13-13-23 16,12-2-4-16,-28-7-2 15,-5 1-1-15,-15 5 0 16,-31-3 1-16,-28 1-1 0,-25 7 1 16,-52 1-2-1,-23 2-8-15,-35 1-7 0,-20-4 2 16,-34-5 3-16,-21-2 9 15,-38-4 7-15,-28 3 1 0,-39-4 4 16,-10 2-2-16,-33 4-4 16,-14 1-9-16,-24 9-44 15,-37 7-62-15,-32 7-184 16,-33 10 165-16</inkml:trace>
  <inkml:trace contextRef="#ctx0" brushRef="#br0" timeOffset="-188022.81">8397 12090 376 0,'-2'0'101'0,"0"0"101"0,1 1-28 0,1-1-8 0,0-6-9 0,0-2-17 15,1-9-39-15,3-4-16 0,0 3-29 16,-4 0-3 0,0 7 14-16,-4 6 12 15,0 5 12-15,0 2-4 0,-1 3-26 16,5-4-17-16,0 2-22 16,0-3-4-16,9-4 5 15,9-1 1-15,18-3 11 16,13 2-4-16,24-5-10 15,12 0-5-15,14 4-11 16,4 3-2-16,-6 8-1 16,-5 1 0-16,-4 11-2 15,-1-3 2-15,0-2 0 16,0 0 0-16,-23-7 2 16,-4 3-1-16,-20-6 4 15,-10-2 0-15,-10-4 5 16,-12-1 4-16,-19-2 4 0,-14 1 0 15,-32 6-4 1,-22-2-4-16,-30 9-5 0,-11 5-1 16,-6-5-2-1,3 4-2-15,-14-2 0 16,0-4-2-16,6 7 1 16,12-7-1-16,34-1-3 0,24 3-3 15,23-14-3 1,16 5 0-16,26 1 1 0,0-9 2 0,19 8-1 15,13-6-1 1,6 9 2-16,16 8 1 16,19 9 0-16,16 19 1 0,15-9 2 15,5-2 0-15,1-6 2 16,-12-9 0-16,-2-2 2 16,-7-8 0-16,-3 0-1 15,-5 1 0-15,-27-2-106 16,-10-3-111-1,-33 1 119-15</inkml:trace>
  <inkml:trace contextRef="#ctx0" brushRef="#br0" timeOffset="-177820.33">3885 10674 316 0,'-3'0'56'0,"1"0"71"0,0-3 0 0,2-1-2 0,-1 3-11 0,-1-1-40 0,-4-1-25 0,-2 8-28 0,-5-2 8 15,2 5 22-15,-1-2 11 0,5-6 21 16,4 0-3-16,5-5 0 15,4-2 2-15,-1 2-8 16,4-5-6-16,-4 6-19 16,3-4-9-16,-3 5-11 15,3-1-4-15,3 4-4 16,1 0 1-16,13 4-5 16,5 2 7-16,13 0 7 15,4-3 5-15,1-1 12 16,-6-2-4-16,-2-2-4 15,-6 1-4-15,-10-2-11 16,-8-5-3-16,-13 5-1 16,0-5 0-16,-6 5-1 0,-8 1-2 15,-6 2-4-15,-9 0-3 16,-21 0-2 0,1 0-2-16,-25 0-2 15,2-2 0-15,-5-4-2 16,4 0-1-16,17 1 2 15,12 2-5-15,23 3-8 0,9-2-1 16,18 1-8-16,9 1 5 16,18 1 5-16,13 2 7 15,12 4 6-15,6-4 2 16,4 6 3-16,-2 2-3 16,-15-1-2-16,-7 4 1 0,-22-3 1 15,-6-3 1 1,-17-6 2-16,4 6 3 0,-19-8 1 15,-5-4 1 1,-14-4-2-16,-4-1-4 16,-15-7-3-16,-7-4-2 0,4 2-4 15,10 4 0-15,9 6-3 16,18 8-3-16,11 3-4 16,6 7-2-16,23-1 0 15,14-5 1-15,24-4 8 16,7-7 7-16,6-10 10 15,-8 0 4-15,-12 2 1 0,-7 3-5 16,-21 2-3 0,-11 9 0-16,-19 5-10 15,-14 7-38-15,-15 12-348 16,-17 5 264-16</inkml:trace>
  <inkml:trace contextRef="#ctx0" brushRef="#br0" timeOffset="-171663.91">15540 12915 469 0,'-2'-2'80'0,"-6"2"59"0,4 2-27 0,-6 7-36 0,-1-4 3 0,5 1 29 0,-2-4 14 16,5-2 6-16,4 0-8 0,9-10-32 16,-2 1-19-16,9 3-34 15,-7-2-10-15,2 6-13 16,6 2-2-16,-3 5 0 16,7 3-1-1,7 4 0-15,-2 1 0 0,12-2 1 16,-1 0 4-16,14-6 14 15,-2 1 6 1,1-6 3-16,-2 0-4 16,-16-5-12-16,-3 1-4 0,-21 0 1 15,-5-2 3-15,-22 6-2 16,-7 2-2-16,-16 6-16 16,-10-2-5-16,-4 3-8 15,-5 1-2-15,2-5 3 16,1-4 4-16,0-4 3 15,-3-2 4-15,12-4 1 0,10 4 1 16,20-1 0 0,18 4 1-16,18 2 6 0,13 2 5 15,12 1 5 1,3 2 1-16,-2-4-3 16,0 4-3-16,-5 3-5 15,2-5-2-15,-3 0 0 16,-5 2 0-16,-4-5-1 15,-9 0 0-15,-10-3 17 0,-10 3 4 16,-13-8 8-16,-11 1-2 16,-10 1-17-16,-6-3-7 15,10 9-12-15,-6-2-1 16,16 7-5 0,2 1-8-16,13 5-57 0,7 2-57 0,23 1 70 15</inkml:trace>
  <inkml:trace contextRef="#ctx0" brushRef="#br0" timeOffset="-155753.34">2350 7884 731 0,'0'8'76'16,"0"-2"50"-16,0 2 1 0,0-5-42 0,0 7 5 0,0-6 14 0,0 6-1 16,1 9-8-16,1 6-12 0,3 14-37 0,-1 10-16 0,-1 14-19 0,4 12-5 15,-4 19-3-15,2 4-1 16,3-5-1-16,-4-5 1 0,4-21-7 16,-3-9-27-16,0-19-87 15,-4-10-83-15,-1-15 100 16</inkml:trace>
  <inkml:trace contextRef="#ctx0" brushRef="#br0" timeOffset="-155483.98">2184 8482 951 0,'0'0'90'0,"3"3"65"0,5 3 6 15,3 11-34-15,-5 2-6 0,1 5-19 0,-4 6-26 0,-2 5-30 0,3-2-7 16,3-2-23-16,-2-1 0 0,5-11 13 0,2-6 13 0,3-15 32 0,7-10 9 15,4-15 3-15,8-9-15 0,0-15-19 0,6-1-13 0,5-8-20 0,-2-4 1 0,-5 0-13 16,0 6 0-16,-11 8-49 16,-5 5-77-16,9 15 69 0</inkml:trace>
  <inkml:trace contextRef="#ctx0" brushRef="#br0" timeOffset="-154179.91">14284 15725 156 0,'-5'-3'40'0,"1"-7"67"0,4 1 33 0,1 3 28 0,4-4 80 0,-2 7 13 0,-3 1-22 0,0 2-21 0,0 0-46 16,-1 4-15-16,-6 5-27 16,3 4-2-16,2 4-35 15,-4 5-20-15,1 8-30 16,2 8-18-16,-2 11-8 15,5 6-7-15,8 17 1 16,-3 4-5-16,4 6-4 0,5 5-2 16,-4 1-54-1,-1 10-62-15,-6 1-97 16,-3-1-23-16,-3-21-97 16,-3-20-109-16,-2-35 279 15</inkml:trace>
  <inkml:trace contextRef="#ctx0" brushRef="#br0" timeOffset="-153804.61">14191 15656 1162 0,'3'1'102'0,"-3"2"62"0,0 7-27 0,-1 4-33 0,-9 8-17 0,-4 6-27 0,-3 4-10 0,-18 6-29 16,0 1-10 0,-4-3-10-16,1-2-1 0,11-17-4 15,5-4-1-15,13-13-1 16,2-10 2-16,15-10 4 16,6-14 8-16,21-8 22 15,8-4 16-15,12 0 33 16,5 1 11-16,-5 5-6 15,-6 7-4-15,-10 13-30 16,-2 7-16-16,-11 13-10 16,-2 13-12-16,-2 15-6 15,-4 8-1-15,-6 13-23 0,2 6-34 16,-1 8-128-16,4 8-267 16,4-1 260-1</inkml:trace>
  <inkml:trace contextRef="#ctx0" brushRef="#br0" timeOffset="-129332.45">11796 15656 423 0,'-9'12'135'0,"4"2"144"0,-3-3-34 0,7-4-67 0,1 1-28 0,4-7-38 0,11-1-8 0,3-9-7 0,9-5-5 16,10-10-12-16,7-6-7 15,20-8-20-15,7-9-7 16,19-5-21-16,7-5-8 16,-3-8-8-16,9 2-1 15,1 0-1-15,2 5-2 0,-7 14-2 16,-23-1 2-16,-18 12-1 15,-17 8-10 1,-25 9-54-16,0-1-50 16,-23 4-208-16,-13 1-162 15,-9 5 258-15</inkml:trace>
  <inkml:trace contextRef="#ctx0" brushRef="#br0" timeOffset="-129108.31">12642 14881 822 0,'14'-6'117'0,"11"-2"103"0,12 3-34 0,15 2-23 0,1 3-11 0,10 3-4 0,-7 2-14 0,-7 14-35 15,-10-3-18-15,-9 11-35 16,-10 1-13-16,-9 5-8 16,-1 5-2-16,-12-3-3 15,-6 2 1-15,-4 4-7 16,-2-4-1-16,-7-3-6 15,4 1-1-15,-4-8-37 16,-1-2-34-16,-13-3-107 0,-1-8-119 16,-19-7 161-16</inkml:trace>
  <inkml:trace contextRef="#ctx0" brushRef="#br0" timeOffset="-128382.19">10375 15876 906 0,'-3'-8'60'0,"-2"1"24"0,-3-4-28 0,-1-2 8 0,4 3 45 0,0 1 26 0,-1 3 36 16,1 4-1-16,-4 2-48 0,7 10-33 15,0 20-50 1,2 11-19-16,-1 26-19 0,-9 6 2 16,3 6-3-1,-1-2 0-15,-2-14-7 16,-2-11-11-16,4-14-36 0,3-11-20 16,-6-18-68-16,9-9-12 15,-6-25 6-15,2-10 21 16,3-23 75-16,0-13 48 15,9-19 51-15,8-3 14 16,12-2 32-16,-1 9-2 16,17 23 22-16,9 9 7 0,9 19-14 15,1 9-17-15,-13 21-38 16,-6 13-13-16,-20 15-13 16,-6 6 2-16,-19 13 0 15,-10 6-3-15,-10 7-3 16,-10 5-5-16,-5-7-5 15,-5-5-2-15,1-14-4 16,7-12-2-16,10-11 0 16,10-3-4-16,12-1 3 15,8-1 3-15,14 7 6 16,6-1-2-16,10 13-5 16,3 4-3-16,-5 2-1 15,2 1-21-15,-2-5-82 0,-2-4-71 16,9-8-166-16,7-4-107 15,-3-19 244-15</inkml:trace>
  <inkml:trace contextRef="#ctx0" brushRef="#br0" timeOffset="-127799.44">10854 16097 1036 0,'-12'2'151'0,"1"4"123"0,8 0-120 0,-4 9-39 0,17 3-57 0,4-2-23 0,8-2-22 0,5-4 1 16,-7-10 10-16,4-6 8 16,0-10 11-16,-1-2-5 0,-7-7-1 15,-2 0-7-15,-12 1-4 16,-2-1 5-16,-10 3-5 16,-10 3 3-16,-8 6-11 15,-9 4-4-15,-1 18-10 16,1 10-4-1,7 24-10-15,4 6-3 0,7 17-1 16,10-4 1-16,11-4 6 16,5-6 0-16,19-16-1 15,8-11 0-15,4-18 3 16,2-7 2-16,-2-11 6 16,-1-8 1-16,0-6 4 15,-6-5 1-15,2 1 2 0,-4 2 0 16,-4 10-2-1,-8 6-1-15,-7 9-3 16,-4 4-1-16,-6 11-2 16,-8 9-2-16,-3 8-3 15,2 3 0-15,1-6-2 16,2-8 1-16,4-12 1 0,4-3-1 16,5-11 4-16,3-10 1 15,4-2 11-15,2-8 8 16,9 2 24-16,2 4 6 0,1 4 2 15,5 5-7-15,1 5-29 16,-1 4-7 0,3 17-10-16,-9 15-1 0,-2 15-19 15,-4 6-21-15,2 7-60 16,4 1-54-16,-3-7-191 16,-2-10 200-16</inkml:trace>
  <inkml:trace contextRef="#ctx0" brushRef="#br0" timeOffset="-127093.79">11922 16272 1243 0,'-11'-9'159'0,"-4"-2"117"0,-11 1-129 0,-7-4-44 0,2 8-61 0,-4-4-22 16,13 10-5-16,3 5-2 15,6 19-7 1,1 10-4-16,4 10-8 16,3 2-5-16,5-8-4 0,8-8-3 15,5-17-1-15,2-7 2 16,3-16 11-16,4-5 5 16,0-15 18-16,0-2 16 15,-3-6 22 1,-5 2 13-16,-3 0 2 0,-6 3-13 15,-3 15-15 1,-2 15-14-16,1-2-19 0,-2 21-6 16,-3 14-8-16,3 6-3 0,1 4 5 15,0-2 3-15,5-7-1 16,2-9-1 0,3-12 0-16,3-4-1 15,2-14 3-15,3-3 0 0,5-8 2 16,3-3 2-16,7 5 0 15,-3-4 1-15,-2 9 0 16,-3 7-2-16,-11 7-1 16,-4-1-2-16,-8 10-4 0,-2 2-2 15,-5-2-1 1,0-2 2-16,2-2 2 16,3-7 0-16,1-2 0 15,-1-7-1-15,7-6 4 16,-4-4 0-16,8 1 0 15,3 2 0-15,2 5-1 16,0 3-1-16,4 8-2 0,-6 8-2 16,1 9-3-16,-4 4-8 15,-3 5-15-15,-4 0-1 16,7-11 1-16,-4-5 9 16,4-12 18-16,3-9 3 15,-3-3 6-15,-2-5 2 0,1 2-1 16,-5 1-1-16,4 3-5 15,4 4-4-15,1 7-38 16,2 6-34 0,7 7-132-16,6 1-140 15,15 2 194-15</inkml:trace>
  <inkml:trace contextRef="#ctx0" brushRef="#br0" timeOffset="-126479.82">12542 16263 804 0,'15'11'99'0,"7"1"58"0,3-12 7 0,10 0-39 0,4-6-14 0,-9-11 0 0,10 6 1 0,-14-5-11 16,-8-3-3-16,-9 6-25 15,-14-6-15-15,-9 7-20 0,-6 2-10 16,-10 4-9-16,-2 4-5 16,1 9-11-16,4 7-5 15,3 19-13-15,8 8-4 0,9 10-16 16,5 1-24 0,13-8-96-1,13-6-56-15,12-16-53 0,8-10 12 16,13-15 105-1,-2-9 60-15,-3-11 74 0,-1 0 17 16,-12-2 46-16,-4-1 40 0,-15 4 81 16,-2-3 42-16,-18 3 12 15,-8 6-30-15,-10 5-74 16,-2 11-43-16,-4 11-63 16,-1 7-15-16,6 16-21 15,0-4-13-15,19-1-17 16,10-7-5-1,15-14 9-15,2-12 12 0,3-15 25 16,0-7 10-16,-4-14 8 16,-2-10 5-16,1-16 19 15,-3-18 15-15,-1-15 36 16,-5-10 18-16,-10 3 23 16,-4 5-8-16,-10 30-25 15,5 27-10-15,-7 41-53 16,-1 19-20-16,-3 45-24 15,0 18-26-15,4 42-35 16,4 13-2-16,6 10-102 0,1-16-27 16,26-23 115-16</inkml:trace>
  <inkml:trace contextRef="#ctx0" brushRef="#br0" timeOffset="-125803.23">10316 16800 1135 0,'2'0'179'0,"-2"-1"124"0,2 2-71 0,-2 3-36 0,0 5-64 0,1 4-30 0,-1 6-52 0,-1 7-19 0,-1 17-26 0,2 1-7 16,3 8-8-16,5 2-13 16,-2-8-64-1,7-7-46-15,-2-14-149 16,10-4-169-16,2-18 261 16</inkml:trace>
  <inkml:trace contextRef="#ctx0" brushRef="#br0" timeOffset="-125633.55">10244 16698 1356 0,'-6'-11'82'15,"-4"1"23"-15,1 4-51 0,9 0-72 0,0 0-33 0,11 4-73 0,5-4-64 0,10 7 98 0</inkml:trace>
  <inkml:trace contextRef="#ctx0" brushRef="#br0" timeOffset="-125411.6">10566 16927 815 0,'11'45'143'0,"0"1"124"0,-10 0-115 16,-1-2-38-16,-1-12-52 16,-7-9-19-16,6-12-19 15,2-11 1-15,5-16 6 16,1-6 4-16,7-12 11 15,3-4-1-15,6-3 19 16,5 9 14-16,1 10 11 16,5 10 1-16,-4 19-27 15,2 6-18-15,-1 15-33 16,-3 10-7-16,0 13-43 16,-2 1-26-16,0-3-94 15,-3-4-92-15,7-13 144 16</inkml:trace>
  <inkml:trace contextRef="#ctx0" brushRef="#br0" timeOffset="-125133.55">11356 16960 1350 0,'-19'-3'144'0,"-8"3"99"0,-1 1-40 0,-2 10-84 0,-3 10-38 0,6-1-49 15,5 5-16-15,14 1-15 0,0-6-4 16,19-2-2-16,11-3 4 0,10 3 6 16,7-1 7-16,2 0 10 15,2 5 1-15,-13 4 0 16,-5 0 5-16,-23 6 1 16,-9-4-2-16,-26 4-8 15,-11-1-25-15,-8-5-58 16,-5-12-41-16,4-14-138 15,2-11-95-15,20-18 183 16</inkml:trace>
  <inkml:trace contextRef="#ctx0" brushRef="#br0" timeOffset="-124914.5">11599 16670 1201 0,'16'7'200'0,"-4"8"149"0,-8 16-143 16,-4 10-55-16,-4 14-76 0,0 7-21 0,-4 3-33 0,6 1-12 15,2-5-9-15,2-2-8 16,1-12-82-16,3-4-71 0,-3-13 85 16</inkml:trace>
  <inkml:trace contextRef="#ctx0" brushRef="#br0" timeOffset="-124592.27">11385 17004 1475 0,'4'-6'95'15,"12"-1"54"-15,5-2-27 0,18-2-14 0,7-7-2 0,9 4-18 0,5-6-8 0,5 13-28 16,6 0-14-16,-10 11-13 15,2 17-10-15,-15 7-4 16,-12 12-3-16,-16 7-9 16,-7 5-11-16,-11 3-13 15,-6-3-4-15,-2-9 5 16,-2-15 7-16,3-15 7 16,-1-13 5-16,5-19 8 15,-4-10 9-15,-2-15 20 16,6-6 4-16,1-7-3 15,9 10-10-15,12 1-18 0,9 5-7 16,1 13-21 0,6-2-52-16,1 9-173 0,1 1-277 15,21 4 289-15</inkml:trace>
  <inkml:trace contextRef="#ctx0" brushRef="#br0" timeOffset="-124317.28">12598 16829 1363 0,'-18'8'184'0,"-5"4"110"0,-15 1-138 0,-6 1-60 0,-5 10-80 0,5-7-13 0,9 18-8 16,10-5-5-16,20 6-9 16,8-4-3-16,22-2 2 15,7-5 5-15,12-3 14 16,2 0 12-16,1 0 25 15,0-3 15-15,-15 3 1 16,-10 2 1-16,-19 3-10 16,-12 1-13-16,-26 5-15 15,-14 0-35-15,-14 7-108 16,-13 8-58-16,-40 9 88 0</inkml:trace>
  <inkml:trace contextRef="#ctx0" brushRef="#br0" timeOffset="-89785.08">3877 10628 493 0,'0'-14'102'0,"3"1"86"16,-1 7-26-16,-2 4-17 0,-5 10-8 0,0 0 1 0,-6 11-22 0,2 6-8 0,1-4-15 16,3-9-13-16,5-8-31 0,8 5-7 0,9-9-4 0,7 5 1 0,9-7 12 0,13-3 2 0,6-2-12 15,0-3-8 1,-2 1-12-16,-7-6-4 0,-8 11-9 15,-7-1-1-15,-6 5-3 16,-9 3 3-16,-12 2 7 16,-1 1 3-16,-12-1 6 15,-4 0 1-15,-11-2-4 16,-8-3-4-16,-9 0-7 16,-8-2-4-16,-17-4-2 15,-2 4 0-15,-2-4-2 16,8 3-1-16,23 4-1 15,7 7-2-15,24-3-7 0,10 6-3 16,16-1 0-16,12-4 0 16,20 0 13-1,10-3 5-15,21-1 6 0,7 1 2 16,2-1 2-16,-9-2-1 16,-10 0-2-16,-9 0-1 15,-18 4-2-15,-5 3 0 16,-23-7 13-1,-7 11 5-15,-17 0 1 16,-8 0-3-16,-16 1-10 0,-7-4-4 16,-22-5-5-16,0-1 0 0,-14-2-3 15,1-6-1-15,16 1-2 16,10-1-3-16,32-1-6 16,10 1-4-1,25 0 6-15,18-2 2 0,21 3 7 16,15-3 6-16,2 2-2 15,3 3 0-15,-9-4 1 16,-5 4 1-16,-10 3 0 16,-9 0 1-16,-18 2 4 15,-8 1 3-15,-21 8 6 0,-15 0 0 16,-13 2 0 0,-16-2-2-16,-7-3-6 15,-2 0-2-15,-10-8-6 16,-4-8-2-16,-3-8-4 15,9-8-2-15,27 5-5 16,21 0-3-16,28 2-5 16,17 8 0-16,20-1 2 15,10-3 4-15,6 9 7 0,-5 1 1 16,-1 3 2-16,-6 4 1 16,-10 3 2-16,-13 4 3 15,-19 1 6-15,-9 1 1 0,-14 1 3 16,-11 2-3-16,-14-4-4 15,-9-2-2-15,-4-5-5 16,3-4-1 0,11-2-3-16,12-2-4 15,13-7-5-15,15 4-1 0,21-4-3 16,4-2 1-16,24-1-48 16,-15-14-82-16,21-4 86 15</inkml:trace>
  <inkml:trace contextRef="#ctx0" brushRef="#br0" timeOffset="-87974.39">3900 12170 548 0,'-9'10'65'0,"3"-5"71"0,-2-4-14 0,3-2-10 0,5-4 9 0,0-6-1 0,2 1-4 0,-1 4-19 16,1-3-21-16,-2 7-38 16,3-1-17-16,5 3-3 15,3 3 9-15,16 0 20 16,4 0 5-1,20-3 15-15,6-6-8 16,1 0-11-16,2-1-1 0,-8-5-21 16,-8 5-2-16,-11 1-6 15,-11 3-1-15,-15 0 20 16,-6 6 8-16,-13 3-2 16,-7 5-6-16,-27 0-20 15,0 5-9-15,-17 0-7 0,-13-2 3 16,-4-1-3-16,-7-7-1 15,10-8 3 1,15-2-1-16,23-1-3 16,12 0-3-16,19-3-7 15,13 5 1-15,18 2 3 0,15-6 2 16,22 7 7 0,19 0-1-16,11 0-1 15,2 2 0-15,-6 4 1 0,-11 0 1 16,-23 6-6-16,-10 2 24 15,-18-3 18-15,-12 1 4 16,-13 3 17-16,-12-3-21 16,-15 1-12-16,-10-2 0 15,-19-2-10-15,-3-4 0 16,-25-2-10-16,-2-3-6 0,7 0 0 16,6-3-6-16,37 1 0 15,14 2-8-15,24-1-8 16,15 1 0-1,22 0 1-15,14 3 6 0,16-1 9 16,4-2 2-16,3 0 4 16,-15 0 3-16,-8 0 4 15,-10 1 2-15,-20 4 3 16,-1-2 4-16,-21 5 8 16,-8-3 1-16,-14-1-1 15,-13 3-4-15,-12-7-9 16,-1-3-2-16,-13-7-6 15,3-3-3-15,13 2-2 0,9 0-6 16,33 2-10 0,11 1-1-16,25 0 1 15,6 0 2-15,12-1 11 16,1 3 2-16,-11-1 3 0,-2 7 3 16,-5 3-80-16,-19 7-4 15,-1 10 33-15</inkml:trace>
  <inkml:trace contextRef="#ctx0" brushRef="#br0" timeOffset="-77554.93">15647 12912 515 0,'-3'-7'107'0,"-10"1"112"16,-1 3-12-16,-13 4-38 0,-4 1-33 0,-2 6-50 0,-4 0-11 0,9-4-16 0,4 1 5 15,23-5-5-15,-1-6 0 0,21 0-2 0,11-4-12 0,11-3-10 16,2 4-6-16,7 1-8 0,2 0 1 0,5 5-3 15,6 1 5-15,-3 4-3 16,3 0 0 0,-12 2 3-16,-7 3-5 0,-13-6 6 15,-5 9 2-15,-18-9 13 16,-8-2 3 0,-7-7-4-16,-9-8-5 0,-14 2-19 15,-1-3-5-15,-15 1-4 16,-6 2 0-16,-3 3 4 15,-10-4 1-15,4 9-8 16,13 6 3 0,3-6-6-16,11 6-2 0,11 0 1 15,4 3-2-15,32 3 12 16,-1-6 8-16,24 10 14 16,-1-10 1-16,1 4-5 15,5 7 0-15,-6-11-7 16,5 4-4-16,-6 3-6 15,-4 1-2-15,-9 7 4 0,-10-8 5 16,-16 3 3-16,-8-5-2 16,-17-2 2-16,-3 6-2 15,-8-1-1-15,-3-5-2 16,-8 2-15 0,-3 0-1-16,-3-4-5 15,4 4-1-15,16 1 1 0,16-3-3 16,22 9-1-16,17 0-3 15,21 4-1-15,2 1 5 16,8 2 1-16,1-3 7 0,2-2 2 16,-4 0 1-1,-3-4 6-15,-3-1 3 16,-11-2 6-16,-11-1 1 0,-19-5 6 16,-3 3 0-16,-25-4 4 15,-7 1-6 1,-12-1-8-16,-5 0-4 0,-10-5-7 15,5-1 0-15,-6 1-20 16,11 2-1-16,19 6-7 16,11 7-2-16,25 1 12 15,13 2-3-15,30-4 1 16,6 2 6-16,4-5 6 16,6-2 3-16,-2-4 4 0,-6 0 1 15,-5-2 6-15,-10 0 0 16,-20-1 8-16,-16 3 5 15,-6-3 1-15,-21 1-1 16,-18 1-8-16,-7 1-6 16,-5-2-5-16,-3-1-3 15,0 0-3-15,5 1-2 16,15 2-1-16,10 0-4 16,25 0-7-16,12 0 0 0,24-1 0 15,11-2 5 1,5-8 11-16,2 0 1 15,-9-2 5-15,-5 2 1 0,-12 5 2 16,-10-2 5-16,-16 9 2 16,-8 4-1-16,-17 3-4 15,-7 5-16-15,-12 1-65 16,-3 5-55-16,-8-5-201 16,-12 3 182-16</inkml:trace>
  <inkml:trace contextRef="#ctx0" brushRef="#br0" timeOffset="-76250.37">15570 14468 519 0,'-13'0'152'0,"2"2"95"15,3 2-23-15,-3 0-36 0,-1-3-66 0,1 2-23 0,3-4-32 0,11-2-6 16,14-5 6-16,7 1 2 16,14 1 5-16,-2 4 1 15,10 2-7 1,4 4-7-16,4 2-15 16,3 3-7-16,-7-1-2 15,-7 3 1-15,-10 0-2 16,-6 0 3-16,-11-4-9 0,-4-1-1 15,-12-6 9-15,-3-8-5 16,-13-3-8-16,-3 3-5 16,-9-1-4-16,-12 1-8 0,-12 2 6 15,-6 2-3-15,-4-2-8 16,4 3 4-16,0 0-7 16,7-2-2-16,10 2-2 15,7 1-2-15,26 2-8 16,6-1-2-16,30-1 0 15,18-1 5-15,6 1 11 16,7 1 3-16,-3-1 8 16,1 1 1-16,2 1 1 15,-1 3 0-15,-17 3-1 16,-13-3 0-16,-18-1 3 16,-9 3 5-16,-12-1 2 15,-8-2-1-15,-15-2-3 16,-7 0-7-16,-10 0-7 15,-1-2-3-15,-6 2-2 16,6 0-4-16,4 7-2 0,1 1 1 16,20 3-3-16,11-2-3 15,21 2-2-15,6-1 0 16,21-1-2 0,3-6 4-16,18-3 12 0,9-3 3 0,4-8 8 31,0-2 2-31,-7 2-7 15,-9-1 5-15,-31 7-69 0,-10-1 50 16,-24 2-11-16</inkml:trace>
  <inkml:trace contextRef="#ctx0" brushRef="#br0" timeOffset="-72764.85">2189 10633 727 0,'-22'11'103'0,"0"-3"84"0,6-2-43 0,6-4-61 0,6-1 2 0,-1-1-5 0,3-1 5 0,10-3 0 0,3 4-9 16,18 4-8-16,-1-4-9 15,13 1-18-15,6-1-9 0,13-5-13 16,10 2-2-16,16-9-4 31,8 2-2-31,-5 5-2 0,-11-14-7 16,-17 18 35-16,-20-5 8 16,-20-1 24-16,-12 10 17 0,-18-7-27 15,-18 5-6-15,-28 1-21 16,-15 6-12-16,-34-2-7 15,-8 0-2-15,-4 1-4 16,-1-1-2-16,8-6-3 16,10 0-1-16,13-2-3 15,22-5-3-15,31 3-3 16,25 3 4-16,28-9 6 16,23 9 4-16,25-2 5 15,7-7-6-15,12 10-7 16,-2 0-2-16,7 3 0 15,6 5 3-15,-5-3 5 16,-5 4 2-16,-26 2 3 16,-20-3 26-16,-28 3 24 15,-14-1 5-15,-30 1 0 16,-19-6-23-16,-31 1-22 0,-12-3-6 16,-12 0 4-16,-3-1-4 15,1-4-2-15,1-7-3 16,8-9-9-1,15-1-4-15,37-3-13 0,26 3-7 16,36 7-7-16,26-2 1 16,26 7 8-16,18 3 7 0,6 2 11 15,-3 4 2 1,-3 5-2-16,-4 3 1 0,2 4 2 16,-7 0 2-16,-23 2 10 15,-12 3 5 1,-37-3 9-16,-11 3 3 15,-34 1 1-15,-21 4-2 0,-19 1-10 16,-13 2-2-16,-9 0-6 16,-1-2-1-16,-7-1-3 15,6-7-4-15,31 2-7 16,15-3-8-16,52-5-17 16,23 1-3-16,43-4 2 15,15 3 5-15,25-3 7 0,-6-5-40 16,2 7 41-16</inkml:trace>
  <inkml:trace contextRef="#ctx0" brushRef="#br0" timeOffset="-70871.62">4877 12088 114 0,'2'-11'43'0,"2"0"31"0,-4 5 36 0,0 3 25 0,-1 3 20 0,-4 6 4 0,2 0-22 15,-4 2-17-15,1 3-24 0,-2-4-12 16,-1 1-22-16,4-4-4 15,5-2-11-15,0-2 0 16,-3-3 4-16,5 0 5 16,-1-5 11-16,-1 6 3 0,2 0 3 15,-1 1-6 1,1-12-23-16,4 7-12 16,-4 1-15-16,1-3-8 15,5 5 10-15,-5-2 5 16,8 5 15-16,3 0 15 15,4 2 5-15,7 3 4 16,6 1-1-16,7-4-5 0,13 2-1 16,4 0-2-1,14 0-13-15,7 1-3 16,-3 3-12-16,-9-3-3 0,-24-2 8 16,-10 3 0-16,-15-4 3 15,-15-2 3-15,0-2-3 16,-9 1-2-16,-10-1-9 15,-3-1-6-15,-35-5-8 16,-3-5-3-16,-12 1-3 16,5 4-3-16,9 1-3 15,8 7-2-15,12 0-6 16,11 2-2-16,21 6-4 16,6 3-3-16,17 0 1 15,10-8 2-15,20 0 6 0,5-6 11 16,16-2-117-1,8-4-112-15,-8 4 131 16</inkml:trace>
  <inkml:trace contextRef="#ctx0" brushRef="#br0" timeOffset="-70119.73">4524 11232 195 0,'-16'3'112'0,"0"5"116"0,2-3 9 0,-5 3-20 0,3 6-17 0,2-5-29 0,-2 4-24 0,5-4-40 0,5-1-19 16,9-3-9-16,5-3-2 15,11-2-1 1,8 0-4-16,15-4-21 15,12 3-11-15,9-2-22 16,2 1-5-16,-2 1 0 16,-3-3 5-16,-11 3 6 15,-8-1 1-15,-18-1 4 0,-7-3 1 16,-11 1 3-16,-5-3 0 16,-13 0-5-16,-7-1-5 15,-17-1-10-15,-4 4-3 0,-15 4-5 16,-3 2-1-16,-18 2-2 15,3 4-2 1,9 2-1-16,5 3-2 16,30-3-5-16,10 0-4 0,24 2-8 15,12-4 0 1,25 0 7-16,21-3 6 0,15-3 11 16,5 0 5-16,0-1 0 15,-14 1-2-15,-15 3 0 16,-8 5-1-16,-19 0-18 15,-10 1-55-15,-6 13 43 16</inkml:trace>
  <inkml:trace contextRef="#ctx0" brushRef="#br0" timeOffset="-67206.41">4980 12710 628 0,'-4'-2'110'16,"-5"4"105"-16,-7 9-55 0,-6 6-41 0,2 8-15 0,1 1-4 0,0-6-3 0,12-3-12 0,-5-2-9 15,12-9-22-15,1-1-5 16,9-2-2 0,6 3 5-16,7 0 0 0,2 4-4 0,5-1-17 15,7 1-10-15,10-4-14 16,4-1-5-16,5-5 17 16,7-2 6-1,1-3 16-15,-9-2 0 16,-16 0-9-1,-12 4-2-15,-24 0-1 0,-9 0 9 16,-19 4-8-16,-12 1-3 0,-16-2-14 16,-3 3-6-16,-15-1 5 15,5 1-1-15,2 0-8 16,2 2-1-16,19-2-9 16,7-3-4-16,33 0-1 15,3 0 3-15,28 5 6 16,12 3 3-16,21 3 8 15,4-2-2-15,11 10-2 0,4 0-1 16,-4 6 0-16,-8 5 12 16,-15-2-87-1,-12 7-93-15,-22-13 98 16</inkml:trace>
  <inkml:trace contextRef="#ctx0" brushRef="#br0" timeOffset="-64205.13">16053 13711 604 0,'-11'3'126'0,"-7"4"120"0,-2 2-24 0,-2 0-67 0,3 1-37 0,3-2-57 0,3-7-13 16,10-1-5-16,3-1 6 15,11-4 18-15,8 4 2 0,10 1 3 16,5 1-7-16,14 7-15 16,7 3-5-1,5 3-14-15,0 0-4 16,-8-3-3-16,-3 0 2 16,-8-9 1-16,-4 0 2 15,-7-6 2-15,-3-7-4 16,-8-1-1-16,-9-4 1 15,-10-1 5-15,-7 3-1 0,-10 1-8 16,-10 2-5 0,-12 5-16-16,-7 2-4 0,-14 1-2 15,-5 3-2-15,-2 3-3 16,0-3 1-16,17-3-1 16,14 0 0-16,23 0-5 15,11-5-3-15,28 5 0 16,10-2 1-16,32-3 13 15,9 5 9-15,8-5 9 16,-4 3 1-16,-18 1-3 16,-8 1-2-16,-14 1 0 0,-9 2-24 15,-20 0-108-15,-2 9 85 16</inkml:trace>
  <inkml:trace contextRef="#ctx0" brushRef="#br0" timeOffset="-63308.9">16556 14471 617 0,'-5'0'100'0,"-4"0"81"0,-1 3-26 0,-1-3-42 0,5 0-14 0,-2-3-14 0,6 0-3 0,4 0-10 15,4 1-6-15,10 1-9 16,6-2 0-16,10 6-10 16,10 0-4-16,17-2-7 0,7 1-7 15,13-2 6-15,-3-2 0 16,-7-5 5-16,-12 0 2 15,-19-4-12-15,-8 2-1 16,-16 2 1-16,-8 1 1 0,-15 1-4 31,-6 4-1-31,-16-4-10 0,-5 2-7 16,-16 1-2-16,-13-1-2 16,-9 3-1-16,-4-3-1 0,6 0-3 15,10 1-1 1,26 2-3-16,8 5-1 15,21-2-11-15,9 4 4 16,25 2 7-16,9 2 2 0,25 0 10 16,10-5-4-1,13-4-5-15,-5-2-21 0,-6 0-105 16,-9-5-188-16,-9 5 179 16</inkml:trace>
  <inkml:trace contextRef="#ctx0" brushRef="#br0" timeOffset="-62623.41">16589 15391 383 0,'-13'3'83'0,"2"1"118"0,-1 0-43 0,1-3 5 0,1 1-3 0,4-1-27 0,0-2-14 0,4-2-32 0,2 3-10 16,11-7-1-16,2 4 3 16,17-3 3-1,9-5-2-15,19 1-17 0,10 1-9 16,6 1-15-16,1-3-9 16,-12 2-4-16,-21-3-4 15,-12 8-5-15,-9 1 5 16,-21-1 4-16,-3 0 2 0,-21 4-10 15,-12 0-14 1,-16 9-24-16,-12 4-13 0,-8 3-11 16,3 2 0-16,7 3 12 15,10-4 6-15,27 1 14 16,10-6 1-16,25-10 1 16,15-1 3-16,23-5 5 15,13-7 4-15,24-8 3 16,-1-2-4-16,9-10-49 15,-11 2-89-15,-8-5 82 16</inkml:trace>
  <inkml:trace contextRef="#ctx0" brushRef="#br0" timeOffset="73863.4">1432 399 625 0,'6'0'120'16,"0"-1"135"-16,2 1-16 0,0-3-32 0,-3 3-10 0,-1 3-28 0,4-2-18 0,-8 1-43 0,5 3-23 0,-10-1-34 15,5 3-9-15,8 5 6 0,-8 3 3 0,17 11-9 16,-9 4-1-16,-8 10-15 16,-4 4-7-1,8 16-11-15,-4-3 1 0,0 3 4 16,-3-4-7-16,-5-10-5 16,0-2-27-16,7-11-101 15,12-11-49-15,0-18-309 16,8-11 280-16</inkml:trace>
  <inkml:trace contextRef="#ctx0" brushRef="#br0" timeOffset="74291.7">1974 414 1139 0,'7'1'107'0,"0"4"79"0,-3 1 2 0,-4 5-53 16,0 3-22-16,-7 5-54 0,-9 2-19 0,-4 7-23 0,-7 7-5 0,-3 1-6 0,3 5-1 0,4 0-2 0,5 2-2 0,9-8 1 0,6-1-2 0,14-9 12 0,3-4 4 0,14-1 10 15,12-5 4-15,9-4-8 0,3-7-3 0,6-2-8 0,-4-2-3 0,3-3 0 0,-1-7-1 0,-4 1-3 0,-3-2-54 16,-6-2-195-16,-4 1 161 0</inkml:trace>
  <inkml:trace contextRef="#ctx0" brushRef="#br0" timeOffset="74454.06">2479 390 1488 0,'3'-24'123'0,"2"7"77"0,-4 7-6 0,1 14-68 16,4 7-23-16,2 14-36 15,5 10-9 1,0 13-9-16,-1 6-8 16,-4 11-27-16,-2 1-3 15,4 3-4-15,-4 1 1 0,4-1-80 16,-6-10-86-16,1-7-281 31,-2-10 237-31</inkml:trace>
  <inkml:trace contextRef="#ctx0" brushRef="#br0" timeOffset="74730.64">2481 548 997 0,'-4'-45'159'0,"4"6"170"0,0 0-112 0,18 2-45 0,7 1-43 0,11-2-39 0,10 2-11 0,6 11-15 16,2 1 6-16,-2 19-19 0,-3 2-7 0,-7 11-18 0,-2 11-10 0,-7 8 4 0,-5 9-11 0,-23 0 3 15,-5-1 2-15,-19 3-4 16,-5 0 6-16,-18-2-5 0,-7-1 4 16,-13-12-13-1,-2-10-32-15,-6-16-120 0,-1-7-121 16,18-13 136-16</inkml:trace>
  <inkml:trace contextRef="#ctx0" brushRef="#br0" timeOffset="76046.87">4005 529 751 0,'0'-13'77'0,"0"0"67"0,0 1 2 0,1-1-4 0,-1 2 6 0,3 8 2 0,2 3-5 16,-5 11-30-16,-3 8-25 15,0 16-48-15,0 4-16 0,1 4-18 16,2 2-3-16,3-5-2 15,5-4 0-15,6-11-10 16,2-9-45-16,0-13-301 16,7-4 238-16</inkml:trace>
  <inkml:trace contextRef="#ctx0" brushRef="#br0" timeOffset="76262.51">3987 310 1156 0,'0'-10'50'0,"0"8"18"15,0 1-55-15,5 1-50 0,-2 1-137 0,11 6 110 0</inkml:trace>
  <inkml:trace contextRef="#ctx0" brushRef="#br0" timeOffset="76529.13">4252 439 994 0,'0'16'127'0,"0"4"72"0,2-3-53 0,4 7-36 0,-3-3-52 16,5 2-16-16,-3-1-24 0,-2 2-4 16,5-5-1-16,-5 0-2 0,-3-5-1 15,0-3-2-15,-3-6 0 16,-8 3-1-16,6-8 4 15,-3-7 4 1,7-7 16-16,2-5 6 0,10-11 1 16,2 0-4-16,11 0-10 15,4 0-2-15,-3 11-5 16,0 4-2-16,1 12-10 16,-4 9-4-16,-5 8-1 15,-1 10-2-15,-3-1-35 16,-1-2-52-16,2-4-184 0,7-4-173 15,6-12 236 1</inkml:trace>
  <inkml:trace contextRef="#ctx0" brushRef="#br0" timeOffset="76764.02">4823 412 899 0,'-1'-13'153'0,"-10"2"131"0,-2 8-35 0,-14 5-103 0,-4 6-37 0,2 7-45 0,-1 1-15 0,16 0-17 0,5 0-6 0,15 1-19 16,14-3-5-16,12-1-2 0,4 1 2 0,5 3 6 0,-3 4 0 0,-5-1 2 0,-4 3 0 15,-13 5 2-15,-9 2 3 0,-19 1 4 0,-12 4 0 0,-14-2-5 16,-3-1-3-16,-6-13-63 15,6-5-70-15,1-14-236 16,9-6 200-16</inkml:trace>
  <inkml:trace contextRef="#ctx0" brushRef="#br0" timeOffset="76962.05">5071 38 1263 0,'0'5'141'0,"-2"11"67"0,-1 17-41 0,-6 9-29 0,-1 18-58 0,4 5-19 0,-3 4-37 0,1 1-10 0,5-4-7 16,1-6-1-16,5-3-56 16,7-7-63-16,-3-10 63 15</inkml:trace>
  <inkml:trace contextRef="#ctx0" brushRef="#br0" timeOffset="77245.46">4978 406 1356 0,'2'-2'134'0,"-1"2"58"0,10 6-45 0,0 4-31 0,5 7-60 0,0 2-23 0,3 6-23 15,-4 4-3-15,1 4-2 0,0-2 1 16,-5-2 1-16,-2-7 2 16,-5-9 4-16,-3-12 18 15,4 4 43 1,-5-18 10-16,0-12 12 16,0-13-17-16,3-9-44 15,0 1-19-15,7 2-19 16,2 6-7-16,4 13-67 0,5 4-63 15,4 10-301-15,13 3 254 16</inkml:trace>
  <inkml:trace contextRef="#ctx0" brushRef="#br0" timeOffset="77648.14">5727 215 793 0,'0'0'133'0,"3"5"166"0,4-1-118 0,5 17-10 0,1 6-36 0,0 12-55 0,-1 10-22 0,-7 5-29 0,0 1-9 15,-4-3-12-15,-1-2 12 16,0-4-104-16,2-7-90 16,7-5 102-16</inkml:trace>
  <inkml:trace contextRef="#ctx0" brushRef="#br0" timeOffset="78213.14">5902 570 936 0,'15'4'79'0,"0"1"63"0,11-5-8 0,8-5-32 0,-2-1-24 0,12-8-32 15,-8-5-6-15,1 0 13 16,-3-5 12-16,-15 4 8 16,-3 1 9-16,-16 6-5 15,-8 6-12-15,-11 7-29 16,-8 4-17-16,-6 10-19 15,3 12-3-15,0 7-2 0,10 3-1 16,13 2 0-16,9-3 1 16,20-10 2-16,10-6 1 15,1-8 2 1,3-2 1-16,2-10 2 16,-6-10 0-16,1-4 0 15,-3-5 0-15,-4-2 1 16,0 1 0-16,-7 2 3 0,-5 2-2 15,-5 6-1-15,-7 10-2 16,1 2-5-16,2 12-1 16,1 12-1-16,0 8 2 15,13-1 0-15,0-1 1 0,14-12 0 16,7-5 0 0,6-14 5-16,-2-4 1 0,-3-15 2 15,-3 0 0-15,-15-10 1 16,-2 1 1-16,-20 1 5 15,-5-3 4-15,-12 2-1 16,-8 1-1-16,5 2-8 16,-1 4-7-16,13 12-5 15,6 6-3-15,6 3-1 16,7 3 0-16,12 1-39 16,0-4-41-16,7 0-110 15,5-4-135-15,4-1 185 16</inkml:trace>
  <inkml:trace contextRef="#ctx0" brushRef="#br0" timeOffset="78696.27">6944 459 689 0,'1'7'170'16,"1"-1"111"-16,6-3-89 0,-2-3-46 0,8-6-84 0,5-1-19 15,3-8-21-15,3 1-2 16,-4-5 4-16,3 3 8 15,-13-2 26-15,-5 3 10 16,-9 5 3-16,-8 2-9 16,-10 5-32-16,-2 8-15 0,-3 11-15 15,3 7-6-15,7 14-1 16,5-6 0-16,12 4 2 16,12-8 1-16,15-8 2 15,7-8 2-15,3-10 2 16,0-1 1-16,-2-9 0 15,-3-4-1-15,2-6-13 16,-7 0-7 0,-1-4-6-16,-5-3-3 0,-4-2 4 15,-3-8 3-15,-10-16 5 16,-5-10 3-16,-1-7 10 16,-6-2 2-16,6 20 17 15,-1 10 12-15,2 27 14 16,0 14 3-16,0 22 10 15,3 15-6-15,-3 24-6 16,3 8-3-16,2 1-22 0,6-4-8 16,8-9-6-16,13-10-1 15,12-12-35 1,5-8-21-16,14-13-160 16,3-6 124-16</inkml:trace>
  <inkml:trace contextRef="#ctx0" brushRef="#br0" timeOffset="79266.06">4530 1066 491 0,'-3'-22'127'0,"3"5"167"0,0-2-29 0,4 13-23 0,0 3-34 0,5 18-77 0,2 14-37 0,2 21-48 16,1 13-15-16,-1 13-22 0,-1 3-2 15,-1-2 0-15,2 0 0 16,-1-18-30-16,1-13-35 15,0-16-153 1,-7-16-153-16,2-22 198 16</inkml:trace>
  <inkml:trace contextRef="#ctx0" brushRef="#br0" timeOffset="79461.86">4514 1087 1031 0,'5'-16'155'0,"6"2"118"0,16 11-86 0,9-2-20 0,8 8-56 0,3 2-25 0,-7 6-40 16,-12 3-16-16,-9 5-11 16,-9 2 0-1,-13 2 3-15,-5 3-1 0,-18 0-1 16,-7 3-3-16,-11-2-49 16,-3-4-50-16,-1-9-258 31,11-7 205-31</inkml:trace>
  <inkml:trace contextRef="#ctx0" brushRef="#br0" timeOffset="80063.23">5158 1183 1157 0,'-2'0'167'0,"-4"-1"72"0,-2-7-74 0,-9-2-42 16,-1 1-89-16,-5-4-20 16,-1 4-13-1,5 6-2-15,-1 9-8 0,4 8-2 16,2 14-1-16,3 2 1 16,7 7 0-16,4-9-1 15,13-7-2-15,1-9 0 16,7-13 2-16,7-10 4 0,4-11 5 15,-2-8 2-15,3-4 4 16,-6 0 6-16,-4 4 14 16,-7 5 8-16,-8 10 9 15,-8 4-6 1,-8 16-18-16,-6 9-10 16,1 10-9-1,-3 4-1-15,7 2 3 0,6-8 1 0,4-9 0 16,9-7 0-16,7-9 6 15,4-6 1-15,1-6 3 16,8-2-2-16,0 8-5 16,4 1-3-16,-2 8-3 15,1 4-1-15,0 8 1 16,-6 2 1-16,1 1 2 16,-5 0 0-16,-8-7 3 0,-2-2 3 15,-11-6 16-15,-4 1 11 16,-9-5 29-16,-6-6 7 15,2-4-5 1,4-6-13-16,8-4-32 16,3-1-11-16,16-1-15 15,4 0-3-15,12 5-50 16,6 1-37-16,0 5-124 16,4 4-177-16,1 5 233 15</inkml:trace>
  <inkml:trace contextRef="#ctx0" brushRef="#br0" timeOffset="81210.53">5879 1002 1030 0,'-10'0'169'0,"-2"1"107"0,-6 3-121 0,-5-1-63 0,-4 8-72 16,-2 3-13-16,4 8-10 16,0 8-2-16,6 6 0 15,10 4 0-15,4-7-1 16,5-3 1-1,12-11 0-15,6-11 1 0,2-12 7 16,7-7 3-16,3-14 4 16,2-2 0-16,-2-3-3 15,0-4 0-15,-13-6-1 16,2 12-1-16,-11 7-4 16,-5 12-2-16,2 22-3 15,-5 5-1-15,0 14 2 16,3 4 3-16,8 4-1 0,3-2 1 15,3-7 1-15,9-9 1 16,-1-8 1-16,-3-6 2 16,2-9 4-1,-10-9 2-15,2-9 1 16,7-8-1-16,2-9-3 0,4-8 1 16,-1-8 1-16,-7-6 3 15,-9-9 2-15,1 4-2 16,-3 11-5-16,-7 16-1 15,-3 34-4-15,-3 2-2 0,-7 41-1 16,5 11-4 0,-6 18-1-16,2 4 2 0,4-6 3 15,-3 1 1 1,13-12 0-16,3-8 0 0,9-14-1 16,4-10 1-16,2-22 1 15,-2-5 1 1,9-23 2-16,-2-8 1 0,-1-13 0 15,0-9 0 1,-7-10 0-16,-4-4 0 0,-6-4 1 16,-10-2 0-16,-2 16 1 15,-4 14 8-15,3 26 2 16,-1 19-4-16,0 31-2 16,2 13-7-16,1 21-3 15,1 3 5-15,0 6-2 16,1-3 0-16,7-8-1 0,3-3 1 15,8-19 1-15,5-6 2 16,6-18 3 0,4-7 3-16,3-17 4 15,-4-9 1-15,0-13-4 16,-6-11-5-16,-2-7-4 0,-8-1-2 16,-6 9 1-16,-9 6-1 15,-2 20-3-15,-5 13-6 16,2 27 0-16,-2 11-1 15,5 8 4-15,3 1 3 16,7-12 3-16,10-8 1 16,7-23 6-16,0-7 6 0,-3-13 5 15,3-9 1 1,-12-11 0-16,4-4-8 0,-1-10-1 16,-6-8-6-1,2-9-7-15,-1-8 1 0,-4 2-2 16,3 10 0-16,-9 24-5 15,0 18-4-15,-8 40-1 16,-3 22 1-16,-6 21 9 16,-2 10 7-16,4 15 3 15,-1-12 1-15,8 1-2 16,5-11-6-16,10-16-2 16,12-11 0-16,8-23-2 15,3-11-24-15,8-16-11 16,-3-6-21-16,3-17-14 15,-2-3 27-15,-4 0 13 16,-2 3 21-16,-16 15 13 16,-4 7 3-16,-10 18 5 0,-6 14 1 15,-6 14 0-15,-4 11-2 16,5 0-7-16,-1 1 0 0,10-17-6 16,10-8-71-1,11-16-288-15,11-17 239 0</inkml:trace>
  <inkml:trace contextRef="#ctx0" brushRef="#br0" timeOffset="81360.56">7191 850 1416 0,'-12'2'42'0,"4"-2"-60"0,5-3-84 0,18-8 53 0</inkml:trace>
  <inkml:trace contextRef="#ctx0" brushRef="#br0" timeOffset="81583.47">7622 989 1005 0,'-33'19'121'0,"-3"6"97"15,-1 1-50-15,-1-4-66 16,5 1-42-16,18-5-56 15,15-4-5-15,11 0 0 16,17 3 1-16,7-1 6 0,-4 3 1 16,-2 3 2-16,-15 2 2 15,-6 6 12-15,-11 5 4 16,-16 2-2-16,1 1 4 16,-20-8-94-1,1-5-173-15,-6-21 149 16</inkml:trace>
  <inkml:trace contextRef="#ctx0" brushRef="#br0" timeOffset="81996.05">7788 1022 690 0,'11'22'165'0,"-7"4"188"15,-4 10-209-15,-11 3 7 0,-3-1-63 0,-2 2-13 0,5-12-28 0,2-6-11 0,9-22-13 16,0 6-7-16,9-18-5 16,6-7 1-16,2-6-3 15,3-4-5-15,9 6-4 16,-1 2 0-16,7 15-6 16,7 6 0-16,3 8-13 15,-4 7-19-15,-11 4-85 16,-10 2 0-16,-10-7 13 15,-7-3 18-15,2-14 90 16,4-3 3-16,4-15 4 0,-1-6 11 16,6-1 35-16,2 0 25 15,-4 10 26-15,6 10 0 16,-3 21-33-16,0 7-27 0,-3 25-27 16,3 7-7-16,-10 9-3 15,4 5 2-15,7-1-207 16,7-3 148-16</inkml:trace>
  <inkml:trace contextRef="#ctx0" brushRef="#br0" timeOffset="182507.41">15901 11390 191 0,'2'-5'83'0,"1"2"83"0,2 3-4 0,-5 5 13 15,0 4 7-15,-5-1 25 0,0 5-7 0,2 1-38 0,-3 1-27 0,4-5-35 0,2-7-10 0,0 0-17 0,0 2-8 0,2 0-23 0,6 1-10 16,-5 7-16-16,6 7-7 0,2 5-4 0,2 1-3 0,1-6 0 16,2 1-2-16,8-15 21 15,-2-1 20-15,6-23 26 16,-1-9 18-16,15-15-3 16,3-10-11-16,0-5-14 15,7-4-19-15,-14-4-28 16,2 2-10-16,-6 8-53 15,-8 9-53-15,4 14-243 16,3 12 209 0</inkml:trace>
  <inkml:trace contextRef="#ctx0" brushRef="#br0" timeOffset="183538.52">17091 11346 457 0,'1'0'145'0,"1"-2"112"0,-2 4-68 0,0-2-39 0,1 6-50 16,-1 0-17-16,0-1-12 0,10 6 4 0,-5 0-7 0,6 0-5 0,0 3-2 0,-7-6-5 16,6 8-8-16,-10-8-7 0,5 0-13 15,1 3-6-15,-5-8-10 16,3 5-5-16,4-2-2 16,-7-6 10-16,10-3 9 15,3-10 11-15,13-21 6 0,9-11-4 16,15-22-9-1,15-1-11-15,12-10-8 16,-1 4-7-16,11-3-8 16,-14-2-3-16,-7 8-134 15,0 0 100-15</inkml:trace>
  <inkml:trace contextRef="#ctx0" brushRef="#br0" timeOffset="187098.78">13077 11480 481 0,'-9'9'73'0,"4"2"65"0,-4-9-20 0,4-2 1 0,0-7 27 0,2 1 10 0,5-3 14 0,4-2 4 16,0 4-14-16,4-4-15 0,-2 8-29 15,-4 3-19-15,4 5-35 16,-3 6-15-16,1 12-27 16,1 6-11-16,5 7-6 15,1 0-1-15,1-7-3 16,6-1 19-16,-1-9 15 15,2-9 9-15,-1-6 22 16,2-10 0-16,4-10 15 16,5-6 3-16,13-16 7 15,18-3-11-15,12-19-29 16,10-4-14-16,10-20-28 16,-1-12-7-16,13-14 0 15,12-6-7-15,12 3-121 16,-1 2 91-16</inkml:trace>
  <inkml:trace contextRef="#ctx0" brushRef="#br0" timeOffset="190779.46">17272 12293 462 0,'-1'0'129'0,"-6"0"129"0,-1 3-23 0,-1 4-46 0,-2 2-27 0,0 4-26 0,6-4-5 0,3 4-18 16,2 0-2-16,4-9-24 15,7 4-23 1,3-8-27-16,2 3-13 0,4 0-12 16,-4 4-3-16,1 4-8 15,-3 1-1-15,-2 4-2 16,-3 3 0-16,-1 2 4 16,-3-2 1-16,2-8-1 0,0-5-2 15,13-14 24 1,6-8 9-16,13-11 3 15,5-6 4-15,8-6-23 16,-3 1-12-16,0 7-28 16,-5 1-73-16,0 14 60 15</inkml:trace>
  <inkml:trace contextRef="#ctx0" brushRef="#br0" timeOffset="197011.38">16722 13128 187 0,'0'4'65'0,"0"1"89"0,0 1 11 0,0-6-6 0,3 2-18 0,0-2-29 0,0 0-11 15,0 0-5-15,-3 0-2 0,0 0-13 0,0 0-11 16,0 0-20-16,0 2-6 16,0-1-12-16,0 1-3 0,0 1-6 15,6 2-6 1,2-4-8-16,2 2-1 0,1 4-3 16,1-3 0-16,3 6-1 15,0 1-2-15,1 0 0 16,5 1 0-1,-4-5 11-15,-3 2 8 16,-1-7 11-16,0-2 6 16,-4-2 9-16,0-1-4 0,-2-8 4 15,2 0-2-15,1-5-12 16,2-6 2-16,3 2-14 16,-4-1-4-1,3 2-5-15,2 3-8 0,-2 4-1 16,-2 2 0-16,3 4-6 15,-1 3-4-15,-5 0-16 16,-6 3-3-16,2 0 2 16,-3 0 4-16,-1 0 14 15,1 0-1-15,-2 0-4 0,1 3-2 16,-1-2-3-16,0 1 3 0,0-2 1 16,0 0 3-16,0 0 4 15,2 2 3 1,-2-1-23-16,-2 9-23 15,4-6-97-15,-5 4-154 16,4-3 173-16</inkml:trace>
  <inkml:trace contextRef="#ctx0" brushRef="#br0" timeOffset="212104.6">17985 12038 352 0,'-5'-19'97'0,"-2"5"96"0,-1 1-11 0,-3 12-29 0,-2 1-13 0,0 4-10 0,-2 1-12 0,0-2-20 15,6 0-4-15,-1-1-6 0,7 3-3 0,3-5 0 0,0 0-4 0,0 0-13 0,5 0-4 0,5-2-12 0,-1-1-5 0,2 3-3 16,2 3-4 0,4-1 1-16,3-2 6 0,9-8 6 15,4 1 1 1,22-5-5-16,11 1-8 16,15 0-17-16,6 3-5 15,4 8-7-15,4-5 3 16,28 5-6-16,9 3 0 0,14-1 1 15,-4 4-3-15,-18 2 5 16,-4-3 3 0,-13 1-1-16,-6-1 3 15,-23-4-1-15,-15 1 0 0,-25-2 1 16,-18-6-5-16,-3 1-28 16,-2 2-25-16,-12-5-65 15,8 5-34-15,-11-7-79 16,5 4-67-16,2 0 163 15</inkml:trace>
  <inkml:trace contextRef="#ctx0" brushRef="#br0" timeOffset="212446.1">19364 11558 883 0,'-11'-3'160'0,"3"2"109"0,5-1-49 0,1 4-10 0,5 1-46 0,9 3-18 0,6 5-20 15,11 2-9-15,10 3-14 0,2-1-13 0,15 1-28 0,2 1-7 0,-6-1-19 0,-3 0 1 0,-3 1-10 16,-2 2-3-16,-8 5-11 0,-1 3-6 0,-16 3 1 0,-11 4 0 16,-15 11 1-16,-15 3 3 0,-19 8 0 15,-14 2 1-15,-33 4-15 16,-15 1-31-16,-33 4-117 16,-10 9-157-16,-61-2 168 15</inkml:trace>
  <inkml:trace contextRef="#ctx0" brushRef="#br0" timeOffset="-207737.91">17335 16215 131 0,'-9'-3'10'0,"-5"-1"7"0</inkml:trace>
  <inkml:trace contextRef="#ctx0" brushRef="#br0" timeOffset="-207483.34">17231 15868 850 0,'-5'-7'137'0,"2"-4"148"0,0 1-23 16,3 5-29-16,-2-1-14 0,6 8-53 16,-3 5-29-16,1 16-45 15,9 5-18-15,1 22-12 16,12 13-5-1,9 18-18-15,5 17-5 16,19 15-16-16,1 21 0 0,13 22-5 16,-3 12-2-16,-6 13-5 15,-10 0-2-15,-11-9-4 16,-7-11 1-16,-7-25 4 16,-3-16-2-16,-8-23 7 15,-2-13-2-15,-5-27-7 16,-6-15-13-16,-6-21-56 0,-5-18-65 15,-4-22-157 1,-6-20-166-16,-2-34 245 16</inkml:trace>
  <inkml:trace contextRef="#ctx0" brushRef="#br0" timeOffset="-207028.6">17231 15902 1180 0,'-11'-13'115'0,"0"2"124"0,2 1-75 0,5 12-43 0,-4 7-26 0,4 18-56 16,4 11-21-16,-5 17-10 15,-1 5-1-15,1 2-3 16,-1-7-1-16,2-16 0 16,4-12-1-16,0-14 4 15,0-13 2-15,0-10 3 16,0-18 1-16,0-24 1 16,0-13-3-16,0-15-3 15,0-1-3-15,10 3 13 16,-4 7 5-16,4 15 3 15,1 12 9-15,1 19-7 16,4 11-4-16,9 20 0 0,5 10-9 16,7 22-2-16,2 6 0 15,8 13-2-15,2 1-1 16,5-1-2 0,-5-5 0-16,-3-6-15 15,-8-4-39-15,-9-12-198 0,3 0 157 16</inkml:trace>
  <inkml:trace contextRef="#ctx0" brushRef="#br0" timeOffset="-206437.18">18476 17201 1051 0,'-5'2'166'0,"2"4"158"0,1 0-77 0,1 10-57 0,2 6-46 0,1 13-64 15,1 7-21-15,7 12-38 0,-3 7-11 0,1 10-9 16,2-3-1-16,-7 6 3 16,-2-6 0-16,-1-6-19 15,0-7-32-15,-3-20-112 16,3-10-89-16,-1-25 127 16</inkml:trace>
  <inkml:trace contextRef="#ctx0" brushRef="#br0" timeOffset="-206164.47">18252 17240 842 0,'-25'8'98'0,"-4"3"86"0,-9-1-58 0,10 1-13 0,-5-2-18 0,14-1-15 0,9-6-10 0,12-7 21 15,11-1 17-15,15-5 34 0,10-3 12 16,17-5-11-16,0-2-21 16,7-3-52-16,-7 1-21 0,-6 5-35 15,0 6-5 1,-16 6-68-16,2 6-57 0,-9 1-286 16,4 4 229-1</inkml:trace>
  <inkml:trace contextRef="#ctx0" brushRef="#br0" timeOffset="-205958.35">18971 16979 1709 0,'0'4'110'0,"-1"15"40"0,-1 0-15 0,2 21-51 16,3 10-26-16,8 18-34 0,5 12-14 0,1 1-5 0,-2-1-4 16,0-9-33-16,-1-8-58 15,7-11 53-15</inkml:trace>
  <inkml:trace contextRef="#ctx0" brushRef="#br0" timeOffset="-205411.24">19913 17403 1266 0,'0'0'108'0,"0"0"77"0,2 0-45 0,1 5-35 0,1 9-41 0,7 13-52 16,2 7-8-16,8 15-5 0,-2 0 1 0,1-5 1 0,-6 0 1 15,-3-15 4-15,-8-4 3 16,-3-17 8-16,-6-8 16 15,-10-14 29-15,-1-12 12 16,-4-13 9-16,7-10-14 16,8-6-16-16,3 0-11 15,11 4-13-15,11 4-5 16,7 14-25-16,6 5-8 16,6 9-66-16,6 4-62 15,11 8-203-15,-3 2-245 16,5 2 325-16</inkml:trace>
  <inkml:trace contextRef="#ctx0" brushRef="#br0" timeOffset="-204826.72">20456 17408 926 0,'0'25'150'0,"-3"-1"135"0,4-1-89 0,2-4-99 0,8-5-27 0,8-4-37 0,5-4-9 0,9-9 14 0,-3-3 0 16,-2-9 13-1,-2 0 3-15,-6-6-5 16,-7 5 8-16,-12-4 8 16,-2 3 1-16,-21-6-6 15,-5 0-16-15,-17 4-19 16,-4 5-6-16,10 11-17 16,-3 9-2-16,19 24-16 15,8 6-5-15,3 15 1 16,11 2 1-16,14 5 3 0,8 1 6 15,21 1-47-15,9-3-18 16,13-10-36-16,6-1-3 0,6-16-45 16,8-7 21-16,-7-15 36 15,-9-8 2 1,-14-22 99-16,-12-11 20 0,-13-16 60 16,-8-5 34-16,-17 1 52 15,-5-1 2-15,-16 5-35 16,-8 8-29-16,-4 16-47 15,-7 6-20-15,3 25-27 16,1 13-11-16,4 24-21 16,10 11-17-16,7 4-15 15,10 2-6-15,16-19-4 16,6-14 15-16,10-26 24 16,-1-10 13-16,-6-21 28 15,-1-2 14-15,-7-4 33 16,-1 0 15-16,-6 6 12 15,-6 3-7-15,0 13-29 16,-4 12-18-16,0 5-29 0,0 15-30 16,3 18-75-1,3 11-55-15,15-4-182 0,2-4 187 16</inkml:trace>
  <inkml:trace contextRef="#ctx0" brushRef="#br0" timeOffset="-204081.07">21617 17485 821 0,'20'-27'241'0,"-18"5"231"0,-4 5-104 0,-28 14-152 0,-8 9-66 0,-9 19-87 0,-5 10-27 0,13 9-42 16,1 2-11-16,24 7-29 16,3-4-19-16,23-6-26 15,10-9-1-15,10-26 22 16,15-14 23-16,2-24 36 15,3-9 10-15,-11-18 19 16,-14-8 11-16,-2-11 30 16,-12-7 9-16,-1-23 9 15,1-12 9-15,-13-19 2 0,-8-16-10 16,-8 0-6-16,2 6-14 16,0 37-12-1,4 28 2-15,9 58-6 16,-2 21-9-16,-2 49-22 15,8 29-6-15,-3 42-10 16,3 23 3-16,8 12 0 16,2-2-22-16,9-12-62 15,6-13-12-15,4-34 7 0,0-15-19 16,2-35 65-16,3-19 11 16,-1-19-4-16,-1-15 46 15,-5-17 19-15,-5-4 21 16,-6-5 24-16,-4 5 5 0,-8 8-6 15,-6 6-11-15,-4 25-28 16,-6 18-13 0,2 31-20-16,-2 12-14 15,9 13-15-15,5-3 2 16,14-20 2-16,6-5 4 0,13-36 14 16,7-13 2-16,11-22 17 15,-1-14 17-15,-8-18 27 16,-4-2 13-16,-8-2 3 15,-10 3-6-15,-6 12-6 16,-8 7-6-16,-11 22-11 16,-2 11-9-16,-6 25-23 15,5 13-9-15,3 25-3 16,0 11-2-16,8 16-1 16,5-1-6-16,4 4-26 15,-3-4 0-15,-1 0 4 0,-10 4 10 16,-9 12 15-16,-16 9 6 15,-19 9 2 1,-24-2 1-16,-35-5-2 0,-13-14-19 16,-21-17-57-1,3-22-18-15,-41-39 44 16</inkml:trace>
  <inkml:trace contextRef="#ctx0" brushRef="#br0" timeOffset="-200683.13">24412 13471 1059 0,'11'-4'117'0,"4"-1"162"0,2-5-195 16,-8 1-31-16,6 9 15 0,-28-2 7 0,-6 2 5 0,-19 10 16 0,-14-9-5 0,-3 10-15 15,-5-4-8-15,-5-7-36 16,-7-3-11-16,4-8-12 16,-6-5 2-16,-4-6 8 15,-2 1 9-15,-23-1 8 16,-4 6 1-16,-18 2-2 0,-4 3-11 15,8-6-12 1,-4-1-3-16,-11 1-3 0,-1-5 1 16,-3 6 7-16,1 2-5 15,-14 6-1-15,0 8 2 16,-14 18-9-16,-1 4 3 16,1 12-3-16,-5 7-3 15,10-4 1-15,1-6-1 0,11-9-1 16,8-11-1-16,6 2 1 15,2-4 1-15,27-6 2 16,7-3 1 0,18 0 0-16,-6-1 1 0,-8 1 0 15,-2 0-1-15,3 1-1 16,12 6-2-16,7 10-1 16,0-3-2-16,2 13-2 15,2 5-1-15,-3 7-2 16,3 12-1-16,6 10-1 15,4 5 0-15,18 16 1 16,3 0 0-16,11 10 5 16,6 6 0-16,5-4 2 0,-1 2 1 15,10-1 1-15,-1 4 0 16,11 2 0 0,3-8-1-16,10-4-3 15,11-12-3-15,4-12-2 16,12-2-1-16,15-3 2 15,13 1 0-15,14 1 4 0,6 4 1 16,5 5 1 0,-5-2 2-16,-2 8 0 0,-1-2 0 15,8 2 1 1,5-3 0-16,9-9-1 0,-4 1 1 16,-4-6 1-16,-1-5-1 15,4-8 0-15,12-6 0 0,12-4-2 16,-4-9-2-1,1-8 2-15,-5 3 0 16,0-12 1-16,19 6 0 16,-2-6 0-16,-1-3-2 0,0 0-2 15,3-5-2-15,18-9 0 16,-1-5 0-16,6-7 2 16,-4 1 3-16,3-2-2 15,-4 8 0-15,-12 0 3 16,-4 3 0-16,-13 2 4 15,4-1 1-15,-6-4-1 16,-7-3 0-16,-11-5-2 16,-7-1 1-16,7-7-1 15,12 2 0-15,-4-1 0 16,-2 1-1-16,-16 5 1 16,-11 1-3-16,-8-6-16 15,2-5 0-15,-11-4 4 16,2-2 6-16,-17-6 19 15,-2-6 8-15,-20-5 11 16,-12-7 6-16,-17-10 7 16,-10-12-1-16,-9-15-15 0,-7-11-8 15,-8-13-10 1,-6-8-5-16,5-12-2 16,5-2-1-16,6-10 0 0,8 1-1 15,1-2-1-15,7-1 0 16,-4 4 0-1,4 6 2-15,-2 19 0 0,-3 12 4 0,-5 24 2 16,-7 10-3-16,-9 20-11 16,-1 9-13-1,-7 20-44-15,-8 4-29 0,-17 7-417 16,-31 7 340-16</inkml:trace>
  <inkml:trace contextRef="#ctx0" brushRef="#br0" timeOffset="-186039.36">15221 12251 90 0,'-5'0'32'0,"2"0"59"16,2-3 15-16,5-7 48 0,3 2 21 0,5-6 26 16,-1-2-3-16,2 7-25 15,-3-2-21-15,-10 11-50 16,1 0-22-16,-12 1-29 16,0 6-16-16,-2 1-20 15,1 1-1-15,7-4-5 16,5-4 4-16,-5 1 10 15,13-2 4-15,5 0 2 16,-2-3-2-16,2 3-6 16,-4-2-4-16,-4 10-4 15,3-2-2-15,-7 7-6 0,2 3-2 16,-3-2-1-16,3-3 0 16,1-2 1-1,2-4 0-15,-3 1 3 16,5-6 5-1,0 0 6-15,1-1 3 0,4-4 1 0,1 4-3 16,4-3-10-16,-1 1-3 16,7 2 7-1,1-9 10-15,8-6 23 0,9-7 12 16,3-17-3-16,2-10-14 0,-3-4-19 16,-3-7-7-1,3 4-165-15,-4 10 113 0</inkml:trace>
  <inkml:trace contextRef="#ctx0" brushRef="#br0" timeOffset="-184148.19">15245 13821 485 0,'0'0'119'0,"0"-1"102"0,1-5-49 0,3 1-25 0,2-3-45 0,-3 3-23 0,2-1-23 16,1 4-8-16,-1 4-5 16,4 6-1-16,-4 4-13 0,5 4-5 15,2 9-7-15,1 4-2 16,-1 2-5-16,1-4 2 0,0-3 13 15,-1-8 5-15,1-5 18 32,-2-8 8-32,5-8 1 0,4-8-1 15,9-9-4-15,4-1-3 16,8-3-2-16,3-2-4 16,2 1-16-16,-4-4-8 15,1-2-29-15,-5 0-67 0,11 3 49 16</inkml:trace>
  <inkml:trace contextRef="#ctx0" brushRef="#br0" timeOffset="-176759.94">12864 12595 374 0,'-1'-5'126'0,"2"-3"122"0,-1 5-60 0,3 1-52 0,-7 2-32 0,1 5-18 0,-2 4-3 0,0-2-17 0,5-4-6 15,2 0 5-15,4-5 3 16,7-7 16 0,-1 1 3-16,4-5-20 0,5 6-17 15,-7 5-25 1,-3-1-7-16,-5 12-7 16,4 13-2-16,-6 4-5 15,-2 0 0-15,6 12-2 0,-7-11 0 16,12 0-2-16,9 0 7 15,-5-8 15-15,2-15 13 16,-6-5 24-16,1-9 8 16,-3-12 2-16,11 8-15 0,10-10-14 15,7 1-15 1,15-15-17-16,9-6 1 16,24-11-9-16,1-7-1 15,7-6-26-15,-4-7-45 16,-4-3-238-16,0 7 195 0</inkml:trace>
  <inkml:trace contextRef="#ctx0" brushRef="#br0" timeOffset="-163798.74">16692 13120 187 0,'0'-5'90'0,"0"-4"62"16,1 1-42-16,-1 1-33 0,2 6-35 0,-2 1-3 0,-3 1 42 0,-1 6 30 0,3 5 38 0,-1 1 9 0,1 4-10 15,1-3-17-15,0-3-41 0,0-3-16 0,3-6-31 0,5-2-11 16,-2-5-11-16,2 0-4 15,5-2-10-15,-2 3-1 0,-5 3-2 32,3 2-1-32,-6 6 17 0,4 4 5 15,-2 3 12-15,4 0 9 16,2-1-6-16,-3-4 3 16,11-1-2-16,-3-5-1 0,1-3-4 15,2-3-5 1,-13-3-10-16,2 3-4 15,0 1-8-15,-5 2-3 16,0 0-3-16,-3 0 2 16,11 3-1-16,-7-3 1 15,5 0-1-15,4-1-3 16,1-10 7-16,8 0 7 0,3-7 17 16,-3-7 8-16,14-2 2 15,2-8-3-15,3 4-13 16,8-1-8-16,0 7-9 15,2 8-3-15,-10 6-3 16,-5 9-2-16,-16 7-1 16,-7 4-13-16,-8 2-74 15,-5 2-40-15,0-13-129 16,0 0-128-16,0-6 226 16</inkml:trace>
  <inkml:trace contextRef="#ctx0" brushRef="#br0" timeOffset="-162800.26">17196 13769 771 0,'-1'0'124'0,"-2"0"104"0,-2 0-27 0,3-3-51 0,1 3-21 0,-1-1-29 0,-1-1-12 0,0-1-22 16,3 3-5-16,0 0-13 15,3 3-6-15,0 5-18 16,-1 5-9-16,-1 1-9 16,6 5-2-16,-1 3-3 15,5 0 0-15,3 2 0 16,-1-6 1-16,3 3 1 16,1-7 3-16,-4-3 9 15,-6-3 2-15,3-6 9 16,-4-2-1-16,4-8 0 0,2-6 4 15,12-12 6-15,3-5 5 16,20-9 10-16,8-1-9 16,12-4-14-16,2-1-9 15,-11 5-18 1,-7-3 4-16,-12 4-123 16,-2 7-111-16,-4 8 127 15</inkml:trace>
  <inkml:trace contextRef="#ctx0" brushRef="#br0" timeOffset="-162031.26">17269 14681 825 0,'8'-2'111'0,"1"6"99"15,-6 2-21-15,-1 11-53 0,3 2-23 0,-2 8-41 0,0-2-13 0,5-1-13 0,0-2-6 0,0-8-14 16,3 0-5-16,-2-3-2 15,-2-1 4-15,2-7 12 16,-3-3 11-16,4-6 12 16,6-2 6-16,14-16-3 15,3-7-5-15,17-9-21 16,2-6-11-16,8-1-17 16,-6-7-5-16,-1 2-63 15,-2-4-97-15,9 0 93 16</inkml:trace>
  <inkml:trace contextRef="#ctx0" brushRef="#br0" timeOffset="-25875.96">15313 15108 447 0,'0'-4'77'0,"0"-3"76"0,-2 4-21 0,-3 3-37 0,-1 2-5 16,3 7-10-16,1 2-1 0,1 2 0 0,1-1-3 0,0 4-3 15,3-3 0-15,2 3-8 0,4-1-1 0,4 0-10 0,-1 0-12 0,6-2-13 16,-1-4-8-16,-1 1-12 16,-4-2-2-16,1-7 8 15,0-1 5-15,1-11 20 16,6-3 9-16,1-11 2 16,-1-13 4-16,9-11-11 15,-2-6-9-15,1-8-13 16,8 5-15-16,-3 1-93 15,-3 9 61-15</inkml:trace>
  <inkml:trace contextRef="#ctx0" brushRef="#br0" timeOffset="146068.82">19118 4213 544 0,'0'11'73'16,"1"0"70"-16,1-7-25 0,3 1-15 0,3 2-3 0,-5-6 3 0,-2 2-7 16,-1 5 0-16,0 0-1 0,-4 1-26 0,-4 4-12 15,3-2-23-15,-4 3-6 16,9-1 1-16,0-4 4 15,9-4 4-15,7-10 6 0,11 4 8 16,7-10 7-16,6-2 1 16,6 5-7-1,10-6-8-15,7 3-12 0,12 5-14 16,-3-1-6-16,1 3-8 16,-7 2-1-16,-3 1-2 15,2 1 0-15,6 1-1 16,4 2 0-16,12 5 8 15,13-2 2-15,2 4 4 16,-1 1 1-16,2 0-8 16,-1-5-1-16,18 2-3 15,13-5-1-15,2-1 1 16,-1-2 2-16,0-2-1 16,7 1 2-16,4-6-3 15,6 6-1-15,6 1 0 16,0 0 0-16,12 8-1 0,0 1 0 15,-2-1 0-15,4 5-1 16,1-1 5-16,-2-2 0 16,-1-5 1-1,-7-1 0-15,-13-8-4 16,-6 0-2-16,-25-3-183 16,-10-8 134-16</inkml:trace>
  <inkml:trace contextRef="#ctx0" brushRef="#br0" timeOffset="-210970.19">18364 7381 378 0,'-7'-8'50'0,"1"2"67"0,-8-4-86 16,3 6-3-16,0-3-16 0,9 4-9 0,-1 0-9 0,3 0-29 0,0 1 23 0</inkml:trace>
  <inkml:trace contextRef="#ctx0" brushRef="#br0" timeOffset="-210356.36">18047 7305 485 0,'-7'-1'110'0,"-4"1"73"0,-4-2-59 0,-6 2-5 0,5 0-19 15,2 0 7-15,6 0 15 0,7-5-1 0,8 4 10 0,5-4 5 16,8 5 13-16,4 0-9 0,-7 5-25 0,0 6-18 0,-15 11-36 0,-7 3-9 0,-11 10-25 0,2 6-8 16,2 0-13-16,-1 0-5 0,10-7 1 0,-2-5-1 0,5-7-39 0,0-6-48 0,3-16-135 0,2-3-186 0,-3-21 227 0</inkml:trace>
  <inkml:trace contextRef="#ctx0" brushRef="#br0" timeOffset="-210191.72">17941 7136 1385 0,'-13'-4'187'0,"1"4"111"0,4 0-161 0,0 6-39 0,0-4-88 16,5-2-32-16,3-2-123 0,3-1-182 16,13 3 179-16</inkml:trace>
  <inkml:trace contextRef="#ctx0" brushRef="#br0" timeOffset="-210007.68">18219 7356 1245 0,'0'15'93'0,"-7"1"27"0,6 3-23 0,-1 8-55 0,2 1-23 0,3 7-17 0,5 1 0 0,-5-3-1 0,5 2 0 0,-6-8 2 0,-2-3 1 0,-2-10 3 0,-2-8 1 0,0-14 1 0,4-9 0 0,8-16 1 15,-5-7 2-15,12-10 26 0,-1-1 12 16,9 10 29-16,4 4 9 0,-1 14-16 0,-4 9-9 0,-8 10-34 0,-3 4-14 0,-5 4-15 16,4 9-4-16,-6 11-1 0,4 4 16 15,-6 11-108 1,1 2-97-16,10 8 115 15</inkml:trace>
  <inkml:trace contextRef="#ctx0" brushRef="#br0" timeOffset="-208974.14">18750 7510 573 0,'0'0'123'15,"-1"0"124"-15,-1 0-7 0,-3 0-32 0,4-3-42 0,1-8-50 0,0 3-10 0,5-1-17 0,-4 1-5 0,-2 8-30 16,-9 6-16-16,-4 13-21 15,-8 8-12-15,0 11-6 16,3 11-2-16,6-2 0 16,5 0 2-16,15-11 1 15,7-9 3-15,9-13 15 16,6-4 11-16,-1-15 16 16,1-9 8-16,-4-5-9 15,-5-6-6-15,-10-8-13 16,-9 1-7-16,-13-6-8 15,-10 2-4-15,-7 1-10 16,1 5-4-16,4 13-5 16,4 0-3-16,17 10-7 15,7 3 1-15,18 4 1 0,8 0 4 16,16 8 12-16,5 4 1 16,1 12 3-16,0 1-1 15,-14 7 1-15,-13 1 1 16,-14 0 0-1,-10-2 1-15,-4-4 4 0,-5-3 1 16,-6-10 1-16,2-4 0 16,8-7 0-16,3-3-1 15,-4-10-1-15,16 2-1 16,0-11 2-16,3 0-1 0,9-4 2 16,-8-2-2-16,-1 4-3 15,5 4-2-15,-1 1-6 16,-2 3-26-16,4 2-83 15,-1 3-60-15,3 5-220 16,0 3 217-16</inkml:trace>
  <inkml:trace contextRef="#ctx0" brushRef="#br0" timeOffset="-208224.5">19369 7671 815 0,'11'8'146'0,"0"0"142"0,-2-7-18 0,-6-5-42 0,-3-4-32 0,-7-2-65 0,-11 1-35 16,-7 6-59-16,-3 4-13 16,-1 7-17-16,-1 6-4 15,13 12-3-15,-4-1-6 16,15 11-2-16,1-3 1 16,10 0-1-16,6-7 2 15,-2-7 1-15,4-7 2 0,0-10 3 16,-2-2 2-1,-2-8 5-15,4-11 0 16,1-13-1-16,3-4-1 0,2-14 0 16,-3-6 2-16,-5-8 4 15,-3-9-3-15,-6 5-1 16,-2 5 3 0,0 19 24-16,-5 16 8 15,0 20 2-15,-3 3-5 0,2 15-33 16,-3 5-6-16,2 19-9 15,1 10 0-15,6 9 3 16,6 7 2-16,8 0 2 16,7-9 0-16,10-4 1 0,7-8 0 15,2-15 2 1,1 1 1-16,-5-23 3 16,2 3 1-16,-7-15 4 15,-5-6 1-15,-4-10-1 16,-13-11 1-16,-6 3-4 15,-3 4-1-15,-9 11-3 16,-5 11-3-16,-2 9-7 0,-3 12-3 16,3 11-2-1,7 2 0-15,4 4 3 0,7 4 0 16,9-8 5-16,-2 1 1 0,5-13 4 16,-1 2 1-1,1-6 2-15,2-4-2 16,-2-1 1-16,0-5 0 0,2 0 2 15,-8-2 0-15,1-4 3 16,-9 6-2 0,2-2-6-16,0 1-5 0,-2-1-5 15,-2 2 1 1,2 0 4-16,-3-5 5 0,12-3 6 16,6-4 3-1,5-10 5-15,15-4-1 0,1-4-5 16,0-3-3-16,2 3 1 15,-3 4-29-15,0 0-125 16,-5 1 104-16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2T17:27:16.9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12400 13777 1458 0,'-3'-4'76'0,"3"-3"34"0,0 3-8 0,10 2-23 15,-10 0 1-15,3 1-14 0,10-4-5 0,6-1-1 0,15-5 4 0,28-5 14 0,20-9-2 0,38-8-8 0,4-8-5 16,26-8-13-16,5 0-9 16,12-2-22-16,8 6-5 15,-14 8-16-15,-10 1-1 16,-26 11 12 0,-18 6 2-16,-29 2 7 15,-9 10-1-15,-39 1-25 0,-8 0-31 16,-19 3-104-16,-14-12-63 15,-3-4-167-15,-10-4-135 0,-7-12 287 16</inkml:trace>
  <inkml:trace contextRef="#ctx0" brushRef="#br0" timeOffset="254.44">13770 13014 1138 0,'-25'3'114'16,"-1"2"97"-16,11 1-19 0,4-1-46 0,7 1-13 0,9-3-31 0,11 2-13 0,15 1-20 15,9-1-10-15,17 3-15 0,9 2-7 0,11-1-5 16,4 4-2-16,-13 4-4 16,-12 0-9-16,-23 9 5 15,-22 2 6 1,-25 19-2-16,-20 4 3 0,-34 23-23 15,-14 8-42-15,-26 19-131 0,-7 14-122 16,-44-6 149-16</inkml:trace>
  <inkml:trace contextRef="#ctx0" brushRef="#br0" timeOffset="3097.84">16352 13970 629 0,'16'-7'91'0,"5"-24"6"0,-4 6 85 0,-1-4-12 0,-7 4 9 0,-1 8-7 16,-3 4-6-16,-5 11-2 0,-2 4-1 0,-7 22 10 0,1 14-8 0,-16 18-19 0,-9 17-11 0,-11 7-51 0,-22 2-20 15,-21 11-16-15,-14 4-12 0,-14 15-7 0,1 14 2 0,-6 6-3 0,-12 10-8 0,-18 9-5 0,-2 1-6 0,9-7-11 16,14-6 1 0,12-34-12-16,6-16-10 0,18-34-48 15,14-9-43-15,23-31-107 16,11-13-59-16,19-29 147 15</inkml:trace>
  <inkml:trace contextRef="#ctx0" brushRef="#br0" timeOffset="3387.76">14721 14041 1666 0,'2'-5'128'0,"1"0"89"0,3 2-94 0,-1 1-50 0,4 2-17 0,6 4-16 0,8 7-8 0,18 4 0 0,11 12-6 0,18 16-13 16,-1 10-1-16,23 26-8 16,9 14-3-16,31 30 0 15,7 13 0-15,12 20 2 16,-1 5 0-1,6 11 1-15,4 3-12 0,1-2-97 16,-7 4-78-16,-13-2 92 16</inkml:trace>
  <inkml:trace contextRef="#ctx0" brushRef="#br0" timeOffset="4833.46">16614 6935 685 0,'18'-4'112'16,"-4"-3"105"-16,-2 5 2 0,-7 2-18 0,0 5-4 0,-7 7-17 0,-6 6-15 0,-6 10-38 16,-8 8-30-16,-8 16-39 15,-11 10-12-15,-6 10-15 16,-5 7-8-16,-15 16-10 16,-8 9-2-16,-37 25-1 15,-10 16 1-15,-23 18-1 16,-3 12-1-16,-26 14-1 15,1 4-1-15,-2 4-4 0,6-7-1 16,24-26-3 0,9-15-1-16,22-34-27 15,20-22-13-15,32-33-36 0,18-18-33 16,22-20-84-16,19-22-128 16,-3-6 183-1</inkml:trace>
  <inkml:trace contextRef="#ctx0" brushRef="#br0" timeOffset="5270.86">14636 6914 1069 0,'13'-9'90'0,"-4"4"97"0,4 5-35 0,-5 19 24 0,-4 4-4 0,3 11-14 0,-3 3-22 0,-1-2-43 15,4 0-29-15,5-7-45 0,6-1-10 16,20 1-10 0,11 7 1-16,17 6 0 0,11 8 0 15,11 17-3 1,7 8 0-16,31 27 1 16,7 8 0-16,18 30 6 15,10 12 0-15,10 12 0 16,12 12-5-16,-2 5 0 15,5-4 1-15,-1 10 0 0,-12-1 3 16,-9-2 2-16,-8 8 0 16,-28-5-10-16,-2 3-54 15,-18 0 39-15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2T17:14:49.78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6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4-02T17:29:49.512"/>
    </inkml:context>
  </inkml:definitions>
  <inkml:trace contextRef="#ctx0" brushRef="#br0">4609 7266 407 0,'-2'0'63'0,"-6"-2"60"0,4 1-12 0,-7-3-18 0,-1 3-11 0,0 1-7 15,-1-5-6-15,2 5-8 0,2-3-1 0,1 0-15 0,-2 0-3 0,6 0 7 0,-4 1 7 0,3-3 9 16,-3 5 3-16,3-6-9 0,4 4-7 16,1 2-8-16,0-1-2 15,0 1-3-15,1 3 3 16,4 2 0-16,6 6-1 0,10 11-7 15,6 5-1-15,10 10-10 16,6 1-2 0,7 0-5-16,3 2-5 15,-5-3-1-15,3 1-2 16,-12-8 1-16,-2-1-1 0,-11-4-3 16,-7-5 0-1,-6-5-74-15,-4-4-83 0,-1-11 86 16</inkml:trace>
  <inkml:trace contextRef="#ctx0" brushRef="#br0" timeOffset="317.43">4912 7405 629 0,'0'1'133'0,"0"4"68"0,0-4-28 0,0 4-29 0,4-2-60 0,0 4-7 16,5 2-18-16,4 2 2 15,1 2-8-15,-2 3-7 16,6-1-21-16,-2 3 10 16,-9-3 10-16,1 6 5 15,-11-2 7-15,-5 3-16 16,-12 5-16-16,-7 1-8 15,-14-1-9-15,-6-2-1 16,-7-6-5-16,-1-11 1 16,4-8-58-16,7-5-54 15,9-11-268-15,13-1 220 16</inkml:trace>
  <inkml:trace contextRef="#ctx0" brushRef="#br0" timeOffset="1587.99">4454 8401 255 0,'0'-1'69'0,"-3"-4"88"0,-5 3 3 0,5-2-15 0,-5-3 3 0,5 4-10 0,-5-3-7 0,3 6-18 0,-3 1-11 16,2 10-24-16,-5 2-13 0,6-2-20 15,-4 3-4-15,9-1-4 16,1-2 0 0,10 8 4-16,8-8-5 0,15 5-10 15,13 1-6-15,21-3-12 16,11 10-1-16,17-4-1 16,0 2 0-16,5-6-1 15,3-6 1-15,16-7-1 16,6-2 0-16,-3-1 0 15,-11 0-1-15,-31 7 0 16,-17 2 2-16,-23 9 0 16,-4-1 0-16,-18 3-35 15,-10-2-40-15,-6-10-134 0,-3-7-141 16,0 1 189-16</inkml:trace>
  <inkml:trace contextRef="#ctx0" brushRef="#br0" timeOffset="1883.74">5699 8449 905 0,'0'-8'103'15,"0"8"74"-15,-2-5-11 0,2 5-64 0,-1 3-17 0,1 3-22 0,4 9-15 0,9 4-9 0,4 3-3 0,7 0-7 16,3-7-4-16,4 0-1 16,-2-4-2-16,-4 1-7 15,-3 6-1-15,-8 5 0 16,-12 1 1-16,-15 3-4 16,-10-4 0-16,-20-4-10 15,-4 10-45-15,-8-2-196 16,-7 2 158-16</inkml:trace>
  <inkml:trace contextRef="#ctx0" brushRef="#br0" timeOffset="8112.08">4443 9254 255 0,'-1'-6'74'0,"-1"-2"110"0,0-1 9 0,1-1-6 15,-2-2-6-15,3 7-40 0,-2-3-20 0,-1 6-38 0,-2 9-18 0,-3 2-33 0,-1 10-8 16,3-1 2-16,-2 0 3 0,8-3 8 0,1-7 4 0,7-5 9 0,2-2 4 0,2-5 6 15,1-3-4-15,1 4-15 16,0-2-11-16,2 2-9 16,4 2-3-16,10 2-4 15,7-1-1-15,5 5 2 16,4 1 2-16,6 1-2 16,3 2-1-16,8 0-8 15,5 4-2 1,3-7 2-16,0 1 0 15,11-4 0-15,11-3 0 0,10 1-2 16,-1 1-1-16,-8 3 0 16,-16-1 0-16,-7 4-1 15,-6 2 0-15,0 2 1 0,-2 6 0 16,3-4 1-16,0 2 0 16,-1-4 0-1,-5-2 1-15,-11 1-1 16,-8-3 0-16,-6 1 0 0,-4 2 1 15,-7 2 0 1,0-1 1-16,-9 3-2 16,-4-3 4-16,-9-1-2 15,1-4-7-15,2-1-61 0,0-6-55 16,2-8-174 0,0-6-209-16,5-10 284 0</inkml:trace>
  <inkml:trace contextRef="#ctx0" brushRef="#br0" timeOffset="8647.24">6409 9376 427 0,'-2'8'106'0,"-1"-4"109"0,1 4-17 0,-4-5-46 0,1-4-30 0,4 1-56 0,-1 0-22 0,2 0-32 0,0 1-6 15,2-1 0-15,-1 0 9 16,-1 0 29-16,0 7 7 16,0-4 20-16,0-3 3 0,0 0-8 15,0 0 2 1,0 0 4-16,0 0-2 15,0 0-3-15,0-3-6 16,0 4-19-16,0 1-6 16,7 1-19-16,-1 0-4 0,7 4-5 15,1-1-4-15,3 0 6 16,4 5-1-16,2-3 2 16,-2 2 1-1,1 1-1-15,0 1 2 0,-8-5 18 16,-3 2 0-16,-11-1 12 15,0-2-5-15,-11 2-18 16,-4 5-3-16,-4 1-12 16,-2 3 7-16,-4 4-3 15,0 2-1-15,-1-1-4 16,-4-1-4-16,0 1 0 16,2-6 2-16,-10 0 2 15,3-2-1-15,-2-8-5 16,-6-4-29-16,-4-9-89 15,-9-5-72-15,-2-4 91 0</inkml:trace>
  <inkml:trace contextRef="#ctx0" brushRef="#br0" timeOffset="11111.9">4167 10346 181 0,'-3'4'72'0,"-2"3"83"0,2-4-11 0,-6 2-8 0,4-5-13 0,2 0-22 0,-1-4-1 16,8 1-9-16,0 0 2 0,-4 3 5 15,0-3-10-15,-8 0-22 16,-3 4-8-16,0 1-15 15,8 4-5-15,2-4-10 16,1 1-5-16,12-1-6 16,-9-2 3-16,18-2 13 15,4 2 5-15,2 6 5 0,3 4-4 16,3 9-10-16,0 6-5 16,8 3-8-16,2 2-1 15,14 2 2 1,6-1 1-16,9-4-2 15,-5-3 1-15,-4-2 5 16,-5-5 0-16,-11 2 0 16,1-6-1-16,-9-1-8 15,-14-4-3-15,-1-1 0 0,-7 4-2 16,-7-7-19-16,-4 7-44 16,-12-11-138-16,7 10-182 15,7-4 202-15</inkml:trace>
  <inkml:trace contextRef="#ctx0" brushRef="#br0" timeOffset="11720.84">5055 10379 281 0,'-1'0'75'0,"-6"5"72"0,4-4-35 0,-2 5-45 0,2 1 3 0,0-6 20 0,2 1 8 0,1-2 10 0,0 0-9 16,0 0-15-16,0 0-8 0,0 1-13 15,0 1 0 1,-2 1-13-16,-9 0 0 0,8 2-3 15,-2 1-3-15,5 1-8 16,3 5-7-16,-1 3-13 16,1 2-5-16,6 5-7 15,4 0-3-15,6 6-1 16,6 4 1 0,4-5 1-16,1-2 0 0,-8-6 4 15,-2-6 5-15,-10-2 11 16,-6 4 5-16,-5 7 4 15,-9 1-3-15,-9-6-7 16,-12-3-1-16,-10-3-3 0,-8 3-3 16,-6-3-4-1,-10-1-5-15,-4 2-34 0,-12 1-44 16,-1 3-158-16,-1 4-183 0,2 10 226 31</inkml:trace>
  <inkml:trace contextRef="#ctx0" brushRef="#br0" timeOffset="18184.78">644 8874 598 0,'-1'0'56'0,"5"-1"38"0,-4-2 49 0,-4-1 18 0,-4 4-10 0,3 4-35 0,-4 3-10 0,-4 9-13 0,2 0-15 0,-2 3-22 0,4-2-12 0,12-2-19 15,2-3 4-15,18-7 8 0,12-4 5 0,6-5 11 0,22 1-1 0,2-8-9 16,4-2-6-16,2 0-12 16,-1 2-8-16,-9 7-5 15,-2-1 0-15,-21 6 0 16,-10 6 2-16,-25-1 0 15,-3 5-20-15,-22 3-78 0,-6 5-49 16,-13 5-139 0,-10 3-86-16,-9-1 202 15</inkml:trace>
  <inkml:trace contextRef="#ctx0" brushRef="#br0" timeOffset="18388.18">513 9256 543 0,'-14'13'177'0,"6"-1"163"0,27-12-78 0,13-1-21 0,23-6-40 0,3-5-23 15,7-4-56-15,-3 0-34 0,-1-6-44 0,-1 5-14 0,0-1-15 0,-5 6-2 0,-6 4-1 16,2-5-1-16,-12 1-47 16,-1-1-38-16,-11-1-93 15,-4-5-65-15,-7 0-186 16,-2-3 230-1</inkml:trace>
  <inkml:trace contextRef="#ctx0" brushRef="#br0" timeOffset="18649.66">1154 8639 525 0,'-22'-20'134'0,"4"3"103"16,6 15-27-16,1 4-21 0,4 9-28 0,6 1-11 0,6 7-34 0,7 3-11 0,15 7-21 15,5-1-18-15,16 2-28 0,17-3-5 0,-2 0-8 0,0-2 3 0,-1 0 7 0,-16 3-3 16,-8 6-7-16,-7 0 1 16,-28 9 0-16,-12 1-1 15,-18 16-2-15,-17 5 6 16,-43 9-78-16,-19 6-59 15,-29 19 62-15</inkml:trace>
  <inkml:trace contextRef="#ctx0" brushRef="#br0" timeOffset="27478.87">5139 12623 341 0,'-3'-3'93'0,"1"3"91"0,-6 0-30 15,0-3-55-15,-4 3-3 0,-1 0 5 0,-1 0 6 0,4-2 3 0,1-6-12 0,6-4-31 0,3-4-11 0,3-3-16 16,6 0-3-16,2 2 3 0,1-1-2 0,-5 6 6 15,3 4-1-15,-5 0-3 16,-2 6 5-16,-2 1-6 16,2-1-3-16,5 4-4 15,-1-1 2-15,8-1 9 16,4-1 2-16,10-1 0 16,5-3-7-16,17 1-12 15,3 0-9-15,2 0-6 16,1 4-2-16,-3 4-2 15,-2 0 1-15,-2 2-1 16,2 0 0-16,2 1-2 0,8-3-1 16,5-4-2-1,17-1 0-15,0-7 0 16,2 5 0-16,-7-2-1 0,-8 0 1 16,-4 4 0-16,-3-1 3 0,-7 0 3 31,3 4 0-31,2-2 0 15,-6 2-1-15,-2-2-2 0,-4 0 0 16,1-4 1-16,-20-5 1 16,-1 0-5-16,-1-2 0 0,-18 1 0 15,13 2 2-15,-18 5 7 16,-6-3 2-16,-6 3 2 16,-7-1 1-16,-14 3-2 15,-9-4-4-15,-29 5-4 16,-12-1-4-16,-18 1-8 15,-6-2-7-15,3 4-5 16,7 1-2-16,-10 3-13 16,-2 3 2-16,-1-4 4 0,2 3 0 15,15-6 20 1,18-2 3-16,16-7 2 16,17 1 1-16,11-5-1 15,4 2 0-15,14 2-2 16,5 4 1-16,4-2 3 0,12 7 0 15,9 9 2 1,6 5 0-16,18 7-2 0,12 6-1 16,34 4 0-1,12-2 0-15,10-4-1 16,1-2 2-16,-17-1-95 0,-4 1-76 16,-10 4 93-16</inkml:trace>
  <inkml:trace contextRef="#ctx0" brushRef="#br0" timeOffset="28637.38">4967 9409 332 0,'-8'6'61'0,"0"1"75"0,0-4-7 0,3-3-19 0,1-2-6 0,1-3-10 16,1-4-8-16,-1-2-10 15,-2 1-2-15,2 4-10 16,3 5-1-16,-2 1-2 0,-7-5 1 16,9 5-6-16,-2 1 0 15,1 6 0-15,12-6-1 16,3 2 4 0,11 2 1-16,7-3 5 15,10-2 5-15,12-5-13 16,8-1-8-16,16-7-15 15,6 4-11-15,-2-6-13 16,-12 6-1-16,-18 3-5 0,-11-1 0 16,-18 7 5-16,-4 5 1 15,-16 1 3-15,-3 1 2 16,-14-3 5-16,-8 4 0 16,-16-5-2-16,-3 2-2 15,-27 0-8-15,-6-5-2 0,-13-3-4 16,1-4-2-16,21 6-1 15,8-10-4-15,15 1-1 16,12 9 1-16,11-9-2 16,0 2 0-1,19 2-2-15,-2 0 1 0,15 1 2 16,7 5 1-16,-5-6 3 16,-1 4 0-1,-3 1-33-15,0 1-31 0,-3 8-80 16,0-8-71-16,-1 14 119 15</inkml:trace>
  <inkml:trace contextRef="#ctx0" brushRef="#br0" timeOffset="29869.62">5019 12541 362 0,'-8'9'86'0,"3"-2"68"0,5-6 16 0,2-1-7 0,9-3-1 0,5-5-11 0,11 0-47 0,4-1-16 0,7 4-30 15,5-3-9 1,7-1-13-16,5 3-6 16,0-2 4-16,-12 3 3 0,-16 5 7 15,-10 0 9 1,-17 6-1-16,-9 1-7 15,-12 4-8-15,-4-4-11 0,-16 3-12 16,5 3-1 0,-16-1-3-16,1-1-2 15,-4 2-4-15,-3-1-1 16,7 1-3-16,2 0-3 16,26-1-3-16,2 1-4 0,21-10-5 15,14 8 0-15,15-8 8 16,13 0 8-16,13 1 20 15,5-8 12-15,10 1 18 16,2 0 6-16,-4 1 1 16,-2 1-4-16,-29-5-12 15,-10 6-7-15,-23-2-2 16,-16-1-4-16,4 3-16 0,-16 0-29 16,-14 0-121-16,-4 3-118 15,-26 8 131 1</inkml:trace>
  <inkml:trace contextRef="#ctx0" brushRef="#br0" timeOffset="34766.14">4617 12263 426 0,'-21'7'116'0,"-1"-1"117"16,2 0-32-16,-1-4-47 0,5-1-17 0,5-2-9 0,-1-1 2 0,2 1-19 0,2 1-14 15,-1 3-46-15,-2 6-21 16,6 6-24-16,-3 0-6 16,8 3 11-16,3-1 6 0,13-3 13 15,3-3 6 1,20-8 1-16,10-3 1 15,8-6 2-15,8-2-3 16,-2 2-8-16,0 1-6 16,6 5-10-16,-2 3-4 0,10 7-6 15,3 4-2-15,20 10 1 16,4 1-1-16,0 11 2 16,-5-1 0-16,-20-2 20 15,0 2 5-15,-1-9 3 16,5-3 2-16,9-6-13 15,-2-1-10-15,-12-4-1 0,-8-4 1 16,-21-3 0-16,-8 0 5 16,-5 1-1-16,-3 0-3 15,-1 1-11-15,-2-4-2 16,-11-2-39 0,1-1-35-16,-7-1-92 15,-1-1-63-15,-7-7-145 0,-3-9-106 16,-2-9 272-16</inkml:trace>
  <inkml:trace contextRef="#ctx0" brushRef="#br0" timeOffset="34992.06">6343 12353 1103 0,'-12'10'120'0,"-3"5"108"0,7 6-54 0,2 4-57 0,4 0-20 0,7-7-27 0,4 1-12 0,16-5-8 16,2 0-5-16,9 2-18 15,6 4-7 1,-8-5-10-16,4 8 0 16,-13-1 1-16,-4 5 3 0,-12 14 5 15,-12-14 4-15,-21 1 0 16,-10 1-14-16,-18-7-64 16,-5 1-66-16,-6-5-418 15,-11 7 339-15</inkml:trace>
  <inkml:trace contextRef="#ctx0" brushRef="#br0" timeOffset="35567.36">4879 13328 774 0,'-4'-6'129'0,"0"-2"91"0,-3 8-86 0,6 3-29 16,-1 9-43-16,2 1-6 15,10 8-29-15,10 2-12 16,18 2-12-16,5 5 0 16,18 5-1-16,12-2 1 15,20 10-2-15,9-4 1 16,1 7 1-1,-10 0 2-15,-24-2-1 0,-13 0-1 16,-17-8-52-16,-6-4-42 16,-6-15-140-16,-10-7-149 15,-4-15 215-15</inkml:trace>
  <inkml:trace contextRef="#ctx0" brushRef="#br0" timeOffset="35791.9">5585 13569 1169 0,'-3'8'107'0,"2"-3"60"0,2 4-28 0,5-6-60 0,10 5-14 0,3-5-10 0,6-1-12 0,4 6-14 0,1-2-1 16,-8 7-9 0,0 1-1-16,-13 11 6 15,-7 4 2-15,-18 13 3 16,-9 1-2-16,-21 7-6 15,-7 2-26-15,-25 0-109 16,-12-1-137-16,-30 2 131 16</inkml:trace>
  <inkml:trace contextRef="#ctx0" brushRef="#br0" timeOffset="57074.96">1662 9458 413 0,'-8'1'81'0,"-5"6"57"0,1-1-27 0,-4-1-28 0,3 3-16 0,-4-4 11 16,4 6-9-16,5-1 3 0,-1-1 0 0,3 3-10 0,6 0-17 16,0 0 7-16,8-4 18 15,-1 1 11-15,0-2 16 16,4 0-6-16,-10 7-11 15,6-1-9-15,-4 3-20 16,0 0-10-16,5-2-15 0,3-2-6 16,6-3-5-16,2-8 3 15,13-5 14-15,4-1 6 16,10-7 2 0,14 2-3-16,14-1-16 15,3-1-9-15,13-1-10 0,0 0 4 16,2-5 2-1,1 4 10-15,19 3 14 16,8-2-3-16,10 4 2 16,1 1-7-16,3 2 2 0,7 4 4 15,17 3-7-15,4 0-2 16,2 2-8-16,7-1 1 16,8-1 7-16,6-1 2 15,23 1 0-15,-7-2-4 0,2 2-5 16,12-3 3-16,2-5-8 15,-7 0 3-15,8-4-3 16,11-4-6 0,-26-1 0-16,-6-4-19 0,-4 7 184 15,-10 12-131-15</inkml:trace>
  <inkml:trace contextRef="#ctx0" brushRef="#br0" timeOffset="60556.13">2809 12506 421 0,'-10'0'67'0,"-2"-1"69"0,7-1-6 16,-1 1-11-16,6-3 7 0,0 1-9 0,3 2-25 0,3 1 0 0,-4 1-1 0,6 6-2 16,-5 4-15-16,-2 0-12 0,1-4-13 0,-2 3-4 0,8-4-2 0,-2-1 4 0,13-5-3 0,-3 0-3 15,7-9 0-15,4 1-2 0,0 0-10 16,9 0-4 0,5 5-13-1,8 3-6-15,13 3-6 16,9 2 0-16,25-2-4 0,8 0 0 15,7-2-2 1,2 1-1-16,17-4-2 0,16-1 0 16,12 0 4-16,1-2 3 15,-1 5 9-15,-10 7 5 16,-1 7 15-16,-11 2 3 16,-29 3 22-16,-22-4 6 15,-22-2-3-15,-12 0-1 0,-16-7-17 16,-15-1 2-16,-20-5 2 15,-6 1 2-15,-32-1-3 16,-8 0-9-16,-36-4-9 16,-8-1-12-16,-39-2-10 15,-15-4-6-15,7 0-15 16,-3-8 2-16,18 1 1 16,-3-3 4-16,10 2 6 15,5 3 2 1,25 1 3-16,11 2 1 0,20 7-1 15,3 2 0-15,14 1-2 16,2 2-3-16,18-1-12 16,15 2-7-16,7 2-10 0,21 4 0 15,28 0 8-15,17 2 7 16,41-5 8-16,21-4 4 16,18-10 7-1,2-7 2-15,-8-4 4 0,-4 3 7 0,-23 2 7 31,-9 4 4-31,-49 10 9 0,-22 3 3 16,-38 11-2-16,-21 5-39 16,-56 6 9-16</inkml:trace>
  <inkml:trace contextRef="#ctx0" brushRef="#br0" timeOffset="67293.14">11796 7154 254 0,'-1'-11'71'0,"-1"6"64"0,-4 3-26 0,-1 6-42 0,-4 10-1 0,0 6 17 0,-1-2 7 0,1 2 1 0,1-4-11 16,2-3-20-16,4-7 0 0,4-6-1 0,0 0-1 0,0-5-17 0,4 4-11 0,6-3-9 0,-4-2-3 0,5 6 9 0,3 2 3 0,7 9 6 15,-1 3 6-15,6 6-8 0,0 4 0 16,6-2-5-16,-2 3-6 16,2 7-4-16,-2-4-2 0,-5 7 23 15,-3 0 3-15,-19 6 7 16,-3 0 2-16,-24 11-26 16,-6 3-4-16,-14 8-7 15,-6-1-1-15,2-7-5 16,1-6-1-16,8-15-7 15,4-7-8-15,14-11-37 16,1-5-22-16,10-13-70 16,4-9-32-16,3-4-14 15,5-8 19-15,1 6 74 16,1-2 40-16,3 8 62 0,-6 3 29 16,-1 0 45-1,2 7 22-15,6-2 33 16,-3-2-3-16,-5 5-25 15,0 0-20-15,4-2-39 0,-1 12-20 16,-3 2-17 0,0 3-4-16,0 7-8 15,-3-8-2-15,8 6-4 0,-2 1 0 16,2 3 1-16,3 5-1 16,-3 5 1-16,2 2 0 0,3-8-1 15,4-3 0-15,5-10-2 31,8-3 4-31,11-7-67 0,7 0-82 16,7-5-266-16,5-7 225 16</inkml:trace>
  <inkml:trace contextRef="#ctx0" brushRef="#br0" timeOffset="67825.86">11872 8436 278 0,'-14'-3'48'0,"0"-5"51"0,3 3-8 0,3 5 6 0,3-5 3 0,5 2 13 16,0 2 12-16,2-2 5 0,1 1-4 0,5 2-14 0,-1 2-21 0,1 4-38 16,5 5-15-16,0 9-20 0,2 6-7 15,6 2-8-15,4 7-1 16,2-7 1-16,0 0 1 16,-2-1 17-16,-5 0 7 15,-13 6 13-15,-7 3 7 16,-24 2-3-16,-6 3-3 15,-16 0-10-15,-1 3-7 0,-5-6-14 16,5-3-3 0,4-13-11-16,8-6-29 0,10-11-104 15,3-5-93 1,14-7 115-16</inkml:trace>
  <inkml:trace contextRef="#ctx0" brushRef="#br0" timeOffset="68041.3">11656 8767 946 0,'-3'0'114'0,"-10"3"75"0,-7 5-27 0,4 8-69 0,0 9-27 0,3 15-31 0,4 2-19 16,6 7-14-16,-2-2-2 16,10-14-5-16,7-3-3 0,15-17-1 15,11-10 0 1,9-11 4-16,9-7 3 0,0-8-22 15,9 5-17 1,8-1-176-16,6 4 137 0</inkml:trace>
  <inkml:trace contextRef="#ctx0" brushRef="#br0" timeOffset="68470.38">11752 9396 592 0,'-5'-14'59'0,"2"2"54"0,2 4-3 0,1 9 19 0,6 6-1 0,2 5 3 0,3 1-11 0,3 3-22 0,3 2-9 16,7 1-26-16,4 5-13 16,2-5-24-16,-1 3-10 15,1 5-7-15,0 0 14 16,-13 4 22-16,-6 1 3 0,-17 9 3 15,-8 6-14 1,-15 8-17-16,-7 4-4 0,-5-1-4 16,-3-6-4-1,3-9-44-15,3-13-45 16,11-13-154-16,7-8-202 16,10-10 245-16</inkml:trace>
  <inkml:trace contextRef="#ctx0" brushRef="#br0" timeOffset="68695.02">11684 9951 915 0,'-9'21'109'0,"-2"-1"79"0,-8 4-21 0,1 4-69 0,4 4-27 0,-5 0-41 15,10 2-17-15,3 1-13 0,4-5-3 0,16-5-7 0,7-1-2 16,9-10 1-16,9-1 3 15,1-10 6 1,8-2 2-16,0-4 3 16,2-2-9-16,1 1-116 15,1 4-108-15,-10 11 120 16</inkml:trace>
  <inkml:trace contextRef="#ctx0" brushRef="#br0" timeOffset="69084.1">11733 10478 435 0,'-12'-25'126'0,"1"6"114"15,4 8-69-15,1 8-28 0,6 6-29 0,5 3-12 0,7 13-11 0,4-1-4 0,11 10-26 16,8 3-12-16,-2 6-28 16,5 1-7-16,-4-5-6 15,1 1 0-15,-7 3 3 0,-4-6 1 16,-16 4 4-16,-3 3 2 15,-15 1 2-15,-12-1-1 16,-8 3-1-16,-8-2-7 16,-4-2-37-16,-6-3-28 15,10-13-91 1,4-2-77-16,15-14 124 16</inkml:trace>
  <inkml:trace contextRef="#ctx0" brushRef="#br0" timeOffset="69310.82">11735 10959 568 0,'-2'0'162'0,"-1"2"145"0,-5 10-130 0,2 4-32 0,-5 13-80 0,0 4-25 0,4 6-30 15,0-1-6-15,5 1-4 16,2-4-2-16,3-11-5 15,13-7-1-15,6-9 0 16,6-3 2-16,10-7-58 0,0-6-65 16,6-1 73-1</inkml:trace>
  <inkml:trace contextRef="#ctx0" brushRef="#br0" timeOffset="69709.45">11792 11437 946 0,'-5'-8'110'0,"0"2"56"0,5 6-58 0,0 6-28 0,5 11-45 0,12-1-9 0,7 9-10 16,6-1 0-16,5-2-6 16,2 0-2-16,-2 0-2 15,0 2 2-15,-12-3 5 16,-8 4 3-16,-15 6 4 15,-13-1 0-15,-23 7 1 16,-4 0-2 0,-12-4-6-16,-3-1-13 0,3-7-51 15,1 1-32-15,6-12-106 16,8 0-113-16,11-6 175 16</inkml:trace>
  <inkml:trace contextRef="#ctx0" brushRef="#br0" timeOffset="69968.6">11728 11866 474 0,'-7'6'134'0,"3"1"158"0,0-1-77 0,-3 2-48 0,1 3-48 0,-2 6-68 0,0 1-23 0,2 11-24 0,-7 5-1 16,2 14-1-16,2 6-1 15,4 0-1-15,5-1 0 16,0-15-4-16,8-6-2 16,9-17-4-16,5-2 1 15,8-11 13-15,8-2-49 16,5-8 36-16</inkml:trace>
  <inkml:trace contextRef="#ctx0" brushRef="#br0" timeOffset="70303.08">11705 12547 901 0,'11'3'76'0,"3"4"59"0,8 1 7 0,6 4-20 0,2 2-26 0,5 1-51 0,-5 4-17 0,-3 1-14 16,-3 4 0-16,-9 4 1 16,-7 5 3-16,-9 7 2 15,-12 4 0-15,-11 5-2 16,-2 3-3-16,-17 0-5 15,-3-5-9-15,4-14-65 0,-2-4-44 16,10-17-165-16,3-7 145 16</inkml:trace>
  <inkml:trace contextRef="#ctx0" brushRef="#br0" timeOffset="70511.48">11820 13120 719 0,'-2'11'158'0,"-4"1"96"0,-7 4-98 0,-2 5-45 15,-4 4-81-15,0 3-14 0,3 9-11 0,3-3-6 0,12 2-22 0,2 1-68 16,23-4 57-16</inkml:trace>
  <inkml:trace contextRef="#ctx0" brushRef="#br0" timeOffset="83806.45">10706 9448 360 0,'-16'16'120'0,"4"-2"86"0,-1-4-21 0,2-5-26 0,8-2-31 0,-3-6-7 16,6-4-18-16,0 1-2 0,0 4 0 0,0 1-9 0,-5 1-10 0,-3 9-1 0,5 4-12 0,1 3 7 0,15-1 4 0,0-4 4 16,21-11-1-16,10-1-12 0,18-12-21 15,10-1-14 1,6-6-18-16,4-3-3 15,5-7-6-15,6 4-4 16,4 0-21-16,-2 1-48 16,-18 14-206-16,-9 8 169 15</inkml:trace>
  <inkml:trace contextRef="#ctx0" brushRef="#br0" timeOffset="84696.42">10626 10486 474 0,'-3'8'91'0,"-5"5"101"0,6-7 1 0,-1-5-25 0,3-1-23 0,9-9-18 0,12 1-7 0,18-12-12 0,13 2-2 15,24-1-28-15,3 2-17 0,-2 3-17 0,2 1-12 0,-2 2-16 0,7 5-4 16,0 3-3-16,-4 0 4 16,-17 3 4-16,-17 0 1 0,-24 6 26 15,-12 2 8-15,-36 0 8 16,-7 1-1-16,-31 2-32 16,-12 2-11-16,-13-1-14 15,-7-2-3-15,0-2-15 16,1-4-4-16,9 3-10 15,8-1-2-15,31 7 6 0,20-2-5 16,37 3-2 0,23-8-5-16,28-7-87 15,18-7-97-15,16-27 125 16</inkml:trace>
  <inkml:trace contextRef="#ctx0" brushRef="#br0" timeOffset="104884.86">10610 14779 636 0,'-5'-7'58'0,"0"0"60"0,5-5 0 0,-1 3-4 0,1-4 2 0,5 1-9 0,4-1-3 0,7-4-10 15,4 3-13-15,13 6-27 0,10 0-17 16,12 8-20-16,10 8-9 0,8 0-3 15,5 6-3 1,17 3-2-16,19-3 2 0,18-9-2 16,9-6 0-16,-9-7 1 15,-14-2 2-15,-28-1 3 16,-11 6 2-16,-25 1 8 16,-10 2 25-16,-27 2 30 15,-17 0 11-15,-25 5 6 0,-14 1-27 16,-32 2-29-1,-8-2-13-15,-22 4-13 0,-14-4 4 16,-23 0-6-16,-11-2 0 16,3-3-3-16,4 1-2 0,4 4 0 31,10-1-1-31,16 6 0 16,16 1-1-16,36-4 1 0,17 0 2 15,21-6-5-15,20-2-2 16,28-7 0-16,15-2 5 15,34-2 0-15,20-2 2 16,25-1 4-16,0-3-5 16,9-2 4-16,-3-2 2 15,-7-1-2-15,-3 8 2 0,-19 1 29 16,-22 6 5-16,-34 7 24 16,-15 3 11-16,-36 5-8 15,-17 3 1-15,-34 0-22 16,-18 3-11-16,-28-1-18 15,-12-6-6-15,11 0-6 16,2-3-3-16,11-4-6 16,16 7-1-16,26-6-11 0,15 2-11 15,47-3-14 1,29 0-1-16,30-6 4 16,12-6 11-16,23-14 18 15,4-8 4-15,29-7-7 16,14-7-73-16,8 1 57 15</inkml:trace>
  <inkml:trace contextRef="#ctx0" brushRef="#br0" timeOffset="108961.58">7158 15428 795 0,'2'-7'148'0,"-1"0"145"0,-1 4-44 0,-8 6-69 0,1 4-36 0,-3 8-59 0,-3 1-22 0,9 9-15 16,-1 5-2-16,5 8-7 15,6 11-8-15,2 8-16 16,2 6-7-16,1 9-4 15,-2-1 0-15,-3-1 0 16,6-7-18-16,0-17-65 16,1-12-57-1,1-19-266-15,0-14 236 0</inkml:trace>
  <inkml:trace contextRef="#ctx0" brushRef="#br0" timeOffset="109379">7423 15473 1087 0,'16'7'121'0,"0"6"89"0,-2 22-118 0,0 4-3 0,-1 18-55 0,-2 5-15 0,1 4-13 0,-5 0 0 0,1-6-2 16,1-6-1-16,-3-13-2 15,1-5-3 1,-10-13-1-16,-2-7 1 15,-9-17 2-15,-1-12 15 16,-8-23 31-16,-2-12 13 16,-4-27 10-1,2-9-8-15,16-4-17 0,10 4-4 16,16 12-4-16,12 5-4 16,11 14-15-16,0 2-11 0,9 18-7 15,-2 5-1-15,-3 17 0 16,1 6 2-16,-18 16 2 15,-8 7 7-15,-12 15 7 16,-5 1 2-16,-14 12 2 16,-7 5-3-16,-13 1-17 15,-1 4-20-15,-8-10-53 0,4-5-30 16,14-17-58 0,3-10-29-16,23-9-76 15,16-2-125-15,23-2 228 16</inkml:trace>
  <inkml:trace contextRef="#ctx0" brushRef="#br0" timeOffset="109635.32">8138 15492 830 0,'1'-4'131'0,"-1"4"120"0,-1 2-30 0,-15 3-40 15,-6 4-41-15,-17 7-57 0,-10 1-19 0,-5 12-30 0,2-1-11 0,14 10-16 16,14 4-9-16,20 6-10 16,5 5-1-16,15-4 1 15,12 0 0-15,24-16 2 16,5-7 0-16,14-14 2 16,2-4-1-16,-8-14-26 15,-1-2-49-15,-5-13-234 16,-6-4 196-1</inkml:trace>
  <inkml:trace contextRef="#ctx0" brushRef="#br0" timeOffset="109965.15">8570 15570 417 0,'13'-4'131'0,"1"-6"99"0,13 7-32 0,1-6-37 0,13 5-53 0,2 0-27 0,-1-3-44 0,-2 7-15 0,-6-6-16 16,-4 0-2-1,-4 3-34-15,-3-7-73 16,-10 10 63-16</inkml:trace>
  <inkml:trace contextRef="#ctx0" brushRef="#br0" timeOffset="110127.19">8685 15832 1109 0,'60'-6'81'0,"3"-5"30"0,-3-5 2 0,5-3-56 0,-8-3-40 0,1 2-18 0</inkml:trace>
  <inkml:trace contextRef="#ctx0" brushRef="#br0" timeOffset="113892.25">10537 15236 498 0,'-1'-9'128'16,"-7"2"87"-16,-5 3-31 16,-3 4-12-16,-9 6-39 15,-2 5-16-15,-9 3-16 0,3 3-5 16,0 7-25 0,3 1-14-16,3-1-25 15,-1-7-10-15,10-6-9 16,7-1-2-16,10-5-3 0,10-2-3 15,9 3-3-15,4-4-2 16,6 9 0-16,7 0-1 16,6 3 1-16,0 3 1 15,0 5 2-15,-7 4 0 16,-10 5 0 0,-5 1 1-16,-9 5 2 0,-4-2 0 15,-14-2 2-15,-5 4 0 16,-13-12 8-16,-9-2 13 15,-6-8 31-15,-3-12 12 16,1-8 13-16,5-11-6 0,11-12-30 16,2-8-13-16,14-9-15 15,11 0-7-15,16-1-1 16,3 0-1-16,12 2-6 16,2 0-3-16,13 5-2 15,0 4 0-15,4 3-70 16,-1 5-86-16,2 5 88 15</inkml:trace>
  <inkml:trace contextRef="#ctx0" brushRef="#br0" timeOffset="114169.2">10936 15324 1010 0,'-1'11'114'0,"-1"4"108"0,-4 4-60 16,-3 7-6-16,1 9-25 0,-3 11-43 0,6-4-17 0,5 7-37 0,0 0-13 0,8-9-16 16,1-10-6-16,7-16-4 15,5-5-2-15,-1-17-34 16,-3-9-48-16,-4-10-195 15,-2-8 165-15</inkml:trace>
  <inkml:trace contextRef="#ctx0" brushRef="#br0" timeOffset="114292.95">10892 15189 1288 0,'-19'0'106'0,"5"0"41"0,3 0-53 0,8-2-66 16,3-1-56-16,5-8-221 0,7-3 171 0</inkml:trace>
  <inkml:trace contextRef="#ctx0" brushRef="#br0" timeOffset="114582.72">11153 15439 1204 0,'0'38'47'0,"-2"2"-7"0,-1-1-7 0,-2 5-14 0,2-4-10 0,3-4-8 16,0-6-2-16,3-16 4 15,-1-12 18-15,2-1 27 16,-2-15 13-16,0-11 19 16,1-13 0-16,6-4 5 15,2-7 5-15,3 4-5 16,9 8-10-16,-3 8-32 15,2 10-15-15,3 15-23 16,2 10-4-16,2 19-4 16,1 7-11-16,1 15-46 15,-1 7-61-15,5-7-288 16,3-6 249-16</inkml:trace>
  <inkml:trace contextRef="#ctx0" brushRef="#br0" timeOffset="114878.99">11880 15405 1149 0,'-10'0'107'0,"-9"9"75"0,-1 1-37 0,-7 10-40 0,0 7-28 0,5 5-37 0,8-6-19 0,8-2-23 0,9-10-3 16,11-1-3-16,5-5 0 15,17-2 4-15,2 0 2 0,2 2 3 16,1 3 3-16,-8 3 7 16,-6 4 8-16,-16 5 9 15,-10 3 0-15,-17 8-5 16,-12 3-5-16,-7 2-76 16,-12-1-67-16,3-10-308 15,1-10 249-15</inkml:trace>
  <inkml:trace contextRef="#ctx0" brushRef="#br0" timeOffset="115087.99">12143 14881 1141 0,'15'18'112'0,"-6"10"61"0,2 18-21 0,-11 22-75 0,2 2-24 0,6 14-31 0,-5-4-9 0,9 1-13 0,-7-7-10 15,8-6-187-15,-2-5-185 16,1-8 210-16</inkml:trace>
  <inkml:trace contextRef="#ctx0" brushRef="#br0" timeOffset="115397.88">11975 15405 940 0,'9'-27'88'0,"8"3"62"0,15 5-23 0,15 8-28 0,7 3-24 0,7 10-33 0,1 6-12 0,-7 11-16 0,-8 5-4 0,-9 10-13 16,-12 2-52-16,-7 4-22 15,-4 3-2-15,-10-2 9 16,0-4 57-16,-7-7 58 16,-3-11 33-16,-6-12 63 15,0-11 15-15,2-16-13 16,-1-5-24-16,1-13-57 16,9-3-21-16,2-3-24 15,7 3-8-15,5 3-17 16,2 2-50-16,11 7-172 0,6 2-213 15,10 1 231-15</inkml:trace>
  <inkml:trace contextRef="#ctx0" brushRef="#br0" timeOffset="115635">12940 15132 1136 0,'-11'13'144'0,"-5"-1"96"16,-12 13-98-16,-10 2-32 0,-5 10-64 0,-4-3-21 0,9 9-20 0,11-5-5 0,19-10-9 0,15-3-4 0,21-7 2 16,13-3 1-1,8-4 6-15,2 4 3 0,-12 0 3 16,-12-5 1-16,-11 7 4 16,-9 1 1-16,-19 7 1 15,-10 3-11-15,-26 5-63 16,-13-3-83-16,-21 7 81 15</inkml:trace>
  <inkml:trace contextRef="#ctx0" brushRef="#br0" timeOffset="115952.57">10075 16365 1487 0,'93'-30'89'0,"10"5"12"0,9 6-18 0,50 14-61 0,15 5-9 0,45-4-3 0,28-4-2 16,16-11-2-16,26-10 1 15,8-7 9-15,-16-3-45 16,-5-1 24 0</inkml:trace>
  <inkml:trace contextRef="#ctx0" brushRef="#br0" timeOffset="150411.35">10473 16646 996 0,'-15'-2'43'0,"0"4"15"16,-6 3-10-16,9 4 21 0,1 4 18 0,7 1 23 0,4-1 11 15,2 4-2-15,9 3-16 0,2 7-33 0,1 8-21 0,2 7-32 0,-7 7-3 0,1 22-8 0,-7 5-1 16,-3 12-2-16,0 4-3 0,0-12-69 0,0-9-83 0,1-22 86 15</inkml:trace>
  <inkml:trace contextRef="#ctx0" brushRef="#br0" timeOffset="150784.98">10780 16922 968 0,'0'9'126'0,"-1"1"105"0,1-2-138 0,-8 0 3 0,2 7-59 16,1 6-16-16,-3 6-13 0,2 9-3 0,6 13-3 0,0 3-2 0,17 1-2 0,2 1-1 0,9-13-1 0,9-8-2 0,-1-15-1 0,-5-7 10 0,3-16 36 0,-8-11 18 0,0-17 32 15,-1-14 9-15,-8-16-1 0,1-7-3 0,-14-7-17 0,3 8-9 0,-18 15-9 16,-7 10-3 0,-12 17-2-16,-6 5-13 0,-5 19-27 15,1 4-12-15,3 23-22 16,2 4-23-1,10 20-85-15,7 1-48 0,18 6-249 16,13-2 241-16</inkml:trace>
  <inkml:trace contextRef="#ctx0" brushRef="#br0" timeOffset="151565.1">11566 16843 521 0,'6'-6'114'0,"-6"-1"126"0,0 1 4 0,-6 1-24 16,3 5-10-16,-2 4-26 0,-1 0-21 0,-5 6-36 0,-2-1-20 0,-6 12-47 0,-8 1-18 0,-6 11-28 15,6 5-10-15,2 11-4 16,11 3-4-16,14 1-3 15,2-1-1 1,20-9-3-16,3-12 1 0,6-15-2 16,4-8 0-16,-3-16 5 15,-2-9 1-15,-5-13 5 16,0-6 4-16,-3-10 15 16,-1 2 14-16,-6 0 16 15,-3 4 4-15,-8 20-5 16,-1 18-8-16,2-1-12 0,0 25-6 15,1 13-9-15,1 4-4 16,4 2-8-16,0-5-3 16,11-10-4-1,1-15 0-15,6-22 2 0,1-5 1 16,-7-17 5 0,3-4 6-16,-12-2 1 0,-2-2 9 15,-5 8 14-15,-6 8 2 16,-1 15 9-16,-4 6-5 0,4 21-18 15,3 8-4-15,3 22-8 16,5 13-2 0,5 8-6-16,0 2-1 0,4-11 2 15,1-2-2 1,-9-8 8-16,-5-5 4 16,-9-1-5-16,-9-7 5 0,-8-4 2 15,-11-10 0-15,0-16-6 16,-6 0-7-16,-4-21-32 15,1-15-32-15,1-16-88 16,8-9-38-16,17 7-68 16,9 9-44-16,21 11 183 0</inkml:trace>
  <inkml:trace contextRef="#ctx0" brushRef="#br0" timeOffset="151837.92">12408 16786 1270 0,'-14'11'177'0,"3"-6"157"0,-5-3-67 16,4 1-56-16,1 3-45 0,-2 5-51 0,-1 5-24 0,0 0-40 0,1 4-18 0,0 9-28 15,10 4-8-15,3 11-8 16,7 3 3-16,7-7-5 16,6-10-7-16,10-12-61 15,5-13-45-15,8-19-129 16,5-10-210-16,0-23 274 16</inkml:trace>
  <inkml:trace contextRef="#ctx0" brushRef="#br0" timeOffset="173607.22">10627 3904 432 0,'-3'6'106'0,"2"2"88"0,1-2-38 16,0-1-17-16,4-4-7 0,1-1-5 0,4-6-20 0,4 0-8 0,8-2-25 0,-6 2-9 0,-2 6-18 0,0 4-4 0,-15 6-10 0,-6 7-5 15,-4 5-13-15,-3 2-5 0,4-4-8 0,0-1-1 0,8-6 15 16,3-7 10-16,6 0 8 16,2-4 1-16,6 3-2 0,5 1-7 15,5 5-4 1,3-1-2-16,1 7-4 16,-1-1 4-16,-2 4 3 15,-7-1 5-15,-6 6-3 16,-4 1-2-16,-9 0-2 15,-7 6-3-15,-8 0-5 16,-9-3-6-16,-5 3-6 16,-8-7-1-16,-8-1-55 15,5 4-41-15,3-2-83 0,0-6-65 16,13-4-143 0,8-10 213-16</inkml:trace>
  <inkml:trace contextRef="#ctx0" brushRef="#br0" timeOffset="173857.82">10709 3826 719 0,'-6'8'186'0,"0"2"157"0,6 1-104 15,6-3-3-15,8-7-76 0,7-6-31 0,13-2-60 0,4-6-28 0,5-4-28 16,-1-2-10-16,-2-3-19 0,1 1-37 0,-2-1-135 0,1 8-147 0,7 12 174 0</inkml:trace>
  <inkml:trace contextRef="#ctx0" brushRef="#br0" timeOffset="174062.31">11124 4102 672 0,'2'7'126'0,"1"0"168"0,8 1-90 16,3 2 16-16,5-5-46 0,0-2-76 0,6-3-30 0,1-2-46 0,2-3-12 0,0-2-27 0,4 0-49 0,-5-7-197 0,0-2 163 0</inkml:trace>
  <inkml:trace contextRef="#ctx0" brushRef="#br0" timeOffset="174441.16">11831 3839 662 0,'11'-5'105'0,"-5"-1"89"0,1 3 31 0,-7 4-34 0,-8 2-26 0,-6 8-50 0,-7 7-32 0,-6 1-40 15,-3 1-12-15,3 5-16 0,1-4 0 0,5 3-2 0,5-7 1 16,15-3-2-16,2-3-4 16,17-1 3-1,15-6 2-15,-8-2 8 16,5 0 1-16,3 4 2 0,-4-3-3 16,-7 10-4-1,-10 6 3-15,-18 7-3 0,-10 8-1 16,-12 8-4-16,-10 1-5 15,-9-2-29-15,2-3-28 16,3-12-74-16,9-2-50 0,6-19-321 16,6-8 302-16</inkml:trace>
  <inkml:trace contextRef="#ctx0" brushRef="#br0" timeOffset="174706.95">12066 3512 961 0,'6'0'115'0,"-2"7"84"0,-3-2 25 15,-1 10-61-15,3 6-26 0,5 13-52 0,5 6-23 0,-4 14-28 0,-2 9-13 0,0 6-17 0,-2 5-2 0,-10 0 2 0,-7-4-23 16,-7-9-99 0,-5-7-82-16,15-9 94 15</inkml:trace>
  <inkml:trace contextRef="#ctx0" brushRef="#br0" timeOffset="174974.41">11960 3831 662 0,'0'-9'126'0,"0"1"113"0,-6-5-12 0,0 8-21 0,-1-1-51 0,6 4-64 0,2 2-14 0,12-3-22 0,6-1-6 0,9 0-9 16,9 3-12-16,1-1-17 16,-4-4-6-16,1 0-29 15,0 4-42 1,-2-6-146-16,-3 8-178 0,6 10 210 16</inkml:trace>
  <inkml:trace contextRef="#ctx0" brushRef="#br0" timeOffset="175845.51">12434 3807 703 0,'-11'-12'136'0,"-4"4"94"0,-5-2-18 0,3 14-76 0,-12-3-43 0,7 13-39 0,-2 5-11 0,-2 3-23 15,16 7-10-15,-6-4-11 0,2 0-3 0,19 2-2 0,-4-13 0 0,18-11 2 16,11-1 1-1,5-10 3-15,-8-14 2 0,-2-5 2 16,0 0 0-16,-12-6 25 16,3 8 12-16,-7 6 13 15,-6 6 4-15,-3 13-21 16,-3 8-12-16,-5 16-15 16,2 3-4-16,-2 6-4 15,7 2-1-15,2-9 0 16,7-5-1-1,3-13 5-15,6-5 1 0,4-8 3 16,1-9 8-16,2-8 18 0,-5-2 10 16,-12-7 17-16,1-7-1 15,-6 13-10-15,6 3-11 16,-3 15-13-16,6 12-2 16,1 12-12-1,2 10 1-15,4 30-7 16,1 8-4-16,-5 13 0 15,-3 11 0-15,-8 2-1 0,-3 2-2 16,-9-3-2-16,-6-6-16 16,-10-12-16-16,-3-10-5 15,-8-18-3-15,-4-13 12 16,4-21 17-16,4-13 3 0,9-30 2 16,8-11 1-1,14-20-4-15,4-3 1 16,16 5 5-16,14 1 3 15,16 10 3-15,5 4 3 0,24 3 2 16,8-7 0 0,7-1 3-16,-8 0 5 0,-14-3 5 15,-5 6 2-15,-9 2 2 16,-7 4 4-16,-21 8 14 16,-13 9 14-16,-32 7 4 15,-11 11-1-15,-17 9-8 16,3 17-17-16,5 23-10 15,2 9-8-15,19 10-16 0,7-3-4 16,25-10-4-16,18-9 0 16,23-22 6-1,13-10-5-15,19-18-42 0,14-11-53 16,-3-5-102-16,3-3 103 16</inkml:trace>
  <inkml:trace contextRef="#ctx0" brushRef="#br0" timeOffset="200063.56">13158 15749 1158 0,'9'-2'132'15,"-4"2"79"-15,0 0-37 0,-4 8-70 0,1 1-22 0,-2 4-18 0,1-2-14 0,9-3-17 0,1-5-7 0,6-5-12 16,7-5 0-16,3-6-9 0,3-3-3 0,3-4-5 0,-3 1-17 0,-5 3-104 0,-3-1-132 16,-20 15 141-16</inkml:trace>
  <inkml:trace contextRef="#ctx0" brushRef="#br0" timeOffset="200262.58">13125 15919 1308 0,'0'11'136'0,"3"0"104"0,3-5-68 0,4 1-73 16,1-1-36-16,0-1-49 0,3-4-10 0,2-1-13 15,6-3-30-15,3-6-68 0,6-2-36 0,12-5-102 16,-2 2-88-16,3-5 196 0</inkml:trace>
  <inkml:trace contextRef="#ctx0" brushRef="#br0" timeOffset="200575.22">13633 15714 745 0,'1'1'128'0,"-4"6"93"0,0 4-60 0,-7 3-35 0,6 2-40 0,-1 4-13 15,3 2-20-15,4 8-5 0,3 2-18 0,-1 6-12 0,11 1-14 0,2-1-3 0,5-5-2 32,5-8-2-32,4-17 3 0,-4-6 1 15,-2-10 13-15,-6-5 19 0,-3-9 37 16,-8-3 16-16,-8-5 22 16,-3-6-3-1,-8-5-23-15,-5-3-16 0,-8-1-35 16,-4-2-15-16,-5 11-20 15,4 4-9 1,3 18-41-16,4 13-42 0,6 10-193 16,3 10 170-16</inkml:trace>
  <inkml:trace contextRef="#ctx0" brushRef="#br0" timeOffset="200752.52">14049 15774 1235 0,'0'3'125'0,"-5"0"159"0,-4-6-254 0,-7 0-29 0,3-8-193 0,6 0 130 0</inkml:trace>
  <inkml:trace contextRef="#ctx0" brushRef="#br0" timeOffset="201162.84">14384 15386 1447 0,'3'-46'124'0,"-3"8"91"16,-3 2-23-16,-16 14-35 15,-2 3-21-15,-10 16-32 0,-1 6-20 16,-7 18-34 0,-6 8-15-16,1 11-30 0,6 7-5 15,23 7-6-15,7-10-3 16,20-1-5-16,14-15-1 0,11-4 5 16,3 1 2-16,7-1 5 15,-4-2-1 1,-5 3 1-16,1 2-3 15,-11 4-8-15,-5 7-11 0,-14 3-31 16,-9 8-4 0,-13 5 4-16,1-1 15 0,-21-15 37 15,6-2 9 1,-9-20 23-16,-7-13 22 0,10-22 16 16,0-17 4-16,14-26 5 15,12-8-18-15,20-12-18 16,14 1-8-16,12 2-22 15,9 2-7-15,5 1-31 0,-2-3-73 16,4-1 64 0</inkml:trace>
  <inkml:trace contextRef="#ctx0" brushRef="#br0" timeOffset="204824.79">17176 6750 241 0,'-5'2'34'0,"2"-1"30"0,-5-1-4 0,5 2-5 0,-3-2 5 16,4 0 37-16,0-2 14 0,1 1 22 0,1-6 0 15,0 3-31-15,0 0-23 16,0 4-38 0,0-3-14-16,0 2 7 15,-2-1 11-15,1 1 25 16,-1-3 11-16,2 3-10 16,0-4-11-16,0 2-22 0,0 0-11 15,2 1-14-15,4-9-4 16,3 8-3-16,4-2 2 15,0 1 4-15,6 2 3 0,12 0 3 32,4-1 0-32,6 8 8 0,5 0 1 15,-2 6 9-15,10 5 4 16,-6 4-11-16,-8-1 1 16,-15 6 2-16,-6 4 1 15,-11 7 4-15,-8 3 0 16,-6 13-11-16,-21 5-6 0,-16 12-5 15,-1 10-5 1,-6 5-4-16,1-2-3 0,9 0-1 16,7-11-1-16,20-6-2 15,10-4-2-15,16-12-2 16,6 1 0-16,11-9 2 16,3 4 1-16,11-3 2 15,-3-2 1-15,-3 5 3 0,-11 1 0 16,-15 8 4-1,-12 6-1-15,-23 7 2 16,-4 9-1-16,-12 16-2 16,-4 1-1-16,8 3-3 15,7-3-1-15,9-14-2 0,11-2-1 16,11-6-1 0,8 0 0-16,14 3-1 15,4 2 2-15,10 4 0 0,7 4 1 16,-2-1 1-16,-1 4 1 15,-4 6 0-15,-4 5 1 16,-10 14-2-16,-3 6 1 0,-11 10 0 16,-6 4 1-16,0 6 1 15,-5-6 2-15,-3-9-5 16,1-9 27 0,-20-23 21-16,5-12 2 15,-18-11 25-15,-12-7-23 0,-15-4-11 16,-11-5-6-16,-7-2-13 15,4 1-5-15,12-5-20 16,-4-5-26-16,8-5-92 16,-6-5-55-16,7 1-304 15,-13-18 280-15</inkml:trace>
  <inkml:trace contextRef="#ctx0" brushRef="#br0" timeOffset="-195348.33">18162 8805 96 0,'-6'0'38'0,"-2"0"45"0,-2 0-3 0,5 3 25 0,5 0 11 0,-1-1 27 0,-1 3-1 16,2-4-6-16,-1-1-10 0,1 2-31 0,0-1-12 0,0-1-33 0,0 0-11 0,1 0 7 0,4-3 5 0,3-6 23 0,3-1 6 0,5 1-4 16,1-2-2-16,10-2-15 15,4-1-5-15,9 0-9 16,4 1-4-16,8 5-13 16,0 8-5-16,-3 5-7 15,0 8-7-15,-8 5-5 16,-5 1 0-16,-15 11 4 15,-13-1 3-15,-16 12 9 16,-11 8-1-16,-6 7-7 16,-1 8-4-16,1 10-5 0,1-5 0 15,6-4 2 1,-1-7 0-16,12-11-2 0,7-4 0 16,11-7-5-1,4-4-2-15,7-1 1 0,6-1 1 16,5 0 2-16,8 2 2 15,-6-5 3-15,-2 3 5 0,-19 4 23 16,-6 6 7-16,-25 10 8 16,-12 5-3-16,-20 13-20 15,-1 3-6 1,3 3-12-16,1 0-1 0,19-6-6 16,5-5-2-16,20-1-4 15,9-2-2-15,12 3 2 16,11 1-1-1,12 7 4-15,9-3 2 0,1 8 1 16,3 1 1 0,-12 4 4-16,-9-3 2 0,-21 3 5 15,-15-2 4-15,-26-10 22 16,-12-4 10-16,-16-8 0 16,-6-7-1-16,-4-15-34 15,-5-13-36-15,-6-19-82 16,-7-9-56-16,7-23-124 15,20-2-141-15,13-25 246 0</inkml:trace>
  <inkml:trace contextRef="#ctx0" brushRef="#br0" timeOffset="-194166.03">19383 8652 423 0,'3'-6'84'0,"-1"-2"57"0,1-6 69 0,-2-4 25 0,-1-1-9 16,-1-1-28-16,-9 2-52 0,-4 0-23 0,-8 10-40 0,2 3-23 0,-4 8-34 15,2 11-12-15,4 7-16 16,-4 9-5-16,7 8-1 16,0-1 1-16,7 0 0 15,8-4-1-15,13-11 2 16,6-9 3-16,0-15 5 15,5-8 5-15,-1-4 5 0,1-8 10 16,-2-6 24-16,0 1 14 16,-9-5 18-1,-2 9-5-15,-11 7-25 0,0 13-15 16,-2-2-26 0,-4 11-7-16,3 18-7 0,1 12 2 15,2 2 2-15,3 0 1 16,10-10 0-1,1-9-2-15,16-11-46 0,3-3-38 16,11-10-80-16,1-9-47 16,3-11-180-16,1-11 225 0</inkml:trace>
  <inkml:trace contextRef="#ctx0" brushRef="#br0" timeOffset="-193992.3">19913 8196 889 0,'-5'-25'182'0,"2"4"162"0,-11 17-117 0,1 4-40 0,-12 16-59 0,5 1-28 0,1 18-45 16,3 2-9-16,6 17-25 15,1 8-9-15,10 7-9 16,4 5-1-16,-2 3 10 16,4-1-46-16,-9-10-131 15,0 2-114-15,-9-6 122 16</inkml:trace>
  <inkml:trace contextRef="#ctx0" brushRef="#br0" timeOffset="-193323.85">19585 8742 1045 0,'9'-36'107'0,"4"1"94"0,3 3-57 0,9 9-7 0,3-1-18 0,10 0-38 0,-2-2-20 16,5-8-45-16,-1-2-10 15,-1-10-6-15,-4 4-18 0,3-4-46 16,-3-1-26-16,-5 3-27 16,3 4 15-16,-16 9 47 15,-3 5 27-15,-9 9 59 16,-5 16 15-16,-3-6 39 31,-3 9 23-31,-4 9 11 0,-1 0-2 16,0 6-23-16,-2 8-18 0,1 15-38 15,-1 9-9-15,1 15-17 16,0 3-6-16,5 4-5 16,0-5 1-16,7-9-3 15,8-1-4-15,16-13-3 16,4-7 0-16,10-17 2 16,3-6 2-16,8-13 4 15,0-5 4-15,1-11 4 0,-5-6 5 16,-12-3 5-16,-6-3 5 15,-20-5 10 1,0 3 2-16,-14 4-4 16,1 14-5-16,-7 4-11 0,-1 8-10 15,3 17-12 1,-1 4-2-16,8 10-3 16,4 1 2-16,16 1 7 0,2-11 1 15,8-3 2 1,6-3 1-16,-5-7 2 0,0-3 0 15,-1-1 1-15,-3-3 1 16,-11-2 2-16,-10 0 2 16,-4 0-2-16,-6 1-2 15,-9 2-7-15,3 5-4 16,1-1-7-16,-3-1 1 0,16-4 1 16,0-1-1-1,10-12 4-15,12-5-1 0,6-9 0 16,7-3 2-16,8-9-9 15,-1 0-48-15,-10-4-137 16,-7-7-243-16,-14 7 242 16</inkml:trace>
  <inkml:trace contextRef="#ctx0" brushRef="#br0" timeOffset="-193132.6">19993 8438 1498 0,'27'-19'80'0,"6"-5"31"0,21-1-35 0,6-1 2 0,14 0-31 0,0-1-24 16,2-5-68-16,3 5-80 16,6 1 75-16</inkml:trace>
  <inkml:trace contextRef="#ctx0" brushRef="#br0" timeOffset="-192912.78">21289 8332 1245 0,'-8'9'137'0,"1"6"247"0,3 10-330 0,2 6 3 0,2 17-11 0,0 5-17 0,0 7-16 16,2 0-6-16,-2-3 11 16,0-5-48-16,0-8-161 15,0-6-232-15,0-5 215 16</inkml:trace>
  <inkml:trace contextRef="#ctx0" brushRef="#br0" timeOffset="-192616.04">21192 8444 1366 0,'7'-44'118'0,"-1"4"63"0,16 17-53 0,11 5-15 0,10 12-23 0,9 4-6 0,3 9-25 16,7 4-8-16,-4 8-24 16,-11 3-8-16,-17 6-13 15,-12 7-2-15,-23-5 0 16,-19 4 1-16,-20-8-3 15,-8-7-1-15,-2-12 2 16,4-7 0-16,14-6 3 16,6 0-2-16,19 6-10 15,11 1-5-15,19 23-6 16,6 3 2-16,13 15 5 16,3 4 5-16,8-6-31 15,3-3-28-15,3-13-247 16,8-7 194-16</inkml:trace>
  <inkml:trace contextRef="#ctx0" brushRef="#br0" timeOffset="-192307.93">21975 8269 1396 0,'-10'16'68'0,"-5"15"17"0,-3 4 6 0,1 14 0 0,-5 4-23 0,11 4-31 0,1-18-14 0,13-10-8 0,7-12 1 15,9-23 2-15,8-4 2 16,3-7-4 0,3 3-2-16,-5-5-4 0,-3 8-2 15,-9 5 12-15,-2 7 6 16,-3 23 6-16,-1 11 5 15,-8 18-12-15,-2 4-7 16,0 3 0-16,-4-2-7 16,8-12-61-16,3-10-89 15,11-12 77-15</inkml:trace>
  <inkml:trace contextRef="#ctx0" brushRef="#br0" timeOffset="-191916.29">23018 8223 1686 0,'12'8'55'0,"-4"9"-12"0,0 8-25 16,-6 15 2-16,-2 6-11 0,3 7-7 0,-3 6-1 0,8-6 1 0,-5-1-50 15,2-3-252-15,4-5 205 0</inkml:trace>
  <inkml:trace contextRef="#ctx0" brushRef="#br0" timeOffset="-191771.03">23046 8087 1416 0,'-16'-12'85'0,"1"2"109"0,-3-1-194 0,13 7-10 0,-2-7-55 0,16 6-76 0,18 6 80 15</inkml:trace>
  <inkml:trace contextRef="#ctx0" brushRef="#br0" timeOffset="-191483.1">23600 8333 1410 0,'-16'2'156'0,"-6"-2"104"0,-18 0-141 0,-2 2-2 0,-9 2-69 0,4-1-18 0,12 10-17 0,9-3-3 0,19-1-18 15,10 4-5 1,23 6 1-16,5-1 0 16,15 16 14-16,6 7 11 15,0 0 10-15,-1 4 7 0,-20-4-5 16,-12-4-4-16,-30-6 7 16,-17 1-4-1,-24-12-35-15,-12-2-41 0,-3-14-173 16,0-4-209-16,15 0 245 15</inkml:trace>
  <inkml:trace contextRef="#ctx0" brushRef="#br0" timeOffset="-190849.06">21137 9491 1652 0,'5'-2'92'0,"3"4"4"0,-8 7-26 0,9 20-24 16,-4 12-31-16,1 14-10 0,7 5-4 0,-11-2-1 0,-1-4 1 0,-1-5-22 0,-8-10-11 16,-4-12-9-16,-4-5-7 15,-6-19 26-15,-4-4 10 16,-2-23 12-16,4-11 15 0,1-25 18 15,12-15 16 1,11-15 20-16,6-2 17 16,19 18 21-16,0 11-2 15,13 28-19-15,-3 15-26 0,-5 14-49 16,5 9-14-16,-10 16-5 16,-4 0 3-16,-10 12 14 15,-5-1 3-15,-16 10-19 16,-10-3-34-16,1 0-80 15,3-3-76-15,0-19 101 16</inkml:trace>
  <inkml:trace contextRef="#ctx0" brushRef="#br0" timeOffset="-190427.94">21382 9370 967 0,'36'11'112'0,"2"6"99"0,-2 7-68 0,-1 9-40 0,-2 5-20 0,-13 4 5 0,-4-2-4 0,-14-10 5 16,-2-5 4-16,-8-13-34 16,-5-4-8-16,-7-12-30 15,-15-8-9-15,11-10-12 16,4-8-9-16,14-4-7 0,14-3-2 16,18 0 6-16,14 2 3 15,12 7 10 1,1 4 6-16,-4 8 2 0,-1 13 0 15,-17 5-6-15,-2 10 0 0,-9 9-1 16,-10 5 0-16,-6 12 2 16,-4 0 0-16,2-3-2 15,7-7-1 1,6-14-1-16,0-7-1 0,6-15 5 16,-2-6 4-16,0-10 30 15,-7-1 12-15,-8-5 30 16,-8 3 3-16,-18-1-25 15,-11-2-16-15,-2 11-52 16,-4-8-26 0,6 14-47-16,8 1-42 0,9 4-212 15,13 8 206-15</inkml:trace>
  <inkml:trace contextRef="#ctx0" brushRef="#br0" timeOffset="-189701.58">22382 9429 1525 0,'-13'-1'147'0,"-1"-1"62"0,-11-2-60 0,-13 2-66 16,3 2-54-16,-12 5-27 0,0 9-6 0,7 14-10 0,7 9-3 15,17 7-15-15,10-3-11 16,8-8 2-16,4-8 2 15,14-9 14-15,4-10 13 16,3-9 4-16,1-10 0 16,-1-10 5-16,-5-6 3 15,-3-12 6-15,-2-8 1 0,-1-10 17 16,-3-9 6-16,-7-19 9 16,0-8 5-16,-2-2 8 15,-4 10 11-15,-2 27 21 16,2 21 7-16,-2 27-24 15,4 19-24-15,3 29-36 0,1 22-13 32,-3 23-8-32,5 7 7 0,6 2 3 15,-6-10-2-15,14-5-24 16,4-11 4-16,2-13-64 16,7-9-18-16,-5-16 26 15,1-11-4-15,-2-18 67 16,-1-11 22-16,0-19 11 0,-2-7 2 15,-7-7 33 1,-12-3 15-16,-7 2 12 16,-6 7 3-16,-7 16-25 15,2 12-20-15,0 32-28 0,0 16-6 16,5 19-12 0,0 9 3-16,10-3 9 15,4-8-1-15,14-13 1 0,2-9 0 16,4-16 1-16,-1-6 4 15,-3-16 4-15,0-9 2 0,2-13 3 16,0-9 0 0,-6-10 12-16,1 3 3 0,-10 7 0 15,0 10 0-15,-10 28-13 16,-1-3-13-16,0 28-5 16,0 6-6-16,4 11 1 15,2-2-20-15,10-4-96 16,-1-8-62-1,17-10-227-15,-4-6 219 0</inkml:trace>
  <inkml:trace contextRef="#ctx0" brushRef="#br0" timeOffset="-189062.83">23218 9325 1281 0,'-16'10'91'0,"-6"1"57"0,5 13-85 0,-8 9 8 0,-9 4-22 0,22 16-10 0,-1-1-15 0,12 1-6 16,20-9-15-16,-5-9-2 0,14-14-1 31,2-9 0-31,16-10 4 0,-2-7 3 16,11-11 3-16,0-7 1 15,7-6 6-15,-5-5 18 16,-5 2 34-16,-16-4 19 0,-25 1 30 15,-14 5-3 1,-29 10-25-16,-1 10-25 16,-5 18-49-16,1 14-20 15,2 22-20-15,8 5 4 0,16 6-8 16,11-3-25-16,27-17-28 16,19-8-8-16,21-19-4 15,14-8 29-15,4-13 11 16,-6-1 8-1,-11-8 21-15,-5 0 2 0,-13-2 27 16,-4-1 24-16,-27 1 54 16,-11-6 22-16,-21 2 26 15,-12 3-15-15,-10 10-54 16,-4 11-27-16,3 19-42 16,3 14-11-16,3 13-45 15,14 6-29-15,21-6-53 16,9-5-20-16,17-14 32 0,6-9 34 15,2-10 69 1,-1-8 26-16,-3-11 31 16,-5-9 21-16,-10-14 53 15,-3-11 26-15,-9-17 31 16,-6-14 8-16,-7-24-23 0,-4-12-19 16,-10-11-40-16,5 12-31 15,-2 36-22-15,2 23-9 16,4 60-35-16,-3 24-6 15,2 56-20-15,5 26-1 0,1 37 47 16,5 14-60-16,7 17-79 16,4 2 91-16</inkml:trace>
  <inkml:trace contextRef="#ctx0" brushRef="#br0" timeOffset="-185166.31">18318 11940 674 0,'6'-1'155'15,"-1"-1"120"-15,-8 0-66 0,-5 2-34 0,0 0-56 0,-6-1-21 0,6-4-25 0,0 3-4 0,7-7-6 16,2 1-4-16,18-4-4 15,6-1-3-15,15 3-12 16,7 7-10-16,5 6-16 16,0 7-7-16,-1 10-6 15,-6 6 1 1,-10 10 1-16,-13 2 3 0,-22 12 5 16,-11-1 5-1,-20 9-3-15,-4 6-2 0,-12 6-4 16,-4 12-6-16,5 10-1 15,4 3 1-15,12-13-2 16,8-5-2-16,20-17-1 16,13-8-2-16,18-13 0 15,5-2 1-15,12-12 3 16,6 2 2-16,6 1 3 16,-2 2 1-16,-11 5 4 15,-15-1 7-15,-26 10 18 16,-17 4 4-16,-28 5 8 15,-10 6-8-15,-2-2-13 0,-1 1-6 16,10 0-14-16,8 1-1 16,17-1-9-16,-3 5-3 15,22 8-4-15,15 2 2 16,14 10 0-16,12 5 2 0,14 4 5 16,3-4 1-16,4-11 15 15,3 2 11-15,-20-9 52 16,-10 2 16-16,-33 2 20 15,-18-4-5-15,-38-1-35 16,-18-7-13-16,-17-12-40 16,-15-14-41-16,-27-15-160 15,-12-7 443-15,-4-3-255 16</inkml:trace>
  <inkml:trace contextRef="#ctx0" brushRef="#br0" timeOffset="-183962.68">19711 12494 379 0,'-11'14'136'0,"3"-5"157"0,5-1-36 0,0-8-54 0,1 0-34 0,-1-9-55 0,-2-1-18 0,4-2-20 0,-2-6 0 0,1-1-4 16,-4 0-5-16,3 2-17 15,-1-3-14-15,-3 5-17 16,-3 1-5 0,-3 8-6-16,-1 3-4 0,-5 11-12 15,0 7-7-15,4 14-3 16,0 7 0-16,11 11 10 16,1-6 4-16,10-4 3 15,3-11 2-15,2-11 2 16,1-9 3-16,-5-11 4 15,6-4 7-15,-3-12 18 16,7-7 7-16,-4-5 13 16,-2-4-3-16,1 9-15 0,-7 3-11 15,4 19-18-15,-4 6-7 16,0 17-6 0,-2 8 0-16,5 8 1 15,-4 5 0-15,9-3-4 0,6-10-29 16,6-19-95-1,4-7-82-15,6-26-158 0,2-11-117 16,11-17 266-16</inkml:trace>
  <inkml:trace contextRef="#ctx0" brushRef="#br0" timeOffset="-183777.31">20187 12065 928 0,'-11'-46'211'0,"-3"2"182"0,-9 9-133 0,-3 7-56 0,-4 26-83 0,0 5-40 0,-3 32-59 15,5 12-12-15,4 23-20 16,12 7-1 0,8 19 4-16,4 0 2 0,11-1-7 15,7 1-41-15,4-20-150 16,3-7-186-16,-8-15 205 16</inkml:trace>
  <inkml:trace contextRef="#ctx0" brushRef="#br0" timeOffset="-183585.21">19833 12363 1452 0,'3'0'72'0,"5"0"40"0,4 1-60 0,13-2 15 0,9-7 13 0,8-11-1 0,12-5-6 0,10-6-36 0,6-3-11 16,-10 0-105-16,-5-3-96 15,-8 1 103-15</inkml:trace>
  <inkml:trace contextRef="#ctx0" brushRef="#br0" timeOffset="-183401.12">20391 11820 1092 0,'0'0'165'0,"0"0"145"0,-2 13-131 0,-4 1-7 0,5 19-69 15,-1 13-31-15,0 19-46 16,4 12-11-16,-2 10-14 16,0 2 0-16,5 3-10 15,-1-4-54-15,4-10-307 16,8-12 246-16</inkml:trace>
  <inkml:trace contextRef="#ctx0" brushRef="#br0" timeOffset="-182872.07">20265 12295 867 0,'11'-8'139'0,"-2"3"93"0,9 5-61 0,5 0 0 16,4 8-51-16,3-2-22 0,6 6-32 0,2-1-14 15,3-5-17-15,3 3 4 16,-9-7 8-16,-3-4 3 16,-9-4 7-16,-7-2-7 15,-6-4-2-15,-7-7 8 16,-11 0-5-16,-3 0 0 16,-8 3-3-16,-3 5-14 0,-3 11-19 15,-2 11-10-15,-2 16-16 31,6 14-4-31,8 9 4 0,11 2 2 0,12-6 4 16,4-8-1-16,15-16-4 16,6-6 3-16,2-13 2 15,-2-3 4-15,3-11 4 16,1 0 2-16,2 3-4 16,0 2-1-16,1 14-1 15,-2 7-23-15,-15 12-53 16,-10 5-18-16,-19-1-13 15,-10-2 23-15,-8-4 60 16,4-5 23-16,-1-15 24 16,7-3 17-16,13-15 17 0,1-8 4 15,22-13-5 1,9-7-14-16,20 0-14 16,2-3-8-16,1 6-10 15,-7 3 1-15,-1 0-119 0,-3 1-92 16,12 4 111-16</inkml:trace>
  <inkml:trace contextRef="#ctx0" brushRef="#br0" timeOffset="-182420.97">21945 12008 1031 0,'1'-3'124'0,"3"1"138"0,4 2-44 16,-1 10 7-16,-2 4-27 0,5 11-75 0,-7 11-33 0,-2 16-55 0,-1 8-17 15,-6 11-5-15,-3 3-6 16,-2-3-20-16,3 2-52 16,4-12-154-16,4-5-179 15,4-25 206 1</inkml:trace>
  <inkml:trace contextRef="#ctx0" brushRef="#br0" timeOffset="-182116.75">21850 12251 1521 0,'18'-63'103'0,"7"6"69"0,10 14-1 0,12 13-38 0,3 5-20 0,21 24-55 0,8-1-22 0,-11 13-17 16,-6 6-5-16,-21 10-8 16,-18 5 2-16,-20-1 3 15,-3 7 3-15,-22-13 10 16,-11-3-5-16,-19-11-14 0,-1-6-4 15,-7-5-8 1,9 0 3-16,21-1 4 16,8 1 0-16,19 4-2 15,3 6-1-15,16 12-2 16,10 6 2-16,19 12-1 16,2 4 2-16,10-2-2 15,-5 1-3-15,-3-4-86 0,-8-7-67 16,-11-5 85-16</inkml:trace>
  <inkml:trace contextRef="#ctx0" brushRef="#br0" timeOffset="-181718.28">22726 11844 1090 0,'11'-5'144'0,"-3"7"164"0,0 4-141 0,-5 13-44 0,-5 5-27 0,-7 10-37 0,-5 3-9 0,-4 4-17 15,-2 3-8-15,2 0-16 16,3 2-5-16,5-7-6 16,7-6-2-16,8-6-3 15,9-7-2-15,6-7-3 16,4-5-5-16,1-8-11 15,2-5-8-15,3-9-16 16,5-5 3-16,-10-3 15 16,5-2 13-16,-21 1 23 15,-5 7 18-15,-3 7 34 16,-4 7 8-16,0 15-2 16,-3 4-11-16,7 22-36 15,1 2-10-15,10 16-3 16,6 0 0-16,-3-7 9 0,4 1-40 15,7-16-199-15,5-7 162 16</inkml:trace>
  <inkml:trace contextRef="#ctx0" brushRef="#br0" timeOffset="-181518.03">23551 11962 1253 0,'-2'21'141'0,"-1"10"251"0,-2 18-365 0,5 5-5 0,4 1-9 0,0-6-5 0,11-13-2 16,-3-8-17-16,2-13-194 16,5-6 146-16</inkml:trace>
  <inkml:trace contextRef="#ctx0" brushRef="#br0" timeOffset="-181348.26">23459 11748 1884 0,'-17'6'70'0,"-3"-1"-12"0,5-1-36 0,6 3-90 0,7-4-30 0,13 5-61 0,13-3-62 16,19 4 138-16</inkml:trace>
  <inkml:trace contextRef="#ctx0" brushRef="#br0" timeOffset="-181151.67">23922 12000 1209 0,'-5'11'209'0,"-8"-5"145"0,-9 4-111 0,-3-7-52 0,-11 3-97 0,4 1-34 0,5 2-51 16,7 7-10-16,12 4-19 15,13 1-2-15,12 9 0 16,7 0 5-16,4 8 9 16,-4 3 3-16,-10 6-1 15,-3-1-30 1,-19-1-83-16,-6-4-76 0,-11-4 94 16</inkml:trace>
  <inkml:trace contextRef="#ctx0" brushRef="#br0" timeOffset="-180710.04">21401 13044 1323 0,'0'0'8'0,"1"3"105"0,7 8 18 0,5 11-18 16,6 22-67-16,-2 13-9 0,-1 24-30 0,4 12-5 0,-2 1-2 0,4-2-19 0,1-13-61 0,-13-16-8 0,-1-16 3 0,-1-17 26 0,-19-21 59 0,2-13 11 0,-20-26 0 15,-7-13-3-15,4-28 29 16,-2-16 29-16,10-18 55 16,8-2 3-16,16 6 6 15,10 17-10-15,13 37-40 16,11 12-3-16,11 26-39 16,0 7-11-16,-3 11-21 15,-7 4-2-15,-15 11-6 0,-15-4-19 16,-8 7-49-16,-14-3-55 15,-6-2-187-15,11-6 180 16</inkml:trace>
  <inkml:trace contextRef="#ctx0" brushRef="#br0" timeOffset="-180321.03">21830 13083 1126 0,'45'37'112'0,"-5"1"41"0,-5 4-3 0,-10 1-87 16,-5-7-26-16,-10-4-20 0,-5-7 19 0,-5-13 26 0,0-12 6 16,-5 0 5-16,-5-19-21 0,-2-9-32 15,1-2-7-15,6-8-10 16,-1 2-3-16,14 8 2 16,3 1 7-16,9 5 5 15,5 8 1 1,2 6-5-16,3 6-5 15,-5 10-5-15,-4 5-1 16,3 13 1-16,-1 6 0 0,-7 10 2 16,8-2 0-16,-2-13 2 15,3-2 1-15,5-17 11 16,6 4 20-16,-6-16 34 16,-6-12 19-16,-11-9 15 15,-2-8-14-15,-13 4-23 16,-11 1-17-16,-12 3-28 15,-11 3-22-15,1 6-58 16,5 6-42-16,5 6-107 0,15-4-76 16,28 1 156-16</inkml:trace>
  <inkml:trace contextRef="#ctx0" brushRef="#br0" timeOffset="-179661.95">22690 13093 1174 0,'1'11'231'16,"-1"-3"190"-16,-14-2-175 0,-11-1-8 0,-13 1-126 0,-2-4-44 0,1 7-53 16,3 4-11-16,7 9-16 15,4 9-6-15,9 7-34 16,7 2-27 0,10-7-25-16,14-5 2 15,8-12 33-15,2-11 30 0,4-10 39 16,4-14 5-16,-5-14 22 31,1-8 14-31,-4-16 35 0,-3-6 16 16,-9-8 12-16,-2-6 1 0,-11-13-17 15,-5 3-12-15,-1 15-23 16,-1 9-5-16,6 42-20 16,1 16-12-16,-5 12-21 15,5 31-16-15,-1 28-1 16,1 19 3-16,0 13 5 0,1 3-1 15,12-13-9-15,9-9-29 16,6-30 0 0,4-11 3-16,4-26 10 15,3-10 31-15,1-18 13 16,3-16 3-16,-9-12 6 16,1-6 6-16,-10-4 24 15,-3 4 8-15,-9 13 7 0,-8 12-2 16,-5 25-37-16,-2 5-17 15,-9 26-15-15,2 10-7 16,5 10 7 0,6 1 6-16,12-11 1 0,3-8-1 0,4-17 0 15,-2-7 1-15,0-15 6 16,1-7 4-16,1-17 4 16,-1-3 6-16,2-11 16 15,-4 2 4-15,-1 5 16 16,-4 9 3-16,-5 18-14 15,-8 10-9-15,0 15-23 16,0 11-12-16,1 12-16 16,7 8-15-16,0-5-56 15,5-8-54-15,7-9-125 16,9-2-419-16,8-13 428 16</inkml:trace>
  <inkml:trace contextRef="#ctx0" brushRef="#br0" timeOffset="-178968.87">23756 12916 1648 0,'-14'-1'152'0,"-8"10"74"0,-7 8-89 15,2 21-96-15,-7 10-31 0,5 13-11 0,12 4-1 0,3-7 1 0,17 2 0 0,14-19-6 16,5-11-2-1,15-11-1-15,-4-10 0 16,13-16 7-16,4-3 2 16,1-17 8-16,-1-9 15 15,2 1 32-15,-3-3 14 16,-8 1 48-16,-9 2 11 0,-23 2 6 16,-9 1-11-1,-27 10-45-15,-9 8-25 0,-7 17-47 16,-2 18-10-16,7 20-18 15,6 9-7-15,13 4-18 16,13-5-14-16,23-12-36 16,12-3-10-16,18-15-22 0,16-7-3 15,13-6 7 1,15-9 8-16,4-6 52 16,3-4 17-16,-16-7 76 15,-11-2 33-15,-24-2 45 16,-15-3 33-16,-23 2 11 15,-10 0-6-15,-21 4-35 16,-4 1-27-16,-12 15-60 16,2 8-24-16,3 27-23 15,-2 8-7-15,15 8-34 16,15-4-25-16,19-15-23 16,11-8 5-16,12-17 41 15,-4-6 44-15,3-19 57 16,-3-4 16-16,-6-20 30 0,-5-7 12 15,-9-12 13-15,-7-12 2 16,-6-19-1 0,-1-7-15-16,-14-16-27 15,-4 0-16-15,2 32-23 16,1 20-4-16,2 54-24 16,1 26-9-16,6 51-14 0,2 26-7 15,5 40 15-15,1 21 6 0,1 26-16 16,0 14-45-16,9 11-26 15,-8 4 41-15</inkml:trace>
  <inkml:trace contextRef="#ctx0" brushRef="#br0" timeOffset="-163428.92">15901 9357 532 0,'-5'11'42'0,"1"2"79"0,2-1 1 15,1-6 60-15,-1 4 12 0,2-10-9 0,0 3-26 0,5 0-46 0,4 0-22 0,4-1-45 16,4 0-22-16,13-2-22 0,3 3-1 15,11-2 5-15,2-1 10 16,1 0 27 0,-7-4 14-16,-18 4 4 0,-5 0-3 15,-20-2-14-15,-11 2-10 16,-22-9-7-16,-10 4-2 16,-11-5-11-16,-4 1-5 15,4 4-6-15,-3-1-6 16,19 6-6-16,6 0-3 0,26 6-11 15,15 0-2 1,29 4 2-16,17 1 2 16,28 0 12-16,20-5-6 0,23 2 10 15</inkml:trace>
  <inkml:trace contextRef="#ctx0" brushRef="#br0" timeOffset="-162771.7">15922 12465 1178 0,'-7'11'98'0,"6"2"75"0,-2-7-44 0,6-3-35 0,5-3-18 0,12-9-5 0,13-5 0 15,21-10 0-15,14 2-10 0,15-3-35 16,-5-1-11-16,-10 8-11 16,-15-3-2-16,-21 15-6 15,-12 6-32-15,-20 14-178 16,-17 11 143-16</inkml:trace>
  <inkml:trace contextRef="#ctx0" brushRef="#br0" timeOffset="-156591.33">15866 10204 854 0,'-14'27'92'0,"-2"9"81"0,4-1 6 0,10 6 10 16,2-13-19-16,14-8-11 0,9-4-11 0,8-21-27 0,13-1-13 0,15-13-47 0,12 2-25 15,9 3-28-15,2 1-12 0,-9 10-109 0,-9 0-109 0,-5 9 120 0</inkml:trace>
  <inkml:trace contextRef="#ctx0" brushRef="#br0" timeOffset="-156031.75">15909 13604 939 0,'21'-8'121'0,"13"3"100"0,14-1-51 0,19 6-56 16,3 6-43-16,7 5-59 0,-3 5-67 0,-7 8 35 0</inkml:trace>
  <inkml:trace contextRef="#ctx0" brushRef="#br0" timeOffset="-153972.84">15649 11628 729 0,'-5'20'95'0,"2"-1"69"16,3-8-7-16,8-11-24 15,8-6-8-15,6-8-9 16,11-2-13 0,17 0-44-16,9 0-22 15,26 9-31-15,14 5-4 0,19 7-71 16,9 4-75-1,-6 9 81-15</inkml:trace>
  <inkml:trace contextRef="#ctx0" brushRef="#br0" timeOffset="-153500.36">16004 14684 1247 0,'12'-13'89'0,"3"6"42"0,0 5-59 0,15 15-26 0,5 7-31 0,25 7-38 0,12 0-59 0,18-5 51 15</inkml:trace>
  <inkml:trace contextRef="#ctx0" brushRef="#br0" timeOffset="-129133.03">15835 15567 961 0,'-6'-6'109'0,"1"4"107"16,0 4-34-16,-3 7-18 0,7 7-10 0,-6 6-40 0,6 7-10 0,1 8-31 0,-2 8-16 0,1 11-22 15,1 7-12-15,0 12-18 0,0 2-2 0,0-5-28 0,0-2-41 16,0-17-124-16,1-5-118 16,10-28 161-16</inkml:trace>
  <inkml:trace contextRef="#ctx0" brushRef="#br0" timeOffset="-128741.28">16133 15738 1074 0,'13'20'144'0,"-1"2"196"15,1 10-224-15,0 6-59 0,-6 3-11 0,-5 7-28 0,3-3-7 0,-2-1-5 0,5-10-1 0,-3-2-2 16,2-8-1-16,-8-12 0 0,1-2-1 0,-3-10 4 0,-8-3 2 16,3-12 8-16,-5-7 6 0,4-16 21 0,4-9 15 0,5-18 19 15,0-9 0-15,13 7-18 0,1 3-10 0,13 9-23 16,7 13-3-16,4 13-9 15,0 1-8-15,-8 7-5 16,-5 14-2-16,0 10-4 16,-4 9 2-16,-5 14 4 0,-7-3 8 15,-9 7 4 1,-8-3 2-16,-7-2-2 16,-8 0-2-16,-2-4-60 0,9-1-50 15,-6-4-155 1,11-2-178-16,11-4 246 0</inkml:trace>
  <inkml:trace contextRef="#ctx0" brushRef="#br0" timeOffset="-128508.08">16811 15714 926 0,'26'1'173'0,"-9"-1"196"0,-4 0-104 16,-17 0-49-16,-8 5-43 0,-23 2-54 0,-4 4-39 0,-4 12-30 0,4 4-3 0,1 11-25 0,5 6-6 16,15 6-20-16,6 1-10 0,21-2-2 0,7-7 0 0,11-8-30 0,6-4-41 0,8-12-99 15,11 1-92-15,-2-22 145 16</inkml:trace>
  <inkml:trace contextRef="#ctx0" brushRef="#br0" timeOffset="-128287.61">17135 15790 1495 0,'12'0'101'0,"1"0"40"16,8 0-38-16,1 0-42 0,6-4-22 0,2 4-23 0,6-6-5 0,-6 0-6 0,3-4-22 0,-6-1-134 15,-3-3-152-15,-5 5 159 0</inkml:trace>
  <inkml:trace contextRef="#ctx0" brushRef="#br0" timeOffset="-128114.08">17157 15900 1325 0,'-3'14'122'16,"6"2"122"-16,6 1-96 0,9 1-38 0,9-4-18 0,7-3-43 0,4-6-20 15,2-5-36-15,-1-2-58 0,0-9-295 0,15-6 236 0</inkml:trace>
  <inkml:trace contextRef="#ctx0" brushRef="#br0" timeOffset="-126419.36">18481 15578 318 0,'0'-3'37'0,"0"0"25"0,0-2-29 16,0-6-26-16,3 5-6 0,-3-2-38 0,0-1-30 0,1-1-42 0,-2 4 0 15,1 4 38 1,0 1 44-16,0-3 52 0,0 4 6 0,1 0 16 16,-1 0 9-1,3 0 19-15,-1 0 8 0,0-1 25 16,-2 1 12-16,0 0 24 16,1 0 12-16,-1 0-5 15,0 1-22 1,2-1-28-16,6 5-8 15,-5-5-10-15,1-1-10 0,0 1-22 16,-3 0-16-16,1 0-24 16,-2 0 1-16,0-4 14 15,0-2 5-15,0 6 14 16,-8-9 3-16,0 4-1 16,0-1 1-16,-9-1-5 15,-5 1-4-15,-4 0-11 16,-4 4-1-16,-6-3-6 15,3 10-3-15,0 3-3 0,-2 0-6 16,12 9-4 0,4 2-3-16,9-3-4 15,9 6-3-15,12-1 0 16,6 2 0-16,13 6 3 16,5 1 1-16,3 1 0 15,-10 4 0-15,5 9-1 16,-6 3-1-16,-7 4 2 0,2 1-1 15,-10-2 2 1,-3-7 2-16,-18 1 1 0,-3-9-2 16,-10-5-8-16,0-10-12 15,-9-12-7-15,-1-6 3 16,-12-20 13-16,5-12 21 16,12-15 25-16,6-15 13 15,24-2 10-15,13-1 0 0,9-2 8 16,10 10-7-16,3 8-9 15,-5 6-10-15,3 9-26 16,1-2-5 0,-12 1-54-16,-1 7-55 0,-5 6-186 15,-1-1-283-15,12 2 322 16</inkml:trace>
  <inkml:trace contextRef="#ctx0" brushRef="#br0" timeOffset="-126205.28">18813 15563 1515 0,'-12'9'113'0,"-4"7"51"0,3 3-31 0,-1 11-62 15,-3 4-30-15,4 14-35 0,7-1-5 0,6 0-2 0,3-3-2 0,18-10-10 0,-1-11-22 16,10-18-70-16,2-7-43 15,-4-20-191-15,4-9 188 0</inkml:trace>
  <inkml:trace contextRef="#ctx0" brushRef="#br0" timeOffset="-126061.92">18831 15216 1284 0,'-35'-21'166'0,"3"1"113"0,10 13-137 0,3 3-45 0,7 4-72 15,-1 0-33-15,13-4-60 16,0 1-49 0,13-5-209-16,9 4 191 0</inkml:trace>
  <inkml:trace contextRef="#ctx0" brushRef="#br0" timeOffset="-125624.04">19058 15452 1121 0,'9'51'71'0,"-5"-1"85"0,-3-7-36 0,-1-4-36 0,-1-3 7 0,-3-9-45 0,0-3-9 16,-1-13 2-1,0-5-5-15,0-7-9 16,5-3 2-16,2-11-3 16,6-3-6-16,6 1 21 15,0 1 13-15,7 7 9 16,-5 2 1-16,4 7-24 0,-1 0-18 15,5 8-20-15,-2 3 0 0,-2 5-2 16,2 0 0 0,-4-5 2-16,2-2 1 0,-1-7 3 15,2-5 1 1,-9-5 5-16,3 0 4 16,-8-12 14-16,-3 2 2 15,-1-7-2-15,-2 1 3 16,6 9-4-16,-1 5-1 0,11 12-1 15,2 9-3-15,14 9-12 16,-1 9-3-16,3-1-1 16,-9 2-3-16,-13-2-2 15,-5 2-2-15,-16 0-28 16,-6-1-22-16,-11-4-77 16,-2-5-53-16,-8-10-223 15,11-13 229-15</inkml:trace>
  <inkml:trace contextRef="#ctx0" brushRef="#br0" timeOffset="-125433.05">19632 15067 1244 0,'29'13'185'16,"-4"7"154"-16,-3 26-156 0,-8 17-29 0,-9 19-66 0,-5 5-28 0,-2 0-33 0,-1-7-7 0,-2-17-32 15,9-9-38-15,-1-15-198 16,6-4-304 0,8-5 310-16</inkml:trace>
  <inkml:trace contextRef="#ctx0" brushRef="#br0" timeOffset="-124941.4">19675 15638 1245 0,'12'-16'134'0,"4"5"108"0,9 5-80 0,1 6-60 0,-1 5-29 0,6 7-35 0,-2 4-16 0,-2 3-19 0,-2 2-1 15,-8-2-17 1,-4-1-5-16,-5-3-1 16,-7-3 2-16,-2-4 18 15,-6-6 6-15,-2-5 10 16,-2-7 5-16,0-15 8 0,3-5 0 15,8-11 3 1,8 5 2-16,8-1-11 16,6 3-5-16,8 8-12 0,6-2-11 15,13 12-31-15,3 7-34 16,2 3-83 0,1-2-21-16,-3 6 13 0,-6 0 36 15,-20 6 95 1,-3 4 49-16,-23-4 70 0,-4 7 21 15,-13 0 19-15,0 0-14 16,-7 5-44 0,-9-2-19-16,0 2-27 0,-4 6-11 0,11-6-11 15,13 6-3 1,15-6-6-16,10 0 0 16,17 3 1-16,2-2 3 15,-1 2 3-15,0-2 0 16,-14 0 3-16,-3 4-4 0,-18 1-32 15,-2-3-17-15,-26 1-57 16,-8-1-35-16,-22 5 81 16</inkml:trace>
  <inkml:trace contextRef="#ctx0" brushRef="#br0" timeOffset="-124640.85">17783 16625 929 0,'18'18'135'0,"12"-4"133"0,42-12-52 0,29-4 14 16,52-11-42-16,21-6-38 0,62-4-81 0,7-2-28 16,14-5-23-16,7 0-6 15,-37-8-2-15,-22 3-1 0,-33 10-12 16,-17 3-37-16,-32 12-12 16,-7 4 19-16</inkml:trace>
  <inkml:trace contextRef="#ctx0" brushRef="#br0" timeOffset="-116513.04">18649 16715 390 0,'0'8'127'15,"2"5"125"-15,-2-1-56 0,0 1-66 0,0 0-27 0,1-7-7 0,4 2 7 16,-2-2 17-16,1 2 0 0,0-3-16 0,-2 1-9 0,-4 0-23 0,-4 2-7 0,-8 6-9 0,-8-2-9 15,-8 16-18-15,-7 7-7 0,-4 13-15 16,4 12-6-16,-3 11-4 16,-1 7-5-16,14-1-3 15,8 0-1-15,19-11 2 16,15-4 2-16,14-18 1 16,1-8 2-16,10-14 2 15,-1-11 6-15,-1-12 24 16,0-9 10-16,-13-10 26 15,-3 1 2-15,-18-6-9 16,-4 3-5-16,-16-4-24 16,-6 0-7-16,-5-1-7 15,-6 0-5-15,3 7-8 0,3 2-8 16,2 9-26 0,4 4-24-16,20 5-90 0,-1 0-66 15,8-8 111-15</inkml:trace>
  <inkml:trace contextRef="#ctx0" brushRef="#br0" timeOffset="-115682.05">19186 17070 501 0,'-10'3'160'0,"-1"4"115"0,-1-4-61 0,2-2-30 0,-1 7-70 0,0-3-27 0,-2 6-43 0,2 3-18 0,-3 15-19 16,-2 5-4-16,-1 12-4 0,3 3-3 15,6-2-1-15,2-4-2 16,14-7 0 0,6-6 1-16,13-11 1 0,1-8 5 15,8-11 5-15,-1-8 13 0,-2-8 22 16,2-3 14-16,-5-4 32 16,1-1 10-16,-13 0 19 15,-4 6-3 1,-8 10-25-16,-6 3-14 15,-6 14-42-15,4 12-16 0,1 7-13 16,2 2-6 0,10-5 0-16,-1-4 1 0,7-19-1 15,7-6 1-15,1-21 4 16,7-11 7-16,-1-10 20 16,-2-1 15-16,-7-5 18 15,-7 1 3-15,-2 13-8 16,-8 8-9-16,3 23-22 15,0 8-9-15,-4 26-17 16,7 16-7-16,2 20-5 16,0 8 2-16,-1-2-19 15,4 4-4-15,-8-10 6 16,-3 3 1-16,-13-1 28 16,-10-4 6-16,-10 2 4 0,-12-8 0 15,-8-11-5-15,-6-9-4 16,-3-16-21-16,4-16-12 15,5-25-14-15,4-14-4 16,16-18-28-16,4-1-39 16,22-3-154-16,10 14-163 15,17-8 234-15</inkml:trace>
  <inkml:trace contextRef="#ctx0" brushRef="#br0" timeOffset="-115399.59">20120 17059 1177 0,'-8'0'167'0,"-3"-3"148"0,0-7-35 0,-8 7-57 15,-3-3-38-15,-7 6-70 0,-7 6-29 16,4 5-37-16,-2 4-18 15,-1 16-21-15,5 10-10 16,13 19-15-16,6 5-9 16,19-1-4-16,12-2 2 15,16-18-6-15,7-6-22 16,15-26-76 0,2-12-66-16,13-20 98 0</inkml:trace>
  <inkml:trace contextRef="#ctx0" brushRef="#br0" timeOffset="-111766.91">20937 15607 535 0,'5'-3'128'0,"-4"-9"177"0,5 3-82 0,7 4-17 0,0-4 7 0,2 10-25 0,0 3-21 0,-1 3-55 0,-6 3-31 15,4-1-42-15,4 4-13 16,1-2-21-16,9-2-1 16,4-7-2-16,0-4-2 15,0-4 1-15,-5-2 2 0,-3-4-61 16,-5 4-93 0,-6 3 89-16</inkml:trace>
  <inkml:trace contextRef="#ctx0" brushRef="#br0" timeOffset="-111568.15">20812 15861 1815 0,'7'14'88'0,"15"-3"52"0,4-5-33 0,15 0-20 0,8-6-8 0,3-6-36 16,2 0-22-16,-7-7-14 15,-4 1-7-15,-5-1-104 0,0-3-75 16,0 7 94-16</inkml:trace>
  <inkml:trace contextRef="#ctx0" brushRef="#br0" timeOffset="-111335.49">21672 15173 1075 0,'14'-3'191'0,"2"1"200"0,-3 4-123 0,-6 15-83 0,-2 10-39 0,-5 19-58 16,3-1-16-16,2 25-33 16,-2-1-12-16,4 4-12 15,0 4-7-15,-3-12 3 16,5-1-29-16,-6-1-176 15,7-11-142-15,4-7 164 16</inkml:trace>
  <inkml:trace contextRef="#ctx0" brushRef="#br0" timeOffset="-111166.17">21973 15663 1488 0,'7'13'171'0,"-3"-2"154"0,4-1-234 0,-5-4-14 0,-1-1-120 0,-2-5-46 0,2-7-150 15,-1-1 120-15</inkml:trace>
  <inkml:trace contextRef="#ctx0" brushRef="#br0" timeOffset="-110679.08">22204 15238 1713 0,'-2'0'87'0,"5"-4"1"0,7-2 62 0,4-2-18 0,5-3-28 16,9 0-18-16,2-3-4 0,6 1-9 0,4 4-9 0,-1 7-23 0,-4 6-12 0,-8 10-20 0,-8 5-4 16,-11 6-6-16,-4 5-3 15,-7 3-9-15,-6 3-3 0,-10-3-2 16,-3 2 4 0,-2-13 9-16,5-6 7 15,7-10 6-15,10-6-2 0,-3 6 0 16,13-6 0-1,16 4 3-15,-1 5 2 0,9 4 1 16,4 6-2-16,1 1-3 16,4-1-2-16,-7 3 0 15,-4 0-1-15,-8-1-1 16,-9 7-1-16,-15 1-13 16,-9 4-9-16,-15 9-26 15,-9-1-9-15,-6 8-12 16,-3-6-4-16,6-7-28 15,3-8-18-15,4-17-4 0,4-9 7 16,0-15 48-16,13-6 25 16,1-15-86-1,18-7-195-15,30-8 193 16</inkml:trace>
  <inkml:trace contextRef="#ctx0" brushRef="#br0" timeOffset="-110201.89">22975 15067 1308 0,'-3'-9'176'0,"-7"-7"259"0,10 0-319 0,10-1-5 0,1 4-11 0,5 5 3 0,7 1-28 0,1 5-18 0,4 5-19 16,-2 5-15-16,-1 6-14 0,-3 2 0 15,-6 5-7 1,-2-1-3-16,-14 2-3 0,-2 6-5 16,-12 7-9-1,-8 1-3-15,-6 5 5 16,-5 0 5-16,-1-7 16 0,5-8 6 15,11-11 1-15,6-1-1 16,24-3-1-16,10 0 0 16,11 3 1-16,4-1-1 0,1-1 1 15,-1 6-3 1,1-4 0-16,2 5-2 0,-12 0-1 16,-4 1 2-16,-15 4 0 15,-9 1 2-15,-16 5-4 16,-12 6-9-1,-13 13-27-15,-9 3-23 0,-18 13-69 16,-19 1-53-16,-28 15 95 16</inkml:trace>
  <inkml:trace contextRef="#ctx0" brushRef="#br0" timeOffset="-61688.77">16294 642 650 0,'3'-3'114'0,"-1"-2"37"0,-2 2 27 0,-8-1 8 0,5-3-32 15,-2-1-1-15,0 2-3 0,4 3-7 0,1 0-10 0,0 1-8 0,0 1-10 0,0-3-3 0,8 15-19 16,3 7-11-16,0 18-20 0,6 13-13 0,-4 14-18 16,1 3-9-16,-2 4-13 15,-1 1-2-15,-6-5-2 16,0-3-1-16,-5-8 1 15,-5-3-21-15,2-12-55 16,0-7-38-16,3-21-126 0,1-12-130 16,15-23 211-1</inkml:trace>
  <inkml:trace contextRef="#ctx0" brushRef="#br0" timeOffset="-61255.91">16682 590 1182 0,'10'3'120'16,"-7"2"100"-16,-2 9-29 0,-1 5 15 0,-3 5-39 0,2 6-47 0,-4 6-12 0,2 5-32 15,1 8-19-15,-1-3-27 0,-5 1-9 0,0 2-10 0,2 1-3 0,-4 1-1 0,4-4-2 0,0-4-1 16,6-5-2-16,11-8-4 0,5-4-2 16,21-4 0-16,12-7 2 0,14-9 4 0,4-3 1 0,-4-12 0 0,-10-2-24 0,-4-5-98 15,-9-3-68-15,-4-2 89 0</inkml:trace>
  <inkml:trace contextRef="#ctx0" brushRef="#br0" timeOffset="-60940.35">17184 753 1392 0,'1'8'165'15,"6"3"88"-15,-1 14-69 0,5 6 22 0,5 14-89 0,0 0-39 0,1 6-38 0,-1 4-13 16,-2 3-19-16,2-1-2 16,-2 0-4-16,-2-7-2 15,-4-9-11-15,-3-3-8 16,-5-13-2-16,-5-12 4 0,-6-18 10 16,-1-12 8-16,-6-26 7 15,-4-15 1-15,-3-24 16 16,0-11 8-1,9-13 16-15,3-1 8 16,17 19-3-16,7 12-1 0,14 26-12 16,2 16-6-16,9 14-15 15,3 7-8-15,7 10-11 0,0 6-2 16,3 12-1 0,-10 3-1-16,-12 9 1 15,-11 2 2-15,-18 7 4 0,-14 2 4 16,-21 1 4-16,-14 1-4 15,-10-6-24 1,-3-7-26-16,9-13-61 0,3-15-46 16,17-10-33-16,18-13 81 15</inkml:trace>
  <inkml:trace contextRef="#ctx0" brushRef="#br0" timeOffset="-59690.19">19108 677 981 0,'13'-13'138'0,"0"4"98"0,-2-2-2 0,-8 6-68 16,-2 4-40-16,-1 5-50 0,-1 10-13 0,1 12-26 0,0 12-10 15,1 15-15-15,6 1-6 16,1 9-4-16,1-3 1 0,1-13 0 16,-4 0 2-1,0-10 3-15,-3-7 1 16,-3-7 5-16,-3-2 1 15,-8-13 8-15,-3-2 2 16,-5-8 2-16,-5-7 0 16,-6-7-5-16,-4-12-4 15,-7-5-8-15,4-5 8 16,4-2 12-16,8 6 9 0,14 10 17 16,6 5-3-16,15 8-9 15,12 8-8-15,6-3-10 16,5 2-5-16,8 4-9 15,-1-1-3-15,5-1 1 16,6 2-27-16,-12-8-95 16,-1 5-68-16,3 0 80 15</inkml:trace>
  <inkml:trace contextRef="#ctx0" brushRef="#br0" timeOffset="-57828.57">20333 824 259 0,'3'0'136'0,"-2"0"144"0,2 0-16 0,-3-2-77 0,5-3-44 0,0-1-71 0,-3 0-24 0,-2-2-28 0,0-3-10 16,0 1-9-16,1 6 0 15,1-6-1-15,-1 7 0 16,7-2 0-16,-6 4 0 16,-2 1 2-1,1 0-1-15,-1 0 0 16,0 0 0-16,0 0 2 16,0 0 0-16,0 1 5 0,-4 6 4 15,-3-6 7 1,6 2 2-16,1-3-4 0,-2 2-3 15,2-2-7-15,-1 0-3 16,1-2-4-16,0 1 0 16,0-1-1-16,0 1 1 0,0 1 2 15,4-4 5 1,-4 1 16-16,2 3 7 0,-1-1 6 16,-1-1-2-16,0 1-4 15,4-1-2-15,-1-12 10 16,-3 6 6-16,0 3 4 15,1-1-1 1,1 1-12-16,1 4-7 0,0-7-14 16,-3 3-3-16,0 5-6 15,2 0-4-15,-2-2-1 16,1 2-2-16,-1 0 0 16,2 0 0-16,-2 0-1 15,0 0 0-15,0 3-4 16,-2 2-1-16,2 2-15 15,-1-1-23-15,1 0-73 16,0-1-54-16,0-2 88 16</inkml:trace>
  <inkml:trace contextRef="#ctx0" brushRef="#br0" timeOffset="-55874.1">20446 686 472 0,'-3'4'138'0,"3"2"130"0,-8-5-21 0,3 4-69 0,-4 2-36 0,1-3-49 16,0 4-22-16,-4-2-31 15,1 7-13-15,-5 9-16 16,0 5-4-16,2 12-5 16,4 6-2-16,9 7 0 15,4 0 0-15,9-8 0 16,4-3 1-16,8-11 16 16,0-11 12-16,4-11 40 15,7-7 18-15,-2-14 17 16,2-5 1-16,-2-16-10 15,-8-7-14-15,-11-6-14 16,-6-5-3-16,-13 6-19 16,-7 1-4-16,-15 5-21 0,-9 4-12 15,-4 9-17-15,-1 8-11 0,5 16-9 16,6 6-18-16,-2 15-34 16,7-1-29-1,9 7-96-15,2-2-65 0,20 0 147 16</inkml:trace>
  <inkml:trace contextRef="#ctx0" brushRef="#br0" timeOffset="-55287.72">20905 735 475 0,'-4'0'123'0,"-9"0"132"0,2 0-26 0,-3 10-53 0,-5 2-39 0,5 14-70 0,-1 7-20 0,3 14-28 15,2 5-5-15,10 3-4 16,7-4 4 0,10-4 3-16,11-9 17 0,9-11 29 15,0-11 9-15,3-10 37 16,-4-12 2-16,4-10-3 16,-3-10-9-16,-14-13-23 15,-6-2-9-15,-17-14 0 16,-2 0 1-16,-12 1-13 15,-10 0-8-15,-12 9-34 16,-5 8-15-16,-12 22-25 16,-7 12-18-16,3 17-48 15,0 11-28-15,25 6-91 16,10 7-96-16,30 5 177 16</inkml:trace>
  <inkml:trace contextRef="#ctx0" brushRef="#br0" timeOffset="-54926.33">21424 860 1248 0,'-23'-21'126'0,"-9"9"83"0,4 4-49 0,-1 13-16 15,-1 7-56-15,13 12-50 0,1-2-7 0,15 25-13 0,4 2-5 0,16 3 1 16,14 11-1-16,11-19 17 16,6-4 2-16,12-16 24 15,3-10 21-15,-4-14 4 16,-6-7 14-16,-15-16-1 16,-7-6-10-16,-14-13-4 15,-6-4-5-15,-10-11-15 16,-11-3-6-16,-19-3-19 0,-11 3-12 15,-20 26-26-15,-8 15-12 16,-12 33-15-16,-2 13-13 16,7 22-70-1,10 4-41-15,22 13 77 16</inkml:trace>
  <inkml:trace contextRef="#ctx0" brushRef="#br0" timeOffset="54615.63">20404 1309 387 0,'-11'8'111'0,"1"3"71"0,-4 0-17 0,0 0-17 15,-2 0-44-15,-6-3-9 0,8 2-6 0,-2-1 3 0,8-4-3 0,8 3-9 0,11-8-12 16,11 3 5-16,10-3 16 16,12-2 9-16,30 1-3 15,19-4-12 1,44 2-25-16,24 0-16 15,11 3-21-15,14 0-9 16,0 5-11-16,-10 2-1 0,-6 3 3 16,-17-4 2-16,-36 5 2 15,-13 0 2-15,-35-1-42 16,-15-4-40-16,-30-6-138 16,-12 0 113-16</inkml:trace>
  <inkml:trace contextRef="#ctx0" brushRef="#br0" timeOffset="-177714.83">20429 1764 517 0,'9'-4'173'0,"-6"-8"120"16,-4 5-31-16,2 6-25 0,-4-2-59 0,-5 1-21 0,-1 2-34 0,4 0-12 16,-4 0-16-16,7 6-9 0,-10 1-12 0,-4-4-13 0,-13 6-21 0,-7 4-9 0,-11 1-21 0,-5 2-5 15,3 4-4 1,8-2-2-16,14 4-5 16,8-5-1-16,17-1-3 0,9 3 1 15,13-6 2-15,12 5 4 16,9 3 5-1,1-4 3-15,1 5 3 0,-8 2 2 16,-7 1 6-16,-9-1 10 0,-8-4 6 16,-11 1 10-16,-11-2 6 15,-3 1-15-15,-24-2-3 16,-3-1-12-16,-17-6-14 16,-5-1 0-16,4-4-31 15,2-6-27-15,19 0-68 16,9-6-47-16,17-5-146 0,12-4-120 15,24-15 241-15</inkml:trace>
  <inkml:trace contextRef="#ctx0" brushRef="#br0" timeOffset="-177269.79">20531 1899 950 0,'16'0'205'0,"0"3"215"0,-8 10-226 16,-7 1-6-16,-1 16-78 0,-3 8-40 0,-1 19-33 0,0 4-15 15,1 12-18-15,2 2 1 0,-6 3-4 0,-1-3 0 0,-1 0-94 0,4-8-73 0,-3-11 90 0</inkml:trace>
  <inkml:trace contextRef="#ctx0" brushRef="#br0" timeOffset="-177103.5">20497 2032 878 0,'20'-41'169'0,"5"3"257"0,5 5-174 0,7 15-18 16,-4 6-36-16,9 5-90 0,-1 6-34 0,2 6-38 0,1 1-16 0,-12 5-16 0,-5 3 3 0,-13 3-1 0,-6 6 1 15,-23 2 6-15,-11 5-1 0,-23 1-5 0,-6 1-10 0,-2-2-53 0,5-8-27 0,19-14-66 0,3-8-48 0,26-16-155 0,12-12 197 0</inkml:trace>
  <inkml:trace contextRef="#ctx0" brushRef="#br0" timeOffset="-176924.85">21013 1942 1093 0,'17'22'145'0,"-4"0"102"0,-6-2-29 0,3-2-33 0,2-6-56 0,9-5-42 0,-2-7 2 0,6-8-24 0,-1-5-9 0,0-6-21 0,-4-4-10 0,1 1-12 0,-7-1 2 0,-10 8 18 0,-4 0 3 0,-9 6 16 0,-8 4-3 0,-10 5-20 0,0 5-7 0,-5 14-21 16,-2 9-3-16,5 15-6 15,4 4-1-15,14 2 0 16,11 0 2-16,11-10 2 15,5-4 2-15,9-5 2 16,4-9 0-16,2-10-20 16,-1-4-29-16,3-10-137 15,0-9-84-15,16-18 137 16</inkml:trace>
  <inkml:trace contextRef="#ctx0" brushRef="#br0" timeOffset="-176378.47">21653 1956 1042 0,'-5'2'200'0,"-4"-1"68"0,-8 1-1 0,-2 2-33 16,-19 1-92-16,-5 5-13 0,-6 5-38 0,-3 6-23 15,11 6-38-15,6 4-21 16,16 5-17-16,7 4-4 15,18-2 0-15,12 0 2 0,10-13 3 16,8-2 3-16,7-11 4 16,6-8 2-16,6-4 2 15,3-12 1-15,-6-7 2 16,-9-13 1-16,-7-4 6 16,-6 1 3-16,-9-7 4 15,-7 9-1-15,-11 7-5 16,-3 25-2-16,-9-2-13 15,4 25-5-15,0 23-4 16,-4 0-1-16,13 2 4 16,0-8 5-16,5-15 1 15,10-10 1-15,6-9 5 16,4-7 3-16,-1-9 10 16,0-5 1-16,2-10 1 15,-3-7-1-15,0-8-3 16,0 1-2-16,-10 12 2 0,-1 6 1 15,-8 22 0-15,-2 11 1 16,-4 20-10-16,-2 7-4 16,1 5-1-16,-1-2-4 15,11-11 3-15,2-8-2 0,11-11-38 16,1-10-56-16,3-2-155 16,1-12-246-16,-6-14 276 15</inkml:trace>
  <inkml:trace contextRef="#ctx0" brushRef="#br0" timeOffset="-176162.07">22481 1574 1403 0,'-6'11'215'0,"1"13"197"15,-4 19-232-15,2 12 26 0,-10 5-102 0,-2 4-31 0,5 9-33 0,-8-1-11 0,19-1-17 16,-2-6-4-16,11-11-24 16,9-7-41-16,-6-6-119 15,7-6-111-15,9-12 144 16</inkml:trace>
  <inkml:trace contextRef="#ctx0" brushRef="#br0" timeOffset="-175651.66">22813 2095 1533 0,'3'0'181'0,"-14"-3"126"0,-4 3-24 0,-19 3-80 0,-7 3-68 0,-7 13-90 0,-5 0-19 0,9 12-19 16,1-1-9 0,23-1-10-16,5-2-6 15,18-10-4-15,10-11 0 0,14-6 6 16,8-6 6-1,4-11 8-15,-1 1 2 0,-5-2 4 16,-1-2 3-16,-13 4 1 16,-4 2 1-16,-8 5-2 15,-6 7-3-15,-1 7-3 16,-5 10-1-16,-4 9-1 16,0 6-2-16,5-5 0 15,6-9-1-15,20-6 1 16,3-10 1-16,16-12 2 15,3 0 0-15,12-9 3 16,-9-4 1-16,-1-3 2 16,-8-7 2-16,-8-14 2 15,4-8 2-15,-8-17 7 16,-3-9 5-16,-10-20 3 0,-7 7 1 16,0 14-8-16,-4 16 5 15,-4 37 0 1,-4 12-9-16,-6 30-9 15,4 23-9-15,-3 25-17 0,0 17 6 0,9 8 5 16,-3 0 0 0,8-1 6-16,-1-3-15 0,1-7-86 15,0-4-65 1,8-12-479-16,2-9 398 16</inkml:trace>
  <inkml:trace contextRef="#ctx0" brushRef="#br0" timeOffset="-175371.65">23082 1890 848 0,'-4'-2'304'15,"8"1"-154"-15,-4-4 304 0,7 3-301 0,4 4-22 0,6-1 10 0,7 6-37 0,9-3-33 0,-2 4-12 0,4-1-17 16,0 7-10-1,-5 5-14-15,-5 6-7 0,-6 5-14 16,-8 6-1-16,-11 7 4 16,-3 1 0-16,-5 0 1 15,2-3-5-15,6-8-56 16,3-9-36-16,16-15-140 16,0-9-144-16,7-22 218 15</inkml:trace>
  <inkml:trace contextRef="#ctx0" brushRef="#br0" timeOffset="-175244.82">23437 1838 1547 0,'-19'11'44'0,"-3"-10"2"0,7 2-72 0,3-10-124 0,5-3 106 0</inkml:trace>
  <inkml:trace contextRef="#ctx0" brushRef="#br0" timeOffset="-174686.46">23616 1995 1356 0,'-4'37'107'0,"-7"0"41"0,10 0-7 0,-7-10 1 0,6 4-47 0,9-6-41 0,-1-4-3 0,18-2-23 0,-9-11-6 0,12-10 14 16,-2-6 10-16,-4-9 22 16,6 4 9-1,-2-3 0-15,-4-6-4 0,-6 7-3 16,-12-11-4-16,-15-7 0 16,-4 3-7-16,-8-6-29 15,-9 6-10-15,3 10-21 16,3 7-5-16,2 13-8 15,11 2-3-15,14 4 1 16,5 0 0-16,20 4 10 16,0-1 3-16,8-1 0 15,-3 1 1-15,5 2-1 16,-3 2 0-16,2 1 0 16,3 5-1-16,-11 3 1 15,0 0-1-15,-11 2-3 0,-4-7-1 16,-11-1 2-16,0-3 3 15,-7-12 3-15,-1-4 1 16,-2-8 5-16,7-6-2 16,5-8 3-16,7-2 0 15,8-6-4-15,9 1-2 16,12 4-1-16,3 6 0 16,11 15 1-16,4 12 2 15,-2 14 1-15,0 9 1 0,-13 15-3 16,-5-1 0-16,-11 6-2 15,-3-4-2-15,-4-9-27 16,7-4-60-16,-11-6-177 16,16 7 156-16</inkml:trace>
  <inkml:trace contextRef="#ctx0" brushRef="#br0" timeOffset="31855.15">4003 392 436 0,'-9'-4'143'0,"7"3"148"15,-1-6-20-15,-2 7-48 0,0-1-26 0,-3 1-46 0,1 1-28 0,0 7-36 16,9 16-11-16,3 11-15 0,1 10-1 15,3 17-23-15,1 1-9 0,-2 3-14 16,0 2-4-16,-5-6 0 16,-2-6-4-1,-7-13-22-15,-7-15-48 16,1-10-156-16,-4-17-231 0,3-15 248 16</inkml:trace>
  <inkml:trace contextRef="#ctx0" brushRef="#br0" timeOffset="32277.8">3891 478 791 0,'-3'-38'164'16,"4"8"184"-16,10 0-95 0,15 12-56 0,5 5-30 0,4-8-38 0,12 10-27 0,-4 5-27 0,-2 3-15 16,3 8-24-16,-22 6-4 0,-1 8-10 0,-10 3-7 0,-11 8 0 0,-10 1 0 0,-12 9 1 0,-8-3 8 15,-16-3-5-15,5-3-3 0,2-15-10 0,9-5-8 0,9-11-11 16,15-2-3-16,14-7 0 0,9 4-1 0,17-1 5 0,2 3 2 0,6 4 5 0,3 6 4 0,-8-1 1 0,-3 5 1 15,-6 8 4-15,-9 6 1 0,-13 11 8 0,-11 5 2 0,-18 8 1 0,-10 2-1 0,-7-4-24 0,1-9-34 0,-5-10-92 0,15-4-73 0,1-19 105 0</inkml:trace>
  <inkml:trace contextRef="#ctx0" brushRef="#br0" timeOffset="32520.99">4367 630 1021 0,'34'28'217'0,"-14"0"-67"0,1 7-53 0,1-3-31 0,-3-1-36 0,1-2 11 0,-6-10 32 16,-3-1 17-16,-9-8 33 0,-2-9 3 0,-11-2-4 0,-7-9-3 0,-4-12-15 0,-3-3-19 0,0-16-28 0,8-5-19 0,9-1-32 15,8 0-10-15,14 11-13 16,6 2 0-16,9 9 0 16,2 1 16-16,15 12-108 15,3-1-74-15,0 10-322 16,0 3 261-16</inkml:trace>
  <inkml:trace contextRef="#ctx0" brushRef="#br0" timeOffset="32903.7">4970 603 651 0,'-5'3'156'0,"-1"0"200"0,6-1-117 16,0 1-24-16,-3 2-39 0,4 1-56 0,-1 3-14 0,4 15-19 0,3 4-18 0,-3 12-25 0,4 13-16 15,-5 7-15 1,6 2-5-16,-3 3-6 0,2-10 1 16,2-3 1-1,-5-3-8-15,2-8-76 16,-3-5-56-16,3-12-143 15,-2-10-120-15,0-14 223 16</inkml:trace>
  <inkml:trace contextRef="#ctx0" brushRef="#br0" timeOffset="33173.91">4970 735 971 0,'-5'-14'160'0,"-1"-3"110"0,4 1-78 0,2 3-38 0,0 6-45 0,10-3-18 0,-4 1-19 16,10-1-10-16,12 2-20 16,-1 2-2-16,14 3-13 15,0 1-2-15,-1 7-5 16,1 3-2-16,-11 8-1 16,-5 3 2-16,-16 1 3 15,-9 4 1-15,-19 4-27 0,-1 5-23 16,-13-3-80-1,0-1-68-15,1-11-286 16,-4 1 270-16</inkml:trace>
  <inkml:trace contextRef="#ctx0" brushRef="#br0" timeOffset="33485.69">5379 686 692 0,'11'7'110'0,"-5"2"71"0,11 4-22 0,-2 9-88 0,-3 0-29 0,2 2-25 16,1 4-3-16,-4-9 30 0,-5 0 18 0,-3-8 40 16,-6-10 13-1,-2-5-10-15,-3-6-5 16,2-13-32-16,-2-4-11 0,3-11-17 15,5-6-13-15,2 0-18 16,7-2-5-16,4 13-11 16,0 3-3-16,6 11-6 15,3 5 0-15,4 7-48 16,1 6-60-16,-1 7-235 0,-1 0 207 16</inkml:trace>
  <inkml:trace contextRef="#ctx0" brushRef="#br0" timeOffset="34174.53">5899 606 965 0,'-4'-3'99'15,"-1"-3"62"-15,2 2-1 0,-4-3-51 0,4 2-29 0,2 2-42 0,1-2-10 0,4 3-11 16,6 1-4-1,6-1-6-15,4 2-1 16,2-3-2-16,7-5 3 0,-4-1 1 16,5-2 3-16,-16-2 17 15,11 4 13 1,-15-3 25-16,-10 1 11 16,1 7 7-16,-24-4-5 15,-12 9-9-15,-3 9-15 16,-12 9-27-16,10 8-11 15,10 9-20-15,5 2-3 16,15 3-5-16,6-3-1 0,10-7-4 16,10-4-3-16,11-14-16 15,9-7-23-15,16-11-52 16,3-4-17-16,5-7-17 16,-5 0 13-16,-7-1 16 15,-7 1 20-15,-3 0 41 16,-9 2 15-16,-6 1 94 15,-8 1 46-15,-15 4 76 0,-8 2 25 16,-10 6-26 0,-5 1-42-16,-3 10-76 15,-1 3-28-15,3 10-27 16,5-3-6-16,10 2-11 16,6-1-4-16,9-6-4 0,13-6 1 15,3-7 8-15,2-5 6 16,1-7 7-16,-3-6 5 15,-9-7 6 1,1-1 5-16,-10-12 6 0,1-4 4 16,-5-9 0-16,-1-2-1 15,-6-5-8-15,1-4-7 16,-3 17-4-16,-1 12 0 0,8 27-2 16,-2 7 0-16,-1 25-4 15,3 9-2-15,4 17-4 16,3 3-1-16,7 4 5 15,7-2-30-15,7-8-99 16,8-2-92-16,6-14 105 16</inkml:trace>
  <inkml:trace contextRef="#ctx0" brushRef="#br0" timeOffset="34532.51">6933 631 1356 0,'-15'-12'197'0,"-5"1"126"0,-10 3-138 0,1 5-60 0,-10 9-85 0,0 3-21 0,-4 15-19 0,2 4-5 16,16 4-11-16,9-1-5 16,21-8-3-16,15-6 1 15,12-11 6 1,1-6 6-16,5-9 6 0,-7-9 4 15,-2-5 3-15,1 1 3 0,-16 3 2 32,0 0 0-32,-6 12 3 15,-6 3 4-15,-6 13-1 0,0 12-1 16,-4 12-6-16,-3 5-3 16,1 3-6-16,6-5-5 0,11-14-68 15,14-8-49-15,10-14-128 16,6-11-153-16,10-14 235 15</inkml:trace>
  <inkml:trace contextRef="#ctx0" brushRef="#br0" timeOffset="34722.79">7373 578 1376 0,'-18'0'166'0,"-8"3"88"0,-3 6-46 0,-9 7-110 0,-3 5-48 0,8 10-36 15,3-1-10-15,11 3-10 16,11 5-4-16,10-11-5 0,9-2-4 16,9-9-28-16,9-8-34 15,13-11-112 1,1-5-80-16,4-18 141 0</inkml:trace>
  <inkml:trace contextRef="#ctx0" brushRef="#br0" timeOffset="34922.02">7698 469 1287 0,'-35'22'160'0,"-14"2"89"0,3 10-98 0,1 7-32 0,5-1-81 16,23 1-25-16,14-10-19 16,11 1-6-16,18-12-8 15,9-10 5-15,6-10-58 16,6-11-47-16,4-8-127 15,-4-3 117-15</inkml:trace>
  <inkml:trace contextRef="#ctx0" brushRef="#br0" timeOffset="35110.91">8024 417 1487 0,'2'-2'100'15,"3"1"60"-15,-1-3-25 0,17-5-43 0,4 0-25 0,5-7-46 0,0 2-13 0,3-4-8 0,-6 1-22 0,1 12-126 16,-1-4-139-16,-9 18 151 16</inkml:trace>
  <inkml:trace contextRef="#ctx0" brushRef="#br0" timeOffset="35253.23">7967 627 1379 0,'41'-5'133'0,"-1"-5"70"0,7-5-77 0,-4-1-35 0,4-8-56 0,-6 4-33 0,0-1-360 0,7 2 258 0</inkml:trace>
  <inkml:trace contextRef="#ctx0" brushRef="#br0" timeOffset="35869.59">9020 369 1044 0,'-7'-6'149'0,"1"0"123"0,-7-4-24 0,-1 2-75 0,-13-9-35 0,-6-5-64 0,3 6-24 0,-8-1-28 15,13 22-14-15,-5 12-12 16,-1 10-4-16,5 11-3 16,4 1 0-16,18-6-2 15,5-4 0-15,17-17 1 16,4-4 3-16,11-13 10 16,-3-9 7-16,4-9 8 0,0-4 2 15,-9-6 4 1,-3 4-1-16,-6 10 2 15,-7 5-4-15,-6 27-2 16,-1 6-6-16,-7 25-5 16,-4 9-1-16,-5 12 0 0,2 8-4 15,5-6 5-15,0 0 1 16,3-17-86-16,2-10-63 16,18-18-260-16,9-11 215 15</inkml:trace>
  <inkml:trace contextRef="#ctx0" brushRef="#br0" timeOffset="36139.72">9253 483 1465 0,'-9'14'97'0,"-2"8"26"0,-2 4-22 0,5 10-54 0,2 2-24 0,12-5-25 0,2-2-6 0,16-5 2 16,3-15 2-16,4-15 18 15,5 0 12 1,-6-20 12-16,0 5 10 0,-8-8 17 16,-6-3 5-16,-11 2 4 15,-10 0 4-15,-14 1-26 0,-12 1-15 16,-9 11-23 0,-2 5-16-1,2 15-46-15,1 6-29 0,9 3-108 16,9-3-162-16,21-9 202 15</inkml:trace>
  <inkml:trace contextRef="#ctx0" brushRef="#br0" timeOffset="36270.47">9673 257 1297 0,'-6'4'131'0,"-1"7"122"0,2 3-159 0,-7-14-49 0,-2-2-112 0,3-18 35 0</inkml:trace>
  <inkml:trace contextRef="#ctx0" brushRef="#br0" timeOffset="36469.02">9870 40 1628 0,'-3'30'145'0,"-7"0"65"0,-2 9-13 0,-13 10-92 16,-4 2-43-16,-7 10-44 0,0-6-7 0,7-9-45 0,4-5-59 15,14-11-237-15,11-2 195 16</inkml:trace>
  <inkml:trace contextRef="#ctx0" brushRef="#br0" timeOffset="36581.14">10228 317 1757 0,'-3'15'178'0,"-2"2"64"0,-22 3-101 0,10-9-103 0,-19-3-43 0</inkml:trace>
  <inkml:trace contextRef="#ctx0" brushRef="#br0" timeOffset="39013.29">12213 421 347 0,'4'-3'143'0,"6"0"100"0,-7 0-15 0,3-5-16 0,-1 5-39 0,-3-3-15 0,-2 1-31 0,-3 3-20 0,-12 2-39 15,-5 4-14 1,-15 5-30-16,-4 5-9 16,-2 10-8-16,-5 6-3 15,3 17-4-15,7 8-3 16,9 19-3 0,8 8-2-16,13 4 1 0,14-6-2 15,16-14-2-15,9-9 0 0,16-19 0 16,1-11 6-16,4-26 24 15,-4-7 16-15,-4-11 21 16,-11-7 9-16,-15-6-5 16,-2 6-6-16,-23-7 1 15,-5-1-2-15,-13 15-13 0,-12-2-10 16,-12 24-23 0,-5 9-12-16,-10 22-12 15,7 8-36-15,6 7-159 16,13 6 136-16</inkml:trace>
  <inkml:trace contextRef="#ctx1" brushRef="#br0">19382 6626 0,'0'0'0,"0"0"15,0 0-15,0 0 16,0 0 0,0 0-16,0 0 15,0 0-15,0 0 16,0 0 0,0 0-16,0 0 15,0 0 1,0 0-16,-8 48 15,8-37 1,0 1-16,0 0 16,0-4-1,0 0-15,0 0 16,0-4 0,0 0-16,0 0 15,0 0-15,0-1 16,0 1-1,0 0-15,0 0 16,0 0-16,0 0 16,0 0-1,0 0 1</inkml:trace>
  <inkml:trace contextRef="#ctx0" brushRef="#br0" timeOffset="40918.91">12697 1156 505 0,'6'-11'106'0,"-4"2"135"0,1-2-40 0,-1 5 2 0,-1-1-32 0,-1 7-68 16,-1 7-18-16,-2 8-30 0,1 9-19 0,2 14-18 0,0 1-6 0,6 1-11 15,1-1-1-15,2-3 15 16,-4-7-51-16,-4-7-156 0,-2-3-201 15,-9-7 192 1</inkml:trace>
  <inkml:trace contextRef="#ctx0" brushRef="#br0" timeOffset="41334.09">12629 1150 512 0,'0'-19'134'0,"2"-3"111"0,6 5-20 0,4 1-59 16,9 0-28-16,14 5-29 0,6 3-12 0,6 2-37 0,0 6-15 15,-7 5-17-15,-12 1-9 16,-15 3 3-16,-7 4 3 16,-8 0 1-16,-5-1-1 15,-11 2-7-15,-7-1-3 16,-5 0-6-16,-6-2-4 15,9-5-4-15,5 2-3 16,14-5-8-16,6 3-2 0,15-2-4 16,4-3 1-16,12 2 12 15,7 5 6-15,-6-1 11 16,1 4 1-16,-7 1 1 16,-10-1-3-16,-6 5 4 15,-8 3 2-15,-8 0 4 16,-6 3-2-16,-21 3-4 15,9 0-11-15,-15-1 8 16,-4-3-32-16,12-7-24 16,-5-3-18-16,12-11-86 15,8-5-17-15,18-14-161 16,10-1 178-16</inkml:trace>
  <inkml:trace contextRef="#ctx0" brushRef="#br0" timeOffset="41619.81">13282 1106 1036 0,'0'-5'143'0,"-4"2"63"0,-14 0 0 16,-10 3-86-16,-12 3-51 0,1 5-34 0,-2 5-7 0,9 2-15 0,9 6-7 15,9 6-12-15,7-1-5 0,7 6-6 16,5 1 1 0,14-5 2-16,0 1 3 15,11-7 6-15,5-5 3 0,1-7-22 16,-1-6-39-16,-13-7-244 16,-2-1 195-16</inkml:trace>
  <inkml:trace contextRef="#ctx0" brushRef="#br0" timeOffset="42202.46">13073 1254 1077 0,'4'-1'78'0,"6"-4"98"0,2-3-54 0,6 3 28 0,-1-6-28 0,7 2-70 0,-1-4-24 15,3-3-24-15,2-1-16 16,7-7-87-16,6-2-54 15,8-1-103-15,3 3-9 16,-3 8 85-16,-8 5 58 16,-19 11 165-1,-8 2 59-15,-14 14 68 0,-11 4 22 16,-2 2-37-16,-7 7-34 16,-7-1-56-16,5 0-21 15,-7 9-23-15,9 0-7 16,9 3-14-16,3-2-5 15,19-8-6-15,11-5 1 16,10-12 3-16,6-4 5 16,1-12 10-16,-3-8 6 0,-4-7 18 15,-5-4 12-15,-4-14 15 16,-4-2 4-16,-5-3 5 16,-3-8-6-16,-11 2-13 15,-3-3-8-15,-9 10-22 16,-10 4-10-16,3 23-11 15,-3 16-5-15,-2 18-6 16,10 17-1-16,-11 8 2 16,-1 4 2-16,3-6 2 15,7 0 2-15,3-14 2 16,10-4 2-16,1-14 4 16,2-12 6-16,-4 3 2 0,10-12 0 15,2-5-4-15,9-4-6 16,10 7-9-1,-3 7-4-15,6 10-1 16,8 13 0-16,1 8 6 0,8 1 28 16,9 8-149-16,5-3-115 15,-4 0 143-15</inkml:trace>
  <inkml:trace contextRef="#ctx0" brushRef="#br0" timeOffset="45267.76">12733 1863 511 0,'-1'0'107'0,"-7"-2"111"0,2-1-20 0,-2 3-28 0,1-1-22 0,-4-1-24 0,0 2-10 15,-3-2-16-15,-6 2-12 16,-1 2-35 0,-6 4-17-16,-4 7-18 15,-2 1-9-15,-2 10-5 16,2 4-3-16,11 12-6 16,6-1-3-16,14 5-4 15,4 0-1-15,14-4 0 0,1-2 2 16,13-10 3-16,3-4 3 15,-3-12 8-15,2-2 3 16,-10-9 4-16,-2 1 1 16,-7-4 4-16,-1-2 5 0,-10-6 15 15,-2-3 7-15,-3 1 4 16,-8-1-6 0,-10 2-12-16,-1 8-9 15,-9 6-11-15,-1 2-26 16,-1 17-117-16,3 3 92 15</inkml:trace>
  <inkml:trace contextRef="#ctx0" brushRef="#br0" timeOffset="50118.25">10780 1697 311 0,'0'-1'43'0,"0"-4"47"0,0 3 4 0,0 2-4 0,0 5 3 0,-1-2 7 0,-2 2-15 0,-4 0 2 15,7-4 6-15,-1-1-7 16,-1 0-4-16,-11 0-21 16,4 0-13-16,-4 0-9 15,2 0 1-15,-4 2-1 16,-1 1-2-16,2 7-12 16,-4 1-6-16,4 3-8 15,1 6-4-15,6 6-7 16,0-1 0-16,10 5-1 15,5-2 3-15,5-3 4 16,7 1 3-16,1-6 1 16,4-1-1-16,4-10 3 0,-1-5 3 15,-3-6 13-15,-4-9 8 16,-1-5 15-16,-9-7 5 16,-1-3-5-16,-2-7-6 0,-5 2-17 15,5-2-5-15,-10 1-6 16,-3 7-1-16,-15 0-2 15,-13 4-4-15,-8 7-5 16,-8 4-5-16,6 15-6 16,4 1-5-1,9 12-27-15,9-2-20 0,13-2-65 16,7-3-37-16,12-5-212 16,3 5 217-16</inkml:trace>
  <inkml:trace contextRef="#ctx0" brushRef="#br0" timeOffset="50352.71">11036 1836 938 0,'1'-3'93'0,"-1"3"102"0,0-3-65 0,2 1 12 0,-2-1-43 0,2 0-59 0,-1-5-18 0,-1 6-13 0,0 2-40 15,0 0-240-15,0 0 190 16</inkml:trace>
  <inkml:trace contextRef="#ctx0" brushRef="#br0" timeOffset="51062.99">11435 1563 432 0,'-9'7'128'0,"-3"-1"89"0,0-3-41 0,2-6-24 0,1 0-46 0,-1-4-16 0,4 0-16 0,-5 3-10 0,-5-2-6 15,-1 4-6-15,-7 4-15 16,-1 4-8-16,3 9-19 15,-3-1-8-15,7 6-5 16,6-1-3 0,9 3-3-16,4-3 1 0,9 2 1 15,4-6 3-15,6-4 3 16,-1 1 1-16,3-11 1 16,-4 1 2-1,-4-5 2-15,-3-7 1 0,-2-3-1 16,3-2-1-16,-6-4-1 15,2 0 1-15,-4-2-1 16,3 2 0-16,-6-3 0 16,-1 5-1-16,0 4 1 15,0 4-3-15,0 9 12 16,-1 0 0-16,-2 14-1 16,-2 7 4-16,3 7-11 15,2 8-1-15,2 2-1 16,-1-2-2-16,7 1-1 15,2 4-1-15,-4-8-17 16,2 3-36-16,-5 2-164 0,-1-2-196 16,-5 0 222-16</inkml:trace>
  <inkml:trace contextRef="#ctx0" brushRef="#br0" timeOffset="55078.04">12937 2530 121 0,'-3'2'78'0,"-2"1"50"0,0-3 15 0,2-2 1 0,5-3-7 0,-1-6 6 0,1 0 2 15,6-1 1-15,-8 4-3 16,0 2-9-16,0 6-26 16,-10-2-19-16,2 5-40 15,4 7-15-15,2 4-22 16,2 6-4-16,3 4-5 15,4 1-3-15,2 2-1 0,0-2 1 16,1-3-49 0,-5-1-53-16,-5-12-263 15,-4 5 215-15</inkml:trace>
  <inkml:trace contextRef="#ctx0" brushRef="#br0" timeOffset="55464.62">12869 2549 840 0,'0'-17'108'0,"3"-4"82"0,10 2-18 0,9-6-18 0,3-2-32 0,5 2-34 0,6 3-14 0,-4 11-37 16,-1 6-15 0,-5 10-18-16,-10 4-1 15,-4 7 7-15,-9 4 3 16,-6-4 3-16,-9 6-2 0,-3-6-8 15,-4 0-2 1,2-2-6-16,1-4 2 0,5-7 2 16,0-2-3-16,11-1-5 15,5-1-1-15,6 1-1 16,6 0 4-16,1 8 1 16,-4 4-1-16,3 2 0 15,1 5 2-15,-3 7 3 16,-5-3 7-16,-12 2 5 15,-6 1 0 1,-15-3 2-16,-1 1-1 0,-4 1-6 16,-9-9 6-16,6-7-66 15,-10-9-35-15,9-14-130 16,13-6-173-16,5-7 235 0</inkml:trace>
  <inkml:trace contextRef="#ctx0" brushRef="#br0" timeOffset="55735.17">13494 2404 396 0,'33'-6'121'0,"-16"1"173"0,-4 3-35 0,-23 2-29 0,-10 5-37 0,-15 9-89 0,-7 3-31 0,-7 2-20 0,0 2-12 15,8-1-17-15,11 9-8 16,9-4-18-16,13 3-8 16,12-2-7-16,10-6-1 0,11-1 5 15,5-6 3-15,17-4 4 16,1-4-16-16,-4-4-99 16,-3 1-113-16,-14-4 122 15</inkml:trace>
  <inkml:trace contextRef="#ctx0" brushRef="#br0" timeOffset="56314.35">13325 2549 941 0,'13'-6'69'0,"6"-5"49"0,6 1 2 0,6-4 11 0,6 0-43 0,0-2-61 16,4 2-11-16,-4-4-13 0,2 1-1 15,-4 3-1 1,-8-5 0-16,-2 11 0 0,-8 0 0 16,-6 5 4-16,-11 3 4 15,-1 6 19-15,-12 12 2 16,-6 2-2-16,0 7-5 0,-3 6-20 16,6 3-3-16,2 13-5 15,3-3-2 1,19 1-3-16,0-9 0 15,22-13 0-15,6-7 3 16,2-10 5-16,8-7 2 0,-7-17 9 16,2-7 4-1,-4-10 27-15,-4-8 14 0,-16 0 14 16,-6 0-2-16,-14-4-19 16,-8 8-12-16,-13 0-17 15,-3 7-4-15,-6 15-14 16,2 11-7-16,-2 20-8 15,4 11-9-15,-5 12-11 16,5 4-5-16,7-5-5 16,3-5 10-16,10-9 19 15,-1-10 10-15,10-13 17 16,-5-1 6-16,5-14 15 16,0-3 5-16,2-4 1 15,7 2-2-15,12 10-14 16,12 0-9-16,7 9-9 15,10 9-3-15,1 0-1 0,4 4 0 16,0 0-4-16,2-4-8 0,-4 2-275 16,6 7 204-1</inkml:trace>
  <inkml:trace contextRef="#ctx0" brushRef="#br0" timeOffset="57498.66">13981 3035 934 0,'0'-4'147'0,"0"4"90"0,0-6 1 0,0 6-75 0,-3 0-37 0,-3 3-27 0,-4 0-17 0,-5 10-30 15,-9 1-9-15,-8 12-20 16,1 3-7-16,-4 9-6 15,5 8-3-15,5 8-1 16,0 6-4-16,12 1-8 16,5 4-3-16,8-5-2 15,13-2-2-15,4-12 3 16,2-5 1-16,6-10 2 16,7-4 2-16,-2-13 3 0,8-4 2 15,-4-10 3-15,1-2 6 16,0-14 9-16,-2-1 13 15,-6-11 19-15,-10-1 9 16,-9-2 18 0,-8 1 1-16,-21 3-2 0,-1 2-7 15,-9 12-24-15,-6 2-15 16,-2 22-27 0,-2 10-7-16,3 9-58 0,2 6-42 15,15-3-102-15,14 13 100 0</inkml:trace>
  <inkml:trace contextRef="#ctx0" brushRef="#br0" timeOffset="62284.08">15194 2738 189 0,'0'-1'136'0,"0"-6"79"0,0 6-3 0,0 1-19 0,-1 6-34 0,-1 0-7 0,-6 13-4 16,2 0 5-16,-7 6-27 16,-2 4-19-16,0 1-36 15,4-5-21-15,4 2-24 16,0 0-8-16,4-2-6 16,5 3-4-16,4-3-9 0,0-2-5 15,13-9-1 1,-3-3 0-16,11-16 7 15,1-1 6-15,8-15 12 16,-1-4 8-16,-5-3 12 16,-9-2 5-16,-13 6 9 0,-12-4 0 15,-13-2-10 1,-7 9-8-16,-13-17-18 0,2 11-11 16,3 4-9-1,1 1-4-15,12 20-16 0,-5 4-23 16,11 10-67-16,6 6-53 15,3 4-206-15,12 5 211 16</inkml:trace>
  <inkml:trace contextRef="#ctx0" brushRef="#br0" timeOffset="62487.37">15641 2837 1183 0,'-5'19'235'0,"-3"0"181"0,-1-6-244 0,-1-8 6 0,4-8-133 0,-3-12-24 0,9-4-28 15,-4-4-42 1,4 4-148-16,5 5-297 0,6 1 289 16</inkml:trace>
  <inkml:trace contextRef="#ctx0" brushRef="#br0" timeOffset="62933.9">15975 2778 723 0,'16'-18'183'0,"-3"-1"125"0,-1 2-74 0,-2 1 23 0,-10-1-78 0,-8 4-28 15,-14 4-33-15,-7-1-30 0,-10 4-44 16,-4 4-12 0,-1 10-30-16,6 5-5 15,10 6-9-15,11 3-4 16,9 2-1-16,12-1 0 16,14-7 4-16,5-2 3 15,9-12 7-15,3-2 2 0,-4-13 4 16,2-4 3-16,-7-5 0 15,-1-2 1-15,-9 4 2 16,-2-1 5-16,-6 10 9 16,-7 9 4-16,-2 4 0 15,-7 14-3-15,-5 20-13 16,-1 11-4-16,-2 15-7 16,4 1-1-16,2-3-1 15,5-2-1-15,2-7-16 16,0-9-21-16,6-5-65 15,-1-12-40-15,3-13-147 16,6-8-203-16,8-11 292 0</inkml:trace>
  <inkml:trace contextRef="#ctx0" brushRef="#br0" timeOffset="63129.78">16445 2808 644 0,'7'11'201'0,"-4"-2"152"0,-6 2-142 0,1 5 20 0,-10-2-127 16,-9 7-40-16,2 7-34 15,-14-3-16-15,6 11-60 16,0-4-49-16,-6-12-231 16,8 9 188-1</inkml:trace>
  <inkml:trace contextRef="#ctx0" brushRef="#br0" timeOffset="63292.64">16349 2708 1301 0,'0'13'96'0,"-1"9"46"0,2 9-33 0,1 9-10 0,6 1-49 0,9 0-45 16,-3-5-5-16,10-9-36 15,1 0-90-15,5-13 79 16</inkml:trace>
  <inkml:trace contextRef="#ctx0" brushRef="#br0" timeOffset="63585.21">16763 2867 1153 0,'-16'16'75'0,"0"3"23"0,5-2-15 0,8 7 15 0,4 3-51 0,14-2-41 16,5-1-3-1,13-10-1-15,2-3 3 16,6-8 9-16,-11 2 13 16,-6-10 29-16,2 1 17 0,-5-9 24 15,-13-6 5 1,-11-8-12-16,-2 2-8 0,-17-3-20 15,-2-1-18-15,-3 12-21 16,-11-1-16-16,-3 11-45 16,0 5-29-16,8 7-101 15,6-1-151-15,24 4 186 16</inkml:trace>
  <inkml:trace contextRef="#ctx0" brushRef="#br0" timeOffset="63744.17">17192 2869 1854 0,'-8'-17'-14'0,"5"-4"-64"0,3-4 44 0</inkml:trace>
  <inkml:trace contextRef="#ctx0" brushRef="#br0" timeOffset="64117.76">17594 2724 1216 0,'-10'-14'169'15,"-5"-4"51"-15,-7 4-21 16,-7 2-20-16,-9 5-89 15,2 6-28-15,-2 9-29 16,7 9-17-16,4 8-22 16,5 4-4-16,17-1-3 15,5-1-2-15,9-11 0 16,9-7 1-16,-1-11 3 0,7-2 3 16,-2-7 6-1,-5-2 2-15,5-1 5 0,-6-5 2 16,-2 2 3-16,10-2-1 15,-10 4 19-15,8 8 13 0,-17 8 19 16,3 12 2 0,-13 15-14-16,0 12-13 15,-4 13-25-15,-4 1-3 0,1 4-22 16,-2-6-24-16,-2 3-99 16,3-10-15-16,1 2 65 15</inkml:trace>
  <inkml:trace contextRef="#ctx0" brushRef="#br0" timeOffset="71455.47">14324 4135 196 0,'1'2'104'0,"1"-2"133"0,1 2 1 0,-3-2-10 0,0 0-16 15,-6-2-47-15,6 2-22 0,-7 0-42 0,1 2-17 0,0 1-15 0,-2 3-5 0,-3 3-11 0,-2 4-7 0,-3 11-19 16,-4 7-9-16,-9 13-8 15,3 8-5-15,-1 10-2 16,2-8-1-16,20-4-3 16,10-11-7-16,20-15 0 15,11-3 3-15,5-21 15 16,0 0 13-16,-3-10 17 16,-10 1 3-16,-6-5 9 15,-9-2 2-15,-15 0 4 16,-1 3-5-16,-14 2-20 15,-2 5-11-15,-9 9-20 16,-7-1-2-16,-3 2-19 16,0 8-27-16,8-8-79 0,5 4-83 15,25 2 109 1</inkml:trace>
  <inkml:trace contextRef="#ctx0" brushRef="#br0" timeOffset="72495.14">15450 4140 266 0,'25'-3'42'0,"-4"0"45"0,1 1-12 0,-6 2 23 0,-7 0 6 0,2 2 9 0,-8-1 9 0,-1-1-8 16,1 0-7-16,-3 0-1 16,0 0 3-1,-6-9-4-15,1 6-2 0,-5 3-15 16,-1 1-5-1,2 7-13-15,1 0-12 0,-12 9-12 16,5 2-13-16,1 16-24 16,-8-3-3-16,19 9-7 15,1-4-3-15,12-5-2 16,15-2 1-16,7-10 2 16,1-8 6-16,1-12 12 15,3-8 7-15,-9-7 14 16,-4-5 10-16,-10 3 23 15,-8-4 2-15,-6 2-5 16,-6 3-13-16,-11-7-31 16,-4-2-9-16,-9-4-10 0,-9 1-3 15,-1 9-8-15,-1 5-5 16,7 10-54-16,8 4-34 16,14 4-144-1,12 5-186-15,20-4 251 16</inkml:trace>
  <inkml:trace contextRef="#ctx0" brushRef="#br0" timeOffset="72657.97">15936 4254 1353 0,'-2'-2'104'0,"-6"-1"11"0,-1-8-7 0,-4 0-69 0,2-5-30 0,5-3-76 0,-2 2-69 0,8 3 77 15</inkml:trace>
  <inkml:trace contextRef="#ctx0" brushRef="#br0" timeOffset="73023.95">16310 4184 963 0,'1'-11'119'0,"-1"-1"131"0,-1-4-54 0,-7-5 19 0,-8 1-51 0,3 1-69 16,2 5-25-16,-6 7-39 15,1 7-11-15,-15 13-21 16,-1 6-4-16,2 6-5 0,11 2-2 16,16-8 0-16,8 0 1 15,11-13 3-15,7-1 3 16,12-10 5-16,-7-3 2 0,-2-4 3 15,-7-1 0-15,-8 0 4 16,-2 2-1-16,-1 2-1 31,-3 4 3-31,-1 8-3 0,1 8 0 16,-3 13-1-16,-2 3-4 16,1 4-2-16,-1 3-1 15,5-9-19-15,1 2-27 16,-2-10-91-16,-4-6-89 0,7-2 120 15</inkml:trace>
  <inkml:trace contextRef="#ctx0" brushRef="#br0" timeOffset="73374.65">16802 4135 806 0,'20'0'128'0,"-7"2"103"0,-2 3-12 0,-11 6-57 0,-6 6-38 0,-8 5-58 0,-5 5-18 0,-14 5-36 15,-1-12-18 1,1 5-40-16,-1-3-32 16,10-3-133-16,5-3-153 15,5-8 208-15</inkml:trace>
  <inkml:trace contextRef="#ctx0" brushRef="#br0" timeOffset="73530.6">16619 4109 821 0,'0'0'109'0,"2"12"103"0,7 6-34 0,5 13-31 0,4 1-45 0,12 4-65 15,6 2-17-15,6-8-19 16,4-3 9-16,0-5-72 15,-5-11-64-15,-6 1 75 16</inkml:trace>
  <inkml:trace contextRef="#ctx0" brushRef="#br0" timeOffset="73848.57">17211 4150 1239 0,'-11'0'122'16,"-5"4"53"-16,-2 9-9 0,-10 9-78 0,1 5-33 0,0 8-34 0,-1 1-9 0,20 2-15 0,3-8-4 15,18 1-3-15,15-6 0 16,4-9 4-16,-1-6 1 0,6-10 7 16,-1-5 3-16,-4-5 7 15,-1-4 6 1,-12-3 34-16,-6 0 19 15,-13-4 30-15,-7-4 1 16,-15-4-38-16,-8-8-19 0,-3 2-46 16,-3 6-19-16,3 12-60 15,0 6-55-15,-4 3-229 16,18 7 209-16</inkml:trace>
  <inkml:trace contextRef="#ctx0" brushRef="#br0" timeOffset="73994.24">17506 4333 1478 0,'0'-2'72'0,"-2"-1"-23"0,-6-7-3 16,3-7-3-16,5-4-76 0,0 1-286 0,10 1 221 0</inkml:trace>
  <inkml:trace contextRef="#ctx0" brushRef="#br0" timeOffset="74387.77">17851 4210 883 0,'-3'-19'150'0,"-5"1"189"0,-3-2-120 15,-3 2-37-15,-4 3-41 0,-7 2-75 0,0 4-23 16,1 12-33-16,1 5-9 16,4 15-15-16,1 6 3 0,9-4-3 31,6 3 0-31,11-6 0 0,3-7 2 16,8-9 4-16,3-6 4 15,-2-6 5 1,-1-6 4-16,-5-5 3 0,2-3 3 0,-5 2 17 15,0-4 15 1,0 11 16-16,-1 2 10 16,-7 12-13-16,-6 3-16 15,1 21-18-15,-4 6-12 0,1 11-10 16,3 5-3-16,-7-9-3 16,3-4-18-16,4-6-39 15,2 0-67 1,6-8-124-16,-1-2-124 15,9-2 196-15</inkml:trace>
  <inkml:trace contextRef="#ctx0" brushRef="#br0" timeOffset="74829.71">18432 4284 991 0,'-4'4'123'0,"0"1"234"0,-6 5-224 0,1 2 5 0,-2 1 0 0,-8-1-53 0,-3 1-13 0,-5 4-37 0,-3-1-15 0,2 1-35 16,-2-5-32-16,1-5-92 16,4 1-59-16,0-9-250 0,1 1 252 15</inkml:trace>
  <inkml:trace contextRef="#ctx0" brushRef="#br0" timeOffset="75009.07">18151 4284 575 0,'12'-30'141'0,"-2"8"191"16,3 7-101-16,-1 15-22 0,-4 10-32 0,5 12-61 0,1 5-33 0,5 4-47 0,8 4-14 0,7-3-19 15,-2-7-3-15,9 0 1 16,-2-3-14 0,2-5-50-16,-1-1-39 15,-2-10-290-15,-4-2 243 0</inkml:trace>
  <inkml:trace contextRef="#ctx0" brushRef="#br0" timeOffset="75404.35">18777 4186 985 0,'-1'0'124'0,"-1"5"93"0,-8 6 15 0,-4 4-69 0,0 6-40 0,-3 6-66 0,1 0-33 0,8 9-26 16,2-5 0-16,7 4 2 16,7-2-4-16,6-11-2 15,7-1 1-15,-1-10-3 16,4-5 7-1,0-6 3-15,3 0 6 0,-2-11 6 16,2-3 2-16,-13-5 32 16,6-3 21-16,-9-8 32 15,-9-6 10-15,-2-4-26 16,-14 1-26-16,-16 12-49 16,-5 6-16-16,-11 18-26 15,4 3-13-15,2 3-46 16,9 4-45-16,17-10-219 0,7-2 209 15</inkml:trace>
  <inkml:trace contextRef="#ctx0" brushRef="#br0" timeOffset="75620.78">19255 4367 1432 0,'-5'16'111'0,"-3"-3"14"16,4-7-52-16,1-6 15 0,1-6-48 0,-1-4 0 0,1-6-28 0,-1 1-59 0,3 2 24 0</inkml:trace>
  <inkml:trace contextRef="#ctx0" brushRef="#br0" timeOffset="76039.46">19698 4129 1555 0,'0'-1'30'0,"-12"-6"48"0,-13 2 26 0,-12 1-1 0,-4 1-19 0,-8 3-62 0,7 6-17 0,-2 7-6 0,9 5-4 0,11 6-7 16,12 0-6-16,13 1-6 16,15-1-3-16,17-7 5 15,5-8 5-15,5-4 12 16,-1-5 9-16,-7-6 20 15,-10 0 16-15,-9-9 26 0,-5-2 14 16,-10-2 15-16,4 0-12 16,-8 3-15-16,0 5-9 0,-2 8-32 31,-1 6-7-31,1 21-18 16,-3 11-10-16,7 17-6 15,-3 5 4-15,-2 13 1 0,1 1-9 16,-9 4-57-16,2 0-26 15,-15-2-168-15,-14-5 148 16</inkml:trace>
  <inkml:trace contextRef="#ctx0" brushRef="#br0" timeOffset="80106.28">12613 6023 327 0,'8'-1'84'0,"-1"1"124"0,-7 4 2 0,-8 9-7 0,1 7-6 0,-5 7-36 0,-1 2-9 15,2 4-28 1,2-5-8-16,4 0-40 0,2-1-23 15,0-2-30 1,3 2-14-16,0 5-9 16,0-2 0-16,0 3 0 15,0-3 0-15,0-6-1 16,4-6-39-16,1-11-107 0,6-7-214 16,3-25 198-16</inkml:trace>
  <inkml:trace contextRef="#ctx0" brushRef="#br0" timeOffset="80400.19">12888 6058 1141 0,'0'9'135'0,"-2"4"35"0,2 6-39 0,0 3-17 0,0 6-84 0,0 1-19 0,0 4-8 16,0-5-1-16,0-4-1 15,4-7 1-15,0-9 1 0,4-2 3 16,0-10 13-16,-5-9 13 16,11-6 21-1,-9-9 9-15,8 2-5 0,-7 1-14 16,0 9-23-16,7 5-14 16,-7 11-11-16,9 5-3 0,3 12-1 15,-2 2 0-15,0 5-98 16,4-2-76-1,6-6 97-15</inkml:trace>
  <inkml:trace contextRef="#ctx0" brushRef="#br0" timeOffset="80634.81">13420 6111 1017 0,'3'-11'162'0,"-11"3"134"0,-8 4-41 0,-19 4-72 0,-6 4-46 0,0 8-59 16,2-1-28-16,11 1-35 15,5 1-12-15,16-4-15 16,13 4-3-16,13-2-2 16,8 3 2-16,9 2 10 15,0 6 1-15,2 6 3 16,-6 2 1-16,-12 5 2 16,-6 1 2-16,-18-7-28 15,-11 4-31-15,-10-13-129 16,-10-4-143-16,7-10 182 15</inkml:trace>
  <inkml:trace contextRef="#ctx0" brushRef="#br0" timeOffset="80833.07">13412 5816 1189 0,'25'-37'147'0,"0"13"155"0,-6 5-99 0,-8 14-42 0,2 12-41 0,-4 7-64 0,2 11-22 15,-6 14-21-15,0 7-5 0,-4 11-22 16,1-2-25 0,0 5-111-16,15-5-76 0,-6 1 118 15</inkml:trace>
  <inkml:trace contextRef="#ctx0" brushRef="#br0" timeOffset="81077.87">13593 6174 1063 0,'0'-44'122'0,"2"5"90"0,2 7-15 0,3 7-67 0,4 5-34 0,1 15-56 16,9 3-26-16,-4 13-14 15,1 7-1-15,-7 7 1 0,1 3 2 16,-4-2 2-16,-8-4 1 16,2-10 8-1,-4-7-5-15,-3-7 49 16,5-7 12-16,-1-13-2 15,1-10 8-15,1-4-57 16,3-5-18-16,5 2-58 0,8 1-49 16,6 3-146-16,7-6-283 15,12 21 318-15</inkml:trace>
  <inkml:trace contextRef="#ctx0" brushRef="#br0" timeOffset="81461.84">14186 5943 690 0,'-4'-5'179'0,"2"0"277"0,2 0-193 0,0-12-61 0,0 3-33 0,13 0-88 0,-13-2-15 0,15 6-28 16,4 7-16-16,-4 2-19 15,5 4-7-15,-3 3 1 16,1 2 2-16,-9 5 0 15,-4 1 1-15,-7 6-1 16,-12-1-1-16,-11 5-2 16,0-2-2-16,-5 2 2 15,6-5 0-15,13-5-2 16,0-2-2-16,22 0 0 16,5-1 1-16,7 0 6 15,7 3-1-15,-3-2 3 0,-3 7 0 16,-2 3 1-1,-9 2 3-15,-13 1 2 16,-8 4 1-16,-19-1-8 16,-5 2-15-16,-9-9-80 0,-4 1-64 15,0-13-352 1,3-6 305-16</inkml:trace>
  <inkml:trace contextRef="#ctx0" brushRef="#br0" timeOffset="81766.32">14537 6025 1249 0,'-8'6'145'0,"-2"2"103"0,-4 6-61 0,1 5-59 0,1 0-62 0,9 1-62 0,-1 2-3 0,9-3-8 16,8 2 1-16,10-8 1 15,3-9 2-15,10-7 20 16,0-8 13-16,-4-8 39 0,-2-1 16 16,-10 1 17-16,-7 0 2 15,-21 3-20 1,-6-4-14-16,-15-3-33 16,-1 5-18-16,-3 6-37 15,3 8-42-15,7 8-90 16,-3 12-32-16,17 16 83 15</inkml:trace>
  <inkml:trace contextRef="#ctx0" brushRef="#br0" timeOffset="83002.23">16004 5993 252 0,'0'0'114'0,"0"-3"130"0,0 3 10 0,0 0-15 0,-2 3-32 0,-4 0-62 0,1 2-31 0,-3 6-51 15,2 3-23-15,-4 8-23 16,7 7-6-16,3 5-9 16,2 0-1-16,10-5-2 15,4-2-1-15,8-14 9 16,3-8 14-16,1-12 30 15,1-7 10-15,-1-10 20 16,-8-1-2-16,-4 0-11 16,-8 0-3-16,-11 0-12 15,-8 1-8-15,-14 7-23 16,-4 2-10-16,-1 7-34 0,-3 10-25 16,6 11-66-16,4 1-58 15,8 5 89-15</inkml:trace>
  <inkml:trace contextRef="#ctx0" brushRef="#br0" timeOffset="83184.02">16433 6167 1245 0,'-2'6'130'0,"-3"-5"154"0,5-1-135 0,-7-7-18 0,5-3-49 0,2-7-72 0,0-1-35 0,6 1-134 16,-3 1-267-16,13 12 244 16</inkml:trace>
  <inkml:trace contextRef="#ctx0" brushRef="#br0" timeOffset="83654.37">16897 5905 836 0,'8'-2'227'0,"-12"-4"203"0,-7 7-185 0,-3 4-16 0,-13-5-111 0,7-3-45 0,-15-3-32 0,-6-2-11 16,10 6-21-16,2 2-6 0,7 8-10 16,2 6-4-1,4 12-7-15,6 2 1 16,10 0 2-16,7-4 2 16,8-8 5-16,9-7 1 15,3-9 7-15,0-3 3 0,-2-8 3 16,-1 0 3-1,-4-5 1-15,-3 2 1 0,-4 1 18 16,-7-5 4-16,1 10 7 16,-7 6 0-16,-7-1-20 15,6 19-6-15,-1 14-10 16,-1 8-2-16,-3 6-1 16,-1 5-1-16,-4-2-11 15,5-5-26-15,-2-5-66 16,3-6-55-16,1-12-250 15,4 0 241-15</inkml:trace>
  <inkml:trace contextRef="#ctx0" brushRef="#br0" timeOffset="84200.24">17176 5528 623 0,'0'-2'143'0,"0"-1"147"0,-2 2-24 0,-1 1-41 0,-2 1-35 0,-6 4-60 0,-1 3-24 0,-7 3-38 16,0 8-19-16,-3 3-29 15,3 0-7-15,1 5-12 16,14-8-5-16,1-2-3 16,6-3 0-16,8-6 3 0,1 0 2 15,12 1 6 1,0-4 4-16,1 5 4 16,0 2 1-16,-3-1-1 15,0 2-2-15,-7-1-4 0,-6 1 2 16,-12 1 1-16,-5 4-1 15,-12 2-23 1,1-3-25-16,-8 4-50 16,-5-7-42-16,7-1-153 0,-5-10 169 15</inkml:trace>
  <inkml:trace contextRef="#ctx0" brushRef="#br0" timeOffset="84382.28">17083 5523 1024 0,'16'-1'151'0,"1"-3"105"0,5-7-136 0,3-1-13 0,7-2-77 16,-2-5-13-16,3 4-36 15,-2 1-135-15,-5 5 101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2T17:38:43.0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13309 789 438 0,'0'-2'149'0,"10"-10"-65"0,1-2 165 15,1-5-76-15,3 3 17 0,-4 11 28 0,-8-1-18 0,-2 6-45 0,-2 0-15 0,-10 0-5 0,-2 5-5 16,-7-5-9-16,-6 1-11 0,-15-1-25 0,-12 2-11 0,-14-2-20 0,-10 0-9 16,-25 0-18-16,-12-2-5 0,-28 2-10 0,-2-6-3 15,6 0-2-15,7-1-2 0,11 1 2 16,9 0 1-16,20-1 2 16,10 4 3-16,26-2 8 0,13 4 3 15,15 2 3-15,6 6-3 16,12 1-10-1,2 4-5-15,6 10-7 0,-4 8-2 0,4 13-2 16,-3 9 0 0,0 13-2-16,-4 12 0 15,-2 17 0-15,4 18 0 16,-7 26 1-16,-6 5 1 16,-1 12 2-16,-5-1 0 15,-12 5 0-15,-2 1 1 0,-5-14 1 16,0-7 0-16,6-33 1 15,5-10-2-15,12-30-1 16,2-9-2-16,14-21-2 16,-2-14-1-16,11-9-5 15,4-8-2-15,14-5-2 16,13 1 3-16,8 1 2 16,9 4 2-16,14 7 1 0,2 1-1 15,19 8 0-15,13-5-3 16,38 1-2-1,15-2 0-15,16-10 4 16,10-3 3-16,14-3 3 16,-9-2 2-16,6-1 2 15,-3 0 0-15,-29-3 2 0,-6 4 1 16,-36 1-1 0,-16 1 3-16,-31-3 3 0,-6-10 2 15,-22-1 5-15,-8-8 4 16,-21-8 4-16,-12-8-3 15,-10-25-7-15,-12-13-7 16,-2-26-11 0,2-15-2-16,3-30-3 0,8-7 1 15,8-6 3-15,5 6 2 0,7 10 0 16,1 6 1-16,-1 15-1 16,4 14-1-16,2 19-1 15,0 16-1-15,0 20 0 16,-2 5-1-16,0 19 2 15,-4-1-1-15,-1 12-1 16,1 1 1-16,3 9 1 16,-8-1 1-16,-2 10 5 15,1-1 2-15,-9-5 3 16,-9 4 2-16,-24 4-2 16,-11 4-1-16,-29 5-7 15,-18 2-8-15,-43-9-59 16,-22-2-55-16,-20-7-138 15,-6-6-88-15,12-3 183 16</inkml:trace>
  <inkml:trace contextRef="#ctx0" brushRef="#br0" timeOffset="503.1">11807 3244 1141 0,'0'5'128'0,"-3"8"63"0,-3 10-51 0,1 9 6 0,-6 22-77 0,2 10-30 0,-4 18-29 0,2-1-4 0,0 5-2 0,-2-7-3 16,2-14-36-16,2-4-49 15,4-23-149-15,2-11 130 16</inkml:trace>
  <inkml:trace contextRef="#ctx0" brushRef="#br0" timeOffset="1039.61">12061 3404 1244 0,'19'0'135'0,"-1"12"98"0,-4 1-9 0,-9 23-69 0,-5 7-39 0,-5 14-53 16,-8 4-22-16,-6 2-21 0,3-1-1 15,2-17-12-15,2-1-2 16,7-14-2 0,-1-9-1-16,6-21 5 15,3 3 2-15,5-27 15 16,6-9 6-16,3-27 1 15,7-7 0-15,6-20-5 16,0-3-5-16,-2 11-1 16,7 8 0-16,-10 30-7 15,-4 16-2-15,-6 25-9 0,-7 14-2 16,2 26-2-16,-5 10 1 0,4 13 3 16,-1 0 2-16,0-11 0 15,4-11 0-15,3-17 2 16,4-12-2-1,4-15 5-15,1-17 1 0,7-24 2 16,6-13 2 0,7-17-2-16,11-8 1 15,5 9 2-15,5 5 2 16,-1 24 5-16,-4 17 2 0,-20 26 1 16,-4 13 2-16,-20 34 0 15,-5 16 0-15,-11 31-7 16,-5 8-5-1,-6 11-8-15,-3-7-4 0,3-10-5 16,0-5-28-16,6-14-80 16,5-6-62-16,6-17-182 15,18-5 189-15</inkml:trace>
  <inkml:trace contextRef="#ctx0" brushRef="#br0" timeOffset="2168.17">20255 1049 482 0,'7'-8'139'0,"-1"-3"199"0,3-1-66 0,2 5-6 0,-1 3-37 0,-5 2-76 0,-4 2-31 0,1 2-33 16,-1 7-7-16,10 23-18 15,-3 12-5 1,2 27-22-16,-4 25-9 0,0 25-11 16,4 17-4-16,1 8-6 15,5 4-3-15,-5 3-1 16,-2-5-1-1,-6-15-9-15,-1-18-16 0,-4-36-47 16,-1-15-31-16,-2-26-77 16,-1-14-48-16,3-30-217 15,1-15 251-15</inkml:trace>
  <inkml:trace contextRef="#ctx0" brushRef="#br0" timeOffset="2794.82">20577 1010 1435 0,'-3'-38'128'0,"-6"9"47"0,-6 11 1 0,-2 7-48 0,-4 6-58 0,4 3-46 0,4-1-13 16,10 3 1-16,3 0 3 15,13 0 4-15,11-2 10 0,18-1 2 16,21-3-3-16,40-2 0 15,20-4-7-15,28-11-4 16,18 1 3-16,27-8-5 16,-7-1 0-16,21-1 0 15,6-1-1 1,-27 6-1-16,-6 4-2 0,-36 7-1 16,-29 3 1-1,-40 10 4-15,-18 2 1 0,-35 1 0 16,-14 6-3-1,-17 5-4-15,-5 3-2 0,-7 11-3 16,1 2-1-16,0 8-3 16,4 1-1-16,8 5-1 15,5 0-2-15,3 11 0 16,7 10-1-16,2 17 0 16,4 12 0-16,3 27 2 15,-2 5 1-15,6 15 2 0,-3-4 1 16,2-10 1-16,-1-6 0 15,-7-9 1 1,-3-6 0-16,-11-12 2 0,-8-10 2 16,-14-18 4-1,-8-6 4-15,-16-13 4 0,-11-6 5 16,-15-10 3-16,-9-8 1 16,-16-5-4-16,-15-9-4 15,-26-6-4-15,-15 0-4 16,-9-8-3-16,-10-5-4 15,-17-6-8 1,7 2-6-16,-21-7-38 0,7 4-18 16,13 6-47-16,6 3-31 0,40 11-57 15,22 6-69-15,31 11 151 16</inkml:trace>
  <inkml:trace contextRef="#ctx0" brushRef="#br0" timeOffset="3261.03">20850 3503 737 0,'-3'-21'167'0,"8"7"237"0,-1 5-148 0,3 10-18 0,-3 9-29 0,-4 14-73 0,0 7-39 0,2 15-61 16,1 6-14-16,3 5-15 16,-4-1-2-16,-2-2-3 15,2-4-1-15,-2-10-50 16,0-4-48-16,-2-15-113 15,-3-4-123-15,-7-15 185 16</inkml:trace>
  <inkml:trace contextRef="#ctx0" brushRef="#br0" timeOffset="3506.29">20721 3385 1006 0,'3'-30'184'0,"0"5"238"15,10 12-234-15,7 7-8 0,13 6-37 0,13 3-28 0,17 9-41 0,5 1-16 0,-5 12-24 16,0 2-10-16,-11 12-13 16,-11 4-4-1,-6 9-3-15,-11 0 3 16,-21 0 3-16,-6 5 2 16,-21-3-11-16,-12 1-5 15,-13-3-23-15,-3-6-23 16,-15-20-54-16,4-10-40 15,2-21-101-15,6-9-43 16,28-14 157-16</inkml:trace>
  <inkml:trace contextRef="#ctx0" brushRef="#br0" timeOffset="4082.72">21596 3389 1184 0,'27'29'120'0,"0"7"156"0,-24 13-167 0,11 3 3 0,-14 2-34 0,-3-1-31 0,6-1-32 16,-15 0-3-16,-6-6-1 0,4-6 0 16,0-14 0-1,0-7 2-15,3-11 8 0,1-6 5 16,-1-12 20-1,5-9 7-15,-2-20 6 16,6-12-3-16,2-20-12 31,11-9-5-31,4-10-2 0,0 3 0 0,6 15-8 16,-4 10-4-16,2 25-13 16,-5 10-8-16,-6 20-16 0,0 9-8 15,-3 23-3-15,3 8 1 16,-2 18 13-16,5 2 6 0,2-2 3 15,1-4 2 1,6-17 2-16,-2-6 2 0,5-15 5 16,1-9 2-16,5-17 3 15,4-10 1-15,0-15-1 16,3-4-3-16,-1 0-3 16,-1 2-3-16,-7 19 4 15,-3 6 0 1,-7 19 0-16,-1 12 3 0,0 20 2 15,1 14 2-15,-9 17 3 16,2 8-3-16,-4 6-7 16,-3-1-3-16,-3-4-3 15,0-7 3-15,-3-5-38 16,0-7-27-16,0-12-96 16,1-1-115-16,-9-10 154 15</inkml:trace>
  <inkml:trace contextRef="#ctx0" brushRef="#br0" timeOffset="26618.79">9921 540 506 0,'0'0'126'0,"-4"1"119"0,0-1-30 0,-1 0-58 0,3 0-28 0,-4 0-34 0,1 2-5 0,4-2-2 0,1 0-1 0,0-6-3 16,9-2-2-16,12-11-9 15,10 0-5-15,15-6-5 16,6 1-3-16,6 2-20 16,-4 5-7-16,-11 12-14 15,-9 5-11-15,-13 16-6 16,-13 7 1-16,-11 12 2 0,-10 4 0 15,-15 12 1 1,-9 1-1-16,-15 5 0 16,-6-7 0-16,3-9 2 15,4-6-2-15,23-15 0 16,6-1-4-16,20-16-2 16,10 1-2-16,11-4 3 0,8-2 6 15,17 0 13-15,2 2 8 16,4-3 8-16,-1 3 0 15,-10 2-6-15,-4 3-6 16,-16 2-8-16,-6 6-2 16,-12 0 4-16,-4 6 2 15,-11 6-2 1,-13 5-1-16,-11-2-8 0,-4 1-4 0,-14-1-20 16,4-6-27-16,8-5-75 15,3-6-53 1,19-11-147-16,13-4-161 15,24-18 275-15</inkml:trace>
  <inkml:trace contextRef="#ctx0" brushRef="#br0" timeOffset="26950.53">10498 556 682 0,'0'1'166'16,"0"7"93"-16,-3-3-28 0,-7 6-31 0,-2 1-76 0,-4 6-27 0,-5 13-36 0,2 4-14 0,8 11-22 0,4 3-7 15,16-7-9-15,13-4 0 0,10-14 5 0,5-13 13 0,1-16 26 0,2-8 9 0,-4-12 4 16,-1-6-8-16,-10-9-20 15,-8 1-8-15,-12 1-9 0,-6 0-3 16,-17 5-6 0,-7 6-3-16,-8 11-9 0,0 5-8 15,-5 14-40-15,-2 10-32 16,1 9-86-16,3 3-72 16,15-4 130-16</inkml:trace>
  <inkml:trace contextRef="#ctx0" brushRef="#br0" timeOffset="27266.33">10843 494 639 0,'2'9'134'16,"-2"4"157"-16,-2 6-149 0,-1 6 1 0,3 8-54 0,2 5-26 0,9-6-28 0,-2-1-4 0,15-15 8 0,3-5 18 16,3-17 28-16,0-7 25 0,-5-9 14 0,-8-6-10 0,-2-2-8 15,-4 0-13-15,-11-3-14 16,-4 4-9-16,-11 1-21 16,-9 3-15-16,-6 3-21 0,-6 6-9 15,-7 8-16 1,2 8-32-16,0 8-106 0,6 3-79 15,18 1 111 1</inkml:trace>
  <inkml:trace contextRef="#ctx0" brushRef="#br0" timeOffset="28024.98">11604 341 343 0,'-2'-5'104'0,"-1"-1"101"0,-2 3 3 0,1 1-37 0,-4 2-12 0,1 2-19 0,-2-2-4 0,3 1-10 0,-2-1-11 0,-3 0-19 0,0 4-10 0,-7 0-24 16,-5 7-12-16,-3 4-20 0,0 5-11 0,0 10-14 16,1 0-3-16,9 6-4 15,13 2-1-15,9-9 0 16,13-4 0-16,11-11 3 0,7-5 4 16,2-12 5-16,1-6 2 15,-3-5 2-15,-2-8-1 16,-5-2 2-16,-5 3 3 15,-3-1 3-15,-6 6 2 0,-6 5-1 16,-9 11-4-16,1 2-8 16,-4 11-4-16,-2 6-6 15,4 3-1-15,6 0 1 16,0-8 1-16,15-9 1 16,1-7 2-16,8-11 14 15,-2-4 8-15,-4-8 12 0,-2 0 3 16,-11 3-6-16,-3 3-7 15,-2 6-12-15,-4 11-5 16,-1 4-8 0,2 12-2-16,7 18 0 15,-1 4-1-15,7 7 1 0,0 1 0 16,0-3 0-16,-1 0 1 16,-10 0 3-1,-6-3 3-15,-18 3 3 0,-8-8 1 16,-11 1-1-16,-6-7-3 0,3-9-50 15,1-7-42-15,12-18-114 16,9-16-139-16,21-37 192 16</inkml:trace>
  <inkml:trace contextRef="#ctx0" brushRef="#br0" timeOffset="28258.28">12367 242 1182 0,'2'11'136'0,"-10"0"120"0,-3 0-5 0,-10 6-22 0,-10 2-52 0,-8 9-78 0,-1 7-27 0,-1 1-34 0,3 5-15 0,24-1-23 15,5-2-5-15,29-8-4 16,12-7 0-16,16-10-2 15,8-4-32-15,5-9-118 0,2-6-197 16,4-10 196 0</inkml:trace>
  <inkml:trace contextRef="#ctx0" brushRef="#br0" timeOffset="29513.75">18892 828 820 0,'-30'10'114'15,"3"-1"87"-15,1-6 6 0,10-4-20 0,3-4-11 0,9-4-16 0,2-7-10 0,7-3-50 0,9-6-20 0,16-8-27 16,8 0-9-16,12-1-7 15,4 3-5-15,-1 7-15 16,0 10-6-16,-11 14-13 16,-4 8-3-16,-8 17 0 0,-13 8 0 15,-12 11 5-15,-7 2 2 16,-15 8 4-16,-10-1 1 16,-9-4 2-16,-2-1 0 0,3-20 1 15,5-4-2-15,18-12-5 16,4-5-3-16,17-3-4 31,12-2-1-31,9 1 3 0,0 3 0 16,5-1 1-16,1 6 1 15,-6 2-1-15,1 4 1 16,-13 7 0-16,-9 1 2 0,-18 6 5 16,-13 3 3-1,-13 5 1-15,-11-1-2 0,-6-2-8 16,2-3-15-16,-1-15-72 15,10-11-63-15,13-14-221 16,14-17-193-16,33-22 307 16</inkml:trace>
  <inkml:trace contextRef="#ctx0" brushRef="#br0" timeOffset="29829.77">19495 738 1044 0,'11'12'105'0,"-8"11"63"0,-6 9 10 0,-19 12-30 16,-2 0-40-16,2 6-43 0,2-4-10 0,10-13-8 0,12-3-7 0,15-17-6 0,7-7 4 16,7-9 2-16,6-5-2 15,-1-8 23-15,-6-1 1 16,-5-7 9-16,-8-1 7 0,-7 0-15 15,-10-2-3-15,-11-6-15 16,-14 0-10 0,-16-3-23-16,-7 4-10 15,-1 12-13-15,4-1-21 0,8 8-83 16,12 2-71-16,20 0-283 16,7 2 265-16</inkml:trace>
  <inkml:trace contextRef="#ctx0" brushRef="#br0" timeOffset="30131.68">19803 573 1164 0,'3'0'137'0,"-3"5"56"0,0-1 10 16,-3 12-93-16,-2 8-44 0,-5 9-30 0,2 0-3 0,7-1-5 0,9-6-2 0,8-13-4 0,9-7 9 15,8-9 13-15,-3-9 10 16,1-9 20 0,3-4-1-16,-8-5 3 0,1-2 0 15,-16-4-4-15,-11 1-6 16,-20 1-19-16,-10 2-12 16,-10 7-29-16,-5 7-7 15,-3 9-16-15,1 9-1 0,9 5-42 16,3 6-45-16,26 3-135 15,3-1-89-15,31-4 169 16</inkml:trace>
  <inkml:trace contextRef="#ctx0" brushRef="#br0" timeOffset="30709.08">20677 221 1162 0,'-32'13'148'0,"-6"4"66"0,-6 7 14 15,1 9-101-15,5 3-41 0,4 7-39 0,12-4-11 0,12 1-21 0,4-10-7 16,15-8 2-1,12-7 2-15,9-8 5 0,9-7 0 16,9-11-2 0,1-2-4-16,-5-3-2 15,3-3 0-15,-9 2 2 16,-7 0 3-16,-10 4-2 0,-13 5-3 16,-8 8-5-16,-3 5-4 15,-4 11 0-15,-1 3 0 16,8-5 1-16,8 0 3 0,10-8 1 15,7-4 2-15,10-10 1 16,-1-1 1-16,0-6 0 16,-3-2 1-16,-6-3 16 15,-3 1 7-15,-4-5 6 16,-2 2-3 0,-4 9-20-16,1 5-11 0,-4 15-4 15,9 12-1-15,-4 15 0 16,-3 10 3-16,1 8-3 15,1 1 0-15,-3 2 3 16,1 5-2-16,-5 3 2 16,-6-6-1-16,-13 2 3 15,-7-8 2-15,-12-13-2 16,-3-7-7-16,-10-15-58 16,1-6-28-16,4-20-126 15,5-10-111-15,23-28 188 16</inkml:trace>
  <inkml:trace contextRef="#ctx0" brushRef="#br0" timeOffset="30981.23">21519 357 890 0,'20'0'155'0,"-12"3"180"16,-8-3-65-16,-15 2-20 0,-11-4-49 0,-2-1-91 0,-5 3-27 0,0 6-43 0,1 7-20 0,2 12-20 16,-1 2-1-16,7 9-3 15,7 2-1-15,12-5-1 16,5 0-3 0,14-4 0-16,11-3 9 0,10-4-75 15,11-3-51-15,18-9-375 16,6-9 292-16</inkml:trace>
  <inkml:trace contextRef="#ctx0" brushRef="#br0" timeOffset="84732.74">13614 3697 359 0,'-10'-8'98'0,"2"5"55"0,0 3-8 0,-3 0-10 0,2 6-12 0,3 2-2 0,-1-2 11 0,7 2-2 0,5-3-5 15,1 0 6-15,9-5-2 16,-1 0 1-16,8 1-7 15,3 3-13-15,7-4-19 16,2 3-9-16,6-5-16 16,4 1-8-16,3-1-18 0,4-1-12 15,-2-2-16 1,1 2-3-16,-10-2-3 0,-6 4-1 16,-15-3-12-16,-14 3-43 15,0-2-132-15,-15 0-130 0,-7 3 157 31</inkml:trace>
  <inkml:trace contextRef="#ctx0" brushRef="#br0" timeOffset="85101.85">13806 3744 676 0,'-9'-3'139'0,"-1"0"93"0,4 1-40 0,-4 1-15 0,7-2-31 0,-3 1-13 0,3 1-5 15,3 1-7-15,-2 3-25 16,2 1-9-16,3 11-18 15,1 2-9-15,-1 11-11 16,-3 7-10-16,-3 12-17 16,-2 4-7-16,2 4-10 15,-1 6-1 1,1-7-1-16,2-2-1 0,1-6-1 16,0-7-1-16,-2-10-66 15,1-4-52-15,-12-16-243 0,8-1 202 16</inkml:trace>
  <inkml:trace contextRef="#ctx0" brushRef="#br0" timeOffset="85412.19">13440 4353 946 0,'-14'2'164'0,"0"-2"85"0,3 1-42 0,0-2-26 0,6 2-61 16,-1-1-17-16,9 0-4 0,5 0-4 15,9-5-6-15,8 4-9 16,10 1-8-16,1 1-4 0,15 12-9 16,-2-10-3-16,7-1-16 15,9-2-8-15,16-3-18 16,1-4-4-16,-2 1-3 15,2-5-3-15,-22 2-7 16,-8-3-26-16,-19 5-85 16,-9-1-65-16,-19-2-327 15,-5 2 297-15</inkml:trace>
  <inkml:trace contextRef="#ctx0" brushRef="#br0" timeOffset="86716.96">15067 3806 486 0,'0'0'130'0,"-4"0"126"0,0-2-7 0,-1-1-60 0,5 3-23 0,-8-5-42 15,2 1-10-15,-10 0-24 0,-8-3-11 0,-4 2-17 16,-5 2-4-16,-7 0-15 15,3-1-7-15,-6 3-15 16,0 1-6-16,5 8-10 16,4-4-2-16,1 11-3 15,4 0-1 1,4 4-1-16,1 2 0 0,10 1-1 16,2 0 1-16,7-3 3 15,2 1 2-15,3-2 7 16,6 1 2-16,3-5 2 15,4 0 1-15,4-1-3 16,9-1-1-16,4 2-4 16,7 1 0-16,12-1-3 15,2 2 0-15,1-1 0 16,-2 0 2-16,-10 0 5 16,-4 1 7-16,-9 5 4 15,-5-1 2-15,-6 1-2 16,-10 2-5-16,-6-1-2 15,-5-3-2-15,-10 2-1 0,-6-7 3 16,-4 5-7-16,-7 0-1 16,-20-3-1-16,-8 1-5 15,-22-8 2-15,-3 1-1 16,3-5-31-16,6-2-20 0,20 0-62 16,8-3-47-16,18-6-109 15,18 1-186 1,21-25 265-16</inkml:trace>
  <inkml:trace contextRef="#ctx0" brushRef="#br0" timeOffset="87084.17">14776 3293 613 0,'3'5'206'0,"-1"0"200"0,-2 7-123 0,-6 6 2 0,-8 13-75 0,-2 7-45 15,-5 19-59-15,4 14-25 16,6 14-43-16,8 11-11 16,4 10-17-16,4 9-4 15,5 24-4 1,-1 12 2-16,-6 8-25 0,-3 5-47 16,-8 4-351-16,-1 0 273 15</inkml:trace>
  <inkml:trace contextRef="#ctx0" brushRef="#br0" timeOffset="94431.37">23086 3621 405 0,'6'-6'104'0,"2"0"97"0,-4-4 11 0,1 5-6 0,-2-4-33 16,-3 7-34-16,0-1-5 0,0 3-11 16,0 0-12-16,-1 0-32 15,-1 0-11-15,-4-3-28 0,6 11-9 16,0 6 4-16,5 4-1 16,-1 15 5-16,6 6-2 15,-2 15-11-15,0 4-5 16,-4 5-11-16,1-3-4 15,-2-3-3-15,-1-4 1 16,-2-4-2-16,0-6-2 16,-2-8-72-16,-4-10-57 0,0-13-251 31,-5-7 212-31</inkml:trace>
  <inkml:trace contextRef="#ctx0" brushRef="#br0" timeOffset="95183.29">23018 3609 315 0,'-11'0'127'0,"6"0"110"0,0 0-70 0,5 0 14 15,0-7-56-15,0-1-19 0,5-4-17 0,8-2-5 0,7-4-2 16,-6 4 1-16,2-2-5 16,-2 4-8-16,-3-2-24 15,2 1-11-15,4 2-23 16,1-2-5-16,8 10-5 15,8 3-1-15,8 14 3 16,5 10 4-16,9 9 9 16,-1 5 2-16,5 8 1 15,-7-2 2-15,-5 5-1 16,-9 3 3-16,-18 1 2 16,-9 3 0-16,-18-3 1 15,-14-1-1-15,-23 2 0 16,-9 3-3-16,-16-2-3 0,-8-3-2 15,1-13-4 1,-3-1-1-16,12-21-8 0,3-5-16 16,9-16-50-1,7-16-38-15,11-12-189 0,18-7 171 16</inkml:trace>
  <inkml:trace contextRef="#ctx0" brushRef="#br0" timeOffset="95849.91">24278 3613 888 0,'6'-1'131'0,"-4"-2"83"0,-4-5 4 0,-12 0-64 0,-3-3-21 0,-15 0-22 0,-2-2-16 0,-12 4-38 0,-3 4-17 16,3 5-24-16,-3 2-7 15,7 12-9-15,-1 3-1 16,13 7-3-16,8 4-3 16,11 2-2-16,6-3-1 0,13 0 6 15,6-4 4 1,12 4 8-16,5-2 3 0,13 4-1 16,2 1-2-16,8 3-3 15,3 2-3-15,-4-1 1 16,-5 3 2-16,-15-1 1 15,-10 0 9-15,-20-4 14 16,-7-1 9-16,-31-4 10 16,-11-5-7-16,-25-6-10 15,-6-4-8-15,-5-5-12 16,-2-7-1-16,9-11-35 16,7-8-26-16,5-16-62 15,9-7-66-15,16-6-177 16,16-1 203-16</inkml:trace>
  <inkml:trace contextRef="#ctx0" brushRef="#br0" timeOffset="96249.7">24002 3046 1315 0,'0'1'168'0,"-5"-1"72"0,-7 10 14 0,-4 2-84 15,-5 1-60-15,7 11-45 16,2-9-6-16,10 9-22 0,2 3-5 16,10 17-8-16,4 14-6 15,0 35-6-15,0 19-2 16,-6 22-4-16,-8 10 0 16,-8 15-2-16,-5-1 0 0,-2-4 0 15,1-10 0-15,4-24-19 16,4-16-36-16,3-22-99 15,-1-5-89 1,4-17 123-16</inkml:trace>
  <inkml:trace contextRef="#ctx0" brushRef="#br0" timeOffset="102028.72">23284 4676 1027 0,'-4'0'124'16,"2"2"78"-16,-1-2 15 0,-2 0-30 0,2-2-22 0,-2-1-21 0,-4 2-8 15,-4 1-45-15,-7 3-21 16,-7 11-36 0,-2 10-17-16,-10 13-5 15,-7 12-1-15,-11 21-4 0,4 9-3 16,2 10-4-16,7 1-2 15,30-5-1-15,14-7 1 16,30-15 1-16,5-11 2 16,12-21 5-16,0-5 3 15,-9-14 8-15,-8-4 5 16,-13-11 14-16,-4-6 0 0,-5-7 2 16,-6-5-2-16,-4-4-15 15,-11-2-2 1,-4 2-15-16,-7 1-7 0,-7 12-12 15,1 5-17-15,-5 4-67 16,5 3-53-16,13-1-139 16,9-4-105-16,16-3 218 15</inkml:trace>
  <inkml:trace contextRef="#ctx0" brushRef="#br0" timeOffset="102467.08">23447 4843 1049 0,'23'-15'148'0,"-7"1"148"0,-2 2-69 0,-9 11-24 16,-3 1-47-16,-10 11-71 0,-5 3-22 16,-4 13-39-16,-8 11-10 15,-7 6-11-15,-1 8 0 16,-2-2-2-16,4-1-1 15,10-5 0-15,9-3-1 0,10-12-2 16,7-2 0-16,15-13 0 16,7-3 0-16,5-10 3 15,5-1 0-15,3-7 1 16,2-8 1 0,-1-4 1-16,-3-6 2 15,-11 2 0-15,-2-1 1 16,-14 5 1-16,-4 6 0 15,-9 7-4-15,1 11-2 0,-9 14 3 16,-1 4 4 0,3 15 10-16,-3 0 1 0,8 5-5 15,3-2-3-15,3-2-8 16,2-3-1-16,4-4 5 16,2-5-27-16,-1-11-95 15,3-5-85-15,-6-8 94 16</inkml:trace>
  <inkml:trace contextRef="#ctx0" brushRef="#br0" timeOffset="102697.7">23898 4820 929 0,'8'-5'165'0,"-3"8"293"0,1 11-275 0,-3 21 3 0,-1 9-18 16,1 19-72-16,2 4-14 0,-4 5-40 0,4 2-14 0,-2-9-18 16,5-2-3-16,-5-13-22 15,3-7-36-15,-3-8-144 16,-3-10-234-16,4-17 244 16</inkml:trace>
  <inkml:trace contextRef="#ctx0" brushRef="#br0" timeOffset="102926.89">24376 4856 931 0,'-6'11'147'16,"-20"6"240"-16,-8 7-230 0,-22 6-9 0,-5 2-21 0,-1 4-55 0,6-5-14 0,16 7-36 0,7 0-13 0,19 3-12 15,12 5-3 1,18-2-1-16,9 0 1 16,18-6 4-16,4-8 4 15,10-14-56-15,-2-7-66 16,0-10 70-16</inkml:trace>
  <inkml:trace contextRef="#ctx0" brushRef="#br0" timeOffset="103464.84">24501 5009 1255 0,'-15'24'118'0,"1"1"85"0,5 14-79 0,6 1 6 0,3 9-55 0,0-4-30 0,3-5-26 31,5-4-5-31,-5-9-6 16,2-7 1-16,2-7 2 0,-7-2 4 15,2-16 29-15,-2-3 7 16,0-18 7-16,0-11 3 16,-3-13-5-16,0-10 3 15,-7-14-8-15,7-3-6 16,8 7-17-16,4 9-11 16,7 20 0-16,6 12-8 0,5 20-11 15,1 6 0-15,5 11-4 16,-3 7 6-16,-6 6 3 15,-7 3 2-15,-7-1 0 16,-12 1-1-16,-17 1 2 16,-1-4 1-16,-12-1 0 15,2-3 2-15,5-7 0 16,1-2 0-16,24-8-6 16,-1 1-3-16,17 4-4 15,6 3-2-15,5 0 3 16,9 11 3-16,-3 3 2 15,3 1 1-15,1 7 2 16,-7-1-7-16,-12-2-1 16,-5-1 0-16,-16-2 3 15,-10-2 6-15,-17-4 3 16,-8-1-2-16,-4-4-2 16,-9-6-13-16,4-7-59 15,8-3-45-15,-1 2-154 0,10 2 144 16</inkml:trace>
  <inkml:trace contextRef="#ctx0" brushRef="#br0" timeOffset="103765.56">23033 5640 1132 0,'-52'11'161'15,"3"2"190"-15,24 2-192 0,11-1 30 0,41-2-22 0,25 0-21 0,41-1-36 16,30 0-21-16,46-1-46 0,15-6-12 16,28 0-21-16,6 0-4 15,-17-4-1-15,-8 0 0 16,-35-3 1-16,-29-3-6 15,-47 0-85-15,-22-4-47 0,-49 1-204 16,-33 5 175-16</inkml:trace>
  <inkml:trace contextRef="#ctx0" brushRef="#br0" timeOffset="103982.32">22917 5969 1695 0,'-2'0'23'0,"2"0"127"0,17 0 103 16,15 0-52-16,39-7-85 0,19-1-26 0,65-13-33 0,26 1-27 0,49-6-26 0,29 1-5 16,-2 5-2-16,0-4 3 15,-7 11-89-15,-41-1-79 16,-32 14 93-16</inkml:trace>
  <inkml:trace contextRef="#ctx0" brushRef="#br0" timeOffset="206647.55">23814 5842 236 0,'4'0'95'0,"0"-2"135"0,4 2-29 0,-2-6-3 0,2 4-10 0,-5-1-27 16,2-6-2-16,-5 5-5 0,0 4-13 0,0-1-32 0,-3-1-24 0,3 2-26 15,-5-3-1-15,5 14 12 0,0 2 10 16,3 12 1 0,7 11-2-16,-7 16-15 15,7 11-10-15,-6 18-16 16,4 7-10-16,-3 15-12 15,3 2-5-15,-3 3-5 16,-4-4-1-16,-1-2 1 16,-6-6 0-16,-4-1 2 15,-2-10-1-15,1-8 1 16,3-7 0-16,-2-18-1 16,7-10-3-16,-5-16-16 15,4-12-23-15,-6-14-61 0,5-8-50 16,5-16-96-16,2-9-41 15,1-9-173-15,10 1 248 16</inkml:trace>
  <inkml:trace contextRef="#ctx0" brushRef="#br0" timeOffset="206900.17">23767 6908 650 0,'-22'-2'122'0,"1"1"87"0,-5-4-19 0,-8 3-2 16,1 2-41-16,2 2-20 0,-2 6-33 0,4 3-9 0,13 8-16 0,4 8-5 0,15 10-6 0,11 9 3 0,16 5 10 15,8 1 4-15,-2-3 0 0,5-7-2 0,-6-12-12 0,-10-5 12 0,1-10-6 16,-1-8 3-16,2-11 0 0,9-17-21 0,3-18-15 0,7-13-14 0,3-24-24 0,0-4-20 16,-2-7-71-16,-6 6-65 0,-9 18 84 15</inkml:trace>
  <inkml:trace contextRef="#ctx0" brushRef="#br0" timeOffset="210964.33">20713 7898 683 0,'1'-3'143'0,"6"-3"223"15,-4-7-177-15,-2 5 2 0,7-4-7 0,-3-9-27 0,-2 16-14 0,5-3-24 0,-6 7-12 0,2 18-28 16,1 2-17-16,-5 17-27 15,0 5-12-15,0 21-13 16,0 3-4-16,3 12-5 16,0 3-1-16,5 4-1 0,-1-5-8 15,4-13-42-15,3-11-28 16,5-20-78 0,9-7-54-16,-10-26-298 0,7-7 306 15</inkml:trace>
  <inkml:trace contextRef="#ctx0" brushRef="#br0" timeOffset="211163.63">21170 7657 1705 0,'2'-5'151'0,"-2"8"83"0,0 11-15 0,-8 18-63 16,5 7-44-16,-8 17-54 0,3 4-18 0,2 4-19 0,6 1-8 0,0-7-10 15,4 1-11-15,4-11-76 16,-5 1-62-16,5-8-232 16,-3-1 207-16</inkml:trace>
  <inkml:trace contextRef="#ctx0" brushRef="#br0" timeOffset="211466.28">20610 8196 1704 0,'18'-3'95'0,"8"-2"49"0,15-6 6 15,8 0-22-15,11-1-37 0,3-1-66 0,-1-1-23 0,-7 3-15 0,-3 0-26 0,-3 8-57 0,-2 3-4 0,-12 4 13 16,-2 7 25-16,-7 10 60 15,0-4 5-15,-2 7 28 0,-2 1 15 16,-5 3 21-16,1 4 10 16,2-2 0-16,-1 5-13 15,-1-7-18-15,-3-1-10 16,-4-8-26-16,0-7-20 16,2-7-74-16,1-11-63 0,10-15 71 15</inkml:trace>
  <inkml:trace contextRef="#ctx0" brushRef="#br0" timeOffset="211602.89">21527 7728 1588 0,'-27'0'69'0,"2"-6"43"15,7-4-161-15,6-10-64 0,7-7 62 0</inkml:trace>
  <inkml:trace contextRef="#ctx0" brushRef="#br0" timeOffset="211799.52">21666 7498 1189 0,'-2'30'147'0,"-1"3"238"0,-3 6-181 0,-4 13 7 0,-2 10-31 0,-1 9-93 0,3 6-33 0,1 5-33 0,4-2-12 0,5-4-9 16,2-8 0 0,15-13-37-16,7-9-30 15,4-13-77-15,-7-11-63 16,6-16 114-16</inkml:trace>
  <inkml:trace contextRef="#ctx0" brushRef="#br0" timeOffset="211964.39">21442 8020 1021 0,'-5'-10'155'0,"10"1"242"0,7 2-237 0,17 3-49 0,9-1-8 0,10 5-47 16,6-3-23-16,-3-5-24 16,-9 0-55-16,4 0-295 15,1 3 234-15</inkml:trace>
  <inkml:trace contextRef="#ctx0" brushRef="#br0" timeOffset="212278.76">22432 8015 1568 0,'0'16'80'0,"0"6"36"0,-3 3-43 0,3 10 13 0,0 1-38 0,0 5-46 0,8 0 1 0,2 0-2 0,1-3 3 16,1-7 1-16,-2-5 1 16,-7-12 6-16,-2-6 21 15,-1-8 43-15,-4-13 21 0,-9-12 30 16,-6-13-13 0,3-19-35-16,4-6-23 15,10-3-39-15,4 3-12 16,14 14-15-16,1 8-4 0,0 11-6 15,13 6-24-15,5 4-83 16,3 6-65-16,11 7-323 16,3 4 299-16</inkml:trace>
  <inkml:trace contextRef="#ctx0" brushRef="#br0" timeOffset="213030.06">23160 8068 1392 0,'-21'-20'130'0,"-1"-1"65"0,-3 4-22 0,-15 5-81 0,3 5-37 0,-19 10-37 0,0 12-11 0,7 15-8 15,0 6-5-15,31 6-6 0,12-5 1 16,28-12-2-16,10-3 3 0,20-19 6 15,8-3 6-15,1-14 16 16,-7-7 11-16,-12-4 27 16,-8-3 12-1,-8-1 21-15,0 3-9 16,-17 5-22-16,-1 7-12 16,-8 14-33-16,-5 3-7 15,1 22-10-15,-6 8-6 16,2 8-1-16,7 5 0 0,12-11 0 15,6-4 2-15,13-10 1 16,0-5 7-16,5-15 6 16,-4-6 3-16,4-15 4 15,0-10 0-15,-2-14 1 16,3-10 2-16,5-17 6 16,3-8 5-16,-6-28 16 15,-6-6-5-15,-2 9 1 0,-15 7 1 16,-8 50-4-1,-7 16-2-15,-15 32-18 16,4 18-10-16,-14 33-16 16,2 14-2-16,-3 27 7 15,1 8 3-15,12-1 3 16,9-7 0-16,13-19 0 16,10-11 3-16,16-11-18 0,6-13-2 15,3-13 2 1,0-11-5-16,2-18 20 15,-3-11 5-15,1-11 5 0,-2-8 1 16,-9-8 7-16,-6 0 3 16,-16 0 5-16,-3 4 0 0,-14 14-7 15,-7 13-9 1,-4 28-13-16,0 8-3 0,-2 19-2 16,4 7 2-16,14 0 4 15,7-5-1-15,18-9-1 16,10-10 0-16,11-14-26 15,8-6-19-15,3-9-56 16,-4-9-59-16,-13-6-77 16,-11-7-83-16,-17-4 174 15</inkml:trace>
  <inkml:trace contextRef="#ctx0" brushRef="#br0" timeOffset="213211.57">23385 7572 1739 0,'-11'22'107'0,"11"1"67"0,18-2-24 0,35-8-8 0,21-12-37 0,24-9-69 0,9-11-17 0,2-9-20 0,5-7-29 16,1-3-99-16,2 4-57 15,1 10 90 1</inkml:trace>
  <inkml:trace contextRef="#ctx0" brushRef="#br0" timeOffset="213833.74">23280 9316 917 0,'4'0'169'0,"3"-5"147"0,-6-6-96 0,-2 2 1 0,-9-9-61 16,-4 1-30-16,-11-4-60 15,-2 6-21-15,-3 4-37 16,-3 8-15-16,1 23-18 15,-6 2-3-15,5 21 2 16,2-2 3-16,15 0 5 16,14-5 1-16,15-11 1 0,14-9 3 15,6-16 7-15,2-3 3 16,-1-11 7-16,3-10 8 16,-1-1 12-1,-1 1 7-15,-5-3 23 16,-4 7 7-16,-4 7 7 0,-6 7-2 15,-8 12-17-15,-5 13-13 16,-9 17-20-16,-4 12-6 16,-12 21-9-16,0 7 0 15,-1 6-3-15,4 4-5 16,5-10-53-16,2-10-43 16,12-15-110-16,4-18-101 15,18-25 172-15</inkml:trace>
  <inkml:trace contextRef="#ctx0" brushRef="#br0" timeOffset="214128.52">23742 9382 1064 0,'3'-1'219'0,"-6"1"273"15,-10 9-258-15,-14 16-109 0,-3 13-42 0,-6 20-61 0,0 6-13 0,12 5-9 16,10 2-5-16,28-16-7 15,15-8 0-15,19-20 1 0,6-9 5 16,1-18 10-16,-7-4 14 16,-1-11 38-16,-9-9 15 15,-8-11 35 1,-5 1 7-16,-17-12 0 16,-14-8-12-16,-21-4-39 15,-11 4-25-15,-14 20-49 0,-3 13-22 16,-8 18-64-16,-4 6-45 15,-1 0-179-15,8 8 179 16</inkml:trace>
  <inkml:trace contextRef="#ctx0" brushRef="#br0" timeOffset="214282.94">24228 9177 2057 0,'1'5'69'0,"-13"1"-6"15,-6-4-42-15,-13-13-73 0,1-3-107 0,8-15 88 0</inkml:trace>
  <inkml:trace contextRef="#ctx0" brushRef="#br0" timeOffset="214468.36">24486 8608 2034 0,'0'25'88'0,"-11"10"4"16,-1 10 0-16,-4 22-9 0,-9 15-31 0,1 27-36 0,-1 3-9 16,-7 9-27-16,-2-8-50 15,-6-12 42-15</inkml:trace>
  <inkml:trace contextRef="#ctx0" brushRef="#br0" timeOffset="214697.44">24729 9158 1779 0,'0'25'178'0,"-4"-6"218"15,-6 0-270-15,-10-1-44 0,-4-10-46 0,2-13-129 0,0-8-8 0,8-25 29 0</inkml:trace>
  <inkml:trace contextRef="#ctx0" brushRef="#br0" timeOffset="-200576.53">22718 10548 957 0,'-3'-10'137'0,"3"-3"164"0,-3 1-107 0,3-4-35 0,0 0-11 15,3 2-24-15,2 2-11 0,2 5-16 0,1 7-4 0,-3 13-23 16,4 14-15-16,-5 25-26 16,-3 14-12-16,-1 22-12 15,0 12-3-15,-1 13-2 16,1 7 1-16,0-3-28 15,4-10-31 1,9-27-78-16,6-15-60 0,1-38-126 16,9-8-117-16,4-15 246 15</inkml:trace>
  <inkml:trace contextRef="#ctx0" brushRef="#br0" timeOffset="-200325.56">23101 11079 1303 0,'0'-2'137'0,"-4"2"91"0,-4 16-65 0,1 13-77 0,-4 7-26 0,10 10-25 0,1-7-9 16,12 0-10-16,6-7 1 15,13-11 6 1,6-17 12-16,2-5 33 0,0-10 21 16,-4-8 16-16,-2 5-3 15,-15-16-13-15,-6 1-16 16,-21-10-20-16,-12-4-11 15,-18-3-24-15,-5 2-19 16,1 10-38-16,-1 8-20 16,11 20-72-16,-2 6-44 0,21 9-185 15,9 7 198 1</inkml:trace>
  <inkml:trace contextRef="#ctx0" brushRef="#br0" timeOffset="-200097.92">23729 10972 1435 0,'-1'-24'127'0,"-12"5"85"0,-11 3-21 0,-3 13-52 0,-14 5-41 0,0 17-62 0,-4 11-25 15,4 23-20-15,3 10-4 0,13 8-3 0,9-1-1 0,16-18-63 0,9-8-36 16,24-20-107-16,5-10-93 0,19-13 185 31</inkml:trace>
  <inkml:trace contextRef="#ctx0" brushRef="#br0" timeOffset="-199437.76">23947 11193 1120 0,'3'-21'159'0,"-6"2"144"0,-10 2-64 0,-12 4-92 16,-7 5-39-16,-1 8-76 0,-1 13-18 0,4 15-20 0,6 9-12 15,10 5 8-15,1 2-28 0,15-12-17 16,9-10 0-16,11-16-3 16,5-7 31-16,4-17 28 15,4-4 8-15,3-9 24 16,-11-6 18-16,-4 3 30 15,-7 4 0-15,-10 8-10 16,-6 12-19-16,-8 18-39 16,-4 11-5-16,-1 16-17 15,4 4-2-15,6 2 0 16,6-3 1-16,11-11 1 16,6-7 1-16,6-12 7 15,1-5 3-15,-2-9 7 16,0-2 3-16,-1-19 15 0,-5-4 1 15,3-20 8 1,3-12 4-16,-3-19 0 0,0-12 12 16,-3-17 7-16,-5 6 0 15,-1 13-7 1,-4 15-1-16,-4 31-5 16,-2 19-4-16,-6 32-19 0,-6 16-15 15,-4 29-18-15,-3 15-4 16,2 23 6-16,0 5 3 15,4 6 3-15,10-1 1 16,16-16-12-16,14-14-2 16,8-25-1-16,1-12 1 0,-1-18 17 15,-9-12 5-15,-4-12 6 16,-3-8 1-16,-5-17 2 16,4-10-2-16,-4 2-3 15,-3 0-2-15,-4 19-5 16,-2 15-2-16,0 26-3 15,0 11-2-15,-4 20 1 16,4 0 0-16,-2-4-11 16,6-10-24-16,3-12-72 15,6-10-61-15,-2-11-206 16,6-7 212-16</inkml:trace>
  <inkml:trace contextRef="#ctx0" brushRef="#br0" timeOffset="-199291.3">24520 10666 1412 0,'-24'1'-52'0,"3"-2"11"0</inkml:trace>
  <inkml:trace contextRef="#ctx0" brushRef="#br0" timeOffset="-199153.57">24843 10576 2375 0,'-2'0'3'16,"2"19"38"-16,-9 39 2 0,1 5-10 0,-6 19-23 0,0 5-9 15,-1 1-50-15,0 2-70 0,4-5 69 16</inkml:trace>
  <inkml:trace contextRef="#ctx0" brushRef="#br0" timeOffset="-198709.81">24680 11046 1473 0,'13'-17'146'0,"6"2"108"0,2 1-70 0,2 3-17 0,2 6-39 0,1-1-37 16,-1 3-51-16,0 3-16 0,4 0-18 0,-1 2-3 0,-6 5-4 0,2 0-2 0,-7 5-3 16,-3 4-5-16,5 3-10 15,-5-5 1-15,-1-1 1 16,4-4 5-16,4-9 11 15,-5-9 3-15,6-5 4 16,-8-8 4-16,-3-2 6 0,0 3 3 16,-8-1 14-16,-3 7 9 15,-9 7-1-15,-1 8-3 16,1 22-19-16,-5 8-14 16,3 28-6-16,1 8-3 0,5 16 0 15,5 2 2 1,3-12 0-16,2-4 10 15,8-14-43-15,-4-12-12 16,-6-7-40-16,-3-3-58 0,-11-10-78 16,-4 0-194-1,-41-5 239-15</inkml:trace>
  <inkml:trace contextRef="#ctx0" brushRef="#br0" timeOffset="-198394.03">22578 11732 1240 0,'-30'16'102'16,"7"3"128"-16,11-2-75 0,26-3 22 0,21-3 5 0,48-9-12 0,39-5-13 0,53-8-45 0,24-4-32 0,44-7-57 0,4 3-14 0,23 0-5 15,-8 2-1-15,-29 4 1 16,-15-1 0-16,-49 3-5 16,-25 0-12-16,-58 8-56 15,-32-3-48-15,-59 4-90 16,-45 1-82-16,-64 2 159 0</inkml:trace>
  <inkml:trace contextRef="#ctx0" brushRef="#br0" timeOffset="-198109.53">22134 12199 1373 0,'3'6'159'0,"34"-14"302"0,32-16-235 0,53-20-43 0,23-12 6 0,52-15-104 0,6 6-33 0,42 3-39 0,9 12-7 16,-11 18-4-16,12 7-2 0,-26 13 2 0,-19 2 0 0,-33 10-1 0,-34 0-9 15,-51 8-34-15,-26-2-38 0,-55 4-82 16,-27 2-58-1,-52 4-125-15,-29 5 183 0</inkml:trace>
  <inkml:trace contextRef="#ctx0" brushRef="#br0" timeOffset="-197925.49">22357 12080 1863 0,'50'24'102'0,"37"-7"96"0,39 1-76 0,59-17 14 15,21-7-31-15,50-7-68 0,3-5-20 0,4-8-15 16,-3 4 2-16,-37-5-106 0,-18 4-63 0,-44-6 87 0</inkml:trace>
  <inkml:trace contextRef="#ctx0" brushRef="#br0" timeOffset="-182247.77">14518 5615 505 0,'-7'6'86'0,"-2"-3"90"0,-2 0-29 0,1 0-18 0,1 2-5 0,-2-3-16 0,1-1-12 0,2 1-29 0,4 4-11 16,4-3 0-16,4-3 7 16,9 2 15-16,6-2 2 15,16 1-11-15,9-1-10 0,24 0-21 16,14 0-10-16,22-1-11 16,6-1-6-1,18 2-6 1,11 2-3-16,22 1 0 0,0 2-1 15,17-5 1-15,3 0 1 16,7-5 0-16,0 2 2 16,-8 1-1-16,-5-6 2 0,-14 4 1 15,-5-6 2-15,-27 6 3 16,-10-4 1 0,-23 3 5-16,-14 3-2 15,-16 2-2-15,-14 0 2 0,-25 2 2 16,-22-1 5-16,-21 4 3 15,-28-3-1-15,-35-2-7 16,-19 0-4-16,-25-3-9 16,-24-1-1-1,-26-2-17-15,-15 1-3 0,-30 1-4 16,-2-4-3-16,-1 5 15 16,-13-7 0-16,18 5 5 15,14-1 2-15,25 3-16 16,24 1-1-16,34 7 0 15,16 3-1-15,37 6 18 16,17-3-1-16,44-3-14 16,13-3-2-16,50-5 3 0,20 0 5 15,38-10 15-15,17 6 6 16,40-3-1-16,15 6 0 16,20 4 4-16,18 3 1 15,1 5 0-15,-3-3-2 16,7 0-2-16,-15-3-2 15,-27-4 0-15,-4-1 1 16,-32-3 3-16,-15-1 2 0,-22-6 13 16,-22 1 2-16,-35-2 7 15,-25 1 3-15,-29-3-4 16,-10-4-5-16,-25 0-20 16,-12 1-11-16,-48-4-24 15,-22 4-1-15,-33 3 3 16,-19 2-1-16,-34 5-10 15,-8-4-3-15,-39 7-5 0,-12-2 5 16,9 7 21 0,-7 4 6-16,31 9 9 15,22 0 0-15,44 6-1 16,30-5-2-16,48-4 0 16,21-1-1-16,41-4-14 15,21-1-4-15,41-1-1 16,17 1 2-16,44-3 17 15,21 2 5-15,54 1 4 0,22-1 0 16,44 3 3-16,9-4 0 16,5 3 5-16,7-6 8 15,-24-1 13-15,-8-1 9 16,-12-4 9-16,-31 0 0 0,-36-3-7 31,-30 2-4-31,-53-5-8 0,-19 0-1 16,-42-5-24-16,-20-4-54 15,-61-6 426-15,-65-2-307 16</inkml:trace>
  <inkml:trace contextRef="#ctx0" brushRef="#br0" timeOffset="-174020.86">13976 11644 732 0,'-4'0'169'0,"-6"1"141"0,4-1-100 0,0 0-30 0,1 0-50 0,-3 0-15 0,-3 0-33 15,0 2-13-15,0 2-29 0,1 0-13 0,10 2-16 0,7 0-2 0,20-1 6 0,18 3 15 0,37-7 7 16,15 1 7-16,23-2 1 16,9 0-13-16,16-2-4 15,11 1-9-15,-1-1-8 16,-8 1-1-16,-23-2 3 15,-6 3 3-15,-15 0 2 16,-4 4 4-16,-26-2 0 16,-15-2-2-16,-31 1 2 15,-13-1 1-15,-14 2 3 16,-11 0-2-16,-19-2-3 16,-15 1-4-16,-37-1-13 15,-18-1-4-15,-23-6-10 16,-14-4-10-16,-29-1-16 15,-10-1-11-15,-4 5-1 16,0 2 5-16,20 7 18 0,11 9 11 16,27 6 8-16,16 3 0 15,51 1-1 1,19-1-3-16,34 0-9 16,17-5 1-16,40-1 5 0,19-2 8 15,49-8 12 1,19-5 1-16,20-2 2 0,10-6-2 15,5 7-1-15,0 0 1 16,-15 8 0-16,-7-1 1 0,-18 7 1 16,-12 2 3-1,-27 1 0-15,-21-1 2 16,-35-1 2-16,-15-1-1 0,-25-4 8 16,-12-1 0-16,-31-4-9 15,-23-2-4-15,-44-2-9 16,-11-4-4-16,-16-2 1 15,-3-5-5-15,-14 1-4 16,-1-3 0-16,8 0 1 0,5 5-1 16,45-1-1-1,21 2-1-15,26 4 0 16,23-1-3-16,35 4-5 16,17-1 5-16,40 3 8 15,22-3 13-15,50-4 17 16,15 3 2-16,21-7 4 15,0 3-2-15,-9 1-3 16,-10 1-2-16,-33 1-5 0,-17 4 0 16,-49-2 0-1,-27 0 0-15,-26 1-24 0,-13-1-21 16,-42 1-36-16,-29 2-32 16,-51 0-61-16,-16 5-57 15,-40 15 117-15</inkml:trace>
  <inkml:trace contextRef="#ctx0" brushRef="#br0" timeOffset="-163807.92">2719 14787 538 0,'12'-22'83'16,"1"1"70"-16,-5-4-8 0,0 4-28 16,4 7-2-16,-10 6-13 0,1 5-17 0,-9-6-36 0,6 9-14 0,-2 4-14 15,-2-1-8-15,5 15-3 0,-6-4 2 16,1 3 4-16,2 1 3 0,4 1 9 15,2-4 5 1,9-4 11-16,1 2 6 0,10 1 8 16,1-7-3-16,7 4-9 15,2-5-12-15,4-6-15 16,5 3-5-16,12 0-8 16,5 5-1-16,9-5-4 15,9 5 1-15,1-3-2 0,-1 4 1 16,1-4-1-1,-4 5 0-15,0-6 1 16,1 4 0-16,3-5 0 16,11 7 1-16,0-7 2 15,-2 6 2-15,-6-4 6 16,-5-2 3-16,-4 4 5 16,1-1-1-16,7 2-4 15,7 3-3-15,3 0-5 16,-1-2-1-16,-1-1 0 15,-10 0 1-15,-2-3 0 16,3 3 0-16,5-5-1 16,13 2-2-16,5-4-1 0,-4 2-1 15,1-6-1-15,-9 2 0 16,5-3 0-16,8 4 1 16,13 0-1-16,5-1-1 0,1 1-1 15,-7 1-1 1,8 4 1-16,13 0-1 15,13-2 3-15,11 0 2 0,14-3 3 16,5 0-1-16,18-3 0 16,9 0-4-16,22-2-1 15,-7 4-1-15,21 7 35 16,13 2-71-16,-7 12 37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2T17:43:38.8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461 9409 267 0,'2'-3'114'0,"3"-4"137"0,1 4-19 0,-6 0-23 0,0-5-24 0,-5 7-48 0,-1-7-22 0,1 8-25 16,-3-2-9-1,5-1-4-15,-5 2-2 16,8 1 3-16,-1-2 8 16,-9-9 12-16,4 3-1 15,-7 3-10-15,-4 1-10 0,-2 2-21 16,-5 2-10-16,2 6-20 15,2 1-8-15,-4 7-8 16,4 6-4 0,-1 9-4-16,-1 5-2 0,1 15-4 15,2 3 0 1,12 5-1-16,2 3 1 0,8-5 1 16,6-3 2-16,6-11 4 15,2-3 2-15,7-10 1 16,1-5-2-16,-1-9-2 15,1-3-1-15,0-10 1 16,0-1-2-16,1-8-19 16,0-1-25-16,-2-4-87 15,0-1-65-15,-10 0 101 16</inkml:trace>
  <inkml:trace contextRef="#ctx0" brushRef="#br0" timeOffset="466.62">242 10338 930 0,'-2'-5'151'0,"-2"-1"135"0,1 4-13 0,1 1-78 0,-4 1-19 0,4 0-42 16,0 0-20-16,1 8-34 15,1 3-17-15,3 15-29 16,3 7-11-16,-2 18-13 16,-1 7-5-16,1 9-4 0,0 2-1 15,0 2-26-15,4-2-21 16,-3-10-58-1,1-7-38-15,-3-22-99 16,1-8-99-16,-3-19 195 0</inkml:trace>
  <inkml:trace contextRef="#ctx0" brushRef="#br0" timeOffset="783.35">233 10461 1065 0,'1'-27'142'0,"1"0"97"0,4-3-35 0,0 3-25 0,4-3-19 16,6-1-8-16,-1-1-42 0,6 4-15 0,-4 4-25 15,2 9-7-15,-2 11-27 16,6 9-8-16,-5 19-12 16,3 4-8-16,-7 13 4 15,-1 7 1-15,-12-3 0 16,-2 1 0-16,-12-8 3 15,-3 0-2-15,-7-12 1 16,-4 0-2-16,2-14-1 0,-4-7-4 16,4-7-39-1,1-5-28-15,4-12-76 0,7 1-37 16,13 3-81-16,3-1-99 0,15 14 207 31</inkml:trace>
  <inkml:trace contextRef="#ctx0" brushRef="#br0" timeOffset="1483.38">177 11322 329 0,'2'0'130'0,"-1"-2"154"0,-1 2-25 0,0 0-32 0,0-4-17 0,2-1-29 0,1 0-17 0,-1-3-29 0,3 4-14 16,-5 4-34-16,-5-5-18 15,0 11-32-15,0 5-15 16,4 5-16-16,-2 3-4 16,3 12-3-16,0 6 1 0,3 8 0 15,-3 7 1-15,1 4 1 16,-1-3-1-16,0-1 0 16,2-6-1-16,-1-5 0 15,9-8 0-15,-2-8-3 16,4-3-1-16,7-9-1 15,-1 1 1-15,5-3 0 16,3-4 1-16,0-6 1 16,8-1 1-16,-1-11 0 15,3-8 17-15,0-11 11 16,-4-8 10-16,-5-14 18 16,-4-8-9-16,-12-12 1 15,0-2-5-15,-14 0-15 16,-5 1-5-16,-1 12-10 15,3 7-8-15,2 15-8 16,6 7-37-16,4 11-129 16,5 4 111-16</inkml:trace>
  <inkml:trace contextRef="#ctx0" brushRef="#br0" timeOffset="5142.14">15958 13814 457 0,'-6'15'45'0,"-4"4"36"0,2-3 3 0,2 0 29 0,3 3 30 0,1-5 54 0,2 0 2 0,2-1-16 16,3-1-4-16,4 4-17 16,2 3-17-16,0 3-23 15,2 10-23-15,-7 10-31 16,-3 9-7-16,-4 23-17 16,-4 5-6-16,-8 22-13 15,4 12-8-15,1 9-8 0,0 4-4 16,0 0-2-1,3-8-2-15,-2-6 1 0,2-11 0 16,-3-20-1 0,3-11-2-16,-3-25-43 15,4-17-36-15,-1-25-104 16,-5-19-90-16,2-39 150 0</inkml:trace>
  <inkml:trace contextRef="#ctx0" brushRef="#br0" timeOffset="5530.86">15917 14053 1467 0,'-3'7'111'0,"0"4"68"0,-5 1-82 0,-3 9-1 0,-7 1-36 0,-7 3-16 0,-8 7-23 16,-5 1-6-16,2 0-9 15,1 3-2-15,0-9-4 16,9-2-1-16,4-9-3 16,-1-7-2-16,12-10-7 0,0-10 2 15,13-13 4 1,11-4 1-16,10-13 7 16,4-10-1-16,11-13-1 15,1-11 0-15,10-2 1 16,3 2 1-16,-3 11 7 15,-5 11 9-15,-6 26 14 16,-1 10 7-16,-11 23 2 16,4 13-7-16,7 25-14 0,0 14-7 15,4 29-6-15,-3 11 0 16,-11 19-26-16,-5-1-11 0,-31 6 15 16</inkml:trace>
  <inkml:trace contextRef="#ctx0" brushRef="#br0" timeOffset="7804.11">15157 11145 416 0,'-5'11'132'0,"-2"2"103"0,6 1-23 0,1 2-14 16,1 1-31-16,7-3-16 0,-1-3-21 15,4-3-10-15,3-1-29 16,8-6-15-16,10 1-21 0,13-1-7 16,33 1-17-16,7 4-7 15,17-1-19-15,6 3-5 16,7-3-2 0,9 3-1-16,22-8 2 15,3-2 0-15,-5-6 3 16,-5 3 2-16,-16-4 2 15,2 1 2-15,-20 0 3 0,-15-3 3 16,-31 2 6-16,-22 1 5 16,-29 1 13-16,-9 4 1 0,-25-5-11 15,-13 4-10 1,-29-7-22 0,-19 1-12-16,-18 1-13 0,-10 1-4 15,-13-5-18-15,-14 1 5 16,-11 0 4-16,-5 3 8 15,11 4 23-15,26-3 3 16,18 4 8-16,13 1 2 0,16-5 1 16,16 3 2-16,26-3 2 15,12 6-3-15,28-1-4 16,15 3-1-16,31 0 3 16,20 0 4-16,19 0 4 15,10 3-2-15,15-3-4 16,19 4 1-16,19 2 0 15,-3-3 1-15,-1 2 0 0,-20 3 0 16,-16-5 6 0,-11 3 1-16,-31-3 7 15,-21-1 4-15,-41-2 14 16,-10 1 1-16,-45 1-12 16,-20 1-7-16,-41 3-27 15,-19 6-8-15,-18 0 0 16,-18 2 1-16,-8-1 12 0,0 1 3 15,17-4 4 1,19-6 1-16,30 4-3 0,14-6 0 16,35-1-3-16,22-1-6 15,51 0-11-15,21-1-2 0,40-1-4 16,24-1 3-16,33 0 8 16,26-2 0-1,23-4-11-15,5-5-65 16,-1-7 57-16</inkml:trace>
  <inkml:trace contextRef="#ctx0" brushRef="#br0" timeOffset="9629.26">14669 12244 663 0,'-2'0'93'0,"-5"0"108"0,3 5-20 15,-5 3-12-15,3-2-22 0,-2 4-35 0,5-2-13 0,4-5-9 0,4-2-6 0,12-1-18 16,2 0-6-16,16 0-16 16,12 2-5-16,18 4-3 15,6 1-5-15,25 2-3 16,8-3 0-16,49 1-9 0,13-7 1 16,31-11 8-1,24-4 12-15,9-10 19 0,12-3 4 16,16-8 3-16,-15 1-12 0,-15 5-12 31,-9-2-5-31,-49 10-11 0,-15 2-2 16,-56 9-6-1,-36 3-44-15,-53 8 20 0</inkml:trace>
  <inkml:trace contextRef="#ctx0" brushRef="#br0" timeOffset="18798.06">2189 12065 552 0,'-2'-7'166'0,"2"3"155"0,-1-1-119 0,-3 0-17 0,3 0-55 0,-7-1-11 0,8 3-22 16,0 0-5-16,6 3-12 0,-4 0-7 0,-1 14-26 15,6 10-11-15,-3 21-14 16,0 15-5-16,-4 27-6 15,-2 8-2 1,-4 17-4-16,-1 3-1 0,-5-2 0 16,2-5 0-1,-4-9 0-15,0-3 0 0,1-12-1 16,2-7 0-16,5-25-35 16,-3-11-34-16,9-25-77 15,-5-16-80-15,5-32 122 16</inkml:trace>
  <inkml:trace contextRef="#ctx0" brushRef="#br0" timeOffset="19275.61">2182 12110 1259 0,'-1'0'105'0,"-5"4"58"0,2-1-5 0,-2 6-46 0,-2-1-15 0,-3 5-30 16,-3-1-20-16,0 9-27 0,-10 6-9 0,-4 7-9 0,-4 7-1 0,-9 8 0 0,2-2-1 16,1 1 1-16,2-6 0 0,15-12 0 15,2-11-1-15,18-19-8 16,-6-4-2-16,12-22-2 15,8-8-1-15,10-14 6 16,4-2 2-16,5-2 3 16,2 0 5-1,-1 6 11-15,-1 0 3 0,-8 10 4 16,-1 6-3-16,-5 10-5 16,-3 7 1-16,4 10 1 15,-4 1 0-15,0 5-1 16,4 4-3-16,-3 4-4 15,1-2 0-15,2 9-1 16,-3-4-1-16,6 13-3 16,0 7-2-16,8 9 0 15,-1 7 0-15,7 4-5 16,-3 1-33-16,10-3-115 0,1-3-222 0,-5-13 210 16</inkml:trace>
  <inkml:trace contextRef="#ctx0" brushRef="#br0" timeOffset="55088.34">884 13812 660 0,'-6'0'119'0,"1"0"107"0,-3 0-25 0,3 2-43 0,-4-2-29 0,6 1-32 0,1 1-16 0,1 1-22 0,2 0-3 16,6 0-11-16,7 4-4 0,9-4-4 0,4-3 0 0,6-7 7 16,-1-1 3-16,1-9 8 15,2-3 3 1,-8-6-8-16,-2 0-5 15,-9-4-17-15,-5 1-7 16,-10 4-11-16,-1 4-2 16,-12 9-3-16,-4 2-1 0,-9 15-4 15,-7 9-4-15,-1 18-4 16,-2 10-1 0,4 17 0-16,1-1 2 0,12 4 3 15,7-1 2-15,10-15 1 16,2-2-1-16,13-17 0 15,7-5 0 1,6-8 1-16,1-6 1 0,2-8 9 16,6-3 5-1,9-13 12-15,3-6 2 0,12-10 1 16,5-5-2-16,1-11-8 16,-4-1 1-16,-10-3-7 15,-11 2-1-15,-9 4 0 16,-7 2-36-16,-9 12-147 0,-9 7-145 15,0 13 154 1</inkml:trace>
  <inkml:trace contextRef="#ctx0" brushRef="#br0" timeOffset="55631.7">1244 13705 1486 0,'-7'1'147'0,"3"-1"77"0,7 0-48 0,8-1-37 16,9 4-56-16,1 3-25 0,12 19-43 0,-5 9-8 0,1 16-3 0,1 4 0 0,-3 6-1 0,-1-5-1 0,3-13-21 0,2-5-6 16,3-25-7-16,-1-9-8 0,-2-20 10 15,2-11 3-15,-3-21 9 16,-4-5 8-16,0 4 10 15,-2 9 3-15,-7 14 6 16,1 16 8-16,-12 23 5 16,4 15 0-16,-9 28-7 0,1 13-8 15,-1 19-7-15,2 11-3 16,5 9-39 0,5 5-11-16,-2-11 4 0,-2-10 2 15,-2-32 41 1,-4-12 11-16,-3-31 17 15,-2-16 12-15,-9-27 23 16,-4-22 7-16,-8-31-7 0,0-16-9 16,2-23-24-16,9 3-8 15,13 11-12-15,10 14 1 16,19 23 2-16,10 7-1 16,9 18-1-16,9 7-3 15,-4 15-2-15,-12 7-2 0,-4 14 1 16,-13 8 1-16,-6 11 3 15,-6 8 2-15,-13 17 1 16,-8 8 1-16,-9 11-61 16,-7 3-45-1,-9-3-124-15,4-9-159 0,3-18 222 16</inkml:trace>
  <inkml:trace contextRef="#ctx0" brushRef="#br0" timeOffset="55993.6">2280 13393 688 0,'19'-12'166'0,"2"17"202"0,-4 6-165 0,-7 22-29 0,-6 13-51 0,-1 16-53 0,-3 7-25 0,5 16-36 0,-2-3-5 15,10-3-3-15,1-10-1 0,11-24-2 16,1-9 1-16,7-27 3 0,0-9 3 16,2-20 22-16,-4-7 5 15,-4-11 14 1,-7-1 10-16,-2 6 0 16,-7 6 9-16,-3 20-1 0,-5 7-9 15,0 19-22-15,0 16-14 16,3 16-15-16,6 4-3 0,2-2 0 15,6-7 0 1,2-22-2-16,5-13 14 16,6-19-117-16,-6-9-129 0,9-37 142 15</inkml:trace>
  <inkml:trace contextRef="#ctx0" brushRef="#br0" timeOffset="56167.14">2670 13585 1250 0,'-22'36'24'0,"6"-4"-11"0</inkml:trace>
  <inkml:trace contextRef="#ctx0" brushRef="#br0" timeOffset="56475.7">3162 13779 1729 0,'-14'16'157'0,"-11"-1"76"0,-4-2-29 15,-5 6-97-15,-4 3-43 16,9 8-47-16,6 5-13 16,10 14-13-16,8 3-4 15,10 0-2-15,12-3 2 0,5-19 4 16,12-7 3-16,5-21 5 15,8-5 1-15,-2-19 5 16,3-7 0 0,-5 1 1-16,-5-7 0 0,-3 11 0 15,-12 7 1 1,-7 14 13-16,-2 9 1 0,-11 19 2 16,5 10-2-16,-8 5-13 15,3 5-3-15,7-7-3 16,1-3-3-16,5-18-7 0,6-11-29 15,6-20-114 1,-1-11-122-16,14-29 141 16</inkml:trace>
  <inkml:trace contextRef="#ctx0" brushRef="#br0" timeOffset="56692.25">3517 13322 1868 0,'-24'26'153'0,"-1"6"70"0,0-1-99 0,4-10-79 0,1-4-39 0,12-15-106 0,6-8-86 0,15-17 98 0</inkml:trace>
  <inkml:trace contextRef="#ctx0" brushRef="#br0" timeOffset="56758.74">3760 13407 1466 0,'5'69'144'0,"1"10"80"0,-4 8-102 16,-4 7-63-16,-4 9-41 0,3-4-46 15,3-3-66-15,4 1 56 16</inkml:trace>
  <inkml:trace contextRef="#ctx0" brushRef="#br0" timeOffset="57197.38">3719 14071 1065 0,'3'-38'168'0,"7"5"99"0,5-4-50 0,7 3-23 0,8 7-80 0,5 5-26 0,-2 9-48 0,2 7-15 0,-5 11-12 0,2 7-2 0,-12 15-5 15,-1 8-1-15,-11 6-1 0,0 0-1 16,1-3 0 0,-1-5 0-16,9-16-1 0,2-6-1 15,7-12 2-15,2-9 0 0,2-14 6 16,-2-1-1-16,-2-8 22 16,-7 5 13-16,-8 4 21 15,-2 5 13-15,-9 19-4 16,-3 13-10-16,-5 26-27 15,3 16-14 1,1 18-23-16,8 10-3 0,4 7-2 16,0 2 1-16,5-1 0 15,-1 1 0-15,-9-7 1 16,-3-5-2-16,-17-6 2 16,-16-4-10-16,-13-10-44 15,-14-11-19-15,-20-23-144 16,-9-13 601-16,-10-24-319 15</inkml:trace>
  <inkml:trace contextRef="#ctx0" brushRef="#br0" timeOffset="58252.88">834 14853 821 0,'-2'-5'133'0,"2"-4"138"0,-5 1-40 0,5 6-36 0,0 1-21 0,0 1-43 0,-1 1-33 0,1 4-46 16,0 1-18-16,1 18-25 0,2 4-4 0,-1 16-4 0,-2 4 1 0,0 1 0 15,0-4 1 1,2-16-1-16,-1-6 1 16,4-19 0-16,3-6 1 15,1-20 1 1,-1-10 1-16,10-17-3 0,-1-9-2 16,7 1 0-16,2 5-1 15,0 8-2-15,-1 14-2 16,-2 19-3-16,0 13 0 0,-3 20 0 15,-4 6-5 1,-5 16-4-16,-3-3 1 0,-7-1 4 16,1-6 8-16,-2-19 6 15,0-14 1 1,2-9 2-16,1-11-1 0,8-18-1 16,3 0-1-16,6 6-3 15,6 1 0-15,-3 19-4 16,3 8-1-16,0 23 0 15,1 8 0-15,0 29-38 16,1 11-59-16,1 1-197 16,4 2-115-16,3-23 203 15</inkml:trace>
  <inkml:trace contextRef="#ctx0" brushRef="#br0" timeOffset="59837.2">1887 14916 1560 0,'-23'-14'145'0,"-4"3"87"0,-5 1-4 0,-5 7-95 0,-1 0-39 0,0 8-66 0,2 7-20 0,7 14-15 0,4 5-4 0,8 12-3 15,7 6 1-15,10-5 2 16,3 1 1-16,11-18 0 15,10-11-1-15,3-14 2 16,0-7 4-16,1-16 6 16,-1-2 3-16,-3-10 4 15,-1-2-1-15,-7-3 2 16,1 2 1-16,-7 7 1 16,-2 6 0-16,-4 16-5 15,1 6-5-15,-5 17-3 16,0 9-3-16,0 14 1 15,0 9 1-15,3-6 1 16,4-2 0-16,8-17-1 16,3-10-1-16,7-19 3 15,2-10 1-15,0-13 3 16,1-5 1-16,2-3-2 16,0 0-1-16,-2 7 0 15,6 4-1-15,-11 14-4 0,-4 9-1 16,-3 17-1-16,-7 9 1 0,-7 18 0 15,-2 4 0 1,-3 0 2-16,-7-4 3 16,7-15 2-16,-2-11 2 15,1-16 0-15,4-13 0 16,1-10-1-16,7-4 0 16,6-2-3-16,4 3 0 15,4 8-5 1,3 8-3-16,-1 17 0 0,1 11 0 15,2 18-29-15,0 8-34 16,6 2-35-16,1 1-70 16,12-14 31-16,2-15 36 15,4-19 36-15,-2-9 74 0,-4-15 13 16,0-4 22-16,-18-8 44 16,0-3 23-16,-15-3 41 15,-10 3 1-15,-9 12-19 16,-7 6-20-16,-12 19-49 15,-2 6-22 1,-3 15-28-16,-1 7-7 0,13 6-7 16,4 2 1-16,8-4 0 15,6-6 0-15,11-14 0 16,1-5 1-16,11-14 3 16,-6-6 2-16,3-4 5 0,-4-4-1 0,-5 1-1 15,2 7 0-15,-8 6-3 31,6 6-3-31,-2 16-6 0,-1 8-1 16,5 11-1-16,5 8 2 16,0-2 6-16,7-7 0 0,8-14 2 15,-3-10 1 1,6-21 4-16,-4-9 3 0,-2-8 16 16,-8-6 9-16,-9 5 23 15,-5 6 12-15,-8 14 0 16,0 4-10-16,-4 25-33 15,-2 15-14-15,5 26-18 16,1 18-3-16,0 21 5 16,0 6 1-16,-2 3-14 15,-1 0-12-15,-7-1-53 16,-7 1-18-16,-5-10 18 16,-5-10 14-16,-6-30 56 15,5-18 16-15,1-36 2 16,2-19-3-16,7-38-6 15,6-19-5-15,12-20-5 0,9-3-1 16,24 6 2-16,5 9 2 16,16 18 2-16,1 9 1 15,5 18 3-15,3 4 2 16,0 18 3-16,-6 3 1 0,0 3 2 16,-12 0 2-1,-13 4 0-15,-12 2 6 16,-20 5 22-16,-4-3 7 0,-12-3 12 15,-8 0 4 1,-9-2-13-16,5 3-6 16,6 5-16-16,6 3-14 0,13 19-17 15,6 5-5-15,16 13 1 16,8-1 0-16,15-12-88 16,4-11-52-16,9-18-54 15,-3-11-2-15,-1-13 94 16,-7-6 57-16,-9-6 64 15,-9 0 2 1,-11 10 97-16,-6-2 39 16,-12 14 40-16,-10 5 11 0,-9 19-100 15,-1 6-42-15,-1 24-51 16,7 3-9 0,4 6-15-16,11-7-5 0,12-15-6 15,6-19 2-15,7-20 19 16,6-14 8-16,-6-20 27 15,1-7 20-15,-7-11 38 16,-1-5 17-16,-3-9 9 0,-4-5-13 16,-7-15-30-16,-1-2-18 15,-1 9-18-15,-1 14-2 16,1 46-9 0,0 23-6-16,-3 53-14 15,-4 29-7-15,3 37-3 0,2 13-5 16,2 10-69-16,5 2-68 15,9-13-205-15,8-4 191 16</inkml:trace>
  <inkml:trace contextRef="#ctx0" brushRef="#br0" timeOffset="60359.87">1105 15700 1758 0,'13'-13'180'0,"10"0"-40"16,-4 10-50-16,0 10 14 0,-8 30-70 0,-6 16-5 0,-2 21-16 0,-1 11-5 0,-4 9-4 0,-1 4-9 0,-2-8-31 15,0-9 0-15,4-28 2 16,1-15 9-1,3-36 33-15,0-17 5 0,3-27 7 16,5-13 6-16,10-20 0 16,1-2 0-1,14 5 5-15,4 10-2 0,4 23-3 16,-1 12-7-16,-9 22-14 16,-2 8-4-16,-7 21 2 15,-3 8 3-15,-14 15 8 16,-8 5 2-16,-13 9 4 15,-10 2-2-15,-15-6-19 16,-8 0-34-16,-4-19-95 16,4-13-108-16,5-34 124 15</inkml:trace>
  <inkml:trace contextRef="#ctx0" brushRef="#br0" timeOffset="60765.55">1687 15812 1466 0,'8'39'109'0,"0"10"42"0,-7 5-24 0,1 4-73 0,-2 2-22 0,2-13-25 0,4-7-4 0,14-21-5 0,6-13 0 16,12-16 6-16,1-9 15 15,7-15 30-15,-2-6 8 16,-5-7 11-16,-4 1-1 15,-19 2-2-15,-4 5 5 16,-15 9 14-16,-9 5-3 0,-9 12-13 16,-3 11-14-16,4 20-36 15,-1 16-10-15,12 18-14 16,4 11-3-16,10 8 3 16,4 2 2-16,6-4 3 15,4 4 1-15,-8 3 2 16,-7 1 3-16,-16 5 3 15,-10 1 1-15,-16-5 1 16,-2-10 2-16,-4-15 0 16,-2-13 3-16,5-21-39 15,0-15-52-15,5-13-186 16,1-10-200-16,5-21 250 16</inkml:trace>
  <inkml:trace contextRef="#ctx0" brushRef="#br0" timeOffset="61246.71">1067 16689 1045 0,'0'-13'190'0,"-3"3"121"0,3 10-50 0,-2 5-53 0,2 22-99 15,2 11-42-15,-2 17-55 0,-2 11-5 0,-4 16-2 16,1 3-2-16,-3 12-3 16,5-6 0-16,-1-6-9 15,-1-15-1-15,3-26-3 16,1-14 1-1,1-29 0-15,-4-10 2 0,-3-34 4 16,0-21 0-16,-1-37 5 16,5-13-1-16,6-10-7 15,10 1 12-15,15 25 22 16,9 16 6-16,2 31 10 0,4 15-11 16,-5 31-17-1,-5 7-1-15,-16 22 8 16,-6 4 5-16,-17 13 5 0,-13 8 0 15,-14 9-9-15,-8 2-4 16,-3 0-53-16,-2-6-44 16,14-12-170-16,4-9-154 15,20-18 220-15</inkml:trace>
  <inkml:trace contextRef="#ctx0" brushRef="#br0" timeOffset="61692.96">1420 16856 931 0,'27'23'106'0,"-1"3"109"0,-6 2-67 0,-11 7-35 16,1-1-21-16,-15-1-40 0,-1 1-20 0,-8-17-17 0,0-6 5 0,-5-16 6 16,3-17 2-16,3-17 0 15,12-9-13-15,12-5 20 16,6-1 13-16,10 2 12 15,1 2 6-15,5 9-31 16,-4 8-16-16,4 17-17 16,-3 11-2-16,-5 13 0 15,-3 8-1-15,-8 14 1 16,-3-2 0-16,-1 10 0 16,1 1 2-16,-2 1 0 15,4-1 1-15,0-4-1 16,-1-10 1-16,1-9-1 15,0-5 1-15,-4-16 3 0,-1-3 9 16,0-15 23-16,-2-4 7 16,-1-13 17-16,-2-2 0 0,-5-1-14 31,-7 2-2-31,-5 13-15 0,-5 4-8 0,-6 12-11 16,-4 4-5-16,9 8-68 15,4 1-52-15,11 6-348 16,13-6 277-16</inkml:trace>
  <inkml:trace contextRef="#ctx0" brushRef="#br0" timeOffset="62158.28">2271 16717 1701 0,'-13'-17'157'0,"-3"1"87"0,-7-5-48 0,-12 9-79 0,0 4-50 0,-6 9-57 16,10 6-16-16,5 15-18 0,4 8-3 16,21 6 2-16,12 2 5 15,16-8 6-15,9-10 2 16,3-10 6 0,-7-9 1-16,0-10 5 15,-10-4 5-15,-5-3 20 16,-11-9 11-16,1-2 22 15,-7-1 12-15,-8-3 7 0,5 5-2 16,-7 11-11-16,-1 5-7 16,8 10-25-16,-2 8-12 15,2 9-19-15,3 9-6 16,8 15-4-16,-7 6 1 16,9 14 4-16,-7 7 3 15,-3 16 2-15,0 7 1 16,-13 12 4-16,-2 1-1 15,-20-2 1-15,-1-12 1 16,-13-13 1-16,-5-10 2 0,-3-22-3 16,-3-15-3-1,10-23-25-15,4-15-31 0,10-25-92 16,6-16-56-16,8-28-9 16,9-10 76-16</inkml:trace>
  <inkml:trace contextRef="#ctx0" brushRef="#br0" timeOffset="62379.98">2875 16130 1908 0,'-2'32'126'0,"-13"20"48"0,-6 11-26 0,-12 28-64 0,-6 15-32 16,-2 14-37-16,1 3-9 0,5 0-6 0,7-8 0 0,14-11-31 0,3-6-54 0,11-21-232 15,8-11 194 1</inkml:trace>
  <inkml:trace contextRef="#ctx0" brushRef="#br0" timeOffset="62874.1">3137 16592 1925 0,'-17'8'146'0,"-9"6"44"0,-2 7-13 0,-8 15-111 15,1 4-30-15,3 12-32 0,-1 4-5 0,10 6-8 16,7-2-2-16,14-16-8 16,7-6-3-16,15-18-4 0,6-13 2 15,-1-14 10-15,3-7 5 16,-2-13 10-16,-1-3 4 16,-3 5 20-1,-6 0 6-15,-8 12 17 16,-7 12 7-16,-1-4-19 15,-9 18-10-15,-1 13-24 16,4 11-8-16,6 12-7 0,8 3 0 16,12-10-1-16,6-7-2 15,11-26 2 1,6-13 4-16,7-25 8 0,-1-10 9 16,-6-16 27-16,-4 1 11 15,-20 7 20-15,-9-2 2 0,-21 17-9 16,-14 4-10-16,-23 15-25 15,-4 4-15-15,-8 15-76 16,3 7-36-16,16 6-140 16,7 4 99-16,19-4 54 15</inkml:trace>
  <inkml:trace contextRef="#ctx0" brushRef="#br0" timeOffset="63641.87">3553 16726 1165 0,'16'29'95'0,"-3"4"37"0,-9 8-53 0,0 5-39 0,-8-1-26 0,0 1-3 0,-4-7-5 16,3-9 0-16,-4-15 45 0,4-11 17 15,-5-19 21-15,7-6 14 16,0-17-16-16,3 0-5 15,6-1 3-15,7 0 0 16,9 12-13-16,-3 2-10 16,5 13-24-1,-2 11-17-15,-8 9-17 16,3 11-5-16,-4 6-44 16,-2 5-34-16,-1 1-7 0,-1-2 4 15,-1-17 40-15,3-1 34 0,5-17 8 16,3-8 1-1,0-3 6-15,7-10 7 0,0 3 17 16,-1 1 7-16,-6 8 2 16,-5 9-6-16,-3 11-15 15,-3 4-8-15,1 12-6 16,-1-1-1-16,-1 1-3 16,4-2-1-16,3-11 0 15,8-2 0-15,0-6 5 16,-1-10 17-16,1-1 33 15,-7-3 19-15,0 0 16 16,-3 1-9-16,-1 2-23 16,0 7-17-16,2 7-20 15,-2 9-5-15,-2 17-11 16,1 10-2-16,-2 21-19 16,-8 8-26-16,0 17-56 0,0 7-41 15,0 2-70 1,-2 1-37-16,1-16-83 15,-1-12 43-15,-3-27 103 0,2-18 93 16,0-30 220-16,1-17 49 0,-2-30 55 16,2-13-13-1,2-21-52-15,2-8-37 16,10-9-35 0,7 2-4-16,8 11-20 0,1 5 14 15,10 21-28-15,2 11-14 16,-7 26-3-16,-6 15-26 0,-10 17-3 15,-3 9 1-15,-6 13 0 16,-8 3 2-16,-9 10-3 16,-6 6-7-16,-5 12-59 15,-2 5-45-15,-2-3-104 16,-1-4-80-16,11-19 156 16</inkml:trace>
  <inkml:trace contextRef="#ctx0" brushRef="#br0" timeOffset="63826.44">4571 16807 1992 0,'-5'39'139'0,"-7"4"33"0,-3-2-24 0,4 6-101 0,2-4-27 0,9-7-27 0,9-9-46 16,10-21-160-16,8-8-111 0,9-24 153 15</inkml:trace>
  <inkml:trace contextRef="#ctx0" brushRef="#br0" timeOffset="63973.38">4479 16646 1177 0,'-42'-6'205'0,"1"1"240"0,14 0-346 0,10-4-99 0,12-15-285 0,10-15 185 16</inkml:trace>
  <inkml:trace contextRef="#ctx0" brushRef="#br0" timeOffset="64459.18">4839 16010 1028 0,'-3'35'263'0,"-7"12"325"0,-2 9-298 0,-12 13-117 0,5 7-63 0,-3 7-71 15,5 4-19-15,9 6-19 16,5-1-3-16,9-3-31 16,13 0-31-16,8-23-79 0,1-12 3 15,10-21 29-15,2-14 32 16,1-23 88-16,3-8 12 16,-10-23 29-16,3-6 16 15,-3-6 25-15,-7 0 6 16,-9 4 18-16,-7 8 8 0,-15 10 2 31,-7 11-9-31,-6 15-46 0,-7 15-27 16,-1 24-41-16,3 7-26 15,8 5-38-15,8-3-13 16,10-18-40-16,11-9 8 0,21-22 33 16,6-15 15-1,15-18 49-15,8-2 10 16,0 3 16-16,-2 6 7 0,-16 11 8 15,-11 4-3-15,-14 16-11 16,-11 8-9-16,-11 12-36 16,-7 5-1-16,-12 3-1 15,-7 0 4-15,0-9 40 16,0-7 30-16,15-17 57 16,10-8 21-16,15-23 6 15,5-17-25-15,17-18-59 16,0-10-24-16,5-4-28 15,2-5-26-15,4 4 20 16</inkml:trace>
  <inkml:trace contextRef="#ctx0" brushRef="#br0" timeOffset="73807.88">5737 13897 610 0,'4'-5'235'0,"1"4"-114"0,-3-2 102 16,-2 1-39-16,1 1-28 0,-1 1-37 0,0 4-19 0,2 17-44 0,1 7-22 0,7 26-26 15,1 14-6-15,4 23-3 0,7 12 0 16,-1 12 1-16,7 8-1 0,2-7 2 16,5-10 1-1,3-24 1 1,0-19 0-16,-7-23-1 15,-1-12 2-15,-6-17 1 16,0-9 5-16,1-12 8 16,10-7 5-16,7-20 14 0,9-5 2 15,21-20-3-15,12-2-5 16,44-6-17-16,17 4-8 0,24 14-6 16,6 10-2-16,16 16 0 15,3 12 1-15,17 14 1 16,2 8 0-16,-13 14 0 15,-6 6 0-15,-4 15 0 16,-9 1 2-16,-17 8-1 16,-6-1 1-1,-21-9 0-15,-14-4 1 0,0-13 1 16,-9-6 0-16,-19-6 0 16,-12-2 0-16,-21-2 1 15,1 7-2-15,-3 0-1 16,6 1 0-16,19 2-2 15,7-3-2-15,12-11-2 16,6-4-1-16,18-5 0 16,17-1 0-16,29-1 1 15,10 1 1-15,17 8 2 16,7 5 1-16,-1 9 0 0,6 12 0 16,9 15-16-16,-12 9-15 15,17 23-21-15,6 3-2 16,-12 3 13-16,10-3 13 0,1-11 22 15,-13-10 5 1,6-6 20-16,1-2 13 16,-16-5 21-16,-2-6 16 15,2-14 7-15,-22-6 0 16,-18-16-11-16,-15-7-5 0,-32-15-23 16,-15-14-7-16,-18-13-16 15,-9-11-40-15,-43-34-134 16,-18-21 103-16</inkml:trace>
  <inkml:trace contextRef="#ctx0" brushRef="#br0" timeOffset="74751.37">9321 15438 645 0,'0'0'152'0,"2"-2"215"0,4 2-152 16,-3-3-32-16,3 3-20 0,1 11-58 0,2 5-28 0,4 20-45 0,-1 16-16 0,-1 19-12 15,2 19-2-15,-7 13-21 0,2 7-25 0,-5 0-54 0,1-4-4 16,-3-22 23-16,4-24 28 0,-2-30 68 15,-3-27 23-15,5-13 33 16,1-20 15-16,-4-22 7 16,2-8-7-16,11-3-14 15,4 0-9-15,-1 10-16 0,8 7-9 16,-6 16-23-16,-1 13-10 16,3 18-10-16,2 12-2 15,-8 15 4 1,3 10 2-16,-4 11 2 0,3 0 1 15,4 3-2-15,1-2-1 0,6-7-32 16,6-4-39 0,1-14-148-16,-1-6-197 15,2-26 232-15</inkml:trace>
  <inkml:trace contextRef="#ctx0" brushRef="#br0" timeOffset="75152.25">10108 15763 1366 0,'-4'3'121'0,"-3"8"70"0,-2 8-36 0,-1 9-65 0,6 12-32 0,0 10-38 0,6 2-12 0,4-1-8 0,5-6-3 0,11-13-5 15,2-8 1-15,4-20-2 16,-1-5 4-16,-5-18 18 0,-6-3 17 15,-3-16 41-15,-7-2 18 16,2 3 11-16,-3 0-11 16,3 17-37-16,-4 6-23 15,4 18-31-15,3 11-9 16,3 13-8-16,2 8 3 0,9-1 5 16,7-2 3-16,3-16 8 15,1-6 1-15,-1-15 32 16,-7-9 27-1,-11-12 50-15,-1-2 25 16,-14-8 0-16,-7 1-16 16,-11 1-46-16,-4-7-24 15,-9 4-43-15,-1 0-33 16,7 9-77-16,7 2-61 0,18 2 84 16</inkml:trace>
  <inkml:trace contextRef="#ctx0" brushRef="#br0" timeOffset="75820.53">11203 15889 1423 0,'5'-6'130'0,"1"6"111"0,-3 3-55 0,-3 11-38 15,-1 6-46-15,-2 23-71 16,-2 9-19-16,2 8-10 0,1 3-1 0,2-3-1 0,2-8 0 0,1-14 0 0,5-8 0 0,-4-22-2 0,4-10 4 0,-1-18 8 15,4-10 3-15,6-16 12 16,0-1-1-16,9-2-5 16,0 5-5-16,1 15-13 15,6 12-4-15,-3 20-21 16,5 10-26-16,-3 23-55 16,-1 2-16-16,-1 14 8 15,-11-2 27-15,-3-9 64 16,-4-4 17-16,-8-22 47 15,-3-11 22-15,1 0 41 0,-5-21 11 16,-1-15-18-16,0-5-16 16,13-14-38-1,5 1-8-15,12 4-17 0,2 3-8 16,2 18-9-16,2 8-4 16,5 28-4-16,-2 11-18 0,-3 27-30 15,1 9-29 1,-13 15-154-16,2 4-27 0,-1 11 129 15</inkml:trace>
  <inkml:trace contextRef="#ctx0" brushRef="#br0" timeOffset="76462.99">12389 16261 1462 0,'-4'-9'129'0,"-4"-2"84"0,-2-2 2 16,-1 2-36-16,0-3-29 0,-3 7-56 0,-2-2-26 0,-3 7-46 0,4 9-17 16,0 13-27-16,1 10-14 15,2 14-23-15,2 8-9 16,7-3 1-1,3-5 6-15,9-12 26 0,7-13 13 16,2-18 20 0,2-4 12-16,-3-14 19 15,-2-5 11-15,-3-11 25 16,-1 3-2-16,-1 1-1 0,-2-1-7 16,1 12-16-16,1 5-9 15,-6 13-18-15,3 6-9 16,-3 16-10-16,-1 10-9 15,5 7-12-15,-1 2-3 0,2-3-5 16,2-5 7-16,3-12 14 16,1-12 7-16,7-18 8 15,0-12 4-15,-3-9 6 16,4-4 2-16,-1 0 5 16,-1 1 0-16,1 8-3 15,2 6-2-15,-9 18-11 16,0 5-2-16,-6 25-10 15,-7 9-7-15,-2 14-4 16,-5 0 2-16,-1-5 9 16,4-6 8-16,2-21 8 15,3-13 14-15,7-20 17 0,2-12 7 16,10-16 6-16,-1-2-12 16,15-2-16-1,1 8-8-15,-1 17-8 16,-3 6-5-16,-3 17-18 15,-13 9-24-15,4 18-66 0,-4 7-46 16,0 10 76-16</inkml:trace>
  <inkml:trace contextRef="#ctx0" brushRef="#br0" timeOffset="77290.99">13372 16518 1325 0,'7'-27'216'0,"-1"1"132"0,-9 0-85 0,-10 1-28 0,-14 11-83 0,-6 1-27 0,-6 7-67 0,1 4-31 0,5 12-39 16,4 2-12-16,17 15-11 16,10 0-5-16,16 5-11 15,12-4-1-15,8-12 6 16,1-11 7-16,-2-12 26 15,3-12 7-15,-2-6 11 16,-3-3 9-16,-1-9 21 16,-5 4 2-16,-1 3 11 15,-4 8-5-15,-8 18-24 0,-3 10-4 16,-1 19-26-16,-5 8-8 16,3 13 0-1,-1 3 2-15,6-10 11 16,3-9 3-16,13-20 0 15,6-12 0-15,2-25 9 0,9-11 17 16,-3-10 26 0,5-5 15-16,-3 1 24 0,-4 5 3 15,-14 19 2-15,-3 4-5 16,-19 23-26-16,-3 12-20 16,-12 23-29-16,-4 17-11 0,-6 31-24 15,0 11-11-15,3 17-30 16,-2-1-29-16,6-3-62 15,-3-7-28-15,-2-4-72 16,1-1-31-16,-6-13 8 16,-4-6 28-16,-1-23 106 15,0-12 68-15,-4-21 156 16,2-16 55-16,7-25 31 16,1-14-1-16,16-28-85 15,16-7-37-15,13-1-4 16,12 3 10-16,6 10 32 15,2 7 9-15,10 11-13 16,5 2-11-16,3-1-23 16,6 1-11-16,-2-7-11 15,1-3 7-15,-1 0 9 16,-1-4 5-16,-8 4 11 16,-7 2-2-16,-17 10 2 15,-10 6 5-15,-13 6 9 16,-6 1 0-16,-9 11 2 0,-12 1 1 15,-7 12-20-15,-9 6-15 16,-4 19-29-16,4 15-19 0,5 15-10 16,5 3-13-16,18 5-42 15,10-4-29 1,31-14-125-16,8-8-75 16,21-14-97-16,1-10 161 15,1-13 100-15</inkml:trace>
  <inkml:trace contextRef="#ctx0" brushRef="#br0" timeOffset="77607.49">14620 16714 1151 0,'19'-14'234'0,"-13"-2"248"0,-7 3-62 16,-17 2-118-16,-13 3-57 0,-10 5-123 0,-3 3-45 0,0 17-61 0,7 7-18 0,18 16-25 15,5 4-4-15,16-3-23 16,7-5-15-16,13-19-12 15,10-7 0-15,6-20 32 16,3-13 20-16,1-22 46 16,4-7 21-16,-5-25 36 15,-1-10 28-15,-1-12 0 16,-3-7-3-16,-14-10-10 16,-4-7-21-16,-10 3-8 0,-7 13-3 15,2 36-8 1,-1 28-5-16,-7 43-16 0,-4 25-17 15,-7 53-23-15,-5 24-17 0,1 45-39 16,-4 20-32 0,1 25 270-1,2 34-165-15</inkml:trace>
  <inkml:trace contextRef="#ctx0" brushRef="#br0" timeOffset="87586.24">12924 6728 1184 0,'21'-16'138'0,"-4"-4"79"0,-12 4 21 0,-7 3-8 0,-6 1-41 0,-4-1-24 16,-12-1-71-16,-1 1-29 0,-21 1-22 0,-9-2-15 0,-11 2-10 0,-9-2-2 0,6 13 5 0,6 2 4 0,12 15-3 0,4 8-2 15,20 14-13 1,7 4-6-16,6 21 3 0,9 11 8 15,-1 24 13-15,4 14 5 16,2 19 5 0,-2 14-7-16,2 24-14 0,0 15-4 15,7 21-10-15,-3 16-1 0,6 16 1 16,-2 7 1 0,3 38 0-16,-2 1 1 15,-9 24 1-15,0 4 2 16,-8 4 2-16,-1-2 2 0,-7-8-1 15,0-3-1-15,-6-7-2 16,-1-2 0-16,-10-5-1 16,-1-8-1-16,-7-4-1 15,-3-15 0-15,-5-18-2 16,2-11 1-16,9-38-2 16,8-17 1-16,16-40-1 15,4-22 1-15,17-25 0 16,1-11 2-16,15-16-1 15,1-11 0-15,14-10-1 0,-7-7 0 16,7-11 0 0,6-1-1-16,-3-7-7 0,1 2 0 15,2 2-1 1,-8 1 1-16,5-3 1 16,-3 5 0-16,4-8 1 0,-1 1 2 15,8-3 4 1,3 3 2-16,2-5-1 0,8-2 1 15,4-7 0-15,2-7 0 16,-7-16 2-16,-7-5 0 16,-8-11 2-16,-7-5 1 15,-9-7 0-15,2-5 1 0,-12-9-1 16,1-5-2 0,-9-7-3-1,1-9 0-15,-1-4-2 0,3-9 0 0,7-10-2 16,1-5 1-1,7-20-1-15,0-4 1 0,5-14 1 16,-5 4 2 0,0-17 1-16,-9-4-1 0,-14-16 1 15,-7-8 1-15,-12-15-1 16,-10-6-1 0,0-10-2-16,1-13 1 15,7-8-2-15,4-1-1 0,18-13 1 16,10 3-2-16,21-3 1 15,7-3-1-15,11 7 1 16,-5 1 2-16,-3 14 1 0,-7 0 3 16,-6 1 0-1,-2 8 0-15,-15 2 1 0,-4-1 0 16,-7 8-1-16,-5 3-2 16,5 9-2-1,-3 15-1-15,4 26-1 16,1 16 0-16,-5 34 2 0,3 15 0 15,-12 27 5-15,-2 15 3 16,-19 21 2-16,-4 4-2 16,-23 21-7-16,-20 3-3 15,-45 13-7-15,-25 12-1 16,-9 6 4-16,-4 6 0 0,7-1 3 16,14-5-12-16,6 2-39 15,14-4-27-15,48-6-103 16,4 6-48-16,50-18 125 15</inkml:trace>
  <inkml:trace contextRef="#ctx0" brushRef="#br0" timeOffset="88345.89">12554 5539 1279 0,'1'0'64'0,"1"0"-10"0,7 2 72 0,1 2-31 0,-1 3-7 0,-3 5-14 0,2 13-29 0,-5 4-5 0,-3 15-22 0,-1 5-7 0,-9 4-6 15,6 6-2-15,-6-1 1 16,5-7 0-16,5-10 2 0,4-7-1 16,8-16 2-16,7-6 2 15,16-4 0 1,4-6 0-16,17-9-1 15,2 1-2-15,5-6-12 16,-6-1-38-16,-7-1 28 16</inkml:trace>
  <inkml:trace contextRef="#ctx0" brushRef="#br0" timeOffset="88774.83">13060 5564 1387 0,'3'-20'79'0,"8"-4"31"0,3-1 13 0,19 1-3 0,13 2-6 0,6 9-23 0,10 7-17 0,-7 6-33 0,-1 5-13 0,-9 9-16 16,-13 7-2-16,-19 4 2 15,-15 2 2-15,-25 10 3 16,-11 3 0-16,-12-1-2 16,-2 1-2-16,9-13-2 15,7-5-3-15,22-13-8 16,6-6-5-16,20-3-6 16,14-3-3-16,24-2 2 0,13 4 4 0,16 2 3 31,0 6 5-31,-10 5 7 15,-13 2 2-15,-17 12 7 16,-12 0 1-16,-18 9 11 16,-12 1 4-16,-30 12-1 0,-10 1-4 15,-32 7-13-15,-15 4-30 16,-21 3-112-16,-9 4 88 16</inkml:trace>
  <inkml:trace contextRef="#ctx0" brushRef="#br0" timeOffset="131260.32">5028 9762 143 0,'-11'16'103'0,"-3"-7"60"0,5 1 6 15,-1-2-3-15,2-5-44 0,-1 2-12 0,-2 1-1 0,1 0-2 0,1 4-4 0,-2-7 1 0,1 3-5 0,3 2 5 0,2-2-1 0,0 5-7 16,2-6-21-16,1 3-18 0,2-2-26 0,10 4-10 0,4-1-11 16,10 1 8-16,10-7 17 15,7-3 7-15,15-5 4 16,15-7-5 0,26 7-17-16,12 0-5 15,6-3-9-15,1 5-3 16,-3-5-4-16,12 2-1 15,20-4 0-15,0 4-1 0,-3 3-1 16,-13 3 2-16,-12 3 1 16,-2 7 0-16,-18 1 3 15,-19 3 2-15,-32 2 5 16,-13-2 3-16,-22 3 10 16,-11-4 4-16,-15-5 5 15,-9-2-1-15,-22-6-9 16,-6-6-5-16,-27-10-8 0,-11-6-3 15,-1-10-4-15,-9-2-1 16,1-3-4 0,-13 3-2-16,-16-3 0 15,-1 9-2-15,11 3 0 16,21 3 0-16,29 9 0 16,13 4-1-16,24 7-3 0,7 0-6 15,24 6-10-15,11 2-2 16,19-1 0-16,14 4 5 0,26 2 9 31,16-3 3-31,36 1 5 0,17 1 18 16,9-5-116-16,-1-2-123 0,3-5 136 15</inkml:trace>
  <inkml:trace contextRef="#ctx0" brushRef="#br0" timeOffset="135338.85">5734 11956 484 0,'-7'3'85'0,"4"-3"85"0,-2-5-14 0,2 1-35 0,0-4-11 16,2 0-23-16,-3 0-12 0,0 3-19 0,-1 0-10 0,2 10-19 0,-4 0-11 0,3 6-8 0,-4 2 3 0,5-4 13 0,1-1 3 0,4 0 13 0,2-3 1 0,9 1-2 15,8-5 1 1,4 3-4-16,11 0-3 16,5 3-3-16,11-3-1 15,22 4-6-15,5-6-4 16,11-1-8-16,0 3-5 16,-13-1-2-16,-3 5-1 0,-6 3 3 15,-3 1 0-15,-10 6 3 16,-3-6 10-1,-11-1 21-15,-12-3 3 0,-17-6 14 16,-10-2 2-16,-13-3-9 16,-11-4-5-16,-22 1-13 15,-9-5-13-15,-14 1-13 16,-9 1-4-16,-9-2-6 16,-7-5-2-16,-25-1-1 15,2 1 0-15,5 5 2 16,12 8 1-16,37 6 0 15,10 6 0-15,20 1-1 0,12-1-1 16,9 1-4-16,10 1-2 16,13 1 0-16,9-4 6 15,17 2 10-15,12-2 1 16,28-13 4-16,22 2-6 16,15-11-3-1,-1-1 1-15,-1 0 1 0,-15-7 0 16,-13 7 0-16,0 6-32 15,-13 1-183-15,-5 13 145 16</inkml:trace>
  <inkml:trace contextRef="#ctx0" brushRef="#br0" timeOffset="146570.45">9715 10423 893 0,'-4'22'86'0,"-4"-1"48"0,0-1-5 15,2-1-16-15,-2-2 0 0,8-9 22 0,4 0-3 0,15-8-23 0,16-3-13 0,20-7-36 0,23-1-19 0,48 11-27 0,2-1-10 16,29 7-14 0,12 10 1-16,5-2 2 15,6 7 6-15,-8-1-73 0,-5 4 21 16,-44-13 15-16</inkml:trace>
  <inkml:trace contextRef="#ctx0" brushRef="#br0" timeOffset="170357.98">14235 5610 503 0,'-5'1'118'0,"-6"3"138"0,-1-3-59 16,2 4-42-16,2-3-33 0,4-1-40 0,1 2-13 0,3 0 2 0,0 4 12 0,1-1 12 15,-1 2-2-15,0 0-6 16,6-5-1-16,-1-1-6 16,5-2-1-16,5-5-6 15,0-6-7-15,11-2-12 16,8 1-8-16,-1 0-11 16,1 11-8-16,4 2-15 15,-6 9-5-15,-7 6-5 16,-1 1 0-16,-12 8 1 15,-4 1 2-15,-9 0 4 0,-9 4 2 16,-7-6 0-16,-5 0 1 16,-7-2-1-1,-4 0-1-15,6-8-2 16,5-6-2-16,21-5-6 16,-2-1 0-16,18-4 8 15,7-3 4-15,7 1 13 16,6 4 3-16,-2 4-4 15,3 7-2-15,-4 8-8 0,-6-1-3 16,-10 5-3-16,-3 4-1 16,-13 1 1-16,-3 1 2 15,-12 2 3-15,-7 2 0 16,-9-1-1-16,-1 0-1 16,-4-7-3-16,3-5-8 0,-2-13-34 15,-1-7-24-15,6-7-66 16,3-7-28-16,7-3-77 15,5 1-71 1,17 5 174 0</inkml:trace>
  <inkml:trace contextRef="#ctx0" brushRef="#br0" timeOffset="170785.55">14697 5706 1309 0,'0'-1'73'0,"5"-4"9"0,2 3 62 0,5-6-4 0,10 5-9 0,7 2-12 0,-1-7-7 16,8 8-23-16,-6-2-15 0,3 2-27 0,-6 5-11 15,-2 1-18-15,-2 0-7 0,-11 7-5 0,-4 4-2 0,-8 1 0 0,-5 5 1 0,-7 3 0 0,-9 5-1 0,-10 7-1 16,-2 8 0-16,-10 3 1 0,7-4 0 0,7 3 1 15,4-7 4-15,25-5 3 0,11-8 4 16,17-7 6-16,6-8 4 16,8-12-8-16,-1-2-3 15,0-15-7-15,5-3-8 0,-7-11-74 16,-1-6-60-16,-6-4-208 16,-2-6 178-16</inkml:trace>
  <inkml:trace contextRef="#ctx0" brushRef="#br0" timeOffset="171305.13">15212 5662 1162 0,'-5'5'196'16,"-1"3"125"-16,1 12-95 0,-1 1-10 0,-2 2-79 0,5 6-21 0,-4 1-42 0,4 11-19 0,2 0-32 0,-1 0-13 0,2-5-6 0,3-11-1 0,-3-4 3 0,5-2 1 0,-5-13 3 0,0-3 4 0,-2-1 13 16,-1-17-3-16,0-15 3 15,3-11-4-15,0-14-14 16,3-6 2-16,8-2-4 16,0 7-3-1,3 12 4-15,-1 14 2 16,-5 21-1-16,0 6 4 15,-5 15-7-15,6 12-1 0,-5 7-2 16,5 3-3-16,1 0 0 16,2-12 0-16,6-4 0 15,5-6 1-15,4-9-1 16,1-3-1-16,4-7 2 16,-5-1 2-16,6-14 6 15,-9-13 8-15,-1-1-9 0,2-1-2 16,-12 7 2-1,4 13 2-15,-7 16 1 16,-9 5 0-16,-1 21-6 16,-3 9-5-16,-3 10 0 15,-2 5 2-15,-3 3-3 16,0-2 2-16,8-6-47 16,1-1-38-16,5-16-108 15,10 0-97-15,6-13 159 0</inkml:trace>
  <inkml:trace contextRef="#ctx0" brushRef="#br0" timeOffset="171884.63">15824 5634 1321 0,'1'9'97'0,"3"4"71"0,-1 17-17 0,-3 7 18 0,-3 8-45 16,-1 10-64-16,-2-6-14 0,-2 1-32 0,4-3-4 0,-6-7-4 0,4-2-1 0,-1-11 3 0,0-4 3 0,3-12 11 0,4-9 13 0,-1-13 32 0,2-11 11 16,7-19 16-16,-3-13-3 0,-2-23-19 15,3-10-10 1,2-6-23-16,10 3-10 0,5 14-6 15,1 15-7-15,4 23-7 16,1 13-7-16,-1 20-10 16,5 5-3-16,-3 16 1 0,0 4 1 15,-4 4 4-15,-4 6-1 16,-11 2 0-16,-11 4-1 16,-21 5-4-16,-9 3 1 15,-11-3 3-15,-8-2 4 16,8-13 8-16,-3-9 3 15,22-12 1-15,3-10-2 16,19-3-5 0,8-3-3-16,9-2 1 0,7 2 1 0,6 7 3 15,8 1 1-15,3 7-2 16,5 3-1-16,6 7-2 16,-7 3 0-16,-5 8 0 15,-10 1 2-15,-18 2 1 16,-10 8 3-16,-21-3 2 15,-14 5 0-15,-19 3 0 16,-18 2-4-16,-18-1-55 16,-11 6-35-16,-32-7 35 15,-30 0-10-15</inkml:trace>
  <inkml:trace contextRef="#ctx0" brushRef="#br0" timeOffset="174095.96">16966 5526 346 0,'0'-8'140'0,"5"-4"174"0,0-1-38 0,-1-1-33 0,6-5-22 0,1 2-41 0,1-4-21 0,1 4-31 16,0 4-9-16,-7 2-29 16,-5 11-17-16,6 3-29 15,-9 12-15-15,-6 10-14 16,-4 8-3-16,-10 11-3 15,-7 3-2-15,-7 5-4 16,1 4-1-16,-6-4-2 16,11-5-1-16,7-12 0 15,8-9-1-15,17-13-3 0,7-7 0 16,14-2-1-16,3-9 1 16,4-1 3-16,7-2 2 15,0-2 0-15,-7 2 0 16,4-4 2-16,-6-1 0 15,-6 0 3-15,-5 1 2 16,-7-1 4-16,-9 4 2 16,-1 2 2-16,-3 1-1 15,-6 6-2-15,4 6-3 16,-3 10-1-16,0 8 1 16,5 9-3-1,0 11-1-15,1 0-3 0,2 4-1 0,2-4-2 16,1-5 5-16,5-7-49 15,0-9-49-15,9-8-157 16,-1-8-301-16,11-8 326 16</inkml:trace>
  <inkml:trace contextRef="#ctx0" brushRef="#br0" timeOffset="174398.38">17353 5703 1079 0,'-4'-5'202'15,"-5"5"176"-15,-2 7-198 0,-2 13-25 0,5 13-89 0,-1-1-26 0,10 7-20 0,11-1-3 0,13-8-8 16,6-2 12-16,17-15 36 0,2-7 20 16,4-12 28-16,-4-4 2 15,-12-12-15-15,-9 0-10 16,-15-6-18-16,-6 1-11 15,-18-8-15-15,-6 2-8 16,-18 2-15-16,-9 1-12 0,-11 11-30 16,-4 13-26-16,6 13-54 15,2 11-31 1,18 9-78 0,8-2-43-16,24-2 146 0</inkml:trace>
  <inkml:trace contextRef="#ctx0" brushRef="#br0" timeOffset="174998.4">17993 5641 1029 0,'0'-11'144'0,"-3"7"151"0,-5 2-58 0,-5 2-14 0,-2 3-50 0,-7 7-76 0,-4 5-23 0,-1 15-40 16,1 7-14-16,4 13-22 15,4 4-4-15,13-4-3 0,7 1-1 16,14-17 0 0,11-7 1-16,14-14 5 0,3-12 6 15,0-13 8-15,3-10 5 16,-7-11 10-16,-1-4 5 15,-12-2 2-15,-5 3 2 16,-11 7-5-16,-8 9-2 16,-11 13-13-16,1 7-9 15,-12 15-11-15,4 10-5 16,4 10 2-16,5-2 2 0,12-5 5 16,12-4-2-16,12-15 3 15,8-6 4 1,-2-9 5-16,-5-7 3 0,-7-6 12 15,-10 1 10 1,-4-5 23-16,-7 1 6 0,-5 3-4 16,4 5-12-16,-2 5-23 15,0 9-11-15,9 8-9 16,-6 6-2-16,5 13-2 16,0 3 0-16,-1 4 1 15,-3 6-1-15,-2 1 1 16,-4 0 0-16,-4 3 0 15,-11 2 0-15,-10-1-23 0,-3-2-19 16,-19-8-69 0,0-5-48-16,5-11-116 15,3-12-160-15,17-14 253 16</inkml:trace>
  <inkml:trace contextRef="#ctx0" brushRef="#br0" timeOffset="175241.45">18698 5708 1480 0,'-3'-5'240'0,"-8"5"97"0,-17 2-60 0,-10 5-44 0,-8 8-130 0,2-1-33 0,6 17-40 15,5 6-17-15,22-1-23 16,9 3-7-16,26-4-2 15,11-10 2-15,18-6 10 16,9-5-19-16,2-4-77 16,4-1-77-1,-5 4 88-15</inkml:trace>
  <inkml:trace contextRef="#ctx0" brushRef="#br0" timeOffset="-208090.18">17831 7982 307 0,'-5'-3'83'0,"3"6"40"0,-1-2 73 0,-2 4 7 0,2 3-8 0,0-2-52 0,-5 2-19 0,3 3-17 0,1-1-5 0,-1-2-6 0,5-1-3 0,0-5-9 0,-2-2-7 0,2-2-7 16,0-7-1-16,5-5-6 0,3-5-7 0,-5-6-19 0,7-5-2 15,-4-2-4-15,3-3-1 16,4-4 8 0,1 0 3-16,7-10-1 15,-1 0-1-15,4 0-10 0,1-2-7 16,0 6-7 0,7-3 4-16,1 1 6 15,7 1 3-15,12 1 4 0,-2 0 0 16,5 4-5-1,-1-4-3-15,-5-6-7 0,-2 1-6 16,2-2-6-16,0 1-1 16,6 7-2-16,2-2-1 0,4 5 1 15,9 4-2 1,-2 7 1-16,4-2 0 16,-5 12 0-16,-6-4-1 15,-7 10 1-15,-4-1-1 16,2 4 0-16,0 5-1 0,0 3 1 15,10 3-1-15,4 5 1 16,8 4 0-16,5 7 0 16,0 3 0-16,-3 5 0 15,1 2-1 1,2 3 1-16,6 5 0 16,8-2 0-16,8 3 0 0,0-7 2 15,-9 5 0-15,-18-6 1 16,-13 0 0-16,-7-5 1 15,-7-3 0-15,-7 3 0 16,-7-3-1-16,-8-2-12 16,-8-1-13-16,-5-10-41 15,-1 4-37-15,-10-7-110 16,-1-2-76-16,6-2 152 16</inkml:trace>
  <inkml:trace contextRef="#ctx0" brushRef="#br0" timeOffset="-207707.94">20724 6815 898 0,'-13'1'104'0,"1"2"80"0,1 1 9 0,1-3-7 15,7 2-29-15,3-1-41 0,5 0-15 0,12 9-35 0,4 4-8 0,12 11-12 0,6 4-9 0,4 3-5 0,2 3-3 16,0 2 1-16,-1-4 7 0,-8 4 6 0,-6-5 1 0,-6 2 2 0,-9-5 2 15,-7 2 7-15,-8-1 2 0,-19 1-4 16,-9 1-8 0,-35 5-13-16,-16 0-7 0,-25 1-6 15,-10 0-19-15,4-9-60 16,9-3-40-16,5-8-93 16,6-2-53-16,13 4 137 15</inkml:trace>
  <inkml:trace contextRef="#ctx0" brushRef="#br0" timeOffset="-206586.76">19938 5656 898 0,'0'0'169'0,"0"-4"276"0,2 3-230 0,-2 1-31 0,0 0-28 0,-2 11-81 0,-1 3-27 0,0 22-28 0,1 7-10 0,2 17-10 16,0 0 0-16,-1 11 0 15,-1 3-2-15,-3 2-51 16,2-5-47-16,2-11-101 16,-7-15-70-16,3-21-99 15,-3-7 4-15,2-25 101 0,-5-14 95 16,5-22 275-1,-6-17 76-15,1-12 104 16,0-6 23-16,-4-3-50 16,0 0-5-16,8 8-61 15,7 0-28-15,12 12-46 16,10 7-16-16,7 14-21 16,5 5-14-16,9 19-16 15,7 9-9-15,2 11-16 16,4 10-4-16,-9 10-6 15,-6 2-1-15,-19 7 5 16,-12 1-1-16,-28 5-8 0,-10 1-15 16,-16 2-29-16,-12 0-24 0,1-4-67 15,3-4-37 1,11-13-113 0,8-2-86-16,27-14 201 15</inkml:trace>
  <inkml:trace contextRef="#ctx0" brushRef="#br0" timeOffset="-205724.66">20587 5728 1277 0,'15'-3'164'0,"-5"-2"125"0,-4 1 5 0,-12-4-52 0,-5 0-52 0,-10-3-74 0,-10-3-29 0,-1 4-47 15,-4 7-17-15,3 5-24 16,8 12-9-16,4 14-10 16,4 5-1-16,12 5-1 15,3-8 3-15,7-8 7 0,9-8 1 16,7-12 7-16,4-5 3 16,3-10 4-16,-1-9 2 15,3-3 5-15,-8-4 0 16,-3 3 4-1,-8 0 0-15,-8 12-2 0,-3 13-4 16,-7-3-9-16,-1 22-5 16,-8 13-4-16,0 10 0 0,5 0 5 15,6-6-1 1,15-11 1-16,4-9-2 16,10-10 4-16,1-5 1 15,3-14 4-15,1-7 3 16,5-4 0-16,0-3 1 15,0-7 0-15,4 5-1 16,-3-3-1-16,-7 3 0 16,-3 10-1-16,-10 5 2 0,-4 11-1 15,1 4 0-15,-10 3 0 16,1 5 1-16,-5 3 1 16,-4-3 11-16,0 1 13 15,0-3 7-15,-4-1 20 16,-4-5-4-16,-5 0-7 0,3-5-8 15,2 4-17-15,3-1-7 16,5 4-8 0,-1 4 0-16,4 2-5 15,0 3-1-15,-3 0 1 16,4 2-1-16,-3 3 1 16,1 1 1-16,0-3-1 15,-5 0 1-15,3-1-1 16,-5 1 0-16,3 7-1 15,1-1-2-15,6 13-7 0,1 7 1 16,5 10-2-16,6 12 2 16,-5 5 5-16,2 8 1 0,-8-5 1 15,-8 1 2 1,-11-7 0-16,-6-8 1 16,-13-7-2-16,-1-11-1 15,-3-13 2-15,0-9 4 0,6-14 4 16,2-7-1-16,8-20-5 15,5-12-6 1,13-12-11-16,7-1-5 0,5 1-3 16,11 3-8-16,10 5-45 15,8-3-46-15,13 0-136 16,14-2-106-16,19 1 193 16</inkml:trace>
  <inkml:trace contextRef="#ctx0" brushRef="#br0" timeOffset="-205402.58">21150 5867 1321 0,'-8'5'116'0,"2"1"62"0,-5-3 4 0,6-3-20 15,-1-1-46-15,7-12-53 0,9-6-12 0,10-6-19 0,-1-5-2 0,5-6 1 0,-2-2 2 0,-8 6 13 16,-3 1 16-1,-11 12 22 1,-9 8 1-16,-12 11-22 0,-1 11-21 16,-11 23-35-16,3 9-7 15,-2 18-3-15,5 4-2 16,12-7-2-16,7-1 1 0,22-17 3 16,6-7 1-16,20-14 2 15,-1-7 1 1,10-12-1-16,3-6-3 15,5-10-73-15,3-3-57 0,8-11 70 16</inkml:trace>
  <inkml:trace contextRef="#ctx0" brushRef="#br0" timeOffset="-204591.59">21988 5438 456 0,'0'0'133'0,"0"-3"152"0,1-3-26 0,-1-7-52 0,5 0-32 0,-4-4-58 0,3 3-11 0,3 0-4 0,-2-1-5 0,6 6-7 16,-1 3-10-16,-2 6-29 15,1 4-16-15,-1 15-24 16,-3 3-7-16,1 13-5 15,-3 1 1-15,-1 4 3 16,-2-4 1-16,0-8 4 16,0-4 2-16,0-11 2 0,0-13 2 15,0-2 17-15,1-12 4 16,2-18-2-16,4-4-1 16,1-11-22-16,7-2-5 15,6 2-5-15,6 6-1 16,3 14-4-1,0 11-2-15,-4 13-3 0,-2 11-2 16,1 15 1-16,-7 3 1 16,1 5-2-16,-7 2 0 15,-1-4 2-15,0-4 1 16,-1-9 9-16,-1-5 3 16,-4-13 3-16,1-9 1 15,1-13 2-15,2-7-1 0,4-7 2 16,-1-1 5-1,3 5 6-15,0 6 0 16,4 14-5-16,-5 8-10 0,4 17-10 16,1 9-3-16,0 10 2 15,4 6-9-15,-1 1-41 16,-1 1-38-16,4-5-135 16,-3-3-90-1,4-10 171-15</inkml:trace>
  <inkml:trace contextRef="#ctx0" brushRef="#br0" timeOffset="-203843.3">22775 5268 1054 0,'4'6'89'0,"7"2"27"0,-1 3-5 0,6 0 11 0,0 0-45 0,9-11 3 0,2 0 13 0,6-13-7 16,-3-9-3-16,-2-6-32 0,2 0-16 15,-14-6-12-15,-7 4 0 16,-12 0 6-16,-11 4 3 16,-11 7 2-16,-7 5-5 0,-9 15-21 15,-5 13-6 1,4 23-11-16,2 11-1 0,10 9 5 15,11 2 1-15,13-7 1 16,6-7 0-16,17-16 3 16,9-7 0-16,8-14 1 15,11-8 1-15,8-14 2 16,1-9 1-16,-2-10 13 16,-2-4 6-16,-10 2 5 15,-5-1 2-15,-9 9-11 16,-4 8-7-16,-9 12-7 15,-2 7-3-15,-6 7-3 16,-5 4-1-16,-2 3 0 16,-6 0 1-16,2 2 1 15,-5-7 3-15,3-2 2 0,3-7 0 16,5-3 0-16,0-8 0 16,2-12-2-16,7-2-1 15,4 0-4-15,3 0-1 0,3 9-4 16,4 2-1-1,1 12-3-15,0 2-1 0,1 13 0 16,-3 3-6-16,-5 3-14 16,-1 1-2-1,-6-3-2-15,2 2 6 16,-9-16 19-16,7-1 5 16,-1-8 7-16,-1-12 2 15,5-7 12-15,0-3 5 16,1-1 8-16,2 7 2 15,-4 7-7-15,-4 5-9 0,1 12-12 16,3 4-5-16,-5 14-6 16,3 10 11-16,4 0-27 15,0 4-46-15,13-9-177 16,8-8-222-16,12-7 254 16</inkml:trace>
  <inkml:trace contextRef="#ctx0" brushRef="#br0" timeOffset="-203566.22">23832 5044 1170 0,'-21'4'95'0,"1"6"49"0,7 17-73 0,-1 1 6 0,8 8-40 0,10 4-11 16,6-10-1-16,10-7 0 15,12-13-2-15,1-9 2 16,6-10 17-16,-1-8 4 15,-5-4 26-15,-3-1 12 16,-12-2 4 0,-6-1 7-16,-13 0-18 0,-12 0-13 15,-15-7-38-15,-7 2-26 16,-6 8-51-16,0 6-20 16,-3 16-67-16,8 8-43 15,6 6-149-15,9-1 176 16</inkml:trace>
  <inkml:trace contextRef="#ctx0" brushRef="#br0" timeOffset="-203071.96">24106 4930 889 0,'32'14'118'0,"-9"5"87"0,-7 3-28 0,-6 10-60 0,-7-4-31 0,-9 4-37 15,-2-2-12-15,-7-8-16 16,4-3-4-16,2-11 6 15,3-5 11-15,1-11 26 16,2-5 6-16,3-12 3 16,0-5-8-16,3-14-24 15,8 1-10-15,13 2-14 0,1 7-4 16,10 15-8 0,-2 6-1-16,3 16-5 15,-1 7-2-15,-7 7 3 16,-3 2 4-16,-3-2 1 15,-1-2 1-15,3-15 2 0,1 0 0 16,0-15 5-16,0 1 3 16,-1-13 15-16,-8-6 12 15,-7 0 38-15,-4-6 15 0,-5-2 19 16,-3 0 0-16,-5 8-39 16,3 6-10-16,2 19-27 15,-3 8-15 1,3 25-7-16,3 15-9 15,1 23-10-15,7 6 0 16,-2 8 3-16,4-1 1 16,1-7 3-16,-5-1-15 0,-1-9-5 15,-8 1-14-15,-15-7-44 16,-7-2 8-16,-14-2-43 16,-13-5-16-16,-16-5-55 15,-13-4-167-15,-13-21 212 16</inkml:trace>
  <inkml:trace contextRef="#ctx0" brushRef="#br0" timeOffset="-202769.42">22374 5816 1709 0,'-6'13'119'0,"-4"11"20"0,-2 17-62 0,4 12 11 0,0 10-67 0,3-1-13 0,13-10 1 0,3-8-33 0,13-20-94 16,1-8-109-16,10-23 109 16</inkml:trace>
  <inkml:trace contextRef="#ctx0" brushRef="#br0" timeOffset="-202308.45">22409 5790 1170 0,'0'4'68'0,"0"-2"104"0,14-5-179 0,6-2 30 0,6-1-24 0,2 6-26 0,7 12-23 0,-7 10-5 16,-1 10 9-16,-2 11 17 16,-12-2 24-16,-4 1 11 15,-7-9 20-15,-2-7 16 0,0-15 51 31,0-8 37-31,1-16 22 0,7-1-13 16,3-11-48-16,8 3-37 16,0 6-40-16,3 8-8 15,5 16-11-15,2 9-1 0,4 19-2 16,5 2 4 0,1-1 5-16,0-11 2 15,-1-19 5-15,-3-7 3 0,-7-21 14 16,-2-12 9-1,-4-17 17-15,-6-7 18 0,-5-20 22 16,-7-2 8-16,-4-11-7 16,-1 2-12-1,-1 24-15-15,-1 19-2 0,3 43-25 16,-5 2-12-16,2 40-28 16,0 12-15-16,1 19 7 15,-2 4-37-15,4 3-103 16,0-6-49-16,0 9 79 15</inkml:trace>
  <inkml:trace contextRef="#ctx0" brushRef="#br0" timeOffset="-201949.37">22857 6055 1393 0,'42'-33'135'0,"-2"-1"105"0,4 4-29 0,-8 8-14 0,-6 5-56 0,-1 6-76 0,-9 3-20 0,-6 11-24 16,-1 0-10-16,-2 10-8 15,-3 6-3-15,0 11-5 16,3 1-1-16,0 6-4 16,1 1 1-16,6-4 0 15,5-7 2-15,6-13 3 16,2-7 3-16,-1-12 5 15,5-8 2-15,-8-10 8 16,-7-3 4-16,-9-2 20 0,-9 0 10 16,-11 2 4-1,-15 1-5-15,-12 11-36 16,-5 3-24-16,-2 8-69 16,5 4-49-16,16 2-175 15,13 8 171-15</inkml:trace>
  <inkml:trace contextRef="#ctx0" brushRef="#br0" timeOffset="-201056.23">23972 6174 788 0,'0'-4'173'0,"-3"-3"85"0,-2-5-31 0,2-2-16 15,0-5-74-15,-7 1-11 0,-2 3-25 0,-4 0-15 0,-8 9-38 16,5 6-22-16,-1 16-29 15,-2 6-23-15,9 13-28 16,2 1-8-16,10-6-16 16,9-3 11-16,6-13 26 15,11-6 13-15,0-13 23 16,0-3 13-16,2-17 23 16,-5-2 14-16,-4-11 35 15,-4-3 5-15,-1-9 17 16,-4-7-10-16,-7-12-12 0,-2 2-9 15,-8-2-34 1,1 12 5-16,1 26 1 16,0 13-13-16,1 34-12 0,-3 17-14 15,3 22-26-15,-3 10 5 16,7 6-16-16,1-5-6 16,9-9-13-16,7-8-8 0,11-16 23 15,3-12 10 1,5-14 16-1,-5-7 11-15,1-7 8 0,-4-9 4 16,-3-9 9-16,-4-4 11 16,-2-2 18-16,-6 2 5 15,-9 12-1-15,-3 17-10 16,-8 0-31-16,1 22-11 0,-3 11-12 16,1 8-13-16,9 2-39 15,6-9-38-15,11-12-128 16,8-7-122-16,10-19 196 15</inkml:trace>
  <inkml:trace contextRef="#ctx0" brushRef="#br0" timeOffset="-200902.19">24182 5810 1527 0,'-35'-27'90'0,"5"7"65"0,13 3-85 0,7 1-47 0,7 5-38 0,10 0-131 0,5 8 93 16</inkml:trace>
  <inkml:trace contextRef="#ctx0" brushRef="#br0" timeOffset="-199827.99">24605 5919 995 0,'-3'0'163'0,"-5"0"116"0,-8-6-2 0,-8 6-74 0,2 0-52 16,-8 6-67-16,5 3-26 0,0 1-43 0,3-1-8 16,9 1-11-16,7 2-5 0,18 3-6 15,9 0 2-15,14 4 4 16,2-1 3-16,6 1 6 15,-4 3 3 1,-7 0 4-16,-4 3 1 16,-18 0 4-16,-9 0 2 0,-16-1 0 15,-11-3-1-15,-11-1-16 16,-4-4-16-16,-5-2-45 16,2-4-37-16,4-9-98 15,9-1-124-15,-1-22 183 16</inkml:trace>
  <inkml:trace contextRef="#ctx0" brushRef="#br0" timeOffset="-199622.45">24718 5441 1326 0,'33'8'143'0,"-10"25"62"0,-1 11-1 0,-14 30-57 0,-7 7-36 0,-12 6-34 0,-5 1-11 0,-7-3-40 15,-1-3-12 1,5-3-17-16,-2-7-34 16,7-8-129-16,0-11-131 15,13-12 153-15</inkml:trace>
  <inkml:trace contextRef="#ctx0" brushRef="#br0" timeOffset="-199354.99">25094 5944 1048 0,'-2'0'7'0,"-10"7"95"0,-18 16 143 0,-10-1-31 0,-12 10-6 0,-6-1-55 0,4-5-49 0,10 0-10 0,19-8-39 0,9 2-14 0,24 1-21 0,15 1-15 0,20 1-3 0,15 1-1 0,9 0-34 16,-1-4-45-16,-3 1-112 15,-8 2 102-15</inkml:trace>
  <inkml:trace contextRef="#ctx0" brushRef="#br0" timeOffset="-196726.34">19252 13970 393 0,'-5'1'140'0,"-4"-1"144"0,-1-3-73 0,6-2-51 0,-6 1-29 0,5-4-25 0,-1 1-17 15,4 1-35-15,2 3-15 16,10-6-21-16,4 1-8 15,10 0-8-15,7-2 1 16,26 7 4-16,16-2 1 16,34 5 2-16,3-1 1 15,18-1-3-15,11 1-2 16,36-6-2-16,10 0-1 16,53-6 2-16,11 0 2 15,18-6 7-15,28-1 3 0,0-5 20 16,19-5 5-16,-2 0 16 15,-11 0 9-15,-9-2-12 16,-35 2-5-16,-17 5-18 16,-32 1-8-16,-48 7-5 15,-26-2-10-15,-60 6-120 16,-25 7-359-16,-25 6 293 16</inkml:trace>
  <inkml:trace contextRef="#ctx0" brushRef="#br0" timeOffset="-196094.4">20359 14314 1185 0,'-1'3'133'0,"1"1"125"0,1 1-60 15,6 5-46-15,-1 1-30 0,2 6-59 0,0 7-26 0,1 13-30 16,2 14-6-16,11 15-3 16,1 8 0-16,-3-1-7 15,2-2-45 1,2-13-132-16,-5-9-123 0,-2-17 150 16</inkml:trace>
  <inkml:trace contextRef="#ctx0" brushRef="#br0" timeOffset="-195888.53">20397 14405 1378 0,'-6'-32'168'0,"3"6"114"0,4 7-94 0,4 6-33 0,14 2-51 16,-2-2-19-16,21 1-40 15,5-6-14-15,15 3-19 16,4-6-5-16,-4 4-9 0,2 1-35 15,-6 7-127-15,-5 2-136 16,-10 7 152 0</inkml:trace>
  <inkml:trace contextRef="#ctx0" brushRef="#br0" timeOffset="-195722.4">20533 14596 1487 0,'14'8'114'0,"8"-5"102"0,7-5-110 0,7-6 0 0,-3-4-38 16,3-2-32-16,2-2-103 15,3 0-76-15,10-1-279 16,9-2 233-16</inkml:trace>
  <inkml:trace contextRef="#ctx0" brushRef="#br0" timeOffset="-195607.1">21192 14459 724 0,'11'23'215'0,"-1"4"212"0,-9 8-140 0,-1 4-38 0,-1 1-72 0,-7-6-39 0,3-12-77 0,1-6-35 0,4-16-136 0,-4-11-52 0,15-28 77 16</inkml:trace>
  <inkml:trace contextRef="#ctx0" brushRef="#br0" timeOffset="-194993.3">21213 13990 1522 0,'-13'13'95'0,"2"-2"48"0,5-5-84 0,1-1-79 0,2-5-49 0,6-8-77 0,7-3-41 0,12-2-70 15,6 4 19-15,2 9 74 16,5 6 69-1,-7 16 199-15,-1 7 54 16,-6 10 74-16,-7 5 7 16,-3 5-39-16,-3 5-25 15,3 4-64-15,0 8-35 16,8 2-53-16,3 2-9 16,11-12-12-16,6-8-2 0,12-18 0 15,1-16 2-15,-2-19 28 16,-2-18 16-16,-6-15 26 15,-7-8 12-15,-5-5 1 16,-6 0-3-16,-18 8 9 16,-6 5 0-16,-8 17-14 15,-9 6-10-15,-1 16-42 16,-2 15-19-16,10 21-20 16,3 8-5-16,8 7 3 15,10-2 4-15,16-19-1 0,9-9 1 16,16-32 5-16,2-11 3 15,-4-22 10-15,6-5 3 16,-9-11 2 0,0 1 3-16,-7 2 2 15,-13-3 2-15,-4 18-1 0,-9 7-4 16,-3 20-15 0,0 12-10-16,8 15-6 0,5 12 0 15,4 11 8-15,6 3 8 16,-11 2 3-16,-4-2 2 15,-8-4 5-15,-6-3 1 0,-10-3 4 16,-9-4 1-16,-14-8-23 16,-10-3-36-16,-19-15-103 15,-6-7-40-15,-19-11 87 16</inkml:trace>
  <inkml:trace contextRef="#ctx0" brushRef="#br0" timeOffset="-194176.23">19627 15567 508 0,'7'-6'156'0,"-6"3"122"0,1 1-31 0,1 1-19 0,-5-1-23 0,-1 2-11 0,0 0-32 0,-5-5-18 0,7 2-44 15,1 2-18-15,-5-3-37 16,2 6-12-16,-2 12-21 15,5 8-9-15,2 13-9 16,-1 12-3-16,9 13-1 16,-2 3-3-16,7-9-1 15,-4-4 1-15,4-23 0 16,-3-14 5-16,2-18 2 0,1-14 2 16,-3-22 3-16,1-12 1 15,-1-18 5-15,0-5 2 16,-8-3 5-1,4 0 1-15,-6 11-2 16,-1 7 0-16,1 26-9 0,-1 16-2 16,4 26-5-1,0 16-1-15,3 18-1 0,0 10 3 16,4-2 1-16,1-8 1 16,7-15-4-16,-1-13-2 15,5-16 1-15,1-11 4 0,8-23 7 16,2-8 9-16,6-17 18 15,0-7 4-15,-9 4 13 16,-1 10-1-16,-10 20-10 16,-2 16-5-16,-8 21-7 15,-7 15-7-15,1 37-8 16,0 17-2-16,-5 23-7 16,0 6 1-16,-2-1-40 15,-1-6-24 1,8-12-84-16,6-10-63 0,11-21 118 15</inkml:trace>
  <inkml:trace contextRef="#ctx0" brushRef="#br0" timeOffset="-193785.58">20546 15477 1252 0,'-11'19'116'0,"0"11"78"0,-1 0-82 16,3 13-66-16,0 1-22 0,5-3-20 0,4-3-1 0,7-15-1 0,4-7 0 0,3-14 26 16,5-5 11-16,1-16 16 15,4-3 13 1,-10-11 3-16,0-1-2 16,1 8 8-16,-3 5-7 15,-1 12-24-15,2 9-12 16,0 11-26-16,1 6-8 15,8 7-2-15,0 4 2 0,3 2 2 16,0-2 0 0,-4 6 3-16,-4-3 3 15,-14 5 11-15,-9-4 16 16,-19 1 20-16,-7-3 4 0,-18-2 0 16,-1-2-12-16,-4-8-21 15,-2-10-12-15,7-8-55 16,3-8-26-16,12-12-108 15,14-2-31-15,31-6 110 16</inkml:trace>
  <inkml:trace contextRef="#ctx0" brushRef="#br0" timeOffset="-193557.55">21303 15261 1440 0,'0'0'157'0,"0"11"128"0,3 13-71 0,-3 17-73 0,-2 14-47 0,1 16-59 0,-4-5-21 0,2-1-49 16,3-13-52-16,3-14-127 15,3-8-197-15,5-14 231 16</inkml:trace>
  <inkml:trace contextRef="#ctx0" brushRef="#br0" timeOffset="-193306.59">21085 15246 1478 0,'13'-24'124'0,"10"2"100"0,6 4-36 0,13 6-30 0,14 2-20 0,8 10-52 15,6 5-22-15,2 14-19 0,-2 9-13 16,-20 12-9-16,-10 6-3 16,-26 7-13-1,-17 1-5-15,-27 1-5 0,-18 2-21 16,-21 0-30-16,-7 1-22 16,0-8-63-16,7-10-45 15,26-17-110-15,7-16 152 16</inkml:trace>
  <inkml:trace contextRef="#ctx0" brushRef="#br0" timeOffset="-193033.83">21781 15400 1040 0,'-3'30'112'0,"1"6"73"0,-4-1-86 0,1 0-2 0,5-8-49 0,3-9-2 0,11-8 10 16,4-13 17-16,9-18 25 16,1-4 5-1,7-13 17-15,-4-3 3 0,-4-5 9 16,-5 4-3-16,-17 1-11 16,-5 6-14-16,-17 10-28 0,-10 4-21 15,-11 14-44 1,2 2-28-16,-1 13-72 0,9 6-58 15,11 6-89-15,5-2 116 16</inkml:trace>
  <inkml:trace contextRef="#ctx0" brushRef="#br0" timeOffset="-192792.56">22443 15182 1194 0,'-6'-7'242'0,"-2"-3"264"0,-14 2-287 0,-5 5-29 0,-11 6-93 16,1 13-34-16,-11 22-47 15,9 11-13 1,12 14-14-16,18 0-4 16,21-10 0-16,18-10-2 0,13-16-9 15,7-7-24-15,-6-13-52 16,1-7-46-16,-9-8-142 15,-6-13 164-15</inkml:trace>
  <inkml:trace contextRef="#ctx0" brushRef="#br0" timeOffset="-188641.97">19050 8602 1007 0,'8'4'127'0,"-7"4"85"16,1 2-33-16,4 5-55 0,-6-2-33 0,5 1-25 0,8 0-8 0,7-4-9 0,5 1-1 15,9-6-8-15,5 2-8 16,18-3-15-16,9 7-3 0,24-3-2 15,6-1-1-15,23 4-1 16,0-6-4-16,12 3-6 16,21-6 0-1,12-2-4-15,5 0 0 0,17-5 1 0,5-5 0 16,-3 3 4 0,4-1 2-16,0 1 0 15,-15 4 1-15,-10 5-1 16,-10 1 0-16,-28 5 1 15,-3-2 2-15,-12 0 0 16,-10 4 2-16,-28-4 2 0,-18 4 0 16,-25-2 4-16,-14-2 1 15,-10-3 4-15,-7-3 1 16,0 0 4-16,4-3 0 16,-5-7-1-1,-4-5-1-15,-3-7-2 16,1-7 0-16,-6-10-3 15,-1-4-3-15,-1-28-1 0,0-9-4 16,1-34 2-16,-1-15 6 16,8-22-7-16,-1-15 2 0,6-15-4 15,8 2-6 1,-8 8 7-16,3 8-1 16,-6 24 0-16,-3 15 0 0,-1 31-7 15,-2 23-2-15,-5 36-16 16,-4 13-12-16,-2 15-36 15,-4 4-21-15,8 10-54 16,2-2-42-16,6 7-134 16,8 1 172-16</inkml:trace>
  <inkml:trace contextRef="#ctx0" brushRef="#br0" timeOffset="-187238.27">19473 8146 576 0,'3'-3'110'0,"0"-2"159"0,-3 0-75 16,2 0-4-16,-1 2-32 0,2-3-59 0,4 4-23 0,-6 2-29 0,2 8-12 0,1 8-21 15,-1 8-8 1,-2 10-4-16,1 3-1 0,-2 0 0 15,3 0-1-15,5-10 2 16,-5-7 1-16,5-9 2 16,0-9 4-16,-3-10 7 15,-1-6 5-15,-2-16 14 16,1-7-1-16,8-5-5 16,2-1-6-16,3 5-14 15,-1 7-1-15,3 17-4 16,-3 3-2-16,4 14-5 15,2 9-3-15,-4 9-2 16,-3-2-3-16,5 1-3 16,0-1 1-16,-3-6 4 0,1-4 7 15,-6-7 5-15,1-2 2 16,-3-13 2 0,-4-4-1-16,6-8-1 15,-6-7-1-15,7-1 0 16,-1-3 0-16,3 9 0 15,-1 6 2-15,1 15-5 0,4 9-2 16,-4 23-3-16,0 8-1 0,6 17 2 16,-1 2 2-1,7-1-48-15,0 0-63 16,6-14 65-16</inkml:trace>
  <inkml:trace contextRef="#ctx0" brushRef="#br0" timeOffset="-186495.66">20299 8081 789 0,'0'8'39'0,"0"3"100"0,2 0-58 0,4-5 27 0,2 2 22 0,8-8-22 0,3-1-6 0,-2-9-16 15,1 1-12-15,1-7-32 16,-5-1-7-16,0-7 10 16,-1 3 2-16,-9 4 6 15,1 1 7-15,-16 1-19 0,-2 7-6 16,-7 8-17-16,-7 4-11 0,-3 22-11 31,-3 8-3-31,1 9-3 16,6 4 1-16,15 2-2 15,7-9 0-15,11-10 3 0,9-4 0 16,9-11 5-16,5-8 2 16,-2-8 3-16,2-10 1 0,5-16 3 15,3-6 2 1,9-3 16-16,-3 2 6 0,-3 8 3 16,-5 2-1-1,-13 16-17-15,-6 7-1 0,-11 10-8 16,-4 7-1-16,-7 4 0 15,-1-1-5-15,-7 5 3 16,1-2-1-16,2-6 1 16,4-4 1-16,6-12 1 15,-5-1-1-15,11-17-1 16,1-2-3-16,13-12-1 16,5-1-2-16,10 6 3 15,0-3 0-15,1 13 2 16,0 5 1-16,-4 8-3 15,-4 8-1-15,-10 7-3 16,-6 1 1-16,-7 4-3 0,3 3-14 16,-5-5 2-1,5-4-1-15,-2-6 6 0,2-4 14 0,6-12 5 32,4-4 1-32,1-9 5 15,-4-5 2-15,3 1 4 16,2 2 0-16,2 12-2 15,-6 4-5-15,0 14-8 16,-3 6-3-16,-2 17-3 0,1 0 2 16,-2 11-15-16,-2 2-36 0,4-6-108 15,-1-3-123-15,10-11 148 16</inkml:trace>
  <inkml:trace contextRef="#ctx0" brushRef="#br0" timeOffset="-185634.62">21268 8004 999 0,'-1'-2'73'0,"1"12"43"0,-2 2-39 0,5 12-6 0,2 3-30 0,3 0-24 0,6-1 0 0,5-5 17 16,5-7 9-16,-2-12 32 15,6-5 13-15,-6-13-3 0,0-3-4 16,0-8-5-16,-9 2-2 16,-10-2 2-16,-3 2 1 15,-20 0-20 1,-1 1-14-16,-15 8-27 0,-2 5-16 16,-2 14-52-1,4 8-19-15,11 3-32 16,9 2-14-16,16-5-22 0,11-6 1 15,19-13 29-15,10-1 19 16,10-7 60-16,5 5 20 0,4 9 11 16,-6 1 4-1,-9 7 22-15,-4 5 5 16,-18 2 5 0,-6 1 2-16,-11 2-16 0,-5-2 0 0,-13-6-3 15,-1 0-3-15,0-4-3 16,-1-4-4-16,11 0-10 15,4-6 0-15,12-3-1 16,9-3 3-16,6 0 16 16,-1-2 8-16,7-2 5 15,-3-3 3-15,-1 2 6 16,2 1-6-16,-2-3-6 16,-1 3-6-16,-1 2-15 15,-2 5-1-15,-9 2-1 16,-3 2 1-16,-5 2 5 15,1 0 3-15,-4-3 7 16,4 1 4-16,-4-4 18 0,3-6 13 16,-7 0 32-16,-1-6 11 15,-3 1 1 1,-5 1-7-16,5 5-26 0,-3 7-13 16,1 9-30-1,4 9-11-15,-3 16-13 0,0 4-4 16,4 20 3-1,4 5 0-15,3 11-1 0,4 8-1 16,-2 9 2-16,-6 6 0 16,-9 8 0-16,-10-1-24 15,-12-4-62-15,-10-3-34 16,-9-14-66-16,-1-8 4 0,-2-15 56 16,-1-10 38-16,-7-24 89 15,4-10 72-15,4-31 69 16,12-17-3-16,36-32-37 15,20-6-54-15,45-12-70 16,11 6-4-16,18 7 16 16,4 8-25-16,2 8 28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2T17:48:32.51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4-02T17:49:20.126"/>
    </inkml:context>
  </inkml:definitions>
  <inkml:trace contextRef="#ctx0" brushRef="#br0">2537 11860 701 0,'-3'0'73'0,"2"-2"51"0,2 4-56 0,-1 1-15 0,0 6 13 0,-3 4 12 15,0 0 0-15,1-1-12 0,2-6-27 0,4 4-14 0,7-7-13 16,0-3-2-16,4 2 8 16,-2-2 8-16,4 6 19 15,-2-1 10-15,3 4 10 16,-3 2 1-16,-1 2-7 15,2-1-1-15,4-1-8 16,5-1-3-16,10-2-9 16,8 0-7-16,7-5-13 15,4 0-6-15,10 3-8 16,11-3-3-16,11 4-3 16,14-1-2-16,13 2-2 0,4 3 0 15,5 3 0-15,-1 5 0 16,19 6 2-16,7-7 5 0,9 1 6 15,2-12 4 1,13-11 9-16,5-9-1 0,6-14 13 16,2 1 4-16,1-6-2 15,-7 0 0-15,-11 7-17 32,1-2-6-32,-25 7 2 0,-3 3-60 15,-12-9 37-15</inkml:trace>
  <inkml:trace contextRef="#ctx0" brushRef="#br0" timeOffset="7159.07">7278 9718 268 0,'-3'5'109'0,"-5"3"102"0,3-2 20 0,-1-1 6 0,3-2 11 0,0-3-11 15,-4 0-35-15,3-3-24 16,0-8-57-16,-3 0-31 0,5-5-50 15,-1 3-15-15,3-1-13 16,0 0-3-16,1 3 1 16,3 1-1-16,-1 6-1 15,-3 4-2-15,3-4-1 16,-2 3-1-16,-1 1 0 16,0 0-1-16,-7 5-2 15,3-1 1-15,-2 6-2 16,3-2 0-16,1 3 1 15,1 0 0-15,-1 0-1 16,2 1 3-16,0 3 4 16,0-1 3-16,2 5-2 15,-1-2-2-15,10 8 0 16,2 2-6-16,11 0 0 16,6-2 0-16,8-11-2 15,1-1 1-15,4-11 3 0,-4-6 7 16,-6-10 10-16,-8-2 5 15,-15-9 6-15,-4 2-3 16,-9 0-11 0,-8 5-3-16,-11 3-6 0,-7-2-2 15,-8 6-3-15,-4 3-2 16,-2 8-3 0,-1 11-3-16,4 19-4 0,4 17-1 15,9 20 0-15,7 8 1 16,7 10 3-16,5 4 1 15,16-6 2-15,5-5 1 16,9-23 1-16,11-9 0 0,5-26 1 16,3-7 1-16,8-18 0 15,1-11 2-15,-1-20 0 16,-6-13 1-16,-2-8-1 16,-5-4 1-16,-6-1 0 15,-2 7 0-15,-17 8 2 16,-3 10 0-16,-8 17 0 15,0 17-1-15,-1 1-4 16,-7 21-2-16,6 16-3 16,1 7 1-16,4 6 1 15,10 5-1-15,7-5 1 16,2-4-1-16,8-14 1 16,6-8 1-16,1-17 2 15,-1-5 1-15,5-7 3 16,-2-5 0-16,-9-1 1 15,4-3 1-15,-17-1 1 0,-5 1 2 16,-12-7 0 0,-4-1 1-16,-14-6-2 0,-1-2-1 15,-3-2 3-15,7-3-3 16,5 4-2-16,10 5-3 16,11 14-6-16,3 3-1 0,13 8-1 15,6 3 4-15,0 0 0 16,1 0 1-1,-4 0 1-15,1 0 0 0,-10 3 1 16,4-2 1 0,-11 4 2-16,-4-3 2 0,-1-4 1 15,-7-1 7-15,-1-7 0 16,-2-7 4 0,-4-2 4-16,-3-3-5 15,-3 6-1-15,-2 4-5 0,1 5-4 16,-3 7-2-16,3 13 0 15,-1 9-3-15,5 13-2 16,4 3-1-16,5 4-2 16,9 1-1-16,12-4-1 15,0-6 1-15,6-12 0 16,2-9 3-16,0-8-5 0,0-4 3 16,0-4 1-16,-8-5 0 15,-3-4 6 1,0-1 0-16,-5-3 0 0,0-2-1 15,-1 3-2-15,0 2 0 16,-1 3-2 0,-4 5 0-16,0 4 0 0,-3 2 0 15,-2 2 0-15,0 4 1 16,-3-5 0-16,0 4 0 16,0-5 0-16,3 0-2 15,7-11 0-15,1-8-1 16,5-4 1-16,7-3 0 15,2 7 0-15,1 4 1 0,-6 11-1 16,2 8-1-16,-9 11 1 16,-2 4 1-16,-6 11 0 15,-4 5 0-15,-1 11 0 16,3-1-2 0,-3 14 0-16,4 5-2 15,2 14-13-15,3 2-22 0,-2 7-50 16,-4-5-12-16,-16-10-4 15,-9-7 23-15,-9-16 54 16,-9-11 18-16,-6-22 32 16,-3-13 25-16,8-22 37 0,0-19 9 15,18-28-2 1,13-10-20-16,28-14-26 16,16 0-10-16,31 2-15 15,20 9-3-15,15 7-14 16,2 5-14-16,-6 11-95 15,-10-4 120-15,-11-19-46 0</inkml:trace>
  <inkml:trace contextRef="#ctx0" brushRef="#br0" timeOffset="7926.39">9715 9461 886 0,'-3'3'141'0,"-3"10"134"0,0 9-17 0,6 16-56 0,-2 14-32 0,2 14-69 0,2 10-33 0,-2 10-42 15,0-4-14-15,0-4-4 16,0-4-1-16,3-11-47 15,-3 0-70-15,5-9 65 16</inkml:trace>
  <inkml:trace contextRef="#ctx0" brushRef="#br0" timeOffset="8328.08">9908 9844 1356 0,'1'-1'124'0,"3"9"65"0,-4 15-84 0,3 7-42 0,0 16-40 0,-1 1-10 0,9-1-10 0,1-2-2 15,7-16-2-15,8-9 0 16,6-12 1-16,-1-7 5 0,1-11 15 16,-10 0 9-1,-5-7 24-15,-6 7 4 16,-1 10-3-16,2 2-8 15,-2 23-30-15,3 0-7 0,-1-2-9 16,1 1-3-16,8-10 3 16,-1-5 0-16,2-15 17 15,-1-5 20-15,-3-10 39 16,2-10 14-16,-10-7 20 16,-5-1-4-16,-6-1-12 15,-4-4-9-15,-8 2-32 16,0 2-15-16,-4 10-29 15,2 10-8-15,0 12-36 16,-1 7-53-16,3 2-162 16,4-6 144-16</inkml:trace>
  <inkml:trace contextRef="#ctx0" brushRef="#br0" timeOffset="13092.96">17862 11776 796 0,'-19'0'94'0,"0"-2"71"0,-4 2-16 0,-3 2-43 0,3 3-11 0,-1-2-11 0,5 3-7 15,8 1-8-15,2 2-11 0,16-1-22 16,12 3-3-16,19 3 15 16,21 3 22-16,34-1 34 15,33 3 5-15,49 0-13 16,17-5-20-16,48-7-37 15,2-7-12-15,29-7-17 16,8-7-2-16,-31-8 0 16,7-3 0-16,-48-4 3 15,-21-4-54-15,-34 0 32 16</inkml:trace>
  <inkml:trace contextRef="#ctx0" brushRef="#br0" timeOffset="15037.6">21636 10347 346 0,'14'-14'125'0,"-1"0"125"0,-2 1-38 0,-2 2 16 0,-4 5-25 0,6 1-29 0,-8 4-39 16,6 1-13-16,-7 0-19 15,0 1-2-15,5 9-5 16,-5-6-5-16,0 9-4 16,-1 1-4-16,-1 8-1 15,0 2-9-15,0 3-21 16,-5 9-8-16,-4 3-21 15,-4 12-3-15,-10 9-6 16,-4 11-3-16,-13 22-4 16,-10 11-1-16,-10 33-4 15,3 8-1-15,2 2 0 0,6-15 1 16,14-32-1 0,9-20 2-16,10-22-3 15,5-15-7-15,8-19-54 0,3-21-46 16,0 0-126-16,4-19-129 15,9-15 201-15</inkml:trace>
  <inkml:trace contextRef="#ctx0" brushRef="#br0" timeOffset="16142.14">21945 10883 826 0,'11'-4'166'0,"-2"1"192"0,4 4-195 0,-3 7-11 16,-3 8-58-16,-3 6-28 0,-4 8-33 0,0 5-9 0,-4 1-12 16,-3-3-4-16,2-3-2 15,2-5 0 1,1-14 5-16,2-8 4 16,-6-1 16-16,4-13 5 0,2-11 3 15,3-8-3-15,8-8-15 16,10-1-6-16,4-1-5 15,5 5-2-15,8 13-3 16,0 5-2 0,0 15-4-16,0 4-4 15,-10 12-1-15,-3 7 1 0,-11-1 1 16,-3 4 2-16,-6-2 2 16,1-3 2-16,-2-10 3 15,3-1 2-15,-5-16 2 16,6-4 0-16,5-15 0 15,-1-1-2-15,9-9-3 16,-2 7 0-16,3 5 2 16,1 5 0-16,-5 16 0 0,2 4-1 15,-6 16-7-15,1 8-1 16,-4 12-1-16,1 4 3 16,1 2-54-16,1 4-35 15,10-11-163 1,3-4-192-16,6-26 258 0</inkml:trace>
  <inkml:trace contextRef="#ctx0" brushRef="#br0" timeOffset="16849.45">22873 10847 1213 0,'-2'2'84'16,"-1"1"46"-16,-5 3-37 0,6 5-7 0,2-6-13 0,7 3-2 0,8-3 1 0,8-7-4 0,5 0-10 0,3-10-11 16,3-5 2-16,-6-4 7 0,-4-3 2 15,-7 1 3 1,-4-1-2-16,-9 5-1 16,-8-1 0-16,-12 2-14 15,-6 4-11-15,-11 8-21 16,-4 7-9-16,-10 18-12 0,3 7-3 15,-2 16-2-15,8 5 1 16,19 7 5 0,5-2 2-16,16-11 4 0,9-6 2 15,16-13 2-15,6-8 2 16,14-14 2 0,3-2 2-16,4-15 0 15,-3-2 1-15,-2-4-1 16,-7-3 0-16,2 4-3 0,-3 3-1 15,-8 7-1-15,-3 2-1 16,-14 10-2-16,-6 8 0 0,-10 3-4 16,-7 5 0-16,-1 1 1 15,-1 4 0-15,0-5 3 16,7-4 0-16,2-10 1 16,0-1 3-16,8-15 1 15,4-8 1-15,14-8 2 16,4 0-2-1,1-1-3-15,4 7-2 16,-8 13-3-16,-2 1-1 0,-5 12-3 16,-2 3-1-16,-6 7-3 15,-1 3-3-15,2 2-1 16,-2-3 4-16,3-8 4 16,2-1 5-16,6-13 4 15,3-8 2-15,5-12 1 16,7-7 1-16,-6-2-1 15,4-1-2-15,-2 14-4 16,-6 7-1-16,1 21-8 0,-2 15-3 16,-3 14-6-16,-4 13-75 15,-5 3-105 1,5-2 115-16</inkml:trace>
  <inkml:trace contextRef="#ctx0" brushRef="#br0" timeOffset="17588.43">22060 11770 415 0,'0'6'79'0,"-3"0"137"0,1-1-18 0,2 1 38 0,2-4-9 15,-1-2-38-15,1-6-11 0,1-1-14 0,2-7-11 16,0-8-35-16,-4-2-18 16,-1-6-33-16,2 2-16 0,-5-3-21 15,-2 4-9-15,-8 9-11 16,-4 4-8-16,-4 14-17 16,-2 5-6-16,-4 22-5 15,0 9 3-15,5 14 8 16,0 4 2-16,17-3 1 15,4-4-1-15,10-20 0 16,10-10 2-16,6-14 7 16,4-9 3-16,5-18 9 15,-2-3 5-15,3-14 9 16,-4 2 10-16,-2-2 12 16,-4 8 1-16,-14 11-7 15,-8 19-10-15,2 1-25 0,-10 16-4 16,-4 26-9-16,-2 7 1 15,0 7 2-15,6-2-22 16,6-14-61-16,10-9-38 0,16-17-99 31,11-12-68-31,14-23 170 16</inkml:trace>
  <inkml:trace contextRef="#ctx0" brushRef="#br0" timeOffset="17775.72">22633 11571 1075 0,'-8'-2'194'0,"-8"2"126"0,-20 10-97 0,-2 6-44 0,-8 12-70 0,4 7-18 0,7 12-51 0,-5 5-19 0,15 6-27 16,8-1-4-16,17-6-18 16,12-12-24-16,15-14-46 15,3-12-38-15,16-13-158 16,1-14 173-16</inkml:trace>
  <inkml:trace contextRef="#ctx0" brushRef="#br0" timeOffset="17977.41">22920 11568 1438 0,'-38'-2'153'0,"-9"7"101"0,2 11-37 0,-3 12-78 0,3 8-48 0,11 13-58 16,1 7-17-16,15 0-16 0,7 1-3 0,21-14-6 16,5-4-12-16,19-15-18 15,3-10-72-15,9-11-117 0,5-9-146 16,2-27 183-16</inkml:trace>
  <inkml:trace contextRef="#ctx0" brushRef="#br0" timeOffset="18710.34">23070 11705 721 0,'0'11'131'0,"1"-3"60"0,7-2-31 0,8-6 5 0,4-8-70 0,4-6-13 0,9-9 5 16,-3-1 4-16,-5-1 2 15,1-1 1-15,-15 9 9 16,-10 1 8-1,-20 4 2-15,-3 2-16 0,-12 9-40 16,-3 2-22-16,4 21-35 16,-5 7-7-1,5 16-13-15,8 8 0 0,14 0 4 16,8-4 3-16,19-14 5 16,10-4 2-16,9-18 4 15,3-8 2-15,1-15 5 16,-1-9 3-16,6-8 2 15,2-9 7-15,5-5 1 16,-1 0 0-16,2-1 0 0,0 8-7 16,-8 9-5-16,1 11-2 15,-19 9-4-15,-7 10-3 0,-8 9-3 16,-11 5-2 0,-11 11 2-1,-4-2 1-15,-22 2 3 0,-4 4 2 16,-3-8 3-16,-3 1-1 15,9-2-3-15,10-6-3 16,12-6-5-16,8-4-3 0,20-4-1 31,11-2 1-31,16-3 5 0,7-9 5 0,15-9 4 16,2-7 3 0,0-9 11-16,-3-1 5 15,-14-1 12-15,-2-2 3 0,-11 3-1 16,1-1-3-16,-17 7-3 15,-1 6-6-15,-10 7-11 16,-6 13-8-16,2-3-18 16,1 18-3-16,5 12-1 15,1 6 5-15,7 8 11 16,1 1 1-16,9-1 3 16,0-2 1-16,-5-6 3 15,-9-2 3-15,-15 2 9 16,-14-4 4-16,-13 1 5 15,-8-1 1-15,-14-4-8 16,-2-6-4-16,-7-13-25 16,-4-3-29-16,-15-14-87 15,-10-6-48-15,-22-26 84 16</inkml:trace>
  <inkml:trace contextRef="#ctx0" brushRef="#br0" timeOffset="24077.32">6481 13875 668 0,'-1'10'69'0,"-1"-1"57"0,5-3-1 0,2 4 4 0,5-5 26 0,1-2 3 16,4-5-37-16,9-1-9 0,6-10-29 0,6 1-13 15,18-4-20-15,6-1-10 0,14 2-17 16,7 8-5 0,31 2-4-16,18 5 0 15,49 6 1-15,15-1 2 16,41 0 7-1,5-1-5-15,3-4-3 0,14 3-4 16,-27 12-4-16,-11 7 17 16,-9 8-17-16</inkml:trace>
  <inkml:trace contextRef="#ctx0" brushRef="#br0" timeOffset="25662.89">16546 13361 108 0,'-1'3'5'0,"-2"5"-4"0,1-2-1 0</inkml:trace>
  <inkml:trace contextRef="#ctx0" brushRef="#br0" timeOffset="26071.26">16311 13479 759 0,'-15'-1'82'0,"-8"-1"64"16,3 2-22-16,-1 2-31 16,1 1-13-16,6 3-10 15,0-4-5-15,4-2-1 0,9 0 1 16,1 0-10 0,-2 6-5-16,5 3-5 15,2 4 1-15,0 1 1 16,4 5-5-16,4-1-11 15,2-3 0-15,6 4 5 16,1-3 1-16,13-3 4 0,3 2-4 16,17-2-8-1,8-2 1-15,30-6-1 16,22 0 0-16,32-5-4 0,9-4-2 0,29 4-3 16,10 0-4-1,2 5 0-15,9 3-3 16,2 5-5-16,-16 4 1 0,-18-3 1 15,-13-1-2-15,-40-5-39 16,-18-2-47-16,-24-6 42 16</inkml:trace>
  <inkml:trace contextRef="#ctx0" brushRef="#br0" timeOffset="33833.54">942 14872 1212 0,'0'-3'47'0,"4"-1"11"0,-4 4 80 0,-4-1-4 0,1 6-1 0,-1 1-22 15,-3 11-44-15,4 9-19 0,0 13-23 0,1 7-13 0,2 9-9 0,2 3-2 16,3-3 2-16,3 2 0 0,-2-5 12 0,3-3-39 16,1-9-113-16,-1-7-137 0,9-32 129 15</inkml:trace>
  <inkml:trace contextRef="#ctx0" brushRef="#br0" timeOffset="34172.82">1233 14828 1218 0,'0'14'62'0,"-5"6"-2"0,2 9-5 16,-2 7-44-16,4 8-4 0,2 2-4 0,4-4-1 0,14-4-2 0,6-5-1 0,7-18-2 0,4-3 3 15,0-15 21-15,-7-6 20 0,-6-7 33 16,1-3 9-16,-10-3 12 0,-8-5-7 16,1 0-7-16,-9-4-7 15,-6-6-22 1,7 1-12-16,-10 1-22 0,4 5-6 16,-4 7-1-16,-1 5-4 15,-1 15-4-15,-1 3-3 0,-5 8-17 16,-2 10-29-16,-2 7-147 15,-1 2 124 1</inkml:trace>
  <inkml:trace contextRef="#ctx0" brushRef="#br0" timeOffset="34524.57">1674 14798 367 0,'-9'12'122'0,"-4"1"99"0,4 6-107 0,-4 1-24 0,10 10-63 15,3 5-10-15,6 3-17 0,10 0 15 0,6-2 9 0,7-6 9 0,5-14 33 0,4-10 14 0,5-17 48 0,3-14 18 0,-9-13 6 16,-3-2-11-16,-14-5-26 16,-7 4-15-16,-21 3-17 15,-13 3-12-15,-18 5-27 16,-12 3-9 0,-1 16-29-16,2 7-23 0,6 7-112 15,6 19-60-15,13 13 92 16</inkml:trace>
  <inkml:trace contextRef="#ctx0" brushRef="#br0" timeOffset="35413.78">2492 14709 302 0,'3'-1'108'0,"3"1"98"0,-3 3-46 0,-1 5-19 0,-1 6-23 0,-1 2-17 0,0 11-42 0,-3 7-16 0,2 9-28 0,-6 4-7 0,1 2-3 15,0-3 0-15,1-8-1 16,2-4 1-16,-3-13-2 16,4-9 16-16,2-12 34 15,-2-1 8-15,4-16 12 16,6-9-15-16,4-12-28 0,4-3-8 15,8 2-2-15,3-4-1 16,4 10-4-16,2 8-5 16,4 12-9-16,-4 7-1 0,0 14 0 15,-5 8 1-15,-6 11 2 16,-4 4 1 0,-9 2-1-16,-1-1 1 15,-8-7 0-15,-3-11 2 16,3-12-2-16,-3-1 0 15,3-16-1-15,0-6 0 0,0-10-1 16,1-4 1-16,12 5 0 16,4-3 4-1,4 9 6-15,3 5 1 16,-2 16-3-16,-2 5-3 0,2 23-5 16,0 8 2-16,-6 13-5 15,5 4-31-15,-4 2-163 16,0-3 129-16</inkml:trace>
  <inkml:trace contextRef="#ctx0" brushRef="#br0" timeOffset="36095.94">3220 14847 806 0,'0'3'45'0,"0"1"47"0,4 1 9 0,5-2 4 0,-1 2 11 0,8 1-12 0,1-4-9 0,7-8-12 0,1-1-9 16,2-13-14-16,-5-4-5 15,-3-4 0-15,-8-4 3 16,-6-2 7-16,-9 0 3 16,-8 12 7-16,-2 2-3 0,-13 15-16 15,-2 5-12-15,-4 14-30 16,-1 12-11-16,5 16-13 15,10 12-3-15,7 10 0 16,2 4 2-16,18-11 4 16,0-7 1-1,16-20 0-15,6-9 1 16,6-18 2-16,8-6 2 0,-1-13 3 16,-2-8 3-16,-2-9-1 15,-4 3 1-15,0 4 0 16,-5 0-1-16,-5 12 1 15,-5 8 2-15,-4 11 0 16,-10 4 0-16,-6 12 1 16,0 2-1-16,-1 2-3 15,-1 1-1-15,1-12-3 0,1-2-4 16,1-12 0 0,1-12 0-16,6-12 2 0,-2-3 2 15,7-9-1 1,1-3-1-16,6 1-1 15,1 0 0-15,6 10-1 16,-1 7 0-16,1 12 2 16,0 4 1-16,-3 11 1 0,-7 1 0 15,-6 5 2-15,2-1 0 16,-10-3 2-16,6-5 0 0,-1-9-1 16,0-4 0-16,6-8-1 15,4 0 2-15,1 4 1 16,4 8 1-16,6 17 2 15,2 14-2 1,-1 22-1-16,-1 8-2 16,-4 7-1-16,0-4-54 0,-1-12-114 15,1-8-175 1,7-21 171-16</inkml:trace>
  <inkml:trace contextRef="#ctx0" brushRef="#br0" timeOffset="36544.69">4672 14787 836 0,'0'-7'135'0,"-2"-2"157"0,2-4-82 0,-3-6 3 0,-3 5-26 0,-4 0-42 15,-7 0-10-15,-8 7-54 0,-4 7-24 16,-5 16-39 0,2 9-18-16,7 10-13 0,1 5-4 15,12 4-8-15,2-2 0 16,16-7-5-1,2-10 2-15,13-15 8 16,-1-10 6-16,10-19 11 16,0-5 4-16,0-9 7 15,0-3 6-15,-6-2 15 0,-5 11 3 16,-5 8-2-16,-3 6-4 0,-6 20-19 16,0 4-3-1,-5 16-4-15,0 6 2 16,0 12-56-16,0 0-48 0,1-4-190 15,1-8 158-15</inkml:trace>
  <inkml:trace contextRef="#ctx0" brushRef="#br0" timeOffset="36786.87">5005 14681 1246 0,'-25'27'189'0,"-4"4"114"0,-7 6-109 0,-2 2-44 0,2-1-95 0,6 0-28 0,8-4-27 0,12-4-6 16,12-4-11-16,6-4-5 16,18-11-10-16,8-3-16 15,3-8-48-15,4-4-51 16,-3-5 78-16</inkml:trace>
  <inkml:trace contextRef="#ctx0" brushRef="#br0" timeOffset="36978.23">5300 14657 1413 0,'-37'24'185'0,"1"4"112"0,-5 10-79 0,0 5-53 0,6 15-84 16,9-6-36-16,11 0-46 0,12-8-9 0,21-12-14 16,10-12-31-16,24-13-83 15,10-9-72-15,12-9 104 16</inkml:trace>
  <inkml:trace contextRef="#ctx0" brushRef="#br0" timeOffset="38812.16">1723 15722 379 0,'-1'5'105'0,"-1"1"80"0,1 0-32 0,-1 4-2 0,-1-4-33 0,1 2-13 0,1-5-18 0,1-3-8 16,0 0-3-16,0 0 6 15,0-2 2 1,-3-9-3-16,-1 7-1 0,-3 0-8 16,0-2-14-16,-2 1-12 15,-2 5-17-15,-2-4-8 16,-1 2-8-16,-2 2-4 0,-1 2-8 16,3 4-2-16,-1 10-8 15,1 3 2-15,3 11-2 16,2 4 0-16,6 1 1 15,3 0-1-15,11-8-1 16,3-4 2-16,9-5 1 16,3-3 2-16,-1-12 3 15,0-3 2-15,-3-15 1 16,-1-7 2-16,2-12 3 16,3-5 3-16,-4-5 15 15,1-2 4-15,-5 7 10 16,-2 7 0-16,-5 12-4 15,-11 18-1-15,-2-3-9 16,-7 15-6-16,-4 23-10 16,0 8-7-16,1 19-1 0,1 9 0 15,3 4 0 1,-2-2 0-16,7-2 0 16,-3-6 0-16,6-8 0 0,5-1 1 0,-1-3-1 31,1-3 4-31,1 0-55 0,-3-6-30 15,4-5-106 1,-2-9-98-16,-1-12 165 0</inkml:trace>
  <inkml:trace contextRef="#ctx0" brushRef="#br0" timeOffset="39143.8">2192 15777 1057 0,'1'-3'168'0,"-2"3"131"0,-12 5-134 0,4 6-30 0,-13 11-64 0,4 3-19 0,-5 0-28 16,1-1-8-16,9-7-13 0,8 0-4 16,13-2-3-1,0-3 1-15,11 1 6 16,0 0 6-16,8-2 9 15,3-2 1-15,1 0 8 0,2-4 7 16,-3 5-2 0,0 1-1-16,-6 3-5 15,-8 6-4-15,-10 6 9 16,-6 5 1-16,-13 10-5 16,-5 2-5-16,-9 9-39 15,5 8-39-15,-12-11-105 16,5 0-107-16,6-18 144 15</inkml:trace>
  <inkml:trace contextRef="#ctx0" brushRef="#br0" timeOffset="39348.19">2121 15712 1077 0,'1'-3'133'16,"7"2"121"-16,-3-4-88 0,14 3-37 0,2-2-36 0,12-3-40 0,1 1-16 0,4-8-21 16,3 1-4-16,5-1-54 15,12 3-102-15,5 5 91 16</inkml:trace>
  <inkml:trace contextRef="#ctx0" brushRef="#br0" timeOffset="39599.21">2752 16146 1442 0,'6'6'86'0,"5"4"34"0,15-4-52 0,5-1-13 0,20-4-24 0,2 1-8 0,17-2-17 16,1-5 0-16,3-3-62 0,3 0-402 15,-3-12 309 1</inkml:trace>
  <inkml:trace contextRef="#ctx0" brushRef="#br0" timeOffset="41506.91">4008 15517 477 0,'9'-7'153'0,"-4"1"118"0,0-2-42 0,-1 5-21 0,-5 0-31 0,1 5-7 0,6 10-9 0,-3 1-10 15,-3 12-10-15,-4 0-21 16,-9 7-48-16,5 7-19 15,-3 10-39-15,3 11-4 0,-3 8-6 16,2 8-1-16,-2 2-2 16,3 0-1-16,8-7-2 15,8-8-2-15,3-16-19 32,3-4-22-32,-6-21-61 0,3-8-41 15,0-19-176-15,1-4 185 0</inkml:trace>
  <inkml:trace contextRef="#ctx0" brushRef="#br0" timeOffset="42285.02">4658 15753 921 0,'-8'-1'143'0,"1"1"74"0,-7 6-7 0,-6-3-22 0,-1 4-50 0,2-3-15 15,-4-4-34-15,7 0-12 0,-6 0-20 16,3 2-10-16,-3 3-26 15,-3 4-8-15,4 13-14 0,4 5-11 16,7 17-1 0,7 7-1-16,14 7 1 15,3-5 0-15,13-8 2 16,8-7 0-16,6-18 2 16,8-6 2-16,-3-12 2 15,-1-7 1-15,-5-17 1 0,-6-6 3 16,-5-10 1-1,-2-6 3-15,-10 3 3 0,-1 9 2 16,-13 13 5-16,-2 18 2 0,-1 2-4 16,-7 18-2-16,3 11-9 15,4 9-2-15,7 6-2 16,-3-11-1-16,12-8-1 16,6-8-1-1,2-13 0-15,3-5 2 16,1-5 14-16,-1-9 3 15,0-6 5-15,-2-4 4 0,-3-4-8 16,0 1 8-16,-8-2-4 16,-1 0-1-16,-10 8 1 15,-1 1-5-15,-2 13 7 16,0 4 2-16,-2 1-3 16,2 14-1-16,0 13-7 15,3 11-2-15,4 16-3 16,-3 5-1-16,4 6 0 15,-1 2-1-15,1-1 2 0,-2 2-1 16,2 1-1-16,-5-3 0 16,-2-5-1-16,-1-3 1 15,-4-11 1-15,-7-9 1 16,-4-12 0-16,-2-9-4 16,-7-13-9-1,-1-5-15-15,-3-18-84 16,-8-10-43-16,1-10-118 15,-6-14-96-15,14 2 211 0</inkml:trace>
  <inkml:trace contextRef="#ctx0" brushRef="#br0" timeOffset="42594.18">5521 15892 1489 0,'-13'2'150'0,"-6"2"106"0,8 0-21 0,-21 2-78 0,-5 2-41 0,-6 8-71 16,-9 4-22-16,14 7-26 15,13 6-7-15,19 11-2 16,6-4-3-16,22 2-1 0,12-2-1 15,11-14 3-15,2-4 1 16,2-12 2 0,-8-9-8-16,3-5-60 15,-1-17-58-15,-6-17-282 16,3-4 244-16</inkml:trace>
  <inkml:trace contextRef="#ctx0" brushRef="#br0" timeOffset="42998.29">5696 15447 1366 0,'-18'5'126'0,"3"8"82"0,0 14-58 0,1 14-67 0,3 7-26 0,2 16-34 0,-1 10-10 0,7 8-9 16,3 6-4-16,13 2-4 15,6-13-3 1,6-22-4-16,3-7 0 0,9-25 1 15,4-9 0-15,-4-15 6 16,4-10 3-16,-4-8 5 16,-3-6 7-1,-7-4 16-15,-6 1 11 0,-12-7 32 16,-6 4 14-16,-3 2 4 16,-12-1 2-16,-6 13-14 15,-2 8-9-15,-7 16-10 16,7 11-19-16,-3 20-22 15,9 7-12-15,8 7-12 16,6 2 0-16,19-8-4 16,6-5-1-16,18-16 3 15,6-6 1-15,14-14-3 16,-2-7-12-16,-6-7-106 16,-1-13-66-16,-5-13 100 15</inkml:trace>
  <inkml:trace contextRef="#ctx0" brushRef="#br0" timeOffset="44428.93">4120 13553 741 0,'-8'11'31'0,"2"-1"0"0,-6 2-13 0,0 0 12 0,4-1 16 0,3-8 42 0,4 0 23 0,2-3 29 0,1 0-3 16,9 0-12-16,1 0-9 16,7-3-9-1,5 3-9-15,1 0-11 16,7 3-8-16,-2 0-17 15,5 0-2-15,7 7-16 16,1-7-7-16,17 0-19 16,11-5-7-16,22-2-11 0,12-3 0 15,22 7-3-15,0 5 2 16,26 3 3 0,5 5 1-16,13 7 1 15,4 4-1-15,5-4 0 0,-12 4-1 16,-8-13 1-16,-14-2-1 15,-34-9 2-15,-6-4 2 16,-16-4 3-16,-11-3 2 16,-22-2 3-16,-23-1-2 15,-24 1-12-15,-13 4-12 16,-41-2-45-16,-12 4-16 0,-29-2-29 16,-9 3-6-16,-12-1 17 15,-11 1 7-15,-33-2 33 16,-6 5 10-16,-11 1 19 15,-10 4 10-15,2 11 7 16,3 1 14-16,5 10 34 16,14-6 12-16,20-2 27 15,7-6-1-15,17-9-17 16,15-4-9-16,29-8-24 16,14 2-10-16,17-1-9 15,12 1-1-15,11 7-4 16,9 2-5-16,11 5-4 15,14 6-3-15,24 6-2 16,11 2 3-16,46 0-1 16,19-2-1-16,32-4 0 0,19-3 0 15,23-3 6-15,6-2 3 16,-4 1 3-16,-2-2 2 0,-37 5-1 31,-15 1 1-31,-40 4 5 0,-26 1 1 16,-41 0 8-16,-14 0 5 15,-24-7 12-15,-8-1 5 0,-28-7 0 16,-13-7-2 0,-43-5-12-16,-15-4-6 15,-27-5-10-15,-7 4-3 16,-18-5-7-16,-8 5-3 16,-13 4-1-16,0 2-3 15,18 11 0-15,7 0-1 0,26 5 1 16,14-2 0-16,44 0-4 15,23-3-2-15,31-5-3 16,17 2 1-16,17 0 10 16,20-2 5-16,41 5 6 15,15 0-5-15,38 10-6 16,10 1-4-16,21 3 0 16,17-1 5-16,0-4 2 15,-5 2 4-15,-15-8-1 0,-18 2-1 16,-23 1 5-16,-15-4 2 15,-43 3 12 1,-26 1 8-16,-39-1 11 0,-9 1-2 16,-41-6-9-1,-27-6-10-15,-24-9-19 0,-17-2-5 16,-4-8-7-16,-9-5 0 0,-11 5-9 16,8 6-15-1,24 19-11 1,27 16-6-16,50 21-1 0,24 11 20 15,31 7-71-15,24 0-45 16,33-6 83-16</inkml:trace>
  <inkml:trace contextRef="#ctx1" brushRef="#br0">11045 18056 0,'0'0'0,"0"0"0,0 0 0,0 0 0,0 0 0,0 0 0,51 8 16,-27 0-16,-4 7 15,-1 1 1,-7 4-1,-4 0-15,0-1 16,-8 5-16,-8 0 16,8-1-1,-8 1-15,8 0 16,-8-5-16,8 1 16,0-4-1,0-1-15,0 1 16,-4-4-1,4 0-15,0 0 16,0 0 0,-12-1-16,12-3 15,-7 0 1,7 0-16,-4 4 16,4 0-16,-12-4 15,8 3 1,-8 1-16,4-4 15,4 0 1,-8 0-16,12 0 16,-8 0-16,8 0 15,-7-5 1</inkml:trace>
  <inkml:trace contextRef="#ctx0" brushRef="#br0" timeOffset="47899.26">1853 17154 883 0,'6'-5'84'0,"-4"3"67"15,-2 2 4-15,-4 10-43 0,-3-2-1 0,-1 14-29 0,0 3-13 0,-3 3-22 0,4 4-16 16,4-4-19-16,2-2-5 0,9-7-7 16,1-1 0-1,15-3 7-15,6-3 9 0,3-5 20 16,3 2 8-16,2 1 3 15,3-4-5-15,-3 2-15 16,-2 1-10-16,-9 4 26 16,-2-1 2-16,-12 6 3 15,-2 9 3-15,-11 10-33 16,-8 6 0-16,-8 7-5 16,-11-2-1-16,-4-4-31 15,-1-2-32-15,-1-13-88 16,-5-7-105-16,-1-27 137 15</inkml:trace>
  <inkml:trace contextRef="#ctx0" brushRef="#br0" timeOffset="48089.79">1725 17225 1295 0,'0'3'113'0,"8"0"77"16,4 3-11-16,7-4-43 0,11-2-33 0,16-5-58 0,14-9-17 0,8-8-21 0,9-3-6 0,2-7-48 0,-5 4-73 15,4-1 72-15</inkml:trace>
  <inkml:trace contextRef="#ctx0" brushRef="#br0" timeOffset="48329.09">2673 17409 1572 0,'-6'10'73'0,"6"-2"54"0,6-4-79 0,18-1 12 0,6 2 3 0,17-3-12 0,5-2-20 0,13-7-23 0,6 1-16 16,9-6-398 0,5-12 295-16</inkml:trace>
  <inkml:trace contextRef="#ctx0" brushRef="#br0" timeOffset="49206.14">3694 17020 550 0,'-11'4'94'0,"0"-4"97"0,1 0-6 0,5-1-35 0,-1-4-7 0,6-3-22 0,0 3-8 16,6-6-15-16,-1 4-11 15,5 2-15-15,4 2-13 16,8 3-21-16,3 0-9 0,5 3-19 16,6 5-5-16,1-2-2 15,-7 7 0-15,-7 7 4 16,-10-1 3-16,-11 13 3 16,-4-1 1-16,-20 10-5 15,-2 3-3-15,-4-4-7 16,-1-4-2-16,9-14-3 0,7-3-4 15,18-11-2 1,9-3-1-16,13-7 1 16,13-6 5-16,8 2 5 15,4-4 1-15,1 7 3 16,-6 3 3-16,-12 3 4 16,-9 8 3-16,-8 5 6 15,-12 8 2-15,-17 3 1 16,-6 6-3-16,-23 3-5 15,-6 2-5-15,-2-3-3 0,-8-4-15 16,14-7-66-16,-1-7-45 16,10-17-96-16,8-8-60 15,15-9 154-15</inkml:trace>
  <inkml:trace contextRef="#ctx0" brushRef="#br0" timeOffset="49558.98">4334 17110 915 0,'-8'11'106'0,"-1"3"98"0,-2 5-121 0,1 6-38 0,1 6-25 0,6 3-16 15,3 7-4-15,8 0-3 16,4-4-1-16,9-11 2 15,-2-7 2-15,4-13 29 16,4-9 31-16,-3-7 44 16,0-10 23-16,-10-7-1 15,-3-3-12-15,-11-6-20 16,-5-2-17-16,-12-2-21 16,-2 3-14-16,-6-1-24 15,-2 8-4-15,5 8-11 16,0 9-3-16,7 12-50 0,6 5-42 15,4 12-175-15,5 3-168 16,13 5 240-16</inkml:trace>
  <inkml:trace contextRef="#ctx0" brushRef="#br0" timeOffset="49861.97">4637 17136 1088 0,'-6'11'134'0,"-4"4"77"0,6 7-85 0,-3 1-49 0,9 7-54 0,9 7-13 0,8 2-11 15,0-3-1-15,9-6-1 16,-1-6 1-16,6-11 3 16,-3-12 35-16,0-10 38 15,-8-7 19-15,-3-11 34 16,-16-1-14-16,-3-4-5 15,-3 2-11-15,-13-3-23 16,-3 1-19-16,-7 7-33 16,-9-2-9-16,3 9-34 15,-1 6-40-15,8 9-117 16,4 3 102-16</inkml:trace>
  <inkml:trace contextRef="#ctx0" brushRef="#br0" timeOffset="51025.15">5478 16958 478 0,'-8'0'80'0,"2"0"80"0,-2 0-10 0,3 0-18 0,0-1 4 0,1-1 4 0,4 0 3 0,-3 2-5 16,-4 0-10-16,-1 0-30 15,-7 8-18-15,-6 5-36 16,-4 6-15-16,-8 12-19 16,3 6-9-16,5 10-5 15,6 3-3-15,19 1-3 16,9-5-1-16,19-10-2 16,7-9 2-1,12-18 3-15,-1-7 1 0,-3-13 7 16,-5-7 0-16,-8-13 16 15,-4-4 4-15,-3-11 2 16,-8 4 3-16,-2-2-6 16,-4 4 3-16,-5 15 9 15,-1 6 1-15,-3 18-6 0,0-6-8 16,0 20-15-16,6 7-5 16,0 17-6-16,7 0 3 15,7-2 0 1,-2-2 1-16,7-17 1 15,2-5 1-15,-3-9 4 16,1-6 3-16,-11-5 17 0,2-5 8 16,-8-8 14-16,-2-2 9 15,-6-9-7-15,-3-8-3 16,-3-2-5-16,-6 1-6 16,5 17-8-16,2 9-2 15,5 16-7-15,1 0-5 16,10 23-1-16,2 6-2 15,1 17-4-15,2 2 0 16,-3 5 1-16,-2 3 0 16,-8-4 3-16,-3 2 2 15,-11 0 2-15,-7-2 0 0,-8-3-2 16,-3-4-2-16,-4-8-15 16,2-8-13-16,7-10-41 15,0-8-31-15,13-3-79 16,-3-16-61-16,14-6 128 15</inkml:trace>
  <inkml:trace contextRef="#ctx0" brushRef="#br0" timeOffset="51299.4">6242 16964 1332 0,'-15'2'136'0,"0"4"94"0,-6 7-23 16,2 17-86-16,-5-2-33 0,1 16-57 0,2 2-20 0,10 5-15 0,10-6-4 0,9-8-4 16,12-6-1-16,4-17-1 15,4-7 2 1,2-9-31-16,-1-4-28 0,4-18-164 15,-7-9 137-15</inkml:trace>
  <inkml:trace contextRef="#ctx0" brushRef="#br0" timeOffset="51912.65">6316 16543 1089 0,'3'15'81'0,"-3"10"53"0,6 6 0 0,-4 18-41 0,1 5-20 0,3 14-46 0,-1 1-14 0,0 16-10 0,4-1-2 16,4 1-1-16,3-8 0 15,4-18-1-15,5-12-1 0,2-19-1 16,3-7 1-16,5-15 3 15,0-7 9 1,2-18 16-16,-2-8 9 16,0-20 9-1,-5-4 11-15,-11-4 15 0,-5-2 15 16,-16 13 30-16,-9 9-7 16,-11 16-18-16,-5 8-23 0,7 22-48 15,-4 10-15 1,15 25-18-16,7 13-3 0,16 6 2 15,10-5 1 1,8-16-1-16,2-12-2 0,3-21 2 16,-11-10 7-16,1-12 8 15,-6-4 5-15,-12-9 4 16,4-4 0-16,-5-7 3 16,-5-3 0-16,6 5-3 15,-6-2-1-15,9 19-8 16,-5 5-1-16,6 11-4 15,3 8 0-15,3 8 1 16,1 8 2-16,4 2 2 16,-5 3 3-16,-5-2 1 15,-1-1 3-15,-13 0 5 16,-5-1 1-16,-12-3 0 0,-9 3-6 16,-7-9-11-16,-5-3-15 15,-3-9-93-15,-4-4-75 16,-9-8 100-16</inkml:trace>
  <inkml:trace contextRef="#ctx0" brushRef="#br0" timeOffset="54724.97">7529 16999 413 0,'0'6'105'15,"-3"1"114"-15,3-1-21 0,0-4-43 0,3 6-29 0,2-7-54 0,4 2-19 0,5 2-27 0,0-3-8 16,9 1-9-16,-3-3-3 16,5-8 11-16,-1-3 18 15,0-5 35-15,-5-1 18 16,-7-7 16-16,-2 5-5 0,-9 3-16 16,-1 2-8-1,-11 0-16-15,-1 1-9 0,-11 4-23 16,-11 4-7-16,-4 5-13 15,-3 6-5-15,1 7-3 16,6 8-6-16,9 9-10 16,7 4-5-16,18 17 0 15,10 4 2-15,13 5 6 16,10-3 3-16,7-8 5 16,-1-8 0-16,15-16-1 15,0-5 2-15,4-7 1 16,2-12 1-16,9-8 1 15,4-9 1-15,-5-9 1 16,-4-7 2-16,-19-6 12 16,-8-8 7-16,-14 4 9 15,-6 4 6-15,-12 5 15 0,-16 4 1 16,-15 7 0-16,-7 7-11 16,-11 10-23-16,-3 6-13 15,-5 15-18-15,3 9-5 0,9 10-9 16,12 3 1-1,18 1 7-15,9-2 3 16,10-15 4-16,12-5 0 0,7-17 3 16,5-5 2-1,2-9 7-15,-5-2 4 16,-8-1 10-16,-6-3 3 0,-3 4 6 16,-6 3-1-16,-2 8 1 15,1 5-5-15,-4 8-7 16,1 10-3-1,3 13-8-15,1 6-1 0,5 0-3 16,3-2-3-16,4-8-14 16,-4-7-16-16,11-10-48 15,-1-9-52-15,3-10-302 16,-1-13 272-16</inkml:trace>
  <inkml:trace contextRef="#ctx0" brushRef="#br0" timeOffset="55287.54">8557 17028 767 0,'-9'7'205'0,"-5"6"208"0,-7 3-193 0,1 4-34 16,-7 6-90-16,-5 0-33 0,7 7-47 0,5-3-11 0,7 7-11 15,8-1-5 1,13-4-6-16,6 1-1 15,13-11 1-15,3-3 4 0,8-8 3 16,6-10 2 0,-1-4 3-16,6-9 2 15,-2-14 1-15,-6-7 0 16,-3-17-4-16,-8-6-1 16,-6-14 1-16,-9-9 1 0,-7 1 7 15,-6 0 12-15,-13 0 17 16,0 10 11-16,-7 7 8 15,-1 12-1-15,13 22 9 16,-5 13 3-16,8 19-9 16,-5 12-12-16,2 24-29 15,14 22-14-15,-4 13-2 16,6 6 2-16,-4 6-2 16,-6-4-12-1,2-2-11-15,2-8-4 0,6-20-11 16,-7-17 12-16,5-21 2 15,-5-11 3-15,7-13 16 16,-4-12 2-16,7-10 8 16,7-5 1-16,4 0 4 15,3 4 3-15,10 9 5 16,-7 7 1-16,7 15 0 0,0 10-1 16,0 15-1-16,-4 7-2 15,-2 12-1 1,-1-2-9-16,-3 3-80 0,3-4-344 0,-14-15 273 31</inkml:trace>
  <inkml:trace contextRef="#ctx0" brushRef="#br0" timeOffset="61791.8">4732 16916 235 0,'-8'0'115'0,"5"0"87"0,-4 0 2 0,4 0 3 0,2 0-14 0,-2-4-10 0,3 0-12 0,0-1-12 0,-5 2-28 16,0-5-17-16,-6 6-36 15,0 1-16-15,0 1-24 16,6 5-10-16,1 4-17 16,5 4-6-16,5 4-6 15,2 5-4-15,6 16 3 16,-1 6 0-16,1 21 0 16,8 7 1-16,-4 6-2 15,5-1 1-15,-4-6-5 16,-1-14 0-16,-6-16 1 0,-4-10 0 15,-1-18 3-15,-6-12 0 16,-1-5 1-16,0-14 0 16,-8-20 2-16,2-11 1 15,-7-20 0 1,2-10 1-16,-6-11 0 0,3 0 0 16,1 7 0-16,0 13-1 15,7 22 1-15,3 13 3 16,1 22 12-16,1 9 1 15,2 15-5-15,3 12-2 16,5 15-13-16,2 6 0 16,2 16 1-16,-2 0 0 0,9 13 0 15,-6 1 1-15,9 0 1 16,-6-5 1-16,-1-4 1 16,-4-5-1-16,-4-14 2 15,-3-10 0-15,-2-16 1 16,-3-18-2-16,0-7-2 0,-5-15 0 15,-1-32-1 1,-3-8 1-16,-6-22 1 16,4-8 0-16,-3-5 1 15,-3 4 0-15,-1 17 0 16,4 12 1-16,2 20 1 16,5 13 1-16,-1 17 13 15,7 8 1-15,-4 9-3 16,0 9-2-16,2 18-15 15,2 4-4-15,4 19 2 0,3 8 0 16,4 11 2-16,1 4 0 16,-2-4 0-16,5-3 2 15,-4-16 0-15,-2-9 0 0,-1-19 1 32,-5-12-1-32,1-15 3 15,-3-9 2-15,3-23 1 0,-3-7 0 16,-6-26-2-16,3-12-2 0,-8-14-1 15,-3-9 1 1,-5 6 1-16,5 7 1 0,-2 22 0 16,-2 12 7-16,9 27 16 15,9 22 7-15,-14 2-11 16,15 27-11 0,-1 23-15-16,0 10-6 0,10 22 10 15,-7 4 2-15,5 3 0 16,0-1-3-16,1-8-1 15,1-12 0-15,-4-17 0 16,0-11-1-16,-1-23 0 16,-2-2-6-16,-1-18 1 15,-2-9 1-15,-5-21 3 16,0-13 3-16,-4-27-1 16,-2-7-1-16,0-17 1 0,0 1 0 15,-4 7 2 1,3 12-1-16,-1 25 0 15,8 16 3-15,-2 24 8 16,2 5-4-16,5 21-9 16,-3 12 0-16,3 22-8 0,4 15 3 15,1 10 4-15,1 7-2 16,1-1 1-16,-2 2 2 16,2-11 4-16,1-10-1 15,2-19 0-15,-7-12-2 16,8-11-2-1,-8-7-2-15,0-10 3 0,4-12 2 0,-14-22 3 16,3-9 2-16,-7-28-8 16,1-6-3-1,5-11-1-15,4 3 0 16,-7 15 6-16,5 7 1 0,-5 24 0 16,3 7 0-16,2 22 2 15,-2 11-1-15,2 21-3 16,0 9-2-16,0 20-7 15,-4 8 2-15,9 15 1 16,4 7 2-16,8 2 2 16,-2-1 1-16,2-12 1 15,-2-10 0-15,-1-22 0 16,0-5 0-16,-6-23-4 16,0-9-1-16,-5-9 4 15,0-13 0-15,-5-19 4 16,-6-10 0-16,0-23-2 15,0-5-1-15,-2-10 1 16,6-4 0-16,-8 7 0 16,1 9 0-16,5 24 1 0,1 13-1 15,5 16 5-15,3 24 0 16,-2-1-7-16,2 15-3 0,3 22-5 16,8 12-3-1,2 16 8-15,-1 7 2 0,4 11 2 16,-3-3 0-16,3-6 0 15,-4-9 1-15,-4-15-1 16,5-6 1-16,-10-13-1 16,3-11 0-16,-6-10-7 15,-4-9-5-15,-4-17 1 16,-3-7-1-16,-2-25 7 16,-1-14 3-16,1-14-2 15,-1-11 3-15,-3 1 1 16,4 8 0-16,-1 16 2 15,3 17 0-15,4 21 4 16,0 9 6-16,3 19-4 16,3 7-5-16,2 24-8 15,3 9-7-15,7 20 4 16,0 10 3-16,3 2 5 0,2 3 0 16,-2-9 0-16,-2-6 1 15,-4-14 1 1,-3-10 0-16,0-16 0 15,-4-8-1-15,-1-15-1 16,0-4-1-16,-3-26 0 0,-3-8 0 16,0-28 0-16,-2-7-1 15,3-14 0-15,0 2 1 16,5 11 1-16,0 5 0 16,0 17 2-16,-1 11 2 15,-6 15 1-15,1 9 3 16,3 15 2-16,-5 4-4 15,8 17-7-15,-3 9-4 0,3 18-4 16,6 8 4-16,-6 13 4 16,3 9 0-16,-1 9 1 15,-2-4 0-15,6-9 0 16,-1-12-1 0,1-17-1-16,4-15-1 15,-6-17-5-15,6-8 2 0,-2-14 3 16,-2-12 2-16,-1-18 5 15,-5-13 1-15,-6-17-3 16,-4-8 1-16,1-3-1 16,-4 5 1-16,2 12-1 15,0 10 0-15,6 24-1 16,0 8 1-16,5 23-2 16,-1 0-1-16,2 24-3 15,7 11-1-15,-5 22 2 16,5 7 3-16,-5 12 0 15,-1 1 1-15,0-6 0 16,-1-6-1-16,4-15 0 0,0-12-1 16,-5-17-3-1,4-6-3-15,-4-15 0 0,4-6 2 16,-4-18 3-16,-4-7 3 0,0-26 0 16,-1-9-1-16,-6-15 0 15,-2-1 0-15,-1 4 2 16,1 8-1-16,4 18 2 15,1 14 0 1,3 15 2-16,2 8 4 0,-3 15 1 16,3 7-5-16,6 18-5 15,2 11-4 1,1 24-1-16,3 6 3 0,-2 13 2 16,1 2 1-16,0-9 0 15,-2-5-16-15,5-19-75 16,6-5-47-16,5-13 63 15</inkml:trace>
  <inkml:trace contextRef="#ctx0" brushRef="#br0" timeOffset="77335.17">11355 16327 251 0,'4'-8'101'0,"3"1"100"0,-7-1-5 0,0 5 16 0,-4 1 23 15,1 0-4-15,2 4-17 0,1-2-9 0,0 8-37 0,-3-2-19 0,3 7-37 16,0 4-23-16,0 5-36 16,3 7-15-16,5 8-29 15,-2 6-6-15,5 14-2 16,-6 6-1-16,4 5 6 0,-6-4 0 15,-3-8-73 1,-1-6-49-16,-6-11-172 16,-10-7 147-16</inkml:trace>
  <inkml:trace contextRef="#ctx0" brushRef="#br0" timeOffset="77551.78">10998 16540 1634 0,'-9'-9'143'16,"5"-4"112"-16,4 4-101 0,0-2-7 0,4-4-30 0,3 0-27 0,11-12-35 0,5-6-14 0,18 0-21 15,8-4-5-15,8 4-11 0,11 6-4 0,0 13 1 0,-2 8-17 0,0 3-101 0,-4 6-62 0,-1 2-221 16,-7 6 207-16</inkml:trace>
  <inkml:trace contextRef="#ctx0" brushRef="#br0" timeOffset="77829.33">11744 16559 1476 0,'-5'24'101'0,"-2"6"41"16,3 1-33-16,-2 9-62 0,1 1-17 0,-2 6-20 0,5 5-8 0,8-6-6 16,7-4-3-16,9-13 16 15,3-12 18-15,8-15 48 16,5-7 32-16,-3-20 31 0,-5-2 7 16,-8-12-4-16,-6 1-19 15,-16 0-28 1,-11 2-16-16,-13 1-34 15,-8 0-9-15,-9 4-22 16,-3 4-20-16,5 14-70 0,4 8-54 16,8 10-159-16,12 9-101 15,18-1 209-15</inkml:trace>
  <inkml:trace contextRef="#ctx0" brushRef="#br0" timeOffset="78060.75">12229 16184 1434 0,'20'-32'174'0,"-4"18"136"0,-2 8-60 16,-11 20-98-16,0 13-43 0,-1 22-59 0,-4 9-23 0,-4 24-20 15,0 10-3-15,3 10-2 0,-2 1-13 0,8-3-120 0,-1-14-94 0,7-12 114 0</inkml:trace>
  <inkml:trace contextRef="#ctx0" brushRef="#br0" timeOffset="78715.53">12044 16633 1264 0,'13'-22'185'15,"9"0"172"-15,4 5-199 0,9 3-24 0,6 4-76 0,-3 2-20 0,11 4-30 16,-6 0-8-16,5 8-34 0,6 5-32 0,8 5-80 0,2 2-25 0,-1-2 22 0,1-1 31 0,-12-4 82 15,-11 1 28-15,-15-9 66 0,-11 1 40 0,-20-4 35 0,-12-2 4 0,-21-3-45 0,-8 2-37 16,-3 5-39-16,3 12-11 16,8 10-19-16,2 11-9 15,12 17-6-15,10 1 1 16,14-6 8-16,10 0 3 16,9-20 6-16,6-9 3 15,3-15 7-15,4-4 2 0,-5-16 17 16,-2-1 13-16,-1-12 26 15,-7 0 10-15,-1 6 2 16,-4 2-10-16,-5 15-28 16,-4 5-15-16,0 17-24 15,-1 6-14-15,5 12-22 16,4 7-5-16,13 0 3 0,5 2 6 16,7-14 21-16,-3-7 8 15,0-16 9-15,-3-10 5 16,-5-17 17-16,-3-6 14 0,-4-19 22 15,-1-6 14 1,-4-22 7-16,2-12-6 16,-10-13-4-16,5-1-6 0,-10-1-2 15,-2 3 2-15,-6 22-13 16,3 7 6 0,2 36-6-16,0 17-9 15,2 34-19-15,-6 22-18 16,-2 32-20-16,1 18-3 15,3 28 12-15,5 14 3 0,5 2 1 16,6-5-12-16,8-29-62 16,0-20-43-16,8-30-79 15,6-14-57-15,6-22 147 16</inkml:trace>
  <inkml:trace contextRef="#ctx0" brushRef="#br0" timeOffset="79076.81">13814 16067 1551 0,'0'-1'70'0,"0"4"-17"0,0 3 111 0,0 4-56 0,0 12 20 0,0 1-14 0,0 15-47 0,0 3-27 0,3 17-32 0,-1 10-5 0,-1 11-2 16,-1 11-16 0,0 8-110-16,0 0-114 0,2-7 124 15</inkml:trace>
  <inkml:trace contextRef="#ctx0" brushRef="#br0" timeOffset="79376.38">13595 16581 1078 0,'22'-11'189'0,"1"-1"225"0,7-3-278 0,4 0-4 0,-1-3-59 0,3 3-7 0,10-1-26 0,-1 2-6 0,3 3-12 15,-6 4-5 1,-8 7-8-16,-8 7 0 0,-8 5-3 15,1 9-2 1,-8 10 2-16,-2 10-2 16,-1 10 1-16,-3 1 0 15,3-2-4-15,6-1-1 16,5-17-10-16,-2-7-28 16,8-17-114-16,1-11-165 15,0-38 174-15</inkml:trace>
  <inkml:trace contextRef="#ctx0" brushRef="#br0" timeOffset="79542.25">14010 16329 1526 0,'0'0'38'0,"0"2"-41"0,0-2-42 0,8-2-173 16,9-4 139-16</inkml:trace>
  <inkml:trace contextRef="#ctx0" brushRef="#br0" timeOffset="80015.21">14398 16540 540 0,'1'66'66'0,"1"-2"101"16,-4-8-29-16,-6-16 23 0,4-12 19 15,-1-18-18-15,2-10-15 16,1-16-24-16,2-5-26 15,5-5-22-15,-5-3-18 16,9 9-32-16,7 4-7 16,-3 10-12-16,4 2-4 15,-1 9-4-15,-2 0 0 0,5 8-4 16,-2-1 1 0,-2-1 2-16,4 3 1 0,-2-4 3 15,-3-4 1-15,5 0 0 16,0-6-1-1,5 0 0-15,2-1 0 0,1-5-1 16,6 1 0-16,5 6 0 16,-3 4-1-16,4 5-1 15,-1 4 0-15,-1-2 2 16,2-1-1-16,-3-3 1 16,1-8 1-16,-3-8-1 15,-5-1 14-15,-9-8 50 16,-2-4 33-16,-14 1 56 15,-2-4 8-15,-13 3-12 16,1 6-14-16,-12 8-46 16,-3 3-21-16,1 18-48 0,2 13-25 15,3 18-19-15,7 6-6 16,13 7 4-16,10 2-22 16,15-9-99-16,8-1-71 15,7-18-47 1,2-13 100-16</inkml:trace>
  <inkml:trace contextRef="#ctx0" brushRef="#br0" timeOffset="80243.08">15399 16665 1172 0,'12'9'151'0,"0"1"233"0,12-9-262 0,4-1-3 15,2-6-13-15,6-2-25 0,-6-3-43 0,-6-3-18 0,-5 1-55 16,-9-1-51-16,-3 1-269 16,3 2 215-16</inkml:trace>
  <inkml:trace contextRef="#ctx0" brushRef="#br0" timeOffset="80413.75">15396 16903 1578 0,'22'2'103'0,"7"-2"69"0,4-2-115 0,2-4 1 0,-7-4-30 0,-3-6-59 0,1-4 21 0</inkml:trace>
  <inkml:trace contextRef="#ctx0" brushRef="#br0" timeOffset="81900.73">16950 16261 767 0,'-4'-6'142'0,"-1"1"178"0,-8 0-122 16,5-3-27-16,-6-4-13 16,5 2-21-16,-1-1-15 15,-2 2-16-15,-1 1-15 16,-9 2-33 0,-5-4-9-16,-8 4-32 0,1 3-11 15,-1 9-10 1,0 8-10-16,7 18-9 0,3 12-3 15,9 13 0-15,3 4 4 16,13 4 7-16,10-11 4 16,7-15 3-16,8-11 1 15,0-20 4-15,4-6 1 0,1-18 8 16,3-9 5-16,0-15 12 16,-1-4 9-16,-4-2 15 15,-1-2 3-15,-7 8-1 16,-2 5-5-16,-6 18-13 15,-2 8-4-15,-5 17-7 16,-2 10-3-16,-3 19-7 16,0 12-4-16,-5 15-3 15,5 12-1-15,-5 12-1 16,-6 4 0-16,-3-7 0 16,-7-3-16-16,9-14-48 15,2-10-33-15,10-20-106 16,2-18-52-16,15-18 138 15</inkml:trace>
  <inkml:trace contextRef="#ctx0" brushRef="#br0" timeOffset="82194.35">17209 16324 1084 0,'11'-11'171'0,"0"3"141"0,-5 7-94 0,1 7-30 0,-7 8-43 0,-8 5-20 15,3 6-59-15,-3 7-19 16,3-1-27-16,1 6-7 16,10 1-9-16,5-1 0 15,11 0-2-15,8-4 0 0,3-2 1 16,4-2 0-16,0-2 0 16,1-2 1-16,-3-2 2 15,-5 1 1-15,-13-8 4 16,-1 3 3-16,-21-2 4 15,-9-3-19-15,-14 5-85 16,-10 0-53-16,-2-1-216 16,3-4 193-1</inkml:trace>
  <inkml:trace contextRef="#ctx0" brushRef="#br0" timeOffset="82394.59">17313 16217 1477 0,'24'-13'155'0,"-2"-6"113"0,-2 8-135 0,2 7-36 16,5-6-57-16,0 10-26 0,14-8-11 0,2-1-3 16,6-7-32-16,4 0-74 15,4-1 67-15</inkml:trace>
  <inkml:trace contextRef="#ctx0" brushRef="#br0" timeOffset="82831.17">18324 16299 831 0,'0'0'174'15,"-1"2"135"-15,-1-2-66 0,-3 4-25 0,5 15-57 0,-3-5-33 0,3 12-50 0,-1 0-24 0,-7 11-34 0,2 7-7 0,-6 16-10 16,1 3-27-1,-3-2-88-15,2-4-68 16,-3-13 81-16</inkml:trace>
  <inkml:trace contextRef="#ctx0" brushRef="#br0" timeOffset="83026.97">17943 16458 1480 0,'-11'21'113'0,"4"2"79"0,2-4-56 0,13 2-48 0,8-9-22 0,11-10-36 16,12-2-8-16,13-11-4 0,12-2-6 0,7-1-10 15,-5-2 1-15,-6-4-136 16,-5 3 100-16</inkml:trace>
  <inkml:trace contextRef="#ctx0" brushRef="#br0" timeOffset="84212.61">19160 16159 815 0,'5'-4'118'0,"-5"-2"98"0,5 5 12 0,-3-1-28 0,-2 4-12 0,-2 7-28 16,-4-1-19-16,-2 9-47 0,-2 1-28 0,-6 4-40 15,-4 5-11-15,1 6-8 16,-1 8 0-16,2-10-6 15,10 2-3-15,5-11-6 16,3-3-5-16,14-5 1 16,1-1 3-16,10-2 5 15,9 2 4-15,1-5 5 16,8 7 1-16,-10 1 6 16,0 0 0-16,-9 6 1 15,-7 2 2-15,-7 2 1 16,-10 3 0-16,-12 6-2 15,-3-2-7-15,-12 3-25 16,-6 2-18-16,-4-3-64 16,-4-9-41-16,7-11-151 15,-1-4-160-15,-12-24 256 0</inkml:trace>
  <inkml:trace contextRef="#ctx0" brushRef="#br0" timeOffset="84398.59">19118 16237 1290 0,'17'-9'118'0,"5"-4"86"0,7 9-107 0,1-4-8 0,3-3-47 0,-2 0-13 0,4-7-22 0,3 6-4 0,1 4-78 15,4 0-165-15,-5 3 148 16</inkml:trace>
  <inkml:trace contextRef="#ctx0" brushRef="#br0" timeOffset="84630.3">19981 16401 1024 0,'-7'15'175'0,"0"4"234"0,-6 9-285 0,-3 2-7 0,-7 11-56 0,-9 6-28 0,-1 2-24 0,-5-2-29 0,2-1-81 0,-1-5-80 15,6-19 88-15</inkml:trace>
  <inkml:trace contextRef="#ctx0" brushRef="#br0" timeOffset="84841.92">19585 16351 1367 0,'28'13'122'0,"5"6"83"0,-3 11-13 0,15 3-49 0,-6 8-30 0,4 6-60 0,-2 0-14 0,-7-4-28 16,6-4-7-16,-4-12-44 16,2-3-43-16,0-15-157 15,0-4 134-15</inkml:trace>
  <inkml:trace contextRef="#ctx0" brushRef="#br0" timeOffset="85559.21">20530 16184 634 0,'-14'0'140'0,"-2"-6"153"0,6 2-54 0,4 4-52 0,3 0-34 0,4 4-57 0,1-4-17 0,9-4-19 0,5 0-4 0,8-3-2 16,2 4-6-1,0 2-16-15,2 1-9 16,-1 1-12-16,-2 7 0 15,-4 5 1-15,-6-5 1 16,-7 11 0-16,-8-2-2 0,-12 7-5 16,-9 2-4-1,-6 1-3-15,-1-2-3 16,-1-3 2-16,3-3 0 0,7-6 1 16,6-2-3-16,13 0-6 15,10 0-2-15,4-3-1 16,9 1 3-16,4 4 5 15,0 1 4-15,3 2 2 16,0 1 2-16,-6-1 5 16,-7 0 6-16,-7 4 12 15,-10-2 8-15,-13 2 0 16,-9 4-5-16,-11-2-10 16,-5 2-7-16,-6-4-4 15,-8-2-5-15,3-11-28 16,6-7-19-16,7-7-24 15,11-5-28-15,9-3-69 16,8 1-77-16,11-7 129 0</inkml:trace>
  <inkml:trace contextRef="#ctx0" brushRef="#br0" timeOffset="85896.81">21110 16282 1061 0,'-12'22'113'0,"-1"1"115"0,-3 1-102 0,4 3-50 0,1 3-30 0,9 1-48 0,4-2-5 0,9-4-4 15,4-1 0-15,8-12 4 16,-3-7 3-16,2-7 19 15,0-7 26-15,-3-10 44 16,3-2 23-16,-8-4 11 16,1-3-1-16,-7-1-10 15,-8-4-4-15,-8 3-11 16,-7-1-15-16,1 9-33 0,-6 1-26 16,1 17-59-16,-3 2-47 15,-5 5-110 1,0 3-99-16,5 17 161 0</inkml:trace>
  <inkml:trace contextRef="#ctx0" brushRef="#br0" timeOffset="86135.77">21434 16107 1366 0,'6'-5'123'0,"-4"8"85"0,1 3-20 0,-2 15-43 0,1 4-22 16,-2 10-44-16,-2 9-16 0,-2 6-32 0,-6 7-12 0,-2 5-71 16,-1-1-47-16,3 1-7 15,4-9 23-15</inkml:trace>
  <inkml:trace contextRef="#ctx0" brushRef="#br0" timeOffset="88090.58">22188 16324 574 0,'-6'0'98'0,"-1"0"84"0,1 0-23 0,0 0-37 0,1-1-11 0,5 1-14 0,0-4 0 16,5 4-3-16,7 0-3 0,7-1-13 15,6 1-10-15,10 0-22 16,5 0-10-16,-1 1-13 15,-4-1-5-15,-5 0-10 16,-5 5-4-16,-3-5-2 16,-8 0-24-16,-3 0-97 15,-1 0-96-15,-9 5 107 16</inkml:trace>
  <inkml:trace contextRef="#ctx0" brushRef="#br0" timeOffset="88294.22">22139 16491 1002 0,'24'2'118'0,"2"1"74"0,17-1-68 0,6-1-4 0,0 4-64 0,-5-5-23 0,-1 0-13 0,-6 2-36 0,-2-2 16 15</inkml:trace>
  <inkml:trace contextRef="#ctx0" brushRef="#br0" timeOffset="93122.11">23024 16059 260 0,'0'-1'127'0,"-2"-2"150"0,2-5-19 0,0 3-28 0,0-3-24 0,0 3-35 0,4 1-7 0,-4 2-18 16,0 2-11-16,0 0-9 15,-2 6-6-15,2 1-12 16,0 5-5-16,0 10-36 16,2 5-16-16,-2 9-30 15,-2 9-10-15,-4 2-5 16,-2 3-3-16,-5 6-4 15,2 2-3-15,-2 0-17 16,-1 2-14-16,6-11-24 16,5-5-9-16,3-19-20 0,-1-7-5 15,5-17-17 1,7-7-19-16,4-11-100 0,-4-10-108 16,6-17 189-16</inkml:trace>
  <inkml:trace contextRef="#ctx0" brushRef="#br0" timeOffset="93524.26">23418 15928 1184 0,'2'-1'143'0,"-2"-4"143"0,0 2-45 0,-2 3-24 0,-4-2-26 0,0 4-57 16,-4 4-20-16,-2 8-42 15,-3 4-16-15,-2 16-26 16,-5 11-10-16,2 13-18 16,1 7-3-16,4 6-8 15,4 3-2-15,10-2-11 16,2-1-19 0,14-14-11-16,-1-8-5 0,11-21 6 15,2-7 20-15,1-17 15 16,1-5 10-16,-10-15 9 15,4-4 2-15,-5-6 7 16,-6-7 5-16,-2 5 16 16,-10 0 9-16,-10 5 8 15,-2 6-3-15,-7 11-21 16,-7 6-15-16,-2 11-47 16,-5 8-26-16,3 8-66 0,3 1-38 15,11 2-176 1,12-3 193-16</inkml:trace>
  <inkml:trace contextRef="#ctx0" brushRef="#br0" timeOffset="94039.75">23844 16088 1003 0,'0'3'120'0,"-3"0"99"0,-3-3-22 0,4 0-37 0,1 0-19 0,1 0-22 0,0 6-13 0,-3 2-21 16,-5 8-16-16,-2 8-31 15,4 1-13-15,-7 14-21 16,4 9-5-16,4-1-9 0,2 3-1 16,6-4-36-1,0-7-31-15,15-10-8 0,-1-5 1 16,7-15 37-1,4-6 34-15,-3-11 17 0,4-9 11 16,-7-10 32-16,-3-1 17 16,-5-9 39-16,-5 0 13 15,-7-1 6-15,-5 0-7 16,-10-2-27-16,-3 1-18 16,-7 3-32-1,-3 0-14-15,-2 10-26 0,6 11-19 16,1 10-53-16,1 3-33 0,6 4-95 15,1 9-59-15,15-5 143 16</inkml:trace>
  <inkml:trace contextRef="#ctx0" brushRef="#br0" timeOffset="94509.72">24254 16088 1017 0,'-15'0'135'0,"2"6"147"15,0 0-101-15,4 5-38 0,1 4-24 0,2 2-48 0,-4 2-16 0,4 8-30 16,-2 6-12-16,7 6-14 16,1 1-5-16,4 4-6 15,6-5-10-15,6-1-48 0,6-3-26 16,1-10-33-16,4-5-27 16,3-16 54-16,2-6 36 15,-4-12 74-15,0-10 67 16,-4-9 73-16,0-5 21 15,-10-6 15-15,-1-8 3 0,-9 2-27 16,1-1 0 0,-11-1-32-16,-8 3-25 15,-9 5-45-15,-2 8-31 16,-6 18-66-16,-2 15-34 16,-5 24-108-16,-7 4-37 0,-7 13 116 15</inkml:trace>
  <inkml:trace contextRef="#ctx0" brushRef="#br0" timeOffset="97558.66">24796 16260 253 0,'0'0'105'0,"-2"-2"96"0,2-3-13 0,0 4-25 0,2-1-11 0,1 2-5 0,2 0 0 0,-5 2-17 15,0 1-14-15,-8 5-25 16,-3 1-14-16,-7 7-34 15,-4 3-15-15,-5 9-18 16,0 2-6-16,1 5-10 16,4 3-3-16,14 1-5 15,3 1-1-15,14-4 4 16,7-8 3-16,8-10 4 16,3-9 2-16,1-12 2 15,2-8 4-15,-5-11 9 16,-3 0 7-16,-3 0 14 15,-6-2 3-15,-7 11 0 16,-1 1-4-16,-5 12-12 0,-3 0-9 16,3 11-15-16,0 3-5 15,6 10-3-15,4-2 5 16,5-2 7-16,7-1 2 16,7-8 1-16,-2-5 0 15,-2-6-1-15,-3-7 5 0,-6-8 18 16,1 0 4-1,7-4 19-15,-13 0 6 16,-8 6-1-16,-1-1 1 16,-2 14-14-16,-4 0-11 15,4 14-21-15,5 11-6 16,0 13-5-16,-4 3-1 0,1 8 2 16,-2 0 0-16,-3-2-15 15,-5 1-13-15,-6-4-40 16,0-2-23-16,-8-4-49 15,3-5-37-15,-3-3-132 16,-4-9-137-16,-1-13 249 16</inkml:trace>
  <inkml:trace contextRef="#ctx0" brushRef="#br0" timeOffset="97809.94">25308 16463 714 0,'7'-9'162'0,"-4"1"213"0,-3 4-78 0,-3 6-74 0,-5 8-22 0,-5 5-75 0,2 7-36 0,-2 11-41 0,1 4-19 16,7 7-25-16,-1-1-9 15,7-6-24-15,7 0-36 0,6-14-127 16,5-7 115 0</inkml:trace>
  <inkml:trace contextRef="#ctx0" brushRef="#br0" timeOffset="101980.38">12271 17621 655 0,'0'-13'94'16,"0"2"110"-16,-1-2 0 0,-4 4 0 0,-1 4-7 0,1-1-33 0,0 3-13 0,0 6-41 16,4 5-17-16,-1 6-37 15,1 6-13-15,1 9-18 16,1 7-8-16,-1 10-10 15,2 9-2-15,1 11-3 16,-2 2 0-16,6 9-2 16,-4-1 0-16,-1-2-54 15,1-9-44-15,-3-13-111 16,4-3-75-16,-2-21 153 16</inkml:trace>
  <inkml:trace contextRef="#ctx0" brushRef="#br0" timeOffset="102321.12">12005 17964 1454 0,'9'-6'97'0,"10"3"58"0,-2-8-11 0,13-2-30 0,7-1-13 0,5-8-36 0,9 3-19 0,-1-5-21 0,-3 1-5 0,2 7-7 15,-8 2-2-15,-3 4-1 16,0 9-4-16,-16 4-3 16,-3 6 2-1,-8 5 0-15,-6 5 3 0,-5 7 2 16,0 0-1-16,0 8-3 16,0-1-3-16,5-2-2 15,-1 4-1-15,4-8 0 16,-1 0-1-1,2-9-4-15,-3 0-16 0,4-12-63 16,1-4-54-16,-3-15-268 16,3-4 240-16</inkml:trace>
  <inkml:trace contextRef="#ctx0" brushRef="#br0" timeOffset="102475.71">12509 17598 1399 0,'-14'16'114'0,"-2"-2"56"0,7 2-61 0,1-10-65 0,0 1-29 16,7-7-126-16,1 0-108 0,18-7 120 0</inkml:trace>
  <inkml:trace contextRef="#ctx0" brushRef="#br0" timeOffset="103169.58">12822 17736 1156 0,'-13'30'109'16,"-1"4"87"-16,4 6-52 0,-1 2-45 0,2 6-26 0,-1-3-41 0,3 3-10 0,3-6-12 15,4 1-1-15,8-15-2 16,-3-4 7-16,8-18 16 15,-2-12 12-15,0-18 12 16,1-10-5-16,6-7-13 16,-6 0-10-16,4 3-13 15,5 8-4-15,-6 8-7 16,7 7-3-16,-3 15-4 16,2 5 5-16,1 16-20 15,-1 2-6-15,-3 6 0 16,0-2-6-16,-10-5 28 0,-5-8 7 15,-2-9 5 1,-1-5 2-16,0-7 5 16,0-9 3-16,2-4 0 0,0-5 2 15,5 3 1-15,-2 3-1 16,5 8-4-16,-2 1-3 0,6 18-12 16,2 8-1-16,12 12-2 15,7 10 1-15,-2 3 1 16,5 0 1-16,-5-8 1 15,1-8 0 1,0-10 0-16,3-11-2 0,-2-4 0 16,-5-6 0-16,2-8-2 15,-7-7 0-15,-3-5 1 16,0-4 1-16,-1 3 3 16,-7 0 2-16,-8 3 4 15,0 1 1-15,-6 5 17 16,0-2 4-16,0 6 9 15,5-2 11-15,-8 3 2 16,-10 2-3 0,-7 5-8-16,-12 6-10 0,4 11-20 15,4 9-8-15,4 20-9 16,6 4-3-16,17 13-3 16,12-4 1-16,12-4 3 15,8-8 1-15,3-11 2 0,1-6 0 16,2-10-1-16,-4-4-25 15,0-10-88-15,0-4-76 0,1-19 93 16</inkml:trace>
  <inkml:trace contextRef="#ctx0" brushRef="#br0" timeOffset="103733.54">14464 17942 1298 0,'0'3'159'16,"-2"-1"-72"-16,-1 6 127 0,0-3-82 0,0 7-10 0,0 4-23 0,0 8-39 0,-7 6-19 0,7 11-31 0,-2 7-7 16,1 9-20-1,-1 5-24-15,2 2-57 0,-1-2-19 16,4-12-6-1,2-5 16-15,-2-19 54 16,0-7 22-16,0-19 26 0,-3-9 16 16,-5-26 32-16,3-7 9 15,-4-23 9-15,3-12 1 16,-1-13-8-16,6-5 1 16,9 12 10-16,4 7 1 15,7 24-2-15,3 12-10 0,3 20-23 16,-3 9-11-16,-1 14-13 15,0 3-2-15,-7 15 3 16,-3 2 2-16,-11 11 1 16,-5 3-5-16,-11 12-35 15,-3 5-26-15,-8 0-68 16,4-2-47-16,-1-16 95 16</inkml:trace>
  <inkml:trace contextRef="#ctx0" brushRef="#br0" timeOffset="104266.79">14792 18008 982 0,'27'4'65'0,"-2"-3"54"0,-3-4 4 0,-1-10 5 0,1-4-1 0,-5-7-18 0,1-2 0 0,-9-1-10 0,0 3-7 16,-9 7-12-16,-6 1-9 16,-11 11-15-16,-7 5-8 15,-12 15-32-15,-8 10-12 16,-5 20-15-16,1 9-7 16,17 11 5-1,10-7 3-15,20-9 2 0,10-10 0 16,17-18 1-16,8-10 0 0,12-21 8 15,6-7 8 1,6-13 15-16,-6-3 8 0,1 0-4 16,-9 6-4-16,-2 11-12 15,-2 10-6-15,-12 12-3 16,-4 7 0-16,-12 7-3 16,-1 9-1-16,-11 2 1 15,-3 4 0-15,-3-8 4 16,-3-5 4-16,1-17 5 15,-2-2 5-15,-1-16 19 16,3-4 4-16,8-18-3 0,0-6-5 16,13-5-21-1,4 1-7-15,5-3-5 16,10 3-2-16,6-3-38 16,6 7-48-16,13 4-145 15,7 3-112-15,3 17 178 16</inkml:trace>
  <inkml:trace contextRef="#ctx0" brushRef="#br0" timeOffset="104729.74">15721 17914 1009 0,'-9'3'206'0,"6"2"229"0,-5 4-244 0,3 4-20 16,0 9-80-16,-4 0-33 0,3 10-40 0,4-4-10 0,-3 0-8 16,5-4 0-16,2-11-4 15,-1-6-1 1,7-16 4-16,0-7 4 0,2-20 9 16,1-5 2-16,4-10 2 15,4 1-1 1,7 9-4-16,0 5-1 0,3 10-6 15,1 12-4-15,-5 14-2 16,-1 3-9-16,-8 20-29 16,-1 3-17-16,-10 12-15 15,-2 2 8-15,-4-3 32 0,-3-7 20 16,-2-11 20-16,1-14 5 16,1-14 17-1,-1-10 4-15,5-13 1 0,5 1 0 16,4-6-7-1,7 7-2-15,4 7-2 16,7 9-5-16,6 14-14 0,4 3-4 16,-3 20-12-16,4 9-12 15,-1 14-57-15,-9-1-55 0,2 1 73 32</inkml:trace>
  <inkml:trace contextRef="#ctx0" brushRef="#br0" timeOffset="105397.87">16376 17821 1144 0,'0'22'84'0,"0"0"92"0,5 2-98 0,3-9-19 0,1-2 4 0,7-10 4 0,0-4 5 0,7-14 14 16,3-4-2-16,-4-3 0 15,-3-1 0-15,-8-1 7 16,-2 4 5-16,-10 1-2 16,-11 1-5-16,-8 9-26 15,-1 6-17-15,-7 11-37 0,1 12-13 16,2 24-31-16,3 15-12 16,3 10-4-1,8 4 3-15,8-10 16 16,8-8 9-16,10-25 5 15,3-13 2-15,4-22 6 0,0-10 6 16,8-14 9-16,0-1 7 16,6-8 12-16,3 1 4 15,-1 5 1-15,-3 7-4 16,-8 11-11-16,-8 9-4 0,-7 8-5 16,-2 6 0-16,-9 10-18 15,1 5-5-15,-5 3-7 16,0-2-1-16,-4-4 16 15,4-7 3 1,3-13 5-16,3 3 0 0,4-11 1 16,1-1 1-1,4-6 1-15,7 0 2 0,6-2-2 16,2-1-1-16,2 11 0 16,-3-2 0-16,1 6-1 15,-3 2 1-15,-4 0 1 16,-2-2 1-16,-6-7 4 15,-1-2 5-15,-1-10 16 16,-2-5 9-16,3-7 12 16,3 3-6-16,-3 8-4 15,2 6-7-15,-2 14-19 0,-7 5 0 16,9 23-12 0,0 10-2-16,-1 13-33 15,3 4-9-15,-1 3-59 16,-2-9-41-16,7-9 87 0</inkml:trace>
  <inkml:trace contextRef="#ctx0" brushRef="#br0" timeOffset="106067.02">18001 17942 1188 0,'0'-9'131'0,"0"-4"105"0,-3 2-7 0,-2-6-51 0,-6-1-31 0,-5-4-56 0,-9 2-23 0,-2 9-32 16,-4 6-13-16,2 15-29 16,4 7-25-16,6 21-16 15,2 11-4-15,10 12-5 16,6-3 12-16,7-7 9 15,7-10 4-15,6-22 18 16,0-8 8-16,6-22 19 16,3-10 9-16,4-15 19 0,-5-8 14 15,-4-7 11 1,-2 3 7-16,-2 10-3 0,-5 9-8 16,-3 20-23-16,-6 9-16 15,-1 22-22 1,1 13-18-16,0 15-51 15,4 4-27-15,4-1-86 0,7-2-57 16,10-13 133-16</inkml:trace>
  <inkml:trace contextRef="#ctx0" brushRef="#br0" timeOffset="106264.9">18477 17729 1329 0,'-6'-1'179'0,"-8"7"117"0,-3 8-70 0,-12 19-104 0,1 15-50 0,-1 18-40 0,4 8-12 0,11 6-16 0,3-2-6 0,17-12-11 16,7-9-9-16,12-24-52 16,8-9-37-16,10-17-110 15,1-8-81-15,6-23 166 16</inkml:trace>
  <inkml:trace contextRef="#ctx0" brushRef="#br0" timeOffset="106468.76">18905 17780 1286 0,'-16'-3'173'0,"-8"6"118"0,-9 9-50 0,0 26-84 0,-8 11-39 0,3 25-42 0,2 5-21 0,11 3-36 16,6-3-15-16,17-16-17 15,10-12-12 1,19-25-37-16,8-7-22 16,10-17-72-16,12-4-71 15,19-18 131-15</inkml:trace>
  <inkml:trace contextRef="#ctx0" brushRef="#br0" timeOffset="106681.66">19222 17926 1464 0,'0'8'90'0,"2"0"41"0,7-1-27 0,8-1-35 0,9-6-12 0,13-2-28 0,10-4-7 0,5-2-40 0,-4-1-27 16,-1-4-107-1,-11 2-129-15,-13 8 160 16</inkml:trace>
  <inkml:trace contextRef="#ctx0" brushRef="#br0" timeOffset="106844.88">19189 18228 1468 0,'22'14'91'0,"5"-6"44"15,6-5-11-15,9-6-19 0,1-5-30 0,9-3-39 0,-3-5-19 0,-3-1-122 0,0-4 79 0</inkml:trace>
  <inkml:trace contextRef="#ctx0" brushRef="#br0" timeOffset="107449.17">20582 17466 940 0,'-5'2'198'0,"0"-2"237"0,4 6-135 16,-1 2-68-16,-2 3-22 0,4 14-50 0,-4 3-20 0,3 21-49 15,-2 3-28-15,-8 16-38 0,-2 6-11 16,-4 11-14-16,1 2-9 15,8-3-38-15,0-9-35 16,8-16-96-16,8-7-57 16,5-19-247-16,2-5 271 15</inkml:trace>
  <inkml:trace contextRef="#ctx0" brushRef="#br0" timeOffset="107830.48">21102 17479 1475 0,'8'-8'140'0,"-4"5"128"0,-6 1-48 0,-11 7-51 0,-2 9-21 0,-14 10-55 15,-4 6-20-15,-6 11-28 0,-7 6-17 0,3 14-24 16,4 7-8-16,17 16-12 0,12 2-3 15,18 1-10 1,14-5-3-16,15-20-2 0,4-13 2 16,3-24 9-16,1-6 6 15,-5-26 9 1,-2-7 3-16,-4-17 6 16,-7-13 6-16,-8-10 19 15,-5-1 10-15,-10 3 19 0,-4 3 4 16,-16 14 0-1,-3 10-7-15,-13 19-24 0,-2 12-22 16,-9 29-68 0,-1 10-32-16,1 11-83 0,4-1-63 0,15-10 141 15</inkml:trace>
  <inkml:trace contextRef="#ctx0" brushRef="#br0" timeOffset="108580.9">21822 17682 833 0,'-2'-8'189'0,"-1"0"242"0,-6-4-144 0,4 5-61 0,3 7-21 0,-6 2-47 0,7 11-24 16,-13 1-34-16,-4 6-21 0,-5 9-37 15,1 10-18-15,-4 11-25 16,7 10-9-16,8 2-7 15,5 1-4-15,17-13 0 16,8-12 0-16,9-17 3 16,2-15 3-16,2-12 7 15,-2-12 5-15,-3-11 10 16,-2-6-1-16,-1-8 24 16,-4 2 10-16,-7 3 17 0,-2 10 9 15,-10 15-6-15,-2 7-7 16,-2 19-28-1,-7 7-10-15,5 16-23 16,5 5-4-16,5 2-1 16,9-4 0-16,7-12 0 15,4-9 0-15,5-17 2 0,2-10 3 16,-2-13 6-16,4-8 1 16,-2-8 2-16,3-3 3 15,-10 1 6-15,-9 3 5 16,-15 13 16-16,-1 10 8 15,-11 15-2-15,3 15-5 0,-3 24-21 16,0 15-11-16,10 13-7 16,1 1-1-1,9 2-8-15,4-6-5 16,-1-9-5-16,-7-5-1 16,-5-10 1-16,-8 0 3 0,-9-13-1 15,-5-3-7-15,-7-6 1 16,3-4 1-16,-6-9-4 15,-3-5-12-15,-3-2-65 16,1-9-49-16,10-4-97 16,6 0 122-16</inkml:trace>
  <inkml:trace contextRef="#ctx0" brushRef="#br0" timeOffset="108829.72">22535 17813 1458 0,'0'0'213'0,"-10"5"152"0,-2 9-112 0,-7 6-28 0,-6 9-81 0,-1 5-39 0,-5 6-55 0,9 1-21 0,0 1-28 0,9 3-8 0,15-3-14 16,7-2-4-1,18-4-3-15,0-6 8 16,15-5-47-16,4-6-36 0,6-13-74 16,3-6-413-1,-4-28 385-15</inkml:trace>
  <inkml:trace contextRef="#ctx0" brushRef="#br0" timeOffset="115794.09">17955 11937 838 0,'-11'-3'102'0,"6"-7"116"0,-1 1-162 0,6-1-50 0,-1-2 1 0,-3 4 9 0,1-2 9 0,-6 6 21 16,-1-3 8-16,-2 6 14 15,1-1-2-15,4 2-11 16,7 0-9-16,2 2-13 16,14-5 4-1,17-7 22-15,8 1 11 16,35-4 13-16,17 4-4 15,19 1-20-15,3 5-12 0,11 3-22 16,3 0-9-16,20 6-14 16,2 0-2-1,-12 1 1-15,-14 0 2 16,-32-2 4-16,-11 5-1 0,-26 1 8 16,-13 1 1-16,-27-1 10 15,-16-1 8-15,-32 1 12 16,-20 0 2-16,-31 0-4 15,-12-3-8-15,-25-15-11 16,-12-2-4-16,-15-11-6 16,-5-7 2-16,10-10-7 15,7 0-4-15,-7 0-5 16,0 9-8-16,14 15-4 16,5 4-1-16,27 9 0 0,14 6 1 15,22-1 0 1,19 6-9-16,33 2-12 15,24-1-4-15,31 7 0 0,16 2 12 16,43 2 25-16,20-4 8 16,41 0 10-1,11-5 5-15,16-7-5 16,5-1-3-16,-17-6-3 0,-6-5-2 16,-29 0 0-16,-21 2 1 15,-34 3 1-15,-13 0 4 0,-35-1 14 31,-24-1 2-31,-37-7-27 0,-26-4-17 0,-43-6-35 16,-23-1-6-16,-35-2 25 16,-20 3 14-16,-8-3 18 15,-6 3 1-15,11 6-1 16,9 5 0-16,14 3-2 16,9 5 1-1,32 4 2-15,27-1 0 0,37 3-1 16,20 3-5-16,27 12-16 15,20-1-4-15,48 15-5 16,36 1 2-16,44-1 13 16,13-8 4-16,31-13 6 15,4-6 2-15,-8-13 6 16,4-4 5-16,-17-10 10 16,-21 0 4-16,-29-2 4 15,-18-2 0-15,-55 9-1 0,-24 1 7 16,-37 2-33-1,-25 3-22-15,-68 3-60 0,-39 4-53 0,-67 9-47 32,-41 9 1-32,-10 15 49 15,9 5 42-15,3 4 81 0,40 2 21 16,44-10 36-16,31 0 29 16,73-9 29-16,26-4-16 15,53 4-41-15,34-2-31 0,67-3-35 16,32-3 5-1,49-13 11-15,34-9-53 0,21-16 37 16</inkml:trace>
  <inkml:trace contextRef="#ctx0" brushRef="#br0" timeOffset="136275.56">13792 14501 625 0,'-16'14'63'0,"4"1"43"0,-3 0-14 0,3 1-26 0,2-3-5 0,1-5 9 0,1 1 16 0,8-9 29 0,6 0 4 0,2-6-3 0,3-1-13 15,3 0-34-15,-3 3-14 0,8 4-28 16,-1 0-6-16,-1 5-8 16,4 5 4-16,2 2 7 15,2 1-4-15,4-1 1 16,1-1-4-16,8 1-4 15,9-6 0-15,16 2-2 16,3-7-2-16,10 2-4 16,-3 1-2-16,-4 2-1 0,-3 5-2 15,7 2 2 1,3-1-1-16,4 2 0 0,5-1 0 0,-3-5-1 31,-3 0 0-31,-2-5 0 16,-2 5-1-16,0-2 1 0,3 4 0 15,5 1 0-15,10 0-1 16,0 1 0-16,4-1 1 16,-11-1-1-16,1-1 1 15,0-1-2-15,3-6 0 16,14-2 0-16,3-7 1 16,-3-2-1-16,-1-1 1 0,-7-1-1 15,-4-4 0-15,21 2-1 16,6-1 1-16,4 1 0 15,-7 2 1-15,-10 5 1 16,1 3 0-16,7 3 0 16,9 0 0-16,-5-2 0 15,-1-1 0-15,-3-5-2 16,-1-1 1-16,20 4 0 16,7 3 0-16,-3 2 1 15,-6 10 0-15,-4 4 1 16,3 0 0-16,3 10 0 15,-4-4 1-15,-10 2-1 0,-9 2 1 16,5-8 3-16,10 0 9 16,-7-7 5-1,2-1 3-15,-6-8-1 16,-4-3-7-16,15 0-5 16,-4-1-3-16,2 3-2 15,-4-2-1-15,-12-2-2 0,5 2 8 16,3 3-101-16,2 12 70 15</inkml:trace>
  <inkml:trace contextRef="#ctx0" brushRef="#br0" timeOffset="169481.59">6571 510 396 0,'-1'0'64'0,"4"-5"57"0,0 0 66 0,-3-4 11 0,0-4-9 0,-3 2-50 0,1-3-13 0,2 0-16 0,3-4-10 15,4 3-12-15,-1-3-7 0,2-1-15 0,-3 2-6 0,1 4-22 0,-1 9-3 0,-5 4-2 0,1 6 1 0,-1 15 10 0,0 5 0 16,0 15 2-16,-3 8-9 0,0 10-15 0,-2 4-8 0,2 6-11 15,0-1 1-15,-7 4 2 0,-1-5-1 16,4-9 1 0,-3-3-1-16,7-20 2 0,3-5-29 15,9-22-96 1,10-8-95-16,8-19 103 0</inkml:trace>
  <inkml:trace contextRef="#ctx0" brushRef="#br0" timeOffset="170124.54">7011 677 830 0,'5'-2'147'0,"0"1"126"0,3-2-23 0,0 3-82 0,1-2-36 15,5 1-65-15,1-3-20 0,3 1-29 0,0 0-9 0,-1 0-5 16,4-3-17-16,1 2-188 0,0-2 142 0</inkml:trace>
  <inkml:trace contextRef="#ctx0" brushRef="#br0" timeOffset="170694.39">7881 587 1066 0,'-8'-1'158'0,"-6"-3"119"15,-4 3-26-15,-4-1-102 16,-3 2-49-16,1 2-63 15,2 9-17-15,0 8-20 0,2 12-3 16,5 13-8 0,7 8 0-16,8 1 6 15,7-3 0-15,12-17 4 0,-2-14 0 16,11-10 3-16,1-7 2 16,4-5 5-16,3-13 3 15,-3-8 3 1,2-9 2-16,0-3 1 0,-7 5-2 15,-6 4 2 1,-7 6 0-16,-15 20-5 0,3-2-2 16,-5 26-9-16,1 9-3 15,2 13-1 1,2-2 0-16,19-8 0 16,5-8 1-16,11-20 3 0,3-8 3 15,8-12 7-15,-8-12 7 0,-2-10 10 16,-4 1 4-1,-11-3 3-15,-5 7-5 0,-5 13-12 16,-3 9-4-16,-2 21-10 16,-5 14 0-16,0 17-5 15,-2 11 1-15,1 5 0 16,-1 3-1-16,2 0 2 16,-1 0 0-16,-6-5 1 15,-3-2 1-15,-10-4 4 16,-3-2 2-16,-7-9-2 0,-1-6-3 15,1-16-44-15,1-10-32 16,8-18-92 0,3-12-102-16,4-29 152 15</inkml:trace>
  <inkml:trace contextRef="#ctx0" brushRef="#br0" timeOffset="171276.45">8865 754 1171 0,'14'-4'168'0,"-11"-1"132"0,-4-2-11 0,-12 4-104 0,-12 3-51 0,-5 13-88 0,0 3-26 0,-9 11-23 16,18 10-8-16,5 3 1 15,4 1 0-15,20-3 1 16,6-7 1-16,14-6 2 15,10-1 1-15,9-11 2 16,-4-10 2 0,4-13 1-16,-4-7 2 0,1-15 4 15,-3-5 1-15,-1-14 2 16,-1-9-1-16,-3-9 2 16,1-4 1-16,-17-4 5 15,-3 1 2-15,-18 18 7 16,-9 12 10-16,-12 27-9 15,-1 18-7-15,-4 24-20 16,-2 17-15-16,3 23-1 16,-3 13 1-16,10 6 10 0,11 1 0 15,15-17 2 1,15-9 2-16,11-24 1 16,14-14 1-16,8-14 4 0,4-10 2 15,5-12 3-15,-7-5 2 16,-6-10 3-1,-12-6 3-15,-17-1 5 16,-8-2 4-16,-17 8 0 0,-6 9-8 16,-8 24-19-16,-9 21-10 15,-1 31-8-15,4 9 2 16,10 7 8-16,13 0 1 16,25-18-11-16,15-9-36 15,23-19-129-15,6-12-35 0,15-15 93 16</inkml:trace>
  <inkml:trace contextRef="#ctx0" brushRef="#br0" timeOffset="171700.1">10831 357 744 0,'14'9'190'0,"0"7"139"0,-3 3-70 0,-1 1-53 0,-10 6-69 0,-8-1-28 0,-11 6-48 16,-13 6-13-1,-10 4-26-15,-10 5-6 16,3 2-10-16,0 4-2 16,19-4-3-16,9-6 0 15,18-9 4-15,11-6 3 0,19-3 3 16,11-4-1-16,19-1-3 15,10-4-2-15,3-8 3 16,-7-3-35 0,-8-4-101-16,-6 0-96 15,3-15 103-15</inkml:trace>
  <inkml:trace contextRef="#ctx0" brushRef="#br0" timeOffset="171902.75">11345 393 1418 0,'11'-1'117'0,"-9"2"126"0,6 12-91 0,-4 20 2 0,-4 9-35 0,0 22-74 0,-8 3-11 16,1 7-17-1,-3-3-10-15,7-4-34 0,3-11-56 0,3-8 48 16</inkml:trace>
  <inkml:trace contextRef="#ctx0" brushRef="#br0" timeOffset="172693.45">12773 619 874 0,'6'3'116'0,"-3"5"88"0,-1 6-101 0,-2 3 5 0,-6 18-65 0,-1 3-24 0,10 14-17 0,8-2-2 0,10-4-1 16,3-3-1 0,10-18 14-16,1-9 11 0,6-16 18 15,-3-10 9-15,-5-12 11 16,-5-3 9-16,-7-8 23 16,-5 0 3-16,-13 7-14 15,0 7-13-15,-5 15-35 16,-2 1-16-1,1 10-20-15,-4 4-6 16,9 10-10-16,7 1 4 0,15-9 8 16,12-5 2-16,16-16 4 15,3-5 4-15,2-9 3 16,-3 3 4-16,-18-3 10 16,-3 3 8-16,-23 0 13 15,-10 0 1-15,-21-4-11 16,-6 0-9-16,4 1-20 15,5 7-8-15,11 4-9 16,7 4-3-16,22 1-4 0,3 3 1 16,19 0 6-1,5 3 5-15,0 1 11 16,-5 6 8-16,-6 5 14 16,-5 5 8-16,-16 2 9 15,-2 10-2-15,-12 1-12 0,-2 9-3 16,-1-12-15-16,-1-3-4 15,2-23-16-15,7 12-30 16,16-15-82 0,3-6-75-16,15-17 103 15</inkml:trace>
  <inkml:trace contextRef="#ctx0" brushRef="#br0" timeOffset="172856.37">13694 347 1146 0,'-28'-12'184'0,"2"-2"228"0,6 3-278 0,14-2-93 0,4-4-30 0,7-6-123 0,9-6-187 0,22-12 177 16</inkml:trace>
  <inkml:trace contextRef="#ctx0" brushRef="#br0" timeOffset="173011.68">14019 160 1215 0,'5'49'143'0,"-2"4"111"0,-3 6-54 0,2 2-58 0,-2 7-52 0,-4-2-61 16,1 0-15-16,-6 1 5 0,-2-1-42 16,1-3-109-16,6 3-126 15,-6-9 119-15</inkml:trace>
  <inkml:trace contextRef="#ctx0" brushRef="#br0" timeOffset="173431.74">13899 704 1473 0,'-5'-33'147'16,"-1"-2"81"-16,1 7-18 0,4 1-81 0,4-5-32 0,8-1-40 0,5-5-14 0,9 0-21 15,2 4-10-15,11 4-3 16,4 3-2-16,14 3-2 16,-3 4 3-16,1 13-5 15,-7 6-1-15,-14 12-1 16,-7 9 0-16,-12 15 1 16,-5 6 2-16,-12 10 0 15,-5 1-1-15,-4-2-2 16,-1-1-3-16,8-11-1 15,2-7-1-15,3-10 2 16,5-8 2-16,4-13 4 0,2-7 3 16,5-9 5-16,0-2-1 15,4-8-1-15,1 3-2 16,2 10-6 0,3 5-1-16,10 18-6 15,0 9-1-15,-3 15 0 16,5 7 1-16,-8 7 5 0,-1-4-39 15,-3 5-117-15,1-15-256 16,-8-12 230 0</inkml:trace>
  <inkml:trace contextRef="#ctx0" brushRef="#br0" timeOffset="174060.3">16150 507 981 0,'4'-4'136'0,"-3"-7"84"0,-1-1 16 0,-9-6-55 0,-4-5-30 0,-12-2-30 0,-5-2-18 0,-14 2-40 0,1 4-22 0,2 16-41 0,0 12-13 0,6 24-14 16,1 7-1-16,10 8 7 16,10 1 5-1,19-9 7-15,7-10 2 0,15-13 3 16,3-9 4-1,6-12 4-15,2-6 5 0,-5-8 4 16,5-5 5 0,-5-2 12-16,-4 0 11 0,-6 5 15 15,-7 8 1-15,-7 14-7 16,-9 1-7-16,-3 25-20 16,-14 8-7-16,0 15-8 15,1 8-5-15,2 5-6 16,4-4-2-16,7-1-3 0,3-5-34 15,2-14-70-15,4-10-64 16,13-12 80-16</inkml:trace>
  <inkml:trace contextRef="#ctx0" brushRef="#br0" timeOffset="174339.36">16479 518 1286 0,'-4'0'152'16,"-5"11"129"-16,-7 3-105 0,-4 17-77 0,2 7-44 0,4 8-50 0,5 0-5 0,9-2-4 0,8-9 0 15,10-16 3-15,9-4 4 16,10-15 22-16,0-6 11 16,1-11 25-16,0-4 11 0,-11-4 14 15,-5 0 5-15,-19-2-1 16,-11 2-7-16,-17-4-22 15,-6 1-16-15,-14 11-33 16,1 4-12-16,5 10-32 16,-1 0-32-16,12-2-82 15,6-1-70-15,23-12 111 16</inkml:trace>
  <inkml:trace contextRef="#ctx0" brushRef="#br0" timeOffset="174533.94">16931 259 1499 0,'2'24'178'0,"-8"-4"142"0,-7 2-87 0,-1-8-53 0,0-2-65 0,4-14-73 0,-1-6-15 16,6-11-53-16,-4-11-56 15,9-5-137-15,5-12 118 16</inkml:trace>
  <inkml:trace contextRef="#ctx0" brushRef="#br0" timeOffset="174902.3">17444 308 1978 0,'-8'28'175'0,"-8"-4"68"0,2-5-65 0,0-11-64 0,3-7-82 0,5-10-118 0,2-7-44 15,0-8 50-15</inkml:trace>
  <inkml:trace contextRef="#ctx0" brushRef="#br0" timeOffset="176397.65">17198 79 588 0,'8'-8'159'0,"-5"4"151"0,-3-1-139 0,-2 3 10 0,-5 2-95 15,0 0-40-15,1 7-33 0,3 1-6 0,-2 14-6 0,-1 12 1 16,-1 18 5-16,-4 11 3 16,-6 16 0-16,-2 10-1 15,-11 0-3-15,-5 6-2 16,-6 3 0-16,-6-5-3 16,-5-6-67-16,1-8-44 0,4-18-173 15,12-12 146 1</inkml:trace>
  <inkml:trace contextRef="#ctx0" brushRef="#br0" timeOffset="177373.41">17980 253 273 0,'4'-5'145'0,"0"-1"149"0,-1-1 4 0,-1 6-60 0,0-1-39 0,1 4-65 0,2 3-27 0,-2 7-49 15,-2 9-18-15,6 9-25 16,-4 9-5-16,-2 12-6 15,2 8 0-15,-4 5-1 16,-1 2-1-16,-6 0 1 16,4-4 1-16,4-10 0 15,-2-15 2-15,2-21 5 0,2-8 12 16,7-19 19-16,4-8 5 16,7-14 4-16,7-10-9 0,6 1-22 15,0 4-6 1,-4 11-10-16,-1 11-2 0,-11 9-8 15,1 7-2-15,-2 11-1 16,-2 4 0 0,8 6 7-16,-2 1 1 15,12-6 2-15,-5-5 1 0,3-11 6 16,0-7 0-16,-10-8 17 16,4-3 14-16,-11-4 25 15,1 0 10-15,-6 8-3 16,-5 1-13-16,-3 13-33 15,4 3-15-15,3 18-15 16,-1 4-3-16,5 13 5 16,3-6 2-16,13-1 1 15,5-10 0-15,6-13-38 16,-1-7-52-16,-7-17-135 16,-1-10 120-16</inkml:trace>
  <inkml:trace contextRef="#ctx0" brushRef="#br0" timeOffset="177503.92">18555 160 1368 0,'-11'1'134'0,"4"6"162"0,4-11-219 0,0-2-3 0,3-6-109 16,3-9-102-16,13-7 76 0</inkml:trace>
  <inkml:trace contextRef="#ctx0" brushRef="#br0" timeOffset="177675.28">18867 71 1048 0,'0'48'166'0,"-2"2"179"0,-5 7-136 0,2 3-44 0,-5 1-70 0,9-2-82 0,1 1-5 0,1-4-6 0,4-4-40 0,-2-4-174 15,7 1 142-15</inkml:trace>
  <inkml:trace contextRef="#ctx0" brushRef="#br0" timeOffset="177838.02">18660 440 1658 0,'10'-6'108'0,"4"0"31"0,8-4-32 0,11 2-40 0,13-4-36 0,8 2-26 0,-1 4 5 16,7 4-93-16,-5 2-29 15,9 2 56-15</inkml:trace>
  <inkml:trace contextRef="#ctx0" brushRef="#br0" timeOffset="178133.79">19653 519 1103 0,'4'26'80'0,"-4"3"25"15,8 9-18-15,0 8 4 0,3 0-50 0,0 0-34 0,-11-2 1 0,3-6-1 0,-3-5 1 0,-3-10 22 16,-3-5 26-16,-2-10 55 15,0-10 21-15,-4-11 20 16,1-10-11-16,4-17-38 16,-1-7-12-16,8-15-41 15,0 6-16-15,11 2-27 16,4 7-13-16,7 18-15 16,0 4 6-16,11 14-83 15,3 6-70-15,8 7 98 16</inkml:trace>
  <inkml:trace contextRef="#ctx0" brushRef="#br0" timeOffset="178823.55">20213 639 939 0,'-13'3'198'16,"-14"-3"202"-16,-9-4-140 0,-13-3-73 0,-3 6-90 0,6 2-98 0,-1 7-8 0,12 13-7 0,12 2-2 0,12-4-8 15,7 0-6-15,17-13-3 16,9-4 3 0,14-10 16-16,5-6 10 0,7-8 13 15,-1 0 3-15,-6 1 16 16,-8-1 11-16,-8 8 3 16,-6 5-5-16,-14 10-24 15,-5 12-12 1,-11 21-10-16,-5 14 2 0,2 9 1 15,3-1 1-15,11-8-4 16,11-11 1-16,13-14 3 16,6-11 4-16,0-12 15 15,1-8 13-15,-2-9 26 16,-4-8 11-16,0-21 15 16,0-1 0-16,-3-16 0 15,-4-8-1-15,2-11-14 16,-4-8-6-16,-3-8-24 15,-2 8-15-15,-7 25-9 16,1 18-4-16,-2 34-8 16,-3 13-7-16,-8 26-8 0,5 16-3 15,-5 24 5-15,2 10 6 16,0 6 5 0,6 2-1-16,11-13-3 0,9-8-2 15,15-17 1-15,8-13 0 0,4-16 4 16,2-11 5-16,0-10 4 15,-7-11 4-15,-4-10 8 16,-3-8 2-16,-11-2 3 31,-9 2 3-31,-10 6-8 0,-5 5-7 0,-9 21-20 16,-7 6-11 0,0 28-4-16,2 8 4 0,11 14 12 15,4 2 4-15,28-12-4 16,10-5-22-16,18-15-45 15,0-12-22-15,3-12-60 16,-8-6-15-16,-14-9-243 16,-8-8 254-16</inkml:trace>
  <inkml:trace contextRef="#ctx0" brushRef="#br0" timeOffset="178970.37">20397 407 1680 0,'3'21'43'0,"12"-2"-21"0,29-4-14 0,17-10 6 0,29-5-62 0,13-3-64 0,12-6 61 0</inkml:trace>
  <inkml:trace contextRef="#ctx0" brushRef="#br0" timeOffset="180604.82">6178 1787 1529 0,'0'0'11'0,"7"0"73"0,-4-1 55 0,6 1-42 0,-2 8-51 0,2 9-15 0,1 11-9 0,-6 12-1 0,-4 13-5 0,0 9-4 0,-3 4 1 0,-9 0-2 0,12-7-10 16,-4-11-25-16,8-18-84 15,8-6-57-15,2-24-241 16,10-14 232-16</inkml:trace>
  <inkml:trace contextRef="#ctx0" brushRef="#br0" timeOffset="180875.33">6467 1874 637 0,'2'-10'191'0,"-1"4"188"0,-1 6-163 0,0 5-39 0,-3 15-98 0,-5 10-45 0,7 16-29 0,1 12-3 16,9 7-3-16,5-2-1 16,12-14 1-16,10-16 9 15,8-22 20-15,7-11 16 16,-3-16 28-16,-8-9 14 15,-7-14 10-15,-9-5 2 0,-13 3 4 16,-5 1-10-16,-23 9-16 16,-5 1-12-16,-24 9-35 15,-6 2-16-15,-5 15-30 16,-1 5-28 0,18 12-87-16,12 1-57 0,21-1 95 15</inkml:trace>
  <inkml:trace contextRef="#ctx0" brushRef="#br0" timeOffset="181032.44">7081 2013 1320 0,'19'11'145'0,"0"-3"91"0,0 3-45 0,0-10-108 0,0-1-32 0,6-1-33 0,5-4-29 0,9-5-171 0,12-1 132 15</inkml:trace>
  <inkml:trace contextRef="#ctx0" brushRef="#br0" timeOffset="181573.34">7967 1967 1202 0,'-39'0'95'15,"0"0"47"-15,5 11-63 0,8 6-13 0,0 13-40 0,9 8-12 0,9 9-18 0,8 2-4 0,13-9-2 16,7-4-1-16,10-15 4 16,10-3 2-16,4-14 8 15,6-4 4 1,-2-11 6-16,-6-7 4 0,-7-9 22 15,-8-4 14-15,-7-1 11 16,-4 1 7-16,-6 10 5 16,-9 6-11-16,-4 15-26 15,-8 7-16-15,0 25-32 16,5 9-5-16,9 8 5 16,9 1 3-16,15-13 1 0,5-7 1 15,9-24 5-15,1-6 4 16,-12-21 7-16,-3-9 10 15,-5-4 22-15,-8-10 11 16,-1 6 28 0,-7 1 6-16,-3 12-4 0,-3 5-10 15,0 20-44-15,0 14-17 16,0 16-21-16,2 14-6 16,4 8 8-1,4 0 2-15,2 2 3 0,-2-4 0 16,-7 1 1-16,-3-1 2 0,-9 1 0 15,-9-4 1-15,-7-5-31 16,-3-5-37-16,4-21-74 16,0-15-97-16,15-26 130 15</inkml:trace>
  <inkml:trace contextRef="#ctx0" brushRef="#br0" timeOffset="182148.52">8906 1999 1278 0,'-8'7'162'16,"-6"6"123"-16,-5 3-48 0,-16 7-63 0,-7 6-65 0,-4 7-69 0,5 2-27 0,13 3-20 15,13-2-8-15,25-6-12 16,21-6-1-16,20-9 2 15,7-7 4-15,5-11 4 0,-1-7 1 16,-7-13-5-16,0-7-8 16,-9-11 1-16,3-6 5 15,-8-13 12-15,-2-4 13 0,-5-10 11 16,-9-6 4 0,-17-7 6-1,-4-1 0-15,-13 12 17 0,-2 16 16 16,-2 32 7-16,2 16-4 15,-6 32-24-15,-4 15-21 0,1 25-17 16,-4 12 0 0,12 18 3-16,1 0 1 0,11-4 0 15,9-10-1-15,18-27 0 16,9-14 0-16,16-22 3 16,5-14 4-16,5-17 4 15,-4-8 4-15,-12-10 5 16,-7-8 3-16,-14-2 11 15,-9 0 20-15,-17 9 11 16,-4 5-1-16,-13 25-22 16,0 10-28-16,-1 33-22 15,-10 13-5-15,12 13 7 16,3-2 2-16,18-12-2 16,18-6-1-16,18-16-31 15,9-7-40-15,12-17-131 0,2-5-27 16,7-7 105-16</inkml:trace>
  <inkml:trace contextRef="#ctx0" brushRef="#br0" timeOffset="182614.56">10913 1666 1081 0,'6'0'115'0,"-4"3"-60"0,-1 2 106 16,7 17-51-16,-11-7-2 0,0 15-10 0,-3 5-30 0,-13 1-47 0,4 7-9 0,-2 11-5 0,-3 2-2 0,-6 9-2 0,11 0-1 0,2-10-5 15,5-8-5-15,25-14-4 16,9-7-1-16,16-8 6 16,9-3 4-16,6-11 5 0,2-4 2 15,9-6-21 1,0-7-41-16,-3-12-243 16,-8-3 193-16</inkml:trace>
  <inkml:trace contextRef="#ctx0" brushRef="#br0" timeOffset="182931.84">11271 1737 1244 0,'9'0'148'0,"6"-2"220"0,10-1-258 16,10-3 14-16,6 1-30 0,3-1-23 0,3 2-31 0,2 3-13 15,-10 4-4-15,-1 5-4 16,-16 0-10-16,-4 4-2 0,-18 7 6 16,-3 5 1-16,-21 8 0 15,-9 7-1-15,-15 18-10 16,-7 4-1-16,11 10-2 16,8-1 0-16,34-10-6 15,16-10 0-15,38-20 3 16,15-10 1-16,18-18 6 15,5-4-4-15,1-10-69 16,4-1 51-16</inkml:trace>
  <inkml:trace contextRef="#ctx0" brushRef="#br0" timeOffset="185496.76">13286 1836 521 0,'-4'0'163'0,"3"-3"113"0,-7 3-29 0,5 0-28 15,0-2-62-15,1 1-23 0,-1-4-35 0,3 5-14 0,0 0-29 0,-2 5-9 0,-1 11-27 16,2 9-9-16,-3 17-3 16,1 1-4-16,8 7-4 15,3-1 0-15,9-12-1 16,4-9 0-16,9-20 1 16,0-8 4-16,9-14 5 15,4-5 0-15,-1-7 14 16,-7 0 5-16,-11 0 5 15,-5 4 1-15,-10 10-14 16,-6 10-9-16,0 10-9 16,1 8-2-16,5 9-1 15,4-1 0-15,9-7 1 16,0-4 0-16,12-12 1 0,1-4 4 16,-3-10 12-1,-4 1 13-15,-12-4 21 0,-8-3 6 16,-11-1-5-16,-10-4-12 15,-9-3-21 1,1-4-8-16,1 2-10 0,6 1-2 16,14 3-8-16,3 3-3 15,19 6-1-15,3 2 1 0,13 3 3 16,2 4 3 0,1 7 4-16,3 7 1 0,-8 5 1 15,-4 2 0-15,-15 10 5 16,-4 1-1-16,-13 5 2 15,-4 7-1-15,0 2-3 16,-3 0 0-16,9-6-3 16,7-10-3-16,15-12-2 15,12-11-4-15,7-11-52 16,-2-10-47-16,-2-10-162 16,-9-4 146-16</inkml:trace>
  <inkml:trace contextRef="#ctx0" brushRef="#br0" timeOffset="185631.54">14137 1598 938 0,'-42'-39'158'0,"9"7"183"0,1-1-135 16,16 6-67-16,4 3-56 0,10-4-86 0,2 1-45 0,6-7-268 0,7 4 213 15</inkml:trace>
  <inkml:trace contextRef="#ctx0" brushRef="#br0" timeOffset="185791.52">14395 1273 755 0,'7'49'224'15,"3"3"230"-15,-5 14-234 0,-1 2-14 0,-2 8-116 0,-2-1-38 0,0-5-39 0,-2-1-4 0,-4-4-19 16,3 0-52-16,3-7-263 15,-3 3 211-15</inkml:trace>
  <inkml:trace contextRef="#ctx0" brushRef="#br0" timeOffset="186166.95">14249 1928 1478 0,'8'-26'105'0,"-1"-8"43"0,4-3-4 0,11-8-20 0,5-6-43 0,9-2-43 0,-5-3 3 0,3 15-1 0,0 11-5 16,-1 18-12-16,2 16-11 16,-5 28-12-16,-3 9-1 15,-8 14 1-15,-7 5 3 16,-8-8 1-1,0-1 0-15,3-18 1 0,-1-5-1 16,5-15 0-16,6-10 1 16,1-11 1-1,5-8 2-15,6-6-2 0,5 2-1 16,0 9-3-16,-3 4 1 0,-2 20 1 16,-4 12 0-16,-3 21-1 15,-3 6-3-15,-3 5-3 16,4 0-36-16,10-23 435 15,16-5-306-15</inkml:trace>
  <inkml:trace contextRef="#ctx0" brushRef="#br0" timeOffset="186722.83">16149 1458 686 0,'-5'0'116'16,"0"3"97"-16,-3 3 1 0,4 7-21 0,-4 4-27 0,-3 10-35 0,0 4-20 0,-2-5-35 16,1 2-18-16,4-3-25 15,0-1-3-15,9 0-9 16,7-9-1-16,10-1 0 16,10 1-1-16,10 0-2 15,6 3-3-15,-1-4-5 16,-2 2-3-16,-7 6 2 15,-5-2-1-15,-10 2 3 0,-11 2 0 16,-13 1 0-16,-11 2-1 16,-14 3-33-16,-11 0-40 15,-16-6-101-15,-7-5-130 16,-11-8 163-16</inkml:trace>
  <inkml:trace contextRef="#ctx0" brushRef="#br0" timeOffset="186916.5">15926 1571 1374 0,'26'-11'170'16,"0"6"56"-16,12-3-47 0,0 4-29 0,11-4-96 0,-2-6-24 0,4-4-21 16,-2-5-2-16,-5-1-74 15,-3 0-71-15,-3 7-380 16,3 3 305-16</inkml:trace>
  <inkml:trace contextRef="#ctx0" brushRef="#br0" timeOffset="187196.5">16679 1669 660 0,'-6'30'125'0,"1"5"187"0,-1 4-198 0,2 2 1 0,3 3-40 15,2 0-36-15,7-7-9 16,6-9 9-16,10-14 20 16,6-9 10-16,10-11 8 0,8-9 7 15,-14-7 16-15,-4-1 8 16,-11 2 14 0,-21-4-4-16,-3-3-22 0,-9-1-15 0,-22-2-35 15,-1-4-14-15,-8 3-25 16,-1 1-10-1,-3 9-35-15,-1 4-31 16,10 11-94-16,2 3-69 16,16 3 123-16</inkml:trace>
  <inkml:trace contextRef="#ctx0" brushRef="#br0" timeOffset="187365.73">17048 1379 1266 0,'8'4'207'0,"-8"1"37"0,-13 0-41 0,-2-5-37 0,-3-6-178 0,9-13-53 0,4-8-385 0,11-5 291 16</inkml:trace>
  <inkml:trace contextRef="#ctx0" brushRef="#br0" timeOffset="187553.34">17386 1040 1268 0,'3'15'150'0,"-5"11"135"0,-6 7-78 0,-7 14-39 0,-7 8-60 0,-7 16-76 0,-6 7-8 0,4 4-6 15,-4-7-9-15,15-5-53 16,2-15-50-16,15-5 52 15</inkml:trace>
  <inkml:trace contextRef="#ctx0" brushRef="#br0" timeOffset="187684.59">17633 1559 1335 0,'-4'17'178'0,"-4"-1"196"0,-3-1-197 0,-5-2-26 16,2-8-69-16,0-5-111 0,1-5-40 0,11-9 36 0</inkml:trace>
  <inkml:trace contextRef="#ctx0" brushRef="#br0" timeOffset="188339.49">18212 1221 1357 0,'0'30'79'0,"-4"16"8"0,-6 11 11 0,-2 26-2 0,-6 7-44 0,-4 9-37 0,0 2-6 0,3-6-4 0,-3-4-2 16,13-15-2-1,4-10 0-15,6-26 4 16,7-15 4-16,2-20 7 16,5-10 6-16,6-19 8 15,4-6 5-15,8-15 5 0,-4-3-4 16,1 7-12 0,1 8-9-16,-5 14-11 0,-6 10-4 15,-3 14-3-15,-4 6 0 16,0 6 0-16,-4 7 2 0,8-1 2 15,-1-7 2 1,5-13 1-16,-1-3 3 0,5-11 3 16,-1-6 5-16,1-5 23 15,-6-2 14-15,-1 2 37 16,-6-2 13 0,-5 7-3-16,-3 6-14 0,-4 11-46 15,2 1-20-15,-1 14-23 16,1 8-5-16,8 6 2 15,4 1 2-15,8-4-1 16,1-5-6-16,9-10-52 16,0-8-71-16,-1-8-115 15,-2-7 123-15</inkml:trace>
  <inkml:trace contextRef="#ctx0" brushRef="#br0" timeOffset="188479.17">18682 1415 1476 0,'-17'-14'72'0,"1"-5"60"0,13 0-131 0,2-3-10 0,4-6-183 0,9-1 135 16</inkml:trace>
  <inkml:trace contextRef="#ctx0" brushRef="#br0" timeOffset="188622.16">19011 1216 1194 0,'19'74'147'15,"-5"7"24"-15,-5 15-39 0,-6 3-29 0,-1-12-89 0,1-5 13 0,-1-19-149 16,2-11 97 0</inkml:trace>
  <inkml:trace contextRef="#ctx0" brushRef="#br0" timeOffset="188795.98">18785 1811 1633 0,'14'-2'104'0,"8"-1"15"0,11-2-50 0,8 2 5 0,11-5-55 15,2-3-13-15,3 0-5 16,-3-4 1-16,6-3-106 15,-2-6-28-15,3 4 62 16</inkml:trace>
  <inkml:trace contextRef="#ctx0" brushRef="#br0" timeOffset="189229.27">19815 1710 1077 0,'0'14'64'0,"0"13"51"0,-1 9-56 0,1 2 2 0,1 6-19 0,-1 2-20 0,5-7-17 0,3-1 1 0,-7-11 3 16,3-3 2-16,-4-13 8 16,-4-10 5-16,0-5 17 15,-6-11 8-15,-1-10 19 16,6-5 5-16,1-9-4 15,4-2-9-15,9-8-26 16,4 3-15-16,12 7-20 16,7 6-5-16,-4 7 0 15,3 4-61-15,6 6-252 16,5 12 216-16</inkml:trace>
  <inkml:trace contextRef="#ctx0" brushRef="#br0" timeOffset="189912.21">20367 1823 1240 0,'-12'4'132'0,"-3"0"99"0,-8-2-30 0,-7-4-21 0,-5-2-67 0,-6 0-84 0,-3 4-20 16,11 7-22-16,-2 7-7 16,18 5-6-16,6 0-8 0,20-2-7 15,9-7 1-15,16-4 12 31,10-8 11-31,5-7 17 0,-6-1 4 16,-7-2 11-16,-4 4 8 16,-16-2 16-16,-4 4 4 0,-10 6-6 15,-2-1-11-15,-3 1-24 16,-4 12-9 0,3 15-7-16,-3 6 0 0,6 10 4 15,5 1 2-15,6-9 2 16,9-4 2-16,4-18 4 15,4-7 3-15,2-12 6 16,-1-8 5-16,8-16 9 16,-4-5 7-16,3-16 12 15,1-2 6-15,-5-15 13 16,3-3-1-16,-11-8-2 16,-7-9-4-16,-13 0-17 15,-4 4-5-15,-4 29-13 0,-6 18-7 16,-2 37-21-16,-4 19-7 15,-4 35-7-15,4 12 1 16,3 26 10 0,4 5 3-16,12-8 3 15,9-10-1-15,17-16 1 16,10-16 0-16,14-15 4 0,8-7 0 16,0-19 4-16,-5-6 3 15,-9-9 3-15,-8-9 2 16,-14 1 6-16,-9-4 2 15,-10 6-2-15,-8 4-10 0,-10 12-16 16,5 18-8 0,-6 21-5-16,3 10 7 0,5 4 8 15,6-2 1-15,17-16-5 16,5-8-2-16,15-17-4 16,2-6-12-16,-1-10-53 15,-3-9-48-15,-12-11-147 16,-7-2-92-16,-3-14 198 15</inkml:trace>
  <inkml:trace contextRef="#ctx0" brushRef="#br0" timeOffset="190063.41">20582 1505 1741 0,'39'28'65'0,"15"-6"-28"0,19-4 8 0,20-10-31 0,8-8-4 0,-10-7-12 0,-9-4 496 0,-12-11-354 0</inkml:trace>
  <inkml:trace contextRef="#ctx0" brushRef="#br0" timeOffset="207714.32">3855 3583 560 0,'0'0'132'0,"0"2"148"16,0 0-27-16,0-1-23 0,-2 5-36 0,1 2-62 0,-1 5-24 0,-4 9-46 0,2 6-18 16,3 9-27-16,-2 4-6 15,3 8-7-15,0 3 1 16,1 3-1-16,1 2 3 15,6-7 1 1,-3 1-10-16,6-17-105 0,1-5-108 16,1-28 114-16</inkml:trace>
  <inkml:trace contextRef="#ctx0" brushRef="#br0" timeOffset="208020.47">4139 3760 618 0,'-15'-9'148'0,"14"9"193"0,-9-4-185 0,7 9-45 0,10 13-35 0,-7 11-37 0,0 0-16 16,1 20-17-16,-1-2-2 0,5-1-2 0,4 3 1 0,7-23 5 0,5-7 13 0,-2-19 33 0,9-9 18 0,0-21 22 0,2-3 2 0,-3-16-2 0,-10-5-4 16,-7-2-15-16,-2 11-13 0,-18 4-19 15,-2 13-13-15,-17 11-12 16,-5 1-4-16,-4 14-15 0,0 4-2 16,2 14-100-16,4 6-66 15,12 8 92 1</inkml:trace>
  <inkml:trace contextRef="#ctx0" brushRef="#br0" timeOffset="208321.59">4520 3747 757 0,'4'0'114'16,"-1"2"72"-16,-3 6-54 0,0 9-35 0,4 10-38 0,8 5-4 0,11 1-16 0,7-2 2 15,11-6 8-15,-3-10 6 0,11-11 35 0,-8-16 8 0,3-13 8 0,3-10-1 16,-13-5-20-16,-11-1-7 16,-15 4-5-1,-11 0-11-15,-21 6-15 16,-6 2-9-16,-22 10-23 0,-1 8-8 15,-12 21-14-15,3 7-25 16,9 16-91 0,5 5-60-16,34 0 88 0</inkml:trace>
  <inkml:trace contextRef="#ctx0" brushRef="#br0" timeOffset="208941.17">5636 3904 849 0,'1'-11'145'0,"-1"-2"142"0,0 3-22 0,-3-2-65 0,-5-1-24 0,0 2-55 0,-9-1-24 0,-13-3-43 16,3 12-18-16,-9 13-27 15,1 4-8-15,10 24-9 16,-7 0-2-16,7 1 0 0,9 0-1 15,18-9 4-15,9-8 0 16,13-14 1-16,-2-8 2 16,8-11 3-1,-3-9 2-15,1-5 1 16,0-1 1-16,-1 6 0 16,-5-1 0-16,-7 13 0 0,-4 7 0 15,-8 13-1-15,1 9 0 16,0 11-2-16,-1 1 0 15,5 1-73 1,1-5-89-16,10-10-380 0,6-10 317 16</inkml:trace>
  <inkml:trace contextRef="#ctx0" brushRef="#br0" timeOffset="209152.43">6093 3818 1256 0,'-39'13'143'15,"-5"1"60"-15,3 7-57 0,1 4-52 0,10 5-58 0,8 5-14 0,13 6-20 0,9 0-3 16,14-4-5-16,10-3 0 16,13-17-4-1,12-6-34-15,5-13-172 0,-5-5 144 16</inkml:trace>
  <inkml:trace contextRef="#ctx0" brushRef="#br0" timeOffset="209356.08">6431 3787 1281 0,'-21'5'143'0,"-10"7"97"0,-2 10-35 0,-2 18-105 0,0 2-36 0,13 17-50 0,5-4-14 0,15-6-8 15,9-7 2-15,16-13-2 16,10-10 1-16,8-18 4 16,2-4-20-16,3-14-80 15,-1-1-65-15,3-4 79 16</inkml:trace>
  <inkml:trace contextRef="#ctx0" brushRef="#br0" timeOffset="212076.27">7471 3878 439 0,'-5'-1'106'0,"-2"1"86"0,6 0-53 0,-2 1-25 0,4-1-26 0,2 0-10 0,7 0 2 15,1 0-2-15,0 11-17 16,-3-4-13 0,3 7-27-16,9 5-10 15,3-5-7-15,2 3-2 16,11-2-1-16,0-1-1 0,2-5 1 16,3-1 0-1,-4-8 2-15,-1 0 4 16,-9-6 16-16,-1-2 7 0,-5-11 10 15,-7 0 1-15,-6-11-4 16,0-3-5-16,-8-5-8 16,2-1-2-16,-6-5-10 15,-7 4-2-15,0 5-3 16,0 4-1-16,3 12 0 16,0 0 2-16,4 13-1 15,4 6-1-15,0-5-4 16,4 5-3-16,9 0-3 15,0 0 2-15,7 0 2 16,4-3-1-16,11 1 10 16,9 2 3-16,1-3 11 15,6-2 6-15,7-1-5 16,2 0-1-16,8-2-8 16,5 0-4-16,12-3-3 15,5-3 0-15,14 1-2 0,-3-3 1 16,-14 7 1-1,-18 3 0-15,-23 4 11 0,-16 2-33 16,-18 3-30-16,4-1 31 0</inkml:trace>
  <inkml:trace contextRef="#ctx0" brushRef="#br0" timeOffset="212930.83">9685 3352 378 0,'-3'4'95'0,"3"3"114"0,3-6-9 0,1-1-12 16,-1-5-14-16,-2-2-28 0,4-3-8 0,-5-4-23 0,0 0-19 0,-6-5-33 0,1 1-15 0,-6 4-23 15,-10 2-3-15,4 5-7 16,-8 4-10 0,-2 10-9-16,2 5-5 15,-4 10-3-15,7 7-1 16,11 2 4-16,8 2 1 16,13-6 4-1,2-6 1-15,6-10 4 0,-3-4 3 0,7-8 9 16,-4-9 5-16,2-4 11 15,-4-6 5-15,-2-4 3 16,-1 4 4-16,-5-2-1 16,-2 6 0-16,4 9-4 15,-10 7-3-15,1 18-16 16,-2 4-3-16,-10 20-9 16,-1 3-5-1,3 8 2-15,-2 4-2 0,3-5 0 16,10 0-14-16,-1-8-70 15,7-6-36-15,0-16-161 16,3-4 148-16</inkml:trace>
  <inkml:trace contextRef="#ctx0" brushRef="#br0" timeOffset="213222.42">9932 3446 894 0,'0'0'142'16,"-7"2"145"-16,3 4-95 0,-8 10-59 0,1 8-53 0,8 7-62 0,-1 4-16 0,8 4-4 16,7-3-2-16,16-9 0 15,13 0 1-15,10-17 23 16,7-10 26-16,0-13 46 16,-7-8 19-16,-10-5 11 15,-21-4-7 1,-2-3-32-16,-12 3-13 15,-15-4-20-15,-1 3-21 0,-22 4-12 16,-8 5-11-16,-8 13-29 16,0 7-15-16,3 13-71 15,12 11-47-15,19 6-159 16,12 2 170-16</inkml:trace>
  <inkml:trace contextRef="#ctx0" brushRef="#br0" timeOffset="213760.91">11397 3262 603 0,'3'1'167'0,"2"6"244"0,-5-3-153 0,-3 9-46 0,-2 1-52 15,-9 10-95-15,-2 3-30 0,-11 10-26 0,-4 3-3 0,-1 10-4 0,-1 2-2 16,9-1 0-1,6-7 0-15,6-6 0 16,11-5 0-16,2-16-1 16,14-1-2-16,5-8 1 15,9-5 0-15,8-1 2 16,6-2 0-16,6-3 0 16,3-1-2-16,-2-5-122 0,-8 1-72 15,-1 0 100-15</inkml:trace>
  <inkml:trace contextRef="#ctx0" brushRef="#br0" timeOffset="213973.07">11730 3468 1307 0,'0'-12'149'0,"0"4"68"0,0 3-55 0,0 7-35 0,0 12-68 0,2 8-22 0,-1 16-26 0,-1 6-4 0,-3 13-7 16,1 3-16-16,-1 0-92 15,3-5-81-15,8-11 96 16</inkml:trace>
  <inkml:trace contextRef="#ctx0" brushRef="#br0" timeOffset="-214739.33">12790 3139 1054 0,'5'-7'104'0,"0"3"105"15,1 4-65-15,-6 14-18 0,-2 11-37 0,-9 21-56 0,-1 11-17 0,-9 17-12 0,-4 5 0 16,6 6-1-16,-3-5-1 16,11-10 1-16,3-15 1 15,8-21 3 1,5-15 6-16,6-20 12 16,5-10 0-16,12-19 4 0,3-8-3 15,9-8-9-15,-2-1-2 16,-2 4-7-16,0 12-2 15,-10 18-4-15,2 13 0 16,-14 14 0-16,2 10-2 16,-5 4 0-16,-5 6 1 15,4-6 0-15,1-3 1 16,1-11 2-16,3-9 2 0,-3-10 12 16,4-6 10-16,5-9 22 15,-6-9 15-15,3 1 7 16,-1 0 2-16,-4 6-8 15,-1 11-7-15,-9 7-19 16,4 9-11-16,-3 25-16 16,0 2-15-16,-1 10 0 15,6-1-1-15,4-16-3 16,4-9 9-16,5-13-74 16,5 2-54-16,5-14-153 15,-4-13 131-15</inkml:trace>
  <inkml:trace contextRef="#ctx0" brushRef="#br0" timeOffset="-214600.78">13304 3184 1249 0,'-18'2'102'15,"3"0"55"-15,4 1-74 0,10-8-120 0,2-3-120 0,17-4 94 0</inkml:trace>
  <inkml:trace contextRef="#ctx0" brushRef="#br0" timeOffset="-214454.51">13607 3025 1288 0,'-4'19'198'16,"-4"0"98"-16,3 17-83 0,-6 5-50 0,6 16-106 0,-3-2-30 0,5 7-26 0,0-4 10 0,5-1-83 15,1-5-58-15,13 0 76 16</inkml:trace>
  <inkml:trace contextRef="#ctx0" brushRef="#br0" timeOffset="-214055.67">13467 3404 1163 0,'25'-8'124'0,"2"1"90"0,9 1-109 0,5 3 2 0,3-2-58 0,2-4-17 0,8-1-24 0,1-1-4 0,2 0-1 0,3 2 0 16,-11-2 23-16,-8 3 8 15,-21 5 22-15,-17 1 19 16,-1-1-11-16,-16-2-8 0,-13 5-22 15,-6 5-22-15,1 4-13 16,1 7-5-16,13 0-4 16,6 0-1-16,21 0 0 15,9 2 1-15,8 0 6 16,9 4 2-16,-3 3 2 16,1 2 0-16,-6 0 3 15,-4 0 0-15,-20 1 7 16,-3-3 3-16,-23 2 2 15,-7-2 0-15,-11-3-1 16,-7 0-25-16,-2-11-92 16,-2-4-60-16,0-9 71 15</inkml:trace>
  <inkml:trace contextRef="#ctx0" brushRef="#br0" timeOffset="-213168.36">8049 3997 452 0,'-9'-5'86'0,"1"-5"90"0,-3 3-9 0,3 0-26 0,2-1-7 0,3 4-22 0,0-4-10 0,3 1-11 16,0-2-4-16,3 6-16 16,-3 1-2-16,0 2-25 15,-11-5-13-15,-3 15-14 0,-7 6-11 16,0 7-6 0,3 4 0-16,5 2 0 15,0 1 0-15,10-5 2 16,-2-5 0-16,5-7 1 15,0-12 1-15,0 3 2 0,4-3 0 16,0 1-1-16,1-5 0 16,5-1-5-16,5 4-2 15,11 5-2 1,7-2-2-16,5 7 10 16,4-5 3-16,7 1 11 0,3-3 6 15,13-3-5-15,7-2 2 16,12-5-6-16,14 3-4 15,7 4-1-15,7 0-2 16,-14 7-1-16,-14 2 6 0,-29 5-53 16,-14 5-58-1,-8-1 58-15</inkml:trace>
  <inkml:trace contextRef="#ctx0" brushRef="#br0" timeOffset="-206364.86">9996 3995 534 0,'-9'5'132'0,"2"1"108"0,0-1-26 0,-4 3-72 0,4-2-36 0,-2 0-42 16,2-3-19-16,6 5-34 0,-2-3-7 0,1 6-3 15,-1 3 0-15,-6 8 0 16,1 0-1-16,3 4 0 0,2 2-1 16,3-7-2-1,3-1 6-15,10-6 12 0,2-3 8 0,12-4 11 31,5-3-3-31,7 3-8 0,1 2-5 16,-4 7-8 0,-6 6-2-16,-8 3 2 15,-9 0-1-15,-13 1 3 0,-8-4 1 16,-8 0-2-16,-9 0 2 16,-12 2-57-16,-1-6-61 15,-6-3 60-15</inkml:trace>
  <inkml:trace contextRef="#ctx0" brushRef="#br0" timeOffset="-206065.52">10009 4071 864 0,'20'-11'143'0,"1"3"128"0,-4 3-84 16,1 5-56-16,-1 0-55 0,3 8-52 0,-2-3-10 0,7 4-10 0,-1-4 1 0,3-2-124 0,7-3 89 15</inkml:trace>
  <inkml:trace contextRef="#ctx0" brushRef="#br0" timeOffset="-205532.55">11277 4017 741 0,'0'0'99'0,"-3"-3"59"15,3 3-6-15,3 0-25 16,0 0-20-16,2 5-6 16,1 3-8-16,-7 10-31 15,-9 8-18-15,-10 13-28 0,-2 8-5 16,-2-1-5-16,0 2-2 16,12-11-3-16,4-4-1 15,13-10 0-15,7-1 2 0,14-11 6 16,5-5 3-1,18-4 0-15,3-2-1 16,2-7-4-16,3-1-8 16,-13-4-109-16,-5-1-205 15,-3-6 188-15</inkml:trace>
  <inkml:trace contextRef="#ctx0" brushRef="#br0" timeOffset="-205182.79">11665 4132 861 0,'2'-8'126'0,"3"5"92"0,3 2-7 0,4 1-55 0,1 1-44 0,7-1-51 16,2 0-15-16,10 0-21 15,1 2-6-15,0 7-11 16,-4 1-2-16,-15 10-1 0,-6 5 4 16,-15 5 1-16,-7 5 0 15,-11 1-3-15,-2 2-3 16,0-6-2-16,5-4-1 16,10-3-2-1,8-1-2-15,15-3-2 0,12-6 1 16,10-5 0-1,11-7 2-15,9-3 1 0,11-2 3 16,3-7-83-16,6 3-93 16,4-5 100-16</inkml:trace>
  <inkml:trace contextRef="#ctx0" brushRef="#br0" timeOffset="-203862.06">13155 4012 811 0,'-2'-11'123'0,"-1"-1"91"0,3-2 9 0,-5 1-74 0,5 5-22 0,2 2-42 0,-2 4-28 0,6 15-19 15,-4 7-14-15,2 20-9 0,1 12-6 16,-3 12-6-16,-1 6 0 15,-1-6 0 1,0-2 0-16,0-15 0 16,0-6 0-16,0-16 0 15,0-7-1-15,3-12 1 16,4-6 2-16,1-12-1 16,3-9 1-16,8-9 0 0,-2-5-2 15,8-2-1 1,2 0 0-16,1 4-2 15,2 6-1-15,-3 13-4 0,0 6 0 0,-2 21 0 16,-6 11 1 0,0 5 3-16,-3 8 1 15,1-7 1-15,1-7-1 16,2-10 3-16,1-7 0 0,-4-12 3 16,3 0 1-16,-2-7 1 15,1 2 0 1,-7-5 6-16,3 5-1 0,-8 5 1 15,0 4 0-15,-1 18-7 16,3 5-1-16,3 5-3 16,2 0-2-16,2-9 0 15,-2-6 0-15,6-9 4 16,-2-4-16-16,2-12-114 16,-4-4-131-16,4-19 135 15</inkml:trace>
  <inkml:trace contextRef="#ctx0" brushRef="#br0" timeOffset="-203739.54">13708 3975 1316 0,'-6'3'118'0,"-3"-3"39"0,5-7-70 0,4 1-30 0,2-11-84 0,3-1-65 0,7-2 54 0</inkml:trace>
  <inkml:trace contextRef="#ctx0" brushRef="#br0" timeOffset="-203577.86">13939 3788 907 0,'8'21'124'0,"-4"10"112"0,7 12-69 0,-6 14-21 0,4 0-58 0,-1 7-61 0,-3 1-7 0,0-2-11 16,0-1-4-16,-5-10-137 15,0-4 97-15</inkml:trace>
  <inkml:trace contextRef="#ctx0" brushRef="#br0" timeOffset="-203211.86">13850 4205 1119 0,'14'-13'66'0,"9"2"36"0,2-3-16 0,8 1-13 0,6 1-15 0,13-4-24 0,8 2-11 0,8 1-11 0,-8 2-2 15,0 2 12 1,-13 1 11-16,-13 5 17 0,-8-2 5 16,-16 5 11-16,-10 1-5 15,-14 7-15-15,-8 3-7 16,-12 10-25-16,-2 1-8 0,1 3-5 15,9 0-1-15,16-3 0 32,10-1 3-32,21-1 7 0,9 1 4 15,8-5 6 1,1 3-1-16,-4 1-2 0,-10 2-2 16,-14-3 6-16,-9 5-3 0,-17 1 1 15,-10 0-3-15,-16 2-69 16,-8-3-70-16,-27-8 69 15</inkml:trace>
  <inkml:trace contextRef="#ctx0" brushRef="#br0" timeOffset="-202259.6">7956 4222 304 0,'-25'2'114'0,"8"-1"92"0,1-1-30 0,8 3-5 0,8-4-35 0,0-4-21 0,8-7-15 0,14-6-5 0,13-2-6 16,6-6-4 0,3 3-15-16,-1 4-13 15,-4 16-31-15,-6 9-10 16,0 19-12-16,-1 5-1 0,-8 18 1 16,-2 5 0-16,-8 2 1 15,-3 5-1-15,1-3-1 16,1 0 0-16,1-5-2 15,-1-2 1-15,3-4 0 16,1 0-1-16,-1 0 1 16,-2-1 0-16,0-2 1 15,-1 1 0-15,-1-6-1 0,1-3 0 16,3-1-2 0,8-4-1-16,12-5-2 15,6-4-1-15,28-10 1 16,1-3-1-16,19-5 2 15,3 0-2-15,-5 3 3 16,10 4 0-16,-3 6 0 16,7-2 1-16,2 6 0 15,-3 7 0-15,-14 5 0 0,-11 4 0 16,-7 8 1-16,-1-4 1 16,-3-1-1-16,1-3 1 15,-1-9 0-15,2-2 0 0,4-12 2 16,-6-4 0-1,-10-9 6-15,-1-3 0 0,6-3 3 16,-2-4-1 0,4 4-4-16,-4-2 0 15,-20 4 7-15,-8-4-22 16,-14 5 7-16</inkml:trace>
  <inkml:trace contextRef="#ctx0" brushRef="#br0" timeOffset="-201664.65">10848 4949 801 0,'-1'2'90'0,"-6"6"38"0,-9 7 0 0,-2 9-54 0,-6 4-32 0,5 2-28 16,-2-3-3-16,17-6 13 0,4-2 10 15,17-2 11 1,7 2 8-16,9-7 8 16,8-2 4-16,-2-1 13 15,-4 2 0-15,-5 5-20 16,-11 5-8-16,-8 6-10 15,-3 4-5-15,-18 9-3 16,-2 4-5-16,-18 5-33 16,-13-4-34-16,-3 1-107 15,-6-5-115-15,2-17 139 0</inkml:trace>
  <inkml:trace contextRef="#ctx0" brushRef="#br0" timeOffset="-201483.95">10750 4981 1213 0,'45'-2'104'0,"3"4"52"0,1-1-20 0,-8 1-60 0,0-2-30 0,-4-5-32 0,-1-8-14 0,8-9 0 15</inkml:trace>
  <inkml:trace contextRef="#ctx0" brushRef="#br0" timeOffset="-200718.61">12247 4932 453 0,'0'-10'60'0,"2"2"81"16,1-1-1-16,-1 3 24 0,-1 3-13 0,1 1-15 0,3 5-7 0,-1 11-14 0,-4 5-11 0,-6 14-42 0,-2 8-22 15,-14 5-25-15,-3 5-5 16,-11 7-6-1,-5-1 0-15,4-2-3 0,10-6 1 16,13-13-2-16,8-8-2 16,17-7-3-1,11-8 0-15,16-2 2 0,5-8 2 16,9-3 2-16,3-3 0 16,0-8 1-16,-3-2 0 15,0-3-19-15,-1-1-44 16,-9-1-254-16,-2 3 204 15</inkml:trace>
  <inkml:trace contextRef="#ctx0" brushRef="#br0" timeOffset="-200399.3">12565 5023 965 0,'3'-9'110'0,"8"-1"103"0,12-1-97 0,4 0 9 0,19 3-38 0,-2 4-18 0,15 5-34 15,-3 7-12-15,-10 8-11 0,-10 6-3 32,-18 6 3-32,-18 2 2 0,-19 13 3 15,-8 4-2-15,-14 5-7 16,-2 0-3-16,4-3-3 15,6-8-1-15,22-6-4 16,11-5-2-16,25-8-1 16,11-6 2-16,12-8 3 0,-3-5 1 15,4-6 2-15,-11-7-40 16,6-7 28 0</inkml:trace>
  <inkml:trace contextRef="#ctx0" brushRef="#br0" timeOffset="-199559.87">13595 5205 543 0,'9'0'199'0,"1"0"155"0,-4 1-93 0,-1 5-33 0,-4 7-103 0,1 1-36 0,-2 12-55 0,0-1-14 0,-3-5-11 16,-2 2-2-16,2-6 1 16,-2-3 0-16,-1-2 2 15,1-3 0 1,-3-2 0-16,7-3 0 15,-3-8 4-15,4-6 4 16,5-11 11-16,6-9 2 16,7-7-3-16,2 5-2 0,4 0-12 15,-9 1-3-15,6 16-12 16,-4 8-4-16,1 10-3 16,9 20-1-16,-10-1 8 15,-1 4-1-15,-1 6-2 16,3-2 0-16,2-2 2 15,4-4 1-15,-7-9 2 16,1-3-1-16,-7-11 3 16,-2-4 2-16,1-10-1 0,1-5 5 15,1-10-4 1,2-1-2-16,-2 10-1 0,0-1-2 16,-1 12-1-1,0 4-2-15,-3 5-2 16,6 6 2-16,-3 4 0 15,0-1 2-15,2 1 1 0,0-4 0 16,2-3 1-16,6 0 1 16,-1-6 2-1,-1-3 1-15,-6 0 9 0,1-2 12 16,-6 8 9-16,0-5 3 16,1 10-12-16,-5-1-13 15,5 9-13-15,4 8-4 16,1 4 0-16,6 2 0 0,2 1 3 15,1-4-19-15,2-5-65 16,0-7-44 0,-3-5 57-16</inkml:trace>
  <inkml:trace contextRef="#ctx0" brushRef="#br0" timeOffset="-199396.46">14205 4951 1550 0,'0'-5'42'0,"0"0"-17"0,2-4-18 0,9-1-10 0,0 4-55 0,11 1 36 0</inkml:trace>
  <inkml:trace contextRef="#ctx0" brushRef="#br0" timeOffset="-199169.63">14601 5041 927 0,'-5'6'139'0,"-9"5"116"0,-1 2-58 0,-14-7-43 15,-2 5-47-15,4 2-51 0,6-1-16 0,10 9-29 32,6-2-11-32,15 1-3 0,9-3 0 15,9 4 6-15,2-1 2 0,5 2 0 16,-7 4-1-1,-7-1 3-15,-12 0 1 0,-13 0 3 16,-9-2-15 0,-12-6-88-16,-4-3-102 15,3-9 101-15</inkml:trace>
  <inkml:trace contextRef="#ctx0" brushRef="#br0" timeOffset="-198901.91">14962 4935 1067 0,'10'0'119'0,"-10"3"123"0,-6 7-41 0,-20 2-27 16,-4 4-49-16,-9 3-88 0,1 0-15 0,11 3-24 16,13 0-8-16,19-3-7 15,19 3 0-15,17 2 5 16,-2 1 3-16,11 3 8 15,-7-1 1-15,-13 3 3 0,-11 2 4 16,-24-3 2 0,-15 5-11-16,-17-6-61 15,-7 0-62-15,-6-7-273 0,2-8 233 16</inkml:trace>
  <inkml:trace contextRef="#ctx0" brushRef="#br0" timeOffset="-198417.22">15089 5197 787 0,'12'9'109'0,"3"-3"90"0,0-6 7 0,1-12-29 0,5-2-33 0,2-13-41 16,-4-6-10-16,2 9-5 15,-6-6 0-15,-11 3-2 16,-6 7-9-16,-14 2-22 15,-6 12-14-15,-9 12-29 16,-4 12-11-16,0 18-11 0,2 0-5 16,14 9 3-1,13-6 1-15,11-9 3 16,17-5 3-16,6-15 3 16,5-4 2-16,7-8 4 15,-3-7 1-15,-5-2 3 16,1-2 0-16,-12-1 5 15,-2-2 1-15,-5 0 0 16,-3-4-2-16,1 6-9 0,1 3-4 16,3 9-8-16,6 5-2 15,8 7 2-15,0 7 2 16,8 4 3-16,-4-6 2 0,-4 6 2 16,2-7 0-16,-21-1 2 15,-1 6 4-15,-20 0 5 16,-14-1 1-1,-25 3 0-15,-10-4-5 16,-11-6-25-16,-1-3-40 16,14-12-125-16,7-9-177 0,14 0 199 15</inkml:trace>
  <inkml:trace contextRef="#ctx0" brushRef="#br0" timeOffset="-197884.18">16128 4730 1171 0,'3'-6'100'0,"1"-5"120"0,0 0-42 0,-7 3 14 0,-9 0-29 0,-9 8-77 0,-9 0-26 0,-12 16-30 15,-3 14-17-15,-2 28-18 16,-2 13-6-16,11 19-1 0,10 4 3 15,15-13 3 1,13-7 1-16,16-17-1 16,11-10 0-16,11-12-33 15,7-13-41-15,6-14-89 16,4-7-86-16,7-12 135 16</inkml:trace>
  <inkml:trace contextRef="#ctx0" brushRef="#br0" timeOffset="-197401.99">16285 4970 719 0,'-2'4'142'16,"-4"11"237"-16,6 7-205 0,0 12-22 0,-5 3-44 0,-8 4-82 0,1-2-15 0,2-1-3 15,2-10 1-15,5-7 1 16,2-7 0-16,1-14 12 16,0 2 5-16,9-23 7 15,4-3 2-15,9-20-9 16,-3-6-5-16,6-5-10 16,2 1-4-16,1 13-8 15,1 13-2-15,-11 23-4 16,-2 11 0-16,-3 18 1 15,-2 9 2-15,-5 0 3 16,-1 5 1-16,-5-5 2 16,0-5-1-16,0-6 2 15,0-9 0-15,0-11 3 16,0-2 2-16,9-11 3 16,-4-11 0-16,6-10-4 15,5 0 1-15,6 7 0 0,-3 6 1 16,5 11-1-16,-1 10-3 0,1 15-6 15,-2 10-1 1,-5 14-1-16,-2 5 2 16,-3 0-30-1,2 1-29-15,7-11-90 0,-1-9-78 16,4-14 123-16</inkml:trace>
  <inkml:trace contextRef="#ctx0" brushRef="#br0" timeOffset="-196716.62">16911 5075 1112 0,'3'0'57'0,"2"0"67"0,7 2-28 0,9 3 34 0,-2-4-13 16,9-1-34-16,-6 0-7 0,2-8-15 0,0 2-8 15,-9-5-18 1,0-2 5-16,-8 1 8 15,-7-1 6-15,-4 2 5 16,-9 0-8-16,-15 5-18 16,-2-2-12-16,-5 11-22 15,3 10-9-15,4 13-8 16,3 6 1-16,14 4 4 16,3-6 4-16,19-1 4 0,9-4 2 15,9-6 3 1,-1-5 3-16,7-6 1 0,-5-2 2 15,5-6 1-15,-5-1 0 16,-2-4 0 0,0 3-1-16,-9 9-5 0,2-4 0 15,-5 9-1-15,-2 1 1 16,-6-4 6-16,-4-1 3 16,-4-6 6-16,-4 1 2 15,-3-8-3-15,6 1-2 16,1-9-8-16,1-1-2 15,14-8 0-15,4-4 2 0,7-2 0 16,3 0 0-16,1 6-3 16,1 7-2-16,-6 7 0 15,-1 5-2-15,-6 5-2 16,-6 4 0-16,-1 2-1 16,-6 6 0-16,4 4 2 15,2-4 1-15,-3-3 2 16,2-3 2-16,1-7 4 15,-2-1 2-15,-2-6 4 16,2-8 1-16,4-7 2 16,4 1 2-16,5-1 3 15,3 7-2-15,1 8-3 16,-1 6-3-16,0 8-10 16,-6 7 0-16,-2 8-2 0,-2 2-8 15,-14 0-34 1,1 0-54-16,4-1-145 0,-3-7 136 15</inkml:trace>
  <inkml:trace contextRef="#ctx0" brushRef="#br0" timeOffset="-195903.47">18023 5023 1533 0,'-19'0'152'15,"-3"5"54"-15,3 3-81 0,-3 3-14 0,1 6-75 0,3 5-9 0,2 8-19 0,0 3-9 0,13 4-6 0,3-7-2 16,19-8-3-16,3-8 3 16,9-11 5-16,-1-5 4 15,7-9 7-15,-3-3 4 0,-5-3 6 31,-2-5 5-31,-18-2 13 16,-7-3 3-16,-15 2 0 0,-14-3-6 16,-8 3-20-16,-1 1-14 15,5 10-14-15,4 4-3 16,13 7-6-16,7 3 1 16,22 5 0-16,7 1 1 15,20 5 7-15,6 2 5 0,7 3 4 16,5 7 1-16,-8-2 3 15,-3 2 1 1,-18-4-4-16,-7-5-2 0,-10-9-1 16,-4-3 0-16,-10-7 8 15,-4-6 1-15,-2-11 3 16,3-3-1-16,4-5-2 16,9-3-3-16,3 11-6 15,1-1-1-15,11 20-2 16,-3 3 0-16,5 14 3 15,1 2 1-15,1 2 3 16,-1-1 2-16,7-11 3 0,3-4 1 16,3-7 3-1,3-8-2-15,-11-2 29 16,2-6 14-16,-18 2 31 16,-4-3 22-16,-13 0 8 15,-3 3-4-15,-12-1-27 16,0 7-21-16,-3 15-47 0,4 10-14 15,0 20-10-15,1 10 0 16,4 14 8-16,2 4 1 16,6 6 0-16,1-2 0 15,1 4 3-15,1-8 0 16,-4 0 0-16,-7 0-30 0,-7-8 6 16,-7-3 1-16,-7-6 5 15,-4-7 31-15,-2-17 1 16,5-5 3-16,-3-14-3 15,6-11-16 1,14-16-27-16,4-6-9 0,20-10-4 16,2 4-12-16,14 0-104 15,2 1-86-15,8-5 120 16</inkml:trace>
  <inkml:trace contextRef="#ctx0" brushRef="#br0" timeOffset="-195657.2">18869 4583 1571 0,'1'14'110'0,"12"12"-92"0,7 2 131 0,6 2-89 0,15 3 14 0,7 3 15 0,17 4-58 0,5-1-10 16,7 13-4-16,-1 4-1 0,-16 7-1 0,-12 8-1 0,-44 7-2 0,-28 12-5 16,-44 22-101-1,-28 8 20-15,-67 38 19 16</inkml:trace>
  <inkml:trace contextRef="#ctx0" brushRef="#br0" timeOffset="-190636.23">15198 3440 206 0,'-7'13'25'0,"-2"-4"24"0,1-3 29 0,3-1 7 16,4-5 12-16,1-2 2 0,1 2 10 0,7-3 8 0,-3 5 8 0,-2-1-10 15,3 6-33-15,-3-1-11 16,4 4-2-16,2-4-2 16,10 2 1-1,0 0 4-15,13-4-14 16,9 3 2-16,4-4 3 16,11-9-6-16,-1 1-6 15,-2-6-3-15,3 9-16 0,-6 2-5 16,1 0-11-16,-4 3-7 15,3 4-5-15,1-4-2 0,-1 3-3 16,4 2-2 0,-5-2 4-16,5 1 0 0,6-4 1 15,-2 0-1-15,7 2 0 16,-4-4 0-16,-7 2-1 16,-1 4 0-16,-4-4 3 15,0-2-3-15,8 3 0 16,4-4 0-16,10 0-3 15,7-2 1-15,2-3 0 16,5 1 1-16,-4-4-1 16,-4 0 2-16,0 3-1 15,2 0 1-15,8 4 0 16,3 1 0-16,2-2 0 16,-4 2 0-16,-8-1 0 15,-7 1 0-15,-7-2 1 16,4 0-1-16,1 1 0 15,6 1 1-15,0 1 0 16,1-1 0-16,-3 4 1 16,-7-3 0-16,-8-1 0 15,-8 0-1-15,3 0 1 16,4 0 0-16,2-3 2 16,7 3 1-16,-2-2 5 0,5 2 2 15,-11 2 4-15,-3 1 0 16,-19 3-1-16,-13-2 0 15,-11-3-3-15,-6 1-2 16,-3-2-5-16,-3 0-5 16,4-2-21-16,0 1-18 0,0-1-43 15,7 2-35 1,-2 0-167-16,5 3 169 0</inkml:trace>
  <inkml:trace contextRef="#ctx0" brushRef="#br0" timeOffset="-189880.59">20121 3388 698 0,'5'0'94'16,"1"-5"95"-16,-3 0-6 0,2-6-6 0,0-1-30 0,-4-4-50 0,-1-3-12 0,-7 0-24 0,-8-1-11 15,-7-4-19-15,-6 3-8 16,-4 1-13-16,-4 6-4 16,3 11-8-1,3 4-6-15,5 15-5 16,1 9 0-16,0 10-1 15,5 3 2-15,8 0 3 16,8-10 2-16,10-11 2 16,10-6 2-16,3-12 3 0,6-6 3 15,5-11 6-15,-1-5 1 16,-1-2 5-16,-1 2 3 16,-9-1 5-1,-6 2 4-15,-10 11-3 0,-3 9-4 0,1 2-13 16,-1 16-5-16,-1 17-5 15,-1 10-1 1,2 10 2-16,2 7 0 0,4 0 1 31,-1-5 1-31,-2-6-1 0,5-12-22 0,-3-19-71 16,2-3-75-16,1-15 83 16</inkml:trace>
  <inkml:trace contextRef="#ctx0" brushRef="#br0" timeOffset="-189571.21">20416 3249 867 0,'-9'11'98'0,"-1"2"103"0,1 9-116 0,-1 6 5 0,4 12-32 0,4 2-18 15,4 6-19-15,8-4-5 16,2-10-4-16,4-5 2 15,4-17 27 1,3-7 14-16,6-13 15 16,6-12 10-16,-2-10-11 0,0-5 2 15,-14-3 15 1,-3-3 7-16,-16 0 3 0,-5-5-13 16,-15 2-33-16,-10 6-23 15,0 16-33 1,-8 11-10-16,2 18-18 0,3 7-34 0,0 10-98 15,-2 1-208 1,8 3 214-16</inkml:trace>
  <inkml:trace contextRef="#ctx0" brushRef="#br0" timeOffset="-188218.73">21237 3317 230 0,'-2'-2'97'0,"-3"-1"83"0,2-5 9 0,3 4-25 0,0-6-20 0,0 5-7 0,2-3-1 0,-2 5-23 15,-2-1-12 1,-3 0-27-16,-4 3-15 16,-7 2-24-16,-6 6-8 0,0 7-16 15,-2 2-5-15,-3 11-6 16,2 7-4-16,5 10-2 16,-2 5-1-16,14 0-1 15,8-8 2-15,17-12 1 16,4-9 2-16,12-10 3 15,1-9 2-15,-2-12 8 16,4-3 5-16,-4-13 13 16,1-4 8-16,0 1 23 15,-3 1 6-15,-8 5-4 0,-4 4-8 16,-11 14-25 0,-3 4-13-16,-11 12-11 15,1 10-2-15,-4 12-3 16,6-1-1-16,7-6 2 15,10-4 0-15,4-13 3 16,8 0 0-16,0-13 3 16,5-3 1-16,-1-5 0 15,-2-7 2-15,-4 3 2 0,-5-6 2 16,-7 6 4-16,-7 1 1 16,-4 15-3-1,5-6-6-15,-3 14-8 0,2 12-2 16,4 12-4-16,0 13 0 0,13 8 2 15,-1 1 0 1,1-5 3-16,1-2 0 16,-8-6 2-16,-1-4 1 15,-9-9 3-15,-1-5 1 0,-14-10 1 16,-9-5-8-16,-8-3-17 16,-9-8-22-16,-4-9-79 15,3-6-46-15,4-8-169 16,8-11 178-16</inkml:trace>
  <inkml:trace contextRef="#ctx0" brushRef="#br0" timeOffset="-187973.6">22058 3377 1023 0,'-11'0'157'0,"-3"1"83"0,-9 3-45 0,-4 5-27 0,0 4-69 0,0 2-26 0,5 9-37 0,8 1-19 0,14 5-15 0,5 2-2 0,17-1 0 16,11 1-2-16,9-8-2 16,10-1 0-16,12-9-28 31,2-3-38-31,0-3-297 0,0-5 236 15</inkml:trace>
  <inkml:trace contextRef="#ctx0" brushRef="#br0" timeOffset="-185952.66">15568 4071 453 0,'-9'-3'117'0,"-5"-2"79"0,-12 5-35 0,-4 1-21 0,-6 6-26 0,0 4-6 15,7-5-12-15,7 4 3 0,13-6-12 16,9-2-10-16,1 3-17 16,7-5-13-16,13 0-13 15,6 0 0-15,12 3-8 16,4 5-6-16,10 4-10 16,4 2-3-16,6 2-2 15,11 0-1-15,12-3-3 16,8-2 0-16,23-3-1 15,6-4 0-15,0 1-1 16,2 0 1-16,-9-4 0 16,3 1 0-16,9 3 1 15,-2 1 1-15,-11-3 0 16,-9 5-1-16,-4-3 1 16,5 3 0-16,12-7-1 15,-4 1 0-15,-6-5 2 0,-7-5-1 16,-4 1 1-1,5-2 0-15,9 6 0 0,3 0-1 16,-5 3 0 0,-9 3-1-16,-9 0 1 15,-5-2 0-15,2-1 18 0,5 0 6 16,-3-3 8-16,-3-8 3 16,-15-1-15-16,-13-3-4 15,-8 3-9-15,-2-2-3 16,-1 3-3-16,0 3-2 0,-5 5 9 15,-1 3-34-15,-16 1 20 16</inkml:trace>
  <inkml:trace contextRef="#ctx0" brushRef="#br0" timeOffset="-178233.71">21035 4075 421 0,'-2'-1'162'0,"-4"-2"107"0,3 3-37 0,-1-7-34 0,4 4-75 16,0 0-28-16,0-3-40 0,0-1-17 0,5 6-25 0,-3-1-9 0,4 5-5 0,-4 4 1 0,-2 12 6 15,1 6 8-15,-4 7 4 0,3 4-1 0,0 5-5 16,0 1-5-16,0-5-6 16,0 0 2-1,0-5-2 1,2-4 1-16,2-6-4 0,1-7-12 0,-2-11-68 16,0-4-59-16,5-7-245 15,3-9 218-15</inkml:trace>
  <inkml:trace contextRef="#ctx0" brushRef="#br0" timeOffset="-177941.76">21197 4000 690 0,'3'0'145'0,"-3"0"64"0,2 1-27 0,1 6-33 0,-3 4-57 0,3 3-8 0,0 11-18 15,0 3-12-15,5 7-18 0,-1 6-7 0,4 8-12 0,-2 0-8 0,2-2-6 0,2 4 0 0,-4-6-2 0,4-4-1 16,-2-4-62-16,2-7-68 0,-2-8 73 0</inkml:trace>
  <inkml:trace contextRef="#ctx0" brushRef="#br0" timeOffset="-176719.28">21806 4197 676 0,'-1'0'102'0,"-1"-5"88"0,2 5-5 0,-8-1-34 0,3-1-30 0,-6 2-47 16,0 0-18-16,-1 8-22 0,-1 0-13 0,-1 11-21 15,0 4-4-15,-1 10-3 16,3 7 0-16,10-1 0 15,2-4 1-15,11-8 2 0,5-5 2 16,6-9 7-16,3-10 8 16,1-6 19-1,-6-10 14-15,2-9 17 16,-4 0 0-16,-4-5-11 16,1 2-13-16,-10 6-23 0,-5 0-5 15,0 17-11 1,-3-1-7-16,1 19 2 0,4 6-2 15,4 10 5-15,4-4 3 16,9-3 0-16,3-6-3 16,2-9 2-16,1 1 2 15,-2-15 5-15,-4-3 7 0,-4-6 8 16,-3-3 8 0,-6-1 12-16,-2-2 1 0,-3 5-11 15,4-2-9-15,-2 10-21 16,0 7-3-16,5 20-1 15,-3 5-2-15,8 15 5 16,-4 2 4-16,-1 3 1 16,3-4 0-16,-6-2 2 15,-4-2-3-15,-12-5 1 16,-5-6-1-16,-6-12-50 16,2-5-55-16,1-10-206 15,-2-10 172-15</inkml:trace>
  <inkml:trace contextRef="#ctx0" brushRef="#br0" timeOffset="-176505.18">22456 4266 1039 0,'-8'8'153'0,"-4"0"108"0,-3 9-8 0,-10-1-42 0,-3 6-83 0,4-1-80 0,5-1-31 0,11 1-24 16,8-2-4-16,14 0-6 15,9 0 5-15,8-5-50 16,5-2-55-16,1-12 67 16</inkml:trace>
  <inkml:trace contextRef="#ctx0" brushRef="#br0" timeOffset="-175879.31">20710 4099 788 0,'3'3'129'0,"-2"2"83"0,-2 3-63 0,-4 3-2 0,-4 3-64 0,-7 7-22 0,-3 4-29 0,-3 0-12 15,0 7-14-15,-10 2-2 16,-1 4-2-16,-3 3-21 16,-1-5-129-16,8 2-136 0,6-9 148 31</inkml:trace>
  <inkml:trace contextRef="#ctx0" brushRef="#br0" timeOffset="-175700.43">20427 4121 940 0,'14'11'86'0,"12"7"31"0,5 5 10 0,12 10-43 0,1 4-30 0,-1 4-27 15,-4 3-8-15,-6-8-7 16,-4-3-1-16,-10-1-34 15,-10-7-76-15,-9 0 62 16</inkml:trace>
  <inkml:trace contextRef="#ctx0" brushRef="#br0" timeOffset="-175114.24">19869 4014 707 0,'-3'0'98'0,"1"-2"110"0,-7 2-93 0,4 5-18 0,-5 1-39 0,-1 5-47 0,2 2-6 0,-4 4-4 0,5 4 0 0,4 3-1 16,0 1 4-16,11-5 15 15,-1 1 8-15,13-4 16 16,0 2 6-16,6-3 7 0,5 1-1 15,0 2-10-15,-1-3-7 16,-1 4-17 0,-3-2-1-16,-12 4 0 0,-5-5 3 15,-18 5-1-15,-12-4-3 0,-3 4-16 16,-5 3-33-16,-8-5-87 31,7 1-70-31,-6-5 91 0</inkml:trace>
  <inkml:trace contextRef="#ctx0" brushRef="#br0" timeOffset="-174926.93">19840 3930 926 0,'16'-1'157'0,"5"1"237"0,-1 0-222 0,4 1-26 0,6 3-45 0,1-4-74 0,7 0-14 0,8 0-57 16,0-2 33-16</inkml:trace>
  <inkml:trace contextRef="#ctx0" brushRef="#br0" timeOffset="-169854.69">19848 4985 355 0,'-4'0'103'0,"0"0"106"0,4 0-23 0,0-1-58 0,0-2-22 0,10-4-17 0,-5 3-1 0,4-3 8 16,-7 7 0-16,-2-1-21 15,1 1-8-15,-2 6-19 16,-10 5-5-1,-4 5-8-15,-2 1-4 0,-5 5-1 16,6 2-4-16,-1 1-7 16,7-4-3-16,4-4-8 15,0-4-1-15,6-7 2 16,0 2 4-16,4-5 3 16,11 5 2-16,2-3 2 0,5 2 5 15,5-2-2 1,3 0-5-16,-3 6-3 15,0 2-7-15,-10 2-2 0,-4 3 2 16,-6 2 0-16,-5 1 1 16,-8 2 0-16,-4-2 0 15,-12 3-2-15,-5-1-4 16,-9 1-17-16,-2 0-22 16,-1-6-77-16,2 0-54 15,9-10-156-15,4-2 170 16</inkml:trace>
  <inkml:trace contextRef="#ctx0" brushRef="#br0" timeOffset="-169647.64">19831 4971 844 0,'-2'-11'182'0,"1"5"174"0,-2 0-155 0,3 4-10 0,1-1-82 0,2-2-36 0,8 2-42 0,5 0-11 0,6 1-14 16,2 2-5-16,1 0-3 16,0 2-19-16,7-2-84 15,6 1-82-15,8 9 96 16</inkml:trace>
  <inkml:trace contextRef="#ctx0" brushRef="#br0" timeOffset="-169219.75">20602 5212 613 0,'8'-6'129'15,"0"1"132"-15,-3 4-28 0,-4-1-17 0,1 2-35 0,-2 2-48 0,-3 6-15 0,-7 4-36 0,-2 6-22 0,-9 2-32 16,-9 4-13-16,-8 7-12 16,-1-2-3-16,1 2-43 0,7 1-35 15,-3-7-100 1,8-6-101-16,5-6 155 15</inkml:trace>
  <inkml:trace contextRef="#ctx0" brushRef="#br0" timeOffset="-169013.96">20325 5162 1098 0,'3'0'160'0,"6"3"83"0,-1 3-79 0,6 4-12 15,5 10-89-15,5 4-27 0,6 3-16 16,6 3-8-16,2 1-8 16,2-2-2-1,-4-2-42-15,-3 1-52 0,-3 4-361 16,0-2 288-16</inkml:trace>
  <inkml:trace contextRef="#ctx0" brushRef="#br0" timeOffset="-167523.58">21219 5039 256 0,'8'-5'108'0,"0"-1"85"0,-3 0 7 0,-1-4 0 0,0 5-8 0,-4-1-9 0,-7 3-31 0,3 3-15 16,-6 0-35-16,-1 3-9 15,0 5-24-15,-3 2-8 16,-4 4-13-16,-4 1-13 16,-3 8-10-16,-3 5-8 0,-1 13-12 15,6 6-5 1,4 12-4-16,12 1-2 15,7-2 2-15,11-6 0 0,15-11 0 16,1-2 0-16,7-10-22 16,-4-7-25-16,-1-10-97 15,2-7-71-15,-2-6 114 16</inkml:trace>
  <inkml:trace contextRef="#ctx0" brushRef="#br0" timeOffset="-167155.73">21446 5097 589 0,'-1'0'169'0,"-2"0"178"0,3 0-179 15,0 4 1-15,1 2-73 0,2-3-28 0,1 10-17 0,0-1-12 0,-1 15-17 16,-3 3-7-1,4 9-12-15,-3 4-1 0,2-8-1 16,-1-1-1-16,-1-5-41 16,1-6-43-1,1-8-208-15,2-3 172 0</inkml:trace>
  <inkml:trace contextRef="#ctx0" brushRef="#br0" timeOffset="-166882.42">21858 5110 880 0,'2'5'115'0,"-2"-2"65"0,0 3-9 0,0 4-43 16,0 2-42-16,4 7-46 0,-4 3-4 0,2 10-20 0,0 1-11 15,-2 5-5-15,0-2 4 0,1-8-70 16,5-1-56-16,2-8 69 16</inkml:trace>
  <inkml:trace contextRef="#ctx0" brushRef="#br0" timeOffset="-166648.02">21715 5225 501 0,'12'-1'141'16,"1"-4"195"-16,-1 0-121 0,1 3-22 0,1 2-58 0,4 0-87 0,2 4-17 0,4 0-22 16,-1 3-6-16,0 4-26 15,0-5-38-15,-1 2-272 0,0-2 217 16</inkml:trace>
  <inkml:trace contextRef="#ctx0" brushRef="#br0" timeOffset="-166435.75">22137 5138 1220 0,'0'0'108'0,"0"0"30"0,0 4-11 0,4 7-68 0,2 7-24 0,2 11-16 0,1 1-3 15,-4 8-13-15,1 0-2 0,-6-5-39 0,3-5-43 0,-1-9-239 16,3 0 193-16</inkml:trace>
  <inkml:trace contextRef="#ctx0" brushRef="#br0" timeOffset="-166082.86">22374 5219 773 0,'-3'5'115'0,"-3"-4"152"0,-1 7-164 0,4-2 5 0,3 8-39 0,0 2-30 0,5 6-23 0,4 0-4 0,5-1-8 16,5-1 3-1,0-7 1-15,5-7 16 16,0-2 17-1,1-9 3-15,-1-6 20 0,-4-3-5 16,1-5 1-16,-6-3-1 16,-7-7-3-16,-6 1-1 15,-12-9-10-15,-4 3-5 16,-8 2-19-16,-2 2-13 0,-2 15-19 16,0 5-10-1,6 16-9-15,-4 7-21 0,2 11-74 16,-2 1-67-16,6 2 99 15</inkml:trace>
  <inkml:trace contextRef="#ctx0" brushRef="#br0" timeOffset="-165756.21">22797 5069 715 0,'11'2'134'0,"0"-1"164"0,0 2-88 0,0 10-28 0,-8 1-45 0,-1 8-75 0,1 5-21 0,0 3-28 16,0 5-9-16,3 1-3 16,1 2-1-16,-6-8-29 15,1-2-33-15,-4-7-149 16,1-6 124-16</inkml:trace>
  <inkml:trace contextRef="#ctx0" brushRef="#br0" timeOffset="-165553.21">22652 5194 1166 0,'0'9'89'0,"4"2"41"0,7 0-4 0,13-5-1 0,3 1-41 0,14-7-42 0,5 0-12 0,10-8-23 0,3-3 7 15,-6-3-80-15,-4 1-69 16,-22 8 79-16</inkml:trace>
  <inkml:trace contextRef="#ctx0" brushRef="#br0" timeOffset="-165073.5">23205 5000 737 0,'10'0'163'0,"-4"0"56"0,0 0-18 0,6 0-43 0,-1 1-98 0,1 2-20 0,1 0-21 16,3-1-7-16,-1 6-8 16,3-2-1-16,-3 5-3 15,-5 0-1-15,-7 4 1 16,-9-1 3-16,-10 1 3 16,-6 3-1-16,-5-2 1 15,0 1-2-15,5-1 0 16,6-1-1-16,12-8-2 15,4 2 0-15,6-2 6 16,10 2 4-16,4 2 7 16,2 0 4-16,-3 3 1 15,3 4-2-15,-9 2-4 16,0 4-1-16,-13-4-4 16,-7-1 0-16,-7 0 0 15,-3-1-4-15,-8-6-8 16,-2-2-14-16,1-3-62 0,1-2-59 15,8-3-211-15,0-2 195 16</inkml:trace>
  <inkml:trace contextRef="#ctx0" brushRef="#br0" timeOffset="-164695.45">23497 5217 873 0,'0'2'123'0,"-8"3"57"0,0-2 11 0,-3 8-66 0,0-5-48 0,0 11-33 16,7 1-16-16,2 5-19 15,2 3 0-15,8-1-3 16,6-5 0-16,11-2 0 0,7-9 1 15,6-4 9-15,3-4 11 16,-6-2 20 0,2-7 6-16,-15 0 12 15,-3-1 0-15,-4-4-1 16,-19-1 6-16,4-7-10 16,-3 2-9-16,-11-4-18 15,6-2-15-15,-17 2-23 0,-10 6-17 16,-3 6-54-16,-1 9-31 15,1 6-105 1,7 7-154-16,10 14 216 16</inkml:trace>
  <inkml:trace contextRef="#ctx0" brushRef="#br0" timeOffset="-164367.49">23847 5211 1029 0,'-12'1'103'0,"4"1"52"0,-5 4-36 0,4 4-29 0,6 4-47 0,3 5-34 16,4 0-1-16,11 1-2 15,5 1-3-15,9-8 2 0,2-4 0 16,5-7 16-16,2-4 12 15,-3-4 21 1,-5-5 15-16,-8-2 17 16,-8 0 0-16,-14 1 2 15,-5-4-10-15,-21-3-30 0,-7 2-13 16,-7-5-42-16,-6 3-25 16,12 0-56-16,-1 6-44 15,10 2 69-15</inkml:trace>
  <inkml:trace contextRef="#ctx0" brushRef="#br0" timeOffset="-164061.21">24024 4776 755 0,'0'-8'151'0,"5"5"207"0,4 3-133 0,12 12-46 0,7 10-42 0,12 13-65 0,9 11-13 0,4 7-14 0,-2 9-5 0,-7-1-22 15,-6-2-3-15,-16 5-8 16,-10 1-4-16,-12 6-3 0,-12 0-12 15,-20 6-79-15,-13 7-59 16,-31 20 77 0</inkml:trace>
  <inkml:trace contextRef="#ctx0" brushRef="#br0" timeOffset="-150513.8">17070 6698 407 0,'11'3'135'0,"-1"-3"67"0,-7 0 33 0,-2-3-13 0,-1-2-53 15,0 2-29-15,-3 2-53 0,-6-3-25 0,-4-5-35 0,-3 0-8 0,2-1-1 0,-6 1 1 0,1-2 4 16,-3 0-1-16,-5 9-6 16,-5 2-8-16,1 14-11 0,2 11-3 15,3 12-3-15,3 2-1 16,11 5 1-1,10 0 1 1,7-14 1-16,15-4 3 0,1-15 4 16,7-11 0-1,2-10 6-15,-3-6 3 0,0-12 4 16,0-7 8-16,-4 2 16 16,0 2 11-16,-6 9 21 15,-6 4 1-15,-9 18-9 16,1 3-12-16,-10 19-25 15,-2 7-7-15,-1 17-9 16,-2 1-3-16,2 5-3 16,1 0-1-16,7-8-20 15,2-6-35-15,8-14-92 0,8-9-69 16,3-16-237-16,3-10 251 16</inkml:trace>
  <inkml:trace contextRef="#ctx0" brushRef="#br0" timeOffset="-150236.21">17299 6747 876 0,'1'-6'200'0,"1"-1"152"0,-8 12-151 0,-5 6-42 0,-8 14-104 0,1 5-29 0,11 8-22 0,3 3-4 0,17-6-1 0,11-5-1 0,6-11 3 0,4-10 8 15,4-10 30 1,2-6 15-16,-6-10 33 15,-4-4 9-15,-8-4-6 16,-7 2-4-16,-22 0-18 16,-8 0-18-16,-23 2-24 15,-3-1-13-15,-8 8-25 0,3 6-13 16,3 11-51 0,10 5-41-16,11 10-96 0,10-4-71 15,29 0 155-15</inkml:trace>
  <inkml:trace contextRef="#ctx0" brushRef="#br0" timeOffset="-149969.79">18149 6690 1297 0,'7'-11'132'0,"-6"5"65"0,1 3-7 0,-2 14-38 0,-2 8-55 0,-4 11-55 15,3 7-10-15,-2 11-21 16,0-3-5-16,0 6 13 16,4-2-54-16,-2-7-94 0,-5 1-107 15,6-11 97-15</inkml:trace>
  <inkml:trace contextRef="#ctx0" brushRef="#br0" timeOffset="-149800.55">17916 6849 899 0,'3'4'148'0,"8"-1"287"0,8 3-272 0,5 2-26 0,9-3-5 0,5 1-73 0,1-3-27 0,11-1-41 0,-1-1-56 16,3-4-274-16,4-3 221 16</inkml:trace>
  <inkml:trace contextRef="#ctx0" brushRef="#br0" timeOffset="-149552.11">18619 6681 1272 0,'-6'0'115'0,"-2"1"54"0,-3 4-19 0,-5 3-56 0,-1 6-38 0,1 5-40 0,2 6-7 0,11 4-7 0,3-3-2 15,8 1 6 1,14 0 0-16,11-2 11 16,5 2 2-16,3 1-3 15,0-2 1-15,-13 1-6 16,-3-1-1-16,-15 0-2 15,-10-1-2-15,-22 0-10 16,-5-3-25-16,-9 3-93 0,-2-6-71 16,3-6 96-16</inkml:trace>
  <inkml:trace contextRef="#ctx0" brushRef="#br0" timeOffset="-149152">18536 6753 1073 0,'12'-8'109'0,"3"2"116"0,5-5-75 0,10 0-14 0,6 0-38 0,13-3-64 0,11 0-14 0,10-1-13 16,4 1-3-16,-6 5 15 16,-4 4 5-16,-18 5 20 15,-11 2 9-15,-16 10-3 16,-15-1 1-1,-7 5-13-15,-2 3-5 0,-15 1-11 16,-2 2-4-16,1-3-8 16,-1 2-4-16,13-2-4 15,6 0-2-15,6-2-3 16,8 4 0-16,5-2 2 0,6 3 1 16,1-2 2-16,3 4 2 15,-1-1-2 1,-1 1 1-16,-9 1 1 15,-2 1-1-15,-11-3 1 16,-4 1-4-16,-14-2-58 0,-6 0-41 16,-3 2-125-16,-2-9-126 0,-1 3 201 15</inkml:trace>
  <inkml:trace contextRef="#ctx0" brushRef="#br0" timeOffset="-148973.56">19115 6701 1548 0,'19'-1'128'0,"-4"-6"46"0,8 3-25 0,3-7-64 0,3 0-45 0,7-4-35 16,7 0 9-16,4 2-99 15,5-1-81-15,13 6 97 16</inkml:trace>
  <inkml:trace contextRef="#ctx0" brushRef="#br0" timeOffset="-148701.71">19943 6644 1500 0,'-2'11'110'0,"2"2"32"0,0 8-1 0,0 4-31 0,0 6-41 0,0 15-32 16,-1 3-6-16,-6 9-13 16,4 4-5-16,0-1-9 15,2-5 0-15,1-9-67 0,1-8-52 16,2-12-163-16,0-3-206 15,9-8 277-15</inkml:trace>
  <inkml:trace contextRef="#ctx0" brushRef="#br0" timeOffset="-148507.35">19736 6998 1094 0,'-19'11'122'0,"5"6"190"0,3 4-172 0,10-7-13 16,7 2-14-16,11-4-58 0,8-4-13 0,12-2-20 16,2-6-7-16,2-3-26 15,7 0-35-15,2-10-110 16,4 1-156-16,1-10 170 16</inkml:trace>
  <inkml:trace contextRef="#ctx0" brushRef="#br0" timeOffset="-145085.35">20560 6624 186 0,'-2'0'64'16,"-6"0"51"-16,4-5-4 0,-1 2-9 0,5 0-27 0,0 1-15 0,1 1-25 0,1 1-8 0,0 0 1 16,-2 0 4-16,-4-5 10 15,-3 5 10-15,2 3 24 16,3 0 10-16,2-3 11 16,0 2 2-16,0-1-3 15,-3-1-2-15,3 0-8 0,-1 0-10 16,-1 0-24-16,2 0-11 15,-2 10-14 1,2 3-4-16,-1 13-5 0,-2 3-1 0,-5 16-6 16,-3 3-3-16,0 7-4 15,3-1-1 1,1-9 0-16,6-4 1 16,-1-12 0-16,2-2-2 15,0-16-14-15,0-7-31 16,7-8-141-16,0-15-189 0,11-13 206 15</inkml:trace>
  <inkml:trace contextRef="#ctx0" brushRef="#br0" timeOffset="-143853.23">20820 6597 363 0,'5'3'144'0,"-2"5"107"15,0-3-37-15,0 4-33 0,2-2-59 0,-3 1-24 0,-2-4-40 0,0 4-15 16,-10 3-17-16,4-1-6 16,-8 5-7-16,-5 0-2 15,1-1 3-15,-4 3 5 16,6 2 4-16,2-3 3 16,5-4-5-16,9 0-1 15,1-5 2-15,10 3 5 16,7-1 16-16,5-4 5 0,12 3 4 15,1 0-2-15,7 3-9 16,-2 1-4-16,-6 6-11 16,-7-2-4-16,-17-1-8 15,-6 6-4-15,-13-4-1 16,-14 7-1-16,-14-5-15 16,-5 6-28-16,-10-4-76 15,2-7-49-15,10-3-232 16,6-11 226-16</inkml:trace>
  <inkml:trace contextRef="#ctx0" brushRef="#br0" timeOffset="-143662.14">20689 6673 957 0,'16'-10'118'0,"8"-1"82"0,4 7-7 0,18-6-70 0,7 2-35 0,9-3-50 0,3 0-15 0,-9 2-15 31,-7-4-7-31,-11 5-119 0,-11 2-130 0,-3 1 139 16</inkml:trace>
  <inkml:trace contextRef="#ctx0" brushRef="#br0" timeOffset="-143373.7">21216 6624 1014 0,'3'-2'120'0,"2"-1"88"0,-3 6-8 0,-9 1-70 0,1 7-38 0,-5 1-62 15,-2 7-13-15,2 5-11 16,0-2-3-16,10 3-2 16,2-4 3-16,9 1 17 15,10 0-1-15,5 3 25 16,5-5-1-16,10 3 1 15,1-1 6-15,-6-8-15 16,-2 3-1-16,-19 0-12 16,-9 1-4-16,-15-2-6 15,-10 3-2-15,-15-1-23 16,-6 3-26-16,-5-4-91 16,4 2-55-16,4-5 92 0</inkml:trace>
  <inkml:trace contextRef="#ctx0" brushRef="#br0" timeOffset="-142888.83">21254 6564 974 0,'11'-6'109'0,"-2"3"127"0,-5 3-77 0,-4 4-22 0,0 3-35 0,0-1-56 0,3-5-11 0,6 1 1 0,7-2 2 0,9-3-4 16,8 1-4-16,4-2-6 16,-1 2-2-16,10 5-4 15,4 3-1-15,2-2-3 16,2 2 0 0,-13-3 4-16,-3-3 1 0,-13 2-1 15,-5-2-1-15,-8 1-2 16,-11-1 0-16,-1 7-2 15,-8-1-1-15,-4 3-7 16,-6 2-3-16,-5 4-3 16,5-3-2-16,-1 4 0 15,7 0 0-15,9 1 0 16,3-3 0-16,7 0 2 16,6-1-1-16,1 1 2 15,-1-1 0-15,4 1 0 16,-1 2 0-16,3 4 1 15,0-1 0-15,-7 3 1 0,0 2 1 16,-8 0-1-16,-4-4-2 0,-6 5 1 16,-8 2-2-16,-10 0-33 15,-3 1-31-15,-6-6-101 16,0-1-75-16,3-10 127 16</inkml:trace>
  <inkml:trace contextRef="#ctx0" brushRef="#br0" timeOffset="-142451.83">21735 6558 564 0,'13'-3'158'0,"2"-4"125"0,11 1-92 0,4 1-13 0,14 2-90 0,0 3-34 15,-1 0-36-15,2-2-8 0,-16-2-43 16,-1 1-74-1,-7 3 64-15</inkml:trace>
  <inkml:trace contextRef="#ctx0" brushRef="#br0" timeOffset="-141204.9">21278 7559 451 0,'-2'-6'132'0,"0"1"97"0,-5 3-66 0,3-2-31 0,1 1-39 0,-5 1-4 0,8 0-8 0,0 2-5 0,2-1-11 31,7 1-4-31,6 0 0 0,2 1 2 0,8 1 2 31,7 6-6-31,6-3-19 0,4 1-10 0,4-1-16 16,0-1-6 0,-5 0-4-16,-8-4-2 15,-9 3-32-15,-9-3-49 16,-10 1-177-16,-2-1 150 0</inkml:trace>
  <inkml:trace contextRef="#ctx0" brushRef="#br0" timeOffset="-141034.16">21314 7722 848 0,'0'6'97'0,"5"0"151"0,7 0-100 0,12-6-9 0,3 2-15 0,7 0-64 16,4-2-23-16,3 0-27 16,8-2-5-16,-6 0-78 15,4-1-86-15,-6-5 91 16</inkml:trace>
  <inkml:trace contextRef="#ctx0" brushRef="#br0" timeOffset="-139126.53">22117 7375 517 0,'-6'-4'97'0,"-2"3"84"0,5-1-17 16,-1 2-33-16,3 0-9 0,-2 0 0 0,3 0-1 0,3 0-3 0,-2 2-9 15,1 4-30-15,-2 4-17 16,2 13-33-16,-2 7-11 16,0 14-11-16,0 2-3 15,0 6-3-15,-2-1 0 16,2-2-8-16,2-5-77 0,5-10-132 16,1-2-214-16,2-18 215 15</inkml:trace>
  <inkml:trace contextRef="#ctx0" brushRef="#br0" timeOffset="-138753.47">22396 7343 810 0,'-1'0'108'0,"-3"0"47"0,3-2-17 15,6 1 2-15,2-2-49 0,1 1-14 0,10 1-3 0,-3-1-5 0,6 0-13 0,-1 2-12 16,9 0-16-16,1 0-6 16,-2 0-6-16,-1 0-2 0,-8 0-6 15,0 5-2-15,-8 3-3 16,-6 5-1-1,-4 6-2-15,-1 11-1 16,-3 11 1-16,-6 4-1 16,1 12 0-1,-2-5-17-15,1-3-43 0,7-8-29 16,2-9-124-16,0-10-128 16,13-19 197-16</inkml:trace>
  <inkml:trace contextRef="#ctx0" brushRef="#br0" timeOffset="-134705.45">23007 7381 413 0,'-2'0'133'0,"2"0"101"0,-5-6-26 0,5 1-22 0,0-1-47 0,0-1-23 15,2 4-34-15,-2 2-12 16,0-3-12-16,-5 1-6 16,-3 10-10-16,4 0-5 0,-6 9-12 15,-4 6-6-15,0 10-10 16,1 2-5-16,-1 11-4 16,11-6-1-16,6-6-1 15,5-1-1-15,12-13 3 16,4-7 4-16,3-12 26 15,1-6 18-15,-1-15 28 16,1-5 13-16,-10-9-10 16,2-1-15-16,-15-8-11 15,-5 4-8-15,-2 10-8 16,-9 0-1-16,-4 10-21 16,-8 4-14-16,-11 3-38 15,2 2-25-15,4 11-67 16,3 3-54-16,15 8-258 15,10 5 262-15</inkml:trace>
  <inkml:trace contextRef="#ctx0" brushRef="#br0" timeOffset="-134026.68">23447 7310 709 0,'0'0'98'0,"-2"0"66"0,-4 0 2 0,1 6-48 0,-4-1-32 0,2 4-41 0,-2 1-14 16,4 4-17-16,-1 3-3 15,3 13-5-15,3 7-3 16,0 8-3-16,4 6-2 0,11 1 0 16,4-6-1-16,6-9 1 15,3-5 2-15,7-18 37 16,3-7 30-16,-2-7 64 16,-12-15 23-16,1-11 4 15,-5-6-23-15,-12-15-44 16,2 4-12-16,-15-6-22 15,-8 2-4-15,-16 3-17 16,-8-4-14-16,-9 17-25 16,4 6-27-16,7 14-54 15,4 11-38-15,7 6-103 16,3 11-74-16,18 12 166 16</inkml:trace>
  <inkml:trace contextRef="#ctx0" brushRef="#br0" timeOffset="-133409.23">24105 7307 1161 0,'-7'-3'143'0,"-4"-4"141"0,-1 4-84 0,-9 5-23 0,-1 4-57 0,-3 0-74 0,-5 5-21 15,8 10-25-15,-2-2-6 16,7 11-8-16,9 8-4 0,9-2 0 31,6-3-1-31,13-9 3 0,5-10 3 16,7-13 5-16,3-4 5 15,1-9 5-15,3-7 5 16,-12-5 7-16,-1 2 6 16,-12-2 13-16,-2 4 0 15,-12 9-1-15,-3 5-9 0,-9 12-19 16,-1 8-5-16,2 16-11 16,6 2-2-16,8 2 0 15,10-5 1-15,12-12 3 16,5-6 3-16,3-6 8 15,-4-8 8-15,-1-7 28 16,-6-3 13-16,-8-7 24 16,-3 1 8-16,-7-5-12 15,5 4-11-15,-1 7-29 16,-2 9-15-16,4 7-18 0,-6 9-4 16,4 14-1-1,0 7 2-15,2 6 1 16,1 2 1-16,-8 3-19 15,3 2-31-15,-7-3-28 16,-6 1-26-16,-10-6-38 0,-7-8 3 16,-10-7-89-16,0-7-121 15,0-5 212-15</inkml:trace>
  <inkml:trace contextRef="#ctx0" brushRef="#br0" timeOffset="-133160.83">24815 7382 1273 0,'4'-7'192'0,"-4"-1"81"16,-17 3-55-16,-7 0-21 0,-14 5-101 0,-3 7-26 0,-3 8-38 15,3 11-16-15,11 8-22 16,8 4-9-16,17-3-4 15,10-2-3-15,22-13-16 16,9-1-12-16,8-12-33 16,5-1-27-16,-3-6-73 15,-13-3-89-15,-12 1 155 16</inkml:trace>
  <inkml:trace contextRef="#ctx0" brushRef="#br0" timeOffset="-132747.34">21945 8026 211 0,'-81'35'109'0,"7"-2"120"0,10 1 27 0,21-7-22 0,11-5-33 0,34-11-32 0,15-9-17 0,29-4 4 16,24-9 11-16,49-11-24 15,41 0-14-15,51-5-53 31,26 2-28-31,29-2-26 0,-1 2-11 0,18 6-6 16,-23-6 2 0,-29 4 0-16,-17 2 1 15,-58 1 2-15,-20 3-18 16,-43 3-40-16,-27 4-34 16,-37 3-122-16,-28 4-51 0,-12 2 133 15</inkml:trace>
  <inkml:trace contextRef="#ctx0" brushRef="#br0" timeOffset="-132439.08">21950 8294 482 0,'-27'13'194'0,"-16"9"-105"0,7-8 160 15,14 0-136-15,6-8-4 0,22-6 50 0,12-3 16 0,45-14-23 0,27-8-25 0,68-8-49 0,29-5-26 0,64 0-36 0,16 0-11 16,23 5-2-16,3-3-8 15,-37 1-34-15,-15 3-13 0,-43 4-55 16,-28 3-34-16,-42 14 84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2T17:55:57.8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12762 753 716 0,'0'0'159'0,"3"0"100"0,-2 0-49 16,-1 1-37-16,2 4-55 0,0 0-18 0,10 1-15 0,1-3-2 0,22-4-7 0,6-9 2 0,9-4 8 0,4-7 1 0,1-4-10 0,3-2-12 15,-1-1-30-15,1 0-10 16,-9 2-13-16,-14 4-1 15,-14 5-5-15,-9 3-21 16,-13 4-87 0,-7 4-58-16,-5 4-203 0,-4 2 193 0</inkml:trace>
  <inkml:trace contextRef="#ctx0" brushRef="#br0" timeOffset="204.53">13082 622 1029 0,'-5'9'148'0,"-4"-4"143"0,4 3-8 0,-1-8-46 16,4 1-47-16,2-1-73 0,6 4-28 0,1 5-29 0,1 4-13 0,-4 10-25 0,3 7-8 0,-6 16-8 0,1 1-2 0,-5 2 0 0,-2 0-24 0,2-5-105 0,-2 0-74 15,-3-4-284-15,2-2 264 0</inkml:trace>
  <inkml:trace contextRef="#ctx0" brushRef="#br0" timeOffset="656.59">12860 1158 776 0,'-27'11'183'0,"2"2"217"0,7 1-127 0,9 0-77 0,6 0-36 0,18-3-50 0,6-1-17 0,23-9-22 0,5-2-9 0,1-10-24 0,4-2-14 0,0-9-14 0,-2-2-4 16,3 4-5-1,-3-2-23-15,-6 3-54 16,-10 5-14-16,-15 7-13 0,-3 7 22 16,-11 11 49-16,1 7 16 15,-8 12 14-15,0 4 3 16,-2 3 1-16,-1 0 0 15,0-5 2-15,3-7 0 0,8-15 6 16,0-10 6-16,6-14 7 16,-2-10 5-16,4-8 9 15,-2-6 5-15,4-4 1 16,2-1-2-16,-1 9-11 16,5 4-10-16,-2 15-12 15,2 14-2-15,-7 9-5 16,2 14 0-16,-2 13 0 15,7 4 2-15,0 5-2 16,1 0 1-16,3-14 0 16,-1-6-2-16,5-18-4 15,1-9-22-15,1-19-91 16,-2-10-73-16,1-7 94 16</inkml:trace>
  <inkml:trace contextRef="#ctx0" brushRef="#br0" timeOffset="853.43">13989 399 1313 0,'-8'2'142'0,"0"17"150"0,-1 12-77 0,-1 25-15 0,6 15-35 0,1 14-70 0,-2 9-26 0,8-1-40 0,2 2-12 0,7-10-12 0,6 2-3 0,4-8-43 16,-5-8-66-1,7-8-143-15,-1-11-108 16,-12-17 179-16</inkml:trace>
  <inkml:trace contextRef="#ctx0" brushRef="#br0" timeOffset="1359.33">13939 994 1387 0,'-7'-3'117'0,"1"1"93"0,4-1-36 0,2 0-31 0,8 1-37 16,8 2-66-16,3 2-13 0,14 6-14 0,5-8-5 15,14 1-2-15,2-4 5 0,9-8 8 0,0-1 4 0,-6-12 8 0,0 3 0 0,-18-5 5 16,-9 4 6-16,-17-7 17 15,-12 2 4-15,-12 7-4 0,-9-4-11 16,-17 12-32-16,-5 12-13 0,-10 22-16 16,-2 12-3-16,5 18 0 15,3 7 1-15,21-3 4 16,19-5-1-16,23-15 1 16,13-12 2-16,22-19 5 15,0-5 3-15,7-8 4 16,-7-3 1-16,-8 1-1 15,-3 7 0-15,-11 3-1 16,-5 5 1-16,-12 7-3 16,-7 3-1-16,-11 4-5 15,-9-4 0-15,-6-2 4 16,-1-4 3-16,1-13 8 16,7-6-1-16,11-21-6 15,7-6-2-15,16-10-5 16,7-2-2-16,10 10 0 0,0 2-1 15,-2 15 1-15,0 5-14 16,-7 4-170 0,1 4-142-16,-8-4 173 15</inkml:trace>
  <inkml:trace contextRef="#ctx0" brushRef="#br0" timeOffset="2038.51">14959 791 1734 0,'-11'1'112'0,"-3"7"24"0,-5 5-2 0,-1 9-40 16,-1 4-46-16,5 4-41 0,-4 0-4 0,9 4-3 16,0-3-2-16,11-3 0 15,0-7 0-15,9-10 2 16,2-5 1-16,2-10 10 15,0-9 3-15,7-6 2 16,-1-5-3-16,8-2-9 16,7 2-4-16,3 8-4 15,-3 7-2-15,1 13 3 16,-5 12 0-16,-6 11 3 16,-2 0 2-16,0 0 0 15,2-2 0-15,7-11-2 16,7-3-1-16,6-13 2 15,4-7 3-15,0-5 3 16,-5-2 15-16,-8-8 30 0,-7-1 7 16,-15-3 17-1,-5-2 0-15,-18 5-23 16,-2 9-9-16,-15 14-21 0,-2 7-17 0,-8 27-12 16,-1-3-4-1,14 12-2-15,11-1-1 16,26-9 0-16,17-5 0 0,20-15 3 15,9-7 4 1,-1-8 5-16,-3-7 2 0,-12-13 5 16,-2-1 0-1,-8-10 3-15,-4-4 2 0,-4-12 4 16,-8-7 1 0,2-19 1-16,-6-7 0 15,-7 5-5-15,0 11 4 0,-10 34-3 16,-3 18-3-16,-7 30-3 15,-3 18-7-15,-1 26-5 16,3 15 0-16,4 7 0 16,6 0 1-16,13-7-1 15,7-10-17-15,15-19-59 16,2 0-48-16,3-17-116 0,-4-8-147 16,-9 2 226-1</inkml:trace>
  <inkml:trace contextRef="#ctx0" brushRef="#br0" timeOffset="2193.56">15709 734 1713 0,'8'12'91'0,"9"-7"83"0,18 1-60 0,17-12 10 0,11-10-33 0,14-6-68 0,7-5 3 0,10-3-109 16,1-4 68-16</inkml:trace>
  <inkml:trace contextRef="#ctx0" brushRef="#br0" timeOffset="2566.73">17220 403 1770 0,'14'11'84'0,"0"8"28"0,1 14 13 16,0 19 3-16,1 14-37 0,-8 18-58 0,2 1-15 0,-10 3-9 0,-4-8-13 0,-5-10-95 16,-1-9-68-16,-2-17-220 15,-1-6 199-15</inkml:trace>
  <inkml:trace contextRef="#ctx0" brushRef="#br0" timeOffset="2916.79">17158 839 999 0,'-9'-118'166'0,"9"14"224"0,9 8-150 0,18 30-44 0,10 12-11 16,12 26-47-16,7 7-27 0,15 18-43 15,-1 8-20-15,-4 9-28 0,-9 6-8 16,-23 9-3-1,-8 5-1-15,-23 7 0 0,-11 7 1 16,-30 5 0 0,-11-1 0-16,-14-4-5 0,0-7-1 15,14-13-3-15,13-7-1 16,26-10-10 0,10-2-4-16,21-1-1 15,12 5 0-15,24 2 11 16,1 1 3-16,5 5 6 0,-1-1 2 15,-23 2 3-15,-2 5 2 16,-26 3 5-16,-11-2 3 16,-29 6 3-16,-15-1 0 15,-32 3-3-15,-4-3-20 0,-10-3-55 16,3-8-35 0,24-14-109-16,11-8-134 15,36-22 197-15</inkml:trace>
  <inkml:trace contextRef="#ctx0" brushRef="#br0" timeOffset="3373.98">17720 727 997 0,'49'21'101'0,"-6"4"93"0,-7 13-39 0,-8 8-21 0,-4 4-41 0,-7 1-56 16,-2-4-12-16,-6-9-7 15,-4-5-1-15,-5-13 33 16,0-5 16-16,-5-14 47 0,-4-2 17 15,-7-15-10-15,-5-11-2 16,2-11-37-16,2-11-19 16,12-3-30-1,10 5-18-15,17 8-15 16,13 7-5-16,14 7 0 0,4 6 0 16,15 11 2-16,5 3 1 15,-5 8 2-15,-7 2 2 16,-23 9 5-16,-13 2 1 15,-20 16 2-15,-8 1-1 0,-15 11-2 16,-4 2-2-16,7-1-3 16,3-2-1-16,14-10-4 15,11-8-2-15,12-14 1 16,5-9 1-16,9-8 7 16,4-10 6-16,-13-6 11 15,-2 0 12 1,-18-8 17-16,-10 0 4 0,-13 1-4 15,-14-8-13-15,-12-1-42 16,-8-3-26-16,-7-3-66 16,2 4-59-16,9 10-101 15,12 6 133-15</inkml:trace>
  <inkml:trace contextRef="#ctx0" brushRef="#br0" timeOffset="3755.24">18763 824 1231 0,'1'45'120'0,"-2"1"106"0,-10-3-61 0,-5-12-15 0,3-9-52 0,13-14-65 0,5-5-4 0,19-14-6 0,7-9 6 0,10-15 20 16,0-6 6-1,-3 3 13-15,-6 5 4 0,-12 14-12 16,-7 11-14-16,-8 13-28 15,-1 5-10 1,0 7-12-16,8-1-2 0,4 1 1 16,6-4 0-16,14-7 3 15,2-1 2 1,5-5 1-16,-4-5 15 16,-9 3 29-16,-8-4 16 15,-12 1 38-15,-9-3-1 16,-15 1-22-16,-11-9-13 0,-13-5-36 15,-1-9-33-15,-1-3-58 16,7-2-44-16,19 6-109 16,12 3-42-16,29 3-208 15,14 7 258-15</inkml:trace>
  <inkml:trace contextRef="#ctx0" brushRef="#br0" timeOffset="3983.16">19560 603 531 0,'63'3'213'0,"-16"5"225"0,-19 0-75 0,-17 1-101 16,-17-2-31-16,-13-1-55 0,-15 0-21 0,-17 2-70 0,-6 3-27 0,-4 0-40 0,7 3-13 0,23-4-14 15,18 6-10 1,32-2-6-16,9 3 0 16,18 11 9-16,3 2 8 15,-3 8 8-15,-7 2 1 16,-18-1 2-16,-17 1 3 15,-15-3-51-15,-12-5-50 16,-9-7-127-16,-6-4-267 0,-9-9 290 16</inkml:trace>
  <inkml:trace contextRef="#ctx0" brushRef="#br0" timeOffset="4415.85">19810 888 1208 0,'21'8'128'0,"1"2"118"0,2-10-120 0,-5-4 15 0,6-8-40 0,0-9-20 0,3 1-13 15,2-5-10-15,-6 3 6 0,-7-1 7 16,-17 8 6 0,-12 2-5-16,-18 10-28 15,-13 8-17-15,-7 15-32 16,6 5-6-16,1 9 2 15,10-3 0-15,20-4-7 16,13-2 1-16,30-6-3 16,11 0 2-16,16-5 7 0,11 3 3 15,6 1 3-15,2-4 2 0,-12 5 2 16,-8 1 2 0,-23-2 2-16,-19 5 0 0,-17 0-5 15,-18-8-6-15,-15 0-1 16,-3-6 2-16,-2-6 9 15,4-3 8-15,22-9 9 16,7-4 1 0,25-7 1-16,16-4-2 15,27-5-11-15,6-7-2 0,8-2-8 16,-1 2-3-16,0 1-29 16,1 2-47-16,0-3 47 15</inkml:trace>
  <inkml:trace contextRef="#ctx0" brushRef="#br0" timeOffset="5716.24">21945 934 1046 0,'-5'-25'162'0,"-3"-4"63"16,-3-7-1-16,-3-6 1 0,-6 1-101 0,-1 3-39 0,-6 12-56 0,-3 12-18 0,-1 21-22 0,-6 12-5 0,-4 18-3 16,4 8 2-16,2 8 6 15,6-2 3-15,25-7 2 16,4-11 0-16,14-11 3 15,6-6 2-15,10-12 4 16,0-7 5-16,8-12 11 16,-2-3 9-16,4-9 13 15,-1-4 1-15,4-1-7 16,-5 5-8-16,-15 4-17 16,-4 9-3-16,-17 14-6 0,-4 3-1 15,-9 9-4 1,-3 6 1-16,-3 2 0 15,4 4 2-15,7-4 0 16,0 1 1-16,7-5 0 16,7-4 0-16,6-5 0 15,8-6 2-15,0-1 2 0,-1-3 1 16,3-2 0-16,-1 1-1 16,-4 4-2-1,2-7-1-15,-9 6-1 0,3 1 0 16,-8 1-2-16,-2 6-1 0,-3-4-2 15,-4 3-3 1,-1-1 0-16,-3-1 0 16,4 3 3-16,4-7 2 15,7-5 3-15,4-3 1 16,1-6 6-16,5-7 6 0,0 6 5 16,-2-1 1-1,4-1 3-15,-9 2 0 0,-4 0-1 16,-2 2 1-16,-4 0-5 15,-2 2-4-15,0 5-5 16,-3-2-3-16,3 8-2 16,0-1 1-16,-11-1-3 15,6 2 1-15,-3 2-2 0,2 2 0 16,-2 3 0-16,3-1-1 16,-1 2 0-1,3 4 1-15,-3 1 1 16,-1 3 3-16,-4 6 1 15,-3-2 0-15,0 6-1 16,-5 2-2-16,3-1 0 16,3 1-1-16,2-3 1 0,2 1-1 15,1-11 3-15,-3-4 2 16,6-7 7-16,4-4 1 0,-6-7-1 16,11-8 0-16,3-14-5 15,6-4-2-15,3-11-2 16,8 1-1-16,4 5-3 15,7 5-2-15,-1 14-1 16,-4 5-1-16,-4 16 0 16,-4 3 0-16,-7 13-2 15,0 3 2-15,0 11 0 16,0 4 2 0,-3 3 0-16,2 2 0 0,-3-3-15 15,0 0-25-15,2-7-72 16,0-4-47-16,6-8-302 15,3-6 280-15</inkml:trace>
  <inkml:trace contextRef="#ctx0" brushRef="#br0" timeOffset="6492.09">22767 925 1208 0,'9'-37'168'0,"-9"9"103"0,-8 0-6 0,-11 15-89 0,-7 10-65 0,-12 19-81 0,-6 9-14 0,3 14-14 0,1 8-8 16,15-4 1-16,11 1 0 16,15-14-1-16,10-8-1 15,13-9 3-15,6-10 3 0,8-12 4 16,0-6 6-16,1-11 4 31,-1-4 2-31,-10-2 7 0,-2-1 2 16,-14 9-1-1,-4 9 4-15,-14 8-11 0,-5 12-6 0,-3 15-9 16,-1 6-5-16,9 13-1 16,0-3 2-16,14-1 1 15,6-7 0-15,10-5 2 16,2-9 0-16,3-8 3 16,5 0 2-16,-5-14 2 15,2-4 1-15,1-15 1 16,-5-9 0-1,3-16 0-15,-3-8 2 0,3-29 1 16,-4-10 2-16,-7-8-1 16,0 1-2-16,-8 27 1 15,-6 21 3-15,-7 34-5 16,-5 18-4-16,-9 31-12 16,-6 18-7-16,-5 22 0 15,3 12 2-15,5 13 7 16,7 0 0-16,13-12 0 15,9-8 1-15,15-21 1 0,-1-13 0 16,4-14 4-16,4-6 2 16,-1-19 6-16,1-7 2 15,1-13 4-15,-3-6-1 0,-2-9-3 16,-1-1-2 0,-7 6-9-16,-5 8-4 15,-15 23-16-15,-5 13-2 16,-12 24 2-16,1 6 3 15,9 3 11-15,4 0 2 16,22-14-1-16,8-5 0 16,11-14 4-16,3-1 2 0,8-10 5 15,-2-5 5-15,-7-8 16 16,-9-2 9-16,-7-9 32 16,-13-4 15-16,-13-9-2 15,-12-5-9-15,-24-6-39 16,-9 4-23-16,-10 11-32 15,-4 8-21-15,4 20-46 16,11 5-25-16,18 13-72 16,10-1-42-16,29 7 129 0</inkml:trace>
  <inkml:trace contextRef="#ctx0" brushRef="#br0" timeOffset="6905.69">23971 902 1545 0,'-8'-14'116'0,"-7"-1"53"0,-2-4-25 0,-13 4-25 0,-3 11-44 0,-6 7-49 0,1 9-4 0,1 12-20 16,11-5-5-1,13-3-6-15,10-4-2 16,11-7-2-16,12-5 1 0,7-5 7 15,8-2 3 1,4-6 4-16,-1-1 4 16,-8 1 0-16,-5 2 5 0,-12 11 5 15,-13 6 1-15,-10 20-2 16,-7 7-3-16,-8 17-7 16,1 2-3-16,5 10-2 15,2 1 0-15,11-5 1 16,-4 1 0-16,10-6 1 15,-3-2 1-15,-8-7-13 16,-3 0 34-16,-15-13 10 16,-2 1 2-16,-10-19 23 15,-5-12-29-15,0-18-47 0,-3-15-37 16,10-20-58-16,12-12-433 16,16-26 362-1</inkml:trace>
  <inkml:trace contextRef="#ctx0" brushRef="#br0" timeOffset="7379.27">24196 664 1205 0,'0'57'132'0,"-3"-2"2"0,-2-9 7 16,1-8 29-16,11-21-106 0,8-6-15 0,8-11 21 0,4-8 9 15,1-9 14-15,-2-5-1 16,-4-3-6-16,0-5-5 0,-9 5-8 16,-7-2-16-16,-5 14-29 15,-2 7-14-15,-2 25-19 16,0 14-4 0,-5 19-3-16,6 9 4 15,2 10 5-15,2-1 0 16,4 2 3-16,-3-2 1 15,-1-4 2-15,-2-5 0 16,-3-1 3-16,-9-9 2 16,-11-9 19-16,-10-5 6 0,-12-14 12 15,-5-8 2-15,-12-12-2 16,-2-8-2-16,-2-22-8 16,-4-11-25-16,2-26-78 15,5-12-108-15,-3-19-525 16,-2-20 441-16</inkml:trace>
  <inkml:trace contextRef="#ctx0" brushRef="#br0" timeOffset="95226.94">1436 5433 701 0,'0'-3'100'0,"2"-3"104"0,-2 0-25 0,-2 4-41 16,-6-1-13-16,2 3-38 0,0 5-16 0,3 9-24 0,1 9-14 0,-1 15-18 0,-3 8-3 0,2 14-5 0,1 6-2 0,3 2-3 15,5-3 0-15,8-17-1 16,1-10 1-1,8-19 5-15,-3-16 7 16,3-6 18 0,0-17 11-16,-8-12 15 0,0-9 6 15,-7-6 9-15,2-2-3 16,1 10-15-16,1 13-13 0,0 20-27 16,3 15-7-1,2 32-8-15,6 5 1 0,3 16 1 16,5-6 1-1,9-13 0-15,9-10 0 0,7-22 3 16,-3-11 6-16,-5-12 36 16,-9-12 20-16,-16-6 25 15,-9-6 7-15,-13-8-21 16,-6-4-13-16,-20-12-22 16,0 4-11-16,-14 0-19 15,4 12-7-15,7 21-10 16,6 12-4-16,12 12-35 15,8 5-40-15,17 2-158 0,14-1-114 16,19-6 185 0</inkml:trace>
  <inkml:trace contextRef="#ctx0" brushRef="#br0" timeOffset="96054">2630 5738 1276 0,'-12'-26'138'0,"-10"7"98"0,-7 1 0 0,-10 3-84 16,-7 6-32-16,-1 12-66 0,0 10-23 0,4 21-25 0,0 6-5 0,15 20-4 0,1 1-2 0,22-1 0 0,10-1 1 0,12-22 0 0,13-11 2 15,5-25 2-15,8-7 0 16,-9-15 5-16,7-9 4 0,-7-7 6 16,0-4 3-1,-5-2 9-15,-4-1 6 16,-12 17 6-16,-9 8 2 15,-10 19-13-15,-7 13-11 0,-1 17-15 16,0 7-4 0,8 11-1-16,6-2 2 0,17-10 2 15,5-8 0-15,14-17 1 16,10-11 0-16,-3-16 3 16,6-6 2-16,-8-15 2 15,-7-4 2-15,3-4 4 16,-9-4 6-16,-3 5 4 15,-4 8 0-15,-9 11-4 16,1 12-7-16,-7 20-6 16,-4 15-3-16,-2 23-3 15,-2 15 0-15,-6 25-1 16,2 7 1-16,0 15 0 16,3 8-1-16,1 0-1 15,1-4 1-15,1-26-1 0,0-14 0 16,1-32 0-16,2-15 0 0,0-32 3 15,1-17 1 1,-1-29 3-16,-2-15 0 16,-1-34-1-16,0-17-2 15,0-21-2-15,0-5-1 16,16 9-2-16,6 16-2 16,13 31 1-16,6 21-2 15,5 35 2-15,3 16-1 0,-5 25 1 16,-3 9 1-16,-13 17 1 15,-11 5 3-15,-13 5 2 16,-12 6 0-16,-25 1 0 16,-7 2-1-16,-12 3 0 15,-5-1-7-15,-3-5-41 16,7-8-35-16,15-19-92 16,6-9-53-16,15-23-148 15,11-9 198-15</inkml:trace>
  <inkml:trace contextRef="#ctx0" brushRef="#br0" timeOffset="96593.92">3604 5746 437 0,'-5'0'90'0,"0"-4"110"0,2 3-7 0,-5 1-5 0,2 5-17 0,-5 1-40 15,-2 8-20-15,2 2-38 0,-1-2-14 0,-1 6-22 0,2 6-5 0,0 2-1 0,6 7 1 16,2 4-2-16,0-1-5 0,11 2-13 0,3-11-5 15,16-5-4 1,7-8 0-16,7-21 0 16,2-14 11-16,3-20 37 15,1-13 18-15,-1-11 39 16,-4-2 9-16,-16 0-4 16,-12 9-8-16,-27 5-28 0,-15 10-17 15,-21 16-30 1,-9 14-14-16,-6 27-15 0,0 17-13 15,-12 9-91-15,13 9-87 16,-2-9 102-16</inkml:trace>
  <inkml:trace contextRef="#ctx0" brushRef="#br0" timeOffset="97264.15">4183 5891 845 0,'-3'0'121'0,"-4"1"115"0,4 2-24 0,-8-1-17 0,6 6-30 0,1-5-44 0,1-3-31 16,10 3-43-16,-7-8-14 0,4 4-19 0,-3 1-8 0,7 0-43 0,-3 0-62 0,4 0 58 0</inkml:trace>
  <inkml:trace contextRef="#ctx0" brushRef="#br0" timeOffset="97796.09">4765 5604 922 0,'-2'0'49'0,"6"-2"14"0,-4-12 112 16,-2 4-26-16,-14 4 47 0,0 3-27 0,-17 6-52 0,-8 8-24 0,-9 11-51 0,-7 11-12 0,-3 15-19 0,6 5-8 16,17 12-7-16,5 3-1 0,26-2-3 0,6-3 0 0,26-16 2 0,11-10 0 0,26-23 4 15,9-14 1-15,6-16 4 0,2-9 4 0,-18-11 9 16,-1 1 12-16,-21 2 15 15,-13 1 8-15,-15 8 18 0,-13 6-2 16,-6 11-13-16,-10 7-11 16,-2 19-30-16,2 8-12 0,1 12-6 15,11 6-1-15,16-1 0 16,6-5 1-16,15-14 1 16,1-9 1-16,3-16 3 15,5-6 4 1,-1-16 10-16,-2-7 7 0,-4-8 14 15,-7-6 3-15,-14 4 8 16,-8 4 3-16,-15 0-9 16,-15 8-6-16,-18 13-24 15,-2 8-12-15,-12 23-35 16,0 7-30-16,5 14-77 16,9 3-35-16,20-13-190 15,18-1 205-15</inkml:trace>
  <inkml:trace contextRef="#ctx0" brushRef="#br0" timeOffset="98233.24">5331 5840 989 0,'27'16'108'0,"-6"11"61"0,-9 6-38 0,-12 8-76 0,0-2-20 0,-4 1-14 16,-1-4-8-16,2-6 9 0,-2-6 2 0,0-13 33 0,4-11 14 0,-1-10 15 0,2-6 7 16,13-18-20-16,2 1-7 15,3-12-25-15,1 6-8 16,4 11-12 0,1 4-10-16,3 21-6 0,-2 6-4 15,-4 11-1-15,-1 5 0 16,-7 2-1-16,-1 2-2 0,-4 1-2 15,-3-5 1-15,3-8 1 16,-2-6 2-16,4-15 3 16,-2-6 1-16,7-9 1 15,-2-5-2-15,4 3 0 16,1 4-1-16,1 8 0 16,-2 9-2-16,3 17-2 15,-1 8 0-15,3 17 2 16,-4 5 0-16,1 4 2 15,-2-6 0-15,8-11-44 0,4-9-58 16,5-12 59 0</inkml:trace>
  <inkml:trace contextRef="#ctx0" brushRef="#br0" timeOffset="98616.78">6507 5026 1304 0,'-8'-3'138'0,"1"3"109"0,-2 8-32 0,-2 11-51 0,3 13-42 0,0 23-48 16,-3 19-21-16,0 32-15 0,-2 24 0 0,-7 20-16 0,-12 6-9 0,-1 12 2 0,-5-4-19 0,-6 17 5 0,-2 10-1 15</inkml:trace>
  <inkml:trace contextRef="#ctx0" brushRef="#br0" timeOffset="99893.8">7174 5623 419 0,'0'3'138'16,"0"-2"96"-16,0 1-2 0,0-2-20 0,0-2-28 0,0-1-13 15,-8 2-42-15,0-4-23 0,-9 5-42 0,-2 0-19 16,-13 6-26-16,1 7-9 0,1 4-8 0,0 4-2 15,11-4-3 1,5 2-4-16,15-5-4 0,6-3 0 16,15 2 7-16,4-4 8 15,6 1 17-15,3 1 6 16,-1 0 8 0,1 0 6-16,-10-2-5 15,-7-1 5-15,-17 3 9 0,-5 2-4 16,-22 6-3-1,-7 0-7-15,-8 6-21 0,-6-6-6 16,1 0-13-16,-1-5-29 0,7-11-58 31,1-3-32-31,14-5-91 0,3-14-81 16,22-1 174-16</inkml:trace>
  <inkml:trace contextRef="#ctx0" brushRef="#br0" timeOffset="100108.69">7512 4948 1281 0,'20'11'116'0,"-7"17"82"0,-9 13-7 0,-5 32-54 0,-10 13-30 15,-3 15-58-15,-1 6-22 0,0 9-18 0,4-1-3 0,-2-3 16 16,3-5-55-16,6-14-146 0,-3-8-194 0,3-19 176 0</inkml:trace>
  <inkml:trace contextRef="#ctx0" brushRef="#br0" timeOffset="101027.9">7253 5693 960 0,'0'-3'108'0,"0"-6"156"0,9 3-117 15,5-7 13-15,9 0-26 0,10 2-41 0,6-1-18 0,10 4-33 0,0-2-2 0,0-1-17 0,-5 7-10 0,-5 4-8 0,-4 4-2 0,-16 14 1 0,-3 7 0 16,-11 10 1-16,-5 6 0 0,-5 7 0 0,-6-5-1 0,1 4 0 16,6-6-2-16,7-8-1 15,8-7-1 1,5-17 2-16,6-7 3 0,-5-13 8 16,5-11 5-16,-1-13 4 15,-1-6 2-15,1-5-3 16,-6 0 0-16,-13 5 7 0,-2 0 6 15,-17 8-4 1,-4 2-4-16,-6 9-18 0,1 1-10 0,3 12-7 31,9 4-6-31,13 5-13 0,2 2-3 16,15 1 3 0,8 0 4-16,14 0 14 0,3-3 2 15,11 6 4 1,6 2 0-16,-4 8 3 0,-2 3 0 15,-14 6 1-15,-13 2 3 16,-14 0 2-16,-10 1 3 16,-8-4 1-16,-8-4 1 0,-5-4 0 15,-2-10 0-15,-2-6-3 16,8-4-3-16,7-17-5 16,9-4-4-1,19-11-4-15,4-7 1 16,18-4 1-16,0 1 2 0,0 5 2 15,-3 3 1-15,-1 15-1 16,-4 8 1-16,-10 15 1 16,1 7-1-16,-13 18 0 15,-5 8 0-15,2 11 1 0,-6 3 0 16,6-2 1 0,-3-12 0-16,9-17 2 15,5-9 0-15,1-14 4 0,4-9 3 16,1-17 13-1,-3-7 7-15,-8-4 19 16,-4 6 6-16,-9 10 5 0,-1 7 0 0,0 21-21 16,-3 2-14-1,3 29-22 1,0 14-9-16,5 22-2 16,4 9 2-16,-1 8 5 0,5 4 2 15,-4 3 0-15,-7 7 1 16,-7 5 2-16,-12-2-1 15,-19-2 7-15,-10-1 0 16,-19-8-9-16,0-7-1 16,-20-12-21-16,-8-14-16 15,-11-22-14-15,-8-18-12 0,17-33-93 16,2-25 99-16</inkml:trace>
  <inkml:trace contextRef="#ctx0" brushRef="#br0" timeOffset="107958.36">8818 5143 424 0,'0'-1'117'0,"0"-6"103"0,1-2-49 0,3 1-21 0,3 0-33 0,6 2-13 0,-2 1-24 0,2 2-8 0,-7 3-18 0,0 0-8 0,-4 6-8 15,1 8-3-15,-3 4-7 0,3-4-6 0,5-2-14 0,3-4 1 0,11-3 14 0,3-3 8 0,7-4 20 16,6-4 2-16,0 1-12 0,-2-1-7 16,-11 3-21-16,-6 3-3 0,-8 7-2 15,-4 0 2 1,-6 5 2-16,-1 3 0 15,-1 5-4-15,-3 5-1 0,0 10-5 16,2 0-1-16,-7 10-1 16,-1 6 0-16,-7 17-1 15,-5 9 1-15,-7 14 0 16,-1 1 3-16,-4-5 0 16,2-10 0-16,8-17-1 15,5-11-5-15,16-24-53 16,3-11-82-16,21-23 80 15</inkml:trace>
  <inkml:trace contextRef="#ctx0" brushRef="#br0" timeOffset="108147.04">9460 5785 1228 0,'3'9'212'0,"-3"1"234"0,0-4-290 0,0-3-2 16,-5-7-83-16,4-4-12 0,-6-14-133 0,1-5-91 0,8-17 90 0</inkml:trace>
  <inkml:trace contextRef="#ctx0" brushRef="#br0" timeOffset="109511.43">9793 5181 394 0,'0'-5'121'0,"1"-3"92"0,2 4-53 0,1 0-12 0,-4 3-46 0,1 2-13 16,2 7-8-16,1 11-9 0,5 18-15 31,0 5-10-31,-2 21-25 16,2 11-9-16,-9 16-7 15,-3 6 0-15,-6 13-2 16,-4-3 0-16,-1-16-1 16,-2-15 1-16,3-24 0 15,1-21 5-15,5-21 12 0,6-9 3 16,4-20 8-16,6-10-2 16,7-14-9-16,6 0-3 15,4 4 1-15,0 7-1 16,0 14-1-16,-1 8-3 0,-3 16-10 15,0 7-2 1,0 15-1-16,2 5 1 16,-2 6 2-16,-3-5 0 0,4-2-1 15,3-5 0-15,2-14 1 16,5-6 0-16,-9-7 2 16,-4-2 1-16,1-10 1 15,-7 0 0-15,2-9 0 16,4-4-1-1,-1-14 0-15,3-7 1 0,-3-18-1 16,0-6 1-16,-8-12 2 16,-3-4 0-16,-8-1-1 15,-1 2 0-15,-4 20-4 16,-5 13-2-16,7 21 1 16,-3 13 4-16,3 19-3 0,0 11 0 15,1 14 1 1,1 7-3-16,4 18 3 15,0 12 1-15,8 15-4 16,2 7 0-16,4 10-1 0,3-2 0 16,-1-15 2-16,5-6-9 15,-5-16-105-15,-3-15-109 16,-4-13 116-16</inkml:trace>
  <inkml:trace contextRef="#ctx0" brushRef="#br0" timeOffset="109705.97">10252 5585 1152 0,'0'1'130'0,"1"1"180"0,10 1-201 0,4-3 8 0,4-5-29 0,3-6-26 0,3-5-36 0,2-2-9 0,7-3-34 16,0 4-41-16,0 1-190 15,3 8-245-15,-7 3 273 16</inkml:trace>
  <inkml:trace contextRef="#ctx0" brushRef="#br0" timeOffset="110115.71">10703 5656 852 0,'2'37'151'0,"-2"1"103"0,-4-3-75 0,-7 0-37 0,-1-8-69 0,-2-4-23 16,3-7-15-16,1-3 4 0,8-13 23 15,-1 0 5 1,3-13-9-16,3-3-7 16,9-14-26-1,0-1-8-15,9-7-12 0,1 5-4 16,9 14-6-16,-4 6-4 16,5 13-2-16,-2 11 1 0,-8 8 2 15,6 6 3-15,-11 4 5 16,2-2 0-16,-3-7-34 15,-2 1 1-15,-1-15 3 16,-7-5 5-16,4-8 35 16,-2-16 3-16,-2-10 5 15,7-1 8-15,-2-7 4 16,-2 4 0-16,4 14-12 16,-7 5-12-16,7 25-9 15,-1 5-3-15,2 17 3 16,5 7 2-16,-1 2 1 15,2 0 5-15,6-12-54 16,3-2-70-16,9-22 71 16</inkml:trace>
  <inkml:trace contextRef="#ctx0" brushRef="#br0" timeOffset="110310.2">11385 5023 1274 0,'-10'-16'141'0,"1"9"111"16,-1 11-87-16,-1 25-41 0,6 15-28 0,2 27-26 0,6 12-5 0,7 14-24 0,2 5-15 0,6 7-18 0,-1 1-4 0,-4 9-70 15,4-4 49-15</inkml:trace>
  <inkml:trace contextRef="#ctx0" brushRef="#br0" timeOffset="135681.26">1178 7073 430 0,'-5'-3'111'0,"2"0"101"0,1 3-7 0,2-2-51 0,2 2-8 0,1 0-6 0,5 2-5 15,-5 4-25-15,0 5-21 0,-3 10-40 0,0 12-17 0,-5 11-20 0,1 8-4 0,-4 5-5 16,8 0-1-16,1-5-1 16,10-5 0-16,5-12-1 15,3-10 0-15,3-22 3 16,6-4 3-16,-7-18 8 0,1-5 3 15,-11-7 6-15,0 4-3 16,-5 8 1-16,-2 6-3 16,7 16-10-16,-2 5-1 15,4 24-7 1,4 4-2-16,11 7 2 0,2 4 0 16,8-14 3-16,2-6 5 15,-2-18 46-15,-7-10 19 16,-4-15 36-16,-7-8 11 15,-7-4-18 1,-8-5-15-16,-10 0-29 0,-6 0-14 16,-3-1-24-16,-2 3-5 0,2-1-11 15,4 6-4 1,10 8-22-16,4 4-30 0,15 1-88 16,-2-1-66-16,11 8-298 15,9 6 290 1</inkml:trace>
  <inkml:trace contextRef="#ctx0" brushRef="#br0" timeOffset="136429.26">2246 7442 819 0,'-12'-15'151'15,"0"0"87"-15,-5 8-26 0,-4-3-22 0,4 9-54 0,-5-4-16 16,4 3-51-16,1 2-17 0,4 5-30 0,4 1-10 0,-2 16-9 0,0 5-3 0,0 11 0 16,-2 5 0-16,8 1-1 15,5-6-1-15,5-13-2 16,4-9-1-16,9-16 1 0,-2-8 2 15,4-13 3-15,-3-7 3 16,-2-4 1-16,-3 2 5 16,-4 5 9-16,0 1 3 15,-5 12 5-15,-1 10-4 16,1 4-11-16,-1 12-2 0,2 11-6 16,4 2-2-1,0 0-1-15,6-5-1 0,-1-5 1 31,-1-6-1-31,6-8 1 0,1-1 0 0,-2-10 9 16,5-4 6-16,-3-11 14 16,3 1 4-16,2 7 9 15,0 2 1-15,-7 15-7 16,2 12-4-16,-11 20-14 16,1 15-7-16,-9 21-5 15,2 5-2-15,-2 9-2 16,-2-5 0-16,1-2 0 15,-3-6-1-15,4-3 0 16,0-10-1-16,0-20 0 0,2-13 1 0,-2-29 5 16,-5-22 1-16,1-34 2 31,-4-17-2-31,0-32-2 0,-2-22-3 16,12-6-3-16,9 2-3 15,27 27-3-15,6 25-2 16,14 31 2-16,9 16 2 15,-7 20 2-15,-7 9 3 0,-13 12 4 16,-15 11 3 0,-20 9 6-16,-7 8 0 0,-26 19-1 15,-10 2-1-15,-19 17-5 16,-12-3-8-16,1-10-55 16,1-7-37-16,28-26-101 15,17-14-79-15,31-29 153 16</inkml:trace>
  <inkml:trace contextRef="#ctx0" brushRef="#br0" timeOffset="136694.85">2979 7368 861 0,'8'13'140'0,"-6"12"106"0,-4 7-27 0,-6 15-76 16,3 3-34-16,5 1-39 0,5-12-24 0,12-13-25 0,6-14 3 15,10-23 18-15,-2-9 3 16,6-18 11-16,0-8-2 0,-10-4-3 16,-2 2 11-16,-20 6 15 15,-8 5-3-15,-21 14-15 16,-7 4-15 0,-15 13-31-16,2 10-7 0,3 10-41 31,3 4-47-31,13-6-166 0,14 3 143 0</inkml:trace>
  <inkml:trace contextRef="#ctx0" brushRef="#br0" timeOffset="136844.46">3534 7504 1870 0,'-28'33'119'0,"1"-8"22"0,-1-7-7 0,1-20-195 0,5-11-85 0,8-12 80 0</inkml:trace>
  <inkml:trace contextRef="#ctx0" brushRef="#br0" timeOffset="137325.85">3975 7360 1022 0,'-18'0'240'0,"1"-1"-136"0,-12 6 109 0,-5 1-54 0,-6 16-30 0,-1 3-41 0,7 7-39 0,5 6-21 0,13-2-19 0,9 2 2 0,16-13 1 0,7-8 8 0,14-10 9 16,8-7 4-16,3-10-1 15,1-4-7-15,-4 1-13 16,-5 1-1-16,-8 4 4 16,-7 3 2-16,-13 8 3 15,-5 7-8-15,-4 2-2 16,3 2-4-16,-2 2-6 16,6 3-1-16,13-3 0 0,1-2-1 15,15-1 2-15,9-1 4 16,-4-10 1-16,1-5 4 0,0-15 18 15,-9-2 6 1,-3-5 32-16,-4-2 6 0,-12 3-4 16,-2 1-4-1,-16 4-21 1,-8-2-7-16,-14 7-16 16,-9 1-8-16,-10 10-28 0,-2 3-19 15,2 10-57-15,7 7-49 16,9-3-211-16,20-1 207 0</inkml:trace>
  <inkml:trace contextRef="#ctx0" brushRef="#br0" timeOffset="137759.44">4626 7386 1389 0,'11'8'103'0,"-6"7"27"0,-5 7-7 0,-16 8-28 0,-3 5-27 16,-6 3-11-16,-3-3-21 0,7-12-25 0,8-2-5 0,12-21-4 31,9-13 2-31,11-14 0 0,7-11 8 16,11-7 24-16,-1 2 9 15,-3 10 3-15,0 11 0 16,2 12-25-16,-8 10-10 15,-2 15-9-15,-8 7-1 0,-4 5-1 16,-3 1-2 0,-9-4 1-16,-2-5-1 0,-1-12 3 15,2-7 5-15,0-3-4 16,3-11 1-16,8-10 0 16,-1 1-5-16,9-2 20 15,4 4-1-15,6 8 5 16,5 7 5-16,-2 17-10 15,3 10-2-15,-7 16-3 16,-1 9-5-16,-4-5-25 16,1-5-31-16,-7-7-85 0,2-9-63 15,0-15 97-15</inkml:trace>
  <inkml:trace contextRef="#ctx0" brushRef="#br0" timeOffset="138382.4">6041 6764 992 0,'14'-1'192'0,"-3"1"166"0,-6 15-163 0,0 9 8 16,-8 20-78-16,3 15-15 0,-14 26-31 0,-7 14-13 0,-14 21-19 0,-12 12-16 15,-7 21-15-15,-7 5-8 16,7 8-40 0,2-9-32-16,16-29-57 0,9-21-54 15,19-37-328-15,13-20 320 0</inkml:trace>
  <inkml:trace contextRef="#ctx0" brushRef="#br0" timeOffset="139013.43">6615 7212 582 0,'0'2'121'0,"-1"-2"121"0,1 0 4 0,-2-2-32 0,1 2-27 0,-12 2-54 0,-3 1-24 0,-15 11-41 0,-7 2-12 16,-2 8-22-16,3 4-11 16,5 0-18-16,7 1-8 0,12-9-5 15,5-2-3-15,18-6 3 16,9-1 0-16,11-5 4 16,1 4 3-16,6-1 3 15,-1 1 4-15,-8 9 5 16,-6 4 8-1,-22 9 3-15,-11 4 1 16,-17 13-5-16,-10 3-6 0,-3-1-28 16,-6-4-41-16,7-11-138 15,1-6-153-15,17-16 186 16</inkml:trace>
  <inkml:trace contextRef="#ctx0" brushRef="#br0" timeOffset="139239.21">6959 6802 1199 0,'16'5'137'0,"-3"9"47"0,-5 22-13 0,-5 15-12 0,-6 24-67 15,-5 6-19-15,-6 15-45 0,-4-3-13 16,-5-1-2-16,0-2-26 15,6-8-118-15,3 0-143 16,14-15 138-16</inkml:trace>
  <inkml:trace contextRef="#ctx0" brushRef="#br0" timeOffset="140071.07">6740 7375 927 0,'2'-7'151'0,"7"-2"209"0,15-5-260 0,4-7 27 0,10-6-23 0,0-1-4 0,11 0-14 0,1-1-14 16,2 13-27-16,-1 10-7 16,-16 17-15-16,-4 13-8 15,-18 9 0-15,-7 11-3 16,-9 8-3-16,-2 0-1 0,-4-1-1 15,1-7-1 1,8-10-3-16,5-13-1 16,9-21-2-16,2-8 5 15,7-19 15-15,2-11 7 16,-9-6 8-16,-3-1 3 16,-13 5-8-16,-5 4-5 0,-17 1-7 15,-5 5-9-15,-8 7-24 16,5 2-24-16,7 15-52 15,5 7-26-15,12 7-49 16,8 0-29-16,20 0 11 16,8-8 26-16,17 3 66 15,7-3 53-15,9 10 58 16,5 1 25-16,-10 3 55 16,-6 5 21-16,-12 1-2 15,-6 4-15-15,-13-4-41 16,-5 2-14-16,-16-1-11 15,-11-4-3-15,-4-3-8 16,-2-2-6-16,8-8-7 16,-3-5-4-16,6-7-5 15,6-5 1-15,10-4 0 16,5-1 2-16,11 3 4 0,5-4-1 16,2 6 0-1,4 2 0-15,-9 6-5 0,2 5 1 16,-10 2-3-16,4 6 1 15,0-7 0-15,-5 1 0 16,1 0 4-16,2-2 2 0,-7-4 8 16,-3-7 11-16,-7-1 22 15,1-4 7 1,-4 5 15-16,-2 9-2 16,0-4-18-16,0 12-7 15,0 15-22-15,-2 9-10 0,-1 22-10 16,3 14-1-16,6 21-1 15,-2 4 0-15,-3 4 2 16,-1-5-1-16,-11-5 3 16,-6-9 2-1,-12-7 2-15,-7 0 1 0,-10-12-2 16,2-5-2-16,-2-17-8 16,4-16-23-16,7-22-60 15,5-15-37-15,3-24-95 16,2-9-341-16,3-7 357 15</inkml:trace>
  <inkml:trace contextRef="#ctx0" brushRef="#br0" timeOffset="140544.21">8365 7012 1004 0,'-14'1'171'0,"-5"6"95"0,3 2-44 0,2 1-34 0,6 5-76 0,5 6-21 0,4 15-25 0,1 5-8 0,-2 13-17 16,0 6-13-16,0-3-16 16,-3 2-4-16,4-3-1 15,-2-6 1-15,1-12-29 16,0-11-45-16,0-19-150 16,9-10-105-16,9-28 161 15</inkml:trace>
  <inkml:trace contextRef="#ctx0" brushRef="#br0" timeOffset="140717.07">8583 6843 1394 0,'4'22'134'0,"-2"13"86"15,-2 17-4-15,-5 22-84 0,-6 3-20 0,0 9-47 0,-1-8-32 0,1-2-17 0,0-2-11 0,4-9-3 16,1-8-8-1,6-12-131-15,5-13-139 16,7-29 148-16</inkml:trace>
  <inkml:trace contextRef="#ctx0" brushRef="#br0" timeOffset="140866.35">8884 7405 1645 0,'-3'20'108'0,"-5"-1"2"0,3-6 11 0,2-13-88 0,-5-13-52 0,10-12-140 0,10-7 106 15</inkml:trace>
  <inkml:trace contextRef="#ctx0" brushRef="#br0" timeOffset="141457.72">9278 6704 1404 0,'-7'8'127'0,"0"5"74"0,-4 18-64 0,0 15 21 0,0 25-63 0,-2 17-24 16,-2 16-47-16,1 5-13 16,-1-14-5-16,4-8-2 15,14-24-3-15,8-16-1 16,10-22-2-1,-1-14 0-15,4-26 9 16,1-12 0-16,4-19 9 0,2-6-1 16,2 6-13-16,-1 2 2 15,-4 22-6-15,-4 13 0 16,-11 18 4-16,-5 13 1 0,-2 11 1 16,-3 3-1-16,8-6-2 15,3-4 0-15,8-11-1 16,0-5 1-16,2-10 2 15,-3-5 0-15,5-3 0 16,0 0-1-16,1 7 0 16,-1 1 2-16,1 6 4 15,5 2 2-15,-2 0 4 16,3-3 1-16,-8-10 8 0,-3-9 12 16,-5-13 1-1,-1-8-1-15,0-15 2 16,3-7-6-16,-5-20-4 15,-6-7-1-15,-5-11-11 16,-8-5-7-16,-1 8-3 16,-5 15-1-16,2 26 0 0,6 25 0 15,-7 29-7-15,2 19-1 16,0 35-8-16,0 18-3 16,13 32 6-1,3 7 1-15,13 6 4 0,4-8-44 16,2-11-98-16,3-3-116 15,3-20 125-15</inkml:trace>
  <inkml:trace contextRef="#ctx0" brushRef="#br0" timeOffset="142173.54">9726 7312 1454 0,'-11'12'76'0,"0"1"53"0,11-2-38 0,11-5 30 0,12-4-19 0,14-10-30 0,9-10-31 0,16-8-33 16,7-12-15-16,7-10-70 0,4 3-22 16,-12 2-20-16,-14 7 8 15,-16 26 60-15,-12 10 29 16,-13 26 31-1,-5 8 22-15,-10 17 30 16,-4 1 11-16,0-3 5 16,-5-4-10-16,1-11-9 15,-2-3 1-15,-1-17 8 0,5-4 4 16,3-15-5 0,4-6-8-16,2-8-22 0,1-5-7 15,4-4-12-15,-1 3-6 16,8 1-10-16,-1 4-3 15,6 13-5-15,-1 6-2 16,-1 9 1-16,-2 9 2 16,0 4-7-16,0 2-5 15,0-4-8-15,4-9-4 16,1-10 5-16,3-4 8 0,-3-8 10 16,1-4 6-1,-6 2 2-15,2-7 1 0,2 7-1 16,-1 2-3-16,3 10-4 15,1 7-2-15,6 12-2 16,8 4 3-16,4 1-20 16,7 0-6-16,-4-10-2 15,2-7-2-15,2-10 26 16,-6-10 11-16,-4-11 25 16,-9-8 18-16,-8-9 29 15,0-7 17-15,-8-18 22 16,0-6 3-16,-7-21-2 15,7-3-16-15,-4 5-44 16,1 16-15-16,3 37-20 16,-8 25-4-16,-2 38-3 0,-2 23-6 15,-4 41-9-15,-6 23 0 16,0 29-1-16,2 6-29 16,4 14-70-16,-5 12 187 15,10 5-99-15</inkml:trace>
  <inkml:trace contextRef="#ctx0" brushRef="#br0" timeOffset="160588.32">14402 3421 991 0,'7'-17'99'15,"-1"-7"75"-15,5 0-46 0,0 2 12 0,-6 6-10 0,-5 4-4 0,-2 9-24 16,-1 3-9-16,-5 14-19 0,-1 8-13 0,-2 17-8 0,0 12-8 0,1 18-12 0,6 10 0 0,-4 17-10 0,6 10-2 15,2 19-7-15,0 21-3 0,2 29-3 0,1 8 2 0,2 32 1 0,-1 2-3 16,7 7-4-16,2 14-4 0,6 7 0 16,1-2 0-1,1 14 0-15,-4-7 1 0,5-7 1 16,-6 0 1-16,0-19 2 16,-4-11 0-16,-8-6 1 15,-4-7 0 1,-8-11 0-16,-5-6 0 0,-4-3-1 15,1-2-3-15,3-9 0 16,5-4 1-16,5-15 3 16,3-17 0-16,5-18 4 15,0-14 1-15,6-29-3 16,1-13-2-16,1-17 1 16,0-6-3-16,-4-12 3 15,-4 0 5-15,0-10-5 16,-2-3 0-16,-2 0-4 15,3-8-5-15,-3 0 7 16,7 1-7-16,0 2 2 16,3-3-1-16,8 3-4 15,-2-3 6-15,8 2-1 16,1 2 0-16,4-4 3 16,0 3 0-16,1 0 0 15,-2-1 3-15,-4 1-9 16,0 2-1-16,-6 3-1 15,0 3-2-15,3 5 5 0,2 2-1 16,2 9 0-16,-2 3 1 16,-8 10 0-16,6 2 1 0,-9 3 0 15,-4 0 1 1,2 0 1-16,-1-1 1 0,-1-1-1 16,4-7 1-16,2-10-2 15,1-6-1 1,5-10-2-16,-1 0-2 15,9-12-1-15,2 2 0 0,10 0 0 16,10 1 0-16,21-3-1 16,7 1 0-16,16-2 0 15,3-2 0-15,10-4 0 16,16 1 0-16,32-1 1 16,11-2-1-16,18-5 1 15,12 4 0-15,5-1 0 16,7 2 1-16,36 2 1 15,-10 1 2-15,24 4 2 16,12-4 0-16,-9 2 2 16,28 3 0-16,-12 0-1 0,9 3 1 15,6 3 0 1,-15-1 0-16,14 3 1 16,-14-3 1-16,4 3 0 15,-11-4 3-15,-17 4 3 16,-1-1 0-16,-28-6 1 15,-5-1-2-15,4 0-2 16,-16 0-1-16,-12-1 0 0,-2 1-1 16,-15-2-1-16,1 0 0 15,-1 1 1-15,2 1-1 16,-3 0-10-16,5 0 26 0,5-2 2 16,-2 2 3-16,-11-4 12 15,-6-4-28-15,-27-5-9 16,-17-1-8-16,-34-7-72 15,-15 2-11-15,-54-20 40 16</inkml:trace>
  <inkml:trace contextRef="#ctx0" brushRef="#br0" timeOffset="173264.56">14437 4001 324 0,'3'-6'94'0,"0"-2"114"16,4 2 3-16,-6 0 7 0,1 1-8 0,-4 5-31 0,-7 1-26 0,-2 7-51 0,0-5-21 15,0 4-21-15,1-3 6 16,10 1 1-16,0-5-3 0,2 3-15 16,9-3-8-1,-2-1-12-15,9 1-6 16,5-2 2 0,3 2 0-16,2 0-2 0,10 0 0 0,1 2 4 15,12 2-11-15,10-2 1 16,6-2-2-1,11 0-13-15,6 0 3 0,3-5-2 16,9 1-2-16,16-1-1 16,8-3 0-16,13 3 0 15,2-3-1 1,-5 5-1-16,-3 3 0 0,17 0 0 16,-2 0 1-16,-3 0 1 15,0 0-1 1,-9 0 1-16,11-1-1 0,6-1 1 15,-2-1-1-15,-3 3 0 16,1 3 0-16,7 2 1 16,-2 3 0-16,1 0 0 15,-6-1 0-15,12 1 0 0,7 0-1 16,-1-8 1 0,5 0-1-16,9-9 1 15,0 1-1-15,10-3 0 16,1-2 1-16,-5 2-1 15,-1 3 0-15,-3 4 1 16,0 2 0-16,-18 4 0 16,-4 2 2-16,-6 4-1 15,0 2 0-15,4-4 0 16,4 2 0-16,-5-3 0 0,-2-2 0 0,3 0 0 16,1-2 1-1,1-1-2-15,0 2 2 0,-4 0-1 16,12-2 0-16,-3 0-1 15,5-2 1-15,2 0-1 16,2 2 0-16,3-4 1 16,-1 2-1-1,11 1 1-15,-4-3 0 16,8-3 1-16,-1-1 8 16,6-11 15-16,-7 0 1 0,1-6 11 15,-4 2-10-15,-21 0-12 16,1 2-1-16,-37 1-10 15,-16 4 3-15,-44 3-3 16,-20 1-4-16,-12 9-21 16,-15-2-24-16,-12 7-79 15,-8 7-59-15,-18 7-163 16,-4 9 183-16</inkml:trace>
  <inkml:trace contextRef="#ctx0" brushRef="#br0" timeOffset="174461.83">14554 4776 730 0,'-24'8'83'0,"8"-2"58"0,1-5 3 0,8-1 13 0,6 0-14 0,9-1-24 0,7-5-23 0,11 4-58 0,8 0-15 16,14 4-14-16,10 3-4 15,12-1-2-15,4 6-1 16,6-4 1-16,4 4 1 16,3-1 5-16,7-3 3 15,34 2 1-15,11-1 0 16,19-1-7-16,13-1-2 0,25-2-2 16,3 2 1-16,22-5-1 15,15 3 1-15,-7 1-3 16,8 3 2-16,17 4 0 15,-13-3-1-15,21 7 0 16,-3 1-1-16,-13-2 0 16,13 4 1-16,-18 1 0 15,0-5 0-15,9-2 2 16,-14 1 1-16,7-5-2 16,0 0 3-16,-9-8-1 15,7 0-1-15,2-8 4 16,-2 0-3-16,20-5 1 0,-6 1-1 15,2 2 1 1,13 7 3-16,-25 3 11 0,9 7 5 16,-21 2 2-16,-15 2-1 0,1-1-5 15,-12-6-3-15,-20-4-1 32,-8 0 0-32,-23-3-2 0,-11-5-3 15,-19-6-1-15,-20-2-1 16,-35-7-23-16,-22-1-47 15,-33 0-97-15,-15-4 86 16</inkml:trace>
  <inkml:trace contextRef="#ctx0" brushRef="#br0" timeOffset="175297.17">14710 5723 128 0,'-11'0'53'0,"-2"-4"115"0,7 4-5 15,-3-3 22-15,4-1-11 0,3-2-68 0,4 3-18 0,9 3-17 16,3 0-4-16,19 5-1 16,11 1 3-16,15 0-4 15,13 2-4-15,10 0-2 16,8-5-12-16,37 4-23 16,19-1-7-16,28-3-16 15,17 5-1-15,28 0-2 16,-3 1 0-16,24 2 0 15,11 0 1-15,-8 0 11 0,17-1 19 16,3 1 8-16,-5-2 4 16,19-1-4-16,-12-5-18 0,27 4-7 15,-6-1-3 1,-7 2-7-16,16 4 2 16,-21 4 0-16,20 2-1 15,-7 4-1-15,2-2 1 0,6-2 0 16,-5-6-1-1,18-9 2-15,-9-3 0 0,22-9 6 16,-1-5 6-16,10-2 7 16,-1-5 5-16,-2 2 3 15,-7 0-7-15,-17 2-8 16,-13 3-4-16,-47-2-10 16,-11-1 5-16,-57-1-115 15,-28-2 80-15</inkml:trace>
  <inkml:trace contextRef="#ctx0" brushRef="#br0" timeOffset="178485.22">13606 3441 384 0,'0'-7'104'0,"-5"2"93"0,-3-1-25 0,7 2-9 0,-7 1-31 0,6 2-13 0,4-4-25 16,2 2-9-16,0 1-9 16,-3 2-7-16,1 0-14 15,2 8-3-15,-7 2-7 16,3 8-5-16,-4 12-16 15,-11 4-8-15,3 11-7 16,-1 6-4 0,-7 2-2-16,2-2-2 0,7-12 0 15,-3-7 1-15,6-15-1 16,7 2 1-16,-1-14 1 0,2-2 1 16,-3-6 1-16,-2-8 0 15,-4-8-2 1,-2-6 0-16,9-1-1 15,2 1 0-15,13-6-1 16,1 1 1-16,8-10 0 0,3-1 0 16,-4-4 1-16,12 2 0 15,-16 5 1-15,5 8 1 16,-6 5 1-16,-5 1 1 16,5 10 1-16,-5 3 1 15,3 3 1-15,0 3 3 0,-1 5 7 16,0 2 5-1,-4 3 4-15,-6 3 1 16,-3 1-3-16,2-3 0 0,1 5-7 16,-2 0 0-16,3 2-7 15,0 6-3-15,4 12-3 16,2 1-1-16,2 14-2 16,1-4-1-16,0 7-1 15,2 2-1-15,0-6 0 16,-3 1 0-16,1-10 0 15,-2-2-1-15,-8-11-33 16,0-2-47-16,-4-9-197 0,-1-2 165 16</inkml:trace>
  <inkml:trace contextRef="#ctx0" brushRef="#br0" timeOffset="178780.86">13587 3626 326 0,'-10'0'120'0,"-1"0"87"0,-1 2-19 0,2 2 6 0,7-1-44 0,2 1-16 0,5-3-27 0,4-1-6 0,5-1-18 16,10-4-5-16,7 0-16 16,5-3-16-16,-3-1-19 15,-1 6-2-15,-7 3-215 16,-2 3 143-16</inkml:trace>
  <inkml:trace contextRef="#ctx0" brushRef="#br0" timeOffset="182773.93">13527 4214 568 0,'1'5'146'0,"-2"-2"136"0,-7-1 1 0,3-1-76 0,1-1-38 0,-3 2-69 0,7-1-29 0,-3 1-34 16,1 4-9-16,4 9-2 15,3 3 0-15,9 19-12 16,-1 4-3-16,-5 9-8 16,-1 5-1-16,-5-3-8 15,-2-4-25-15,0-10-91 16,-6-5-71-16,3-14 95 16</inkml:trace>
  <inkml:trace contextRef="#ctx0" brushRef="#br0" timeOffset="183209">13454 4394 793 0,'0'-11'117'0,"3"0"129"0,4 5-26 0,4-2-16 0,1 0-37 0,14-8-59 0,1 0-23 0,4-1-30 0,10 3-15 16,0-2-27-16,-3 8-7 15,-8 7-3-15,-3 1-1 16,-11 1-3-16,-4 10 1 16,-12-3 0-16,-5 6 3 15,-9 5 4-15,-11 0 0 0,0 6 1 16,-1-1-1-16,0-8 1 16,11 0-1-1,6-13-3-15,6-2-2 0,6 2-2 16,8 4 0-16,3-6-5 15,11 6 2 1,9 0 2-16,-4-2 0 0,6 9 3 16,-8 2 1-16,-2 3 0 15,-11 3 3-15,-13 0 10 16,-5 2 4-16,-16-2 7 16,-10 2-1-16,-5-4-12 15,-6-6-6-15,-6-6-46 16,5-1-41-16,-3-7-130 0,8 3 114 15</inkml:trace>
  <inkml:trace contextRef="#ctx0" brushRef="#br0" timeOffset="184474.23">13670 5167 808 0,'10'-5'138'0,"-5"-6"73"16,3-5-6-16,-5 4 10 0,-5-9-54 0,-7 5-23 0,-10 7-25 0,-5 1-15 0,-12 10-36 15,-2 9-18-15,-5 15-34 16,-2 14-13-16,7 10-10 16,11 1-1-16,25-1 0 15,15-6 4 1,25-6 1-16,11-1 1 0,3-11 1 15,8 0-19-15,1-14-105 16,10-4 88-16</inkml:trace>
  <inkml:trace contextRef="#ctx0" brushRef="#br0" timeOffset="185092.17">13988 6534 981 0,'0'19'120'0,"0"1"149"0,0 6-204 0,1-3-11 0,-1-4-35 0,0 0-6 0,-1-6-186 15,1 3 128-15</inkml:trace>
  <inkml:trace contextRef="#ctx0" brushRef="#br0" timeOffset="185239.38">14018 7228 1045 0,'6'9'77'0,"-1"-5"-24"0,4-4-88 0</inkml:trace>
  <inkml:trace contextRef="#ctx0" brushRef="#br0" timeOffset="185333.8">14084 7594 1449 0,'19'17'13'0,"-4"-9"-62"15,14-11 3-15</inkml:trace>
  <inkml:trace contextRef="#ctx0" brushRef="#br0" timeOffset="186427.81">14563 8329 1082 0,'7'1'103'0,"2"2"51"15,4 5-7-15,-1-5-67 0,7 2-23 0,11-3-25 0,10-2-6 0,17-2-8 16,12-4-5-16,11-4-8 0,9-1-3 0,2 7-1 16,12-3-1-1,18 7 2-15,13 7 0 0,5-3 0 16,3 7 0-1,2 0-1-15,10 1 0 16,12 0-1-16,0-4 1 16,7 1 0-16,2 1-1 15,5-7 0-15,9 0 1 0,12-1 0 16,-1 1 0-16,-3-1 2 16,10-1 6-16,-5 5 8 15,-6 2 0-15,4 2 1 16,3 2-8-16,-12 1-5 15,0 0-1-15,6-7-3 16,-3 0 1-16,-6-4 0 16,8-2-1-16,-7 0 2 15,-9 0-1-15,3 0 1 16,0 1 1-16,3 1 7 16,-1-2 6-16,4 0 9 15,7-3 1-15,-9-5-2 16,6 3-8-16,1 2-7 15,-2-3-3-15,-9 6-2 0,2-2-1 16,-4 1 0-16,-2 1-2 16,-7 0 0-16,-4-4 0 15,-4-3 0-15,-6 2 1 16,-3-5 26 0,-7 2 5-16,-19 2 4 0,-10 0 0 15,-6 4-27-15,-9 2-4 16,-17 0-5-16,-16 2 0 15,-14 3-1-15,-8-4-1 16,-6 5-4-16,-2 2 0 16,7-1-1-16,12-1 0 0,8-4 4 15,8-2 1-15,0-2-11 16,-10-6-28-16,-17-3-126 16,-14-2-148-16,-37-23 168 15</inkml:trace>
  <inkml:trace contextRef="#ctx0" brushRef="#br0" timeOffset="187672.82">14529 8989 402 0,'3'7'278'0,"5"-1"-12"0,1 5-89 0,5 0-12 0,4-1 5 0,7-6-20 0,13-2-31 0,1-2-18 0,15-3-28 0,4 0-10 0,5-1-24 0,0 3-9 0,4 2-13 0,-1 4-4 16,10-2-7-16,1 7-1 16,24-5-2-16,6-1 0 15,15-1 13-15,1-6 4 0,11-5 4 16,11-4 1-1,19-1-11-15,2-1 3 0,4 1-1 16,0 1 0-16,6 4-4 16,-4 3-6-16,3 5-3 15,-3 0-1-15,3 0-1 16,-5 2 0 0,8 2 0-16,1 4-1 0,4 2 1 15,4 2 1-15,7-2-1 16,-6 1 1-16,-2-2-1 15,5 2 0 1,10 0 1-16,-4-3-1 0,11 3 0 16,16-1 0-16,-16 2 0 15,1-1 0-15,8 1-1 16,-5-3 1-16,-15-1 2 16,3 1-1-16,-7-7 6 15,-14-4 1-15,8-6-1 0,2-3 0 16,-11 0-4-16,-3 5-2 15,0 4-2 1,-6 4 7-16,-8 4-1 16,-5 2 1-16,-17-3 1 0,-8-2-5 15,0-1-1-15,5-4 1 16,4-3 11-16,-7 5 0 16,-9-3-1-16,7 2 0 15,-3-6 2-15,6 6 3 16,-9-6 11-16,-10-4 0 15,0-3-6-15,-1-11-3 16,7 3-8-16,4 0-1 16,-10-3-1-16,-2 3 0 15,-5-2-1-15,5-1-2 16,-7 1-4-16,-7 0 1 0,-31 4-72 16,-22-2-62-16,-46-5 71 15</inkml:trace>
  <inkml:trace contextRef="#ctx0" brushRef="#br0" timeOffset="188724.64">13099 8229 854 0,'-3'-1'145'0,"2"-1"229"0,-1-3-210 0,0 2-18 0,2 0-1 0,0-2-35 0,0 2-21 0,2 3-44 16,0 7-15-16,2 13-25 15,0 13-4-15,-3 18-3 16,1 7 0-16,6 0 2 15,-1-4 0-15,12-15 0 16,3-10 1 0,2-17 3-16,5-5 10 0,-3-17 28 15,1-6 20-15,-3-10 21 16,-4-4-4-16,-1-5-14 16,-3-3-23-16,0 13-22 15,0 0-7-15,4 18-23 0,2 14-1 16,3 18-7-1,4 8 2-15,1 10 10 16,3-6 4-16,0-8 4 16,0-4 2-16,2-12 4 0,-7-9-2 15,-6-4 26 1,-1-4 15-16,-4-7 38 0,-4-10 19 16,-8-17-2-16,-2-9-9 15,-6-26-35-15,-8-2-17 16,-4-4-27-16,3 10-12 15,-1 20-49-15,2 12-64 0,5 33 64 16</inkml:trace>
  <inkml:trace contextRef="#ctx0" brushRef="#br0" timeOffset="-201152.66">16923 3183 799 0,'-11'-8'56'0,"-3"-1"57"0,3 2 3 15,0-1 36-15,3 2-9 0,7-2-16 0,-3 3-10 0,4 1-27 0,5 4-16 0,-2 8-34 0,2 6-16 0,-3 14-13 0,-2 8 0 16,1 16-3-16,6 10-1 0,-3 20-3 0,4 11 4 0,8 10 6 15,-3 2 4-15,-1 2 22 16,7 5-7-16,-1 22-4 16,-3 12-3-16,-1 11-21 0,-6 12 2 15,-8 12-3-15,-3 9-1 16,-3 7 0-16,3 9 0 16,1 6 0-16,-4-7 3 15,7 9-1-15,-1-1-1 16,5-5 2-16,0 3-1 15,-2 9 0-15,0-4 0 16,2-10-3-16,-3 10 0 16,-4-7-2-16,-3-4 0 15,0-2 0-15,4-7 0 16,-9-20 9-16,7-10-4 0,-5-23 6 16,7-9-6-16,7-6-6 15,0-3 4-15,10-7-3 16,-5-8 3-16,2-12 1 15,-1-3 1-15,-2-2-1 16,3 6 0-16,-2-7 1 16,-5 1 0-16,3-15 1 15,-1-3 0-15,-3-14 2 16,-2-7 1-16,2-12 4 0,-2-1 0 16,3-8-2-16,2 1 0 15,0-9-2 1,-2-5-1-16,1-2 1 15,-3-4 0-15,-2-9-72 16,-2-4-60-16,8-7 67 0</inkml:trace>
  <inkml:trace contextRef="#ctx0" brushRef="#br0" timeOffset="-199528.12">18293 8445 501 0,'0'-1'152'0,"0"-2"167"0,-2 0-14 0,-3 1-50 0,-2 2-30 15,-1 0-59-15,-2-3-19 0,2 1-41 0,2-3-15 0,4 5-28 0,2 0-20 0,-1 8-28 16,4 7-7-16,-1 15-8 0,-2 12-3 0,1 15 3 16,-1 4 0-1,2-2 0-15,-2-3 0 0,0-5-58 16,-3-7-53-1,6-9-324-15,-3-10 262 0</inkml:trace>
  <inkml:trace contextRef="#ctx0" brushRef="#br0" timeOffset="-198709.62">17482 7802 651 0,'1'3'125'15,"-1"-3"189"-15,-1 0-121 0,-2-1-2 0,-5-4-26 0,-5 3-61 16,-4 1-13-16,-8 2-33 0,-2 7-18 0,0 5-24 0,-1 6-9 16,2 3-6-16,4 1-1 0,10-1-1 0,4-1-1 0,13-1-1 0,1 1 0 15,11 3 2-15,1-4 1 0,4 4 1 16,-2-7 1-16,2 0-1 15,0 2 1-15,-12-4 1 0,-2 0 1 16,-18 6 1 0,-4-5 1-16,-7 4-3 15,-4-4 0-15,-3-3-22 0,-2-2-34 16,3-10-111-16,3-1-96 16,10-1 135-16</inkml:trace>
  <inkml:trace contextRef="#ctx0" brushRef="#br0" timeOffset="-198416.88">17696 7821 1200 0,'-6'3'124'0,"0"3"87"0,3-1-45 0,-4 3-33 0,4-2-39 0,3 8-47 0,2 7-8 0,-1 14-17 0,3 6-10 15,-1 9-7-15,0-1-1 0,-2-6-47 16,1-2-66-16,1-4 63 15</inkml:trace>
  <inkml:trace contextRef="#ctx0" brushRef="#br0" timeOffset="-197744.96">19187 8370 314 0,'-3'4'86'0,"-6"-2"156"0,6 4-67 16,1-6 9-16,2 0-11 0,3 0-32 0,5-3-11 0,-2 3-2 0,5 0-4 0,0 3-25 0,-4 4-12 0,-3 16-19 0,-2 9-12 0,-2 15-18 0,-6 13-11 0,1 9-17 16,-3 2-3-16,2-1-4 0,-2 1 0 0,5-13-15 0,0 0-25 15,3-10-110-15,0-9-109 0,6-18 135 0</inkml:trace>
  <inkml:trace contextRef="#ctx0" brushRef="#br0" timeOffset="-197278.16">18697 7889 846 0,'-2'-5'88'15,"-3"0"115"-15,2-6-59 0,-2 5 9 0,-4 0-19 0,-2 1-45 0,-5 2-17 0,-6 11-25 0,-3 3-14 0,0 4-23 16,1 14-6-16,5-4-4 16,6 3-1-16,9 2-3 15,4-8 0-15,8 2-1 16,3-2 1-16,12 0 3 0,1-1 0 16,1-1 1-16,0-1 1 15,-9 2-1 1,-3-2 1-16,-15 4-20 15,-9 1-25-15,-11 1-132 16,-3 0-100-16,1-3 143 0</inkml:trace>
  <inkml:trace contextRef="#ctx0" brushRef="#br0" timeOffset="-196978.73">18783 7949 905 0,'34'-5'129'0,"2"-5"65"0,2-1-40 0,-4-1-29 0,-7 10-62 0,-2 1-22 0,-7 7-26 0,-7 5-7 0,-10 5-5 0,-4 6-2 0,-11 1 0 15,-5 4 1-15,-5 3 0 16,4 2 0-16,-2-7 2 15,11 0 0-15,12-9-1 0,7-2-1 16,18-4 1-16,5-1-1 16,7-6-1-16,0-3-36 15,6 0-291-15,-5-9 227 16</inkml:trace>
  <inkml:trace contextRef="#ctx0" brushRef="#br0" timeOffset="-196680.71">20713 8800 688 0,'0'-9'133'0,"0"-1"132"0,0 7-49 16,0 3-57-16,5-3-63 0,1 3-96 0,-1-2-59 0,6-1-204 0,1-1 167 0</inkml:trace>
  <inkml:trace contextRef="#ctx0" brushRef="#br0" timeOffset="-196527.31">21576 8608 1414 0,'28'19'90'0,"-10"-3"46"0,-6-1-55 16,-6-8-22-16,-7-4-26 0,2-8-71 0,4-9-57 0,8-15 52 0</inkml:trace>
  <inkml:trace contextRef="#ctx0" brushRef="#br0" timeOffset="-196386.18">22199 8649 905 0,'30'20'122'0,"-5"1"194"0,-3-4-281 0,-11-4-82 0,-6-5-85 0,8-13 75 15</inkml:trace>
  <inkml:trace contextRef="#ctx0" brushRef="#br0" timeOffset="-196226.91">22956 8764 1142 0,'2'0'3'0,"-9"2"-3"0,17-4-94 0,-1-6 68 15</inkml:trace>
  <inkml:trace contextRef="#ctx0" brushRef="#br0" timeOffset="-196106.81">23346 8794 1436 0,'20'19'51'0,"-5"-2"-57"0,-9-15-1 0</inkml:trace>
  <inkml:trace contextRef="#ctx0" brushRef="#br0" timeOffset="-192757.64">17676 7971 332 0,'2'11'66'0,"-2"1"59"16,-2-2-12-16,-3 7-17 16,-3-4-3-16,0-1 1 15,-1 1 4-15,7-5 9 16,1 0-1-16,1 1 6 0,-2-6 7 15,4 7-15-15,4-2-16 16,4 3-26-16,2-2-16 16,-5 2-15-16,-1-4-4 15,-6-1 4-15,3-3-4 0,3 2 0 32,-1-5-1-32,8-3-11 0,-1-5 3 15,1-5-4-15,0-1 1 16,1-5 1-1,-2 0-4-15,3 0 10 0,-4-1 2 16,0 1 7-16,-7-3 0 16,-4 0-4-16,0 1-5 15,-4-6-9-15,-3 4-2 0,3-3-3 16,-7-2-1-16,7 4 3 16,-8-4 0-1,1 7-2-15,4 9 0 0,-5 10-8 16,-4 2-3-16,-1 11-2 15,4 4-2-15,-11 10-10 16,16-2-19-16,-3-1-82 16,-3 2-69-16,10-2 97 15</inkml:trace>
  <inkml:trace contextRef="#ctx0" brushRef="#br0" timeOffset="-191803.41">18993 7873 461 0,'0'0'186'0,"-1"3"159"0,-1 2-76 0,-6-5-32 0,2 3-64 0,-11-1-28 0,9-2-35 16,8 0-16-16,-11 0-31 15,12 0-13-15,-2 9-15 16,-4 0-5-16,5 14-3 0,6 2-11 16,-3 8-12-1,4 8-2-15,-7 1-4 16,-5 4 3-16,2 3-1 15,-2-8 1-15,-1-5-1 0,1-6 0 16,5-11 0 0,0-9-1-16,2-12 0 0,2-9 0 15,1-16 1-15,0-4 1 16,-2-10 0-16,-3-7 2 16,-3-4-1-16,-7-1 0 0,-1-2 0 15,7 9 0-15,4 17 1 16,0 7 0-16,0 15 12 15,4 0 13-15,-4 12 3 16,3 4 7 0,-3 4-10-16,-3 12-10 15,10 4-4-15,-7 7-8 0,1 13-3 16,1-3-2 0,-4 2-1-16,2 1-3 0,-1-11-16 15,-7-5-24-15,1-12-79 16,-2-9-48-16,-4-13 84 15</inkml:trace>
  <inkml:trace contextRef="#ctx0" brushRef="#br0" timeOffset="-190781.59">20320 8832 1000 0,'22'-7'23'0,"-1"1"-32"0,-4-3-144 0,5 4 106 0</inkml:trace>
  <inkml:trace contextRef="#ctx0" brushRef="#br0" timeOffset="-190653.49">20921 8829 1539 0,'11'1'39'0,"-1"1"-39"15,-9-2-60-15,-9-2 39 16</inkml:trace>
  <inkml:trace contextRef="#ctx0" brushRef="#br0" timeOffset="-190490.47">21421 8906 1351 0,'24'5'62'0,"-2"-1"43"15,-11-5-286-15,-5-4 137 0</inkml:trace>
  <inkml:trace contextRef="#ctx0" brushRef="#br0" timeOffset="-188213.64">24344 7887 401 0,'8'-1'123'0,"-3"1"142"0,0 0-14 0,1 0-38 0,-6-2-18 0,2 2-48 0,-2 0-21 0,0-2-32 0,4-1-7 0,-4-6-8 16,0-5-7-16,0 3-14 16,-4-4-7-16,-9 6-20 15,2 6-9-15,-14 3-15 16,-5 0-6-16,-10 6-3 15,-2 4-2-15,7 1 1 16,5 4-2-16,14 0-1 16,12 2-3-16,7-1 0 0,9-1 1 15,10 6 6-15,1-7 1 16,5 7 2-16,-1-2 2 16,-4-5 0-16,-5 1 0 15,-7-2 1 1,-8 1 0-16,-6 0 1 15,-8 4-1-15,-15-2 0 0,-3-1-1 16,-16 6-3-16,0-2-1 16,-3 1-31-16,1-1-22 15,8 2-78-15,7-4-43 16,8-6-102-16,9-3-100 0,11-10 218 16</inkml:trace>
  <inkml:trace contextRef="#ctx0" brushRef="#br0" timeOffset="-187768.17">24628 7753 880 0,'0'-1'126'15,"-1"-3"91"-15,-1 4-3 0,2 4-44 0,-1-3-41 0,-1 4-43 0,-1 4-14 0,-2 13-15 16,-6 0-11-16,-3 15-14 0,-10 4-8 16,-4 11-14-16,-2 8-2 15,0 6-5-15,13-1-2 16,9-4 0-16,8-3 0 15,14-15-1 1,6-7 0-16,7-22 1 16,8-10 9-16,-4-17 20 0,4-6 6 15,0-14 21-15,-7 1-1 16,-9-1 1 0,-6 5 9-16,-18 3-9 0,-11-2-8 0,-9 10-28 15,-3 5-25-15,-5 12-31 16,3 8-16-1,-4 8-44-15,8 5-37 16,11-7-234-16,9-2 221 0</inkml:trace>
  <inkml:trace contextRef="#ctx0" brushRef="#br0" timeOffset="-187269.13">24925 7752 1552 0,'5'0'116'0,"-1"0"39"16,-5-4 20-16,1 4-32 0,1-3-29 0,14-2-36 0,0 4-19 0,9 1-37 0,-2 1-10 16,2 12-10-16,-5 3-2 15,-5 9-3-15,-5-1 0 16,-9 1-1-16,-11 0 0 16,-11-4 3-16,0 10 1 15,-8-10 3-15,10-1 2 16,1-6 1-16,12-10-2 0,7 0-3 15,12-1-2-15,3 5-2 16,12 8 2-16,0-3 1 16,-3 3 0-16,2 6 5 15,-10 1-2-15,-8 2 2 16,-6-2 1-16,-12 0-1 16,-2-1 2-16,-14 0-5 15,-4-3-16-15,-19 2-54 0,-7-4-47 16,-6 0 2-1,-1 1 36-15</inkml:trace>
  <inkml:trace contextRef="#ctx0" brushRef="#br0" timeOffset="-177733.83">15119 8527 197 0,'-5'8'78'0,"-5"-1"72"0,4-1-16 0,5-1-51 0,-4 1-24 16,5-4-29-16,1 1-7 0,-1 0-8 0,0-3-3 0,2 1 3 0,6 4-1 0,-7-3-1 0,1-2-1 15,0 1-4-15,-1 1 2 0,6 7 22 0,-7-7 10 16,-2 1 6-16,-3-1 0 0,5-2-24 15,-1 0-9-15,-1-2-7 16,0 0 2-16,2-1 2 16,0-9 5-16,5 9 17 31,-3-5 5-31,-2 8 19 0,0-2 2 0,0 2-15 16,0-1-6-16,0-1-22 15,0-1-7-15,0 1-8 16,0 1 0-16,0-1-2 15,0 0-1-15,3-1 1 16,-1 0 2-16,-2 0 2 16,0 0 2-1,-2 1 1-15,-8-10-1 0,9 12-1 16,-1 0-2-16,-1 0-1 16,-2-10-1-16,9 7 2 15,-4-6 0-15,6 7 0 16,-5 2 1-16,-1 0 1 15,0 0 0-15,0 0 0 16,0 0 0-16,0 2-3 0,0-1 1 16,0-1 1-1,0 0 4-15,0 0 32 0,-3 2 5 16,-6-2 4-16,1 1-3 16,-1-1-27-16,-4 0-3 15,-3 3-4-15,-1-3-2 16,1 2-4-16,-3 1-2 0,2 5-5 15,4 0-3-15,0 6-3 16,2 5-1 0,10 3 0-16,-7-1 1 15,13 5 1-15,-2 0 1 16,2-4 4-16,6-3 0 16,-2-10 2-16,-1-3 4 0,6-10 12 15,-3-7 6-15,7-10 6 16,-4-4 0-16,-2-7-6 15,4 1-2-15,-5-4-6 16,0 4-1-16,-6-1 1 16,-2 4 0-16,-3 6-1 15,0 4-2-15,-5 10 2 16,5 8-1-16,0 7-5 16,-1 9-1-16,1 12-8 15,-2 3 0-15,2 6 1 16,3-3 0-16,7-2 0 15,1-4 0-15,3-4-1 0,2-10 1 16,3-4-1-16,-3-9 1 16,-1-4-53-1,0-8-50-15,0-8-179 16,3-6 152-16</inkml:trace>
  <inkml:trace contextRef="#ctx0" brushRef="#br0" timeOffset="-177279.1">15287 8485 845 0,'0'1'121'0,"-1"1"95"0,1 0-43 0,0 4-50 0,1-1-35 0,1 7-43 15,0 6-9-15,-2 10-21 0,0 5-9 0,-2 14-6 0,0 4 0 16,2 7-5-16,-1 2-4 0,1 2-52 15,0-7-41-15,0-8-36 16,3-14-1-16,-1-15 56 16,1-15 44-16,-3-16 58 15,-3-9 20-15,-1-19 12 16,0-8-1-16,-6-8-2 16,4-1 1-16,-2 1 0 15,5 5 2-15,6 6 1 0,8 13-11 16,3 10-13-16,8 2-6 15,8 13-11-15,0 0 0 16,5 10 4-16,-2 7 1 16,-3 4 3-16,-8 3 0 15,-14 6 1-15,-6-3 0 0,-12 1-3 16,-7-2-4 0,-8 1-8-16,-1-5-3 15,-2 0-61 1,0-3-40-16,2-6-126 0,4-4 111 0</inkml:trace>
  <inkml:trace contextRef="#ctx0" brushRef="#br0" timeOffset="-176902.41">15631 8573 758 0,'-1'2'124'0,"-5"-1"73"0,4 4-61 0,2 3-40 0,0 3-39 0,6 5-6 0,2 6-13 0,0-3-5 0,3 3-17 0,-1 0-6 15,-1-10-4-15,4-2 6 16,1-5 13-16,3-5 16 15,-1-8 20-15,-3 1 3 0,1-13 1 16,-3 1-9 0,-5-1 2-16,-3-6-5 0,-7 1-4 15,-1 0-4 1,-6 0-21-16,1 3-1 16,2 12-14-16,-1 4-5 15,-4 4-18-15,1 7-24 0,-1 8-85 16,-7-1-54-1,5 9-302-15,6 1 278 16</inkml:trace>
  <inkml:trace contextRef="#ctx0" brushRef="#br0" timeOffset="-176704.15">15919 8589 1233 0,'0'3'129'0,"-2"-1"95"0,2-2-62 0,0-2-53 0,2-3-46 0,2-7-51 16,-1 1-9-16,-1-4-126 16,4 6-252-16,-1 0 227 15</inkml:trace>
  <inkml:trace contextRef="#ctx0" brushRef="#br0" timeOffset="-176054.13">16337 8423 756 0,'-8'5'185'0,"-8"-5"136"0,2 6-110 0,0-4-32 0,-10-5-76 0,10 6-18 0,-8-6-33 16,1 4-16-16,-1 12-22 0,-3 0-11 16,-1 15-11-16,3 8-6 15,5 13-4-15,6-3 1 16,12-4 2-16,5-5 1 16,18-17 2-1,12 1 2-15,3-20 4 16,1-1 6-16,-4-9 8 0,-5-4 3 15,-6-3 8-15,-15-6 4 16,-1 8 7-16,0 2 1 16,-11 2 0-16,3 7-5 15,-5 3-15-15,-8 5-4 16,5 20-10-16,5 2-2 16,2 4 2-16,10-4 1 0,2-8 2 31,-1-8 2-31,7-6 3 0,0-5 5 0,1-10 8 15,1-4 4-15,-5-6 14 16,-2-4 2 0,-5-1 14-16,2 7 6 0,-10-7-6 15,-9 1-3-15,-2 7-27 16,-6 1-14-16,-2 16-22 16,2 5-27-16,-4 9-82 15,5 5-55-15,6-3-326 16,9 6 297-16</inkml:trace>
  <inkml:trace contextRef="#ctx0" brushRef="#br0" timeOffset="-175384.91">16568 8527 938 0,'0'2'131'0,"0"3"78"0,0 1 4 0,-3 3-75 0,2 1-39 0,1 6-52 0,-5 3-12 0,3 6-22 16,1 5-8-16,-2-2-2 16,1-3-1-16,-1-1 0 15,1-7 1-15,1-7 3 16,1-9 3-16,0-1 9 15,-3 2 9-15,0-11 5 16,3-4-2-16,3-12-9 16,6-2-10-16,8-3-8 15,4 2-2-15,-2 6 2 0,3 6 1 16,-9 9 0-16,-2 12-2 16,-7 5-1-1,-4 10-2-15,0 5-2 0,-3 1-1 16,-1-1-1-16,2-6 1 15,2-7 1-15,0-10 2 0,0 1 4 16,6 0 3 0,-3-14 2-16,-1-1 2 15,6-6-2-15,-3-5-2 0,4 2-3 32,4 2-2-32,1 5-3 0,10 3-1 15,2 9-3 1,4 6 1-16,7 14-2 0,-1 6 3 0,-1 9 1 15,-9-4 1 1,-10 5-26-16,-6-4-50 16,-7 8-218-16,-3 2 182 15</inkml:trace>
  <inkml:trace contextRef="#ctx0" brushRef="#br0" timeOffset="-156249.2">15414 10630 436 0,'-8'4'111'0,"1"-1"74"0,4-3 8 0,-1-4 17 0,4-7-51 0,6 3-26 0,0-3-37 0,4-3-3 0,-1 7-5 0,-6 3 2 15,-3 7-6-15,-4 6-8 16,-7 16-7-16,-2 1-6 16,0 13-3-1,5 8-12-15,4-1-19 16,4 6-5-16,1 0-21 0,4 2 2 15,3-1-3-15,-2-5-3 16,-6-9-30 0,-3-3-65-16,-5-14-221 0,-3-6 188 15</inkml:trace>
  <inkml:trace contextRef="#ctx0" brushRef="#br0" timeOffset="-155996.46">15108 10566 1292 0,'-4'4'142'16,"4"2"81"-16,10-4-63 0,7-1 3 0,9-4-23 0,8-5-9 0,17-6-8 0,6-2-16 0,18-6-43 0,-2 3-15 0,-4 0-31 0,-4 5-8 15,-16 5-45-15,-14 5-70 0,-2 8-373 0,3 2 302 0</inkml:trace>
  <inkml:trace contextRef="#ctx0" brushRef="#br0" timeOffset="-155285.58">15881 10869 1498 0,'0'-3'79'15,"4"-2"3"-15,-4-4 99 0,0-5 6 0,-11-2-11 0,-1-1-33 0,-14-4-60 0,-2 5-25 0,-7 5-40 0,5 5-11 0,-1 11-11 0,4 7-9 0,3 15-11 16,5 11-1-16,7 6-5 0,6 5-6 0,9-8 4 0,1-8 3 0,9-15 9 16,8-11 12-16,-1-13 12 0,4-10 5 0,3-14 10 0,-2-3 7 0,-2-5 12 15,-5 2 2 1,-1 9-7-16,-7 8-7 15,-6 12-24-15,-1 11-8 16,-1 14-8 0,6 10 0-16,5 8 3 0,2 2 4 0,15-8 2 15,10-6 1-15,9-16 2 16,9-10 2-16,2-17 5 16,2-3 2-1,-14-10 8-15,-5-1 6 0,-19-6 14 16,-9 1 5-16,-11-4 16 15,-12 1 3-15,-18 9 1 16,1 11-11-16,-3 17-28 16,-1 15-12-16,1 27-25 15,6 11 0-15,8 26 0 16,4 14 1-16,12 19 6 16,3 6 2-16,7 7 3 15,1-6 1-15,-5-9 1 16,-2 1-4-16,-22-4-19 0,-12-2-9 15,-19-11-11 1,-9-10 7-16,-5-20 27 0,-1-13 13 16,5-34 34-16,5-13 13 0,15-38 8 15,10-23-6 1,28-28-22-16,23-13-12 16,38-10-17-16,20 1-2 15,37 3-2-15,14 0-4 16,-1 0-22-16,-4-3 356 0,-20 2-241 15</inkml:trace>
  <inkml:trace contextRef="#ctx0" brushRef="#br0" timeOffset="-130256.1">1004 8247 357 0,'-11'12'82'0,"-2"1"102"0,7 0-14 0,-3-4-12 0,4 2 2 0,0 2-13 0,2-2-15 0,3 1-31 0,-2-2-20 16,1 1-25-16,-1-3 2 0,4 3-11 0,1-7 2 15,8 6 2-15,2-4-3 16,6 1 1-16,9-6 4 0,8 2-20 15,13-1-9 1,17-2-5-16,9 1-6 16,11-1 4-16,3 0 1 15,-1 5-10-15,-4 0 3 0,5 4 1 16,14 4 8-16,12 0 2 16,8-4 3-16,5-1 4 15,-2 0-6 1,16 0 0-16,8-2-6 15,8 0-7-15,1-1 1 0,7 1-1 16,-2 1-1-16,-3 1-2 16,-2 3-4-16,-14-2-3 15,2 4 0-15,6-1 0 16,5-1 0-16,-2-4 1 0,2 1 1 16,3-2-1-1,-4-1 1-15,7-4-1 16,-3-1 2-16,16-3-2 15,1-6 0-15,9-6-2 16,11 1-1-16,-7-5 0 0,5 2 0 16,7 1 1-16,-17 0 1 15,-3 10-1-15,-1 4 1 16,-16 4 1-16,1 4 2 16,-6-1 0-16,0-5 0 15,6 0 1-15,-2 0 0 16,3-6-1-16,2 3-1 15,7-1-2-15,-1-5 1 16,4 6 1-16,2 0-1 0,-4 0 0 16,-3-1-1-16,0 4 0 15,-3 0 0-15,-5-1 12 16,-3 1 5-16,-3 1 2 16,-3-1 1-16,-13-3-5 15,2-3-2-15,-14-2 1 16,-15 3 1-16,-27 10-3 15,-17 3-12-15,-28 12-2 16,-13 9 1-16</inkml:trace>
  <inkml:trace contextRef="#ctx0" brushRef="#br0" timeOffset="-102903.02">1487 7972 331 0,'-11'11'53'0,"0"-4"63"0,-2 1-20 0,5-5-26 0,2 0-7 0,6 0-24 16,1-3-4-16,3 0 34 0,0 0 17 0,3 3 31 0,-1-1 14 0,7 1-20 0,1 3-12 15,-2-4-24-15,1 1-15 0,-7 0-24 16,-3 2-5-16,2 1-10 15,-5 4-2-15,-1 5 1 16,-3 6-1-16,0-1-1 0,-1 4 1 16,0 8-2-16,-1-3-1 15,3 12-4 1,0 7-2-16,3 4-3 0,4 8-3 16,-1 0-1-16,1 0-2 15,0 3 1 1,-4-7 1-16,0 3 1 15,0-2 0-15,-3 3 0 16,-2 1 0-16,-6 4 1 16,10 4 1-16,1 4-4 15,-2 4-1-15,7-1-2 0,-3-7-1 16,-2-4 2-16,0-4 2 16,-2 2 0-16,0 0 0 15,-1 5 0-15,0 0-1 16,-5 0 2-16,0-8-1 15,4-2 1-15,-1-8 0 0,-1-9 2 16,2 0-2-16,1-3 0 16,-3 2-1-16,6-1-1 15,-3 1 6-15,1-4 14 16,2 2 0-16,0-4 1 16,2 4-6-16,4-1-12 15,0-1-1-15,-6 0 4 16,2-1 0-16,3 3-7 15,3-2 0-15,12-6-6 16,-3 3-1-16,-2-11 6 16,5 3-1-16,-2 1 1 15,2-1 1-15,-3 6 1 16,-2-2 1-16,0 7-1 0,3 0-1 16,-2 4 1-16,-2 1 0 15,1-3 0-15,-2-1 0 0,8 4-1 31,-6 0 1-31,7 7 0 16,-3 2-1-16,2 1 1 0,-5-1 0 16,4-3 0-16,-1 1-1 0,6-1 0 15,1-4 0-15,4-1 0 16,3 2-1 0,3-4-1-16,0-2 0 0,2-2-2 15,-5-3 0-15,7 2-1 16,1-1 1-16,4-5-1 15,1-1 0-15,2-4 1 16,0-1 0-16,16-4 3 16,3 2 0-16,15 3 0 15,2-6 1-15,0 1-2 16,-4-3 0-16,-6-8-1 16,-3 2 0-16,14-1 1 15,7-3 1-15,14 2 0 16,4 2 0-16,-6-2 0 15,-1 1 0-15,-4 2-1 16,2 0 1-16,14-5 0 16,5 5 0-16,0 0 1 0,0 2 0 15,0 1 0-15,9-1 0 16,7 1-1-16,3 0 1 16,-5-3 1-16,-5-1-1 0,13-4 0 15,0-1-1-15,0 0 0 16,-3 1 0-1,-8 2 1-15,12 4 0 16,4 3 1-16,-3 3-1 0,-13 6 2 16,-5-5 0-1,11 3-2-15,-4 2 0 16,2-5 0-16,-7 3-2 16,-8-3 1-1,9 0 1-15,4-2 0 0,4 2 1 16,-9-2 0-16,-3 5 0 0,10-3-1 15,2 2 0-15,2-1-1 16,-5 2 1-16,-9 2 0 16,9 0 1-16,5 1-1 15,0 2 1-15,-8-4-1 16,-3-4 1-16,2 3 0 0,9-6 0 16,0-5 0-1,-10 0 2-15,-4-11 3 16,-2 5 3-16,13-4 2 15,-5-1-1-15,-5-3-2 16,-9-3-1-16,-4-5-1 16,4 2 0-16,8-4-3 15,-9 2 0-15,-8-5 1 0,-7-1-1 16,-8-7 13-16,5-7 10 16,7-1 7-16,-4-4 1 15,-8-2-8-15,-6 0-14 16,-14-5-6-16,-6 4 0 15,-3-4-2-15,-8 2 7 0,-5-3 3 16,-4-1 1-16,-4-4 19 16,-4 0 0-16,-7-5 0 15,-7-1-2 1,-6 0-19-16,1-5-3 16,-1-2-6-16,2 4-2 15,1 0 1-15,-5-1-1 0,1 1 3 16,-6 3 3-16,-1 3 11 15,-1 1 4-15,-10-6 6 16,0 1-5-16,0-6-12 16,0-2 1-16,0-3-7 15,0-1 2-15,0-1-6 16,3 4-3-16,-1 9-1 16,2-1 3-16,-4 10 11 15,-4-4 1-15,4 5 2 16,-2-1-5-16,7-10-1 15,-1 2-8-15,4-11-1 0,-3-2 1 16,-5-3 3-16,0 5 2 16,0-4 1-16,-2 11 0 15,4-1-5 1,-4-2 6-16,2 7 8 0,0-7 1 16,-1 7 4-1,-4-2 6-15,0 10-8 0,-4 3-1 16,6 5-9-1,-5-1-8-15,2 1-2 0,4-1-2 16,-3 1 3-16,5 3 0 0,7 1 3 16,-7 0 1-1,1 4-1-15,2 2-2 16,-3 9-7-16,2 2 0 16,4 3-3-16,-4 2 1 0,3-4 4 15,1-1 1 1,-3 6 3-16,0-4 0 15,3 0 1-15,-4-1 0 0,-2-8 1 16,0 3 0-16,0-7 1 16,0-2 0-16,0 2-2 15,0-2 0-15,-2 2 0 16,2 4-1-16,2 3-1 16,-2 1-1-16,0 4-1 0,0 1 2 15,-3 2-1 1,-2 2 2-16,0-1 6 0,-7-1 1 15,7-2-2-15,-4 2-1 16,1-7-6-16,6 5-1 16,-1-2-3-1,1 0-1-15,6 10-3 16,-4 7-2-16,0-1 1 0,0 1 1 16,0-1 2-16,0 2 1 15,0 0 3-15,0 0 1 0,0 0 3 16,0 0 1-16,0 0 0 15,0-3 2-15,3-3-1 16,-2 1-1-16,6-1-1 16,-3 4-2-16,3 0-5 15,-7 2-2 1,8 4-4-16,-1 2-1 16,4 5 3-16,5 1 1 0,-2-4 5 15,7 3 3-15,-2-1 1 16,3 1 2-16,0-8-1 15,3 2 1-15,5-2 1 16,0-1-1-16,5-2 1 16,-5 0-1-16,-3-2 2 15,-2 2-1-15,-5 0-1 16,3 0-1-16,-8 2-25 16,-2-2-26-16,1 1-44 15,2 1-11-15,6 2 9 16,2 4 12-16,1 3 3 15,-8-4-30-15,5-1-199 16,-9 2 187-16</inkml:trace>
  <inkml:trace contextRef="#ctx0" brushRef="#br0" timeOffset="-102312.14">12744 8420 380 0,'-11'-8'57'0,"0"5"81"0,5 2-80 0,-5 1 16 0,-2 0 4 0,5 6 15 0,1-1 13 0,0-1 6 0,4 6-2 16,-5-5-13-1,3 4-13-15,2 4-26 16,-3-4-6-16,4-3-6 15,2 2 1-15,2-3 8 16,7 6-4-16,3 3-12 16,3 8-7-16,1 2-20 15,3-2-5-15,-3 2-2 16,6 1-2-16,3-1-1 16,2-1 1-16,1-2-2 0,-2-6 2 15,-1-2 1-15,2-7 2 16,-1 4 5-16,0-1 1 0,-6-2 6 15,-10 2 11 1,-4 2 15-16,-4-3 6 16,-6 1 4-16,-7 3-9 15,-6 0-15-15,-8 1-8 0,-10 4-13 16,-15 4-7-16,-18 4-26 16,-6 3-27-16,-16 13-99 15,6 13-245-15,-14 14 240 16</inkml:trace>
  <inkml:trace contextRef="#ctx0" brushRef="#br0" timeOffset="-96634.06">15090 9073 336 0,'-6'-13'103'0,"9"-9"144"0,2 2-20 0,0 4-7 0,4 5-22 0,-6 9-39 0,2 4-16 16,-3 8-34-16,-2 1-9 0,1 1-13 0,1 1 3 0,13-2 13 0,8-5 5 0,27-6-15 0,24 0 0 0,35-3-24 15,17 1-20-15,24 6-22 16,-2 5-18-16,9 10-9 0,-1 3-2 16,-30 2 383-16,-11-1-281 15</inkml:trace>
  <inkml:trace contextRef="#ctx0" brushRef="#br0" timeOffset="-94696.95">2152 8523 326 0,'-9'-8'51'0,"-4"3"67"0,-1 5-3 16,-3 5-12-16,1 3 7 0,3 4 2 0,-1-1 7 0,9-1 28 0,4-1 4 0,-2-1-5 16,1-3-7-16,1 1-37 0,-4 0-18 0,0 4-31 0,2 3-17 0,0 4-18 0,-3 5-6 15,-1 3-7-15,1 5-3 16,6 5-1-16,8-4 0 15,6 3 0 1,6 2-1-16,4-2 0 0,-2 0-1 0,8 2 1 16,-3-3 1-16,1 0 1 15,-4 0 0-15,-3-6 0 16,1-8-1-16,-2-8 1 16,-1-8 0-1,3-9 1-15,2-11 1 16,4-10 3-16,4-3-1 15,12-5 0-15,8 4 0 0,10-3-2 16,7 6 0-16,7 6-2 16,-4 5 0-16,-1 6 0 15,0 6-2-15,-3 3 2 16,2 2-1-16,4 2 1 16,5-1 0-16,1 6 0 15,-6 1 0-15,-11 4 0 0,-12 2 0 16,-18 8 0-16,-9 2 2 15,-21 5 1 1,-3 4 1-16,-14 4 0 0,-2 0-1 0,0-10-1 31,10-7 1-31,6-20 3 0,1-13 2 16,20-18 2-16,-2-2 2 0,15-3 4 31,7 6 0-31,10 11-3 0,9 4-3 16,9 14-11-16,16 2-1 15,10 6 0-15,8-3 0 16,2 6 0-16,-5-2 0 16,2 11 0-16,4 0 0 0,4 12 2 15,-4 4-2-15,-5 7 2 16,-14-4-1-16,-8-6 1 16,0-5 14-16,1-16 25 15,10-3 3-15,1-18 22 16,-4-4 4-16,-9-11 0 15,-15-7 4-15,-13-4-9 16,-4-5-20-16,-15-6-10 16,-2-4-3-16,-12-1-5 15,-4 0 1-15,-21-3-8 16,-13 1-28-16,-18 5-121 16,-15-3 448-16,-50-6-280 15</inkml:trace>
  <inkml:trace contextRef="#ctx0" brushRef="#br0" timeOffset="-71104.17">6789 8652 966 0,'-13'11'136'0,"1"-5"107"0,2-1-66 0,7-8-17 0,2 0-15 0,2 3-6 0,-1-3-39 0,-3 4-23 16,-3 15-38-16,-7 6-17 0,0 28-20 0,-1 7 0 0,0 22-2 0,1 9-1 0,4 9 2 0,4-6 0 0,10-17 0 16,3-17-1-16,17-22-1 15,7-10-2-15,5-22 1 16,11-6 0-16,4-22 2 16,3-12 0-16,21-10 0 15,9-5-1-15,21 2-3 0,17 2-2 16,12 7-1-1,6 8-2-15,13 8 2 16,7 11 2-16,-4 9 2 0,-4 8 1 16,-24 15 1-16,-17 5-1 15,-19 10 1-15,-3 2 0 0,-14 0 3 16,-9-7 3 0,-8-14 1-16,-7-6 2 15,-8-20 2-15,0-9 3 0,-1-12 3 16,3-5 0-16,1 0-1 15,7 4-8-15,2 16-6 16,7 6-2 0,10 13-10-16,9 7 1 15,17 9 1-15,9-2 5 0,29-3 2 16,13-10 2-16,8-12 0 16,1-5-2-16,-14-14 17 15,-8-9 15-15,-12-7 32 16,-19-3 14-16,-37-7 3 15,-23 3-3-15,-43-11-18 16,-17-8-15-16,-26-16-33 0,-7-6-38 16,-8 3-79-1,-2 13-52-15,10 31-166 16,1 16 181-16</inkml:trace>
  <inkml:trace contextRef="#ctx0" brushRef="#br0" timeOffset="-69193.03">8275 9228 556 0,'19'-11'118'0,"0"0"93"0,-10-4-29 0,1 1-18 0,-7 3-15 0,0 2-14 0,-3 4-38 0,-3 3-15 0,-3-9-33 15,3 2-10 1,-4-1-9-16,7 9-1 0,-1-1 9 31,1-1 3-31,-2 0 11 0,1 6 3 16,-1 16-9-16,-3 3-5 16,-1 3-19-16,-2 10-8 15,-5-7-10-15,7 15-2 16,0 1-6-16,4-3-1 15,10 13-3-15,-5-4 0 16,10 12 5-16,-4 6-1 16,6 20 1-16,-4 6 1 0,-5 14 0 15,3 2 1-15,-7 5-2 16,0 10 0-16,-1 14-2 16,5 2-1-1,-1 5 0-15,5 0 0 0,4-1 0 16,0 7 0-16,10 2 2 15,2-1 1-15,4 0 0 16,5 2 0-16,6-1 0 16,5 2 0-16,9-9 0 0,7 1 1 15,4-7 1-15,0-7-1 16,-1-10 0-16,0-10 1 16,9-12-3-16,12-4 1 15,22 0-1-15,13 3-1 16,4-10 1-1,3-1-1-15,-1-5-2 0,11-7 1 16,7-1 3 0,2 0 1-16,1 2 2 0,0 8 1 15,10 0-2-15,1 1 1 16,-1-3-3-16,3-3 1 0,5-6-5 16,9-4 0-16,8-2-1 15,11-4-3 1,6-8 6-16,2-3 0 0,16-7 2 15,-4-4 1 1,-4-8 1-16,3-3 1 16,0-9 0-16,-8-7 0 15,10-9 3-15,7-5 2 0,-11-11 2 16,4-4 0-16,9-13-2 16,-14-2 0-16,1-6-2 15,13-4 0-15,-14 1-1 16,5-3 0-16,12-1-2 15,-13 2 1-15,-1 5-1 16,5 2 2-16,-13 2 0 16,-11-4 1-16,0 0 7 15,0 0 1-15,-17-5 5 16,-7-3 3-16,-9-3-6 16,-9 0-1-16,-7-8-2 15,-2 1-4-15,-12-10 1 16,-6 1-1-16,0-2-1 15,6 1-2-15,-4-2 0 0,-2 1 0 16,-18 1 5-16,-4-2 2 16,1 1 4-16,-3-4 2 15,5 4-1 1,-12-8 2-16,-13-6-2 0,-2-3-3 0,-7-9 11 16,5 1-4-16,1 2 7 15,-6 0 6 1,-1-2-4-16,-6 0-2 0,-13-6-6 15,-9-3-1 1,-17-2-2-16,-5-6 2 16,1-3-5-16,-6-8-4 0,4-13-7 15,7-1 0-15,3 1 1 16,3 5 0-16,0 16 16 16,-1 1 12-16,-12-1 15 15,3 4 4-15,-6-2-13 16,-5 4-13-16,-2 6-16 15,-5 5-5-15,3-6-4 16,1 0 0-16,7-7 0 16,6 1 0-16,3 12-1 15,0 6 2-15,1 20 12 0,-7 4 2 16,-2 14 7-16,-4 6 1 16,-7 7-7-1,-3 8-3-15,3-2-8 16,-1-4-3-16,5 2-9 0,-3-4-3 15,4 3 1-15,2 4-1 16,-5 2 5-16,0 8 1 16,-3 3-7-16,-4 1-7 15,4 2-41-15,-7-1-22 16,-1 0-48-16,-3-3-25 0,3-2-63 16,1-3-56-16,7 1 154 15</inkml:trace>
  <inkml:trace contextRef="#ctx0" brushRef="#br0" timeOffset="-68746.16">20905 9232 1032 0,'0'2'98'0,"-4"-2"76"0,-7 1-30 0,-2 4-38 0,-6-3-27 0,5 1-41 0,0 6-19 0,1 4-16 16,2 4-3-16,-5 9-3 0,2 8-3 15,-10-1 5-15,2 1 1 16,5-9 5-1,4-6 2-15,10-13 10 0,5-3 10 16,10-8 17-16,4-6 5 0,20-11-7 16,5-8-3-1,13-9-8-15,6 1 4 16,-8-1 8-16,-5 12-3 16,-18 3-2-16,-10 10-10 15,-7 16-20-15,-4 10-9 16,-3 26-8-16,-5 11 3 15,3 5 11-15,2-4 7 0,9-12-3 16,8-10-2-16,3-15-27 16,1-8-29-16,0-16-154 15,3-10 124-15</inkml:trace>
  <inkml:trace contextRef="#ctx0" brushRef="#br0" timeOffset="-68017.99">21003 7881 955 0,'3'1'121'0,"2"-1"92"0,3 0 6 0,-2-7-42 0,7-1-30 0,-8-3-44 15,-4-4-20-15,-10 3-31 16,-6 1-15-16,-7 1-26 16,-6 7-8-16,-13 9-10 0,-8 1-1 15,-1 12 2 1,9 3 1-16,7 0 2 0,14 3-3 15,9 0 0-15,8-4-1 16,7 6 2-16,11-5 1 16,11 4 3-16,8 0 1 0,3-3 2 15,8 1 1 1,-9-3 0-16,-6-1-4 16,-16 1 0-16,-14-6 0 15,-17 1-1-15,-10 5 4 0,-19-4-5 16,-6 5-14-1,-5-6-39-15,-4-2-41 16,20-5-101-16,3-9-84 0,17-11 150 16</inkml:trace>
  <inkml:trace contextRef="#ctx0" brushRef="#br0" timeOffset="-67684.13">21191 7747 831 0,'11'-7'164'0,"0"6"125"0,-5 4-94 0,-1 8-23 0,-5 17-58 0,-8 10-22 0,0 13-36 0,-3 2-12 16,2-1-19-16,6-3-4 15,-2-8-2-15,5-1-2 0,0-7-5 16,3-6-1-16,-1-4-33 16,-1-5-34-16,1-7-110 15,-2-10-100 1,9-4 141-16</inkml:trace>
  <inkml:trace contextRef="#ctx0" brushRef="#br0" timeOffset="-67478.16">21472 7715 1606 0,'3'-8'129'0,"-3"4"61"0,-3 2-22 0,-10 10-61 0,-3 9-42 0,-7 12-46 0,0 9-7 15,5-1-10 1,-3 0 4-16,10-4-73 16,6 0-57-16,5 0-445 15,5 11 348-15</inkml:trace>
  <inkml:trace contextRef="#ctx0" brushRef="#br0" timeOffset="-55744.07">3104 12449 887 0,'3'-9'216'0,"-3"4"186"15,-2 5-138-15,-7 5-33 0,-1 12-95 0,1 5-34 0,-1 13-43 0,9 3-12 0,2 12-19 0,9-4-11 0,7 5-13 0,5-1-3 16,4-1 1-16,-1 0 0 15,-6-10 1-15,1-1 4 0,-9-11-63 32,-4-5-61-32,-7-19-215 0,6 2 178 15</inkml:trace>
  <inkml:trace contextRef="#ctx0" brushRef="#br0" timeOffset="-55572.38">3090 12158 1703 0,'-18'14'129'0,"1"5"65"0,3-3-33 16,3 1-93-16,0-4-21 0,9-7-50 0,0-8-39 0,6-10-138 0,7-9-223 0,14 7 225 0</inkml:trace>
  <inkml:trace contextRef="#ctx0" brushRef="#br0" timeOffset="-55222">3482 12418 1235 0,'-14'31'106'0,"3"1"65"0,5 1-28 0,1 5-36 0,5 8-41 16,3 10-42-16,2 4-19 0,6 7-4 0,-2-7 0 0,4-13 1 15,-7-8 2-15,2-17 5 16,-6-9 31 0,-5-18 48-16,-5-7 16 0,-5-18 18 15,-1-8-22 1,0-11-38-16,4-2-16 0,12 1-21 16,4 4-7-16,12 8-4 15,4 8 0-15,6 12-3 16,2 11-5-16,2 10-8 15,-2 13-2-15,-4 14 3 16,0 8 1-16,-3 12-22 16,-1 2-26-16,-4 10-86 0,-1 1-56 15,0-1-164-15,-1-1 189 0</inkml:trace>
  <inkml:trace contextRef="#ctx0" brushRef="#br0" timeOffset="-54450.05">4235 12801 937 0,'6'-3'125'0,"2"1"162"0,0 1-65 0,-6 1 31 0,-2 1-22 0,-11-2-37 0,-2 2-22 0,-1 6-56 15,-7 1-20-15,1 7-47 16,-10 1-19-16,0 3-25 15,-7 5-7 1,15 9-14-16,7 6-5 0,15 5-3 16,11-3 0-16,12-6-2 15,6-13-1-15,9-12 4 16,-1-9 2-16,3-13 13 16,-5-10 6-1,-5-16 6-15,-5-10 3 0,-3-12 0 16,-6-4 2-16,-5-7 1 15,-7-5 3-15,-4-7 5 16,-3 1 1-16,-11 7 7 16,-2 8 0-16,-1 27 5 0,4 15-4 15,5 27-17 1,-1 15-8-16,4 29-17 16,0 9-4-16,10 24 4 15,5 6 3-15,9 5 4 16,0-2 2-16,11-8 2 15,-1-5-12-15,9-17 0 0,3-11-1 16,10-12 1-16,-1-16 13 16,-1-13 4-16,-8-6 2 15,-9-20 4-15,1-7 0 16,-11-13 2-16,-1-5-1 0,-3-7 3 16,-10-4 2-1,0 6 1-15,-6 6 5 16,-4 11 8-16,-1 11-1 0,-10 15-4 15,-1 10-8-15,-5 16-15 16,-1 10-4 0,-1 12-5-16,7 9 1 0,1 13 0 15,10 5 0-15,6 2 3 16,7-4 0-16,9-14 2 16,6-8 0-16,8-17-1 15,2-8 2-15,9-19 1 0,2-7 1 16,8-13 6-16,2-12 3 15,1-7 10 1,5-5 1-16,10-5-3 16,7 0-2-16,-5 6-8 15,-9 6-2-15,-15 10-1 16,-18 5-4-16,-10 12-63 16,-8 4-65-16,-14 6-167 15,0 0 154-15</inkml:trace>
  <inkml:trace contextRef="#ctx0" brushRef="#br0" timeOffset="-54240.07">5057 12823 1129 0,'1'0'195'0,"9"-1"292"0,14 5-330 0,7 11 24 0,12 11-42 15,12 14-32-15,0 9-51 0,-1 4-20 0,-5 7-21 16,-10 0 3-16,-14 0-37 16,1 0-43-16,-14 0-96 15,9-3 78-15</inkml:trace>
  <inkml:trace contextRef="#ctx0" brushRef="#br0" timeOffset="-43325.66">3236 9414 471 0,'0'0'141'0,"0"-2"119"0,-1 2-54 0,1 2-10 0,0-1-13 0,0 2-8 0,1 1-3 15,-1-4-9-15,2 0-24 0,1 1-12 0,-6 15-31 0,3 11-17 0,-5 28-30 0,2 11-13 0,-2 26-22 16,2 2-6-16,0 6-8 16,1-6-2-16,2-10 2 15,0-10 0 1,3-14-17-16,-1-3-22 0,1-23-107 16,-3-5-98-16,0-28 129 15</inkml:trace>
  <inkml:trace contextRef="#ctx0" brushRef="#br0" timeOffset="-43071.43">2965 9830 1228 0,'-13'-5'149'16,"2"4"82"-16,8 2-54 0,-5 4-20 0,10-5-45 0,6-8-8 0,14-9-30 0,11-13-9 0,19-8-18 16,16-5-8-16,9 6-18 0,4 5-7 0,-4 8-8 0,-12 12 10 0,-6 12-123 0,-11 3-96 0,-1 11 115 0</inkml:trace>
  <inkml:trace contextRef="#ctx0" brushRef="#br0" timeOffset="-42357.94">3777 9899 944 0,'-3'-22'138'0,"-2"2"107"0,-2-4 8 15,-6 1-57-15,2 4-21 0,-5-2-40 0,0 1-20 0,-7 5-34 0,1 3-23 0,-4 10-23 0,0 10-16 0,2 16-17 0,-4 4-1 0,2 18-8 16,4 3 2-16,13 4 1 0,1-4 0 16,16-9 2-16,4-9-1 15,10-18 2-15,8-8 1 16,0-12 1-16,2-13 1 0,-1-7 1 15,-5-8 1-15,-7-1 2 16,1 1 3-16,-10-1 2 16,-4 11 0-16,-4 12-3 15,-2 12-3-15,-4 15-5 16,0 11-1-16,-1 14-1 16,5 9 0-16,9-7 0 15,12 0 0-15,12-18 1 16,8-10-1-16,13-13 2 15,2-6 0-15,4-13 0 16,-4-8 2-16,-6-6 5 16,-10-8 8-16,-3 0 25 15,-11-8 12-15,-9 3 24 16,-6 4 2-16,-17 7-4 16,-4 10-9-16,-15 18-20 15,0 14-7-15,-2 31-18 0,-6 17-4 16,3 20-11-1,3 9-4-15,3 9-4 0,10 5-1 0,14 8-3 16,2 6-2 0,12 3-10-16,2 0-14 0,-8-13-9 15,-5-7-3 1,-19-12 12-16,-11-12 15 16,-12-20 16-16,-9-15 6 0,-2-34 5 15,-2-16-1-15,6-37 8 16,4-10 4-16,24-23 1 15,18-4 1-15,32-4-12 16,21 1-4-16,37-7-6 16,13 5-2-16,6 1 0 15,1 3-2-15,-12 7 315 16,1 1-230-16</inkml:trace>
  <inkml:trace contextRef="#ctx0" brushRef="#br0" timeOffset="-41573.94">4951 9989 504 0,'2'18'52'0,"-5"-1"96"0,-2 0-104 0,-8-2-8 0,-1 2-16 0,-8-1-19 0</inkml:trace>
  <inkml:trace contextRef="#ctx0" brushRef="#br0" timeOffset="-40852.99">4656 10385 310 0,'3'0'107'0,"2"0"87"16,3-1-10-16,3-4-5 0,-6 0 0 0,6 2-1 0,-8-3-24 0,-2 2-13 0,-1 3-16 0,-1-2-16 0,-7 3-31 15,-8 1-17-15,-11 12-38 16,-4 3-10-16,-10 18-12 15,-3 6 0-15,4 13-4 16,10 9-3-16,5 3-1 16,9 6-5-16,18-10 2 15,9-12 0-15,16-13 6 16,10-17 2-16,8-14 2 16,5-8 2-16,-3-11 3 0,-7-5 2 15,-10-7 11 1,-2-2 7-16,-7 0 19 15,-4 6 2-15,-11 9-4 16,-7 3-5-16,-5 14-21 0,-2 8-4 16,0 17-12-16,8 8-1 15,5 3-4-15,12-4 2 16,14-12 1-16,4-13 0 0,11-13 6 16,0-12 13-1,-10-11 35-15,-6-5 17 0,-11-3 24 16,-7-3-1-16,-10 1-18 15,-7 5-14-15,-10 1-24 16,-4 3-12-16,-13 11-19 16,2 8-10-16,-6 14-34 15,1 8-45-15,2 10-117 16,6 3-72-16,16-2 134 16</inkml:trace>
  <inkml:trace contextRef="#ctx0" brushRef="#br0" timeOffset="-40071.67">5096 10693 813 0,'25'-2'107'0,"-2"2"77"0,-6 0-6 0,-3 5-55 0,0 11-36 0,-3 3-50 0,0 4-13 0,-6 4-15 15,1 1-3-15,-6 4-3 0,2-2 1 16,-2-10-17-16,0-7 38 15,0-13 38-15,3-5 17 16,3-12 48-16,6-5-28 16,5-5-15-16,10 2-14 15,6 1-28-15,-3 0-10 0,0 7-27 32,0 3-6-32,-5 12-4 0,-4 2-2 15,1 16 3-15,-5 0 0 16,0 9 0-16,-4 2-1 15,1 0 1-15,-6 0 1 0,5-7 1 16,-1-6 3-16,2-9 0 16,7-2 0-16,-4-3-1 15,4-6 2-15,-5 3 0 16,-2 0 0-16,-3-5 1 16,1 4 0-16,0-5-1 15,0 0 1-15,2 1-2 16,4-5 0-16,2 2 19 15,4-2 4-15,-7 2 10 16,-1-1 10-16,0 2-4 16,-7-2-1-16,2 1-2 15,-1 6-5-15,-1 2-9 16,-2 4 4-16,0 18-5 16,-5 5-6-16,1 23-10 15,-3 10-8-15,-1 16-4 16,-3 7-2-16,-7 4 1 0,-1-7-8 15,4-8-35-15,2-4-21 16,4-18-12-16,2-7 9 0,0-17 38 16,0-21 23-1,-2-2 18-15,-1-24 9 0,2-26 10 16,-1-18 3-16,0-31 6 16,2-7-2-16,8-1 7 15,10 7 0-15,16 34-4 16,7 14-7-16,7 28-22 15,-7 10-3-15,-8 16-5 16,-5 9 2-16,-13 3 3 16,-3 5 2-16,-9 5 2 15,-3-1 1-15,-14 4-3 16,-6 1-3-16,-12 1-41 16,-11-4-33-16,-1-3-121 15,3-3-130-15,5-13 182 16</inkml:trace>
  <inkml:trace contextRef="#ctx0" brushRef="#br0" timeOffset="-39473.08">6444 10885 990 0,'12'-6'163'0,"-2"-2"160"15,-7 0-37-15,-6 2-47 0,-7-5-38 0,-6 3-71 0,-3 3-35 0,-7 3-43 0,-1 2-29 16,0 10-22-16,0 7-7 16,10 8-11-16,1 2 4 0,16 0-1 15,6-2-1-15,12-12 1 16,5-8 2-16,3-12 6 15,0-5 2-15,1-7 5 16,-3 0 1-16,-7 6 1 16,-1 1-2-1,-8 5 0-15,1 7-1 0,-7 8-3 16,0 8-2-16,-4 9-17 16,-1 4-2-16,-4-1 0 15,6-6 1-15,7-14 15 16,5-8 4-16,8-16 2 15,14-7 3-15,8-4 16 0,4-3 5 16,2 9 2-16,-3 7-2 16,-8 9-13-16,-3 5-6 15,-9 13-3-15,-10 6 0 16,-1 8-4 0,-10 3-3-16,0 3 1 15,-1-3 2-15,-7-7 4 16,-4-1 6-16,-4-14 5 0,5-3 0 15,0-16 9-15,0-11-1 16,11-13-7-16,2-4-3 16,13-2-15-16,2 3-1 15,5 6-102-15,13 9-66 0,9 9 94 16</inkml:trace>
  <inkml:trace contextRef="#ctx0" brushRef="#br0" timeOffset="-39152.78">7043 10909 903 0,'3'0'93'0,"-1"0"47"0,9-2-21 0,5-1 2 0,7 0-24 15,2-2 2-15,5-6-3 16,4 2 2-16,-11-6 23 15,4 6 3-15,-14-4 18 16,-10 1 7-16,-8 5-24 16,-15-2-11-16,-7 7-31 15,-8 4-20-15,0 11-22 16,-1 9-15-16,5 11-25 16,8 12-7-16,14 6-6 15,9 1-1-15,17-3-1 0,12-10 3 16,16-13-60-16,6-9-42 0,6-14-417 15,3-12 329-15</inkml:trace>
  <inkml:trace contextRef="#ctx0" brushRef="#br0" timeOffset="-30617.24">13972 14079 958 0,'0'-2'141'15,"-3"-1"142"-15,-4 3-73 0,-5 5-25 0,-4 1-46 0,-8 13-59 0,-3 0-20 0,2 6-35 0,2 3-11 0,11 4-16 16,8-2-5-16,8 4-2 15,9 3-1-15,12-9 4 16,4 1 1-16,4-11 4 16,-2-10 5-16,1-8 31 15,-7-6 20-15,-6-16 30 16,0-6 8-16,-6-12-2 0,-7-10-7 16,-8 1-3-1,-7-3 2-15,-8 12-17 16,-7 2-11-16,-3 16-29 15,-3 11-20-15,-3 11-23 16,-2 10-24-16,5 7-62 0,4 2-40 16,11-2-116-16,6-4-114 15,28-8 212-15</inkml:trace>
  <inkml:trace contextRef="#ctx0" brushRef="#br0" timeOffset="-30357.16">14472 13564 1374 0,'-5'-20'186'0,"-1"3"107"0,-7 10-107 0,-6 6-20 0,2 10-80 0,-4 5-19 0,4 10-19 15,-3 4-6-15,-1 12-18 16,-3 7-10-16,12 16-14 15,1 10-4-15,11 13-4 16,6 6-27-16,7 4-132 16,1-6-59-16,2-19-368 15,1-6 328-15</inkml:trace>
  <inkml:trace contextRef="#ctx0" brushRef="#br0" timeOffset="-30217.7">14186 14299 1131 0,'5'-36'109'0,"3"1"113"0,8 1-17 0,12-4 6 0,-4 5-43 0,7 1-81 0,1-6-42 0,-4 7-72 16,1-2-76-16,5-4 59 16</inkml:trace>
  <inkml:trace contextRef="#ctx0" brushRef="#br0" timeOffset="-30010.73">14917 13533 972 0,'-13'-38'219'0,"1"6"220"0,-15 1-202 0,-11 6-19 0,-8 15-83 0,-4 2-34 0,-1 19-50 15,12 13-22-15,10 12-25 16,6 7-6-16,18 18-12 0,10 6-2 15,14 10 4 1,9 3 3-16,10 6-71 16,1-3-88-16,7 1 97 15</inkml:trace>
  <inkml:trace contextRef="#ctx0" brushRef="#br0" timeOffset="-29813.68">14494 14000 1614 0,'20'-16'104'15,"6"0"56"-15,4 0-24 0,6-6-34 0,7 2-30 0,5-9-45 0,9-1-53 0,-2 2-155 0,9 3-306 0,7 1 274 16</inkml:trace>
  <inkml:trace contextRef="#ctx0" brushRef="#br0" timeOffset="-29543.28">15169 13700 1198 0,'-16'-8'136'0,"-1"-1"132"0,8 9-43 0,-14 3-53 0,8 5-29 0,-4 8-65 0,0 1-23 16,9 10-28-16,9 3-11 15,10-2-14-15,7 0-3 16,11 1-2-16,0 2 2 16,-2-1 1-16,0 5 2 15,-12 3 1-15,-5 0-1 0,-13 3 1 16,-8 0-2 0,-6-5-24-16,-7-1-28 0,-8-18-104 15,-3-8-68-15,8-15-226 16,9-11 240-16</inkml:trace>
  <inkml:trace contextRef="#ctx0" brushRef="#br0" timeOffset="-29034.64">15194 13900 1052 0,'5'13'123'0,"3"1"97"0,1 2-39 0,1-2-38 0,6-3-41 0,1-5-44 0,8-4-9 0,5-11-11 0,10-4-4 0,7-6 5 0,2-3 5 16,-6-5 25-16,-7 0 7 15,-16 4 12-15,-12 2 3 16,-12 2-11 0,-15-1-6-16,-19 4-23 15,-6 7-17-15,-9 16-26 0,6 8-11 16,14 22-21-1,9 8-5-15,24 16-1 0,8 4-14 16,27-7-26-16,12-12 2 16,18-24 5-16,1-11 18 15,-1-11 40-15,-4-13 3 16,-12-12 3-16,-6-8 3 0,-7-13 3 16,-7-9 3-16,-4-13 8 15,-3-7 13-15,-8-7 22 16,0-5 15-16,-12-5-1 15,-2 6 4 1,-3 16-2-16,-7 13-6 0,4 32 11 16,-3 17-18-1,-1 24-29-15,4 17-15 0,-1 19-19 16,7 8-2-16,2 14 1 16,6 4 1-16,5 10-15 15,-1 3-23-15,1-4-75 16,1-6-25-16,-1-23-110 15,-1-19-45-15,2-28 178 16</inkml:trace>
  <inkml:trace contextRef="#ctx0" brushRef="#br0" timeOffset="-28867.57">15846 13470 1677 0,'-10'9'118'0,"10"4"48"0,12 3-35 16,16 1-61-16,8-17-26 0,15-5-31 0,12-3 2 0,17-15 314 0,15-4-242 15</inkml:trace>
  <inkml:trace contextRef="#ctx0" brushRef="#br0" timeOffset="-7543.27">7269 15537 1016 0,'1'-6'180'16,"-1"-2"118"-16,-1 2-42 0,-1-8-28 0,0 3-61 0,2-1-27 0,4 8-44 0,0-6-12 0,3 12-16 0,1 6-7 0,-4 11-16 16,-1 12-9-16,-3 24-10 0,-1 15-4 0,-5 29-4 0,-6 15-2 0,-3 13-6 15,-3 6-3-15,3-2-4 16,0-3 0-16,4-20 0 16,5-11-10-16,1-30-46 15,5-18-35-15,8-30-89 0,3-19-42 16,8-33-269-1,3-19 287-15</inkml:trace>
  <inkml:trace contextRef="#ctx0" brushRef="#br0" timeOffset="-7109.07">7652 16045 1028 0,'0'21'175'0,"-3"-2"199"0,1 1-120 0,-6 5-63 0,2 0-52 0,0 9-83 0,3 11-25 0,3 7-26 0,1 11-5 0,9 2-2 15,4-7-4-15,9-12-4 0,3-11-1 0,1-21 0 0,1-11 1 0,-3-12 10 0,0-10 6 0,-4-14 18 0,-4-2 12 0,-7 0 10 16,-2 5-2-16,-2 11-12 15,-1 8-12-15,9 22-18 0,8 13-4 16,25 25-4-16,4 6 1 16,13 2 2-16,-2-10 1 15,-1-23-1-15,-1-13 0 16,-11-28 20-16,-9-12 25 0,-10-15 39 16,-5-8 20-16,-12-9 13 15,-4-4-10 1,-15-6-31-16,-7 2-17 15,-6-2-31-15,-3 11-15 16,3 11-42-16,2 9-31 16,6 23-110-16,9 15-93 15,12-4 146-15</inkml:trace>
  <inkml:trace contextRef="#ctx0" brushRef="#br0" timeOffset="-6034.6">11178 16935 776 0,'0'-7'121'16,"0"-1"117"-16,0 0-51 0,-2-1-57 0,1 1-32 0,-6 3-19 0,4 2 0 0,-1 3 14 0,-1 0 4 16,2 3-29-16,3 4-15 0,9-1-22 15,5-4-4 1,10 1 16-16,11 1 11 16,21-2 18-16,12 0 3 15,30 1-16 1,3 0-12-16,17 3-12 0,13 4-5 15,29-4 9-15,12 3-3 16,12-9-8-16,15-1-2 0,-16-10-10 16,-8-2 1-1,-17 1-1-15,-24-7 0 0,-17 9 0 16,-7 2-1-16,-31 8-2 16,-16 8-4-16,-22 6-26 15,-9 4-35-15,-7 12-119 16,0 3 307-16,-9 17-148 15</inkml:trace>
  <inkml:trace contextRef="#ctx0" brushRef="#br0" timeOffset="-4193.09">13683 16782 1257 0,'0'4'68'0,"0"-4"36"0,0 2 5 0,-2-4-5 0,2 1 3 0,0-9-17 0,4 1-6 0,5-1-20 15,-1-4-14 1,-3 6-19-16,3 2-14 0,-4 11-4 16,-2 1 5-16,-2 14 17 15,0-2 9-15,-2 4 5 16,1-3-3 0,1-5-14-16,0-1-8 0,3-7-11 15,3-3-2-15,1-3 2 16,-6 0 5-16,10-3 3 15,2 1 1-15,-2-1-2 16,6 3-3-16,-4 5-3 0,1-2-1 16,7 5-6-1,5 0-2-15,12-2-5 16,3-1 2-16,19-5 3 16,6 0 0-16,10-2 3 15,5-1-4-15,-4 2-1 16,-5-3 1-16,6 3 1 0,5-1 0 15,23-1-1 1,12 2-2-16,4-1 0 0,1-4-1 16,2 6-1-16,-1-3 0 0,23 3 0 31,1 3 4-31,13-2 3 0,-2 1 3 16,15-2 10-1,-2-5 2-15,6 0 0 0,8-6 1 16,-3-3-9-16,-1 0-4 0,10-3-2 15,-2 4-2-15,-12 5-2 16,-6 0 1-16,-10 7 1 16,-13 1 1-16,-12 9 6 15,-11-3 0-15,-31 13-3 16,-21-3 3-16,-36 0-36 16,-7 4-40-16,-23-5-84 15,-11 5 262-15,-36-3-125 16</inkml:trace>
  <inkml:trace contextRef="#ctx0" brushRef="#br0" timeOffset="-3336.6">13782 17468 1169 0,'-1'0'110'0,"1"0"96"16,0 0-72-16,1-4-37 0,1 1-29 0,9-1-37 0,2 0-5 0,10 0 2 0,6 0 2 0,10 4-1 0,1 2-5 16,-1 6-8-1,2-2-4-15,-5 2-1 16,1 3-1-16,-15 2 3 16,-8-2 4-16,-20-2 5 15,-7 7 1-15,-15-2-3 16,-4 2-3-16,-6 5-7 15,-4-4-2-15,7 2-3 16,0-2 1-16,18-4-1 16,4-7-3-16,18 0-3 0,8-6 0 15,12 0 2-15,10 2 6 16,7-2 10-16,5 3 8 16,9 7 14-16,-6 2 5 0,-10 1 2 15,-4 4-3-15,-25 2 5 16,-8-2 0-16,-23 10-3 15,-10 6-5 1,-22 7-23-16,-4 1-11 0,-4 3-43 16,7-5-27-16,7-7-54 15,7-7-28-15,15-14-122 16,7-9-283-16,20-21 337 16</inkml:trace>
  <inkml:trace contextRef="#ctx0" brushRef="#br0" timeOffset="-2967.83">14344 17524 1446 0,'10'-4'73'0,"-1"0"38"0,5-2-19 0,0 1-15 0,5 4-18 0,5-1-39 0,6-4-8 0,13 3-6 0,5 0-4 16,12-1 1-16,-3 4 1 16,-11 7 20-16,-13 4 13 15,-27 3 17 1,-17 11 3-16,-25 5-16 0,-13 5-14 16,-8 11-18-16,-3 1-4 15,15 3-5-15,1 2-1 0,23-3-5 16,8-3-2-1,15-10-6-15,12-4-2 16,13-18-1-16,11-3 2 16,14-14 3-16,6-6 18 0,16-10-66 15,8-2-42-15,-1-14-135 16,-4-2-213-16,-3-14 268 16</inkml:trace>
  <inkml:trace contextRef="#ctx0" brushRef="#br0" timeOffset="-2588.45">15242 17174 1338 0,'-7'13'159'0,"-2"10"155"0,1 28-192 0,-3 14-37 0,-2 23-49 16,9 3-21-16,-3 1-13 15,6-4-2-15,6-11-2 0,4-2-17 16,5-19 1-1,2-7 1-15,-5-22 4 16,-2-10 19-16,-9-18 36 16,-1-15 11-16,-10-20 14 0,-2-7-3 15,8-7-33-15,5-1-14 16,16 12-17-16,6 7-4 16,11 17-2-16,8 10 2 0,5 17 2 15,2 6 2-15,-7 10 4 16,-10 2 2-16,-10 8 4 15,-10 1 5-15,-21 1 8 16,-13 1 1-16,-26-5-10 16,-8-3-14-1,-11-11-55-15,-1-6-41 0,13-13-79 16,4-11-67-16,14-26 131 16</inkml:trace>
  <inkml:trace contextRef="#ctx0" brushRef="#br0" timeOffset="-2027.9">16374 17737 1071 0,'0'0'115'0,"-3"-6"97"0,-1 0 7 0,-7-7-18 0,1 0-11 0,-7-7-40 0,2-1-20 0,-5-2-42 15,-4-1-25-15,-7 11-34 16,-1 4-15-16,-4 15-43 16,-4 12-25-16,6 19-50 15,1 11-16-15,11 9 1 16,11 1 23-1,14-15 49-15,6-9 18 0,15-16 39 16,-1-11 15-16,6-13 31 16,-4-8 19-16,-1-11 22 15,-4-5 1-15,-2-7-6 16,-6 6-8-16,-7 3-23 16,-3 7-11-16,2 12-28 15,1 9-16-15,-5 12-40 0,9 12-33 16,4 7-74-1,-5 6-41-15,30-6-190 0,11-6 211 16</inkml:trace>
  <inkml:trace contextRef="#ctx0" brushRef="#br0" timeOffset="-1080.47">16889 17721 1074 0,'8'-12'246'0,"-12"-1"183"0,-21 5-138 0,-13 4-74 0,-17 8-123 0,2 9-44 0,-1 17-60 15,5 14-11-15,16 14-21 16,12 10-12 0,17-3-30-16,11-11-16 0,17-20-4 15,3-15 15-15,8-19 46 16,-2-12 30 0,0-18 48-16,-3-15 10 0,-3-18 18 15,-4-6 3-15,-5-10 5 16,-7-3 12-16,-11-3 21 15,-3-5 5-15,-12 0-13 16,3 5-14-16,-1 22-26 16,5 17-7-16,4 32-15 15,-1 14-11-15,0 33-24 16,5 18-13-16,0 35-12 16,10 15-11-16,2 16-52 15,10 4-50-15,11-10-141 16,12-10-24-16,-1-34-47 15,8-14 5-15,-2-31 158 0,-1-21 66 16,2-23 180-16,-7-20 69 16,3-25 49-1,-7-8 16-15,-9-11 22 0,-10 4 18 0,-21 13-27 32,-7 15-24-32,-15 28-53 0,-8 19-42 15,-3 26-50 1,-5 19-26-16,7 30-68 0,-1 12-12 0,16 4-10 15,4-7-14-15,23-22-6 16,6-17 11-16,10-31 31 16,5-11 26-16,-1-32 55 15,5-13 13-15,-2-25 10 16,-3-14 5-16,-9-21 8 16,-8-9 15-16,-14-16 27 15,-9 0 6-15,-4 22-24 16,4 25-13-16,-1 47-7 15,-2 23-15-15,-10 41-23 16,-2 17-14-16,0 47-36 0,5 21 3 16,8 27 9-1,7-2-2-15,8-13-12 16,14-17-10-16,13-33-12 16,6-14 4-16,2-27 15 15,4-14 10-15,-4-26 13 0,7-14 3 16,-5-23 4-16,0-5 4 15,-3-8 12-15,-4 2 1 16,-4 7 3-16,-4 6-1 16,-11 18-8-16,1 9-2 15,-5 22-11-15,-1 11-4 16,2 17-1-16,1 9-1 0,4 0 23 16,4-5-44-1,6-11 3-15,-2-7 2 16,-2-15 14-16,-2-9 65 15,-12-12 36-15,-2-7 18 0,-14-13-8 16,-2-8-15-16,3-6-36 16,4 2-18-16,13 6-21 15,7 8-8 1,11 10-9-16,12 6-10 0,8 4-55 16,11 0 54-16,-6-7-7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1FCD00B-E3FB-401B-A8B0-A4A9E6A4C4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AD6494F-1BDB-484B-A65C-7203135365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61E7917-108F-486B-845A-8CD8C49F128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577AC653-AD65-48DA-BB86-1AF5A7F45E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23D4A25-641A-4E88-A064-EC7A7FC4DD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29E9E9EF-F772-45F8-9656-697B19192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554327-83D6-49AE-A8BE-12611CBD45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C6F9A67-5C0B-4CB3-B5FE-D0BEF87F4D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44FA97-5143-47B4-90AC-A4E074541893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5FF38D-18FE-4732-BE51-F1CF86BA8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D5B7AF0-3E6B-40F2-87A7-4B5693F90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2B4DA2D-F888-470A-B8A5-0E4D87CA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CFB82-F1AF-4B6F-A502-4C6E5F0042A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54E21E-EC2C-471D-B31B-62198E5D2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9C3865-27F6-4A83-95F9-60E5CDDC9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4131077-FC71-4D69-96EE-970854C0F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294E2-66EE-4921-85CE-998FBE48211D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178D757-3F19-4DE0-B02C-5846C0D5E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6E8E0BC-31AA-4892-BF1A-5029D0F1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C9FFC2E-F874-4979-8CB2-1C99489C8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6B354F-3BD8-4576-A9E8-5002CADAC61A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33B1EC5-5C46-4049-8A9F-F91C4875D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ED109FB-72B6-4E3E-8893-84C8213BC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F5E68DD-98D5-4885-9729-E2D6B21D0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57BFE0-04EE-4AAC-A204-884E9623A05B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DDED8F-8128-4E4F-BE8C-73BE53EFB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36A6CBC-139D-47AB-884F-A38E3F397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677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2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FE275D1-A425-4144-A0DA-BF19BAA7F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EE7553-9618-4D67-AFDD-CB8C1EBF43E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3625245-CCCB-41EB-BC4F-DD576913C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F4C7A2-A760-4701-9C6B-C3FC4C977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560E392-4770-45A8-8BE9-863090B30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E6A47-55DE-433D-A001-93C00B83C455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F2A599-608D-4614-B3E3-E194CFB95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FE1FB6-0428-41A1-BCBD-684EFCA60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626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182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197DE3-A656-4BE4-8A81-B9F72148C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3B86D2-D3F7-46E3-B2B3-FA47CE8AFD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141185-DA91-461F-97BD-72FDAFF75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F9F12-02D1-48A4-ADA5-4C70FA94F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29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5F5DA4-F89C-4ACD-B6F4-B68BFA13B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270C0A-1C3B-4676-9969-69B337F30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A9C567-E7AB-4976-9202-351969509E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DB0520-F02C-41FC-8B8E-FA6A2783D6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86C279-30A8-4C09-B128-C9F6B10890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F2BC91-24B3-42F4-B221-4EFF97C1E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1E4038-9B63-4D81-BF2F-7F0DB6BB4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1A43A-028E-49AD-9B8D-180C0EA167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FABE9E-B086-42CE-B08E-9B40794E91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F66518-D5DE-4A4F-8CF9-10797B75F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D63D85-4478-43CD-AEB0-27C734FF87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2DF83-C883-40B1-AE0B-7949573B8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11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1D8B4F-A834-4779-A453-AF53142A61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48BA32-24D5-4D6F-92DC-04208CC1DD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138C64-7661-4AD2-8D34-A13E52636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7038A-3B0C-4EF2-BAD6-8CC43629A0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74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B905D1-AD6C-40F0-8F8C-C5CBB1C3D7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742CC2-9609-45B7-9FA6-3DE73AF38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5F1F25-739B-45B0-858A-C4A8E7C0A9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62B38-B23D-4762-AAA2-A964416DA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28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1A6CFD-A05E-4123-B25D-602F0AFA32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BB9310-1748-4329-B8C0-E5B1E32C6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59B7CBF-353B-46D3-8BE3-ECB2FFF51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3B47D-71FC-4726-B353-6ACB87F79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34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B54CF8-D06F-44D2-BA9A-446B6C7C6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8E1D04-1D46-41B1-A1E2-F6539497F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142718E-5BEF-4D79-84BA-E48147E7E9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BBD64-C229-42C1-87B2-E96094A32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73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38FB8E-1C55-43D8-AD15-EF6273518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5B9FA8-7ED5-4EB3-8B40-CBF86A55D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139A96-389A-4F72-BCE4-DE59602D3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BD8D4-7A47-4AE4-8611-22DA723E6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01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D98275-46F7-4C97-A3DC-E7783C2BBC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2839A6-D5D2-4D12-A0CA-64F982B6A0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911EF-443F-4E1B-8090-7951C6EEB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728B7-7904-448C-93A6-B3265BD5D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57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AFF26B-9BE6-49D3-99FF-1E155F8613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782EA6-66D5-486C-BDD5-BDC902ACD2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149185-09E4-4F8E-B545-1778E6CA3F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52812-046B-488A-A3AE-2B3804B21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92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DF4080-E1FC-4735-AB66-0137D98D5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7C879A-4058-4B11-9107-C93A2A036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2EBCCCC-99D3-45AF-B088-82C3D84C9A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26FA37-4AA1-4EA8-B81E-FB0C408107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81D3FD-2586-47D2-9DB0-C5DCBC8C59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443C6E9-4BBA-414D-A645-024EA3F9BA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5AAD5B-E496-4D89-9BE8-97E820F39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0EE9AC-F616-41CF-A3CC-14C74DDAF79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990537-0872-4651-B74A-F5315B88D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74673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22: Out-of-Order, Cache Hierarchies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ED190951-CFB0-4523-AEB2-CEC5E8908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4A54D28D-A0CD-43A8-A1F5-222E3F949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7965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 of order processors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access intro and details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81404E4-FB29-239A-3EFC-270EAB699EA7}"/>
                  </a:ext>
                </a:extLst>
              </p14:cNvPr>
              <p14:cNvContentPartPr/>
              <p14:nvPr/>
            </p14:nvContentPartPr>
            <p14:xfrm>
              <a:off x="1284840" y="1203840"/>
              <a:ext cx="7358040" cy="5522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81404E4-FB29-239A-3EFC-270EAB699E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75480" y="1194480"/>
                <a:ext cx="7376760" cy="5541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13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4, 7, 10, 13, 16, 68, 73, 78, 83, 88, 4, 7, 10…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D2230CE0-C917-44BE-9224-9B0B4193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23F3A-3BA5-48C9-81E1-FDFA7FCBAD49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17FEB7B-D2B6-4177-AA7E-FE8645D7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95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Line Size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0F688E71-D430-45FA-9FE1-8E175A66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A520B6F-9850-49A8-A362-7AB83E86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4C006477-C5B9-4095-8537-406CAF2D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4BC4EBE0-7F81-4E51-9641-556D93D1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5A914DDA-5152-454F-8F34-2A414A505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B9431414-3A56-4347-92DF-8F607F4C7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A5697B0C-394E-4E92-A29E-A8B9E0DE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CAE8384C-353F-4AF9-8806-897D3916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F692F496-FEA4-4D49-A85E-15B2CBC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9FAFA176-83A2-4ED5-8A34-FE791B91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68" y="2286000"/>
            <a:ext cx="14995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block size</a:t>
            </a:r>
          </a:p>
        </p:txBody>
      </p:sp>
      <p:sp>
        <p:nvSpPr>
          <p:cNvPr id="29710" name="Line 13">
            <a:extLst>
              <a:ext uri="{FF2B5EF4-FFF2-40B4-BE49-F238E27FC236}">
                <a16:creationId xmlns:a16="http://schemas.microsoft.com/office/drawing/2014/main" id="{6504F4CE-662E-4E26-BCFD-2A9FBD84C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1" name="Rectangle 14">
            <a:extLst>
              <a:ext uri="{FF2B5EF4-FFF2-40B4-BE49-F238E27FC236}">
                <a16:creationId xmlns:a16="http://schemas.microsoft.com/office/drawing/2014/main" id="{DE2C6421-BF9D-401A-B1F2-77B2CAC72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10100000</a:t>
            </a:r>
          </a:p>
        </p:txBody>
      </p:sp>
      <p:sp>
        <p:nvSpPr>
          <p:cNvPr id="29712" name="Line 15">
            <a:extLst>
              <a:ext uri="{FF2B5EF4-FFF2-40B4-BE49-F238E27FC236}">
                <a16:creationId xmlns:a16="http://schemas.microsoft.com/office/drawing/2014/main" id="{5884ADB4-3827-400A-8B94-505C9E256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3" name="Line 16">
            <a:extLst>
              <a:ext uri="{FF2B5EF4-FFF2-40B4-BE49-F238E27FC236}">
                <a16:creationId xmlns:a16="http://schemas.microsoft.com/office/drawing/2014/main" id="{34DAA949-7A4A-4934-BACC-87EEB7C4C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6B78CB3B-C252-4FC8-B069-26C2163A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9715" name="Line 18">
            <a:extLst>
              <a:ext uri="{FF2B5EF4-FFF2-40B4-BE49-F238E27FC236}">
                <a16:creationId xmlns:a16="http://schemas.microsoft.com/office/drawing/2014/main" id="{282B7B4B-ED0C-40FE-9E2A-6E84F28B9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6" name="Line 19">
            <a:extLst>
              <a:ext uri="{FF2B5EF4-FFF2-40B4-BE49-F238E27FC236}">
                <a16:creationId xmlns:a16="http://schemas.microsoft.com/office/drawing/2014/main" id="{2FCB0E87-89BF-4642-9EE0-80256C5A9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7" name="Rectangle 20">
            <a:extLst>
              <a:ext uri="{FF2B5EF4-FFF2-40B4-BE49-F238E27FC236}">
                <a16:creationId xmlns:a16="http://schemas.microsoft.com/office/drawing/2014/main" id="{85A852E9-EBAF-4456-9439-768F73B4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8" name="Rectangle 21">
            <a:extLst>
              <a:ext uri="{FF2B5EF4-FFF2-40B4-BE49-F238E27FC236}">
                <a16:creationId xmlns:a16="http://schemas.microsoft.com/office/drawing/2014/main" id="{766FC084-E0A3-41AD-A202-CAD36CC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9" name="Rectangle 22">
            <a:extLst>
              <a:ext uri="{FF2B5EF4-FFF2-40B4-BE49-F238E27FC236}">
                <a16:creationId xmlns:a16="http://schemas.microsoft.com/office/drawing/2014/main" id="{311F1827-4938-4165-B0CE-C957F22B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0" name="Rectangle 23">
            <a:extLst>
              <a:ext uri="{FF2B5EF4-FFF2-40B4-BE49-F238E27FC236}">
                <a16:creationId xmlns:a16="http://schemas.microsoft.com/office/drawing/2014/main" id="{42CB8A32-9167-4697-B011-877555DC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1" name="Rectangle 24">
            <a:extLst>
              <a:ext uri="{FF2B5EF4-FFF2-40B4-BE49-F238E27FC236}">
                <a16:creationId xmlns:a16="http://schemas.microsoft.com/office/drawing/2014/main" id="{4FA7BE81-6058-49E6-AA6F-74FDF8C1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2" name="Rectangle 25">
            <a:extLst>
              <a:ext uri="{FF2B5EF4-FFF2-40B4-BE49-F238E27FC236}">
                <a16:creationId xmlns:a16="http://schemas.microsoft.com/office/drawing/2014/main" id="{84C591B6-C59F-43B2-8D65-E50FF72C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3" name="Rectangle 26">
            <a:extLst>
              <a:ext uri="{FF2B5EF4-FFF2-40B4-BE49-F238E27FC236}">
                <a16:creationId xmlns:a16="http://schemas.microsoft.com/office/drawing/2014/main" id="{A1FD30DC-4C03-4AA0-8931-E9C0F359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4" name="Rectangle 27">
            <a:extLst>
              <a:ext uri="{FF2B5EF4-FFF2-40B4-BE49-F238E27FC236}">
                <a16:creationId xmlns:a16="http://schemas.microsoft.com/office/drawing/2014/main" id="{8A2E849D-007D-42F3-A94B-599CF44C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D073E5FB-CBFA-4F3A-A440-D58FAB8A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9726" name="Line 29">
            <a:extLst>
              <a:ext uri="{FF2B5EF4-FFF2-40B4-BE49-F238E27FC236}">
                <a16:creationId xmlns:a16="http://schemas.microsoft.com/office/drawing/2014/main" id="{B45E989E-708D-43FA-B1C2-3791019AC3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7" name="Line 30">
            <a:extLst>
              <a:ext uri="{FF2B5EF4-FFF2-40B4-BE49-F238E27FC236}">
                <a16:creationId xmlns:a16="http://schemas.microsoft.com/office/drawing/2014/main" id="{3B3AF942-DC42-4446-BAFA-75BE808A5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3B3552BA-6184-4866-9918-69227DAA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9729" name="Text Box 32">
            <a:extLst>
              <a:ext uri="{FF2B5EF4-FFF2-40B4-BE49-F238E27FC236}">
                <a16:creationId xmlns:a16="http://schemas.microsoft.com/office/drawing/2014/main" id="{59AB99D7-9902-47FD-A9D6-4F0F9EA1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9730" name="Rectangle 33">
            <a:extLst>
              <a:ext uri="{FF2B5EF4-FFF2-40B4-BE49-F238E27FC236}">
                <a16:creationId xmlns:a16="http://schemas.microsoft.com/office/drawing/2014/main" id="{35F7B417-B06A-4FAC-A91F-E2BC7E56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1" name="Rectangle 34">
            <a:extLst>
              <a:ext uri="{FF2B5EF4-FFF2-40B4-BE49-F238E27FC236}">
                <a16:creationId xmlns:a16="http://schemas.microsoft.com/office/drawing/2014/main" id="{2683A4CE-1974-433B-A845-CE890025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2" name="Rectangle 35">
            <a:extLst>
              <a:ext uri="{FF2B5EF4-FFF2-40B4-BE49-F238E27FC236}">
                <a16:creationId xmlns:a16="http://schemas.microsoft.com/office/drawing/2014/main" id="{7DAB4666-6732-46AA-90D1-BEFC58FB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3" name="Rectangle 36">
            <a:extLst>
              <a:ext uri="{FF2B5EF4-FFF2-40B4-BE49-F238E27FC236}">
                <a16:creationId xmlns:a16="http://schemas.microsoft.com/office/drawing/2014/main" id="{F14087C9-8B9C-4206-840C-82D9F043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4" name="Rectangle 37">
            <a:extLst>
              <a:ext uri="{FF2B5EF4-FFF2-40B4-BE49-F238E27FC236}">
                <a16:creationId xmlns:a16="http://schemas.microsoft.com/office/drawing/2014/main" id="{C543C046-0E35-4959-A2AD-039F9F4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5" name="Rectangle 38">
            <a:extLst>
              <a:ext uri="{FF2B5EF4-FFF2-40B4-BE49-F238E27FC236}">
                <a16:creationId xmlns:a16="http://schemas.microsoft.com/office/drawing/2014/main" id="{2474B6F3-6037-4612-955C-2BD08EA4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6" name="Rectangle 39">
            <a:extLst>
              <a:ext uri="{FF2B5EF4-FFF2-40B4-BE49-F238E27FC236}">
                <a16:creationId xmlns:a16="http://schemas.microsoft.com/office/drawing/2014/main" id="{C64EFC0E-A8A6-459F-9ABC-434ED762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7" name="Rectangle 40">
            <a:extLst>
              <a:ext uri="{FF2B5EF4-FFF2-40B4-BE49-F238E27FC236}">
                <a16:creationId xmlns:a16="http://schemas.microsoft.com/office/drawing/2014/main" id="{12BD4397-3C7A-462D-878A-A89780F7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8" name="Rectangle 41">
            <a:extLst>
              <a:ext uri="{FF2B5EF4-FFF2-40B4-BE49-F238E27FC236}">
                <a16:creationId xmlns:a16="http://schemas.microsoft.com/office/drawing/2014/main" id="{3E44D6BD-2D1E-47AF-AAC7-B2FDE60C0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9" name="Rectangle 42">
            <a:extLst>
              <a:ext uri="{FF2B5EF4-FFF2-40B4-BE49-F238E27FC236}">
                <a16:creationId xmlns:a16="http://schemas.microsoft.com/office/drawing/2014/main" id="{E34D019E-545E-4C62-AD69-5DFEEA79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0" name="Rectangle 43">
            <a:extLst>
              <a:ext uri="{FF2B5EF4-FFF2-40B4-BE49-F238E27FC236}">
                <a16:creationId xmlns:a16="http://schemas.microsoft.com/office/drawing/2014/main" id="{0462D76D-F853-4913-8722-63E596B47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1" name="Rectangle 44">
            <a:extLst>
              <a:ext uri="{FF2B5EF4-FFF2-40B4-BE49-F238E27FC236}">
                <a16:creationId xmlns:a16="http://schemas.microsoft.com/office/drawing/2014/main" id="{6DE56244-F4A2-4191-A77E-494F28EC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2" name="Rectangle 45">
            <a:extLst>
              <a:ext uri="{FF2B5EF4-FFF2-40B4-BE49-F238E27FC236}">
                <a16:creationId xmlns:a16="http://schemas.microsoft.com/office/drawing/2014/main" id="{C0B8C25F-D071-4FB4-A791-0B23BCF2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3" name="Rectangle 46">
            <a:extLst>
              <a:ext uri="{FF2B5EF4-FFF2-40B4-BE49-F238E27FC236}">
                <a16:creationId xmlns:a16="http://schemas.microsoft.com/office/drawing/2014/main" id="{D546F7DA-8339-4EF2-B47C-955FCE4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4" name="Rectangle 47">
            <a:extLst>
              <a:ext uri="{FF2B5EF4-FFF2-40B4-BE49-F238E27FC236}">
                <a16:creationId xmlns:a16="http://schemas.microsoft.com/office/drawing/2014/main" id="{5B1BEFB8-88EA-408D-B7B8-08CAB2FA3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5" name="Rectangle 48">
            <a:extLst>
              <a:ext uri="{FF2B5EF4-FFF2-40B4-BE49-F238E27FC236}">
                <a16:creationId xmlns:a16="http://schemas.microsoft.com/office/drawing/2014/main" id="{1F0C3A3E-A83D-4B5F-8AC9-1DBADB64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6" name="Rectangle 49">
            <a:extLst>
              <a:ext uri="{FF2B5EF4-FFF2-40B4-BE49-F238E27FC236}">
                <a16:creationId xmlns:a16="http://schemas.microsoft.com/office/drawing/2014/main" id="{42D5192A-DA3B-4CA5-ACB0-76E27548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7" name="Rectangle 50">
            <a:extLst>
              <a:ext uri="{FF2B5EF4-FFF2-40B4-BE49-F238E27FC236}">
                <a16:creationId xmlns:a16="http://schemas.microsoft.com/office/drawing/2014/main" id="{098DF922-FEF0-494A-914C-9FA04B00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8" name="Rectangle 51">
            <a:extLst>
              <a:ext uri="{FF2B5EF4-FFF2-40B4-BE49-F238E27FC236}">
                <a16:creationId xmlns:a16="http://schemas.microsoft.com/office/drawing/2014/main" id="{3193FB0E-996A-4D89-9049-3A7969F8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9" name="Rectangle 52">
            <a:extLst>
              <a:ext uri="{FF2B5EF4-FFF2-40B4-BE49-F238E27FC236}">
                <a16:creationId xmlns:a16="http://schemas.microsoft.com/office/drawing/2014/main" id="{6734411D-EE4B-4093-B383-6C298ACC3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0" name="Rectangle 53">
            <a:extLst>
              <a:ext uri="{FF2B5EF4-FFF2-40B4-BE49-F238E27FC236}">
                <a16:creationId xmlns:a16="http://schemas.microsoft.com/office/drawing/2014/main" id="{CE9C8FF3-4060-4DB0-A312-C8FF76603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1" name="Rectangle 54">
            <a:extLst>
              <a:ext uri="{FF2B5EF4-FFF2-40B4-BE49-F238E27FC236}">
                <a16:creationId xmlns:a16="http://schemas.microsoft.com/office/drawing/2014/main" id="{281B0DF1-C47A-4569-89F0-8BD0ED71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2" name="Rectangle 55">
            <a:extLst>
              <a:ext uri="{FF2B5EF4-FFF2-40B4-BE49-F238E27FC236}">
                <a16:creationId xmlns:a16="http://schemas.microsoft.com/office/drawing/2014/main" id="{266473B9-99B8-4A17-B398-0CB90E64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3" name="Rectangle 56">
            <a:extLst>
              <a:ext uri="{FF2B5EF4-FFF2-40B4-BE49-F238E27FC236}">
                <a16:creationId xmlns:a16="http://schemas.microsoft.com/office/drawing/2014/main" id="{1C0A08C7-883A-4B8A-B41F-9015AB30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4" name="Line 57">
            <a:extLst>
              <a:ext uri="{FF2B5EF4-FFF2-40B4-BE49-F238E27FC236}">
                <a16:creationId xmlns:a16="http://schemas.microsoft.com/office/drawing/2014/main" id="{D11F9625-FC24-4339-9336-53448C80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5" name="Line 58">
            <a:extLst>
              <a:ext uri="{FF2B5EF4-FFF2-40B4-BE49-F238E27FC236}">
                <a16:creationId xmlns:a16="http://schemas.microsoft.com/office/drawing/2014/main" id="{CFD46DB2-3E63-4003-8C04-AB159133A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6" name="Text Box 59">
            <a:extLst>
              <a:ext uri="{FF2B5EF4-FFF2-40B4-BE49-F238E27FC236}">
                <a16:creationId xmlns:a16="http://schemas.microsoft.com/office/drawing/2014/main" id="{5E1AC550-7D0B-4D4C-A159-9678B38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9757" name="Text Box 60">
            <a:extLst>
              <a:ext uri="{FF2B5EF4-FFF2-40B4-BE49-F238E27FC236}">
                <a16:creationId xmlns:a16="http://schemas.microsoft.com/office/drawing/2014/main" id="{ABD13178-8E24-4F66-ADD5-FD2A4FEA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14" y="1371600"/>
            <a:ext cx="4156459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large cache line size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8" name="Line 61">
            <a:extLst>
              <a:ext uri="{FF2B5EF4-FFF2-40B4-BE49-F238E27FC236}">
                <a16:creationId xmlns:a16="http://schemas.microsoft.com/office/drawing/2014/main" id="{3ED7D06F-7690-46A0-BCD0-267DB52AB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9" name="Line 62">
            <a:extLst>
              <a:ext uri="{FF2B5EF4-FFF2-40B4-BE49-F238E27FC236}">
                <a16:creationId xmlns:a16="http://schemas.microsoft.com/office/drawing/2014/main" id="{E2544A00-8578-4735-8125-BCA96FC72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60" name="Line 63">
            <a:extLst>
              <a:ext uri="{FF2B5EF4-FFF2-40B4-BE49-F238E27FC236}">
                <a16:creationId xmlns:a16="http://schemas.microsoft.com/office/drawing/2014/main" id="{492AF571-487D-43A0-8759-B84317EDA0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A4AD5F31-E951-4D78-AE17-E0E893B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A634A-ECE6-4D79-B38E-86137F49CFD8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830C99A-9871-4F6C-9228-A54248A1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302ADFC-2515-4040-B355-A73220E04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E30F364-1068-423B-91FC-7353CE51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95EC615F-ADB8-48A0-89B4-52B69DE8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655901BA-1138-4129-9B16-011AA4EB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6A7C0E9F-4E75-45F2-AAEB-9D0794A7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EC5927B7-BE7A-4C2E-96D6-CE23F5C8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85646306-C60D-44CA-B53A-B83E8ABAA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AC0B2D51-CB0C-464A-9B49-0D362A36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78547A31-93A3-4AF8-AD50-07FDEA62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D55D667E-0C0D-4D71-BA4F-E1F07435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1758" name="Line 13">
            <a:extLst>
              <a:ext uri="{FF2B5EF4-FFF2-40B4-BE49-F238E27FC236}">
                <a16:creationId xmlns:a16="http://schemas.microsoft.com/office/drawing/2014/main" id="{A641469D-2160-45AA-8484-BF59DE8C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9" name="Line 14">
            <a:extLst>
              <a:ext uri="{FF2B5EF4-FFF2-40B4-BE49-F238E27FC236}">
                <a16:creationId xmlns:a16="http://schemas.microsoft.com/office/drawing/2014/main" id="{85207FF0-679B-46C4-83DB-24F6F4CCD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10400345-1A50-47C0-BA97-182A7B35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1761" name="Line 16">
            <a:extLst>
              <a:ext uri="{FF2B5EF4-FFF2-40B4-BE49-F238E27FC236}">
                <a16:creationId xmlns:a16="http://schemas.microsoft.com/office/drawing/2014/main" id="{3850B052-A3E1-4A42-A5A0-512216CDE6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2" name="Line 17">
            <a:extLst>
              <a:ext uri="{FF2B5EF4-FFF2-40B4-BE49-F238E27FC236}">
                <a16:creationId xmlns:a16="http://schemas.microsoft.com/office/drawing/2014/main" id="{ACC71ED0-8015-4F59-AD47-BA49567D4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20B8196F-D319-4130-972C-A3BE37CD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7205296D-37DB-456F-BA86-F2910BA7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5" name="Rectangle 20">
            <a:extLst>
              <a:ext uri="{FF2B5EF4-FFF2-40B4-BE49-F238E27FC236}">
                <a16:creationId xmlns:a16="http://schemas.microsoft.com/office/drawing/2014/main" id="{CA2D66C5-8051-482D-A291-C42F204B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6" name="Rectangle 21">
            <a:extLst>
              <a:ext uri="{FF2B5EF4-FFF2-40B4-BE49-F238E27FC236}">
                <a16:creationId xmlns:a16="http://schemas.microsoft.com/office/drawing/2014/main" id="{2042ABAC-B169-401C-998A-4C6FD7CFB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7" name="Rectangle 22">
            <a:extLst>
              <a:ext uri="{FF2B5EF4-FFF2-40B4-BE49-F238E27FC236}">
                <a16:creationId xmlns:a16="http://schemas.microsoft.com/office/drawing/2014/main" id="{510377A3-276F-4181-925B-A4D2852B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8" name="Rectangle 23">
            <a:extLst>
              <a:ext uri="{FF2B5EF4-FFF2-40B4-BE49-F238E27FC236}">
                <a16:creationId xmlns:a16="http://schemas.microsoft.com/office/drawing/2014/main" id="{FAD2B1D8-33E5-4E02-805A-BD76CF25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9" name="Rectangle 24">
            <a:extLst>
              <a:ext uri="{FF2B5EF4-FFF2-40B4-BE49-F238E27FC236}">
                <a16:creationId xmlns:a16="http://schemas.microsoft.com/office/drawing/2014/main" id="{60A39F36-F13A-4202-94E7-90404D6B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0" name="Rectangle 25">
            <a:extLst>
              <a:ext uri="{FF2B5EF4-FFF2-40B4-BE49-F238E27FC236}">
                <a16:creationId xmlns:a16="http://schemas.microsoft.com/office/drawing/2014/main" id="{27C7A8B0-8260-4C14-AA8B-7DD5C054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6F3C711D-37FB-457D-8E05-2FDE0555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9DEBA3DA-E7A1-4ABB-B13C-8122EFB34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E76EDD17-333F-4186-A636-9787280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823FB2CF-8868-447E-93DB-AF23D1B6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45DF8FF7-6852-42C5-992D-9F9CFB04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1776" name="Text Box 31">
            <a:extLst>
              <a:ext uri="{FF2B5EF4-FFF2-40B4-BE49-F238E27FC236}">
                <a16:creationId xmlns:a16="http://schemas.microsoft.com/office/drawing/2014/main" id="{5ABFE6B9-8E6E-4B2A-A362-7ACCBAC6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128" y="1371600"/>
            <a:ext cx="4816831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 associativity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7" name="Rectangle 32">
            <a:extLst>
              <a:ext uri="{FF2B5EF4-FFF2-40B4-BE49-F238E27FC236}">
                <a16:creationId xmlns:a16="http://schemas.microsoft.com/office/drawing/2014/main" id="{C0C8F83F-A752-4F98-A887-834386DF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8" name="Rectangle 33">
            <a:extLst>
              <a:ext uri="{FF2B5EF4-FFF2-40B4-BE49-F238E27FC236}">
                <a16:creationId xmlns:a16="http://schemas.microsoft.com/office/drawing/2014/main" id="{48E49A3B-D893-4B61-9270-E10CB82C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9" name="Rectangle 34">
            <a:extLst>
              <a:ext uri="{FF2B5EF4-FFF2-40B4-BE49-F238E27FC236}">
                <a16:creationId xmlns:a16="http://schemas.microsoft.com/office/drawing/2014/main" id="{2B27E781-F460-4289-A85F-3B42EC2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0" name="Rectangle 35">
            <a:extLst>
              <a:ext uri="{FF2B5EF4-FFF2-40B4-BE49-F238E27FC236}">
                <a16:creationId xmlns:a16="http://schemas.microsoft.com/office/drawing/2014/main" id="{EAFD7DDA-E1CD-457B-81A6-9A896CFD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1" name="Rectangle 36">
            <a:extLst>
              <a:ext uri="{FF2B5EF4-FFF2-40B4-BE49-F238E27FC236}">
                <a16:creationId xmlns:a16="http://schemas.microsoft.com/office/drawing/2014/main" id="{BF203856-A4AA-4ECB-9141-B89098EB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2" name="Rectangle 37">
            <a:extLst>
              <a:ext uri="{FF2B5EF4-FFF2-40B4-BE49-F238E27FC236}">
                <a16:creationId xmlns:a16="http://schemas.microsoft.com/office/drawing/2014/main" id="{97F0647F-53D7-499B-A184-B465AEB3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3" name="Rectangle 38">
            <a:extLst>
              <a:ext uri="{FF2B5EF4-FFF2-40B4-BE49-F238E27FC236}">
                <a16:creationId xmlns:a16="http://schemas.microsoft.com/office/drawing/2014/main" id="{84D727DC-49E8-4A52-92B4-174AA3AC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4" name="Rectangle 39">
            <a:extLst>
              <a:ext uri="{FF2B5EF4-FFF2-40B4-BE49-F238E27FC236}">
                <a16:creationId xmlns:a16="http://schemas.microsoft.com/office/drawing/2014/main" id="{D13B2250-B670-4D3D-BC58-979CEA3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5" name="Text Box 40">
            <a:extLst>
              <a:ext uri="{FF2B5EF4-FFF2-40B4-BE49-F238E27FC236}">
                <a16:creationId xmlns:a16="http://schemas.microsoft.com/office/drawing/2014/main" id="{18FCA0DE-BA76-4E18-8065-AFBDCD57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1786" name="Text Box 41">
            <a:extLst>
              <a:ext uri="{FF2B5EF4-FFF2-40B4-BE49-F238E27FC236}">
                <a16:creationId xmlns:a16="http://schemas.microsoft.com/office/drawing/2014/main" id="{AC081505-01FE-4375-913F-3696F278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1787" name="Rectangle 42">
            <a:extLst>
              <a:ext uri="{FF2B5EF4-FFF2-40B4-BE49-F238E27FC236}">
                <a16:creationId xmlns:a16="http://schemas.microsoft.com/office/drawing/2014/main" id="{2C4944CF-3F8B-4486-99F2-29A5D529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8" name="Rectangle 43">
            <a:extLst>
              <a:ext uri="{FF2B5EF4-FFF2-40B4-BE49-F238E27FC236}">
                <a16:creationId xmlns:a16="http://schemas.microsoft.com/office/drawing/2014/main" id="{B0341FAA-6C8E-482A-B823-6A403223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9" name="Rectangle 44">
            <a:extLst>
              <a:ext uri="{FF2B5EF4-FFF2-40B4-BE49-F238E27FC236}">
                <a16:creationId xmlns:a16="http://schemas.microsoft.com/office/drawing/2014/main" id="{39E5335C-1766-4B57-8540-F20AEE69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0" name="Rectangle 45">
            <a:extLst>
              <a:ext uri="{FF2B5EF4-FFF2-40B4-BE49-F238E27FC236}">
                <a16:creationId xmlns:a16="http://schemas.microsoft.com/office/drawing/2014/main" id="{E08FB00A-1DAB-4288-BC5E-76B1ED36C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1" name="Rectangle 46">
            <a:extLst>
              <a:ext uri="{FF2B5EF4-FFF2-40B4-BE49-F238E27FC236}">
                <a16:creationId xmlns:a16="http://schemas.microsoft.com/office/drawing/2014/main" id="{C0C7F6BA-46E0-4E85-ADD7-863903E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2" name="Rectangle 47">
            <a:extLst>
              <a:ext uri="{FF2B5EF4-FFF2-40B4-BE49-F238E27FC236}">
                <a16:creationId xmlns:a16="http://schemas.microsoft.com/office/drawing/2014/main" id="{C1AB3F19-365B-41D8-918A-507284EA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3" name="Rectangle 48">
            <a:extLst>
              <a:ext uri="{FF2B5EF4-FFF2-40B4-BE49-F238E27FC236}">
                <a16:creationId xmlns:a16="http://schemas.microsoft.com/office/drawing/2014/main" id="{9FF9B275-75F5-4B0A-981A-5565E73D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4" name="Rectangle 49">
            <a:extLst>
              <a:ext uri="{FF2B5EF4-FFF2-40B4-BE49-F238E27FC236}">
                <a16:creationId xmlns:a16="http://schemas.microsoft.com/office/drawing/2014/main" id="{D4F00AA6-1501-407D-8BE3-DA3CA923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5" name="Line 50">
            <a:extLst>
              <a:ext uri="{FF2B5EF4-FFF2-40B4-BE49-F238E27FC236}">
                <a16:creationId xmlns:a16="http://schemas.microsoft.com/office/drawing/2014/main" id="{94CE1DF3-AB58-4C64-881B-7D2E1E65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6" name="Line 51">
            <a:extLst>
              <a:ext uri="{FF2B5EF4-FFF2-40B4-BE49-F238E27FC236}">
                <a16:creationId xmlns:a16="http://schemas.microsoft.com/office/drawing/2014/main" id="{BA039E8D-9929-4CD4-846D-2E6DD40DF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7" name="Line 52">
            <a:extLst>
              <a:ext uri="{FF2B5EF4-FFF2-40B4-BE49-F238E27FC236}">
                <a16:creationId xmlns:a16="http://schemas.microsoft.com/office/drawing/2014/main" id="{93CAC805-2626-491B-BB9A-AA938DF6E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8" name="Text Box 53">
            <a:extLst>
              <a:ext uri="{FF2B5EF4-FFF2-40B4-BE49-F238E27FC236}">
                <a16:creationId xmlns:a16="http://schemas.microsoft.com/office/drawing/2014/main" id="{52C24C1A-4985-4FF7-90AB-C6F3809B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028" y="1219200"/>
            <a:ext cx="4664418" cy="120032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093FB9-56D1-47F7-890D-2ACD3045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C0BBE-2708-418F-99B3-A93C1FBD24F5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20968CA0-D520-40D7-8331-CC8C9CAE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FA352624-92B2-4E27-AB57-7CEF63505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BD2D5E33-91A6-4CFF-AAF4-E75D14AF9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824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98682-BBDE-4361-9049-80966A2F699B}"/>
              </a:ext>
            </a:extLst>
          </p:cNvPr>
          <p:cNvSpPr txBox="1"/>
          <p:nvPr/>
        </p:nvSpPr>
        <p:spPr>
          <a:xfrm>
            <a:off x="2992647" y="4696431"/>
            <a:ext cx="4460837" cy="14465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 size = #sets x #ways x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Index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(sets)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Offset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Addr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width = tag + index + offset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916EAA-0B04-4172-BB86-F8B31767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50A68-441A-458C-A86C-B194FB428BEE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5D377AF-68BD-4021-BAE2-95841BBE1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95A3D93-4130-4EC4-811D-A4EA26DE5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8D2DD361-C952-4DF1-8DEF-BBA3CD066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1425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cache size = #sets x #ways x block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   256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8                    5                 19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(sets)        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blksize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addrsize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-index-offset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tag array size = #sets x #ways x tag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= 19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2.375 KB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7717272-1BBF-D05F-CB2C-FCB34740A52B}"/>
                  </a:ext>
                </a:extLst>
              </p14:cNvPr>
              <p14:cNvContentPartPr/>
              <p14:nvPr/>
            </p14:nvContentPartPr>
            <p14:xfrm>
              <a:off x="360360" y="5760"/>
              <a:ext cx="8644320" cy="6850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7717272-1BBF-D05F-CB2C-FCB34740A5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1000" y="-3600"/>
                <a:ext cx="8663040" cy="686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7263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338EA95-391C-5990-520A-D6D574A70BF6}"/>
                  </a:ext>
                </a:extLst>
              </p14:cNvPr>
              <p14:cNvContentPartPr/>
              <p14:nvPr/>
            </p14:nvContentPartPr>
            <p14:xfrm>
              <a:off x="4462920" y="2484000"/>
              <a:ext cx="1829880" cy="3204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338EA95-391C-5990-520A-D6D574A70BF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53560" y="2474640"/>
                <a:ext cx="1848600" cy="322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5949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7A4FE69-501C-E19A-E94E-023D56F2B876}"/>
                  </a:ext>
                </a:extLst>
              </p14:cNvPr>
              <p14:cNvContentPartPr/>
              <p14:nvPr/>
            </p14:nvContentPartPr>
            <p14:xfrm>
              <a:off x="176760" y="14400"/>
              <a:ext cx="8680680" cy="6445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7A4FE69-501C-E19A-E94E-023D56F2B8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7400" y="5040"/>
                <a:ext cx="8699400" cy="6463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1AD255-7B97-47EA-9A78-0A76856A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39D1D-EE9A-47E4-8643-1E8799E7F2F9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24AB30FF-7C9C-454B-9A73-C1708C845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58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Hierarchies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FAB76680-90E8-432E-919A-477F46FA1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BF3F2F-AE6B-4493-98E6-45FD014A0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069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and instructions are stored on DRAM chips –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a technology that has high bit density, but relatively poor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latency – an access to data in memory can take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300 cycles today!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some data is stored on the processor in a structure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the cache – caches employ SRAM technology,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faster, but has lower bit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Internet browsers also cache web pages – same concept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B8B128-7DEF-F746-5C2F-CAF4ACFE261F}"/>
                  </a:ext>
                </a:extLst>
              </p14:cNvPr>
              <p14:cNvContentPartPr/>
              <p14:nvPr/>
            </p14:nvContentPartPr>
            <p14:xfrm>
              <a:off x="978840" y="79560"/>
              <a:ext cx="8076240" cy="5340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B8B128-7DEF-F746-5C2F-CAF4ACFE26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9480" y="70200"/>
                <a:ext cx="8094960" cy="5359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C9F0B1A-4D12-44BC-A69F-8F453CDB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D17CF-FCDC-4E01-BB9E-983771769176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2B250265-CAE2-4468-86C5-EB8424EF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84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E8E0F85-A9EE-45AC-8E92-1A00204F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5A2C98AE-2643-4364-B4B3-6DE1BBFBE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3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you go further, capacity and latency increase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90E2C33-F417-4D3E-95BD-CC940155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1143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cycle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B8CCE45-9F44-4DC8-BFF3-AAA006E4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200400"/>
            <a:ext cx="12954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L1 data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cycles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5072A2D3-AB2F-4A0D-90D2-2E31F57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971800"/>
            <a:ext cx="1676400" cy="1905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L2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2MB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15 cycles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42258DBF-7EC0-459A-9411-7F86FB33D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828800" cy="2590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16GB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300 cycles</a:t>
            </a:r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CB2B4AEC-EE60-443B-9ABE-E6659DBE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905000" cy="3657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10M cycles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F91ACB-4ED9-F9D1-F16C-7323F64174F1}"/>
                  </a:ext>
                </a:extLst>
              </p14:cNvPr>
              <p14:cNvContentPartPr/>
              <p14:nvPr/>
            </p14:nvContentPartPr>
            <p14:xfrm>
              <a:off x="60480" y="1677240"/>
              <a:ext cx="8991720" cy="4697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F91ACB-4ED9-F9D1-F16C-7323F64174F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120" y="1667880"/>
                <a:ext cx="9010440" cy="471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540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Locality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EE561ECD-B1F9-4034-BB9C-F41473BA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9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Why do caches work?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Temporal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use it again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Spatial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access its neighbors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hierarchy: average access time for data = 300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32KB 1-cycle L1 cache that has a hit rate of 95%: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average access time = 0.95 x 1 + 0.05 x (301)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= 16 cycles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2EB6D4B-5DE8-0949-2D17-E4D6473AEC97}"/>
                  </a:ext>
                </a:extLst>
              </p14:cNvPr>
              <p14:cNvContentPartPr/>
              <p14:nvPr/>
            </p14:nvContentPartPr>
            <p14:xfrm>
              <a:off x="331200" y="21600"/>
              <a:ext cx="8783640" cy="6658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2EB6D4B-5DE8-0949-2D17-E4D6473AEC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1840" y="12240"/>
                <a:ext cx="8802360" cy="6677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E97E9F-ECD4-0C33-1BE4-171C32DA85A4}"/>
                  </a:ext>
                </a:extLst>
              </p14:cNvPr>
              <p14:cNvContentPartPr/>
              <p14:nvPr/>
            </p14:nvContentPartPr>
            <p14:xfrm>
              <a:off x="340920" y="125640"/>
              <a:ext cx="8940240" cy="6384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E97E9F-ECD4-0C33-1BE4-171C32DA85A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1560" y="116280"/>
                <a:ext cx="8958960" cy="640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2141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32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37249</TotalTime>
  <Words>940</Words>
  <Application>Microsoft Office PowerPoint</Application>
  <PresentationFormat>On-screen Show (4:3)</PresentationFormat>
  <Paragraphs>274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207</cp:revision>
  <dcterms:created xsi:type="dcterms:W3CDTF">2002-09-20T18:19:18Z</dcterms:created>
  <dcterms:modified xsi:type="dcterms:W3CDTF">2024-04-02T18:04:38Z</dcterms:modified>
</cp:coreProperties>
</file>