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46" r:id="rId3"/>
    <p:sldId id="448" r:id="rId4"/>
    <p:sldId id="441" r:id="rId5"/>
    <p:sldId id="431" r:id="rId6"/>
    <p:sldId id="432" r:id="rId7"/>
    <p:sldId id="433" r:id="rId8"/>
    <p:sldId id="44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4E982-6F4A-49B4-A2FF-FE6A49D1BE41}" v="1" dt="2024-04-02T12:05:38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5694E982-6F4A-49B4-A2FF-FE6A49D1BE41}"/>
    <pc:docChg chg="addSld delSld modSld">
      <pc:chgData name="Rajeev Balasubramonian" userId="d1fdae7ed13c9a74" providerId="LiveId" clId="{5694E982-6F4A-49B4-A2FF-FE6A49D1BE41}" dt="2024-04-02T12:09:15.680" v="71" actId="20577"/>
      <pc:docMkLst>
        <pc:docMk/>
      </pc:docMkLst>
      <pc:sldChg chg="modSp mod">
        <pc:chgData name="Rajeev Balasubramonian" userId="d1fdae7ed13c9a74" providerId="LiveId" clId="{5694E982-6F4A-49B4-A2FF-FE6A49D1BE41}" dt="2024-04-02T12:09:15.680" v="71" actId="20577"/>
        <pc:sldMkLst>
          <pc:docMk/>
          <pc:sldMk cId="0" sldId="402"/>
        </pc:sldMkLst>
        <pc:spChg chg="mod">
          <ac:chgData name="Rajeev Balasubramonian" userId="d1fdae7ed13c9a74" providerId="LiveId" clId="{5694E982-6F4A-49B4-A2FF-FE6A49D1BE41}" dt="2024-04-02T12:08:52.005" v="25" actId="20577"/>
          <ac:spMkLst>
            <pc:docMk/>
            <pc:sldMk cId="0" sldId="402"/>
            <ac:spMk id="3075" creationId="{9D990537-0872-4651-B74A-F5315B88D172}"/>
          </ac:spMkLst>
        </pc:spChg>
        <pc:spChg chg="mod">
          <ac:chgData name="Rajeev Balasubramonian" userId="d1fdae7ed13c9a74" providerId="LiveId" clId="{5694E982-6F4A-49B4-A2FF-FE6A49D1BE41}" dt="2024-04-02T12:09:15.680" v="71" actId="20577"/>
          <ac:spMkLst>
            <pc:docMk/>
            <pc:sldMk cId="0" sldId="402"/>
            <ac:spMk id="3077" creationId="{4A54D28D-A0CD-43A8-A1F5-222E3F949692}"/>
          </ac:spMkLst>
        </pc:spChg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0" sldId="431"/>
        </pc:sldMkLst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0" sldId="432"/>
        </pc:sldMkLst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0" sldId="433"/>
        </pc:sldMkLst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0" sldId="441"/>
        </pc:sldMkLst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1972630973" sldId="446"/>
        </pc:sldMkLst>
      </pc:sldChg>
      <pc:sldChg chg="add">
        <pc:chgData name="Rajeev Balasubramonian" userId="d1fdae7ed13c9a74" providerId="LiveId" clId="{5694E982-6F4A-49B4-A2FF-FE6A49D1BE41}" dt="2024-04-02T12:05:38.866" v="0"/>
        <pc:sldMkLst>
          <pc:docMk/>
          <pc:sldMk cId="2225949507" sldId="448"/>
        </pc:sldMkLst>
      </pc:sldChg>
      <pc:sldChg chg="del">
        <pc:chgData name="Rajeev Balasubramonian" userId="d1fdae7ed13c9a74" providerId="LiveId" clId="{5694E982-6F4A-49B4-A2FF-FE6A49D1BE41}" dt="2024-04-02T12:08:12.836" v="2" actId="2696"/>
        <pc:sldMkLst>
          <pc:docMk/>
          <pc:sldMk cId="0" sldId="461"/>
        </pc:sldMkLst>
      </pc:sldChg>
      <pc:sldChg chg="del">
        <pc:chgData name="Rajeev Balasubramonian" userId="d1fdae7ed13c9a74" providerId="LiveId" clId="{5694E982-6F4A-49B4-A2FF-FE6A49D1BE41}" dt="2024-04-02T12:08:14.260" v="3" actId="2696"/>
        <pc:sldMkLst>
          <pc:docMk/>
          <pc:sldMk cId="0" sldId="462"/>
        </pc:sldMkLst>
      </pc:sldChg>
      <pc:sldChg chg="del">
        <pc:chgData name="Rajeev Balasubramonian" userId="d1fdae7ed13c9a74" providerId="LiveId" clId="{5694E982-6F4A-49B4-A2FF-FE6A49D1BE41}" dt="2024-04-02T12:08:15.454" v="4" actId="2696"/>
        <pc:sldMkLst>
          <pc:docMk/>
          <pc:sldMk cId="1028860465" sldId="465"/>
        </pc:sldMkLst>
      </pc:sldChg>
      <pc:sldChg chg="del">
        <pc:chgData name="Rajeev Balasubramonian" userId="d1fdae7ed13c9a74" providerId="LiveId" clId="{5694E982-6F4A-49B4-A2FF-FE6A49D1BE41}" dt="2024-04-02T12:08:16.758" v="5" actId="2696"/>
        <pc:sldMkLst>
          <pc:docMk/>
          <pc:sldMk cId="1916327707" sldId="466"/>
        </pc:sldMkLst>
      </pc:sldChg>
      <pc:sldChg chg="del">
        <pc:chgData name="Rajeev Balasubramonian" userId="d1fdae7ed13c9a74" providerId="LiveId" clId="{5694E982-6F4A-49B4-A2FF-FE6A49D1BE41}" dt="2024-04-02T12:08:10.903" v="1" actId="2696"/>
        <pc:sldMkLst>
          <pc:docMk/>
          <pc:sldMk cId="2513195815" sldId="4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4673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Out-of-Order,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7965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 of order processors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intro and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4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36935</TotalTime>
  <Words>935</Words>
  <Application>Microsoft Office PowerPoint</Application>
  <PresentationFormat>On-screen Show (4:3)</PresentationFormat>
  <Paragraphs>271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2024-04-02T12:09:21Z</dcterms:modified>
</cp:coreProperties>
</file>