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402" r:id="rId5"/>
    <p:sldId id="443" r:id="rId6"/>
    <p:sldId id="421" r:id="rId7"/>
    <p:sldId id="447" r:id="rId8"/>
    <p:sldId id="444" r:id="rId9"/>
    <p:sldId id="422" r:id="rId10"/>
    <p:sldId id="446" r:id="rId11"/>
    <p:sldId id="448" r:id="rId12"/>
    <p:sldId id="441" r:id="rId13"/>
    <p:sldId id="431" r:id="rId14"/>
    <p:sldId id="432" r:id="rId15"/>
    <p:sldId id="43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800000"/>
    <a:srgbClr val="990000"/>
    <a:srgbClr val="FF9900"/>
    <a:srgbClr val="FFFF00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636E8-0F32-41A8-BF51-37811D679A43}" v="3" dt="2024-03-28T18:03:25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8CB636E8-0F32-41A8-BF51-37811D679A43}"/>
    <pc:docChg chg="addSld modSld">
      <pc:chgData name="Rajeev Balasubramonian" userId="d1fdae7ed13c9a74" providerId="LiveId" clId="{8CB636E8-0F32-41A8-BF51-37811D679A43}" dt="2024-03-28T18:03:25.911" v="2"/>
      <pc:docMkLst>
        <pc:docMk/>
      </pc:docMkLst>
      <pc:sldChg chg="addSp">
        <pc:chgData name="Rajeev Balasubramonian" userId="d1fdae7ed13c9a74" providerId="LiveId" clId="{8CB636E8-0F32-41A8-BF51-37811D679A43}" dt="2024-03-28T18:03:25.911" v="2"/>
        <pc:sldMkLst>
          <pc:docMk/>
          <pc:sldMk cId="0" sldId="402"/>
        </pc:sldMkLst>
        <pc:inkChg chg="add">
          <ac:chgData name="Rajeev Balasubramonian" userId="d1fdae7ed13c9a74" providerId="LiveId" clId="{8CB636E8-0F32-41A8-BF51-37811D679A43}" dt="2024-03-28T18:03:25.911" v="2"/>
          <ac:inkMkLst>
            <pc:docMk/>
            <pc:sldMk cId="0" sldId="402"/>
            <ac:inkMk id="2" creationId="{A10E7865-AA9D-3FB1-DEE1-B5D62482AB66}"/>
          </ac:inkMkLst>
        </pc:inkChg>
      </pc:sldChg>
      <pc:sldChg chg="addSp">
        <pc:chgData name="Rajeev Balasubramonian" userId="d1fdae7ed13c9a74" providerId="LiveId" clId="{8CB636E8-0F32-41A8-BF51-37811D679A43}" dt="2024-03-28T18:03:25.911" v="2"/>
        <pc:sldMkLst>
          <pc:docMk/>
          <pc:sldMk cId="0" sldId="421"/>
        </pc:sldMkLst>
        <pc:inkChg chg="add">
          <ac:chgData name="Rajeev Balasubramonian" userId="d1fdae7ed13c9a74" providerId="LiveId" clId="{8CB636E8-0F32-41A8-BF51-37811D679A43}" dt="2024-03-28T18:03:25.911" v="2"/>
          <ac:inkMkLst>
            <pc:docMk/>
            <pc:sldMk cId="0" sldId="421"/>
            <ac:inkMk id="2" creationId="{F7FF075C-E532-EEB5-4512-849AF5EF1EDA}"/>
          </ac:inkMkLst>
        </pc:inkChg>
      </pc:sldChg>
      <pc:sldChg chg="addSp">
        <pc:chgData name="Rajeev Balasubramonian" userId="d1fdae7ed13c9a74" providerId="LiveId" clId="{8CB636E8-0F32-41A8-BF51-37811D679A43}" dt="2024-03-28T18:03:25.911" v="2"/>
        <pc:sldMkLst>
          <pc:docMk/>
          <pc:sldMk cId="0" sldId="422"/>
        </pc:sldMkLst>
        <pc:inkChg chg="add">
          <ac:chgData name="Rajeev Balasubramonian" userId="d1fdae7ed13c9a74" providerId="LiveId" clId="{8CB636E8-0F32-41A8-BF51-37811D679A43}" dt="2024-03-28T18:03:25.911" v="2"/>
          <ac:inkMkLst>
            <pc:docMk/>
            <pc:sldMk cId="0" sldId="422"/>
            <ac:inkMk id="2" creationId="{2D2628F3-B34F-B2E9-192B-3B82D1BC1DC8}"/>
          </ac:inkMkLst>
        </pc:inkChg>
      </pc:sldChg>
      <pc:sldChg chg="addSp">
        <pc:chgData name="Rajeev Balasubramonian" userId="d1fdae7ed13c9a74" providerId="LiveId" clId="{8CB636E8-0F32-41A8-BF51-37811D679A43}" dt="2024-03-28T18:03:25.911" v="2"/>
        <pc:sldMkLst>
          <pc:docMk/>
          <pc:sldMk cId="0" sldId="443"/>
        </pc:sldMkLst>
        <pc:inkChg chg="add">
          <ac:chgData name="Rajeev Balasubramonian" userId="d1fdae7ed13c9a74" providerId="LiveId" clId="{8CB636E8-0F32-41A8-BF51-37811D679A43}" dt="2024-03-28T18:03:25.911" v="2"/>
          <ac:inkMkLst>
            <pc:docMk/>
            <pc:sldMk cId="0" sldId="443"/>
            <ac:inkMk id="2" creationId="{4EC4A4F3-D98A-E371-BA8C-3556BD7F54E0}"/>
          </ac:inkMkLst>
        </pc:inkChg>
      </pc:sldChg>
      <pc:sldChg chg="addSp add">
        <pc:chgData name="Rajeev Balasubramonian" userId="d1fdae7ed13c9a74" providerId="LiveId" clId="{8CB636E8-0F32-41A8-BF51-37811D679A43}" dt="2024-03-28T18:03:25.911" v="2"/>
        <pc:sldMkLst>
          <pc:docMk/>
          <pc:sldMk cId="2887034040" sldId="447"/>
        </pc:sldMkLst>
        <pc:inkChg chg="add">
          <ac:chgData name="Rajeev Balasubramonian" userId="d1fdae7ed13c9a74" providerId="LiveId" clId="{8CB636E8-0F32-41A8-BF51-37811D679A43}" dt="2024-03-28T18:03:25.911" v="2"/>
          <ac:inkMkLst>
            <pc:docMk/>
            <pc:sldMk cId="2887034040" sldId="447"/>
            <ac:inkMk id="2" creationId="{956121B9-5A79-8366-0F79-4CE32EA05899}"/>
          </ac:inkMkLst>
        </pc:inkChg>
      </pc:sldChg>
      <pc:sldChg chg="add">
        <pc:chgData name="Rajeev Balasubramonian" userId="d1fdae7ed13c9a74" providerId="LiveId" clId="{8CB636E8-0F32-41A8-BF51-37811D679A43}" dt="2024-03-28T12:48:19.313" v="1"/>
        <pc:sldMkLst>
          <pc:docMk/>
          <pc:sldMk cId="2225949507" sldId="448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8T16:47:45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14440 4459 340 0,'-1'-3'110'0,"1"3"143"0,0-2-35 0,1-3-14 0,-1 2-25 0,-1-3-42 0,1 1-11 0,0 2-9 0,1 0-2 0,-1-4 1 0,-1 0-6 0,-4-3-23 0,-6 7-21 0,-13 0-27 15,-9 7-11-15,-19 8-16 16,-13 3 3-16,-18 14-10 16,-7 5-2-16,3 17-4 15,5 7-2-15,22 19 1 16,10 12 2-16,17 12 6 15,12 4 1-15,21-2-2 16,5-5-3-16,20-20-2 16,11-8-2-16,13-15 2 15,5-12 0-15,9-15-2 0,6-9 2 16,7-19-2 0,3-11-3-16,-6-21-17 15,-6-7-10-15,-8-11-4 0,-10-4 3 16,-12 0 22-1,-7 4 12-15,-15 15 12 0,-6 8 2 0,-15 23 7 32,-7 10-2-32,-4 27-4 15,1 10-4-15,-1 16-12 0,9 8-2 16,8 2-3-16,6-3 0 16,19-18-1-16,10-10 3 15,16-26 4-15,4-12 3 16,14-19 25-16,1-12 18 0,-3-10 28 15,-7-3 12 1,-20-7-1-16,-10-1-6 16,-25-5-28-16,-7 2-10 0,-26 3-19 0,-7 9-18 15,-22 7-43 1,-6 9-33-16,-5 27-66 16,3 11-51-16,13 16-139 0,5 3-108 15,27 8 232-15</inkml:trace>
  <inkml:trace contextRef="#ctx0" brushRef="#br0" timeOffset="482.77">15021 5102 852 0,'44'-1'109'0,"-5"10"107"16,-7 2-30-16,-8 8-40 0,-10 5-38 0,-6 1-60 0,-7-2-22 0,3 1-14 0,-4-11-3 0,6-10 16 0,-1-3 13 0,6-19 21 0,1-2 15 16,2-7 4-16,-3-8-3 15,2 0-4-15,1 1-11 0,8 3-22 16,4 7-12-16,2 11-23 16,5 3-6-16,2 25-7 15,4 14-3-15,-2 29 2 16,-1 8 3-1,0 0 3-15,-6-10 1 16,11-19 3-16,-3-15 1 16,5-25 7-16,-1-11 10 15,-1-25 28-15,5-6 10 0,-5-20 24 16,-2-8 1 0,-4-22-15-16,-6-8-5 15,-12-8-19-15,-5 1-8 0,-4 26-12 16,-3 13 2-16,1 35-11 15,-2 19-3-15,-4 33 0 16,-5 22-7-16,2 30-2 16,1 22 1-16,7 24-5 15,1 13-2-15,7 2-69 0,3-3-63 0,7-13-198 16,1-11-191 0,-2-16 288-1</inkml:trace>
  <inkml:trace contextRef="#ctx0" brushRef="#br0" timeOffset="983.93">15966 5205 1262 0,'12'-51'166'0,"6"9"93"0,12 15-25 0,3 6-8 0,16 15-66 0,11 6-42 16,-3 8-43-16,1 8-16 0,-12 6-27 0,-10 3-2 0,-9 13-23 0,-8 6-3 0,-15 10-11 0,-4-1-13 0,-3 6-17 16,-8-11-5-16,0-10 4 15,6-11 10-15,5-24 17 16,4-11 6-16,8-22 4 0,2-15 1 16,13-20 4-16,6-3 5 15,8 2 18 1,10 6 7-16,-2 19 11 15,-3 9-2-15,-4 18-13 16,-6 11-7-16,-7 13-12 16,-9 7-1-16,-10 21-6 0,-10 7 0 15,0 14-1 1,-2 1 3-16,15-10-3 0,11-6-2 16,18-18 0-16,9-7-2 0,10-18 3 15,-6-10 4 1,-3-9 13-16,-1-4 9 0,-21-3 16 15,-3-2 1-15,-19 2 8 16,-8-2-13-16,-23 0-21 16,-8 2-14-16,-20 3-57 15,-1 6-25-15,-12 2-75 16,4 6-56-16,19 3-293 16,12-1 298-16</inkml:trace>
  <inkml:trace contextRef="#ctx0" brushRef="#br0" timeOffset="1183.3">17403 4577 1909 0,'14'31'178'0,"-4"9"13"0,-6 14-26 0,-4 28-76 0,-3 14-23 0,-6 6-44 0,2-1-12 0,1-11-25 0,5-10-35 16,2-10-133-16,7-9-92 0,3-15 138 16</inkml:trace>
  <inkml:trace contextRef="#ctx0" brushRef="#br0" timeOffset="1698.71">18544 4435 1176 0,'0'-19'365'0,"1"6"-206"0,-2 1 212 0,-3 13-208 0,-5 12 15 0,-7 19-78 0,-3 15-31 0,2 25-31 0,-2 14-15 0,0 30-5 15,-5 12-12-15,2 12-7 16,-3-2-9-16,8-15-73 16,6-10-69-16,14-18-240 15,2-20 215-15</inkml:trace>
  <inkml:trace contextRef="#ctx0" brushRef="#br0" timeOffset="1915.15">18703 4282 1932 0,'24'-6'130'0,"-4"7"68"0,-4 18-45 0,-11 24-4 15,-1 14-43-15,-10 21-44 0,1 9-14 0,-9 16-26 0,-3 9-7 16,3-2-22-16,-2 0-38 0,6-9-174 15,2-12-101-15,1-14 153 16</inkml:trace>
  <inkml:trace contextRef="#ctx0" brushRef="#br0" timeOffset="2099.42">18403 4859 2056 0,'2'5'95'0,"9"0"32"16,3 6-45-16,8-5-5 0,5 0-31 0,1-6-43 0,7 0-22 0,8 0-103 0,17 11-67 0,15 5-367 16,11 13 319-16</inkml:trace>
  <inkml:trace contextRef="#ctx0" brushRef="#br0" timeOffset="2464.75">19296 5115 1426 0,'5'-18'150'0,"-7"-10"166"0,-7-7-70 0,-10-4-26 0,-10-7-57 0,-2 15-109 0,-10 2-27 0,-3 26-35 16,1 19-8-16,-4 25-8 15,4 11 0-15,16 3 5 16,8-1 5-1,24-12 4-15,11-7 3 0,11-16 6 16,8-7 5-16,1-12 16 16,-1-6 8-1,1-11 27-15,0-5 10 16,-9-2 7-16,-2 2-4 16,-8 11-29-16,-1 8-14 0,-11 17-19 15,-5 7-5-15,0 13 1 16,-2 6-1-16,2-1-10 15,2-4-13-15,15-12-51 16,10-8-35-16,14-17-49 16,7-9-38-16,4-13-112 15,-2-2-143-15,-1-11 251 16</inkml:trace>
  <inkml:trace contextRef="#ctx0" brushRef="#br0" timeOffset="3275.97">19593 4853 1194 0,'-7'2'156'0,"9"4"157"0,3 3-66 0,12 2-36 0,13 4-36 16,-2-12-53-16,12 1-22 0,6 0-40 0,-5-4-13 0,9 11-22 0,-14 1-11 16,-12 1-7-16,-10 1 0 15,-15 11-2-15,-12 0-1 16,-14 15 1-16,-9 7-2 15,-7 7-3 1,2-2 0-16,11-2-8 0,10-6-3 0,20-6-8 16,6-3-2-1,21-10-21-15,8-6-27 0,17-12-85 16,1-7-52-16,22-13-89 16,3-11-26-16,19-3-14 15,2-1 1-15,0-8 35 16,-1 4 55-16,-16-6 202 15,-3 4 127-15,-9-3 236 0,-14 3 59 0,-18 8 10 16,-13 3-26-16,-23 4-73 31,-11 5-43-31,-23 7-92 16,-15 12-48-16,-12 11-80 16,-5 12-17-16,-4 12-12 15,11 5-2-15,14 3-3 16,10-6-4-16,29-15-10 0,5-11 0 15,18-16 1 1,13-3 5-16,12-16 13 0,5-2 3 0,6-12 17 31,2 3 6-31,-10-4 21 0,0 4-3 0,-6 3-6 16,-6 5-5 0,-14 9-24-1,-7 8-2-15,-13 7-12 0,-2 6-3 0,-12 12-1 16,-4 2 0-16,-4 8 4 15,-1-1 1-15,8-6 0 16,6-2-3 0,13-20 1-16,4-1-1 0,12-7 4 15,4-4 4-15,13-8 1 16,5 0 0 0,12-2 0-16,2 4-1 0,6 9 0 15,-10 6-4-15,-1 7 0 16,-4 5 0-16,-7 7-15 15,-2 2-19-15,-14-3-76 16,-4 6-19-16,-21-5 10 16,-10-1 23-16,-7-8 77 15,-8-4 23-15,3-8 11 16,1-7 10-16,15-8 0 0,6 0-5 16,14-5-12-1,13-1-18-15,17-2-65 0,13-12-49 16,19 2-166-1,15 6-135-15,5-2 235 16</inkml:trace>
  <inkml:trace contextRef="#ctx0" brushRef="#br0" timeOffset="3813.73">22040 4905 699 0,'22'9'265'0,"-7"1"227"0,-22 7-126 0,-16 1-46 0,-14 4-110 0,-14-3-57 0,-1 1-85 0,0-6-38 0,13 5-37 16,4 3-6-16,17 2-52 15,6 3-30-15,13-5-41 16,12-8-7-16,12-8 45 16,12-6 34-16,4-9 60 15,0-12 20-15,4-10 38 16,-4-15 17-16,-6-17 19 16,0-10 3-16,-2-23-8 15,-6-8-3-15,-5-24-13 16,-6-6-8-16,-1 8-22 15,-2 13-11-15,-2 46-3 16,-1 20-1-16,-17 52-9 0,-7 25-4 16,-14 31-16-16,-6 21-5 15,3 22 8 1,4 8-2-16,16-8-14 16,11-7-6-16,24-23-3 15,15-13 3-15,23-21 9 16,6-15 11-16,4-12 6 15,-4-13 3-15,-11-21 19 0,0-7 0 16,-4-16-3-16,-1-7-3 16,-8 12-15-16,-1 7-5 15,-19 32-10-15,-7 11-5 16,-8 24-20-16,-4 4-4 0,6 5 8 16,-1 2-5-1,-1-2 24-15,-1 0 9 0,-6-3 5 16,-6-4 13-16,-16-9 11 15,-7-1 2 1,-14-13-5-16,-9-4-17 0,-6-9-96 16,-8-4-66-1,-31-16 78-15</inkml:trace>
  <inkml:trace contextRef="#ctx0" brushRef="#br0" timeOffset="6402.14">14224 6728 756 0,'10'-3'90'15,"1"4"86"-15,-5 4 2 0,-1 17-19 0,-2 5-25 0,-3 16-56 0,-5 4-24 0,-4 7-32 16,7 2-8-16,-6-7-8 16,7 0-3-16,-1-11-2 15,-1-5-13-15,1-12-106 16,-4-4-118-16,4-17 127 15</inkml:trace>
  <inkml:trace contextRef="#ctx0" brushRef="#br0" timeOffset="6838.93">14199 6362 924 0,'0'3'102'15,"-6"2"110"-15,-9 4-40 0,-11 10 9 0,-6 8-35 0,-7 11-51 0,-2 8-21 16,1 7-27 0,-6 7-10-16,7 13-22 0,1 9-8 15,14 14-9-15,6 11-4 16,18 2-1-16,12-5 0 15,18-23-3-15,13-18-1 16,12-27-1-16,10-12 1 0,9-16 3 16,-2-15 5-16,-2-15 11 15,-7-8 8-15,-16-23 13 16,-3-12-1-16,-12-25 2 16,-7-11 6-16,-11-9 17 15,-6 1 13-15,-13 0 11 16,-10 3-7-16,-17 5-30 15,-6 5-13-15,-14 24-27 16,-3 17-14-16,-18 40-26 0,-4 22-13 16,-8 35-45-1,1 7-30-15,13 14-178 16,16 2 179-16</inkml:trace>
  <inkml:trace contextRef="#ctx0" brushRef="#br0" timeOffset="7373.22">15439 6667 1145 0,'8'-7'140'0,"-5"1"103"0,2 6-4 0,1 8-87 0,2 4-31 0,3 15-62 0,-2 5-20 0,-2 18-18 0,-3 9-10 0,-4 5-5 16,0 6-2 0,-7 1-55-16,-4-7-60 0,-4-13-235 15,1-9 196-15</inkml:trace>
  <inkml:trace contextRef="#ctx0" brushRef="#br0" timeOffset="7672.49">15174 6496 1212 0,'8'-22'129'0,"4"5"122"0,14 7-97 0,2 7 13 0,19 3-36 0,7 6-25 0,20 9-49 16,5 4-9-16,-2 12-16 0,-7 5-8 16,-10 13-7-16,-11 5-6 15,-16 1 1-15,-10 7 3 16,-23 2-1-16,-12 7 2 16,-25 5-1-16,-4 3-3 15,-18-5-2-15,-11-8-16 16,-7-14-53-16,-2-19-26 15,14-20-68-15,13-8-49 16,27-26-118-16,14-10-198 0,27-25 293 16</inkml:trace>
  <inkml:trace contextRef="#ctx0" brushRef="#br0" timeOffset="7972.96">16135 6878 1098 0,'9'20'117'0,"-9"9"82"0,-11 4-23 15,-8 8-38-15,-1 5-40 0,7-5-33 16,10-2-18-16,15-15-27 16,14-9 4-16,15-18 0 15,8-17 13-15,-2-12 26 0,-6-9 7 16,-11-8 1-16,-5 0-1 15,-11 4 1-15,-6 2 0 16,-19 5 0-16,-11 4-19 16,-13 4-30-16,-9 6-20 0,-8 13-47 15,-8 9-38-15,10 12-132 16,-1 4-231-16,13 7 256 16</inkml:trace>
  <inkml:trace contextRef="#ctx0" brushRef="#br0" timeOffset="8773.66">17507 6930 1089 0,'2'1'107'16,"2"7"78"-16,-4 5-22 0,-3 11-13 0,-1 9-52 0,-9 11-63 0,0 6-14 0,-4 10-11 0,-4-8-2 16,7-9-1-1,5-10 1-15,7-19 10 16,4-9 12-16,7-11 13 15,5-12 5-15,9-15-2 16,0-11 1-16,6-13-11 16,7 2-4-16,2-2-11 15,-5 7-11-15,2 18-6 0,-10 7-2 16,-6 22-3-16,1 4-3 16,-6 23 1-1,1 3 2-15,-3 4 2 0,-2-2 1 16,4-7-1-16,6-2-1 15,9-18 0-15,2-5 2 16,4-13 3-16,3-6 0 16,-10-2 2-16,-1-1 2 0,-6 5 3 15,-7 2 0 1,-3 6 1-16,-9 12 0 16,-2 0-8-16,-4 12-3 15,0 18-3-15,4 6-4 16,15 1-1-16,9-6 1 15,23-16 1-15,7-11 1 16,9-12 6-16,-3-9 19 0,-9-7 6 16,-10 1 10-1,-16-3 22-15,-13 1-1 0,-10 6 19 16,-5-4-9-16,-19 1-25 16,-2 6-19-16,-23 8-35 15,-8 8-8-15,-4 6-59 0,-1 5-61 16,21-9-317-16,12-10 274 15</inkml:trace>
  <inkml:trace contextRef="#ctx0" brushRef="#br0" timeOffset="8975.94">18572 6356 1353 0,'14'5'166'0,"-1"13"280"16,1 9-334-16,-6 17-16 0,-8 13-1 0,0 9-42 0,-2 5-11 0,-1 7-22 16,3 1-11-16,-3-2-52 15,3-5-70-15,3-1-339 16,2-4 277-16</inkml:trace>
  <inkml:trace contextRef="#ctx0" brushRef="#br0" timeOffset="9511.99">18476 6741 1629 0,'16'-11'103'0,"-2"-4"32"0,2 1 16 0,6-6-29 0,0-1-25 0,9-9-29 0,7 2-9 0,9-4-13 16,1-1-13-16,7 8-8 16,-1 6-5-16,-5 11-11 15,-8 11 4-15,-15 24-11 16,-5 13-3-16,-13 19 0 16,-2 9 1-16,-7 8 0 15,-7-2 2-15,4 0-1 16,4-11 0-16,4-20-2 0,10-7 0 15,-3-26 0 1,1-7 2-16,4-16 5 0,-3-11 2 0,7-12 4 16,-4-6 1-16,0-6-4 15,0 6-1-15,-1 10-6 16,-7 12-3 0,2 20-4-16,-2 12 0 15,-2 28 0-15,5 4 2 0,-3 8 2 16,5-2 1-16,4-15 0 15,8-10-1-15,2-14 3 16,6-11 3-16,-1-11 3 16,1-3 2-16,-3-8 0 15,-3 3-1-15,-10 2-2 16,0 7-2-16,-12 6-4 16,1 5-1-1,-9 9-3-15,0-1-15 0,3-7-110 16,6-1-78-16,7-26 101 15</inkml:trace>
  <inkml:trace contextRef="#ctx0" brushRef="#br0" timeOffset="9712">19443 6485 1688 0,'-30'-1'116'0,"-5"-3"80"0,2-3-113 0,8-6-41 0,6-3-23 0,11-8-41 0,8 1-38 16,8 5-85-16,8 6-41 0,9 12-145 16,6 16 176-16</inkml:trace>
  <inkml:trace contextRef="#ctx0" brushRef="#br0" timeOffset="10110.64">19533 6720 1064 0,'9'55'200'0,"-1"-6"155"0,0-5-147 0,0-6-55 0,0-11-70 0,1-2-26 0,7-11-5 16,-3-1-1-16,10-2-23 0,4-6-8 16,0 3-15-1,1-4-1-15,5 6-3 16,-6 3 0-16,10-4 0 16,-6-3 1-16,4-6-1 15,3-3 1-15,0-13 1 16,6-3 1-16,1 4 2 15,-3 2 8-15,-5 16 12 0,-4 16 3 16,-10 27-4-16,-3 19-7 16,-9 18-9-16,-5 1-5 15,1 4-4-15,-4-1-17 16,-3 1-30-16,-6 4-4 16,-15-6-22-16,-7-5-5 15,-18-6 16-15,-9-8 8 0,-13-14 40 16,-6-9 40-16,-11-25 60 15,-1-9 30-15,3-20 22 16,13-7-19 0,31-16-63-16,18-10-39 0,45-4-32 15,15-10-6-15,31-14 6 16,17 2 2-16,15-15-18 0,12 2-58 16,12 3 58-1</inkml:trace>
  <inkml:trace contextRef="#ctx0" brushRef="#br0" timeOffset="12693.68">21737 6523 689 0,'-13'-5'118'0,"7"1"111"0,4 4-8 0,-7-5-26 0,4 5-27 0,-9-3-42 0,-7-13-8 0,-4 11-28 16,0 4-7-16,-10 5-19 15,-11 10-17-15,4 10-22 16,-2 9-11-16,1 13-5 16,5 9-5-16,11 11-1 31,7 1 0-31,18-3-3 0,12-2 0 15,13-13-3-15,9-10 1 16,15-20-20-16,7-8-25 16,7-16-63-16,2-15-39 0,-10-10-115 15,-6-10-95-15,-9-5 205 16</inkml:trace>
  <inkml:trace contextRef="#ctx0" brushRef="#br0" timeOffset="13139.6">21942 6499 776 0,'-2'7'190'0,"-4"-1"183"0,-7 16-97 0,-1 8-17 0,-3 11-73 0,-1 5-45 0,9 4-89 0,1 4-26 16,8 1-19-16,2 3-5 16,1-7 1-16,3-1-2 15,-3-7-1 1,3-5-6-16,-2-10-25 15,-3-7-13-15,-1-21-20 16,0 4 1-16,0-21 21 0,2-15 11 16,1-13 21-16,2-14 7 15,-4-10 3-15,1-7 7 16,-1-3 11 0,-1-4 1-16,11 13 10 0,-1 6-1 15,7 23-2-15,7 6-1 0,3 19-10 16,3 8-3-16,4 15-5 15,4 7 2-15,2 11 9 16,-2 4 1-16,-8 8 1 16,-10 1-2-16,-20 2-2 15,-8-2-1-15,-22-5 0 0,-8 0-1 16,-4-11-9-16,-6-8-17 16,9-11-47-16,0-4-30 15,10-14-126-15,9-5-119 16,18-1 188-1</inkml:trace>
  <inkml:trace contextRef="#ctx0" brushRef="#br0" timeOffset="13409.9">22589 6450 1133 0,'9'21'175'0,"-4"4"163"0,-5 11-137 0,-2 5-4 0,-7 15-80 0,-1 2-41 16,-2 7-46-16,-1-5-6 16,4-2-12-16,1-4-10 0,6-10-20 0,2-10-35 31,0-8-127-31,5-6-125 15,9-10 160-15</inkml:trace>
  <inkml:trace contextRef="#ctx0" brushRef="#br0" timeOffset="14189.74">23011 6534 524 0,'-1'-2'167'0,"1"4"108"0,0 1-4 16,0 0-18-16,0 5-56 0,-5-1-16 0,-3 0-37 16,5 1-20-16,-3-1-43 0,6-1-26 15,11-3-30 1,5 2-3-16,9-5-7 15,6 0-1-15,1-2-11 16,4 1-3-16,4 1-26 16,-3 0-26-16,-7 0-92 15,-4 1-88-15,-11 6 126 0</inkml:trace>
  <inkml:trace contextRef="#ctx0" brushRef="#br0" timeOffset="14393.49">22959 6842 1649 0,'5'0'92'0,"3"-5"42"0,5-1-20 0,7-1-25 0,-1-1-26 0,8 2-44 0,4 0-11 0,2 3-8 0,4-1 7 16,1 8-58-1,1-1-40-15,4-2-184 0,2 4 145 16</inkml:trace>
  <inkml:trace contextRef="#ctx0" brushRef="#br0" timeOffset="14703.84">23745 6231 1829 0,'5'0'11'0,"-13"2"35"0,-13 17 54 0,7 8 6 15,1 17 10-15,7 8-34 0,0 12-33 0,3 4-2 0,4-2-15 0,6 1-8 0,-3-4-16 0,6-2-5 0,-7-9-9 16,5-8-20 0,-5-9-64-16,-1-6-46 0,-2-17-250 15,9-2 229-15</inkml:trace>
  <inkml:trace contextRef="#ctx0" brushRef="#br0" timeOffset="14911.67">24008 6832 1896 0,'0'-3'-363'0,"4"-95"238"0,8 82-95 0</inkml:trace>
  <inkml:trace contextRef="#ctx0" brushRef="#br0" timeOffset="15525.53">24229 6327 439 0,'0'0'119'0,"0"0"200"15,0 2-84-15,-1 0 9 0,-6 1 4 16,6-3-48-16,-2-3-35 0,4-1-65 16,6-3-27-16,7-6-19 15,1 0-2-15,11-1 4 16,2 3 5-1,5 6-17-15,0 4-3 0,2 4-14 16,1 10-13-16,1 10-14 16,-4 2-2-16,-3 5-2 15,0 7 0-15,-16 2 0 16,-1 4 1 0,-10-1 1-16,-6-2 1 0,-10-2 2 15,-8-2 0-15,-10 5-1 16,-9-2 0-1,-8 1 2-15,3-4 1 16,-2-5 3-16,9 3 1 0,3-12 1 16,9 0 1-16,22-6-4 15,6-4 12-15,25-2 9 16,8 1 0-16,14 1 3 16,6 1-8-16,9-2-13 15,1-2-3-15,6 2-23 16,-2-3-23-16,1-3-76 15,2 0-72-15,6-8 104 0</inkml:trace>
  <inkml:trace contextRef="#ctx0" brushRef="#br0" timeOffset="18424.63">13691 8666 392 0,'-6'0'109'0,"2"-1"75"16,3 1 0 0,-5-2-16-16,6 0-39 0,0-2-25 0,4 2-26 0,4-1-9 15,10-3-15-15,2 3-2 16,4-1-14-16,4 4-8 16,1 5-10-16,-3 3-4 15,3 1-7-15,-4-2-2 0,-8 1 0 16,1-2 1-16,-17 3 5 15,-7 4 0-15,-13 9-1 16,-6-3-4-16,-11 8-8 16,-2 4-2-16,0-1-7 15,0 3 0 1,11-4 1-16,3-2 2 0,18-8 5 16,0 0 0-16,15-4 2 0,7 1 8 0,8-3 13 15,4-5 3 1,7-5 0-1,-4-3-7-15,10-11-10 16,0-2-14-16,-4-11-148 16,-1-2-203-16,-4-9 200 15</inkml:trace>
  <inkml:trace contextRef="#ctx0" brushRef="#br0" timeOffset="18957.28">13740 8125 1014 0,'-30'5'143'15,"1"3"82"-15,-10 0-39 0,1 3-29 0,-9 1-55 0,4 6-20 0,1 4-18 16,-4 5-7 0,6 17-16-16,1 11-12 0,9 19-24 15,2 10-5-15,9 10-2 16,6 3-2-16,15 0-1 16,10 3-2-16,25-10-1 15,15-8-2-15,20-8-1 16,7-10-1-16,2-13-3 15,-3-9-3-15,1-21-3 16,5-7-4-16,0-17 2 16,12-13 3-16,-5-12 8 0,-6-15 9 0,-14-18 10 15,-14-7 11 1,-22-20 5-16,1-2 0 0,-23-11 1 16,-2 0-7-16,-19-5 10 15,-9 0 16-15,-20 4 11 16,-7 3 3-16,-30 20-11 15,-11 9-20 1,-10 26-26 0,-6 14-21-16,10 24-37 0,2 19-23 15,9 21-38-15,4 12-34 16,2 12 87-16</inkml:trace>
  <inkml:trace contextRef="#ctx0" brushRef="#br0" timeOffset="20535.88">15239 8376 782 0,'6'8'153'0,"-3"3"112"0,0 6-61 0,0 7-18 0,-3 12-69 0,0 5-32 0,-3 10-49 16,-2 5-17-16,-2 9-14 15,-1 4-3 1,-5 9-13-16,-1 1-37 0,0 3-160 15,3 0 132-15</inkml:trace>
  <inkml:trace contextRef="#ctx0" brushRef="#br0" timeOffset="20823.74">15095 8595 1334 0,'0'-27'145'0,"2"-1"83"0,5-2-84 0,6-6-15 0,3-2-49 31,4-1-7-31,4 5-10 16,4 6 0-16,1 14-14 16,1 9-9-16,3 8-17 0,-6 10-9 15,-2 12-5-15,-8 2-1 16,-9 11 1-16,-3 3 0 15,-10 1-5-15,-11 1 0 0,-4-5-4 16,-2-5-2-16,0 0-48 16,-2-1-40-16,-3-6-110 15,0-4-109-15,5-7 172 16</inkml:trace>
  <inkml:trace contextRef="#ctx0" brushRef="#br0" timeOffset="21893.06">15493 8819 944 0,'25'32'118'0,"2"1"40"0,-10 5-39 0,-8-2-17 0,1-6-68 16,-7 0-18-16,2-8-7 0,-2-5 0 15,-3-7-1-15,0-9 13 16,-2 1 32-16,-2-10 13 0,0-12 26 16,3-7-2-16,2-11-9 15,6-5-4-15,1-2-6 16,3 0-2-16,5 9-13 16,-4 3-4-16,9 12-16 15,1 3-9 1,-3 5-15-16,7 5-6 15,6 3-6-15,3 2 0 16,10 3-1-16,3 3 1 0,-2-3 2 31,1-1 1-15,-9-6 19-16,-2-4 8 0,-9-3 14 0,-3-8 7 0,-9-3-8 16,-12 0 5-1,-9-2-7-15,-14 0 5 0,-7 7-14 16,0 4-13-16,0 14-16 15,4 12-15-15,-1 16-6 16,5 9-1-16,8 12 3 0,3 6 2 16,14-6 2-1,8 0-1-15,15-14-30 0,6-1-6 16,10-15-73-16,6-1-41 16,10-16-46-16,1-6-31 0,-7-13 35 15,-3-2 45-15,-14-4 81 16,-5 0 39-16,-11-1 89 31,-4 1 37-31,-14 2 72 0,-4 2 37 0,-11 2 8 31,-3 5-18-31,-8 5-57 16,1 5-25-16,-1 9-52 0,2 8-17 16,10 10-28-16,1 6-12 15,9 1-6-15,5-2 0 16,7-4 4-16,9-7 0 0,-4-6 3 15,4-5 0-15,-4-7 3 16,-1-4 1-16,-4-14 3 16,1-1 0-16,-3-17 2 15,1-2 1-15,-2-13 1 16,-3-8 1 0,1-14 4-16,-6-6 1 0,-1-2 3 15,-1 4 0-15,-6 23 5 16,6 20 2-16,1 31 1 15,-7-3-4-15,3 34-12 16,1 13-7-16,-1 34-7 0,3 9 2 16,1 13 1-1,3-6 0-15,11-12-7 16,7-14-1-16,10-24 0 16,7-9 2-16,2-18 7 0,1-8 3 15,-4-18 5-15,-2-6 1 16,0-13 6-1,-7-4 1-15,-4-2 6 0,-4 2 4 16,-10 16 4-16,-1 2 0 16,-7 18-7-16,-4 13-5 15,2 18-12 1,3 7-3-16,7 8-2 0,6 0-3 0,12-7-38 16,1-10-41-16,12-9-118 15,-2-7-80 1,4-13 146-16</inkml:trace>
  <inkml:trace contextRef="#ctx0" brushRef="#br0" timeOffset="22022.93">17005 8281 1113 0,'-26'-17'163'0,"-3"0"168"0,10 14-232 0,2 1-47 16,17 2-60-16,0 2-47 0,19 1-275 15,11 3 221-15</inkml:trace>
  <inkml:trace contextRef="#ctx0" brushRef="#br0" timeOffset="22239.38">17362 8471 1346 0,'-16'1'162'0,"-9"2"110"0,-8 5-19 0,-5 5-105 0,3 7-48 0,4 18-72 0,5 10-20 0,12 11-10 16,0-5-4-16,16-2-4 31,10-3-1-31,15-17-19 16,13-6-23-16,10-15-57 0,2-11-30 16,10-15-72-16,-7-7-75 0,3-8 170 15</inkml:trace>
  <inkml:trace contextRef="#ctx0" brushRef="#br0" timeOffset="22445.67">17668 8042 717 0,'5'-18'195'0,"-4"9"231"0,-1 14-142 0,-4 17-83 0,-6 11-34 15,13 17-60-15,-6 5-8 0,-2 18-41 0,-2 6-19 16,-8 12-20-16,7 2-11 15,4-3-7 1,-1-11 2-16,8-11-50 0,8-13-40 16,7-17-101-1,8-7-69-15,3-23 139 16</inkml:trace>
  <inkml:trace contextRef="#ctx0" brushRef="#br0" timeOffset="22639.66">17480 8433 1264 0,'38'11'62'16,"8"-3"18"-16,6 0 15 0,-2-7 1 0,-1 1-28 0,-6-5-44 0,-11-5 10 0,-1-6-141 0,-3-1 86 15</inkml:trace>
  <inkml:trace contextRef="#ctx0" brushRef="#br0" timeOffset="23338.97">18771 8356 638 0,'8'-7'148'0,"1"2"142"0,4 2-73 0,-2 3 22 0,-2 2-50 0,1 12-25 0,-9 14-54 0,6 15-25 0,-14 19-41 16,-1 7-17-16,-3 2-22 16,-1 1-1-16,2-8-10 15,4-8-32-15,6-5-85 16,-2-9-56-16,2-12 84 16</inkml:trace>
  <inkml:trace contextRef="#ctx0" brushRef="#br0" timeOffset="23638.75">18749 8292 1423 0,'3'-25'133'0,"6"0"85"0,2 3-6 0,8 5-56 0,7 1-30 0,11 5-47 0,3 1-19 0,9 9-24 0,-3 4-7 0,-7 9-12 0,-4 7 0 16,-12 5-9-16,-1 6 0 16,-12 2 2-16,-10 2 1 0,-11 4 11 15,-13-3-1-15,-11-7-17 16,2-1-11-16,-11-13-42 16,5 0-27-1,1-10-51-15,6-4-41 0,13-7-125 16,15-5-140-16,26-7 242 15</inkml:trace>
  <inkml:trace contextRef="#ctx0" brushRef="#br0" timeOffset="23955.12">19608 8337 1289 0,'4'6'170'15,"-6"0"80"-15,-12 2-9 0,-13-2-4 0,-14 2-70 0,-5 3-30 0,-6 4-37 0,-1 7-24 0,4 6-32 16,-2 4-16 0,13 13-28-16,10 4-10 0,4 5-3 15,10 4 1-15,13-7 0 16,2-4-1-16,16-6-4 15,6-6-6-15,6-12-30 16,9-2-11-16,8-13-58 16,1-8-34-1,7-5-124-15,0-8-134 16,7-10 235-16</inkml:trace>
  <inkml:trace contextRef="#ctx0" brushRef="#br0" timeOffset="24195.91">20008 8415 1218 0,'0'4'152'0,"3"0"196"0,-3 6-128 15,-3 4-13-15,-1 3-34 0,-2 7-80 0,3 3-16 0,3 7-41 16,0 4-14-16,0 0-12 0,0 5-10 15,0-7 1-15,2-1-25 0,1-16-85 16,0-4-68-16,2-8 82 16</inkml:trace>
  <inkml:trace contextRef="#ctx0" brushRef="#br0" timeOffset="24453.31">19828 8554 1376 0,'0'2'97'0,"-2"1"58"0,2 0 10 0,2-1-5 0,9 2-34 0,0-4-47 0,1-1-9 0,9 1-24 0,-2-2-11 16,9 4-19-1,9 4-9-15,0-1-4 16,4 1-2-16,1-3-44 0,5-1-68 16,-5-4-219-1,7-4 191-15</inkml:trace>
  <inkml:trace contextRef="#ctx0" brushRef="#br0" timeOffset="24788.25">20615 8165 1348 0,'-5'9'178'0,"1"4"70"15,-4 3-37-15,-2 4-28 0,-4 2-81 0,-2 5-30 0,-4 4-23 0,-2 1-12 0,-2 7-19 0,0 2-3 16,10-6-14-16,3 0-1 16,11-10-3-16,0-6 3 15,3-2 1 1,7-4-1-16,1 0 0 16,4-7-2-16,1 0-3 15,6-3-2-15,4-1-15 16,-4-1-20-16,6 3-51 15,-1-3-30-15,0 2-86 16,0-7-91-16,-4-3 175 16</inkml:trace>
  <inkml:trace contextRef="#ctx0" brushRef="#br0" timeOffset="25022.17">20768 8425 1157 0,'-16'-10'136'0,"2"4"138"15,1 3-46-15,6 3-24 0,2 3-29 0,5 13-60 0,-2 8-23 0,2 13-26 16,0 6-11-16,-1 9-18 16,-6 6-9-1,3-2-20-15,-3 0-4 0,6-10-63 16,1-2-20-16,9-12-122 15,2-5-175-15,7-12 232 16</inkml:trace>
  <inkml:trace contextRef="#ctx0" brushRef="#br0" timeOffset="32118.35">22361 8255 244 0,'-15'3'24'16,"-1"0"13"-16,2 2-29 0,1-4-73 0,0-1 42 0</inkml:trace>
  <inkml:trace contextRef="#ctx0" brushRef="#br0" timeOffset="32439.12">22254 8281 127 0,'-1'8'60'0,"1"-1"66"0,-2 0-6 0,2 0-21 0,0 1 0 0,3-4 5 15,5 0 13-15,-5-4 33 0,7 0 1 16,-9-5 1-16,6 3-13 16,4 1-37-1,-8 1-11-15,1 0-13 16,1 0 4-16,-6 0 5 0,-7 0-9 16,1 0-16-16,0 1-9 15,-5 2-7 1,-2 1-1-16,-6 2 4 15,-12 3 0-15,-4 4-14 0,0 3-6 16,1 9-17 0,0 0-9-16,12 11-6 15,2-1-3-15,8 9-2 16,2-3 0-16,11 7 2 0,5-4 1 16,8-3 1-16,4-3-1 15,2-7 1-15,6-4-2 16,12-7-1-16,0-1-7 15,12-9-33-15,-1-7-23 0,2-11-79 16,1-5-49-16,-2-5-127 16,-2-6-101-16,-8-3 236 15</inkml:trace>
  <inkml:trace contextRef="#ctx0" brushRef="#br0" timeOffset="32871.94">22623 8537 494 0,'2'-24'166'0,"-1"7"195"0,-1 4-56 0,-1 9-71 0,-4 4-36 0,-3 9-67 0,-3 7-37 0,5 15-38 0,-2-1-12 16,8 18-22-16,0-3-3 0,3 3-10 0,7 0-7 0,-3-10-2 0,1 2-3 0,2-6-4 0,-1-4-4 0,-4-6-14 0,3-7-7 0,-8-15-1 0,3 3 4 0,-3-16 15 15,-1-11 10 1,-3-18 9-16,-4-2 2 16,-3-20 17-1,-1-3 10-15,-4-12 14 0,0 1 2 0,7 9-11 16,6 4-10-16,7 20-13 16,6 11-4-16,4 18-3 31,5 3-1-31,9 10 1 0,4 4 0 15,3 8 1-15,-5 5 1 0,3 7 3 16,-6 1-1 0,-13 6 2-16,-11 1-2 0,-14-2 0 15,-8-1-3 1,-17-3-31-16,-4-1-28 16,-6-7-55-16,1 2-24 15,7-12-69-15,5 1-93 0,17-10 174 16</inkml:trace>
  <inkml:trace contextRef="#ctx0" brushRef="#br0" timeOffset="34120.21">23092 8231 843 0,'8'0'139'15,"-4"0"78"-15,1 3-11 0,-6 3-25 0,-7 7-53 0,0 4-26 0,-2 10-42 0,6 6-14 0,0 13-14 16,4 4-4-16,0 9-15 16,8 2-3-16,-1-4-7 15,2-3-1-15,-4-2-2 16,1-5-7-16,-4 0-68 16,1-4-48-16,3-7-145 15,-4-4-163-15,12-15 247 0</inkml:trace>
  <inkml:trace contextRef="#ctx0" brushRef="#br0" timeOffset="34434.55">23396 8428 875 0,'0'-3'112'0,"3"-2"90"0,1-1 6 0,-3 3-13 0,1-2-26 0,-1 5-40 0,2 0-22 0,5 0-36 16,0 3-16-16,8 0-14 16,1-3 1-16,13-1-6 15,7-2-3-15,8-5-16 0,-2 0-6 16,0-3-7-16,-6-2-16 15,-10 2-75-15,-6 0-57 16,-12 6-284 0,-7 2 247-16</inkml:trace>
  <inkml:trace contextRef="#ctx0" brushRef="#br0" timeOffset="34645.37">23387 8701 881 0,'-2'0'192'0,"1"1"224"0,9-1-225 0,-1-1 17 0,8-7-83 0,4 0-38 0,6 0-51 0,2-1-14 16,7 4-13-16,6-3-18 0,-1 5-68 15,1 0-68-15,-2-2-260 16,-5 2 232-16</inkml:trace>
  <inkml:trace contextRef="#ctx0" brushRef="#br0" timeOffset="35123.14">23967 8119 839 0,'-6'2'134'0,"3"2"124"0,0-1-35 0,-2 7-43 16,2-2-42-16,3 9-47 0,1 4-7 0,3 15-13 0,-4 8-9 0,0 13-23 16,-2 9-13-16,-3 5-15 15,-3 0-10-15,5 0-5 16,-6-10-16-16,6-7-77 16,3-3-62-16,0-12-280 15,8-6 250-15</inkml:trace>
  <inkml:trace contextRef="#ctx0" brushRef="#br0" timeOffset="35329.25">24217 8397 1506 0,'-2'6'109'0,"-1"-1"93"0,0-4-99 0,3-1 2 16,0-1-33-16,3-7-71 0,-3-3-33 0,3 1-171 0,0-1-235 15,8 0 248-15</inkml:trace>
  <inkml:trace contextRef="#ctx0" brushRef="#br0" timeOffset="35721.28">24538 8270 1004 0,'-1'10'174'0,"-7"2"61"0,3 4-7 0,-6 2-39 15,2 10-97-15,-1 3-31 16,-1 15-36-16,0 2-11 0,2 10-12 16,10 3-2-16,6-7-2 15,7-4-2-15,3-16-3 0,5-9 2 16,8-16 1 0,-5-6 4-16,2-9 20 15,-1-5 4-15,-6-13 19 16,-3-6 7-16,-7-9-3 15,-7-8-1-15,-8-10-8 16,-9-5-5-16,-5-4-13 0,2 2-7 0,-4 15-18 16,4 12-13-16,-7 25-34 15,1 10-16-15,1 4-56 16,-1 7-59-16,9 2 107 16</inkml:trace>
  <inkml:trace contextRef="#ctx0" brushRef="#br0" timeOffset="36151.11">25042 7986 959 0,'9'5'152'0,"2"6"135"0,-11 0 5 0,-6 10-64 0,-7-1-31 0,-9 10-62 15,-5 5-35-15,-7 12-52 0,-3 8-16 0,9 16-22 16,4 10-8-16,16 4-4 16,8 0-5-16,11-11-1 15,10-11-2-15,6-14-8 0,0-12-4 16,6-15-6-16,-5-5 3 15,-1-15 5 1,0-4 8 0,3-12 10-16,0-10 4 0,-2-4 17 15,-4-7 11 1,-13-4 26-16,-6 1 10 0,-20-2 0 16,3 7-13-16,-9 22-33 15,-1 8-23-15,-8 25-30 16,-11-3-11-16,-1 13-60 0,-4-2-57 15,17 3 93-15</inkml:trace>
  <inkml:trace contextRef="#ctx0" brushRef="#br0" timeOffset="42336.54">13592 10306 380 0,'1'2'97'0,"1"-1"104"0,-1 3-11 0,-1-3-26 0,-1 2-11 0,-1-1-12 0,1-1-6 0,-1-1-19 15,2 0-12-15,0 0-27 0,0-1-9 0,6-4-3 0,5 2 2 16,7 1-1-16,-4 1-8 0,2 2-22 15,-2 7-13-15,0 5-14 16,2 3-2 0,-5 3-1-1,-2 3 0-15,-5 5 1 16,-4 4 1-16,-13 1-1 16,-3 4 0-16,-11-1-3 15,0-5 0-15,4-5-1 16,5-8-1-16,11-9-2 15,7-6-2-15,0 2-2 0,7-4-2 16,9 0 0 0,2 5 4-16,5 0 1 0,2 4 1 0,1-1 3 15,-1 5 2 1,-1 4 2-16,-5-1 1 0,-8 8 11 16,-3 1 7-1,-13 0 8 1,-3 2 1-16,-14 1-7 0,-3 2-7 15,-12 0-9-15,-1-3 0 0,-4-8-8 16,-1-2-13-16,-6-15-51 16,-1-4-34-1,-2-15-119-15,4-2-159 16,20-14 218-16</inkml:trace>
  <inkml:trace contextRef="#ctx0" brushRef="#br0" timeOffset="42840.91">13557 10221 1216 0,'-16'-11'112'15,"0"-3"170"-15,4 1-152 0,-3 5 2 0,-2 1-4 0,1 7-41 0,-7 3-25 16,-3 11-26-16,-4 8-7 0,-6 17-10 0,0 13-1 0,-5 23-5 0,0 10-3 0,1 8-7 0,6 3-1 0,13 0-4 0,5 2-2 0,24 1-2 16,10-1 1-16,16-7 1 0,9-7 0 0,7-18 1 15,10-10-1-15,16-20-2 16,0-9 0-16,0-24-3 15,-7-6-1-15,-6-23 2 16,0-13 2-16,-1-24 9 0,-5-18 6 16,-4-21 17-1,-4-10 7-15,-14-5 18 0,-10 2 9 16,-23-6 3-16,-10-2-7 16,-22-2-12-16,-10 7-11 0,-15 15-17 31,-5 20-2-31,-3 31-26 15,2 17-18-15,4 37-21 0,-5 16-14 0,-15 30-21 16,1 9-17 0,4 10-96-16,13 1-122 31,31-5 181-31</inkml:trace>
  <inkml:trace contextRef="#ctx0" brushRef="#br0" timeOffset="43646.8">14661 10007 992 0,'0'0'127'0,"0"6"116"0,-3 3-15 0,1 7-19 0,-5 6-35 0,2 7-69 0,-3 9-29 0,2 14-46 15,2 9-16 1,-3 18-10-16,0 6-1 16,-1 10 2-16,-4-5-21 0,7-8-65 15,-3-10-45 1,7-18-201-16,-1-7 186 0</inkml:trace>
  <inkml:trace contextRef="#ctx0" brushRef="#br0" timeOffset="44080.16">14567 10041 1317 0,'11'-30'124'0,"3"5"73"0,9 3-27 0,6 6-13 0,9 7-41 0,4 6-31 0,6 3-49 0,1 11-12 0,-8 6-12 16,-4 5-1-1,-15 8 0 1,-7 3 2-16,-17 0 4 0,-6 4 1 16,-17-1 0-16,-2 2-2 15,-22 0-11-15,-4-4-12 16,-1-5-22-16,3-3-4 15,18-3 4-15,11-8 7 16,14-2 10-16,8-2 0 0,10-2 0 16,6 1 3-1,10 3 10-15,3-1 7 16,15 4 3-16,2 4 1 0,6 6 0 16,-2 0-2-16,-15 3 0 15,-10-1 0-15,-14 5 2 16,-6 4 0-16,-8 0 5 15,-13 1-1-15,-19-3-4 16,-4 1-16-16,-19-9-64 16,2-2-52-16,-5-12-184 15,7-7-149-15,16-6 247 16</inkml:trace>
  <inkml:trace contextRef="#ctx0" brushRef="#br0" timeOffset="44396.31">15101 10451 811 0,'18'33'44'0,"2"8"29"0,-7 0 9 0,-4 5 19 0,1-5-3 15,-7-8 10-15,2-7 21 16,-5-9 36-16,0-4 13 0,-7-20 1 15,4-1-19-15,-5-15-24 16,4-12-17-16,0-8-39 16,3-12-10-1,2-3-35-15,4-4-14 16,8 9-15-16,1 5-5 16,6 15-7-16,6-1 1 0,2 12-81 15,7 3-66-15,12 1-171 16,5 4 156-16</inkml:trace>
  <inkml:trace contextRef="#ctx0" brushRef="#br0" timeOffset="44890.75">15687 10481 1006 0,'6'3'148'0,"-1"-1"152"0,-2 0-102 0,5-4-60 0,0 0-51 0,4-5-66 0,1 2-16 0,7-1-34 16,6 2-60-16,10 3 53 0</inkml:trace>
  <inkml:trace contextRef="#ctx0" brushRef="#br0" timeOffset="46295.9">16322 10540 1413 0,'-9'-3'170'0,"-7"-9"133"0,-8 3-15 16,-10-2-94-16,-9 0-54 0,-6 5-90 0,5 4-25 0,1 13-25 0,12 10-9 0,9 16-11 16,8 9-4-1,12 3 3-15,5-6 1 16,16-5 0-16,0-13-2 0,8-13-7 16,4-8-1-16,6-9 3 15,-1-14 3-15,-1-13 13 16,-1-10 5-16,-5-15 6 15,-2-9 2-15,-4-16 5 16,-2-5 5-16,-12-14 13 16,2 2 7-16,-1 6 5 15,-4 7 5-15,4 25 4 16,-1 17 0-16,-7 23 5 16,-1 20-10-16,-2 9-21 15,-10 20-8-15,-4 30-15 0,0 12-2 16,-1 31 1-16,5 4 0 15,6 7-7-15,10-8-8 0,14-22-14 16,4-19-1-16,15-20 6 16,0-15 10-16,0-20 17 31,3-4 1-31,5-22 5 0,-4-9 3 16,-2-15 2-1,-2-6 3-15,-13-8 5 0,-6 2 1 16,-13 5 4-16,-4 13 2 15,-10 20 0-15,-3 10-7 0,-7 26-16 16,3 12-5 0,-3 25-12-16,6 6 1 0,5-2 6 15,9-4 0-15,18-14-11 16,6-7-1-16,13-16-15 16,5-5-11-16,7-20-20 15,1-8-22-15,0-14-31 16,-5-14-1-16,1-15 17 15,-7-17 25-15,-4-15 44 16,0-5 3-16,-17-10 43 0,-4-6 3 16,-11-1 33-16,-5 0 26 15,0 21 6-15,-2 20 24 16,-4 34 11 0,1 21-7-16,-4 30-28 15,-2 15-26-15,-5 32-37 16,0 10-7-16,0 23-7 15,2 7 0-15,3 7-5 16,3 0 2-16,7-10-77 16,2-7-47-16,13-14-129 0,8-13-88 15,5-20 47-15,0-12 43 16,11-30 70-16,8-8 41 16,7-24 23-16,4-7 20 0,5-12 154 15,-1-2 101-15,-9-8 90 16,-11-3 17-16,-17 8-20 15,-11 5-21-15,-25 19-31 16,-5 12-23-16,-19 17-71 16,-11 14-38-16,1 19-60 15,0 6-18-15,14 9-16 16,12-8-12 0,18-4-18-16,9-13 5 0,24-18 12 15,7-6 17 1,8-15 29-16,1-6 4 0,-4-1 4 15,-7-2 2-15,-12 1 4 16,-12 9 1-16,-7 3 5 16,-5 9-3-16,-6 2-14 15,-5 13-8-15,-2 12-22 16,0 3-4-16,10 5 6 16,5-1 4-16,14-8 10 15,4-12 1-15,10-9 3 16,-1-6 3-16,2-5 4 0,-2 0 1 15,-1 5 3-15,-3 8 0 0,-1-3 1 16,-1 9 0-16,-8-8-1 16,-1 1 0-16,0-4-1 15,-1-6 0-15,6-2-2 16,-5-8 1 0,3-6 0-16,4 0-1 15,6-11 7-15,4 3 7 16,7-3 7-16,1 6 10 15,-4 12 13-15,-5 8 0 16,-9 18 3-16,-9 11-8 0,-12 16-16 16,-8 5-6-1,-6 10-11-15,-3 4-1 0,-7-5-3 16,8 0-2-16,-3-6-1 16,2 1-6-16,-8-1-12 15,-5-5-1-15,-8-3-2 16,-5-2 2-1,2-7 7-15,0-11-3 0,5-11-70 0,8-7-47 16,4-25-272-16,16-15 229 16</inkml:trace>
  <inkml:trace contextRef="#ctx0" brushRef="#br0" timeOffset="46945.53">19047 10191 1293 0,'-5'-1'110'0,"-9"-6"112"0,-8 3-103 0,-16 2-7 0,-9-3-23 0,-10 12-37 0,-5-3-21 0,10 12-27 0,13 3-7 16,15 6-12-16,12 4-1 15,15 4-1 1,6 0 3-16,16 5 9 16,9-2 11-16,8 0 23 15,-1-4 9-15,-5-7 7 16,-6 0-5-16,-17-4-5 15,-13 2-3-15,-20 3-4 16,-15 2-4-16,-25-1-43 0,-5 0-31 16,-3 3-84-16,2-7-77 15,12-2-225-15,12-7 245 16</inkml:trace>
  <inkml:trace contextRef="#ctx0" brushRef="#br0" timeOffset="47414.26">19044 9852 1261 0,'19'3'93'0,"1"13"67"0,2 14 4 0,-9 30-20 0,-7 6-26 0,-6 22-62 0,-1 12-18 0,-7 5-25 15,-2 1-5-15,1-16-5 16,6-13-7-16,6-31-17 16,6-19-8-16,7-22-4 15,1-9 8-15,2-18 20 16,0-6 19-16,0-13 40 16,-6-3 17-16,-5 1 15 15,0 7-5-15,-5 12-32 16,0 9-18-16,-3 16-31 0,3 10-8 0,2 16-4 15,4 6 0-15,5-3 6 16,5-2 1-16,18-15 2 16,8-8 2-16,7-13 17 15,2-6 19-15,-3 1 34 32,-15-4 18-32,-20-7 16 0,-4 4-1 15,-29-12-29 1,-7 2-19-16,-18-3-48 0,-6-5-31 15,-7 5-105-15,8 5-65 0,12 6 101 16</inkml:trace>
  <inkml:trace contextRef="#ctx0" brushRef="#br0" timeOffset="47628.31">19678 9712 1840 0,'13'-2'142'15,"-6"2"88"-15,-7 6-36 0,4 20-63 0,-3 7-29 0,4 27-55 0,0 14-10 0,-9 16-17 0,-5 11-10 16,1 9-10-16,-3 2-28 0,3-6-102 31,3-5-61-31,1-23 87 16</inkml:trace>
  <inkml:trace contextRef="#ctx0" brushRef="#br0" timeOffset="48045.23">19579 10221 1343 0,'39'0'103'0,"4"-1"67"0,-2-3 18 0,11 3-1 0,-2-7-14 0,2-2-30 0,8 3-2 0,-6-3-29 16,-1 1-11-16,-5 2-23 15,-9-1-18 1,-23 5-9-16,-11 3 4 0,-5-3-18 0,-18 5-6 31,-8 4-21-31,-6 8-17 0,-1 5-4 16,6 2-4-16,13 2-4 15,11 1-1-15,15 1 3 16,9 0 3-16,12 2 9 16,-2 0 3-16,6 0 2 15,-3 0 0-15,-8 1 2 16,-11-4 3-16,-11 1 7 16,-8-1 4-16,-21-4 2 15,-5-3-2-15,-19-1-18 16,-1-5-17-16,-2-3-51 15,3-2-29-15,5-2-72 16,4-4-56-16,-4-11-247 16,8 3 274-16</inkml:trace>
  <inkml:trace contextRef="#ctx0" brushRef="#br0" timeOffset="55240.7">14772 11546 359 0,'1'0'141'0,"-1"-2"166"0,0 1-46 0,-3 1-70 0,-3 0-41 15,-2 1-75-15,-2 1-18 0,7 3-12 16,2-5 0-16,-3 0 15 0,8 1 11 0,5-7 9 0,15 4-1 0,10 1 9 0,-4-2-2 16,16 4-18-16,-5-1-12 15,0 2-30-15,3 1-16 0,-14 2-12 16,-1-2-29-16,-7-2-123 16,-5 1-173-16,7-1 173 15</inkml:trace>
  <inkml:trace contextRef="#ctx0" brushRef="#br0" timeOffset="56070.37">15701 11044 489 0,'5'-4'152'0,"-2"0"119"0,-5 0-38 0,-1 4-26 0,-5 4-57 0,0 0-26 0,2 7-42 16,-2-3-11-16,3 9-10 0,4 2-4 0,1 14-9 0,1 6-7 0,-1 12-18 0,0 12-9 15,0 3-9-15,-8 5-2 16,4-2-2-16,-4-5-3 15,1-11-12-15,-4-2-11 16,8-12-51-16,-3-7-32 16,4-13-122-16,2-16-138 15,8 0 212-15</inkml:trace>
  <inkml:trace contextRef="#ctx0" brushRef="#br0" timeOffset="56343.62">15922 11211 1087 0,'4'0'133'0,"-2"7"107"0,-4 1-32 0,-10 7-72 0,-6 3-36 0,-7 2-57 0,-6 6-14 0,-6-3-15 16,4-1-5-16,0 2-7 0,9 0-3 0,15 1-5 15,1 2-4-15,13 7-2 16,3-2 1-16,15 4 2 0,3 2 2 0,5-8 5 16,4 1 7-16,1-10-88 15,-3-2-80-15,0-14 93 16</inkml:trace>
  <inkml:trace contextRef="#ctx0" brushRef="#br0" timeOffset="57274.14">16005 11551 815 0,'8'7'83'15,"-2"1"89"-15,9 0-27 0,7-6 14 0,5-2-26 0,7-8-34 0,4 3-5 0,0-9 0 0,-2 3-9 0,-4-8-24 16,-7 0-8-16,-9 3-17 16,-7-6-4-16,-9 8 0 0,-4-3-4 0,-18 9-14 31,-5 3-6-31,-11 13-12 0,0 9-6 0,0 15-1 16,8 1-1-16,10 10 3 15,15-4 1-15,11-1 2 16,18 1 3-16,14-7 0 31,3-1 3-31,8-7 1 16,-5-5 0-16,3-10 10 0,2-5 1 0,-10-17 21 15,12-6 7 1,-4-14 6-16,-3-2 6 16,2-3-2-16,-14 4 0 15,-20 1 3-15,-8 4-1 16,-17 5-10-16,-6 9-8 0,-8 7-20 15,-4 8-11-15,5 12-14 16,4 14-5-16,7 13-1 16,5 7 1-16,10 4 6 15,8-6 1-15,16-9 3 16,9-10 1-16,8-14 4 0,1-9 1 16,10-10 3-16,2-6 1 31,0-11 1-31,-2-5 1 0,-10-7 1 15,-5 0 1-15,-12 0 2 0,-8 6 0 16,-7 7-2 0,-6 10 0-16,-2 14-8 15,-5 8-4-15,1 23-4 16,-2 9-1-16,-3 20 3 16,4 4 0-16,-3 3 4 15,4-3 1-15,1-5-8 0,1-7-7 16,1-11-11-16,-1-8-10 15,2-13-9-15,-2-7 3 16,3-13 6-16,0-11 10 0,-1-18 19 16,6-15 7-16,-1-19 7 15,3-8 10 1,-4-12 22-16,1-7 12 0,-4 5 7 16,8 7-5-1,6 17-14-15,4 15-10 0,4 18-13 16,0 9-6-16,0 13-11 15,-1 6-2 1,-5 9 0-16,1 4 2 16,-5 6 4-16,-4 1 2 0,-10 5 4 15,-7 0 4-15,-10 1 1 16,0-3 0-16,-12-4-15 16,-7 0-24-16,-4-5-71 15,-7-7-59-15,2-1-135 16,6-4-152-16,-3 2 249 15</inkml:trace>
  <inkml:trace contextRef="#ctx0" brushRef="#br0" timeOffset="59407.25">17955 11412 982 0,'-9'14'134'0,"-1"2"100"0,-1 1-23 0,2-1-76 0,-2 0-27 0,6 7-45 0,-3 7-17 0,7 16-28 0,-3 6-9 15,0 19-8 1,2 5-1-16,0 12-61 15,1 0-73-15,1-1 76 16</inkml:trace>
  <inkml:trace contextRef="#ctx0" brushRef="#br0" timeOffset="59692.37">17883 11464 1203 0,'-2'-18'124'0,"4"0"106"0,4 3-72 16,8 4-31-16,8 7-28 0,7-4-33 0,8 5-8 0,11 3-19 0,-4 3-8 0,-1 9-12 16,-7 7-5-16,-24 2 1 15,-12 4 1-15,-15 2 2 16,-14 0-1-16,-15 1-8 15,5-1-10-15,-1-8-44 0,2 0-35 32,10-10-89-32,3 1-59 0,12-10 122 15</inkml:trace>
  <inkml:trace contextRef="#ctx0" brushRef="#br0" timeOffset="60175.67">18339 11528 779 0,'12'27'58'0,"1"2"44"0,-7 2-6 0,-1-4 15 0,-4-2-21 16,1-9-28-16,-2-3-8 0,-3-9 2 0,-3 0 5 0,-2-12 4 15,0-3-1-15,3-10-15 16,2-9-11-16,8-1-15 31,1-4-1-31,13 5 19 0,-3-2 7 0,4 10 14 16,1 2-3-16,1 6-22 15,-3 6-12-15,1 5-16 16,-6 1-4 0,1 7-5-16,-3 4 0 15,-2 5-1-15,-6 8-1 16,6 4 0-16,-7 2 1 0,8 8 0 15,3-6 0 1,7-1 1-16,1-6 1 0,0-13 3 16,0-5 1-16,0-12 11 15,-5-5 13 1,-1-9 40-16,-2-4 15 0,-7-5 7 0,-6 0-7 16,-2-6-28-1,-10-2-21-15,-4 2-17 0,-5 1-12 16,3 10-33-16,-4 7-21 15,5 17-90-15,4 1-71 16,7 12 109 0</inkml:trace>
  <inkml:trace contextRef="#ctx0" brushRef="#br0" timeOffset="60406.23">19113 11410 1183 0,'-1'0'186'0,"-14"-6"208"0,0 4-141 0,-11 2-52 0,-8 0-52 0,2 19-77 0,-3 2-25 16,5 10-32-16,8 9-13 0,8 1-11 0,11 1-3 0,9 4-1 15,13-7 2-15,11-4 3 0,2-8-10 16,9-13-60-1,3-9-60-15,-3-8 71 0</inkml:trace>
  <inkml:trace contextRef="#ctx0" brushRef="#br0" timeOffset="61184.16">19954 11409 761 0,'0'0'138'0,"-2"0"148"0,-4-5-44 0,1 5-29 0,-4-5-27 0,-1 4-55 0,1-3-17 0,-10-2-39 16,-1 3-19-16,-12 3-21 15,-3 5-16-15,-1 9-20 16,0 5-3-16,4 8-8 15,12-1-3-15,7 6-4 16,11-2 0-16,18-3 3 0,-2-2 2 16,24-1 7-1,2-4 2-15,4 1 5 0,5-4 0 16,-3 3 3-16,-7-1 1 0,-12 2 3 16,-5-2 5-16,-22 3 10 15,-11 0 0-15,-18-5-3 16,-5 5-10-16,-14-7-78 15,-2-4-53-15,-4-5-152 16,2-6-201-16,11-19 277 16</inkml:trace>
  <inkml:trace contextRef="#ctx0" brushRef="#br0" timeOffset="61375.59">20074 11453 1197 0,'19'22'80'0,"-5"3"48"0,-1 8-33 0,-7 5-18 0,3 5-18 0,2-6-29 0,4-3-8 0,4-9-14 0,3-5-2 16,4-17-67-1,-2-4-140-15,-2-18 126 16</inkml:trace>
  <inkml:trace contextRef="#ctx0" brushRef="#br0" timeOffset="61542.35">19981 11193 1607 0,'-11'9'58'0,"4"-4"-12"16,1-2-22-16,8-3-37 0,7 0-39 0,9 1-183 0,7 4 150 0</inkml:trace>
  <inkml:trace contextRef="#ctx0" brushRef="#br0" timeOffset="62322.34">20438 11513 816 0,'-8'44'85'0,"1"0"85"0,0-6-28 0,-4-10 6 0,8-3-26 0,-2-12-24 0,4-8-2 0,1-10-2 0,0-12 5 16,4-7-9-1,1-9-6-15,5-2-17 16,-2 1-9-16,7 0-18 16,1 8-12-16,0 8-9 15,6 7-11-15,2 5-10 16,-2 8 1-16,-2 4-3 0,-2 0 2 15,-4 5 0 1,2-1 1-16,-7 1 0 16,2 0 1-16,-1-5 1 15,-1 2 0-15,-1-8 3 0,3-2-1 16,0-7 3-16,0-1-1 16,3 6-3-16,-1-4-2 15,3 6-3 1,-2 2-4-16,3 10-9 0,0 2-1 15,1 12-13 1,6-2 1-16,4 0 6 0,7-5 2 16,6-12 14-16,-2-6 4 0,2-12 7 31,-11-6 4-31,-3-1 20 0,-7-1 6 16,-2 1 11-16,-1 5 3 15,-3 8-14-15,-3-5-7 0,-1 12-14 16,-5 7-8-1,-5 12-6-15,6 12-3 16,-12 17-2-16,1 5 2 0,0 13-22 16,-4 1-20-16,1 2-53 15,1-1-24-15,0-7-5 16,0-1 9-16,1-17 54 16,4-7 24-16,2-22 47 15,3-11 37-15,2-18 55 0,-3-12 26 16,1-25 19-1,-3-18-5-15,2-18-17 0,2-10-18 0,1-3-38 16,8 12-16-16,1 24-26 16,9 19-14-1,1 29-8 1,1 7-3-16,5 20-11 16,-4 7 5-16,-1 8 8 0,2 5 3 15,-7-3 2-15,-2-3-1 16,-7-5-1-16,-10-2-4 0,-10 2-17 15,-7-6-11-15,-17-1-64 16,-4-1-43-16,-7-11-119 16,3-6-157-16,3-10 237 15</inkml:trace>
  <inkml:trace contextRef="#ctx0" brushRef="#br0" timeOffset="62323.34">21304 10969 891 0,'21'0'191'0,"-2"4"246"0,0 12-286 0,-5 8-7 15,-3 18-54 1,-2 12-21-16,-1 17-24 0,-6 3-11 16,-4-1-14-1,1-2-5-15,2-15-8 16,6-5-2-16,15-18-4 15,6-5 0-15,15-17 1 0,-1-9 2 0,10-10 5 16,-3-11 0-16,-8-8 23 16,-4-7 15-16,-12-4 28 15,-6 3 19-15,-8 2 12 16,0 8-6-16,-13 11-22 16,-10 3-14-16,-9 15-40 15,1 14-13-15,-4 13-16 16,2 15-9-1,11 4-2-15,11 4 0 16,17-10 0 0,2-4-1-16,21-11-76 15,-3-8-3-15,14-10-94 0,9-3-54 0,3-14 161 16</inkml:trace>
  <inkml:trace contextRef="#ctx0" brushRef="#br0" timeOffset="69278.39">14928 12290 63 0,'-10'5'58'0,"2"-4"40"0,-1 3 70 0,4-3 25 0,-1-1 22 0,4 2 4 0,-2-2-23 0,-3 0-19 16,-5 0-36-16,-1 0-19 0,-3 0-42 0,-1 5-16 0,4-4-20 0,-1 2-6 0,14-1-2 0,5 4 10 16,17-4 9-16,6-1 9 15,12-1 0-15,-1-1-12 16,1-2-20 0,-1-4-10-16,-3 4-15 0,-6-3-2 0,-3 3-23 15,2-1-39-15,-9 1-83 16,2-1-67-16,-1 4 104 15</inkml:trace>
  <inkml:trace contextRef="#ctx0" brushRef="#br0" timeOffset="70662.24">15799 12192 463 0,'0'0'117'0,"0"0"121"0,-4 0-18 0,-5 0-30 0,0 2-23 16,1 1-39-16,-2 0-19 0,1 0-24 0,-4 1-10 0,7-1-13 0,-4 6-4 0,-1 4-16 0,2 7-11 15,-4 9-16-15,1 4-8 0,1 13-5 16,-2 4-2-16,2 7-1 16,3 6-1-16,11-2-2 15,5-5 0-15,14-9-1 0,-3-19 0 0,13-12 0 16,-2-10 1-16,7-15 2 15,1-7 4 1,-6-12 14-16,3-9 9 16,-13-10 16-16,-3-5 3 0,-5-9-7 31,-3-4-7-31,-8 0-10 0,-3 1-3 0,-11 7-4 0,-8 0 0 16,-5 15-12-16,-3 7-6 15,-1 16-44-15,0 9-22 16,1 14-77-1,5 7-68-15,9 11 124 16</inkml:trace>
  <inkml:trace contextRef="#ctx0" brushRef="#br0" timeOffset="71361.11">16109 12462 1060 0,'19'13'100'16,"-3"7"41"-16,-3 4-7 0,-9 11-60 15,1 2-29-15,-10 4-27 0,1 2-5 0,-6-4-6 0,2-4 0 0,0-13 1 0,1-6 11 0,7-14 32 0,3-2 12 16,1-16 16-16,9-8-2 0,4-12-18 0,1-7 0 16,4 1-1-16,2-1-1 15,1 12-10-15,-2 7-12 0,0 11-22 16,-8 10-7-16,-2 6-7 16,0 11-2-16,4 13 0 15,2 6 1-15,-3 7 1 16,-1 1 1-16,6-6 0 15,-5-10 0-15,7-13 1 16,-4-10 0-16,2-8 3 0,1-4 1 16,-3-12 2-16,4-3 0 15,1-10 3-15,0 2 5 0,-8-5 12 16,-2 0 4-16,-5 12 8 16,-6-4 3-16,-1 20-8 15,0 2-6-15,-2 21-15 31,0 11-10-31,1 15-5 0,5 8-3 16,5-3 4-16,4-1-1 16,7-15 0-16,5-10 0 15,3-12 2-15,4-8 3 16,-4-13 5-16,-5-4 2 0,-7-16 4 16,-7 2 4-16,2 0 12 15,-6-2 8-15,1 11-7 16,11 7-6-16,-14 14-8 15,1 3-13-15,-3 17 0 16,-4 12-6-16,2 15-6 16,10 3 0-16,-4-3-37 15,2-4-42-15,10-15-76 0,-14-12-61 16,8-18-128 0,13 2-157-16,1-24 291 15</inkml:trace>
  <inkml:trace contextRef="#ctx0" brushRef="#br0" timeOffset="71634.49">17310 12386 1216 0,'-14'0'163'0,"-5"5"132"0,0 6-85 0,-5 8-62 0,2 0-49 0,8 3-44 0,3 3-18 0,9-1-16 0,4-4-7 0,12 1-9 0,5 3-3 16,6 1-2-16,4-1 1 0,-7 5 0 0,-6-10 3 0,-7 5 4 16,-9-2 3-16,-9-9 7 15,-7 3 1 1,-14-13-19-16,0 3-24 0,3-4-75 16,-1-2-61-16,10-2-180 15,2-11 186-15</inkml:trace>
  <inkml:trace contextRef="#ctx0" brushRef="#br0" timeOffset="71843.63">17772 12492 1287 0,'11'19'120'16,"-1"1"60"-16,-2 7 5 0,-8 5-69 0,0-1-39 0,-4 2-49 0,4-3-16 0,4-4-25 0,5-4-29 0,-1-11-73 0,1-5-65 0,10-7 91 0</inkml:trace>
  <inkml:trace contextRef="#ctx0" brushRef="#br0" timeOffset="71993.19">17876 12218 1257 0,'-15'14'167'0,"-4"3"128"0,6 4-195 0,7-6-28 0,4 0-114 0,7-6-52 0,15 2 53 16</inkml:trace>
  <inkml:trace contextRef="#ctx0" brushRef="#br0" timeOffset="72276.91">18304 12380 1421 0,'-8'6'149'0,"-14"-2"123"0,-3 3-69 0,-9-2-50 0,-3 5-47 0,2 4-65 0,0 3-18 0,13 7-23 0,11-2-10 15,21 3-9 1,12-1-1-16,15-5 5 16,5 3 3-16,3-6 9 15,-5 4 3-15,-10-3 5 0,-8 1 3 16,-19-1 8 0,-8 0 1-16,-25-1 1 0,-1 2-2 15,-26-9-4-15,2 0-13 0,-2-5-73 16,-3-6-67-1,14-4 70-15</inkml:trace>
  <inkml:trace contextRef="#ctx0" brushRef="#br0" timeOffset="73130.57">19126 12464 1191 0,'-21'6'115'0,"1"5"104"0,1 2-57 0,-5 7-48 16,5 4-29-16,-1 4-52 0,-2 4-16 0,6 4-10 0,2-1-3 0,14-5-7 15,4-2-4 1,18-17-1-16,2-3 1 0,5-10 9 16,4-9 5-16,1-4 14 15,4-9 12-15,0-9 20 16,-8 3 15-16,-8-8 21 15,-5 2-3-15,-18-1-12 16,-7-4-11-16,-14 10-34 16,-8-4-11-16,-5 12-17 15,-3 7-25-15,-1 16-26 16,1 12-16-16,0 17-19 16,4 7 9-16,15 2-6 15,9-2-6-15,27-11 10 16,13-10 10-16,11-1 33 15,-1-8 22-15,-4 2 15 16,0 3 1-16,-6-6 2 0,-1 6-1 16,-5-2-1-16,-2 2 0 15,-7 2-1 1,-2-5-1-16,-5 0 2 16,-7-8 0-16,1 1 3 0,0 1 8 0,6-4 13 15,-2-10 13 1,10-15 27-16,6-2-5 0,8-5 25 15,3-1 7-15,-2 10-6 16,4 6-3-16,0 6-37 16,-2 12-21-16,-2 12-22 15,-8 5-2-15,-6 10-1 16,-6 3 0-16,-3 2-43 16,0-4-39-16,-4-11-146 15,12 0 123-15</inkml:trace>
  <inkml:trace contextRef="#ctx0" brushRef="#br0" timeOffset="73979.55">20413 12244 980 0,'2'0'178'0,"-2"0"130"0,-7 2-77 0,1 1-34 0,-8 5-61 0,-4-2-26 0,-4 7-31 0,-9 1-9 0,-10 8-30 16,-5 7-17-1,-8 10-22 1,4 10-7-16,12 12-9 16,11 6-1-16,24-3-44 15,16-5-18-15,26-21-24 16,16-12-1-16,16-18 45 16,-1-3 22-16,-7-14 33 0,-5-6 3 15,-4-8 20-15,-4-6 13 16,-9-7 32-16,-3 4 19 0,-22-1 15 15,-6 5-4-15,-14 9-25 16,-7 5-24-16,-8 15-38 16,2 12-11-16,-3 19-15 15,2 5 3-15,13 8 2 16,5-6 0-16,16-7 1 16,6-15 1-16,10-14 5 15,6-3 3-15,1-14 7 16,2-3 9-1,-5-2 23-15,-4-7 17 0,-18-2 20 16,-11 1 2-16,-15-4-21 16,-12-6-15-16,-14 3-19 15,-3 2-16-15,2 8-52 16,-2 10-30-16,4 14-90 16,3 2-46-16,13 10 122 15</inkml:trace>
  <inkml:trace contextRef="#ctx0" brushRef="#br0" timeOffset="74792.98">20927 12544 1108 0,'13'24'57'0,"-4"1"73"0,-1 0-74 0,-3 4-4 15,3 2 7-15,-8-6-9 0,8-3-1 0,-3-7 10 0,-1-4 2 16,4-10 11-16,-3-2 10 16,-5-18 15-16,6-6 2 15,4-13-17-15,-2-6-17 0,12 1-19 16,-3 0 1-16,4 9 2 16,-5 10-4-1,-4 13-13-15,-10 11-8 0,7 3-18 16,-7 5 1-16,0 11-2 15,5-2-3-15,0 5-2 0,4 2-4 16,5-8-2-16,-2 0-1 16,8-7 3-16,2-3 0 15,-1 1 4-15,-2-4 1 16,-4 5 2-16,-3-4 0 16,-3 1-2-16,2 3-1 0,4 1-4 31,4-1 0-31,1 0 0 0,3-3 1 15,7-5 1 1,-2-6 2-16,6-4 0 16,2-4 3-16,0-6 4 0,0-1 2 15,-5-3 18 1,-2 1 4-16,-4 5 16 0,-8 6 0 16,-11 5-10-16,1 6-4 15,-10 15-18-15,-7 7-4 16,-5 20-12-16,-1 7-4 0,-5 8-27 15,0 4-13-15,2-2-23 16,-1-1 4-16,7-4-15 16,2-4 9-16,-1-11 17 15,1-6-1-15,7-20 21 16,1-4-3 0,7-14-3-16,5-12 0 0,3-16 26 15,2-9 24-15,5-23 47 16,1-10 12-16,8-15 7 15,4-9-12-15,4 15-33 16,5 8-4-16,4 31-6 16,2 13-8-16,-11 20-5 15,-8 10-7-15,-13 14 1 16,-9 7 5-16,-16 15 5 16,-9-2 0-16,-18 12-13 15,-6-2-18-15,-1-3-48 16,-4-7-23-16,10-10-75 15,6-9-50-15,11-12-291 0,9-11 297 16</inkml:trace>
  <inkml:trace contextRef="#ctx0" brushRef="#br0" timeOffset="74981.75">22150 12342 1127 0,'19'11'220'16,"-3"7"174"-16,-13 7-148 0,-9 3-41 0,-2 10-108 16,-5 2-43-16,2-7-37 0,6-2-10 0,7-7-9 15,1-10-15-15,13-12-71 16,3-4-131-16,-2-26 128 16</inkml:trace>
  <inkml:trace contextRef="#ctx0" brushRef="#br0" timeOffset="75109.07">22186 12110 1562 0,'-36'-19'171'16,"0"-1"186"-16,12 7-306 0,7-1-40 0,9-5-125 0,5-6-73 0,11-14 100 0</inkml:trace>
  <inkml:trace contextRef="#ctx0" brushRef="#br0" timeOffset="75647.59">22420 11743 1279 0,'4'25'204'0,"1"2"273"0,-5 12-283 0,0 17-81 0,0 10-28 15,-8 14-47-15,5 2-7 0,-8-1-6 0,-1 5-8 0,-1 0-11 16,8-8-6-16,10-10-11 15,8-9-4-15,16-22-8 16,3-14 0 0,6-17 8-16,3-6 6 15,-2-17 20-15,7-6 17 16,-11-8 38-16,-5-7 15 0,-21-1 25 16,-6-1 3-16,-15 9-29 0,-12 4-11 15,-9 16-36-15,0 11-21 16,0 14-17-1,6 11-10-15,11 8-7 16,7 2-1-16,23-7 0 0,11-5 1 0,26-14 4 31,4-7 4-31,10-9 11 16,7 1 3-16,-3 0 3 16,-2 2 1-16,-14 11-1 15,-15-2 0-15,-16 7 1 16,-4 1-3-16,-17-1-3 0,1 3-3 15,-12-4 4 1,2 0 4-16,-3-5 13 0,0 0 7 16,10-6 13-16,-5-6 6 15,6-8 0-15,6-5-5 16,11-14-21 0,7-5-10-16,6-5-13 0,5 4-5 0,2-1-13 15,4 1-25-15,8-4-102 16,2 6-70-16,2 2 111 15</inkml:trace>
  <inkml:trace contextRef="#ctx0" brushRef="#br0" timeOffset="81556.05">15868 13399 697 0,'0'5'132'0,"3"1"126"0,-1-9-14 0,-1 1-53 0,-1-1-21 0,0-6-46 0,0 2-17 0,-6-1-39 0,3 0-17 15,-8 5-26-15,1 6-9 16,-10 1-2-16,-5 2 6 0,-5 5 2 31,-7 0 0-31,-4 13-7 0,-1 2-9 0,-1 11-6 16,-1 7-2-1,0 5-5 1,8 1-2-16,18 4 1 16,6 3-2-16,23-10 2 15,9 0 0-15,18-7 2 0,8-2 0 16,1-9 3-16,0-3 0 15,2-17 2-15,0-7-19 16,3-16-103-16,-4-10-79 16,-6-9 98-16</inkml:trace>
  <inkml:trace contextRef="#ctx0" brushRef="#br0" timeOffset="81996.83">16106 13463 1026 0,'2'2'136'0,"1"8"147"0,2 7-150 0,-2 7-16 0,6 10-31 0,-4 9-20 0,6 10-36 0,2 7-11 0,-9 0-14 16,4-1-2 0,-3-6-18-16,1-5-13 0,-2-15-19 15,0-2-4-15,-4-18 11 16,0-13 12-16,0-10 21 15,-1-13 7-15,-2-21 22 16,3-8 16-16,-8-23 33 16,0-3 12-16,3-12 9 15,8 0-4-15,11 9-9 16,10 10-8-16,6 24-13 16,-5 8-9-16,2 23-30 0,-3 6-7 0,-1 18-8 15,6 10-2 1,-12 4 4-16,4 5-1 0,-9 6-2 15,-2-3-3 1,-6 0 2-16,-4 3 5 0,-4-7-2 16,-15-2-7-16,-8 3-52 15,-14-3-38 1,-11-5-97-16,-2 1-54 16,4-7-90-16,7-1 162 15</inkml:trace>
  <inkml:trace contextRef="#ctx0" brushRef="#br0" timeOffset="82231.38">16658 13301 1534 0,'0'10'143'0,"0"5"79"0,-4 7-16 0,-7 7-82 0,0 5-33 0,-2 9-47 0,3 4-17 0,4 5-18 0,-2 7-3 16,7-3-6-16,-1 0 2 15,2-4-27-15,2-5-38 16,7-9-132 0,-1-5-186-16,3-14 214 15</inkml:trace>
  <inkml:trace contextRef="#ctx0" brushRef="#br0" timeOffset="82956.94">17187 13475 267 0,'-3'-4'72'0,"-8"3"82"0,4 2-4 0,1 4 15 0,1-3 7 0,4 1 9 0,-2-2-3 0,-1 4-35 16,3-2-17-16,1-1-36 16,0-1-9-16,5 1-14 15,2 0-4-15,6-2-3 16,3 0-7-16,12-2-15 15,5 2-8-15,5 6-17 16,3-3-5-16,-4 7-3 0,-3-8-2 16,-7 2-31-16,-6 4-39 0,-9-8-92 15,-1 0-121-15,-11 0 155 32</inkml:trace>
  <inkml:trace contextRef="#ctx0" brushRef="#br0" timeOffset="83155.09">17146 13702 1184 0,'5'8'69'0,"6"3"54"0,0-7 2 0,12 1-12 0,4-2-24 0,11-3-59 0,3 0-16 0,5 0 2 16,0-3-43-16,2-5-309 15,5 0 242-15</inkml:trace>
  <inkml:trace contextRef="#ctx0" brushRef="#br0" timeOffset="84688.09">18255 13222 608 0,'0'2'130'0,"0"-1"137"0,5 4-20 0,-4-3-44 0,1-1-24 0,-1 2-42 0,-2 1-22 0,1 5-28 15,-3 2-9-15,-4 11-25 16,7 5-10-16,-4 12-20 16,0 6-10-16,-5 10-11 15,-4-2 0-15,1 3-2 16,1-1 0-16,9-10-48 15,2-2-44-15,10-13-122 16,2-11-134-16,9-19 192 16</inkml:trace>
  <inkml:trace contextRef="#ctx0" brushRef="#br0" timeOffset="84827.56">18458 13501 841 0,'0'11'179'0,"5"-1"197"0,-3 1-266 0,1-3-27 0,0-7-84 0,3-1-33 0,1-8-148 0,4-1 117 15</inkml:trace>
  <inkml:trace contextRef="#ctx0" brushRef="#br0" timeOffset="85154.51">18728 13219 1120 0,'-12'16'130'0,"-1"1"145"0,8 8-191 0,-3 7-8 0,4 7-33 16,2 2-10-16,0 13-18 16,1 3-7-1,1 1-6-15,5 4-1 16,7-14-6-16,12-8-2 15,7-21-2-15,7-11 3 0,8-18 10 16,0-9 12-16,0-15 30 16,-7-6 21-16,-9-6 30 15,-10 1 7-15,-20 4-5 16,0-3-18-16,-25 6-32 16,-13-2-11-16,-15 2-32 15,-9 1-13-15,2 13-48 0,7 8-26 16,19 21-57-1,5 6-47-15,22 13 107 0</inkml:trace>
  <inkml:trace contextRef="#ctx0" brushRef="#br0" timeOffset="85701.3">20080 13031 1236 0,'2'0'134'0,"-1"-1"153"0,-1 1-121 0,-1 9-36 0,-4 2-25 0,3 15-51 0,1 5-14 0,-1 20-17 15,2 10-9-15,-1 18-11 16,-1 4-3-16,-4 12-40 16,1-5-61-16,-3 0 60 15</inkml:trace>
  <inkml:trace contextRef="#ctx0" brushRef="#br0" timeOffset="86139.13">19837 13528 1081 0,'14'-8'155'0,"4"-3"108"16,5-3-72-16,1 1-8 0,6 1-59 0,5 2-25 0,6 6-38 15,3 2-10-15,-1 8-22 16,-4 2-7-16,-1 6-13 16,-7 1-4-16,-8 5-3 15,-6 5 1-15,-4 4-2 16,-6 4 0-16,6-2 0 0,1 2 1 0,2-7-1 31,3-1 0-31,-3-11 1 0,-4-8-1 16,4-7 3-16,3-5 2 15,-3-15 5-15,-4-3 3 16,-2-7 8-16,-2-4 3 16,-3-3 5-16,-5-3 4 15,-10 5 2-15,-3 1-7 16,-4 13-16-16,-5 3-19 0,-11 18-58 16,3 1-27-16,-11 12-82 15,5 3-48-15,2-3 123 16</inkml:trace>
  <inkml:trace contextRef="#ctx0" brushRef="#br0" timeOffset="87687.05">21440 13224 571 0,'0'0'136'0,"0"8"159"0,0-5-23 0,0 5-38 0,0-4-26 0,0 0-67 0,-3 2-30 0,6-3-42 16,-1 7-16-16,2 2-13 16,6 5-4-16,-4 17-13 15,2 0-6-15,-6 12-13 16,-1 6-4-16,-2 5 1 15,-3 3-15-15,1 0-51 16,-1-8-39-16,4-11-92 16,6-10-72-16,2-20 148 15</inkml:trace>
  <inkml:trace contextRef="#ctx0" brushRef="#br0" timeOffset="87853.53">21738 13490 1231 0,'0'13'156'0,"0"-2"105"0,-3-6-140 0,0 1-39 0,1-9-91 0,2-2-46 0,2-3-315 16,6-1 241-16</inkml:trace>
  <inkml:trace contextRef="#ctx0" brushRef="#br0" timeOffset="88236.38">21958 13249 1126 0,'7'-9'166'0,"-2"1"94"0,6 1-63 0,0 1-36 0,7 6-73 0,5-5-22 0,7 5-24 16,7 3-8 0,8 1-8-16,3 2-7 0,-3 0-7 15,-8 7 0-15,-15-1-2 16,-10 4 2-16,-15 6 2 16,-3 2-2-16,-27 4-2 15,-2 5-4-15,-11 10-9 16,-3-2-2-16,7 8-2 15,4-5-1-15,14-4 5 16,5-4 1-16,15-8-1 16,5-4 0-16,18-2 0 0,3-6-1 15,22-5 0-15,10-2 1 0,12-9 2 16,7-5-7 0,-7-9-58-16,-9-5 46 0</inkml:trace>
  <inkml:trace contextRef="#ctx0" brushRef="#br0" timeOffset="108527.78">13254 14780 454 0,'-2'0'120'16,"2"5"112"-16,-3-5-23 0,2 2-47 0,1 1-21 0,-2 5-10 0,2-5-10 0,-2-3-8 16,2-2 1-16,0 1-19 0,2 1-10 0,-2 8-24 0,0 4-15 0,-2 1-20 0,-2 6-5 15,-6 7-13-15,-4 11-1 0,-6 5 1 32,-9 4 0-32,4-2-6 15,0-1 1-15,-1-5-6 16,12-4-1-16,3-8 3 15,2-6-1-15,6-7-2 0,3-7 0 16,3 0-3 0,5-3 1-16,4 2 2 15,7 2 0-15,11-3 2 16,0 1 0-16,8 0 0 0,0-5 1 16,-3 0-1-16,-7-2-2 0,-1-3-70 15,-2 1-70-15,-12-4-371 16,-1-2 306-1</inkml:trace>
  <inkml:trace contextRef="#ctx0" brushRef="#br0" timeOffset="108731.18">13361 15086 755 0,'-11'5'206'0,"0"-3"255"0,3-1-184 0,-1 2-85 0,7 5-44 0,1 0-58 0,1 9-25 15,1 10-39-15,-1 5-2 0,0 13-15 0,0 8-5 0,-1 3-1 0,1-4-16 0,0-4-92 0,0-7-77 0,1-11 94 16</inkml:trace>
  <inkml:trace contextRef="#ctx0" brushRef="#br0" timeOffset="109187.8">13207 14657 1382 0,'-43'14'111'0,"0"12"78"0,1 1-36 0,7 12-40 0,2 4-22 0,-5 7-47 0,0 8-17 0,5 10-18 0,6 11-9 0,13 11-2 0,13 12-5 0,13 2-3 0,15-3-1 15,19-11 0-15,0-14-1 0,7-16-1 0,4-10-2 16,1-20-11-16,5-6-10 0,2-16-12 15,3-14 0-15,-8-20 6 0,1-11 11 16,-7-20 15-16,-7-14 6 16,-10-18 12-1,-9-8 7-15,-4-12 30 16,-10 0 17-16,-13 0 25 16,-5 2 12-16,-21 3-10 15,-5 1-9-15,-21 12-30 16,-7 9-12-16,-10 28-22 15,-5 20-12-15,10 32-61 0,2 16-37 16,5 35-147 0,4 22 129-16</inkml:trace>
  <inkml:trace contextRef="#ctx0" brushRef="#br0" timeOffset="109894.3">14486 14796 1341 0,'-5'-3'125'0,"4"6"78"16,-4 7-11-16,-3 7-60 0,5 8-39 0,-5 5-49 0,3 8-20 0,2 17-19 0,-5 7 3 0,4 16-4 0,-6 9-1 0,1 11-2 0,-6-2-5 0,3-11-31 0,7-9-24 15,2-22-66-15,3-13-30 0,5-18-101 16,-1-20-47-16,12-28 170 15</inkml:trace>
  <inkml:trace contextRef="#ctx0" brushRef="#br0" timeOffset="110143.68">14759 14746 926 0,'41'-48'190'0,"-2"10"149"0,-12 34-87 16,-6 7-38-16,-12 28-52 0,-6 14-21 16,-3 19-49-16,-7 12-25 0,-8 8-31 0,-2 2-14 0,-5 1-10 0,5-5-5 0,-4-6-22 0,4-9-42 0,-4-10-143 0,1-14-398 15,-10-16 360-15</inkml:trace>
  <inkml:trace contextRef="#ctx0" brushRef="#br0" timeOffset="110626.78">14387 15241 1434 0,'4'11'83'0,"6"-2"57"0,4-6-58 0,8-7-16 0,5-9-16 0,14-11-32 0,8-2-9 0,16-3-6 0,9-2-1 0,5 12 1 15,-5 0-1-15,-16 13-2 16,-11 4-11-16,-18 5-13 0,-7 8-4 0,-6 10 2 16,-4 4 10-16,-5 11 13 15,-7 5 3-15,0 5 5 16,-4-2-1-16,8-5 0 31,-1-7-2-31,3-15 0 16,2-6 1-16,5-11 2 0,-1-1 1 0,4-10 19 31,3-2 7-31,-3-9 15 0,-1 0 8 16,-3-2-2-16,-3-1-4 15,-4 13-16-15,-4 10-9 0,6-3-19 16,-3 16-5-16,7 13-3 16,4 1 0-16,10 0-1 15,2-7-1-15,14-14 1 16,4-5 0-16,4-18 4 15,2-5 3-15,-9-4 26 16,-5-4 22-16,-22-2 39 16,-5 4 12-16,-20 0 4 15,-10 3-19-15,-13 0-37 16,-8-3-12-16,-5 5-32 16,5 0-13-16,13 3-94 0,7 6-67 15,18 3 86-15</inkml:trace>
  <inkml:trace contextRef="#ctx0" brushRef="#br0" timeOffset="113851.39">16534 14828 343 0,'0'-11'135'0,"0"-4"143"0,0-2-34 0,1-2-50 0,3 3-16 0,-1 1-17 0,1 2-1 0,3 5-16 16,-4 2-9-16,2 7-19 0,1 2-13 15,-1 10-19-15,1 6-7 16,-3 9-28-16,-1 6-8 15,-4 13-18-15,1 8-11 16,-9 5-8-16,1 6-2 16,-1 4-5-16,-2-4-7 15,2-8-13-15,-1-3-1 16,8-15 3-16,-3-9 7 16,2-12 15-16,3-6 1 0,1-13-2 15,0-6-2-15,1-12-3 16,9-2 0-16,4-10 0 15,3 1 1 1,17-1 1-16,2 5 2 16,10 9 2-16,6 5 1 15,3 10 1-15,-3 4 1 16,-13 6 2-16,-7 7 1 16,-15 3 5-16,-10 6 4 15,-9 4 3-15,-14 1 0 0,-19 3-1 16,-6-2-2-16,-17-7-10 15,3-2-5-15,-3-9-11 16,4-9-8-16,13-7-23 16,3-8-20-16,21-14-62 15,6-3-39-15,15-2-147 16,17-8 169-16</inkml:trace>
  <inkml:trace contextRef="#ctx0" brushRef="#br0" timeOffset="114135.28">17083 15129 941 0,'11'31'88'0,"1"6"105"0,1 4-64 0,-3 1-19 0,-7 2-12 0,-3-3-44 0,-7-1-1 16,-1-7 6-16,-1-6 10 15,-4-15 27 1,2 1 12-16,-3-15 5 0,0-6 1 0,1-6-20 15,2-5-26-15,10-7-30 16,5-6-12-16,12-14-13 16,0 2 4-1,11-6-6-15,0 4-5 0,6 5-8 16,5 3-3-16,6 7-10 16,5 4-40-16,3 6-121 15,3 5-82-15,-3 13 120 16</inkml:trace>
  <inkml:trace contextRef="#ctx0" brushRef="#br0" timeOffset="114858.37">17700 15302 827 0,'-2'-3'184'16,"-1"0"168"-16,-2-5-97 0,-1-1-21 0,0-2-55 0,-1-4-27 0,-5 0-48 0,-6-3-12 0,1-2-30 0,3 1-9 0,-8-2-18 16,4 6-7-16,-7 11-6 15,-7 4-11-15,2 16-14 16,1 5-13-16,3 20-17 15,1 1-10 1,12 13-14-16,7 4 3 16,9-10 15-16,5-7 12 15,13-16 20-15,4-9 3 0,0-11 3 16,7-7 3-16,-1-18 10 16,-6-3 5-1,4-7 12-15,-4-1 6 0,-1 2 2 16,-1-1 0-16,-8 12-11 15,-1 5-6-15,-8 12-10 16,4 3-2-16,-4 9-5 0,-1 7-2 16,-2 0-3-1,3 5-2-15,-3-1-2 16,7 1 3-16,1-11-1 0,-5-5 1 16,7-12 2-16,1-7 0 15,0-14 3-15,3-3 1 16,2-10-1-16,5 0 1 15,0 8 0 1,1 3 0-16,-5 15 1 16,1 7 0-16,-8 13-1 15,-6 6 0-15,-5 13-3 16,0 4-4-16,-4 3-4 0,0-3-1 16,2-10 1-1,2-4 2-15,4-16 2 0,4-1 2 16,2-14 5-1,3-8 4-15,7-6 4 0,3-2 4 16,7 6 2-16,4 2-2 16,2 10-3-16,0 8-6 15,-1 12-6-15,-3 14-1 0,-3 15-27 16,-4 2-63-16,-5 11-128 16,-1-7 120-16</inkml:trace>
  <inkml:trace contextRef="#ctx0" brushRef="#br0" timeOffset="115458.35">18652 15214 1123 0,'0'2'165'15,"-3"-2"186"-15,0-2-101 0,0-1-55 0,-6 1-22 0,-2 2-69 0,-4 7-28 16,3 11-41-16,-1 8-24 0,4 13-19 0,4 5-5 16,6 2-17-16,7-5-13 15,10-13-19-15,7-7-4 0,10-10 15 16,-2-9 16-16,3-4 25 15,3-9 8 1,-2-10 4 0,1-9 2-16,-1-11 1 15,-5-9 0-15,3-12 15 16,-7-4 20-16,-4-17 18 0,-2-1 10 16,-3-3 4-16,0 10-10 15,-2 22 9-15,-6 8-5 16,2 31-18-16,1 16-9 15,-11 20-24-15,7 23-5 0,-10 9 1 16,-5 13-5-16,-1 4-4 16,-1 5-1-1,-1-1-8-15,5-9-1 0,-3-10-15 16,3-5-3-16,3-18 4 16,-2-9 2-16,2-15 17 15,3-10 6-15,4-15 10 16,1-1 4-16,4-3 3 0,2 0-2 15,7 8-5-15,4 3-4 32,3 9-7-32,6 5-3 0,-3 9-2 15,4 2-1-15,0 1-63 16,-4 0-42-16,7-4 58 16</inkml:trace>
  <inkml:trace contextRef="#ctx0" brushRef="#br0" timeOffset="116094.58">19992 15227 1639 0,'3'22'105'0,"0"14"23"0,-3 10-19 0,-3 18-63 0,-8 6-26 0,-2 7-25 0,-1 2-16 0,0 0-26 16,0 0-11-16,1-8-8 15,2-12 9-15,0-16 20 16,5-15 0-1,-4-23 11-15,2-11 5 0,2-26 22 16,-3-15 19 0,9-29 42-16,6-9 15 15,8-19 6-15,5-5-1 16,5 2-9-16,10 12-8 0,6 24-10 16,1 21-5-16,-2 31-22 15,-1 11-7-15,-8 21-11 16,0 9 3-16,-13 14 4 15,-4 8-2-15,-18 7 0 16,-10 2-10-16,-17 3-20 16,-6-11-20-16,-11-5-46 15,-1-9-20-15,9-20-81 16,9-9-198-16,12-24 237 16</inkml:trace>
  <inkml:trace contextRef="#ctx0" brushRef="#br0" timeOffset="116529.77">20337 15329 1129 0,'13'46'104'0,"0"-4"97"0,-7-1-64 0,-6-7-22 0,-3-8-22 0,-5-10-35 15,2-5-3-15,-4-9-6 0,7-7-6 16,1-9-1-16,-2-10-11 15,10-3-10-15,5-3-5 16,5-4 7-16,3-3 2 16,4 9-1-16,3-2 0 15,8 11-18-15,3 5-5 0,-1 4-1 16,5 6-1 0,-3-3 0-16,4 3 1 0,1-4 1 15,4-3 2-15,4-2 12 16,-7-4 15-16,-8 1 32 15,-9-4 24-15,-8 2 27 16,-17 4 4-16,-15 1-6 0,-4 6-20 31,-24 7-26-31,-2 9-16 0,-8 19-27 16,6 10-9-16,7 19-23 16,6 4-10-16,20 6-15 15,9-6-18-15,17-10-76 16,13-10-47-16,12-10-118 15,7-4-75-15,7-16 211 16</inkml:trace>
  <inkml:trace contextRef="#ctx0" brushRef="#br0" timeOffset="117117.61">21249 15381 1334 0,'-6'0'236'0,"-8"6"191"0,-4-1-132 0,-8 3-62 0,-8 3-106 0,8 2-53 0,-11 4-62 16,10 8-12-16,10 2-17 0,4-3-9 31,15-7-13-31,8-1-1 0,7-11 3 16,5 1 7 0,5-8 11-16,-2-7 5 15,-1-4 9-15,-4-6 3 0,-6-11 3 16,-1-3 4-16,-4-17 0 15,1-7 2-15,-5-17 5 16,3-5 6-16,-5-16 12 16,-3-7 4-16,0-1 0 15,-2 7 1-15,4 30 10 16,-1 19 2-16,1 32 5 0,3 17-4 16,-5 28-25-16,1 16-9 15,-1 28-14 1,2 11-3-16,-2 22-12 0,0 4-20 0,0 4-49 15,1-2-37-15,12-24-47 16,0-15 20-16,13-33 22 31,9-11 35-31,-2-19 60 16,5-10 1-16,-3-13 38 0,0-7 10 16,-4-13 33-16,4 1 18 15,-8-6 29-15,-7-2 13 16,-12 11-4-16,-2 2-7 0,-6 25-15 15,-6 1-20-15,0 27-28 16,-1 7-11-16,1 7-31 16,1-1-13-16,12-10-46 15,-1-8-25-15,14-16-60 16,6-6-44-16,4-8-136 16,-2-11 182-16</inkml:trace>
  <inkml:trace contextRef="#ctx0" brushRef="#br0" timeOffset="117225.68">21582 14946 1397 0,'-17'8'122'0,"4"3"70"0,0-3-95 0,13 3-140 0,10 0-211 0,4 0 161 15</inkml:trace>
  <inkml:trace contextRef="#ctx0" brushRef="#br0" timeOffset="117473.87">21953 15159 1631 0,'-33'16'183'15,"0"4"151"-15,3 1-151 0,7 10-111 0,11 9-34 0,7 8-39 0,5-2-10 0,11 1-8 0,7-6-11 16,15-14-51-16,3-3-28 0,7-15-82 16,-1-9-45-16,1-12-209 15,-1-13 252-15</inkml:trace>
  <inkml:trace contextRef="#ctx0" brushRef="#br0" timeOffset="117640.44">22387 14596 1167 0,'8'-3'214'0,"-7"11"214"0,2 15-121 0,-4 20-108 0,-2 6-39 0,-2 20-73 0,0 8-32 16,-6 12-45 0,-3 7 16-16,-5 8-72 15,-3 5-26-15,9-12-114 0,1-8-104 16,-4-28 170-16</inkml:trace>
  <inkml:trace contextRef="#ctx0" brushRef="#br0" timeOffset="118479.37">22251 15249 1320 0,'32'-15'148'0,"1"0"109"0,-3-1-76 0,3 3-64 0,-3 5-23 16,3 1-28-16,-5 2-8 0,-1 5-26 0,-5 0-11 16,-8 6-9-16,-3 5-3 0,-4 11-2 15,-1 3-2-15,-9 9-8 16,-2 8-3-16,0 2-2 16,-2 0 1-16,5-14 0 15,5-4-2-15,13-22-2 0,4-4 1 16,15-15 18-1,-2-9 15-15,3-12 34 0,1-5 15 16,-10-2 17-16,-4-6 2 16,-10 5-19-1,-12-2-8-15,-8 5-24 16,-6 7-12-16,-6 15-13 16,-3 6-16-16,6 15-26 15,4 10-9-15,7 6-11 16,8 5 3-16,13-1 6 0,11-1 3 15,18-1-10-15,1 2-8 16,11 4-18-16,-5 1-12 16,-10-1-20-16,-4 4-8 0,-14 2-47 15,-8-2 13 1,-15 0 43-16,-1 1 23 0,-8-5 97 16,-4-6 15-16,-2-3 27 15,1-9 23-15,10-9 7 16,9-10-6-16,10-8-3 15,6-8-13-15,6-5-22 16,2 1-4-16,8-7-30 16,8 0-12-1,8-11-17-15,4 2-26 0,8 0-62 16,-1-4-32-16,1 7-75 16,7 5-13-16,-20 9 42 15,0 9 35 1,-27 12 125-16,-13 4 86 0,-7 10 128 15,-6 3 43-15,-6 7 42 16,-8 6-16-16,-10 4-69 16,0 5-32-16,-4 0-68 15,1-2-28-15,2-2-40 16,1-3-17-16,16 2-20 16,8 1-5-16,19 1-1 15,7-1 1-15,2 4 5 0,0 2 2 16,-1-4 5-1,-3-1 2-15,-12-2 1 0,1-1-3 16,-16-4 0-16,-10 2 1 16,-12 2 12-16,-16 1 3 15,-24 1 1 1,-10-7-16-16,-34-13-75 0,5-6 83 16,-38-11-29-16</inkml:trace>
  <inkml:trace contextRef="#ctx0" brushRef="#br0" timeOffset="121751.41">14437 16286 49 0,'-6'5'3'0,"0"-2"39"0,-2 2 36 16,3-5 68-16,2 3 24 0,3-3-9 0,0 0-18 0,0 0-34 0,0 0-5 0,0-1 0 16,-2-1-4-16,-1 2-25 15,1 0-16-15,1 0-31 32,-1-2-14-32,1-1 17 15,-12-6 16-15,7-1 26 16,1-1 9-16,2 0-22 15,-3 3-15-15,2-1-24 0,3 3-6 16,-7-1-7-16,5 4-1 16,0-3-4-1,-5 3-1-15,1 1 0 0,-4 1 0 0,-3 1-1 16,5 1-1-16,-4 2 0 16,2 5-1-1,-3 2 0-15,-2-3 1 0,-8 6 1 16,-2 0 0-1,2 4-1-15,0 2 0 16,7 5-1-16,4 1-2 0,4 2-1 16,6 1-1-16,7 8 1 15,6-3 1 1,6 1 1-16,4-3-1 16,-2-9 0-16,4-1 0 0,3-18 1 15,-8-3 2-15,7-14 6 16,-2-12 12-16,-3-10 21 15,5-5 16-15,-9-5 13 16,4 1 1-16,-5 1-5 16,-4 3-4-16,-4 11-6 15,1 4-5-15,-7 9-16 16,0 8-9-16,1 9-13 16,2 4-2-16,-1 18-1 15,4 5-1-15,-6 11 0 16,0 8-1-16,-8 10-4 0,5 6-1 15,-6 9-2-15,-1 8-3 0,-1 9-19 16,2-1-7-16,-4-11-14 16,2-7-8-16,8-22-20 15,-2-9-14-15,10-22-28 32,1-7-41-32,4-20-193 0,1-9 213 15</inkml:trace>
  <inkml:trace contextRef="#ctx0" brushRef="#br0" timeOffset="122115.8">14759 16234 1256 0,'-5'-4'168'0,"-3"4"109"0,-9 7-74 0,-8 3-29 0,-2 17-70 0,-5 0-29 0,2 14-50 16,-1 9-13-16,10 15-14 16,-1 9-4-16,14 16-8 15,7 0-1-15,9-1-15 16,6-8-3-16,6-18 1 16,2-11 1-16,8-19 15 15,-1-14 3-15,-1-21 5 16,2-10 2-16,0-17 5 15,-5-10 3-15,-9-10 16 16,-3-3 7-16,-13 0 18 16,-2 0 11-16,-12 14 4 0,-6 4-5 15,-4 16-14-15,-3 10-15 16,0 15-43-16,0 7-35 16,4 16-128-16,2-3-109 15,12 1 156-15</inkml:trace>
  <inkml:trace contextRef="#ctx0" brushRef="#br0" timeOffset="122305.79">15033 16427 1422 0,'-15'1'215'0,"5"6"243"0,2-1-343 0,-3-6-21 0,11 0-76 0,-1-6-38 16,2-7-97-16,2-3-69 0,16-1 86 16</inkml:trace>
  <inkml:trace contextRef="#ctx0" brushRef="#br0" timeOffset="122521.55">15333 15826 1533 0,'3'11'171'0,"-1"8"146"0,-4 6-68 0,-9 21-37 0,-1 9-49 0,-4 16-80 16,0 3-33-16,-3 14-41 0,-1 2-9 0,-4 13 0 15,0 7-3-15,4-4-62 16,3-8-51-16,12-16-165 15,6-4 147-15</inkml:trace>
  <inkml:trace contextRef="#ctx0" brushRef="#br0" timeOffset="122689.32">15592 16433 1803 0,'-3'33'176'0,"-15"-1"125"0,9 1-186 0,-8-3-20 0,4-11-147 0,5-15 350 0,-12-15-235 16</inkml:trace>
  <inkml:trace contextRef="#ctx0" brushRef="#br0" timeOffset="129235.3">17681 16392 380 0,'6'-2'105'0,"3"-1"135"16,-4-3-31-16,2 1 5 0,-6-3-21 0,-1 7-38 0,-13-6-17 0,6 11-27 0,2-1-3 0,-8 3-9 0,13 2-8 15,-12-6-19-15,-4-2-14 0,-9 1-20 16,-7-1-8-16,-9 6-14 16,-8 5-3-16,2 7-11 15,-4 10-2 1,9 12-5-16,9 5-2 15,10 11-1-15,9 2 0 0,13 3 1 16,2-1 1-16,15-4 2 16,8-9-1-16,12-12-1 15,3-9-1-15,17-8 0 16,5-12 0-16,-2-6 2 16,-4-8 5-16,-13-9-75 0,-2-5-68 0,-2-21 80 15</inkml:trace>
  <inkml:trace contextRef="#ctx0" brushRef="#br0" timeOffset="129707.77">17979 16401 1378 0,'-6'13'139'0,"-1"14"104"0,-5 1-50 16,1 13-76-16,0 8-36 0,4 6-57 0,-1 5-12 0,7 5-9 0,1-2-3 0,3-3-1 0,3-6-2 0,-1-4-42 0,3-6-32 0,-2-9-73 15,4-8-19 1,-6-18 41-16,4-15 33 0,-3-18 81 16,1-9 22-16,-6-19 33 15,0-8 15-15,-11-20 29 16,-1-12 16-16,1-9 16 15,0 2-4-15,11 17-5 16,7 8-9-16,8 25-32 16,0 10-7-16,7 20-15 15,2 8-11-15,5 12-13 16,-1 12 1-16,3 6-10 0,-8 1 0 16,-11 5 5-16,-2 1-3 15,-15 0 0-15,-8 1 0 0,-14 8-4 16,-9-4-8-16,-2 4-24 15,-6-6-26-15,5-6-47 16,1-5-8-16,6-12-35 16,5-5-28-16,20-8-155 31,8-8 183-31</inkml:trace>
  <inkml:trace contextRef="#ctx0" brushRef="#br0" timeOffset="129952">18436 16274 1115 0,'5'0'114'0,"-2"-2"111"0,0 4-12 0,-3 4-6 0,-1 7-19 0,-4 9-49 0,-3 8-22 0,-1 15-44 0,-4 11-29 16,0 16-34-1,2 5-10-15,0 1-9 0,2-6 0 16,3-12-49-16,-1-11-42 16,6-14-138-16,-1-8-101 15,8-10 183-15</inkml:trace>
  <inkml:trace contextRef="#ctx0" brushRef="#br0" timeOffset="130568.17">18889 16466 715 0,'2'5'156'0,"-1"1"119"0,-1-1-70 0,2 3-25 0,6-7-72 0,4 4-29 0,9-2-25 16,4 0-2-16,8-1-1 16,-6-2-5-16,9-5-17 0,-1 1-12 31,-3-1-13-31,2-3-1 0,-16-3-20 15,2 5-42-15,-15-4-158 16,-5 9-239-16,1 2 253 16</inkml:trace>
  <inkml:trace contextRef="#ctx0" brushRef="#br0" timeOffset="130768.11">18845 16756 1248 0,'20'13'125'0,"4"-2"76"0,8-9-65 0,7-2-3 0,4-5-49 0,-9-3-22 0,7-2-34 0,-1-7-13 16,-7 0-11-16,6-1-39 15,-9-5-333-15,-4 1 257 0</inkml:trace>
  <inkml:trace contextRef="#ctx0" brushRef="#br0" timeOffset="131751.32">19956 16305 508 0,'0'-3'164'0,"0"0"163"0,0 3-93 0,0 0-9 16,0 8-40-16,1 4-21 0,2 14-40 0,2 5-16 0,-2 13-38 16,2 5-15-16,0 13-29 0,-2 1-16 15,-5 5-7-15,-3 0 0 16,-1-4-53 0,1-4-34-16,-1-11-129 15,5-6-104-15,4-18 174 0</inkml:trace>
  <inkml:trace contextRef="#ctx0" brushRef="#br0" timeOffset="131934.29">20339 16558 1516 0,'0'22'138'15,"-2"-3"67"-15,-4-7-102 0,3-2-32 0,0-9-60 0,-4-2-19 0,6-10-76 16,-1-2-84-16,2-3 92 16</inkml:trace>
  <inkml:trace contextRef="#ctx0" brushRef="#br0" timeOffset="133034.92">20850 16302 440 0,'0'-1'110'0,"-6"-3"92"0,4 1-54 0,-3 2-15 0,1 1-22 0,1 4-8 0,1-4-6 0,2 0-4 0,0 2 1 16,0 1 1-16,0 2-8 16,0 1-5-16,-2-1-17 0,-5 1-9 15,0 1-9-15,-2-1-7 0,-1 2-10 16,2 0-7-1,0 3-11-15,-3 1-4 0,5 2-5 32,-2 4-1-32,5 5-2 15,-2 9-1-15,4 4-1 16,-2 8-1-16,3 5-2 0,1 2-4 16,7-7-2-16,-2-1-2 15,7-12 0-15,1-10 1 0,8-12 1 16,5-3 0-16,5-14 4 15,-1-4 4-15,4-13 6 16,-8-4 5-16,0-12 6 16,-5-1 3-16,-8-6 9 15,0-1 3-15,-14 4 6 16,-11-6 1-16,-6 10-9 16,-9 3-3-16,-10 8-11 15,6 11-9-15,-8 12-42 16,-3 5-32-16,8 11-73 15,2 9-51 1,13-2 107-16</inkml:trace>
  <inkml:trace contextRef="#ctx0" brushRef="#br0" timeOffset="134783.62">21289 16226 520 0,'0'0'86'0,"-2"2"84"0,2 3-15 0,-2-2-26 0,-1-2-11 15,2 3-17-15,-1 0-10 0,1 1-10 0,-1 3 2 16,-1-3-2-16,-5 3-4 16,5-1-13-16,-5 3-8 15,3 4-16-15,-3-1-6 16,4 4-13-16,-4 4-4 0,5 2-9 15,-4 2-4 1,4 5-4 0,1 5-1-16,6 3-4 0,2-2 1 15,5-1 2-15,2 1-1 16,4-3-1-16,-1-6 1 16,4-6-3-16,-2-9-2 15,5-9 2-15,1-6 2 0,1-14 4 16,0-7 6-16,1-9 17 15,2-5 11-15,-3-7 20 16,1 0 9-16,-15 0 13 0,-4 2 0 16,-8 2-5-1,-10-3-6-15,-10 5-22 16,-13-2-10-16,-6 12-27 0,-2 4-9 16,2 14-31-16,-1 9-28 15,10 5-48-15,5 8-36 16,12 2-131-16,5 0-191 0,20 7 274 15</inkml:trace>
  <inkml:trace contextRef="#ctx0" brushRef="#br0" timeOffset="135520.57">21962 16102 834 0,'0'-6'134'0,"0"-2"126"0,0 1-13 0,-3 4-38 0,0-5-18 0,-5 4-36 0,5-14-16 0,-8 6-25 16,-3-4-9-16,-7 0-17 15,-6 7-14-15,1-2-24 16,0 6-10-16,-1 10-20 15,7 6-7-15,-1 12-14 0,6 4-5 16,2 9-6-16,2 2-1 16,8 2 0-16,-3-3 1 15,6 1 2-15,6-1 2 16,2-9 1 0,3 0 0-16,5-2 0 0,-1-6 2 0,1-1 1 15,1 3 1-15,4-3 2 16,-2 3 1-16,3 2 0 15,3-1 0 1,-6-1-2-16,2 1-4 0,-9-3-12 16,-1-3-8-1,-9-1-23-15,-5 3-6 16,-10-3-14-16,-7 0-12 16,-6 4-6-16,-2-2 5 0,1 0 26 15,2-2 22-15,0-3 41 16,-1-4 18-16,11-12 23 15,0-3 13-15,6-16 7 16,6-5-2-16,4-16-7 16,4-9-11-16,16-16-9 15,-1 1-5-15,9-1-11 0,2-2-3 16,5 12-8 0,2-3-3-16,0 12-7 0,-2 0-4 15,-7 3-85 1,-2 2-53-16,-10 1 70 0</inkml:trace>
  <inkml:trace contextRef="#ctx0" brushRef="#br0" timeOffset="148510.82">19785 16471 891 0,'-5'12'96'0,"-1"0"62"0,-5-3-43 0,-3-3-35 0,3 1-22 0,0-7-2 0,9-2 6 0,2-3 15 0,2 2 11 0,6 2 7 0,0 1 0 0,3 3-1 0,-2-2-11 0,7 4-7 0,0-5-8 0,7-5-14 0,4-1-7 15,6-7-9-15,2 1-7 31,8-7-18-31,9 0 0 16,11-3-10-16,14 3-2 16,0-3-1-16,1 0 1 15,-6 6 1 1,-4 0 6-16,-5 2 3 0,2 3 2 16,-8 0 1-16,-1 3-4 15,-10 2-1-15,-2 3-3 16,-14-2-1-16,-3 2-1 0,-6 3-2 15,-7 0 0-15,-3 0-2 0,-6 3 0 16,1-2 0 0,-3 6 0-16,-3-3 0 0,2 4 1 15,-7-4-1 1,-1-1-3-16,-4-2-4 0,2-2-1 16,-1-1 0-16,-1-3 3 15,6 1 3-15,4 4-2 16,-2-2-14-1,-9-7-7-15,6 4-12 16,2 3-2-16,-5 1 12 0,3 2 5 16,1-1 6-16,-4 0-9 0,3 2-33 15,-4-1-13-15,4-1-30 16,-6 0-19 0,3-6-142-16,2-3-200 15,-1 4 264-15</inkml:trace>
  <inkml:trace contextRef="#ctx0" brushRef="#br0" timeOffset="168548.22">11075 14914 619 0,'0'0'106'0,"2"0"100"0,6-1-51 0,0 1-23 0,1 0-6 0,4-7 4 0,9 4-6 0,6 3-12 0,9 2-10 16,13 12-31-16,5 5-14 0,15 2-34 0,1 1-11 0,1 0-5 0,-4-2-3 0,-8-1-2 0,-5-2 0 15,-9-4 0-15,0-3 0 31,-10-1 0-31,-8-4-9 16,-13-1-77-16,-9 1-77 0,-14 1 83 16</inkml:trace>
  <inkml:trace contextRef="#ctx0" brushRef="#br0" timeOffset="168818.57">10985 15137 1406 0,'0'20'121'0,"2"-6"80"0,9 2-71 0,16 0-19 0,11 0-27 0,17-2-30 0,17-6-15 0,28-5-32 0,9-3-6 0,3-10-1 0,-8-2 1 0,-13-2 6 0,-5-1-23 16,-9-2-124-16,-5 3-118 0,-16 1 127 16</inkml:trace>
  <inkml:trace contextRef="#ctx0" brushRef="#br0" timeOffset="169152.36">11795 14359 1593 0,'-15'27'75'0,"4"0"35"0,8 1-58 0,5 2 9 0,4 2-11 0,15-2-17 15,7 4-11-15,21 9-18 0,13 6-4 0,16 12-1 0,11 6 0 0,-2 8 2 0,-13-1 1 0,-18-4 2 0,-13 4 2 16,-18-5 4-16,-6 1 1 0,-17-9 6 0,-12 1 2 0,-13-13 3 0,-12-1 2 0,-23-18-4 16,-21-3-4-1,-33-9-23-15,-11-9-16 16,-7-1-94-16,9-2-80 15,-5 24 108-15</inkml:trace>
  <inkml:trace contextRef="#ctx0" brushRef="#br0" timeOffset="58741.39">1850 9704 700 0,'0'0'191'16,"0"0"249"-16,0 0-128 0,-8 8-10 0,-5 3-34 0,4 3-54 0,-2-1-34 0,1-4-66 15,5-3-14-15,-1 7-32 0,3 3-10 0,-8 14-30 0,-5 11-11 16,-11 15-3-16,-9 8-5 0,-7 8-1 31,-4 9-1-31,-8 8-6 0,-5 1-5 0,-2-3-3 16,1-5-16-1,2-30-67 1,11-12-57-16,8-36-268 0,7-23 242 16</inkml:trace>
  <inkml:trace contextRef="#ctx0" brushRef="#br0" timeOffset="59241.47">1258 9720 1926 0,'-21'11'137'0,"7"3"74"0,6-2-23 16,12 11-88-16,10 0-13 0,27 13-31 0,8 9-15 0,17 16-5 0,-1 4-6 0,-5 7-14 0,-10 9 3 0,-4 2-9 0,1 4-1 15,0-6-2-15,4-6-12 0,1-23-64 16,3-11-56-16,11-28-184 0,9-16 163 0</inkml:trace>
  <inkml:trace contextRef="#ctx0" brushRef="#br0" timeOffset="59340.87">2392 9991 1731 0,'-25'20'162'0,"-7"-4"79"0,-1 8-51 16,3 4-63-16,2 1-57 0,4 7-29 0,10 11-39 0,6 5-2 15,11 3-7-15,16 2-2 0,11-16 4 0,10-16 2 0,15-26 29 0,5-15 23 0,11-23 13 16,-3-6 12-16,-10-13-3 0,-11 0-15 0,-21-2-12 15,-18-2-5-15,-21 4-17 0,-22-4-12 0,-20 14-7 0,-8 7-23 0,-3 28-82 0,3 27-48 0,12 21-133 0,8 17-80 16,25 11 201-16</inkml:trace>
  <inkml:trace contextRef="#ctx0" brushRef="#br0" timeOffset="59506.11">3066 9622 1185 0,'8'9'386'0,"-5"15"-232"0,-9 12 144 0,-10 27-95 0,-5 10-42 0,2 17-74 0,0 3-34 0,12-3-40 0,0 3-13 0,12-2 2 0,1-1-19 0,7-6-94 0,3-7-90 0,3-22 99 0</inkml:trace>
  <inkml:trace contextRef="#ctx0" brushRef="#br0" timeOffset="59870.87">2952 9705 1792 0,'11'-41'155'0,"0"4"98"0,7 10-29 0,7 3-90 0,7 8-29 0,23 5-57 16,2 5 0-16,14 12-14 15,-2 5-4-15,-6 7-10 16,-5 7-12-16,-28 11 1 0,-12 8 3 16,-21 15-3-16,-19-1 5 0,-21 10-7 15,-17-8-2-15,-20-10-2 32,1 2-5-32,1-25-2 15,10-3-2-15,23-15 6 16,16-6-3-16,29-1-4 15,2 6 1-15,34 3 1 0,12 3 1 16,23 11 4-16,18 5 0 0,14 14 0 16,-4 4 0-1,-6 12 0-15,-12 3-2 16,-12 17-81-16,1-1-59 0,-10 17 74 16</inkml:trace>
  <inkml:trace contextRef="#ctx0" brushRef="#br0" timeOffset="61471.43">916 11875 394 0,'-13'-1'128'0,"-1"-1"147"0,1-1-23 0,4 0-34 0,-1 1-10 15,2 2-31-15,-1 2-27 0,-1 6-45 0,3 4-22 0,-11 3-33 16,7-1-8-16,0 2-12 16,-2-7-5-16,13 1-9 15,-1-9-3-15,12 7 14 16,5-11 7-16,11-3 22 15,12-5 6-15,4-4-9 0,5 1-6 16,12-5-17-16,4 0-6 16,16-3-8-1,12 5-5-15,8-1-4 0,3 11-3 0,0-1-3 16,7 3-1-16,35-3-1 16,8 2-1-16,8-5 0 31,11-2 0-31,2 1 1 0,10-1-1 15,21 0 1 1,10-1 0-16,-2 1 1 16,1 1-1-16,18 2 1 15,-11 4 3-15,-5 3 0 16,7 3 1-16,-29 3 2 0,-8 0-1 16,-21 7-1-16,-18-2 1 0,-5 3-1 15,-12 0-1 1,-11 4 0-16,-21 4 0 0,-25 0-1 15,-7 3 1-15,-15-1 1 16,-4 1 3-16,-16-6-22 0,-4-5-78 16,-13-14 61-16</inkml:trace>
  <inkml:trace contextRef="#ctx0" brushRef="#br0" timeOffset="62253.62">4826 10836 484 0,'-4'-3'109'0,"-7"-5"118"0,1 5 9 0,7 1-14 0,-8 2-4 0,11 0-16 0,-2 0-15 0,-4 0-37 15,6 0-14-15,6 5-38 16,-4 1-16-16,0 9-19 0,-4 4-9 16,-6 25-5-1,7 12-6-15,-3 30-11 16,3 10-6-16,-1 21-18 16,-4 6 0-16,3 26-6 0,3 15-1 15,-11 26-2 1,4 10 0-16,0 19-1 15,-1 5 0-15,5 0 2 16,-1 1 2-16,-4-8-1 0,1-5 1 16,-4 8-1-1,-1-3 1-15,-3 1 0 16,-3 1 1-16,1-3-1 16,0-5 1-16,-1 1 4 15,6-4 0-15,4-16 2 16,0-15-4-16,8-29-7 0,3-20 1 15,5-30 6-15,1-19 6 16,-4-37-2-16,3-17-17 16,-2-29-56-16,5-17-37 15,5-21-214-15,5-18-172 16,5-21 268-16</inkml:trace>
  <inkml:trace contextRef="#ctx0" brushRef="#br0" timeOffset="63026.97">4506 9961 503 0,'-22'5'69'0,"3"-1"68"0,-4-4-14 0,0-3-29 0,5-2-6 0,2 4 2 0,3-1 6 16,2 4 14-16,0 1 16 16,3 3 14-16,3-2 0 15,4 0-25-15,1-2-12 0,6 1-10 16,12-3-3-16,13 0 16 15,18-3-3-15,28 8-23 16,12-4-14-16,13 2-27 16,1 2-9-16,-15 1-12 15,-7 4-5 1,-17-1-2-16,-10 4 3 16,-16 6 0-16,-5-3-8 15,-19 6-88-15,-8-2-70 0,-7 2 76 16</inkml:trace>
  <inkml:trace contextRef="#ctx0" brushRef="#br0" timeOffset="63918.12">6002 9707 734 0,'0'0'151'0,"-7"0"102"0,-2 0-41 0,1-2-35 0,-6 1-48 0,-2 1-23 0,2 0-32 0,-3 3-17 16,4 11-27-16,-3 7-14 16,4 10-16-16,1 7-4 15,4 2-3 1,10 4-1-16,13-16 7 15,6-4 8-15,18-21 32 16,2-5 20-16,2-20 37 16,1-1 14-16,-14 2 8 15,-10-4-5-15,-15 4-29 16,-9 2-14-16,-22-1-35 0,-5 4-9 16,-21 5-15-16,2 6-11 15,8 5-37-15,7 5-35 16,19 0-110-16,12 1-75 15,21-3 134-15</inkml:trace>
  <inkml:trace contextRef="#ctx0" brushRef="#br0" timeOffset="64404.55">6325 9646 719 0,'13'-2'223'0,"-8"2"272"0,-4 0-113 0,-6 8-117 0,-6 4-66 0,-1 9-114 16,-1 1-50-16,7 6-35 15,3 6-6 1,9-3-3-16,7 4-2 0,7-1 1 16,5-8 3-16,8-12 3 15,-3-2 3-15,0-13 4 16,-3-10 4-16,-8-8 5 16,0-6 1-16,-9-4 4 15,-1-1 0-15,-3-6-2 16,-1 8-4-16,-2 6-9 15,2 9-5-15,0 15-7 0,4 5 1 16,5 8 2 0,5-1 1-16,13-6 4 15,1-8 2-15,5-16 4 0,-5-5 3 0,-5-15 6 16,-1-5 2-16,-3-11 4 16,1-8 2-16,-11-3 10 15,-3-2 9-15,-11 2 15 31,-3 8 0-31,-5 19 8 0,-1 17-10 16,2 28-23-16,-2 17-6 16,3 29-27-16,-2 10-3 15,5 12-3-15,1 5 1 0,5-3 2 16,7-7-29-16,5-15-76 16,1-7-88-16,13-13 97 15</inkml:trace>
  <inkml:trace contextRef="#ctx0" brushRef="#br0" timeOffset="64576.18">6764 9504 1733 0,'17'0'127'0,"5"0"74"0,3 1-17 0,5 4-73 0,8-4-25 0,-3-2-47 0,3-5-7 0,-2-1-79 16,2-2-33-16,9-2 40 16</inkml:trace>
  <inkml:trace contextRef="#ctx0" brushRef="#br0" timeOffset="65055.05">7882 9440 1683 0,'-1'7'144'0,"-7"-2"57"15,3 2-49-15,3 11-91 0,-1 4-31 0,3 9-20 0,2 15-6 0,1 9-4 0,7 8-1 0,1-3 10 0,4-6-30 0,4-16-100 16,3-8-127-16,8-24 120 31</inkml:trace>
  <inkml:trace contextRef="#ctx0" brushRef="#br0" timeOffset="65204.77">7936 9256 1182 0,'-25'0'230'15,"3"3"258"-15,4 3-352 0,2-1-49 0,9-3-110 0,5-4-60 0,11-6-326 16,17-12 258 0</inkml:trace>
  <inkml:trace contextRef="#ctx0" brushRef="#br0" timeOffset="65471.81">8379 9305 1079 0,'-16'19'233'0,"-6"-3"289"0,-3-1-282 16,-3-7-91-16,2 2-57 0,0-1-64 0,10 2-19 0,10-1-18 0,6 5-4 0,18 1 1 0,3 0 6 0,15 4 17 0,-4 1 8 0,3 9 10 15,-2 0 2-15,-16 8 1 16,-11 1 2-16,-12 5-2 15,-8 0-5-15,-22 7-10 16,-5-7-23-16,-13-6-69 0,-4-3-51 16,5-23-191-1,9-7 178-15</inkml:trace>
  <inkml:trace contextRef="#ctx0" brushRef="#br0" timeOffset="65704.78">8946 8993 1523 0,'-5'3'213'0,"-3"-2"124"0,6 17-111 0,-9 9-43 0,10 26-91 0,1 17-25 0,0 13-26 16,12 12-8-16,-5 1-14 15,4 2 1-15,1-13-15 16,-1-2-20 0,4-13-113-16,-1-15-36 0,13-25 68 0</inkml:trace>
  <inkml:trace contextRef="#ctx0" brushRef="#br0" timeOffset="66237.77">10061 9303 1730 0,'-10'-4'103'0,"-1"5"30"0,5 4-18 0,-3 7-49 0,2 6-22 16,4 7-28-16,3 3-7 0,8 6-5 0,3-3-2 0,-5 4 0 0,2 1-7 0,-8-4-78 15,0 1-66-15,0-14 76 16</inkml:trace>
  <inkml:trace contextRef="#ctx0" brushRef="#br0" timeOffset="66396.61">10037 9089 1580 0,'-23'-13'159'0,"2"7"89"16,1-2-53-16,4 2-102 0,5-1-51 0,11-8-72 0,4-1-42 0,20-5-142 15,9-1 126-15</inkml:trace>
  <inkml:trace contextRef="#ctx0" brushRef="#br0" timeOffset="66620.89">10593 8792 2131 0,'6'0'33'0,"-17"0"-4"0,-27-4 29 0,3 4-23 0,-10 15-11 0,-4 11-13 0,6 27-8 0,7 12-3 0,15 26-5 0,10 9-2 16,11 4-2-16,8 0 2 0,3-2 3 0,2-1 14 0,3 2-89 0,-4-9-67 16,5-13 84-16</inkml:trace>
  <inkml:trace contextRef="#ctx0" brushRef="#br0" timeOffset="66803.31">10227 9311 1583 0,'1'8'96'0,"12"3"58"0,9-8-77 0,8 0-9 0,22-6-22 0,6-9-13 16,12-10-79-16,7-5-16 15,0-25 26 1</inkml:trace>
  <inkml:trace contextRef="#ctx0" brushRef="#br0" timeOffset="68905.72">6354 10494 544 0,'0'3'111'0,"-2"-1"119"0,-4-2-14 0,4-2-25 0,-1-4-10 0,3 1-23 0,2 0-10 0,-2 1-26 0,0 2-13 15,0 2-40 1,-2 0-19-16,-3 17-30 16,-3 7-11-16,-1 12-4 15,-2 7-2-15,0 12-2 16,1 2-1-16,-1 6 0 16,2 0 0-16,3-6 0 15,-4-4 1-15,8-10 1 16,2-11 0-16,0-20 0 15,0-9 1-15,2-14 1 16,-2-14 1-16,2-18-1 16,6-4 0-16,-2-14-1 0,5-6-1 15,0-8 0 1,2-3 0-16,1 4 11 0,1 8 15 0,4 19 27 16,-3 10 10-16,-3 20-8 15,1 9-6-15,0 8-21 16,0 8-3-16,4 16-5 31,-2 3-1-31,-2 18-8 0,2 11-4 16,2 3-4-16,0 6-6 15,-4-3-2-15,2-2-1 0,-5-8-9 16,-2-2-17-16,-6-11-55 16,-3-2-56-16,-1-17-156 15,-4-4 165-15</inkml:trace>
  <inkml:trace contextRef="#ctx0" brushRef="#br0" timeOffset="69069.83">6267 10727 1305 0,'-3'7'114'0,"3"-1"91"0,12-4-79 0,9-2-27 0,9-10-24 0,4 2-17 0,6-4-42 31,4 5-9-31,8-1-34 16,8 4-46-16,3 2 42 16</inkml:trace>
  <inkml:trace contextRef="#ctx0" brushRef="#br0" timeOffset="69388.26">7021 10817 1162 0,'0'3'73'0,"0"4"28"0,0 10-35 0,1 0-26 0,9 7-19 0,1 0-11 0,6-9 6 0,7-2 19 0,1-13 57 16,0-1 29-1,-1-12 39 1,-2-6 7-16,-6-2-12 0,-10-2-23 0,-9-1-38 31,-11-1-23-31,-18 0-45 16,-1 1-6-16,-12 5-29 15,2 7-16-15,5 5-58 16,3 7-49-16,20 7-113 16,2-4-109-16,26-2 194 0</inkml:trace>
  <inkml:trace contextRef="#ctx0" brushRef="#br0" timeOffset="69669.77">7406 10710 938 0,'9'21'109'0,"4"-1"83"0,4 12-79 0,-3-1-41 0,2 4-37 0,5 1-21 0,-9-4-9 0,1-1-7 0,-4-6 71 0,-9-7 26 15,-1-9 45 1,-9-4 31-16,-4-10-27 16,-3-7-5-16,-2-15-17 15,-8-8-11-15,7-8-39 16,7-4-18-16,11-3-31 16,17 7-12-16,5 4-10 15,5 9-3-15,1 8-4 16,-11 1-27-16,25 7-110 15,-1-7-61-15,15 3 92 0</inkml:trace>
  <inkml:trace contextRef="#ctx0" brushRef="#br0" timeOffset="69920.22">8185 10453 1290 0,'3'8'172'0,"-3"4"160"0,2 7-107 0,-2 14-67 0,-2 1-45 16,2 10-69-16,-3 3-15 16,3-1-23-16,0 4-6 15,2-7-47-15,1-5-52 0,8-7-290 16,-2-7 235-16</inkml:trace>
  <inkml:trace contextRef="#ctx0" brushRef="#br0" timeOffset="70319.87">8094 10650 1302 0,'-8'-33'145'16,"8"8"132"-16,12 1-59 0,10 7-45 0,8 4-29 0,7 0-51 15,1 2-16-15,-7 7-28 0,4-4-11 16,-4 8-11 0,-2 1-6-16,-7 9-11 15,-11 1 2-15,-9 5-5 16,-4-1 1-16,-11 4-8 16,-2-4 0-16,-3-3-1 15,-1 1-3-15,7-10 4 16,10-1-2-16,0 1-5 0,9 0 0 15,12 3 1-15,-2 5 3 16,5 2 5-16,0 4 1 16,-6 1 2-16,-3-1-1 15,-2 5 0 1,-7-2 1-16,-5 6 2 0,-7-1 0 16,-9 5 7-16,-9-2-5 0,-2-1 3 15,-10 1-3-15,-3-5-39 16,2-6-27-16,-7-11-89 15,2-9-63 1,9-13 110-16</inkml:trace>
  <inkml:trace contextRef="#ctx0" brushRef="#br0" timeOffset="70689.89">9103 10552 1018 0,'0'11'233'0,"-1"-4"-164"0,1-3 133 0,-2 3-125 0,2 7 17 0,-1 5-13 16,1 8-25-16,0 9-22 0,6-1-29 0,2 2-3 0,3 1-5 0,1-5-34 15,-2-12-162-15,-2-4 132 16</inkml:trace>
  <inkml:trace contextRef="#ctx0" brushRef="#br0" timeOffset="70821.35">8971 10421 1800 0,'-22'-6'83'0,"6"0"4"0,6-4-34 0,10-2-66 0,7-4-54 0,12 0 39 0</inkml:trace>
  <inkml:trace contextRef="#ctx0" brushRef="#br0" timeOffset="71119.14">9521 10489 1197 0,'-11'8'145'0,"-4"-3"124"0,-6 0-87 0,-6 2-59 0,-1 1-42 0,-4 7-50 0,4 0-17 0,15 4-17 0,7 5-6 16,22 3-1-16,9-4 6 16,14-1 19-16,2 2 16 0,-1 1 28 15,-4 2 8-15,-15-2 11 16,1 5-1-16,-27-8-6 15,-12-1-12-15,-18 3-18 16,-17-7-8 0,-10-1-26-16,-2-7-24 15,-4-9-95-15,5-9-58 16,19-6-329-16,15 1 294 0</inkml:trace>
  <inkml:trace contextRef="#ctx0" brushRef="#br0" timeOffset="71735.46">10138 10423 1243 0,'0'-6'129'0,"0"-2"127"0,2 1-33 0,-2 3-24 0,1 4-23 0,3 4-52 0,-11 6-20 0,9 20-33 0,6 8-15 15,1 14-27-15,9 8-11 16,-4 8-10-16,0 3-3 0,-1-1-2 16,-1 3-1-16,-9-5-12 15,5-4-34 1,0-7-117-16,0-16-1 0,5-25 59 16</inkml:trace>
  <inkml:trace contextRef="#ctx0" brushRef="#br0" timeOffset="72552.31">10996 9947 340 0,'0'-8'147'0,"-6"3"185"0,5 5-21 0,1 2-41 0,0-1-12 0,0 15-51 0,-2-2-23 0,0 18-63 0,-2 7-36 0,-4 12-52 31,6 12-20-31,2 16-13 0,3 12-2 16,8 13-1-1,-4 2 12-15,8-10-40 16,0-16-1-16,0-20 3 16,3-15-10-16,-7-25 47 15,-2-6 5-15,-6-17 6 16,-3-11 1-16,-6-21-2 15,-3-6-2-15,1-9-9 16,6-2-5-16,10 9-2 0,5 10 1 16,6 11 8-16,7 16 2 15,4 17 5-15,2 9-1 16,-4 16-5-16,-2 1-1 0,-9-3-1 0,-11 4 2 31,-9 6 2-31,-9-4 0 16,-14-2-9-16,-10 1-17 15,-2-7-66-15,-3-7-60 0,13-13 71 16</inkml:trace>
  <inkml:trace contextRef="#ctx0" brushRef="#br0" timeOffset="73101.53">11451 10426 1503 0,'9'-11'146'0,"2"5"89"0,-9 6-33 0,-2 6-93 15,0 7-41-15,3 14-55 0,8 4-11 0,-6-1-3 16,14 5-3-16,-3-12-1 0,2-8 3 16,11-8 4-16,-2-7 5 15,-1-14 7-15,-2-6 2 0,-8-17 10 16,1 1 1-1,-9 5 14 1,3-2-1-16,-4 10-14 16,-4 5-4-16,0 7-24 15,0 9-8-15,3 16-5 16,7 11 0-16,4 10 8 0,1-3 3 16,8-4 4-16,0-6 1 15,4-11 3-15,-4-6 2 0,-7-10 4 16,2-8 4-16,-7-10 5 15,0-7 7-15,-1-16 13 16,-5-9 4-16,-3-14 10 16,-5-6 5-16,-4-10 9 15,-5-5 0-15,-5-1-5 16,-2 3-13 0,2 15-19-16,4 18-4 0,7 31-12 15,3 23-6-15,5 26-11 16,3 17-6-16,6 28-1 15,2-2 3-15,1 14 3 16,5-2 2-16,3-4-43 16,1-2-32-16,-3-14-84 15,4-5-65-15,-13-17-133 16,-3-11 191-16</inkml:trace>
  <inkml:trace contextRef="#ctx0" brushRef="#br0" timeOffset="73285.85">11727 10114 1302 0,'-2'0'130'0,"4"5"154"16,12 1-118-16,19-1-26 0,13-2-10 0,15-8-45 0,6-4-26 0,10-9-35 0,0-2-9 0,-7-9-33 15,-9 3-48-15,-12-1 39 16</inkml:trace>
  <inkml:trace contextRef="#ctx0" brushRef="#br0" timeOffset="74263.46">7385 11615 1622 0,'0'0'83'0,"0"0"14"0,-6-5 54 0,-7 5-32 0,-1 5-43 0,0 11-61 0,3 11-15 0,3 20-7 0,2 11-1 0,-1 12 4 16,4-7 3-16,3-13 2 15,8-9 1-15,0-17 1 16,3-8 7 0,5-15 15-16,-10-4 9 0,-7-19 11 15,1-3-6-15,-5-13-18 16,10-9-4-16,12-2-13 15,8-5-2-15,4 5 1 16,8 7 1-16,-10 13 1 16,-1 10-1-16,-6 16-3 15,-4 10-4-15,9 18-2 16,-4 6 4-16,-4 9-2 16,-1-2-1-16,-4-5 1 15,-1-8-2-15,4-12 5 0,-1-7 3 16,0-12 2-1,3-7 3-15,-4-7 0 0,0-1 0 0,-4 1 1 16,0 4-1-16,-1 5-2 16,-1 11-2-1,1 15-4-15,-2 12-2 16,5 16 1-16,6-2 0 16,5-5 0-16,8-11 1 0,8-15 8 15,2-10 17-15,1-13 26 16,-3-4 12-16,-13-11 21 15,-9-4-7 1,-4 0-10-16,-12-5 0 0,-12 0-26 16,-14 1 0-16,-18 9-11 15,-2 8-11-15,-1 13-9 16,6 11-10-16,8 6-18 16,0 6-29-16,15-4-94 15,7-1-76-15,15-16 109 16</inkml:trace>
  <inkml:trace contextRef="#ctx0" brushRef="#br0" timeOffset="74468.03">8218 11387 1359 0,'13'9'233'0,"-8"-7"229"0,-1 1-184 0,1 9-111 0,-6 1-60 0,2 15-58 0,4 10-19 15,-5 8-17 1,3 6-6-16,8 5-6 16,-1 3-35-16,5 0-104 0,-2-7-59 15,3-9 84-15</inkml:trace>
  <inkml:trace contextRef="#ctx0" brushRef="#br0" timeOffset="74650.91">8130 11733 1610 0,'5'-9'141'0,"3"-5"184"0,15-4-245 0,12-2-4 0,12 3-22 16,-1 2-15-16,6 3-29 16,-1 2-10-16,5 7-94 15,4 3-91-15,8 0 101 16</inkml:trace>
  <inkml:trace contextRef="#ctx0" brushRef="#br0" timeOffset="74817.66">8957 11628 1531 0,'-10'0'165'0,"9"12"121"0,-1 4-46 0,2 14-100 0,5 6-44 0,-4 9-69 15,6-3-17-15,2 1-12 16,8-2-7-16,7-10-62 15,4-5-49-15,9-14-161 16,-4-12 147-16</inkml:trace>
  <inkml:trace contextRef="#ctx0" brushRef="#br0" timeOffset="74950.68">8977 11536 1395 0,'-31'-25'181'0,"1"5"111"0,4 7-86 0,6 8-115 0,6-1-60 0,10-2-103 0,8-1-54 0,22-4 69 16</inkml:trace>
  <inkml:trace contextRef="#ctx0" brushRef="#br0" timeOffset="75150.16">9485 11396 1175 0,'-9'-5'288'0,"-6"-4"307"0,-5 1-282 0,-5 0-57 0,-8 5-121 0,4 6-51 0,2 10-73 0,4 13-5 0,8 20-10 15,4 11-5-15,18 17-1 0,5 0-1 32,9 2-37-32,4-2-56 15,-6-17-159-15,5 1 145 16</inkml:trace>
  <inkml:trace contextRef="#ctx0" brushRef="#br0" timeOffset="75321.81">9215 11733 1708 0,'8'4'140'0,"0"2"84"0,16-4-98 0,1-2-33 0,11 0-52 0,2-7-25 0,3 1-57 0,8-4-40 0,8-7 47 16</inkml:trace>
  <inkml:trace contextRef="#ctx0" brushRef="#br0" timeOffset="75877.41">10219 11667 821 0,'-2'10'191'0,"-1"-1"192"0,3 10-112 0,-3 6-111 0,-5 7-59 0,-2 14-72 0,-2 6-17 16,1 6-9-16,6-1 0 0,-4-8-2 15,4-8 1-15,-1-18 1 16,4-8 4-16,2-14 11 16,0-9 11-16,-3-20 14 15,-2-8 3-15,-3-23-2 16,7-13-4 0,1-7 10-16,0 0 8 0,11 8 12 15,12 14 5-15,-5 21 3 16,10 12-8-16,-6 21-10 0,-8 8-10 15,12 15-23-15,-3 10-4 16,1 10-12 0,-2 4-3-16,6 2-1 0,2 1-3 15,0 2-16 1,0-5-25-16,-11-8-86 16,-6 1-52-16,-7-12 86 15</inkml:trace>
  <inkml:trace contextRef="#ctx0" brushRef="#br0" timeOffset="76050.73">10206 11746 1861 0,'0'2'93'0,"8"1"51"0,3 0-33 16,6-3-40-16,4-3-11 0,1-2-39 0,2 0-41 0,4-1-129 0,7 3 102 15</inkml:trace>
  <inkml:trace contextRef="#ctx0" brushRef="#br0" timeOffset="76256.25">10673 11555 1525 0,'17'-3'127'0,"2"3"86"0,7 0-2 0,-4 2-67 0,11 6-39 0,-3-2-75 0,-2 0-15 0,2-3-17 16,-13-1-29-16,1-4-109 16,-1 2 36-16,-4-1 23 15</inkml:trace>
  <inkml:trace contextRef="#ctx0" brushRef="#br0" timeOffset="76450.2">10600 11746 1576 0,'24'13'138'0,"5"1"74"0,10-5-63 0,2-2-26 0,-5-6-53 0,1-1-29 0,-9-3-49 15,7-3-49-15,-5-15-187 16,6-7 152-16</inkml:trace>
  <inkml:trace contextRef="#ctx0" brushRef="#br0" timeOffset="76601.57">11131 11379 1563 0,'-12'11'168'0,"6"9"148"0,-3-1-96 0,7 11-89 0,4 10-43 0,7 1-64 0,2 9-17 15,-3 2-3-15,8-2 10 0,-2-4-124 0,2-2-43 16,1-15 77-16</inkml:trace>
  <inkml:trace contextRef="#ctx0" brushRef="#br0" timeOffset="77019.23">11131 11417 1434 0,'-5'-23'194'0,"-3"0"165"15,9 10-161-15,9 2-45 0,10 0-59 0,9 6-29 0,10 5-12 0,12 2-6 0,1 9-13 16,5-2-3-16,-8 9-21 0,-5-7-2 0,-22 5-3 15,-5 1 1 1,-25 3-6 0,-9 6-4-16,-23-1-8 0,-12 2-2 0,-3-2 5 15,8-5 4-15,14-2 4 32,14-7-3-32,16-5-7 15,12 4 0-15,16 1 8 16,5 1 6-16,8 2 13 15,-2 1 2-15,1 2 2 16,-10 2-2-16,-8 0 0 16,-10 6-2-16,-14 2-1 0,-7 4 0 15,-12-1-1-15,-4 3-2 0,-12-4-28 16,2-2-21 0,0-8-71-16,2-7-40 0,9-12-136 15,0-6-163 1,15-29 259-16</inkml:trace>
  <inkml:trace contextRef="#ctx0" brushRef="#br0" timeOffset="77250.85">11664 11410 1619 0,'1'5'174'0,"6"3"119"0,1-3-50 0,7 6-95 0,-4-13-50 0,10-7-64 0,1-1-15 0,8-3-13 0,0 4-4 15,3-2-32 1,-6 2-39-16,-11 2-102 0,-4-4-286 0,-7-3 277 16</inkml:trace>
  <inkml:trace contextRef="#ctx0" brushRef="#br0" timeOffset="77416.25">11670 11603 1305 0,'2'15'177'0,"7"-4"229"0,5-4-232 0,10-7-53 0,3-2-28 0,7-4-51 0,-2 0-11 0,1-6-86 16,-3 3-45-16,3-5 56 15</inkml:trace>
  <inkml:trace contextRef="#ctx0" brushRef="#br0" timeOffset="77626.78">12230 11051 2162 0,'-13'26'136'0,"-2"11"64"0,5 4-76 0,6 9-52 0,4 7-29 0,7 4-29 0,3 3-10 0,1 0-34 15,3 4-40-15,2 0-50 32,4-4 55-32</inkml:trace>
  <inkml:trace contextRef="#ctx0" brushRef="#br0" timeOffset="105770.66">1845 11115 482 0,'0'-8'87'0,"-3"4"58"0,-2 4 21 0,-3 6 13 0,2 7-4 0,-1-1 3 0,3 7 3 16,2-2 7-16,-1 6-14 15,-3 2-28-15,1 8-61 16,-6 8-30-16,-6 11-39 16,-4 3-5-16,1 8-10 15,1 2-4-15,6-2-2 16,2-6 0-16,8-12-2 31,1-11 6-31,5-19-3 0,2-15 3 16,3-23 1-16,5-12 1 15,-2-20 2-15,1-11 1 0,4-15-2 16,1-4 0-16,4 0-1 16,1 4 7-16,0 17 23 15,6 12 12-15,-2 19 18 16,1 15 3-16,-5 17-8 15,0 5-8-15,1 18-9 16,-1 7-13-16,4 13-14 0,-7 4-2 16,6 6-6-1,-9-1 6-15,-8-7-3 0,4 2 3 16,-12-9-46 0,0 3-40-16,-1-4-113 15,-4-4-99-15,2-6 157 0</inkml:trace>
  <inkml:trace contextRef="#ctx0" brushRef="#br0" timeOffset="106016.81">1758 11388 1580 0,'-13'-1'187'0,"1"-14"115"0,12 15-95 0,1 2-60 16,14 1-73-16,7 11-25 0,5-9-39 0,4-5-3 0,18-2-25 0,11-4-47 0,3-5-149 0,13 6-149 15,4-1 188-15</inkml:trace>
  <inkml:trace contextRef="#ctx0" brushRef="#br0" timeOffset="106214.74">2694 11199 1521 0,'1'3'139'16,"-1"5"84"-16,2 12-8 0,-2 14-75 16,-2 10-30-16,-4 8-53 15,1 6-23-15,2 5-23 16,-3 2-5-16,6-2 0 15,8-5-25-15,-2-14-85 16,5-6-57-16,-2-16-205 0,1-9 197 16</inkml:trace>
  <inkml:trace contextRef="#ctx0" brushRef="#br0" timeOffset="106599.23">2619 11256 1345 0,'-11'-27'158'0,"7"2"95"16,4 7-52-16,4 9-37 0,17-1-47 0,6 1-23 0,14-1-30 0,6 3-10 0,5 0-14 0,-3 4-8 0,-10 1-15 0,-5 6-6 0,-15 8 3 15,-5 9 2-15,-14 4 0 0,-11 0 4 0,-10 2-7 0,-4 0 0 0,-2-2-8 0,2-6-2 0,9-8-2 16,15-9-3-16,-4 7-4 0,13-6-2 0,11 5 2 0,-2 6 2 0,11 4 7 0,-1 1 4 0,6-2 1 0,2 3 2 16,-5-1-2-16,-2 7-2 15,-7-1 2-15,-7 2 8 16,-14-1 10-1,-13 4 8 1,-12-3-2-16,-9-2-2 0,-9-9-10 16,0 0-19-16,-29-8-78 15,13-8-73-15,-8-6-372 16,0-1 310-16</inkml:trace>
  <inkml:trace contextRef="#ctx0" brushRef="#br0" timeOffset="107675.63">5612 11273 825 0,'8'-3'168'0,"-6"3"125"0,-1-3-54 0,-1 0-22 16,0 3-20 0,-1 6-14-16,-3-1-31 0,-3 2-28 0,3 8-50 0,-5 2-14 15,4 15-22-15,-14-6 2 0,-8 14-19 16,-1 7-7-16,-11 2-11 16,-2 11-7-16,-18 0-12 15,1-2-31-15,3-3-76 16,10-10-49-16,22-20-127 15,20-22-201 1,-2-17 299-16</inkml:trace>
  <inkml:trace contextRef="#ctx0" brushRef="#br0" timeOffset="107901.69">5344 11183 1505 0,'-10'2'176'0,"-1"4"106"0,2 7-69 16,4 2-36-16,8 4-48 0,8 5-21 0,12 8-35 0,10-3-24 0,4 17-24 16,6 0-6-1,-3 3-12-15,5 6-2 16,-2 3-2-16,-4-6-5 16,5 0-80-16,-2-3-60 15,8-11-218-15,2-5 193 16</inkml:trace>
  <inkml:trace contextRef="#ctx0" brushRef="#br0" timeOffset="108927.91">1711 12609 176 0,'0'-7'87'0,"-2"-2"103"0,-1 6-3 15,-3-5-23-15,1 5-29 0,-3-4-48 0,5 3-13 0,1 1 14 0,2 1 18 0,0-1 26 0,-1-5 5 16,2 2-17-16,-1 6-6 15,0-2-9 1,0 2-7-16,-8-1-17 16,2 5-14-16,-5 7-27 0,-3 3-10 15,-5 12-19-15,5 5-8 16,1 18-9-16,5 8-2 16,4 14-2-16,4 0 1 0,12-3 4 15,9-7-1 1,5-20 0-16,8-9 0 0,2-20-1 15,5-12 4-15,0-14 21 16,0-13 15 0,-6-18 30-16,-7-3 3 15,-12-9-9-15,-13-1-2 0,-20 11-23 16,-10-8 4-16,-14 15-15 16,-8 9-11-16,2 4-12 15,-1 13-15-15,10 6-35 16,7 8-14-16,13 17-72 15,7 15-65-15,24-1 121 16</inkml:trace>
  <inkml:trace contextRef="#ctx0" brushRef="#br0" timeOffset="109319.41">2621 12722 1462 0,'-13'0'132'0,"-1"0"73"0,-6 8-12 0,-2 6-85 0,-5 4-24 0,3 15-42 0,2 6-13 16,11 12-19-16,8 12-6 0,15 3-8 15,15-1-3-15,16-12-2 16,9-12-1 0,14-26 5-16,-4-14 8 0,-1-23 18 15,-2-16 14-15,-17-15 28 16,-2-9 8-16,-14-7 18 16,-3 1-4-16,-23 8-3 15,-15 0-9-15,-23 2-27 16,-10 6-7-16,-17 18-44 15,-9 19-23-15,-11 34-70 16,-1 17-32-16,12 25-110 0,19-1 123 0</inkml:trace>
  <inkml:trace contextRef="#ctx0" brushRef="#br0" timeOffset="110123.55">5453 12498 1058 0,'-11'5'139'0,"-3"3"139"0,1-5-74 0,-1 3-30 0,3 1-36 0,-4 4-53 0,-2 3-27 0,3 11-32 0,-3 5-10 16,9 19-12-16,3 6-4 15,14 11-3-15,7 4 0 16,11-13 0-16,11-5-1 16,4-19 6-16,6-8 13 0,1-25 29 15,-4-9 22-15,-7-18 29 16,-5-8 4-1,-10-9-1-15,-9-8-23 0,-13-8-25 16,-12-5-8 0,-9-1-25-16,-7 1 9 15,-13 13-8-15,9 11-12 0,-16 30-45 16,-7 14-49-16,-9 42-55 16,-10 11 61-16</inkml:trace>
  <inkml:trace contextRef="#ctx0" brushRef="#br0" timeOffset="111551.53">1764 13903 1021 0,'-4'0'150'0,"-4"2"126"0,0 3-31 0,-3-2-66 0,-2-3-34 0,1 6-54 0,-1 1-25 0,0 7-39 16,-1 8-12-16,0 9-15 15,3 9-5 1,5 13-3-16,6 3-1 16,9-4 1-16,7-5 0 15,7-16 0-15,9-5-1 16,-2-15 9-16,3-10 14 0,-6-10 47 15,-7-5 16-15,-7-15 17 16,-3-7-3-16,-9-14-32 16,-2-10-12-16,-7-7-14 15,-5 0 4-15,-3 5-10 16,1 7-1-16,-11 17-4 16,3 11-14-16,5 21-13 15,1 12-10-15,7 21-87 16,1 11-50-16,6 14-162 15,-2 5-111-15,22 12 236 0</inkml:trace>
  <inkml:trace contextRef="#ctx0" brushRef="#br0" timeOffset="111835.08">2916 13771 1843 0,'-22'32'185'0,"8"4"111"0,-4-1-117 15,6-4-46-15,4 5-66 0,0 1-25 0,11 13-33 16,8 12-2-16,3 15-7 0,-1 3 0 15,1 10-27-15,-4-2-53 0,1-7 412 16,1-1-280-16</inkml:trace>
  <inkml:trace contextRef="#ctx0" brushRef="#br0" timeOffset="112417.67">5558 13594 1481 0,'-14'-3'103'0,"2"-5"70"0,-1-1-8 0,5 1-17 16,8 8-3-16,6 5-20 0,7 10-9 15,-5 22-4-15,-2 7-8 0,7 25-26 16,-13 9-17-16,-2 18-33 16,-7 2-13-16,-5-4-19 15,3-1-47-15,-2-23-119 16,-1-12-75-16,19-12 116 15</inkml:trace>
  <inkml:trace contextRef="#ctx0" brushRef="#br0" timeOffset="113053.63">1727 15119 879 0,'-4'-3'177'0,"0"-5"232"0,-4 4-190 0,1-4-10 0,0 5-11 0,2 3-19 0,-2 0-20 0,7 12-45 0,0 2-9 0,8 23-25 16,-1 7-16-16,-1 24-25 16,-3 9-21-16,-3 3-7 15,0-1-27-15,0-3-72 0,2-8-39 16,6-2-124-1,4-5-56-15,12-12 175 0</inkml:trace>
  <inkml:trace contextRef="#ctx0" brushRef="#br0" timeOffset="113430.76">2698 15315 1581 0,'-14'6'115'0,"0"2"80"0,-11 2 16 0,-2 5-60 0,3 1-27 0,2 8-78 0,14 10-27 0,7 15-18 0,2 5-5 0,13 6-3 15,10-6-3-15,19-13 0 16,4-5 0-16,10-22-1 15,1-9 4-15,-3-18 4 16,-3-12 5 0,-12-18 28-16,-2-4 23 15,-22-8 26-15,-7-2 6 16,-20-5-9-16,-11-1-15 16,-18 2-18-16,-2 7-10 15,-12 20-19-15,1 16-14 16,5 29-63-16,-2 16-41 15,15 30-551-15,5 8 432 0</inkml:trace>
  <inkml:trace contextRef="#ctx0" brushRef="#br0" timeOffset="113901.64">5529 14927 2012 0,'-10'3'113'0,"1"7"44"0,9 1-17 0,0 3-38 0,6 6-22 0,0 13-32 0,-6 4-21 0,5 15-13 0,9 9-6 16,-9 10-40-16,4 6-49 15,-2 10 60-15,-3 11-25 16</inkml:trace>
  <inkml:trace contextRef="#ctx0" brushRef="#br0" timeOffset="114452.56">4722 15750 924 0,'-6'0'99'0,"0"0"81"0,-8 0-97 0,-9 3-39 0,9 4-19 0,0-1-8 0,3 3 10 0,11 2 34 15,2 0 25-15,9 4 48 16,-2 0 15-16,-1 8 1 15,3 3-13-15,-8 11-38 16,3 4-16-16,-6 14-21 16,-7 8-5-16,-8 9 5 15,0 9-3-15,-3 10-5 16,-2 7-3 0,2 6-14-16,-4-1-3 0,7-10-3 15,2-3 0-15,5-12-3 16,8-7-5-16,2-19-13 15,4-7-9-15,2-20-8 16,3-6-5-16,-2-18-68 16,4-7-40-16,1-24 61 0</inkml:trace>
  <inkml:trace contextRef="#ctx0" brushRef="#br0" timeOffset="115222.56">1788 16600 516 0,'-2'-1'149'0,"1"-3"121"0,-9 8-61 0,3 2-21 0,-3-1-21 0,-1-1-3 0,8 0-3 16,3-4-9-16,0 0-14 16,0-4-13-16,1-2-11 15,3 4 0 1,7 6-14-16,-2 7-5 0,2 14-30 16,-1 13-15-16,-2 20-23 15,-1 12-8-15,-7 2-8 16,0 4-3-16,-3-4-5 15,0-2-3-15,2-14-36 16,1-4-23-16,4-18-62 16,4-9-50-16,5-19-79 15,4-9-118-15,16-32 208 16</inkml:trace>
  <inkml:trace contextRef="#ctx0" brushRef="#br0" timeOffset="115533.83">3067 16348 1889 0,'0'0'93'0,"-3"5"-7"16,-5 17 95-16,-1-3-10 0,4 12-27 0,-3 4-25 0,8 15-29 0,5 10-20 0,-2 19-22 0,0 6-11 0,1 4-26 0,-4-3-5 0,0-1 2 16,0 2-31-16,4-5-82 15,1-1-56-15,4-12-51 16,6-14 85-1</inkml:trace>
  <inkml:trace contextRef="#ctx0" brushRef="#br0" timeOffset="116249.54">5456 16236 977 0,'-10'5'189'0,"6"3"175"0,-7-4-121 0,0 4-11 15,-4 11-51-15,-2 5-31 0,-14 10-68 0,1 11-30 16,-7 16-40-16,3 13-10 0,16 13-11 16,13 3-3-16,21-11-2 15,22-8-1 1,14-24 0-16,10-12 0 0,1-27 3 31,-8-8 2-31,-3-18 25 0,-3-10 16 16,-11-26 23-16,-7-12 18 15,-7-30-11-15,0-5-4 16,-18-8 6-16,-6-3-9 0,-19 27 8 16,-8 6-10-16,-11 36-25 15,-4 18-22-15,-13 36-90 16,-12 3-76 0,-16 38 81-16</inkml:trace>
  <inkml:trace contextRef="#ctx0" brushRef="#br0" timeOffset="148002.92">5232 17455 721 0,'1'0'52'0,"-8"0"0"0,2 2 64 0,-5 1-1 0,6 1 20 0,-1 0 15 0,3-3 6 0,4-1-5 0,6-1-4 0,-5-7 8 15,3 3-4-15,-4-1-12 0,-4 6-11 16,-10 6-30-16,-7 8-11 16,-13 15-21-16,-7 5-7 15,-9 17-17-15,-2-1-11 16,1 16-22-1,5 7-6-15,9 7-6 0,8 2-1 16,15 5-2-16,12-8-1 16,9-8 1-16,7-11-1 15,8-14-31-15,1-7-30 16,5-15-94-16,6-10-62 16,4-17-188-16,8-12 220 0</inkml:trace>
  <inkml:trace contextRef="#ctx0" brushRef="#br0" timeOffset="148602.28">5715 17624 1115 0,'0'-8'133'16,"0"0"102"-16,0 2-7 0,0 1-56 0,-3 0-17 0,3-1-12 0,-5 1-6 0,-3 0-9 0,-5 5-7 0,-4 7-34 0,-11 4-14 15,-4 3-30-15,-6 5-9 0,-3 4-18 0,5 3-8 0,1 2-8 0,15 2-5 0,10-2-6 16,13 1-2-16,19-6-2 0,4 1 0 0,13-8 6 0,-1-2 3 0,1-3 5 0,-1 2 1 0,-8 1 2 0,-3 2 2 0,-10 7 2 0,-9 1 3 0,-9 6 4 0,-4 3 0 0,-14-4 0 0,-2-1-3 0,-5-4-2 0,-6-2-3 0,-6-7-4 0,2-2-7 0,-3-2-50 0,10-1-37 0,13-3-137 0,16-5-98 16,7 3 179-16</inkml:trace>
  <inkml:trace contextRef="#ctx0" brushRef="#br0" timeOffset="149145.79">5969 17747 1246 0,'11'-21'146'0,"-7"7"101"16,6 1-1-16,-9 10-63 0,6 5-29 15,-7 10-56-15,0 12-26 16,-5 9-43-16,2 8-15 16,3 13-11-16,3-5-3 15,10-2-1-15,7-6-3 0,7-17-1 16,1-10 1-16,2-16 2 0,2-10 5 16,-5-18 20-1,-5-8 8-15,-3-11 21 16,1-3 6-16,-6 3 4 15,-1 6-3-15,-8 15-12 0,0 4-13 16,-1 24-21-16,-2 7-8 16,6 24-8-1,-2 9-2-15,4 12-13 16,2 0-2-16,1-10 2 16,-1-5 0-16,3-22 13 15,0-8 3-15,3-20 2 16,-3-7 4-16,1-14 0 15,-2-3 2-15,5-3 1 16,-1 4-1-16,2 11-1 16,-2-1-3-16,4 15-2 15,-5 7-3-15,4 10-4 0,-4 13-1 16,-1 1-2 0,-1 2 2-16,-5-7 3 0,1-4 3 15,0-11 3-15,-2-10 1 16,9-6-1-16,1-2 1 15,4-5-1-15,9 3 0 0,-5 4-1 16,1 4-1-16,1 15-1 16,-6 6-1-1,10 13 1 1,-4 7 0-16,-2-4-2 0,3 2-10 16,1-10-19-16,-2-6-18 0,-4-11-89 15,-6-5-77 1,0-9 119-16</inkml:trace>
  <inkml:trace contextRef="#ctx0" brushRef="#br0" timeOffset="149502">7098 17105 1703 0,'0'5'152'0,"5"2"73"0,6 1-19 0,16 3-84 0,8 4-27 0,18 10-23 0,9-2-7 0,2 9-29 16,1 6-11-16,-7 11-20 15,-7 9-2-15,-20 7 6 16,-2 4 0-16,-20 13-1 16,-7 3-3-16,-16 16-34 15,-16 6-26-15,-27 26-156 16,-16 9-188-16,-29 25 228 16</inkml:trace>
  <inkml:trace contextRef="#ctx0" brushRef="#br0" timeOffset="183720.92">8941 3585 252 0,'3'5'97'0,"-1"-1"86"0,5-4-33 0,-2-7-2 0,3 0 0 0,0-2-1 0,0-1 9 0,-2-1 1 0,4 3-21 16,-6-7-11-16,4 0-33 0,2 1-14 0,-7 0-18 0,-3 3-6 15,-3 5 4-15,-5 1 2 16,2 5 7-16,-2 6 0 0,-2 7-20 16,-1 0-10-16,2 4-23 15,-2 7-12-15,4 12 0 16,3 2-2-16,4 3-2 31,7 1 0-31,6 1 0 0,4-5 0 16,6-10 0-16,2-3 1 15,3-17 11-15,2-9 10 0,3-18 19 16,0-10 1 0,2-12 1-16,1 2-7 0,-12-5-11 15,-8 3 1-15,-18 4-1 16,-17 3-2-16,-12 9-5 15,-9 4-4-15,-9 10-11 16,1 5-3-16,6 14-21 16,3 4-31-16,14 2-101 0,12 5-64 15,16-11 108-15</inkml:trace>
  <inkml:trace contextRef="#ctx0" brushRef="#br0" timeOffset="184403.76">9356 3429 1244 0,'1'0'138'0,"1"0"121"0,1 0-53 0,3 0-52 0,1 3-34 0,4 10-61 0,-2 7-18 15,-4 13-24-15,3 11-7 0,-7 13-5 0,-1 5-2 0,0 1 0 0,-1 0 0 0,-1-11 0 0,2-6 0 0,0-15 2 16,3-4 1-16,-3-27 5 0,-1 3 2 0,-2-25-1 0,-2-11-1 0,5-21-6 0,5-10-2 0,3-14-1 0,9-2 6 0,-1 4 13 0,7 7 6 15,6 23 19-15,-2 11-1 0,6 24-12 0,-3 8-6 0,4 8-18 0,-5 8-6 0,-6 10 2 0,-5 2 2 0,-17 4 7 0,-4-1 4 0,-8 5 0 0,-5-7 0 0,2-6-4 0,-9-1 0 0,7-17-2 0,-8-2 0 0,-1-5-5 0,4-8-3 0,12 7-8 0,6 6-4 0,15 9-5 16,10 17 2-16,5 2 4 16,6 7-1-16,8 3 0 0,4-1 1 0,5-3 4 15,2-1-35-15,-5-8-118 16,-4 3-86-16,-11 4 106 16</inkml:trace>
  <inkml:trace contextRef="#ctx0" brushRef="#br0" timeOffset="185286.86">8332 4301 943 0,'-19'-11'85'0,"-6"3"64"0,-7 5-62 15,4 3-9-15,1 9-25 0,10 6-6 0,6 0 15 0,1 1 11 0,10-3 25 32,2-4 2-32,18-4-17 15,9 0-10-15,15-5-14 16,11-5-5-16,13 2-13 0,9 1-4 16,30 2-13-16,12 3-7 15,15-1-12-15,8 3-3 16,25-5-3-16,16 0 0 15,19 4 2-15,14 0 0 0,8 0 1 16,6-1 9-16,35-3 17 16,-9-1 14-16,6-1 14 15,0-6-6-15,-30 4-6 16,-2-4-18-16,-34 3-8 16,-17-1 5-16,-51 6-4 15,-25 0-37-15,-48 3-124 0,-20 3-80 16,-34-6 92-16</inkml:trace>
  <inkml:trace contextRef="#ctx0" brushRef="#br0" timeOffset="185853.13">10624 3776 874 0,'-6'-8'204'0,"6"5"-83"0,1-5 162 0,7 3-69 0,0 0-44 0,0-1-27 0,-2 6-44 0,1 11-16 0,-7 5-14 0,-3 4-4 0,-9 14-4 16,-2 2-1-16,-1 17-6 16,-4 9-12-16,4 17-12 15,3 15-7-15,5 12-19 16,0 11 0-16,5 11-5 15,2 1-4-15,3 21 0 16,7 4 0-16,1 5 2 16,-2 5 2-16,-1 5 0 15,1 5 1-15,-4 1 2 16,2 8 0-16,-4 0-3 0,1 7-2 16,6 6 0-16,1 1 1 15,0-3 5-15,3-8 1 16,0-20 0-16,1-9 0 15,3-19 1-15,-3-11 0 0,-3-21 1 32,2-11 0-32,-4-26-1 15,-5-12-6-15,-5-24-66 0,4-6-65 16,3-29 70-16</inkml:trace>
  <inkml:trace contextRef="#ctx0" brushRef="#br0" timeOffset="186886.47">8793 4096 736 0,'3'0'126'0,"-2"0"131"0,-1 0-15 0,0 2-40 0,-4 1-23 0,0 5-66 0,-2 4-24 0,-8 9-49 16,3 7-18-16,-7 5-17 15,-7 5-4-15,8 3-1 16,-5-2-1 0,9-5 1-16,1-6 0 0,4-9 0 15,3-10 0-15,5-9-2 16,0-6 0-16,5-18-1 0,10-6 1 16,3-20 2-1,5-2 0-15,4-10 2 0,-1 3 2 16,-1 14 7-16,-5 6 8 15,-1 15 7-15,-6 10 3 16,-2 12-6-16,0 4-6 0,2 14-9 31,2 7-4-31,-2 15-2 16,3 2 0-16,-4 1-9 16,-4-2-27-16,-5-4-82 15,-1-8-62-15,-2-2 85 0</inkml:trace>
  <inkml:trace contextRef="#ctx0" brushRef="#br0" timeOffset="187069.95">8753 4129 1444 0,'10'-1'97'15,"-3"1"60"-15,8 0-34 0,8 0-45 0,4-2-17 0,9-1-38 0,5 1-10 0,4-7-42 0,0 4-76 0,14-6 65 0</inkml:trace>
  <inkml:trace contextRef="#ctx0" brushRef="#br0" timeOffset="187635.52">9704 4014 831 0,'16'-14'160'0,"-3"6"150"0,-2 3-40 0,-3 15-55 0,-7 12-42 0,-1 16-65 0,-6 6-29 0,-2 14-45 16,-3 0-14-1,-2-1-15-15,2-5-9 16,8-17-64-16,0-4-42 0,3-15-98 15,0-14-47-15,0-5 21 32,-3-19 38-32,3-16 100 15,3-8 68-15,-1-16 104 0,1-1 39 16,-2 3 67-16,9 7 13 16,4 13-32-16,5 10-18 15,6 15-44-15,5 4-14 0,-5 11-27 16,-2 0-14-16,-5 8-23 15,-7 3-10-15,-6 1-1 16,-5 4-5-16,-6 4 4 16,-10 1-1-16,-3-2-4 15,-1-2 2-15,7-6-6 16,7-3-3-16,7-3-3 16,9 1 0-16,6-3 1 15,1 2 2-15,8 5 0 16,0-1 1-16,5 5 1 15,-6 2 0-15,-3 0 1 16,-6 4 1-16,-13 4 3 0,-7-2 6 0,-22 5 1 31,-9-2-1-31,-13 2-1 16,-3 0-26-16,2-10-113 16,-2-3-97-16,9-14 111 15</inkml:trace>
  <inkml:trace contextRef="#ctx0" brushRef="#br0" timeOffset="188385.12">11307 3997 751 0,'-3'-2'138'0,"-8"4"125"0,-5 1-50 0,-6 6-83 0,0 5-45 0,2 10-61 0,-3 8-13 0,6 10-10 16,5-2-1-16,13-3 2 16,12-8 10-16,14-15 13 15,6-4 16-15,11-17 36 16,0-5 9-16,2-7 13 15,-10-3-1-15,-17-4-15 0,-11 1-10 0,-26 5-18 16,-10-4-13 0,-18 3-24-1,-1 4-6-15,-3 1-12 16,7 4-8-16,8 2-53 16,10 7-32-16,25 3-117 0,2-8-73 15,29 0 157-15</inkml:trace>
  <inkml:trace contextRef="#ctx0" brushRef="#br0" timeOffset="188818.15">11523 3929 696 0,'22'1'180'0,"-9"6"192"0,-8 5-54 16,-10 9-105-16,-3 1-53 0,-3 5-92 0,5-1-31 0,1 1-25 16,5 5-6-1,8-4-4-15,-2-1 0 0,2-10 1 16,0-2 1-16,-8-14 7 15,0 1 3-15,-3-10 7 16,-2-16 5-16,2-17 1 0,-2-9-2 16,13-15-5-1,5-6 0-15,9 8-1 16,0 5 3-16,10 20 3 16,-4 13-7-16,7 17-4 15,-2 12-5-15,1 9-7 16,1 3 0-16,-11 4-1 15,-7 6 2-15,-17 4 1 16,-11-4 2-16,-14 1 4 16,-5-3 1-16,-8-8 2 15,2-5-1-15,-1-13-3 0,9-3-3 16,12 1-6 0,7 4-6-16,10 11-4 0,9 6-1 15,6 14 2-15,9 4 4 16,11 9 2-16,4 2-1 15,10 1-6-15,1 2-58 0,7 2-139 16,3-7 128-16</inkml:trace>
  <inkml:trace contextRef="#ctx0" brushRef="#br0" timeOffset="189576.86">8870 4806 793 0,'-11'0'97'0,"-2"0"79"0,8 0-8 0,-2 1-51 0,3 6-21 0,0 8-34 0,-6 14-12 0,2 21-16 15,4 12-9-15,4 2-19 16,4-1-6-16,15-20-4 16,10-10 5-16,5-27 36 15,4-7 31-15,2-18 59 16,-9-10 21-16,-6-7 2 16,-2-8-17-16,-20 1-40 0,-5-2-24 15,-12 5-33 1,-13 7-11-16,-9 10-25 0,-7 10-12 0,-4 21-33 15,4 12-28-15,5 9-75 16,15 4-71-16,27-16 119 16</inkml:trace>
  <inkml:trace contextRef="#ctx0" brushRef="#br0" timeOffset="189869.02">9577 4817 1097 0,'-2'8'155'0,"0"-1"132"0,-9 4-91 0,0 10-83 0,7 1-43 0,-4 8-47 0,9 0-13 0,10 3-11 16,5-8-1-16,17-9 0 16,5-5 2-16,6-11 16 15,5-9 21-15,-3-6 35 16,-7-8 17-16,-13-4 12 15,-11 0-8-15,-16-7-21 0,-10 4-11 16,-19-7-17-16,-10 7-10 16,-7 5-23-16,-3 8-17 15,2 23-85 1,2 10-50-16,-4 19 72 16</inkml:trace>
  <inkml:trace contextRef="#ctx0" brushRef="#br0" timeOffset="190317.68">11449 4709 876 0,'-22'-9'136'0,"0"3"128"0,0 2-52 0,-3 12-61 0,7 7-45 0,1 13-64 0,4 11-24 0,10 12-17 16,6 1-2-16,23-5 5 0,8-9 7 15,17-22 44-15,-2-11 33 16,-7-18 51-16,-9-4 23 16,-14-12-2-16,-8-2-14 0,-11-1-38 15,-12-3-22 1,-28-2-35-16,-12 0-17 15,-23 4-25-15,-3 5-24 0,3 6-81 16,5 11-57-16,20 12 74 16</inkml:trace>
  <inkml:trace contextRef="#ctx0" brushRef="#br0" timeOffset="191254.97">9084 5471 964 0,'-14'-1'114'0,"-5"1"100"0,3 0-22 0,-6 6-69 0,3 5-24 0,2 9-57 0,1 7-17 0,5 14-17 16,3 7-5-16,4 4-5 15,7 0 0 1,11-15-2-16,5-7 2 16,9-17 9-16,5-10 15 15,5-17 50-15,-1-7 23 16,-9-12 38-16,-6 2 4 15,-17-7-23-15,-5 2-18 16,-11-2-38-16,-8 3-17 16,-13 4-26-16,-1-2-9 0,-2 9-37 15,6 7-30-15,6 7-56 16,11 7-100-16,18 3-200 16,16-2 238-16</inkml:trace>
  <inkml:trace contextRef="#ctx0" brushRef="#br0" timeOffset="191417.41">9599 5370 1374 0,'4'2'184'0,"4"10"118"0,-3 9-52 0,0 17-135 0,-5 4-50 0,0 17-51 0,1-4-7 15,7 2-6-15,10-2-35 16,-1-11-117-16,5-3-88 15,-6-3 111-15</inkml:trace>
  <inkml:trace contextRef="#ctx0" brushRef="#br0" timeOffset="191667.98">9241 6006 1620 0,'-11'14'140'0,"-4"5"89"0,0 6-101 0,0 11-57 0,0 4-37 0,8 1-28 0,4 1-4 0,3-7 5 16,3 0-37-16,11-10-116 15,9-11-95-15,3-23 108 16</inkml:trace>
  <inkml:trace contextRef="#ctx0" brushRef="#br0" timeOffset="191933.23">9665 6092 1487 0,'-2'16'83'0,"-1"3"21"0,0 5-26 0,8 6-52 0,3 3-10 0,12-2-16 16,4-5-1-16,14-6 1 16,4-10-2-16,7-15 44 15,2-6 31-15,-12-10 48 32,-4-4 18-32,-18-3-9 0,-14-4-15 15,-18 2-40-15,-20 5-16 0,-16 5-60 16,-7 5-51-16,-2 17-102 15,2 7-91-15,12 15 130 0</inkml:trace>
  <inkml:trace contextRef="#ctx0" brushRef="#br0" timeOffset="192167.06">9629 6733 973 0,'-5'-5'284'0,"7"-4"-109"0,-2 2 251 16,0 7-265-16,-5 3-43 0,-5 23-53 0,4 11-32 0,0 14-31 0,-2 3 0 0,6-1-54 0,2-4-50 0,11-13-173 0,2-4-194 0,14-31 262 15</inkml:trace>
  <inkml:trace contextRef="#ctx0" brushRef="#br0" timeOffset="192317.97">9952 6703 1834 0,'3'41'138'0,"-8"6"31"0,-1 5-28 0,-5 0-92 0,-1-1-76 0,10-14-130 0,2-7 105 16</inkml:trace>
  <inkml:trace contextRef="#ctx0" brushRef="#br0" timeOffset="192716.52">11599 5418 1570 0,'-2'7'174'0,"-1"3"112"0,2 1-125 0,5 3-34 0,-7 8-78 0,3 3-28 0,10 7-10 0,-1 6-40 0,1 3-124 16,-1 3-97-16,4 13 110 15</inkml:trace>
  <inkml:trace contextRef="#ctx0" brushRef="#br0" timeOffset="192916.72">11555 6040 1170 0,'0'8'226'0,"3"8"212"0,-1 12-264 0,-2 6-39 0,3 10-98 0,-3 0-8 0,-3 2-92 16,3-1-69-16,0 0 77 15</inkml:trace>
  <inkml:trace contextRef="#ctx0" brushRef="#br0" timeOffset="193099.81">11534 6589 1758 0,'4'2'120'0,"0"12"64"0,4 7-78 0,-8 16-31 16,5 15-41 0,-11 11-129-16,9 12 69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8T16:52:47.5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8T16:53:23.040"/>
    </inkml:context>
  </inkml:definitions>
  <inkml:trace contextRef="#ctx0" brushRef="#br0">7393 11369 769 0,'0'-3'85'0,"0"1"87"0,2-2-11 0,6 2-26 0,-5-6-6 0,-2 4-25 0,1 2-5 16,7 4-4-16,-7-2 1 0,1 3 7 0,2 5-4 0,-10 1-9 15,4 10-7-15,-4 6-34 16,-5 2-14-16,-12 8-17 16,2 4-10-16,-15 7 1 15,-3 7-2-15,-1 14-7 16,-1 1-1-16,6 2-3 15,5-2 0-15,15-14 4 16,3-5-3-16,14-21-1 16,13-4-1-16,11-12 0 15,7-7 4-15,17-3 10 0,6-4 6 0,3 1 0 32,1-1-1-32,-10-1-6 0,-12-3-6 0,-4 1-29 15,-10-5-46 1,-1-2-154-1,-4 1-191-15,6-14 230 16</inkml:trace>
  <inkml:trace contextRef="#ctx0" brushRef="#br0" timeOffset="311.79">7931 11461 1229 0,'6'-10'161'0,"6"2"99"0,-6 4-69 16,-3 5-31-16,-8 9-65 0,-6 2-21 0,-8 13-42 0,-1 1-7 0,-5 13-7 0,1 5-1 0,0 8-4 0,2 5-3 0,6-5-5 0,2 0-1 0,11-5-2 15,1-5 2 1,10-9-1-16,10-2-2 15,10-10-1 1,8-4-1-16,16-12 0 0,7-5-1 16,2-5 9-16,1-8-22 15,-9-4-89-15,-4-3-80 16,-4-12-395-16,0 0 343 0</inkml:trace>
  <inkml:trace contextRef="#ctx0" brushRef="#br0" timeOffset="828.11">8461 11487 1386 0,'-3'13'124'0,"-6"3"89"0,2 1-33 0,1 7-45 0,3 1-28 0,3 8-44 0,0 7-25 0,3 10-21 0,5 4-9 0,-3 7-5 0,3-7-1 16,-4-10-2-16,4-6 6 0,-2-24-3 0,2-8-1 0,3-26-5 16,0-12 0-16,-1-23 0 0,6-13 0 15,-4-9 7 1,-2-5 2-16,1 3 4 16,1 2-1-16,1 14-6 15,1 14-3-15,-3 27-2 16,-1 16-1-16,-7 23 0 0,3 18-1 0,-4 15 3 15,1 2 1 1,8-8-1-16,3-7-1 0,16-22 0 16,5-10 0-16,7-24-3 15,6-9 2-15,-7-21 4 16,3-5 3 0,-5-6 14-16,-5 2 3 0,0 9 2 15,1 8-2-15,-8 24-8 16,-4 12-4-16,-5 29-5 15,-4 15-1-15,-5 24 0 16,-7 13 0-16,-2 14 1 16,-8 6 0-16,2 3 0 15,-5-4 0-15,3-18-4 16,3-7-20-16,5-31-102 16,2-11-84-16,10-21 103 0</inkml:trace>
  <inkml:trace contextRef="#ctx0" brushRef="#br0" timeOffset="1835.17">10277 11784 447 0,'5'5'144'0,"1"-4"176"0,-6 4-88 0,-8-5-30 0,3 3-24 0,-4-3-19 0,0-1-12 0,-1-6-10 16,2-2-7-16,-3-10-28 16,-1 0-11-16,-11-8-34 15,0-1-16-15,-12 4-18 16,-3 2-10-16,0 13-11 15,0 9-5-15,4 22-11 16,4 6-3-16,3 27-3 16,5 10 1-16,11 11 7 0,8-4 3 15,6-17 0-15,9-9 0 16,12-29 1-16,6-7-1 16,6-16 7-1,4-10 2-15,4-17 9 0,-3-5 6 0,-2-11 13 31,-7 0 8-31,-2 11 1 16,-8 3-4-16,-5 18-15 16,-4 8-8-16,-7 13-9 15,2 3-1-15,-5 13-1 16,1 1-3-16,-1 7-1 0,-2-1 1 16,1-10-2-1,3-4 2-15,2-12 2 0,-2-4 1 16,3-5 2-16,-5-3 2 0,5-1 0 15,-3-1-1-15,4 5-2 16,-1 2-1 0,3 6-3-16,2 3 0 0,0 2 0 15,2 1-6-15,6-3-1 16,1-3 2-16,-2-11 2 16,1-8 7-16,1-9 2 0,-3-7 2 15,3-1 1 1,-3-2-1-1,5 2 11-15,1 3 3 0,0 12 6 16,-1 4-2-16,-5 17-10 16,-4 11-4-16,-8 16-5 15,-6 7 0-15,-2 14-9 16,-2-4-25-16,-1-6-98 16,6-4-90-16,26-18 114 0</inkml:trace>
  <inkml:trace contextRef="#ctx0" brushRef="#br0" timeOffset="2810.58">10460 11699 745 0,'-13'1'108'16,"-1"3"108"-16,5-3-22 0,6 5-14 0,1 2-18 0,10 10-26 0,3 5-17 0,3 10-35 16,2 1-19-16,-13 11-37 0,-3-2-11 15,-11 4-9-15,-3 2 0 0,-10-8-2 16,2-3 0 0,3-13-2-16,5-9 0 0,5-13 1 15,4-8-1 1,0-21 0-16,5-6 2 0,5-18 0 15,0-4 4-15,7-1 3 16,1-5 5-16,12 3 6 16,2 0 2-16,0 7 16 15,7 4 3-15,-5 8-2 16,5 11-1-16,-2 7-15 16,4 9-7-16,-6 14-7 15,0 5-2-15,-9 19-3 16,-4 7 1-16,-12 20 0 15,-5 7-1 1,-3 14-2-16,-8 2 0 0,9-19-6 16,2-3 2-16,6-25-37 15,9-8-29-15,5-15-97 16,2-4-74-16,5-3 128 16</inkml:trace>
  <inkml:trace contextRef="#ctx0" brushRef="#br0" timeOffset="3215.97">11145 11699 1712 0,'4'0'57'0,"-13"-2"-9"0,-24 2 51 16,6 3-33-16,-5 8-21 0,6 10-21 0,5 18-22 0,4 9-5 0,7 10-8 0,9 2-2 0,9-14-5 0,7-8-1 0,6-23 3 0,3-15 3 0,6-15 9 16,-4-11 4-16,0-13 3 15,-1-4 3 1,-8-6 12-16,1 0 14 0,-6 7 26 15,-2 10 3-15,-6 15-6 16,4 17-15 0,-6 25-30-16,1 16-6 0,3 16-10 15,-1 1-15-15,8-9-40 16,4-8-14-16,10-20-145 16,3-13-59-16,6-24 154 15</inkml:trace>
  <inkml:trace contextRef="#ctx0" brushRef="#br0" timeOffset="3677.11">11665 10888 1399 0,'-14'24'107'0,"0"26"81"0,4 20-57 15,-1 32-37-15,-3 7-14 0,3 12-39 0,2 2-19 0,2-3-15 0,11 3-10 16,7-31-109 0,1-13-25-16,17-32-1 0,-1-20 5 15,2-22 114-15,0-7 24 16,-6-23 7-16,-2-4 19 0,-8-12 38 16,-8-8 23-1,-1-1 17-15,-5 1-6 16,-3 13-32-16,-2 9-22 0,5 25-31 15,-8 9-13 1,7 27-12-16,1 12-11 16,4 16-15-16,3-7-3 15,15-13-6-15,3-8 6 0,7-28 22 16,4-8 8-16,0-15 35 16,-1-8 18-16,-5-4 46 15,-5-4 24-15,-11 3 24 16,-6-6 7-16,-19-2-24 15,-8-1-28-15,-14 1-52 0,-5 5-34 16,0 12-83 0,2 13-36-16,6 16-128 0,10 10-116 15,20 5 204-15</inkml:trace>
  <inkml:trace contextRef="#ctx0" brushRef="#br0" timeOffset="4156.14">12442 11708 1401 0,'0'-34'141'0,"-7"2"83"0,-5 5-109 0,-3 8-36 0,-7 16-47 0,3 11-14 0,2 19-14 0,1 9-10 0,13 10-8 0,3 1 1 0,11-14 3 16,6-8 2-16,6-20 2 16,-6-5 4-16,-1-19 12 15,-5-4 15-15,-2-4 55 16,-2 0 18-16,-7 2 38 16,3 4-6-16,-6 9-44 15,3 10-15-15,-5 5-50 16,3 21-12-16,2 18-11 0,3 15-6 15,1 11 5-15,3-2 1 0,3-1-1 32,-2-5 2-32,0-3 1 15,-7-4-3-15,-7 4-4 16,-11-2 0-16,-10-3 3 16,-3-3 9-16,-7-8 8 15,-7-5 2-15,0-21-5 16,3-9-7-16,-6-22-34 15,7-12-20-15,-1-26-54 16,7-12-65-16,23-8-146 0,9-2-149 0,34 10 244 16</inkml:trace>
  <inkml:trace contextRef="#ctx0" brushRef="#br0" timeOffset="4609.75">12800 11546 1699 0,'-2'3'138'0,"-4"5"67"0,-8 11-43 0,-7 8-85 0,1 1-29 15,5 2-39-15,12-3-2 0,16-7-8 0,-1-4-3 0,28-11-6 16,1-5 2-16,5-11 5 15,3-7 5-15,-18-2 15 16,-3-5 10-16,-1-4 15 16,-8-2 14-16,-5 2 16 15,-3 3-7-15,-9 5-6 16,3 5-14-16,-2 16-23 0,-2 8-3 16,-1 17-9-16,0 10-5 15,4 16-4-15,5 7 2 16,5 13-11-1,5 3 2-15,3-1 1 16,2 2 0-16,-10-9-6 16,-9-1-4-16,-11 0-1 0,-15-4-1 15,-7-4 16-15,-4 1 4 16,-1-13 6-16,-5-6 3 16,-12-14 2-16,-4-6-2 15,-23-17-23-15,-8-7-51 0,-16-16-31 16,3-16 38-16</inkml:trace>
  <inkml:trace contextRef="#ctx0" brushRef="#br0" timeOffset="24834.77">10563 13402 642 0,'-10'5'123'16,"4"-1"121"-16,-4-4-37 0,-1 2-52 0,2-2-24 0,3-2-31 0,2-4-9 0,4 0-10 16,2 1 4-16,3 4-6 0,4 2-7 0,1 12-11 15,-4 4-16-15,3 13-17 16,-5 8-11-16,-1 9-12 16,-3 4-2-16,-2 1-3 15,-1-2 2-15,-2-4 1 16,-1 1-1-16,4-9 0 15,2-8 0 1,2-9-2 0,6-6 1-16,-2-1-1 0,4-2 0 15,2-1 0-15,-2-2 1 0,-2-3 0 16,1 4 0-16,2-5-1 16,2 1 0-16,2-5 0 15,8-1-2-15,3-1 1 16,9-5-1-16,6-1 2 15,8-2 0-15,-2 1 0 16,1 2 1-16,-1 4 0 16,-6 0 0-16,9 2 0 0,4 0-1 15,8 2-1-15,4-2 0 16,11-2-2-16,8-2 0 16,10-7-1-16,-2 1 0 0,5-6-1 15,1 1 0-15,10 0 1 16,13 3 0-16,-1 6 2 15,2-1 0 1,-16 7 1-16,-2 3 0 16,-1 5 1-16,8 2 0 15,-2-2 0-15,-3 1 0 16,-12-1 1-16,-2-3-1 16,2-5 0-16,11 0 0 15,10 1 0-15,1 1-1 16,-7 4 1-16,-7-1 1 15,-4 4 1-15,-1 4-1 16,13 0-1-16,1-1 1 0,-5 2-1 16,-8-1 1-16,-6-2-1 0,0 0 0 0,18-3 1 31,6 0-1-31,-2 1 0 0,0-1 0 16,-13 0 0-1,1 5 1-15,14-9 0 16,-2 3-1-16,0-6 0 15,-3-1 0-15,-13 0 1 16,7 3 0-16,6 5-1 0,7-1 0 0,-9 4 1 16,-6 3 1-1,-11-2 0 1,-9 1 0-16,3-2 0 16,4 0 0-16,4 0 1 0,-1-1 0 15,-10-4 2-15,-11-1 0 16,-18-1 1-16,-6-7 0 15,-13 2 2 1,-6 1 1-16,-6-3 0 0,-4 3 1 16,-3-2-1-16,-2 0-1 15,-4-5 0-15,1-5 1 16,-4-6-1-16,0-8 2 0,2-2 0 16,1-10 2-16,-7-11 3 15,4-1 0-15,-5-5-1 16,1-5-2-16,0 4-2 15,1-3-1-15,-3 3-4 0,5 4-1 0,1 5-5 32,2 4-1-32,4 7-1 15,2 3 1-15,-4 0 1 16,6 1 1-16,-4 4 2 16,-1 0 0-16,-4 4 2 15,-4 2 1-15,-5 6 3 16,0 5 3-16,-5 2 4 15,-4 2 3-15,-4 1 0 0,-3-2 6 16,-4-1-6-16,-2-2-2 16,-4-2-5-1,-2-1-7-15,-2 1 1 16,-8-1-1-16,-3 0 0 0,-8 1-2 16,-8 1 0-1,1 2 0-15,-14 4 0 0,-10-2 1 16,-13 3 0-16,-7-3-2 0,-4 5 1 15,8-3 0-15,-2 1-2 16,-8 3 0 0,-18 1-5-16,-6-1-1 15,-8 2-5-15,8 2 1 0,-1-1 0 16,-14 9 1-16,-2-1 2 16,-1 9-1-16,0-1 2 15,3 5 3-15,-16-1 4 16,3 1 3-16,0 1 1 15,0 1 1-15,9-3 2 16,-3-3 2-16,4-5 6 16,17-7 5-16,0-6 2 15,-2-1 1-15,-2-7-10 16,5-5-7-16,15-2-1 0,11-3-3 16,-6 4-2-16,1 0 0 15,-3 0-3 1,6 1 1-16,18 0 16 15,4 2-4-15,4 5 5 16,-2 3-5-16,-10 3-11 16,-6 1 10-16,5 6-10 15,5-4 0-15,6 0 0 16,3 2-8-16,2-2 7 0,-2 3-2 16,-3 2 0-16,-3 3 0 15,6 5-1-15,1 0-1 0,6 4 2 16,4-2 0-16,0 1 3 15,-1-4-1-15,-7-1 0 16,2-1 0-16,1-3-5 16,10-9-4-16,21 1-7 15,7-2-9-15,18-3-39 16,1 1-37-16,10-6-94 16,6 3-132-16,4-12 187 15</inkml:trace>
  <inkml:trace contextRef="#ctx0" brushRef="#br0" timeOffset="25900.63">8433 13915 998 0,'0'-8'123'0,"-2"1"94"0,-6-4-23 0,0 7-74 0,-3-4-21 0,-1 3-29 0,1-3-2 0,-5 5-2 15,-3-3-6-15,-1 2-15 16,-6 3-9-16,0 2-17 15,2 7-6 1,6 7-13-16,4 3-7 0,8 17-5 16,3 5-1-16,3 12 0 15,1 8 2-15,3 4 4 16,0 6 2-16,-5 5 5 16,1 3 3-16,-3-1 0 15,-5 2-1-15,3-7-23 16,-8 1-22-16,2-13-42 15,-1-7-32-15,1-20-88 16,0-9-106-16,-7-21 178 16</inkml:trace>
  <inkml:trace contextRef="#ctx0" brushRef="#br0" timeOffset="26059.52">7942 14425 1041 0,'11'-9'108'0,"7"6"81"0,5 3-30 0,7 3-68 0,5 2-27 0,0-2-44 0,-2-2-12 0,3-2-7 0,2-5-16 15,1-4-157-15,7 2 121 16</inkml:trace>
  <inkml:trace contextRef="#ctx0" brushRef="#br0" timeOffset="26852.35">8463 14455 761 0,'8'4'95'0,"1"0"83"0,4-2-59 0,3 1-7 15,-2-1-42-15,2-2-26 0,6-4 6 0,1-5 13 0,1-5 19 16,-2-4 10-16,-1-2-16 15,-10 1-2-15,-10-1 5 16,-2 2 6-16,-20 7-11 0,-4 5-12 16,-10 6-33-16,-3 8-27 15,2 17-23-15,1 11-7 16,12 16-2-16,4 5 11 16,9 1-49-16,12-1-36 15,18-13-88-15,9-9-48 0,15-16 27 16,10-5 28-1,7-14 88-15,4-1 44 0,-2-12 39 16,-6-1 14 0,-15-5 38-1,-5 1 28-15,-15-2 66 0,-8-1 34 16,-14-2 38 0,-8 1-1-16,-6 4-37 0,-10-2-28 0,-4 12-64 15,2 0-28-15,-4 11-37 16,5 10-12-16,3 12-12 15,8 4-1-15,4 0-1 16,10-2-4-16,15-14-1 16,7-7 1-16,5-11 7 15,3-6 6-15,-1-11 11 16,-5-3 3-16,-5 1 5 16,3 1 11-16,-17 5 11 15,-2 17 3-15,10-5-1 0,-13 17-14 16,4 11-15-1,-2 9-6-15,0 10-3 0,9 0 1 0,1-8 0 32,4-7-2-17,0-20 0-15,3-8 1 0,0-15 5 16,3-10 4-16,-6-19 8 16,4-2 6-16,-4-9 19 15,-4-5 12-15,-1-1 19 16,-4-6 8-16,-4-5 2 15,-3 3-4-15,-5 6-11 16,0 11-9-16,-1 21-15 0,1 10-5 16,4 21-19-16,-1 10-7 0,2 25-12 15,3 7-7-15,5 19 2 16,0 8 2 0,6 10 1-16,7 5-22 15,1 3-116-15,5 3-54 0,-2-4 87 16</inkml:trace>
  <inkml:trace contextRef="#ctx0" brushRef="#br0" timeOffset="27550.17">9099 14613 1436 0,'-2'0'82'0,"2"-5"40"0,5-2-6 15,9-11-41-15,8-5-7 0,16-9-21 0,3-1 8 0,14 3-2 0,5 6-4 16,-6 13-13-16,-4 10-16 16,-15 15 1-16,-8 9-4 15,-13 20-2 1,-3 8-3-16,-8 12-20 15,-1 3 0-15,4-5-5 0,-3-7-1 0,11-16 4 16,5-13 2-16,2-17 1 31,4-2 4-31,-1-14 5 16,-1-9 5-16,-4-8 7 0,-1-8 5 16,-4-5 11-16,0-3 10 15,3-2 12-15,1 5-1 16,-1 8-7-16,-3 8-10 15,-3 18-16-15,-1 7-6 16,-7 17-7-16,2 9-1 16,1 8-6-16,-3 3-2 0,7-1-4 15,-2-4 0-15,7-10-5 16,3-6 2-16,7-14 1 16,0-8 2-16,5-10 8 15,3 1 0-15,-3-3 2 16,3 4 2-16,-4 10-1 0,-2 2 0 15,-4 12-1-15,-7 3 0 16,-3-1-1-16,-5 8-1 16,-5-8-12-1,-3-1-1-15,-2-2-1 16,2-5 2-16,0-7 12 16,-13-7 3-16,4-14 7 15,4-6 2-15,8-4 3 0,10-7 2 16,8 0-2-16,4-1-3 15,-6-1-6-15,6 2-2 16,0 2-2-16,-1 0-46 16,4 7-164-16,7 6-114 15,3 9 145-15</inkml:trace>
  <inkml:trace contextRef="#ctx0" brushRef="#br0" timeOffset="27856.32">10422 14670 503 0,'0'20'100'0,"8"-4"82"0,2-3-28 0,13-13-36 0,7-7-25 0,2-7-18 0,4-5-1 0,2-9 32 16,0-2 8-16,-7 0 29 16,1-1 18-16,-13 5-7 15,-10 6-1-15,-18 2-12 16,-10 4-13-16,-21 10-28 15,-1 2-19-15,-1 18-41 16,-1 14-17-16,5 25-27 16,2 10-7-16,14 5-7 15,11 3 0-15,27-16-7 16,6-10-19-16,16-22-52 0,4-7-34 16,2-18-78-16,2-3-36 0,-6-5-185 15,-10-2 241-15</inkml:trace>
  <inkml:trace contextRef="#ctx0" brushRef="#br0" timeOffset="28283.15">8638 15373 1726 0,'2'2'23'0,"-1"-2"1"0,16 20 36 0,1 1-17 0,9 15-7 0,3 4-12 0,4 1-21 0,3 4 0 15,-1-2 0-15,-5-1 0 0,-2-8-2 0,-4-6 0 0,-4-14-1 16,-1-6 1-16,-12-10 29 16,-2-9 24-16,-3-8 39 15,-4-9 14-15,-4-16-24 16,2-8-22-16,1-19-44 15,6-2-16-15,8 1-4 16,7 2-40-16,8 15-146 16,-2 6-111-16,7 18 141 15</inkml:trace>
  <inkml:trace contextRef="#ctx0" brushRef="#br0" timeOffset="28554.73">9263 15291 772 0,'12'46'132'0,"4"-10"129"0,1-4-92 0,7-13-53 0,3-10-27 0,4-9-18 0,-1-6-3 0,5-13-1 16,-5-2-1-1,-3-5-7 1,-7 0 7-16,-13 3 8 0,-7-2 8 0,-8 9 12 16,-8-2-12-1,-14 12-27-15,-12 6-19 0,-7 21-35 16,-2 13-12-16,10 28-12 15,8 6 0-15,17 3-18 16,8-7-31-16,24-15-90 16,12-13-96-1,26-15-239-15,11-13 272 0</inkml:trace>
  <inkml:trace contextRef="#ctx0" brushRef="#br0" timeOffset="28749.65">9872 15369 922 0,'-5'-18'229'0,"-8"4"179"0,-15 14-135 0,-8 5-60 0,-1 22-101 0,1 9-39 0,14 13-44 16,8 7-15-16,12 6-21 16,8-4-4-16,12-10-7 0,10-12-7 15,13-17-55 1,5-14-51-16,9-13-104 0,2-11-145 15,-5-19 216-15</inkml:trace>
  <inkml:trace contextRef="#ctx0" brushRef="#br0" timeOffset="28922.46">10272 15042 971 0,'-3'-20'236'0,"-2"9"186"0,-4 29-137 0,-4 12-64 0,4 27-112 0,-4 11-52 0,4 16-32 0,-2 9-16 0,0-3-10 0,4-7-14 16,6-10-125-16,-1-12-87 16,12-15 116-1</inkml:trace>
  <inkml:trace contextRef="#ctx0" brushRef="#br0" timeOffset="29449.45">10178 15526 759 0,'33'-28'177'0,"3"6"137"0,2 1-69 0,0 7-50 0,1 11-62 0,-6 1-30 0,-3 7-44 16,-6 6-6-16,-13 13-12 0,-3 1-4 15,-8 8-12 1,-5 7-10-16,2 5-10 0,3-2-2 15,10-10-8-15,5-8-5 16,11-22-3-16,5-4 2 16,5-20 7-16,4-6 5 0,-4-14 11 31,-1 2 5-31,-15 0 10 0,-7-6 2 16,-15 12 6-16,-10-3-1 15,-14 9-8-15,-3 5-7 0,0 10-32 16,2 7-17-1,8 5-18-15,11 11-4 0,12 5 12 16,10-4 8 0,17 2 12-16,15-1 5 0,14 0 8 15,3-1 3-15,-6 6 4 0,-3 2 1 32,-13 2 1-32,-8 0 1 0,-11 5-5 15,-6 2 1-15,-13-12 5 0,0 0 5 16,-5-12 17-1,-2-8 10-15,-7-13 9 16,1-8 3-16,2-15 7 16,4-5-7-16,10-8-14 15,5 0-7-15,11-5-22 16,9 2-5-16,12-2 14 16,4-5-40-16,4 3 23 15</inkml:trace>
  <inkml:trace contextRef="#ctx0" brushRef="#br0" timeOffset="30280.54">12427 14889 1084 0,'-3'5'111'0,"-6"1"102"0,1-1-47 0,-6 4-14 0,-5 6-23 0,1 10-46 15,-5 6-18-15,-4 20-33 16,-2 12-13-16,-5 28-12 16,8 15-7-16,3 9-3 15,9-3-3-15,12-11 0 0,8-11-1 16,15-19-29-1,6-19-30-15,11-25-58 0,1-15-44 16,10-27-88 0,-2-15-83-16,2-22 189 0</inkml:trace>
  <inkml:trace contextRef="#ctx0" brushRef="#br0" timeOffset="30437.87">12703 15279 1050 0,'-3'-19'232'0,"-5"11"165"0,-4 28-148 0,-1 20-57 0,-3 23-114 0,2 3-31 0,2 7-30 16,2-7-9-16,10-19-11 0,3-6-35 16,16-22-126-16,3-6-62 15,11-20 100 1</inkml:trace>
  <inkml:trace contextRef="#ctx0" brushRef="#br0" timeOffset="30566.87">12640 15029 1474 0,'-20'-9'83'0,"2"4"21"0,6 4-47 0,9-6-143 0,4 3-235 0,13-9 201 0</inkml:trace>
  <inkml:trace contextRef="#ctx0" brushRef="#br0" timeOffset="31216.3">12992 15182 1093 0,'0'59'108'0,"-3"1"72"0,1 0-61 16,-9-13-39-16,5-4-25 0,0-17-17 0,3-11-21 0,3-11-17 0,-2-5 1 0,2-14 14 15,3 0 7 1,0-9 12-16,7 0 14 15,1-1 10-15,1 2 0 16,4-1 12-16,2 3-5 0,2 9-20 16,2 2-8-16,-1 17-26 15,1 5-11 1,3 17-34-16,0 2-13 0,-3 15-77 16,0-2-36-16,2-1-5 15,3-9-5-15,11-21 33 0,4-11 28 16,7-20 34-1,2-13 22-15,-2-14 53 0,-4 1 11 0,-15-1 26 16,-1 8 34 0,-7 20 62-16,-6 7 25 0,-5 25 2 15,-2 11-29-15,-7 22-61 32,-1 7-28-32,-1 14-27 15,0 7-5-15,-1 3-7 0,-4 8 0 16,0-7-12-16,2-1-27 15,3-18-30-15,2-12 0 16,4-27 9-16,-4-17 22 16,-1-13 41-16,1-22 10 15,-2-30 29-15,3-11 15 16,5-23 27-16,-5-9 5 0,13-4 13 16,1-2-5-16,10 11-27 15,3 12-11-15,8 29-26 16,-2 14-9-16,-6 28-10 15,-2 11-1-15,-9 17 1 16,-12 6 5-16,-12 19 7 16,-8 9-3-16,-17 8-25 15,-4 5-45-15,-7-1-105 0,-4-4-42 16,15-13-395-16,-3-2 358 16</inkml:trace>
  <inkml:trace contextRef="#ctx0" brushRef="#br0" timeOffset="31687.51">13999 15283 1087 0,'7'21'176'0,"5"6"178"0,-6 12-229 0,-3 5-43 0,2 7-63 0,4-10-10 0,16-5-13 0,9-17-4 0,8-13 4 31,5-7 5-31,-6-21 40 0,-1-5 21 0,-13-10 49 16,-4-2 20-16,-7 0 0 16,-3 1-8-1,-8 11-37-15,-1 6-20 16,-2 20-38-16,-1 4-17 16,3 29-20-16,3 5-7 15,0 14-3-15,5-5 6 16,9-8-2-16,6-13-1 15,9-17 5-15,0-8 1 16,4-18 9-16,-4-5 5 0,-6-18 6 16,-2-5 5-16,-2-25 5 15,-3-6 4-15,-8-16 13 16,-4 0-1-16,1 3-8 0,-2 16 4 16,2 31-1-16,-2 16 1 15,-2 30 2-15,-4 18-6 16,1 26-16-16,0 15-4 15,-2 21-3-15,3 12-3 16,-3 9-15-16,-1-2-30 16,3-13-80-1,-2-25 3-15,8-15-173 0,5-8-71 0,1-20 225 32</inkml:trace>
  <inkml:trace contextRef="#ctx0" brushRef="#br0" timeOffset="31864.83">14600 15160 1213 0,'33'-3'96'0,"11"-3"60"0,17-2-69 0,9-5-25 0,-4-1-27 15,-6-5-16-15,-9 2-26 0,-10-2-98 0,1 2 71 16</inkml:trace>
  <inkml:trace contextRef="#ctx0" brushRef="#br0" timeOffset="32098.21">15032 14605 1560 0,'24'43'127'16,"-1"4"115"-16,12 8-55 0,0 7-10 0,6-1-26 0,3 4-56 0,-2 0-17 0,-5-1-35 0,-3 12-11 15,-18 4-8-15,-8 1-6 0,-21 7-23 16,-10 2-30-16,-15 8-99 16,-5 4-66-16,-13 17 102 15</inkml:trace>
  <inkml:trace contextRef="#ctx1" brushRef="#br0">20309 16550 0,'0'0'0,"0"0"15,0 0-15,0 0 0,0 0 0,0 0 0,0 0 0,0 0 0,-43 12 0,23-5 0,4 5 0,8 0 0,-8 0 0,12 0 0,-7-4 16,7 0-16,0-1 16,0-3-16,-4 0 15,4 0 1,0 0-16,4 0 15,-4 0-15,-4 0 16,0 0 0,4 0-16,-4 0 15,1 0 1,3 0-16,-8 0 16</inkml:trace>
  <inkml:trace contextRef="#ctx0" brushRef="#br0" timeOffset="35766.14">11042 13195 453 0,'6'-12'178'0,"-2"1"142"16,-1 11-64-16,2 9-33 0,-7 16-55 0,-4 13-17 0,-1 16-30 0,1 9-17 15,4 0-34-15,1-3-18 16,1-3-33 0,1-4-7-16,4-4-13 0,0-3-1 0,-2 1-1 31,-3 1-1-31,-2-6 2 0,-1 6-9 15,-3-17-63-15,4-6-59 16,2-18 71-16</inkml:trace>
  <inkml:trace contextRef="#ctx0" brushRef="#br0" timeOffset="36029.69">11790 13208 789 0,'0'3'157'0,"0"0"198"0,0-4-188 0,-5-1 12 0,2-3-31 0,1 1-16 0,2 7-25 16,2 3-4-16,0 18-23 16,7 12-4-1,-6 15-26-15,0 5-12 16,-3 14-16-16,-3-6-10 0,-1 1-8 15,-3 0-6-15,4-13-57 16,1 0-46 0,4-16-191-16,8-8 165 0</inkml:trace>
  <inkml:trace contextRef="#ctx0" brushRef="#br0" timeOffset="36248.5">12415 13161 1181 0,'19'20'133'0,"-4"12"136"16,-2 7-62-16,-5 23-19 0,-3 9-41 0,-5 7-71 0,0 0-29 0,-4-1-30 16,0 0-9-1,4-1-7-15,3-5-28 16,6-8-126-16,10-6-151 15,8-19 159-15</inkml:trace>
  <inkml:trace contextRef="#ctx0" brushRef="#br0" timeOffset="36470.83">13309 13140 1380 0,'38'-11'126'0,"-8"11"110"0,0 14-18 0,-13 29-51 0,-9 15-18 0,-6 20-78 0,-7 5-19 0,-4 7-35 0,1 0-13 15,8-8-21-15,0-11-38 16,17-17-125-16,5-10-88 16,14-19 133-16</inkml:trace>
  <inkml:trace contextRef="#ctx0" brushRef="#br0" timeOffset="36647.43">13954 13273 976 0,'11'9'184'0,"2"10"214"0,-2 16-179 0,-3 17-65 0,-5 12-40 16,-9 12-58-16,1 5-23 0,-6-1-26 0,5 0-36 15,3-13-111-15,7-14-126 16,14-12 136-16</inkml:trace>
  <inkml:trace contextRef="#ctx0" brushRef="#br0" timeOffset="36829.48">14850 13134 1334 0,'46'35'124'0,"-8"20"74"0,-13 9-44 16,-7 23-75-16,-10 3-27 0,-12-2-40 0,1 2-32 0,-9-14-82 0,-3-10-62 0,8-15 81 16</inkml:trace>
  <inkml:trace contextRef="#ctx0" brushRef="#br0" timeOffset="37046.35">15639 13358 1741 0,'-3'6'0'0,"-6"54"2"0,-13 58-32 0,1-15-32 0,5-23-192 0,12-7 161 16</inkml:trace>
  <inkml:trace contextRef="#ctx0" brushRef="#br0" timeOffset="37216.04">16313 13066 1933 0,'27'55'117'0,"-16"13"26"0,-10 5-31 15,-12 13-69 1,-11 1-20-16,-3 3-26 0,-5 1-27 0,8-9-102 16,-6-6-95-1,23-14 119 1</inkml:trace>
  <inkml:trace contextRef="#ctx0" brushRef="#br0" timeOffset="37428.85">16901 13564 2373 0,'2'-23'22'0,"-7"72"-9"0,-28 69 0 0,3-17-61 16,-16 9-144-16,5-1 115 0</inkml:trace>
  <inkml:trace contextRef="#ctx0" brushRef="#br0" timeOffset="47092.98">16750 15446 685 0,'1'9'97'0,"1"2"87"0,1 2-28 16,0 0-17-1,-1-1 0-15,0-6 9 16,5 2 0-16,-2-3-5 16,-2 0-3-16,-4-5-1 0,-4 1-8 15,-9-2-28-15,-4-4-19 16,0 2-47-16,-9-3-14 15,-10 6-19-15,0 0-3 16,-3 3-2-16,2 11-4 16,10 10-4-1,1 7-2-15,8 9-2 0,6-1 0 16,12-3 3-16,2-4 1 16,12-16 3-16,4-5 2 15,4-13 3-15,3-9 1 16,1-9 0-16,2-9 1 15,-4-7 0-15,-1-7 0 0,-4-13 1 32,2-3 1-32,-4-18 1 0,0-7 2 0,0-10 5 15,-4-1 2-15,-2-1 3 16,-7 9 3-16,-2 16 8 16,-1 11 4-16,-6 30 5 15,-3 10 0-15,-6 28-13 16,1 17-6-16,-8 25-16 15,5 17-5-15,1 24-4 16,3 13 0-16,10 19 1 16,10 0-1-16,15-11-6 15,8-13-1-15,20-34 1 16,10-16 0-16,6-28 10 16,1-12 1-16,-7-15 4 15,-13-10 4-15,-9-12 5 0,-8-9 2 0,-16-12 5 16,-6-3-1-16,-13-4 2 15,-8-4-2-15,-7 17-6 32,-1 8-3-32,-1 35-12 15,0 19-6-15,11 33-2 0,5 7 0 16,15 5 4-16,6-1 2 16,13-15 2-16,8-9 1 0,1-15 2 15,2-12 2 1,-6-12 2-16,3-9 2 0,-1-15 0 15,-3-6 0 1,-6-8 10-16,-3-4-1 0,-5-5 1 16,-3 4-1-16,-7 8-12 15,-1 10 1-15,3 17-5 16,-2 11-2-16,11 18-1 16,1 6 2-16,13 11 3 15,7 3 0-15,-1-7 1 0,1 2 0 16,-6-9 0-16,-5 0 3 15,-13-3 3-15,-7-1 3 16,-14-2 3-16,-14-1 1 16,-17 1-13-1,-8-5-15-15,-18-4-54 16,-4-7-53-16,11-8-112 16,6-8-63-16,27-3-292 15,20-4 335-15</inkml:trace>
  <inkml:trace contextRef="#ctx0" brushRef="#br0" timeOffset="47607.85">17894 15482 848 0,'22'0'199'0,"-6"2"219"0,-9-1-198 0,-8 4-21 0,-10 3-58 0,-5 4-24 0,-4 9-51 0,2 6-21 0,1 9-27 15,4 0-8-15,8 4-10 0,5-4-2 16,5-8-5 0,11-7-1-1,3-8 1-15,6-6 0 16,4-3 1-16,0-8 1 0,0-5 2 16,-1-5 0-1,5-8 4-15,7 1 2 0,2-2 11 16,-2-1 6-16,2 7 19 15,-4 2 4-15,-3 7-4 16,-5 5-6-16,-9 10-18 16,-6 5-3-16,-5 10-7 15,-9 4 1-15,-2 3-6 0,-2 1-3 16,-7-3-3-16,2-3-2 16,4-15-2-16,-1-2 3 0,5-20 1 15,5-9 3-15,-5-21 14 16,14 2 2-16,9-7 13 15,1 0 7-15,16 7 0 16,-11-5 3-16,-2 9-10 16,-3 7-7-16,-7 15-10 31,1 12-2-31,-15 14-2 0,0 10-1 16,-6 14-2-16,0 2-13 0,-4 6-28 15,6-4-19 1,9-10-79-16,4-9-58 15,15-20 108-15</inkml:trace>
  <inkml:trace contextRef="#ctx0" brushRef="#br0" timeOffset="47791.48">18640 14815 1584 0,'-14'16'68'0,"1"-4"10"0,8-7-125 0,7-11-146 16,9-10-144-16,13-11 176 0</inkml:trace>
  <inkml:trace contextRef="#ctx0" brushRef="#br0" timeOffset="48084.42">18927 14815 893 0,'20'73'197'0,"3"2"163"0,-14 10-193 0,-11 8-65 0,-5 5-82 0,-9 0-16 16,5-10-4-16,0-9-9 16,8-24-10-16,3-7 5 15,0-23 6-15,0-6 5 16,4-18 51-16,1-2 18 16,-2-13 26-16,-1-12 21 15,7 7-33-15,5-6-14 0,5 8-26 16,5 9-18-16,4-1-10 15,-6 5-5-15,1 4-4 16,-4 4-1-16,-10 3 4 16,0 3 0-16,-10 7-6 0,-13 1-19 31,-12 8-45-31,-5 0-31 0,-10-6-169 16,14-6 159-16</inkml:trace>
  <inkml:trace contextRef="#ctx0" brushRef="#br0" timeOffset="48574.04">19239 15514 1006 0,'7'17'131'0,"-3"0"223"0,6-7-292 0,2-7 2 0,7-5 25 0,8-2 12 0,6-9 14 0,-3 0 7 0,-4 1-7 15,-12-9-8-15,-13 9-21 16,-5-4-11-16,-23-5-25 16,2 21-24-16,-9 8-25 15,3 17-9 1,7 23-19-16,10-6 2 16,6 6-7-16,8-9 0 15,13-10 5-15,9-7 5 16,14-15 14-16,4 0 5 0,13-14 9 15,1 0 8 1,4-11 30-16,-6-1 10 16,-8-7 18-16,-7 0 5 0,-6 1-24 15,-5-2-12-15,0 15-22 16,0-1-13-16,-4 13-4 16,0 0-1-16,0 13 0 15,-5 10-1-15,-6 6 2 16,0 2 1-16,-11 2 5 0,-3 2 2 0,-10-5-3 15,-7 0 1-15,-7 0 7 32,-3-8 0-32,-5-3-1 0,1-8-4 0,1-11-48 31,-4-11-36-31,-4-14-77 16,-4-8-58-16,7-16 111 15</inkml:trace>
  <inkml:trace contextRef="#ctx0" brushRef="#br0" timeOffset="50596.84">14962 16274 1002 0,'-3'0'151'0,"-5"8"130"15,1 0-56-15,-6 9-93 0,-3 2-42 0,2 8-60 0,-3 4-22 0,7 12-10 16,10-1-2-16,3 1-1 15,12-2 0-15,5-17-1 0,-1-6 0 16,6-16 12-16,7-5 23 16,-7-16 35-16,0-6 9 15,0-7 25-15,-9-1-9 16,-3 6-19 0,-2 4-5-16,-8 8-37 0,-3 14-17 15,3-1-23-15,4 18-8 0,4 16 0 16,6 1 3-16,11 5 11 15,12-5 1-15,7-14 3 16,5-10 1-16,7-12 3 0,-4-10 4 16,-14-6 5-16,-8-3 6 31,-25-6 9-31,-11-2 0 16,-23-8-4-16,-5-1-9 0,-15-4-42 15,-1-4-25-15,6 4-40 16,8-3-1-16,15 12 27 15,14 2 20-15,15 5 33 16,9 2 4-16,15-2 9 0,7 1 13 16,15-4 29-1,2 3 14-15,-1 8 21 0,-8 8-2 16,-10 20-17-16,-10 7-12 16,-8 23-23-16,-3 12-7 0,-3 12-8 15,-4 0-6 1,-2 3-23-16,-2 1-14 15,-1 4-17 1,-2-5-2-16,1-11 11 0,1-8 12 16,2-23 17-16,-2-18 6 15,2-18 15-15,1-14 6 16,2-7 3-16,2-3 6 16,2 9 6-1,1 4-5-15,7 10-6 0,5 10-9 16,5 9-10-16,7 15-1 15,16 5 4-15,0 1 1 0,8-2 1 16,-2-4 0-16,-8-13 3 16,-3-5 1-16,-17-8 3 15,-7-6 10-15,-9-5 20 16,-16-6 12-16,-5-4 12 16,-7-1-4-16,-15-3-19 15,2 0-14-15,-6 12-20 0,6 9-6 16,1 12-12-16,9 8-7 15,2 8-5-15,10 6 0 16,11-1 8-16,3-5 6 16,12-3 9-16,-6-7 2 0,5-7 3 15,-7-4 4 1,-7-7 8 0,-2-2 9-16,-4-4 17 0,0 3-3 15,-2 6-9-15,0 6-10 16,5 12-22-16,-3 15-1 15,6 17-2-15,3 8-1 16,3 3 1-16,4-4 0 16,10-12 1-16,2-12 2 0,5-14 4 15,-1-13 4 1,-9-18 11-16,0-8 10 0,-4-17 31 16,-7-9 9-16,-4-8 4 15,-7-8-1-15,-15-1-21 16,-1-2-9-16,-5 8-3 15,2 9-5 1,10 24-14-16,1 11-1 0,2 22-15 16,3 15-6-16,9 21-1 15,2 10-3 1,8 14 3-16,5 6-5 0,-2 7-63 16,3 0-19-16,-4-7-117 15,-7-2-34-15,5-12 142 16</inkml:trace>
  <inkml:trace contextRef="#ctx0" brushRef="#br0" timeOffset="50804.64">16594 16397 1679 0,'20'4'172'0,"2"0"129"0,13 4-154 16,4-7-38-16,12-1-55 0,1-1-16 0,3-11-38 0,4 0-49 0,1-9 262 0,6 2-178 16</inkml:trace>
  <inkml:trace contextRef="#ctx0" brushRef="#br0" timeOffset="51423.12">17739 16515 1259 0,'2'-13'143'0,"-2"-2"118"0,3 2-38 0,-2 5-64 0,3 0-20 16,-4 13-49-16,1 6-18 15,1 21-35-15,-1 12-19 0,7 12-18 16,5 1-5-16,9-9 1 16,3-14-1-16,10-24 0 15,4-10 1 1,4-18 5-16,-4-8 10 16,-9-14 32-16,-1-1 16 15,-12-6 28-15,-11 1 6 16,-9 13-20-16,-9 1-6 0,-3 25-28 15,3 8-17-15,9 32-19 16,4 21-11-16,15 28-6 16,8 16 3-16,4-1 4 15,2 0-12-15,0-15-10 16,-5-4 2 0,-12-7 5-16,-8-4 16 0,-20-7 11 15,-10-13 1-15,-16-14-5 16,-3-11-4-16,-3-20-32 15,-4-12-23-15,2-23-68 16,-1-13-43-16,9-26-59 16,6-7-67-16,32-3 171 15</inkml:trace>
  <inkml:trace contextRef="#ctx0" brushRef="#br0" timeOffset="51706.22">18441 16454 1145 0,'0'23'167'0,"-3"2"253"0,-7 13-350 0,-1 3-9 15,7 8-34-15,-1-2-9 0,13-1-14 16,4-10-4 0,12-10 2-16,3-11 6 0,1-15 13 15,7-3 11-15,-2-14 28 16,0-8 28-16,-4-8 46 15,-4-7 12-15,-14-10-1 16,-6 2-20-16,-19 1-39 16,-12 1-21-1,-13 7-35-15,-2 3-27 0,-2 17-66 16,4 6-47-16,-1 18-99 16,7 7-82-16,13 17 159 15</inkml:trace>
  <inkml:trace contextRef="#ctx0" brushRef="#br0" timeOffset="52039.86">18791 16472 1398 0,'32'11'106'0,"-4"4"82"0,-3 4-52 0,-7 7-42 0,2 4-26 0,-9 11-51 0,-1 4-9 16,2-6-3-16,4-3-3 15,5-20 5-15,2-7 12 16,1-18 50-16,-2-7 30 0,-4-15 41 16,-6-7 8-1,-4-6-17-15,-3-4-12 0,-5 6-25 16,5 2-21-16,-5 17-11 16,-5 10-22-16,5 23-31 15,-3 8-4-15,6 23-28 16,5 7-1-16,7 5 0 15,4-2-18-15,13-16-56 16,1-10-43-16,3-16-82 16,4-9-93-16,-1-25 183 15</inkml:trace>
  <inkml:trace contextRef="#ctx0" brushRef="#br0" timeOffset="52239.63">19313 15938 1572 0,'0'46'206'0,"2"2"246"0,6 5-301 0,-3-5-36 16,-2 0-50-16,-3-9-24 0,-3-6-28 0,0 0-31 0,-2-9-137 0,5-8-100 15,9-7 122-15</inkml:trace>
  <inkml:trace contextRef="#ctx0" brushRef="#br0" timeOffset="52772.6">19512 16351 1706 0,'8'28'88'0,"-3"7"36"0,6-2-33 0,6 10-23 16,1-1-22-16,7 3-38 0,-6-3-6 0,3-12-6 15,2-6-10-15,-4-18-2 16,-1-6 6-16,-3-13 20 16,4-4 30-1,-10-8 46-15,-4 0 10 0,-4 1 2 16,-6-1-19-16,4-1-39 16,0 4-14-16,0-1-15 15,2 2-2-15,1 5-3 16,4 2-3-16,4 5-6 15,1 4-4-15,7 5-3 0,5 0 1 16,10 6 2 0,-5 2 3-16,13-3 3 15,6 3 1-15,4-8 1 0,8 1 5 0,-5-2 8 16,-3-5 9-16,-6-4 17 31,-7-7 1-31,-9 4 12 0,-5-3-3 16,-12 1 4-1,-2-1 6-15,-9-1-1 0,-4 4 3 16,-9 2-2 0,-2-3-1-16,-12-4 3 15,-2 10-12-15,-10 8-17 16,-6 11-13-16,5 24-29 0,3 9-1 16,15 24-4-16,7 3 0 15,20 3 4-15,8-1-2 0,23-26-7 16,10-9-4-16,8-18-30 15,4-13-6-15,-14-14-34 0,12-11-27 16,-6-23 76 0</inkml:trace>
  <inkml:trace contextRef="#ctx0" brushRef="#br0" timeOffset="53302.04">21555 16258 1734 0,'7'-5'113'0,"-11"2"48"0,-15 2-42 0,-18 1-42 16,-8 12-25-16,-2 9-38 0,5 7 0 0,16 7-16 0,14 1-12 0,24 2-2 15,14 1 1-15,16 1 11 16,10-1 7-16,-3 1 6 16,0-3 2-16,-24 0 2 15,-11-1 2-15,-23 2 2 16,-19-2-1-16,-21 2-25 15,-7-7-24-15,-8-7-79 0,2-3-36 16,13-28-222-16,7-16 213 0</inkml:trace>
  <inkml:trace contextRef="#ctx0" brushRef="#br0" timeOffset="53914.76">21779 16491 1136 0,'37'7'200'0,"2"-1"283"0,-1-14-319 0,1-3-21 0,-4-8-35 0,-7-6-24 0,-12 0-12 15,-3-2 8-15,-15 5 5 16,-10 6 4-16,-14 5-29 16,-4 9-18-16,-9 13-35 15,-4 8-18-15,9 21-15 16,2 9-7-16,16 17 0 15,5 0 3-15,18-3 3 16,4-8 2-16,22-21 5 16,9-11 2-16,18-13 10 15,3-15 8-15,10-17 10 16,4-13 4-16,4-14 15 0,-4-3 8 16,-20-3 19-1,-10 3 10-15,-26 6 11 16,-12 5 10-16,-14 14-13 15,-7 7-7-15,-13 18-23 16,-2 12-22-16,-14 17-28 16,-3 12-20-16,2 13-15 15,5 6-5-15,19-1 4 16,14-5 7-16,26-14 2 16,12-13 5-16,18-14 9 15,-1-9 6-15,-2-7 10 16,-7-4 3-16,-10-4 3 0,-4 2 2 15,-10 5-1-15,-6-4-1 16,-2 9-7-16,-9 1-9 16,-1 0-9-16,-6 1-1 15,4 1 7-15,1-2 6 16,-2-11 10-16,4-6 8 0,4-9 10 0,8-1 7 31,7 2 11-31,4 8-4 16,7 14-12-16,4 4-6 0,-5 18-18 15,5 8-13-15,-10 9-63 16,-1-4-55-16,-5-7-124 16,11-4 129-16</inkml:trace>
  <inkml:trace contextRef="#ctx0" brushRef="#br0" timeOffset="54538.84">18526 17127 1235 0,'-4'9'93'16,"-1"12"84"-16,-8-2-49 0,-7 14 7 0,-7 2-20 0,-9 6-30 0,4-2-22 0,-6-4-28 16,11-1-13-16,4-5-24 15,8-6-5-15,14 0-8 16,6-5-2-16,20 5 2 0,5 2 1 16,11 0 6-1,0 3 5-15,-5-2 3 0,-4 0 1 16,-9 4 5-16,-8-1 1 15,-11 1 5-15,-5 4 2 16,-17-4-24-16,-5 4-25 0,-9-11-136 16,-4-4-89-16,-13-13 136 15</inkml:trace>
  <inkml:trace contextRef="#ctx0" brushRef="#br0" timeOffset="54824.97">18742 17422 1497 0,'11'42'50'0,"-1"-1"4"0,-2 8-53 0,-3-9-3 0,10-7-6 0,18-13-9 0,8-13 6 0,10-9 47 0,-7-4 35 0,-11-16 55 16,-8-5 19-1,-13-3 0-15,-9-8-7 0,-11 2-23 16,-11-2-17-16,-21 2-44 16,-12 7-22-16,-12 6-73 15,-1 10-48 1,3 15-115-16,12 7-102 16,22 10 169-16</inkml:trace>
  <inkml:trace contextRef="#ctx0" brushRef="#br0" timeOffset="55054.52">19993 17073 1492 0,'0'2'240'0,"2"-8"-98"0,-16-2 169 0,-8 3-80 0,-19 8-78 0,-11 10-48 0,-4 17-61 16,6 14-15-16,4 20-20 0,8 7-6 0,15 16-20 0,4 0-37 0,8-3-74 0,8-1-55 0,6-2 87 15</inkml:trace>
  <inkml:trace contextRef="#ctx0" brushRef="#br0" timeOffset="55697.86">19427 17545 1611 0,'44'-21'133'0,"8"4"82"0,4 1-33 0,0 5-65 0,4 2-20 0,-1 2-38 16,2 1-8-16,-1 3-16 0,-5 0-8 0,-4-4-9 15,-10 7-1-15,-14 0 9 16,-10 2 6-16,-23 4 13 0,-10-2-7 16,-17 7-11-1,0 3-10-15,-10 13-23 0,5 7-8 16,7 6-11-16,1 1-4 16,14-7-3-1,10-7 3-15,12-13 1 16,11-7 3-16,8-12 9 15,4-9 6-15,1-13 8 16,5-6 2-16,2-7 7 16,0-1 8-16,-9 8 7 15,-6 10 2-15,-17 10 3 0,-5 13-5 16,-13 17-22-16,-1 9-9 16,-3 13-20-16,-2 5-3 15,16-1 10-15,4-4 4 16,15-18 2-16,16-10 1 15,13-18 3-15,14-15 4 0,7-3 12 16,-1 0 6 0,-5 8 2-16,-8 4 1 0,-8 8-4 15,-5 5-3-15,-4 10-4 16,-10 2-7-16,-11 2-2 16,-4 5 1-1,-9-3 8-15,-4 0 9 16,-5-7 21-16,-1-9 11 15,-2-8 27-15,5-6 3 0,6-9-15 16,11-10-13 0,17-12-37-16,13-7-8 0,24-12-3 15,14-4-32-15,20-11-22 16,-1-8-491-16,-2-14 362 16</inkml:trace>
  <inkml:trace contextRef="#ctx0" brushRef="#br0" timeOffset="57201.33">14959 13057 717 0,'-8'1'100'0,"-3"-2"72"0,5-4-90 0,-3-8-20 0,-1-1-44 0,4-6-9 0,-4 4-5 0,-1 2 0 15,5 4 1-15,-2 9 5 16,-1 2 15-16,6 10 15 0,-1 2 39 16,4 3 24-16,0-1 33 15,0-2-1-15,0-11-19 16,2 1-20-16,0-19-36 16,-2-3-5-16,-2-14-10 0,-1-7-4 15,-7-5-6 1,1-6-1-16,-1 1 13 31,-4-4 3-31,5-7 2 0,-2-4-6 0,6-9-22 16,10 0-8-16,7-5-3 15,4 2-2-15,11-2 0 16,1 0 2-16,9-3 0 16,2 0 1-16,2 6-2 15,2 5-1-15,1 8-2 0,3 5 1 16,-3 9 1-16,5 6 5 15,2 7 5-15,1 6 7 16,8 3-5-16,6 2-2 0,0 1-5 16,8 1-6-1,-7 1 5-15,0 1 0 0,12 9-3 16,10-1-1 0,24 11-4-16,10-4-3 0,-1 5-1 31,-7-1 0-31,-12 0 2 15,-4 2 1-15,-3-6 3 0,4 1 0 16,-12-3 1-16,-16-1 6 0,-21-2 0 16,-18 0-14-1,-23-5-72-15,4-4-78 0,-3-10-228 16,-2-10 206-16</inkml:trace>
  <inkml:trace contextRef="#ctx0" brushRef="#br0" timeOffset="57436.83">16990 10898 1286 0,'-21'17'113'0,"5"-1"96"0,4 1-27 0,12-6-34 0,1-1-24 0,23 2-41 0,1-1-14 0,23 10-6 0,-1-1-11 15,10 9-23 1,3-1-9-16,-2 11-12 15,-1 4 0-15,-11 9 3 16,-18 6 1-16,-22 6 3 16,-15 3-2-16,-24 7-59 15,-11-4-38-15,-10-5-251 16,-1-9 197-16</inkml:trace>
  <inkml:trace contextRef="#ctx0" brushRef="#br0" timeOffset="58919.39">18313 8770 685 0,'-8'2'109'0,"4"6"100"0,-6-2-14 0,9 13-3 0,-1 8 5 16,10 15 4-16,1 17-13 0,2 24-55 16,4 15-20-16,-7 28-42 15,-2 15-16-15,-6 27-28 31,-2 12-13-31,-6 25-9 0,-1 16-2 16,-4 12 0-16,-1 4 0 16,1 7 2-16,2-12 0 0,-3-25-1 15,6-16 0-15,4-54 0 16,4-19-2-16,3-52-2 16,6-22-2-16,5-28-11 15,1-11-1-15,5-10 0 16,-1-3 3-16,9-8 8 15,4-6 1-15,7 3 0 16,6-1-1-16,19 3-3 16,12 1 0-16,41 5-3 15,14 3 0-15,15-2 2 0,17 6 0 16,20-4 1 0,19 5 1-16,34-2 2 15,18 5 0-15,8 5 3 16,24 3 2-16,-7 9 1 15,13 2 0-15,0 9 0 16,-21 5-1-16,12 4-2 16,-28 1 2-16,-9-7 2 15,-1-7 0-15,-42-7 4 16,-10-4 0-16,-37-10 4 16,-17-2 2-16,-29-8 6 15,-20-5 1-15,-35 3 0 16,-14 0-3-16,-17-1-13 0,-7 7-4 15,-4-3-17-15,-5-1-5 0,1-2 4 16,4-2 0-16,3-5 11 16,-2-3 4-1,0-5 5-15,2-2 3 16,-2-12 9-16,2-8 5 16,-8-19 9-16,0-12 2 0,-5-25-2 0,0-18-3 15,0-44-9 1,-1-16-4-1,-1-28-4-15,-1-16-2 0,3 0-1 16,5-3 0-16,-1 4 0 16,4 12 1-16,11 22 2 15,1 6 0-15,6 21-1 16,-1 9-1-16,-3 19-2 16,-2 17 5-16,-19 36 10 15,-5 17 9-15,-26 16 19 16,-14 11 1-16,-22 7-12 15,-13 6-8-15,-25 18-23 0,-28-1-5 16,-35 14 0-16,-13-1-1 16,-42 3 5-16,-12-7 0 15,-16-2 1-15,-34-2-1 0,-13-2-9 16,-21 4-9 0,-42 9-22-16,-9 10-10 0,-33 21-14 15,13 10 9 1,6 16 27-1,28 0 13-15,46 1 20 0,25-9-24 16,71-25-50 0,27-11-22-16,60-23-75 0,33-15-12 15,47-24 99-15</inkml:trace>
  <inkml:trace contextRef="#ctx0" brushRef="#br0" timeOffset="59241.04">19130 7532 1612 0,'10'44'70'0,"3"18"80"0,-1 4-85 16,-1 16 18-16,-3 2-14 0,-5-4-49 0,4-1-8 0,-3-11 3 0,-4-3-24 15,0-12-82-15,0-1-76 16,-4-11 76-16</inkml:trace>
  <inkml:trace contextRef="#ctx0" brushRef="#br0" timeOffset="59435.81">19160 8012 1100 0,'4'-125'122'0,"7"5"75"0,9 10-19 0,7 26-34 0,3 21-11 0,14 36-14 0,0 13-13 15,10 21-41-15,6 13-8 16,-8 12-7-16,-5 2-2 15,-21 4-3 1,-11 3-5-16,-21 6-5 16,-10 4-3-16,-14-1-19 15,-12-5-25-15,-4-9-112 16,-5-9-64-16,17-18-264 16,7-18 245-16</inkml:trace>
  <inkml:trace contextRef="#ctx0" brushRef="#br0" timeOffset="59886.22">19703 7550 740 0,'43'26'188'0,"-9"9"225"0,-7 9-219 0,-3 4-21 15,-11 2-70-15,-2-1-32 0,0-10-17 16,0-9-6-16,-3-8 4 16,-1-11 0-1,1-11 2-15,-4-9 4 16,-3-11-1-16,-1-9-7 15,2-12-18-15,-1-5-10 16,7-1-20-16,-3 3-7 16,9 14-8-16,7 6-5 15,7 12 0-15,8 4 4 0,10 5 5 16,0-2 4-16,12-6 6 16,-4-3 3-16,-2-8 4 15,-8-5 4-15,-14-2 12 16,-5 1 14-16,-20-4 22 15,-3 4 6-15,-12 4 11 0,-6 7-5 16,-12 3-14-16,-7 4-14 16,-4 15-36-16,-2 9-21 15,8 29-21-15,10 7 3 16,23 12 10 0,13 1 11-16,17-11 6 15,13-5 2-15,4-12-1 0,-1-10 3 0,-12-12-65 16,1-10-66-16,1-11-126 31,5-6 119-31</inkml:trace>
  <inkml:trace contextRef="#ctx0" brushRef="#br0" timeOffset="60041.33">20648 7580 1703 0,'10'9'104'0,"-1"-1"11"0,4-8-11 0,-1-19-33 0,7-5-48 0,5-18-138 0,6-7-167 0,8-8 159 15</inkml:trace>
  <inkml:trace contextRef="#ctx0" brushRef="#br0" timeOffset="60235.56">21161 6640 1753 0,'-19'27'103'0,"2"10"33"0,2 12-7 0,12 19-13 0,-6 8-41 0,9 10-49 0,0 4-6 0,4-9-13 16,6-4 4-16,4-14-69 15,2-4-51-15,3-14 62 16</inkml:trace>
  <inkml:trace contextRef="#ctx0" brushRef="#br0" timeOffset="60558.16">20995 7174 1554 0,'3'-12'87'0,"8"1"92"0,10 4-71 0,7 6 38 0,-1 6-20 0,9 7-54 0,-4 4-10 0,-2 11-30 15,-2 4-12 1,-4 6-11-16,-3 0-2 0,-3-2 0 16,-5-8 1-1,-7-8 6-15,-1-7 4 16,-5-8 11-16,-3-9 1 16,-2-13-5-16,2-8-3 0,-2-22-10 15,5-4-4-15,5-4-4 16,1 4-4-16,10 9-10 15,5 8-2-15,4 13-8 16,0 2 0-16,5 13-101 16,8 7-47-16,11 15-165 0,6 3-189 15,5 11 314-15</inkml:trace>
  <inkml:trace contextRef="#ctx0" brushRef="#br0" timeOffset="61018.42">21819 7201 1152 0,'0'-6'196'0,"-2"0"174"0,-9-10-58 0,-5-5-108 0,-9-2-64 0,-8-1-85 0,0 8-28 16,-8 15-33-16,-5 10-10 15,7 24-14 1,4 13-1-16,14 8 6 0,12-1 8 16,22-9 10-16,10-11 2 15,17-12 1-15,-1-8 2 0,-3-13 7 16,-6-5 5-1,-4-11 6-15,-4-3 2 0,-5-5 2 16,5-2 4-16,-9-1 0 16,-7 3-2-1,-6 8-1-15,-2 7-7 0,-1 20-15 16,-6 6-2-16,6 12-5 16,-2 4 1-16,5-6 7 15,5-4 0-15,7-12 0 0,3-6 1 16,7-8 4-1,-2-10 4-15,5-6 3 16,-1-1 2-16,-3-5 6 16,-4 1 4-16,-6 8 15 15,-3-6 0-15,-7 21-13 16,4 7-6-16,-5 13-16 16,3 11-7-16,2 4 3 0,-2-8-1 15,10 2-6-15,4-6-7 16,8-8-109-16,2-9-43 15,5-10-175-15,-2-9 162 16</inkml:trace>
  <inkml:trace contextRef="#ctx0" brushRef="#br0" timeOffset="61799.29">22129 6908 1123 0,'-25'-14'158'0,"3"3"166"0,0 9-207 0,9 5-81 0,1 5-42 0,12-6-127 15,5 2-66 1,12 9-125-16,3 7-14 16,10 20 109-16,-1 9 65 15,-4 11 177-15,-8-2 94 0,-7 0 139 16,-9-4 50-16,-5-19 26 16,-4-2-24-16,3-19-79 15,2-12-31-15,1-1-61 16,10-13-31-16,5-12-52 15,9-8-20-15,6 4-23 16,2-2-7-16,7 16-6 16,-4 8-4-16,-3 13 1 0,-2 11 3 15,7 7 6-15,-5-1 3 16,9-9 1 0,1-4 1-16,4-11 1 0,-2-11 2 0,-2-1 7 15,-4-7 5-15,-20 0 18 16,-7 0 22-1,-16 3 28-15,-12 0 2 16,-18 12-24 0,-2 1-28-16,-4 22-40 15,5 7-11-15,15 14-4 0,10-1-1 16,24-3-21-16,14-10-34 16,26-11-57-16,10-4-14 15,28-11 13-15,10-3 38 16,2-12 66-16,-8-3 21 15,-20-4 42-15,-16 2 16 16,-21-2 60-16,-9 3 32 16,-18-3 15-16,-10 3-11 0,-20 3-66 15,4 6-39-15,-7 15-53 16,-1 11-12-16,7 14 1 16,7 5 2-16,11-7-6 0,7-3 1 15,15-12 2 1,3-5 4-16,8-10 19 15,2-9 5-15,9-11 8 16,-5-8 3-16,1-17 11 16,-5-10 11-16,-7-20 19 15,-3-12 7-15,-11-13 12 16,-7-7-5-16,-7 8-12 16,-5 16-7-16,-6 31-11 15,0 21-16-15,-3 43-29 16,-2 21-7-16,0 39-14 0,-3 10 8 15,8 19 19-15,6 1 1 16,5-1-46-16,2-3-48 0,6-12-115 31,-5-1-50-31,-4-8 132 0</inkml:trace>
  <inkml:trace contextRef="#ctx0" brushRef="#br0" timeOffset="62577.7">21880 7908 1862 0,'2'1'102'0,"1"7"28"0,-5 0-13 0,1 14-10 0,-1 6-47 0,-3 10-49 0,1 2-1 0,-3-6-3 0,0-2-2 0,5-12-3 16,2-4-1-16,5-8-5 15,4-6-3-15,5-12 0 16,1-7 1-16,5-8 7 0,-1-7 2 31,3-3-1-31,3 2-2 0,1 14-1 16,-3 2-3-16,-7 17-2 15,0 2 0-15,-7 7-3 16,-1 4-1-16,0 1 1 16,2-3 1-16,4-2 1 15,8-5 1-15,1-6 3 16,4-6 0-16,0-8 6 15,1 1 3-15,-4-4 1 16,1 1 0-16,-1 7-4 0,-8 0-1 16,4 8-4-16,-2 6-3 15,-4 10-3-15,2 4 1 16,3 8 3-16,-4-3 2 16,1-4 2-16,3-6 0 0,-2-10 2 15,4-2 3-15,-2-11 2 16,0-3 4-16,-3-7 15 31,-2 2 8-31,-3-4 6 0,0 2-1 16,-6 5-16-16,-4 13-8 0,1-3-16 15,-2 15-4-15,-3 15-2 16,3 3-2-16,1 3 3 16,10-3 0-16,13-8-3 15,3-7 2-15,7-12 3 16,1-1 5-16,0-9 7 15,-2 1 11-15,-14-6 31 16,-10-2 20-16,-20 1 18 16,-11-3-9-16,-17 1-47 15,-4-3-36-15,-7 8-77 16,1 4-38-16,14 7-11 16,16 12 48-16</inkml:trace>
  <inkml:trace contextRef="#ctx0" brushRef="#br0" timeOffset="63119.18">23097 7964 1415 0,'3'-6'191'15,"-3"-5"236"-15,0 0-200 0,-13-5-67 0,-1 0-49 0,-7 7-81 0,2 9-14 0,-3 13-21 0,5 10-11 16,6 10-20-16,8 4-27 15,11-3-17-15,14-7 1 16,5-11 10-16,-1-7 29 16,1-12 33-16,-5-9 5 15,0-14 4-15,-3-5 3 16,0-9 14-16,-6-4 12 16,0-11 22-16,-7-6 1 0,-5-14-7 15,1 9-15 1,-5 16-11-16,1 12 3 0,-1 33-4 15,-3 16-4-15,-1 29-14 16,-2 12-8-16,0 20 2 16,-3 2 4-16,8-4 1 15,4-9-1-15,12-20-8 16,6-9-1-16,15-23 1 16,3-9 1-16,15-9 7 15,2-9 2-15,4-8 3 16,3-4 4-16,-10-3 18 15,-7-1 12-15,-16-3 15 16,-7 5 7-16,-20 13 2 0,-12 7-12 16,-13 24-31-16,-10 13-12 15,-8 21-22-15,5 14-2 16,8 0 9 0,13-3-4-16,25-10-12 0,19-11-6 15,26-15-20-15,9-7-15 0,15-9-41 31,-7-10 33-31,2-3 26 0</inkml:trace>
  <inkml:trace contextRef="#ctx0" brushRef="#br0" timeOffset="63950.76">23972 7542 1036 0,'-1'-5'217'0,"-3"3"161"0,-5 2-119 0,-2 10-18 0,-2 4-116 0,1 8-30 0,-3 22-52 0,3 18-15 16,-2 28-15-16,-5 9-13 31,-2 13 32-31,-1 3-49 0,-5-3-126 16,0 10-253-16,-20 7 197 16</inkml:trace>
  <inkml:trace contextRef="#ctx0" brushRef="#br0" timeOffset="64800.53">18785 9712 816 0,'19'-10'142'0,"1"-1"146"0,1 5 7 0,-12 6-1 0,-5 5-36 0,0 9-73 0,-13 5-26 0,4 15-84 15,-1 15-21 1,-5 13-34-16,8 9-13 0,1 14-6 15,-3 5 0-15,-1 5 0 16,1 1-4-16,-3-13-43 16,7-7-46-16,1-21-103 0,1-15-77 15,10-21 143-15</inkml:trace>
  <inkml:trace contextRef="#ctx0" brushRef="#br0" timeOffset="65316.86">18869 9729 1379 0,'6'-24'106'0,"5"10"77"0,6 6-15 0,12 8-12 0,5 7-23 0,11-4-46 0,10 0-10 0,2-5-17 0,10-2-24 15,20-9-23-15,11-1-5 16,6-3-4-16,-1 1 8 0,-26 0 7 15,-14 2 5-15,-31 3 5 16,-12 0 4-16,-18 9 2 16,-1 2-1-16,1 0-7 15,-2 2-9-15,-3 10-18 16,1 6-5-16,4 8-8 0,4 9 0 16,10 8 4-16,1 7 2 15,5 7 2-15,-3 4 2 16,3 4 3-1,-4-3-1-15,-4 9 1 16,-2 1 0-16,-1-4 0 16,-1 3 2-16,3-10 0 15,-2-2 1-15,-5-18 1 16,0-5 2-16,-12-11 4 16,-2-7-1-16,-12-4 0 15,-7-6-4-15,-22-5-5 16,-6-5-3-16,-34-2-10 15,-13-6-4-15,-23 2-4 0,-4 2 5 0,10-5 5 16,7-3-10 0,27-4-35-16,21 10-24 15,13-3-84-15,13 4-125 16,32-1 175-16</inkml:trace>
  <inkml:trace contextRef="#ctx0" brushRef="#br0" timeOffset="65898.07">19157 10883 1089 0,'0'2'138'0,"-1"3"146"0,1 3-43 16,-3-2-48-16,1 3-41 0,0 7-84 0,-1 5-28 0,-3 13-27 0,1 4-4 0,-3 3-5 15,5 2-1-15,3-8-3 16,0-6 1-16,6-10-3 15,-2-6-1 1,2-16 5-16,2-7 6 16,4-21 13-16,3-12 7 15,4-17 6-15,-2-6-1 16,-1 5-3-16,-2 5-4 0,-5 25-6 16,-1 10-4-16,-3 20-12 15,-2 6-4-15,2 20-3 16,0 11-1-16,-1 5 5 15,6 0 1-15,7-14-1 16,7-7-2-16,6-16 1 16,0-8 3-16,1-10 7 15,1-9 10-15,-2-6 8 16,-3 2 7-16,-5 5 14 16,1 11-2-16,-10 14 4 15,0 16-7-15,-9 21-21 16,0 10-7-16,-4 16-13 0,-2 4-4 15,0-10-47-15,2 0-45 0,10-21-22 32,2-7 36-32</inkml:trace>
  <inkml:trace contextRef="#ctx0" brushRef="#br0" timeOffset="66877.92">20866 9680 971 0,'-14'8'115'16,"3"0"72"-16,11 8-11 0,6 6 26 0,3 17-33 0,4 7-30 0,-2 19-55 0,-11-1-25 15,-3 10-36-15,-7 1-9 16,-5-6-6-16,-3-1-2 0,10-15-1 15,1-5-2-15,8-18-4 16,10-5-4-16,14-6-6 0,10-3-1 16,14-1 1-1,5 6 1-15,4-1 6 16,4 6-1-16,4 2 5 16,-2-8 0-16,7-1-12 15,7-6 0-15,-1-13-10 0,2-5-3 16,-8-11 9-16,-8-6 2 15,-19-9 10 1,-6-4 4-16,-6-9 7 0,-4-6 3 0,-6-4 4 31,-1-8 1-31,-2 4-3 16,1 1-1-16,-4 1-5 16,3 0 0-16,-3 4 1 15,-1 5 1-15,1 6 8 16,-3 5 12-16,-5 6 30 0,-4 3 17 15,-8 2 18-15,-9-1 2 16,-9-7-12-16,-10-1-9 16,-13-9-17-16,-1 2-10 15,-16 0-5-15,15 8-3 16,-16 16-20-16,-7 13-10 16,-16 30-27-16,-20 10-11 15,5 24-15-15,3 8 4 0,11-2-65 16,7-8-40-16,14-15-101 15,15-15-137-15,24-17 226 16</inkml:trace>
  <inkml:trace contextRef="#ctx0" brushRef="#br0" timeOffset="67566.47">22628 9627 1214 0,'9'-10'110'0,"4"5"131"16,0 5-99-16,1 13 15 0,0 22-14 0,-1 14-34 0,-10 23-44 0,-5 7-8 0,-18 11-24 0,-12-3-8 16,-7 3-12-16,-1-5-3 0,6-10-6 15,12-4-4-15,12-17-7 16,10-5-3-1,16-11-3-15,14 1-3 16,20-6 3-16,12-1 2 0,25-5 3 16,7-4 2-16,7-7 2 15,-1-3 1-15,-20-10 2 16,-6-3 1-16,-11-7 4 16,-7-4 3-16,-15-3 6 15,-7 0 3-15,-13-11 1 16,-5-7-5-16,-1-7-9 15,6-5-3-15,7-7-2 16,4 1 1-16,3 9 4 0,4-2 1 16,-7 5 1-1,-3 2 1-15,-5-7 15 16,-7 2 12-16,4-1 21 16,-5-4 6-16,-8-4-9 15,-4-6-9-15,-5-8-15 16,-7-2 2-16,-13-10-2 15,-10 5 6-15,-24 5 14 16,-18 7-7-16,-15 22-6 0,-12 13-19 16,-5 36-40-16,-6 26-20 15,-31 35-57-15,-6 12-15 16,4 5-4-16,7-3-62 0,35-10 122 16</inkml:trace>
  <inkml:trace contextRef="#ctx0" brushRef="#br0" timeOffset="68197.36">21069 11038 939 0,'-12'2'79'0,"-1"2"126"0,5 4-115 0,7 3 6 0,1 10 4 0,4 2-12 0,4 11-23 0,-6 5 1 0,1 2-14 15,0 5-18-15,-9-7-16 16,1-7-2-16,-6-10-3 16,0-10-1-16,11-12 7 15,-2-3 4-15,12-27 5 16,3-11 1-16,5-25-7 16,6-13 4-1,0-8 5-15,1 2 6 0,-4 21 6 16,-4 12 1-16,-9 28-4 15,-5 21-1-15,-1-2-20 16,-4 24-11-16,-4 24-10 16,2 9-5-16,-2 7 7 15,5 1 2-15,5-11-1 16,1-11-1-16,9-21-3 16,2-7 1-16,9-23 5 15,7-10 4-15,7-17 5 0,2-2 1 16,0-1-2-16,-1 10 6 0,-13 16 4 31,-5 10 3-31,-10 23 3 0,-4 16-5 0,-5 20-10 31,-3 6-5-31,2 11 5 16,7 1-32-16,9-9-86 0,7-5 217 16,11-17-129-16</inkml:trace>
  <inkml:trace contextRef="#ctx0" brushRef="#br0" timeOffset="68782.13">22690 11092 1577 0,'-5'15'99'0,"-3"6"121"0,-3-2-119 0,-2 12-10 0,-1 2-13 0,0 5-50 0,1 2-12 0,2-6-12 16,6-4-4-16,4-7-3 15,1-5-4-15,5-11-3 16,2-6 4-16,8-5 15 16,0-12 11-16,8-16 21 0,-3-2 4 15,2-9-1-15,0-1-2 16,-4 8-15-16,2 1-6 0,-3 19-7 16,-2 13-4-16,-1 8-7 15,-2 12-3 1,-2 7-13-16,1 1-3 15,-3-1 1-15,9-2 1 0,7-18 6 16,6-4 1-16,9-15 7 16,-1-12 2-16,0-13 19 15,-2-4 17 1,-9-2 30-16,5 2 7 0,-10 16 11 16,-5 6-9-16,-7 25-25 15,-10 13-8-15,-2 26-26 16,-7 15-10-16,-3 16-16 15,3 4-19-15,-4 2-50 16,4-2-31-16,-4-4 22 16,4-1 22-16</inkml:trace>
  <inkml:trace contextRef="#ctx0" brushRef="#br0" timeOffset="86208.41">23739 10095 545 0,'3'9'161'0,"-3"1"95"0,0-4-1 15,0 2-24-15,-10 3-71 0,4-3-20 0,-2 0-38 0,-3 3-20 0,17-6-29 16,1 1-17-16,7-4-14 15,10-2 4-15,7 0 3 0,2-4-6 16,7 4-8-16,-2 0-5 16,-8 2-5-16,-5 1 0 15,-16 0-27-15,-6-1-43 16,-1-2-86-16,0 0-84 16,2-3 119-16</inkml:trace>
  <inkml:trace contextRef="#ctx0" brushRef="#br0" timeOffset="86445.79">24013 10043 769 0,'-11'5'155'0,"-2"-2"152"0,6-2-120 0,-3 4-16 0,10 1-53 0,0 1-15 0,13 1-38 0,10 6-12 0,6 0-16 0,9 2-13 15,1 4-14-15,-1 2-3 0,-10-3 0 0,-6 2 5 0,-20-1 13 0,-11 2 4 0,-21 0-7 0,-11-4-26 0,-10-6-115 0,1-4-108 0,12-8 117 16</inkml:trace>
  <inkml:trace contextRef="#ctx0" brushRef="#br0" timeOffset="87894.49">24393 9306 965 0,'3'-9'84'0,"1"3"76"0,0-2-32 0,-4 5-4 0,0-2-15 0,2 5-30 0,-2-3-12 0,0 6-13 0,3 6 4 0,-1 6 14 0,4 3 5 0,-6 3 3 0,-3 4-11 16,-2 2-22-16,-3 5-4 0,3 1-11 16,1 5-5-1,-1 10-13-15,2 9-7 16,4 16-8-16,-2 10-2 15,1 10 3-15,0 8 0 0,-2 5 0 16,5 6 0-16,-6 8-1 31,3 6 0-31,-8 0-4 16,-4-11 0-16,2-9-9 0,-1-7-4 0,-1-10-8 16,2-9 0-1,5-7 8-15,-2-14 5 16,7-10 10-16,0-8 3 15,0-6-21-15,-2-3-10 16,-4-4-20-16,4-1-7 0,-3-2 16 16,-1-3 10-16,4 2 21 15,1-4 7-15,1-6 6 16,3 1 2-16,2-6 0 0,-2-6 1 16,8 0 0-16,0-1-2 15,8-2-1 1,3 0-1-16,0-3-2 0,5 0-2 15,0 0 0-15,0-4-1 16,7 6 0 0,-8-1 0-16,-4 2 2 15,-2 0 1-15,-4 2 1 16,-3-2 2-16,-2-4-8 16,-7 1 0-16,-1-6 1 0,-1 3 1 15,-2-1 7-15,0-4 1 16,0-3 0-16,-2-6 0 15,2-9 4-15,0-2 4 16,4-14 10-16,-1 3 6 16,0-18 9-16,3-6 2 15,-4-15-10-15,3-5-5 16,-1-6-13-16,-1 1-3 0,-3 2 10 16,0-2 1-16,0-4-3 15,0-1 0 1,0 0-11-16,-1 4-2 0,1 10 1 15,0 3 0-15,-2 8 1 16,2 2 0-16,2 0-1 0,-1 1-1 16,4 2-2-16,5 3 0 15,-1 6-1 1,2-2-4-16,-1 12-2 16,-3 3 0-16,3 6 1 15,-4 2 4-15,2 4 3 16,-5-2 1-16,4 4 4 0,-6-3 1 15,2 4-2 1,-3-2-1-16,2 4-5 0,1 6-2 16,-3 4-1-1,0 8 7-15,-1-1 6 0,1 10 1 16,-2 0 5-16,-8-6-7 16,6 6 1-16,-1-2 0 15,-3 2-4 1,5-1-2-16,3 1 0 0,-2 0 0 15,-2-2-1-15,-11-1 0 0,6 1 0 16,1 2 1-16,-6 0 2 31,1 3 0-31,-4 2 0 0,0 3-3 16,-9 3-2-16,0 2-1 16,-4-4 1-16,-2 2-1 0,5 0-1 15,4-3 0-15,7-2-4 16,3 1-19-16,2-4-57 15,8 5-24 1,-3-5-73-16,-1 3-74 0,9 7 156 0</inkml:trace>
  <inkml:trace contextRef="#ctx0" brushRef="#br0" timeOffset="101178.17">24430 10026 702 0,'-5'0'90'0,"0"0"49"0,-6-2-17 0,-2 2-47 0,6 0 4 16,2-5 27-16,3 5-5 0,7-1 5 0,1-2-9 0,1 3-13 0,2 3 7 0,-6-3-6 0,5 4 4 15,-3-2-3-15,-4-2 0 0,7 3-14 16,-4-1-7 0,3-2 0-16,4 6-3 0,-3-4-1 0,7 1-5 15,8 0-19-15,-1 2-13 16,5-2-12-16,-3 0-4 31,-7 0-5-31,-3 3 0 16,-6-6-47-16,-8 0-46 0,0 0-135 15,0 0-95 1,0 5 168-16</inkml:trace>
  <inkml:trace contextRef="#ctx0" brushRef="#br0" timeOffset="101609.97">24330 10363 755 0,'0'-3'135'0,"0"1"103"0,-3 1-94 0,3 1-25 0,-3 0-34 0,3 1 1 0,-3 4 23 0,0 3 0 16,3-2-7-16,-2 1-2 0,5-1-24 0,5 0 1 0,2 0-4 0,-3 2-14 0,8 5-11 16,2 0-9-16,3-1-20 15,1 1-3-15,0-1-11 16,1-4-2-16,-5-3-87 16,3-2-56-16,-10-3-337 15,12-9 270-15</inkml:trace>
  <inkml:trace contextRef="#ctx0" brushRef="#br0" timeOffset="102471.11">24863 10134 448 0,'0'0'103'0,"-1"0"84"0,-4 4-47 16,-4-3-16-16,1 4-9 0,0 1 0 0,3-3-6 0,5-1-5 0,0-1-20 0,-5 7-7 0,12-6-5 0,-3 1-2 0,4-1 1 0,-3-1-3 0,3-1-11 15,-5-3-6-15,7-2-8 16,-3-6-7-16,14-3-7 16,1-3-6-16,0-2-12 15,2 3-2-15,-2 2-6 0,-3 3 0 16,-8 1-2 0,2 9 0-16,-13 1-1 0,6 3 2 0,-6 6 3 15,-6 4 4-15,2 8 6 31,-4 1 0-31,7 11-1 16,-2-3-4-16,3 4-8 16,0 4-1-16,0-8-1 15,9 3 0-15,-9-7 1 16,3-4 0-16,-4-3-11 16,-2-4-32-16,-4-5-89 15,6-2-65-15,1-8 94 16</inkml:trace>
  <inkml:trace contextRef="#ctx0" brushRef="#br0" timeOffset="102734.06">24871 10376 858 0,'2'3'108'0,"-2"2"95"0,-2 2-16 0,-2 1-15 0,-6 2-17 15,4-2-14-15,3 0-13 0,3-1-35 0,3-3-14 0,13 0-33 16,3 1-5-16,12-3-7 16,4-2-8-16,9 0-13 15,-8-5 4-15,4 0-85 16,-7 0-67-16,2-4 79 15</inkml:trace>
  <inkml:trace contextRef="#ctx0" brushRef="#br0" timeOffset="106032.95">24687 9171 150 0,'1'1'15'16,"-2"3"38"-16</inkml:trace>
  <inkml:trace contextRef="#ctx0" brushRef="#br0" timeOffset="106315.36">24691 9158 419 0,'2'7'106'0,"-2"-1"113"0,-3 2-25 0,-11-2-61 0,0 3-25 16,-5 1-36-16,3-5 2 0,3 4 19 16,1-4 2-16,-1 1 0 15,3-1-5-15,4 3-24 16,0 0-7-16,4 4-26 0,1 4-14 15,-1 1-13-15,1 7-5 16,-1 0-1 0,0-2 0-1,4-2-3-15,1-4 1 0,10-6-2 16,1-3 3-16,0-11 6 16,7-4 10-16,2-14 26 15,-2-2 16-15,-2-1 36 16,-7 0 7-16,-16 6-6 15,-9-5-15-15,-11 4-40 0,-4 1-18 16,-4 4-37-16,-1 6-20 16,2 9-60-1,-4 5-41-15,18 15-159 0,1 1 165 16</inkml:trace>
  <inkml:trace contextRef="#ctx0" brushRef="#br0" timeOffset="106649.81">24507 9586 820 0,'-16'3'123'0,"-1"8"115"0,3 3-136 0,1 6-5 0,0 4-63 16,5 0-20-16,8-2-17 0,5-8-1 0,11-8 6 0,8-6 14 0,7-8 49 0,1-4 29 0,-4-4 56 0,-4-3 13 0,-16 3-5 16,-5 1-14-16,-11-1-50 15,-8 0-21-15,-11 2-44 16,4 1-18-16,-6 10-23 0,1 3-16 0,12 11-76 15,0 3-56-15,15 7 84 16</inkml:trace>
  <inkml:trace contextRef="#ctx0" brushRef="#br0" timeOffset="107415.24">24538 10678 732 0,'-4'5'168'0,"-6"3"186"0,1 3-209 16,-2-1-20-16,3 9-78 0,-3-4-25 0,1 12-26 0,9-3-7 0,4-1-14 16,6-5-4-16,17-10 3 15,-1-7 7-15,0-4 27 0,2-8 33 16,-11-2 50-16,-2 1 23 16,-8-4 35-16,-4-1-8 0,-7-2-24 15,-6-3-24-15,-6 0-49 16,-2 3-25-16,-5 9-73 15,0 9-46-15,1 13-130 16,2 12 121-16</inkml:trace>
  <inkml:trace contextRef="#ctx0" brushRef="#br0" timeOffset="107753.09">24553 11100 1253 0,'-13'9'109'0,"-1"8"45"0,-5 2-88 0,-2 6-4 0,-1 4-62 15,7-2-13-15,4-4-11 0,7 1 0 0,14-8 6 0,4-7 8 0,7-9 23 16,-1-3 25-16,5-8 55 0,-3-3 24 0,-6-2 31 16,-2-1 3-16,-14-2-21 0,-1 5-21 0,-13-1-46 15,-9 0-26-15,0 8-74 16,-1 6-39-16,-1 2-180 15,6 14 149-15</inkml:trace>
  <inkml:trace contextRef="#ctx0" brushRef="#br0" timeOffset="185681.91">16397 467 1031 0,'4'-1'115'0,"-8"-3"87"0,-6-3-13 16,1-1-52-16,4 0-25 0,8 0-30 0,-3-2-7 0,0 6 0 0,0 4-6 0,5-3-3 0,3 3 2 0,-8 4-3 0,8 9-5 0,-4 11-8 0,1 6-10 15,6 20-11 1,-5 8-3-16,-6 23-20 16,-6 12 1-16,-2 16-8 15,-3 6-1 1,-3-5 1-16,3 5-3 16,-2 7 2-16,2 4 1 0,-1 5-1 15,-1-5 0-15,0-16 0 16,1-6-1-16,4-15 1 15,3-6-1-15,5-18 1 16,10-8 0-16,-3-15 1 0,3-7 0 16,-2-10 1-1,-5-3-1-15,2-4 1 0,-1-6 0 16,0-1-2-16,0 0 1 0,-2-1-1 16,3 6 0-16,-4 1 0 15,1 3 0 1,-1 4-1-16,3 0 1 0,2-2 0 15,0 0 0-15,2-2-1 16,0-4-1-16,1-3-1 16,2-4 0-16,4-6-2 15,5-1 2-15,4-2-2 16,4 0 0 0,12-3-1-16,10-2 0 15,15 2 1-15,11 1 1 0,9 2 2 16,-2 8 0-1,-4 0 2-15,-5 2 0 16,-11 2 2-16,-1-1 0 0,-2 2 0 16,3 0-1-16,2-1-1 15,-5 1 1-15,-5-1 0 16,-6-1 1-16,-13-6 1 16,-1 3 1-16,-10-8 0 15,-6-5 0-15,3-6-2 16,-3-1-2-16,-2-9-4 0,4 1-1 15,-4-9 0 1,-1 1 2-16,-2-8 2 0,-4-1 1 16,4-1 1-16,-3-1 0 15,-2-10 2 1,2-4 0-16,-1-15-4 16,-1-3 0-16,-2-18-1 15,2-4-2-15,-4-8 2 16,4-3-1-16,7-4-3 0,5-4 1 15,1-2 2-15,-2 2 2 16,2 14 3 0,-8 7 0-16,-1 9 2 15,-5 3 0-15,-3 0-1 0,-4-1-1 16,2-5-2-16,4-2 0 16,2 5-2-16,1 3 1 15,5 10-1-15,1 5-1 16,-3 16-3-16,-1 5 1 15,-5 15 0-15,-1 2 2 16,-3 9 1-16,-1-2 1 0,4 5 0 0,-3 0-1 16,-1 3 1-16,1 4-1 15,2-2-3 1,-1 7-5-16,-4 2-3 16,0 0 1-16,2 0 3 15,-4 4 5-15,-1 3 4 16,-1-5 0-16,-1 0 2 15,0 1 0-15,-3 1-1 0,-4 0 1 16,-4-3 2 0,-9 4 0-16,-10 0 0 15,-6-4 2-15,-14 2-1 0,-5-1 0 0,-21-2-4 16,-15 3-1-16,-24 3-4 31,-17 7-2-31,-5 11 0 0,3-1 1 16,16 4 2-16,8-5 1 15,15-4 1 1,20-4-5-16,31-11-18 0,16-3-12 16,28-3-52-16,7-4-35 0,10 1-157 31,6-2 159-31</inkml:trace>
  <inkml:trace contextRef="#ctx0" brushRef="#br0" timeOffset="186714.99">14451 298 799 0,'-1'0'156'0,"-10"-1"144"0,-2 1-108 0,-1 0-4 0,-7 0-59 0,6 0-22 15,-1 0-49-15,-6 0-14 0,1 5-24 16,-2 4-13-16,-11 10-10 16,6 13-2-16,-5 5-2 15,6 4 0-15,13 2 0 16,11-2-1 0,17-9-1-16,8-6 1 15,10-11 4-15,1-6 3 16,-3-9 6-16,4-6 3 0,-7-8 7 15,0-4 5-15,-6-4 5 16,-7 0 6-16,-8 3-5 16,-1 6-4-16,-5 13-14 15,0 5-11-15,-8 20-5 16,6 7-2-16,4 6 5 16,6 0 1-16,12-10 1 15,12-6 1-15,9-17 3 16,1-4 3-16,6-7 22 15,-7-5 17-15,-13-6 24 16,-7 4 9-16,-21-1-10 16,-13 0-15-16,-18-4-28 15,-4-1-13-15,-11-1-39 0,2-5-31 0,6-1-78 32,5 4-59-32,20 7 104 0</inkml:trace>
  <inkml:trace contextRef="#ctx0" brushRef="#br0" timeOffset="187289.1">14865 478 1002 0,'22'5'178'0,"-10"3"111"0,-5-8-37 0,-10 1-35 0,-12-2-97 0,1-1-44 0,-10 2-69 15,7 2-9-15,-7 15-12 16,4 8-2-16,10 10 0 15,6 1 1-15,21-4-2 16,13-4 1-16,8-9 5 0,5-6 4 16,-6-13 10-1,-2-3 4-15,-11-18 10 0,-8-6 2 16,-7-10 2 0,-6-6-2-16,-1-12-6 15,-2-4-3-15,0-10 0 16,-2-2 0-16,-1-3 6 15,-5 9 6-15,7 24 4 0,1 13 2 16,0 22-10-16,0 12-8 16,0 21-11-16,0 11-6 15,3 20 2-15,5 11 2 16,-2-1 2-16,3 2 0 16,15-7-1-16,0-7 0 15,7-13 2-15,4-5 0 16,1-15 3-16,-1-10 1 0,6-13 2 15,0-11 2-15,-3-17 4 16,1-9 2 0,-10-10 1-16,-2-2 2 0,-16-4 0 15,-10-1 0-15,-6 11-6 16,-4 9-5-16,-8 29-4 16,-6 18-4-1,0 29 4-15,-2 9 3 0,12 13-4 16,10-2 1-16,17-5-3 15,16-4-3-15,19-7-5 16,6-5-25-16,8-8-122 16,-1-9-71-16,10-9 107 15</inkml:trace>
  <inkml:trace contextRef="#ctx0" brushRef="#br0" timeOffset="188319.15">15838 1571 356 0,'0'-3'134'0,"0"-5"103"0,0 5-11 0,0 3-6 0,0-2-35 0,-3 1-20 16,-7 1-51-16,-2 0-30 15,1 0-42-15,3 1-15 16,5-1-6-16,1 0 1 15,2 0-1-15,5-8 5 16,8 10 3 0,2 3 12-16,7-2 23 0,0 6 3 0,8-4 1 15,2 3-8-15,11-5-15 32,7 0-8-32,15-1-13 15,7 3-5-15,4-5-7 0,-2 1 2 16,-14 1-1-16,-3-2-4 15,-14 9 0-15,-6-4-2 16,-13 6-1-16,-8-5 2 0,-8 1-19 16,-8-7-29-16,-5 3-90 15,-1-6-66-15,-2-10-339 16,5-7 317-16</inkml:trace>
  <inkml:trace contextRef="#ctx0" brushRef="#br0" timeOffset="188629.25">16520 1388 1008 0,'-5'3'120'15,"-3"2"99"-15,5 0-49 0,1-2-28 0,1 0-58 0,1 2-62 0,0 0-8 0,3 4-6 16,6 2 1-16,5 5-2 15,2 1 1-15,9 7 11 16,1 0 2-16,-1 1-2 16,2 0 1-16,-11-1-8 15,-4-7-2-15,-10 0 1 16,-5-4 1-16,-10 1 2 0,-3 2-2 16,-12 0-4-16,-5-1-13 15,-4 1-44-15,3 3-24 16,1-6-122-16,7-1-135 0,12 1 191 15</inkml:trace>
  <inkml:trace contextRef="#ctx0" brushRef="#br0" timeOffset="189163.52">16886 1505 689 0,'4'1'147'0,"3"4"132"0,-1 3-32 0,-4 3-79 0,4 2-40 0,-6 10-63 0,-5-1-18 0,0 10-30 16,-6 1-8-16,5-1-6 15,-2-4-1-15,8-1-4 16,-1-5-11-16,2 0-77 16,1-6-84-16,-2-7 94 0</inkml:trace>
  <inkml:trace contextRef="#ctx0" brushRef="#br0" timeOffset="189601.32">16900 1478 927 0,'6'-14'131'0,"4"3"88"0,1 0 8 16,3 6-68-16,2-1-38 0,6 1-57 0,-7 0-15 0,8 5-20 15,-1 3-12-15,-3 4-8 0,3 2-2 16,-11 5-1-16,-8 2 1 0,-5 3 1 15,-9 0 1-15,-12 2-4 16,5-4-4-16,-4 0-4 16,5-1-3-16,7-7-1 15,6-2 0 1,0 2 1-16,9-2 0 16,0 0 2-16,6 4 2 0,2 4 2 15,-1-1 0-15,2 2 0 16,1 1 2-16,-4 0 0 15,-7-1 1-15,1 1 3 16,-10 1 1-16,-9-2 3 16,-5-1-1-16,-16 1-1 15,-1 0-1-15,-6-8-13 16,1-5-18-16,1-9-70 16,7-9-55-16,19-11-160 15,6-6 166-15</inkml:trace>
  <inkml:trace contextRef="#ctx0" brushRef="#br0" timeOffset="190016.17">17318 1492 706 0,'0'-1'128'0,"0"-1"146"0,0-6-71 0,6 5-27 0,-3-5-38 0,4-3-55 0,-4 5 1 0,-3-2-7 16,-2 5-11-16,-7 3-22 0,-5 8-18 15,-7 6-20-15,-6 2-4 16,-1 14-1-16,1 3 0 0,6 3-1 16,7 5-1-16,10-3-1 15,2 0 0-15,4-7 0 16,2 2 1-16,7-9 0 16,0-5 1-1,7-5-1-15,2-4-3 16,2-10-26-16,-1-2-49 15,-4-9-180-15,-6-2-186 0,-4 1 234 16</inkml:trace>
  <inkml:trace contextRef="#ctx0" brushRef="#br0" timeOffset="190196.63">17162 1600 1126 0,'0'0'132'0,"0"0"23"0,9 0-13 0,-1 0-11 0,6 4-76 0,0-2-15 0,2-2-18 16,0 1-12-16,6-2-53 0,-1-9-74 15,7-1 68 1</inkml:trace>
  <inkml:trace contextRef="#ctx0" brushRef="#br0" timeOffset="190698.91">17539 1529 756 0,'-22'4'167'0,"-2"3"105"0,5 0-98 0,-1 5-24 0,8 2-91 0,6 8-21 16,3 3-20-16,8 3-6 15,3 2-7-15,9 2-2 16,3-13 3-16,3 0 5 15,2-14 5-15,-2-2 4 0,4-6 3 16,0-9 0-16,-3-8 3 16,-8-15 0-16,-2-3-2 0,0-4-1 15,-9-13-3-15,-1 3-3 16,-5-5-3 0,-10 5-8-16,6 17-5 15,-1 11-4-15,1 24-8 16,2 11 3-16,-13 16-1 15,2 8 1-15,-5 15 5 16,-8 4 0-16,2 1 2 16,-5 2 1-16,3-18 3 15,5-7 0-15,6-13 0 16,8-8 2-16,8-9 1 16,7-10-1-16,12-10 0 15,0-5-1-15,9-6-2 16,3 2-1-16,-4 2 0 0,5 0-1 15,-10 12 1-15,2 12 2 16,-1 15 0-16,-7 5 2 16,5 16-4-16,-4 1-1 0,5 3-1 15,-2 1 5-15,6-4-91 16,5-6-96-16,7-6 106 16</inkml:trace>
  <inkml:trace contextRef="#ctx0" brushRef="#br0" timeOffset="201208.53">19432 1169 404 0,'0'0'115'0,"1"0"116"0,1-2-7 15,6-1-44-15,-3 0-16 0,4 0-32 0,-1-3-19 0,-2-1-28 0,4 1-7 0,-2 0-14 0,-1-1-6 16,0 6-23-16,-6 1-11 0,-1 0-11 16,2-2-2-1,-5 12-1-15,-4 2 0 16,3 17 1-16,-6 1 0 0,4 14-3 15,-2-2-1 1,8 4-3 0,0-6 0-16,2-3 0 15,1-7 0-15,0-6 2 0,0 3 1 16,-4-7 2-16,-4-4 1 0,2-5 6 16,1-9 2-16,2-2 2 15,-5-10-2-15,9 1-7 16,-1 1-9-16,8-3-5 15,1 5-2-15,4 1-1 16,6 2 5-16,-4 3 1 16,5-5 2-16,6 3 3 15,2-2 3-15,9-3 5 16,-1 1 1-16,4-2-1 0,4 2-3 0,0 3-5 31,-1-4-2-31,11 6-2 16,0-1 0-16,10 2-1 0,8-1 0 15,3-1-1-15,-2 2 1 0,-8 0 0 32,0 0 0-32,-10 2 1 15,7-1 1-15,8-1-1 16,1 0 0-16,8-1-1 0,6-1 0 16,-3-4 2-1,-3 3 1-15,-14-1 0 16,0-2 0-16,-3 3 1 0,-1 1-1 0,3-5 0 15,2 2-1-15,4-1 0 16,-4-1 0-16,-4-2 0 16,-4 1-1-1,-7 0 0-15,-2 2 1 0,5 1-1 32,-4 0 1-32,-2 2 0 0,-2 0 1 0,-5 0-1 15,5 3 0-15,4-2-2 16,9 2 0-16,-1 0 0 15,-4 0-1-15,-3 0 1 16,-4 0 0-16,9 0 0 16,-2 0-1-16,6 0 1 15,3 2 0-15,6-1 0 16,3 4-1 0,-1 0 1-16,-3-4 1 0,-7-1 1 15,-4 0 0-15,-4-1-1 16,5-6 0-16,4 6 0 15,-1-2 0-15,1 3-1 16,3 0 0-16,1 3 0 16,-1 5-1-16,-6-2 1 15,-4 2 0-15,2-3 0 16,-5 1 0-16,5-4 1 0,2 1 1 0,-9-2 0 16,-1 1 2-1,-1-2 1-15,-4 0-1 16,-3-2 1-16,2-1-1 0,-5 0-1 15,-3-6 1-15,-8 2 0 16,-2 1 1-16,-7 1 1 16,-5-1 1-1,-7 4-1-15,-7 2 1 0,9-3 2 16,-8-2-2-16,6 1 4 16,2 1-1-16,-7-5 2 15,4 1 5-15,-7-4 2 16,-2-1 1-16,-6-1 2 15,6-1-4-15,-4-5-5 16,-1-2 0-16,1-8-2 16,-3-6-3-16,2-14-7 15,1-9-7-15,0-10-10 16,5 0-2-16,-1 0 2 16,-7 10 4-16,5 17 2 0,-2 9 1 15,-3 18 1 1,0 5-1-16,3 4 4 0,1 3 2 0,-3-4 3 31,4 4 0-31,2 2-2 16,-1 0 1-16,-7-3 1 15,1 3 2-15,-3 0 3 16,-7 2 0-16,2-2 1 16,-4 0-1-16,-1-2 0 15,-2 1-5-15,-12-1-6 0,-3 1 0 16,-8-3-2-16,-7 3 3 0,-4 1 3 15,-4 0 1-15,-1 0 0 16,-3 5-1-16,5-2 1 16,-4-2-1-16,-9 9 1 15,-6-7 0-15,-14 5-1 16,-5-2 0-16,-1 4-1 16,6-3-1-16,0 3 1 15,-8-1 0-15,-10 2 0 16,1-3 1-16,0 2 1 15,10-1 1-15,12-3 0 16,1-1 1-16,0-3 1 16,-3-1 0-16,7 1-1 15,7-2-1-15,11 2-1 16,1 1-1-16,1 6 0 16,-2 1-1-16,-5 4 2 15,3 2-1-15,-22-4 0 16,-1 6 1-16,-11-3-3 15,-1-4-3-15,13 2-7 16,1-5-3-16,-5-3-1 0,-5-4-1 16,-6-1 7-16,6 0 2 15,13 5 5-15,6 3 2 16,16-2 3-16,3 0 1 0,8-4 0 16,3 0 0-16,-6-2 0 15,-5-2 0 1,-3 5-1-16,1 0 0 0,-1 2 0 15,5-3 0 1,7 1 0-16,1-2-1 0,9 6-3 16,2-1 0-16,2-5 0 15,9 4 1-15,3-3 2 16,-1-2 1-16,11 0 1 16,-7 0 0-16,7-5 0 15,3 3 0-15,-4-4 1 16,2 6-1-16,-5-3 0 15,-5-2-1-15,-1 5-2 16,0 2 0-16,1 3-3 0,-1-1-1 16,3 1-11-16,1 1-12 15,9 1-50 1,-1-3-38-16,8 0-90 0,-3 0 105 16</inkml:trace>
  <inkml:trace contextRef="#ctx0" brushRef="#br0" timeOffset="202501.66">19915 1984 761 0,'0'0'161'0,"-5"0"171"0,3 0-72 0,1 0-41 15,-1 2-58-15,2 4-77 0,2 1-21 0,4 5-30 0,-1 7-13 0,-2 8-12 0,3 4-4 16,-3 7 0 0,-3-1 2-16,2-6-6 0,-1-4 1 0,6-10-12 15,-4-3-44 1,-1-4-151-16,1-10-255 0,3-19 255 15</inkml:trace>
  <inkml:trace contextRef="#ctx0" brushRef="#br0" timeOffset="202641.07">19880 1896 1155 0,'-13'-5'205'0,"1"-3"222"0,1 2-296 0,-2-5-9 0,8-2-113 0,2-1-55 0,3-2-253 16,5-4 193-16</inkml:trace>
  <inkml:trace contextRef="#ctx0" brushRef="#br0" timeOffset="203025.16">20128 1934 885 0,'18'12'94'0,"-3"3"21"0,-3-4 1 0,-1 8-33 0,-4-4-52 0,1 7-24 0,-2-3-2 0,3 2 2 16,-1-4-1-16,-2-4 32 16,2-2 8-16,-6-6 6 15,-2-5 30-15,0-2 3 0,-3-6 1 16,-5-12 14-16,3-2-21 15,-3-5-31 1,7 0-6-16,4-1-13 0,8 2-11 16,11 6-6-16,-3 3-3 0,6 5-9 15,7 8-2-15,-9 4-2 16,4 1 0-16,-5 12-1 16,-1 3 0-16,-4 7 1 15,2 4 2-15,-3 5 1 16,-2-2-3-16,5-4-61 15,-3 1-64-15,1-8-239 16,5-6 207-16</inkml:trace>
  <inkml:trace contextRef="#ctx0" brushRef="#br0" timeOffset="203424.42">20736 1954 1156 0,'2'-1'134'0,"-2"1"78"0,2 0-31 0,1 6-50 0,-2 7-52 0,4 14-45 16,-3 7-13-16,1 14-14 15,0 4-4-15,5 3-1 16,0 3 0-16,4-4-2 16,-2 1 1-16,1-5-21 15,-2-1-28-15,-9-11-50 0,0-6-20 16,-8-12 14-16,-1-7 25 0,-4-16 55 15,-2-15 32-15,-3-21 47 16,1-10 19 0,0-20 34-16,1-10-5 0,6-11-17 31,9 0-11-31,7 13-30 0,5 18-8 16,8 28-16-16,5 12-8 15,2 17-13-15,9 5-3 16,5 13-4-16,1 3 1 0,-5 6 4 15,-8 2-1-15,-17 5 1 16,-9-2 0-16,-13 1-7 16,-5 2-20-16,-22 0-76 15,-7-4-53-15,-3-4 76 0</inkml:trace>
  <inkml:trace contextRef="#ctx0" brushRef="#br0" timeOffset="203973.26">21085 1995 1037 0,'10'-6'105'0,"-6"-3"119"0,3 2-82 0,-4 6 11 0,-3 1-57 0,3 11-82 0,-1 5-8 0,4 13-5 16,-3 3-1-16,6 6 1 15,1-3 2-15,9-10 4 16,3-9-1-16,-3-16 5 0,6-2 2 16,2-12 7-1,1-11 8-15,-2-4 13 16,-3-7 7-16,-9-7 3 0,-3 4-4 16,-3 6-19-16,-4 6-8 15,-1 16-17-15,3 11-9 16,-3 20-1-16,-1 6-1 15,7 8 6 1,4 1 4-16,7-10 4 16,10-6 0-16,8-9 5 15,2-7-1-15,1-8 3 0,-4-4 4 16,-10-9 4 0,-5-7 3-16,-11-8 4 15,-6-3 4-15,0-5 4 0,-2-2 2 16,-8-4-2-16,2 6-9 15,-6 12 2-15,4 9-3 16,2 23-19-16,-5 13-4 16,6 14-15-16,1 8-5 15,2 11 14-15,6-2 2 0,2 2 1 16,2-2 6-16,-6-3-89 16,3 0-30-16,1-11-182 0,-4-3 143 15</inkml:trace>
  <inkml:trace contextRef="#ctx0" brushRef="#br0" timeOffset="204141.14">21494 1844 1278 0,'0'0'95'0,"4"2"128"0,7 2-116 0,16 1 12 0,8 3-31 0,4-5-67 0,4 0-6 0,-2-3-7 15,-3 0-48-15,19-3 29 16</inkml:trace>
  <inkml:trace contextRef="#ctx0" brushRef="#br0" timeOffset="204729.96">22497 1942 1181 0,'0'-2'152'0,"0"1"62"0,0-3-5 0,0 4-85 0,0 4-56 0,0 5-40 0,2 8-14 0,7 15-19 0,4 12-2 0,1 10 4 31,5-1 3-31,1-1 1 16,4-3 1-16,3-14 2 15,-3-7 1-15,-4-12 26 16,1-5 18-16,-9-12 34 15,1-10 13-15,-5-12-9 16,-4-7-12-16,0-17-30 16,-3-6-16-16,-2-11-16 15,-3 1-9-15,4 8-10 16,-1 9-3-16,1 15-68 0,1 7-49 16,3 10-147-16,3 5-163 0,8 7 248 15</inkml:trace>
  <inkml:trace contextRef="#ctx0" brushRef="#br0" timeOffset="205039.76">22958 2017 824 0,'3'13'78'0,"5"0"110"0,-5-2-42 0,8-10 53 0,2-1-28 0,-1-4-73 15,2-4-17-15,4-5-43 16,2-6-11-16,-2 2-6 15,4-1-3-15,-7 0 10 16,-3 2 5-16,-9 2 16 16,-3 1 5-16,-8 0-15 15,-3-1-8-15,-5 3-22 16,-3 2-10-16,-6 10-16 16,4 10-3-16,-4 14-1 15,0 10 4-15,9 8 8 16,3 4 4-16,17-1 3 15,8 0 0-15,10-9 3 16,10 1-13-16,1-8-32 16,2-5-42-16,1-12-127 0,2-5-97 0,6-16 162 15</inkml:trace>
  <inkml:trace contextRef="#ctx0" brushRef="#br0" timeOffset="205440">23511 1983 992 0,'-39'12'169'0,"0"4"37"0,-7 11-12 0,2 4-30 0,4 7-96 0,7 2-17 16,17-2-4-16,8-5-14 0,16-3-10 16,7-10-1-16,18-2-10 15,4-6-1-15,6-10-6 16,9-2-18-16,-3-7-57 15,-3-5-40-15,0-10-64 16,-2-7-13 0,-3-7 5-16,-3-10 38 0,-7-7 74 15,-9-10 39-15,-9-2 89 0,-5-1 29 16,-8 3 56 0,0 11 16-16,-5 17-5 15,-3 11-13-15,0 24-61 16,-1 14-21-16,-2 20-22 15,4 7-3-15,3 20-2 16,-1 4-1-16,5 9-13 0,9 3-10 16,-1-9-1-1,10-3-4-15,-6-12-84 0,-5-12-67 16,4-3 78-16</inkml:trace>
  <inkml:trace contextRef="#ctx0" brushRef="#br0" timeOffset="206074.25">23693 1992 1394 0,'5'-1'103'0,"-1"-4"35"0,3 3-16 0,4 2 17 0,3 0-63 0,5 7-44 0,-5-3-9 16,7 6-16-1,-4 2-4-15,2 6-3 0,1 2-1 16,-7 7 0-16,-2 0 0 16,-5 1 1-16,7 1 2 15,0-7 3-15,4 0 1 16,3-10 3-16,4 1 1 16,6-10 4-16,2-4 1 15,-4-10 5-15,0-4 1 0,-9-2 14 16,-3-3 9-16,-11-4 6 15,-2-4 1-15,-11-6-11 0,-5 0-14 16,-10-9-17 0,-6 5-12-16,-5 8-31 15,1 7-8-15,-1 15-12 0,8 5 1 16,4 9 17 0,7 7 6-16,12 1 2 15,3 2 2-15,19-4 3 16,3-1 2-16,10-3 14 15,2-3 1-15,4 0 3 16,5 1 1-16,1 6-1 16,-3 6-2-16,-1 9 0 15,-1 6 0-15,-6 5 3 0,-6 1-1 16,-10-3 3-16,2-4 0 16,-6-9 3-16,-2 1 2 15,-3-13 3-15,0-6 5 16,-8-5 11-16,-3-2 13 15,-4-12 29-15,2-11 7 16,-1-15-7-16,6-8-17 0,8-6-41 16,5 2-17-16,13 6-29 0,1 7-20 31,14 9-62-15,7 5-101-16,12 6 127 0</inkml:trace>
  <inkml:trace contextRef="#ctx0" brushRef="#br0" timeOffset="208271.95">20340 2688 229 0,'0'-3'130'0,"0"-5"118"0,4 3 10 0,-4-5-89 0,0 1-41 0,0 0-39 0,0-1-5 16,0 7 24-16,-2 0 14 0,-3 7-8 15,-9 1-6-15,-16 6-30 16,0 0-17 0,-19 2-17-16,2-5-11 0,3 1-16 15,8 1-11 1,15 1-11-16,5 0-5 0,16 5-7 15,7-1 2 1,7 9 4-16,5 3 5 0,9 3 9 16,2 1 7-16,0-2 8 15,5-1 1-15,-10-4-1 16,-6-2-2-16,-8-5 0 16,-11-4 4-16,-11 3 4 15,-8-4-1-15,-20 1-6 0,-9 1-20 16,-4-5-57-16,2 1-45 15,10-1-113-15,10-4-119 16,25-5 189-16</inkml:trace>
  <inkml:trace contextRef="#ctx0" brushRef="#br0" timeOffset="208468.29">20446 2702 1242 0,'3'9'116'0,"1"6"146"0,-1 8-120 15,-3 9 6-15,0 7-44 0,1 5-76 0,1-3-8 0,4 2-6 0,-3-5-7 0,2-5-4 16,4-5 1-16,-1-6-68 16,-1-9-83-16,13-10 85 15</inkml:trace>
  <inkml:trace contextRef="#ctx0" brushRef="#br0" timeOffset="208633.3">20462 2517 1741 0,'-2'0'49'0,"1"0"-29"0,2 0-10 0,9-1 18 0,6-4-63 0,14 5-236 0,3 8 194 0</inkml:trace>
  <inkml:trace contextRef="#ctx0" brushRef="#br0" timeOffset="209044.42">21058 2872 966 0,'2'-12'149'0,"-5"-9"227"0,-5-7-163 0,-8-13 7 0,-6-2-60 0,-14 5-106 0,-4 8-24 0,-5 22-29 16,-4 10-11-16,8 28-12 16,6 3 1-16,22 11 4 15,12-3 5-15,15-11 5 16,8-5 3-16,8-12 4 16,5-5 3-1,-2-8 8-15,-3-10 3 16,-11-4 4-16,-5 0 2 15,-6 0-3-15,-5 4-5 16,0 15-10-16,0 12-4 0,0 21-3 16,-1 6 0-16,1 16 5 15,7-1 0-15,-7-2 2 16,6-5 1-16,-6-4 0 16,2-5 2-16,-5-5 16 15,-8-3 5-15,-19-9 10 16,-9-5 7-16,-14-7-7 15,-4-4-5-15,0-12-8 16,1-6-22-16,7-12-63 0,7-12-37 16,12-12-163-1,11-3-112-15,21-9 208 0</inkml:trace>
  <inkml:trace contextRef="#ctx0" brushRef="#br0" timeOffset="209387.31">21148 2738 1130 0,'24'2'128'0,"-8"4"118"0,1 7-74 0,-9 7-23 0,-2 5-45 0,-3 12-57 0,-3 2-16 0,-3 0-11 16,0 1-7-16,3-13-4 15,-2-4 1 1,2-21 4-16,0 0 9 0,-1-2 12 15,1-16-1-15,11-9-3 16,-3-9-10-16,9-7-16 16,-1-1-2-16,6 6-4 15,3 4-4-15,2 13-6 0,2 13 0 16,-3 9-2 0,1 13 2-16,0 7 6 15,-2 1 7-15,8 4-57 16,-3-2-23-16,5-6-143 15,-2-6-145-15,3-11 219 0</inkml:trace>
  <inkml:trace contextRef="#ctx0" brushRef="#br0" timeOffset="209883.01">21877 2826 948 0,'5'-20'178'0,"-7"-1"183"0,-7-4-64 0,-7 3-74 0,-8 5-76 0,1 6-111 16,2 6-25-1,-1 14-26-15,5 10-4 0,4 7-8 16,5 2-1-16,16-1-1 16,2-4-3-16,13-8 3 15,2-3 5-15,7-12 10 16,0-4 8-16,1-7 8 16,-6-7 3-1,-4 2 3-15,-5 1 0 0,-9 4-1 16,-4 3-3-16,-5 8-5 15,1 6-1-15,-4 18-3 16,2 4 0-16,1 11 3 16,0-1-2-16,14-6 2 15,5-8 0-15,11-10 2 16,1-5 6-16,2-9 2 16,-1 0 3-16,1-14 18 15,-1-8 10-15,1-14 19 16,-2-10 10-16,-1-12 9 15,-1-7-2-15,-14-9-7 16,-2-5-4-16,-3 16-23 0,-9 11 4 16,-2 27-7-16,-6 18-11 15,-5 12-9-15,-1 14-17 16,3 16-8 0,-2 12 0-16,6 14 2 0,-1 4 2 0,7 9 8 31,2-8-18-31,-1-1-106 15,1-2-82-15,1-11 94 0</inkml:trace>
  <inkml:trace contextRef="#ctx0" brushRef="#br0" timeOffset="210751.06">22193 2749 1275 0,'0'0'96'0,"9"-1"18"0,-1-4 17 0,11 2-16 0,8 0-30 0,9-4-4 0,-3 3-5 0,2 2-17 0,-4 0-6 16,-5 2-22-16,-3 0-10 16,-5 7-12-1,1 4-8-15,-8 9-2 16,-2 5 1-16,-9 7 1 0,0 3 2 15,-3 3 1 1,3-5-5-16,6-8-2 0,5-3 1 16,13-13 3-1,0-5 7-15,1-12 8 16,3-10 1-16,2-7 2 16,0 0 0-16,-3-5 6 0,-8-3-3 15,-2 3-3-15,-3-3-5 16,-9 17-12-16,-2 10 2 15,-3 14-2-15,-3 12 3 0,-2 7-2 16,1 1-1-16,5-6 1 16,6-6-1-16,8-8 3 15,9-6 0-15,6-9 2 16,6 1 0-16,5-7-3 16,4 5-1-1,-4 4-3-15,-2 4-1 16,-6 3-2-16,-4 6 0 0,-12 9 0 15,-5 2-1 1,-2 9 2-16,-7-1 1 16,-4-4 4-16,-1-2 4 15,-3-11 6-15,5-10 4 0,-3-1 4 16,-2-9 0-16,5-5 0 16,0-2 0-16,10-9-3 15,-4-1-3-15,4-5-8 16,2 2-7-16,2 14-11 15,7 0-2-15,-4 11-3 0,7 8 1 16,4 1 7-16,9 5 1 0,7-2 5 16,3-4 1-16,5-4 2 15,0-4 2-15,2-4 1 16,-2-3 0-16,-6-4 3 31,-10 1 1-31,-9-5 19 16,-11 2 17-16,-4 1 33 0,-9-1 10 15,-6 3-3-15,-9 3-19 16,-11 9-38-16,-7 8-16 0,-12 18-19 16,-5 6-3-16,9 11 1 15,11 6 1-15,30-9 2 16,22 2 0 0,24-12 0-16,8-3 0 0,6-4-23 15,-3-6-48 1,-3-3-74-16,1-3 23 0,-14 8 42 15</inkml:trace>
  <inkml:trace contextRef="#ctx0" brushRef="#br0" timeOffset="213620.19">19632 3688 1254 0,'0'-2'-10'0,"-1"5"52"0,-6-3 75 0,6 0 2 0,-2-3 27 0,-4-5-38 0,1 2-57 0,-7-7-6 0,-9 4 0 0,0 6-9 0,-13 7-16 0,-2 10-6 0,-8 16-16 0,3 4-5 0,9 10-1 0,7 1-1 16,20-5 1 0,8-5 1-16,20-12 2 15,1-7 2-15,7-7 5 0,-1-9 5 16,-4-7 20 0,-1-8 14-16,-12-10 16 0,1-3 0 0,0-20-13 31,-7-4-11-31,5-14-14 15,-2-2 0-15,4-7 6 16,-5-1 4-16,-3 13 12 16,-5 9-1-16,-2 24-11 0,-6 11-5 15,2 18-15-15,-4 2-8 16,3 21-10 0,2 8-6-16,3 26-3 0,5 8 3 15,8 10 9-15,7-1 1 16,5-12 3-16,3-9 2 15,7-20 0-15,-2-7 3 16,1-14 3-16,-2-8 2 0,-6-7 5 16,1-14 0-1,-8-10 2-15,4-4 1 0,-9-7 1 16,-7-4 3 0,-7 4 2-16,-10 4-3 0,1 12-8 15,-5 5-9-15,2 28-16 0,3 13-4 16,0 26-1-1,11 8 1-15,9 3 11 16,5 1 1-16,15-18 2 16,-1-7 1-16,5-12 3 15,-6-10 3-15,-2-14 5 16,1 0 2-16,-3-17 8 16,1-5-1-16,-7-13 2 15,1-4-1-15,-7-2-7 0,0 3-2 16,-3 9-9-16,-1 9-5 15,3 17-9-15,4 1-2 16,8 8 4-16,0 6 2 16,7 10 9-1,-2-3 0-15,-4 4 1 0,-2 6 1 0,-13-6 0 16,-8 2 1 0,-15 2 0-16,-10-3-7 0,-13 0-47 15,0-4-36 1,-1-9-113-1,3-3-82-15,10-5 154 0</inkml:trace>
  <inkml:trace contextRef="#ctx0" brushRef="#br0" timeOffset="214184.17">20558 3689 1485 0,'-12'-5'132'0,"-9"1"33"0,-4 4-7 0,-4 8-55 0,4 6-54 0,5 11-36 0,1 5-7 0,14 12-14 0,5-2-4 16,8-2 0-16,11-7 1 16,8-7 4-16,3-7 4 15,6-9 4 1,0-6 3-16,-1-7 5 15,-5-8 0-15,-5-9 4 16,4 2 4-16,2-1-3 16,-3 1-1-16,1 14 1 15,-4 4-3-15,-4 15 0 16,-4 7 1-16,-6 8-3 16,-5 4-2-16,4-7 0 0,-5-7-1 15,-1-7 5-15,-4-10 6 16,0 1 8-16,-9-2 1 15,-1-11-3-15,2-5-10 16,4-8-13-16,12-3-3 16,9-1-6-16,13 0 0 0,11 6 5 15,-3 3 3-15,1 3 7 16,-9 8 4-16,-6 6 7 16,-7 4 7-16,-4 11 1 15,-5-1 0-15,0 9-6 16,-8 2-6-16,-4 1-5 15,0 0-4-15,5-7-8 16,7 0-7 0,8-12-39-16,6-2-42 0,5-9-92 15,1-7-185-15,7-6 213 16</inkml:trace>
  <inkml:trace contextRef="#ctx0" brushRef="#br0" timeOffset="214631.87">21232 3407 1396 0,'-19'-14'175'0,"-2"-2"169"0,7-6-249 0,8 0-26 0,6-5-64 16,1-2-3-16,9 1-72 0,3 0-62 0,5 9-110 0,8 6-26 15,4 19 57 1,3 10 61-16,-5 22 125 0,-3 13 60 15,-9 16 107-15,-3 11 37 16,-5 10 9-16,3 0-34 16,-6-9-67-16,4-5-32 15,-9-20-12-15,0-2-2 0,0-14-22 16,-6-7-5-16,1-12-3 16,0-5-2-16,5-12 7 15,-6 1 3-15,7-19 4 16,7-7 3-16,8-7-9 15,5 1-4-15,4 10 3 16,2 8-3-16,0 15 0 16,-1 5 0-16,-2 10-7 15,-7 5 2-15,-2 1 1 16,-8-3 2-16,-7-2 1 16,-9 2 0-16,-12-4 1 15,-7-1 0-15,-7-4-16 16,-2-4-27-16,5-9-77 0,7-3-85 0,20-21 101 31</inkml:trace>
  <inkml:trace contextRef="#ctx0" brushRef="#br0" timeOffset="-214423.8">21666 3853 998 0,'11'11'160'0,"0"-3"77"0,6-2-53 0,4-6-23 0,4-8-74 0,3-4-14 0,10-9-22 15,5-2-7-15,1-4 7 16,-6 3 7-16,-18 1 37 16,-7 5 10-16,-18 7-13 15,-15 2-13-15,-15 13-53 16,-8 12-21-16,1 17-22 16,2 7-4-1,20 9 1-15,10-2 1 0,15-14 7 16,8-5 1-16,15-15 6 15,8-7 4-15,4-9 5 16,1-8 3-16,-2-6 4 16,-6-8 1-16,-4-2 1 15,2-3-2-15,-9 5-6 16,2 6-5-16,1 14-8 16,2 10-4-16,5 14 1 15,-1 6 3-15,4 8 6 16,-5 0 2-16,-3-1 1 15,-10-4 1-15,-11-3 7 0,-7-1 5 16,-24-2 5-16,-4-5 4 0,-29-1-2 16,-1-6 2-16,-4-10-54 15,2-8-53-15,12-13-451 16,9-4 340-16</inkml:trace>
  <inkml:trace contextRef="#ctx0" brushRef="#br0" timeOffset="-212528.86">23239 3683 1280 0,'-7'-5'106'0,"1"3"144"0,0 1-116 0,1 1 35 0,3 0-37 0,-1 5-81 0,-2 4-10 0,2 15-26 0,0 6-11 15,2 9-4 1,1 5-1-16,4-11 0 0,9-1 2 16,9-13 10-1,0-7 8-15,11-10 13 0,-3-7 4 16,5-9 18-16,-7-2 3 0,-6-6-6 31,-6 5-3-31,-6 6-28 0,-9 9-8 0,-1-1-17 16,13 0-6-16,-1 12-4 15,4 6 0-15,17 2 8 16,8 0 4-16,10-7 3 16,1-2 0-16,-2-8 4 0,-10-3 2 15,-13-10 9 1,-8 2 0-16,-19-6 7 0,-5-6 0 15,-16-3-6 1,-12-9-1-16,-9-8-11 16,-6-2-3-16,1-9-4 15,14 5-5-15,15 8-3 16,12 5-3-16,20 17-2 16,12 0 1-16,8 5 4 15,9 1 3-15,-4 1 7 16,2-1 1-16,-3 2 7 15,-3 3 1-15,0 3-1 0,-5 5-2 16,-4 18-6-16,0 8-4 0,-12 23-1 16,-3 11-1-16,-8 16 4 15,-3-2 2 1,-2 2 1-16,1-10 1 0,-2-9 2 16,3-8-1-16,1-16 2 15,1-13 3 1,3-13 9-16,1-9 3 0,-3-15 5 31,7-7-2-31,2-12-11 0,4-2-7 16,9 2-9-16,0 6-5 15,9 17-8-15,-3 7-3 0,9 17 1 16,2 11 2-16,12 3 9 16,4-1 3-16,5-8 3 15,2-4 3-15,-5-7 2 16,-11-5 5-16,-18-5 7 15,-5-6 6-15,-17-3 11 16,-7-5 4-16,-13-1-1 0,-7-6-7 16,-9 1-19-16,-6 0-10 15,3 14-15-15,0 9-6 16,13 15 1-16,1 1 3 16,10 2 3-16,7 0 4 15,12-5 3 1,8-4 4-16,2 3 5 15,-7-7 1-15,5-3 4 16,-6 0 1-16,-5 0 2 16,2-3 0-16,-4-3-2 15,3 1-3-15,0 5-10 16,-1 5-3-16,-4 15-4 0,2 4 2 16,3 6 4-1,5 0 0-15,11-5-1 0,7-5 1 0,9-13 2 16,6-3 5-1,-3-8 11-15,1-7 5 0,-9-11 16 16,-8-11 7 0,-7-16 16-16,-2-10 3 0,-15-16 4 15,4-12-13-15,-10-16-16 16,-10-2-10-16,4 13-16 16,-7 17 13-16,4 35 1 15,-4 21-6-15,-1 29-9 16,3 16-17-16,-3 31-10 15,3 14 3 1,9 21 7-16,2 5 5 0,10-2 4 16,4-5 2-16,5-11 2 15,3-7-53-15,2-16-33 16,-1-8-39-16,-5-14-104 16,-1-14-8-16,-4-14 118 15</inkml:trace>
  <inkml:trace contextRef="#ctx0" brushRef="#br0" timeOffset="-212361.24">24726 3587 1540 0,'-8'6'139'0,"5"-3"149"0,13 3-206 0,10 2 13 0,18-3-37 0,11-5-12 0,16-2-26 15,-2-5-28 1,1-6-92-16,1 3-73 0,-3-10 83 15</inkml:trace>
  <inkml:trace contextRef="#ctx0" brushRef="#br0" timeOffset="-211761.88">19224 4405 1441 0,'0'-2'95'0,"0"10"-48"0,0 3 101 0,1-3-122 0,9-6 23 0,1-2 14 0,9-11 3 0,12 0-13 0,6-7-23 0,3 0-11 0,0 0-11 0,-2 1-3 0,-11-1-5 16,-5 4-33 0,-14 6-143-16,-9 5-176 15,-11-3 186-15</inkml:trace>
  <inkml:trace contextRef="#ctx0" brushRef="#br0" timeOffset="-211593.66">19313 4355 1253 0,'-7'15'162'0,"-3"11"119"0,2 5-10 0,4 9-55 0,-3 1-63 0,6 0-73 0,1-2-39 0,1-4-35 15,6-7-6-15,-3-4-25 16,4 1-16-16,-3-3-77 15,1-3-60-15,-6 1-242 16,-3 1 240-16</inkml:trace>
  <inkml:trace contextRef="#ctx0" brushRef="#br0" timeOffset="-211444.52">19137 4903 859 0,'-2'5'185'0,"1"5"332"0,2-3-248 15,15-2-20-15,3-3-16 0,9-4-95 0,1-4-37 0,2-2-42 16,1-1-32-16,6-4-21 16,0-1-20-16,14-7-110 0,-2-2-74 15,10-6 96-15</inkml:trace>
  <inkml:trace contextRef="#ctx0" brushRef="#br0" timeOffset="-211228.84">19721 4083 1654 0,'0'19'117'0,"-4"13"40"0,4-1 13 0,4 9-1 0,-3 2-62 16,2-10-70-16,-3 1-13 0,5-11-18 0,-5 2-30 15,9-1-96-15,2 1-82 16,4 6 93-16</inkml:trace>
  <inkml:trace contextRef="#ctx0" brushRef="#br0" timeOffset="-210946.07">19875 4566 1572 0,'2'9'109'0,"1"4"29"0,6 9-72 15,2 2 12-15,2 4-59 0,1 7-12 0,4-5-4 0,2 1-2 0,1-2 33 16,-1-9 11-16,-6-7 21 16,-1-5 24-16,-4-15 3 15,-2-5-7-15,1-17-13 0,-2-2-20 0,-1-18-34 16,-4-5-4-1,1 2-10 1,-2 5-31-16,3 20-80 0,3 11-60 0,-1 13-402 16,8 10 350-1</inkml:trace>
  <inkml:trace contextRef="#ctx0" brushRef="#br0" timeOffset="-210633.4">20359 4624 1238 0,'0'16'174'0,"4"-2"60"0,-1-3-69 0,1-3-28 0,17-6-90 16,-4-2-7-16,16-2-2 15,-1-6-12-15,1-3 3 16,-1 0 3-16,-12 0 21 16,-6 0 11-16,-15-3 15 15,-15-3-2-15,-19-1-24 16,-4-2-14-16,-10 2-31 15,6 10-13-15,-2 15-14 16,4 12-3-16,8 19 2 16,14 6 5-16,19 8 8 15,12 5 2-15,15 1 5 16,9-4 1-16,5-4 0 0,7-4 1 16,5-13 6-16,1-3-69 15,11-11-56-15,2-8 68 16</inkml:trace>
  <inkml:trace contextRef="#ctx0" brushRef="#br0" timeOffset="-210195.82">21732 4597 1324 0,'-3'-3'100'0,"0"-3"192"0,-1 3-115 0,-3 0 37 0,-8-5-11 0,-8 3-112 0,-4-1-28 0,-19 6-37 0,0 8-23 15,-4 7-12-15,3 9-6 0,21 3-5 16,14 4 0-16,23 3-1 16,12 0 2-16,25-1 8 15,2 2 3-15,-2 0 6 0,-3-4 3 16,-19-4 5-16,-11-3 3 15,-16-4 8-15,-12-6 0 0,-28-1-14 16,-11-2-14 0,-17-11-88-16,2-5-56 15,12-10-223-15,8-14 208 0</inkml:trace>
  <inkml:trace contextRef="#ctx0" brushRef="#br0" timeOffset="-209396.71">21686 4776 1158 0,'14'3'124'0,"4"2"61"0,4-10-33 0,5-5 15 0,12-9-69 0,7-3-28 0,1-1-12 0,-1-1 6 0,-10 5 6 15,-7 3-1-15,-20 2 7 16,-7-2 6-16,-17 4-10 15,-8-1-9-15,-10 8-31 16,-5 5-22-16,-5 13-17 16,4 9-8-16,4 10-2 0,7 7 1 0,17 7 4 15,6-2 1-15,17-1 3 32,3-9 1-32,13-9 4 0,8-1 2 0,12-13 1 15,4-5 2-15,1-10 1 16,10-10 0-16,4-12 2 15,5-4 0-15,-5-6 7 16,-11-2 0-16,-21-1 21 16,-11-1 14-16,-20 3 5 15,-15 0 11-15,-6 14-18 16,-3 8-18-16,-10 19-19 16,0 13-14-16,-13 16-9 15,-1 11 1-15,8 2 5 16,12 1 0-16,21-9 1 15,15-8 0-15,18-9 2 16,7-7 2-16,10-11 4 16,-1-6 1-16,1-16 2 0,2-3 1 15,-6-15 2-15,1-2 1 16,-5-5-5-16,2 3-1 16,-9 11-1-16,-1 5-4 15,-15 17-1-15,-3 9-1 16,-9 20-3-16,-4 6 2 0,-6 9 4 15,-3 3 3-15,1-2 0 32,1-6 1-32,6-6 3 0,-2-4 0 15,1-10 6-15,2-9 5 16,-5-2 7-16,5-13 0 16,5-12-4-16,0-10-4 15,9-9-9-15,7-7-4 16,7 7-6-16,4 6-2 0,5 21-3 15,9 8 3 1,0 16 2-16,1 6 0 16,-9 15 2-16,-10 7 2 0,-15 8-2 15,-5 4 2-15,-8-1-2 16,-11-2-47-16,9-5-63 16,-1-7-42-16,9-2 122 15,6-8-23-15</inkml:trace>
  <inkml:trace contextRef="#ctx0" brushRef="#br0" timeOffset="-209179.5">23407 4970 2555 0,'-4'1'15'16,"-4"-1"-17"-16,0-3-78 0,0-11-43 0,-5-22 54 0</inkml:trace>
  <inkml:trace contextRef="#ctx0" brushRef="#br0" timeOffset="-141196.66">1662 11760 347 0,'3'-4'40'0,"-3"-6"55"16,0 5-3-16,-3-3 50 0,0 5 11 16,3-1 26-16,0 2-2 15,-2 2 1-15,2 5-10 16,0 1-18-16,-1 4-17 15,-3 5-27-15,0 3-8 16,2 7-25-16,2 5-9 16,6 6-23-16,1 7-5 15,1 7 2-15,-2 5-2 0,2 12-3 16,-5 4-3 0,-2 18-7-1,-1 12-4-15,-1 16-11 16,-1 11-1-16,-2 3-7 0,-4 9-1 15,6 8 2-15,-4 8 0 16,3 12 1 0,0 0 0-16,-5 11 2 15,4 2-1-15,-3-1 1 0,-1-1 0 16,0-11 0-16,2-8 0 16,-2 0 3-16,6-7-5 0,-3-11 1 15,5 0-2 1,0-8-4-16,2 1 3 15,1-5 1-15,0-6 0 16,4-6 2-16,-4-2-1 0,-3-8 1 0,0-4 1 16,0-7 0-1,-2-7 0-15,-7-7 1 0,4 2 0 16,-5 2 0-16,1-5 0 16,3 2-1-1,-4-6-1-15,-1-10-1 16,5-6-2-16,1-12-1 15,2-9-2-15,6-8-2 16,-1-7-2-16,6-11-5 16,4 0-1-16,1-3 0 0,1-1 1 15,5-3 5-15,0 0 2 16,5 1 1-16,-6-2 1 0,6 1-1 16,3-7 0-1,4-1-1-15,1 0 0 16,14-1-1-16,3-6 0 15,15 1-1-15,4 3 1 0,5-7 1 16,1 1-1-16,3-4 2 16,7-1-1-16,15 0 1 15,9 0 1-15,8-2 1 16,1-1 1-16,-5 4 1 16,-3 5 0-1,12-1 0-15,6-1 0 16,2 2 0-16,-9-3 1 0,-10-3 1 15,-6 1 0-15,-3-2 1 16,2-1-1-16,-5 2 1 16,-2 1 0-16,-17 1 0 15,-3 0 0-15,-15 5 0 16,-4-3 1-16,-2 4-1 16,0 1 0-16,-1-3 0 15,-2 0 1-15,-9 0 0 16,1 4 1-16,-14-6 1 15,-3 6-1-15,-4-8 0 16,-2 1 0-16,-7 0 0 16,-5 0-1-16,2-1-3 15,-1-1-1-15,-7-3-2 0,5-1-3 16,-5-2 1-16,0 2-1 16,4 1 4-1,-9 2 1-15,4 1 1 0,-1 1 0 0,1 0 1 0,4 1 1 31,-6 2-1-31,2 0 0 16,-1-6-1-16,-1-2-1 0,2-8-1 16,6-5 1-16,-4-8 0 15,7-5 0-15,-4-9 0 16,2-6 1 0,-1-15 1-16,-3-7-1 0,3-21 1 15,-4-6 0-15,4-19 0 16,2-5 0-1,-1-24 2-15,2-9 0 0,-1-17 0 0,-2-15 2 16,4-1-4-16,7-2 0 16,0-2-1-1,6 0-1-15,8-7 0 16,4 0-1-16,5-5 0 16,10 2 0-16,4 7 1 0,2 6 0 0,-8 8 2 31,-5 7 0-31,-14 19 1 15,-4 5 1-15,-6 17-1 0,-3 10 2 16,-5 15 0 0,0 7 1-16,-9 17 0 15,3 6-2-15,-1 14-1 16,0 9 0-16,-1 10 0 0,-2 8 3 16,-3 7 2-16,-3 3 1 15,-6 9 5-15,-4 2 0 16,-4 1 2-16,-5 2 1 15,-5 6-1-15,0 2-2 0,-14 1-2 16,-8 1-2-16,-13 1-2 16,-5 0-1-1,-4 4 4-15,-2-1-6 16,-6 5 2-16,-6 3-2 0,-16 7-6 16,-14 4 2-16,-11 9-2 0,-5-1 0 15,0 8 1 1,3 3 0-16,-14-2 3 15,-8-3-1-15,7 1 2 16,1-3-1-16,1-1-1 16,-1 5 0-16,-6-2-1 15,1 7 1-15,10-5 0 16,1 0 0-16,-1-1 2 16,6-7-1-16,18-8 1 15,10-6-2-15,27-5 0 0,12-6-1 16,2-2-2-16,12-3-1 15,4 1-2-15,2 4 0 16,6-2-8-16,3 7-36 0,4 1-139 16,5 0-81-16,1 15 123 15</inkml:trace>
  <inkml:trace contextRef="#ctx0" brushRef="#br0" timeOffset="-140179.45">1734 12489 275 0,'-1'5'109'16,"-1"3"118"-16,1-5-6 0,-2 3-42 0,1-3-16 0,0-1-24 0,-1 2-12 0,0 3-26 0,-2 4-18 16,2-3-40-16,3 3-15 15,8-2-18 1,8-3 2-16,12-1 5 16,13-5 5-16,24-9 4 15,12-4-5-15,19-3-9 16,-1 1-4-16,4-1-2 15,-4 2 1-15,27 1 4 16,7 2 0-16,18 1-3 16,7-1 0-16,17-3-6 0,7 0-2 15,2-6 36-15,4-1 6 16,6 1 4-16,-7-1 3 16,-3 5-29-16,3 4-4 15,-10 7-1-15,-4-1 0 16,-15 4 0-16,-13 2 0 0,-35-3 3 15,-5-3 2-15,-23-2 4 16,-8-3-4-16,-26-4-32 16,-14-2-16-16,-8-2-47 0,-6-8-15 15,1-6-35 1,-1 0-63-16,-13-22 113 16</inkml:trace>
  <inkml:trace contextRef="#ctx0" brushRef="#br0" timeOffset="-139043.45">3735 10822 790 0,'1'-2'110'0,"1"-1"105"16,0 0-16-16,2 3-29 0,-2 6-13 0,-1-1-26 0,1 5-16 0,-2 7-38 0,3 3-17 16,2 18-31-16,0 5-11 0,-1 18-11 15,4 9-1-15,-5 12-2 16,5 1-1 0,-3 9-2-16,3 2 0 0,-2 14-1 15,5 5-1-15,0 13 0 16,2 5-1-1,-4 8 2-15,-4 5 1 16,-3 9 2-16,-2 1 0 0,-5 10 3 16,-6 3 0-1,-3 5 3-15,-2 5 0 0,-3 4 0 16,3 2-1-16,0-3-3 16,-1 3 0-16,3-7 0 15,0-2-1-15,1 3 0 16,-1-7-2-16,1 3 1 15,2 4-1-15,-1 1-1 16,4 3 1-16,-2-1-1 0,-1 5 1 16,6-9-1-16,-4-2 0 15,9-4-1-15,-2-1 1 16,2-8 1 0,0-7 1-16,0-12 3 15,-1-11-1-15,-7-13 1 16,6-6 1-16,-6-11 11 15,4-6 3-15,-1-18 2 16,0-6-2-16,1-11-13 0,2-5-3 16,-4-6-3-16,3-8-1 15,1-3-1-15,0-6-1 16,2-12-8 0,0-3-23-16,0-9-76 0,0-8-79 0,2-23 97 15</inkml:trace>
  <inkml:trace contextRef="#ctx0" brushRef="#br0" timeOffset="-138239.39">1693 13411 344 0,'-12'18'87'0,"-2"2"91"0,-4-6-71 0,4 1 1 0,0-1 0 0,6-5 6 0,3-1-21 16,5-5-2-16,5 1 14 15,3-6 2-15,8-3 6 16,4 0-10-16,4 2-49 16,3-1-18-16,14 4-18 15,8 0-7-15,28 0-4 0,11 0-3 0,15-8-4 32,4-5-3-32,5-1 1 0,16-3 0 0,15 4 2 15,10 0-1-15,11 5-1 31,-4 2 2-31,15 1 4 16,-2 4 4-16,3-1 0 0,2-1 2 16,-2 0-4-16,0-2-2 15,-1-6 20-15,1-3 5 0,-19 0 3 16,-11-7 2 0,-23 2-12-16,-30-1-1 15,-29 4-13-15,-16 5-42 16,-10 8-101-16,-6-2-59 0,-2 8-189 15,-3 0 208-15</inkml:trace>
  <inkml:trace contextRef="#ctx0" brushRef="#br0" timeOffset="-137560.83">1706 14309 586 0,'-13'12'139'0,"2"3"127"0,2-3-45 0,6 1-84 0,3-1-36 0,1 1-34 0,7 0-9 0,-5 1-12 0,5 0-7 0,-3 3-21 16,0 2-9-16,9-6-8 15,8 0-1-15,16-7 4 16,14 0 9-16,24-3 17 15,10-1 5 1,19-2 4-16,-1-2-1 0,20 2-9 0,15-1-5 16,20 1-10-16,10-2-7 0,19-3-4 15,8 2-1-15,6-3-2 16,4-5 1 0,6-3-1-16,-14-2 18 0,-7 3 17 31,0 4 3-31,-28-2 7 0,-7 5-14 15,-25 2-6 1,-32 3 4-16,-39 2-2 16,-20 4-38-16,-29 0-121 0,-10 1 87 15</inkml:trace>
  <inkml:trace contextRef="#ctx0" brushRef="#br0" timeOffset="-134346.1">2154 11790 431 0,'3'0'115'16,"0"-3"115"-16,-3 3-15 0,-1 0-57 0,-1 2-14 16,1 4-23-16,1 2-13 0,-11 4-28 15,-2 4-16-15,-8 2-27 16,3 2-12-16,-8-1-11 16,10 5-3-16,-9-5-7 15,0 1 0-15,3-3-3 16,0 1 0-16,12-6-2 15,4 3-2-15,14-9-1 16,5 2 0-16,6-5 4 16,9-1 5-16,5-6 18 15,0 3 11-15,-3 1 18 0,0 0 0 16,-8 5-10-16,-12 2-6 16,-9 12-17-16,-9 3-3 0,-7 8-7 15,0 7-2 1,-16 2-7-1,-1-3-20-15,2-1-81 0,-3-8-71 16,14-11-258 0,3-5 240-16</inkml:trace>
  <inkml:trace contextRef="#ctx0" brushRef="#br0" timeOffset="-134073.75">2335 11970 828 0,'12'10'182'0,"-6"-1"122"0,-5 5-26 0,-4 4-41 0,-6 7-74 0,-5 5-30 0,1 1-69 16,2 1-22-16,8-5-24 15,4-5-11-15,10-7-9 0,5-5-3 0,5-7 2 31,1-3-6-31,0-11-73 16,0-8-59-16,-2-6-310 16,-2-7 259-16</inkml:trace>
  <inkml:trace contextRef="#ctx0" brushRef="#br0" timeOffset="-133935.73">2320 11735 1298 0,'-18'11'156'0,"3"-3"100"0,4-13-140 0,6-3-38 0,5-20-88 0,0-4-41 0,11-10-116 15,1-4-94-15,6 5 136 16</inkml:trace>
  <inkml:trace contextRef="#ctx0" brushRef="#br0" timeOffset="-133712.64">2488 11484 968 0,'8'16'98'0,"3"0"93"0,-1 0-28 0,3-4-41 0,-1 2-6 16,1 7-25-16,-2 3-24 0,-5 15-29 0,2 10-9 0,-6 8-21 16,1 3-3-16,3 4-3 15,0-2-1-15,4-10 1 16,1-6-2-16,-2-10-11 15,-2-6-20-15,4-11-85 16,0-8-50-16,1-18-59 16,3-5-11-16,-3-17 136 0</inkml:trace>
  <inkml:trace contextRef="#ctx0" brushRef="#br0" timeOffset="-133260.42">2447 11852 1269 0,'-6'11'120'0,"5"-2"70"0,-1-6-18 0,4-4-65 0,1-7-22 0,6-9-31 0,4-1-13 16,12-5-20-16,3-3-8 16,10 0-12-16,5 0-15 0,6 4-17 15,1 6-3-15,-4 16 0 16,-5 5 13-16,-14 22 17 15,-10 11 2-15,-6 12 4 16,-1 9 1-16,-9-9 1 16,-2-4-1-16,1-15 1 15,1-10 0-15,-1-8 0 16,2-6 0-16,-4-3 0 16,1 2 0-16,1-6-1 0,0-10 0 15,1-8 0-15,2-5 0 16,5-8 18-1,3-1 9-15,4 1 20 0,0 4 9 16,6 10-9 0,-2 4-6-16,3 13-20 15,-5 2-9-15,4 15-10 16,-4 3-4-16,-3 15-17 16,1 0-23-16,-4 4-79 15,0 2-73-15,4-8-291 16,4-4 279-16</inkml:trace>
  <inkml:trace contextRef="#ctx0" brushRef="#br0" timeOffset="-132908">3504 11592 1498 0,'-4'11'117'0,"-4"4"55"0,8 6-2 0,-2 4-84 0,1 3-18 0,2 12-37 15,-1 2-16-15,-1 7-10 0,-1 0-42 16,-4 0-200 0,14-6 162-16</inkml:trace>
  <inkml:trace contextRef="#ctx0" brushRef="#br0" timeOffset="-132095.65">2121 12891 604 0,'-10'0'139'0,"-2"-2"172"0,1-1-119 0,-10 3-33 0,-2 0-44 0,-3 0-61 0,-2 5-16 0,1 6-31 16,3 2-5-1,4 1-5-15,11 5-4 0,12-5-2 16,11 0-1-16,13-1 10 16,7-1 7-16,7 1 14 15,-1 0 8-15,-4 1 15 16,-7 0 6-16,-11 3 1 16,-5 2-5-16,-13 7-17 15,-8 0-8-15,-12 3-9 16,-2 5-4-16,-13-2-91 0,-1 1-83 15,1-8 90 1</inkml:trace>
  <inkml:trace contextRef="#ctx0" brushRef="#br0" timeOffset="-131895.02">2263 12912 825 0,'9'0'149'0,"1"6"126"0,-7 6-56 0,-3 20-79 0,0 0-44 0,-3 13-52 0,1-2-19 0,4-8-22 0,3-4-3 0,6-14-22 16,4-9-31-16,4-11-106 16,-1-8-72-16,-1-6 115 15</inkml:trace>
  <inkml:trace contextRef="#ctx0" brushRef="#br0" timeOffset="-131729.83">2324 12722 1239 0,'-12'-8'142'0,"-2"5"97"0,1 3-46 0,2 3-98 0,6 2-39 0,4-5-76 0,2-12-35 0,15-14-134 0,3-10-149 15,19-7 187-15</inkml:trace>
  <inkml:trace contextRef="#ctx0" brushRef="#br0" timeOffset="-131592.71">2657 12547 825 0,'0'60'217'15,"-3"3"178"-15,-8 0-138 0,-2 4-60 0,-1-8-106 0,3-3-37 0,2-7-41 0,6-7-26 0,4-9-131 0,1-3-193 16,10-8 185-16</inkml:trace>
  <inkml:trace contextRef="#ctx0" brushRef="#br0" timeOffset="-131280.33">2473 13072 1259 0,'8'-26'84'0,"6"-3"50"0,8 2 15 0,8 2-35 0,6 0-13 0,10-2-39 16,-5 2-14-16,3 9-15 15,-8 3-5-15,-4 15-9 0,-12 11-4 16,-9 18-5 0,1 7-10-16,-12 11-54 15,-2 1-9-15,-6-2-7 16,5-9 9-16,3-14 47 15,3-12 6-15,11-19 3 16,-3-7 10-16,7-6 32 16,1-3 12-16,3 6 22 15,-3 2-7-15,4 9-28 16,-1 5-11-16,-3 11-24 16,3 4-24-16,-7 4-113 15,3 4-150-15,3-5 156 0</inkml:trace>
  <inkml:trace contextRef="#ctx0" brushRef="#br0" timeOffset="-130894.27">3415 12853 1199 0,'0'2'126'0,"0"-2"66"0,7 4-24 0,3-2-50 0,3 1-36 0,5-1-26 0,1 3-10 0,3-2-23 16,-7 1-5-16,-3 6-9 16,-1 2 0-16,-11 4-1 15,3 6 0-15,-9 8 0 16,-8 3-2-16,-7 7-7 0,-4-2-7 15,-5 1-3-15,-4 2 1 16,-1-1 4-16,3-4 4 16,12-8-2-1,15-3-4-15,15-10-4 0,7-6-1 16,11-7 3-16,4-5 10 16,-2-7-61-16,0-3-50 0,-3-4 64 15</inkml:trace>
  <inkml:trace contextRef="#ctx0" brushRef="#br0" timeOffset="-130213.35">3298 14438 1318 0,'-14'27'204'0,"-1"-2"221"16,0 4-130-16,2-4-94 0,2-3-60 0,1-11-97 0,4-8-35 0,5-5-74 15,-1-9-50-15,4-1-171 16,4-2 153-16</inkml:trace>
  <inkml:trace contextRef="#ctx0" brushRef="#br0" timeOffset="-130063.95">3287 14966 1516 0,'-13'16'147'0,"1"-3"89"0,10-13-135 0,-1-2-45 0,4-7-55 0,-1-4-41 0,4 4-119 0,-3-7-140 15,10 10 153-15</inkml:trace>
  <inkml:trace contextRef="#ctx0" brushRef="#br0" timeOffset="-129964.29">3296 15223 789 0,'-17'52'236'0,"3"-3"256"16,6-4-209-16,1-19-150 0,4-7-41 0,3-12-152 0,2-9-88 0,11-15 92 15</inkml:trace>
  <inkml:trace contextRef="#ctx0" brushRef="#br0" timeOffset="-129799.23">3276 15813 1762 0,'-13'27'96'0,"7"-10"26"0,1-9-98 0,5-12-59 0,8-12-303 0,-8-5 229 16</inkml:trace>
  <inkml:trace contextRef="#ctx0" brushRef="#br0" timeOffset="-116669.35">1783 16155 379 0,'-9'15'34'0,"3"-3"39"0,-4-2-10 0,2-6 0 0,5-4 24 15,-2-4 42-15,1-3 19 0,-1 3 20 0,-3-3-6 0,0 6-40 0,-3 1-24 0,0 8-38 16,-2 1-18-16,2 4-8 16,5 1 2-16,0-3-2 15,4-3-5-15,2-3 2 16,5-4-1-16,4-1 12 0,2 0 12 0,5-5 5 16,6 1-1-16,7-3-13 31,5 4-7-31,7 2-22 0,10 1-7 0,10 0 6 31,4 0 2-31,4 0 7 16,-4-2 3-16,-2-3-11 15,-1 2-1-15,-2-1 8 0,6-8 2 16,10 5-1-16,7-1-2 16,9-2-16-1,-4 2-3-15,-3 4 1 0,-7 2-1 16,-7 2 1-16,4 2-1 15,3 2 0-15,10-2 1 16,3-2 0-16,-2-3 1 0,-2-4 1 16,-12-4 0-16,-8-1-3 15,4-1 11-15,-2 1 6 16,7 1 3-16,4 1 4 16,7 4-8-16,-11 4-8 0,-5 4-2 15,-10 1-2-15,-2 5-1 16,-3-5-2-1,4 3 1-15,2-1-1 16,7-3 0-16,-1-2 0 16,1-2 0-16,-10-4 4 15,-13 1 5-15,-10 3-1 16,-16-4 5-16,-9 5-73 16,-9 1-78-16,6-2 79 0</inkml:trace>
  <inkml:trace contextRef="#ctx0" brushRef="#br0" timeOffset="-115553.66">1941 16523 427 0,'0'0'126'0,"-2"0"78"0,-1 1-29 0,-3 4-20 0,0-3-28 0,-2 3 5 0,5-4-3 16,1 2-10-16,1-3-29 16,-11 3-21-16,1 1-38 15,2 3-13-15,-2-2-10 16,1 3-2-16,1-2-4 0,-2 2-2 31,3 5-3-31,2-2-1 0,6 3-2 16,0 0 1-16,6 1-1 15,5 0 0-15,3-1 1 16,5-1 0-16,5-2 0 16,1-1 2-16,4-4 0 15,-3 2 1-15,-4-3 12 16,-4 1 5-16,-13-1 15 0,-7 2 8 15,-12 6-9-15,-11 0-3 16,-9 7-20-16,-8 4-32 16,1 3-98-16,1 3-56 15,12-11-272-15,4-4 255 16</inkml:trace>
  <inkml:trace contextRef="#ctx0" brushRef="#br0" timeOffset="-115328.46">1966 16611 493 0,'13'-5'64'0,"4"5"80"0,1 2 11 0,-1 14-30 15,3 4-5-15,-4 10-41 0,-2 7-12 0,-4 2-22 0,-5 2-10 0,3-6-22 16,-7-7-6-16,9-6-6 15,2-6-1-15,2-11-7 16,4-5-5-16,2-19-129 16,-1-8-107-16,3-11 134 15</inkml:trace>
  <inkml:trace contextRef="#ctx0" brushRef="#br0" timeOffset="-115204.06">2111 16422 889 0,'-12'9'97'0,"-2"1"88"0,7-7-120 0,9-3-90 0,-2-3-115 0,22-10 88 16</inkml:trace>
  <inkml:trace contextRef="#ctx0" brushRef="#br0" timeOffset="-114953.99">2285 16340 1323 0,'0'9'66'0,"-2"-1"19"0,2 5 8 0,2-2-40 0,4 8-9 0,1 9-29 0,-1 7-8 0,3 20-6 16,2 4 0-16,2 10 4 15,0-4-41 1,-1-13-77-16,2-5-35 16,-2-19-124-16,0-9 144 0</inkml:trace>
  <inkml:trace contextRef="#ctx0" brushRef="#br0" timeOffset="-114586.62">2234 16659 814 0,'10'-13'70'0,"1"-1"71"0,3-5 3 0,2 1 7 0,-2 4-12 0,2 2-42 0,3 5-22 0,-3 9-33 0,1 6-8 16,-3 14-8-16,-1 5-8 15,-4 11-8-15,1-1-2 0,-6 3-4 16,4-2-1-16,-3-18-3 15,3-1 0-15,-6-14 0 32,2-7 0-32,1-12 6 0,-5-8 4 15,2-6 4-15,-1-2 4 16,2 0 8-16,7 9 1 16,1 7-4-16,1 3-4 15,9 13-14-15,4 9-3 0,7 9 0 16,-2 5 0-16,3 8 1 15,-8-1 1-15,4 1-40 16,-4-3-44-16,-3-8-142 16,5 0 120-16</inkml:trace>
  <inkml:trace contextRef="#ctx0" brushRef="#br0" timeOffset="-112351.59">2952 16401 753 0,'0'-1'111'0,"-3"-2"99"0,3 1-28 0,-1 1-37 0,1 1-11 0,3 0-16 0,-3 0-5 0,1 1-18 0,-1 5-8 0,0 7-16 16,0 1-12-1,0 12-24-15,2-1-10 0,3 13-15 16,2 1-4-16,5 7-3 16,-1 1-1-16,-4-1 0 15,1-5-1 1,-3-11 0-16,3-2 4 0,-6-9-56 15,1-3-33-15,-3-15-108 16,3 1-80-16,2-2 153 16</inkml:trace>
  <inkml:trace contextRef="#ctx0" brushRef="#br0" timeOffset="-112022.03">3247 16261 945 0,'0'0'152'0,"0"5"126"0,-3 3-18 0,-5 9-71 0,4 7-47 0,-3 6-61 0,4 6-22 0,1 8-30 0,1 0-7 0,1 8-14 15,0 2-3-15,0-2-2 16,0-2 0-16,0-5-2 16,-5-6-24-16,2-12-70 15,1-5-46-15,1-13-84 16,1-4-8-16,1-11-55 16,3-5-79-16,3-7 222 15</inkml:trace>
  <inkml:trace contextRef="#ctx0" brushRef="#br0" timeOffset="-111571.89">3514 16247 543 0,'0'0'187'0,"-2"0"131"0,2 0-26 0,-4 0-37 0,2 2-62 0,-1 4-30 16,-8 5-66-16,-2 0-23 16,-3 5-42-16,-4 3-11 15,-7 4-11-15,0-1-3 0,-7-3-5 16,-1 0 0-16,5-8-1 15,6 0-2 1,12-6-2-16,10-2-2 16,0-1-5-16,-1 1 0 15,10 5 0-15,1-5 3 16,7 8 5-16,6 3 1 16,4 2 2-16,0 6 3 0,1 5 0 15,-3 3 1-15,2 4-2 16,-4 3-2-16,3 1 0 15,-4-7-1 1,-3 4-4-16,1-7-22 0,-4-3-185 16,-5 1 144-16</inkml:trace>
  <inkml:trace contextRef="#ctx0" brushRef="#br0" timeOffset="-62493.57">1712 15195 291 0,'-1'14'103'0,"-1"-1"84"0,-1 4-66 0,0-1-39 0,-3 1-44 0,2-4-5 0,3-5 28 0,-4-2 18 0,5-1 31 0,0-4 6 0,0 3-11 15,0-3 1-15,0-1 24 16,0 2 7-16,-5-1-2 16,-3 2-5-16,4 4-40 31,-4-4-17-31,6-3-29 0,1 0-15 15,-1-5-16-15,10-3-2 16,1-1 0-16,4 1 5 16,6 0 7-16,0 7-6 15,6 2 2-15,7 7-4 0,9-3-14 16,6 4 1-16,10-1-6 16,6 2 0-16,6 5 4 15,-6-4 4-15,-1-3 0 16,1 5 0-16,-3-12 0 15,8 10 0-15,14-4 3 16,11 1 2-16,3 1 1 16,4-1-3-16,-10 6-3 15,-8 0 1-15,1 2-2 16,7-2 1-16,8-6-4 16,9-1 1-16,0-7-2 0,-1-8-1 15,-5 0 2 1,8-3-2-16,12 3 1 15,7 2 0-15,5-4 0 16,-7 2 0-16,-9 2 1 16,6 4 1-16,-8-4 2 15,-1 4 1-15,-18-1 3 16,-19-6 0-16,-14 6 3 0,-6-5 0 16,-14 0 1-16,-2-3 0 15,-10-8-2-15,-6 0-9 16,-12 0-109-16,-8 0-135 15,-10-14 135-15</inkml:trace>
  <inkml:trace contextRef="#ctx0" brushRef="#br0" timeOffset="-61634.06">1925 14758 773 0,'3'-5'120'0,"5"2"112"0,-5 0-33 0,-3-6-63 0,4 6-19 0,-3-7-25 0,-1 5-8 0,-6 5-16 16,-7 0-6-16,-9 15-23 0,-3-3-12 0,-2 7-11 16,2 5-5-16,6 1-7 0,6-3-1 15,4 2-1 1,7-12-4-16,4-5-4 0,7 5-1 0,6-9 5 15,2 7 5 1,7-2 7-16,1 0 4 0,-5 7 2 16,-4 0 1-16,-14 4 2 15,-2 3 0-15,-13 4-3 16,0 3-4-16,-7-2-28 16,1-2-45-1,0-6-128-15,3-5-150 0,4-12 181 16</inkml:trace>
  <inkml:trace contextRef="#ctx0" brushRef="#br0" timeOffset="-61331.2">2029 14854 1314 0,'13'7'114'0,"-5"4"65"0,-3-2-1 0,-5 10-50 0,1 8-38 0,7-2-50 0,0 2-21 0,11-2-17 0,-11 0 1 16,4-9-3-1,1-3-1-15,-2-4-46 0,3-6-44 0,2-6-103 0,0-3-90 0,-2-10 152 0</inkml:trace>
  <inkml:trace contextRef="#ctx0" brushRef="#br0" timeOffset="-61159.05">2156 14501 887 0,'-11'-3'230'0,"-5"3"235"15,-3 8-258-15,5 1-46 16,-2-1-100-16,2-1-30 16,12-4-31-16,2-3-7 15,13-5-83-15,7-6-125 16,18-8 129-16</inkml:trace>
  <inkml:trace contextRef="#ctx0" brushRef="#br0" timeOffset="-60910.43">2391 14520 1143 0,'-18'62'107'16,"-2"1"66"-16,2 0-86 0,4-2-51 0,2-2-26 0,4-7-10 0,5-5-2 0,3-9-105 0,4-5-165 0,6-3 162 0</inkml:trace>
  <inkml:trace contextRef="#ctx0" brushRef="#br0" timeOffset="-60826.42">2271 14876 1279 0,'-8'-7'129'0,"5"0"67"0,0 6-48 0,3-4-93 0,6 2-21 0,7-7-1 0,5-2 4 0,8-9 3 0,1 2-2 0,1-1-11 0,2-2-6 0,-3 8-8 0,-2 3-2 0,-5 7-2 0,-5 4 0 16,-3 8 0-16,1 3 0 0,-8 15 1 15,-1 0-3-15,0 6-2 0,3 1-1 0,6-1-3 0,0-2-1 0,2 3 0 16,1-7 0-16,-3 0-12 16,-1-3-24-16,3-4-78 15,-4 3-63-15,1-3 88 16</inkml:trace>
  <inkml:trace contextRef="#ctx0" brushRef="#br0" timeOffset="-60027.51">2952 14777 534 0,'0'-5'150'0,"0"-2"155"0,0 5-19 0,0 4-70 0,0-1-35 0,3 9-50 0,1 1-23 16,3 3-27-16,5 8-12 0,-6 5-30 0,3-1-10 0,-1 12-11 0,-3 3-7 0,-3 5-6 15,-1-3 0-15,2-5-42 0,-1-1-39 16,3-13-71-16,4-10-102 16,2-14 142-16</inkml:trace>
  <inkml:trace contextRef="#ctx0" brushRef="#br0" timeOffset="-59577.05">3168 14769 934 0,'-1'3'143'0,"-5"2"108"0,1 5-8 0,-5-4-98 15,7 5-33-15,3-3-42 0,2-3-6 0,14 1-6 0,4-6-1 0,8 0-13 0,7 0-5 16,5-5-6-16,2-1-6 0,4 0-13 0,-5-1-1 0,-8 4-2 0,-5 0 0 0,-10 3 7 0,-4 3 0 0,-8-1 2 15,-4 2 2 1,-2 4-3-16,-10-6 3 0,6 4-2 16,-3 2-3-16,1-3 12 15,3 6-2-15,-10-3 0 16,4 1-1-16,-8 5-12 16,-1 2-3-16,-2 9-4 0,-2 4-1 15,1 13 0-15,-3 6-2 16,7 7-2-16,1 2-1 15,7-5-6 1,6-2-3-16,7-6-59 16,1-4-61-16,3-7 72 15</inkml:trace>
  <inkml:trace contextRef="#ctx0" brushRef="#br0" timeOffset="-51631.01">4331 14772 593 0,'-3'-1'110'0,"0"-4"107"0,0 0-16 0,-1 4-26 16,3-7-4-16,1 5-10 0,0 0-8 0,0 1-27 0,0 2-10 0,0 0-22 16,0 2-6-16,-3 5-2 0,1 0-3 0,-1 4 2 15,-3 1-9-15,4 3-10 16,-1-1-10-16,-2 11-21 15,5-3-1 1,0 8-18-16,3 8-4 16,-3 0-8-16,0 6-3 0,-3 3-1 15,-1 2-1-15,2-3-4 16,2-2-10-16,2-12-25 16,1-6-15-16,-2-13-42 15,-1-11-24-15,7-6-101 0,-4-11-117 16,6-15 192-1</inkml:trace>
  <inkml:trace contextRef="#ctx0" brushRef="#br0" timeOffset="-51247.75">4090 14802 406 0,'-13'-4'142'0,"1"-1"183"16,8 3-46-16,4 1-26 0,4-4-8 0,-1 3-39 0,-5-9-20 0,2 5-34 0,3 3-13 15,10 3-22-15,12 9-11 0,-3-12-15 0,5-3-10 16,5-8-10-16,-4-11-6 16,21-4-28-16,0-4-6 15,1 1-15-15,1-4-8 16,-10 9-52-16,-2 4-66 15,-7 10 64-15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8T17:02:22.2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6259 5673 721 0,'-19'2'115'0,"5"5"115"0,-2 3-28 0,2-4-22 16,9 2-10-16,0-11-13 0,7 0 6 0,7 3-12 0,-1-2-18 0,10 18-34 0,-6 11-27 0,2 22-39 0,-2 7-10 0,-6 17-11 0,3 4 0 15,1 12-9 1,-7-6 5-16,5 1-5 15,-7-4-6-15,-5-7-49 16,-1-7-41-16,-3-11-132 0,3-6-105 16,1-16 180-16</inkml:trace>
  <inkml:trace contextRef="#ctx0" brushRef="#br0" timeOffset="232.67">6221 6051 940 0,'5'-70'153'0,"6"-1"165"0,-2-5-29 0,4 17-32 0,0 9-38 0,-10 14-73 0,0 15-39 16,-5 13-62-16,-1-1-11 0,9-2-20 0,5-6-8 0,26-18-2 16,5-5-3-16,21-7 1 15,18 3 1-15,4 5 1 16,2 4 0-16,-21 19-67 15,-15 5-91-15,-29 19 90 16</inkml:trace>
  <inkml:trace contextRef="#ctx0" brushRef="#br0" timeOffset="448.38">6320 6157 1650 0,'41'-44'132'0,"-1"1"73"0,4-4-35 0,-6 6-53 16,-2 6-46-16,-9 9-49 0,-5 3-34 0,-5 9-123 0,-1-3-161 0,5 9 157 0</inkml:trace>
  <inkml:trace contextRef="#ctx0" brushRef="#br0" timeOffset="916.01">6910 5932 1298 0,'0'26'69'0,"-1"11"21"0,6 5-41 0,-2 12 11 0,3 4-24 0,5-6-6 0,3-1-15 0,4-13-6 0,-6-8 0 0,-2-5 3 0,-4-8 3 0,-7-6 7 0,-9-6-1 0,-4-21 14 16,0-9-2-16,3-22-5 16,7-13 3-16,9-13-2 0,14 1 12 15,13 9 35-15,6 10 7 16,4 25-5-16,1 6-15 0,-12 20-39 15,2 4-14-15,-12 12-9 16,-4 8 2 0,-12 7 2-1,-5 9 0-15,-3 6 0 0,1 6-2 0,9 2-5 16,12-5 0 0,17-7-5-1,10-13 0-15,15-16 1 0,2-10 2 16,-9-16 6-1,-5-8 2-15,-16-13 7 0,-6 2 3 16,-12-9 9-16,-10-1 3 16,-10 3 1-16,-15-5-1 0,-13 8-12 15,-7 5-12-15,-10 11-33 16,3 13-36-16,-4 16-88 16,2 9-97-16,16 9 138 15</inkml:trace>
  <inkml:trace contextRef="#ctx0" brushRef="#br0" timeOffset="1414.83">7844 5988 1387 0,'26'18'89'0,"-11"4"37"0,-5 5-18 0,-13 6-58 31,-8 1-9-31,-2-7-20 0,0-2-6 16,4-9-6-16,3-5 0 15,6-11 3-15,1-6 3 0,2-13 14 16,8-5 8-16,-6-7 19 16,5-5 13-1,2 2 6-15,2 6 1 0,10 15-23 16,3 10-18 0,8 14-27-16,-4 8-8 0,1 18-3 15,-5 4 1-15,1 4 2 16,0-4 0-16,7-12-2 15,5-9 2-15,-1-18 3 16,8-10 0-16,-7-13 6 16,-4-7 1-16,-6-10 3 0,-2-6 15 15,-6-14 16-15,-1-12 9 16,-15-15 2-16,-6-10-6 16,-4-10-14-1,-7 2-10-15,-2 17 3 16,0 19-1-16,4 41 4 15,2 19-2-15,0 34-15 0,5 16-8 16,2 23-14-16,3 11 1 16,10 13 4-1,3-2-4-15,3-4-31 0,-4-5-42 16,1-8-83-16,-2-2-246 16,-6-14 246-16</inkml:trace>
  <inkml:trace contextRef="#ctx0" brushRef="#br0" timeOffset="1602.77">8327 5815 1606 0,'-9'-10'144'0,"7"6"109"0,2-1-103 0,13 0-34 16,4 2-40-16,13-8-40 0,3-3-20 0,11-5-48 0,1 2-60 0,8 2-155 15,7 4-330-15,-5 5 333 16</inkml:trace>
  <inkml:trace contextRef="#ctx0" brushRef="#br0" timeOffset="1764.98">8900 5921 1693 0,'8'3'116'0,"4"-5"29"0,6-3-17 0,5-15-65 0,6-2-30 16,9-8-18-16,3-2-45 0,3-1-107 0,6 3-68 0,-2 5 85 15</inkml:trace>
  <inkml:trace contextRef="#ctx0" brushRef="#br0" timeOffset="2622.37">9296 5835 986 0,'-7'22'116'0,"6"-6"115"0,1-3-74 0,16-5 20 16,1-7-35-16,19-5-42 0,10-7-15 0,6-12-30 0,2-3-5 0,-2-7-6 16,-5-1 1-16,-14 0 23 15,-4 5-1-15,-18 6 0 16,-7-1 1-16,-19 7-30 15,-4-2-9-15,-16 11-19 16,2 8-14-16,-5 24-17 16,0 7-2-16,5 23 4 15,3 4 2-15,16-3 7 16,8 0 1-16,23-14-1 16,7-11 0-16,9-15 6 0,1-6 3 15,-4-14 8 1,7-3 2-16,-3-12 3 15,6-1 1-15,1-9 2 16,3 1-2-16,3 3-5 16,1 3-4-16,-9 12-5 0,-6 9-4 15,-11 10 1-15,-4 6-11 16,-18 11-11-16,-3-1-5 16,-9 3-1-16,5-4 11 15,-1-13 14-15,8-2 5 16,9-13 2-16,4-11 0 0,10-3 5 15,7-4-1 1,5 1-3-16,8 3-2 16,-4 8-10-16,1 3 9 0,4 13-103 15,-8 2-53-15,8 4-105 16,7-3-9-16,12-5 103 0,0-6 56 31,2-8 130-31,-9 2 38 16,-15-2 76-16,-6 1 30 0,-19-1 61 15,-7 0 2-15,-17-3-22 16,-7-2-23-16,-14-6-84 16,-9 3-42-16,-4 10-55 15,-5 3-15-15,-2 24-3 16,8 9-1-16,14 16 0 16,11 4 4-16,24-7-2 15,19-4 2-15,18-20 4 16,6-7 5-16,-2-17 12 0,-3-3 7 15,-9-6 25 1,-2-10 11-16,-8-12 1 0,0-12-2 16,-2-26-12-16,0-19-5 15,1-24 0 1,-11-16 1-16,-4-11-11 16,-1 7-7-16,-10 27-5 0,1 26 1 0,1 58-12 15,-4 31-7 1,1 60-6-16,-7 24-5 15,-6 45 10-15,0 24 7 16,-24 29-6-16,-3 15-38 16,-13 20-386-1,-12 11 299-15</inkml:trace>
  <inkml:trace contextRef="#ctx0" brushRef="#br0" timeOffset="4409.55">5374 3847 593 0,'5'-8'137'0,"-2"0"155"0,2 3-35 0,-5-3-45 0,-5 4-33 0,-6-6-64 0,-2 2-27 0,-3 0-31 0,-3-6-8 0,-3 8 0 15,-3 3-5-15,-6 12 6 16,-3 10-5 0,-5 19 2-16,-4 12 4 15,-4 29-6-15,0 21-1 16,6 20-13-16,1 4-7 15,18-1-14-15,8-16-2 16,23-18-3-16,7-14-6 16,17-24-5-16,5-10-18 15,5-16-64-15,6-12-46 0,-2-13-164 16,8-13-282-16,-1-15 346 16</inkml:trace>
  <inkml:trace contextRef="#ctx0" brushRef="#br0" timeOffset="4929.95">5712 4161 457 0,'-5'-8'142'0,"0"0"152"0,2-3-19 0,1-2-48 0,1 2-20 0,-4 0-38 0,0 2-23 0,-4 4-51 16,-7 3-28-16,-8 2-39 0,-1 5-12 16,-5 6-8-16,3 5-4 15,1 4-4-15,3 6-1 16,11-1-2-16,9-1 1 0,14 1 3 31,6-5 2-31,13 1 3 16,6 2 0-16,5-7-3 15,-1 2 0-15,2 0 0 16,-4-3 0-16,-8 4 1 0,-8 4 1 16,-20 12 0-16,-12-4 2 0,-18 14-1 15,-10-4-1 1,-4 0-29-16,-3-2-30 16,4-12-76-16,5-8-51 15,12-19-146-15,10-5 177 0</inkml:trace>
  <inkml:trace contextRef="#ctx0" brushRef="#br0" timeOffset="5132.06">5956 4159 1117 0,'5'14'109'15,"1"7"49"-15,-8 13-14 0,2 9-28 0,2 6-41 0,1 3-22 0,13-3-36 0,5-3-8 0,1-16-7 16,6-7-3-16,-3-20-28 16,2-3-34-16,-5-17-293 15,-3-8 232-15</inkml:trace>
  <inkml:trace contextRef="#ctx0" brushRef="#br0" timeOffset="5262.91">5961 3916 1520 0,'-32'13'111'0,"-1"-1"37"0,6-1-55 0,10-6-45 0,4-3-26 0,10-7-85 0,5-6-128 0,15 8 115 0</inkml:trace>
  <inkml:trace contextRef="#ctx0" brushRef="#br0" timeOffset="5691.4">6406 4374 1032 0,'-2'-16'186'0,"-6"-3"160"0,-6-16-172 0,-7-4 0 0,-10 1-100 0,3 5-29 0,-6 14-41 15,6 14-7-15,9 21-13 16,-1 14-2-16,15 14 1 15,6 0 3-15,14-8 8 0,8-7 2 16,7-15 4-16,-1-6 3 16,4-8 3-1,-6-13 9-15,-7-6 14 16,-3-3 12-16,-7-8 5 16,-5 3-7-16,-4 10-10 15,-1 17-11-15,2 2-5 0,-1 21-3 16,6 20-6-1,-1 7-3-15,5 9-1 16,2 1 2-16,-2 0 1 16,0-5 1-16,-10-3 5 15,-2-2 2-15,-21-4 7 0,-7-5 1 16,-12-6-2-16,-6-8-9 16,1-20-65-16,0-7-55 15,9-18-189-15,5-16-208 16,8-19 285-16</inkml:trace>
  <inkml:trace contextRef="#ctx0" brushRef="#br0" timeOffset="5996.34">6554 4157 1393 0,'9'16'93'0,"2"8"48"0,-1 1 2 0,1 0-31 0,0 4-20 0,-2-4-38 0,4-1-22 0,-5 1-23 16,-5-6-1-16,-3-3-2 16,0-2-1-16,-1-8 2 15,1-6 0-15,0-2 3 0,3-12-1 16,5-9-1 0,4-4 2-16,2-8 7 15,9 2 3-15,0 11 4 0,2 0-6 16,-3 12-11-16,4 7-7 15,-4 8-14-15,-5 3-24 16,2 8-52-16,-6 1-73 16,1-1-224-16,8 9 226 15</inkml:trace>
  <inkml:trace contextRef="#ctx0" brushRef="#br0" timeOffset="6532.36">7276 4378 1351 0,'2'-25'151'15,"-5"-7"97"-15,-8 4 0 0,-14 0-109 0,-4 2-44 0,-2 12-69 0,-1 8-23 0,7 14-11 0,1 6-3 0,12 10-3 16,4-1 0-16,11 4 2 15,5-3 2-15,12-12 2 16,2-4 2-16,0-8 4 16,2-6 2-16,-2-3 4 15,-6-2 1-15,-5-4 2 0,0 9-3 0,-6 3-3 16,4 3-1 0,-4 8-6-1,0 3 1-15,3 5 1 16,1-4 0-16,5 1 2 15,10-4 0-15,4-13 0 0,9-4 0 16,0-14 4-16,0-7 3 16,-7-10 4-16,-3-5 3 15,-7-12 3-15,-6-4 6 16,-4-11 3-16,-7-4 2 16,-3-4 6-16,-8 3-4 15,3 23 1 1,-6 7 8-16,2 33-16 0,2 16-5 15,0 23-12-15,3 15-13 16,4 12 1-16,0 10 1 0,10 4-21 16,4 0-42-1,2 4-20-15,6-3-395 0,5 2 317 16</inkml:trace>
  <inkml:trace contextRef="#ctx0" brushRef="#br0" timeOffset="7296.35">7420 4112 1068 0,'24'-10'126'0,"-5"-1"32"0,14 3 23 0,-5 0-19 0,7 4-52 0,4 4-22 0,-2 3-41 0,-9 9-14 15,-3 11-23-15,-11 0-5 16,-6 7 0-16,-5 6 0 16,-3 1-2-16,0-1-1 0,2 0 0 15,1-4-2 1,7-13 0-16,2-7 0 16,14-15 2-16,-1-8 5 0,3-8 3 15,4-11 3-15,-5-3 15 16,-2-3 4-1,0-2 16-15,-3 5 1 16,-1 11-16-16,-1 0-8 16,-6 12-19-16,1 10-6 15,-4 13-3-15,1 7 1 16,-2 7 0-16,2 3 1 16,-4 2-1-16,3-4-3 15,-6-1-1-15,-3-2-1 0,-2-11 3 16,0 1 4-16,-5-9 2 15,5-5 2-15,0-1-1 16,0 0 0-16,1-6 1 16,3 0 0-16,3-5 1 15,4-3-2-15,2-4-1 16,3 1-2-16,6 1 0 0,-5-6 0 16,4 6-2-1,-2 2-1-15,4 6-1 16,6 3 0-16,4 5-1 15,-8 4 1-15,2 4 0 16,-2-2 0-16,2 2 0 0,0-5 2 16,8-3 0-16,-1-5 0 15,4-11 3-15,3 1 3 0,-9-6 3 16,6 1 14 0,-23-1 34-1,-5 1 18-15,-21 7 20 0,-16 0-10 16,-11 13-33-16,-3 13-19 15,-5 20-25-15,4 11-3 0,18 8-4 16,11-1-2-16,29-7-1 16,19-11-1-16,28-14-2 15,14-10 5-15,15-12-41 16,1-9-38-16,-9-15-102 16,-6 3 91-16</inkml:trace>
  <inkml:trace contextRef="#ctx0" brushRef="#br0" timeOffset="8462.11">9932 3408 1124 0,'3'2'135'0,"-3"1"135"0,0 0-26 0,0 4-4 0,-2-1-37 0,2 6-65 0,0 1-25 0,-1 17-28 16,-6 10-11-16,-7 24-22 15,-5 10-2-15,-16 30-38 16,-6 11-9-16,-4 23-4 16,-1 13-13-16,3-12-2 15,10-5-12-15,6-27-37 16,5-14-29-16,14-23-69 15,-1-15-47-15,9-30 113 16</inkml:trace>
  <inkml:trace contextRef="#ctx0" brushRef="#br0" timeOffset="8817.01">10493 3896 1274 0,'-31'14'122'0,"-10"3"147"0,0-1-106 0,-8 1 21 0,-2-4-42 0,12-2-69 0,-2-2-20 0,9-1-30 15,9-1-7-15,15 4-14 16,14-5-2-16,16 5-3 15,11 2 4-15,11-2 15 16,-6 1 9-16,3 1 3 16,3 3 0-16,-12 4-3 15,-2 4-4-15,-22 4 2 16,-11 2 1-16,-26 5-6 0,-5-4-4 0,-4 1-34 16,0-2-32-16,0-14-82 15,0-7-54 1,10-21 97-16</inkml:trace>
  <inkml:trace contextRef="#ctx0" brushRef="#br0" timeOffset="9017.43">10703 3889 1360 0,'24'18'127'0,"-10"12"79"0,-5 4-8 0,-7 14-26 0,-4 2-35 0,2-3-44 0,5-2-39 0,8-15-43 16,9-10-11-16,8-20-27 16,-5-8-37-16,11-20-135 15,-7-8-307-15,-6-15 297 16</inkml:trace>
  <inkml:trace contextRef="#ctx0" brushRef="#br0" timeOffset="9161.65">10637 3658 1389 0,'-32'3'127'0,"12"-2"130"0,7-2-199 0,15-18-23 0,4-8-36 0,19-16-117 0,10-5-118 0,20-5 128 16</inkml:trace>
  <inkml:trace contextRef="#ctx0" brushRef="#br0" timeOffset="9326.75">11112 3503 1786 0,'-2'68'145'0,"-3"9"56"0,-1 0 0 16,-2 10-103-16,2-8-36 0,-1-3-45 0,3-4-8 0,4-7-40 16,1-4-56-16,2-7-130 15,9-2-351-15,0-6 338 16</inkml:trace>
  <inkml:trace contextRef="#ctx0" brushRef="#br0" timeOffset="9717.87">10952 3962 1444 0,'0'-3'178'0,"0"1"85"0,7 2-58 0,-3 0-27 0,9-1-65 0,6-6-20 0,8-2-31 16,4-2-9-16,10 0-23 0,3 3-3 16,-4 8-7-1,-1 5-10-15,-13 7-6 0,-1 7-7 16,-9 6-2 0,-5 8-1-16,-4 1 4 0,-3 2-1 15,2-3-3-15,3-6-1 16,12-13-1-16,-2-9 1 0,9-8 5 15,1-12 2-15,-7-10 3 32,9-3 2-32,-13-9 1 0,5 1-2 15,-5 6 0-15,-10 5-3 16,6 16-4-16,-6 10-2 16,-5 21-3-16,2 8 3 15,1 8-47-15,-1-2-37 16,18-9-88-16,4-10-30 0,12-12-136 15,12-5-46 1,4-12 226-16</inkml:trace>
  <inkml:trace contextRef="#ctx0" brushRef="#br0" timeOffset="10162.35">11989 4017 780 0,'1'-19'235'0,"-5"2"193"0,-20-5-161 0,-4 6-64 0,-9 16-113 15,1 2-39-15,3 20-29 0,0 4-13 0,11 6-9 31,11 0-5-31,18-10-6 0,11-5 0 0,17-15 2 32,2-4 3-32,6-15 7 15,-4 1 3-15,-1-2 4 16,-5 0 1-16,-6 2 20 16,-2-2 6-16,-9 4 2 0,-5 2 1 15,-9 10-3-15,-4-4-5 16,-1 18-7-16,-8 9-3 15,3 6-19-15,7 4-3 16,2-2-1-16,10-4 1 0,10-9-1 16,4-8 2-16,3-8 2 15,1-7 2-15,4-12 4 16,-6-6 2 0,-4-7 6-16,4-7 12 0,-3-18 23 15,1-4 9-15,-8-23 6 16,-4-7-1-16,-3-1-15 15,-7 7-4 1,-3 30-2-16,0 20-6 0,-5 37-14 16,-3 20-8-1,-3 28-12-15,5 15-5 0,-2 11 0 16,3-2 2-16,0-5-66 16,5-3-55-16,0-2 67 15</inkml:trace>
  <inkml:trace contextRef="#ctx0" brushRef="#br0" timeOffset="10461.2">12230 3776 1744 0,'0'-2'5'0,"2"1"73"0,10 4 71 0,-4-9-24 0,17 12-26 0,5-1-23 0,0 2-25 0,13 11-1 0,-13-6-5 15,2 1-9-15,1 9-13 0,-8 6-4 0,-13 9-6 16,1 7-3-16,-16 5-6 16,-5 0-9-16,6-5-33 15,2-8-30-15,12-14-94 16,3-8-70-16,14-14 123 15</inkml:trace>
  <inkml:trace contextRef="#ctx0" brushRef="#br0" timeOffset="10594.22">12602 3717 1547 0,'-22'7'48'0,"7"-7"-25"0,2-5-87 0,10-11 39 0</inkml:trace>
  <inkml:trace contextRef="#ctx0" brushRef="#br0" timeOffset="11060.88">12808 3956 1252 0,'-2'41'71'0,"-3"-2"28"15,4-4-14-15,7-10 1 0,10-11-26 16,1-9-14-16,16-11-16 16,3-12 13-16,1-2 37 15,-7-4 7-15,-7 7 2 16,-10-2-9-16,-10 8-28 16,-3 3-10-16,-14 0-15 0,-8 2-8 15,-11-1-14 1,-2 4-7-16,5 5-7 15,5 6 0-15,12-2-2 0,7 3 0 16,17-5 2 0,13-3 0-16,12-1 5 15,2 2 4-15,0 4 1 16,-7-3 0-16,-6 7 1 0,1 2 0 16,-12 1 0-16,-2-2 1 15,-7-2 2-15,-2-1 1 16,-3-6 4-16,0-2 6 15,4-5 4-15,7-6 3 16,9-2 6-16,10 4-3 16,0 7-1-16,6 6-6 15,-7 16-11-15,1 5-2 16,-7 8-12-16,1 1-24 16,3-11-87-16,1-7-61 0,1-19 85 15</inkml:trace>
  <inkml:trace contextRef="#ctx0" brushRef="#br0" timeOffset="11294.58">13437 3512 1408 0,'-16'10'88'0,"7"6"114"0,9 6-14 0,23 12 47 0,12 0-13 0,17 3-70 0,2 9-38 0,4 6-36 16,5 7-26-16,4 12-28 16,0 4-2-16,-21 14-10 0,-11 4 0 0,-40 17-13 15,-28 7-23-15,-46 18-64 16,-25 20-49 0,-76 55 67-16</inkml:trace>
  <inkml:trace contextRef="#ctx0" brushRef="#br0" timeOffset="13864.19">20172 4758 1572 0,'0'0'50'0,"4"10"51"0,11 18 29 0,-4 16 17 0,-2 8-34 0,-9 11-70 0,-6 2-18 0,-2-2-11 0,-3-3-6 0,-2-3-2 15,1-5-38-15,-3-5-99 0,3-12-74 16,1-10 88 0</inkml:trace>
  <inkml:trace contextRef="#ctx0" brushRef="#br0" timeOffset="14292.79">20019 4925 1303 0,'-16'-70'155'0,"6"8"176"0,9 7-97 16,15 14-28-16,11 5-23 0,16 10-60 0,11 11-10 0,11 5-40 0,1 8-21 15,-9 7-31 1,-8 6-9-16,-20 8-5 0,-5 2-3 16,-20 5 0-16,-10 6 3 15,-13 0-1-15,-14 4-3 16,-17 0-8-1,-8-4-5-15,5-6-9 0,14-5 0 0,21-12-3 16,18-4 0-16,24-5 9 16,10 3 3-1,21 5 10-15,7 6 4 16,0 12 1-16,-8-3 1 16,-7 4-1-1,-9-2-2-15,-1 2 1 0,-12 3 0 16,-21 2 5-16,-12 1 2 15,-28 0 1-15,-12 3 0 16,-23 2-9-16,-10-3-14 0,-18-2-39 16,0-5-18-16,14-12-65 15,13-5-51 1,27-9-84-16,10-2-95 0,22-4 198 16</inkml:trace>
  <inkml:trace contextRef="#ctx0" brushRef="#br0" timeOffset="14682.09">20931 5123 1058 0,'36'3'142'0,"-19"-2"229"0,-11-4-145 0,-9 9 34 0,-12-1-16 15,-23-5-85-15,-2 3-39 0,-20-14-60 0,-4 5-28 0,18 8-23 16,2 10-13-16,14 13-13 16,8 7-2-1,14 7-6-15,6-4 0 0,16-11-4 16,8-8 3-16,15-16 9 16,10-10 6-16,7-10 16 15,9-10 6-15,-11-5 5 16,-2-3 11-16,-10 2 9 15,-13 3 0-15,-8 12-7 16,-7 7-11-16,-15 11-16 16,-2 12-6-1,-7 18-3-15,-3 6-1 16,6 7 0-16,6-4-21 0,11-8-102 16,-2-2-30-16,21-12-138 15,4-3-80-15,9-11 234 16</inkml:trace>
  <inkml:trace contextRef="#ctx0" brushRef="#br0" timeOffset="15095.12">21598 4943 1578 0,'-10'-18'154'0,"-7"18"82"0,-11 12-69 0,-15 21-58 0,-3 6-48 0,1 12-24 0,5 1-4 0,18 3-11 16,8-5-7-16,23-10-14 15,15-4-5-15,15-19-7 16,10-7-13-16,11-15-22 16,6-11-20-16,1-17-62 31,-7-3-20-31,-2-15-24 0,-6-4 22 16,-3-8 52-16,-8-5 38 0,-14-14 59 15,-8 0 12 1,-19-9 65-16,-7 2 21 0,-7 11 32 15,-1 5 15-15,-4 29-9 16,4 9-7-16,7 31-22 16,1 8-24-16,7 33-20 15,0 13-7 1,0 27-20-16,0 16-2 0,0 18-20 16,-2 1-4-16,-7-4-2 15,-1-5 0-15,-4-16-39 16,1-13-51-16,9-22-132 15,2-11-91-15,13-25 155 16</inkml:trace>
  <inkml:trace contextRef="#ctx0" brushRef="#br0" timeOffset="15301.96">22120 4843 1676 0,'-22'49'68'0,"-3"2"15"0,-1 2 26 0,9 1 41 0,0-3-24 0,15-6-47 15,5-10-27-15,13-11-34 0,1-4-18 0,9-18-54 16,4-2-33-16,12-11-97 16,2-4-59-16,10 1 133 0</inkml:trace>
  <inkml:trace contextRef="#ctx0" brushRef="#br0" timeOffset="15477.04">22570 5053 1859 0,'17'11'111'0,"7"-1"11"0,1-1 0 0,6-15-30 15,7 1-49-15,11-9-73 0,3-11-36 0,7-2-115 0,-1-6-77 0,-1 3-189 16,-7-2 231-16</inkml:trace>
  <inkml:trace contextRef="#ctx0" brushRef="#br0" timeOffset="16325.05">23111 4959 1279 0,'-2'14'103'0,"1"-2"99"0,-3 1-71 16,4-4 17-16,5 4-26 0,11-13-51 0,0-3-5 0,12-8 3 0,2-13-12 16,2 2 11-16,6 5 9 0,-1-4-1 31,-2 6 2-31,-14 4-12 16,-6-2-8-16,-15 2-13 15,-8-3-9-15,-15 3-16 0,-6-2-9 16,-5 8-18-1,-3 7-3-15,4 20-12 0,-1 8 0 16,7 16 7 0,3-2 2-16,13 2 7 0,6-7 4 15,13-12-2-15,3-2 3 16,10-12 4-16,2-7 2 16,9-5 3-16,1-5-1 15,10 1-3-15,4-7-2 0,0 5 0 16,1 1-1-16,-4-3 1 15,-5 7 0 1,-9-1-2-16,-3-1 0 0,-13-1-8 16,-11 3-6-16,-1 0-8 15,-4-3-2 1,-5 0 7-16,7 3-12 0,4-7-20 16,12 1-6-16,6-2-1 15,8 0 14-15,3 2 22 16,4 6 4-16,-1 8-1 15,2 6 3-15,3 2 10 16,-3-3 3-16,4-4 3 0,1-3 2 16,-1-7 4-1,3-4 1-15,-3-6 29 0,-7-3 14 16,-12-10 21-16,-2-1 8 16,-21-4-10-16,-9-4-10 15,-15 3-26-15,-6 4-17 0,-11 18-31 16,-3 14-11-16,1 24-6 15,5 6 4-15,16 5 2 16,16-1-7-16,20-12-3 16,13-4 5-16,14-15 16 15,8-9 13 1,0-8 25-16,-7-9 4 16,-7-8 10-16,-5-4 7 15,-6-16 7-15,-1-12 4 0,-7-28-2 16,1-19-5-16,-6-27-12 15,-1-11-8-15,3 8-14 16,-15 15 11-16,4 56 1 16,-1 27-6-16,-13 53-10 15,5 28-19-15,-18 44-17 16,-5 22 3-16,2 31 12 16,-1 9 2-16,6 5-28 15,7-1 17-15,5-7-158 16,6-3 445-16,-8-14-221 15</inkml:trace>
  <inkml:trace contextRef="#ctx0" brushRef="#br0" timeOffset="25854.25">18493 3609 911 0,'10'-10'86'0,"-7"4"79"0,-3-2-3 0,0 6 0 0,-3 2-30 0,-2 2-44 16,10 14-13-16,-5 11-6 16,0 7-11-16,3 21-24 15,-5-6-10-15,2 7-19 16,0-3-2-16,2-10-2 0,2-2 1 15,4-11-17-15,0-7-32 16,-3-10-133-16,-3-11-191 0,-1 1 205 16</inkml:trace>
  <inkml:trace contextRef="#ctx0" brushRef="#br0" timeOffset="26121.61">18351 3624 1072 0,'-6'-1'126'0,"1"1"81"0,5 1 1 0,3-1-21 0,7-1-34 0,-6-10-29 16,17-2 0-16,4-3-27 16,2-6-16-16,14 5-35 15,-9-8-13-15,-4 9-27 16,0 0-12-16,4 10-97 15,0 6-84-15,5 3 98 16</inkml:trace>
  <inkml:trace contextRef="#ctx0" brushRef="#br0" timeOffset="26887.52">19048 3847 750 0,'8'-22'165'0,"-6"-2"258"0,-1-1-234 0,-7 3-33 0,-10 3-42 0,-6 6-70 15,-8 4-19-15,-3 15-19 16,-6 10-6-16,-7 12-9 15,7 5-3-15,2 8 2 16,17-6 2-16,12-3 2 16,13-7 3-16,15-11 3 15,5-8 2-15,12-9 9 16,-6-8 8-16,1-8 27 16,-2-3 9-16,-16-3 12 0,0-2 0 15,-4 7-25 1,-9 5-12-16,-1 14-25 0,-1-1-13 0,-4 18-9 31,5 4 0-31,1 10 5 16,7 4 7-16,5-9 4 15,6-5 2-15,5-13 6 16,-4-7-2-16,5-11 20 0,1-5 6 16,-6-16 17-1,1 1 11-15,-1-10-1 0,-6-8-1 16,2-8-18-1,1-3-5-15,-2-3-19 0,-1 9-8 16,-3 12-6-16,-3 15-6 16,0 32-15-1,-5 14 0-15,-2 28 0 16,3 10 5-16,-3 4 13 0,2-1 2 16,2-9 4-16,3-10 0 15,-2-10 3-15,0-6 0 0,-4-14 3 16,0-9 1-16,4-2-2 15,-1-14-2 1,4-5-6-16,5-5-1 0,1-1-1 16,2 3-1-1,2 11-3 1,0 3-2-16,4 10-3 0,6 2 0 0,4 6 4 16,-1 2 3-16,-3 1 2 15,-6 1-1 1,-8 2 2-16,-10 3 0 0,-16 0 2 15,-9 3 0-15,-26 2-14 16,-9-2-14-16,-13 0-50 0,9-3-35 16,21-13-76-16,13-8-54 15,30-21 133-15</inkml:trace>
  <inkml:trace contextRef="#ctx0" brushRef="#br0" timeOffset="27265.7">19831 3229 1445 0,'-5'4'98'0,"-3"6"38"16,-4 9-11-16,4 14-9 0,-14 9-29 0,11 12-37 0,8 9-11 0,-1 5-26 0,12-3-8 0,3-7 0 15,7-11 0-15,12-12 0 16,0-8 1-16,6-11-5 15,3-5 4-15,2-13 6 16,4-1 3-16,-12-21 12 16,-2-1 2-16,-21-7 7 15,-7-2 0 1,-16 1-6-16,-9 4-4 16,-11 20-8-16,1 12-7 0,7 27-4 0,2 11 0 15,16 11-5 1,9 0 1-16,21-5 0 0,12-4 0 15,17-10-3 1,8-8-18-16,0-9-98 16,8-5-102-16,-7-6 115 15</inkml:trace>
  <inkml:trace contextRef="#ctx0" brushRef="#br0" timeOffset="28404.6">21278 3665 563 0,'0'7'152'0,"-4"-6"102"0,-5 2-43 16,-2-4-8-16,-2-7-53 15,-1 0-16-15,0-6-18 0,0-2-10 0,-5 0-39 16,1 4-15-16,-8-4-31 16,4 11-14-16,4 7-9 15,-4 4-8-15,8 16-8 16,0 3 2-16,4 5 1 16,10 4 3-16,11-3 6 15,3-6 3-15,5-3 3 16,0-3 0-16,-3-6 4 15,1 0 0-15,-4-9 2 16,-3-4 2-16,-1-4 5 0,0-6 3 0,-4-14-1 16,3-7-1-16,-2-15-1 15,5-14-1-15,0-15 7 16,2-4 5-16,-2-2-2 16,-1 4 2-16,-6 25 9 15,0 9 1-15,-4 24 13 16,-4 12-7-1,-4 14-26 1,2 11-9-16,-3 18-18 0,6 11 1 16,1 15 6-1,2 4 2-15,2 0 3 0,7-3 1 0,7-12 1 16,6-10 2-16,5-13 1 16,1-9 1-16,2-16 5 15,3-4 0-15,-3-18 1 16,6-8 1-16,-2-12-2 15,-3-4 2-15,-6-3 6 16,-10 5-3-16,-6 14-4 0,-9 7-8 0,-13 20-19 16,-1 13-3-1,-8 20-3-15,5 8 2 16,7 8 12-16,10 0 2 16,13-10 4-16,14-6 3 0,6-11 2 15,2-6 4 1,-5-10 5-1,-4-4 0-15,-8-10 7 16,-6-6 0-16,1-12-1 0,-5 0-1 16,-2-12-5-1,4 2-4-15,-1 2-8 0,-1 1-3 16,3 16-8-16,3 6-3 16,5 11 1-16,0 9 1 15,8 6 7 1,6 4 4-16,-1 1 5 0,-1 1 2 0,-12-3 0 15,-8-2 0-15,-12 5 4 16,-11-7-3-16,-14-1-4 16,-4 1-30-16,-7-5-58 15,3-4-34-15,10-2-99 16,7 0-42-16,6-1 144 16</inkml:trace>
  <inkml:trace contextRef="#ctx0" brushRef="#br0" timeOffset="28903.13">22391 3473 950 0,'-9'2'187'0,"-5"2"110"0,-16 3-85 0,-14 5-17 0,-7 7-87 0,1 0-26 0,7 5-41 0,7 1-14 16,22 2-34-16,6 0-7 16,17-4 1-16,13-1 0 0,10-11 7 15,7-7 2-15,8-6-8 16,4-9-3-16,-10-10-11 16,-2 1-3-16,-4-8 14 15,-10 5 6 1,1 3 12-16,-9 4 2 15,-4 13-5-15,-2 5-2 16,-3 12 3-16,-1 11 3 16,1 2 4-16,0 3-1 0,-1-5-5 15,0-4 1-15,-2-9 4 16,0-4 1-16,-5-2 16 16,0-6 6-16,-5 2 22 15,0-4 11-15,-4-10 14 16,6-1-5-16,-2-12-21 15,5-3-17-15,11-2-30 16,5-2-6-16,14 4-9 16,1 4-1-16,4 10-2 0,1 1 2 15,-7 12-84-15,1 1-63 16,3 0 88-16</inkml:trace>
  <inkml:trace contextRef="#ctx0" brushRef="#br0" timeOffset="31086.42">23420 2181 327 0,'2'-17'135'0,"-1"1"101"0,-2 1-31 0,-1 2-22 0,-4 0-68 0,2 1-30 0,3 4-41 0,-1 2-6 0,1-1 12 16,1 2 12-16,-3-1 21 15,-1 3-2-15,4 3-9 16,-1 0-6-16,-7-3-17 15,0 3-5-15,-5 6-13 16,-9 4-5-16,-6 12-11 16,-7 6-8-16,-3 19-5 15,2 1-1-15,8 8-3 16,10-3-2-16,18-9-2 16,4-2 2-16,18-16 4 15,6-11 0-15,13-4 5 16,3-9 2-16,-1-5 4 15,1-7 6-15,-14-5 19 16,-2-4 6-16,-12 0 2 0,-3-2-3 16,-10 5-21-1,-3-3-9-15,-6 10-12 0,4 6-10 0,-3 8-9 16,2 9-1-16,9 11 5 16,5 0 6-16,16-1 10 31,5-7 2-31,12-6 5 0,-1-9 4 15,-6-7 16-15,1-6 9 0,-6-9 23 16,-4-4 9 0,-10-1 0-16,-7-5-1 0,-11 1-19 15,-10-2-13-15,-13-2-21 16,-6 0-17-16,-13 3-34 16,-7 6-8-16,-10 14-19 15,2 6-12-15,18 7-29 16,6 5-30-16,25-7-89 15,8 1-119-15,17-4 201 16</inkml:trace>
  <inkml:trace contextRef="#ctx0" brushRef="#br0" timeOffset="31585.82">23922 2093 762 0,'1'17'103'0,"2"7"44"16,-3 0-13-16,-1-4-51 0,-1 2-37 0,1-6-10 0,1-5 3 0,-4-1 5 0,0-6-6 0,4-4 7 0,0 2 7 15,-3-5 3-15,4-7 1 16,5-10-17-16,1-4-10 15,5-9-10-15,1 0-5 16,8-3-6-16,-6 7-3 0,9 6-5 16,-5 8 0-1,0 8-7-15,-3 8-3 0,-4 12-2 16,1 6 1-16,-2 4 3 16,0 3-2-1,0-6 1-15,2-1 0 0,-1-10 4 0,1-1 3 16,-1-6 5-1,3-2 3-15,0-10 3 0,3-5 3 16,4-9 9 0,0-3 6-16,-3 2 3 15,5 4-1-15,-12 4-12 16,-1 9-11-16,-8 10-14 16,-3 10-4-16,8 15-1 15,-3 10 4-15,6-3 7 16,3 4 9-16,2-10-65 15,3-5-53-15,1-9 63 16</inkml:trace>
  <inkml:trace contextRef="#ctx0" brushRef="#br0" timeOffset="32206.59">24579 1902 189 0,'-4'0'60'0,"2"0"90"0,-3 0-8 16,4 0-23-16,-4 0-3 0,2 2-9 0,1-1-13 15,2 1 16-15,2 0 17 16,-2 1 7-1,0-2-3-15,2 7-21 16,-2-1-21-16,-2 5-37 16,0 4-9-16,-2 8-20 0,-1 1-7 15,2 3-8-15,-4 2-3 16,1-1 0 0,-2-6-1-16,0-1 3 0,4-8 0 15,2-6 5-15,2-6 4 16,2-10 3-16,1-6 0 15,6-10-7-15,4-6-3 0,0 0-6 16,1-6-1-16,-2 9-1 16,1 7-2-16,0 12-6 15,-6 5-3-15,-2 11-2 16,-2 7 0-16,5 7 4 16,-3 4 4-16,4-1 3 15,-4-1 2-15,3-9 3 16,-2-1 1-16,1-6 2 15,-7-6 3-15,6-4 3 16,0-9 0-16,5-12-2 16,0-6-4-16,4-2-5 15,0 4-1-15,-2 10-3 16,-2 4-3-16,-8 13-7 0,-1 13-1 16,-2 6 1-16,-2 10 2 15,2 1 6-15,8 0 1 16,5-4-95-16,4-7-58 15,4-5 80 1</inkml:trace>
  <inkml:trace contextRef="#ctx0" brushRef="#br0" timeOffset="32818.17">24975 1954 856 0,'2'0'117'0,"-2"0"29"15,5 11-36-15,-5 4 18 0,0 4-72 0,0 3-7 0,5 1-13 0,2-4-9 16,8-8 5-16,0-3 6 0,3-6 9 16,2-4 7-16,-15-4 6 15,4-1 0-15,-9-2 3 16,-4-4-4-16,-1-2-19 15,-6-6-8-15,-3-1-18 16,-2-2-10-16,2 7-11 0,-2 8-9 31,-3 9-8-31,5 3 0 0,3 8 6 16,6 0 4-16,5-3 9 16,11 1 2-16,5-4 2 15,4 1 2-15,6-6 2 16,-7 0 1-16,3 0 1 15,-7-1-1-15,0 1-4 16,-4 1-1-16,-2 12-4 16,-6-2-1-16,-3 5 1 15,2 1 0-15,-2 3 4 0,0 3 0 16,6-8 1-16,-1 0 1 16,-2-11 2-16,7-4 2 15,-1-8 5 1,-1-4 1-16,3-13 4 0,0-7 0 15,0-1 8 1,2-3 2-16,-2 9-5 0,0 6-3 16,-3 18-17-1,1 8-8-15,-4 20-4 0,4 8 2 16,5 10 6-16,5 3 3 16,7-5-27-1,2 0-87-15,0-5-107 0,2 6 114 16</inkml:trace>
  <inkml:trace contextRef="#ctx0" brushRef="#br0" timeOffset="33371.11">24152 2557 335 0,'9'-21'103'0,"-2"1"41"0,-9 1 50 0,-4 3-10 0,-15 7-39 0,-2 5-19 0,-6 8-29 16,-7 5-8-16,-3 15-21 0,-1 4-8 0,2 15-24 0,2 7-7 15,11 9-19-15,9-3-8 16,16-7-3-16,3-2 0 15,19-17-47 1,3-6-18-16,15-11-84 16,4-12-105-16,13-4 156 15</inkml:trace>
  <inkml:trace contextRef="#ctx0" brushRef="#br0" timeOffset="33685.33">24396 2659 1169 0,'-15'-6'99'0,"-9"3"42"0,-3 3-43 0,-7 9-59 0,-3 5-22 0,4 12-12 16,2-1-2-16,13 2-3 15,10-4-2-15,13-7-2 16,8-5 2-16,9-11 6 16,6-1 4-16,4-10 6 15,1-4 0-15,-8-4-2 16,0 4-1-16,-12 2-5 15,-4 7-1-15,-7 6-4 16,4 1 1-16,-7 15 5 16,-4 8 4-16,5 6 1 15,-3 3 1-15,6-6-8 16,5-7-1-16,6-4 0 16,5-8 0-16,6-10-24 15,-1-7-44-15,7-12-259 0,1-6 205 0</inkml:trace>
  <inkml:trace contextRef="#ctx0" brushRef="#br0" timeOffset="33951.01">24778 2498 1452 0,'-12'2'137'0,"-10"3"45"0,-5-4 14 0,-10 6-63 0,6 1-41 0,4 3-27 0,3 1-19 0,15 1-31 15,4 4-11-15,10 5-13 32,9 3-1-32,8 7 7 0,3 3 1 0,-1 4 2 15,-3 4 1 1,-10 1 1-16,-8 2 1 0,-17-10 2 16,-5-3-5-16,-10-9-54 15,-2-12-40-15,4-10-117 16,0-10-183-16,16-13 232 0</inkml:trace>
  <inkml:trace contextRef="#ctx0" brushRef="#br0" timeOffset="34282.19">24815 2651 751 0,'12'8'102'0,"-2"-1"86"0,2-1-27 0,10-6 5 0,4 0-51 15,8-10-47-15,1-1 1 16,0-4 2-16,-1 0-3 16,-13 3 1-16,-2-1 8 15,-13 1-2-15,-3-1-7 16,-7-3-22-16,0-4-16 16,-8-4-9-16,-2 4 2 0,-2 5-3 15,-3 6-5-15,-9 20-17 0,-6 11-7 31,-7 22-1-31,3 10 2 0,18 1 7 16,9 3 1-16,19-7 4 0,15-2-3 31,17-10 1-31,6-6-18 0,6-1-87 16,-11-13-51 0,-2-5 72-16</inkml:trace>
  <inkml:trace contextRef="#ctx0" brushRef="#br0" timeOffset="35017.78">23934 3095 669 0,'-4'-15'74'0,"-6"-2"128"0,-4-2-70 0,-7 0 10 0,4 3-13 0,-5 7-50 0,8 6-7 0,-4 11 3 16,1 4-7-16,3 15-21 15,1 11-11-15,2 8-17 16,3 6-11-16,0 6-8 0,4 4 1 15,-1 1 0-15,8 3 0 0,0-1-30 32,2-1-82-32,0-10-206 0,-8-7 185 15</inkml:trace>
  <inkml:trace contextRef="#ctx0" brushRef="#br0" timeOffset="35619.01">23564 3440 1416 0,'11'-11'106'0,"1"0"42"0,2-3 12 0,10-2-17 0,0-3-50 0,4 0-45 0,2 0-13 0,6 6-13 15,-1 7-5-15,1 5-10 16,-6 2-4-16,-9 12-7 15,-4 4-4 1,-14 10 1-16,4 6 1 16,-9 2 4-16,-1 3 2 15,8-7 2-15,-1-4 0 16,12-10 2 0,5-6 2-16,-2-7 4 0,4-6 2 15,-1-9 3-15,-3-5 3 16,-3-8 1-16,-8-6 1 15,-10 2-5-15,-7-5-7 0,-8 3-19 16,-9-2-8-16,3 10-16 16,-1 2-1-16,10 9 10 15,12 9 1-15,1 2 5 16,-3-1 0-16,16 5 2 16,2 4 3-16,6 5 7 15,7 4 1-15,-2 5 2 0,5 5-1 16,-11 3 2-16,-1 2-10 15,-12-2-16 1,-3 3-11-16,-3-8-7 0,-3-4 11 0,0-9 22 31,3-9 17-31,-3-3 24 16,3-17 14-16,3-11 8 16,3-9 1-16,11-7 0 15,4-5-9-15,14 0-5 0,4 8-5 16,2 8-19-1,3 5-5-15,-9 10-33 16,-2 6-39-16,3 2-172 16,1 6 146-16</inkml:trace>
  <inkml:trace contextRef="#ctx0" brushRef="#br0" timeOffset="36982.86">22994 3915 404 0,'13'3'164'0,"-2"3"113"0,-5 0-73 16,0 4-37-16,-1-5-67 0,-2-1-15 0,7-4 11 0,4-1 1 0,0-7-16 15,7-5-7 1,-6-4-35-16,-2-2-11 0,0-2-7 16,-2 3-2-16,-10-3 3 15,1 4 0-15,-7 4-6 16,-8 0-6-16,-9 7-14 15,-1 5-6-15,-4 8-5 0,-3 6 1 16,-3 12 1 0,4 4 0-16,7 10 2 0,10 4 3 15,18-1 3 1,7-1 3 0,9-6 2-16,6-5 0 0,0-6 2 15,-2-9 0 1,1-10 2-16,-1-5-1 0,1-13 1 15,6-4-1-15,-1-5-1 16,3-3 2-16,2-2 3 16,-3-1 4-16,-9-2 3 15,-3-2 2-15,-13 4 8 16,-6 2 4-16,-7 11 4 16,-7 4-3-16,-4 9-15 0,-3 2-8 15,2 3-10-15,-5 7-4 0,4 2 2 16,0 6 0-16,-4 2 2 15,4 1 2 1,4-1 0-16,0 4-1 0,6-8-1 16,5 4 0-16,4-6 1 31,7-1 1-31,4 0 1 0,1-6 1 16,5 1 1-16,0-3 2 15,-3-5 1-15,-1 0 1 0,4-5 1 16,-3-3 1-16,0-1 0 15,3-4 0-15,-5-6-1 16,0 2-1-16,-1-10 0 16,1 0-2-16,-5-4 1 15,-4 6 0-15,-5 7-1 16,0 7-2-16,-5 13-8 16,-4 7-3-16,-1 10-2 15,3 6 1-15,0 5 7 16,6-3 1-16,7-8 1 0,0 0-11 15,5-11-44-15,-1-2-40 16,-1-4-167 0,7-5 152-16</inkml:trace>
  <inkml:trace contextRef="#ctx0" brushRef="#br0" timeOffset="37503.48">23688 3889 1242 0,'-11'0'117'0,"-2"2"32"0,1 3-23 0,-9 3-64 0,4 3-41 16,3 3-15-16,-4 3-1 0,9 7-4 0,3 1-2 0,6 2-5 16,8-2-1-16,9-3-11 15,5-6-5 1,6-5-25-16,2-8-17 15,0-6-13-15,-1-8-2 0,-2-5 12 16,-5-8 12-16,3-4 24 16,-3-7 10-16,-2-6 33 0,3-6 23 0,-11-5 36 15,-1-2 16 1,-8 10 25 0,2 13 8-16,-2 18-8 15,-9 12-17-15,-5 16-43 16,-5 12-24-16,0 14-27 15,1 5 0-15,4 4 0 16,0-7 1-16,4-7-1 16,7-4 0-16,3-12 1 15,1-4 0-15,-1-7-3 16,-2-5-3-16,7-6 0 16,2-3 1-16,-3-7 4 0,8 2 0 0,2 5 1 31,-1-1-1-31,7 9-3 0,-4 7-1 15,0 10-1-15,-3 1 0 0,-3 9-17 16,1-3-36 0,2-7-138-16,3 1 118 0</inkml:trace>
  <inkml:trace contextRef="#ctx0" brushRef="#br0" timeOffset="37899.26">24475 3736 1394 0,'-17'7'119'0,"-7"1"26"0,4-4 2 0,2 3-63 0,3-6-34 0,5-1-18 0,9 0-4 0,1 3-17 32,4 5-5-32,7-1-9 15,5 5 1-15,5 1 2 16,1 1 0-16,-5 5 1 15,-3-2 0-15,-6 4 1 16,-8-2 1-16,-8 3-1 16,-6 3 0-16,-9-8-34 15,-1 2-31-15,-3-9-95 16,7-6-86-16,1-4 134 16</inkml:trace>
  <inkml:trace contextRef="#ctx0" brushRef="#br0" timeOffset="38122.66">24665 3776 821 0,'17'12'110'0,"-8"3"73"0,-1 2 9 0,-11 5-39 0,-2 2-49 0,1-5-59 0,-3 0-15 0,7-12-29 15,2-2-6-15,7-3-44 16,3-2-48-16,-3-2 55 16</inkml:trace>
  <inkml:trace contextRef="#ctx0" brushRef="#br0" timeOffset="38299.01">24679 3383 1794 0,'-11'0'96'0,"0"-5"-8"0,3-2 1 0,2-5-41 0,2 3-40 15,3-2-86-15,1-2-72 0,1 5 79 0</inkml:trace>
  <inkml:trace contextRef="#ctx0" brushRef="#br0" timeOffset="38482.58">24892 3427 1078 0,'6'14'91'0,"0"5"72"0,4 5-26 0,1 9 29 0,2 0-48 0,1 11-52 16,-3-1-17-16,0 9-24 0,-10-3-9 15,-1-2-5-15,-3-4-27 0,-6-5-6 16,3-5-258 0,-4 0 179-16</inkml:trace>
  <inkml:trace contextRef="#ctx0" brushRef="#br0" timeOffset="38732.21">24751 3754 916 0,'19'-10'135'0,"5"-4"82"0,1 0 23 0,7 0-37 0,-1 0-39 0,-2 4-34 0,2 5-23 0,-10-3-49 0,3 5-21 15,-10 0-31 1,5-3-11-16,3 3-72 0,3-7-67 15,0 12-280 1,0-2 241-16</inkml:trace>
  <inkml:trace contextRef="#ctx0" brushRef="#br0" timeOffset="39165.19">25192 3650 710 0,'0'-2'153'0,"-2"4"114"0,0 9-66 0,1 3-10 0,-7 11-33 0,5 4-3 16,-7 4-56-16,1 1-37 0,3 1-38 16,-2 0-13-16,5-8-7 15,3-2 0-15,1-6-1 16,1-2 1-16,-2-11 2 15,0-4 3-15,0 1 8 16,0-3 2-16,-3-9-1 16,3-4-1-16,0-9-9 0,0-2-3 15,4-7 2-15,4-4-2 16,-2 3 12-16,6 3 4 0,0 11 1 31,1 6 3-31,4 13-10 16,-7 2-3-16,-1 13-5 15,0 0-3-15,-4 11-1 16,5 1 0-16,-6 4 0 16,6-2-2-16,-2-1-1 15,0 3-19-15,3-5-39 16,1 0-69-16,1-1-69 16,1 4 94-16</inkml:trace>
  <inkml:trace contextRef="#ctx0" brushRef="#br0" timeOffset="55775.1">19107 15676 705 0,'-10'8'109'0,"-2"-5"91"0,-1 7-52 0,4-6-14 0,-6 4-1 0,4-3 23 0,5 1 0 0,-7-6-21 0,12 0-14 0,-1 0-36 0,1 0-13 0,1-1-29 15,1-9-5-15,12 10 4 0,-4-1 5 16,20 2 6-1,1 5 2-15,12 2-13 0,14 3-1 16,15-6-7 0,26-2-11-16,23-9-7 15,18-7-10-15,18-4-6 16,11-5-1-16,24 1-2 16,6 6 0-16,43 10 1 15,0 5 4-15,17 13 5 16,16 7 2-16,-13 13 0 15,21-1-1-15,-4 4-3 16,-8 0 0-16,0-4-1 16,-21-2-1-16,-8-11-2 15,-11-4 10-15,-48-4-51 16,-9-3-554-16,-57-19 414 0</inkml:trace>
  <inkml:trace contextRef="#ctx0" brushRef="#br0" timeOffset="57590.89">19217 10150 851 0,'-11'8'89'0,"-5"3"51"0,1 0-8 16,2 2 16-16,2-4-5 0,3-6-6 0,8 1-19 15,0-4-2-15,8-4-19 0,9 3-9 0,4-7-4 0,6 2-8 0,7-5-9 0,7 0-2 0,19 1-10 0,5-1-9 16,17 3-16-16,3 0-7 0,0 4-15 0,-3 2-1 0,-6-3-1 0,-2 0 0 0,4-1 4 15,-3 1 4-15,3 2 5 0,-9 3 4 0,-18 0 1 16,-15 3-2-16,-20 1 2 16,-16 0 1-16,-11-1 0 15,-5 4-2-15,-25-1-10 16,-7 0-8-16,-16 1-13 16,-10-3-3-16,-1 4-3 15,-2-6-1-15,-5-4-9 16,-5 1-3-16,-7-9 0 15,-7-1 5-15,9 7 10 16,9-3 1-16,26 7 1 0,11 5-2 0,24-2 3 16,5 2-1-16,14-4-5 15,6 4 0-15,16-3 3 32,4-2 8-32,20 0 13 15,7-2 6-15,24-3 6 0,7 1-3 16,3 1-4-16,1-4-3 15,-8 4-7-15,-1-2 0 16,-7-1 0-16,1 1-1 16,-17 5 2-16,-2 0 0 0,-13 2 4 15,-12-1 2-15,-13 1 6 16,-11-2 4-16,-7-3 0 0,-9 1-3 16,-18-4-17-1,-4 4-14-15,-10-2-46 16,-4 4-41-16,-12-3-80 15,2 6-20-15,-19 16 98 0</inkml:trace>
  <inkml:trace contextRef="#ctx0" brushRef="#br0" timeOffset="62638.26">18993 15954 829 0,'2'3'160'0,"1"6"110"0,-6 4-57 0,1 7-1 0,-7 9-40 0,2-1-8 0,7 4-32 0,-1 1-25 16,2 1-45-16,-1-5-20 0,0 4-31 0,-4 3-4 0,-3 10-5 0,4 6-3 0,-6 13-10 0,-2 1-5 0,-2 0-30 0,1-4-13 0,2-21-50 15,4-13-26-15,4-18-34 16,1-10-23-16,1-15-179 16,4-10 220-16</inkml:trace>
  <inkml:trace contextRef="#ctx0" brushRef="#br0" timeOffset="63120.14">19328 16099 1253 0,'-8'1'127'0,"0"1"96"0,-3-2-19 0,1 0-34 0,3-2-25 0,-1 1-29 0,-3 1-13 0,-2 6-30 16,3-1-9-16,1 7-27 0,0 1-10 0,-2 3-11 0,-1 7-9 0,5 6-6 15,-6 7-2-15,5 13-5 16,7 6-1-16,1 8-3 16,4 3-3-16,14-7-1 31,-1-4 0-31,10-16 2 0,-2-5 3 15,2-19 5-15,1-4 3 16,-3-11 2-16,1-1 8 16,-9-7 19-16,-7-3 5 15,-4-6 22-15,-6-1-1 0,-11-6 4 16,-7 1 1-16,-12 1-16 16,4 3-5-16,-3 8-25 15,1 4-9-15,3 17-23 16,-2 6-19-16,5 7-41 15,1 3-33-15,13-6-73 16,2-6-67-16,15-12-162 0,4-5 220 16</inkml:trace>
  <inkml:trace contextRef="#ctx0" brushRef="#br0" timeOffset="64019.75">20094 16288 996 0,'0'-2'194'0,"0"2"143"0,0-4-73 15,-1 4-25-15,-4 4-78 0,0-2-31 0,-6 9-57 0,0-8-16 0,-5 7-21 16,2 4-12-16,-8 8-9 0,0 0-7 31,2 9-7-31,-7 6-2 16,2-1-11-16,-2 5-11 0,0-6-43 15,3-4-28-15,4-12-67 16,4-6-58-16,5-7-216 16,9-7 248-16</inkml:trace>
  <inkml:trace contextRef="#ctx0" brushRef="#br0" timeOffset="64271.11">19790 16253 1198 0,'-8'0'148'0,"0"-4"93"0,7 2-74 0,1-3-17 0,4 4-43 0,7 1-10 0,5 0-6 0,9 11-5 0,7 12-7 15,1 9-7 1,3 12-32-16,-1-3-10 15,-5 2-23-15,6-4-7 16,-7-6-1-16,1-3-9 0,-2-9-41 16,-3-4-37-1,-3-9-117-15,0-5-106 16,-6-6 170-16</inkml:trace>
  <inkml:trace contextRef="#ctx0" brushRef="#br0" timeOffset="67284.47">20481 16299 807 0,'0'2'126'0,"-2"1"102"16,-2 0-25-16,-1 2-56 0,2-2-17 0,-2 0-15 0,3-2-8 0,2 3-26 15,5-4-7-15,-3-7-16 0,2-2-6 0,7-4 10 16,2-1-1-1,4-3 7 1,7 3 2-16,1 1-14 16,7 2-14-16,-2 8-29 15,6-2-7-15,0 3-7 16,4 2 1-16,-5 5 0 0,-2 0 2 16,-6 7 2-16,-4 1 3 0,-10 8 3 15,-8-2 1 1,-12 6-5-1,-7 0-6-15,-21 8-20 0,-1-1-9 16,-10 9-20-16,-9 4-8 0,-2 4-2 16,-1-1 8-16,7-1 22 15,10-3 14-15,15-9 15 16,7-4 0 0,12-13 2-16,6-4 5 0,13-6 16 15,6-7 12-15,15-1 23 0,5 0 5 16,6 0 1-1,5-4-4 1,1 0-23-16,4 1-8 0,-5-3-19 16,-2 1-15-16,-4 0-58 15,-4-2-49-15,-1 0-147 16,-11-2-148-16,1-18 226 16</inkml:trace>
  <inkml:trace contextRef="#ctx0" brushRef="#br0" timeOffset="67625.34">21110 15879 1713 0,'-8'8'102'0,"8"-3"130"0,-4 3-53 0,13-2-48 0,-10 2-36 0,2 3-64 0,4 3-16 0,1 4-12 16,-1 5-4-16,4 7-12 15,-4 2-22-15,3 1-69 16,-5-3-47-16,-1-8-246 16,6-3 232-16</inkml:trace>
  <inkml:trace contextRef="#ctx0" brushRef="#br0" timeOffset="68002.72">21301 15954 1105 0,'-1'-4'122'0,"-4"0"120"0,2-1-50 0,1 5-21 0,2 2-19 0,-3 2-50 0,-2 4-19 0,1 6-37 0,-4 5-19 0,5 5-19 16,3 1-6-16,6 0-7 15,2-1-2-15,11-10-2 16,1-1 1 0,7-12 2-16,5-1 1 15,-4-6 3-15,0-5 2 0,-6-3 5 16,2 0 8-16,-13-8 12 16,-6-4 10-16,-7-4 6 15,-9-4 3 1,-5 4-10-16,-6-5-10 0,-3 8-12 15,1 10-12-15,2 11-43 16,0 12-34-16,2 14-139 16,6 7 119-16</inkml:trace>
  <inkml:trace contextRef="#ctx0" brushRef="#br0" timeOffset="84384.55">22402 16428 443 0,'-7'7'81'0,"-3"-3"112"0,5-2-15 16,-4 1-15-16,7 0-6 0,1 2-51 0,1-3-19 0,-7 1-19 15,4 5-4-15,3-4 13 0,-1 6 4 0,1-2 9 16,-2 1-2-16,2 1-14 0,-1-1-7 16,1-4-25-16,3-2-11 15,1-3-8-15,4-2-1 16,6-4 0-16,-2-5 2 16,5-2-2-16,2-4-1 15,0 0 1-15,1 1-2 16,-9 0-1-16,-3 0 0 15,-8 4 10-15,-3 2 3 0,-6-1 1 16,-7 2-1-16,-9-1-14 16,-4 1-3-16,-9 1-8 15,-1 6-3-15,-10 6-8 16,6 8-3-16,-2 17-3 0,7 8-1 16,16 20 2-1,3 3 0 1,19 9 2-16,11 1-1 15,23-9 2-15,7-7-1 0,12-19 2 16,0-15 1 0,-1-13 2-16,-3-9 2 15,-3-14 3-15,-4-14 5 0,0-14 12 16,-3-8 4 0,2-9 13-16,-8 1 2 0,-8 8-6 15,-9 7-5-15,-6 20-10 16,-7 9-4-16,-2 20-5 15,-1 10-2-15,0 17-6 16,0 6-2-16,0 4-5 16,0 3-1-16,0-6-1 0,0-5-1 15,2-10 2 1,3-2 0-16,-2-20-1 16,2-1 3-16,4-15 2 15,4-11 1-15,9-8 3 16,-2-3 2-16,15 0 1 15,1 3 0-15,4 8 0 16,-1 4-1-16,-6 15-1 16,-4 7-2-16,-7 19-3 0,-5 5-1 15,-3 11-1-15,-1 1-3 16,-1-3-16-16,6-3-14 16,1-10-42-16,-2-5-12 15,5-14-12-15,-8-2 3 0,12-15 25 16,-1-8 4-16,3-9 19 15,4-6 10-15,-2-10 20 16,-3-6 23-16,-1-1 43 16,0-2 21-16,-11 1 45 15,-4-3 12-15,-11 5 9 16,-3 5-8-16,-9 17-12 16,-1 9-11-16,-1 29-35 15,1 9-7-15,2 22-28 16,2 7-13-16,4 12-7 15,5 2-4-15,2 6-6 16,2 0-3-16,4-5-65 16,3 0-38-16,0-10-177 15,0-4-125-15,-1-19 226 16</inkml:trace>
  <inkml:trace contextRef="#ctx0" brushRef="#br0" timeOffset="84715.76">23267 16485 1560 0,'-8'-35'105'0,"6"5"64"0,4 11-9 16,17 7-23-16,3 6-11 0,11 4-37 0,7 4-15 0,4 5-30 0,-2 6-12 0,-1 4-14 16,0 4-7-16,-3 9-2 15,-8 3-3-15,-12 6-19 16,-4 2-12-16,-6-1-14 15,-4-5-1-15,4-10 19 16,-3-9 11 0,-3-13 16-16,-1-8 18 0,6-16 33 15,-6-10 22-15,12-15 20 16,4-1-9-16,7-4-27 16,3 3-21-16,6 10-28 15,-5 3-9-15,5 10-36 16,-1 0-52-16,1-2 97 15,8 0-47-15</inkml:trace>
  <inkml:trace contextRef="#ctx0" brushRef="#br0" timeOffset="85843.38">19735 17775 598 0,'-2'0'152'15,"-3"0"121"-15,5 0-56 0,0-2-21 0,-1-4-39 0,1 1-14 0,-2-4-19 0,2 3-10 16,5-4-28-16,0-1-17 16,6 6-25-16,1-6-2 15,7-1 1-15,7 5 0 16,10 3-5-16,0 2-8 0,7 2-15 31,-1 2-5-31,4 9-6 16,-3 0 0-16,-9 6 2 15,-7 5 1-15,-17 3 7 0,-10 2 1 16,-13 5 0-16,-12 1-4 16,-13 6-19-16,-8 2-18 15,2 5-17-15,-5-5-2 16,8 0 12-16,3-1 13 15,11-9 14-15,4-1 3 0,18-11 1 16,2 0 2 0,15-8 15-16,9-8 9 15,7 0 16-15,9-3 6 0,10 0-1 16,5 0-6-16,5 0-13 16,8 7-8-16,-4-6-12 15,4 2-2 1,-12 0-50-16,-4-3-44 0,-8-3-175 0,-4-3 146 15</inkml:trace>
  <inkml:trace contextRef="#ctx0" brushRef="#br0" timeOffset="86228.61">20430 17149 750 0,'0'8'191'0,"-4"-2"202"0,1 7-150 0,3-1-28 0,0 7-31 0,6-1-19 0,-3 7-33 0,5 2-9 0,0 9-48 16,0 2-21-16,-4 6-32 15,6 3-9-15,-5-4-13 16,2-4-1-16,-5-7-40 15,4-5-32-15,-1-2-90 16,-2-6-78-16,7-7 134 16</inkml:trace>
  <inkml:trace contextRef="#ctx0" brushRef="#br0" timeOffset="86762.7">20689 17095 969 0,'2'0'160'0,"-1"0"121"0,-1 0-65 0,0 0-18 0,0 2-44 16,0 0-16-16,3 1-32 0,-3-3-17 0,4 3-21 15,-3-3-11-15,4 3-18 0,1-1-3 16,-4 2-11-16,-2 4-6 16,0 3-1-16,-3 2-1 15,-5 4-3-15,-2 5 1 16,2 7-6-16,-3 5-2 31,2 4-7-31,4 2-4 0,0-3-2 16,2-5 0-16,5-4 5 15,3-7 1-15,1-7 0 16,5-4 0-16,2-9 1 16,1-1 0-16,6-1 2 15,1-1 1-15,4 0-2 0,2-1 1 16,1 3-2-16,-1 5-1 0,0-2-2 15,-2 2-15 1,-4 0-54-16,-1-2-35 16,-6-3-125-16,2 1-73 0,-6-4 169 15</inkml:trace>
  <inkml:trace contextRef="#ctx0" brushRef="#br0" timeOffset="86981.37">20850 17207 1179 0,'-5'3'200'0,"4"4"140"0,2 2-85 0,9 4-31 0,2 9-69 0,3 3-38 0,-1 10-45 0,0 9-19 0,-3 10-31 16,-1 4-5-16,-1-1-16 15,-3-5-28-15,5-3-97 16,5 1-68-16,6-4 89 16</inkml:trace>
  <inkml:trace contextRef="#ctx0" brushRef="#br0" timeOffset="91205.44">17984 5723 124 0,'-4'-3'94'0,"1"0"63"0,-6-2 38 0,2-2 4 0,0 2-2 0,-4-2-6 0,4 6-24 15,-1-4-19-15,0 4-35 16,4-7-9-16,2-3-12 15,2 3-4-15,-1-2-1 16,1 9-8-16,0-1-18 16,-5 2-11-16,0 13-22 15,-6 6-9-15,0 14-14 16,0 2-4-16,6 9-2 16,5-2-1-16,13-2 0 15,4-4-1-15,13-12 1 0,0-12 1 0,13-10 1 16,4-4 6-16,4-12 18 15,1-5 9-15,-14-5 18 32,-10-1 8-32,-19-2 6 0,-13-1-3 15,-25 1-15-15,-2-1-12 16,-20 3-25-16,1 1-7 16,9 8-11-16,0 4-20 15,11 12-40-15,4 4-45 16,9 17-219-16,8 6 204 15</inkml:trace>
  <inkml:trace contextRef="#ctx0" brushRef="#br0" timeOffset="91777.59">18062 6381 941 0,'-6'-14'107'16,"-2"-5"74"-16,4-3 14 0,5 0-27 0,7 1-9 0,-3 13-13 0,3 8 0 0,-8 16-27 0,0 14-30 0,-8 22-43 15,-3 7-18 1,0 5-20-16,3-7 1 16,1-8-1-16,7-7-19 0,10-10-109 15,3-7-107 1,9-4 113-16</inkml:trace>
  <inkml:trace contextRef="#ctx0" brushRef="#br0" timeOffset="92058.9">18042 7272 1602 0,'2'0'34'0,"-2"0"-5"0,1 0 117 0,-1 2-37 0,0 2 7 0,-1 0-10 0,-3-6-84 0,0 0-38 0,4 2-157 0,3-4 119 0</inkml:trace>
  <inkml:trace contextRef="#ctx0" brushRef="#br0" timeOffset="92176.84">18078 7857 1352 0,'-12'11'59'0,"5"-4"53"0,7-11-162 15,0 1-44-15,10 3 52 16</inkml:trace>
  <inkml:trace contextRef="#ctx0" brushRef="#br0" timeOffset="92329.49">18066 8598 1747 0,'-7'16'58'0,"4"-5"14"0,3-11-73 0,6-14-114 0,4-10 85 0</inkml:trace>
  <inkml:trace contextRef="#ctx0" brushRef="#br0" timeOffset="92475.5">18126 9144 1935 0,'-18'21'25'0,"6"-9"34"0,15-23-254 0,11-8-197 0,10-22 240 0</inkml:trace>
  <inkml:trace contextRef="#ctx0" brushRef="#br0" timeOffset="93894.78">16108 15067 638 0,'0'-22'128'16,"-2"3"119"-16,2-3-10 0,0 8-38 0,0-3-16 0,0 9-9 0,0 5 2 0,-3 3-3 16,-5 3-9-16,7 14-38 15,-1 12-17-15,-6 12-48 0,7 4-22 0,-3 15-21 16,-3-3-15-1,7 9-4-15,0-1-1 0,0-8-21 16,6-2-20-16,-3-9-55 16,2-9-40-16,1-10-123 31,4-3-128-31,5-8 220 0</inkml:trace>
  <inkml:trace contextRef="#ctx0" brushRef="#br0" timeOffset="94258.81">16509 15029 1037 0,'-16'15'144'0,"-6"2"188"0,-5 4-230 15,5 5 6-15,-7 9-39 0,10-2-20 0,5 13-32 0,2 4-7 0,2 7-13 16,9 3-4-16,5-8-3 16,6-5 0-16,13-12 2 15,3-5 1-15,0-20 1 16,3-6 1 0,-4-8 25-16,0-12 24 15,-6-2 42-15,-8-7 14 0,-6-2 0 16,-10-7-14-16,-4-1-27 15,-8 3-12-15,-1 6-25 16,1 13-10-16,-2 10-46 16,3 6-39-16,8 14-89 15,7 9-95-15,4 5 140 16</inkml:trace>
  <inkml:trace contextRef="#ctx0" brushRef="#br0" timeOffset="94459.2">16756 15632 1463 0,'5'8'126'0,"4"1"125"0,-2 1-121 0,1 4-38 15,-8 2-28-15,-4 10-49 0,-3 8-16 0,-6 10-68 16,-1 1-49-16,0-2-274 15,1-7 229-15</inkml:trace>
  <inkml:trace contextRef="#ctx0" brushRef="#br0" timeOffset="95019.19">16953 14996 1242 0,'-7'-3'187'0,"7"0"123"15,-2 1-90-15,10-2-27 0,-2 1-68 0,0-1-24 0,9 3-25 0,0-5-5 0,6 2-26 16,4 1-9-16,2 2-19 16,0 1-7-16,-5 3-2 15,-6 3 0-15,-10 4 1 16,-3 2-1-16,-11 6-13 16,-1 0-14-16,-9 8-22 15,-2-1-6-15,3-5 4 16,2 1 11-16,7-5 12 15,13-2 5-15,5-3 6 0,5 0 1 16,8 2 6 0,0-1 2-16,1 2 8 0,3 5 0 0,-8-3 15 15,-4 1 5 1,-8 2 4 0,-3-3 5-16,-10 0-14 15,-3 3-3-15,-9-2-10 0,1 7-5 16,-10 1-6-16,-8-1-14 15,1-5-26-15,1 3-15 0,4-10-46 16,10 1-19 0,5-10-65-16,13-3-39 15,-7-3-234-15,14-7 262 0</inkml:trace>
  <inkml:trace contextRef="#ctx0" brushRef="#br0" timeOffset="95668.56">17577 15003 791 0,'-8'-2'221'0,"-3"-1"207"0,-4-3-146 0,1 2-29 0,0-7-68 0,0-7-32 0,1 0-43 0,1 4-12 15,-1 0-20 1,2 7-9-16,-2 4-15 0,-6 3-12 15,0 10-21-15,2 1-5 0,-3 6-11 16,4 4-4 0,5-4-6-16,4 7-6 0,14-4-1 15,2 5 0 1,10 5 5-16,5-1 4 16,3 1 3-1,-1 1 0-15,6-4 0 0,-5 0 1 16,-7 0-1-16,2-1 0 0,-6 1-3 15,2 6-1-15,-9-3-29 16,2 5-18-16,-8 1-20 16,-3-1-6-16,-8-3 27 15,-11-6 21-15,0-13 25 16,-4-2 5-16,-6-14 23 16,1-7 9-16,-7-23 12 15,2-5 4-15,11-14-11 16,3-4-3-16,18-3-3 15,4 4-2-15,17 3-5 0,5 6-2 16,7 7-12-16,6 4-4 16,6 5-15-16,-9 0-31 15,3 5-77-15,-5 0-53 0,-5 9-142 32,1 3 162-32</inkml:trace>
  <inkml:trace contextRef="#ctx0" brushRef="#br0" timeOffset="96224.84">17775 14985 926 0,'-1'-1'211'16,"-2"-4"232"-16,6 3-232 0,-2-10-14 0,9-2-58 0,2-4-31 0,3-1-28 0,4 10-9 0,6 3-35 15,0 2-6-15,-1 9-14 16,-2 3-5-16,-11 9-1 16,-6 2-2-16,-5 5-6 15,-7-2-5-15,-10 5-13 16,1-2-7-16,-8-1 5 16,4-5 3-16,3-4 10 15,2-4 5-15,12-3 1 16,2-6-1-16,4 1 8 15,6 2 7-15,9-2 12 0,5 6 9 0,7-1 4 16,3 7-2-16,-6 2-3 16,-2 0-7-16,-6 7-8 15,-1 0-2-15,-7 2-4 16,-8 6 0 0,-13 6-2-16,-2 7 0 15,-10-5-5-15,-5 1-7 16,-6-3-37-16,-7-2-27 15,-10-3-123-15,1 2-154 0,-19 6 197 16</inkml:trace>
  <inkml:trace contextRef="#ctx0" brushRef="#br0" timeOffset="109119.08">10985 10819 352 0,'0'0'156'0,"0"0"98"0,-1 1 3 0,1 9-14 0,-6-4-29 0,-1 2-10 0,-5 5-10 15,-1-1-16-15,10 9-57 0,3 4-30 0,6 14-51 16,0 1-16-16,-1 15-17 16,-3 2-1-16,4 9-3 15,-6 3-1-15,0-5 0 16,-5-8-2-16,2-4-4 15,2-3-21-15,-3-17-68 16,6-1-51-16,-2-20-212 16,3-9 201-16</inkml:trace>
  <inkml:trace contextRef="#ctx0" brushRef="#br0" timeOffset="109435.32">11205 10891 1255 0,'3'5'155'0,"-2"-2"69"15,4 5-14-15,-2 2-29 0,-3 4-66 0,0 5-31 0,0 8-40 0,-8 6-15 0,-1 9-16 0,-7 7-4 0,-1 2-5 16,-1-6 0-16,0 1-1 0,2-7-1 0,5-2-1 15,4-9-1-15,7-6-1 16,2-6-1-16,12-3-2 16,5 1 1-16,13-2 0 15,-1 1 1-15,7-11 0 16,3-1 2-16,3-7-39 16,-1-10-46-16,-2-4-154 0,-5-6-176 15,-7-2 228 1</inkml:trace>
  <inkml:trace contextRef="#ctx0" brushRef="#br0" timeOffset="109635.37">11421 11243 840 0,'-14'14'200'0,"1"-1"259"15,-1-12-210-15,9 10-59 0,7 1-23 0,6 2-38 0,4 11-27 0,1 2-46 0,-1 4-19 0,-4 7-26 0,-1 0-5 0,0-3-24 0,0-4-37 16,2-9-116-16,4 0-130 16,9-9 160-16</inkml:trace>
  <inkml:trace contextRef="#ctx0" brushRef="#br0" timeOffset="110051.33">11730 10860 1528 0,'0'-2'129'0,"0"2"64"15,0 11-13-15,0 21-68 0,-2 10-37 0,4 28-44 0,-2 7-14 0,5 7-8 0,1-2-5 16,5-18-1-16,-1-1-3 15,5-12 0-15,1-7 0 16,-5-5-12-16,-3-5-4 0,0-14-6 16,-8-15-1-16,0-7 12 15,2-20 6-15,5-13 6 16,1-1 5-16,6 3 9 16,5 2 2-16,0 10 4 15,2 2-1-15,3 14-10 16,-6 2-1-16,1 10-6 15,-3 5-1-15,-6 10 2 16,-4 2 0-16,-9 3 3 0,-7 1 0 16,-10 2 1-1,-10 3-4-15,0-6-18 16,0 0-20-16,1-13-68 16,7-6-43-16,8-14-273 15,6-12 249-15</inkml:trace>
  <inkml:trace contextRef="#ctx0" brushRef="#br0" timeOffset="110267.85">12167 11309 1403 0,'0'19'142'0,"2"6"66"0,-2-1-8 16,12 4-97-16,-9-5-37 0,8-1-42 0,11-5-17 0,-9-6-13 0,11 0-25 0,1-8-54 16,0-4-34-16,0-12-151 0,1-3-239 15,-1-11 306 1</inkml:trace>
  <inkml:trace contextRef="#ctx0" brushRef="#br0" timeOffset="110417.86">12307 10997 1360 0,'-34'-3'193'0,"4"8"152"0,3 2-121 0,3 1-114 0,2-3-58 0,10-11-85 16,10-8-46-16,13-18-156 0,13-4-278 16,28-4 298-16</inkml:trace>
  <inkml:trace contextRef="#ctx0" brushRef="#br0" timeOffset="110585.36">12566 10661 1274 0,'-1'17'196'0,"-7"1"193"0,3 5-123 0,-3 17-74 0,3 2-58 0,5 17-68 0,2 7-25 16,4 7-25-16,2-1-6 15,3 1-43-15,3-1-37 16,4-12 446-16,1 10-313 15</inkml:trace>
  <inkml:trace contextRef="#ctx0" brushRef="#br0" timeOffset="110767.91">12445 11101 1700 0,'14'2'106'0,"6"1"57"0,9 3-2 15,5-3-14-15,9-3-36 0,0-11-61 0,10-3-18 0,10-13-35 0,-1-3-55 0,4-9 36 16</inkml:trace>
  <inkml:trace contextRef="#ctx0" brushRef="#br0" timeOffset="111861.51">11184 12185 826 0,'5'-5'174'0,"-5"-6"138"0,0 4-85 0,-2 1-29 0,-1 1-41 0,2 2-16 0,-1 3-40 16,2 0-24-16,0 10-44 16,0 2-19-16,6 21-17 15,1 8-1-15,2 11 3 16,1 4 0-16,-4 2 1 0,3-6 1 16,-6-8 0-1,1-7 1-15,-4-14 4 0,0-5 0 16,-5-12 3-16,0-6 0 15,-1-18-3-15,4-11-1 16,2-22-2-16,10-9 1 16,6-8 4-1,9 5 7-15,2 10 11 16,6 10-1-16,-3 16-1 16,-3 8-9-16,1 18-14 0,-3 9 1 15,2 7-3 1,-3 9 0-16,-2 6 1 0,-5 6-6 15,-4 12-33-15,-4 4-29 16,-4 9-105-16,-5-1-79 16,8-9 137-16</inkml:trace>
  <inkml:trace contextRef="#ctx0" brushRef="#br0" timeOffset="112929.54">11755 12252 1323 0,'0'-11'154'0,"-3"3"102"0,-3 8-60 15,-1 16-98-15,-5 6-45 0,2 18-47 0,6 7-7 0,5 7-4 0,4-4 0 16,11-9-2 0,6-9 0-16,6-17 0 15,5-11 2-15,-4-11 7 16,-1-9 5-16,-4-12 14 15,-1-2 9-15,-5-8 32 16,1-4 19-16,-8-1 17 16,-3 2-4-16,-4 13-24 0,-2 4-15 15,-2 24-26-15,-2-6-7 16,-4 26-16-16,3 9-6 16,1 16-6-16,1 3 0 15,6 1 4-15,6-4-1 0,12-15-2 16,2-8 0-16,9-18 3 15,0-6 2-15,-4-15 5 16,8-5 2-16,-11-10 1 16,3 4 1-1,-11-2 2-15,-3 3 1 16,3 5-3-16,-7 1-3 0,1 15-7 16,-4 4-3-16,-4 9-5 15,0 5-7-15,-1 7 0 16,-2-1-1-16,-2-4 6 15,3-5 8-15,-3-9 3 16,5-1 4-16,3-18 3 16,3-7 1-1,3-4 1-15,-1-4 0 0,4 4 1 16,0 1-1-16,-1 7-3 0,0 7-3 16,-2 7-6-16,0 8-3 15,-3 8-8 1,0 4-9-16,0 4-11 15,1 1-1-15,0 2 8 16,1-3 9-16,3-7 15 0,-2-2 3 16,2-4 1-1,1-1 2-15,-3-1-1 16,0 2 1-16,2 7-2 16,5 1 0-16,2-3-1 0,6 1-2 15,1-9-1-15,4-8-5 16,-4-12-7-16,-4-12-1 15,2-12-2-15,-3-8 5 16,-1-10 8-16,1-4 4 16,-3-11 4-16,-3-2 2 15,-9-8 4-15,2 7-2 0,-12 17 9 16,0 16 8-16,0 29 13 16,0 10 9-16,-3 19 4 15,-2 15-3-15,-1 21-1 16,3 7-5-16,0 16-8 0,0 5-7 15,-1-3-16-15,4-1-4 16,0-9-8-16,0-6-13 16,-1-10-31-16,-2-6-16 0,-1-17 2 15,3-5 11-15,1-18 37 32,5-13 17-32,4-11 4 15,10-6 1-15,-2 0 4 16,7 4-2-16,0 5 0 0,3 8-4 15,2 10-8-15,3 5-2 16,-10 7-1-16,-1 6 0 0,-17 3-11 16,0 8-5-1,-20 5-8-15,-6 1-14 0,-13 6-19 16,-1-1-14-16,6-8-97 16,3-9-108-16,6-18 161 15</inkml:trace>
  <inkml:trace contextRef="#ctx0" brushRef="#br0" timeOffset="113416.75">13297 12106 861 0,'14'17'150'0,"2"-1"91"0,9-11-56 0,9-5-8 0,9-8-27 16,0-10-1-16,-1-2 2 15,1 2 0-15,-21-4-11 16,-5 7-10-16,-17-1-21 16,-9 2-22-16,-9 7-44 15,-2 7-20-15,-13 10-29 16,-5 6-2-16,-3 12-10 16,8 8-2-16,8 10 3 15,7 3 4-15,18-8 2 16,11-5 0-16,16-15 3 0,14-7 0 0,8-11 6 15,2-8 2-15,-4-6 4 16,-5-1 0-16,1-1 0 16,3 5-1-16,-5 3-2 15,-2 4 0 1,-2 7-2 0,-9 2-8-16,-8 5-59 0,-12 5-17 15,-11 1-19-15,-9 5 8 16,-7-2 62-16,-3-3 18 15,6-11 61-15,2-5 32 0,1-16 63 16,13-5 12-16,8-22-30 16,14-10-33-1,22-13-65-15,5-12-12 0,9-2-12 16,-1-2-32-16,5 5-87 16,-6 3-65-16,1 10 83 15</inkml:trace>
  <inkml:trace contextRef="#ctx0" brushRef="#br0" timeOffset="114964.34">12057 13088 692 0,'-7'0'127'0,"-2"0"178"0,2 0-130 0,-2 0-40 0,1-3-25 0,5 0-42 0,1 0-7 0,-1 3-2 32,3 0-2-32,-8 1-20 15,4 9-13-15,-4 4-21 16,1 5-3-16,1 6-7 15,5 5 0-15,1-3 1 0,9-2 1 16,7-8 1-16,9-1 1 16,7-8 7-16,1-5 6 15,3-6 24-15,-6-10 18 0,-5-5 30 16,0-3 2 0,-12-6-1-16,0-3-9 15,-13-1-22-15,-2-2-5 0,-15 3-16 16,-5 0-8-16,-11 6-17 15,1 2-8-15,4 12-41 16,2 7-14-16,11 14-6 16,8 5 1-16,12 6 14 0,8-3 6 15,21-3 9-15,4-7 2 16,11-2 24 0,3-1 5-16,-8 2 3 15,2 1 1-15,-10-1-1 16,-6 5 1-16,-12-2 0 15,-6 2 2-15,-7-2 7 16,-5 0 4-16,-9-8 5 16,-1-2-6-16,2-5 42 15,-3-9 13-15,6-12 19 0,1-4 14 16,13-9-47-16,7-1-17 16,11-4-20-16,11 4-13 15,4 8-15-15,6-3-41 16,-4 11-120-16,5 1 103 15</inkml:trace>
  <inkml:trace contextRef="#ctx0" brushRef="#br0" timeOffset="115715.55">10690 13979 1339 0,'-4'-1'139'0,"-4"-3"115"0,-3-7-50 0,-7-1-46 0,1-2-38 0,-3-5-59 0,-4 1-25 0,-1 4-27 0,-1 3-8 0,0 14-12 16,2 11-22-16,7 21-17 15,2 8-8-15,15 13-18 32,5 0 11-32,17-9 12 15,7-9 12-15,1-22 26 0,4-10 16 16,-2-12 40-16,1-13 15 15,-3-11 31-15,-5-11 5 0,0-8 1 16,-12-5-3 0,0 5-3-16,-1 11-3 0,-13 13-22 15,7 16-14-15,-14 15-38 16,-1 18-14-16,5 21-14 16,4 14 1-16,10 10 0 15,3 2-15-15,2-16-47 16,11-3-40-16,0-17-169 0,12-10-339 15,5-12 378 1</inkml:trace>
  <inkml:trace contextRef="#ctx0" brushRef="#br0" timeOffset="115954.75">11269 13598 1329 0,'8'-7'178'0,"-3"-1"134"0,-2 16-99 0,-1 11-23 0,-4 14-68 0,-1 13-39 0,0 12-39 0,-5 10-13 15,2 9-18-15,-4 1-4 16,5-6-7-16,-1-7 4 16,6-15-48-16,0-5-47 0,6-16-161 15,-1-14 134 1</inkml:trace>
  <inkml:trace contextRef="#ctx0" brushRef="#br0" timeOffset="116244.1">11626 13572 1386 0,'5'8'146'0,"-1"3"116"0,-4 10-109 0,-3 2-16 0,-6 10-46 0,-4 4-27 0,-7 4-29 16,-2-3-9-16,4 1-11 16,2-6-5-16,7-1-6 15,1-7-2-15,5 0 8 16,1-4 3-16,4-4 9 0,6 0 6 16,6-1 4-16,0 0-8 15,2-5-9-15,4-2-6 16,-2-1-16-16,4-5 2 0,3-3-36 31,0 0-29-31,-1-3-82 0,3-5-88 0,1-12 134 16</inkml:trace>
  <inkml:trace contextRef="#ctx0" brushRef="#br0" timeOffset="116448.93">11820 13758 1713 0,'-22'13'191'0,"3"6"146"0,2 1-108 0,4 9-85 0,3 1-57 0,6 6-59 0,-1 3-11 0,5 7-13 0,0-2-3 0,8 5-4 16,0-1-11-16,3-9-71 15,6 0-50-15,2-9-180 0,-5-4 166 16</inkml:trace>
  <inkml:trace contextRef="#ctx0" brushRef="#br0" timeOffset="116931.75">12139 13609 1526 0,'1'-23'188'0,"-1"9"175"0,-1 6-62 0,-4 12-84 0,0 8-44 0,4 15-77 0,1 8-32 16,0 15-30-16,0 4-10 0,1 10-18 16,-1 3-2-16,2-4-19 15,4 0-17-15,-4-10-44 16,-1-4-65-16,5-12-33 15,2-7-4-15,-3-18 32 16,1-4 68-16,-1-13 54 0,-3-9 21 16,2-8 32-16,1-3 15 0,-2-4 18 15,4-2 8-15,7 6-2 32,-2-1-11-32,11 6-16 15,-3 7-1-15,4 9-13 0,1 4-4 16,-8 11-4-16,1 0-6 15,-7 6-4-15,-3 7-1 16,-2 1 4-16,-4 2 3 16,-10-2 4-16,-7-5 2 15,-2 1 0-15,-10-1-2 16,-4-10-6-16,2-2-3 0,-9-8-22 16,10-8-19-16,-4-11-74 15,9-8-71-15,20 2 97 16</inkml:trace>
  <inkml:trace contextRef="#ctx0" brushRef="#br0" timeOffset="117650.49">13104 13700 1417 0,'-1'0'169'0,"-12"0"123"0,0 2-43 15,-9 4-104-15,-1 0-49 0,0 7-68 0,-3 3-12 0,-4-1-11 0,3 9-3 16,5-3-8 0,6 1-5-16,13 0-7 0,3-3-1 15,16 4 1-15,4 1 5 0,7-2 7 16,0-1 6-16,0-1 4 31,-1-1 3-31,-2 1 5 16,-7-2 0-16,-6 4 6 15,-4 3 0-15,-12-3 2 16,-1 2-2-16,-10-1-7 0,-5 0-2 0,-2-3-40 16,-6-7-30-1,3-10-87-15,-1-6-69 16,9-16 118-16</inkml:trace>
  <inkml:trace contextRef="#ctx0" brushRef="#br0" timeOffset="117864.3">13407 13672 1460 0,'5'36'101'0,"-5"5"60"15,-5 5-36-15,-4 7-38 16,2-1-30-16,10-3-45 0,4-8-12 0,13-14-3 0,1-8-27 0,2-19-92 15,6-5-94-15,-9-22 107 16</inkml:trace>
  <inkml:trace contextRef="#ctx0" brushRef="#br0" timeOffset="117981.75">13317 13424 1631 0,'-28'-9'179'0,"1"4"92"0,6 5-74 0,7 1-113 0,6 3-62 0,8-4-55 0,13 1-39 0,14 1-154 16,11 2 138 0</inkml:trace>
  <inkml:trace contextRef="#ctx0" brushRef="#br0" timeOffset="118441.43">13797 13735 1434 0,'-5'-11'133'0,"-6"-5"123"0,-8-5-46 0,-2 2-25 0,3 4-39 0,-11-1-73 0,2 11-32 0,-3 13-41 16,-3 8-16-16,8 25-15 16,9 8-2-16,13 1 6 15,5-6 1-15,17-17 4 16,4-8 3-16,10-17 9 15,-3-9 8-15,-3-10 19 16,-2-3 12-16,-12-9 32 16,0-1 14-16,-6 2 19 15,-5 1 2-15,1 8-6 0,-3 16-12 16,-1 1-35 0,-3 17-15-16,6 24-29 0,3 11-6 15,3 20 3 1,1 6 1-16,-1 2 2 15,-8-2 0-15,0-3 1 16,-9-6 4-16,-7-2 2 0,-2 0 3 16,-8-7 3-16,-4-6 0 15,-3-16 3-15,-2-7-3 16,-1-20-18-16,7-9-12 16,1-20-52-16,6-13-36 15,-2-24-56-15,5-9-59 0,17-12 125 16</inkml:trace>
  <inkml:trace contextRef="#ctx0" brushRef="#br0" timeOffset="118731.38">13932 13670 1456 0,'13'2'142'0,"-5"7"98"0,1 5-68 0,-9 15-72 0,0 5-37 0,-3 6-42 15,-2 1-8-15,5-2-9 16,2-2-2-16,4-14-5 16,-1-4-1-16,4-13 4 15,-1-10 0-15,-3-14 30 0,3-7 11 16,-3-6 16-16,3-6 2 16,0 1-29-16,1 8-9 15,7 2-21 1,0 7-5-16,7 13-38 0,1 6-40 15,9 10-133 1,-3 4-112-16,8 8 172 0</inkml:trace>
  <inkml:trace contextRef="#ctx0" brushRef="#br0" timeOffset="119230.71">14494 13820 1178 0,'9'-21'216'0,"-7"4"221"0,-5-7-63 15,-15 2-97-15,-7 3-65 0,-8 0-118 0,3 4-39 0,-3 12-53 16,5 3-10-16,4 9-20 16,10 10-7-16,14 0-35 15,1 1-15-15,23-7 7 16,0-8 8-16,2-10 42 16,3-8 24-16,-5-4 17 15,-6-5 16-15,-6-2 34 16,-6 4 16-16,-3 1 13 15,-3 5-10-15,-3 7-36 16,-2 6-23-16,0 13-35 16,5 9-7-16,2 17-30 15,6 3-5-15,8 3-8 0,7-3-7 16,4-17 25-16,8-7 10 16,-4-17 27-16,2 0 9 0,-7-21 30 31,-7-5 13-31,0-17 28 15,-5-11 10-15,0-18-9 16,3-9 1-16,-2-15 0 16,-4-6 1-16,-4-9-3 0,-7 3-13 15,-6 25-22-15,3 19-6 16,-5 40-11-16,7 18-7 16,1 28-15-16,1 14-8 0,7 27-5 15,3 13 4 1,2 12-11-16,1 5-22 0,0-3-82 15,7-1-53-15,-4-14-124 16,3-9 87-16,1-10 97 16</inkml:trace>
  <inkml:trace contextRef="#ctx0" brushRef="#br0" timeOffset="120058.5">14685 13637 1607 0,'-3'-3'143'0,"-5"-4"83"0,11-5-66 0,3-4 10 0,8-6-30 0,9-2-21 16,13 1-29-16,0 2-12 16,8 4-33-16,-6 1-8 15,-2 3-11-15,-4 2-8 16,-8 7-2-16,-2 1-4 0,-11 7-10 15,-5 7-3-15,-3 8-20 16,4 11-13-16,-3 8-13 16,6 1 0-1,2-2 14-15,3-6 13 16,4-15 16-16,-2-5 4 0,7-16 7 16,-6-3 9-16,3-15 21 0,-5-4 9 31,-2-1 16-31,-5-5 2 15,-2 4-13-15,-1 9-10 0,-6 5-18 16,0 14-12 0,0 6-14-16,-6 7-3 0,1 17-27 15,3-1-5 1,2 2-3-16,4-5-9 16,11-9 17-16,6-5 9 0,4-9 9 15,0-4 10-15,2-3 9 16,-5 2 2-16,-4-5 8 15,-4 3 3-15,-5-2 0 0,-9 5 0 16,0 2-11-16,-4-6-8 16,-4 6-24-16,4 6-17 0,4-1-7 15,2 1 4-15,3-4 23 16,4-2 15-16,4-8 12 16,3 0 4-16,7-5 9 31,-1 1 5-31,7 1 3 15,1-2-1-15,3 5-11 0,0 3-5 16,2-4-5-16,-1-2 1 16,3-2 2-16,-4-4 20 0,2 3 21 15,-4 0 8-15,-2 1 24 16,-11 0-5-16,-14-1 8 16,-8-2 1-1,-11 4-7-15,-9 2-4 0,-4 7-19 16,-1 2-10-16,7 15-27 15,2 5-14-15,13 17-15 16,7 3-3-16,8 7-1 16,16 1 0-16,20-4 2 15,10 0-5-15,7-12-58 16,5-3 3-16,-7-7-89 16,1-4-43-16,-5-9 447 0,-8-3-259 15</inkml:trace>
  <inkml:trace contextRef="#ctx0" brushRef="#br0" timeOffset="139905.49">10563 14739 541 0,'-10'8'144'0,"4"-5"184"0,-4-1-100 0,6-2-33 16,-4 1-30-16,3-1-45 0,-4 0-13 0,-3 5-12 0,-2 2 1 0,-11 13 4 16,-3 7-2-16,-9 15-13 15,4 10-11-15,5 15-29 16,7 8-17-16,1 20-22 15,6 0-6-15,12 2-8 16,5-7 0-16,13-30-49 16,6-11-21-16,13-22-73 15,6-7-58-15,8-16-146 16,1-6 193-16</inkml:trace>
  <inkml:trace contextRef="#ctx0" brushRef="#br0" timeOffset="140220.87">10769 15145 1078 0,'-23'-15'152'0,"5"4"147"0,-4 0-69 0,8 10-61 0,0 2-38 0,1 14-64 0,1 7-25 16,4 17-32-16,4 10-7 0,12 3-4 0,8 0-4 0,14-14 0 0,8-7-1 0,11-21 7 15,-2-10 10-15,-9-21 46 16,2-4 18-16,-22-8 32 16,1-2 10-16,-12 4-32 15,-14-6-13-15,-10 6-31 16,-10-2-18-16,-15 6-13 16,-4 0-1-1,-1 8-50-15,1 10-31 16,17 9-66-16,12 5-69 0,20 2-173 15,11-2 217-15</inkml:trace>
  <inkml:trace contextRef="#ctx0" brushRef="#br0" timeOffset="140489.39">11238 15099 1076 0,'1'0'179'0,"-1"0"188"0,2 0-37 0,-2 0-72 0,2 5-45 0,7-5-76 0,5 0-36 15,10 0-43-15,6 0-13 0,8 1-32 0,0-1 3 0,-1 0-81 0,-7 0-81 16,18 0 87-16</inkml:trace>
  <inkml:trace contextRef="#ctx0" brushRef="#br0" timeOffset="141065.01">12000 14883 1431 0,'-5'-7'138'0,"0"3"107"0,2-4-18 0,0 9-56 0,1 6-23 0,2 9-47 0,2 10-23 16,0 19-25-16,-1 7-17 0,-1 11-24 15,0 1-5-15,0-4-19 16,2 2-27-16,-1-9-69 16,6-2-41-16,-3-13-117 15,4-8-205-15,5-23 288 16</inkml:trace>
  <inkml:trace contextRef="#ctx0" brushRef="#br0" timeOffset="141407.54">12282 14806 1333 0,'-3'-2'188'0,"-3"8"134"0,-10 10-131 0,-5 5-37 0,-10 12-69 31,-4 5-18-31,2 12-41 0,0 8-14 16,19 1-18-16,6 2-5 16,24-10-7-16,12-2 0 15,13-21 2-15,5-9 3 0,0-13 9 16,-2-6 3-16,-14-12 7 16,-4-3 4-16,-14-5 25 15,-11 1 15-15,-6-5 14 16,-4 4 3-16,-12 4-22 15,2 2-15-15,-12 9-23 16,4 2-8-16,2 9-41 16,6 7-32-16,8 1-130 15,1 2-143-15,29-5 194 0</inkml:trace>
  <inkml:trace contextRef="#ctx0" brushRef="#br0" timeOffset="141585.78">12591 15343 1246 0,'18'11'229'0,"1"0"199"0,-7 7-256 0,-5 5-40 0,-7 4-100 0,-4 3-4 16,-8-1-73-16,-1 1-50 0,-3-4-185 0,-1 4 149 0</inkml:trace>
  <inkml:trace contextRef="#ctx0" brushRef="#br0" timeOffset="142082.68">12781 14779 1455 0,'-3'6'169'0,"-5"-6"132"0,4-2-35 0,4-1-83 0,4-1-42 0,8 0-63 0,1 3-21 0,11-4-18 0,-4 4-10 15,2 7-13-15,2 3-5 16,-12 9-5-16,-2 2 0 16,-9 9 0-16,-5-1-4 0,-7-3-10 15,0 5-7 1,-4-6-4-16,4-2 1 0,5-8 6 16,5-1 1-16,12-1 2 15,6-4 1-15,8 3 4 31,5-1 3-31,-3 2 5 0,-3 1 1 16,-5 1 3-16,-5 2 3 16,-6 1 2-16,-8-1 2 15,-10 8-3-15,-6-4-4 16,-7 4-19-16,-4-1-18 16,-5 0-41-16,2-9-35 15,4-3-59-15,3-8-21 0,16-3-132 16,0 0-196-16,18-6 310 15</inkml:trace>
  <inkml:trace contextRef="#ctx0" brushRef="#br0" timeOffset="142624.63">13325 14925 1493 0,'0'-19'151'0,"-3"-1"107"0,3-2-27 0,-2-3-48 0,1-1-27 0,-4 6-44 0,-1-1-12 0,-7 2-32 0,-3 7-13 0,-9 7-18 16,-7 5-10-16,-1 11-16 15,-1 2-6-15,7 4-9 16,3 4-4-16,16 4-8 16,8 2-3-16,16-2 4 15,4 0 1-15,12 2 8 16,0 1 2-16,1 1 3 16,-5-2 1-1,-3 1 0-15,-1-4-14 0,-8 4-32 16,0-1-12-16,-7 1-27 15,-7 4 15-15,-7 2 30 16,-8 1 14-16,-9-7 27 16,-1-2 7-16,-3-15 4 15,-1-10 10-15,4-15 20 16,-1-10 5-16,8-7 12 16,8-4-5-16,10-3-22 15,11 4-7-15,6 2-18 16,7 2-7-16,8 3-3 15,-1 1-2-15,8-3-18 16,1 1-30-16,2-4-129 16,4 2-121-16,-7 7 158 15</inkml:trace>
  <inkml:trace contextRef="#ctx0" brushRef="#br0" timeOffset="143051.85">13552 14818 1427 0,'-8'-6'160'0,"7"4"94"15,7 1-59-15,0-4-21 0,8 3-47 0,-2-2-25 0,6-1-40 0,-2 0-17 0,6 5-25 16,-3 3-6-1,-5 4-8-15,1 5-2 0,-9 1 2 16,-6 1 1-16,-10 3-9 16,-4 2-7-16,-1 2-6 0,-6 1-2 15,5-6 7-15,5 3 4 16,8-11-1-16,3 1-1 16,14 0 1-16,0 4 2 15,10-2 5 1,-5 2 4-16,3-1 7 15,0 3 2-15,-6-1 4 16,-2 1 1-16,-8 6-3 0,-6-2 0 16,-7 9-1-1,-8 4 0-15,-7 4-2 16,0-1-6-16,-6-4-33 16,3 1-30-16,-1-13-83 0,9-7-63 15,4-13 109-15</inkml:trace>
  <inkml:trace contextRef="#ctx0" brushRef="#br0" timeOffset="143341.13">13928 14495 1689 0,'4'1'118'0,"1"9"77"0,6 6-29 0,3 7-19 0,4 12-27 0,12 3-48 0,0 1-15 0,7 7-35 0,3 3-4 0,-2 1-6 16,0 9-8-16,-21-2-8 16,-9 2-10-16,-22 6-41 15,-16 3-28-15,-16 11-62 16,-6 11-46-16,-10 9-189 15,-4 18 218-15</inkml:trace>
  <inkml:trace contextRef="#ctx0" brushRef="#br0" timeOffset="148918.51">13787 10783 474 0,'-3'1'85'0,"0"1"91"0,-5-4 3 16,6-3-31-16,1-2-15 0,1-5-12 0,3 9 1 0,0 0 20 0,-3-6 3 16,3 1-21-16,-1 2-16 15,1-6-30-15,8 8-13 0,3-4-23 16,7 0-4-16,10 2-11 15,6-2-3-15,2 5-9 16,-3 1-3-16,-12 4-8 31,-7 7-3-31,-13-1 3 0,-4 9 1 16,-12 2-2-16,-3 6 0 16,-3 9-3-16,-5-3-5 0,-3 5-2 15,4 2 0 1,5-1 3-16,-2 0 2 15,11-4 2-15,2-1 0 0,11-7 2 16,1-4-2-16,16-9 20 16,2-5 6-16,2-7 6 0,1-3 2 15,3-7-20-15,5-3-22 16,3 1-87 0,1-2-78-16,2-1 86 0</inkml:trace>
  <inkml:trace contextRef="#ctx0" brushRef="#br0" timeOffset="149135.18">14382 10951 1485 0,'-8'11'128'0,"8"4"87"0,0-1-24 0,10 5-56 0,-10-4-38 0,0 11-67 16,3-1-16-16,-5 5-8 0,1 5-2 0,-7-2-29 0,3 1-46 0,-9-1-212 16,-2-6 172-16</inkml:trace>
  <inkml:trace contextRef="#ctx0" brushRef="#br0" timeOffset="149711.43">14526 10554 774 0,'1'1'108'0,"-1"-1"106"0,2 0-15 0,-1-1-23 16,1 1-26-1,-2 0-52-15,0 1-22 0,-6 10-31 0,-6 4-11 0,0 10-18 16,-1 0-2 0,4-1-6-16,1-1-3 0,8-5-3 15,0-4 6-15,9-3 10 16,7-1 8-16,5-9 16 15,5 1 5-15,9 1 16 16,0 0 12-16,-2 3-2 16,2 4-7-16,-7 1-14 15,-4 3-18-15,-12 2-9 16,-2 4-4-16,-16 2-15 0,-9 0-3 16,-8 7-11-16,-3 2-21 15,-2-1-52-15,0 0-37 16,4-1-104-16,-1-10-106 15,9-5 188-15</inkml:trace>
  <inkml:trace contextRef="#ctx0" brushRef="#br0" timeOffset="149910.85">14526 10603 1140 0,'14'-14'122'0,"1"-5"117"0,11 0-85 0,5-3-27 0,2 4-38 0,5 1-54 0,2 4-18 0,-4 10-84 16,0 0-123-16,-6 8 115 16</inkml:trace>
  <inkml:trace contextRef="#ctx0" brushRef="#br0" timeOffset="151867.1">15037 10625 364 0,'-5'-5'110'0,"2"4"89"0,0-1-26 15,-2 2-12-15,3 0-2 0,1-2-1 0,1 2-6 0,0 0-12 0,0 0-34 0,3-12-12 16,5 2-30-16,1 4-9 15,-2-3-4-15,2-1 2 16,0 1 11-16,3-2 0 0,3 1-8 16,1 1-12-16,1 4-27 15,2 3-7-15,-4 4-10 16,-3 1 0-16,1 10-2 16,-4 1-1-1,-6 3 1-15,1 4 1 0,-4 2 1 0,-4 3 2 16,-8 7-1-1,-2 3 1-15,-10 8-24 0,-1 2-15 16,-4 0-9-16,2-1-1 16,1-2 26-16,2-10 13 15,11-6 10 1,5-7-2-16,8-9-4 16,10-3 4-16,7-8 6 15,5-1 5-15,8-6 7 16,3-4-6-16,-3 0-5 15,5-1-5-15,-6 1-22 0,-3-2-51 16,4-1-175-16,-4 0-268 0,-3-2 282 16</inkml:trace>
  <inkml:trace contextRef="#ctx0" brushRef="#br0" timeOffset="152202.26">15349 10532 1071 0,'-9'-2'106'0,"5"1"69"0,1 1-17 0,6-2-34 0,7 0-28 0,7-1-26 15,7 0-3-15,14 3 3 0,0 0 6 0,-1-3-3 16,-3-2-1-16,-4-3-20 15,-4 4-11-15,-2 2-11 16,-5-1-8-16,-6 3-1 16,-6 3 0-16,-2 7-10 15,-3 7 0-15,-2 13-7 16,0 8-5-16,-3 17-3 16,-2 6 0-16,-3 12-25 15,6 3-42-15,-5 1-141 0,7 2 122 16</inkml:trace>
  <inkml:trace contextRef="#ctx0" brushRef="#br0" timeOffset="153849.21">16136 10715 862 0,'-20'-8'54'0,"-2"0"74"0,1 2 12 0,8-2 31 0,6 3-9 0,3-1-43 0,6-2-10 0,-2-5 2 16,3 4-6-16,0-4-5 15,0 1-13-15,4 0-39 16,-4-3-9-16,8-3-29 15,2-2-9-15,9-4-2 16,5-1 0-16,10-5 2 16,4 0 3-16,0-3 6 15,7 5 4-15,-7 2 4 16,1 3 2-16,-5 8 11 16,-1 3 4-16,-11 10-7 0,2 1-1 15,-6 2-16-15,-4 6-5 16,-1 0 0-16,3 5-1 0,-4-1-3 15,1 1 0 1,3 4-2-16,-2 0-1 0,-1 6 1 16,3 3 0-16,-3 0 0 15,1 2 1-15,5 0 0 32,4-2 0-32,7 0 0 0,-5-1-1 15,8-2 0-15,-2 0 0 16,2-1 0-16,2-1 0 15,-2 1-1-15,3 2 1 0,1-5-1 16,-1-1 1 0,9-6 0-16,-3-3 0 0,6-6 3 15,7-6 0-15,2-7 2 16,6-3 0-16,4-8 1 16,-2 6 1-16,-8-11 1 15,-5 2 0-15,-8 3 4 16,0-3 1-16,4 6 0 15,1 2 6-15,3 1-5 16,2 2-2-16,6-1-3 16,5 3-5-16,1 2 0 0,-4 6-1 0,-11-3 0 31,-2 6-2-31,-14 1 3 16,-4 0 0-16,-16 3 0 0,-7 0 5 15,-11-1-23 1,0-2-22-16,-2 6-49 0,-3 2-33 15,-1-3-55 1,3 1-32-16,3-3 116 0</inkml:trace>
  <inkml:trace contextRef="#ctx0" brushRef="#br0" timeOffset="154284.75">18228 10245 849 0,'8'-2'175'0,"0"1"133"0,-8-4-73 0,0 5-29 0,-6 0-66 0,1 3-31 0,-1-1-42 0,2-1-14 0,1 4-21 16,5 3-12-16,7 3 1 15,5 1-3-15,16 1 2 16,-4 0 1-16,4-5-3 0,1 3 4 16,-1-2-2-16,3 4-1 15,-4-2 2-15,-1 1 5 16,-9 1 2-16,-10 0 7 0,-5 2-2 15,-4 7-7-15,-10 8-8 16,-4 7-7-16,-5 8-7 16,-5 4-2-16,-2 2-30 15,-3-1-23 1,-2 1-78 0,9-2-55-16,-15 3 100 0</inkml:trace>
  <inkml:trace contextRef="#ctx0" brushRef="#br0" timeOffset="157567.9">17510 11011 477 0,'-14'2'43'0,"3"-1"75"0,2 1-10 16,1 0 20-16,3-2 14 0,-4 1-9 0,-1 4-4 0,-3-2-23 0,1 3-15 15,-1 2-32-15,-1 2-17 16,3-6-11-16,3-2 7 15,8-4 7-15,3-4 1 16,13-5 6-16,8-2-9 16,2 2 7-16,1 0-1 0,-1 7-13 15,-3-3-3-15,-9 6-20 16,1 1-3-16,-9 3-4 16,-8 3-2-16,-7 4-4 15,-10-1-7-15,-6 10-16 16,-2-2-5-16,-5 9-8 15,1 0 1-15,7 6 13 16,2-4 4-16,8 4 12 0,4-2 6 16,9-11 1-1,2 1 0-15,12-9 5 16,7-3 2-16,9 0-1 16,2-8 1-16,6-1-3 15,-3-7-20-15,-7-3-130 16,0-2-181-16,-2-1 178 15</inkml:trace>
  <inkml:trace contextRef="#ctx0" brushRef="#br0" timeOffset="157764.98">17703 11245 710 0,'5'14'159'0,"-1"2"234"0,7-5-166 0,2 0-43 0,-4 3-49 0,-4 0-90 0,-5 2-28 0,0 3-23 16,-5 0-36-16,-1 1-172 16,3 2 140-16</inkml:trace>
  <inkml:trace contextRef="#ctx0" brushRef="#br0" timeOffset="158069.82">17801 11030 1117 0,'0'-1'136'0,"0"1"133"0,3 0-73 0,1 3-35 0,1 3-33 0,-2 5-41 0,7-1-19 0,-5 2-19 0,-1 4-13 15,3-2-20 1,0 0-6-16,5 0-6 15,2 5-1-15,2 2-2 16,4 1-1-16,1 3 0 0,1-4 1 0,-3 2 1 16,-2-1 0-16,-11-4 1 15,1-2 0-15,-9-1 3 16,-4-2-16-16,-7 1-81 16,-3 0-60-16,-6-1-270 15,5-4 237-15</inkml:trace>
  <inkml:trace contextRef="#ctx0" brushRef="#br0" timeOffset="158247.42">17891 10965 1401 0,'-8'-1'172'16,"1"-1"93"-16,1 1-87 0,11-6-44 0,7-4-83 0,7-1-29 0,13-4-22 0,-4 0-1 0,7 4-64 16,-2 1-68-16,7 6 74 0</inkml:trace>
  <inkml:trace contextRef="#ctx0" brushRef="#br0" timeOffset="158669.6">18159 11033 1134 0,'0'0'126'0,"12"0"113"0,1-3-10 0,3-2-22 0,-2 2-20 0,-5-3-62 0,4 3-30 0,-4 3-51 16,-2 1-21 0,4 7-17-16,3-1-4 0,5 7-3 15,-2 2-2-15,-4 6 0 16,-8 1-2-16,-2 7-9 16,-8 3-14-16,-9 5-24 15,1-2-8-15,-14-2 1 16,2 0 15-16,-2-5 26 15,5-3 10-15,11-7 8 16,5-6-1 0,15-5-1-16,7-2-1 0,8-4 3 15,1 1 0-15,-3-5 0 16,2-1-13-16,-7-8-99 16,4 2-65-16,-1-5 85 15</inkml:trace>
  <inkml:trace contextRef="#ctx0" brushRef="#br0" timeOffset="158970.01">18457 11071 966 0,'-3'0'131'0,"3"-1"114"0,0-1-59 0,3-1-24 0,6 1-32 0,6-4-32 0,0 1-5 16,7 2-35-16,-3-2-11 16,2 5-22-16,1 0-12 15,-6 5-5-15,-1 1-3 16,-5 7-2-16,-8 1-1 0,-6 7-1 16,-7 4 0-16,-3 2-22 15,-5 4-18-15,2 4-37 16,3 0-35-16,6-4-100 15,3 1-120-15,5-7 184 16</inkml:trace>
  <inkml:trace contextRef="#ctx0" brushRef="#br0" timeOffset="159999.9">17184 10913 448 0,'0'2'112'0,"-3"-2"139"0,-2 0-15 0,3 2-6 0,-1-2-16 0,-2 3-49 0,2-2-18 0,-2 1-37 16,5-2-16-16,0 0-12 16,0 1-6-16,8-8-18 15,0 0-3-15,13-4-18 16,-2-3-6-16,11 6-2 16,0 0-3-16,0 0-7 15,0 8-3-15,-10 0-7 0,2 5-5 0,-6 3-1 31,3 3-2-31,-3 2-1 16,-1 2 0-16,-2 3 1 16,0-1 0-16,-7-3 3 15,-6 2 1-15,-8-2 1 16,-6 0 2-16,-10 5-2 0,-1-4-2 16,-7 7-3-1,-1-3-3-15,-1 4-4 16,4 2-2-16,1 1-1 0,6 1 1 15,8-4 3-15,6 2 1 16,9-9 1-16,0-3 1 0,3-8 2 16,5-1 2-16,-5-4 3 15,3-4 1-15,-4 4 1 16,-2-2 0-16,0 2-2 16,0 0-1-16,0 0-4 15,2 0 2 1,4 5 0-16,5-2 4 15,8-3 9-15,1 0 6 0,10-3 12 16,0-4 6 0,10-2 6-16,2 1-4 0,4-3-9 15,-6 5-9-15,-7 4-7 16,-3 2-4-16,-8 6-2 16,-8 2-2-16,-1 0-7 15,-6 2 1-15,1 1-3 16,2 1-4-16,-5 3-22 15,-5-4-26-15,-2-5-72 16,5 5-47-16,-9-11-201 16,-2-2 209-16</inkml:trace>
  <inkml:trace contextRef="#ctx0" brushRef="#br0" timeOffset="182603.37">707 11077 654 0,'-9'7'140'0,"6"-1"108"0,0-6-30 0,-7-3-14 15,13-2-8-15,-3 2-17 16,8 5-34-16,6 7-17 0,-14 13-51 0,10 7-15 0,-4 16-30 16,4 10-15-16,2 5-11 15,-4 5 0-15,2 4-3 16,1-2 0-16,0 5 0 16,-3-6 0-16,-5-6 0 15,-2-3 1-15,-1-16-78 16,0-6-55-16,0-23-210 15,0-16 176-15</inkml:trace>
  <inkml:trace contextRef="#ctx0" brushRef="#br0" timeOffset="182836.84">602 11219 836 0,'-37'-26'179'0,"7"-6"204"0,12 2-231 15,11-5-9-15,14-4-22 0,13-5 12 0,19-4 2 0,6 6-10 0,7-4-24 0,0 5-16 0,-3 10-38 16,-5 1-10-16,-8 9-14 0,0 2-9 0,-4 3-3 0,-2 2 4 0,-2 5-66 0,2 3-60 0,-1-4-190 15,-4 10 159-15</inkml:trace>
  <inkml:trace contextRef="#ctx0" brushRef="#br0" timeOffset="183477.28">819 11361 1769 0,'0'-1'56'0,"16"-21"-3"0,11-16 29 0,12-14-21 0,2-2-29 16,-1 2-24-16,-2 5 11 0,-4 9-103 0,4 10-74 0,-5 12-148 0,-3 5-74 0,-3 11 81 15,-2 3 75-15,-9 6 204 0,5 7 104 0,-7 9 104 0,-3 10 29 0,-6 8-25 0,-2 4-43 16,5 5-80-16,4 2-31 16,1-7-31-16,4-1-2 0,-2-10-1 15,-4-5 1 1,-2-8 4-16,-9-5 14 0,-8-5 37 16,-1-8 15-16,-13-7 18 15,4-9-7-15,-2-9-29 16,2-9-13-16,12-10-17 15,9-5-6 1,16-8-1-16,10 0 3 0,5 3 9 16,3 9 1-16,-3 9-8 15,-1 10-7-15,-6 10-13 16,-5 11-1-16,-9 14-1 16,-4 9 1-16,-2 16 0 15,-4 4 0-15,3 10-3 16,1-1-1-16,8-1-2 15,6-7 0-15,4-16-1 0,3-3 1 16,6-20 2-16,-4-5 0 0,3-19 5 16,-5-8 2-16,-6-10 3 15,-4-4-2 1,-15-10 34-16,-3 1 0 0,-16 1 2 31,-9 1 3-31,-13 12-37 0,-3 3-8 0,-5 17-67 16,3 5-44-1,9 14-136-15,8 10-90 0,23-2 187 16</inkml:trace>
  <inkml:trace contextRef="#ctx0" brushRef="#br0" timeOffset="183936.29">2042 11090 802 0,'27'30'128'0,"-2"5"124"0,-1 1-56 0,-13-3-63 0,-8 2-40 0,-3-12-57 0,-8-8-10 16,3-14-11-16,2-5-4 16,5-22-8-1,7-8-3-15,7-9 0 0,0-6 5 16,7 10 27 0,0 2 7-16,-5 20 2 0,5 6-4 0,-6 19-25 15,3 12-6-15,-5 17-2 31,0 1 1-31,4 4-4 0,0-4-1 16,8-11-4 0,6-8-1-16,5-19 3 0,5-7 2 15,-2-10 2-15,-3-3 22 16,-10-9 47-16,-8-1 21 0,-7-17 22 16,-10-7-12-1,-8-21-31-15,-6-11-20 0,-14-11 6 16,-2-6 3-1,-3-4-3-15,2 11 2 16,12 33-14-16,10 18-11 16,7 50-13-16,3 22-4 0,8 27-14 15,1 13-2-15,7 17 0 0,1 0-1 16,6 5-46-16,4 1-52 16,-10-4-80-1,9 0 80-15</inkml:trace>
  <inkml:trace contextRef="#ctx0" brushRef="#br0" timeOffset="184103.12">2553 10773 1415 0,'11'-11'173'0,"3"3"196"0,7 0-269 0,7 7-34 0,1-1-39 0,9-6-19 0,-1 2 12 0,8-5-137 0,5 0 92 16</inkml:trace>
  <inkml:trace contextRef="#ctx0" brushRef="#br0" timeOffset="185005.65">3159 11081 795 0,'11'-2'88'0,"3"0"79"0,2 1 10 0,8 2-8 0,6 3-33 0,4 5-52 0,7-4-20 0,5-5-10 0,-6-3 6 16,-1-12 8-1,-6-7 4-15,-1-4 4 0,-4-1-3 16,-9 0-1-16,-8 2 3 0,-14 4-7 16,-7 4-1-16,-13 9-29 15,-9 3-12 1,-3 16-17-16,-6 7-11 0,-1 23-2 16,4 9-4-16,10 15-1 15,6 4-1-15,26-4-1 16,12-12 2-16,22-15 0 15,1-11 1-15,13-14 5 16,-1-10 1 0,1-8 3-16,0-7 1 0,-3-3 2 15,-5-5 2 1,2 2 4-16,-5 4 0 0,-6 3 1 16,-7 8-2-16,-14 5-2 15,-11 1 1-15,-3 8-2 16,-3-5 1-16,-2 0-4 15,5-4-2-15,0-4-2 16,5-4-2-16,11-2-1 16,4-3 1-16,10 3 0 0,8 2-2 15,11 6 0 1,3 0 3-16,5 3-46 16,3-1-37-16,0-7-53 0,-3-4-2 0,4-7 48 15,-1-5 38-15,5-6 56 16,0-2-5-16,-10-8 50 15,-6 1 28 1,-21 0 53-16,-11 4 35 0,-21 4 0 16,-17 3-17-1,-28 12-49-15,-9 13-29 16,-7 27-59-16,2 25-13 16,21 25-12-16,5 10 0 0,25-10-40 15,12-19-11-15,22-23-3 16,12-16 0-16,22-22 47 0,4-13 11 15,3-12 41 1,-7-10 23-16,-18-9 27 16,-11-2 19-16,-21-14-16 15,1-7-15-15,-15-13-22 16,-6-9-11-16,-16-13-17 16,-5-9-6-16,2 8-10 0,14 15-2 15,19 39-6-15,9 30-2 16,9 44 2-16,4 24 0 15,2 36 1-15,-1 11 2 16,-2 33 1 0,-4 9-3-16,-1 29-114 15,-10 11 420-15,0-6-255 16</inkml:trace>
  <inkml:trace contextRef="#ctx0" brushRef="#br0" timeOffset="186735.83">755 12383 996 0,'-2'-3'156'0,"-6"1"-63"0,7-4 173 0,-6-2-174 0,7-3-19 0,0-3-7 0,5 1-40 0,-2-1-3 0,-1 2-7 0,-1 1-8 0,4 4-4 0,0-1-64 16,4 5 43-16</inkml:trace>
  <inkml:trace contextRef="#ctx0" brushRef="#br0" timeOffset="186921.33">674 12713 1650 0,'-6'5'99'0,"-5"-5"14"0,5-8-11 0,-2-2-78 0,0-4-9 0,8 0-10 0,0 1-3 0,8-4-114 16,4 4-96-16,3 1 115 15</inkml:trace>
  <inkml:trace contextRef="#ctx0" brushRef="#br0" timeOffset="188337.23">1438 12244 749 0,'-3'4'163'0,"-5"3"153"0,-5 1-27 0,-6 2-87 0,-6-1-41 0,-11-2-61 0,-2 0-22 0,-6 3-39 0,3 4-4 16,0 7-17-16,1 10-9 0,5 12-9 15,7 6-4 1,14 14-4-16,6 0 0 16,17-3-4-16,12-3 0 15,12-20 1 1,13-4-30-16,9-17-69 0,10-6-26 16,10-7-76-16,-2-6 9 0,-5-10 29 15,-3-4 23-15,-15-5 79 16,-1-10 26-1,-8-3 75-15,-5-4 40 16,-12-2 73-16,-5 2 37 16,-13 2 38-16,-9 1-8 15,-14 9-51-15,-7 7-34 16,-8 17-67-16,-4 10-26 16,0 25-27-16,-2 6-6 15,11 12-5-15,0 2-2 0,15-4-2 16,13-9-2-16,12-17 0 15,12-12 2-15,8-10 6 16,-3-8 3-16,-1-10 3 16,-1-4 1-16,-4-8 2 15,-1 0 0-15,-2 5 4 0,-4 6 1 16,-12 7 6-16,-2 12 1 16,-8 4-3-16,-1 17-3 15,-3 10-9-15,1 7-1 16,8 5-3-16,8-4 0 15,6-7-3-15,8-9 0 16,8-16 1 0,9-6 0-16,7-7 14 15,0-18 7-15,0-1 13 16,-16-3 5-16,3 3-3 0,-6 4-2 16,-5 15-9-1,-8 6 0-15,-3 19-10 0,-3 14-2 16,-8 20 0-16,6 10-7 15,-8 15-40-15,-7 8-29 16,1 1-46-16,5-2 0 16,-7-14 43-16,6-17 29 15,-3-27 49-15,0-15 10 0,-1-27 22 16,5-17 13-16,-10-33 18 16,8-17-2-16,-6-33-11 15,-3-8-9 1,27-9 0-16,-4 2 7 0,26 28 3 15,10 15-3-15,-5 40-18 0,2 17-12 16,-7 27-15 0,-6 6-1-16,-4 19 5 15,-6 5 3-15,-10 9 2 16,-2 5-4-16,-12 8-7 16,-3 1 0-16,-5-4-18 15,-7-5-26-15,4-9-77 16,-4-16-46-16,5-7-166 15,9-11 180-15</inkml:trace>
  <inkml:trace contextRef="#ctx0" brushRef="#br0" timeOffset="188537.22">2550 11814 1364 0,'27'-3'161'0,"-2"4"103"0,-11 18-100 0,0 11-46 0,-7 22-45 16,-1 11-13-16,-3 18-30 0,-3 6-10 0,2 13-33 15,-2 3-38 1,-3-7-130-16,6 2 109 16</inkml:trace>
  <inkml:trace contextRef="#ctx0" brushRef="#br0" timeOffset="189313.8">2490 12465 1390 0,'10'-3'121'0,"-1"-5"130"0,7 3-143 0,1-4 28 0,5 0-22 0,3-7-30 0,9-2-21 0,8-5-32 15,-1 2-16 1,3 5-7-16,-9 2-2 0,-7 13-3 0,-4 1 5 31,-11 15 2-31,-2 8 0 16,-10 13 0-16,-1 3-2 16,-1 9-6-16,-1 0-1 15,1 0-2-15,2-10-3 16,9-19-2-16,5-7 0 0,8-15 0 15,5-8 2-15,0-13 6 16,1-2-1-16,-4-6 22 16,0 5 9-16,-1 4 10 15,-5 7 3-15,-2 11-19 16,-4 10-10-16,-7 12-14 16,4 7-2-16,-1 12-3 15,-3 2-1-15,5 1 3 16,4-4 0-16,-3-7 1 15,-1-4 1-15,-4-11 2 0,0-4 1 16,-7-10 3-16,0-7 2 16,0-8-1-16,0-1-2 0,2-9-2 31,1-1-3-31,5-2-1 16,5 0-1-16,9 9-2 15,3-4-1-15,5 11-1 16,8 4 1-16,1 4 0 0,-2-1 2 15,5 1 1-15,-6-1-2 0,9 0 1 16,0-7 0-16,-5-8 1 16,1 2 2-16,-5-4 3 15,2-1 1 1,-13 0 3-16,-3-1-8 0,-14 0 51 16,-8 3 9-16,-12 1 13 15,-11 6 9-15,-11 10-37 16,-6 10-6-16,-5 21-21 15,2 19-2-15,7 26-16 16,7 6-6-16,20-1-1 16,10-7-3-16,22-22-4 15,6-15 0-15,20-23 4 16,11-9 4-16,7-15 3 16,7-8 5-16,-8-7-65 0,-1-6-30 15,-15-10 48 1</inkml:trace>
  <inkml:trace contextRef="#ctx0" brushRef="#br0" timeOffset="191316.61">5131 11707 1222 0,'0'17'137'0,"-2"10"119"0,-1 4 9 0,2 20-64 0,1 7-35 0,0 13-89 0,6 6-34 0,-1 5-37 16,6 4-7 0,-2 2-6-16,-2-3-32 0,4 0-101 15,-2-3-63 1,-4-11 92-16</inkml:trace>
  <inkml:trace contextRef="#ctx0" brushRef="#br0" timeOffset="191902.48">4905 12270 1515 0,'11'-29'112'0,"10"-1"66"0,-1-1 31 0,12-4-48 0,1-3-10 0,5-4-44 0,8-7-17 0,1 1-30 16,8 4-13-16,5 6-18 15,0 8-6-15,-9 15-7 0,-6 8-4 32,-21 20-2-32,-3 15-3 0,-9 20-1 15,-9 4 1-15,-1 14-4 16,-5 0-2-16,0 7-6 15,-7-9-2-15,4-7-1 16,-2-6 3-16,3-20 4 16,5-12-1-16,3-17 0 15,2-9-2-15,6-15 0 16,0-6 1-16,7 1-1 16,2 0 1-16,7 16-2 0,3 11-1 15,0 16 3-15,0 14-2 16,3 3 2-16,2-1 0 15,10-12 0 1,0-9 1-16,11-14 3 0,-2-8 1 16,3-14 6-1,-10-5 7-15,-12-5 10 0,-19-3 7 0,-26 2 11 16,-6 3-1 0,-20 12-13-16,0 10-5 15,4 21-17-15,-2 15-7 16,19 22-4-16,12 10-2 15,19 1-3-15,14-4-2 16,28-19 1-16,7-13-1 0,3-19-32 16,3-6-40-1,-13-18-110-15,-11-4-223 0,1-13 242 16</inkml:trace>
  <inkml:trace contextRef="#ctx0" brushRef="#br0" timeOffset="192517.54">1435 13774 1221 0,'-10'-5'143'16,"-6"-4"140"-16,4 3-154 0,-1 6-9 0,-14 4-48 0,5 9-17 0,-11 8-42 0,3 2-10 0,5 10-4 0,3 0-3 0,17 1-5 15,5 0-2-15,22-9-4 16,11-2 2-16,15-8 12 16,8-2 9-16,-5-10 20 15,-2 2 12-15,-2 4 8 16,-17 2 1-16,-6 8 3 15,-16 6-6-15,-24 10-5 16,-3 5-6-16,-22 8-15 16,-8-3-25-16,-3 0-89 15,-2-5-56-15,9-15-194 16,10-12 186-16</inkml:trace>
  <inkml:trace contextRef="#ctx0" brushRef="#br0" timeOffset="192716.64">1644 13913 1079 0,'18'16'162'16,"1"11"140"-16,-5 7-71 0,8 9-82 0,-1 4-47 0,5-4-52 0,6-4-24 0,-2-7-24 0,6-10-1 0,4-16-2 15,-1-6-5-15,2-22-101 16,-1-10-80-16,-11-42 100 15</inkml:trace>
  <inkml:trace contextRef="#ctx0" brushRef="#br0" timeOffset="192848.93">1679 13545 1794 0,'-14'8'59'0,"5"-4"-37"0,5-8-22 0,9-16-121 0,8-4-90 0,12-17 111 0</inkml:trace>
  <inkml:trace contextRef="#ctx0" brushRef="#br0" timeOffset="192987.55">2029 13279 1128 0,'16'36'172'0,"-3"13"156"15,-1 5-47-15,-7 17-80 0,-2 12-50 0,-3 9-75 0,2 4-35 0,-2-5-80 0,3-4-53 0,8-10-177 16,0 1 150-16</inkml:trace>
  <inkml:trace contextRef="#ctx0" brushRef="#br0" timeOffset="193868.52">1979 13924 1046 0,'36'-46'175'0,"-6"1"216"0,10 0-196 0,-4 11 2 0,-9 2-43 0,6 10-47 0,-5 5-33 0,-3 6-47 0,1 7-12 0,-1 6-8 0,-3 9-2 15,-6 6 0 1,-2 7-1-16,-1 11-2 0,-4-2-1 15,2 6-1-15,0-1-2 16,7-5-1-16,-1-7 0 16,7-14 0-16,1-7 0 15,2-10 3-15,6-9 3 0,-5-13 3 32,-4-3 1-32,-5 3 5 0,-7 8 8 15,-2 10 19-15,-5 9 4 16,-5 21-6-16,0 7-9 15,6 13-17-15,-1 8-7 0,14 3-4 16,1-10-18 0,15-7-64-16,3-13-40 0,4-22-94 15,4-11-22 1,0-22-20-16,-1-6 29 0,-5-13 99 16,-2 1 39-16,-13-3 124 15,-6 2 54-15,-13 4 79 16,-6 0 30-16,-20 7 8 15,-1 11-16-15,-9 18-45 0,-1 12-25 16,-2 23-58-16,1 7-28 16,8 16-36-16,12-2-10 15,13-6 0-15,10-6-1 16,8-20 2 0,5-6 1-16,1-12 9 15,4-6 3-15,-6-15 11 16,1-5 8-16,0-7 17 15,-5 1 10-15,-2 6 8 0,-4 6-5 16,-10 16-11-16,0 10-10 16,-3 17-17-16,0 13-3 15,6 18-10 1,0 2-3-16,13 1-2 0,8-6-3 16,3-15 5-16,8-6-1 0,1-19 6 15,-2-7 1 1,1-12 3-16,-8-10 3 0,-4-17 5 15,-5-14 5-15,-8-19 12 16,-1-13 7-16,-10-18 20 16,6-7 4-16,-5 1 14 15,-3 10 6-15,0 35-15 16,0 22-2-16,-2 28-25 0,-3 16-18 0,5 19-18 31,4 19-7-31,0 27-8 16,6 12 1-16,1 13-9 15,-10 3-23-15,12-2-76 16,-2 2-63-16,10-14 93 16</inkml:trace>
  <inkml:trace contextRef="#ctx0" brushRef="#br0" timeOffset="194115.54">3433 13656 1273 0,'5'-29'188'0,"11"7"229"0,-2-6-208 0,15 11-10 0,-10-2-30 0,-4 0-38 0,11 9-31 0,-1 1-48 0,-2 6-17 0,4 6-18 0,0 3-5 16,-3 13-6-1,1 6 1-15,-9 13 1 16,-2 0-1-16,-5 1-17 15,-4 3-28-15,5-9-80 16,1-11-68-16,4-16-261 16,8-12 257-16</inkml:trace>
  <inkml:trace contextRef="#ctx0" brushRef="#br0" timeOffset="194274.07">3661 13326 1412 0,'-4'3'-180'0,"6"-6"104"0</inkml:trace>
  <inkml:trace contextRef="#ctx0" brushRef="#br0" timeOffset="194761.06">3989 13534 1228 0,'-8'49'69'16,"6"-1"27"-16,10-11-8 15,5-3-1-15,14-15-19 16,1-8-12-16,7-18 3 16,-12-8 15-16,11-8 36 15,-6 0 14-15,-6-1 0 0,2 2-4 16,-23 2-9-16,-13-1-10 15,-14 4-32-15,-8-1-18 16,-12 14-31-16,0 0-10 16,-3 11-14-1,7 7-4-15,16 3-5 0,4-3-6 0,32-4-7 16,15-8-1-16,26-10 4 31,9-3 8-31,-1-2 9 0,1 4 2 16,-11 10 2-1,-8 9 0-15,-6 8 2 0,-5 8 1 16,-9 5-1-16,-6-1-32 16,-8-1-9-16,-4-1-3 15,-6-11 5-15,-2-2 34 0,5-15 7 16,-3-2 3-16,3-15 12 16,3-7 10-16,9-6 32 15,4 0 19-15,10 6 14 16,7 4-1-16,9 1-28 15,4 8-16-15,0 8-26 0,-2 6-10 16,-16 14-9-16,-7 2-41 16,-10 5-102-16,-10 3 237 15,-1 3-124-15</inkml:trace>
  <inkml:trace contextRef="#ctx0" brushRef="#br0" timeOffset="196049.91">5461 13426 668 0,'3'0'173'0,"-6"0"215"0,3-4-118 0,-2 6-72 0,-3 0-41 0,5 13-75 0,4 9-33 0,-3 14-39 0,7 6-4 15,-5 11-6-15,5-1 0 16,6-5-2-16,2-10-3 16,9-18-2-16,0-12 0 15,1-18 4-15,1-10 7 0,-4-16 21 16,1-4 21-16,-8-2 30 15,-1 1 7-15,-4 15-5 16,1 3-22-16,-3 22-31 16,0 9-13-16,12 18-12 15,4 11 1-15,8 0-2 0,7-5 0 16,7-12-1-16,10-9 1 16,-2-12 2-16,-8-5 5 31,-13-7 12-31,-14-6 6 0,-20-2 8 15,0-4 2-15,-24-10-9 16,-2-3-5-16,-9-10-11 16,3-2-7-16,12 8-4 15,15 5-7-15,11 9 8 16,13 5 1-16,8 12 4 0,5 6 5 16,4 13-1-16,-1 5 4 15,-5 7 5-15,3 4 2 16,-8 8 0-16,-8-6 2 15,-2 9-4-15,-6 4 0 16,-6-2-2-16,4-1-5 16,-6-7-5-16,-1-3-3 0,6-8-8 15,5-5-4-15,8-12-30 16,2-5-31-16,6-16-83 0,1-3-88 16,-4-13 132-16</inkml:trace>
  <inkml:trace contextRef="#ctx0" brushRef="#br0" timeOffset="196181.26">6038 13017 1051 0,'-27'-12'38'16,"7"-1"-3"-16</inkml:trace>
  <inkml:trace contextRef="#ctx0" brushRef="#br0" timeOffset="196356.94">6489 12725 1949 0,'2'68'139'0,"-2"0"42"16,-5 19-14-1,0-5-104-15,-3 3-24 16,4-1-31-16,1-1-4 15,1-4-78-15,-1-2-64 0,3-3 76 16</inkml:trace>
  <inkml:trace contextRef="#ctx0" brushRef="#br0" timeOffset="196763.72">6404 13361 1572 0,'11'-46'134'0,"5"-11"99"0,4-1-58 0,7-13-5 0,3-5-22 0,8 1-23 0,9 4-31 0,1 11-44 0,-3 14-18 0,-4 26-20 16,-4 10-9-1,-12 26-1-15,-1 12 2 16,-13 21-21-16,-5 10-23 15,-6 10-35-15,-5 3-14 16,-4 1 4-16,-4-2 22 16,-1-11 34-16,5-14 14 15,5-23 20-15,4-20 1 0,-3 5 19 16,3-20 8-16,8-12 8 16,2-3 12-16,5 0 6 15,4 2-7-15,0 11-12 16,6 3-13-16,4 13-26 15,4 7-2-15,-3 10 1 16,-3 8-10-16,1 6-51 16,-3 2-55-16,-1-7-238 0,4-11 209 0</inkml:trace>
  <inkml:trace contextRef="#ctx0" brushRef="#br0" timeOffset="197589.17">1551 15236 741 0,'-7'13'115'0,"3"-2"172"0,4-11-180 16,0 0 30-16,5-13 17 0,0-6 9 0,0-11-5 0,2-4 2 0,-3-9-14 15,-1-3-16 1,-3 2-36-1,-5 3-26-15,-8 6-24 16,-1 12-6-16,-8 15-13 16,0 8-4-16,-5 16-24 15,-1 14-11-15,4 20-28 0,5 10-12 16,11 8-2 0,8 0 3-16,13-13 25 15,9-13 12-15,8-21 11 16,0-15 2-16,2-18 6 0,-6-15 9 0,-7-14 14 15,-1-10 7 1,-3-4 21-16,-5 1 4 0,-4 13 10 16,-1 13-2-16,-5 26 1 15,-6-1-13-15,2 32-24 16,-2 13-7-16,6 21-25 16,3 11-2-16,7 1-3 15,4-6-36-15,11-9-69 16,5-14-53-1,11-21-171-15,10-8 189 16</inkml:trace>
  <inkml:trace contextRef="#ctx0" brushRef="#br0" timeOffset="197829.89">2660 14670 1431 0,'-11'9'283'0,"7"12"336"0,-4 26-388 0,1 2-8 0,-4 20-105 0,-9 6-29 0,-1-4-60 16,-2 11-15-16,1 1-12 16,6 2-15-16,11-1-65 15,2-4-41-15,19-21-131 16,0-7-133-16,-2-21 221 15</inkml:trace>
  <inkml:trace contextRef="#ctx0" brushRef="#br0" timeOffset="198263.49">3006 14632 1714 0,'2'13'155'0,"-2"13"106"0,-4 3 1 0,-8 15-77 0,-1-1-33 0,-12 7-78 0,0 1-28 0,-1 2-26 0,-2 2-8 0,1-6-3 0,7 0-5 15,7-11-9-15,10-5-5 16,11-8-5-16,4-4 0 16,6-7 2-1,4 2 3-15,0-7 3 16,6 1 0-16,1-10-8 15,-2 0-41-15,4-14-38 16,4-10-38-16,3-14-66 0,0-1-25 16,-2-6-92-1,-6 1 3-15,-8 5 68 16,-10 4 63-16,-10 12 236 16,-2 19 108-16,-2 1 97 0,-4 16 44 15,-3 15-26-15,-2 8-35 16,-4 5-57-16,0 7-42 15,7 2-76-15,-2 1-33 16,9 2-33-16,-2-1 0 16,3-7-19-16,3 0-34 15,8-20-99-15,3-4-114 16,2-16 140-16</inkml:trace>
  <inkml:trace contextRef="#ctx0" brushRef="#br0" timeOffset="198713.48">3501 14443 1689 0,'13'-5'177'0,"-11"5"141"0,-1 6-72 0,-1 28-65 0,-1 10-39 0,2 30-61 0,-1 13-19 0,0 10-34 16,0 4-11-16,2-11-14 15,4-6-3-15,0-15-30 16,5-6-2-16,0-16-1 16,-6-10 3-16,-2-23 28 0,-3-8 1 15,-4-17-3-15,0-9-2 16,-2-21 3-16,6-8 4 16,14 3 19-1,7 4 9-15,9 13 4 16,0 5 0-16,-2 12-11 15,-1 6-7-15,0 10-6 0,1 7 0 16,-9 7 2 0,-5 5 1-16,-11 7 2 0,-4 5 2 15,-13 4 1-15,-10 2-1 16,-6 2-5-16,-5 0-3 16,2-17-6-16,2-5-3 15,4-21-16-15,6-11-7 0,6-30-59 16,3-8-42-16,16-14-71 15,11 0 89 1</inkml:trace>
  <inkml:trace contextRef="#ctx0" brushRef="#br0" timeOffset="200325.2">4554 14735 1302 0,'-2'1'184'0,"2"-1"-58"0,-3-5 162 0,8 20-131 15,-2 2-3-15,1 18-46 0,4 17-34 0,-8-2-38 0,0 9-18 0,0-1-11 0,0-5-3 0,-1-10-3 16,-1-11-2-16,5-13-10 16,-3-18-5-16,-3-9 1 15,-2-17 0-15,5-24 6 16,8-5 5-16,16-10 19 15,4-1 13-15,9 4 16 0,-1 7 1 16,-6 18-16-16,0 11-12 0,-5 21-11 16,0 8-1-1,-3 25 3-15,-4 11 0 16,2 21-10-16,-4 10-23 0,-3-3-40 16,3 0-21-16,-1-19-62 0,-1-14-31 15,4-26-42-15,6-17 8 31,2-27 64-31,1-10 51 16,3-18 79-16,0-10 7 0,-5-3 49 16,-4 7 36-16,-9 12 75 15,0 16 42-15,-11 27 21 16,-4 14-29-16,-2 24-75 16,-6 10-35-16,3 11-66 15,5 5-4-15,5 2-3 16,7 0-2-16,7-12-3 15,9-9-2-15,10-18 0 16,6-12 1-16,1-10 5 0,3-7 2 16,-14-9 14-16,1-4 5 15,-5-7 19-15,-5 1 6 16,-2-4 12-16,-7 0 9 16,-5 4 15-16,-5 3 6 15,-3 18-6-15,0 11-11 16,-8 6-37-1,8 15-14-15,-3 18-18 16,1 10-5-16,4 7-12 16,-2 1-8-16,8-8-4 0,-2-7-1 15,5-19 12-15,5-7 9 16,-4-18 8-16,4-14 1 0,-3-12 5 16,-4-9 0-1,2 4 10-15,0-2-2 16,0 7 2-16,-3 10-1 15,0 9-13-15,-3 7 0 16,1 13-1-16,-4 3-3 0,-1 11-6 16,3 5-7-16,2-5-6 15,0 1-1-15,4-13 4 16,-1-7 5-16,2-9 9 16,-1-13 4-16,7-2 2 15,-1-5 3-15,-2 0 5 0,2 3-1 0,-4 4 1 31,-2 9 0-31,-2 2-7 16,-4 8 0-16,0 8-3 16,3-1-2-16,3 5-1 15,-1-1-2-15,6 5-1 0,0-2 0 16,1 0 1 0,-2 2 2-16,7-3 2 15,1 3 2-15,3-4-1 16,5 1 1-16,3-2-1 0,2-5 0 15,-3-6-2-15,1-5 1 16,-10-20 0-16,-5-6 0 0,5-17 1 16,1-8 1-1,0-14 1-15,1-7 14 0,-5-8 24 16,-1 1 11-16,2 2 13 16,1 10-6-1,-9 23-9-15,-1 14-9 16,-10 35-9-16,-2 20-3 15,-7 31-14-15,-5 15-3 16,-7 26-7-16,2 10-4 16,-2 5-15-16,3-4-16 15,3-16-31-15,4-12-13 0,7-21 0 16,2-8 14 0,7-29 30-16,-4-12 16 0,5-21 23 15,-4-14 9-15,10-17 5 16,1 3 0-16,7-5-5 15,3 8-5-15,-1 11-5 16,1 9 0-16,0 13-5 16,-4 11-2-16,-1 10-8 0,-4 1-8 15,-5 10-33-15,-5-2-18 16,-10 13-10-16,-9-1-7 0,-14 11-18 16,-9-3-8-1,-8-4-51-15,-4-6-2 0,9-21 91 31</inkml:trace>
  <inkml:trace contextRef="#ctx0" brushRef="#br0" timeOffset="200849.75">6666 14812 673 0,'36'-3'162'0,"1"-8"225"0,-3-8-169 0,-5-3 2 0,-4-7-14 0,-11 2-14 0,-3-1-5 0,-6 6-17 15,-5 1-3-15,-6 7-8 16,-7 8-23-16,-9 12-47 0,-7 10-20 16,-4 19-51-16,0 1-10 15,-3 13-16 1,3 8-10-16,8 3-9 15,9 1-2-15,17-12-4 16,15-10-4-16,17-23 12 16,5-11 3-16,9-16 12 15,2-11 7-15,2-5 5 16,-1 0 4-16,-2 4 0 16,-7 5 1-16,-4 7-5 15,0 6 0-15,-10 9-2 16,-7 2-13-16,-12 8-44 0,-6 5-9 15,-12 8 1-15,-10 0 13 16,-7 9 46-16,2-8 0 16,1-4 49-16,8-10 18 0,15-14 22 15,4-11 20-15,19-24-44 16,14-12-18-16,11-22-24 16,13-9-11-16,13-4-8 15,4-3 5-15,-3 3-57 16,-3 3-40-16,-14 10 110 0,-10 12-67 31</inkml:trace>
  <inkml:trace contextRef="#ctx0" brushRef="#br0" timeOffset="201296.03">2375 16081 1249 0,'-21'-20'421'0,"7"-4"-258"0,6-7 258 0,0 4-230 0,8 13-40 16,4 9-26-16,15 18-40 0,9 7-30 0,38 12-37 0,30 2-1 0,50-2 7 0,32-12 1 0,73-23 7 15,37-19 6-15,89-33-4 16,56-13 2-16,64-22-3 16,22-3-2-16,6 6-6 15,-14 5-5 1,-52 27-4-16,-41 8-3 0,-75 36-22 16,-44 17 79-16,-83 48-50 15</inkml:trace>
  <inkml:trace contextRef="#ctx0" brushRef="#br0" timeOffset="214656.52">18806 12722 345 0,'0'0'71'16,"-5"-3"85"-16,-8-3-23 0,-4 0-15 0,-4 2-6 0,-2-2-15 0,4 4 6 0,0-1 13 16,5-5 0-16,4 15 8 0,4-12 4 15,6 5-15-15,-2-5 3 16,10-4 6-16,5 7 1 0,7 1 0 15,7 1-14-15,8-10-37 16,3 7-13 0,12 1-24-16,-3-4 1 0,13 0 1 15,0 0-4 1,7-1-2-16,8-5-5 16,15 1-13-16,16-2-4 15,22 4 5-15,6 4-3 0,5 5 6 16,3 0 1-1,11 1-1-15,0 4 0 16,4 1-1-16,0 5 5 16,0-7-6-16,7-3-1 0,-6-4-2 15,5-3-7-15,-7-2 3 16,-3 0-1-16,-6 6-1 16,-1 1 0-16,-24 6-1 15,1 4 0-15,5 7-1 16,-4 4-1-16,-10-1 1 15,-4 2-1-15,-12-6 2 0,-2 0 0 16,4-4 2-16,-6-2 1 16,-24-4 2-16,-12 1 3 15,-33-3-21-15,-17 0-35 16,-30-3-117-16,-22 4-96 16,-25 0 130-1</inkml:trace>
  <inkml:trace contextRef="#ctx0" brushRef="#br0" timeOffset="-213889.06">18812 13574 462 0,'-10'5'121'15,"9"-4"149"-15,1-1-98 0,8-3-37 0,0-8-5 0,3-2-23 0,-2 1-16 0,-7-2-15 0,-2 1 4 0,-2 2 10 16,-6 8-3-16,0 0-26 16,-1 3-19-16,-1 4-27 15,7-1-9-15,5 7 4 0,6-5 12 16,12 4 37-16,13-4 14 15,11-4 16 1,-4-2-5-16,28 1-27 0,-2-3-7 0,3-5-22 16,21 3-6-16,0-11-5 15,11 10-10-15,14 3-3 32,1 1 2-32,0 5-2 0,12-3 13 15,12-9 12-15,2 6-2 16,10 1 20-16,-7-2-4 15,18-4-1-15,7-3 0 16,10-5-18-16,9 0-5 16,-3 7-11-16,-11-1 0 0,-3 9 0 15,-9 2-1-15,-15 10-1 16,-3 2-4-16,-15-1 1 16,-15 3 0-16,-17 0 1 15,-12 1 6-15,4-2-2 16,3 1 0-16,-7-6-1 15,-3-6 1-15,-34-1-12 16,-10-16 279-16,-37-35-198 16</inkml:trace>
  <inkml:trace contextRef="#ctx0" brushRef="#br0" timeOffset="-195049.67">10588 414 433 0,'-3'6'130'0,"3"-1"163"0,0-4-20 0,3-6-33 0,6 1-13 0,-2-1-47 0,1-6-24 0,-8 0-45 15,-2 1-21-15,-8 6-33 16,-5 1-7 0,-9 3-10-16,-8 3-4 0,-12 6-1 15,-8-1 2-15,0 9-3 16,0-2-3-16,13 4-8 15,4 4-12-15,10 6-11 16,9-3-2-16,8-2-4 16,10-2 1-16,15 0 3 15,2-4 2 1,16 5 3-16,1 1 8 0,7-2 0 0,7 2-1 31,-7 4 7-31,1-4-5 0,-16 6 17 16,-4-13 10-16,-19-3 13 15,-5 10-2-15,-15-2-9 16,-10 6-8-16,-17 2-11 16,-7-3 0-16,-7 0-12 15,4 3-6-15,8-5-20 0,6-8-15 16,8-2-44-16,5-4-27 16,25-10-46-16,-1 1-29 15,26-15-89-15,3-4-134 0,12-15 229 16</inkml:trace>
  <inkml:trace contextRef="#ctx0" brushRef="#br0" timeOffset="-194798.73">10766 559 1162 0,'3'-10'210'0,"4"2"122"0,-1 0-71 0,0 4-34 0,-1-1-97 0,-3 3-33 0,2 12-28 0,3 7-8 0,-7 18-24 0,0 12-12 0,-7 10-14 0,1 9-2 0,-2 2-6 15,5-3-1-15,9-9 0 16,-1-5-12-16,4-8-64 16,1-9-43-16,7-12-131 15,7-9-100-15,1-13 196 16</inkml:trace>
  <inkml:trace contextRef="#ctx0" brushRef="#br0" timeOffset="-194315.75">11325 469 547 0,'7'-14'188'16,"-2"1"147"-16,0 0-68 0,-5 4 9 0,-10 3-63 0,-4 4-30 0,-13 0-43 15,-1 6-26-15,-7 7-46 0,-4-2-14 0,3 13-31 0,-2 3-13 0,5 13-13 0,9 5-5 0,8 12 0 0,8 0 0 16,8 7-1-16,5-4-1 0,19-7 2 16,6-7 0-16,9-17 5 0,5-2 3 0,-3-17 10 15,2-2 2-15,-4-14 6 16,4-6 2-16,-10-10-5 16,0-7 3-16,-4-2 0 0,-9-4 1 15,-12 6-3 1,-8 6 6-16,-2 23-2 15,1 2-5-15,2 27 3 16,9 14-11-16,-10 6-3 16,0-1-1-16,5-4-3 0,-1-10-6 15,1-7-61-15,-2-1-36 16,2-1-96-16,-10-13-73 16,-1-5-237-16,-15-5 287 15</inkml:trace>
  <inkml:trace contextRef="#ctx0" brushRef="#br0" timeOffset="-193765.98">11220 832 984 0,'-7'-46'135'0,"0"8"135"0,7 11-30 16,11 13-46-16,3 3-23 0,10 5-53 0,6-2-24 0,10-5-45 0,5-4-18 0,6-1-25 0,6 3-5 0,-2-6-26 0,-6 4-31 0,0-4-97 0,-10 6-65 0,4 0-109 0,-7 6 18 0,-3 6 101 16,0 3 70-16,-12 12 210 15,-2 7 43-15,-11 11 38 16,1 3 11-16,-7 13-60 16,-1 3-21-16,-1 5-31 15,-3-4-13-15,1-4 5 16,-4-8 8-16,3-18 33 15,0-4 17-15,3-16 19 0,0-10-1 16,0-10-12-16,0-18-6 16,1-11-25-1,-1-8-10-15,0-14-26 16,4 4-15-16,5 2-25 16,2 13-5-16,3 22-10 15,4 17 0-15,2 26 3 16,5 12 2-16,4 15 7 0,5 4 0 15,7 2 2-15,0-1 1 16,7-8 1 0,-6-9 1-16,-2-12 0 0,-7-5 19 15,-8-13 29 1,-9-7 15-16,-16-15 30 0,6-4-9 0,-12-12-24 16,3-2-15-16,0-9-30 15,-8-9-12-15,1 3-24 16,7 7-18-16,6 14-42 15,-1 10-38-15,9 14-123 16,1 2-29-16,15 17 132 16</inkml:trace>
  <inkml:trace contextRef="#ctx0" brushRef="#br0" timeOffset="-193315.92">12694 554 1090 0,'-6'19'160'0,"-2"-2"120"0,3-4-62 0,5-10-66 0,5-3-49 0,12-6-42 16,7-4-3-16,4-12-11 16,5 0-5-16,-3-6-6 15,0-1-3-15,-3-1-15 16,1 8 10-16,-9 2 4 0,-1 4 8 16,-6 8 19-16,-9 3-5 15,1 9-12 1,2 7-10-16,-6 11-17 15,0 4-10-15,-2 15-1 16,-2 8-2-16,5 10 2 16,4 2 0-16,1 10-2 15,-1-1 1-15,-5-3-33 16,-3 1-45-16,-2-9-75 16,-4-7-55-16,2-7-112 15,-5-8-103-15,-1-20 238 0</inkml:trace>
  <inkml:trace contextRef="#ctx0" brushRef="#br0" timeOffset="-193116.46">12801 1117 638 0,'-44'-28'241'0,"3"1"170"0,2 6-91 0,4 4-18 16,18 15-119-16,1 4-29 0,16 15-59 0,6-4-19 0,21 1-20 16,6-1-6-16,24-1-20 0,6-4-12 31,3-2-10-31,-3-1-4 15,-12 0 1-15,-7-3 0 16,-6-2-44-16,1-5-45 16,4-3-280-16,-2-2 220 15</inkml:trace>
  <inkml:trace contextRef="#ctx0" brushRef="#br0" timeOffset="-192899.64">13581 485 1223 0,'12'-2'214'0,"-12"0"305"0,-1 2-252 0,-1 0-45 0,-9 0-73 0,9 2-117 0,2-2-19 0,0 0-64 15,0 0-75-15,0 0 74 16</inkml:trace>
  <inkml:trace contextRef="#ctx0" brushRef="#br0" timeOffset="-192747.09">13612 901 1704 0,'-8'20'234'16,"7"-1"248"-16,-3-6-281 0,8-7-72 0,5-1-68 0,1-11-79 0,2-5-49 0,9-2 41 15</inkml:trace>
  <inkml:trace contextRef="#ctx0" brushRef="#br0" timeOffset="-189584.62">14434 298 1627 0,'-3'-1'41'0,"0"-9"1"16,0 1 56-16,-1 4-14 0,0 10-19 0,-1 8-15 0,-3 7-40 0,2 5-7 0,-5 7-1 0,1 7-4 0,-2 7 2 0,-4 4 1 0,2 3 1 0,-4 2 1 15,-4-2 0 1,0-1 2-16,-3-6 0 0,4-6 1 16,4-10-2-16,4-2-2 15,12-11 2 1,1-1 1-16,12-7 4 15,12 3 3-15,3-9 3 16,1 0 0-16,15-2 4 0,-4-5-3 16,5-7-3-1,4 0-2-15,-6-7-32 0,1 4-61 16,-2-5-214 0,-5 2 179-16</inkml:trace>
  <inkml:trace contextRef="#ctx0" brushRef="#br0" timeOffset="-189292.05">14761 709 1105 0,'-7'0'147'0,"-5"1"106"0,1 1-27 0,-4-2-54 0,3 0-47 0,-2 4-62 0,-2 4-23 16,2 18-35-16,3 2-10 16,9 8-6-16,7 0-1 15,12-10 1 1,11-7 1-16,20-13 4 0,-4-8 4 15,14-10 7 1,-7-12 5-16,-12-7 7 16,-2-1 5-16,-22-1 32 15,-13 1 10-15,-7 6 2 16,-15-3-9-16,-17-2-35 0,6 5-18 16,-17 7-36-16,7 2-19 15,11 11-92-15,8-4-90 16,33 4 131-16</inkml:trace>
  <inkml:trace contextRef="#ctx0" brushRef="#br0" timeOffset="-189017.86">15169 524 814 0,'-1'17'196'0,"-7"2"149"0,-7 7-140 0,1 0-15 0,-1 9-111 15,-3 1-36-15,15 2-35 16,5-5-8-1,20-9-6-15,4-4 2 16,12-13 15-16,8-7 16 16,-2-11 21-16,7-4 21 0,-13-10 27 15,-8-2 3-15,-16 1 1 16,-9-3-10-16,-23 6-25 16,-10-1-10-16,-15 3-23 15,-6-1-14-15,2 10-18 16,4 4-8-16,15 6-47 15,4 2-33-15,24 0-112 16,0-6-65-16,22-5 142 16</inkml:trace>
  <inkml:trace contextRef="#ctx0" brushRef="#br0" timeOffset="-188785.76">15603 160 1002 0,'8'-16'169'0,"0"6"86"0,-8 12-7 0,-5 17-59 0,-3 13-58 0,7 27-45 0,-15 6-6 16,6 14-53-16,-5 6-14 0,-6-4-7 16,7 7-6-1,0 2 8-15,-5-11-17 0,6-13-76 16,7-8-58-16,6-31 66 15</inkml:trace>
  <inkml:trace contextRef="#ctx0" brushRef="#br0" timeOffset="-188568.08">15783 481 1067 0,'-11'11'149'0,"-2"5"162"0,-3 5-103 0,-15-2 23 0,13 4-68 0,-5-1-86 0,4 2-22 0,11-3-50 16,0 2-11-16,16 6-12 15,5 1 2-15,12 0 8 16,2-1 2-16,9 1-21 0,5-3-48 16,11-3-264-16,8-8 214 15</inkml:trace>
  <inkml:trace contextRef="#ctx0" brushRef="#br0" timeOffset="-187985.18">16811 671 1132 0,'-3'-3'160'0,"-6"-4"205"0,-5 4-135 0,-10 3-5 0,-3 3-60 0,-11 7-102 0,0 2-26 0,-1 14-25 0,1 3-14 0,11 11-11 15,7 1-2-15,18-6-7 16,12-7-2-16,16-15 1 16,11-7 3-16,4-12 10 15,1-9 3-15,1-11 8 16,-4-4 4-16,-7-8 5 15,-5 5 4-15,-10 4 1 16,-7 7 0-16,-6 16-6 16,-8 3-5-16,-3 17-7 0,-1 8-3 15,4 13-1 1,4-1 0-16,14 3 2 16,8-11 0-16,10-11 1 0,4-4 3 15,2-10 3-15,-8-2 3 16,-5-10 4-16,-1-2 1 0,-6-6 4 31,0-6-1-31,-7-10 21 0,3-12 4 16,-4-19 5-1,-6-12 1-15,-1-15-18 16,-3-8-6-16,0 13 3 0,-3 12 11 16,-5 37 1-16,4 14 3 15,-1 26-15-15,0 15-16 16,10 22-7-16,-2 16-6 15,3 13 5-15,2 6-1 16,2 4 2-16,-4 0 0 16,0 1-41-16,1-4-17 0,2-14-101 15,2-8-69-15,2-16 131 16</inkml:trace>
  <inkml:trace contextRef="#ctx0" brushRef="#br0" timeOffset="-187809.9">16942 508 1821 0,'24'24'94'0,"6"-4"-13"0,5-5 14 0,10-14-20 0,1-1-39 0,5-8-67 0,2-4 505 0,6-9-353 0</inkml:trace>
  <inkml:trace contextRef="#ctx0" brushRef="#br0" timeOffset="-187318.85">18255 284 1113 0,'22'-12'147'0,"-1"-1"38"0,-6 11 4 0,-2 9 16 0,0 24-84 0,-9 6-30 0,-4 21-35 15,0 7-14-15,-4 4-26 16,-1 2-5-16,-3-2-9 16,0-1-39-16,0-9-115 15,-4 2 96-15</inkml:trace>
  <inkml:trace contextRef="#ctx0" brushRef="#br0" timeOffset="-186894.67">18231 259 1669 0,'22'-14'99'0,"5"-3"31"0,6 2-8 0,2 3 30 0,3 1-44 0,4 6-44 15,3 5-11-15,0 14-30 16,-7 7-12-16,-19 4-4 16,-11-3 5-16,-16 13 2 15,-11 1 0-15,-19 2-9 16,1 4-11-16,-12-10-4 16,4-7-1-1,9-11 5-15,11-3 0 0,25-8-10 16,9 2-2-16,20 3 6 15,2-2 7-15,12 5 24 16,0 5 4-16,-4 3-2 16,-1 0-3-16,-10 3-8 15,-4 3 0-15,-21 5 14 16,-9 3 3-16,-27 4 1 0,-8 2-4 0,-11-3-18 16,-4-6-21-16,4-9-74 15,-6-21-43-15,26-19-233 31,13-24 207-31</inkml:trace>
  <inkml:trace contextRef="#ctx0" brushRef="#br0" timeOffset="-186635.76">18804 393 1147 0,'33'36'92'0,"-6"2"59"0,-2 5-37 0,-9-1 32 0,0-1-68 0,-5-4-60 0,-3-7-3 0,-5-4-25 16,0-3 45-16,-3-11 37 16,0-12 27-16,-3 5 73 15,3-10-25-15,-27-19 7 16,0-2-21-16,3-9-43 16,-4-4-25-16,30 4-53 15,9 2-11 1,8 7-16-16,7 1-4 0,8 11-5 15,-4 1 25-15,12 9-112 16,2 4-68-16,-9 3-174 16,8 2-279-16,-1 7 377 15</inkml:trace>
  <inkml:trace contextRef="#ctx0" brushRef="#br0" timeOffset="-186068.04">19299 567 813 0,'0'-2'290'0,"0"-4"260"0,-8-5-213 0,-3-4 8 0,-8-2-167 16,-7 1-66-16,-11 5-68 0,3 3-27 0,-4 16-28 0,6 6-5 15,7 12-5-15,3 1-1 16,22-2-2-16,8 0 1 0,12-11 3 16,9-3 4-16,2-8 10 15,-1-3 5 1,3-7 5-16,-4-1 2 15,-4-8 3-15,-1-1 0 0,-9 1-1 0,0 3-1 32,-4 5-3-32,0 4-4 0,-10 4 0 15,-1 4 0-15,-3 9-2 16,-3 6 1-16,-2-2 2 16,0 4-1-16,5-9 1 15,3 1 0-15,0-7 3 16,3-1 1-16,3-10 5 15,4-1 2-15,6-11 0 0,1-4-1 16,3-4-5-16,-2 0-2 16,4 6-4-16,-5 3 0 15,1 6-6-15,2 9-3 16,-6 7-2-16,4 7 0 0,4 4 5 16,1 2 2-1,4-6 3-15,0-5 1 0,-3-4 1 16,-1-4 4-16,-7-9 3 31,0 1 2-31,-2-5 0 0,-6 2-2 16,5 5-8-16,-1 6-4 15,1 13-3-15,-2 5 0 16,0 11 4-16,2-1 0 16,5-4-30-16,9-7-55 15,8-7-148-15,3-10 133 16</inkml:trace>
  <inkml:trace contextRef="#ctx0" brushRef="#br0" timeOffset="-185584.89">20060 357 1760 0,'8'-5'32'15,"-23"15"40"-15,-16 18 22 0,4-1 6 0,3 9-23 0,5 2-58 0,8 0-20 0,8-5-10 0,10-3-31 0,11-8-14 0,16-5-46 0,10-9-5 0,9-5 31 16,1-7 18-16,1-7 54 16,-1-5 23-16,-10-5 38 15,-5-7 18-15,-12-13 42 16,-1-5 10-16,-9-19 7 15,3-2-14-15,-12-3 2 16,-5 7-4-16,-4 30-34 16,-10 13-12-16,0 38-47 0,1 19-22 0,-1 23-9 15,-1 6 3-15,2 6 3 16,-2-4 0-16,7-13 0 16,3-4 0-1,5-12 0-15,5-6 1 0,-5-17-2 16,5-3-1-16,-1-16 2 15,4-10 2-15,9-12 0 16,2 0 0 0,10 6-8-16,1 9-6 0,0 18-2 15,2 11 1-15,-12 9 5 16,-4 9-6-16,0 2-72 16,-3-3-32-16,3-18 55 15</inkml:trace>
  <inkml:trace contextRef="#ctx0" brushRef="#br0" timeOffset="-184919.96">21576 362 1537 0,'6'1'100'0,"-3"9"109"0,0-1-86 0,2 21 36 0,-2 3-39 0,-3 22-70 0,5 2-11 0,-5 8-15 0,3-2-6 0,0-3-14 16,-3-7-2-1,0-13-1-15,0-9-2 0,-8-12-18 16,4-11-5 0,-7-11-7-1,-8-10 1-15,5-20 21 16,-1-11 9-16,1-27 20 0,9-12 7 16,5-17 8-1,5-2 3-15,20 17-8 0,4 15 1 16,15 32 12-16,-6 18-5 15,-2 20 0-15,-3 11-1 16,-6 11-15-16,1 6-4 0,-5 2-3 16,-3 7-5-1,-11-4-2-15,-4 1 2 0,-14 3 1 16,-12-1-10-16,-10-3-51 16,-12 0-15-16,-17-9-78 15,2-10-64-15,1-14-237 16,10-6 253-16</inkml:trace>
  <inkml:trace contextRef="#ctx0" brushRef="#br0" timeOffset="-184659.42">22472 275 1383 0,'9'12'218'0,"-10"1"72"0,-17 0 3 0,-10 1 19 0,-23 2-152 0,-5 3-45 0,-23 4-52 0,3 4-26 0,13 3-18 15,12 6-17-15,33 4-25 16,13 1-3-16,27 3-2 16,16-3 5-16,26-5 9 15,12-6 14-15,14-11-58 16,-8-6-42-1,-1-15 260-15,-3-12-178 16</inkml:trace>
  <inkml:trace contextRef="#ctx0" brushRef="#br0" timeOffset="-181606.61">1170 4086 655 0,'-4'-25'125'0,"-5"2"93"0,-2 7-20 0,0 3 0 0,3 5-18 0,-1 2-16 0,5 4-29 16,4 2-25-16,-6 4-28 16,6 8-9-16,0 15-14 15,-1 12-6-15,-1 28-18 16,2 13-10-16,0 18-14 16,0 12-4-16,0 20-5 15,-2 16 0-15,1 28-2 16,-6 6-1-16,3 23-1 15,-9 4 0-15,-6 10 3 16,0 9 2-16,-3-1 1 16,2-7 1-16,4-15-1 15,3-9 0-15,7-17 0 16,4-8-1-16,-2-18 1 16,2-7-3-16,2-23 1 0,-2-8 0 0,2-8 1 15,2-8 0 1,0-19-2-16,2-9 0 0,1-20-1 15,3-10-2-15,5-13-4 16,2-6-1-16,7-14 0 16,7-2 0-16,13-9 4 15,7 0 2 1,24-6 1-16,6 3 0 16,9 3 0-16,5-1 0 0,2 0 0 15,4-1-1 1,29 0-5-16,12-6 2 0,10-4 2 15,3-4 3-15,2-3 7 16,-7-4-1-16,2-3 3 16,-9 1-1-16,-25 1 7 15,-10-1 4-15,-22 8 5 16,-17-3 0-16,-24-2-3 16,-13 2-3-16,-24-13-4 15,-6-11-3-15,-4-17-5 16,-6-19-4-16,-2-22-2 15,0-15-1-15,1-37-1 16,4-19 1-16,-3-43-1 16,8-28 0-16,2-18-1 15,5-15 0-15,8-4 1 16,3 20 1-16,3 10 1 16,-1 18-1-16,6 32 0 15,-2 1 0-15,5 26-2 16,-2 14 0-16,-14 31 0 0,-8 20 0 15,-18 39 2 1,-18 18 1-16,-18 27 1 0,-9 14-1 16,-14 18 1-16,-2 6 1 15,-3 6 1-15,1-2 1 0,0 1 1 16,-10 0-1 0,-26-1 2-16,-2 1 1 0,-19-1 2 15,1-1 1-15,-28-1-2 16,-4 6-2-16,-17 6-9 15,0 14-6-15,8 18-8 0,8 9 0 16,34 1-42-16,20-2-55 16,56-16-200-1,19-15 176 1</inkml:trace>
  <inkml:trace contextRef="#ctx0" brushRef="#br0" timeOffset="-180544.54">505 3221 346 0,'-12'-3'125'0,"-2"1"102"0,-2 2-20 0,2 5-1 16,1-2-8-16,0 6-1 0,1-1-24 0,-2 2-14 0,-5-1-31 0,1 1-21 0,-7 2-39 15,0 7-22-15,-4 11-29 16,-4 8-11-16,5 16-6 16,1 5-2-1,14 3-2-15,6-7-2 16,16-15-2-16,13-14 1 16,10-15 1-16,7-9 1 15,5-10 5-15,-1-4 0 16,-2-11 1-16,3 0 3 0,-14-1 2 15,-5-1 1-15,-10 6 4 16,-9 0 1-16,-9 10-1 16,-2 2-3-16,-6 15-8 15,5 10-4-15,-2 16-3 16,8 7-1-16,9 3 2 16,10-6 1-16,17-11 1 15,4-11 3-15,6-16 1 16,-4-6 2-16,-9-10 13 15,-4-2 9-15,-12-10 23 0,-6 3 10 0,-11 3 2 32,-3 0-5-32,-21 4-20 0,-6 1-9 0,-11 3-10 15,-1 3-5-15,2 4-3 32,9 0-28-32,12 3-97 15,12-4-59-15,17 2-184 0,12-2 188 16</inkml:trace>
  <inkml:trace contextRef="#ctx0" brushRef="#br0" timeOffset="-179994.21">1028 3565 910 0,'8'7'154'15,"-4"-5"93"-15,-4-2 29 0,0-3-49 0,-8-10-60 16,2 4-46-16,-5 2-76 0,-2 1-19 15,1 12-20 1,-1 7-7-16,2 15-9 16,5 10 1-16,-1 5 1 0,7 3 2 15,7-12 2 1,1-8 1-16,9-15 3 16,-3-7 0-16,-1-23 5 15,1-3 2-15,-1-22 1 16,-1-9 0-16,1-20 0 0,1-7 0 15,-4-10 10 1,-4 0 4-16,-3 6 3 16,0 5 0-16,-3 24-11 0,-3 14-2 15,3 38-12-15,-6 1-7 16,-1 45-4 0,3 11-2-16,2 21 5 0,2 9 4 15,13 4 3-15,10-1 0 16,11-22 0-16,10-12 0 0,8-26 1 15,-2-14 3-15,-4-18 3 16,-3-9 1-16,-13-18 4 16,-5-6 0-16,-11-6 2 15,-5-5 1 1,-13 7 8-16,-4 5 0 16,-9 25-8-16,-1 13-7 15,-1 34-14-15,3 11-6 16,13 18 1-16,11-2 3 15,22-8 2-15,16-10 1 0,14-21-10 16,11-7-34-16,5-16-88 16,1 2 80-16</inkml:trace>
  <inkml:trace contextRef="#ctx0" brushRef="#br0" timeOffset="-179094.75">1544 5777 564 0,'1'8'175'0,"-1"1"132"16,-5 7-26-16,-4 5-45 0,3 5-80 0,-1 3-43 0,4 6-75 0,3 1-19 0,0 0-14 15,0 2-1-15,2 1-1 16,1-1 0-16,-2 3 5 16,4-3-26-16,-3-2-97 15,-2-7-99-15,0-15 103 16</inkml:trace>
  <inkml:trace contextRef="#ctx0" brushRef="#br0" timeOffset="-178670.47">1544 5911 881 0,'-7'-31'141'0,"-1"5"114"0,7 1-21 0,2 6-61 0,10 5-27 0,8 1-33 0,7 2-24 0,7 3-31 16,3-3-12-16,0 11-16 15,-1 5-4-15,-8 8-7 16,-5 6-3-16,-14 11-3 0,-10 3 0 15,-17 6-1-15,-4 2-2 16,-9-3-4-16,-4 0-3 16,7-13-22-16,3-11-4 15,5-12-3 1,8-5 0-16,13-11 17 16,2-4 4-16,12 6 2 15,5 2 2-15,2 5 9 16,2 5 5-16,-1 7 6 0,2 5 2 15,-3 3-3 1,-1 2-3-16,-4 3-3 0,-5 4-2 16,-11 4 1-16,-11 6 1 0,-13 3-1 15,-6 6-1 1,-8 1-4-16,-4 3 0 0,-6 2-6 16,-1-8-20-16,8-12-62 15,5-7-50-15,13-24-123 16,8-14-80-16,22-23 183 0</inkml:trace>
  <inkml:trace contextRef="#ctx0" brushRef="#br0" timeOffset="-178072.86">2299 5757 671 0,'0'-5'188'0,"-1"2"148"0,-6 0-78 0,-2 3-42 15,-10 6-67-15,0-1-25 0,-14 4-57 0,-3 2-18 0,-7-5-27 0,4 5-9 0,4 2-11 16,6-2-2-16,17 6-5 16,7 2-1-16,8 7 0 15,11-1 2-15,-1 11 6 16,0-3 3-16,-1 5 3 16,-4 1-1-16,-6 9-3 15,-2 1-1-15,-10 4 0 16,-2-2-1-16,-1 1-2 15,2-6 1-15,8-10-1 0,4-3-2 0,15-16-1 16,8-3-1-16,11-12 1 16,1-2 0-16,-1-16 3 15,1-1-24-15,-5-8-41 32,-10-7-45-32,-4-1-243 15,-9 0 222-15</inkml:trace>
  <inkml:trace contextRef="#ctx0" brushRef="#br0" timeOffset="-177894.28">2089 6145 1015 0,'0'4'133'0,"4"-1"107"0,2 2-67 0,11 0-40 0,-1-5-39 0,12-5-34 15,1-7-25-15,4-11-22 16,5-8-22-16,0-7-126 15,6-1-67-15,2 1 92 16</inkml:trace>
  <inkml:trace contextRef="#ctx0" brushRef="#br0" timeOffset="-177361.12">2482 5875 1159 0,'-19'8'107'0,"-4"1"81"16,-1 2-43-16,8 2-82 0,0 1-12 0,7 3-40 0,4 9-9 0,0 10-2 0,5 5-2 15,7 8 12-15,2-5 7 16,12-6 8 0,6-5 3-16,14-14-4 0,6-8-7 15,3-11-6-15,1-8-1 16,-10-14 3-16,0-10 2 15,-8-13 1-15,-5-7 1 16,-6-11-3-16,-9-1-3 0,-10 0 4 16,-3-1 0-16,-4 5 0 15,-6 5-2 1,-6 20-6-16,-6 15-4 16,0 28-3-16,-2 20-2 0,-6 23-1 15,4 10 0-15,-7 10 1 16,3 0 1-16,4 0 1 15,1-8-1-15,6-17 2 16,2-8 0-16,6-24 0 16,6-13 0-16,5-20 0 15,0-9-1-15,11-18 1 16,5 1 0-16,8 0 0 16,1 6 2-16,3 12 12 0,7 11 7 15,4 12 9-15,4 10 1 16,6 13-11-16,0 5-5 15,-8 10-8-15,-5 4-3 16,2 0-27-16,-3 1-45 16,-1 2-189-16,10-1 156 15</inkml:trace>
  <inkml:trace contextRef="#ctx0" brushRef="#br0" timeOffset="-175840.48">212 5854 728 0,'0'-6'124'0,"0"1"118"0,0 4-31 0,0 2-48 0,0 9-25 15,3 6-52-15,-3 6-18 0,0 12-36 0,-3 9-13 16,0 11-11 0,1 2-4-16,2 4-2 0,2 0-2 0,4-14 0 15,-1-7 0 1,0-17 0-16,3-7-3 0,1-15 3 16,-3-7-1-1,-1-16 2 1,-2-4 2-16,-3-19 1 0,-1-4 0 0,-4-13 1 15,0-5-1-15,2-5 11 16,3 2 10-16,0 8 23 16,5 11 12-16,7 16 8 15,3 9-5 1,5 13-20-16,-1 4-12 0,6 9-17 16,7 1-4-16,-4 3-2 15,-1 5 0-15,-10 6 4 16,-6 3 3-16,-15 10 3 15,-15 5 1 1,-11 1-6-16,-7 3-4 0,4 0-10 16,-1-1-19-16,7-10-40 15,3-6-18-15,10-8-38 16,6-3-14-16,10-14-121 0,9-5 148 0</inkml:trace>
  <inkml:trace contextRef="#ctx0" brushRef="#br0" timeOffset="-175527.16">644 5933 814 0,'0'-5'135'0,"0"-4"103"0,-1 1 25 0,-12 2-88 0,-3-5-20 0,-15 8-41 0,-2 3-16 0,-12 9-32 16,0 12-18-16,1 13-29 16,4 6-12-16,15 9-10 15,9-2-4-15,16 0 0 16,10 1-2-16,15-15 2 31,6 0 1-31,14-14 2 0,-1-7 1 16,6-10-13-16,-1-5-33 0,-8-15-118 15,-1-2-118-15,-3-7 147 16</inkml:trace>
  <inkml:trace contextRef="#ctx0" brushRef="#br0" timeOffset="-175095.29">794 5977 444 0,'0'4'170'0,"2"-3"124"0,2 1-57 0,4 1-46 0,5-2-50 0,1 4-20 0,8 0-18 0,4 6-10 0,3-5-25 16,6 4-9-16,3-2-22 15,1-7-12-15,1 4-11 0,1-4-3 16,-10-1-4-16,-5 0-9 16,-14 0-96-1,-8 0-100-15,-1 7 106 16</inkml:trace>
  <inkml:trace contextRef="#ctx0" brushRef="#br0" timeOffset="-174623.48">826 6105 411 0,'9'-6'123'0,"-4"-2"131"0,4 2-31 0,-1 4-61 0,-5 2-20 0,-3 2-44 0,2 4-11 16,0 3-24-16,-1 2-15 15,1-1-17 1,-2-5-8-16,0-4-10 15,0 1-3-15,0-2-1 16,8-2-4-16,0 1-2 0,-4-1-1 16,9 2-3-16,-4 3 7 15,4 5 10 1,3 0 3-16,6 3 12 0,3-2-4 16,5 1 2-16,5-7-2 15,6-3-7-15,0-6-4 16,1-4-8-16,4-1-3 15,-10-1-2-15,-6-1 9 0,-8 5-78 16,-11 3-94-16,-4 4 97 16</inkml:trace>
  <inkml:trace contextRef="#ctx0" brushRef="#br0" timeOffset="-174207.86">1028 5652 795 0,'4'8'127'0,"1"3"100"0,-3 8-10 0,1 16-96 0,5-2-25 0,6 10-46 0,3-5-12 0,12-8 6 0,4 1 4 16,6-6 21-16,9-4 5 15,2-2-16-15,-3-2-5 16,1-3-24-16,-6 4-7 0,-10 1-7 16,-15-2-1 15,-14 7-1-31,-4 1 1 0,-12 3-3 15,-1 7-1-15,-7-4-4 16,-9 3-2-16,-15-1 0 16,-6-2-1-16,-13 5-12 15,-9-1-25-15,4-2-72 0,-4-1-43 16,7-4-257 0,6 1 240-16</inkml:trace>
  <inkml:trace contextRef="#ctx0" brushRef="#br0" timeOffset="-167596.89">412 8406 590 0,'0'-3'132'0,"-3"3"138"0,2 0-7 0,1-2-49 0,-5 2-13 0,2 0-35 0,-2 7-13 0,-3 8-30 15,-1 3-22-15,2 12-42 0,-1 3-22 0,7 12-27 0,2 1-5 0,9 11 0 0,3-2 1 0,2 5-2 16,6-5 1-16,-5-1 0 15,4-4-33 1,-4-12-78-16,-2-5-50 16,-4-17-185-16,-6-8-142 0,-1-17 275 15</inkml:trace>
  <inkml:trace contextRef="#ctx0" brushRef="#br0" timeOffset="-167360.49">400 8587 1181 0,'-24'-38'155'0,"5"4"124"0,2-4-60 0,12 10-88 0,5 2-25 16,10-2-20-16,7 14-2 0,7-4-6 0,4 11-7 0,8 5-23 0,2 2-7 0,5 2-10 15,6-1-5-15,-2 2-10 0,-8 5-3 0,-18 6-3 0,-8 1 2 0,-15 10 0 0,-4 5-1 0,-18 4-3 16,-6 6-11-16,-13-2-41 0,1-2-35 16,4-11-88-16,8 0-42 0,19-10-153 15,11-6 196-15</inkml:trace>
  <inkml:trace contextRef="#ctx0" brushRef="#br0" timeOffset="-167077.55">1006 8384 1274 0,'-4'-2'127'0,"-5"2"72"0,-5 3-8 0,-8 5-79 0,-5 2-29 0,-3 7-40 0,1-1-3 15,-2 12-8-15,12 5-2 0,3 10-3 0,8 4-14 0,8-1-7 0,10 1-2 0,9-4-4 16,8-5-1-16,9-11-4 0,2-5 4 0,3-11-51 0,-2-7-43 0,-1-8-173 16,-3-7 145-16</inkml:trace>
  <inkml:trace contextRef="#ctx0" brushRef="#br0" timeOffset="-166810.83">1222 8447 999 0,'-5'0'176'0,"5"3"101"0,3-1-62 0,7-2-50 16,10 0-75-16,7-5-18 0,14 2-29 0,2-3-9 0,-4-1-12 0,-1-2-11 0,0-1 4 0,-8 4-41 0,-4-2-142 0,-2 3-305 0,-5-1 261 0</inkml:trace>
  <inkml:trace contextRef="#ctx0" brushRef="#br0" timeOffset="-166644.17">1237 8627 1320 0,'21'9'109'0,"-7"-6"74"16,4-3-24-16,7 5-60 0,2-3-21 0,10-2-45 0,1 4-14 0,-3-13-7 0,0 1-30 0,-7 0-126 15,2 0 99-15</inkml:trace>
  <inkml:trace contextRef="#ctx0" brushRef="#br0" timeOffset="-162612.77">2029 8215 365 0,'2'0'161'0,"0"0"125"0,-6 0-26 0,4 0-28 0,-7 0-40 0,0 0-23 0,6 0-45 16,-9-1-15-16,5-3-33 16,-1 3-14-16,5 7-27 15,2 7-16-15,5 14-16 16,1 10-3-16,-1 9 0 16,2 9-1-16,5-1-1 15,-1-5 0-15,7-10 2 16,-5-12 0-16,-1-11 1 15,0-5 2-15,-1-5-1 0,4-1 0 16,6-7-2-16,3-2 1 16,7-4-1-1,7-3 0-15,9-2-1 16,4 0 0-16,4-1 0 16,14-3 0-16,9 0 0 15,6-1 0-15,8-5 1 0,-3-4-1 16,1-5 1-1,7 1 0-15,10-2 0 0,5 1 0 16,5 7 1-16,-1 3 1 0,-11 6 0 16,-5 2 0-16,-2 4-1 15,4 6 0-15,1-4 1 16,2 3 0-16,-4-5 2 16,-2-1-1-16,4-1 1 15,9-1-1 1,2-4-1-16,1 3 4 0,-6-4 3 15,-11 3 3-15,1 0 3 16,1 6-5-16,1 1-2 16,2-1-3-16,-3 2-5 15,-11 1 1-15,-11 3-1 16,2-4 0-16,2 4 0 16,7 2 0-16,6 1 0 15,1 0 1-15,-17-2 1 16,-6 1 1-16,-17-3-1 15,-2 3 1-15,-9-2 1 16,0 0 1-16,-15-2 1 16,1 0 2-16,-12 4-1 15,1 1 1-15,-7-2-2 0,-1-3 0 16,-1 0 0-16,-1-6-1 16,0-1 2-1,-3-2-1-15,0-7 2 0,-5 1 0 16,0-13-1-16,-3-4 0 15,-4-8-1-15,-1-11 0 0,-6-15-1 16,-3-4 1-16,-4-6-3 16,6 6-2-16,5 15 1 15,4 12 0 1,0 18 3-16,2 7 1 16,-3 12 3-16,0 1 0 15,-6 10 7-15,-2 0 0 16,-6 10-3-16,-5-4 0 0,-9 3-6 15,-7-1-1-15,-10-3 7 16,-3 1-5-16,-15 1 1 16,-7-6-1-16,-24-1-1 15,-12 0 1-15,-11-6-1 16,-4 3-1-16,-8 0-5 16,-17 1-1-16,-14 5-10 0,-8 5-2 15,-6 6-20 1,-5 2-4-16,-3 8-14 15,5 1-4-15,-12 3 11 16,9 5 1-16,4 1 0 0,1 2 3 0,3 3 1 31,7 4 7-31,3 9 17 16,1 5 6-16,16 7 8 0,3-1-1 16,1 5 0-1,7 0-1-15,12-3 1 16,9-2 0-16,1-11 1 15,11-5 1-15,22-14-1 0,18-6 1 16,35-14-2-16,10-7-7 0,20-6-8 16,8-2-14-16,15-4-96 15,4-3 84-15</inkml:trace>
  <inkml:trace contextRef="#ctx0" brushRef="#br0" timeOffset="-161743.56">2110 9024 659 0,'0'-3'148'0,"-3"-5"120"0,0-1-71 0,-2-2-23 0,3 1-38 0,2-1-16 0,5-1-21 16,8 0-11-16,-6 3-22 16,6 1-17-16,0 2-22 15,4 4-12-15,7 4-14 16,-2 6-1 0,5-2-1-16,-13 5 4 15,-8 2 2-15,-6 4 1 16,-11 4 0-16,-3 2-5 15,-10 2-7-15,2-4-1 0,5-8-1 16,4-6 3-16,13-7 0 0,-1 0-1 16,12-3 0-1,6-3 3-15,8 3 4 16,4 1 9-16,-4 2 16 16,0 7 7-16,-4 4 10 15,-6 3-5-15,-5 6-7 0,-7 2-3 16,-5 5-8-16,-10 3-3 15,-7 2-10-15,-2-1-10 16,-2-1-58 0,1-5-37-16,3-6-90 15,5-5-85-15,10-12 156 16</inkml:trace>
  <inkml:trace contextRef="#ctx0" brushRef="#br0" timeOffset="-161396.47">2381 8906 1191 0,'3'0'115'0,"-1"-3"64"0,1 1-22 0,7-1-35 0,4 0-33 0,2-5-25 0,15 2-36 0,1-2-13 0,2 8-7 16,-4 3 1-16,-8 14-2 15,-9-1 1-15,-13 9 1 16,-5 5-1-16,-10 7-1 0,-6 0-2 16,-7 8-1-16,1-1-3 15,8-13-5 1,5 1-2-16,12-16-5 16,5-5 0-16,15-7 4 15,5-4 2-15,10-8 1 16,-3-9 1-16,0-7-25 15,2-6-26-15,-4-11-98 16,-1-6-231-16,3-10 231 16</inkml:trace>
  <inkml:trace contextRef="#ctx0" brushRef="#br0" timeOffset="-161046.64">2809 8652 980 0,'-7'5'157'0,"3"7"110"0,-4 9-49 0,8 7-123 0,0 7-38 0,9 3-42 0,1 1-8 16,6 2-6-16,-2 0-1 0,9-6 0 16,-4-5-1-16,2-10 0 15,-4-2 0-15,-7-10 1 16,1-7 1 0,-11-13 2-16,0-7 1 15,0-7 1-15,0 0 1 0,3 5 9 16,5 1 5-16,3 9 11 15,-2 6 6-15,9 5-3 0,-3 3-5 16,3 6-9 0,1 2-7-16,-8 8-2 15,-5 2-5-15,-9 4 2 16,-10 4-1-16,-12 7-2 16,-5 2 1-16,-6-2-8 15,-4-5-29-15,1-10-85 16,3-12-80-16,9-16 97 0</inkml:trace>
  <inkml:trace contextRef="#ctx0" brushRef="#br0" timeOffset="-120318.98">4126 8080 574 0,'0'0'98'0,"-3"7"67"0,0 3-44 0,-11-1-69 0,-2 4-26 16,3-4 3-16,4 2 7 0,7-1 16 16,2-5 13-16,11-1 5 0,-6 0 5 0,6-1 3 0,-10-3-7 15,6 6-15-15,-1 2-12 0,-4 8-21 16,-1 4-6-16,1 7-13 15,-1 3-1-15,-1 1 1 16,0-1-1 0,0-3 0-16,0-5 0 0,8-7-2 15,-3-4 0-15,4-11 0 16,3 0 2-16,0-11 9 16,-1 1 5-16,2 2 5 15,-4-3 0-15,-1 5-5 16,0 4-5-16,-5 2-5 15,-1 0-2-15,6 2-1 16,-5-5-1-16,6-2-1 16,-2-5 0-16,2-2 6 15,4-2 1-15,-2-1 5 0,3-2 0 0,-1 1-3 32,2 2-1-32,-4 3-1 15,5 5-4-15,6-1-4 16,0 6-1-16,8 2-3 15,-1 3 3-15,1 2 1 0,-2 3 0 16,0-2 1-16,1 2 0 16,-2-6-1-16,0 4 2 15,-9-7-2-15,0 0 1 16,-1 0 0-16,-1 0-1 0,-3 3 0 16,-6 6 0-16,1 1 1 15,-3 4-1-15,5 2 1 16,2-7-2-16,7-1 0 15,-2-5 1 1,1-4 0-16,-6-4 0 0,1-8 1 16,-2 1 0-16,3-7 1 15,-1 1-1-15,-4 4 0 16,4-2-1 0,-7 5 0-16,4 0-1 0,4 8-1 15,0-2 0-15,7 2 0 16,2 0 1-16,3 2 0 15,2-6-1 1,7 4 1-16,-2 2 0 16,1-1 0-16,4 4-1 0,-1 4 1 15,-1 5 0-15,3 8 1 16,-1 0 0-16,-3 3 0 16,1 1 1-16,-3-4-1 0,-4 0 1 15,1-4-1-15,-3-9-1 16,3-1 1-16,-4-5 0 15,-2-4 1-15,1 3 1 0,-4-5 0 16,2-2-1 0,3-2-1-1,2 1 0-15,7-2 0 0,1-2 0 0,-3 0 0 32,0-2 7-32,-4-6 21 15,-2 4 7-15,-5-5 22 0,-5 0 0 16,-8 4-3-16,-4-5 1 0,-13-1-10 15,-12-3 5-15,-9-1-20 16,1-4-8 0,1 4-13-16,3-1-10 0,9 7-1 15,2 3-1-15,8 7-5 16,5 2-2-16,8 7-24 16,3 2-75-16,3 1 69 15</inkml:trace>
  <inkml:trace contextRef="#ctx0" brushRef="#br0" timeOffset="-118758.7">4942 8324 453 0,'4'-11'109'16,"3"1"104"-16,-4-1-22 0,-3 0-45 0,-2 7-17 0,-1-1-31 0,-3 2-17 0,4 6-39 15,-3 3-14-15,4 2-16 0,1 5 3 0,1 4 2 16,3 0 1-16,4 9 1 0,-1 0-5 16,3 3-5-1,-1 2-2-15,4-4-3 0,-4-2-1 31,7-4 0-31,-2-5-1 0,4-10-1 16,4 3 0-16,6-10 6 16,7 1 4-16,3-8 5 15,8-1 3-15,12 4 1 16,-1-3-2-16,9 6-5 16,-8 2-3-16,-2 5-5 15,-3-3-3-15,-5-2-1 16,2 0 0-16,1-7 1 15,1 4 0-15,0-5 2 16,6 8 0-16,0 5 1 16,4 3-1-16,-2 11 1 0,-8-7-1 0,-6 4 0 15,-7-2 1-15,-1-1 31 16,-3-3 4 0,-5-1 13-16,1-4 5 15,-6-4-25-15,-1 1-1 16,-7-2-4-16,2 1-2 0,-1 4 0 15,-2 1-1 1,-4 2-5-16,1 5-3 0,-1 0-4 16,-2 6 0-16,-2 3-3 15,1 1 0-15,2 2-4 16,-1-1 0-16,-2 3-2 16,1 0 0-16,1 0 0 15,-4-2-2-15,3-3 2 16,-4-6-1-16,3-10-2 15,-5 0 7-15,-1-6-65 0,2-3-66 16,-4-6-262-16,-3-1 213 16</inkml:trace>
  <inkml:trace contextRef="#ctx0" brushRef="#br0" timeOffset="-118377.7">6354 8813 425 0,'-2'0'132'0,"-4"5"159"0,3-4-49 0,3 4-63 16,1 1-27-16,7-4-46 0,3 1-18 0,3 3-12 0,2-1-4 0,8 4-17 0,1 4-9 0,0 4-17 0,0 4-8 15,-1-1-8-15,-3 1-3 0,1-4 12 0,3 2 9 16,-6-11 9 0,1-2 12-1,-4-10 2-15,1-4-5 0,-1-14-6 16,0-7-12-1,8-10-17-15,-5-7-6 16,4 2-6-16,3-2 9 0,-4 10 25 16,1 9-23-16</inkml:trace>
  <inkml:trace contextRef="#ctx0" brushRef="#br0" timeOffset="-67702.87">20418 12695 460 0,'-5'0'53'0,"-3"4"73"0,-3 2 36 0,6-1 50 0,-4 4-2 0,9-4-19 0,0 3-6 0,2-7-21 0,1 2-11 0,5 1-27 0,-4-4-20 16,4 0-38-16,-3 0-14 0,-2 0-18 15,5 4-9-15,1 4-3 16,4 0 2-16,19 5 13 15,1-9 11-15,17 1 11 16,4-10 3-16,7-1-10 16,2 0-10-16,-4-2-18 15,-2 3-10-15,-16 4-17 16,-13-1-30-16,-14 5-89 0,-7 2-72 16,-14 3-207-16,-7 1 214 15</inkml:trace>
  <inkml:trace contextRef="#ctx0" brushRef="#br0" timeOffset="-67203.96">20612 12841 1190 0,'-2'0'144'0,"-2"0"133"0,-4 0-72 0,-5 6-37 0,0 2-36 15,-1 4-30-15,2 1-6 0,1 0 0 0,4 1-4 0,1-2-14 0,6 4-11 0,2 0-21 0,2 0-4 16,1 6-27-16,3 5-5 0,-2 7-6 0,4 1-6 0,-7 11 1 0,2 3 0 0,-5-2-35 0,-2 2-40 0,-1-5-129 0,1 2-112 16,2-1 166-16</inkml:trace>
  <inkml:trace contextRef="#ctx0" brushRef="#br0" timeOffset="-134473.45">18854 10139 625 0,'-12'11'74'0,"1"-1"53"0,8-4-3 0,1-4 1 0,4-6 12 31,1-5 2-31,8-4-2 16,3 1-4-16,-5-1-27 15,-5 11-21-15,2-1-37 16,-17 5-6 0,-2 4 4-16,-6-1 11 0,8 3 11 15,2-2 4-15,9 0-6 16,3 2-9-16,19-5 7 15,2 4 0-15,14-15 3 16,4 3 0-16,1-4-27 0,6 1-10 16,-10 6-18-16,-1 2-10 15,-5 10-1-15,-4 2 3 0,0 3 8 16,3 0 2 0,6-2 3-16,6-4-2 15,19-4-10-15,11-5 5 0,8-6 2 16,7-5 1-16,-4-5 2 15,-5-5 1 1,2 7 0-16,2-1-6 16,-2 7-4-16,0 3-3 0,0 5-5 15,-6 0 5-15,-12-2 1 16,-8-1 0-16,4 3 0 16,8-5 2-16,17 2 6 15,11 2 0-15,14-7 3 16,4 5-2-16,0 1-5 15,-7 2-1-15,5 6-2 16,6 4 0-16,8 1 1 16,-3 2-2-16,0-6 1 15,-3 3-1-15,18-1-2 16,13-6 1-16,5-3 0 16,10-1 0-16,14-2 1 15,0-4-1-15,7 4-1 16,-2 3 0-16,-19 2-1 0,-18 4 0 15,-36 4-2 1,-24 2-6-16,-52 2-45 16,-18 4-27-16,-21 1-86 15,-23 3-77-15,-21 8-317 16,-18 6 329-16</inkml:trace>
  <inkml:trace contextRef="#ctx0" brushRef="#br0" timeOffset="-133390.73">18861 10879 703 0,'-22'0'115'0,"0"0"129"0,1 4-36 0,-3 0-57 0,2 0-18 0,-5 3-59 0,5-3-14 0,7 1 4 0,0-3 3 0,6-2 28 0,7 0 2 0,2 0 0 0,-4 0 3 0,5 3 1 0,2-2 2 31,5 3-19-31,5-1-11 16,4-3-16-16,8 0-5 0,7-5 5 15,9 3-1 1,11-1-15-16,0 3-7 0,5 0-17 16,0 0-7-16,0-1-8 15,7-1-2-15,10-1 0 16,10 1 0-16,19 1 0 15,9-1 0-15,0 1 0 16,-7 1 1-16,-5 0 0 0,-3-3 0 0,15-2-1 16,7 2 0-16,-4 1-2 15,-3 2 0-15,-10-2 2 16,-2 2 0-16,10 2 0 16,5 0 1-16,-4 2-1 15,-4 1-3-15,-6-3-1 16,2-1 0-16,18-1 1 15,-1-1 4-15,13-9 1 16,1 1 1 0,-3-5 2-16,7-4 1 15,6 4 1-15,-7 0-2 16,-17 0-2-16,-17-2-2 0,-21 6-1 16,-8-1 0-16,-5 5-5 15,-10 6-2-15,-12 0-30 16,-8 6-31-16,-15-6-100 15,-7 0-98-15,-18 2 144 16</inkml:trace>
  <inkml:trace contextRef="#ctx0" brushRef="#br0" timeOffset="-132157.73">22879 10797 497 0,'8'0'109'0,"4"0"104"0,1-2-18 0,3-1-48 0,-7-6-22 0,1 1-43 0,-6 1-7 15,1 1-5-15,-2 0-3 0,-3 1 2 16,0 5-9-16,0-2-22 15,-3-7-6-15,2 3-9 16,-4-5-4-16,0 6-9 16,5-1-3-16,-8 2-6 15,-4 3-1-15,5 1 0 16,-5 0 0-16,1-2 1 16,3 1 0-16,3 1 2 15,3-2 6-15,2 2 9 16,0 0 4-16,-1-6 5 15,9 4 0-15,4-1 5 16,14-5 7-16,8 7 20 16,6-1 3-16,2 2-13 15,-5 10-10-15,-6-6-24 16,-4 4-8-16,-2-2-4 16,0 2-1-16,-1-1-3 15,-7-1-11-15,-1-4-53 16,-5 1-36-16,-8-6-166 15,-1 3 149-15</inkml:trace>
  <inkml:trace contextRef="#ctx0" brushRef="#br0" timeOffset="-130825.08">22495 10350 382 0,'0'-3'119'0,"0"0"115"0,-1-5-33 0,1 2-54 0,0-4-19 0,1 4-22 0,1 0-3 16,-2 4-3-16,0 2 0 0,0 0 5 31,0 0 9-31,0 3 2 0,0 2 2 16,0 3-6-16,0 2-10 16,-2 2-26-16,2-1-14 15,0 5-20-15,0 3-11 16,0 6-8-16,2 5-4 15,-2 2-16-15,2 4-2 16,1-1-5-16,0-1-3 0,-1-4 4 16,-1-1-17-16,1-4-45 15,-2-9-27 1,0 6-80-16,0-14-31 0,-3-2-220 16,3-6 244-16</inkml:trace>
  <inkml:trace contextRef="#ctx0" brushRef="#br0" timeOffset="-130325.31">22215 10369 619 0,'-3'2'111'0,"-4"0"126"0,4 1-34 0,3 0-35 0,0 0-14 0,2-1-40 0,6-2-15 0,-1 0-14 0,4-2-3 0,0-3 14 15,4 2 8-15,8 2 7 16,-5-1 5-16,1 0-4 15,3-4-10-15,-3 0-11 16,14-5-18-16,9-2-29 16,-1 0-9-16,8-1-21 15,3-3-12-15,0 1-3 16,0-1-37-16,-10 3-87 16,-5-5-67-16,-16 11 85 0</inkml:trace>
  <inkml:trace contextRef="#ctx0" brushRef="#br0" timeOffset="-169939.93">23649 6673 234 0,'-7'-13'82'0,"4"-3"73"16,3 7 15-16,0-7 1 0,5 8 5 0,1-3 0 0,4 7-21 0,-9 0-10 0,-5-2-14 16,-1 6-13-16,-12 0-23 0,4 0-8 0,3-1-16 0,3-4-11 0,13-2-1 15,10-13 5-15,10 7 14 16,9-2 9-16,6 0-9 15,-6 14-14-15,-4-1-35 16,1 4-14-16,-13 14-16 16,-3 4-2-16,-13 8 0 15,-9-1 1-15,-12 10 3 16,-5-1 1-16,-14 3 1 0,3 2 1 16,-1 3 0-16,-3 1-1 15,11-9 0-15,-1-5 0 0,20-5-2 31,8-3 1-31,11-5 1 0,8 1 1 0,12-5 3 16,-1-3 0-16,10-10 0 31,-2-5-2-31,6-14-6 0,2-4-22 16,-2-8-88-16,0-4-70 16,-8-4-280-16,-1 5 259 15</inkml:trace>
  <inkml:trace contextRef="#ctx0" brushRef="#br0" timeOffset="-169440.86">24034 6133 1631 0,'12'-6'161'0,"2"5"32"0,1 12-24 0,-1 14-12 0,3 21-94 0,1 12-25 15,-3 10-25-15,3 9-5 0,7 2-6 16,0-5-1-16,7-1 0 0,-5-10 0 0,-10-10 1 0,-4-2-2 0,-13-13 1 0,-2-10 0 0,-9-17 6 0,-2-11 2 0,2-25-2 0,-1-12-1 0,7-16-1 0,6-4-3 16,23 0 4-16,1 8-1 0,7 10-3 0,1 11 1 0,-3 18 5 0,5 13 1 0,-7 18 1 0,1 7-1 0,-12 7-3 0,-14 1 3 0,-12 5-4 0,-15 2 0 15,-9 1-1-15,-7-3-1 0,-9-2 3 0,-1-4-5 0,6-16-41 0,1-8-41 0,18-19-146 0,12-8-124 0,26-10 188 0</inkml:trace>
  <inkml:trace contextRef="#ctx0" brushRef="#br0" timeOffset="-168840.64">23926 7523 1276 0,'-3'-2'123'15,"0"2"57"-15,-8 0-6 0,-3 11-78 0,0 5-36 32,-2 12-37-32,0 10-12 15,11 6-11-15,5-1-2 16,13-10-3-16,4-1 2 15,16-20 3-15,-1 1 3 0,6-11 36 16,0 1 16-16,-4-14 25 16,-5-4 10-16,-18-7-20 15,-8-11-12-15,-19 0-24 16,-11 0-13-16,-12-2-17 0,-2 7-7 16,5 14-7-16,3 3-1 15,18 12-5-15,11 2-1 16,18 4-1-1,16-3 0-15,19 7 7 16,11 7 4-16,6 5 5 16,3 7 1-16,-4 7 1 0,-5-1 1 0,-11 3 2 31,-19-2-1-31,-16-7 4 16,-5-7 2-16,-16-12 5 0,-3-3 3 15,-7-11 4 1,-1-3 16-16,6-18 25 0,10-6 3 15,5-20-1-15,12-1-21 16,16-1-37-16,-1 3-10 16,8 15-12-16,1 7 4 15,-2 11-85-15,-1 8-82 0,-8 7-283 16,-2 8 246-16</inkml:trace>
  <inkml:trace contextRef="#ctx0" brushRef="#br0" timeOffset="-168274.07">23554 8251 731 0,'-5'2'196'0,"5"-2"174"0,5 0-115 0,8 0 2 0,2-2-70 0,3-4-29 0,9 1-47 0,-2 1-24 16,3 0-39-16,-3 3-17 0,-1 2-18 15,-8 7-6-15,-3 5-4 16,-6 1 0 0,-7 5 2-16,-3 3 2 15,-12 3 5-15,0 1-1 0,-5-3-2 0,-4-5-2 32,13 1-8-32,-2-5-1 15,21-2-10-15,10 3 1 16,5-6 2-16,14 5 2 0,2 0 7 15,1 4 3-15,-3 7 6 16,-3-1 8-16,-11 1 11 16,-4 0 2-16,-17 2 8 15,-9 3-3-15,-16 1-4 16,-9-4-4-16,-10 0-15 16,-6-3-24-16,-2-9-56 15,1 0-25-15,3-6-73 0,2-7-62 16,17-4-257-16,15-9 283 0</inkml:trace>
  <inkml:trace contextRef="#ctx0" brushRef="#br0" timeOffset="-167841.29">24059 8157 1780 0,'0'-2'135'0,"-5"10"78"0,0 8-63 0,-6 20-14 0,0 10-55 0,5 12-55 0,0 7-5 0,4-2-21 15,2-2 0-15,6-8-1 16,-1-8-4-16,5-8 0 16,-2-4 0-16,-1-14 1 15,-2-8 3-15,1-11 2 16,-4-5 4-16,1-16 3 15,2-4 2-15,-2-11 0 16,2-8-3-16,4-2-2 16,7 5-3-16,6 11 1 15,2 10 1-15,6 18 0 16,4 7 1-16,7 14-3 16,1-2-2-16,-1 8 0 15,-2 4-1-15,-11 1 0 16,-9-2 0-16,-19 3-5 15,-3 4 0-15,-32 3-4 16,-7-2-2-16,-21 1-6 16,-8-11-24-16,4-13-77 15,1-7-56-15,17-9-213 16,8-6-203-16,19-4 334 0</inkml:trace>
  <inkml:trace contextRef="#ctx0" brushRef="#br0" timeOffset="-166953.04">23792 9291 612 0,'5'-13'177'0,"-5"0"187"0,5 7-152 16,-8 1 18-16,-7-1-78 0,-1 3-23 0,-9 0-43 0,-1 0-9 0,-12-2-12 0,1 5-23 0,-9 0-18 15,0 8-8-15,0 3-15 16,2 3-2-16,12 2 0 16,7 1-1-16,15 4 1 15,5-4 4-15,14 0 7 0,10 4 2 16,17-1 4-16,8 2 1 16,3 0-1-16,0-3-2 15,-14-1-2 1,-4 4-2-16,-20 3 13 0,-10 0 11 15,-9 2 0-15,-14-2 3 16,-8 1-21-16,-4-1-11 16,-17-8-38-16,-2-1-32 15,-1-10-73-15,4-6-63 16,14-12-214-16,9-4 236 0</inkml:trace>
  <inkml:trace contextRef="#ctx0" brushRef="#br0" timeOffset="-166325.32">24042 9499 1348 0,'11'-2'152'0,"-2"-4"112"0,-7-5-41 0,-4-3-36 0,-6-5-57 0,-6 1-65 0,-2 9-20 0,-1 0-30 0,-5 9-9 0,-2 12-10 15,0 7-6-15,1 22-6 16,4 0-1-16,6 5-3 16,12-5-1-16,12-13 4 15,4-10 4-15,15-12 9 32,5-11 5-32,3-14 4 0,0-6 4 15,-7-7 25-15,1 1 13 16,-15-5 18-16,-1 1 4 15,-8 5-21-15,-5 3-12 16,-4 13-24-16,-3 14-11 16,-4 16-11-16,2 12-5 0,5 27-1 15,2-1 4-15,13-2-1 16,13 0-1-16,11-14 4 16,5-8 1-16,-2-10 10 15,-8-13 1-15,0-9 4 16,-6-12 3-16,0-15 4 15,1-7 6-15,-3-22 17 16,4-4 1-16,-7-20 16 16,-7-8-3-16,4-7-8 0,-14-9 3 15,5 15-1-15,-7 15 8 16,-2 35 6-16,-1 17 0 16,-1 29-29-1,-1 11-9-15,-4 31-20 16,3 11-6-16,0 26 5 15,-1 1 0-15,1 3-1 16,3-1-2-16,5-6-28 16,3-4-19-16,9-6-48 15,-1-11-29-15,0-18-65 0,0-10-36 0,-1-18-202 16,1 0 240-16</inkml:trace>
  <inkml:trace contextRef="#ctx0" brushRef="#br0" timeOffset="-166142.09">24409 9335 1537 0,'0'9'193'0,"8"5"137"15,13 2-147-15,-1-5 5 0,13-3-93 0,2-13-31 0,1-2-39 0,4-1-5 0,13-3-90 16,9-2-72-16,18-1-509 15,20 9 397-15</inkml:trace>
  <inkml:trace contextRef="#ctx0" brushRef="#br0" timeOffset="-165055.79">23778 10478 876 0,'-11'-11'178'0,"-3"-3"269"0,-13-3-188 0,2-2-41 16,0 6-40-16,-12 8-96 0,7 8-31 0,-17 21-36 0,-2 9-13 0,10 18-12 0,9 5-7 16,15 8-1-16,11 0 1 0,16-7 2 15,12-7 1 1,14-7 1-16,8-11-1 16,4-12 2-16,-4-6 2 0,1-14 8 15,-9-6 3-15,0-8 9 16,-7-7 8-16,-4-9 15 15,-3-1 13-15,-11-9 16 16,-1 4 2-16,-9 8 7 16,2 1-5-16,-10 8-18 15,1 5-7-15,-1 4-25 16,5 9-7-16,-3-1-7 16,3 1-1-16,0-1-2 15,-2 0-1-15,2-9-1 16,5 8 1-16,-4 3-1 15,-1 0 1-15,0 0 1 16,0 0 1-16,0 0 1 16,2 0 2-16,-2-3 1 15,2-6 1-15,-2-1 3 16,0 4 2-16,0 0 3 16,1 6 1-16,2 1-3 15,4 7-3-15,-4 14-6 16,5 6-1-16,-4 9-4 0,4 7-2 15,-5-6-9-15,-1-2-8 16,1-8-4-16,-3-7 2 0,2-10 12 16,-2-9 9-16,0 1 7 15,0-13 2-15,0-10 2 16,0-6-1-16,3-8 0 16,-3-10-1-1,5 1-4-15,7 2 1 16,1 5-2-16,7 7 5 15,-1 10 9-15,5 7 2 16,-7 12 3-16,5 8-4 16,-7 6-6-16,-1 10 2 0,-5-1-3 15,1-1-1 1,-2 10-1-16,1-7-33 0,4 0-42 16,-1-6-26-16,4-11-98 15,3 0-57-15,-2-2 141 16</inkml:trace>
  <inkml:trace contextRef="#ctx0" brushRef="#br0" timeOffset="-164792.56">24314 10193 1480 0,'-3'-40'206'0,"3"7"135"0,0 25-113 0,0 8-31 0,8 19-75 0,0 10-28 0,-2 20-19 0,2 12-10 16,-3 15-27 0,-3-1-12-16,5-2-21 15,3-2-5-15,-1-10 0 0,6-4-33 16,0-9-18-16,1-6-32 16,0-9-51-16,3-9 5 15,-2-13-53-15,5-6-12 0,-3-13-119 16,5 0-179-16,1-5 288 15</inkml:trace>
  <inkml:trace contextRef="#ctx0" brushRef="#br0" timeOffset="-164342.74">24228 10445 1403 0,'-2'3'122'0,"4"-1"98"0,7-1-45 0,13-1-10 0,10-3-48 0,-4-5-60 0,5 0-17 0,-4-1-22 16,-9-4-9-16,17 4-33 15,-3-1-31-15,6 3-66 16,2 5-26-16,-10 2 4 16,-5 5 35-16,-13 12 71 15,-2 4 25-15,-8 7 27 0,0 5 5 0,-4 6 2 16,0 1-1-16,3-2-10 31,1-7-4-31,4-5-3 0,-1-4-1 16,3-5 1-1,-1-1 1-15,-6-10 20 0,-1-4 16 0,0-2 37 16,-1-7 14-16,-7-10 4 16,-7-4-6-1,-2-13-10-15,-3-4-18 16,6-13-22-16,7 1-11 15,5 7-25-15,5 6 1 16,13 16-5-16,-2 5-1 16,11 12-11-16,1-6-10 15,6 7-51-15,2 0-46 0,-6-5-182 16,5 6 170-16</inkml:trace>
  <inkml:trace contextRef="#ctx0" brushRef="#br0" timeOffset="-163992.91">25078 10425 1208 0,'3'-16'142'0,"-3"3"130"0,0 1-69 0,0-1-20 0,-16 2-33 0,5 8-67 0,-4 1-17 0,-12 8-35 0,2 10-23 15,-12 9-8-15,4 5-3 0,11 0-4 16,11-3-2 0,16-2 2-16,14-1 1 15,6-5 5-15,2 3 2 0,12 2 3 16,-1-2 1 0,-3-6 1-16,-4 3 1 15,-7-1 1-15,-10 0 1 0,-6 4 5 16,-14-5 4-16,-15 5-8 15,-4 0-16-15,-21-3-59 16,-7 2-58-16,-9-7-141 0,-4 3-139 16,1 5 220-16</inkml:trace>
  <inkml:trace contextRef="#ctx0" brushRef="#br0" timeOffset="-163678.35">23511 11467 1506 0,'-12'28'145'0,"10"-4"98"0,7-7 13 0,42-4-36 0,23-8-39 0,35-7-68 0,23 2-16 0,33-14-33 16,16 0-20-16,15-8-22 15,7 1-10-15,5 1-12 0,-7-6-5 16,-9 8-51-16,-9-1-37 16,-27-3-102-16,-12 6 96 31</inkml:trace>
  <inkml:trace contextRef="#ctx0" brushRef="#br0" timeOffset="-123491.93">20468 5957 139 0,'0'0'86'0,"0"0"56"0,0 0 37 0,-1 0 16 0,1 0 6 0,-7 1-1 0,3 4-2 0,4 3-5 15,-8-3-1-15,3 1-4 16,-4-6-43-16,-6 0-27 0,6-1-53 0,-4-7-15 16,4 0-16-16,1 1 4 15,-3 4-13 1,5 2-12-16,-4 9-7 0,-3 11-8 16,6 14-5-16,-6 11 0 31,8 3 4-31,7 5 2 0,9-8 0 15,6-4 1-15,15-17 5 16,-2-8 10 0,8-17 22-16,1-9 8 15,1-13 9-15,-6-7 0 0,-9-12-14 16,-9 4-3-16,-16-2-11 16,-5 3-5-16,-21 3-10 15,-9 5-5-15,-1 7-8 16,-5 2-3-16,12 8-9 15,6 4-6-15,8 7-37 16,6 4-19-16,9 7-52 16,11 6-42-16,2 5-105 0,1 5-161 15,3 9 249-15</inkml:trace>
  <inkml:trace contextRef="#ctx0" brushRef="#br0" timeOffset="-122905.22">20803 5969 482 0,'-13'0'117'0,"4"-4"153"0,2 4-62 0,3 3-1 0,0 3-23 0,1 8-46 0,-3 7-20 0,-7 10-41 16,-2 7-26-16,-1 10-32 0,3 2-10 0,12-3 0 0,5-4 4 0,26-18 18 0,14-1 8 16,20-24 23-16,3-13 11 0,12-14 18 0,-9-9 9 0,-25-10-4 0,-2 2 2 0,-27-1-23 0,-15 0-7 0,-8 11-20 0,-19 2-18 0,-19 8-27 0,-14 12-13 15,-21 18-51-15,-2 13-38 0,0 14-130 0,11 5-224 0,26 0 264 0</inkml:trace>
  <inkml:trace contextRef="#ctx0" brushRef="#br0" timeOffset="-122194.04">20511 6627 435 0,'-3'-8'110'16,"3"5"101"-16,-2 3-17 16,2 0-31-16,2 0-11 15,-5-3-8-15,1 1-10 16,-6 1-30-16,0 1-16 0,-1 1-29 16,-7 4-7-16,2 5-9 15,-2 1 2-15,-3 3 10 16,0 2-2-16,0 6-9 31,-3 1-9-31,6 7-23 0,2 5-7 16,11 4-5-16,6 1-2 15,10-2 3-15,4-7 3 16,8-9 17-16,-1-8 12 16,4-14 30-16,12-4 19 0,-5-17 11 15,2-2 0 1,-14-7-13-16,-12-5-14 0,-15 3-20 15,-8-4-10 1,-15 6-17-16,-3-5-8 0,-6 9-14 16,-1 0-9-16,12 12-38 15,2 5-28-15,16 9-59 0,-1 4-55 16,10 7-227-16,9 4 247 16</inkml:trace>
  <inkml:trace contextRef="#ctx0" brushRef="#br0" timeOffset="-121627.57">20957 6591 1006 0,'-3'-6'165'0,"-8"-2"125"0,2 3-9 0,-4 5-71 0,2-5-30 0,6 5-40 0,1 6-20 0,-4 10-37 0,16 14-12 15,4 18-23-15,1 5-11 16,7 10-21-1,-9-3-8-15,2-3-2 16,0-5-20-16,-6-8-88 16,0 7-84-16,-6-20 91 15</inkml:trace>
  <inkml:trace contextRef="#ctx0" brushRef="#br0" timeOffset="-120935.72">20479 7397 761 0,'-1'0'221'15,"-2"0"223"-15,3 1-201 0,3 7-16 0,-3 0-94 0,-3 8-35 0,3 11-52 16,-2 3-13-16,2 12-25 16,0 9-8-16,2-1-3 15,5 2-6-15,1-9-59 16,2-9-48-16,7-8-183 16,2-9 160-16</inkml:trace>
  <inkml:trace contextRef="#ctx0" brushRef="#br0" timeOffset="-120634.73">20850 7442 796 0,'0'5'169'0,"-5"6"198"0,1 10-244 0,0 7 6 0,-2 10-73 0,3 3-27 0,9 9-14 0,4-5-1 0,15-8-10 15,3-7 16-15,9-14 35 16,-1-10 16-16,5-7 25 16,-8-13 7-16,-12-7 1 15,-1-1 2-15,-20-11 13 16,0 3-15-16,-14-13-28 0,-8 1-16 16,-7-1-43-1,4-1-12-15,-3 16-14 16,1 9-13-16,-5 16-50 15,7 9-39-15,-3 19-138 16,1 5-246-16,-6 11 296 16</inkml:trace>
  <inkml:trace contextRef="#ctx0" brushRef="#br0" timeOffset="-120190.87">20665 8139 978 0,'-1'0'210'0,"-1"4"171"0,-1 3-158 0,-2 6-5 0,2 3-98 0,0 4-34 0,3 9-37 0,0 2-21 16,0 9-21-16,0 4-5 15,0-5-2-15,0 1-18 16,0-6-83-16,0-5-61 0,-1-6-260 16,1-4 238-16</inkml:trace>
  <inkml:trace contextRef="#ctx0" brushRef="#br0" timeOffset="-119990.15">20975 8128 1675 0,'-5'16'129'0,"-5"8"39"0,6 9 7 0,-7 10-83 0,1 5-36 0,6 4-40 0,2 2-11 0,4-5-41 16,2-10-52-16,7-4-172 16,-3-7 148-16</inkml:trace>
  <inkml:trace contextRef="#ctx0" brushRef="#br0" timeOffset="-112165.13">21549 6088 401 0,'-2'4'86'0,"-1"1"95"0,-2-5-25 15,4 0-42-15,-4-5-27 16,-3 4-41-16,2 1-5 0,-5 1 1 0,1 4 9 0,-1 0 26 0,4 4 9 16,-3 2 16-16,7 2 4 15,1-3-5-15,2 1 0 0,5-2 5 16,8 0 1-1,9-7-6-15,8-2-12 0,8-2-32 16,-1-4-18 0,3 1-26-16,-10 2-5 0,-3 0-3 15,-5 3-2-15,1 3 0 16,-5-1-1 0,-1 1-2-16,-3 0-5 0,-7-3-64 15,2 0-42-15,-7-3-122 16,4-2-109-16,-3-6 194 15</inkml:trace>
  <inkml:trace contextRef="#ctx0" brushRef="#br0" timeOffset="-111865.39">21830 5932 1013 0,'4'6'120'0,"4"0"78"0,2-3 6 0,6 1-42 0,1-4-25 0,13 3-42 0,-2 0-18 0,-1 9-39 15,-3 4-15-15,-8 8-12 0,-2 1-3 0,-8 4 0 0,-6 0-1 0,-13 6-1 0,-5 3-1 0,-11 1-1 0,-1 1 0 0,-6-5-4 16,0-4-6-1,7-9-56-15,4-6-39 16,6-14-144-16,6-6-238 0,18-15 287 16</inkml:trace>
  <inkml:trace contextRef="#ctx0" brushRef="#br0" timeOffset="-110922.41">22223 6113 491 0,'12'-2'115'15,"2"-4"123"-15,-1 1-20 0,-4 4-57 0,1 1-13 0,-4 0-36 0,-3 1-21 0,-6 10-33 0,-5 4-17 0,-4 8-24 0,-2 6-7 16,1 5-7-16,0-2 0 15,10 1-2-15,2-5 1 0,4-2 1 16,-2-4 0 0,-1-10 2-16,0-10 3 15,0-2 3-15,-3-10 1 0,-2-5 4 16,5-7 1-16,5-8 0 16,-2-5 1-16,8-5 9 15,-1-1 5-15,-1 2 5 16,9 3 5-16,-10 12 4 15,-2 10-2-15,-5 14-1 16,-2 5-9-16,1 14-20 16,3 6-6-16,10 6-7 15,-1 4 0-15,6 3-1 0,4-5 0 0,0 0 2 32,-5-3 0-32,-3-8 1 15,-3-1 4-15,-4-12 25 16,-3-4 13-16,4-11 29 15,-3-9 7-15,3-11-8 16,-3-6-8-16,1-11-24 16,7-1-13-16,-2-1-17 15,1 2-4-15,-2 13-8 16,-7 6 1-16,2 12-3 0,-5 1-5 16,0 11-59-16,0 0-40 15,-4-2-120-15,8 8-128 16,11 1 204-16</inkml:trace>
  <inkml:trace contextRef="#ctx0" brushRef="#br0" timeOffset="-110713.29">22790 6037 761 0,'2'0'139'0,"1"3"208"16,7 5-176-16,2 8 8 0,-2 6-40 0,2 14-59 16,-7 4-17-16,-5 12-29 0,-3-2-9 15,-11 4-17-15,-5-2 0 0,3-9-57 16,3-10-57-16,2-19 62 0</inkml:trace>
  <inkml:trace contextRef="#ctx0" brushRef="#br0" timeOffset="-110485.58">22678 6044 1057 0,'7'0'153'16,"2"-4"143"-16,10 0-69 0,8-1-13 0,12-3-52 0,14 0-55 0,6 2-20 0,-5 6-37 0,-2 0-17 0,-17 0-36 0,-13 0-68 16,-6 1-239-16,-7 7 197 0</inkml:trace>
  <inkml:trace contextRef="#ctx0" brushRef="#br0" timeOffset="-109266.59">21290 6853 480 0,'0'-4'114'0,"-1"4"110"16,-6-1-39-16,1 1-72 0,-5 1-15 0,2 4-28 0,2 0-12 0,2 4-3 0,4-4-2 0,1 1 12 15,8-1 12 1,3 1 17-16,0-4 9 16,6 1 8-16,1 0-2 15,8-1-14-15,6 4-10 0,4-6-28 16,2 0-14 0,3 0-20-16,0 0-9 15,-3 0-8-15,0 0-2 16,-8 0 0-16,-8-6-26 15,-8 0-99-15,-4-2-83 16,-6 0 96-16</inkml:trace>
  <inkml:trace contextRef="#ctx0" brushRef="#br0" timeOffset="-108999.79">21544 6747 869 0,'8'0'183'0,"8"-2"87"0,9 2-20 0,-3 0-28 0,10 2-78 0,-4 4-30 0,-3 4-40 0,-1-1-15 15,-3 9-27-15,1-4-6 32,-8 5-8-32,-2 1-7 0,-4 5-5 15,-8-3 1-15,-1-1 1 16,-9-1-1-16,-5 4-1 15,-9-5-9-15,-8 2-33 0,1-1-27 16,-6-1-100 0,11-3-74-16,2-5 128 0</inkml:trace>
  <inkml:trace contextRef="#ctx0" brushRef="#br0" timeOffset="-108319.57">21999 6890 591 0,'-2'11'168'0,"-1"2"132"0,-2-2-71 0,2-1-26 0,1 1-52 0,2-2-26 0,0 1-43 16,0 5-24-16,0 4-38 16,0 5-6-16,2 7-9 15,-2 1-2-15,3-8 14 16,2-7 12-16,-4-8 30 15,-1-7 16-15,2-2 18 16,3-8-1-16,-5-9-12 0,0 1-11 16,3-17-25-16,-3-2-10 15,5-3-14-15,-1-7-5 16,6 5-8 0,2 2-3-16,-1 12 1 15,0 7 1-15,-6 12 4 0,5 3-2 16,-1 2-3-16,4 4-4 15,7 4-1-15,6 7-2 16,0 9 0-16,6 3 2 16,-7 6 0-16,-6 4 1 15,5-3 1-15,1-1 0 16,-5-9 3-16,3-1 0 16,-3-10 11-16,-7-7 13 0,-4-5 18 15,-3-4 9-15,-4-12 5 16,0-1-6-16,-2-8-13 15,0-3-9-15,0-5-14 16,4-1-8-16,-4 5-10 0,-1 5-2 16,-2 11-4-16,3 12-18 15,-2 2-59 1,2-2-41-16,10-6-133 16,-3 8-91-16,23 2 193 15</inkml:trace>
  <inkml:trace contextRef="#ctx0" brushRef="#br0" timeOffset="-108065.48">22718 6819 900 0,'6'0'166'16,"-3"5"138"-16,-3 5 8 0,0 10-73 0,-3 1-36 0,-3 10-71 0,1-1-34 0,-1 5-51 16,1 6-21-16,2-3-16 15,-3 4 1-15,3-4-9 16,-1-8-11-16,4-6-62 16,-4-7-43-1,4-9-194-15,3 5 173 0</inkml:trace>
  <inkml:trace contextRef="#ctx0" brushRef="#br0" timeOffset="-107800.31">22524 6797 1094 0,'-2'0'169'0,"-2"4"188"0,4-4-115 0,-5 0-22 16,5 0-59-16,1-4-82 0,7 4-11 0,8 7-29 0,6 1-5 0,13 9-5 15,3-4-7-15,1 2-10 16,2 0-3-16,-8-4-32 16,0-4-63-1,-4-3 53 1</inkml:trace>
  <inkml:trace contextRef="#ctx0" brushRef="#br0" timeOffset="-103784.5">21270 7649 262 0,'12'3'123'0,"-1"7"98"0,-1-7 18 0,-4 3 4 0,-1-1-17 0,-5 0-27 0,-2 2-51 0,-2-2-24 0,2 3-40 15,2-5-13-15,3-4-5 0,7 1-7 16,12 0-9 0,1 0-4-16,7 9-13 15,5-7-6-15,3-1-12 16,3 1-2-16,2-1-9 16,-7 1 0-16,-8 0 0 15,-9 2-2-15,-13-2-33 0,4 3-50 0,-10-5-131 31,13 0-84-31,-4-5 147 16</inkml:trace>
  <inkml:trace contextRef="#ctx0" brushRef="#br0" timeOffset="-103450.58">21629 7483 858 0,'5'0'135'0,"-5"0"108"0,-1 0-12 0,-7 7-35 0,5 1-47 0,3 1-63 0,4-4-20 0,15 4-33 16,3-4-2-16,8 4-4 0,0 4-1 15,-5 4-10-15,2 5-3 16,-11 4 0-1,-5 1 2-15,-12-1 5 16,-11 3 0-16,-3-4-2 16,-12 0-4-16,-6-1-27 15,-2 0-25-15,-9-6-64 16,8 0-48-16,9-9-216 16,11-1 213-16</inkml:trace>
  <inkml:trace contextRef="#ctx0" brushRef="#br0" timeOffset="-103004.88">22159 7521 380 0,'-4'-1'115'0,"-1"-2"120"0,-3 1-24 0,2 2-46 0,-1-2-23 0,6 2-29 0,1-1-11 0,8-1-15 16,-3 2-2-16,7 0-2 16,1 0-2-16,6 2-13 15,6 1-10-15,8 3-27 0,7-3-10 0,7 2-11 32,0 1-4-32,-6-1-3 0,-1 0 1 15,-3-4-1 1,-5-1 1-16,-5-1 1 15,-7-4-10-15,-9 2-94 0,-11 0-110 16,-11-3 111-16</inkml:trace>
  <inkml:trace contextRef="#ctx0" brushRef="#br0" timeOffset="-102735.9">22369 7540 1257 0,'5'0'146'0,"0"5"79"0,-5-2 0 0,1 10-85 15,-2-1-39-15,-1 18-53 0,-1 10-17 0,0 13-23 0,3 4-7 0,0-5 2 0,8-3-1 0,-5-17 7 16,-2-6-40-16,7-10-142 16,-8-6 120-16</inkml:trace>
  <inkml:trace contextRef="#ctx0" brushRef="#br0" timeOffset="-102140.57">21319 8346 412 0,'9'-3'149'0,"1"-5"190"0,-3 3-59 0,8-3-46 0,5 5-46 0,4 2-73 0,4-1-21 0,21 2-21 16,3-3-4-16,3 3-20 0,7 5-9 15,-21-5-18-15,-8 0-9 0,-12-2-13 16,-6-4-33-16,-8 1-129 15,-1-6-222-15,-6-3 214 16</inkml:trace>
  <inkml:trace contextRef="#ctx0" brushRef="#br0" timeOffset="-101893.87">21620 8141 935 0,'5'9'146'0,"-1"-1"197"0,6 2-126 0,14-1-12 0,-7 2-44 0,10-3-77 16,1 3-11-16,-3 3-23 15,5 1-9-15,-12 4-12 16,2-1-6-16,-14 3-7 16,-7 3-2-16,-5 1-5 15,-9-5-2-15,-10 1-30 16,-5-4-20-16,-5 1-70 15,-2-3-43-15,13 9-70 16,-12-16-129-16,23 3 212 0</inkml:trace>
  <inkml:trace contextRef="#ctx0" brushRef="#br0" timeOffset="-101519.96">22312 8217 288 0,'-15'-2'127'0,"-3"-3"117"0,-1 4-10 0,0 1-57 0,4 1-20 0,4 4-13 15,-2 1-9-15,11 1-17 16,2-6-4-16,5 2-15 16,5 1-2-16,7-1-18 0,4-2-13 15,10-1-18-15,7-1-14 16,5-2-17-16,-1 3-3 16,-1-2-8-16,0 2-1 15,0 0-5-15,-5-2 3 16,-2 1-43-1,-9-2-48-15,-8-4-131 16,-6 1-151-16,-11 0 202 16</inkml:trace>
  <inkml:trace contextRef="#ctx0" brushRef="#br0" timeOffset="-101269.42">22418 8228 1255 0,'-3'4'151'0,"-2"4"110"0,1 3-34 0,-3 5-42 0,6 6-35 0,1 7-58 0,4 4-8 0,1 13-48 0,-5-2-23 16,0 5-12-16,0-2-22 15,0-8-93-15,-5-2-63 16,-2-6 85-16</inkml:trace>
  <inkml:trace contextRef="#ctx0" brushRef="#br0" timeOffset="35406.21">2263 2371 776 0,'-5'31'33'0,"-7"-1"13"16,-12-5-103-16,2 9-53 0,-8-9-94 0,1-6 92 0</inkml:trace>
  <inkml:trace contextRef="#ctx0" brushRef="#br0" timeOffset="36435.6">2003 2528 825 0,'-10'-7'112'0,"4"3"105"0,-4-4-25 15,2 4-40-15,2-1-14 16,-2 0-34-16,4 2-16 15,-3-6-28 1,6 4-12-16,1-3-17 0,-2 3-7 16,5 1-12-16,5 2-4 15,16 2-6-15,1 6-2 16,3 1 3 0,-2 4 5-16,4 3 5 0,4 2 2 15,4 3 1-15,3-4-1 16,7 0-3-16,2-3-1 0,15-6-3 15,14-4 1-15,18-7-4 16,11 1 1 0,5 0 4-16,-2-2-1 15,-1 9-1-15,4 2-1 16,2 11-4-16,1 4 0 0,-6 4-3 16,-7-4 2-1,-6-1-5-15,4-9-1 0,24-5 4 16,4-7 6-16,8-9 10 15,3-2 4-15,2 1-4 16,7-1-6-16,-3 5-5 16,1 3-5-16,-6 5-4 0,10 0-2 15,4 7-2-15,-1-1 0 16,-1 0 4-16,4 1 3 16,6-6 1-16,3 1 0 15,7-2 2 1,-1 3 0-16,-4 3 1 15,5 5-2-15,-7 4 1 0,-9 3 0 0,1 8-1 32,-9-1 2-32,-11 2-2 15,-4 4 0-15,-2-6-1 0,4 1 0 16,0-7 0-16,-1-4 0 16,-11-8 1-16,4-7 0 0,2-11-1 15,0-4 2-15,-10-5 0 16,-10 3 1-16,-13-1 0 15,-4-1 1-15,-4 5 0 16,-5 2 0-16,-15 7 0 16,-6-3 0-16,-15 5 0 15,-1 1-1-15,-9-3-1 16,-1 5 0-16,0-1 1 16,1-2 2-16,-2-2 2 15,-7-4 3-15,-7-2 5 16,-10 1 3-16,-8 2 8 0,-4-3 1 15,-1-1-6-15,0-4-5 16,0-8-10 0,6-3-4-16,1-6 2 15,4-3 0-15,1-5 2 16,6 0 1-16,-4-10 1 16,2-2 1-16,-2-10 1 15,2-2 0-15,-2-11 0 16,2-1 1-16,-7 1-1 15,-4 2 0-15,-10 8-5 16,-1 0-2-16,-8 1-3 16,6 2-1-16,5 2 2 0,-4-1 0 15,3 4 0-15,0 1 0 16,-3 10 1-16,2 2 1 0,-5 12-2 16,-1 2 1-16,-1 10-4 15,-1 4-1-15,0 6-2 16,-1 3 1-16,3 0 1 15,-3 2 2 1,3-5 1-16,0 1 2 0,-3-1 1 16,-4 0-1-16,-2 2-14 15,-5-4-20-15,-2-3-58 16,-3 1-50-16,-3-3-229 16,-15 6 218-16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8T17:24:39.85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3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1" timeString="2024-03-28T17:54:18.706"/>
    </inkml:context>
  </inkml:definitions>
  <inkml:trace contextRef="#ctx0" brushRef="#br0">1495 1812 1092 0,'6'-25'86'16,"-1"0"29"-16,6-5-30 0,0 8-30 0,0 9 1 0,-6 5 29 0,2 13 0 0,-16 12 5 15,-5 7-11-15,-12 16-12 0,-2 4-8 16,6-5-29-16,8 2-8 16,3-12-23-16,22-4 1 0,14-2 15 15,3-5 7-15,23-1 19 16,-1 2-3-16,12 0-10 15,4 0-10-15,23-3-16 16,5-2-2-16,18-6-2 16,3-5 2-16,-1-6 1 15,4-10 2-15,20-7-2 0,-1 1 0 16,8-3-2 0,-8 6-2-16,2-3 0 15,9 3 3-15,5-1 1 16,-3-5 0-16,0 1-1 15,-2 2-3-15,2 0-1 16,0 2-1-16,-11 1 2 16,-11 4 1-16,-1-4 1 15,6-3 1-15,3 3-1 16,-10 0 1-16,-8 1 0 0,1 5 0 0,4 1 0 31,1 6 0-31,-9 1 1 0,-11-3-1 0,-9 4 1 31,3-1-1-31,17-1 0 0,3-3-1 0,1-1 1 16,-9-4 1-16,-14 5 1 16,-1 1 2-16,4 10-1 15,-2 3-1-15,-9 8 2 16,-9 1-1-16,-11-1-1 16,-11 0 1-1,3-4-2-15,-2 4 6 16,2-3 9-16,5-1 3 15,7 1 4-15,1-4-5 0,9 2-6 16,-7-3 0-16,-5 0-2 16,2 0-2-16,-4-2 11 15,-2 1-1-15,13-4 5 16,10 1 2-16,-1 1-5 16,0-2 3-16,-7 2-6 15,-12 1 1-15,2-2 5 16,3-1 0-16,5-2 6 15,11-1 2-15,11-3-7 0,3-3-3 16,-7-5-8-16,-12 0-4 16,-16 0-24-16,-10 1-66 15,-11 5 52-15</inkml:trace>
  <inkml:trace contextRef="#ctx0" brushRef="#br0" timeOffset="2049.79">2963 450 427 0,'-1'-8'127'0,"-4"5"130"0,0-2-14 0,-3 5-30 0,4 5-19 0,-6 0-35 31,7-2-16-31,3 3-39 16,-8-3-17-16,7 7-27 16,-3 2-9-16,-8 10-21 15,-2 8-9-15,-13 13-5 0,-5 6-5 16,-6 6 0 0,2 5-2-16,-8-3-3 0,4-1 0 15,9-13-5-15,7-2 1 0,13-16-2 16,2-4-3-16,12-4-4 15,5-6 0-15,14 2 4 16,5-4 4-16,12 2 4 16,8-4 1-16,10 0 0 15,2 0-2-15,1-7 2 16,3-5 0-16,1-8 6 16,9-2-43-16,-12-9-146 15,7 0-117-15,-12-6 132 16</inkml:trace>
  <inkml:trace contextRef="#ctx0" brushRef="#br0" timeOffset="2336.5">3445 776 722 0,'-12'0'219'0,"-6"0"181"0,-8 8-107 0,-8-1-47 0,-4 4-94 16,8-2-40-16,0 5-60 15,8 4-25-15,14 4-22 16,5 4-8-16,12 0-5 15,10-3-3-15,16-7 2 16,11-6 5-16,6-12 8 16,-4-9 11-16,-2-10 28 0,-8-2 19 15,-13-1 20-15,-7-4 1 0,-12 1-12 16,-11 2-13-16,-12-1-21 31,-5 6-5-31,-13-1-19 0,2 9-11 16,-2 10-33-16,2 4-32 15,11 9-98 1,8 0-56-16,23 3-199 16,18 7 223-16</inkml:trace>
  <inkml:trace contextRef="#ctx0" brushRef="#br0" timeOffset="3008.14">3971 843 1101 0,'23'-8'166'0,"-12"-3"157"0,-13-7-39 0,-20 6-111 0,-5-3-43 0,-8 11-88 0,1 4-20 0,1 11-19 0,3 12-3 15,3 11-9-15,6 10-1 16,10 8 1 0,10-2 1-16,12-6 3 15,11-1-19-15,12-13-37 16,14-14-16-16,15-15-29 15,2-7 18-15,10-16 36 16,-5-7 18-16,-7-5 32 16,-3-4 2-16,-18 2 6 15,-4 4 10-15,-14-4 46 16,-13 11 20-16,-14 12 9 16,-10 13-8-16,-12 21-46 15,-5 7-22-15,-2 13-15 0,-1 1 0 16,13 4-2-16,1-11-1 0,19-15-2 31,3-4-2-31,16-16 2 0,-2-5 3 16,5-17 4-16,2-3 3 0,-7-2 0 15,-1 1 0-15,-3 8-3 16,-4 9-1-16,1 7-3 16,-4 7 1-16,2 14-1 15,0-5 2-15,0 5 0 16,4-2-1-16,10-15 0 15,4-5 1 1,10-19 1-16,6-5 3 0,6-11 3 16,-1-11 2-16,-3-8 7 15,-15-6 5-15,-2-8 8 16,-9 3 4-16,-10 4-5 16,2 4 2-16,-10 20 2 15,-2 10 2-15,-9 30-4 16,2 15-7-16,-4 29-13 0,-3 17-7 15,5 29-2-15,2 10 0 16,9 0-1 0,11-5-1-16,16-18 0 0,6-9 4 15,11-22-82-15,2-10-75 16,15-23 87 0</inkml:trace>
  <inkml:trace contextRef="#ctx0" brushRef="#br0" timeOffset="3565.6">5972 1123 1141 0,'25'19'90'0,"-3"-3"44"0,0 0 4 0,-12-2-66 0,-2 2-15 0,-19 3-47 0,-13 4-47 0,-19 4-305 15,-10 0 231-15</inkml:trace>
  <inkml:trace contextRef="#ctx0" brushRef="#br0" timeOffset="4017.53">7136 369 1400 0,'-17'4'129'0,"-15"0"106"0,-9 7 9 0,-12 2-55 0,-6 4-42 0,4 5-88 0,1 4-28 0,4 10-32 0,2 3-11 0,17 15-11 15,7 9-3-15,26 13 5 31,10-4 3-31,18-4 3 0,7-8-1 16,12-16 1-16,-8-12 1 16,8-13 4-16,-1-11 4 15,-7-15 6-15,7-9 3 16,-7-14 8-16,-5-4 5 0,-11-10 9 16,-6 1 11-1,-9 4 6-15,-7 4-1 16,-3 19-8-16,0 13-15 0,-2 22-12 15,-1 16-3-15,2 17-2 16,-3 0 2-16,8-2 0 16,0-7-1-16,6-10-47 15,-2-6-88-15,1-8-118 16,-7-5-271-16,-5-9 289 16</inkml:trace>
  <inkml:trace contextRef="#ctx0" brushRef="#br0" timeOffset="4178.6">6928 734 1324 0,'0'-7'81'0,"6"3"56"0,8 1-3 0,19-1-44 0,10 4-12 0,15-4-51 0,7 1-11 0,11-13 8 0,7-3-46 15,3 0-382-15,-6-11 295 16</inkml:trace>
  <inkml:trace contextRef="#ctx0" brushRef="#br0" timeOffset="4582.68">7685 322 1170 0,'-17'21'128'0,"1"10"85"0,-5 13-63 0,3 15-18 0,3 12-59 0,0 8-30 16,5 6-36-1,7 1-3-15,6-8-4 16,8-14-3-16,16-20-15 16,0-12-2-16,7-24 0 15,0-3 4-15,-3-13 17 16,-2-6 5-16,-6-4 10 16,-1-5 3-16,-4 10 2 15,-4 0 0-15,-2 12-10 16,-4 9-2-16,-1 1-3 15,4 13-1-15,3-4-1 16,10-6 6-16,12-4 22 0,3-10 19 16,1-9 41-16,-6-3 17 15,-16-3 10-15,-10-13-6 16,-13 6-16-16,-9-3-14 0,-23-3-27 16,-4 7-15-16,-11-2-27 31,0 4-14-31,14 8-40 0,2 7-43 0,17 5-111 15,10-7-135 1,20-8 179-16</inkml:trace>
  <inkml:trace contextRef="#ctx0" brushRef="#br0" timeOffset="4965.09">8390 207 1204 0,'5'-11'188'0,"3"8"189"0,-5 17-210 0,-3 13-31 0,3 26-56 0,3 14-14 0,-4 13-33 16,-2 4-9-16,-2-2-11 15,-4-5-3-15,1-6 3 16,-1-3-2-16,1-11-4 0,-4-9 0 0,4-10-7 16,-1-6 0-16,3-20-8 15,3-10-5-15,9-10-1 16,5-11-1-1,12-4 6-15,5 0 2 16,10 8 2 0,3 7 0-16,2 5 3 15,-2 3 1-15,-7 6 2 16,-9 0 4-16,-19 7 9 16,-13 1 3-16,-25 7 1 15,-13 5-5-15,-17 9-33 16,-1-2-27-16,0 0-65 0,8-7-44 15,18-20-236-15,10-9 233 0</inkml:trace>
  <inkml:trace contextRef="#ctx0" brushRef="#br0" timeOffset="5498.32">9102 852 1141 0,'6'3'237'15,"-6"2"158"-15,-16-4-101 0,-6 3-58 0,-13 4-127 0,-1 1-57 0,0 11-44 0,4 4-9 0,7 8-12 16,1 1-3-16,20-5-8 16,7-3-1-16,19-14 2 15,8-7 4-15,8-14 13 16,-3-6 6-16,-4-7 5 15,1-3 2-15,-10 1 4 16,0 3-1-16,-10 3-1 16,-1 5-5-16,-6 11-7 0,0 9-2 15,-5 19-2-15,0 10 0 0,0 9 1 16,3 0-8-16,14-10-17 16,9-12-2-16,12-16 3 15,9-6 10-15,-3-19 22 16,2-3 7-16,-5-11 20 31,-5-7 14-31,-9-8 28 0,1-6 8 16,-7-19-4-16,-5-7-7 15,-4-13-29-15,-10-3-9 0,-2 26 4 16,-2 15-6-16,-7 35 5 16,-2 13-5-16,-5 25-27 15,-1 10-6-15,-7 29-13 16,7 15 1-16,4 26 5 15,5 6 4-15,16 0 4 16,8-3 1-16,11-22-44 16,1-14-44-16,13-21-41 15,-2-9-213-15,15-20 216 0</inkml:trace>
  <inkml:trace contextRef="#ctx0" brushRef="#br0" timeOffset="5714.22">9988 1272 1015 0,'2'26'82'0,"-4"4"24"0,-6 5-16 0,-10 1-102 16,2-1-183-16,-9-2 119 0</inkml:trace>
  <inkml:trace contextRef="#ctx0" brushRef="#br0" timeOffset="6670">11164 704 461 0,'-2'0'132'0,"1"-8"35"0,-6-5 139 0,6 2-16 0,-3 0-15 0,6 8-52 0,0 1-23 0,2 4-41 0,4 9-15 16,-5 17-34-16,4 17-27 0,-12 22-43 16,0 11-17-1,-9 10-13-15,-2 2-5 16,0-5-5-16,7-6-12 16,1-14-52-16,3-9-48 15,1-19-178-15,-1-12 163 0</inkml:trace>
  <inkml:trace contextRef="#ctx0" brushRef="#br0" timeOffset="6897.08">10873 704 1583 0,'-15'-33'171'0,"0"6"101"0,6 10-56 0,7 7-45 0,10-1-65 0,0 3-35 0,17-3-39 16,9-2-7-16,10-4-3 15,9-5 0-15,20 2-11 32,12-4-3-32,10 8-6 15,6 3-2-15,-11 7-20 16,-5 5-40-16,-16 10-166 16,-18 5 139-16</inkml:trace>
  <inkml:trace contextRef="#ctx0" brushRef="#br0" timeOffset="7746.79">11602 991 1478 0,'-8'6'87'0,"2"5"46"0,0 3-8 0,3 8 1 0,1 5-42 15,0 3-56-15,2 3-19 0,7 4-8 0,-1-6-1 0,18-4-5 16,3-8 4-16,2-14 14 16,11-9 5-16,4-13 19 15,-1-11 6-15,-5-5 12 16,-8-7 9-16,-16 2 15 16,-10-1 2-16,-22-5-16 15,-12 11-13-15,-16 3-33 16,-8 4-16-16,2 25-16 15,0 1-20-15,13 14-37 0,-1 8-10 0,29-3-58 16,14-3-2 0,30-11 21-1,16-5 8-15,10-7 59 16,7-10 22-16,5 0 17 0,2 1 9 0,-9 3 8 16,-1 1 7-16,-14 10 40 15,-11-1 16-15,-17 8 18 16,-9 9 2-1,-12 11-32-15,-3-3-18 16,-5 14-24-16,2 5-9 16,7-6-9-16,9 3-1 15,23-21 9-15,3-10 11 0,7-12 18 16,3-13 10-16,-16-2 10 16,0-7-2-1,-10-3-1-15,-4 3-3 0,-2 2-10 16,-6 6-8-16,-3 8-16 15,-5 10-5-15,3 2-5 16,-3 13 0-16,0 10 1 16,1 3-3-16,9 0-1 15,7-5-3-15,15-10 0 0,6-1 2 16,11-15 3 0,-5-1 2-16,-2-6 2 0,1-2 1 15,-5 1 0-15,-13-1 0 16,8 7-2-1,-14-4-1-15,-6 12-3 16,-1 7-2-16,-12 5 1 16,0 7 0-16,0-1 2 15,0 3 2-15,0-8 4 0,0-4 3 16,0-11 23 0,2 0 3-16,-4-12 13 0,2-9 4 15,-1-10-20-15,1-13-5 16,6-10-21-16,10-3-12 0,6 0-22 15,9 5-15-15,3 13-50 16,7 7-57 0,-5 2-136-16,2 4-203 15,9 0 273-15</inkml:trace>
  <inkml:trace contextRef="#ctx0" brushRef="#br0" timeOffset="8216.67">13207 852 1307 0,'-15'28'147'0,"0"4"63"0,2-2-28 0,2-2-7 15,5 9-87-15,1-3-36 0,5-2-36 0,0 1-9 0,0-9 0 32,0-7 0-32,0-6 3 0,0-11 6 0,0 2 15 15,2-13 5 1,5-13 1-16,4-9-2 15,7-16-14-15,4 0-11 16,5-5 0 0,1 13-6-16,-1 10-1 0,1 12 1 15,2 20-3-15,-1 6 1 16,-4 18 2-16,-1 7-1 16,-9 5 3-16,-2 4 0 15,0 2 2-15,-2-2-26 0,6-5-98 16,8-3-72-16,10-18-299 15,8-4 272-15</inkml:trace>
  <inkml:trace contextRef="#ctx0" brushRef="#br0" timeOffset="8967.92">14019 914 956 0,'-5'-37'201'0,"-7"7"268"0,-9 7-132 0,-10 10-52 0,-12 5-72 0,-3 16-127 0,-4-2-42 15,9 16-27 1,3 8-10-16,11 5-15 0,13 1-5 0,9-7-8 31,13-6-1-31,9-5 4 0,7-4 4 16,5-8 6 0,4-6 2-16,-5-1 4 0,7-12 1 15,-1-6 4-15,-4-6 2 16,-3-7 5-16,-2-4 1 15,1 6 0-15,-12-5-1 16,-1 12-5-16,-6 5-1 16,-11 12 0-16,-1 20 0 0,-9 16 0 15,-2 11-3-15,-5 8-1 16,4 2-1-16,6-7-2 16,5-5-1-16,12-10-4 15,8-12 1-15,10-11 4 0,1-7 2 16,7-12 6-1,4-9 1-15,10-5 0 16,-5-3 0-16,0 0-3 0,-3-1-2 16,-7 7-1-1,-1 7 0-15,-9 12-4 16,-7 7 0-16,-1 10 1 16,-4 4-2-16,-7 9 1 0,-1 0-3 15,-6 1-1 1,-2-3 5-16,0-5 1 15,1-3 4-15,6-8 4 16,-2-6 0-16,1-7-1 16,7-10-2-16,8-12-4 0,10-1-4 0,4-7-2 15,1 9-1-15,7 7-1 32,-6 6 1-32,-2 12 1 0,-2 2 0 0,-6 11-29 15,-4 0-19-15,-5 3-30 16,0 2-4-16,-5-3 30 15,2 7 21 1,3-12 31-16,0 0 7 0,3-8 6 16,1-6 5-1,2-9 7-15,4 0 4 16,1-3 2-16,9-1-4 16,2 7-10-16,-6-1-6 0,2 13-4 15,-6 5 1-15,-2 9 3 16,1 13 2-16,-2 0-4 15,-4 7 1-15,1-4-35 16,6 2-67-16,-3-12 60 16</inkml:trace>
  <inkml:trace contextRef="#ctx0" brushRef="#br0" timeOffset="9790.94">15239 857 1544 0,'0'-2'0'0,"-4"10"11"0,3 2 26 0,1-4 6 0,0 2 14 0,8-7-4 0,4 1-15 0,6-1-13 0,5 4-5 0,1-10-2 0,4 2-1 15,-1-3 0-15,3-7 0 16,5 7-5-16,-5-10 0 15,-10-3 3-15,-7 4 2 0,-13 0 14 16,-6 3 9 0,-8 12-4-16,-4 1-1 0,-15 17-16 15,-6 7-12-15,-4 10-6 16,0 1-1-16,7 3-2 16,5 2 0-16,15-11-2 15,9 2-1-15,14-16 0 16,7-7 0-16,10-9 5 15,2-2 3-15,8-10 2 16,2-5 0-16,0-2 0 16,5 0 0-16,0 0-2 15,-5 5-1-15,-1 6-3 16,-3 3-2-16,-12 5-2 16,2 5 0-16,-11 3-6 15,0 4-4-15,-6 2-54 0,1-1 1 16,-1-2-1-16,3-3 1 15,6-8 54 1,-1-2 1-16,6-6 7 0,5-4 6 0,1-6 0 16,5 4 3-16,4 0 3 31,1 3 0-31,-5 8 10 0,-1 3 7 0,-4 11 3 31,2 3 0-31,-2-1-11 0,5-1-6 0,0-8 8 31,8-4 7-31,1-7 21 0,-1-7 13 0,0-6 24 16,-13-6 15 0,-6-10 21-16,9 9 1 15,-13-23-12-15,0-7-8 16,-10-16-9-16,-2-20-10 0,-1-4-22 16,-2 2-15-1,3 19-29-15,-3 23 7 16,3 38-10-16,-3 17-1 0,0 30-5 15,0 13-7-15,-1 26 3 16,1 13 0-16,0 7-1 16,1 10-2-16,-1-9-38 15,0-4-34-15,5-11-82 0,-4-10-72 16,6-8-168-16,1-3 215 16</inkml:trace>
  <inkml:trace contextRef="#ctx0" brushRef="#br0" timeOffset="9979.87">16127 709 1674 0,'12'6'153'16,"7"2"88"-16,21 11-92 0,1 1 17 0,19 1-82 0,-10-6-35 0,7-8-34 0,3-1-15 0,6-6-17 15,10 0-35-15,8 2-102 16,-1-2-98-16,-6-4 130 16</inkml:trace>
  <inkml:trace contextRef="#ctx0" brushRef="#br0" timeOffset="38200.35">10982 7920 1051 0,'-6'0'144'0,"-2"5"111"0,-3-2-14 15,-2 3-70-15,-1-4-19 16,-3-2-29-16,-1 0-11 0,-4-5-30 0,-8-1-13 0,-1 1-27 0,2-6-14 0,-7-3-15 0,6 11-5 0,-6 0-9 0,0 7-5 0,15 12-7 16,1 3-3-16,16 2 0 0,8 2 0 0,16 1 4 31,9-4 4-31,10 4 8 0,10 1 3 15,1-3 5 1,-9 4 0-16,-11-3 0 16,-8-2 3-16,-18 2 8 15,-4 3 4-15,-23 0 2 0,-10 6-2 16,-19-4-13 0,-3-2-5-16,-3-7-36 0,6-5-34 15,11-11-82-15,1-6-62 0,15-10-188 16,6-1 220-16</inkml:trace>
  <inkml:trace contextRef="#ctx0" brushRef="#br0" timeOffset="38385.08">11003 7988 1200 0,'22'-3'144'0,"-5"3"131"0,-6 6-45 15,-4 12-85-15,-3 0-27 0,-2 14-60 0,-1 0-19 0,4 7-22 0,-3 5-5 0,4-3-10 0,5-1-2 0,10-10-6 0,-1-7-14 0,5-15-70 0,1-6-61 16,-4-15 79-16</inkml:trace>
  <inkml:trace contextRef="#ctx0" brushRef="#br0" timeOffset="38571">11091 7725 1099 0,'-31'-10'207'0,"-1"4"198"0,8 11-182 0,7 7-105 0,4 1-65 0,9-5-57 15,5 0-6-15,13-2-70 0,10 3-122 16,19 12 123-16</inkml:trace>
  <inkml:trace contextRef="#ctx0" brushRef="#br0" timeOffset="38949.89">11689 8217 1635 0,'-13'-2'171'0,"-6"-7"61"15,-6-6-54-15,-10-5-54 0,-7 4-80 0,-1 4-26 0,4 12-23 0,1 9-9 0,11 15-8 0,5 3-3 16,24 1 0 0,17-3 2-16,14-11 6 0,6-4 5 15,4-13 9 1,-7-8 4-16,0-8 15 0,-4-2 11 16,-10-4 27-16,-3-5 10 15,-6 0 7 1,-9 2-1-16,4 2-23 15,-6 7-10-15,-2 12-21 16,1 7-13-16,9 23-8 0,4 12-3 16,10 23 5-16,2 10 1 15,0 11 4-15,-1-2 1 0,-12-4 1 16,-2-4 1-16,-22-10 1 16,-10-3-2-16,-11-4-23 15,-7-8-23 1,-8-6-65-16,3-8-55 0,-5-19-175 15,3-9 189-15</inkml:trace>
  <inkml:trace contextRef="#ctx0" brushRef="#br0" timeOffset="39252.35">11792 8048 1082 0,'37'-2'116'0,"-5"10"93"0,1 11-30 0,-9 13-68 0,-4 4-26 0,1 10-49 0,-7-1-10 0,-8 3-12 0,1-6-1 15,-7-4-2 1,0-5 0-16,0-18-2 0,0-14 6 16,1-2 16-16,2-22 12 15,8-11 25-15,4-7 6 16,7-2-5-16,1 4-12 15,6 10-29 1,4 7-15-16,-5 13-19 0,1 7 3 16,-4 7-86-16,0 6-60 0,7 6-254 15,6 2 211-15</inkml:trace>
  <inkml:trace contextRef="#ctx0" brushRef="#br0" timeOffset="39765.26">12716 8259 1217 0,'28'-20'175'0,"-10"-2"162"0,-7-4-26 0,-24 0-113 0,-6-6-57 0,-17 8-105 0,0 4-29 0,4 18-22 16,-1 6-10-16,11 18-22 16,5 4-7-16,12 3 4 15,8-4 0-15,16-9 24 0,6-8 13 16,8-8 12-16,-4-3 8 15,2-10 10-15,1-1 9 16,-7-8 23-16,-4-5 5 16,-6 2-3-16,-10-2-11 15,8 8-26-15,-7 8-11 0,-4 16-12 32,1 10-2-32,-3 18-4 0,0 1 4 0,12 2 3 15,1 0 0 1,12-12 2-16,11-7 2 15,-4-12 4-15,3-5 4 16,-5-14 5-16,-3-5 7 16,-5-8 17-1,1-11 8-15,-4-14 23 0,0-17 12 16,-2-15 1-16,4-17-5 16,-12-17-13-16,-2-5-15 15,-7 11-19-15,-3 19-4 0,-1 42-10 16,-2 23-7-16,3 36-10 15,-3 14-4-15,3 36-7 16,1 12 4-16,2 24-28 16,0 6-33-16,8 2-124 15,-3-1-97-15,6 2 157 0</inkml:trace>
  <inkml:trace contextRef="#ctx0" brushRef="#br0" timeOffset="40504.58">13038 8013 1212 0,'-11'-11'111'0,"3"3"120"16,5 2-72-16,3 4 5 0,6 1-30 0,0-1-43 0,9-6-15 0,5-1-19 0,7 0-8 15,22-4-18-15,6-3-5 0,13 11-3 16,3 1 1-16,-8 4 3 16,-2 6-6-16,-20 2-4 31,-12 8-4-31,-18 9-8 0,-14 0 7 16,-7 11-2-16,-2 1-3 0,4-9-5 15,5-3-7 1,11-12-5-16,4-7 2 0,7-11 7 15,8-7 3 1,6-13 14-16,0-4 5 0,3-4 11 16,1 3 5-16,-3 8-1 15,-2 5-5-15,-4 15-16 16,1 4-9-16,-12 12-2 16,-1 5-5-16,-3 8-2 15,-2 3 3-15,-7 0-5 16,3-4 3-16,-6-5 1 15,1-7 0-15,-1-4 4 16,-1-9 3-16,0-1 14 16,2-1-2-16,1-9 12 0,-1 2 0 15,1-3-13-15,0 3 2 0,6-4-18 16,4 1-4 0,11-2-6-16,1 2 0 15,16 6-2 1,8-6 2-16,8 5 2 15,4 1 2-15,-6 2 2 0,5 1 1 16,-11-4 3 0,-5 1 2-16,-6-4 2 0,-6-2 3 15,-15 0 7-15,-4-2 1 0,-15 5 43 16,-7-4 7 0,-13-1 21-16,-4 5 5 0,-2 8-47 15,0 8-12-15,2 19-37 16,11 11-8-16,10 6-6 15,13 5-1-15,31-3-9 16,16-12-1-16,31-12-33 16,8-9-24-16,18-13-107 15,2-3-58-15,-2-15 133 0</inkml:trace>
  <inkml:trace contextRef="#ctx0" brushRef="#br0" timeOffset="41614.51">9996 5944 1132 0,'-3'0'146'0,"-2"0"108"0,-1 0 20 0,-7 0-89 0,-9 3-39 0,-6 7-60 0,-8 2-16 0,-13 7-26 0,-5 15-7 16,-1 16-22 0,-5 15-15-16,8 21-5 0,6 7-4 15,18 10-4-15,10-8-2 16,28-10-1-16,9-10-1 16,19-23-1-16,11-9 0 15,6-22 1 1,6-15 2-16,-1-20 8 15,0-10 2-15,-8-14 5 16,-4-6 4-16,-11-8 3 0,-7-2 2 16,-12 4 8-1,-10 6 1-15,-2 14 1 0,-4 9-2 16,1 26-8 0,3 9-2-16,0 26-3 15,5 2-1-15,-1 12 0 0,1 1 1 0,-2-14-1 16,2-2 1-16,-4-17 6 15,-6-7 8-15,-5-17 8 16,-1-9 2-16,0-14 6 16,-4-13-3-16,5-11 1 15,-2-5 2 1,11-4-9-16,3 1-6 16,14 12-15-16,3 5-7 15,3 21-10-15,2 7 0 16,2 10 3-16,-5 4 2 15,1-1-28-15,9 2-32 0,2-3-86 16,2-4-40-16,-5 7-140 16,-4-2-22-16,-16 3 195 15</inkml:trace>
  <inkml:trace contextRef="#ctx0" brushRef="#br0" timeOffset="42570.78">10517 6387 509 0,'0'10'180'0,"0"-1"140"0,0 5-58 0,0 1-28 0,6-6-78 0,7-3-30 0,3-7-39 32,7-4-5-32,9-12 5 0,4-2-2 15,8-8-15-15,-4-1-15 0,-7-4-20 16,-10 1 5-16,-7 4 14 31,-5 2 7-31,-33 1 8 0,-11 3-11 0,-22 15-25 31,-8 6-14-31,11 28-23 0,0 12-9 16,7 21-5-16,8 6-1 16,21 7-9-16,16-2-15 0,27-10-32 15,14-12-8-15,22-15-31 16,12-16 17-16,14-13-20 16,1-6 0-16,-8-12 41 15,-10-10 2-15,-9-7 61 16,-9-6 16-1,-7-9 57-15,-7 5 34 0,-24-1 60 16,-10 3 20-16,-27 10-25 16,-9 3-25-16,-14 16-66 15,2 16-26-15,4 17-33 16,5 7-11-16,14 6-1 16,9-4-2-16,18-8 1 15,5-6 1-15,17-14 4 16,6-7 4-16,4-20 7 15,7-4 3-15,-8-3 5 16,-6-7 2-16,-4 4 12 16,-10-1 1-16,-3 0-4 15,-2 10-3-15,-6 10-17 16,-8 10-3-16,4 10-5 16,-1 13-2-16,2 13 2 0,6 6 1 15,16-2-1-15,9-4 0 16,9-16 2-16,2-3 4 0,-5-15 4 15,-5-6 7-15,-7-14 5 32,-5-10 12-32,-5-16 10 0,1-11 1 0,-10-19-1 15,8-9-3-15,-6-14 0 16,1-7-4-16,-2-3 3 16,1 1-7-1,-4 35-7-15,-1 12 6 0,-1 46-10 16,-6 20-2-16,-2 30-11 15,-7 18-6-15,3 34-2 16,-1 14 2-16,3 20-1 16,4 7 4-16,15-10-1 15,6-12 1-15,16-36 0 16,4-17 0-16,4-24 3 16,-3-12 1-16,1-16 5 15,-5-4 2-15,-5-19 2 16,-3-3 2-16,-7-14-7 15,-8-9-2-15,-7-1 1 16,-4 7 0-16,-10 17 0 0,-8 10-7 16,-6 36-13-16,-1 10-4 15,-1 29 0-15,7 3 4 0,13-3 5 16,7-3-5 0,26-19-32-16,-1-16-25 0,16-16-47 15,4-6-24-15,-13-20-51 16,1-1-32-1,-9-13 127-15</inkml:trace>
  <inkml:trace contextRef="#ctx0" brushRef="#br0" timeOffset="42764.87">11563 5886 1704 0,'-27'19'143'0,"11"-2"68"0,19 4-65 0,12-4-36 0,24-6-29 0,4-5-12 0,17-6-25 0,7-6-21 0,8-3 5 0,8-2-79 15,15-5 191-15,11-9-114 0</inkml:trace>
  <inkml:trace contextRef="#ctx0" brushRef="#br0" timeOffset="43528.68">13289 5831 466 0,'-5'-29'93'16,"3"6"104"-16,2 2 15 0,0 2-18 0,5 7 14 0,0-3 6 0,-2 8-9 0,-1 19-15 0,-1 7-11 0,-1 22-41 15,0 14-30-15,-3 21-43 16,1 14-27-16,-2 11-26 16,4-2-1-1,3-6-6-15,0-1 0 0,2-14-3 16,1-3-26-16,-3-20-85 15,2-9-56-15,0-23-104 16,-2-9-42-16,2-25 22 16,-1-12 53-16,3-20 111 15,2-14 89-15,7 1 132 16,6 2 42-16,5 18 65 16,7 9 0-16,6 19-36 15,1 5-20-15,1 9-37 16,1 2-3-16,-8 9-26 15,-1 1-12-15,-13 1-24 16,-4 1-16-16,-17 1 6 16,-3 7 1-16,-20-1-1 0,-6 1-5 0,-18 2-61 15,-15 2-37-15,-7-13-111 32,-5 1-80-32,11-15 144 15</inkml:trace>
  <inkml:trace contextRef="#ctx0" brushRef="#br0" timeOffset="43890.16">13899 6340 1310 0,'5'28'104'15,"3"-9"51"-15,0-1 7 0,1-14-26 0,7-8-29 0,1-9-39 0,1-7-8 0,2-7-19 16,-2-2-8-16,-4-4-6 16,-5 2-3-16,-10 4 18 15,-10 2 5-15,-8 11-2 0,-10 6-2 16,-4 17-24-16,-5 12-12 16,-1 21-12-16,3 5 0 15,12 18-2-15,10 5-1 16,18-6 3-16,12-1 0 15,17-12 1 1,8-10 1-16,7-11 3 16,2-8 2-16,-1-11-2 15,3-6-26-15,-1-18-111 16,-1-12-74-16,-4-24-220 0,-4-21 221 16</inkml:trace>
  <inkml:trace contextRef="#ctx0" brushRef="#br0" timeOffset="44102.61">14439 5757 1601 0,'-8'-5'163'0,"0"17"72"16,-3 14-24-16,-3 23-103 0,3 20-19 0,-7 13-11 0,-1 13-17 0,4 12-20 16,2 5-15-16,13 6-20 15,2-4-4-15,9-15-7 16,8-14-17-16,1-25-50 15,5-11-38-15,1-25-114 16,-3-18-99-16,7-30 181 16</inkml:trace>
  <inkml:trace contextRef="#ctx0" brushRef="#br0" timeOffset="44347.83">14694 5646 1527 0,'-3'0'118'0,"-6"13"60"16,1 17-28-16,1 25-21 0,0 10-32 0,0 20-26 15,-1 5-17-15,-1 12-20 0,1 5-11 16,-1 2-14-16,2-5-4 16,4-12-8-16,3-10 1 0,10-24-42 15,2-14-25-15,6-23-63 16,4-16-25-16,3-20-15 15,8-15-2 1,-3-20-30-16,-2-16-110 16,-9-32 191-16</inkml:trace>
  <inkml:trace contextRef="#ctx0" brushRef="#br0" timeOffset="44514.94">14283 5887 1208 0,'-45'41'134'0,"15"0"156"0,19-3-92 0,29-9-20 0,5-6-44 0,25-16-75 16,1-7-22-16,6-15-10 15,5-2-7-15,-11-5-60 16,4 3-72-16,-1 7 65 0</inkml:trace>
  <inkml:trace contextRef="#ctx0" brushRef="#br0" timeOffset="45064.17">14942 6373 1490 0,'-2'-6'97'0,"10"-13"12"0,3 2 6 0,15-12-26 0,5-4-45 0,5-3-13 0,1-2 3 15,-7 5 25-15,-5 1 15 16,-14 7 26-16,-9 5 2 0,-20 5-6 16,-12 4-14-16,-11 19-49 15,-6 13-15 1,3 28-29-16,-7 7-5 16,13 23-4-16,7 6 2 0,18 1 5 15,13-11-1-15,21-21 1 16,13-15 2-1,14-20 3-15,-3-9 4 0,4-13 7 0,0-15 4 16,-8-12 4 0,2-4 1-16,-5-7 1 15,4 3-1-15,-9 9-6 16,-1 4-1-16,-11 19-9 16,-3 7-4-16,-10 15-15 0,2 11-28 15,-2 11-70 1,-5 3-17-16,-3-3-12 0,1-4 28 15,-2-7 81-15,-7-8 25 16,-5-9 65-16,1-9 35 16,-1-7 68-16,4-15 21 15,5-17-4-15,4-6-29 16,19-19-78-16,8-1-27 16,22-1-36-16,6 7-9 0,10 13-1 15,-2 9 9 1,-11 12-79-16,0 6 13 0,10-6 29 15</inkml:trace>
  <inkml:trace contextRef="#ctx0" brushRef="#br0" timeOffset="51190.84">909 11710 436 0,'0'-18'104'0,"-1"0"108"15,-2 0-37-15,-2 6-6 0,-3 7 0 0,3 2-10 0,-3 9-40 0,2 8-18 16,-7 16-32-16,-4 8-12 0,-3 16-20 0,2 9 0 0,7 8-10 0,3 0-7 0,11-2-11 16,10-7-5-1,17-10-1-15,2-10 2 0,5-18 9 16,1-10 15-16,0-19 27 16,-2-10 11-16,-4-15 22 15,1-7 3 1,-16-15-4-16,1-12-5 0,-15-4-20 15,-5-9-13-15,-12 1-15 16,-8 8-4-16,-11 0-11 16,0 5-5-16,-3 11-11 0,-1 8-4 15,10 19-7 1,5 12-12-16,10 23-36 16,1 8-31-16,4 19-61 15,4 7-58-15,6 5-280 16,10-2 293-16</inkml:trace>
  <inkml:trace contextRef="#ctx0" brushRef="#br0" timeOffset="51561.59">1307 11716 1169 0,'16'14'139'0,"-4"7"96"0,2 9-63 0,-14 12-63 0,0 9-45 16,0 12-36-16,4 5-13 0,4-2-10 0,-5 3-1 0,8-10-2 0,-13-9 0 0,4-12 3 16,6-13-2-16,-12-23 46 15,0-7 11 1,-9-23 26-16,-14-21 19 16,5-25-22-16,2-13-2 15,-10-20-15-15,17 1-7 16,7 7-12-16,7 14-6 0,18 29-12 15,7 17-10-15,8 23-18 16,3 5-4-16,2 13-5 16,0 9 1-16,-2 8 4 15,-12 7 3-15,-12 12 4 16,-9 8 3-16,-16 16 3 16,-4 1-10-16,-19 1-60 15,-4-5-48-15,-2-18-162 16,4-10-298-16,23-31 340 15</inkml:trace>
  <inkml:trace contextRef="#ctx0" brushRef="#br0" timeOffset="51780.31">1802 11708 1425 0,'18'54'96'0,"-11"6"53"0,-2 8 14 0,-5 3-94 0,-6-2-5 0,3-9-46 0,-4-8-6 16,6-8-124-16,-1-11-170 0,5-15 166 0</inkml:trace>
  <inkml:trace contextRef="#ctx0" brushRef="#br0" timeOffset="51978.1">1490 11745 1647 0,'-8'11'101'0,"8"0"40"0,8-5-13 0,14-5-14 0,5-2-12 0,15-12-14 0,9-2-20 0,10-8-30 0,6 6-13 0,8 4-14 16,3 6-6-16,-3 3-55 0,-7 4-70 0,-8 4 70 0</inkml:trace>
  <inkml:trace contextRef="#ctx0" brushRef="#br0" timeOffset="52594.05">2648 11615 1187 0,'-5'-5'137'0,"-3"5"113"0,-3 0-38 16,6 8-70-16,-4 2-34 0,6 6-52 0,3 7-17 0,8 15-11 0,-5 5-3 0,3 17-10 0,-3 3-9 31,-1 3-19-31,-1-3-27 0,-1-6-61 0,0 1-38 15,0-11-144-15,2-2-215 16,6-15 299-16</inkml:trace>
  <inkml:trace contextRef="#ctx0" brushRef="#br0" timeOffset="52777.99">3047 11965 1986 0,'0'-1'44'0,"0"7"-14"0,-2 4 33 0,-1-4-91 0,3-5-89 0,0-10 66 0</inkml:trace>
  <inkml:trace contextRef="#ctx0" brushRef="#br0" timeOffset="52910.55">3069 12276 1946 0,'0'11'157'0,"2"-2"83"0,4-4-127 0,-1-5-50 32,-2-3-67-32,2-11 395 15,2-2-287-15</inkml:trace>
  <inkml:trace contextRef="#ctx0" brushRef="#br0" timeOffset="54810.53">4225 11686 673 0,'0'6'137'0,"-1"7"142"0,-2 0-2 16,-5 10-38-16,3-1-26 0,-1-1-47 0,4-2-22 0,1-2-35 0,2 2-25 0,2 14-37 15,4 5-20-15,-4 16-22 16,-3 9 1-16,-3 3-12 16,1 3-36-16,-3 1-86 15,4-12-46-15,7-14-80 16,-1-14-51-16,4-30 182 0</inkml:trace>
  <inkml:trace contextRef="#ctx0" brushRef="#br0" timeOffset="55143.26">4229 11757 993 0,'-2'-39'172'16,"0"-1"170"-16,13 6-138 0,-1 5-13 0,14 9-23 0,6 2-14 0,0 9-52 0,4 6-17 15,1 3-38-15,-5 3-13 16,-10 10-9-16,-4-1-2 16,-14 10-5-16,-10-1 3 0,-9 2 1 15,-6 1-7 1,-7-2 1-16,2-8-5 0,-2-1-6 16,-1-2-3-16,8-3-2 15,6 0-2 1,6 4-7-16,11 4-3 0,8 6-1 15,9 3 2-15,9 13 8 16,0 0 2-16,4 6 3 16,3 2 1-16,-3-5-3 15,4-2-26-15,-3-5-115 16,7-9-79-16,6-9 103 16</inkml:trace>
  <inkml:trace contextRef="#ctx0" brushRef="#br0" timeOffset="55811.41">4686 11975 1383 0,'-2'27'80'0,"2"-1"39"15,5-2 2-15,8-11-22 0,6-5-1 0,0-10-18 0,8-4 1 0,-2-7-11 0,-2-12-7 16,1-7-18-16,-11-1-12 0,-4-5-11 15,-7 4-2-15,-15 8 0 16,-7 9-2 0,-10 9-7-16,-8 10-7 0,0 26-11 15,-2 7-6-15,12 23-2 16,3 7 1 0,15-1 5-16,9 1 1 15,15-14 5-15,11-10 0 16,10-18 2-16,0-9 1 0,6-14 6 15,-2-3-2-15,4-11 16 16,-4-6 3-16,2-6 18 16,-3 0 9-16,-5 2-8 15,-3 8-4-15,-3 16-22 16,-3 6-5-16,-9 17-5 16,-4 2 1-16,-4 6 0 15,-7-2-1-15,-5-4 0 16,2-8 0-16,3-15 6 15,-3 3 1-15,3-24 0 16,3-8 1-16,6-9-10 16,2-2-2-16,7 0-2 15,7 9-2-15,3 4-3 16,9 9-1-16,2 15 0 16,4 1-1-16,-7 17 7 15,2 5-39-15,-3 4-8 16,-9-1-1-16,1-9-2 15,-3-5 40-15,-10-8 10 16,-3-5 4-16,-3-9 1 16,5-3 0-16,6 0 1 0,-5-4-1 15,0 3 1-15,0 2 0 16,-3 8 0-16,5 16 0 16,4 15-4-16,-5 7 0 15,7 9-4-15,-2 1-27 0,12-4-132 16,1-6 24-16,11-20 38 15</inkml:trace>
  <inkml:trace contextRef="#ctx0" brushRef="#br0" timeOffset="56759.14">6098 12013 751 0,'-6'4'137'0,"-1"9"199"0,4 6-165 0,6 5-5 0,4 4-27 0,1-3-37 0,7 0-17 0,6-7-19 15,-4-7-5-15,7-10-4 0,1-2-1 16,0-18 5-16,2-2 11 16,-3-5-3-16,-4-8 2 0,-5 8-2 15,-9 0 1 1,-9 1 6-16,-7 8-7 0,-7-1-20 15,1 12-17-15,-9 8-25 16,0 14-9-16,-4 18-6 16,-2 4-4-16,9 14-3 15,4 0 2-15,17 3 0 16,4-3 2-16,13-6 4 16,4-10 2-16,7-15 3 15,1-7 1 1,4-14 3-16,-4-6 2 0,2-10 1 15,3-8 0 1,2-1-1-16,1 0-2 16,-1 1 1-16,1 1-1 0,-9 8-1 15,-2 6 0-15,-4 7 0 16,-5 4 1-16,-5 4-1 16,-3-3 1-16,0 5-1 15,-4-3 1-15,6-2-1 16,2-3-1-16,6-6 2 15,2-7 1-15,4-3 0 16,1-2 0-16,-6 5-2 16,-2 3-1-16,1 15-3 15,-6 6-3-15,10 7-1 16,-3 5 3-16,5-4 1 16,4-5 2-16,9-14 1 15,-4-8 0-15,2-17 6 16,-4-8 0-16,-2-9 3 15,-3-6 0-15,0-10 17 16,-1-7 6-16,-3-10 19 0,-5-9 17 16,-6 0 1-16,-9 1-7 15,-2 28-18-15,-3 14-15 16,-4 31-16-16,3 21-3 16,2 27-6-16,1 14-3 15,1 14-4-15,3 10 1 0,0 0 2 16,2-2-1-1,-2-13-3-15,-2-1-14 0,-1-9-28 16,0-6 0-16,-1-18 6 16,-2-11 15-16,3-18 32 0,3-10 2 15,5-15-2 1,7-6-2-16,7 3-5 16,10-2-3-16,4 15-3 15,2 6 1-15,0 11-1 16,-6 8 1-16,-6 6 0 15,-5 3 1-15,-13 10-2 16,-2 3-6-16,-17 5-14 16,-2 4-13-16,-20 7-37 15,-9 3-18-15,-2-13-91 16,-1-9-92-16,17-25 160 0</inkml:trace>
  <inkml:trace contextRef="#ctx0" brushRef="#br0" timeOffset="57242.42">7619 12162 861 0,'22'23'161'0,"8"-1"124"0,0-16-81 0,8-1-17 0,0-15-25 15,1-4 12-15,0-8-19 0,1 1-12 16,-13-2-15-16,-4-7-12 15,-19 16-2-15,-12 6 2 16,-19 8-34-16,-16 12-21 0,-3 10-45 16,-4 13-21-16,1 16-10 15,2 5-3 1,18 3-1-16,12-6-1 0,22-13 2 16,20-12 2-16,13-22 7 15,11-7 3-15,14-18 6 16,9 0 2-16,14 3-2 0,0 4 1 15,-5 12-1 1,-10 1 0-16,-19 15-1 0,-10 6-1 16,-12 3-1-16,-7 2 1 15,-12 0 3-15,-10 1 3 0,-6-6 10 16,-6-6 4-16,2-13 21 31,-2-4 16-31,9-17 16 16,2-7 0-16,15-21-26 0,10-6-17 15,14-9-26 1,12-7-3-16,12 0-5 0,1 0-27 16,4-1-75-16,5 0 43 15,4-17 5-15</inkml:trace>
  <inkml:trace contextRef="#ctx0" brushRef="#br0" timeOffset="59231.14">10154 11839 1019 0,'14'-8'157'16,"-6"-3"165"-16,-9 3-19 0,-14 4-85 0,3 4-49 0,-6 6-103 0,-2 5-34 0,6 16-40 0,-5 11-3 16,12 20-4-1,3 7 1-15,16-1 5 16,12-2 2-16,17-28 2 15,6-8 1-15,-3-26 4 16,-1-8 4-16,-15-17 14 16,-1-5 9-16,-11-11 22 15,-2 4 10-15,-4 0-2 16,-7 3-7-16,0 9-29 16,-3 3-14-16,-3 13-19 0,3 9-9 0,8 9 0 31,12 13-1-31,10-3 10 0,10 5 6 15,2-13 4-15,6-3 2 0,4-15 2 16,0-4 15 0,-5-8 28-16,-15-4 13 0,-13 5 25 15,-13-4-4-15,-12 10-19 16,-13-2-12-16,-15-4-27 16,-5 1-10-16,3 3-15 15,6 4-3-15,16 2-11 16,9-1-6-1,14-10-2-15,12-10-2 0,26-8 9 16,4-9 8-16,13-11 1 16,1 0 5-16,-15-14 5 15,-1 0 0-15,-20-3 5 16,-10 0 15-16,-7 19 19 16,-2 12 4-16,-4 26 4 15,-3 15-21-15,-1 29-23 16,1 17-5-16,2 23-4 15,-4 7 4-15,-1 8 3 16,0 5 2-16,-1 4-1 16,-2 4 0-16,1-5-4 15,2-12-2-15,0-21-1 16,6-16 0-16,-3-28 4 0,5-10 2 0,2-22 4 16,6-13 1-16,4-7-1 31,7 0-4-31,6 12-8 15,-1 11-6-15,10 22-4 16,4 20-2-16,14 16 6 0,6 5 3 16,10-2 6-16,1-12 3 0,0-16 2 15,4-14 2 1,-4-11 3-16,-4-7 4 0,-16-7 9 16,-12-1 6-1,-30-5 16-15,-15 1 0 16,-27-6-5-16,-11-5-5 0,-13 4-21 15,1 4-7-15,7 19-13 16,5 9-7-16,15 19-9 16,9 10-2-16,4 9 5 15,7-1 8-15,9-2 5 0,10-1 4 16,1-16 4 0,9-2-2-16,-4-13 10 0,-3-4 3 15,3-9 4-15,0-4 2 16,-3-11 0-1,1-3-1-15,-4 2-6 16,-2 7-3-16,-1 10-9 0,1 6-7 16,7 24-4-1,-3 5 1-15,16 14 4 0,3-2 4 16,14-4 5-16,1-7 1 16,0-20 3-16,-6-5 5 15,-8-15 6-15,-5-7 9 16,-10-12 13-16,-5-11 7 0,-9-15 14 15,-1-14 1 1,0-12-5-16,-3-7-2 0,-2-10-9 16,-8 1-7-16,-1 9-13 15,-4 7-4-15,6 37-8 16,-3 24-4 0,6 39-7-16,1 26-7 0,0 31-8 15,0 12 2 1,3 20 8-16,2 6 0 0,-1 6-23 15,8 3-42-15,-1-14-89 16,3-12-49-16,-5-34 14 16,7-6 73-16</inkml:trace>
  <inkml:trace contextRef="#ctx0" brushRef="#br0" timeOffset="59408.28">12202 11609 1977 0,'19'24'109'0,"3"-2"66"0,3 0-34 0,5-16-25 0,5-6-15 0,4-13-38 0,4-9-34 0,9-8-33 16,6-1-44-16,15-5 26 15</inkml:trace>
  <inkml:trace contextRef="#ctx0" brushRef="#br0" timeOffset="59908.3">13686 11338 1232 0,'5'-7'141'0,"-2"-1"141"0,-3 1-33 0,0 3-14 16,-3 4-20-16,-2 0-66 0,2 7-32 0,1 5-48 0,2 4-26 0,0 22-33 0,-1 6-7 0,-7 27-4 16,3 11-6-16,-3 13 7 15,1 4 0-15,-6 0-58 16,-1-4-53-16,-2-8-146 16,6-13-179-16,4-14 245 15</inkml:trace>
  <inkml:trace contextRef="#ctx0" brushRef="#br0" timeOffset="60874.29">13494 11618 1065 0,'9'-3'119'0,"4"-6"133"0,-2 1-66 0,2 0 11 16,-1-3-34-16,5-3-57 0,7-2-26 0,8-8-36 15,7-6-3-15,13-11-4 16,2 2-7-16,11-10 1 16,2-1 4-16,-7 15-3 0,-6-1 2 15,-18 28-14-15,-9 19-15 16,-11 27-6-16,-11 15 0 16,-12 25 1-16,-7 5 0 0,-10 12-38 31,1 6-18-31,1 0-12 0,-2 0 2 0,3-23 41 15,6-10 16-15,5-24 14 16,4-15 5 0,4-25 16-16,4-8 9 15,11-20 3-15,2-6-3 16,9-8-13-16,4 5-10 0,13 14-8 16,4 8-4-1,2 14-3-15,0 8-3 0,-4 7 4 0,4 2 1 16,-1-6 2-16,-2-6 2 31,3-12 1-31,-4-7 4 16,-5-10 1-16,-3-1 15 0,-13-6 28 15,-7-4 17-15,-18-1 36 16,-5-5 0-16,-17 3-17 16,-6 5-15-16,1 19-45 15,-4 11-21-15,14 29-28 16,-2 16-8-16,17 15-2 15,7 8 5-15,15-13 11 16,18 1 11-16,12-22-57 16,10-7-36-16,17-16-100 0,5-11-68 15,12-12 149-15</inkml:trace>
  <inkml:trace contextRef="#ctx0" brushRef="#br0" timeOffset="61242.72">15781 11189 1339 0,'0'-3'214'0,"2"3"280"0,-2 13-344 0,-6 7 11 0,-1 21-80 0,-5 11-36 0,-3 24-23 16,3 11-17-16,-7 15-3 31,3 9-1-31,-1 10-11 0,-2 4-37 16,11-13-117-1,-5-3-88-15,29-21 117 16</inkml:trace>
  <inkml:trace contextRef="#ctx0" brushRef="#br0" timeOffset="61824.38">16239 12082 1506 0,'-2'-22'177'0,"-14"-6"178"0,1-2-123 0,-25-4-73 0,-7 6-47 0,-2 12-74 0,-3 8-28 0,11 27-25 15,-6 5-11-15,9 22-15 16,8 12-17-16,14-4-15 15,8-2 2-15,19-16 13 16,6-15 21-16,10-12 32 16,2-11 7-16,-3-13 14 15,3-11 7-15,-4-8 16 16,0-4 9-16,-7-5 16 16,2 10-2-16,-12 8-11 15,-5 22-13-15,11 8-35 16,-9 15-7-16,8 27-11 15,-2 5 1-15,11-1 10 16,3-5 0-16,13-18 2 0,5-9 0 16,-2-21 5-16,-5-10 6 15,-11-17 7-15,0-5 10 16,-10-15 11-16,0-2 4 16,0 1 0-1,-8 4-10-15,3 15-12 0,-7 13-8 0,2 10-10 31,3 8-2-31,3 10-7 16,5-1-1-16,9 12 4 0,5-2 2 16,4 1 3-16,3 1 2 15,-10-2 6-15,-2 9 4 16,-22-8 11-16,-5 6 5 16,-21-3-5-16,-7 3-3 0,-10-3-28 15,-4-1-17 1,6-11-50-16,4-3-36 0,0-11-103 15,16-10-51-15,13-31 140 16</inkml:trace>
  <inkml:trace contextRef="#ctx0" brushRef="#br0" timeOffset="62106.82">16764 11371 1092 0,'43'-19'173'0,"-9"8"172"0,-4 6-62 0,-12 18-70 0,-2 10-26 0,-7 9-39 0,2 15-26 0,-5 15-41 16,-6 6-14-16,-4 18-38 0,-11-5-11 15,-4 5-4-15,12 1-12 16,-3-14-9-16,10-2-9 16,10-26-15-16,1-7-4 15,11-17-15-15,3-12-8 16,0-15-21-16,7-10-26 15,-7-14-52-15,-8-11-26 0,5-8-109 16,-6-7-196-16,-5-14 295 16</inkml:trace>
  <inkml:trace contextRef="#ctx0" brushRef="#br0" timeOffset="62256.89">16811 11609 1159 0,'-39'19'259'0,"3"-2"316"0,25 5-348 0,12-6-30 0,34-7-79 0,15-7-32 0,15-13-41 16,3-6-12-16,-2-13-24 16,-6-2-28-16,-8 4-91 15,-1-5 452-15,-9 3-285 16</inkml:trace>
  <inkml:trace contextRef="#ctx0" brushRef="#br0" timeOffset="62874.14">4483 13031 735 0,'1'-17'183'0,"1"-2"202"0,4 2-139 0,-1 3 8 0,1 3-24 0,-3 3-18 0,0 4-69 0,-1 4-34 0,4 4-52 16,-4 8-14-16,-2 21-23 15,0 10-11-15,0 23-9 16,-5 15-2-16,-6 12-2 15,-2 8 0-15,-2 1-57 16,-1-7-43-16,10-13-127 16,-2-11-97-16,14-32 180 15</inkml:trace>
  <inkml:trace contextRef="#ctx0" brushRef="#br0" timeOffset="63145.7">4915 13001 1514 0,'12'8'119'0,"-7"10"83"0,1-1 1 0,-10 15-41 0,-3-2-22 0,-7 11-58 0,-8 6-29 16,-5 5-34-16,2 1-7 15,-2 6-9-15,5-7-2 16,10-6-2-1,4-7-1-15,5-6-2 0,9-4-1 16,6-4 0-16,3-3-2 16,4-6-3-16,6-4-17 15,6-7-53-15,-1-2-48 0,8-11-117 16,-1-6-100 0,2-11 190-16</inkml:trace>
  <inkml:trace contextRef="#ctx0" brushRef="#br0" timeOffset="63306.45">5169 13348 1008 0,'-11'-1'195'0,"-3"4"184"0,1 11-54 0,-1 15-101 0,-2 4-49 0,10 17-80 16,-4 4-35-16,9 1-37 0,-1 3-12 0,4-6 7 15,2-1-42-15,9-7-79 16,4-9 73-16</inkml:trace>
  <inkml:trace contextRef="#ctx0" brushRef="#br0" timeOffset="63872.96">6093 12968 1570 0,'0'-6'176'0,"0"0"94"0,-8 4-53 15,2 5-41-15,1 15-89 0,2 2-39 0,3 24-52 0,2 8-3 0,-2 15 2 0,1 8 2 16,1 3 3-16,-4-3 0 16,-2-10-18-1,-3 0-15-15,3-12-24 0,0-4-8 16,0-14 16-16,-1-18 14 15,2-17 23 1,-5-11 8-16,27-16 1 16,-10-6-1-16,20-5 1 15,1 2 2-15,-4 4 2 16,11 7 1-16,1 17 0 16,-10 2-1-16,-3 15 1 0,-3 9 2 15,-18 5 2-15,8 14 2 0,-20 1 4 16,-8 1 0-1,-13-1 0-15,-6 0-5 0,-3-7-20 16,6-5-28-16,-1-17-108 31,-6-9-136-31,12-27 157 0</inkml:trace>
  <inkml:trace contextRef="#ctx0" brushRef="#br0" timeOffset="64196.79">6510 13514 961 0,'19'24'39'15,"-4"2"48"-15,-2 3-19 0,-3 2 4 0,-6 4-6 0,-4 6-42 0,0 3-16 0,-4-1-2 16,-4-4 0-16,0-12 1 15,3-8 1-15,-3-19 41 16,3-8 26-16,2-14 48 16,-3-10 21-16,1-9-20 0,2-7-18 15,5-3-34-15,4 1-16 16,11-9-20 0,9 1-12-16,4-2-16 0,7 2-6 0,4 7-5 15,-1 1 2-15,7 12-141 16,2 3-198-16,13 7 201 15</inkml:trace>
  <inkml:trace contextRef="#ctx0" brushRef="#br0" timeOffset="64847.87">7177 13435 1537 0,'-13'0'128'16,"-4"-6"70"-16,-5-7-12 0,-5-4-81 0,-1-4-24 0,-5 4-44 0,4 6-17 0,1 11-20 15,4 8-9-15,-1 20-10 0,1 12-5 0,9 13-10 0,-1 7-18 16,9-6-29-16,11-4-12 16,15-18 8-16,6-9 23 15,3-15 39-15,1-8 16 16,1-14 17-16,0-10 6 15,-4-10 33-15,3-7 17 16,-6-2 20 0,-1-1 13-16,-7 14-15 15,-3 5-8-15,-10 14-17 0,-2 11-16 16,-2 1-25-16,-2 12-13 16,0 15-16-16,1 9-2 15,3 10 0-15,7-4 1 16,-3-2-3-16,7-7 1 0,0-12 3 15,2-7 4-15,0-15 7 16,-4-10 4 0,7-7 3-16,1-7 2 0,5-3 6 15,0 2 0-15,4-2-1 16,-1 7-4-16,-5 7-9 16,-2 7-3-16,-4 12-7 15,-1 7-15-15,-4 9-55 0,-3 5-28 16,-1 6-9-16,-5-6 18 15,3-9 60 1,4-5 34-16,-7-14 53 16,3-4 19-16,-2-17 33 15,2-5 10-15,8-14-25 16,1-10-18-16,13 3-29 16,0 0-11-16,7 18-12 15,-1 14-3-15,-1 13-9 0,-2 11-3 16,4 16-19-16,-7 4-37 15,-3 12 453-15,0 5-317 16</inkml:trace>
  <inkml:trace contextRef="#ctx0" brushRef="#br0" timeOffset="65755.03">8095 13411 1723 0,'-20'-1'146'0,"-12"1"104"16,-6 8-96-16,-6 12-75 0,6 5-35 0,16 13-46 0,6 5-8 0,16 6-7 15,8 3 3-15,27-10-51 16,8-4-23-16,13-17-27 0,8-10-8 15,-3-22 55-15,-3-10 27 16,-2-15 31 0,-7-10 6-16,-4-18 32 15,4-7 16-15,-1-15 64 0,-3-8 30 0,-7-2 23 16,-5-7 13-16,-20 5-20 16,-5 15-19-1,-15 23-20-15,-4 19-17 0,5 28-40 16,-3 20-14-16,-2 30-36 15,0 17-11 1,-4 31-6-16,0 8 3 16,-1 16 3-16,-3-5-12 0,8-9-35 15,5-10-24 1,6-22-14-16,1-13 12 16,12-23 39-16,-1-14 24 0,3-19 24 15,5-12 6 1,-1-10 8-16,5-10 0 15,1 0-8-15,0 3-6 0,4 17-13 16,-3 6-4-16,7 14-4 16,1 11-1-16,3 10 4 15,8-7 2-15,-1-6-2 16,5-10 1-16,1-21 3 0,2-3 2 0,-1-7 7 16,-4-4 4-16,-15 4 16 15,-9-7 14-15,-16 2 30 16,-7 1 13-1,-18 5 8-15,-7 5-9 0,-3 12-32 32,-2 11-22-32,8 29-43 15,6 11-11-15,11 27-7 0,5 3 5 16,19-7-3 0,8-7-3-16,12-28 1 0,10-7 3 15,5-17 19-15,-2-4 10 16,0-12 8-16,-2-5 2 0,-7-8 5 15,-8-2 3-15,-9-8-1 16,0-1-3-16,-1 12-6 16,3 4-8-16,5 18-5 15,-6 4-2-15,2 18 1 16,-6 2 2-16,-4 9-3 16,-3 1-5-16,-11 1-7 15,-5 9 0-15,-13-3 6 16,-9-4 4-16,-13-1 3 15,-10-10-5-15,-20-9-14 16,-9-7-26 0,-5-9-60-16,5-18-35 0,17-23-54 15,13-8-9-15,25-25-30 16,17-7 126-16</inkml:trace>
  <inkml:trace contextRef="#ctx0" brushRef="#br0" timeOffset="66565.09">11230 13445 1165 0,'-10'-8'215'0,"-2"-3"221"0,-9-2-224 0,-5-1-21 0,-11 8-90 0,1 6-33 0,6 14-64 15,2 16-18-15,10 17-21 0,6 10-8 0,8 7-11 0,3-2 3 16,7-19 9-1,5-10 6-15,14-27 23 0,4-6 10 16,7-22 25 0,2-10 14-16,-3-17 28 15,-2-14 23-15,2-14 1 16,-5-10 8-16,-4-20 11 16,4 1-1-16,-19-12 14 15,-6 0-17-15,-6 23-27 16,-7 16-17-16,4 34-21 15,4 24 2-15,-1 21-22 16,-2 16-14-16,0 34-18 16,-2 12-6-16,6 31 4 15,7 14-1-15,8 15-42 0,1-17-20 16,15-18-22-16,-2-21 3 16,6-36 49-16,2-9 23 0,-6-23 29 15,1-14 6 1,-6-10 14-16,-2-8 9 0,-5-10 24 0,-10 2 12 15,-2 5 8 1,-7 9-1 0,-1 26-22-16,-3 1-19 15,-8 29-27-15,3 15-11 16,3 15-25-16,2 1-14 16,8-12-42-16,11-6-42 0,11-21-92 15,6-9-46-15,6-22 137 16</inkml:trace>
  <inkml:trace contextRef="#ctx0" brushRef="#br0" timeOffset="66684.27">11833 13181 1312 0,'-51'-88'206'0,"8"11"217"0,-1 4-158 0,13 27-44 0,2 12-61 0,10 19-109 0,7 6-70 0,12 3-161 0,3-4-1 0,35 9 79 16</inkml:trace>
  <inkml:trace contextRef="#ctx0" brushRef="#br0" timeOffset="67121.46">12214 13246 1591 0,'-9'-2'234'0,"-12"-9"308"0,-7-3-382 0,-8-3-28 0,-7 10-65 0,4 7-38 0,4 29-43 0,7 12-13 0,10 17-22 15,9 5-11-15,13-9-21 16,11-7-13-16,18-20 3 16,6-13 13-16,-1-25 43 15,11-6 20-15,-8-20 28 16,-16-7 19-16,13-11 36 15,-19-10 18 1,-2-13 30-16,4-11 6 0,-5-8-2 16,-12-9 5-16,-4-9-25 15,4 8-13-15,-8 10-13 16,4 26-16-16,4 43 4 16,-9 17-9-16,-3 41-27 15,-3 22-9-15,1 35-19 16,3 17-4-16,-1 23 1 15,6 8-2-15,12 3-20 16,2-2-19-16,13-16-81 16,4-10-7-16,12-26-124 15,9-12 489-15,12-24-194 0</inkml:trace>
  <inkml:trace contextRef="#ctx0" brushRef="#br0" timeOffset="71952.6">6712 14572 437 0,'-13'5'55'0,"0"-4"61"0,4-2-51 0,7-9 38 0,2 1 20 0,4-4 52 16,3-1-9-16,-2 3-9 15,2 2 4-15,-4 4-10 16,-3 5-14-16,1 1-45 15,-4 11-27-15,-6 10-41 0,2 11 0 16,-1 14 5 0,4 3-2-1,-3 10 0-15,4-4-6 0,-8-3-12 0,-1 1-1 0,-4-2-1 32,-6-3-4-32,4-8-2 15,4-3-1-15,5-8-2 16,4-10-2-16,7-3 0 15,2-9-2-15,7-6 2 16,2-4 0-16,1-4 4 0,0-5 0 16,5-2 1-16,2 4 0 15,1 3-1-15,3-1 1 16,7 6-1-16,1 1 0 16,6 1 1-16,-1 7 2 0,2-3 5 15,10 4-4 1,5 4-14-16,5-7 27 0,16 2 4 15,-5 2 10-15,14-2 23 0,3 1-29 16,4 4-6-16,-4-1-6 16,-1 6-7-16,-5 0-3 31,16 1-1-31,8 2 0 0,2-4-1 16,1 2-1-16,-14-6 1 15,-5-5 1-15,0-2 2 16,6-3 5-16,13-1 2 15,4 4 0-15,-1-4-2 16,-7 2-3-16,-12 4-3 16,3 3 0-16,5-3 0 15,5 6 0-15,-2-1-1 16,-7 0 0-16,-3-4-15 0,-3 0 31 16,12-5 7-16,9-3 1 0,6-1 18 15,-1-5-29 1,-2-1-7-16,0 0 0 0,5-5-3 15,14 3-2-15,-5 0-1 16,-7-6 0 0,2-2-1-16,3-1 2 0,15-5-2 31,4 1 0-31,-4-4-1 0,-3 0 0 16,0 3 2-16,1 0 0 15,-2 1 2-15,-7-1-2 16,-15 5 1-16,-1-1 0 15,13 6-1-15,-2 4 0 0,-9 0 0 16,-11 5-1-16,-8 1 2 16,-4 1-1-16,9 2 1 15,7-1 0-15,-18 3 2 16,-10 0 0-16,-19-3 3 16,-8 0 0-16,-11-1 4 15,-6-4 2-15,-9-6 5 16,-9 2 2-16,-10-6 4 15,-2 0 1-15,-8-9-4 16,0-4-3-16,-4-7-9 0,-2-4-4 0,3-10-5 16,1-3 0-16,2-10-1 15,0-7 0-15,2-7 1 32,1 0 0-32,7 7-1 15,1 4 0-15,3 15-1 16,0 6-1-16,0 18 0 0,-1 7 0 15,-5 13-2 1,-4 6 1-16,-2 5 3 0,0 1 2 16,-4 2 6-1,-1 2 3-15,-8-6 4 0,-2-1 1 0,-1 2 2 16,-2-5 1-16,-6-3-1 16,-2 0 1-16,-1-3 2 15,-5-4 0-15,-8 2-1 16,-4 0-2-16,-13-3-6 15,-4 5-2-15,-23-2-3 16,-8 0-3-16,-19 3-3 16,2 1-1-16,0 4 0 15,1 0-2-15,-12 0 1 16,-7-2 0 0,-4-1 1-16,4 1 1 0,12 2 0 15,-3-1 1-15,-5 2 0 16,-5 1-1-16,1 7 0 15,5 1-1-15,2 3-3 16,-11 2-1-16,-13 1-2 16,-7-2-2-16,6 5 0 15,-1 2 1-15,-6-4 3 0,-6 2 2 16,3-6 3 0,9-4 1-16,-5-4 2 0,11 1 0 15,-8-1 0 1,4 1-1-16,4 0-1 0,-7 2-1 0,-3 0 0 31,1 3-1-31,10-4 0 0,6-1 0 16,0-3 0-16,-5-1 1 15,10-7 2-15,8-5 1 16,22-7 3-16,7 0 0 16,1-2-1-16,-2 1-1 15,6 7-3-15,1 0-1 16,9 10-1-16,6 1-1 15,-6 5 0-15,0 4 0 16,-12 4 0-16,-7-1 1 16,-1 1 0-16,-6-2 0 15,12-5 0-15,7 2 0 16,14-8 0-16,0 0 0 0,7-6-1 16,-1 1-1-16,4 5-4 15,-6 2-2 1,6 7-10-16,10-1-34 0,11 0-71 15,10 1 275-15,14-6-152 0</inkml:trace>
  <inkml:trace contextRef="#ctx0" brushRef="#br0" timeOffset="72402.56">7352 15529 1541 0,'2'0'137'0,"1"4"107"0,3 3-53 0,-6 0-45 0,5 9-35 0,0 13-53 0,1 6-27 0,0 25-31 0,-6 8 0 0,-1 22 9 15,-2 8-28-15,-1 4-78 16,4-4-54-16,-11-19-136 16,13-15-92-16,-2-23 217 15</inkml:trace>
  <inkml:trace contextRef="#ctx0" brushRef="#br0" timeOffset="72843.58">7250 15760 1296 0,'0'-37'193'0,"1"0"156"0,6 7-95 0,11 1-80 0,6 9-42 0,14 7-37 0,3 0-26 0,0 7-41 0,0 6-11 0,-5 6-8 16,-4 7-3-16,-12 11 2 15,-5 3 2 1,-15 6 2-16,-5 4 0 0,-12 8-3 16,-7-1-8-16,-11-6-8 15,8-7-2 1,-3-18-2-16,7-10 2 16,13-13 0-16,10-5-2 0,24-7 7 15,6 0 3-15,11 7 9 16,3 9 3-16,-3 6-2 15,-1 10 0-15,2 8 0 16,-7 8-2-16,-10 10 2 0,-3 2 1 16,-19 4 5-16,-3 6 5 0,-15 2 3 15,-9-3-2 1,-17 1-4 0,-10-7-5-16,-12-3-17 15,-9-5-17-15,-9-10-52 16,4-4-33-16,9-12-47 15,16-11-36-15,30-14-120 0,16-8-127 16,28-15 242 0</inkml:trace>
  <inkml:trace contextRef="#ctx0" brushRef="#br0" timeOffset="73131.14">7802 15813 652 0,'38'-1'146'0,"-5"1"138"0,-5 19-94 0,-6 7-38 0,-3 17-49 0,-3 1-26 0,-7 7-45 16,-2 4-13-16,-2-3-12 16,-4-3-1-16,-6-10-2 0,-3-7 2 15,-1-17 13-15,-4-3 25 16,1-19 66 0,1-5 36-16,-2-18 36 15,0-10-10-15,7-13-46 16,0-7-33-16,12-3-49 15,5 4-16-15,11 4-24 16,13 8-5-16,4 7-48 16,10 6-61-16,0 10-136 15,3 7-228-15,11 7 266 16</inkml:trace>
  <inkml:trace contextRef="#ctx0" brushRef="#br0" timeOffset="73801.75">9073 15768 967 0,'0'-2'158'0,"-4"0"131"0,-1-1-45 0,2 3-14 0,-2 0-15 0,-1 2-10 0,4 6-55 15,-3 1-23-15,1 15-47 16,0 9-29 0,4 17-31-16,-4 10-8 0,-4 18-11 15,6 7 0-15,-9 1-1 0,8-4 5 16,-5-3-52-16,3-6-40 16,-6-7-109-1,10-9-79-15,1-27 150 16</inkml:trace>
  <inkml:trace contextRef="#ctx0" brushRef="#br0" timeOffset="74010.44">9266 15824 1478 0,'16'-12'181'0,"-5"4"147"0,1 8-53 15,-7 19-96-15,-5 8-29 0,-2 12-61 0,1 10-27 0,-2 9-35 0,-4 4-14 0,4 2-10 16,0-2-4 0,-3-5-23-16,1-1-37 15,-4-11-97-15,2-3-61 16,-5-10 107-16</inkml:trace>
  <inkml:trace contextRef="#ctx0" brushRef="#br0" timeOffset="74370.1">8968 16160 1633 0,'33'-5'138'0,"6"-4"61"0,9-2-37 0,10-3-33 0,-4-5-56 0,2 0-26 0,-4-2-32 16,-1 6-20-16,-7 8-50 15,-6-1-14-15,-5 13-8 0,-5 3 19 16,-2-5 45-16,-7 2 13 16,-5-5 6-16,-9 0 7 0,-5 2 21 15,0 4 16-15,-5 6 15 16,-5 6 1-16,6 10-14 16,-4 2-14-1,5 10-23 1,1 1-8-16,2 4-10 15,5-2-6-15,6-4 0 0,1-1-1 16,9-11-28 0,-4-7-65-16,1-12-106 0,2-8-101 15,2-20 150 1</inkml:trace>
  <inkml:trace contextRef="#ctx0" brushRef="#br0" timeOffset="74484.57">9651 15797 1062 0,'-18'-7'68'0,"6"7"-15"0,2 1-157 0,12 10 45 15</inkml:trace>
  <inkml:trace contextRef="#ctx0" brushRef="#br0" timeOffset="74785.14">10070 15935 1474 0,'-8'8'206'16,"-3"3"122"-16,-19 1-110 16,-11 4-43-16,-7 9-95 15,-3 2-31-15,4 8-36 0,9 3-10 16,17 1-18-16,10-9-4 16,22-8-4-16,10 2 1 15,14-9 11-15,1 6 5 16,2 1 9-16,-4-8 5 15,-4-1 6-15,-6-1 4 16,-18-5 10-16,-6 5-4 0,-17 4-2 16,-13 0-4-16,-6 3-25 15,-10-2-34-15,-6 2-48 16,0-3-47-16,5-3-128 16,13-10-66-1,27-6 171-15</inkml:trace>
  <inkml:trace contextRef="#ctx0" brushRef="#br0" timeOffset="74997.31">10268 15648 1311 0,'15'-5'209'0,"6"7"162"0,-16 15-122 16,-5 10-47-16,-7 23-80 0,-7 8-35 0,-2 21-55 15,8 5-13-15,-4 1-15 0,-1-4 6 16,4-11-79-16,4-13-35 16,7-13-137-16,-2-10 108 15</inkml:trace>
  <inkml:trace contextRef="#ctx0" brushRef="#br0" timeOffset="75611.53">9933 16078 1182 0,'41'-22'134'0,"10"-3"116"0,-1-2-41 0,10 3-35 0,-6 2-24 0,-10 7-38 0,3 4-26 0,-18 6-24 15,2 5-16-15,-12 11-17 16,0 1-6-16,-10 7-6 15,-4 7 0-15,-10 8-6 16,1 3-3-16,-1 2-6 16,-3 0-2-1,11-5 0-15,5-4-2 0,8-13-4 16,6-6 0-16,5-11-3 16,0-6 2-16,-1-15 10 15,1-6 2-15,-3-9 8 16,-4-3 5-16,-7-10-1 15,-8 1 5-15,-7 4 6 16,-10 3-1-16,-12 8-6 16,-1 8-8-16,-2 14-25 15,2 8-10-15,9 14-12 16,6 4 0-16,18 6 4 16,11-5 2-16,16-5 8 15,3-5 4-15,15-4 9 16,1 1 3-16,4 3 4 0,-5 8 0 15,-16 7 2-15,1 7-3 0,-19 7-25 16,-5-4-20-16,-12 7-55 16,-12 0-14-16,-2-3-3 15,-4-2 21 1,7-8 55-16,1-7 30 16,8-17 40-16,3-4 15 0,6-8 31 0,9-8-3 31,7-1-8-31,-3-10-15 15,8-13-30-15,-2 2-10 16,-2-11 3-16,5 1-27 0,4-2-114 16,4-4-30-16,2 13 57 15</inkml:trace>
  <inkml:trace contextRef="#ctx0" brushRef="#br0" timeOffset="76067.36">11216 15932 610 0,'0'22'96'0,"0"0"114"0,0 6-141 0,3 2-24 0,5-6 1 0,3-2 6 0,6-21 67 0,8-4 41 15,2-19 45 1,3-5 19-16,13-4-14 0,-13-2-9 16,-10-5-20-16,-1 5-21 15,-19 1-40-15,8 7-24 16,-5 12-45-16,-3 12-12 16,0 16-35-16,2 17-10 15,-1 25-37-15,3 9-57 16,-1 14-29-16,-3 4-31 15,0-2-16-15,-8-3 51 16,-8-5 46-16,-6 0 36 16,-13-8 53-16,-6-4 25 0,-5-12 51 0,-4-10 32 15,0-21 53 1,-1-8 3-16,2-18-42 16,5-16-35-16,6-18-71 0,7-13-26 0,13-4-47 31,7 1-42-31,11 10 393 15,8 9-260-15</inkml:trace>
  <inkml:trace contextRef="#ctx0" brushRef="#br0" timeOffset="76513.14">12479 15616 1309 0,'4'0'126'0,"-4"-3"-41"0,1 1 183 0,2 4-80 0,2 17 13 0,0 6-14 0,-2 26-83 0,-3 7-31 0,-8 14-48 0,-1 10-7 16,-9 8-9-16,2-3-13 0,2-13-65 0,2-9-49 0,-1-30-179 15,8-7-316 1,5-23 366-16</inkml:trace>
  <inkml:trace contextRef="#ctx0" brushRef="#br0" timeOffset="76817.5">12307 15843 1407 0,'15'-55'122'0,"8"1"90"0,3 4-35 0,16 11-45 0,15 5 1 0,11 17-31 15,7 8-19-15,3 9-40 16,-9 9-16-16,-18 8-6 16,-15 9 1-16,-23 8 6 15,-13 6-1-15,-16 9 3 16,-20 0 1-16,-17-8-10 15,-7-2-5-15,-1-14-10 16,15-7-5-16,10-6 0 0,8-1 3 16,16 3-4-16,9 5 0 15,13 11-6 1,12 8-4-16,14 11-4 0,2 3 1 0,6-6-24 31,2 1-59-31,4-12-121 16,-1-7-190-16,10-6 217 15</inkml:trace>
  <inkml:trace contextRef="#ctx0" brushRef="#br0" timeOffset="77479.3">12984 16015 1328 0,'-8'52'94'0,"5"0"106"0,8-3-135 0,4-8 4 0,10-14-15 0,5-10-8 0,11-9-36 16,3-6-5-16,6-7 3 16,6-4 4-16,1-10-6 15,-2-2 30 1,-4-4 30-16,-5-4 17 0,-12-4 36 16,-6 5-12-16,-19-4 14 15,-6 4-17-15,-20 3-13 16,-7 6-10-16,0 6-32 15,3 9-6-15,3 13-22 16,8 13-12-16,4 16-23 16,1 3-4-16,11 13 2 15,6-6 2-15,11-5 3 16,10-5 1-16,11-14 0 16,9-4 0-16,-1-14 5 15,1-4 3-15,-7-8 3 0,-15-7 4 16,0-9 5-1,-6 0 1-15,-1 0-1 0,-3-2 1 16,1-4 4-16,-6-2 1 16,-1 0 11-16,-9 1 6 0,0 7 11 15,-5 0 5-15,-2 8 9 16,-3 9-4-16,-4 5-25 16,3 14-11-1,-2 23-24-15,1 2-8 16,1 16 4-16,-5 7-1 0,2 1 1 15,3 3-6 1,-7 10-17-16,7 1-14 0,-9 0-25 16,-4 1-15-16,-1-6-4 15,-5-5 7-15,-3-14 27 16,3-4 27-16,-2-17 27 16,-3-4 19-16,2-19 44 15,2 1 4-15,4-16 25 0,5-4-2 16,19-14-40-1,9-4-10-15,30-15-34 16,16-13-11-16,38-23 29 0,-1-22-11 16,23-27 3-16</inkml:trace>
  <inkml:trace contextRef="#ctx0" brushRef="#br0" timeOffset="84584.68">7303 14424 536 0,'0'-8'136'0,"0"3"116"0,0-3-69 0,0 5-18 0,0 3-40 15,-1 7-13-15,-6 10-24 0,3 2-6 0,-6 17-15 0,-1 7-11 0,2 15-26 16,-4 0-13-16,4 2-12 0,-1-1-1 16,7-17-3-16,3-2-1 15,0-15-12-15,0-1-36 16,5-13-149-16,1-8-174 15,7-5 198-15</inkml:trace>
  <inkml:trace contextRef="#ctx0" brushRef="#br0" timeOffset="85264.02">7710 14604 827 0,'-9'1'138'0,"-4"6"132"0,1 2-23 0,1 0-66 0,4 4-29 16,3-5-62-16,4 0-21 0,9 3-29 0,4 2-11 0,-2 12-13 0,1 5-4 0,-7 12-8 16,1 4-1-16,-4 6-47 15,-2 2-48-15,0-7-112 16,0-6-96-16,3-13 161 16</inkml:trace>
  <inkml:trace contextRef="#ctx0" brushRef="#br0" timeOffset="85631.7">8100 14660 1130 0,'-3'13'107'0,"-3"1"68"0,6 0-12 16,4 4-59-16,-1-1-19 0,2 5-35 0,3 3-20 0,1 5-16 0,-2 0-6 0,7 5-5 0,0-5-1 0,4-2-2 0,-1-5 0 15,3-9 1-15,-4-2 5 16,2-12 16-16,0-8 11 0,-3-10 15 16,-3-11 8-16,2-9 8 15,-4-6-7-15,-2-13-2 16,1 5-9-1,-9-1-15-15,-1 4 0 0,-13 11-15 0,-7 6-2 16,-4 13-12 0,-4 12-16-16,4 21-70 15,-2 9-35-15,-3 17-154 16,7 6-195-16,1-7 279 16</inkml:trace>
  <inkml:trace contextRef="#ctx0" brushRef="#br0" timeOffset="87106.02">8813 14684 662 0,'-3'0'129'0,"-3"-1"117"0,2-1-78 0,-2-6-18 0,5 2-16 0,1-4-5 16,4 4 0-16,-1 6-4 16,4 3-9-16,-1 3-6 15,-1 15-7-15,-4 4-15 16,-2 7-27-16,1 7-17 16,-8 5-29-16,2-1-1 0,-1 1-11 15,3 0-2-15,-1-4-15 16,0-3-12-1,3-10-38-15,2-3-30 16,2-11-77-16,3-2-57 16,-10-10-264-16,7 1 285 0</inkml:trace>
  <inkml:trace contextRef="#ctx0" brushRef="#br0" timeOffset="87685.98">9438 14613 312 0,'-3'5'76'0,"-2"0"87"0,-1 2-29 16,2 0-34-16,3-2-6 0,1-2 7 0,-2-2 14 0,2 4 31 0,0 3 9 15,-1 3 1-15,1 2-7 16,-8 7-19-16,0 5-11 16,-5 12-26-1,-2 4-18-15,-1 6-35 16,2 2-11-16,-1 0-23 16,6-4-6-16,4 0-13 15,5-6-21-15,5-3-100 16,4-3-66-16,7-7 100 15</inkml:trace>
  <inkml:trace contextRef="#ctx0" brushRef="#br0" timeOffset="88131.4">9919 14776 881 0,'-6'-4'185'0,"1"4"130"0,-5 7-89 0,-1 2-50 15,-1 5-69-15,-4 5-20 0,2 2-40 0,0 4-16 0,6 10-24 16,3 3-7-16,8 4-5 16,7 4-1-16,5-13 0 15,6-1 0-15,4-17-1 16,4-4 0-16,10-14 0 16,0-8 1-16,1-12 16 0,-2-4 22 15,-10-11 37-15,-11-6 19 0,-7-5 10 16,-2 3-11-1,-21-3-19-15,2 5-18 0,-22 11-28 16,-5 5-33-16,-6 15-81 16,3 10-51-16,5 11-187 31,4 7-240-31,19 4 332 0</inkml:trace>
  <inkml:trace contextRef="#ctx0" brushRef="#br0" timeOffset="88529.19">10717 14553 1253 0,'2'-1'158'0,"-2"-3"138"0,0 9-89 0,-3 9-70 0,-5 12-53 15,3 13-63-15,-4 10-15 0,5 9-6 0,3 5-1 0,1 0-16 16,0 1-27-16,3-9-81 16,5-3-73-16,-3-16 102 15</inkml:trace>
  <inkml:trace contextRef="#ctx0" brushRef="#br0" timeOffset="88762.11">11026 14493 1381 0,'0'11'135'0,"0"8"100"16,2 2-30-16,-2 13-56 0,0 4-38 0,-3 13-65 0,-2 2-18 0,-3 12-20 0,0-2-5 16,-1 0-23-16,-1-4-27 0,6-6-84 15,-3-6-58-15,14-12 96 16</inkml:trace>
  <inkml:trace contextRef="#ctx0" brushRef="#br0" timeOffset="89097.25">11344 14744 1147 0,'-8'28'83'0,"0"4"26"0,0 3-29 0,6 7-56 0,2 1-17 0,5-4-11 0,9-7-5 0,16-13-2 16,2-10 0-16,13-15 8 16,-4-8 21-16,-3-13 71 15,-6-6 36-15,-10-8 54 16,0 0 5-16,-19 1-21 16,-1-9-12-16,-9 8-37 0,-8 4-19 15,-14-3-49-15,-9 9-25 16,-4 13-62-16,-4 6-36 15,5 15-110 1,8 8-110-16,20 6 168 16</inkml:trace>
  <inkml:trace contextRef="#ctx0" brushRef="#br0" timeOffset="89478.32">12033 14528 1314 0,'5'5'170'0,"-1"7"113"0,-4 14-126 0,-3 8-35 0,-3 15-81 0,-2 5-23 0,-1 10-18 0,4 4-2 15,-1 0-61-15,1 0-40 16,5-16-219-16,8-10 181 16</inkml:trace>
  <inkml:trace contextRef="#ctx0" brushRef="#br0" timeOffset="89678.46">12329 14443 1216 0,'0'-5'184'15,"-3"5"129"-15,2 13-146 0,-4 6-27 0,0 20-80 0,-1 10-18 0,3 12-22 16,1 6-8 0,-4-3-10-16,0-2-22 0,6-12-89 15,3-7-103-15,9-10 108 16</inkml:trace>
  <inkml:trace contextRef="#ctx0" brushRef="#br0" timeOffset="90031.39">12588 14580 955 0,'-3'19'106'0,"-3"5"48"16,4 4-71-16,2 4-12 0,5-1-60 0,3-4-10 16,9-3-7-16,4-9 1 0,5-15 10 0,8-3 22 15,-3-14 49-15,5-5 27 16,-9-8 48-16,-1-5 3 15,-12-1-14-15,-3 0-12 0,-5 1-29 16,-11-1-8-16,-12 2-22 16,-8 3-17-16,-15 6-29 15,7 6-17-15,5 12-22 16,1 9-27-16,5 12-99 16,5 7-76-16,12 2 110 15</inkml:trace>
  <inkml:trace contextRef="#ctx0" brushRef="#br0" timeOffset="91544.42">13219 14522 916 0,'-1'6'213'0,"-6"-1"190"0,3 1-159 16,-1-3-36-16,-1 2-83 0,2 0-30 0,3-2-34 0,1 6-12 15,-2 5-14-15,-2 4-9 16,0 10-14-16,0 7-4 0,-4 7-8 16,-2 4-8-16,2-3-41 15,-1-2-22-15,6-10-57 16,3-1-29-16,3-11-50 16,8-11-40-16,2-6-101 15,-1-9 180-15</inkml:trace>
  <inkml:trace contextRef="#ctx0" brushRef="#br0" timeOffset="91960.85">13413 14522 380 0,'2'-7'140'0,"4"1"97"15,-3 3-37-15,5 0-17 0,-3 3-14 0,-5 3 4 0,0 6 6 0,0-1 1 0,-5 8-22 16,2-2-8-16,-5 4-24 16,-1 4-25-16,1 3-40 15,0 2-19-15,-3 3-35 16,1 6-6-16,4 6-1 15,-2 3-26-15,5 0-84 16,0 0-56-16,-2-6 74 16</inkml:trace>
  <inkml:trace contextRef="#ctx0" brushRef="#br0" timeOffset="117568.93">13980 14597 839 0,'0'0'130'0,"-5"2"117"0,-3 4-60 0,-5-3-65 15,-4 7-31-15,-5 4-37 0,-2 2-8 0,2 4-4 0,0-4 4 0,13-2-3 0,6 0-11 0,6-2-8 16,6-9 8-16,8 3 8 16,7-3 8-16,9-3 8 15,5 5-7-15,6-7-6 16,12 2-9-16,15 0-16 15,3 2-8-15,3 6-4 16,-6 0-2-16,5 7 0 16,1 3-2-16,19 1-13 15,10 0 26-15,8-4 15 0,2 6 8 16,-12-9 20-16,-9-2-23 16,6-5-10-16,2-7-5 15,9-4-2 1,1-2-7-16,-12-11-4 15,-8-9 1-15,-11-2-7 16,3 1 3-16,-3-12 0 16,4 8-1-16,-4-6 3 15,-8-7 7-15,-13-3-4 16,-9-1 0-16,-6 1 1 16,-5-5-3-16,-8-1 6 0,-3-7 3 15,-14-1 0-15,0-3-3 16,-5-2 1-16,1 4-4 15,0-3-3-15,-6 4 3 16,2 5-3-16,3 0 0 16,-2 7-1-16,1-1-5 0,-1 8 0 15,2 3-1-15,2 9-3 16,1-1 0-16,7 5-3 0,-1 4-1 16,8 7 4-1,6 0-2-15,2 2 4 16,-5 1 1-1,-4 2 0-15,-2-1 2 0,-4 8 0 16,1-4 2-16,-3 4-3 16,-3-1 0-16,3-2-1 15,1-2-1-15,4-2 0 16,1 1-1-16,10 1-1 16,0 2 0-16,2 0 4 15,11 5 4-15,12-8 2 16,9 3 1-16,19-6 1 15,12 2-1-15,-1-1 0 0,-6-3-1 16,2 4-1 0,-5-4-1-16,19 2 0 15,3-1 0-15,-10 0-1 0,-4 0 0 16,-24 4 1-16,-11 4 0 16,-23 5-1-16,-15 2-4 0,-14 3-78 0,-9 7-62 31,-12-1-260-31,-1 4 222 15</inkml:trace>
  <inkml:trace contextRef="#ctx0" brushRef="#br0" timeOffset="118532.59">18339 12912 427 0,'-23'-13'78'16,"-7"0"81"-16,-3-1-17 15,-8 0-46-15,2-3-2 0,7 2 7 0,4 4 12 0,14 5 34 0,6 0 0 0,8 4-16 0,0 1-10 16,0-3-17-16,5 4-12 0,2 0-24 16,-2 4-14-16,5 2-26 15,1 0-8-15,6 8-11 16,8 5-3 0,15 7-6-16,1 2-2 0,9 0 0 15,2 5 1-15,5-3 1 16,-3 0 0-16,-4-3 3 15,-6-3-3-15,-9-1 26 0,-11 0 9 16,-24 3 14-16,-18 4 6 16,-24 7-20-16,-13 5-11 15,-24 7-21-15,-8 2-12 16,-14 4-26-16,6-2-21 16,16-9-88-16,21-4-83 15,33-13 123-15</inkml:trace>
  <inkml:trace contextRef="#ctx0" brushRef="#br0" timeOffset="119512.09">18746 12822 725 0,'7'-13'133'0,"1"5"137"0,-5 3-15 0,-1 4-32 0,-2 1-25 0,0 1-55 0,-2-1-30 0,1 0-58 16,1 0-17-16,0 0-20 16,8-1-5-16,9-1-3 15,8 2 1-15,13-3 0 16,6 3-3-16,13 6-3 15,0-1-2-15,6 3-3 16,0-2 0-16,11-1 0 16,10-3-1-16,30-1 1 15,12-1 0-15,9 2 3 0,0-4 3 16,5 2-2-16,11-1-1 16,2-4-1-16,7 3 1 15,1-2 0-15,6 2 1 16,3-4-1-1,-3-1-11-15,-2 7 34 16,-6-1 9-16,-3 1 16 0,-3 0 16 16,-12 0-33-16,-17 1-7 0,-2-7-9 15,-1 6-6 1,-28 3 5 0,-8 0-2-16,-26 10-4 15,-4-10 1-15,-3 7-6 0,3-4-2 16,-3 2-6-16,8 3-1 0,8 5 0 15,8-2 0-15,0 5 8 16,-5-3 1-16,-23-4 0 16,-3 1 2-16,-25-5-55 15,-7 3-56-15,-16-7-115 16,-13 0 105-16</inkml:trace>
  <inkml:trace contextRef="#ctx0" brushRef="#br0" timeOffset="120181.96">18670 13825 662 0,'-18'12'132'0,"0"1"119"0,7-7-81 0,-2-1-3 0,11-7-40 16,2-7-12-16,11-5-28 0,5-2-13 0,9-3-4 15,4 5-1-15,15 3-15 16,8 6-7-16,13 0-19 16,4 4-8-16,13-1 6 15,0 2 4-15,19-1 19 16,6-1 3-16,31-1 0 0,4-3-3 16,12-1-2-16,13 1 8 0,15 3 4 15,9 3 7 1,38 0-5-1,13 3-7-15,5-3-15 16,19 0-10-16,-13-5-3 16,-14-6 5-16,15 0-1 15,-25 0 2-15,-19 0-7 16,-5 3-5-16,-39 3-9 0,-21 1-2 16,-43 5-44-16,-27 6-51 15,-47 2-146-15,-6 12 126 16</inkml:trace>
  <inkml:trace contextRef="#ctx0" brushRef="#br0" timeOffset="126828.35">20110 13150 395 0,'2'6'133'0,"-1"-1"150"16,1 1-34-16,-2-1-35 0,0 3-15 0,-2 0-43 0,-2-4-23 0,-6 4-29 0,5-2-12 15,-1-1-2-15,5 3 2 0,1-3-16 0,0 4-10 0,0 4-25 16,0 9-14-16,0 6-19 15,-4 4-6-15,4 12-4 16,-3-5-2-16,-3-1-1 16,3-3 0-16,-2-11 5 0,-3-7 3 15,5-14 5 1,-3-4 1-16,2-17 3 0,0-2-3 16,-4-18 22-16,3-9 0 15,-3-15 0-15,8 2 9 16,0 0-6-16,11 5 3 15,3 11 5-15,2 6-3 16,5 19-19-16,-4 11-5 0,4 16-10 16,-6 14-4-1,7 11-1-15,1 11 0 16,0 8 0-16,9 2 0 16,-2-3 1-16,-5-9 1 15,8-7 0-15,-3-7 1 0,-11-18 12 16,3-4 15-16,-9-20 30 15,-4-2 18 1,-6-11 7-16,-1-6-8 0,-4-6-22 16,-4-4-15-16,-3-6-23 15,-4 2-6-15,2 6-11 16,1 1-5-16,6 15 0 16,4 2-5-16,1 7 1 15,9 2-26-15,-2 1-64 16,3 4-49-16,6 5-176 15,10 4-413-15,15 11 453 16</inkml:trace>
  <inkml:trace contextRef="#ctx0" brushRef="#br0" timeOffset="127129.27">20765 13132 1464 0,'0'-3'170'0,"-8"3"128"0,2 0-39 16,-4 6-89-16,2 6-38 0,4 10-62 0,2-2-18 0,2 10-27 0,6 3-10 0,-3 7-13 15,-1 4-2-15,1 5-26 0,-3-5-23 16,2-2-79-16,-2-9-59 16,0-7-142-16,0-6-278 15,0-6 362 1</inkml:trace>
  <inkml:trace contextRef="#ctx0" brushRef="#br0" timeOffset="127579.04">20602 13027 801 0,'4'-8'184'0,"-3"1"133"0,-1 0-60 0,-5 3-35 0,1 4-69 0,-7 0-27 0,4 2-42 0,-2 1-9 0,3 3 3 0,1-4 2 0,6 3-3 0,6 1-1 15,1-4-4-15,6-1-5 16,6-1-14-16,4-1-7 0,9-6-22 16,11 1-5-16,7-5-7 15,2 3-5-15,-1 3 6 16,-6 4-31-16,-17 2-89 15,-17 9-78-15,-6 4 80 16</inkml:trace>
  <inkml:trace contextRef="#ctx0" brushRef="#br0" timeOffset="128278.75">21536 12815 708 0,'11'-3'166'0,"2"0"180"0,-2 3-44 0,-13-3-41 0,6 14-29 0,-9 2-43 0,-3 2-27 15,5 14-59-15,-16-12-24 0,-2 21-43 16,-10 9-15-16,-2 15-13 15,-8 9-3-15,1 14-5 16,-1 6-3-16,8 2-25 16,0-6-22-16,11-13-49 15,5-11-50-15,13-20-54 16,1-8-18-16,8-23-215 0,6-12 265 16</inkml:trace>
  <inkml:trace contextRef="#ctx0" brushRef="#br0" timeOffset="128666.4">21741 13134 743 0,'-1'1'168'0,"-4"7"204"0,-3 2-111 0,-4 6-66 0,-3 3-45 0,3 6-68 0,-6 5-23 0,11 3-27 15,3 2-7-15,8-6-17 16,11 1-4-16,6-11-6 16,4-1 1-16,3-12 2 15,-2-3 8-15,5-9 25 16,-1-11 18-16,-1-9 31 15,-4-2 3-15,-11-2 3 16,-1-8-6-16,-15 3-20 16,-11-4-7-16,-12-2-21 0,0 2-11 0,-3 7-18 31,4 7-6-31,2 15-34 16,3 10-37-16,14 16-84 15,-7 11 82-15</inkml:trace>
  <inkml:trace contextRef="#ctx0" brushRef="#br0" timeOffset="142048.26">6477 17102 455 0,'0'-3'97'16,"-4"-1"112"-16,3 3-32 0,-1-6-10 0,1 4-16 0,1 2-11 0,-2 1-8 16,1 0-9-16,1 9-2 0,-5-2-13 0,3 0 2 0,1 4-12 0,1 0-6 15,0 7-15 1,0 9-20-16,0-2-21 0,-2 5-10 0,2 6-20 15,-5 0 3 1,-1 4-4 0,3-1-1-16,-3-4-2 15,2-5 0-15,4-5-1 16,0-3 0-16,2-6 0 16,3 0 0-16,-2-4 0 15,-1-1 0-15,1 0 0 16,1-4-1-16,1-1 0 15,3-6-1-15,0 0-1 16,3 0 1-16,6-6-2 0,7-1 1 16,9 6-1-16,7-4 0 0,4 4 1 15,6 1-1-15,2 0 1 16,0 4 0-16,5 1-1 16,-3 3 0-16,6 8 0 15,0-2 0-15,4 10 1 16,10-1 1-1,10-1 1-15,6 2 0 16,3-2-1-16,-3 0-1 16,0-6 0-16,-5-4-1 0,2-1 1 15,15-3 1-15,9-6 1 16,-5 3 0 0,-2-5 0-16,-8-2 0 0,-5 2 0 15,12 0 0-15,9 2 0 16,-2-2 0-16,2 3 1 15,-11 2 0-15,-12-2-1 16,4 0 0-16,8-2 0 16,8-1 0-16,1 0 0 0,-7-3 1 15,-13-3 0 1,-2 3 0-16,-6 0 1 0,9 3 0 16,6 3-1-16,-6 2 1 15,-4 6-1-15,-10 0 0 0,-11 0 1 16,4 1-1-16,4-4 0 31,3-5 1-31,10-3 0 0,-3 0 0 16,1-9 1-16,-6 3-1 15,-13-2 1-15,-3 3 0 16,-3-3-1-16,2 3 0 16,1-6-1-16,3 2 0 0,2-2 0 15,4 0-1-15,-1 1 1 16,-1-5 1-16,-7 5-1 15,-3-1 2-15,0 0 0 16,1 3 1-16,-4 2 0 16,5-1 1-16,1 1 4 0,-2 3 1 15,4 0-1-15,-8 3-1 16,0 6-5-16,-12 0-1 16,1 6-2-16,1-1 0 15,1 0 0 1,10 3 0-16,0-3 0 15,7 3 0-15,11 0 1 0,1 0 1 16,-3-1 0 0,2-4 2-16,-14 1 7 15,-9-7 1-15,-9-3 1 0,-1 2-6 0,1-2-9 16,7 0-2 0,1 1-1-16,1 2 4 15,-2 2 1-15,-2-2 2 16,-2 0 8-16,-9-1 2 15,-8 1 3-15,-5-3 3 16,-15-5-8-16,-4 4 2 16,-8-5 6-16,-1-5-1 0,-6-2-2 15,1-4-2-15,1-1-16 16,-2 1-2-16,6-7-1 16,-2-3-1-16,5 1 4 15,0-6 1-15,2-1 0 16,-2-3 1-1,-2-15 1-15,-3-7 0 0,1-2 1 0,-4-8 2 0,1 8-1 32,-2 0 0-32,1 13 0 15,3 4-1-15,5 15 2 16,-1 6 1-16,-1 9 3 16,-4 7 2-16,1 0 2 15,-6 4 0-15,-2 2 0 16,1 2 0-16,-2 1 0 15,1-3 1-15,0-5-1 16,-1 0-2-16,3-6 3 16,-3 2 0-16,-2-4-3 0,-6-6 5 15,-3 10-12-15,-11-4 0 0,-5 7 0 16,0 6-1-16,-5-6 4 16,2-2 1-16,-8 1 0 15,-8 0-1-15,-18 3 2 16,-7 0 1-1,-8-3 5-15,-3 4 2 16,3 2-3-16,0 1-4 16,-4 1-7-16,-10 2-1 0,-10 4-2 15,-2-6 1 1,2 6-1-16,5 0 2 0,-3 4 0 16,-2 2 2-16,-6-5 1 15,-2 0-1-15,10-2 1 16,8 0 0-16,-10-1 0 15,0 3-1-15,-12-6-1 16,-12 1 0-16,23 2-1 16,-6-2-1-16,-3 1-4 15,4-2 0-15,-9-2-1 16,10-3 1-16,9-8 4 16,-1 5 1-16,-1-6 2 15,0 1 0-15,6 8 7 0,8 2-7 16,11 2-1-1,2 4-1-15,-13 4-7 16,-3 4 5-16,-1-3 1 16,1-4 0-16,16 2 0 15,4-7 0-15,6 2 1 0,-1-4 0 16,-5 1 1-16,-3-3 1 16,4-4-1-1,4 4 1-15,13 0-2 16,1-3 0-16,-1 3 0 0,-1 1 0 15,-5 2-2-15,-4 0 0 16,-3 0-1-16,2 0 0 16,12 0 0-16,4 2 0 0,16-2 0 15,1 3 0-15,11-2 1 16,-2 4 1-16,7-3 1 16,-3-2 1-16,1 4 1 0,-8 0-1 15,-2 0 0 1,-7-2-1-16,-10-2 0 15,-4-2 0-15,1-4 0 0,3 1-1 0,10 4-2 32,9 1-1-32,12 0-4 15,7 0-2-15,8 1-4 16,4 2-6-16,5-3-29 16,2 0-52-16,8 0 212 15,6 0-122-15</inkml:trace>
  <inkml:trace contextRef="#ctx0" brushRef="#br0" timeOffset="143148.01">6934 17187 242 0,'2'-2'86'0,"1"-6"90"0,2 4-19 0,-4-11-14 0,1 4-4 0,2 5 3 0,0 1-3 31,-4 4-5-31,0 2-5 0,-7 9 1 32,3-2-2-32,0 9-26 0,-2-3-14 0,5 2-30 15,1-2-18 1,1 0-16-16,1-1-6 0,1 1-12 15,-2 2-2-15,-2 1-4 16,1 7 0-16,3 4-4 0,-5 6 10 16,4-1-64-1,-4 0-22-15,4-8-74 16,4-6-80-16,4-11 147 16</inkml:trace>
  <inkml:trace contextRef="#ctx0" brushRef="#br0" timeOffset="144055.01">7239 17248 276 0,'-5'4'93'0,"-3"-1"84"0,5-2-51 0,-2-1-23 0,5-1-23 0,3-4-5 0,0 3 6 0,1-2 10 0,-4 4 11 16,0-2 1-16,0 2-9 15,0 0-7 1,0 0-16-16,-2 2-10 0,-1 4-13 0,1-3-5 31,2 3-10-31,0-4-2 0,-3 3-8 16,3 3-2-16,-1-2-9 16,1 3-4-1,0 4-7-15,1 0 0 0,5 2-1 16,-2 0-1-1,3 2 1-15,-3-3 0 16,4 0-1-16,-4-1 0 0,9 1-1 16,-1-1 0-16,3-2 0 15,2 0-3-15,4-5 1 16,1 0 1-16,0-4 7 0,1-2 6 16,-1-9 21-1,1-3 11-15,-16-6 14 0,3-6 8 0,-1 0-7 16,-4 1-4-1,5 4-4-15,-10-2-1 0,-11 4-9 32,-2-1-3-32,-11 3-16 15,5-1-11-15,-6 3-7 0,-2 2-7 16,4 8-33 0,4 2-15-16,6 2-64 0,8 4-62 15,5 3-205-15,5 4 216 16</inkml:trace>
  <inkml:trace contextRef="#ctx0" brushRef="#br0" timeOffset="144329.75">7646 17179 1187 0,'-5'6'149'0,"3"5"120"0,-1-4-38 0,3 0-62 0,0 6-34 0,0 0-66 0,2 1-17 0,6 11-26 15,-2 0-16-15,-3 4-8 16,5 7-8-16,-6 0-85 0,1 7-63 15,5-7 79-15</inkml:trace>
  <inkml:trace contextRef="#ctx0" brushRef="#br0" timeOffset="145581.6">8062 17192 341 0,'-1'0'124'15,"-7"0"149"-15,3 3-23 0,0 0-43 0,-1-2-18 0,3 4-34 0,0 0-10 0,3-2-21 16,-4 0-8-16,3 4-21 0,-2-4-13 0,1 3-21 16,-3 5-12-1,1 8-25 1,0 6-10-16,0 10-14 0,-1 7-4 16,5 6-2-1,2 2-1-15,5-4-21 16,5 3-11-16,-5-21-35 0,6-3-28 15,0-12-109-15,-2-10-81 16,3-12 156-16</inkml:trace>
  <inkml:trace contextRef="#ctx0" brushRef="#br0" timeOffset="145940.22">8228 17351 654 0,'-3'3'155'0,"-5"2"142"0,6 1-147 0,1-1-36 0,-1 0-51 0,2-2-8 16,0 3 4-16,0 3 1 16,2 14-12-1,-1-3-12-15,-1 12-20 16,8-1-8-16,0 5-10 16,3-1-1-16,11-8-2 15,-5-5 1-15,5-14 2 0,2-2 0 16,-8-14 5-16,6-1 9 15,-6-12 32-15,-4-4 17 16,1 3 32-16,-10-6 8 16,-3-2-5-16,-3-3-10 15,-10-4-30-15,1 7-14 16,-4 5-24-16,-6 1-8 0,5 12-9 16,-2 7-22-1,11 8-54-15,0 8-50 0,6 13-179 16,2 4-185-16,14-1 272 15</inkml:trace>
  <inkml:trace contextRef="#ctx0" brushRef="#br0" timeOffset="146171.59">8802 17252 1086 0,'-8'-2'148'0,"5"2"142"0,3 5-92 0,2 9-61 0,7 6-49 0,-7 10-64 0,-1 7-11 0,-1 8-10 16,-5 3-17-16,5-1-72 15,0-4-77-15,7-7 83 0</inkml:trace>
  <inkml:trace contextRef="#ctx0" brushRef="#br0" timeOffset="146737.15">9203 17210 1129 0,'0'0'140'0,"-2"0"120"0,1 0-20 0,-6 7-48 0,4 4-43 0,-5 9-75 0,2 7-25 0,-4 14-40 15,7 8-7-15,0 8-4 16,3-2-32-16,2-8-71 15,1-4-48-15,11-23-216 16,7 6 210-16</inkml:trace>
  <inkml:trace contextRef="#ctx0" brushRef="#br0" timeOffset="147021">9531 17236 1403 0,'-13'17'109'0,"-3"8"49"0,2 7-60 0,11 4-65 0,2 8-24 0,10-1-14 0,4 3-5 15,9-12-2-15,9-4-1 16,6-22 3 0,5-8 1-16,-4-14 8 15,-10-5 18-15,-4-6 52 0,-11-7 24 16,-13 7 48-16,-5-3 7 15,-16 1-31-15,-7-2-20 16,-10 3-48-16,-1 2-25 16,-7 8-32-1,8 4-27-15,8 10-64 16,8 5-35-16,20 10-107 0,10 3-198 16,30 1 268-1</inkml:trace>
  <inkml:trace contextRef="#ctx0" brushRef="#br0" timeOffset="147265.21">10178 17304 1275 0,'-3'-4'162'0,"-7"1"161"0,10 0-130 0,-2 3-13 0,1 13-49 0,4 4-44 15,-5 10-54-15,1 11-12 16,-7 4-19-16,2 7-16 16,-4-5-66-16,-1 0-44 15,8-15-188 1,5-2 175-16</inkml:trace>
  <inkml:trace contextRef="#ctx0" brushRef="#br0" timeOffset="147653.51">10656 17277 973 0,'-7'-2'138'0,"-2"1"112"0,1-1-24 16,3 2-51-16,4 2-28 0,1 4-34 0,0 8-22 0,1 11-39 0,2 8-14 0,2 16-26 16,-2 2-22-16,-1-1-60 15,1-1-34-15,5-11-82 16,1-6-62-16,7-18 144 16</inkml:trace>
  <inkml:trace contextRef="#ctx0" brushRef="#br0" timeOffset="147937.47">11004 17263 1281 0,'-14'22'143'0,"-2"4"116"0,2 8-162 15,3 3-27-15,8 3-57 0,3-2-13 0,9-7-13 0,6-9-2 16,10-11 2-16,-3-11 2 0,8-8 6 15,-2-10 14-15,-4 0 55 16,-5-4 32-16,-8-2 40 16,-8 6 16-16,-12-6-31 15,-12 0-27-15,-6 2-34 16,-7 2-30-16,4 4-25 16,3 3-15-16,-2 10-62 15,10 3-46-15,13 8-189 16,8 3 173-16</inkml:trace>
  <inkml:trace contextRef="#ctx0" brushRef="#br0" timeOffset="148169.84">11497 17192 1300 0,'3'-4'219'0,"1"4"129"0,-8 13-90 0,2 9-44 0,-4 18-109 0,-1 1-36 0,9 7-51 15,-5 3-18 1,1 1-67-16,10-3-41 0,-8-18-126 16,2 2-254-16,14-12 296 15</inkml:trace>
  <inkml:trace contextRef="#ctx0" brushRef="#br0" timeOffset="148738.7">12167 17169 1348 0,'9'-9'186'0,"6"0"123"0,-11 4-64 0,-4 0-25 0,-4 10-77 0,-6 3-29 0,-4 17-72 15,5 6-23-15,-3 7-33 16,-3 7-36-16,10 0-53 15,7 1-46-15,1-7-102 0,-2-2-127 16,9-3 215 0</inkml:trace>
  <inkml:trace contextRef="#ctx0" brushRef="#br0" timeOffset="149094.21">12576 17184 1110 0,'-2'0'207'0,"-4"0"243"0,-5 1-225 0,-4 6-12 0,-5 11-71 0,-4 3-45 0,4 11-68 0,4 5-19 0,8 9-20 16,8 3-5-16,10 0-4 15,12-8 0-15,4-13 0 16,11-7 1-16,1-16 5 16,4-7 2-16,7-14 6 31,-5-9 5-31,2-13 25 0,-14-4 11 16,-10-7 21-16,-14-3 16 15,-13 1 6-15,-8 1 4 0,-21 7-10 16,-1 5-18-16,-16 13-37 15,4 12-31-15,8 15-67 16,1 14-245-16,5 20 204 16</inkml:trace>
  <inkml:trace contextRef="#ctx0" brushRef="#br0" timeOffset="159890.96">13540 17363 552 0,'1'-4'144'0,"5"1"160"0,-1 3-24 0,-3-2-37 0,6 2-16 0,-18-2-43 16,10 2-31-16,8 4-53 0,-11-1-28 0,14 3-40 0,-3 5-6 0,-5-3-20 0,10 5-4 15,4-2-2 1,3-3 1-16,17-1 9 0,4-2-1 16,9-5 12-1,7 0-3-15,12 0 6 16,10 0 2-16,18 0-13 16,0-1 1-16,14-4-10 15,-6-1-1-15,0-2-2 16,11 1 1-16,12-1-1 15,0 5 0-15,-13-6 2 16,-9 4 0-16,-19-8 1 0,-2-7 2 0,-3-10 2 16,3-9 2-1,-5-20 1-15,-4-9 2 0,-13-10-1 16,-9-11 5-16,0-7-6 16,1-3 1-16,2-9 1 15,-1 4-3-15,-2 3 5 16,4-1-2-16,-1-2-3 15,3-5-3-15,-6-16-1 16,-7-1 1 0,-11-1 2-16,-9 0 1 0,-8-7-1 15,-2-4 1-15,-1-9-3 16,-2-4-2-16,8 2-3 16,4 1-1-16,2-3-1 15,1-1 0-15,7 6 3 16,-6 4 2-16,3-3 8 15,-6 3 2-15,-10 1 4 16,-6 4-2 0,-9 3-6-16,-4 0-2 0,-3 0-5 15,-4-2-1-15,4 7-2 16,0 1 0-16,2 1 0 16,0 4 1-16,-6 6 2 0,-2 5 0 15,-4 9 0-15,3 6 0 0,-2-4-3 16,3-2-1-16,3-1 0 31,1-2-2-31,6 7 0 0,2 0-1 16,7 12 1-1,-1 2 0-15,2 1 1 16,2 4-1-16,3-1 0 0,0 1-1 16,10 7-1-16,-2 2 0 15,5 8 0-15,0 5 2 0,0 4 1 16,0-1 0-1,-1 9 1-15,0-1 0 0,-3 5 0 16,2 4 1-16,-7 1-1 16,2 1 1-16,-4 6 1 15,-5-5 0-15,2 7-1 16,-2-3-1-16,1 2 0 0,3 2-1 16,-4 4 0-16,3 2-2 15,-1 4-2 1,1 1 0-16,0 5 1 15,-3 3 1-15,0-1 2 16,-3-2 0-16,1 1 1 16,2 2 1-16,2-1 0 15,-2 1-1-15,3 2 1 16,-3-5-1-16,3 0-2 16,2 4-3-16,0-2-4 0,5 2-3 15,5 7-1 1,11 4 1-16,7 0 2 0,9 6 3 15,12-5 6-15,1-2 0 16,4 1 2-16,2-2 0 16,-9-2 0-16,-6 0-1 0,5-3 1 15,1 3-1-15,2 0 0 16,7 0 0 0,1 1 1-16,-2 1 0 15,-13-2 2-15,-11 6 1 0,-20 1 1 0,-11-3 1 16,-16-2-14-16,2 4-10 15,-2-4-23-15,-2-2-17 16,2 1-23 0,2 7-5-16,2-6-22 15,1 4-14-15,3 4-78 16,-3-1-68-16,6 7 148 16</inkml:trace>
  <inkml:trace contextRef="#ctx0" brushRef="#br0" timeOffset="160435.73">18266 9858 431 0,'-5'0'110'0,"5"0"115"0,-3 0 2 0,-3 4-8 0,3-1-23 0,-1 0-41 0,3-3-15 0,1-5-42 16,-3 2-17-16,3-2-23 16,4 1-11-16,0 0-14 15,0 1-6-15,-2 3-2 16,4 3 0-16,-1 7 2 0,0-4 6 16,9 13 2-1,2-3-1-15,9 6 2 0,5 5-2 16,5-7 1-16,-5 2-2 0,4-1-2 31,-1-4-8-31,-12-1-8 16,1 3 0-16,-16-5-2 0,-3 3 6 15,-14 9-5-15,-12 5-4 16,-15 18-10-16,-9 11-5 16,-21 19-30-16,-6 11-25 15,-19 7-90-15,-1 3-120 16,3 4 153-16</inkml:trace>
  <inkml:trace contextRef="#ctx0" brushRef="#br0" timeOffset="163201.99">18753 10002 221 0,'-11'9'88'0,"2"-7"106"16,-1 1 2-16,3-8-15 0,2-1-14 0,0-2-31 0,-3-4-21 0,-6 1-28 0,-5-4-17 15,0 4-31-15,-3 0-11 16,5 8-19-16,-2 2-1 15,9-3 7-15,7 4 6 0,2 4 29 16,10-9 13-16,4 3 29 16,2-3 11-16,6-1 3 15,-5 0-1-15,0 0-6 16,1-1-5-16,-5 6-21 16,1-1-19-16,-3-3-30 15,4 5-5-15,6-4-2 16,6 4 5-16,19-4 2 0,3-2-3 15,15 0-8-15,3-2-1 16,5-3-5 0,-2-3-2-1,9 1-1-15,7-3-1 0,14 5-1 16,5 3-1-16,2 7-1 16,-3 1 0-16,-13 8-2 15,-2 3 2-15,7 5 0 16,7 1 0-16,7 3 1 15,-8-1 0-15,-5-1 0 0,-4-4 1 16,2-8-1-16,9 2 1 16,9-6 9-16,6-2 3 15,-6 0 2-15,-3-2 1 16,-3 2-8-16,6 0-2 16,8 5-2-16,3 0 0 15,-19-4 0-15,-3 2 0 16,-8 5 0-16,3-5-1 15,22 0 1-15,-1-3 1 16,-3-3 19-16,-7-3 1 16,-6 0 4-16,-6-1-1 15,6 1-17-15,0 3-2 16,-19-3 1-16,-10 4-1 16,-31 0 1-16,-9 2-1 15,-23 2-12-15,-4-2-14 0,-15 2-60 16,-12-1-62-16,-6 12-142 15,-26-7 147-15</inkml:trace>
  <inkml:trace contextRef="#ctx0" brushRef="#br0" timeOffset="163912.95">18481 10708 839 0,'12'-1'113'0,"5"-1"155"0,7-1-121 0,12-3 14 0,2 1-19 0,14 4-25 0,8-4-10 0,18 2-32 0,5 3-9 0,12 0-29 31,0 0-9-31,7 0-13 0,12 3-6 16,26 3-5-16,5-3-3 16,11 5 0-16,5-5-2 15,10-1 21-15,-3-2 5 16,19-2 27 0,7-4 13-16,-2 0-1 0,4-1 2 0,15-1-14 15,-1-3-4-15,-3 0-2 16,14 0-4-16,3 0 1 15,-15 5-1-15,-2-7-14 16,-2 1-2-16,-36 2-7 16,-18-2-7-1,-35 9 1-15,-30-1-3 16,-32 1-7-16,-11 0-15 16,-25-2-66-16,-10-4-54 15,-12-8 65-15</inkml:trace>
  <inkml:trace contextRef="#ctx0" brushRef="#br0" timeOffset="165046.34">19115 10221 553 0,'0'0'101'15,"3"0"120"-15,-3 2-15 0,0-1-20 0,0 2-2 0,0 1-30 0,1-1-11 0,1 3-20 0,-2-3-14 16,3 4-19-16,0-1-10 0,2 6-25 15,-2 3-15 1,-3 8-21-16,0 7-10 0,0 11-8 16,0 5-1-16,0-2 2 15,2 0 1-15,-2-11 0 16,1-3-1 0,-1-11-68-16,-1 2-60 0,1-9-322 15,3-8 262-15</inkml:trace>
  <inkml:trace contextRef="#ctx0" brushRef="#br0" timeOffset="165579.95">18951 10141 276 0,'-8'0'72'0,"-6"0"38"0,1 0 24 0,0 4-17 0,1 4-29 0,1 2-3 0,1-4 16 15,4 4 18 1,4-3 29-16,-2-2-1 0,10 0-12 16,-5-4-4-16,12-1-6 15,0-4-6-15,-4-4-23 16,7 2-12-16,-5-4-27 15,-5 4-9-15,8-1-5 16,-4 6-4-16,6 1-2 16,4 0 3-16,5 0 8 0,7 1 1 15,3-1 3 1,1-1-5-16,2-1-14 16,-3-1-4-16,-9-3-14 15,0 3-4-15,-12 0 11 16,-3-1-34-16,-6 4-90 0,-2 0-67 0,5 4 66 15</inkml:trace>
  <inkml:trace contextRef="#ctx0" brushRef="#br0" timeOffset="165980.81">19684 9950 696 0,'0'-2'143'0,"-6"2"146"0,1 2-39 0,4 7-31 0,-7-1-30 0,6 8-49 15,2 3-23-15,-1 5-45 16,-3 6-21-16,-5 14-26 16,-4 1-8-16,-2 17-10 15,-8 7-2-15,-3 5 0 16,-9 1-1-16,2-6-9 15,1-1-18-15,12-18-87 16,1-7-59-16,9-12-306 16,6-5 272-16</inkml:trace>
  <inkml:trace contextRef="#ctx0" brushRef="#br0" timeOffset="166397.74">19866 10115 472 0,'0'0'125'0,"1"0"172"0,1 0-51 0,-2 0 12 0,0 0-33 15,-3 2-72-15,-2 1-22 0,0 2-42 0,2-2-12 0,3 8-18 16,-5 0-10-16,2 5-24 15,2 4-7-15,-1 12-11 16,0 6-4-16,1 4-1 16,-2 4 1-1,0-6 10 1,3-1-29-16,4-12-99 0,-1-4-114 16,10-18 109-16</inkml:trace>
  <inkml:trace contextRef="#ctx0" brushRef="#br0" timeOffset="-151102.02">565 3755 700 0,'2'-15'142'0,"1"-1"146"0,2-2-21 0,-13 12-59 0,-3 6-40 0,-6 13-74 0,-9 4-34 16,3 10-31-16,-3 4-4 0,9 1-5 0,0 7 3 0,10 6-2 0,4 0-4 0,11 7-6 0,11 2-5 16,9-15-5-16,10-9 0 0,11-15 4 15,2-14 3-15,-2-15 9 16,-2-11 13-16,-9-16 19 16,-10-8 4-16,-1-16 1 15,-19-15-11-15,5 6-27 16,-1 4-3-16,-12 9-6 15,5 20-1-15,-22 4 9 16,-12 12-2-16,-10 24-9 16,-9 12-4-16,-2 17-57 15,1 10-37-15,11 1-92 16,8-6-72-16,27-4 145 16</inkml:trace>
  <inkml:trace contextRef="#ctx0" brushRef="#br0" timeOffset="-150629.28">928 3710 872 0,'18'1'153'0,"-3"7"119"0,-7 9-104 0,0 12-63 0,0 20-58 15,-3 7-23-15,3 15-17 0,0 8-1 0,1 8 0 0,-1-7-1 0,-3-15 1 0,-1-11 1 0,-4-34 3 0,0-18 7 0,-4-9 26 0,-1-15 16 0,-3-34 17 0,3-14-1 0,-1-29-21 0,6-5-20 16,8 1 10-16,8 10 16 0,9 25 3 0,3 10 6 0,1 34-36 0,1 13-21 0,-13 19-1 0,-1 16-5 0,-11 4 10 15,-10 4 2-15,-13 10-4 16,-8-4 2-16,-9 6-4 16,3 5 2-16,1-9-67 15,6-2-55-15,14-21-281 0,11-6 223 16</inkml:trace>
  <inkml:trace contextRef="#ctx0" brushRef="#br0" timeOffset="-150536.96">1562 3635 1163 0,'2'49'178'15,"-2"-3"147"-15,-2 16-158 0,-2-1-36 0,1 5-67 0,-7 2-6 0,7-5-41 0,1 0-5 0,2-12-38 0,4-4-61 0,3-20-328 0,4-10 261 0</inkml:trace>
  <inkml:trace contextRef="#ctx0" brushRef="#br0" timeOffset="-150266.39">1567 3725 2305 0,'18'-3'3'0,"13"0"4"15,9 1-84-15,-1 2-84 0,0 10 89 0</inkml:trace>
  <inkml:trace contextRef="#ctx0" brushRef="#br0" timeOffset="-149935.68">2130 3736 1213 0,'2'7'142'16,"6"-1"67"-16,9-6-18 31,7-2-46-31,4-5-51 0,1 2-19 16,7 0-44-16,0-1-7 0,-6 12-8 16,-3 8-1-16,-19 8 5 15,-11 11 3 1,-21 10 0-16,-11 4-1 0,-2 10-9 15,-3 1-4 1,12-2-7-16,2-4-4 0,25-3-6 16,6-8-3-16,21-5 4 15,9-11 2 1,6-17 7-16,6-8 3 16,4-19 3-16,6-5 11 0,9-18-137 0,7-5-94 15,5-13 117-15</inkml:trace>
  <inkml:trace contextRef="#ctx0" brushRef="#br0" timeOffset="-149737.12">3047 3719 1732 0,'-5'35'164'0,"-3"-2"97"0,2-5-39 0,-3-10-110 0,5-7-40 0,4-15-50 0,2-3-3 0,7-11-91 0,2-1-88 16,7-1-252-16,7 9 208 0</inkml:trace>
  <inkml:trace contextRef="#ctx0" brushRef="#br0" timeOffset="-149583.14">3151 4094 1722 0,'-3'41'193'0,"1"2"137"0,4-5-61 15,6-15-99-15,3-7-59 0,6-20-65 0,-1-9-28 0,8-12-13 0,6-2-39 0,-5-8-149 0,17 0 174 0,6-4-64 0</inkml:trace>
  <inkml:trace contextRef="#ctx0" brushRef="#br0" timeOffset="-146500.64">685 10314 613 0,'-1'-12'133'0,"-1"4"138"15,-1-2-11-15,-10 7-40 16,2 1-27-16,-11 2-62 0,-3 4-25 16,1 5-46-1,-2 4-20-15,3 9-23 0,1 9-7 16,2 15-10-16,12 16-1 15,8 10-2 1,8-4-1-16,16-13 2 16,12-9-2-16,5-21 21 0,0-14 22 15,6-11 41 1,-7-14 20-16,-7-13 0 16,-5-4-16-16,-17-14-25 0,-9-10-11 15,-16-2-16-15,-4 4-3 16,-10 4-12-16,-1 10-7 15,-10 5-7-15,-8 12-5 16,-9 11-37-16,6 11-23 16,12 13-68-16,11 4-54 0,16 8-149 15,10-2-204-15,23-11 307 16</inkml:trace>
  <inkml:trace contextRef="#ctx0" brushRef="#br0" timeOffset="-146118.55">977 10234 1025 0,'5'8'143'0,"3"6"168"0,-5 13-220 0,2 14-2 0,-1 19-35 0,-2 6-3 0,4 11-27 16,-1-1-11-16,0-2-7 15,3-8-1-15,1-14 0 16,-1-9 1-16,0-20 2 0,-3-10 2 15,-5-15 15-15,-5-12 18 16,-6-20 19 0,-2-14 10-16,-3-24 6 0,2-15-1 15,0-19 1-15,-2-6 0 16,15 15-10-16,2 11-10 0,15 36 4 16,1 18-13-16,1 18-12 15,2 14-12-15,-2 7-25 16,1 4-1-16,-7 11 2 15,-7 3 2 1,-8 13 3-16,-10 7-1 0,-11 14-27 16,1 4-43-16,-1-3-142 15,5-3-132 1,10-21 178-16</inkml:trace>
  <inkml:trace contextRef="#ctx0" brushRef="#br0" timeOffset="-145903.46">1556 10232 1501 0,'11'24'143'0,"-3"14"86"0,-5 7-53 15,-3 17-85-15,0 10-25 0,-8-4-25 0,5-2-17 0,0-2-13 0,-3-11-4 0,10-2-19 0,1-6-42 0,-5-15-219 16,8-8 176-16</inkml:trace>
  <inkml:trace contextRef="#ctx0" brushRef="#br0" timeOffset="-145718.8">1305 10268 1116 0,'-31'-12'207'0,"9"2"232"0,6 7-243 0,16 3-39 15,13-1-37-15,15 1-18 0,13-2-12 16,6-4-31-16,5 3-9 16,7-5-17-16,-7 1-11 15,9 0-14-15,-6 2-14 0,7 0-82 16,-5 0-66-16,-5 2 77 16</inkml:trace>
  <inkml:trace contextRef="#ctx0" brushRef="#br0" timeOffset="-145368.7">2263 10385 1546 0,'-16'29'97'0,"-6"10"14"0,2 8-2 0,-1 15-82 0,7-5-10 0,14-2-14 0,12-8-3 0,11-14 6 15,5-12 7-15,3-20 24 16,6-9 16-16,-1-18 38 16,2-8 20-16,-7-2 12 15,-7-5 7-15,-13-1-23 0,-11-6-17 16,-17-4-26-1,-16 3-20-15,-13 5-25 0,-8 6-10 0,7 15-16 16,0 8-13-16,12 17-58 16,7 9-44-1,15 3-126-15,7 2-149 16,34-8 226-16</inkml:trace>
  <inkml:trace contextRef="#ctx0" brushRef="#br0" timeOffset="-145198.41">2788 10122 1532 0,'35'0'189'0,"-18"5"147"0,-9 6-57 0,-17-2-127 0,-5 4-48 0,-2-9-73 16,6-2-39-16,10-8-118 16,8-7-96-1,32 7 109-15</inkml:trace>
  <inkml:trace contextRef="#ctx0" brushRef="#br0" timeOffset="-145069.22">2944 10565 1845 0,'-12'24'121'0,"-1"-6"40"0,8-18-82 0,5-6-52 0,16-29-132 0,5-1-169 0,10-8 160 0</inkml:trace>
  <inkml:trace contextRef="#ctx0" brushRef="#br0" timeOffset="-144496.83">3648 10191 1898 0,'-9'0'146'0,"-4"5"52"0,5 6-61 16,-1 17-75-16,-1 10-32 0,5 22-6 0,2 9-6 0,2 15-13 0,-4-5 11 0,5-2-90 16,0-1-73-16,5-18-334 15,7 2 265-15</inkml:trace>
  <inkml:trace contextRef="#ctx0" brushRef="#br0" timeOffset="-144103.17">3557 10385 884 0,'9'-39'109'0,"-6"12"81"0,2 3-41 0,-5 13-36 0,-3 6-35 0,1-1-34 15,2 1 1-15,-1 4 24 0,1 1 13 0,0-2 16 16,0-1-3-16,0 2-27 0,1-1-7 15,9-7 8-15,1 2 1 16,3-5 11-16,2-3 3 16,9-5-3-16,-3-5-4 15,8 1-15-15,5 2-9 16,4 1-19-16,2 7-9 16,-3 13-9-16,-8 4-5 0,-11 14-4 15,-11 12-1-15,-13 5 0 16,-8 9 1-1,-12 7-1-15,-10 2-1 16,-4 2-2-16,-2-2-1 0,2-13-19 16,1-4-26-16,0-19-83 15,8-15-59 1,17-10-220-16,7-12 226 0</inkml:trace>
  <inkml:trace contextRef="#ctx0" brushRef="#br0" timeOffset="-143800.29">4246 10344 1412 0,'3'-19'150'16,"-1"0"63"-16,1-4 8 0,-3 5-26 0,-6 3-36 0,-2 8-26 0,-11 14-42 0,-14 11-18 15,-7 31-31-15,-12 10-11 16,-14 26-17 0,3 8-6-16,11 0-8 15,19-5-2-15,37-14-4 0,17-7-2 0,39-20 1 32,9-11 2-32,16-28 1 15,4-10-4-15,-7-15-72 16,1-3-50-16,-2-7 66 15</inkml:trace>
  <inkml:trace contextRef="#ctx0" brushRef="#br0" timeOffset="-140483.89">1528 3672 494 0,'-2'1'131'0,"-4"-1"145"0,-2 2-18 0,-3-2-30 0,0-2-20 0,0-7-41 16,9-2-32-16,4-3-38 15,-1 3-18 1,10 7-38-16,-3 8-8 15,-1 10-27-15,5 8-6 16,7 5 0-16,3-2 0 0,13-5 1 16,3-5 2-16,11-14 3 15,1-1-6-15,4-8-271 16,11-6 200-16</inkml:trace>
  <inkml:trace contextRef="#ctx0" brushRef="#br0" timeOffset="-139299.8">4369 3820 326 0,'5'-6'162'16,"-2"-4"129"-16,-3 7-21 0,-3 3-34 0,-7 0-51 0,1 3-26 0,-10 5-17 0,1 5-8 0,-8-4-26 15,-4-1-14-15,1 6-51 16,-7-4-11-16,8 2-19 16,-2 7-9-16,1 2-1 0,4 2-3 15,9 4-1-15,8 2-3 16,15 7 0-16,7 0 1 16,5-3 2-16,6 0 0 15,8-9 1 1,0-10 0-16,4-7 1 15,-3-7 1-15,-1-8 2 16,-3-11 0-16,-1-10 1 16,1-1-1-16,-10-1 1 0,-1 6-1 15,-11 10-1 1,-6 14 0-16,1 1-2 16,-8 17 0-16,2 19-1 0,3 10 0 15,9 3-1-15,7-2 1 16,22-12 0-16,9-11 0 15,9-20 9-15,0-7 11 16,-5-14 27-16,-12-4 16 0,-9-1 19 16,-14 2 0-16,-22-4-17 15,-2 2-14-15,-25 5-24 16,-4-2-10-16,-8 5-10 16,-17 3-5-16,5 7-9 0,2 4-28 31,22 10-82-31,9 1-81 15,26-9 100-15</inkml:trace>
  <inkml:trace contextRef="#ctx0" brushRef="#br0" timeOffset="-138484.89">4940 4074 1235 0,'5'30'108'15,"3"1"82"-15,-4 6-8 0,3 2-88 0,-3 4-16 0,-2 2-54 0,-4-4-14 16,2-7-1 0,-3-9-3-16,3-14 1 0,2-3 6 15,3-21 13-15,6-3 6 16,0-20 17-16,3-5 4 0,5-9 8 16,-2-2 1-1,8 4-15 1,2 9-10-16,2 14-19 15,-4 10-10-15,-5 15-3 0,-2 7-3 16,-4 13-2-16,0 4 0 16,2 1 2-16,-2-4 1 0,7-7-2 15,9-5 1 1,0-9-1-16,4-5 1 0,-4-9 2 16,-5-3 0-16,-9 1 0 15,-3 5-1-15,-4 5-2 16,4 1-1-16,-4 10-1 15,-2 0 0-15,4 9-1 16,1 6 1-16,1 4-1 16,9 3 2-16,-1-7 0 15,1-1 0 1,8-16 2-16,-5-4 1 0,2-13 1 0,-4-7 1 16,-5-6 1-1,-2-3 1-15,-4-11 0 0,1-8 1 0,3-12-1 31,1-5 1-31,2-15 6 0,-3-6 1 16,-5 2 7 0,0 10 4-16,-5 24 3 15,0 20 1-15,-3 31-12 0,-1 17-4 16,-2 27-11 0,3 10-4-16,4 14 1 0,-4 2 0 0,5-2 0 15,-2 0 1-15,3-2 0 16,1-3 0-1,-5-11 0 1,2-6-1-16,-5-22 10 0,-2-23 2 0,0-2 4 16,0-24 0-16,3-10-10 15,8-3-3 1,3 8-4-16,10 5-3 0,-2 11-2 16,0 7-2-16,8 14 1 15,-5 1 3-15,5 9 2 16,-1-3 2-1,-10 2 1-15,-3 4 0 0,-18-1 3 16,-12 5 0-16,-23 3 1 16,-10 6-4-16,-8-8-43 15,-5-3-31-15,17-14-97 16,9-9-107-16,31-22 160 16</inkml:trace>
  <inkml:trace contextRef="#ctx0" brushRef="#br0" timeOffset="-138181.7">6316 3957 945 0,'9'0'109'0,"-4"0"124"0,1 0-14 16,-6 8-57-16,0 0-4 0,-5 12-72 0,4 9-10 0,1 9-25 0,6 4-16 0,7 1-14 0,3-10-7 15,10-13-2-15,11-13 17 16,5-14 28-16,9-15 14 16,4-9 25-16,3-5-2 15,-20-2 6-15,-14 1-6 16,-30 4-19 0,-20 3-14-16,-26 5-39 0,-9 6-11 15,-9 10-27-15,-2 9-27 0,13 12-71 16,7 6-49-16,27 2 79 15</inkml:trace>
  <inkml:trace contextRef="#ctx0" brushRef="#br0" timeOffset="-137580.96">7791 3839 753 0,'-8'-2'200'0,"3"-2"213"0,-4 4-183 0,4 0-18 0,-5 6-81 0,4 2-35 0,-2 12-62 0,2 9-17 0,-3 18-16 0,-1 3-1 16,10 2 0-16,2-3 0 15,12-17 0-15,6-10 14 16,10-22 26-16,5-6 17 15,-3-15 40-15,-1-6 2 16,-17-6-2-16,-4 3-2 16,-18-4-31-16,-6-1-14 15,-15 0-25-15,-7-1-15 0,1-2-31 16,4 5-32-16,7 3-99 0,4 0-72 31,18 13 115-31</inkml:trace>
  <inkml:trace contextRef="#ctx0" brushRef="#br0" timeOffset="-137338.93">8393 3557 1721 0,'-7'-13'144'0,"-9"0"81"0,-6 1-12 0,-7 5-97 0,-1 7-29 0,-4 15-49 0,4 10-14 0,4 19-16 0,4 10-3 16,13 13-7-16,4 8-2 0,8 0 3 16,7-1 2-16,2-6-12 31,3-3-48-31,-1-5-185 0,-2-7-370 0,4-15 352 16</inkml:trace>
  <inkml:trace contextRef="#ctx0" brushRef="#br0" timeOffset="-137182.85">8086 3992 1787 0,'12'-3'102'0,"7"1"37"0,7 2 2 0,8-5-60 0,4 2-19 0,9-6-39 0,-4-2-10 15,6-2 378-15,6 1-286 0</inkml:trace>
  <inkml:trace contextRef="#ctx0" brushRef="#br0" timeOffset="-136381.95">9766 3711 303 0,'-13'-1'88'0,"1"-6"91"15,1 3 5-15,0-4 6 0,3 0-19 0,0-3-2 0,3 0-7 0,2 11 1 16,-2-2-12-16,4 16-34 0,-1 10-19 15,2 19-54-15,0 10-10 16,5 10-23-16,6 2-4 16,0-4-2-1,0-1 1-15,0-12 1 0,-3-4 2 16,-5-16 3 0,-3-6 3-16,-3-19 4 0,-3-4-1 15,-4-28-2-15,-1-8-4 16,2-25-4-16,1-9-1 15,-3-8 16 1,-4-3 18-16,3-1 11 0,1 7-2 16,11 19-7-16,3 15-17 15,17 20-11-15,-1 9 0 16,18 13-11-16,10 6-3 16,3 10-1-16,6 0-1 15,-14 3 1-15,-4 8-1 0,-24 4 3 16,-14 1 3-16,-25 5 4 15,-8 1-5-15,-14 0-51 16,1-2-32-16,5-7-102 16,8-7-85-16,20-11 153 15</inkml:trace>
  <inkml:trace contextRef="#ctx0" brushRef="#br0" timeOffset="-136139.25">10369 3495 1275 0,'0'-1'192'0,"-8"-1"72"0,-10 5-28 0,-7 8-48 0,-8 8-102 0,0 8-27 0,-11 14-41 16,1 0-12-16,10 14-10 15,11 7-3-15,22-1-2 31,16 2 1-31,23-8 4 0,2-4 3 16,11-15-24-16,3-8-34 0,13-15-112 16,6-13 97-16</inkml:trace>
  <inkml:trace contextRef="#ctx0" brushRef="#br0" timeOffset="-135755.89">11176 3495 1490 0,'2'24'129'0,"-1"4"10"0,7 12-1 0,0 5 7 0,3 9-82 0,5 1-26 0,3 5-23 15,-2-2-3-15,2-1-5 16,-5-5 1-16,-7-8 1 15,-6-4 4-15,-5-9-31 16,-9-10-19-16,-9-15-43 0,-5-6-21 16,-6-16 1-1,-6-10 12-15,-4-19 40 16,3-3 15-16,10-5 50 0,4 6 26 16,13 16 50-16,2 13 7 0,13 18-1 15,9 8-10-15,14 8-40 31,10 0-1-31,18-2-16 16,7-3-8-16,14-3-11 0,4-3-6 16,5-4-44-16,-10-1-23 15,9 0 30-15</inkml:trace>
  <inkml:trace contextRef="#ctx0" brushRef="#br0" timeOffset="-135123.15">12415 3471 1267 0,'-2'-15'117'0,"-1"2"110"0,3 5-47 0,0 14-27 0,2 7-43 15,7 23-67-15,-3 10-15 0,2 25-4 0,2 5-6 0,-9 3-9 16,1-1-3-16,-4 0-8 16,-4-3-35-16,3-7-116 0,1-8-139 15,4-20 151-15</inkml:trace>
  <inkml:trace contextRef="#ctx0" brushRef="#br0" timeOffset="-134909.22">12768 3314 1925 0,'-3'3'119'0,"-2"14"29"0,2 13-6 0,3 19-75 0,5 8-19 16,3 12-30-16,4 4-5 15,-1-1-7-15,2-4 1 16,-2-3-10-16,-3-4-38 0,1-7-124 15,-9-4 103-15</inkml:trace>
  <inkml:trace contextRef="#ctx0" brushRef="#br0" timeOffset="-134623.36">12437 3751 1637 0,'25'1'111'0,"8"1"41"0,10-2 17 0,9 0-29 0,12 1-34 0,6-1-46 15,1 5-9-15,1 0-14 16,-13 3-8-16,-13 4-4 16,-9-1 0-16,-16 7 2 15,-2-3-5-15,-13 8-9 16,-1 0-2-16,-5 6-5 15,0 7-2-15,3-1-1 16,-1 1-2-16,7-8 1 16,-1-7 1-16,13-12-58 15,4-9-54-15,13-19 61 16</inkml:trace>
  <inkml:trace contextRef="#ctx0" brushRef="#br0" timeOffset="-134480.98">13055 3593 1328 0,'-23'0'80'0,"5"-8"79"0,6-3-132 0,13-8-37 0,10-11-64 16,18-1 44-16</inkml:trace>
  <inkml:trace contextRef="#ctx0" brushRef="#br0" timeOffset="-134221.15">13551 3585 1314 0,'-11'14'203'16,"-4"0"81"-16,-21-4-58 0,-3 1-15 0,2 0-118 0,6 2-32 0,9 1-39 0,9 0-13 16,21 11-16-1,9 0-2-15,20 9 4 0,4 0 1 16,0 4 4-16,-2-2-1 15,-9 5 3 1,-13-1 1-16,-17-4 4 16,-8 0 2-16,-20-9 1 15,-10-2 1-15,-14-10-25 16,0-6-37-16,0-17-113 0,9-6-82 16,18-10 124-1</inkml:trace>
  <inkml:trace contextRef="#ctx0" brushRef="#br0" timeOffset="-134023.95">13693 3307 1142 0,'26'-3'129'0,"0"13"192"0,-3 6-116 0,-10 25-8 0,0 12-36 0,-2 17-92 0,-4 4-27 0,4-5-19 16,2-3-5-16,1-12-12 0,5-5-24 31,-1-2-86-31,2-6 66 0</inkml:trace>
  <inkml:trace contextRef="#ctx0" brushRef="#br0" timeOffset="-133185.04">13689 3675 1223 0,'-6'-13'179'0,"3"-1"227"0,4 8-248 0,1-1 11 0,11 6-56 0,2 1-41 0,8-2-32 16,5-1-7-16,7 3-16 0,-1 3-3 16,-1 2-4-1,1 6-2-15,-11 3-1 0,-4 2 1 16,-9 5 2-16,-7-1 1 15,-3-3-2-15,-2 2-1 16,2-1-4 0,3-6 0-16,12-1-3 15,5-1 2-15,7-7 1 16,3 0 1-16,3-9 5 16,2-1 1-16,-15-5 6 0,-1-5 1 15,-17-1 2-15,-5 1 0 16,-23-5-7-16,-8-2-2 15,-6 5-9-15,2-3-2 16,10 9-3-16,7 4-1 16,20 7-4-16,-2-1-4 0,15 3-3 15,7 3-1-15,16 7 4 16,6-2 4-16,8 11 2 16,1 4 2-16,-10-1 2 15,-2 8 0-15,-16-3 1 16,-8-3 0-16,-8-5 1 15,-6-7 0 1,7-4 1-16,-3-8 1 0,7-12-1 16,5-10 1-16,6-10-2 15,2-1 0-15,1 5 0 16,2 2-2-16,-2 14-2 16,0 4-3-16,-6 16-2 15,0 1 0-15,-3 7 5 16,-3 0 3-16,-2-2 3 15,1-3 2-15,1-6 2 16,0-2 5-16,-7-9 6 16,2-4 18-16,-10-7 6 0,-7 1 12 0,-2-3 0 15,-2 5-18 1,7 8-16-16,-2 9-18 0,6 19-12 16,2 16 0-16,5 18 6 15,5 12 3-15,-7 14 3 16,-2 3 1-16,-9 13 2 15,-11 0-1-15,-12-2 1 16,-10-3-1 0,-19-5-10-16,-13-1-3 15,-31-6-6-15,-9-4 2 16,-15-16 9-16,6-9 4 16,20-28 10-16,17-14-2 0,29-28-19 15,15-12-33-15,29-11-47 16,12-1-55-16,25-3 77 15</inkml:trace>
  <inkml:trace contextRef="#ctx0" brushRef="#br0" timeOffset="-114060.86">15797 3366 429 0,'-2'6'87'15,"-4"0"82"-15,1 5-5 0,-1-6-32 0,1 1-8 0,4-2-8 0,1-4-3 0,3-2 6 16,3-4-6-16,-1-1-10 0,6-4-4 0,-5 4-13 0,1 0-5 0,-9 7-9 0,-7 0-5 16,-9 5-1-1,-4 8-3-15,-6 9-16 0,-7 3-6 16,-3 11-21-16,-4 5-8 15,-7 11-4 1,0 3-3-16,5 10-1 16,6 1-1-16,14-1 0 15,11 1 0-15,18-12-3 16,16-2 0-16,10-14 0 16,9-5 0-16,5-14-1 15,0-5-37-15,5-14-114 0,-7-3-223 16,10-21 207-16</inkml:trace>
  <inkml:trace contextRef="#ctx0" brushRef="#br0" timeOffset="-113449.89">16083 3654 436 0,'0'-1'150'0,"0"-2"119"0,0 0-73 0,1-4-1 0,-2 1-44 0,-1 0-9 0,-3 6-25 0,-4 0-20 0,-1 6-34 0,2 2-19 0,-1 3-22 0,-2 8-5 0,-2 0-11 0,-2 4-3 0,-6 4-2 0,5 6 0 16,5-3-1-16,6-3 0 15,7-5 0 1,4-6 0-16,15-7 2 0,3-4 4 16,6-5 11-16,6-5 11 15,3-7 9-15,1-2 1 0,-4-7 1 16,-6 4-4-16,-8-2 2 15,-8 0 1-15,-9 11-8 16,-5 8-9 0,0 5-19-16,0 10-6 15,6 14-4 1,1-1 2-16,13 4 5 0,1-12 1 16,9-9 3-16,0-4 0 15,-4-14 36-15,3-2 15 16,-18-9 26-16,0 1 12 0,-11-8-16 15,-3 1-14-15,-12-3-24 16,-10-6-11-16,-5 3-19 16,-3 2-6-16,-3 4-12 15,3 4-9-15,3 14-49 16,3-1-36-16,19 14-92 16,5 4-60-16,23-4-279 0,15 8 310 15</inkml:trace>
  <inkml:trace contextRef="#ctx0" brushRef="#br0" timeOffset="-113128.54">16625 3729 883 0,'7'22'73'0,"-6"-3"31"0,1 1 7 0,-2-3-21 15,1 1-12-15,1-6-1 0,1-2 2 0,-3-5 16 0,0-5 6 0,-8-7 1 0,5-1-1 0,-3-12-16 0,3-5-5 0,7-4-2 0,4-4 3 0,13 6-11 0,-4 4-12 0,5 10-25 0,-5 5-15 0,4 8-14 0,-2 5-4 0,1 6-3 0,-1 6 0 0,3 7 1 16,-6 1 13-16,6 10-59 15,-4 1-51-15,7-4-166 16,3 2-190 0,7-8 255-16</inkml:trace>
  <inkml:trace contextRef="#ctx0" brushRef="#br0" timeOffset="-112287.67">17335 3702 918 0,'-1'-3'151'0,"-6"-1"127"0,1 0-42 0,-7-1-56 15,-4 3-48-15,0 1-55 0,-7 1-17 0,0 6-26 0,-1 7-12 0,3 17-14 0,-3 6-4 0,-4 13-4 16,6 3-1-16,2-2 1 0,10-2-1 0,14-11-2 0,7-7 0 16,15-6-10-16,3-8-23 0,15-7-73 0,3-7 7 0,12-2-157 0,1-2-7 15,13-7 51-15,2 3-5 16,-6-7 210-16,-6-4 75 15,-21 2 123-15,-10-2 48 0,-10-5 56 16,-10 0-6-16,-18-3-54 16,-7 3-42-16,-16 0-95 15,0 7-39 1,-4 14-49-16,-6 2-10 0,4 23-8 16,6 3-1-16,12 3-1 15,15 0 3-15,21-10 4 16,10-4 3-16,13-11 3 15,0-5 1-15,-3-13 5 16,0-4 0-16,-11-8 3 16,-2-4 1-16,-8-2 4 15,-1-4 0-15,-11 5-4 16,-2 6-4-16,-3 13-11 16,-3 10-8-16,-2 13-4 15,-3 12 1-15,5 9 6 16,-2 3 2-16,13 1 4 15,3-7 2-15,8-7 2 16,6-5 1-16,10-11 4 16,-5-2 0-16,3-10 4 0,-3-2 0 15,2-14 3-15,-1-6 1 0,6-17 1 16,2-8 5-16,-1-17 2 16,-5-9 6-16,-11-19 14 15,-1-4 5-15,-12 16-4 16,-4 9-2-16,-5 30-21 15,-3 18-9-15,-7 25-13 16,5 6-9-16,-2 24-4 16,7 15-3-16,0 27 8 15,0 12 4-15,0 9 5 16,0 0 3-16,3-11 0 16,3-5-1-16,7-13-25 15,-1-9-42-15,9-14-52 16,-1-11-39-16,2-16-86 15,4-6-21-15,-11-9 142 16</inkml:trace>
  <inkml:trace contextRef="#ctx0" brushRef="#br0" timeOffset="-112063.11">17988 3689 1283 0,'-12'10'121'0,"7"-3"85"0,5 4-62 16,22-4 14-16,11 4-60 0,19-10-52 0,7-2-9 0,4-7-21 0,1-2-5 0,-5-7-123 0,-4 3-405 0,7-18 332 0</inkml:trace>
  <inkml:trace contextRef="#ctx0" brushRef="#br0" timeOffset="-69151.18">18755 4014 768 0,'0'-3'160'0,"0"-2"121"16,8-6-80-16,0 3 2 15,4 2-47-15,1 3-19 0,-3 6-3 32,1 5-11-32,-7 12-31 0,-4 10-12 15,-9 10-41-15,-10 5-12 16,-11 9-15-16,-8 3-5 0,-6-4-26 15,-5-2-50-15,10-10-159 16,2-3-162-16,21-13 203 16</inkml:trace>
  <inkml:trace contextRef="#ctx0" brushRef="#br0" timeOffset="-67752.35">19635 3609 589 0,'0'0'186'0,"0"3"126"0,-1 5-75 0,-2 1-30 0,-5 7-108 0,-5-2-36 0,0 5-41 0,1 3-9 0,-2 8-6 0,-1 5-3 0,0 4-1 0,-6 2-1 0,7 2 0 16,3-4-1-16,8-10 1 15,3-7 1-15,0-16 14 16,3-4 17-16,0-15 22 16,3-6 6-16,-1-14-4 15,5-8-14-15,-1-8-14 16,-1-3-6-16,5-10-7 15,1-1-2-15,5 5 0 16,0 1 7-16,4 18 12 0,-1 7 2 16,-3 17 6-1,-1 3-7-15,-4 16-10 0,2 11-3 16,-1 20-14 0,7 12 2-16,-7 7 2 15,0 3-1-15,-5 0 1 0,-1-4-3 16,-5-4-3-1,3-3 0-15,-2-7-2 0,-3-6 1 16,4-7-33-16,-4-9-34 16,-2-9-114-16,-2-8-123 15,2-3 164-15</inkml:trace>
  <inkml:trace contextRef="#ctx0" brushRef="#br0" timeOffset="-67565.01">19542 3692 1059 0,'-8'8'193'0,"7"2"156"0,13-7-167 0,4 1 1 0,20-5-93 0,10-4-26 0,3-3-32 15,2-3-13 1,-1 2-14 0,-4-1-8-16,-8-1-129 15,-5 2-135-15,0-7 146 16</inkml:trace>
  <inkml:trace contextRef="#ctx0" brushRef="#br0" timeOffset="-67085.87">20098 3624 1049 0,'-2'-1'189'16,"-4"-1"148"-16,4 4-192 0,1 9 9 0,-3 9-110 0,4 9-26 0,-6 5-6 15,3 1-4 1,0 0-5-16,1-2 1 0,2-9 1 16,0-2 2-1,0-11-2-15,0-10 32 0,-3-1 23 32,-2-8 10-32,2-10 24 0,-2-8-16 15,-3-10-17-15,5-5-9 0,2-9-21 16,4-2-16-1,8 6-12-15,3 10-2 0,7 20-2 16,1 6-4-16,5 20 0 16,7 12-1-16,-2 14 0 15,1 4 3-15,-1-1 4 16,-3-6 1-16,-2-1 1 16,0-7 2-16,-11-13 15 15,4 6 18-15,-13-20 46 16,1-1 21-16,-7-17 14 15,-1-12-7-15,0-7-40 16,0-10-23-16,0-10-27 16,0-4-13-16,-9-6-12 0,7 3-15 15,1 14-44 1,-3 11-26-16,11 20-79 16,-1 13-55-16,7 15-157 15,7 5 202-15</inkml:trace>
  <inkml:trace contextRef="#ctx0" brushRef="#br0" timeOffset="-66885.9">20640 3441 1092 0,'-4'8'159'0,"0"5"201"0,3 3-172 0,1 4-3 0,0 7-59 0,5 8-83 0,-1 4-8 0,4-1-20 0,-2 0-7 0,2-3-1 15,0-5-24-15,-3-7-119 16,-2-4-128-16,-1-6 135 0</inkml:trace>
  <inkml:trace contextRef="#ctx0" brushRef="#br0" timeOffset="-66652.76">20585 3407 1209 0,'3'0'180'0,"7"1"68"0,7 7 0 0,8 3-7 0,10 3-69 0,6 2-17 0,6 8-30 0,-3-2-31 15,1 0-33-15,-7 3-16 16,-20 2-27-16,0 3-2 16,-25 2-6-16,-10 2-3 15,-18 4-2-15,-4-2-1 16,-8 2-21-1,4-3-26-15,2-2-78 0,-2-3-64 0,17-5 94 16</inkml:trace>
  <inkml:trace contextRef="#ctx0" brushRef="#br0" timeOffset="-63149.4">19233 1196 986 0,'6'-2'149'16,"1"-2"94"-16,-4 2 0 0,-3 2-78 0,-3 0-22 0,-2 3-15 0,2 3-15 0,1 5-23 0,-1 4-20 15,-3 8-29-15,3 7-9 16,-4 13-21-16,1 3-3 0,-4 6-6 16,6-2 2-16,-3-3-9 15,6-7-14 1,1-20-73-16,8 1-55 15,1-15-135-15,-1-6-139 16,11-19 241-16</inkml:trace>
  <inkml:trace contextRef="#ctx0" brushRef="#br0" timeOffset="-62802.88">19448 1062 826 0,'19'-19'168'16,"-7"8"200"-16,-1 3-121 0,-6 14-28 0,-5 5-50 0,-6 10-76 0,-10 4-24 0,-6 8-44 16,-4 7-11-16,3 1-9 15,1 4-1-15,11-5-4 16,8-2-1-16,6-12 0 16,9-2-3-16,7-10 2 15,0-3 0-15,6-9 0 16,-1-2 2-16,1-10 1 0,1 1 0 15,-12 1 2-15,0-1 0 16,-3 5 0-16,-6 1 0 0,1 8 0 16,-4 6-1-1,1 6 1-15,3 5 0 0,-3 4-1 16,4-7 0-16,-1-4-2 16,-3-4 0-16,-1-9-18 31,4 1-35-31,-6-14-123 15,-2-2-138-15,2-2 167 0</inkml:trace>
  <inkml:trace contextRef="#ctx0" brushRef="#br0" timeOffset="-62419.84">19839 901 1420 0,'1'-8'138'16,"1"5"65"-16,1 8-17 0,-3 14-35 0,0 18-56 0,3 15-45 0,-1 10-14 0,3 9-26 16,1-3-3-16,-1-4-6 15,4-2 2-15,-6-10-1 16,0-6 1-16,-3-18 9 0,-4-11 4 16,-3-17-1-1,3-9 3-15,4-27-11 16,0-9-5-16,12-7-2 15,2 2-2-15,10 15 1 16,3 10 2-16,-2 16 5 16,2 10 1-16,-3 12 5 15,-7 7-2-15,-4 2-1 0,-2 4-1 16,-10 2-2-16,-2-1 1 16,-15 0 2-16,-8-2-2 15,-9 3-16-15,2-4-20 16,-3-8-59-16,8-5-41 15,0-18-197-15,12-1 191 0</inkml:trace>
  <inkml:trace contextRef="#ctx0" brushRef="#br0" timeOffset="-61818.9">20572 904 1338 0,'-3'-2'196'0,"-3"2"57"0,1 12-69 0,-4 8-27 0,-2 23-112 0,3 7-14 0,2 10-12 0,4 3-11 0,8-3-8 15,7-2 0-15,4-10 0 16,1-6 1 0,0-13 3-1,-5-14 3-15,-5-10 10 0,0-8 4 16,-7-18 2-1,7-5-1-15,-3-9-13 16,6 0-6-16,2 8-5 0,1 9-5 16,2 13 0-16,3 5 0 15,-4 5 2-15,0 1 4 0,-3 0 3 16,4-1 3-16,-2-11 6 16,5-2 4-16,5-13 10 15,-2-1 2-15,8-5 0 16,-2 1 2-16,-2 2-4 15,-8 5 5-15,1 11 2 16,-3 11-1-16,-5 18-11 16,2 9-6-16,-2 9-5 15,-6 2-6-15,14-1 3 0,-1-7-4 16,6-11-2-16,0-7-21 16,-7-15-88-1,-3-3-64-15,7-12 82 0</inkml:trace>
  <inkml:trace contextRef="#ctx0" brushRef="#br0" timeOffset="-61655.29">21013 789 1943 0,'-26'2'139'0,"1"-2"-2"0,17-8-58 0,2-8-38 0,14-5-179 0,8-2-147 0,18 4 155 0</inkml:trace>
  <inkml:trace contextRef="#ctx0" brushRef="#br0" timeOffset="-61403.48">21388 1081 1769 0,'-44'0'154'16,"1"-5"29"-1,-6 0 23-15,13-1-119 0,3-4-36 16,14 10-24-16,14-1-18 16,10 2-13-16,16 6-2 15,10 5 2-15,5 7 3 16,7 5 4-16,3 4 0 16,-16 2 1-16,-4 3 3 0,-18-3-1 15,-9 4 3-15,-23-8-6 16,-4 0-22-16,-15-11-37 15,4-2-37-15,9-10-110 16,3-4-53-16,13-9 132 16</inkml:trace>
  <inkml:trace contextRef="#ctx0" brushRef="#br0" timeOffset="-61153.32">21549 604 1374 0,'24'15'127'16,"-10"10"61"-16,0 8-3 0,-8 19 3 0,-3 8-55 0,-3 8-53 0,-9 1-14 0,6-1-42 0,3-3-10 16,6-13-10-16,5-5-1 15,8-14-5-15,0-8-6 16,3-9-29-16,2-8-34 15,1-10-116-15,-9-7-94 16,-2-10 147-16</inkml:trace>
  <inkml:trace contextRef="#ctx0" brushRef="#br0" timeOffset="-61009.55">21519 824 1599 0,'20'15'85'0,"17"0"1"0,12-6-11 0,3-9 11 0,1-2-50 0,-8-7-49 16,-12 6-63-16,-7 4 47 15</inkml:trace>
  <inkml:trace contextRef="#ctx0" brushRef="#br0" timeOffset="-60505.36">19555 1842 1376 0,'3'-15'118'0,"-3"2"91"0,5 5-51 0,-5 5 21 0,-5 6-54 0,5 13-63 0,-13 3-2 0,6 22-19 0,-1 9-10 0,-11 20-14 31,4 2-3-31,0-1-10 0,-3-8-1 0,9-17-60 16,-2-10-49 0,11-18-145-16,1-7 127 15</inkml:trace>
  <inkml:trace contextRef="#ctx0" brushRef="#br0" timeOffset="-60153.61">19803 1803 1546 0,'1'13'114'15,"1"-1"27"-15,7 6 17 0,-10-1-3 0,-7-1-52 0,-7 7-39 16,-10 3-18-16,6 7-33 0,-3 1-5 16,0 1-8-1,10-2-1-15,7-8-6 0,5-4-5 0,17-10-2 31,5-8 0-31,13-6 3 16,0-10 1-16,1-9 4 16,0 3 2-16,-9-4 4 15,-3 2 5-15,-13 7 6 16,-7 3 3-16,-4 16 9 0,-1 4 5 16,-5 18-2-16,-4 9-3 15,1 0-12-15,-1 4-8 16,9-7-1-16,1-11-32 15,9-12-90-15,2-4-65 16,2-11 81-16</inkml:trace>
  <inkml:trace contextRef="#ctx0" brushRef="#br0" timeOffset="-59806.16">20290 1663 1606 0,'-8'11'125'0,"0"11"35"0,-1 6-25 0,1 8-38 0,2 5-45 0,6 0-23 0,-5 4-2 0,5-4-17 15,1 0-2-15,4-2-6 16,6-4-2-16,-8-10 0 16,5-6-3-16,-8-18-1 15,0 3 0-15,3-22-1 16,2-5 0-16,8-4 0 15,3-2 0-15,1 10-1 16,5 2 1-16,0 11-2 16,0 1 1-16,7 10 3 15,-3 1 0-15,4 5 4 16,-1 3 0-16,-15 4 8 16,-5-3 3-16,-20 3 1 0,-14-2-4 0,-14 1-37 31,4-3-39-31,-6-4-54 0,5-7-54 15,7-3 92-15</inkml:trace>
  <inkml:trace contextRef="#ctx0" brushRef="#br0" timeOffset="-59410.55">20882 1702 1491 0,'8'21'116'0,"-2"2"0"15,5 4 13-15,1 1-41 0,0 1-53 0,0-1-15 0,-2 1-6 0,-6-4-12 0,4-2 2 16,-3-4-4-16,-5-4 0 16,0-14 4-16,-5 2 2 15,-3-15 2-15,5-9 0 16,-8-17 0-1,0-9 1-15,8-8 0 16,0-10-1-16,12 8-2 16,10 5 1-16,-1 13 0 15,10 12 0-15,2 13-4 0,0 9-2 16,0 11 0-16,-2 7 3 16,-12 6 5-1,-5 0 2-15,-11 5 6 0,-9-1-2 16,-9 4-15-16,-7-2-28 15,-21 1-99-15,-1-1-92 16,-4-6 114-16</inkml:trace>
  <inkml:trace contextRef="#ctx0" brushRef="#br0" timeOffset="-59172.36">21445 1568 1299 0,'-22'6'172'16,"-5"8"50"-16,-5 5-60 0,-4 7-3 0,3 10-112 0,6-1-15 0,13 1-29 16,11-3-6-16,14-6-11 15,5-4-16 1,18-8-52-16,4-3-53 0,5-5-181 15,1-1 177-15</inkml:trace>
  <inkml:trace contextRef="#ctx0" brushRef="#br0" timeOffset="-56939.15">22172 699 306 0,'-5'0'107'0,"1"2"107"0,0 1 0 16,0-3-52-16,1 3-27 0,1-3-36 0,2-3-11 0,0-2-5 0,0 0 6 0,2-1-4 15,1 1-11-15,3-3-16 16,-4 4-10-16,9 1-11 15,3-4 0-15,10 2-10 16,4 1 2-16,11 2 0 0,1 4-5 16,-2 9-8-16,-4 3-6 15,-7 5-7 1,-3 1 0-16,-8 1-1 0,-4 3 2 16,-9-6 1-16,-1 5 0 0,-5 2 2 15,-5-2 0 1,-3 7 1-1,-8 2 0-15,-6-1 3 16,-1 4 5-16,1-2 0 16,5 0 1-16,10-6-2 0,4-3-3 15,14-5-1-15,4-2 2 16,11-3-3-16,2-1-2 16,-8-2-2-16,7-2-2 15,-8 1 0-15,-5-2-1 16,1 3 3-16,-7-3 3 15,-7 1 5-15,-4 2 3 16,-14 2 1-16,-6-4-3 16,-2 2-6-16,-8 2-2 15,9 3-4-15,5-2-1 0,6-1-2 16,13 1-1 0,-2-2-2-16,11 6 0 0,7 9 0 15,0 6 1-15,6 9 0 16,3 9 0-16,3 1 1 15,2 0 1 1,0 1 5-16,-4-2 2 0,-7-5 15 16,-5-5 4-16,-14-5 11 15,-13-6 7-15,-20 1-9 16,-13-5-9-16,-13-7-28 16,-5 1-35-16,0-14-82 15,3 2-73-15,15-9-304 16,14-7 292-16</inkml:trace>
  <inkml:trace contextRef="#ctx0" brushRef="#br0" timeOffset="-55957.12">22880 1049 604 0,'7'-5'163'0,"1"4"169"0,0-2-8 0,-7 3-63 0,2 0-43 0,-3 0-80 0,0 6-30 15,-4 13-46-15,-3 5-18 0,2 18-22 32,-2-2-7-32,0 10-11 15,-4 1-2-15,0 1-8 0,-1-2-23 16,4-6-71-16,3-4-27 16,3-14-138-1,2-5-179-15,7-10 274 0</inkml:trace>
  <inkml:trace contextRef="#ctx0" brushRef="#br0" timeOffset="-55479.87">23175 1018 1154 0,'0'1'135'15,"0"7"46"-15,-3 0 17 0,-3 11-52 0,-5-2-53 0,-5 10-31 0,2 0-17 0,-7 4-29 0,6-1-5 0,0-3-7 16,3-2-3-16,9-4-2 16,3-4-4-16,6-1-1 15,7 1 0-15,6-2 1 16,-1-1 0-16,5-3 4 0,0-2-16 15,-2-4-49-15,-1-2-40 16,4-6-112-16,-7-5-48 16,-3-5-64-1,-1-2 10-15,-8-1 98 16,-4-5 68-16,-5 4 176 0,-1-3 73 16,-3 5 80-16,3 4 49 0,5 10 30 15,0-1-22-15,-8 5-15 16,8 12-30-16,0 10-65 15,4 5-8-15,-1-2-40 16,-2 4-25 0,1-7-26-16,1-3-8 15,-3-6-10-15,0-5-27 0,0-10-116 16,5 1-142-16,6-8 147 16</inkml:trace>
  <inkml:trace contextRef="#ctx0" brushRef="#br0" timeOffset="-55040.26">23407 914 1435 0,'7'-13'141'16,"-1"2"50"-16,5 9 11 0,-5 9-46 0,4 13-53 0,2 21-20 0,-1 8-18 0,-6 16-21 0,3 1-7 0,-6 0-24 15,-1-3-4-15,1-3-9 32,-1-9-11-32,4-10-17 15,-3-5-7-15,-2-19-5 16,1-3 11-16,-1-18 11 0,0-11 7 16,5-16 8-16,1-8 2 15,7-6 1-15,0 1 2 16,2 11-1-16,0 9 0 0,0 15 3 15,3 7 2-15,-1 9-1 16,5 2 1 0,-8 9-4-16,2-1 0 0,-5 5 1 15,0-3-1-15,-1 3 1 16,-6 0 1-16,-8-5 3 16,-14 1 0-16,-10-1-12 15,-12-4-13-15,-7-10-56 0,4-3-45 16,6-5-120-16,8-4-117 15,17-6 198 1</inkml:trace>
  <inkml:trace contextRef="#ctx0" brushRef="#br0" timeOffset="-54707.74">24131 1174 1081 0,'8'-3'143'0,"-8"-4"103"16,-1 1-18-16,-10-2-1 0,-2 2-70 0,-4-2-70 0,-5 5-20 0,-4 3-47 0,3 4-10 0,5 8-12 15,6 0-4-15,7 4-4 16,8 3-1-16,10-2 5 15,4 5 1-15,1 2 4 16,2-4 1 0,-7 1 1-16,-2-2 2 0,-11 0 3 15,-11-5-5 1,-15 0-13-16,-4 0-20 0,-6-3-60 16,0 0-47-16,9-6-167 15,2-5-162-15,17-14 259 16</inkml:trace>
  <inkml:trace contextRef="#ctx0" brushRef="#br0" timeOffset="-54508.22">24256 1134 971 0,'8'21'132'0,"-5"2"115"0,-3 7-89 0,0 4 4 0,0-1-57 16,6-5-60-16,7-4 8 15,6-13-70-15,3-5-44 0,-3-6-202 0,3-5 166 16</inkml:trace>
  <inkml:trace contextRef="#ctx0" brushRef="#br0" timeOffset="-54374.66">24314 920 1568 0,'-23'5'182'0,"-2"-4"43"16,9 1-75-16,-2-2-18 0,15-7-109 0,3 4-31 0,10 0-106 0,-2 3-115 15,15 25 117-15</inkml:trace>
  <inkml:trace contextRef="#ctx0" brushRef="#br0" timeOffset="-53973.03">24609 1216 1337 0,'-17'-8'380'0,"0"-4"-102"0,-7-6-70 0,-1 0-10 0,3 3-126 0,0 1-18 0,1 13-38 16,7 4-21-16,6 13-15 15,8 6 1 1,6-2 3-16,5 1 5 0,7-7 6 15,2-3 4-15,-2-8 7 16,-4-1 7-16,-5-7 21 16,-7-5-1-16,-2-4 4 15,0 0 2-15,-8 1-20 16,5 2-1-16,-2 10-10 16,-1 2-10-16,6 20-5 15,0 6-1-15,8 14 1 0,-2 6 2 16,5 0 2-1,2 2 2-15,-9-3 0 16,1-5 0-16,-17-3-4 16,-1-2-6-16,-11-9-18 15,-3-8-19-15,1-7-39 16,-3-4-16-16,2-11-68 16,4-6-78-16,4-12 146 0</inkml:trace>
  <inkml:trace contextRef="#ctx0" brushRef="#br0" timeOffset="-53619.47">24755 1049 1138 0,'0'17'208'0,"0"-1"213"16,0 2-280-16,-2 2 14 0,4 2-97 0,2-1-22 0,3 1-14 0,-3 1-10 0,3-7-7 15,-6 2 0-15,-1-7 6 16,0-4 5-16,0-7 9 16,-8 0 1-1,5-12 4-15,-3-4 7 16,4-9 6-16,4-7-4 16,7 2-9-16,10 2-12 15,7 12-17-15,4 8 2 0,7 13-3 16,3 11 2-16,-1 4 0 15,-1 7 0 1,-13 0-2-16,-3 0-12 0,-9 0-64 16,0-4-52-16,-4-1-205 15,2 4 185-15</inkml:trace>
  <inkml:trace contextRef="#ctx0" brushRef="#br0" timeOffset="-31884.26">19298 4211 512 0,'-2'14'87'0,"-4"-1"50"0,1 3-29 0,-4-2 5 0,-1 0-12 0,2 0 6 16,0-1 1-16,0-2-7 0,4 0-6 0,2-3-1 0,2-5 0 0,2-1-2 0,6-2-2 0,0 1-2 15,3-6 0-15,3-6 2 0,13-4-5 16,7-15-4-16,20-3-9 16,15-7-5-1,18-17-6-15,13-1-12 0,18-15-5 0,18-1-1 16,28-9-13-16,15 2-6 16,27 1-15-16,6-1-7 15,-10 12-4-15,-9-5 4 16,-35 9 2-16,-24 7 0 15,-33 15-44-15,-15 9-64 16,-40 13-306-16,-22 9 249 16</inkml:trace>
  <inkml:trace contextRef="#ctx0" brushRef="#br0" timeOffset="-30714.69">22112 3598 831 0,'3'1'164'0,"-1"6"51"0,-4-3 26 16,-2 1-13-16,-4 9-85 0,1 2-19 0,-4 1-24 0,0 7-7 0,-6 1-6 0,-7 2-9 15,-12 3-22-15,-5 6-13 0,-8 2-23 16,-3 3-8-16,2 3-12 15,7-6-1-15,5-6-4 16,0-6 3-16,7-7-21 16,4-6-26-16,9-10-73 15,6-4-59-15,4-12-248 16,8-8 249-16</inkml:trace>
  <inkml:trace contextRef="#ctx0" brushRef="#br0" timeOffset="-30401.56">21737 3686 1139 0,'1'-2'131'0,"-1"-2"74"0,0 0 21 16,0 0-38-16,2-3-34 0,10 1-33 0,-2-6-10 0,6 5-24 0,3 2-19 0,1 17-22 15,7 2-15-15,4 11-16 0,1 3 4 0,6 12-7 0,5 7 0 0,4-1 0 0,5-2-3 0,9-6-1 0,-5-7 0 0,5-10-1 0,-14-5-16 0,-17-12-98 0,2-1-74 0,-4-9 88 16</inkml:trace>
  <inkml:trace contextRef="#ctx0" brushRef="#br0" timeOffset="-29985.32">22647 3661 509 0,'0'-7'147'0,"-5"4"143"0,0 0-9 0,-4 3-33 0,-2 0-42 16,-2 6-54-16,1 1-22 0,4 5-44 0,-2 3-20 0,2 8-27 0,2 6-12 0,6 8-16 15,2 4-2-15,9 0 2 16,3-3 3-16,10-6 0 16,2-7 6-1,6-11 6-15,4-7 11 0,1-12 27 0,0-9 2 16,0-10 0 0,-6-4-5-16,1-10-19 15,-8-2-5-15,-12-9-8 16,-12 2-5-16,-20 0-10 15,-9-1-7-15,-17 15-17 16,5 5-12-16,-3 25-15 16,-3 3-14-16,8 16-61 15,4 7-48-15,21-4-164 16,9 0 173-16</inkml:trace>
  <inkml:trace contextRef="#ctx0" brushRef="#br0" timeOffset="-29606.56">23136 3546 941 0,'0'4'134'0,"2"9"189"15,-1 7-139-15,7 12 44 0,-5 6-47 0,7 19-73 0,-9-2-16 0,1 11-44 0,-10 0-17 16,2-7-23-16,1-4 1 0,-1-14-61 0,6 1-67 0,0-15-336 0,-4-8 270 0</inkml:trace>
  <inkml:trace contextRef="#ctx0" brushRef="#br0" timeOffset="-29268.79">23144 3549 961 0,'5'-30'186'16,"-2"1"69"-16,0 7-13 15,3 8-19-15,1 5-100 0,7 5-12 16,8 3-14-16,5 2-9 16,7 4-2-16,1 5-16 0,4 9-25 15,1 0-6 1,-10 3-26-16,-3-5 0 0,-15-1 1 16,-4-2 0-16,-16 5 10 15,-7-3 1-15,-11 1-6 16,-8 2-4-16,-6-6-5 15,2-7 2 1,7-9 2-16,-1 0 1 16,13-12-2-16,5 4-4 0,5 7-9 15,9 2-7-15,0 2-4 16,-2 9 1 0,8 12-2-16,7 7 4 0,6 12 5 15,0 1-1-15,14 6 5 16,3-3-1-16,7 4 0 15,7-4 0-15,2-3 0 16,-1-8-32-16,-12-8-118 16,2-1-100-16,-19-12 117 15</inkml:trace>
  <inkml:trace contextRef="#ctx0" brushRef="#br0" timeOffset="-196478.52">622 5228 1133 0,'-8'0'138'16,"-1"3"126"-16,-7 4-33 0,2 1-69 16,4 1-13-16,-1-3-40 31,11-1-10-31,7 5-19 0,-3 2-19 0,11 7-28 31,-3 8-10-31,-2 11-14 0,-4 8-1 16,-9 7 2-16,-2 10 0 15,-6 0-1-15,-2 2 1 16,2-13-5-16,0-9 1 16,5-17-1-16,1-7-1 15,7-12-3-15,7-1 1 16,13-14 0-16,2-1 2 15,6-4-1-15,5 3 0 16,0 4-1-16,2 1 0 0,8 5 1 16,0 0-2-16,15 7-2 15,6-1-2 1,20 2 0-16,5-2 0 0,21-1 2 16,7 1 1-16,2 2 0 15,2-2 3-15,6-1-1 16,9 3 2-16,7-8-2 0,5 2-1 15,7-2-1 1,9-2 1-16,1-7 0 16,8-2 5-16,5-4 1 15,5 11 2-15,-16-9 6 16,-4 4 1-16,-20 5 0 16,-10-3-3-16,-8 7-6 15,-8 4-3-15,-17 3-3 16,-17 2-1-16,-15 5 0 15,-2 2 0-15,-8 6 3 16,-5-3 3-16,2 0 0 16,-7 0 1-16,-9-5-1 15,-9 2-3-15,-10-8 2 0,-7 0 2 0,-3-12 3 16,-3-5 2-16,-7-7 4 16,-1-9 2-16,-1-11-2 15,-1-13-1 1,-10-14-5-16,-2-7-3 15,-1-15-2-15,-2 5-2 16,5 6-3-16,1 11-1 0,9 18-4 16,4 9 0-1,3 17 1-15,-6 16 0 16,-3-3 4-16,-5 9-5 0,-9 3 0 16,-2 4 0-1,-5-1 2-15,-3 2 5 16,4-6 3-16,-6 1 0 0,3-6 0 15,-4 2 2-15,-7-2-3 16,-4-5 1-16,-6-1-2 16,-5-4 1-16,-6-1 0 15,-4-1 0-15,-18 1-2 16,-1 3-1-16,-14 3-1 16,-4 0 1-16,-2 5-1 0,-3 2-1 15,-16 7-2-15,-14 4-1 16,-11 3 3-16,-7 3 0 0,7 0 0 31,-6 3 1-31,-1 1 0 16,-1-2 0-16,7 1 0 0,-1 2 1 15,0-7-1-15,-1 2 0 16,8-11 0-16,5 0 0 16,11-8 1-16,4 0 1 15,-3-8 1-15,11 0-1 16,17-10 1-16,15 0-1 15,25-3-2-15,7 1 3 16,21-1-3-16,7 5-1 0,15 2-16 16,4 3-9-1,8 2-44-15,9 4-46 0,11-3-146 16,0-2-147-16,14 10 220 16</inkml:trace>
  <inkml:trace contextRef="#ctx0" brushRef="#br0" timeOffset="-195845.79">4938 4979 719 0,'2'2'169'0,"0"-2"131"0,-2 0-55 0,0 0-26 0,8-2-51 0,-4-1-22 0,6 3-35 0,-6 17-15 0,1 12-31 16,-5 9-20-1,0 14-23-15,-3-2-9 16,-11 2-6 0,8 3-1-16,-4-4-2 0,2-7 0 15,8-14-62-15,0-6-62 16,6-23-261-16,9-7 216 16</inkml:trace>
  <inkml:trace contextRef="#ctx0" brushRef="#br0" timeOffset="-195495.86">5174 4839 1403 0,'1'14'118'0,"1"2"51"0,-2 14-30 0,-2 3-41 0,-1 8-37 0,-6 3-20 0,-6-3-23 15,0 5-3-15,-4-2-8 0,3 0-3 16,11-5-6-16,4-7-1 15,7-18-1-15,14-3 0 0,7-16 3 32,3-4 2-32,10-12 5 15,-1-1 2-15,-4-1 2 16,-8 1-1-16,-13 4 2 16,-8 3 0-16,-11 16-5 0,1 7-1 15,-4 14-5-15,5 8 1 16,3 6 1-16,6 1 1 15,10-11 0 1,-1-3 1-16,6-12-1 16,-4-4 4-16,-4-7-116 0,4-6-159 0,-9-6 158 15</inkml:trace>
  <inkml:trace contextRef="#ctx0" brushRef="#br0" timeOffset="-195112.27">5532 4656 1232 0,'6'0'176'0,"3"5"118"0,2 20-96 0,-3 6-41 0,-4 20-68 0,5 12-30 0,-4 8-25 16,6 0-8-16,-5-5-14 15,4-8-4-15,1-12-5 16,-4-3 0-16,3-13 1 15,-4-7 1-15,-4-10 2 16,-1-12 2-16,-2-16 1 0,1-7-1 16,-2-19-3-16,2 0-2 15,2-5-4 1,7 10-1-16,9 17-4 16,2 6 1-16,9 13 1 15,-1 6 0-15,5 13 3 0,-3-4 2 0,-11 7 3 16,-3-5 3-16,-19 2 2 15,-5 5 2 1,-18 1 2 0,-8 2-3-16,-7-5-15 15,1-2-25-15,6-14-81 0,5-6-75 16,20-4 95-16</inkml:trace>
  <inkml:trace contextRef="#ctx0" brushRef="#br0" timeOffset="-194695.93">6253 4757 923 0,'0'6'213'0,"-2"-1"203"0,0 4-204 0,-1 1-31 0,0 4-86 0,2 0-12 16,1 10-36-16,0 7-12 0,1 15-12 0,5 8-13 0,-1 7-8 0,0-3-2 0,-2 1-21 0,-3-10-57 16,2-8-109-16,-2-5-109 0,0-14 145 15</inkml:trace>
  <inkml:trace contextRef="#ctx0" brushRef="#br0" timeOffset="-194446.31">6188 4812 1553 0,'11'-25'118'0,"3"1"67"0,-4 0-9 0,1 9-65 0,4 0-20 0,9 6-39 16,6 3-14-16,17 9-12 0,-6 0-6 0,-6 10-9 0,-5 2-3 0,-16 7 1 0,-6 4 3 15,-17 7-1-15,-7 1 0 16,-9 3-48-16,-7 1-46 16,-6-12-94-16,8 4-88 15,13-15 144-15</inkml:trace>
  <inkml:trace contextRef="#ctx0" brushRef="#br0" timeOffset="-194189.91">6907 4702 1179 0,'10'0'146'0,"-9"4"136"0,-2 4-26 0,-24 5-42 0,-1 4-37 0,-16 8-73 0,-6 5-33 0,-2 10-43 0,1 4-13 15,21 2-16-15,15-4-8 0,38-6-4 0,13-7-1 0,28-12 3 0,8-7 5 0,1-15 4 16,2-3-28-16,-12-6-103 0,-9-2-444 0,-18-12 358 0</inkml:trace>
  <inkml:trace contextRef="#ctx0" brushRef="#br0" timeOffset="-192397.81">553 6987 353 0,'-10'4'32'0,"-1"1"33"0,3-3-48 0,-3-2-3 0,5 0 13 0,3-2 63 16,1-3 38-16,2 2 67 0,0 3 21 0,0 0 4 0,0 0-10 0,0 0-40 0,0 8-31 0,-8 13-64 0,2 7-26 0,-7 16-34 0,1 2-8 0,-2 8-3 15,1-6-1-15,2-7-1 0,0 4 0 16,1-14-1-1,6-1 0-15,4-3-1 16,0-5 0 0,8 2-2-1,1-5-1-15,7 1 1 16,1-1 1-16,-3 1 1 0,4-4 1 16,-1 0 0-16,-1-2-1 15,4-8-2-15,6-1 0 16,8-5-1-16,4-5 1 0,10-1 1 15,-1 0-1-15,2 0 2 16,1 1-1-16,9 3 0 16,1 1 1-16,4 1-2 15,10 0 1-15,10 0-3 16,8 1 1-16,9-1 2 0,1 0 1 16,2 0 6-16,3 0 2 15,17 3 0-15,2 5 0 16,3-1-2-16,-4 2 0 15,-7 1-1-15,8-4 0 16,7 0 0-16,4-4-3 16,-3 1 4-16,-1-2-5 15,-2 1 28-15,4 1 2 16,-1-3 7-16,-9-3 3 16,-11 0-26-1,-2 0-5-15,4 1-14 0,10 1-1 16,4 2 1-1,-6 1 2-15,-7 7 11 0,0-3 0 16,-8 7-2-16,1 0 0 16,-20-4-4-16,-11-1 2 0,-16-3 2 15,-12-5 2-15,-15 1 0 16,-8-1 2-16,-13-1 2 16,-4 1 2-16,-11 0 0 15,0 0 0-15,0-8 0 0,-4 2-2 16,3-10-3-16,-2 0-1 15,1-8 0-15,2-4 3 16,0-8 8 0,0-7 3-16,0-7-1 15,-1-4-2-15,-3-11-8 16,-4-2-4-16,4-12-5 16,-4 2-2-16,5 9-2 15,3 6-1-15,1 23 7 0,1 9 4 16,-2 16 13-1,1 1-2-15,-1 13 5 0,-7-3-5 16,-8 6-8-16,-4 3 1 16,-7 4-8-16,-1 2 2 0,-10-1-2 15,9 0 1-15,-8-4-1 16,3-1 0 0,-5-6-1-16,-10 0-3 15,-4-2 0-15,-11 2 4 0,-5-4 1 16,-9-1 3-16,-5-3 1 0,-1 0-5 15,-25-4-2-15,-4-1 0 16,-14-6-1-16,-3 2-1 16,7 3 0-1,2-1-1-15,-7 6-1 16,-9 6 1-16,-6 3-1 16,1 3 1-16,7 6 0 15,-9-2 0-15,-7 4 1 16,0-2-1-16,7-4 2 15,8-2-1-15,0-6 2 16,2-3 2-16,12-10 1 16,10 2 0-16,17 6-2 0,2-2-3 15,-2 13-2-15,-7 5-1 16,-4 8 0-16,4 5-1 0,10-1 1 16,3 5-2-16,1 2 0 15,6-2 0-15,12-4-5 31,7-5-14-31,23-7-71 0,12-7-58 0,27-4-199 16,16-6 190-16</inkml:trace>
  <inkml:trace contextRef="#ctx0" brushRef="#br0" timeOffset="-191779.75">4336 7986 729 0,'0'-11'159'0,"1"2"188"15,-4 4-11-15,-1 7-44 0,-1 6-36 0,-2 0-104 0,3 1-49 16,-1 7-66-16,-1 3-21 0,3 8-11 16,-4 7-3-16,1 7-1 15,-2 5-1-15,2 4 3 16,-2-1-26-16,5-8-85 15,4-6-49-15,12-19-158 16,1-10-140-16,14-26 266 16</inkml:trace>
  <inkml:trace contextRef="#ctx0" brushRef="#br0" timeOffset="-191444.2">4625 7876 1270 0,'11'-6'142'0,"0"9"108"16,-10 3-45-16,-7 13-94 0,-10 3-23 0,-9 7-45 0,3 7-15 16,0 0-14-16,4 2-5 15,10-3-8-15,7-4-1 16,10-6-2-16,9 1-2 16,10-12 0-16,5-5 1 0,-1-5 1 15,-1-4 1 1,-5-7 2-16,-6-1 1 0,2-3 2 15,-1-1 2-15,-13 4-4 16,-5 6 7-16,8 5 24 16,-14 15 8-16,-1 13 6 15,3 15-8-15,-2 4-24 16,9 3-11-16,7-12 12 16,-2-5-48-16,1-11-93 15,6-9-68-15,8-16 71 0</inkml:trace>
  <inkml:trace contextRef="#ctx0" brushRef="#br0" timeOffset="-191070.02">5095 7867 1477 0,'0'-7'157'0,"0"9"102"0,0 9-60 0,-2 16-84 0,1 7-39 0,1 14-39 0,1 1-12 15,2 1-14-15,0-1-4 16,4-3-4-16,-3-7-1 16,3-1-2-16,-3-10-2 15,-2-6 0-15,0-7-1 0,-2-15 2 16,6-2 1-16,-3-15 0 16,7-2 1-16,2-3 0 15,4 4 0-15,6 7 0 16,0 3-1-16,11 8 0 15,-1 0 0-15,1 5-1 0,2 0 0 16,-13 6 2-16,-5 2 3 0,-17 2 6 31,-9 1 3-31,-28 3-1 16,-4-3-2-16,-12-4-29 16,-6-2-30-16,7-10-99 15,7-8-69-15,11-3 112 16</inkml:trace>
  <inkml:trace contextRef="#ctx0" brushRef="#br0" timeOffset="-190743.99">5629 7799 1403 0,'-7'8'209'0,"2"6"128"0,-3 6-130 0,-3-2-71 0,5 9-86 0,-2 4-19 0,5 12-15 0,3 10-1 0,3 10-8 15,-3 2-5-15,0-2-3 16,0 0-39-16,1-6-111 16,9-7-90-16,4-12 113 15</inkml:trace>
  <inkml:trace contextRef="#ctx0" brushRef="#br0" timeOffset="-190548.43">5805 7837 1281 0,'4'-19'163'0,"-1"5"111"0,-1 21-72 0,3 19-35 0,-2 21-61 16,0 7-33-16,-3 6-40 16,0 1-11-16,-1-4-18 15,-1-2-5-15,4-11-94 0,1-4-68 16,3-15 88-16</inkml:trace>
  <inkml:trace contextRef="#ctx0" brushRef="#br0" timeOffset="-190275.7">5606 8100 1050 0,'-5'-22'141'0,"8"5"138"0,2-1-92 16,9 9-26-16,8 2-43 0,5 3-50 15,5-4-30 1,10 3-30-16,1-7-3 0,9 2-3 0,6 7 6 16,-4 1 12-1,3 4 16 1,-21 7 28-16,-9 1 8 0,-13 12-1 16,-14 0-13-16,0 6-29 15,-2 5-12-15,1-4-13 16,1 2-2-1,9-5-5-15,7-6-14 0,3-12-84 16,1-3-50-16,10-16 74 16</inkml:trace>
  <inkml:trace contextRef="#ctx0" brushRef="#br0" timeOffset="-190147.97">6063 7933 1031 0,'-17'-2'117'0,"4"-10"118"0,9-1-368 0,16-20 71 0</inkml:trace>
  <inkml:trace contextRef="#ctx0" brushRef="#br0" timeOffset="-189880.68">6481 7947 1639 0,'-30'11'111'0,"-1"2"32"0,-1-2-30 0,-2-2-58 0,7 7-25 0,6 0-22 16,7-4-10-16,16 4-12 0,6 0-4 0,17 4 3 16,2-2 4-16,9 4 6 15,0 1 3-15,-6 1 3 16,-1-3 1-16,-14 1 4 15,-5 1 2-15,-17-2 1 0,-11-1-15 16,-9-4-89 0,-3-5-64-16,-2-11-320 15,4-5 274-15</inkml:trace>
  <inkml:trace contextRef="#ctx0" brushRef="#br0" timeOffset="-189681.59">6597 7712 886 0,'37'-24'195'0,"-2"12"271"0,-5 4-255 0,-6 19-71 0,-7 11-31 15,2 16-47-15,-6 8-9 0,-2 14-26 16,-5 3-8-16,-6 0-11 16,0 1-10-16,0-8-106 15,2-6-69 1,9-9 88-16</inkml:trace>
  <inkml:trace contextRef="#ctx0" brushRef="#br0" timeOffset="-189398.56">6619 8064 1123 0,'9'-16'100'0,"12"-5"127"0,12 6-136 0,8 1 1 0,4 1-21 0,0 10-32 0,-1-2-20 0,0 11-14 16,-9-3 0-16,-2 2 5 15,-9 2 13-15,-13-1 23 0,-4 5 9 16,-7 1 3 0,-1 7-12-16,-9 0-25 0,1 3-10 15,3 2-14-15,4-3-3 0,12-7-4 16,5-5-2-1,14-9-18-15,5-5-31 0,6-15 35 32</inkml:trace>
  <inkml:trace contextRef="#ctx0" brushRef="#br0" timeOffset="-188394">2632 5807 574 0,'0'-2'134'16,"-5"1"112"-16,-1-1-46 0,0 1-78 0,-2-2-32 0,3 3-22 0,-3-2 3 0,5 4-5 0,1 2-2 0,2 1 10 15,4 6 8-15,0 11 9 16,3 0 3-16,-6 11-19 0,-1 4-18 16,-3-1-26-16,-3-1-10 0,4-4-11 31,2-6-3-31,0-7-3 0,0-3 5 15,2-5-56-15,-2-2-46 0,0-7-217 16,0-1 172-16</inkml:trace>
  <inkml:trace contextRef="#ctx0" brushRef="#br0" timeOffset="-187866.28">2607 6772 737 0,'0'0'144'0,"-5"3"108"0,-3 0-55 0,7 2-28 0,-6 0-29 0,7-5-21 0,0-10-17 16,5-4 2-16,-2-11-27 15,-1 0-11-15,-2-7-23 16,0 2-21-16,0 2-17 16,-2 4-4-16,2 10-57 15,0 14-61-15,0-1 67 16</inkml:trace>
  <inkml:trace contextRef="#ctx0" brushRef="#br0" timeOffset="-186822.79">2687 6077 776 0,'-11'0'121'15,"0"-2"87"-15,0-1-24 0,5-10-67 0,3 1-26 0,-2-1-26 0,0 1-6 0,-6-1-10 0,5 5-2 16,-5 5-6-16,3 1 1 16,-8 2-1-16,0 3-6 0,-10 5-3 15,-6-1-1-15,0 5-3 16,-2 1-2 0,5-2-9-16,4-2-4 15,1-2 12-15,6-1-1 16,3-1-3-16,3 3 1 15,-1 4-10-15,2 2 0 16,-3 12 0-16,0-1-1 16,4 8-8-16,-1 3-2 0,6-1-1 15,2 3-1-15,6 0 0 16,-1-2 1 0,6 3 0-16,0-4 0 0,3-2 0 15,0 3 0-15,3-10 0 16,2 0-1-16,9-3-3 15,8-8 1-15,0 1 0 16,8-5 1-16,7-1 4 16,1-6 1-16,1 6 0 0,4-7 0 15,-1 2-1-15,-4-1 0 0,0-4 1 32,-11-1 0-32,-10-9 4 15,9-1 0-15,-9-3 6 16,-1-2 3-16,1-6 1 15,-4-1 0-15,-4-7 0 16,-2-2-2-16,-7-1-1 16,0-5 2-16,-10-3-2 15,-1-6 0-15,0-5-5 16,-6 0-5-16,3 6-1 0,-2 2 7 0,-4 8 11 16,-4 2 4-16,-10 9 0 15,-3 5-8-15,-7 6-10 16,-11 1-2-1,0 2-2-15,-2 1-1 16,-4-1-1-16,5 4 0 0,0-1-3 16,-1 4 0-1,3 8-5-15,10 10-2 0,0 8-32 16,6 3-28 0,11 8-102-16,4-1-98 15,9-10 148-15</inkml:trace>
  <inkml:trace contextRef="#ctx0" brushRef="#br0" timeOffset="-186299.1">2692 6170 313 0,'-3'3'138'0,"0"-3"112"0,0-5-18 0,3 2-15 0,0 0-35 0,0-3-21 0,-4 4-51 16,-5 0-24-16,1 4-19 15,2 1-10-15,-1 3-4 0,6 4 10 16,1 4-3-16,1 0-5 16,4 15-9-16,-5 4-14 15,0 8-20-15,-5 3-3 32,4 2-8-32,6-4-1 0,-4-7-2 15,2-8-7-15,2-11-64 16,4-4-59-16,3-12 69 15</inkml:trace>
  <inkml:trace contextRef="#ctx0" brushRef="#br0" timeOffset="-185833.13">2514 6343 619 0,'-2'-8'94'15,"-6"2"90"-15,0-2-23 0,-4 7-40 0,2 1-9 0,-1 7-18 0,0-2 1 0,8 8-2 16,-3-4-12-16,6-4-12 16,1 1-7-16,9-6 3 15,1 0 5-15,1-4 0 16,6 2-5-16,4-3-25 0,3 4-6 15,2-9-10-15,1 2-2 16,7 2 1-16,3 0-8 16,5 9-7-16,-1-2-4 0,-1 6-1 15,-8 1-1 1,0-2-11 0,-6 3-42-16,-9 2-164 0,2-6 137 15</inkml:trace>
  <inkml:trace contextRef="#ctx0" brushRef="#br0" timeOffset="-178369.83">2455 7537 139 0,'0'-2'44'0,"0"2"53"0,0-1 4 0,2-1 6 0,1-1-4 0,0-2-6 0,-1 4-3 0,-1-7-11 0,6 3-8 0,-7 5-8 0,0 0-7 15,-5-3-12-15,2 3-4 16,-2 3-18-16,0 2 3 0,4 1 22 16,-1-4 15-16,2 4 27 15,0 0 1-15,0 1-8 16,-1 2-6-16,-1 1-12 16,0-2-6-16,-2 1-19 15,4 0-12-15,-2 4-19 16,2 0-7-16,0 4-2 15,-1 4 0 1,1 2-1-16,0 2 2 0,0 1 11 16,0 1 6-16,1-5 7 15,-1 0 0-15,0 1-11 16,0-1-5 0,-1-4-6-16,1-1-2 0,-2-6-2 15,2 2 0-15,2 6 0 16,-2-2-1-16,3 10 1 15,-2 4-1-15,-1-2 0 16,0 1 0-16,-3-5 1 16,2 0 0-16,-3-9-1 15,3-3 0-15,1-12-1 0,0 2 0 16,1-1-1-16,3-10 0 16,0-5 3-16,4 2-2 15,-3 3 0-15,3-1 0 0,-8 9-5 16,0 0 4-16,0 0-1 15,-3-2 0-15,-4 7-6 16,4 0-12-16,3-4-51 16,-1 1-38-16,1-2-74 15,0 0-60-15,0 0 137 16</inkml:trace>
  <inkml:trace contextRef="#ctx0" brushRef="#br0" timeOffset="-177203.43">3123 6329 590 0,'1'-13'115'0,"-2"1"120"0,-2 4-17 0,-7 3-42 0,4 2-23 0,-4 0-46 0,7 3-19 0,2 5-30 15,1-4-7 1,6 4-11-1,6 3-4-15,11 1 0 16,2 1-3-16,6-2-5 16,9 3-2-16,12-8-1 0,5-2-4 15,4-1-9-15,-4-1-3 16,-3-2-8 0,-2-5-1-16,3 1 2 0,2-5 1 15,4-1-1-15,2-4 0 16,13 1-1-16,4 0 0 15,-2 5 0-15,-2 2-1 0,-10 3 1 16,-5 4 0-16,-7 2-1 16,0 2 1-16,-6 1 0 15,5 6 0-15,8-3 0 16,2 1-9-16,3-6 26 0,1 1 8 16,-3-5 4-16,1-2 10 15,1 0-21-15,1 2-5 0,0 2-1 31,0-1 1-31,1 2 0 0,6 0-5 0,-2 0-2 32,-4 0-1-32,-14 0-5 15,-7 2 3-15,-17-2-2 0,-2 0 0 16,-10 0-15 0,-6 0-41-16,-10 0-140 15,-2 0-135-15,3-13 168 0</inkml:trace>
  <inkml:trace contextRef="#ctx0" brushRef="#br0" timeOffset="-176968.1">5434 6070 909 0,'0'2'122'0,"5"-2"88"0,10 0-34 0,3 0-5 16,12 3-33-16,-3 2-22 0,1 6-48 15,-1 3-13 1,-12 5-17-16,-2 2-3 16,-13 2-10-16,-3 2-4 0,-10 2-8 15,-2 3-4-15,-17-3-7 16,-6 1-16-16,-8-4-116 16,-6-3-134-1,2-12 143-15</inkml:trace>
  <inkml:trace contextRef="#ctx0" brushRef="#br0" timeOffset="-175493.83">5956 6053 868 0,'-9'-6'84'0,"-4"-2"61"0,-3 2-19 0,4 4-31 0,2-1-4 0,9 6 5 0,1 0 9 0,0 8 18 0,4 3 1 15,-4 16-15-15,0 8-19 16,-8 11-39-1,-3 5-16-15,0 1-22 0,0 0-6 16,5-9-2 0,-2 0-2-16,3-15 0 15,5-4-1-15,0-11-1 16,5-12 0-16,6-5-1 16,3-7 0-16,10-9 1 15,4-2 1-15,12 0 0 16,2-3-1-16,6 6 0 0,1 2 0 15,-1-1-2 1,3 4 0-16,-4 4-1 0,4 2 0 16,1 3 1-16,1 1 0 0,9-2 0 15,4 1 0-15,7 2 0 16,7 2 0-16,-1 4 0 16,-5 0 0-1,-4 0 0-15,-1 4 0 0,2-4-1 16,3 4 1-1,7-9-2-15,9 4 1 16,9-5 0-16,-1 0 0 16,3 0 2-16,-2 0 0 15,12 0 1-15,4 0 0 16,2 0 0-16,-1 0-1 0,-13 0 1 16,-10-2 0-16,-3-1 1 15,0 2 0-15,1 1 1 16,1-2 0-16,-7 2 0 15,-12 0-1-15,-17 0 1 0,-4 0 1 16,-11 2 0 0,2 2 1-16,-13 4-1 0,-3 2 1 15,-4-1 0-15,-4 1 1 16,2-1 0-16,-4-4 0 16,4-4 3-16,-7 1-1 0,-1 3 26 15,-13-5 9-15,4-10 13 16,-4 9 6-16,-4-12-23 31,-1 5-9-31,-1 0-15 16,2-9-4-16,1 0 0 0,3-4 1 15,2-4-3-15,1-2-2 16,-1-8 0-16,4-10 1 16,-5-9 5-16,-1-6-1 15,0-1-4-15,0 1-8 0,2 8-4 16,3 1-2-16,4 12 0 15,4 2 3-15,-2 17 1 16,0 6-1-16,-6 11 3 16,-5 3 1-16,0 0 3 15,-2 1 1-15,-6 2 1 16,0 4-1-16,-1-6 0 16,-1 4 0-16,-2 0-1 15,-4-5 0-15,-6 3 2 16,-3-2 0-16,-9-1 1 15,-5 4 0-15,-8-6-1 0,-4 0-2 0,-10 1 0 32,-2-1-1-32,-19-2-1 15,-7 0 0-15,-12 0 0 16,0-3 0-16,8 1-1 16,-1 1 0-16,-6 4-1 15,-10-4 0-15,-13 5-2 16,-2 0-2-16,-7 9-1 15,4 4-1-15,-9 3 1 16,-7 8 0-16,2-6 3 16,3 3 0-16,11-7 2 0,-1-3 1 0,1-9 1 15,0-1 0-15,16 2-2 16,11 5 0-16,12 8-2 16,-3 6-3-16,-1 5 0 15,3 1 0-15,16 1-1 16,11-4-1-16,28-3 2 15,7-5 0-15,15-7-1 16,7-2-1 0,6-5-2-16,3-1 3 0,5-2-72 15,0 0-63-15,12-4 81 16</inkml:trace>
  <inkml:trace contextRef="#ctx0" brushRef="#br0" timeOffset="-174714.49">6421 6564 859 0,'0'-13'136'0,"0"4"132"0,0-4-22 0,0 9-43 0,-1 0-30 15,-1 4-56-15,2 4-29 0,-1 13-40 0,-6 7-13 0,1 12-19 16,-3 10-5-16,-2-1-6 16,-2 3-2-16,5 2-3 15,-1-6-16-15,9-4-60 16,0-4-45-16,7-14-162 16,-2-8-150-16,9-14 243 15</inkml:trace>
  <inkml:trace contextRef="#ctx0" brushRef="#br0" timeOffset="-174287.44">6696 6490 1233 0,'5'0'109'0,"-2"6"81"0,2 7-77 0,-12 1-11 0,4 10-29 0,-13-1-26 16,-1 3-9-16,-8 4-25 0,-5-1-8 0,6 8-4 15,5-3-1-15,11-2-4 16,10-5-1-16,10-8 0 16,4-5 0-1,8-8 2-15,6-1 1 0,-2-3 1 32,1-1 0-32,-4-2-4 0,-1-6-4 0,1-1-1 15,0-4 2 1,-4-2 5-16,-1-1 4 15,-7 0 8-15,-1 2 1 0,-5 0 24 16,-1 1 11-16,-6-2 4 16,0 6 0-16,0 0-21 15,0 8-9-15,0 1-5 0,-2 10-3 16,2 11-4 0,-4 5-4-16,-1 11-3 15,5 0 1-15,-2 6-5 16,5-3-12-16,4-8-86 15,-7-8-66-15,9-9-294 0,4-6 260 16</inkml:trace>
  <inkml:trace contextRef="#ctx0" brushRef="#br0" timeOffset="-173838.82">7138 6444 1295 0,'0'5'140'0,"-4"6"48"0,-3 9-34 0,3 2-22 0,1 15-60 0,2 4-14 0,4 8-28 16,3 1-11-16,2-3-11 15,3-2-2-15,-1-4-3 16,-4-4-1-16,5-5-6 15,-6-4-3-15,1-13-4 16,-6-12-7 0,3 1 3-16,-3-13 2 15,0-16 8-15,2-5 7 0,1-8 7 16,5 0 0-16,0 13-3 16,4 3 1-16,2 12 1 15,2 7 0-15,6 6-2 16,5 5-2-16,0 5-1 15,0 3 1-15,-8 3 3 16,1-4 0-16,-15 4 2 16,-7 0 1-16,-10 3 0 15,-12-3-1-15,-12-2-2 16,-7 2-2-16,1-6-28 0,-1-2-34 16,11-9-93-16,9-6-60 0,18-13 106 15</inkml:trace>
  <inkml:trace contextRef="#ctx0" brushRef="#br0" timeOffset="-173361.94">7953 6624 1063 0,'-16'0'160'0,"-1"0"131"0,1 2-26 0,-7 4-102 0,1-1-40 0,-2-1-59 0,2 4-21 0,0 0-23 16,9 5-5-16,4 4-15 15,7-3-4-15,8 5-4 16,4 0 0-16,10 2 3 16,2-1 2-16,-3 4 3 15,0-4 2-15,-9 2 1 0,-2 0 2 16,-8-3-1-1,-2 2 1-15,-11-5-2 0,-5-2 0 16,-5-3-3-16,-2-3-8 16,-2-7-28-16,5 1-26 15,0-4-97-15,6-6-60 0,7-7 115 16</inkml:trace>
  <inkml:trace contextRef="#ctx0" brushRef="#br0" timeOffset="-173155.82">8098 6703 700 0,'0'16'118'0,"5"7"86"0,-5 6-11 0,0 5-85 0,-1 6-36 0,-1-4-47 15,2-8-15-15,3-6-25 16,7-11-55-16,12-11-185 0,-2-6 158 15</inkml:trace>
  <inkml:trace contextRef="#ctx0" brushRef="#br0" timeOffset="-173028.01">8064 6580 1277 0,'-37'-5'133'0,"6"2"87"0,6 1-134 0,9-1-45 0,22-3-76 0,8-2-63 0,21 5-321 16,4 1 264-16</inkml:trace>
  <inkml:trace contextRef="#ctx0" brushRef="#br0" timeOffset="-172600.14">8455 6717 1099 0,'-8'-19'172'0,"-1"-3"144"0,-4 6-37 0,-4-4-77 0,-1 9-52 0,-4 6-71 0,-3 5-32 0,-2 19-34 16,2 5-9-16,9 10-10 16,-1 4-2-16,23-11-4 15,8-2 0-15,11-14 2 16,7-8 3-16,0-7 7 15,-4-7 1-15,-1-8 5 16,-4 0 2-16,-10-5-1 16,-2 4 3-16,-9 2 12 15,-2 7 2-15,0 11 2 16,-3 2-1-16,-2 18-16 16,0 5-3-16,5 12-2 15,0 4 0-15,0 1-2 16,3 2 0-16,2-3-1 0,-3-1 1 15,-4-2 0 1,-6 0 2-16,-9-7-1 16,-5 2-2-16,-4-6-24 0,1-11-26 15,2-13-42-15,5-5-24 16,6-12-97-16,2-5-205 0,21-28 254 16</inkml:trace>
  <inkml:trace contextRef="#ctx0" brushRef="#br0" timeOffset="-172270.68">8707 6651 923 0,'21'4'168'0,"-7"6"124"0,-1 10-105 0,-4 3-34 0,-10 8-74 15,-6-3-25-15,-7 7-31 16,1-3-9-16,-1-4-8 15,3-3-2-15,5-7 0 0,-4-10 2 16,9-8 29 0,-1-5 20-16,4-11 35 0,3-8 13 15,7-10-4-15,7 1-12 16,-2 1-22-16,4 7-12 16,-1 12-24-16,3 7-6 15,3 6-16-15,1 1-5 16,6 10-4-16,-4 5-3 15,-2 11-7-15,-5 8-26 16,-10 6-138-16,-2 1-30 0,-6 7 86 16</inkml:trace>
  <inkml:trace contextRef="#ctx1" brushRef="#br0">8970 7010 0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3-28T17:55:27.07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0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3-28T18:01:21.874"/>
    </inkml:context>
  </inkml:definitions>
  <inkml:trace contextRef="#ctx0" brushRef="#br0">15245 1787 949 0,'-2'2'145'0,"2"3"87"0,-8 2-66 0,2 3-37 0,-2 4-71 0,-1-1-21 15,7 4-23-15,2 4 3 16,11 4 9-16,11 3 1 16,10 2-2-16,14 2-4 15,12-15-7-15,11-4 3 16,-1-13 12-16,-6-4 18 15,-12-11 24-15,-9-9 3 0,-4-14 10 16,0-3-16 0,-5-17-15-16,3-2-5 0,-7-11-16 15,-4-5 3-15,-12 1-6 16,-5-1 4-16,-11 10-9 16,-5 3-5-16,-2 15-7 15,-5 6-3-15,10 15-3 16,-4 5-2-1,9 6-4-15,6 2-1 16,10 0-3-16,6-5 1 16,12 0 0-16,5-3 0 0,16-2 0 15,13 3 0-15,20-2 0 16,1 2 0-16,2 2 2 16,-3 0-1-16,5 4 0 15,5-1 0-15,31 0-1 16,9-3 0-16,5-4-1 15,11-4 0-15,15-3 1 16,2-2 1-16,7 5 1 16,-1 2 1-16,1 5 0 15,-6 2 0-15,-3 9 0 0,-2-2 1 16,-13 5 1-16,-2 1 1 0,-16 2 0 16,-11-2 2-16,-40 0 2 15,-13 2 2-15,-27-5-17 16,-8 2-42-16,-17-5-127 15,-11-3-90-15,-8-4 129 16</inkml:trace>
  <inkml:trace contextRef="#ctx0" brushRef="#br0" timeOffset="296.35">19296 491 827 0,'-12'6'173'0,"-6"4"227"0,4-1-246 0,0-3 1 0,9 1-49 15,2-6-22-15,11-1-34 16,4 2-12-16,9 3-13 16,7 6-7-16,5 9-3 15,10 5 0-15,7 7 1 16,3 6 1-16,-1 3-5 16,-8 0-2-16,-11-3 8 15,-14-5 9-15,-19-5 18 16,-5 2 8-16,-30-3-4 15,-6-3-6-15,-22-7-19 16,-9-6-24-16,12-6-88 16,6-4-53-16,18-5-227 15,14 4 204-15</inkml:trace>
  <inkml:trace contextRef="#ctx0" brushRef="#br0" timeOffset="819.82">20197 811 640 0,'0'0'147'0,"2"0"131"0,-2 2-62 0,1 2-2 0,-2 11-71 0,-6 3-44 16,-5 12-45-16,-4 4-14 0,-8 7-24 0,2 0-3 0,0-4-5 0,1-2 0 0,7-10 1 0,3-9 1 0,6-8 6 0,4-8 3 15,2-11 5-15,7-11 1 16,8-13-1-16,0-9 0 16,14-11-2-16,3-7 1 15,2-2-3-15,3 1 1 16,-8 15 6-16,-4 10 6 15,-4 24 1-15,-4 11-4 16,-6 13-15-16,3 5-10 16,0 17-5-16,1 4 0 15,-2 4 1-15,-7-3 1 16,1-2-10-16,-7-8-35 16,1 0-89-16,-1-4-211 0,-4-1 196 15</inkml:trace>
  <inkml:trace contextRef="#ctx0" brushRef="#br0" timeOffset="1101.29">20126 857 1005 0,'0'-3'98'0,"11"1"99"0,2 0-60 0,17 2 4 0,11 0-31 0,1-12-52 0,9 2-10 0,-10-13-26 16,1 1-9-16,7-2-7 0,-1-6-1 15,-1 8-2-15,-8-3 1 16,-13 1-1 0,-8 11 1-16,-6 12-4 0,-3 7 0 15,-9 24 3-15,-3 11 3 16,-2 24 5-16,0 1 1 0,4 0-4 16,1-3-2-1,5-20-12-15,7-2-53 0,-1-14-342 16,2-13 271-16</inkml:trace>
  <inkml:trace contextRef="#ctx0" brushRef="#br0" timeOffset="1366.07">20640 559 1369 0,'19'1'126'0,"5"7"66"0,6-2 0 0,12 7-29 0,6 3-43 0,7 1-49 0,3 7-12 0,-9 4-30 16,-11 4-5-16,-11 10-11 15,-13-2-5-15,-23 4 9 16,-6 6 0-16,-43-1 3 16,-11 6 1-16,-20-4-39 15,-2-5-46-15,20-15-101 16,12-10-64-16,26-18-328 15,21-13 328-15</inkml:trace>
  <inkml:trace contextRef="#ctx0" brushRef="#br0" timeOffset="1703.55">21279 603 806 0,'-5'3'150'0,"-1"8"253"0,1 3-199 0,-6 13 8 0,3 11-47 0,1 17-88 0,-3 5-16 0,5 5-30 16,-4-10-10-16,7-9-16 15,2-7-8-15,3-14-120 16,5-9-104-16,5-5 122 16</inkml:trace>
  <inkml:trace contextRef="#ctx0" brushRef="#br0" timeOffset="1944.4">21213 595 1117 0,'5'-21'167'0,"3"4"170"0,10 8-158 0,3 6 7 0,12 12-56 0,0 10-29 0,4 11-36 15,-1 5-15-15,-9 10-19 16,-2-1-9-16,-11 13-12 15,-14-14 4-15,-13 7 1 16,-10-2 1-16,-20-7-8 16,-3 9-10-16,-6-14-53 15,3-1-51-15,18-15-131 16,3-7-165-16,26-19 224 16</inkml:trace>
  <inkml:trace contextRef="#ctx0" brushRef="#br0" timeOffset="2264.32">22268 508 1044 0,'-8'7'185'0,"-7"-4"95"0,-3 1-97 0,7-2 1 16,10-4-123-1,10-4-31-15,20-5-21 0,8-3-8 16,17 0-4-16,6 1 1 16,9 0 2-16,7 7 5 15,0 6 9-15,-7 2 2 0,-9 10 14 16,-9 7 1-16,-24 13 6 16,-12 7 8-16,-32 18-13 15,-11 8-1 1,-21 12-10-16,-3 2-8 0,3-5-2 15,6-5-6-15,10-15-49 16,17-4-49-16,8-17-196 16,8-4 163-16</inkml:trace>
  <inkml:trace contextRef="#ctx0" brushRef="#br0" timeOffset="2777.61">15799 1928 153 0,'0'-10'9'0,"0"4"29"0</inkml:trace>
  <inkml:trace contextRef="#ctx0" brushRef="#br0" timeOffset="3438.13">15642 2038 441 0,'-1'0'43'0,"2"0"39"0,4-3 3 16,6-4 12-16,10-4 22 15,-1-1 2-15,12-1 7 0,7 1 5 16,4 4-24-16,6 5-19 16,4 12-41-16,3 5-19 15,2 16-20-15,2 5-5 16,-2 12 0-16,-4-4-1 0,-8 9 2 15,-7 3 1-15,-18 3 2 16,-4 7 1-16,-17-2 4 16,-10 3 1-16,-13 10-1 15,2 3-2-15,-15 14-4 16,1 8-2-16,-1 6-3 16,-5-1 0-1,13-4-3-15,2-7 1 0,22-1-1 16,0 0-1-16,16-8 1 0,5-4 0 15,13-14-1 1,8-2-1-16,14-15 1 0,1-4 1 16,9-9 0-16,-1-8 2 15,6-8 2-15,8-3 0 16,20-3 0-16,22-1 1 16,11 1 3-16,4 8-1 15,2 1 0 1,-4 2 0-16,18 0 24 15,-1 1 6-15,-10-7 8 0,-6-2 5 0,-8-5-17 16,2-8-2-16,7-4-2 16,-12-4-5-1,-21-11-7 1,-10 1-4-16,-10-2-4 16,1-1-3-16,23 4 3 0,-4-4 16 15,-4-3 14-15,1 1 4 16,-17-7 11-1,-4 2-20-15,7-5-8 0,7-1-6 16,1 0-13-16,-10 1 6 16,-23 0-9-16,-18 3-9 15,-26 2-60-15,-5 5-53 16,-13 6-183-16,5 3 167 16</inkml:trace>
  <inkml:trace contextRef="#ctx0" brushRef="#br0" timeOffset="4071.3">19515 3620 852 0,'13'1'99'0,"4"-5"86"0,5 0-11 16,-1-8-10-16,3 1-38 0,-5-5-50 0,-4 0-7 0,-10 7 8 0,1-1 6 16,-10 7-3-16,4 3-11 15,-5 2-38-15,2 4-16 16,3-6-11-16,6 6 0 0,16 7 12 16,5 4 9-1,19 2 17-15,-4 3 6 0,6-4-2 16,-6 2-5-16,-7-6-16 15,-7 1-7 1,-13 7-1-16,-11-2 0 16,-8 13-2-16,-14 7-1 15,-16 10-9-15,-6 8-8 16,-9 9-47-16,7-3-33 16,7-2-118-16,8-4-89 15,13-17 159-15</inkml:trace>
  <inkml:trace contextRef="#ctx0" brushRef="#br0" timeOffset="4399.72">20610 3648 1061 0,'5'10'132'0,"-5"-1"86"0,-3 13-6 0,-7 11-44 0,-4-3-44 0,-3 11-56 0,-8-3-16 0,-5 6-27 15,-2 2-8-15,4 3-6 0,4 0-2 0,2-8 0 16,6-2-1-16,15-9 4 16,-3-5 3-16,19-4 6 15,0-5 3 1,19-7-9-16,8-3-2 15,9-9-9-15,2-3-4 16,9-10-18-16,-5-4-46 16,2-7-157-16,3-6-196 15,-8-8 223-15</inkml:trace>
  <inkml:trace contextRef="#ctx0" brushRef="#br0" timeOffset="4778.92">21098 3807 871 0,'-5'5'181'0,"-6"3"235"0,1 6-198 0,-7 15-52 0,1 4-41 0,7 11-64 0,-1-3-15 0,7-3-31 15,13-7-7-15,9-12-5 16,4-9 2-16,6-10 6 0,-4-8 8 16,2-8 11-1,-2-6 10-15,-1 1 18 0,-9-2-7 16,0 13-12-1,-3 6-10-15,-1 13-25 16,5 13-1-16,-3 5 0 16,4 0-1-16,5-10-1 15,11-4-1-15,5-12 3 16,3-6 3-16,2-10 6 0,-1-9 13 16,-8-12 19-1,-5-5 12-15,0-11 13 16,-4 0-7-16,-9-13-17 15,-3-12-11-15,-13 14-22 0,-5 3-7 0,-16 20-39 16,12 18-33-16,-12 5-91 16,1 6-67-16,17-5 121 15</inkml:trace>
  <inkml:trace contextRef="#ctx0" brushRef="#br0" timeOffset="5844.44">23057 3692 825 0,'0'-22'130'0,"-6"-1"99"0,3-3 13 0,-10-1-63 0,-1 2-21 0,-15 0-40 0,-7 0-23 0,-11 12-43 16,-4 4-21-16,1 20-29 15,1 11-7-15,6 17-10 0,7 7 0 0,11 3 4 0,11-2 0 0,15-11 4 0,10-7 1 0,13-12 4 0,3-4 2 0,1-12 6 0,4-2 4 0,1-12 8 0,3-4 4 16,0-7 16-16,-1-1 5 0,-5-2 0 0,-5-6 3 0,1 5-4 0,-9-2-1 0,-8 8 5 0,-1 7 4 0,-8 14-1 0,2-5-5 0,-10 13-12 0,8 11-10 0,-6 13-13 0,-1 9-1 0,4 12 0 0,2 1 1 0,-6 9 0 0,6 3 1 0,1-4-5 0,-5-3-2 0,5 1 0 0,-3-9-2 0,-2 1-1 0,3-6-16 0,-4-2-102 0,1-2-79 0,-12-3 97 0</inkml:trace>
  <inkml:trace contextRef="#ctx0" brushRef="#br0" timeOffset="11016.19">19041 890 609 0,'-10'3'185'0,"2"3"163"0,5-3-126 0,3 1 8 0,8 5-75 0,-8 1-28 0,0 5-34 16,-6 12-22-16,-5 13-33 16,6 10-19-16,-8 15-13 31,1 9-5-31,-1 6-1 0,-3 7 2 0,5-3 0 31,2-10 2-31,4-19 0 16,3-9 0-16,2-18 2 0,4-6 0 15,8-11 2-15,2-8 5 16,13-3 1-16,8-1 3 0,6 1 3 16,2-3-4-16,12-5-2 15,-2 0-3-15,10-5-3 16,7 4-3-1,6-1 1-15,-1-1 0 0,-8 5 1 16,-15-4 1-16,-16 4 3 16,-11 0 2-16,-12-4 4 15,-7 1 8-15,-6-12-6 16,0-1 0-16,-1-14 5 0,1-8 3 16,1-19 3-16,4-8 0 15,1-13-9-15,4-6-12 0,7 7-2 31,2 5-2-31,-5 15 0 0,0 10 3 16,-9 17 6 0,-2 9 3-16,-9 11 3 0,-5 3-1 15,-3 9-4 1,-4-3-2-16,-10 7-5 0,-5 7 0 16,-29-3 1-1,-9 7-2-15,-25 2-3 16,-8-2-3-16,9 10-25 0,4 4-26 0,10 9-62 15,13 3-42-15,27 5-232 16,10 2 231-16</inkml:trace>
  <inkml:trace contextRef="#ctx0" brushRef="#br0" timeOffset="11948.07">19378 3147 698 0,'-1'-5'127'0,"-6"0"187"0,3 4-82 16,-1-1 17-16,-3 0-22 0,-5 2-65 0,2 5-29 0,-1 12-61 16,-1 13-27-16,0 19-37 15,-1 7-5-15,-2 21-1 0,-4 3 0 16,1 5 2-16,-2-7 1 16,7-14 0-1,8-12 0-15,3-14 2 0,3-11-2 0,6-14-3 16,0-2-2-16,12-11-3 31,4 3-2-31,20 5 2 16,11-4 0-16,22 7-4 15,6-1 1-15,9-7 2 0,-4-3 1 16,-13-3 9-16,-5-8 4 16,-18-2 4-16,-7-6 1 15,-16 0 0-15,-12 1 3 16,-5-9 5-16,-8 1-1 15,-2-8-3-15,0-7-9 0,-2-13-5 16,0-4-5-16,1-16-2 16,-1 0 2-16,5-1-3 15,1 4 3-15,7 12-1 16,1 7 0-16,1 20 1 16,-2 4-1-16,-11 18 9 15,0 4 4-15,-13 7 6 16,-1 6 2-16,-8 5 0 15,-6 1 0-15,-12 1 2 16,-7 3 0-16,-19 1-5 16,-10-2-9-16,-24-5-5 15,-1-3-3-15,7-2-63 16,4-6-35-16,38-2-131 16,12-7-317-16,31-12 338 15</inkml:trace>
  <inkml:trace contextRef="#ctx0" brushRef="#br0" timeOffset="12815.76">19279 1852 917 0,'8'5'71'0,"-7"6"32"15,2 4-6-15,-3 17-5 0,-3 6-40 0,0 14-39 0,-3 3-4 0,-1 5-3 0,-2-8 1 0,0-8 1 16,1-8 3-16,0-14 28 16,-3-9 17-16,6-13 41 15,-4-11 21 1,2-14 5-16,-1-10-12 0,5-15-36 16,2-7-23-1,5-14-30-15,6 5-6 16,9 3-7-16,4 6-3 0,6 19-1 15,5 10 0-15,3 15-2 16,-4 5-1-16,-3 16-2 16,-5 6 0-16,-8 4 0 15,-7 2 4-15,-10 4 4 16,-6-2 3-16,-10 0 1 16,-6 0 2-16,-3-5 0 15,-1-1-1-15,-1-5-3 16,1 0-3-16,10 2-9 15,5 9-5-15,9 5-3 16,4 14-1-16,12 6 4 0,7 2 2 16,7-2 3-16,10-4 1 15,3-15 0-15,0-7-5 0,3-14-100 16,-3-2-62-16,0-10 85 16</inkml:trace>
  <inkml:trace contextRef="#ctx0" brushRef="#br0" timeOffset="13234.17">19730 1915 1017 0,'-13'16'173'0,"-1"6"179"0,9 8-202 0,-2 6 18 0,-1 7-73 0,1 1-29 0,6-13-29 16,-1 1-10-16,15-16-5 15,-4-10 4-15,9-9 7 16,4-7 2-16,-5-7-5 0,5 0-4 16,-5-4-12-16,4 4-3 15,-5 6-9-15,1 1-5 16,2 18-6-16,-5 5 1 16,5 9 2-1,0 6 4-15,0-3 4 16,6-7 2-16,8-12 6 15,2-3 11-15,-5-14 21 16,0-5 21-16,-9-4 30 16,-9-7 0-16,-5-3-3 15,0-5-15-15,-7-12-22 16,-1 1-10-16,-9-10-21 0,4 2-9 16,1 10-26-16,4 8-16 15,7 14-66-15,-1 9-50 16,7 13-143-16,10 8-195 15,8 12 280-15</inkml:trace>
  <inkml:trace contextRef="#ctx0" brushRef="#br0" timeOffset="21293.48">16669 7105 470 0,'0'17'116'0,"2"-7"116"0,6-10-76 0,-2-10 19 0,7-13-20 0,1-3-4 16,5-11-21-16,1 3-14 0,12-7-35 0,1-1-19 16,7-2-32-16,4 0 1 0,-6 6 1 0,-5 8 2 0,-2 11 2 0,-12 9-12 15,-6 20-7-15,-12 13-5 0,-13 29-2 16,-7 16-2-16,-33 28-2 15,-11 9-2-15,-19 3-1 16,-5-5-1-16,14-18 0 16,12-12 1-16,29-32-1 15,7-13-2-15,25-28 0 16,10-14-3-16,19-27 1 0,11-16 0 16,26-25 2-1,13-9 5-15,11-12 18 0,-2-3 8 16,-10 16 10-16,-9 13-3 15,-28 31-14 1,-13 21-4-16,-20 35 3 16,-17 18 0-16,-20 37-1 0,-16 18-5 15,-23 25-13-15,-11 5-3 16,-20 10-1-16,6 0-1 16,6-9 1-16,19-9-1 15,30-37-2-15,13-17-3 0,23-42-4 16,10-18 1-1,27-42 2-15,12-20 2 16,29-30 3-16,11-6 1 0,10-5 7 16,-2-1 6-16,-18 19 5 15,-15 8 1-15,-24 37-5 16,-13 19-2-16,-23 46 0 16,-13 20-1-16,-19 40-1 15,-8 12-2-15,-19 16-4 16,-5 5-1-16,-13 4-1 15,1-4-1 1,20-22-1-16,15-18-4 0,31-50-6 16,17-22 1-16,37-49-1 15,9-22 2-15,22-29 5 16,1-2 2-16,-9 4 3 16,-6 6 1-16,-6 18 1 15,-7 8 1-15,-15 39-2 16,-3 22 2-16,-26 39 0 15,-11 23 1-15,-28 26 1 0,-6 16-2 16,-15 20-1-16,-1 0-1 16,1 3-1-16,7-12 0 15,14-33-2 1,15-25-6-16,18-40 0 16,8-20-1-16,24-34 2 15,3-19 3-15,10-22 2 16,4-9 4-16,8 0-3 15,1 17 1-15,-4 18 6 0,1 12-4 16,-23 33 9-16,-9 11 2 16,-23 30 1-16,-12 18 1 0,-24 28 0 0,-12 9-3 15,2 2-2-15,2-13-1 32,25-28-6-32,8-18-2 0,27-41 0 15,16-23 4-15,13-29 5 16,15-4 2-16,2 12-1 15,-5 18-6-15,-10 32-7 16,-19 24-4-16,-21 55-5 16,-20 23-2-16,-31 45-45 15,-7 9-37-15,-12 16-182 16,3 7 154-16</inkml:trace>
  <inkml:trace contextRef="#ctx0" brushRef="#br0" timeOffset="22364.81">18081 6072 1061 0,'0'-14'96'0,"-3"-4"67"16,0 9 12-16,3 3-23 0,0 6-14 0,3 12-31 0,2 14-8 0,0 24-19 0,-1 11-14 0,-4 21-24 0,-6 7-10 15,-6 4-21-15,-4-3-3 16,-3-7-3-16,-2-9-2 0,7-17-14 15,1-8-25-15,1-19-71 16,2-8-46-16,-1-22-112 16,3-11-19-1,-1-19-9-15,-2-9 33 16,0-16 137 0,0-4 74-16,-2-17 163 0,1-1 57 15,5 0 49-15,7 0-2 0,10 7-40 16,7 12-20-16,10 7-12 15,4 9-10-15,11 6-28 16,3 2-21-16,15 14-47 16,3 3-19-16,-1 10-15 15,-7 1-3-15,-14 6-1 16,-6 5 0-16,-12 3 1 16,-10 3 3-16,-11 4 4 15,-12 4 3-15,-7-1 5 16,-7-3 0-16,-9-5-1 15,3-4-2-15,-11-9-3 16,0-2-1-16,0 2-5 16,9-2-2-16,9 12-7 15,9 7-2-15,14 14-2 16,7 7 1-16,19 9 2 0,13 4 1 16,8-1 1-16,9 0 0 15,-3-3 1-15,-8-6-19 0,-3-2-80 16,-6-7-66-16,-1-2 79 31</inkml:trace>
  <inkml:trace contextRef="#ctx0" brushRef="#br0" timeOffset="23031.49">18681 5957 738 0,'-3'0'125'0,"0"0"117"15,-1 0-24-15,-2 0-26 0,1 0-23 0,1 1-36 0,-3 3-13 0,4 8-30 0,-5 9-24 0,2 10-31 0,-3 15-13 16,2 17-16-16,-1 8-1 0,8 5-1 15,3-4-1-15,12-17-1 16,5-9-1 0,5-28 1-16,2-7 3 0,3-19 18 15,3-13 6-15,-3-14 6 16,7-4 7-16,-7-15 10 16,-2 4 7-16,-9 1 8 15,-8 8-11 1,2 22-31-16,-7 16-17 15,2 28-24-15,3 18 0 16,-2 15 4-16,9 7 3 0,7-8 9 16,2-12 0-16,12-13 4 15,-1-16 10 1,0-21 24-16,-2-8 16 0,-9-20 19 16,0-6-11-16,-7-21-10 15,-2-8-3-15,-6-14-12 16,-4-2 4-16,-8-2-11 15,-6-1-10-15,-7 13-17 0,-1 8-10 16,-3 23-30-16,-2 15-26 16,5 13-115-1,-1 3-42-15,15 1 109 16</inkml:trace>
  <inkml:trace contextRef="#ctx0" brushRef="#br0" timeOffset="61463.85">19313 7179 841 0,'15'14'114'0,"-3"0"159"0,1 1-165 0,-2 4-17 0,-8-7 4 0,-6 4 11 0,-10-2 2 0,-10 2-9 15,-4 3-15-15,-11-2-38 16,-9 4-5-16,-20-7-18 15,-7 0-2-15,-28-4-3 16,-7 1 1-16,-19-10 10 16,0-1 3-16,-1-5 13 15,-11-2 0-15,-13-8-8 16,-2-4-5 0,7-11-11-16,14-7 1 0,7-19 0 15,11-13 0-15,2-16 7 16,16-7 0-16,30-5 0 15,13-3-1-15,22 6-14 16,6-4-8-16,18 2-8 16,6-7-2-16,17 2-8 15,8 0 0-15,14 10 4 16,8 4 1-16,16 10 7 16,11 3 4-16,22 7-7 15,7 4-3-15,2 8-3 16,2 6-4-16,2 10 6 15,12 3 0-15,32 7 2 16,3 2 0-16,8 2 0 16,6 2 1-16,1 0 2 15,-1 5 1-15,-6 3 1 16,-7 3 0-16,-4 7 0 0,-5 10 0 0,-7 10 0 16,-17 9 0-16,-10 16 0 15,-1 2 0-15,0 18-1 16,-2 6 1-1,-18 12 0-15,-13 4 0 0,-12 7 0 16,-10 6 2-16,-17 9 1 16,-19 5-3-16,-43 12-36 15,-22 7-12-15,-63 13-7 16,-37 0 4 0,-58 23 38-16,-40-1 6 0,-62 18-40 15,-40 12-65 1,-74 21 61-16</inkml:trace>
  <inkml:trace contextRef="#ctx0" brushRef="#br0" timeOffset="72342.91">20082 9384 868 0,'1'0'141'0,"1"0"121"0,3-3-13 0,-2 3-63 0,2-5-22 0,-5 3-42 0,1 2-16 0,-1 2-28 16,2 4-19-16,-2 8-20 0,0 12-10 0,1 18-17 0,-1 11 0 0,0 11-7 0,0 4-3 16,0 2 1-16,-1-7 0 15,-2-8-1 1,-1-1 1-16,-7-21-51 0,2 1-37 16,-4-20-111-16,5-7-84 15,-3-10 155-15</inkml:trace>
  <inkml:trace contextRef="#ctx0" brushRef="#br0" timeOffset="72675.36">19938 9436 1250 0,'-3'-8'141'0,"1"0"97"0,1-1-14 0,1 5-69 0,1 0-34 16,6 7-48 0,-1 0-12-16,15 6-23 0,4 1-3 0,13-1-6 0,4 6-5 0,18-3-1 0,5 2-4 0,1 4-10 0,-1-3-1 15,-23 4-2 1,-4 3 0-16,-19 4 1 16,-8 4 2-16,-11 6 3 15,-11 5 2-15,-6 16 4 0,-13-12-1 0,-11 3-4 16,-8-3-3-1,-16-15-12-15,10 8-14 16,-5-19-35-16,8-1-25 16,5-17-59-1,9-2-29-15,17-9-119 0,2-6-137 0,19-14 243 16</inkml:trace>
  <inkml:trace contextRef="#ctx0" brushRef="#br0" timeOffset="72913.36">20512 9505 1191 0,'21'-3'164'0,"-8"0"187"0,-1 1-125 16,-10 2-37-16,3 2-48 0,-2 9-68 0,1 3-25 0,6 11-31 0,-2 5-4 0,0 16-13 15,1 6 0-15,-4 5-2 0,1 3-14 16,-3-3-82-16,-3-7-54 16,2-4-251-1,-1-4 221-15</inkml:trace>
  <inkml:trace contextRef="#ctx0" brushRef="#br0" timeOffset="73243">20831 9425 1225 0,'8'-3'98'0,"5"3"57"0,-2 4-28 0,6 22-13 0,0 10-38 16,4 16-44-16,3 8-8 0,-4 6-15 0,2-1-3 0,2-2-2 0,-1-6 1 0,-4-15-9 15,3-9 32-15,-7-11 44 16,-3-11 25-16,-2-9 54 16,-9-10-16-16,1-19-6 15,0-9-7-15,4-32-18 0,-5-11-12 16,10-12-31-16,7 1-20 16,4 8-29-1,3 11-8-15,-3 17-11 0,-1 7-2 0,-1 17-12 16,-2 8-35-16,-3-3-129 31,6 23-74-31,-4 5 122 16</inkml:trace>
  <inkml:trace contextRef="#ctx0" brushRef="#br0" timeOffset="74408.89">20197 10835 739 0,'0'9'129'0,"-5"4"108"0,2-1-45 0,-3 7-65 0,-5 6-46 0,-2 12-53 0,-3 7-9 0,-6 8-12 16,-1 5-2 0,-1-2-2-16,3 0 0 0,1-11 0 15,3-6 2-15,1-13 2 16,6-4 1 0,1-12 21-16,2-7 16 0,6-13 28 15,1-10 10-15,8-20-2 16,4-8-7-16,4-20-8 15,6-8 6-15,-4-5 8 16,4 3-1-16,-5 13-11 16,7 9-13-16,-1 24-10 15,-2 6-8-15,-4 11-9 16,2 10-7-16,5 9-16 16,0 10-4-16,-4 17-2 15,-1 6-5-15,0 10 0 16,1 6 2-16,4 9 1 15,-7-1 4-15,-6 0 1 16,-1-3-2-16,-1-11-39 0,-2-7-55 16,-7-17-85-16,0-3-77 15,0-17 129-15</inkml:trace>
  <inkml:trace contextRef="#ctx0" brushRef="#br0" timeOffset="74602.99">20049 11011 952 0,'4'21'147'0,"4"-1"84"0,8-4-30 0,9-5-20 0,10-9-67 0,6-4-32 0,5-9-44 0,-5-2-16 0,-2-2-23 15,-3-1-67-15,-6-6-294 16,5-2 239-16</inkml:trace>
  <inkml:trace contextRef="#ctx0" brushRef="#br0" timeOffset="74794.25">20678 10787 1101 0,'-6'5'222'0,"-4"-3"195"0,2 12-197 0,4 3-29 0,2 12-106 0,2 12-39 0,0 1-30 15,0 7-3 1,5 3-10-16,1-2 5 16,-1-7-77-16,3-5-62 15,-3-14-339-15,2-10 272 16</inkml:trace>
  <inkml:trace contextRef="#ctx0" brushRef="#br0" timeOffset="75066.67">20544 10764 1277 0,'-22'-21'165'0,"8"7"164"0,11 6-93 0,6 6-60 0,13 2-38 0,17 12-58 16,4-8-5-16,16 12-13 0,5 5-9 0,22 7-17 15,-12 2-8-15,-8 3-10 0,-13 2-6 16,-28 3 0-1,-3 7 0-15,-28 4 1 0,-11 2-6 16,-19-1-9-16,-10-1-26 16,-7-10-46-1,1-2-22-15,9-18-76 16,3-7-46-16,20-12-259 16,10-16 276-16</inkml:trace>
  <inkml:trace contextRef="#ctx0" brushRef="#br0" timeOffset="75253.58">21125 10694 1282 0,'28'22'183'0,"-8"8"137"0,-4 16-59 0,-8 16-99 0,-8 8-53 0,-1 12-62 0,-7 0-16 0,3-12-16 15,2-7-13-15,3-17-74 16,0-13-51-16,6-13-234 15,-4-12 198-15</inkml:trace>
  <inkml:trace contextRef="#ctx0" brushRef="#br0" timeOffset="75514.53">21084 10775 1154 0,'-8'-15'155'0,"8"6"185"0,9 7-124 0,7 7-26 0,9 5-24 0,11 9-55 16,-1-2-14-16,12 10-23 16,13 6-10-16,5 5-11 15,3 7-8-15,-11 3-14 16,-16 1-9-16,-19 4-4 16,-21-1 1-16,-26 8 2 15,-13-5-2-15,-25-4-2 0,-5-2-15 0,-3-11-29 16,-4-1-25-1,-3-7-100-15,-5-4-75 0,-39-11 121 16</inkml:trace>
  <inkml:trace contextRef="#ctx0" brushRef="#br0" timeOffset="81630.1">22096 7841 763 0,'-1'-3'127'0,"-4"-3"48"0,0 4-18 0,-3-4 1 0,-6 4-65 0,-2 2-12 0,-9 2-10 16,-3 4-13-16,-8-1-20 0,-2 3-10 0,1 5-18 15,4-1-2-15,8 2-2 0,5 2 2 16,10 3 16-16,7-2 10 15,3 1 11 1,11 1 4-16,6-4-8 0,13 6-5 0,11-2-4 16,-3 3 0-1,-2-3-11-15,-6 3-4 0,-15 2-6 32,-6 2-3-32,-20 1 2 15,-9 3-1-15,-15 0 1 0,-3-3-4 16,-6-3-53-1,3-9-45-15,11-8-115 0,3-9-79 16,8-10 154-16</inkml:trace>
  <inkml:trace contextRef="#ctx0" brushRef="#br0" timeOffset="81955.49">22011 7556 1228 0,'24'-19'124'0,"-4"5"98"0,-2 1-21 0,-12 7-38 0,0 4-24 15,4 10-48-15,-5 6-16 0,2 13-22 0,-2 13-5 0,-3 13-17 0,-2 4-3 0,-2 8-16 0,-3-1-8 16,-1-1 5-16,5 1-7 0,1-6 5 0,4-6-1 0,7-6-5 0,2-9 1 0,4-10-2 16,-1-8 0-16,3-9-2 15,5-2-5-15,1-16-23 0,-1-5-20 16,4-4-72-16,3-9-52 16,-12 1-128-16,5-2-186 15,-10-4 284-15</inkml:trace>
  <inkml:trace contextRef="#ctx0" brushRef="#br0" timeOffset="82121.53">22077 7879 1098 0,'-12'-4'189'16,"2"5"117"-16,10-4-94 0,5 1-33 0,11-1-70 0,8-8-23 0,10 5-18 0,10 4-10 15,5-2-34-15,-6 0-12 0,3 4-73 0,-12-9-116 0,14 4 106 16</inkml:trace>
  <inkml:trace contextRef="#ctx0" brushRef="#br0" timeOffset="83032.84">23726 7725 1112 0,'5'-3'127'0,"4"3"106"0,2 4-30 0,-8 9-37 0,1 4-34 0,2 18-53 0,-8 4-22 0,2 17-25 0,0 2-15 0,-12-4-13 15,7 1-3-15,0-6-28 16,-1-1-40-16,4-5-107 16,-2-2-130-16,4-5 164 15</inkml:trace>
  <inkml:trace contextRef="#ctx0" brushRef="#br0" timeOffset="83419.32">23657 7843 1303 0,'15'-33'126'0,"-2"3"92"0,1 3-21 0,5 11-45 16,6 4-34-16,8 5-47 0,2 7-21 16,0 2-14-16,1 11-7 15,-4 2-13-15,-2 4-3 16,-13 18-11-16,-6-12-1 0,-12 6 2 15,-11 2 3-15,-13-6-2 16,-3-2 5-16,-8-12-1 16,-4-2-1-16,7-14 4 15,5-5-4-15,1-11-3 16,14 11 0-16,13 8-5 0,0 2-2 31,21 28 1-31,-13-3 0 16,9 14 2-16,5 8 2 0,5-1 0 15,4 6-1-15,-4-8-2 16,5-5-14-16,-2-5-87 16,-2-4-80-16,2-9 93 15</inkml:trace>
  <inkml:trace contextRef="#ctx0" brushRef="#br0" timeOffset="83851.92">24280 7843 1428 0,'-10'-6'143'0,"6"6"114"0,0 8-107 0,4 10-33 0,0 14-40 0,0 9-37 0,-3 5-8 0,8-1-21 16,9 0-4-16,10-11-4 31,6-1 1-31,-2-9 1 0,5-8 1 15,-4-8 6 1,-4-8 2-16,-6-10 28 0,-8-4 12 0,-5-10 0 16,1 1 1-16,-1 1-33 31,5 3-12-31,-3 16-13 0,3 6-4 16,1 13-1-16,3 7 0 15,5 4 7-15,-2-3 3 0,10-9 3 16,5-4 13-16,3-11 29 15,-3-1 22-15,-3-12 32 16,-7-7-1 0,-8-9-2-16,-2-1-13 15,-8-12-30-15,-5-4-10 0,-2-11-27 16,-9-3-12-16,-2-1-11 0,-4 7-13 0,0 15-47 16,3 4-35-16,6 13-112 31,1 5-40-31,14-7 132 15</inkml:trace>
  <inkml:trace contextRef="#ctx0" brushRef="#br0" timeOffset="86046.61">22005 9428 955 0,'0'6'184'0,"-5"2"106"0,0-3-69 0,-4 1-32 0,6-4-74 0,-5-5-24 0,5-4-9 16,1-5-6-16,2-9-18 31,5 4-1-31,8-7-13 0,5 0-8 15,6-1-8-15,4-3-12 16,9-1-5-16,-3-4-3 0,9 5-1 16,-8 3 3-1,-12 11 6-15,-4 2 2 16,-15 12 6-16,-3 4-1 16,-4 5-6-16,-8 4 0 0,1 6-13 15,4 6-3-15,5 8-2 16,2 10-3-16,-1 7 1 15,3 2 0-15,5 8 1 16,-5-3 2-16,4 1-1 16,1-3-1-16,-8-7-13 15,1-7-22-15,-4-13-87 16,1-4-69-16,2-15 98 16</inkml:trace>
  <inkml:trace contextRef="#ctx0" brushRef="#br0" timeOffset="86283.97">21962 9885 1232 0,'-12'18'126'0,"4"-12"72"0,-2 2 14 0,12-5-42 0,9-9-28 16,14 20-39-16,11-16-5 15,15-3-42-15,12 7-18 16,14-16-25-16,1 3-27 0,-6 3-130 16,-1-5 102-1</inkml:trace>
  <inkml:trace contextRef="#ctx0" brushRef="#br0" timeOffset="92367.61">23950 9355 217 0,'-5'0'60'0,"-6"2"58"0,3-1 5 0,4 6 4 0,0-2 14 15,3-2-6-15,-2 0-11 0,3-3-2 0,0 0-11 0,-2 0-2 0,-3-8-8 16,7 0-4-16,1 0 4 16,3-6 0-16,1 1-6 15,2-2-4-15,1 0-15 16,1 0-13-16,1 2-15 16,3 0-10-16,4 2-19 15,4 7-2-15,4-1-8 16,5 6-4-16,-2 7-2 0,-4 5 0 15,-2 3-1 1,-10 6 3-16,-14 0 3 16,0 0 2-16,-16 5 0 15,-4-2-2-15,-2 7-4 16,-3-4-2-16,-5 8-3 16,-2 2-3-16,-3 0-3 15,2 3-3-15,3-2-1 16,-4-1 0-16,4-2 5 15,4-6 3-15,6-6 3 16,6 0 3-16,7-15-1 0,7-7-2 0,0 4-2 31,11-6-1-31,8-5 5 16,10-1 1-16,9 0 2 0,6-4 1 0,8 4-6 16,1-3 0-16,1 1 0 15,-2 1 0-15,-6-1-50 16,-4 7-52-1,-12-2-180-15,0 3 155 0</inkml:trace>
  <inkml:trace contextRef="#ctx0" brushRef="#br0" timeOffset="92717.02">24613 9127 825 0,'0'0'219'0,"0"-3"190"0,-2-4-129 0,0 7-19 0,2 0-94 0,-3 10-37 0,2 9-56 0,1 7-24 0,0 23-25 31,1 8-13-31,4 9-10 0,-2 1-1 16,2-1 0-16,1-3-23 0,-1-2-120 15,3 1-84 1,-5-9 105-16</inkml:trace>
  <inkml:trace contextRef="#ctx0" brushRef="#br0" timeOffset="96233.76">22213 10773 912 0,'0'0'124'0,"-3"2"71"0,-3 2-30 0,2-2-10 0,-5-2-37 0,6 0-13 0,4-6-11 15,4-5-1-15,11-4-9 16,0 0-7-16,-2-3-11 0,16 6-10 15,3 2-13-15,-1 2-8 16,5 7-16 0,-5 6-4-16,-4 7-14 0,-2 4 1 15,-9 9-1-15,-4-4 0 0,-9 9 9 16,-7 0 0-16,-5 11 0 16,-9 3-1-16,-4 3-5 15,-1 2-3-15,-12 3-5 16,-3-2-4-16,-10 1 0 15,-7-5 0-15,9-7 6 16,5-9 2-16,18-5 1 16,13-3-1-16,13-6 0 15,17 0 2 1,20-8 0-16,11-2 2 0,11-3 0 16,3-1-2-16,-6-2-2 15,-3-5 1-15,0 5-112 16,1-6-107-16,-6-4 123 15</inkml:trace>
  <inkml:trace contextRef="#ctx0" brushRef="#br0" timeOffset="102579.89">24613 10768 432 0,'0'-6'113'0,"0"-5"82"0,1 0-91 0,2-10-2 0,2 7-14 0,0 5 11 0,-4-1 23 0,1 10 2 0,-2 0 5 0,0 0 9 0,-3 5 17 0,-5 3-3 0,0 1-20 0,-1 6-18 0,-4-7-32 16,-3-2-14-16,-3 2-20 0,-3-5-6 16,-6 0-17-16,7 6-4 15,-4 6-12-15,1 5 0 16,-1 10 0-16,-3 3 3 15,-9 10-1-15,9 9-8 16,3 11-7-16,7 8-4 0,15-2-3 16,3 5 5-16,13-9 1 15,9-7-2-15,8-10 2 16,5-9 1-16,4-12 4 0,-3-7 1 16,2-13 7-1,-5-7 3-15,-3-7 6 16,-3-8 2-16,-11-7 5 15,-5-5 4-15,-8 0 5 16,-8-5 3-16,-12-1 5 16,-2 0-4-16,-9 6-18 15,-7 4-8-15,-3 18-16 16,0 5-7-16,0 8-5 16,5 8-24-16,0 4-74 15,5 5-64-15,3 10 89 0</inkml:trace>
  <inkml:trace contextRef="#ctx0" brushRef="#br0" timeOffset="129314.92">23726 12970 371 0,'19'-5'123'0,"1"0"144"0,-5-1-19 0,-6 6-36 0,1 2-21 15,-7 4-3-15,1-1-17 0,1 4-30 16,-5-3 3-16,5 2-37 0,-5-1-13 0,-2 1-5 0,-4-4-4 0,6 1-13 16,0-5 9-16,0 0-11 0,-3 0-6 15,-13-2-8-15,-6 2-14 16,-27 0-10-16,-14 0-7 16,-27 2-12-16,-5 1-3 15,-7 2-5-15,9 0-3 16,16-1-2-16,9 4-1 15,16-5-2-15,7 7-1 0,9-4-1 16,6 5-2-16,10 0-3 16,7 0-1-16,8 2-9 0,5-5-25 15,-4 1-89-15,2-1-57 16,4-2-245-16,-7 1 241 16</inkml:trace>
  <inkml:trace contextRef="#ctx0" brushRef="#br0" timeOffset="129652.02">22959 12834 854 0,'5'-1'187'0,"-2"-2"153"0,-9 1-119 0,4 8-15 0,-18 1-71 16,1 5-26-16,-6 6-32 0,-5-4-11 0,0 6-22 0,0 4-4 0,4 7-15 0,4-1 0 0,5 7-9 16,8 4-8-16,9-5 3 0,7 3-10 15,12-2-1-15,11-6 1 16,16-2 1-16,8-7 3 15,7-8-3 1,1-6-8-16,-13-7-96 16,-4-2-83-16,-2-12 98 15</inkml:trace>
  <inkml:trace contextRef="#ctx0" brushRef="#br0" timeOffset="130434.9">21707 12699 1270 0,'-3'-5'129'0,"-2"-6"93"0,-8 1-34 0,-9-1-53 0,3 3-34 0,-25 1-41 0,-5 2-18 0,-3 5-7 15,-3 1-6-15,15 14-16 16,6 2-1-16,18 5-10 15,3 2-3-15,15-1-2 16,9 3 5-16,13-6 9 0,2 4 2 16,6 4 2-16,9-4-3 15,0 1 0-15,3-3 1 16,-4-5 0-16,-4 2 1 16,-12-1-1-16,-9 2 1 0,-15 1 8 15,-6 1 6-15,-18 1 1 16,-2 1-2-16,-23-2-10 15,-3 0-8 1,-10-3-22-16,-1-3-21 0,8-7-42 16,4-1-25-1,13-11-62-15,2-9-28 16,22-14-145-16,0-8-152 0,14-11 281 16</inkml:trace>
  <inkml:trace contextRef="#ctx0" brushRef="#br0" timeOffset="130665.7">21412 12364 1122 0,'8'-22'177'0,"4"2"162"0,-4 10-134 0,0 7-18 0,5 8-57 0,1 14-34 0,6 14-25 0,4 13-6 15,-7 18-16-15,4 14-9 16,-9 10-17-16,-5 3-10 0,-6-1-8 15,-1-1 1 1,-6-9-5 0,-5-4-21-16,9-12-65 15,-5-2-59-15,7-21-204 16,7-5 197-16</inkml:trace>
  <inkml:trace contextRef="#ctx0" brushRef="#br0" timeOffset="130901.58">21858 12615 1541 0,'5'3'174'0,"-5"7"81"15,5 10-71-15,-4 10-23 0,5 14-85 0,1 5-26 0,4 13-28 0,0-2-10 0,-5 4-10 16,4 4-16-16,-1-8-93 16,-3-2-75-16,4-7 90 15</inkml:trace>
  <inkml:trace contextRef="#ctx0" brushRef="#br0" timeOffset="131756.32">23262 14246 1170 0,'7'0'122'0,"2"0"103"0,0 0-52 0,9 0-23 0,4 0-33 0,16 0-47 0,4-5-15 0,18 5-24 0,7-8-9 16,0 6-11-1,1-1-2-15,-17 0-13 16,-13-2-29-16,-16-4-107 0,-18-5-95 15,-4 4 117-15</inkml:trace>
  <inkml:trace contextRef="#ctx0" brushRef="#br0" timeOffset="132002.09">23242 13943 1279 0,'-15'0'133'0,"3"3"119"0,-1 7-72 0,-1 4-50 0,0 5-40 32,-10 0-57-32,-3 4-17 15,-7 12-12-15,-3 1-3 0,7 10-3 16,13 1-3-16,9-3-5 16,8-4-2-16,29-2-4 15,-3-7-1-15,20-10 0 0,9-2-13 16,13-13-113-1,11 0-123-15,6-4 144 16</inkml:trace>
  <inkml:trace contextRef="#ctx0" brushRef="#br0" timeOffset="132191.84">24404 14378 1056 0,'4'0'135'0,"0"-3"256"0,-2-6-437 0,-2-4-119 0,0-1 100 0</inkml:trace>
  <inkml:trace contextRef="#ctx0" brushRef="#br0" timeOffset="132335.41">24742 14336 1239 0,'-3'12'147'0,"-5"-4"131"0,2-3-194 0,-4-5-46 0,2-11-254 0,8-3 147 0</inkml:trace>
  <inkml:trace contextRef="#ctx0" brushRef="#br0" timeOffset="132463.48">25162 14298 1595 0,'-4'14'105'0,"-5"-3"50"0,-8-6-93 0,-5-7-137 0,-4-1-166 0,-8 1 126 0</inkml:trace>
  <inkml:trace contextRef="#ctx0" brushRef="#br0" timeOffset="133084.73">23832 15414 978 0,'-5'3'34'0,"-3"1"10"0,3-4 0 0,-4-2 23 15,3-1 20-15,-1 1 38 0,-4 2 21 0,-1 0 29 0,5 5 5 16,-15 0-19-16,-6-4-16 0,-16-1-40 16,-13-9-23-16,-14-1-35 15,-2-1-21 1,-9-1-40-16,5-2-30 16,3 7-60-16,8-1-57 0,9 4-127 15,3 2-216-15,5-3 291 16</inkml:trace>
  <inkml:trace contextRef="#ctx0" brushRef="#br0" timeOffset="133300.01">23190 15184 1240 0,'8'-2'210'0,"-5"2"235"0,-10 2-246 0,-5 9-6 0,-6 10-77 0,-4 4-27 0,-3 14-55 0,0 4-16 0,7 9-15 15,4 0-10 1,16-2-7-16,10 2-2 0,12-15-9 16,6-4-27-1,16-10-91-15,9-5-69 0,13-13 104 16</inkml:trace>
  <inkml:trace contextRef="#ctx0" brushRef="#br0" timeOffset="134045.78">24049 16465 295 0,'5'-7'90'0,"3"4"120"16,-3-2-15-16,-1 2-2 0,0 2-9 0,-4 1-26 15,0 4-14-15,0 0-22 0,0 2-13 0,0 2-28 16,-2 3-10-16,-1-5-4 16,-5 0 6-16,-1-1 14 15,-4 3 1-15,-12 0-12 16,-5 3-15-16,-16-3-25 0,-3 1-12 15,-9-6-24-15,-7 1-6 16,-9-3-30-16,0 5-22 16,0-4-68-16,9 3-41 0,14-2-256 15,9-6 249-15</inkml:trace>
  <inkml:trace contextRef="#ctx0" brushRef="#br0" timeOffset="134261.88">23420 16225 1546 0,'-6'0'132'0,"-2"-3"89"0,-3 7-37 0,-5 9-53 0,-6 9-38 0,-5 11-60 0,2 0-19 0,1 8-22 15,5 5-10-15,14 3-23 16,12-2-12-16,20-1-30 15,12-8-19-15,15-11-42 16,12-10-27-16,18-9-142 16,-2-8 177-16</inkml:trace>
  <inkml:trace contextRef="#ctx0" brushRef="#br0" timeOffset="135109.42">21817 16299 505 0,'0'-5'143'0,"0"4"119"0,2-1-60 0,-4-3-19 0,2 5-16 16,0 0-2-16,0 2-6 16,0-2-9-16,0 0-22 15,-8 2-14-15,-4-6-23 16,-6-2-12-16,-7 3-21 0,-3 0-11 15,-15 1-29-15,-1 5-10 16,-11 8-9 0,4 8-5-16,1 8 0 15,10 1-1-15,15-1-6 16,12 0-3-16,13 3-1 16,10 3 2-16,12-1 4 15,11 1 4-15,19-3 5 16,2 3 2-16,-1-6 8 0,1-2 1 0,-21-5 4 15,-8 1 1 1,-12 1 4-16,-7-5 4 16,-12 1 2-16,-5-4-1 15,-10-3-8-15,-12-3-9 16,-6-3-29-16,-8-1-22 0,-9-12-52 16,4 4-23-16,2-14-61 15,1 3-48 1,13-3-273-16,6-9 293 0</inkml:trace>
  <inkml:trace contextRef="#ctx0" brushRef="#br0" timeOffset="135365.38">21549 15954 1440 0,'3'-8'140'0,"7"3"143"0,-4 3-70 0,-3 7-46 0,8 9-35 0,-3 12-57 16,5 8-9-16,9 18-9 0,-11 2 1 15,1 18-24-15,-1 9-14 16,-11 15-8-16,2 10-9 16,-12 4-27-16,7 5-17 15,-6-9-45-15,3-11-17 16,-1-21-47-16,15-18-39 15,-5-19-153-15,0-15 187 0</inkml:trace>
  <inkml:trace contextRef="#ctx0" brushRef="#br0" timeOffset="135671.44">22115 16190 1433 0,'-1'0'91'0,"-1"0"10"0,-1 8 159 0,-3 3-39 0,1 6 15 0,3 9-49 0,1 7-75 0,1 8-31 0,5 20-45 0,-1 4-9 0,4 14-30 0,0 0-24 0,-3-2-86 0,4-9-74 16,-6-8 97-1</inkml:trace>
  <inkml:trace contextRef="#ctx0" brushRef="#br0" timeOffset="158805.48">19082 12569 121 0,'-2'7'61'0,"-6"-3"24"0,-1 1-12 16,2 1-17-16,-2-2-40 0,7 2 6 0,-1-5 54 16,3-1 40-16,0 0 86 0,0 2 19 0,-1-2-10 0,-7 2-23 0,3 1-69 0,-1-2-23 0,4-1-27 15,-7 3-6-15,2-9 3 0,7 0-6 0,0-11 5 0,13 2 2 16,15 0 13 0,-2-6 10-1,11 4-14-15,-10-4-10 0,-3 9-34 31,1 7-14-31,-3 10-13 0,-4 6-2 0,-6 9 1 16,-9 5 0 0,-4 8 3-16,-9 8 0 15,-7 2-3-15,1 6-2 16,-9-2-2-16,-2 4 0 16,2-9 0-16,-2-1 0 0,3-11 1 15,5-3 1-15,7-6-2 16,7-9-2-16,15 4-2 15,-1-5 0-15,16-2 1 0,1-7 1 16,8-2 2-16,6-8 3 16,-1-3-14-16,2-2-43 15,0-1-115 1,-1-1-100-16,-10-1 131 16</inkml:trace>
  <inkml:trace contextRef="#ctx0" brushRef="#br0" timeOffset="159138.95">19448 12607 700 0,'7'-3'166'0,"1"3"194"0,-3-2-97 0,3 1-59 0,-3 1-44 0,6-3-52 15,1 1-15-15,6 2-17 0,5 0-4 0,7-3-22 0,5 1-9 16,3-7-11-16,-3-5 1 0,3 1-5 16,-4 1-3-1,-4 2-8-15,0 7-7 0,-9 11-3 16,-7 4 0-16,-13 9 3 16,-4 9 0-1,-12 11 1-15,-4 0-1 0,0 14-3 16,-2 3-1-16,1-1-8 15,1 2-33 1,8-7-111-16,-8-2-96 0,17-7 119 16</inkml:trace>
  <inkml:trace contextRef="#ctx0" brushRef="#br0" timeOffset="160505.99">19471 16695 891 0,'11'-11'160'16,"0"1"165"-16,-6 1-40 0,3 7-72 0,-8 2-24 0,-2 14-62 0,-2 7-14 0,-6 14-37 0,-1 6-23 15,-1 11-24-15,0-2-18 0,0 5-11 16,1-3 0-16,1-3-21 15,2-1-32-15,7-15-120 16,-2-2-88-16,9-18 132 16</inkml:trace>
  <inkml:trace contextRef="#ctx0" brushRef="#br0" timeOffset="160805.93">19762 16707 823 0,'14'-11'200'0,"-3"10"227"0,-3 1-153 0,-10 9-109 16,-3 10-51-16,-7 6-69 0,-9 7-22 0,9 6-15 0,-3-3-5 0,11-4-2 0,4 1-1 15,9-13 2-15,7-2 5 0,11-9 11 0,7-2 13 0,1-4 10 0,3 4 9 16,-2-1 1-16,-7 1-9 0,-9 2-5 0,-4 3-9 16,-14 3-7-16,-9 5-4 15,-9 13-35-15,-4 5-45 16,-5 3-133-16,-2-1-134 0,2-9 176 16</inkml:trace>
  <inkml:trace contextRef="#ctx0" brushRef="#br0" timeOffset="161016.01">19933 16567 1898 0,'10'5'138'0,"-1"7"74"0,2 3-46 16,4-1-83-16,4-2-28 0,12-7-47 0,10-8-8 0,13-6-30 0,20-4-70 0,5-11 62 16</inkml:trace>
  <inkml:trace contextRef="#ctx0" brushRef="#br0" timeOffset="167918.43">21186 13533 571 0,'0'-2'100'0,"2"1"109"0,-2-1-13 0,0 2-16 0,0-1-6 0,0 1-12 16,0 0-13-16,1 4-31 0,-7-10-15 0,6 6-41 0,0 2-13 0,-11-1-11 0,12 1-9 0,-1 10-12 15,-7-7-4-15,0 3-12 16,-4 3 1-16,0 2-2 16,2 6-1-16,1 1 0 15,2-1-2-15,2 0 5 16,4-2-1-16,10-1 4 15,-4 0 2 1,7-8 5-16,1 1 0 0,5-1 5 16,-2-3 3-16,7-1 6 15,3 3 9-15,3-1 7 16,3 4 0-16,-5 1-4 16,-4 1-6-1,-11 4-11-15,-12 0-5 0,-10 3-5 16,-9-4-4-16,-7 8-8 15,-3-3-19-15,-7 8-34 16,3 1-19-16,-2-2-48 16,7-2-14-16,2-9-48 15,-1-5-31-15,11-13-151 16,-3-7 202-16</inkml:trace>
  <inkml:trace contextRef="#ctx0" brushRef="#br0" timeOffset="168151.54">21115 13637 608 0,'3'-6'172'0,"0"-5"218"0,-1 6-113 0,1-1-53 0,7 2-36 0,-1-2-61 0,5-2-22 16,4-1-36-16,2-2-16 0,7 0-27 0,1 3-7 15,5 0-11-15,1 2-6 16,-1-4-55-16,-2 2-54 31,-5 4-223-31,2 2 188 0</inkml:trace>
  <inkml:trace contextRef="#ctx0" brushRef="#br0" timeOffset="168716.58">21645 13609 1169 0,'-8'1'141'0,"-6"7"95"0,1 5-36 0,-4 6-94 0,-3 6-38 0,7 11-45 0,0 4-10 0,13 1-9 16,2-4-3-16,17-5-1 0,-2-12 0 15,8-4 3-15,4-10 11 16,-4-7 30-1,-1-7 12-15,-8-8 23 16,-5-3 6-16,0-11-19 16,-2-1-2-16,-4-7-25 0,-2 0-14 15,-6 3-12 1,-7 4-9-16,-1 6-5 16,-4 6-16-16,-3 12-73 15,-4 6-41-15,-3 7-178 16,11 5 166-16</inkml:trace>
  <inkml:trace contextRef="#ctx0" brushRef="#br0" timeOffset="169103.02">21910 13448 1327 0,'19'-10'131'16,"-6"10"78"-16,-5 0 1 0,-4 14-57 0,-2 4-28 0,-2 13-48 0,-8 7-19 0,3 2-32 0,-6 2-13 0,-1-4-9 15,-1-3-3-15,4-4 1 16,2-4 0-16,7-8-2 16,2-6-2-16,7-9-1 15,4 3-4-15,4-12-1 16,5-1-2-16,-3-5-8 15,3-4 0-15,-3-4 1 16,2 2 3-16,-9 1 9 0,1 4 5 16,-5 1 4-16,-3 4 1 15,-4 11 17-15,-1 3 9 16,0 14 14-16,-1 9 1 16,-2 9-16-16,-2 7-11 15,2 6-16-15,1 2 0 16,-1-2-76-16,-2-3-71 0,5-10 82 31</inkml:trace>
  <inkml:trace contextRef="#ctx0" brushRef="#br0" timeOffset="170616.61">21188 17250 359 0,'0'0'89'0,"-3"2"109"0,1 1-6 0,-1-3-17 0,3 4-15 0,0-7-42 16,0 2-10-16,3-4-2 15,0 2 5-15,-1-5 16 0,2 3-3 0,4-3-20 32,0 4-14-32,-2-3-23 15,6 2-8-15,2 2-3 16,3-5-1-16,11 5-9 16,2-1-7-16,0-3-8 15,7 4-1-15,-7-3-3 16,0 3 9-16,-5 3 0 15,-9 1-1-15,-4 4-7 16,-5 3-4-16,-7 6-7 16,-2 5-5-16,-3 9-1 0,-4 2-6 15,4 16-4 1,-6 1-1-16,3 10 0 0,0 0-4 0,2-7-8 16,3-4-11-16,4-11-51 15,3-10-26-15,2-6-81 16,-1-10-64-16,4-9-252 15,12-4 283-15</inkml:trace>
  <inkml:trace contextRef="#ctx0" brushRef="#br0" timeOffset="170950.54">21778 17334 957 0,'4'-2'157'0,"0"2"165"16,-4 5-42-16,-7 4-65 0,4 7-31 0,-8 1-74 0,0 8-36 0,5 7-47 16,-2 1-13-16,6 7-13 15,2-10-1-15,5-1-3 0,4-10-1 16,4-11 0-16,11-1 4 16,-7-14 16-16,8-4 11 15,-1-11 23 1,-7-1 0-16,1-7 22 15,-4 4 5-15,-14 1-10 0,-5-2 0 0,-7 4-36 32,-6-4-13-32,1 8-10 0,-5 0-6 15,-2 10-12-15,7 4-21 16,-4 6-69-16,2 3-45 16,11 2-179-16,8-3 181 0</inkml:trace>
  <inkml:trace contextRef="#ctx0" brushRef="#br0" timeOffset="171416.35">22060 17114 1055 0,'0'0'170'0,"-5"-1"146"0,-3-1-117 0,5 1-1 0,3-1-60 0,2-7-21 0,7-3-29 0,1 1-8 0,10-1-5 31,2 4-13-31,8 2-18 16,7 6-13-16,-4-2-17 16,1 4-3-16,-10 4-8 0,-10-4-1 15,-10 9-1-15,-8 1-1 16,-10 2 1-16,-3 8-1 15,-8-1-2-15,-1 4 0 16,7-1 0-16,7-1-1 16,13-2 0-16,6-2 0 0,10-3 0 15,5-1 1-15,3-3 2 16,2-1 2 0,0-2 0-16,0-1 1 0,-5 1 3 15,-8 1 1-15,-11 1 5 16,-4 1 2-1,-12 4 4-15,-4 2-6 16,-16 1-1-16,-5 4-3 16,-11-4-14-16,0 3-14 15,2-16-69-15,-6 4-66 0,5-20 81 16</inkml:trace>
  <inkml:trace contextRef="#ctx0" brushRef="#br0" timeOffset="174182.12">23638 18385 420 0,'1'0'126'0,"1"-1"113"0,1 1-68 0,2 5-12 15,-5-2-13-15,-5 1-3 0,2 7 9 0,3 0-2 0,-2 1-13 16,1-6-8-16,2 0-23 16,12 5 0-16,4-8-3 15,18 8 1-15,3-3-5 0,0-5-8 0,14 2-28 16,-2-3-17-1,4-4-19-15,1 2-11 16,-1-3-13-16,-9 1-2 16,-8-1-27-16,-10 2-33 0,-16 1-93 31,-10 1-77-31,-13 4 120 16</inkml:trace>
  <inkml:trace contextRef="#ctx0" brushRef="#br0" timeOffset="174498.87">23699 18242 1757 0,'3'-11'142'0,"8"8"76"0,-9 0-33 0,-4 3-78 0,2 11-35 0,-14-8-45 15,-5 8-13-15,-12 3-12 16,-6 5 1-16,-2 11-1 16,-5-2 0-16,11 13-3 15,0 0-2-15,15 3-4 16,7 2-2-16,11-6-1 16,13 1-1-16,15-13-1 15,13-3 0-15,13-9-39 16,4-7-32-16,12-5-63 15,-14-4-94-15,8-8 140 16</inkml:trace>
  <inkml:trace contextRef="#ctx0" brushRef="#br0" timeOffset="174982.04">24691 18072 1290 0,'4'-15'164'0,"-3"0"163"0,-6-1-83 0,-15 8-40 0,-7 2-32 0,-8 6-57 0,-6 8-17 0,-3 9-33 16,-1 5-16-1,4 6-25-15,4 5-10 0,17-3-11 16,9 0-3 0,11 0-3-16,4-3-1 0,18-2 0 15,4-4 2-15,12 1 3 16,4 0 3-1,4-3 4-15,-3 5 1 0,1-4 0 16,-10-3-1-16,-4 4 2 0,-11-5 8 16,-16 3-2-1,-7 1 0-15,-18-2-1 16,-7 4-9-16,-2 0-6 16,-15-7-17-16,3 1-63 15,-12-6-38-15,-2-6-91 16,12 0-52-16,-7-12-107 15,17-5-167-15,5-11 310 16</inkml:trace>
  <inkml:trace contextRef="#ctx0" brushRef="#br0" timeOffset="175265.06">24520 17665 1433 0,'14'-21'170'0,"-3"10"136"0,-5-1-29 0,0 12-64 0,-6 0-27 0,0 7-54 0,5 19-24 0,-5 11-40 16,-1 12-16-16,-3 18-21 15,-2 5-14 1,6 18-12-16,0 5-5 16,2 1 1-16,-1-2-2 15,-1-7-25-15,3-2-24 16,-1-10-58-16,0-6-27 15,-2-17-61-15,3-13-31 16,1-15-122-16,1-10-161 0,6-17 294 16</inkml:trace>
  <inkml:trace contextRef="#ctx0" brushRef="#br0" timeOffset="175527.94">24950 17941 1159 0,'7'0'212'0,"-6"1"254"0,-2 4-125 0,-6 12-59 0,-4 2-44 0,3 16-86 0,-1 4-39 0,1 18-57 0,0 9-20 16,2 8-27-16,3 1-4 15,-1-6-5-15,0-4-17 16,4-9-62-16,8-4-55 16,-4-9-88-16,12-2 105 15</inkml:trace>
  <inkml:trace contextRef="#ctx0" brushRef="#br0" timeOffset="-212632.75">17146 8576 496 0,'0'8'143'15,"0"-6"95"-15,-5-1-13 0,0 2-15 0,2-3-42 0,0 5-16 0,6 5-13 0,-3-7-10 0,3 2-12 16,-3-5-11-16,0 0-18 0,-7-2-7 16,-9-6-12-16,0 5-12 15,-8-7-14-15,-4 7-6 0,-10 0-18 16,-11-3-2-16,-17 3-9 15,-2 3-4 1,-8-2-1-16,10 1-2 16,12 1 0-16,7 0-1 15,17 0 0-15,8 3-1 0,9-2 0 32,4 1 0-32,9-1 1 15,0 1 2-15,0 6 6 16,2-3 4-16,1 4 11 0,-3 5 2 15,0-1 0-15,0 6-2 16,0 3-9-16,0-3-3 16,0 6-4-16,1 0-2 15,1 2-3-15,3 3 0 16,4 11-3-16,-4 5-2 0,3 15 0 16,-4 6 0-16,3 15 3 15,-6 3 0-15,1 5 0 0,-2-1-2 16,0 3 0-16,0 6 0 15,0 0-2-15,0 4-1 16,-2-4-3-16,1-4-3 16,-4-10-6-16,3-7 0 15,-1-9-1-15,3-5 0 16,-1-8 3 0,1-3 2-16,0-9 3 15,1-10 4-15,-1-9 5 16,2-5 1-16,-1-5 1 15,1-6 1-15,3 1-1 0,-2 1 1 16,-2-6-1-16,3 6 1 16,2-1 0-16,-1-4 1 15,3 6 0-15,-2-6 0 0,3 3-2 32,4-2 1-32,0 0-1 0,1-3 0 0,6 1 1 15,-2-4-1-15,8-2 3 16,6-1 1-16,7 1 0 15,4 1-1-15,15-4-2 16,-2 3-2-16,4-1 0 16,-1 3 0-16,0-1 0 15,-2 1 0-15,1 0 0 16,-6-2 1 0,-8 2 1-16,-4 0 0 15,-17-5 2-15,-2 5 1 0,-15 0 1 16,-4 0 0-16,1 0 3 15,-2-1 0 1,1-10-2-16,-8 3 0 0,1-13-5 16,3 4 2-16,-4-10 0 15,3-7 2-15,-2-12 1 16,-3-9 1-16,4-19 2 16,-7-8-1-16,0-29 0 15,-2-10-2-15,0-20-2 16,-1-2 2-16,6 6 4 15,2 7 1-15,3 23-4 0,-2 6-2 0,5 19-5 32,-2 14-2-32,-1 16 2 0,0 5 1 0,2 9-2 15,1 3-1-15,4-1-2 32,6 5-1-32,4-1 2 0,2 5-1 15,0-1 2-15,-4 4 1 16,-2 5-1-16,-7 5 1 15,-3 9 0-15,-5 5-1 16,-9 10 1-16,0-4-1 16,-4 5 1-16,4 0-1 0,3-8 1 15,3-1 0 1,-1-2 2-16,-2 0 0 0,-4-3 0 16,-2 1 3-16,-5-1-22 15,-3-3-17-15,-8 4-48 0,-5 1-45 16,-5 1-161-16,-1 11 170 15</inkml:trace>
  <inkml:trace contextRef="#ctx0" brushRef="#br0" timeOffset="-211616.79">16326 10972 1251 0,'1'-11'174'0,"-1"0"122"0,2 1-68 15,2 7-15-15,-8 2-61 0,2 1-36 16,-3 3-37-16,-1 6-6 0,9 16-21 0,2 13-8 0,0 19-23 0,-5 14-8 0,3 8-15 0,-6-2-1 0,3 0-5 0,0-9-24 0,0-9-66 15,0-6-48-15,0-15-118 16,3-8-85-16,6-16 197 0</inkml:trace>
  <inkml:trace contextRef="#ctx0" brushRef="#br0" timeOffset="-211174.66">16247 11202 763 0,'-5'-36'193'0,"0"-2"281"0,2 10-193 0,11 2-44 16,3 3-28-16,11 2-58 0,5 2-28 0,8 0-39 0,-7 4-14 0,11 2-29 0,6 3-11 0,-3 6-14 0,-1 2-5 0,-5 7-2 16,-7 7-2-16,-17 11 2 0,-10 2 1 15,-16 11 6-15,-11-1-1 16,-13 3-10-16,-5-1-1 15,1-3-10-15,-6-9-2 16,14-5 5 0,15-10-1-16,4-2 1 0,15-8 1 0,4 1-2 15,2 2 3-15,16 1 4 32,2 3 6-32,6 4 6 15,6 2-1-15,0 4 2 16,5 10 1-16,-5-5-1 15,-10 0 0-15,-14 7-2 0,-10-4 0 16,-13 14-1-16,-10 6-2 16,-13-1-4-16,-4 0-6 15,0 0-26-15,-3-6-24 16,-3-18-69-16,12-1-43 16,4-19-187-16,7-9 196 15</inkml:trace>
  <inkml:trace contextRef="#ctx0" brushRef="#br0" timeOffset="-210733.66">16816 11275 1297 0,'8'0'141'0,"-5"-4"158"0,10 4-84 0,-15-9-2 0,1 9-54 0,-7 9-86 0,-3 2-27 16,11 23-34-16,4 2-1 0,0 10-8 0,7-1-1 0,8-2 0 0,1-8-2 0,9-15-2 16,-1-7 1-16,0-12 1 15,1-1 6-15,-6-9 9 0,-7-5 6 0,0-5 12 16,-2-7 5-16,0-5 0 15,-1-2 4-15,-4-5 2 16,-5-3-1 0,2 5 6-16,-1 7-3 0,1 20-10 15,3 9-9-15,1 17-13 16,-1 10-5-16,-2 0-4 16,5 15 4-16,1-8-9 15,4 2-1-15,4-2-9 16,1-13-14-16,3-4-53 15,0-4-33 1,-6-10-127-16,0-4-66 0,-5-11 170 16</inkml:trace>
  <inkml:trace contextRef="#ctx0" brushRef="#br0" timeOffset="-210514.16">17671 10746 1609 0,'-12'-14'215'0,"-1"5"121"0,-3 9-97 15,-4 1-40-15,-2 17-92 0,-7 0-27 0,12 19-38 0,1 12-9 0,8 18-10 16,8 8-6-16,2 3-9 16,9 3-3-1,-3-10-20-15,1-7-24 16,10-13-108-16,-16-7-82 15,5-9 117 1</inkml:trace>
  <inkml:trace contextRef="#ctx0" brushRef="#br0" timeOffset="-210323.57">17326 11235 1463 0,'4'-14'143'0,"8"-2"133"0,5 4-91 0,13-3-57 0,6-2-34 0,16-3-62 0,10-6-17 0,-6-7-28 16,8-5-44-16,-9-6-136 0,-5 0-110 15,7 1 150 1</inkml:trace>
  <inkml:trace contextRef="#ctx0" brushRef="#br0" timeOffset="-210150.22">17984 10740 1214 0,'-19'-9'227'0,"-5"2"177"16,-4 6-114-16,-4 2-35 0,7 15-98 0,3 1-33 0,6 21-68 0,6 8-14 15,4 23-14-15,5 5-12 16,4 12-8-16,5 2-7 16,-2-8-32-16,2-6-42 15,4-10-152-15,-2-16-96 16,6 3 161-16</inkml:trace>
  <inkml:trace contextRef="#ctx0" brushRef="#br0" timeOffset="-209614.39">17766 11131 1191 0,'9'-2'132'0,"7"4"127"16,8 3-72-16,12 0-5 0,7-2-35 0,7-5-50 0,7-6-15 0,3-6-29 0,0-3-1 0,1-9 2 15,-7 0 0-15,-16 4 31 16,-10 4 4-16,-18 1 6 16,-10 7 0-16,-21 3-30 15,-7 3-14-15,-12 17-31 0,-9 4-4 16,-1 21-16-16,7 9-5 15,15 6-6-15,11-1 0 16,25-15 1 0,10-7 0-16,27-17 2 0,7-4 0 0,4-10 7 15,1-7 1 1,-11 2 4 0,-7-7 2-16,-5 2 1 0,-9 0 1 15,-3 9-6-15,-6 2-2 16,-5 13-15-16,-8 3-38 0,-2 7-28 15,-1 9-18-15,-1-2 9 16,1-2 37 0,0-10 34-16,0-17 35 0,3 2 43 15,3-18 14 1,2-18 14-16,11-15-9 0,3-20-35 16,10-7-15-16,10-6-21 15,9 6-8-15,9 12-5 16,-3 9-22-16,-2 13-68 15,0 8 277-15,-8-7-167 16</inkml:trace>
  <inkml:trace contextRef="#ctx0" brushRef="#br0" timeOffset="-203836.57">16534 8854 936 0,'-2'0'146'0,"-1"-3"96"0,0 0-55 0,-2 1-25 0,5 0-49 0,3-1-16 0,2 3-26 0,0 0-10 0,4 5-10 0,4 6-4 15,1 5 4-15,2 4 7 0,4-2 15 16,4-3 1-16,8-4-6 16,13-3-1-1,18-8-9-15,5-9-3 0,10-5-18 16,-3-1-9-1,-10 3-22-15,-11 6-6 0,-15 10-44 16,-7 4-47-16,-20 13-126 16,-9 2-91-16,-3 6 160 15</inkml:trace>
  <inkml:trace contextRef="#ctx0" brushRef="#br0" timeOffset="-203121.95">16589 9313 954 0,'-11'6'124'16,"0"0"111"-16,0-1-10 0,9-3-33 0,1-4-14 0,2-9-21 0,4 3-10 0,8 0-16 0,7-3-14 0,9 7-25 0,7 0-11 0,19 8-14 0,7 2-7 0,4-3-19 15,3-1-5-15,-12-1-20 16,-2-1-4-16,-6 6-8 16,-6 7-3-16,-13-3-25 15,-5 4-31-15,-11-5-85 16,-9-3-50-16,-4 1-108 15,-1 2-96-15,0 4 228 16</inkml:trace>
  <inkml:trace contextRef="#ctx0" brushRef="#br0" timeOffset="-202786.99">16534 9664 536 0,'0'16'153'0,"6"2"175"0,2-4-22 0,12-3-30 0,9 1-20 0,15-2-38 0,8-1-24 0,18-2-49 15,2-1-29-15,5-3-45 16,-6 0-21 0,-12-1-30-16,-6 1-5 0,-15-3-8 15,-8 0-19-15,-9-3-63 16,-7 3-44-16,-3-3-137 16,-2 3-151-16,1 0 236 15</inkml:trace>
  <inkml:trace contextRef="#ctx0" brushRef="#br0" timeOffset="-202524.99">16611 10150 924 0,'-8'-6'182'0,"-6"-4"-31"0,-2 3 170 0,7 5-63 0,1 2-18 0,6 2-40 0,4 2-37 0,18 6-53 0,9-7-19 0,17 9-38 16,13 1-15-16,8 0-25 0,2-1-9 16,-3-1-30-16,-9 0-51 15,-5-3-151 1,0 2 129-1</inkml:trace>
  <inkml:trace contextRef="#ctx0" brushRef="#br0" timeOffset="-193560.15">15658 9811 467 0,'-3'3'137'15,"0"2"83"-15,8-5 3 0,-2 0-14 0,6 0-44 0,-2 0-21 0,-3 13-27 16,-4-1-13-16,-8 4-22 0,7 4-12 0,9-4-13 0,-2-5-3 0,18-9-3 0,-4-8 15 0,5-9 9 16,5-2-1-16,-1-18 5 15,7 4-14-15,-11-21-16 16,2-3-6-16,-2-4-18 16,-1-2-3-16,-5 10-11 0,2 4-2 15,-7 14-4-15,-5 0-3 16,-4 9 1-1,1 7 0-15,-4 7 1 0,-2 10-1 0,1 0 3 16,3-3 1 0,-1 0 0-16,5 3 1 0,1 0 0 15,-1 5 1-15,14 7-2 32,-5-9-2-32,13 10-1 0,2-2-3 15,4-1-1-15,-1-1 2 16,7-6 0-16,-2 0 1 15,-4-1 1 1,5-1-2-16,-16-1 1 0,-1 0-2 0,-10 0-7 16,-1 4-27-16,-13-4-87 15,0 0-62-15,0 0-215 16,-2 0 217-16</inkml:trace>
  <inkml:trace contextRef="#ctx0" brushRef="#br0" timeOffset="-193007.69">16415 9193 400 0,'2'-3'170'0,"-2"-5"131"0,-2 11-59 0,-2 3-24 0,-4 7-50 16,-2 4-14-16,6 4-24 0,-4-5-11 0,3-4-16 0,5-2-10 0,0-6-14 0,2 4-8 0,5-5-17 16,-3 2-7-16,4 6-14 0,-4-3-8 15,-1 8-17-15,5 4-4 16,-1 1-4-16,5 2-2 16,-1-2 2-16,3-5 2 0,4-2-1 15,-4-5 2 1,-1 2 0-1,-1-6 0-15,-9 0 3 16,-1-2 0-16,-4-1 2 16,-5-1-1-16,-8 1-3 15,0 6-1-15,-9 1-3 0,0 9 0 16,-4 0-2-16,1 6-2 16,0 1-16-16,2 1-18 0,-2-3-61 15,3-4-47 1,-4-8-173-16,4-1 179 15</inkml:trace>
  <inkml:trace contextRef="#ctx0" brushRef="#br0" timeOffset="-184246.46">15658 10592 756 0,'-1'3'172'0,"-3"3"94"0,3-1-29 0,-2-2-34 16,-2 2-77-16,2-4-12 0,-5-2-48 0,2-4-7 0,1 2-7 0,0-3-5 0,7-5 0 16,-1-2-6-16,7 0 0 0,5-1-1 0,1-5 4 0,-3 2 0 0,3 4-8 15,2 2-4-15,0 8-7 16,9 3-2-16,10 3 2 15,4 0-2 1,9-3 8 0,2-3-1-16,2-6 6 0,3 2 2 15,-3-4-14-15,0 8 0 16,-14 3-15-16,-1 2-3 16,-14 4-3-16,-4 2-2 15,-3-3-25-15,4 1-34 16,-7-8-90-16,0-5-52 0,-4-8-140 15,-6 1-190 1,5-11 317-16</inkml:trace>
  <inkml:trace contextRef="#ctx0" brushRef="#br0" timeOffset="-183906.73">16247 10183 937 0,'-8'8'129'0,"0"-2"125"0,2 6-19 0,2-5-26 0,-7 0-31 15,15-1-52-15,3-4-20 0,8 2-30 0,8 3-7 0,-9-1-23 0,7 5-14 16,-1 5-9-16,3 3-8 0,5 6-8 15,-4-1 1-15,-2-4-6 16,-2 4 1-16,-6-1 6 16,-6 3 5-16,-8-3 9 15,-3-1 0 1,-16 4 2-16,-3-4-6 0,-11-2-12 16,-8-4-8-16,-11-2-70 15,-14-9-41 1,-7 6 57-16</inkml:trace>
  <inkml:trace contextRef="#ctx0" brushRef="#br0" timeOffset="-180780.06">15581 8628 380 0,'-3'5'109'0,"-8"-2"89"0,0-3-41 0,-4-8-23 0,6-4-18 0,1-2-12 0,3-1-21 0,2 1 0 15,-2-3-16-15,7 3 4 0,-7-2-2 16,4 2-7-16,-2 4 0 16,-8-1-4-16,-2 6 5 15,-4-2 1-15,4 7-7 16,2 6-4-16,9 5-20 15,4 9-8-15,0-7-5 16,5 4-8-16,11 2 2 16,4 0 1-16,6 2 0 15,-3-6-1-15,5 1-2 16,2-6 0-16,1-1-6 16,7 1 5-16,4-7-2 0,1 0 3 15,12 2 9 1,-5-5 0-16,10 0 3 0,-7 1-4 15,3 6-9-15,-1-3-2 16,-14 6-4 0,4 1-1-16,-23-5-3 0,-7 5-2 15,-3-6-15-15,-7 0-13 16,-6-2-35-16,1-2-16 16,9 1-53-16,-6-2-51 0,6 0-173 15,-5 1 198-15</inkml:trace>
  <inkml:trace contextRef="#ctx0" brushRef="#br0" timeOffset="-180406.6">16234 8486 1003 0,'-2'-1'117'0,"-1"-5"89"0,-5 2-10 0,4-7-43 0,-3 10-26 0,9-2-32 0,12 6-11 0,-1 8-16 0,4 1-15 15,0 12-14-15,-9-7-5 16,10 9-7-16,2-4 5 15,-7-5-3-15,7 4-3 16,4-3-4-16,-8 3-5 16,1-4-9-16,-11 4 0 15,-12-5-1-15,-2 4 0 16,-12 1-1-16,-2 1-2 16,-16 6-35-16,-6 0-33 0,-24 4-104 15,0-5-97-15,-8 1 144 16</inkml:trace>
  <inkml:trace contextRef="#ctx0" brushRef="#br0" timeOffset="-167052.47">17310 8677 159 0,'-2'2'84'0,"-2"-1"82"0,-1 3-1 0,-5-3-32 0,4 2-8 0,-2-3-5 0,7 0-9 16,2-4-10-16,7 0-9 0,3 0-13 0,-3-4-4 0,2 5-3 16,-10 3-4-16,1-2-13 15,-2-7 1-15,-6 9-14 0,-1 0-3 16,0 0 1-1,4 4-2-15,4-4 0 16,-2 3-3-16,2-1-8 16,0 0-4-16,0-2-9 15,0 9 0-15,-1-6-7 16,-4 4 0-16,2-1-2 16,0-1 0-16,3-5 11 0,0 1 4 15,3 4 13-15,1-5 5 16,4 1-4-16,5-1 2 15,0 5-7-15,1-2-3 16,0 0-5-16,0-1-5 16,0 1-8-16,-1 0-3 15,4-1-2-15,-3 4-1 0,2 1-1 16,0 0 1-16,5 3-1 31,-4-5 2-31,2 1-1 0,-2-3-1 0,-4-3 12 31,-1-1 2-31,-1-4 3 16,-1 2 2-16,-2-1-10 0,6 3 2 16,-6-1-4-16,3-2-5 15,-9 4-2-15,1-5-3 0,5 5-1 16,-5 0 3-16,5 0 2 16,-8 0 0-16,1 0-1 15,1 1 0-15,-1-1 0 16,-1 0 0-16,5 2 0 15,-2-5-1-15,-1 3 1 16,-1 0 1-16,1 0 0 16,-2 0 0-16,0 0-2 15,0 0-1-15,0 1 0 0,-13 9-26 16,10-5-130-16,-6 3-195 0,-2 4 192 16</inkml:trace>
  <inkml:trace contextRef="#ctx0" brushRef="#br0" timeOffset="-163136.39">17271 8625 197 0,'3'-9'83'0,"0"-1"98"0,-3 4-5 16,-6 6 0-16,-6 2-2 0,-3 9-10 0,-4 1-13 0,6 1-41 0,2-1-17 15,6-4-23-15,5-5-3 16,0-1 6-16,0 1-3 0,5-4-15 0,1 1-9 0,-2 0-18 16,-1 1-2-16,-3 7 5 15,-2-6 9-15,1 6 3 16,-1 3 0-16,2-2-8 16,3 5-8-16,7-4-2 15,1-7 1-15,4 0 6 0,8 2 1 16,0-5-6-16,1 0-6 15,6 0-11 1,0 1-3-16,4 4-2 0,4 3 0 16,0-3 0-16,0 4 4 15,-3-7 16-15,3-1 6 16,-4-2 5-16,-5-2-1 16,-1-9-15-16,-6-3-5 15,2-6-6-15,-2 1-1 16,-3 1 0-16,0 1 0 0,-3 1 0 15,-2 4 0 1,-2-1-5 0,3 3-1-16,0 5-1 0,0-8 0 15,2 3-2-15,-4-3-1 16,-2-7 2-16,-3 7-1 16,-1-7 5-16,-3 1 0 15,2-5-1-15,-3-4 0 0,3-5 0 16,2-1-2-1,-1-1 5-15,0 1 1 0,-2-3-1 16,1 0 0-16,-4 2-8 16,1-2-1-16,-1-1 0 15,1-2 1-15,-1-4 8 16,-2 0 3-16,0-3-4 16,0 7 0-16,0 2-5 15,0 12-1-15,1 5 1 0,-1 0 0 16,2 11 0-1,-2-2 0-15,3 2 0 16,3 5 0-16,-3 3-1 0,2-7 1 16,0 7 1-16,-5 2 0 15,0-1 0-15,0-1 1 0,-2 1 0 16,-1 2-1 0,0 0-1-16,1 0 0 0,-1 0-6 15,-2 0-10-15,2 0-64 16,2 2-48-16,-9 6-148 15,9-5-130-15,1-3 227 16</inkml:trace>
  <inkml:trace contextRef="#ctx0" brushRef="#br0" timeOffset="-162604.58">18031 7628 665 0,'0'-6'176'0,"0"-3"125"0,-8 7-50 0,3-3-33 0,-3 9-61 16,4-1-31 0,-1 6-53-16,-1 1-20 0,1 9-35 15,-3-1-6-15,-5 9-4 16,1 5-1-16,-6 4-3 0,-4 2-1 16,0-3 0-16,0-2-1 15,0-6 0 1,5-7 0-16,4-10 0 15,5-3-1-15,5-10-1 16,3-8 0-16,5-5-2 0,4-6 0 0,5-4 2 16,7 0 1-16,-2-5 14 15,5-1 6-15,-6-1 22 16,3 2 7-16,-8 4 12 16,-1 2-3-16,-2-1-10 15,-7 6-1-15,2 1-23 16,2-2 2-16,0 4-13 15,5 4-5 1,6 1 9-16,-2-1-2 16,1 7 5-16,-3 1 0 0,-6 4-7 0,-3 2-1 15,-5 10-2 1,-2 2-7-16,1 14-4 16,1 9-2-16,3 14-4 15,5 2 6-15,12 7 0 16,5-2-2-16,5-7 1 15,7-7 0-15,-7-6 5 16,-2-5-30-16,2 0-93 16,-8-4 81-16</inkml:trace>
  <inkml:trace contextRef="#ctx0" brushRef="#br0" timeOffset="-150016.24">17401 9120 369 0,'-9'-1'93'0,"1"1"78"0,-8 1-21 0,-1 3-17 0,1 0-22 0,-1 6-2 0,7-1-8 0,1-1 0 0,6 3-3 16,3 0-10-16,3-3-16 16,10 1 3-16,1-1 3 15,0-6 1-15,6 0-6 16,-1 2-12-16,5 3-19 16,6 5-10-16,3 4-19 15,3-2-3-15,5-1-6 16,2-2-2-16,8 0-6 15,1-2 1-15,-2-4 8 16,-3 0 18-16,-2-13 28 16,0-9 11-16,3-15 13 15,-1-9-7-15,5-11-6 16,0-6-6-16,2-4-14 16,-10-1 4-16,-8-5-8 0,-6 7 5 15,-8-6 5 1,-8 0-9-16,-1 0-10 0,0-7-8 15,-2-5-14 1,0-6-2-16,3 3-2 0,-1 7-1 16,-1 19-2-16,4 7-1 15,-2 24-2-15,0 0 0 16,-4 14-1 0,-10 9 1-16,1 2-1 0,1-1-2 0,0 1-56 15,-6 1-41-15,0 6-123 16,-3-1-89-16,4 3 173 15</inkml:trace>
  <inkml:trace contextRef="#ctx0" brushRef="#br0" timeOffset="-149687.48">18432 8027 995 0,'0'0'126'0,"-5"2"64"0,-5 6-18 0,-4 8-67 0,-6 6-47 0,2 8-36 0,-4 3-5 0,-5-2-9 0,2 3-4 0,5-6-2 0,1-4-1 0,16-10-1 0,6-5 2 0,6-14 14 0,5-4 7 0,4-13 12 15,1-3 4-15,-4-5-5 16,6-5-4-16,0 2 17 15,-1 0-3 1,7 6 0-16,1 5 1 0,4 16-27 16,-2 6-4-16,-8 17-5 15,-3 10 0 1,-5 12 0-16,-1 12 0 0,-4 5-62 16,2 6-65-1,-8-2 67-15</inkml:trace>
  <inkml:trace contextRef="#ctx0" brushRef="#br0" timeOffset="-142512.89">17184 9562 323 0,'0'2'83'0,"-2"-1"74"0,2-2-41 16,0-3-10-16,2-4 12 0,-2 1 14 0,0 2 7 0,0 3 0 0,0 1-8 0,0 1-8 0,0-2-19 15,0-1-8-15,0 3-19 0,8-3-10 0,-2 3-12 0,5 3-6 16,3 5-10-16,4 0-3 0,5-4-2 15,4 4 0-15,8-3 1 16,3 0 3-16,3 1 4 16,11 0-4-1,4 2-1-15,-2 3-8 0,0 2-13 16,-12 0-2-16,-2-1-10 16,1 1-1-1,-7-2 1-15,3-6-1 0,2-2 0 0,2-3 0 16,2 0-5-16,-2 1-1 15,3-1 1 1,2 3 0 0,6-3 3-16,1 0 1 0,-2 0-1 15,-1-4 0-15,-7-3 1 16,-4-4-1-16,-2-3 1 16,-6 2 0-16,-2-3 1 15,-6-4 0-15,-7 2 0 16,1-3 1-16,-4-6 6 15,0-2-1-15,1-2 2 16,5-8-2-16,-2 0-7 16,5 2 2-16,-4-5 6 0,-1 0 0 0,-1-6 7 15,0-7 0-15,2 1-5 16,0-9-1-16,1-4 2 16,1-2 6-16,-4-3 1 15,5-2 6-15,-7 4 2 16,0 0-4-16,-3-1 4 15,0 4-2-15,-6 0-6 16,1 3-4-16,-1 6-6 16,0 6-5-1,-1 17-4-15,-1 2-1 16,-1 15-2-16,-2 3-1 0,-2 4-5 16,-2 7-9-16,-4 2-58 15,-3 1-44-15,1 0-120 16,4 3-131-16,-7 1 212 15</inkml:trace>
  <inkml:trace contextRef="#ctx0" brushRef="#br0" timeOffset="-142113.16">18809 8117 1256 0,'6'-3'120'0,"2"2"61"0,-10 1 10 0,-10 3-73 0,-1 6-25 16,-15 5-40-16,1 4-21 0,-3 9-23 0,-5 4-5 0,7 5-1 16,1-1 0-16,6-2-1 15,7-3 1-15,9-12 0 0,5-4 0 16,2-14 7-16,8-7 0 0,4-10 10 15,2-5 4-15,7-10 0 16,1-4 7-16,3-3 0 16,-1-1-6-16,-2 7 9 15,1 3-3-15,-4 14 1 16,-1 1 3-16,-1 13-9 0,5 8-4 16,-2 10-12-16,3 9-4 15,2 13-5 1,-5 3-3-16,-1 11-1 0,-1 7-1 15,-4 1-49-15,3 3-58 16,-13-5-379 0,15 10 306-16</inkml:trace>
  <inkml:trace contextRef="#ctx1" brushRef="#br0">10158 12390 0,'0'0'16,"0"0"-16,0 0 0,0 0 0,39-55 0,-39 55 0,20-27 0,-1-1 0,-15 8 0,-4 4 0,8 5 0,-8-1 0,12 4 0,-12 0 0,4 4 0,-4 0 0,12 0 15,-8 0 1,-4 0-16,8 0 15,-8 4 1,11-4-16,-11 4 16,4 0-1,-4 0-15</inkml:trace>
  <inkml:trace contextRef="#ctx0" brushRef="#br0" timeOffset="-74437.19">2028 8742 1108 0,'-8'3'139'0,"6"5"123"0,1-2-6 15,-1 4-63-15,1 1-19 0,-4 4-49 0,5 9-27 16,5 19-37-16,-2 9-16 0,-2 19-27 0,-4 6-3 0,3 0-10 0,0 1 0 0,3-17-2 0,8-9 3 0,-1-24-72 0,-4-10-83 16,13-21 85-16</inkml:trace>
  <inkml:trace contextRef="#ctx0" brushRef="#br0" timeOffset="-74359.32">1903 8603 1575 0,'-28'-5'149'0,"-1"-3"70"16,6 5-55-16,7 0-91 15,2-3-38-15,7-7-70 0,7-3-102 16,13-10 83-16</inkml:trace>
  <inkml:trace contextRef="#ctx0" brushRef="#br0" timeOffset="-74009.33">2272 8679 1137 0,'5'63'121'0,"3"3"96"0,-2 8-55 0,1 0-17 0,-1-1-39 0,2-2-38 0,1-8-28 16,-4-8-26-16,4-3-4 0,-7-9-26 0,0-9 52 0,-4-8 39 0,0-9 24 0,-4-11 64 0,3-6-38 15,0-22-24-15,0-9-16 0,4-28-36 0,6-5-13 0,15-6-6 0,4-2 4 0,12 18-4 16,2 8 0 0,2 28-10-16,4 8-12 0,-5 20-4 15,-3 13-2-15,-3 15 5 16,-8 6 1-16,-1 7-33 16,0 1-41-16,4-3-162 15,0-13-117-15,0-19-307 16,7-6 340-16</inkml:trace>
  <inkml:trace contextRef="#ctx0" brushRef="#br0" timeOffset="-73842.77">2949 9062 1526 0,'-5'13'152'0,"2"-5"124"0,3 1-17 16,11-6-89-16,5-3-18 0,11-8-73 0,9-6-23 0,7-10-34 0,6 2-11 0,0-1-78 0,-2 2-79 0,-1-2 81 0</inkml:trace>
  <inkml:trace contextRef="#ctx0" brushRef="#br0" timeOffset="-72343.04">3583 9010 692 0,'-3'0'180'0,"-3"0"173"0,0 0-124 0,-2 0-5 0,-3 0-43 0,4-2-19 0,-5 2-37 15,-1 2-19-15,-1 6-43 0,-5 11-10 0,2 14-28 0,1 16-9 16,3 12-6-16,5 15-4 0,16 0-5 16,3-12-2-16,19-13-1 15,0-18 1-15,10-24 0 32,7-9 2-32,-8-17 19 0,1-10 11 0,-5-17 26 15,-9 0 6 1,-10-7-2-16,-8-1-4 15,-19 2-26-15,-13 3-2 16,-12 9-15-16,1 14-7 0,-1 15-2 16,8 4-7-16,10 7-3 15,15-2-1-15,3-5-4 16,17-6-1-16,17 1 1 16,5 2 1-1,8 8 4-15,9 7 0 0,7 15 1 16,1 5 0-16,-4 10 0 0,-4 3 1 15,-17 1 1 1,-11 3 2-16,-10-5 3 16,-10-1 2-16,-7-9 2 15,-2-7 0-15,-3-19 5 0,0-6 1 16,-4-29 13-16,-5-10 9 16,13-4-3-16,8-8-2 15,9 4-19 1,18 4-9-16,-5-11-3 15,3 7-3-15,10 6-12 16,-2 6-31-16,5 9-97 16,-1 6-54-16,1 9-86 0,-2 6-15 15,5 8 0-15,0 6 40 16,-6 2 104-16,-2 5 72 0,-10-1 193 16,-7-1 62-16,-7-1 86 15,-9-6 26-15,-8-2-25 16,0 3-18-16,-22-7-67 15,-3-3-41-15,-21 2-66 16,-6 3-28-16,6 10-30 16,-1 2-12-16,23 20-9 15,9 12-2-15,15 10 2 16,11 4 1-16,14-12 4 16,11-7 3-16,10-23 1 0,6-7 3 31,5-12 3-31,-12-16 2 0,-8-12 4 15,-4-17 1-15,-16-15 0 16,4-4 1-16,-2-12 4 16,-5-5 2-16,-2-6 1 15,-12-4-2-15,-1 8-5 16,-1 11 3-16,-10 32 7 16,13 20 2-16,-1 32-9 15,-3 15-8-15,3 20-13 16,-9 16-5-16,7 20 7 15,1 13 0-15,10 14 2 0,5 1 2 0,7-11-3 16,12-13 1-16,6-30-2 16,4-12 1-16,14-26 4 15,-2-10 0-15,10-14 3 16,2-11 1 0,1-15 1-16,0-14 0 0,-16-10 1 15,-12-3 0 1,-14 1 3-16,-15 8 4 15,-11 17-1-15,-11 16-2 0,-12 28-7 16,-3 21-4-16,-8 30-4 16,-3 8 0-16,8 8-1 15,8-4 0-15,21-13-1 16,16-7-2-16,22-27 1 16,4-14 0-16,15-19 5 15,-3-8 2-15,-2-10 3 16,-2-9 2-16,-1 0 0 15,-8 4-1-15,-5 15-1 16,-7 8-1-16,-12 18-3 0,-4 8-1 16,-10 6-6-16,-1 3 1 15,-4-7 2-15,-1-2 4 16,1-10 10-16,2-8 7 16,0-10 10-1,8-6 7-15,6-17 18 16,10-6 2-16,17-15-10 15,11-4-10-15,14-2-26 16,1-3-5-16,-4 9-48 16,-10 2-47-16,1 10-687 15,1 7 525-15</inkml:trace>
  <inkml:trace contextRef="#ctx0" brushRef="#br0" timeOffset="-71591.31">2640 10065 1058 0,'3'0'206'0,"-3"2"238"0,-1-2-211 0,-9 3-3 0,-4 6-72 16,-10 1-35-16,-14 5-78 0,-1 8-18 15,-5 3-18-15,-4 7-4 16,7 15-11-1,4 4-4-15,5 8-3 16,13-4 0-16,11-10 2 16,10-14-1-16,15-13-1 15,8-13 1-15,10-9 3 16,8-8 1-16,10-7 6 0,1-5 2 16,-4 2 4-16,-5 6 2 15,-20 5 0-15,-5 8 1 16,-12 10 2-16,-6 7-3 15,-4 19-2-15,-3 4-3 16,4 13-3 0,2 4-1-16,14-6 0 0,7-7-1 0,17-13-1 31,7-15 1-31,8-20 4 0,-1-20 8 0,-1-19 22 16,-1-6 18-16,-12-7 30 15,-10-4 4-15,-22 10-1 0,-13 3-15 16,-22 19-22-1,-13 8-11 1,-11 21-30-16,-7 10-6 0,-2 18-33 16,1 4-23-1,11 9-58-15,8-10-73 16,27-21 105-16</inkml:trace>
  <inkml:trace contextRef="#ctx0" brushRef="#br0" timeOffset="-71130.47">3250 10276 1471 0,'8'24'108'0,"-4"9"67"0,-3 3-73 0,-2 4-14 0,-4 2-25 0,-5-7-14 0,4 1-30 0,0-15-10 0,6-5 0 0,0-13 4 31,-2-2 8-31,4-13 10 16,4-7 2-16,7-10 15 0,12-1 9 16,8-3 15-16,2 2 0 15,6 4-18-15,-13 3-16 16,7 12-28-16,-7 9-4 16,-4 6-5-16,-5 8-1 15,-5 3 2-15,-1-1-1 0,-5-1 0 16,-1 1 1-16,-2-13-1 15,0 0 0-15,4-13 3 16,2-4 0-16,10-7 0 16,-1-6 1-16,9 0 0 15,1 3 0-15,-2 9 0 16,-1 3-2-16,-5 23-2 16,-6 10-5-16,-7 19-6 0,-4 11-10 15,1 4-69 1,-1 0-37-16,8-16-237 15,6-11 206-15</inkml:trace>
  <inkml:trace contextRef="#ctx0" brushRef="#br0" timeOffset="-70593.99">4132 10158 989 0,'-1'14'232'0,"-6"5"268"0,4 6-301 0,0 5-21 0,3 13-86 0,-5 1-20 0,2 7-49 16,-8-7-11-16,2-6-7 15,1-2-1-15,3-16-4 16,5-12 3-16,5-13 7 16,6-13 2-16,6-16 10 15,4-3 1 1,6-8 14-16,3 4 6 15,-4 10-3-15,4 6-1 16,-11 17-23-16,-3 9-6 16,1 18-9-16,-1 7-2 0,-2 0-4 15,-4 1-6-15,2-8 1 16,0-8 2-16,3-11 3 16,1-6 7-16,5-15 5 15,-2-2 0-15,3-3 5 16,1 1 4-16,-1 6 0 15,2 7 5-15,1 13-10 16,-1 13-1-16,-2 21 0 16,-6 6-6-16,0 6-2 15,1-4-4-15,2-16-4 0,4-8 0 0,4-22 8 32,2-12 5-32,1-11 28 0,-3-4 11 15,-7-2 13-15,1 5 3 16,-6 18-27-16,-4 9-12 15,0 19-19 1,-3 11-4-16,2 4-22 16,2 1-28-16,12-10-93 0,0-22-50 15,7-18 94-15</inkml:trace>
  <inkml:trace contextRef="#ctx0" brushRef="#br0" timeOffset="-70414.17">5009 9907 1802 0,'-52'-49'212'0,"2"12"142"0,4 13-101 0,8 18-152 0,2-5-42 0,16-4-43 0,7-5-32 15,29-10-111-15,-2-10-90 16,28-7-253 0,11 0-137-16,6 4 320 0</inkml:trace>
  <inkml:trace contextRef="#ctx0" brushRef="#br0" timeOffset="-70277.86">5213 9439 876 0,'58'14'251'0,"-15"8"278"0,0 13-64 0,-23 15-127 0,-9 10-58 0,-11 24-118 0,-14 3-47 0,-7 7-64 0,-1 6-13 16,-8-4-25-16,5 6-7 16,3-1-59-16,5-8-49 15,26 5-297-15,7-19-312 16,-2-21 399-16</inkml:trace>
  <inkml:trace contextRef="#ctx0" brushRef="#br0" timeOffset="-70111.99">5249 10240 2135 0,'78'-13'200'0,"-14"-5"-73"0,-1-1-59 0,-3-5-38 0,-3-8 3 0,3-1-116 16,-5 8-66-16,2-13 86 16</inkml:trace>
  <inkml:trace contextRef="#ctx0" brushRef="#br0" timeOffset="-69494.79">1935 11226 887 0,'-10'12'218'0,"4"6"293"0,3-4-223 0,3 10-27 0,3 2-38 0,-9 3-65 0,-1 13-47 0,-8 15-75 0,-3 3-21 0,-4 20-14 16,-3 1-2-16,4-1-19 15,-4 4-6 1,5-15 0-16,2-6 0 16,6-22 22-16,2-9 5 0,9-31-8 15,-4-10-1-15,8-38-5 16,3-24-3-16,15-38 8 15,-1-14 3-15,15-14 3 16,8 4 4-16,15 18 27 16,7 19 14-16,1 33 13 15,-4 17-2-15,-18 33-19 16,-10 13-13-16,-16 23-8 16,-6 8 2-16,-15 16-1 0,-13 4 0 15,-14 2-3-15,-4 4-3 16,-12-2-39-1,8-9-41-15,-6-11-102 16,19-10-111-16,20-25 156 16</inkml:trace>
  <inkml:trace contextRef="#ctx0" brushRef="#br0" timeOffset="-69074.31">2288 11218 953 0,'24'39'194'0,"-7"2"237"0,4 0-276 0,-9 5-47 0,-4-2-26 15,-5-1 0-15,-3-9 9 16,-3-8-8 0,-2-6-14-16,1-17-19 15,-4-3-7-15,5-19-22 0,1-15-3 16,7-6-13-16,6-9-5 16,13 7 4-16,4 6 4 15,8 7 10-15,4 7 3 16,-4 9-2-16,-1 9-4 15,-12 7-9-15,-1 0-2 0,-6 16-4 16,0-3 0-16,0 11-1 0,-4 7-1 31,3-2 2-31,8 2 0 16,1-8 0-16,3-7 2 0,4-12 1 16,1-7 2-16,-2-12 10 0,-3-13 14 15,-5-2 22 1,-7-5 13-16,-11 1 17 0,-4-1-6 0,-11 12-9 31,-8-2-13-31,-15 12-29 16,3 7-12-16,-15 0-59 15,7 4-38-15,10 1-101 0,14 0-140 16,27-13 188-16</inkml:trace>
  <inkml:trace contextRef="#ctx0" brushRef="#br0" timeOffset="-68845.07">3276 11189 1881 0,'-14'15'161'16,"-4"-3"79"-16,-6 2 1 0,-12 2-123 0,-2 5-32 0,-3 7-62 15,2 5-18-15,6 18-14 0,8 5-3 0,17 9-5 16,4 1 1-16,22-9-36 15,10-11-36-15,21-19-80 16,5-13-50-16,20-16-245 16,6-15 270-16</inkml:trace>
  <inkml:trace contextRef="#ctx0" brushRef="#br0" timeOffset="-68176.24">3648 11409 1410 0,'-2'1'108'0,"2"4"109"0,0-10-102 0,15 4 8 0,5-7-21 16,9-10-24-16,10 6-22 0,0-21-17 0,2-4-3 0,-7 4 6 16,-15-5 1-16,-13 16 26 15,-14 7 3-15,-20 15-15 16,-10 12-7-16,-14 17-31 15,0 13-9-15,3 23-10 0,6 7-1 16,11 7-7 0,14-3-1-16,18-13-3 0,12-9-2 15,24-26-2-15,9-9-11 16,15-22-70-16,6-13-39 0,19-17-105 16,2-8-64-16,11-19-78 15,1-3 4-15,-11-7 104 16,-4 0 117-1,-21 5 286-15,-11 8 101 16,-23 13 102-16,-15 12 19 0,-21 20-81 16,-13 7-42-1,-12 21-69 1,-6 9-46-16,4 5-49 0,4 6-16 16,11 1-29-16,9-4-13 15,14 0-8-15,10-6-4 0,11-2 0 16,5-6 2-16,5 3 5 15,1 1 2-15,-9 4 4 16,-5 3 2-16,-21 3 4 16,-8 4 1-16,-20 0-2 15,-5 0-2-15,-10-1-32 16,2-6-45 0,2-16-128-16,8-8-106 0,18-24 156 0</inkml:trace>
  <inkml:trace contextRef="#ctx0" brushRef="#br0" timeOffset="-67895.67">5057 11159 889 0,'74'-36'230'16,"-6"3"221"-16,-27 17-145 0,-16 5-33 0,-28 13-61 0,-19 9-34 0,-19 9-65 0,-5 12-36 0,0 4-42 0,1 5-14 15,19 0-20-15,11-3-6 0,22-3-8 16,11-8-2 0,16-7 3-16,6 2 5 0,-1 0 6 15,-2 3 1-15,-22 5 4 16,-5 5-23-16,-24 5-32 16,-15 10-14-1,-15 2-52-15,-6 0-22 0,-17 2-133 16,-8-9 153-16</inkml:trace>
  <inkml:trace contextRef="#ctx0" brushRef="#br0" timeOffset="-67145.53">2881 12396 1508 0,'0'1'122'0,"-1"-8"-22"0,5-5 159 0,1 5-67 0,-5 0-2 0,3 7-34 0,4 16-71 0,-4 9-29 0,8 24-41 0,-6 10-5 0,4 10-6 0,1 5-6 0,-4 2-22 16,3-2-38-16,-2-14-71 15,-1-3-44-15,-5-26-173 16,3-12 202-16</inkml:trace>
  <inkml:trace contextRef="#ctx0" brushRef="#br0" timeOffset="-66762.44">2845 12412 1446 0,'5'-67'141'0,"3"9"136"0,3 9-11 0,1 11-44 0,10 11-20 0,7 9-72 16,4 7-33-16,8 11-48 15,-5 1-12-15,1 12-20 16,-9 1-6-16,-8 11 0 16,-12 0 0-16,-9 12 1 0,-10 5-1 15,-10 6-2-15,-4 2-4 16,0-6-8 0,-1-6-6-16,8-8-5 15,10-11-2-15,8-8 4 0,3 0 1 16,11-6 4-16,11 3 0 0,5-1 5 15,10 1 2-15,5 3 8 16,-2 2 3 0,-2 3 7-16,-8 1 1 15,-12 8-2-15,-12 7 2 16,-22 4-1-16,-5 7-1 0,-30 6-4 16,-2 3-12-16,-5 4-40 15,1 3-30 1,10-9-98-16,9-6-42 0,22-25 110 15</inkml:trace>
  <inkml:trace contextRef="#ctx0" brushRef="#br0" timeOffset="-66444.31">3561 12478 1479 0,'10'22'101'0,"-4"5"40"0,-1 11-22 0,-5 17-49 15,-2-3-23-15,2 3-28 0,3-1-10 0,12-23-8 0,7-6-1 0,6-20 2 16,0-8 7-16,1-25 19 0,1 1 17 16,-3-22 34-16,-2-5 13 15,-1 4 16-15,-6-1 4 16,-7 21-17-16,-3 7-2 15,-8 23-27-15,2 4-27 16,-2 30-24-16,0 8-16 16,2 18-11-16,2-2 18 0,9 4-50 15,3-2-58-15,10-14-123 16,14-4-112-16,-4-24 175 16</inkml:trace>
  <inkml:trace contextRef="#ctx0" brushRef="#br0" timeOffset="-66212.66">4418 11913 1810 0,'-6'8'194'0,"-7"5"109"0,-1 17-125 15,-5 9-52-15,5 23-66 0,-2 5-12 0,3 19-39 0,4 5-1 0,4 2-11 16,5 0-3-16,2-4-76 0,-1-4-9 16,1-10-187-16,-1-7 144 15</inkml:trace>
  <inkml:trace contextRef="#ctx0" brushRef="#br0" timeOffset="-66062.74">4147 12620 1363 0,'26'-32'180'0,"3"2"147"0,5 2-114 0,4 6-98 0,0 0-43 0,5-2-43 0,4-1 2 16,7-4-102-16,14-4-74 0,4 0 85 16</inkml:trace>
  <inkml:trace contextRef="#ctx0" brushRef="#br0" timeOffset="-65878.99">4927 11940 1266 0,'-36'3'237'0,"-2"8"212"0,0 22-190 0,2 7-54 0,6 18-100 0,5 12-38 16,11 16-55-1,3 7-7-15,8 10-6 0,3-1-3 16,3-5-22-1,5-8-76-15,6-8-138 0,-6-10 135 16</inkml:trace>
  <inkml:trace contextRef="#ctx0" brushRef="#br0" timeOffset="-65363.02">4659 12560 1540 0,'18'-3'125'0,"4"0"69"0,8-1 8 0,8-7-63 0,6-1-11 0,9-13-28 0,3-2-4 0,5-11 0 16,-1 0-3-16,-8-1 3 16,-9 1-6-16,-16 3-14 15,-12 8 0-15,-18 11-18 0,-13 4-8 16,-14 10-21-16,-6 5-13 15,-5 21-18-15,-2 8-7 16,14 16-6-16,3 6 0 16,15 4 3-1,11-4 4-15,14-16 0 16,12-2-4-16,12-15 3 16,4-2-2-16,7-2 4 15,2-3 7-15,-1 7 1 16,0 2 1-16,-10 3 2 0,-5-1-1 15,-18-3-2-15,-8-2-2 16,-7-4-2-16,-4-5 1 16,-10-12 1-16,6-3 1 15,1-19 0-15,3-9 0 16,13-13 11-16,8-8 5 0,16-6 12 16,4 3 2-16,7 6-8 15,-3 1-5-15,-5 8-10 16,-2 3-9-1,-8 0-61-15,1 2-49 16,7 0-678-16,3 3 524 16</inkml:trace>
  <inkml:trace contextRef="#ctx0" brushRef="#br0" timeOffset="-64796.77">6384 12249 538 0,'-23'2'162'0,"3"-1"213"0,-1-1-119 0,7-3-40 0,8 3-22 0,-2-1-53 0,18 4-10 0,8 3 2 16,11 2-2-16,17 0 11 0,12 1-10 0,18-9-43 15,9 0-16-15,3-8-33 16,-1-1-11 0,-13 1-14-16,-17-3-2 0,-8 3-2 15,-18 2 1 1,-10-2-16-16,-12 3-23 0,-13 2-122 16,-9-5-94-16,-12 7 127 15</inkml:trace>
  <inkml:trace contextRef="#ctx0" brushRef="#br0" timeOffset="-64596.23">6302 12470 1798 0,'12'11'127'0,"2"2"88"0,13-2-2 0,13-3-38 0,9-5-20 0,14-3-72 0,3-3-23 0,8-5-34 16,2 5-11-16,-10-4-1 15,-3 2-27-15,0-7-69 16,-4-4-47 0,5-17-107-1,-1-3-366-15,-14-10 385 16</inkml:trace>
  <inkml:trace contextRef="#ctx0" brushRef="#br0" timeOffset="-64344.02">6806 11872 1408 0,'10'13'174'16,"1"-2"265"-16,28 3-276 0,-1 2 17 0,17 8-14 0,10 4-34 0,8 8-54 0,4-1-15 16,2 6-28-1,-5 0-7-15,-20 6-7 0,-17 5 2 0,-33 3 5 16,-8 5 2-16,-37 3-7 15,-12-1-10-15,-23-1-46 32,-9-1-42-32,-7 3-111 15,2-9 419-15,-12-2-215 16</inkml:trace>
  <inkml:trace contextRef="#ctx0" brushRef="#br0" timeOffset="-63863.5">8010 11743 1364 0,'14'-11'171'0,"-6"3"161"0,-6 6-17 0,-5 12-79 0,-8 14-47 0,-2 18-99 0,0 13-31 0,2 26-29 0,-1-1-7 16,4 20-9-16,-5-4-4 15,-4 2-5-15,4-2-30 0,-1-14-137 16,4-8-67-16,7-25 99 31</inkml:trace>
  <inkml:trace contextRef="#ctx0" brushRef="#br0" timeOffset="-63514.23">7930 11942 1393 0,'52'-52'175'0,"-8"7"149"0,8 8-43 0,-8 13-91 0,-1 8-44 0,4 10-73 0,-6 6-22 0,-5 9-38 16,-7 7-1-16,-9 9 0 16,-7 8-6-16,-10 8 7 15,-11 7 0-15,-9-1-8 16,-9-1-4-16,-13-8-8 15,0-5-2-15,-6-8 3 16,4-3 3-16,11 0 3 16,5 3 1-16,16 7 0 15,7 6 2-15,15 9 4 16,1 2-1-16,11 1 0 16,5-2-3-16,8-6-3 15,-2-9-6-15,1-10-71 16,0-8-36-16,-5-8-122 15,3-14-173-15,1-19 249 16</inkml:trace>
  <inkml:trace contextRef="#ctx0" brushRef="#br0" timeOffset="-62930.82">8550 12265 1042 0,'0'19'146'0,"9"5"252"0,2-7-246 0,6-5-9 0,7 0-8 0,3-11-37 0,6-4-14 0,-1-10-7 0,2-7 1 16,-2-4 1 0,-8-4-8-16,-2 3-3 15,-16-2 0 1,-19 0-2-16,-6 10-6 16,-25 4-16-16,5 11-13 15,-1 21-32-15,9 11-11 16,9 21-10-16,12 7-2 0,28-3 4 15,10-4 3-15,26-17 6 16,9-10 2-16,5-21 8 16,-7-4 3-16,-9-21 7 0,-6-5 2 15,-13-9 14-15,2-4 6 16,-10-2 4 0,-9-3 10-16,-13 11 12 15,-8-3 5-15,-11 15 9 0,-7 10-10 16,1 21-26-16,6 18-12 0,-5 27-23 15,4 17-6-15,12 20-4 16,-4 1-1-16,4 7 5 31,-1-3 2-31,-8-6-4 16,-2 0-5-16,-11-3-3 16,-5-9 2-16,-5-13 9 0,-6-13 5 15,5-23 6-15,-1-12-2 16,6-23-2-16,10-12-2 15,6-21-5-15,14-15-1 0,14-18-7 16,14-4-1-16,19-1-2 16,12 4 1-16,8 4-30 15,-5 1-32-15,-1-6-132 16,0 0-63-16,4-7 138 16</inkml:trace>
  <inkml:trace contextRef="#ctx0" brushRef="#br0" timeOffset="-62726.33">9562 11506 2054 0,'-22'7'156'0,"-9"4"71"0,-6 5-19 0,1 15-89 0,5 8-35 0,9 21-51 0,1 8-14 0,7 16-14 0,8 4-5 0,2 0-6 0,-2-1-26 16,4-5-96-16,-5-5-64 16,-1-10 90-16</inkml:trace>
  <inkml:trace contextRef="#ctx0" brushRef="#br0" timeOffset="-62481.23">9340 12065 1510 0,'69'-27'141'0,"-6"5"116"0,-10 6-26 0,-11 5-41 0,-10 14-21 0,-15 7-58 0,-4 5-18 16,-13 17-40-16,6-4-13 0,-15 13-17 15,7 7-9-15,0-6-9 16,4-4-4-16,7-14-4 15,-2-10-17-15,4-16-72 16,0-10-35-16,12-21 58 16</inkml:trace>
  <inkml:trace contextRef="#ctx0" brushRef="#br0" timeOffset="-62347.93">9663 11745 1297 0,'-28'4'246'0,"-10"4"295"0,14-3-301 0,-1-7-98 0,11-2-88 0,14-19-166 0,2-5-78 0,26-11 86 0</inkml:trace>
  <inkml:trace contextRef="#ctx0" brushRef="#br0" timeOffset="-61947.85">10020 11410 1391 0,'-6'19'195'0,"-2"13"186"0,-10-2-104 0,3 17-84 0,-3 7-51 0,-2 12-76 16,6 8-23-16,1 8-29 15,0 5-9-15,13-2-7 16,0-6-4-16,22-15-6 16,7-7-1-16,21-11-3 15,4-15-7-15,9-18-3 16,-1-11 0-16,-9-23 3 15,-2-10 11-15,-10-15 12 0,-3-5 8 16,-10-1 14-16,-1 3 29 0,-18 4 36 16,-7 4 7-16,-15 11 16 31,-7 3-17-31,-6 17-30 16,-2 14-10-16,1 18-29 15,2 6-16-15,-2 18-15 16,8 7-5-16,10 9-5 0,9 3 0 15,22-2 1-15,6-10 1 16,21-15 8 0,9-8-18-16,13-20-46 15,-1-7-47-15,2-13 374 0,4-6-237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ACE52F0B-7EAD-42EE-8B5A-AC8C21BDA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1D7080C-B399-4C8F-B3E6-5A06C3CA33B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E15EF55-BA42-417A-A8B5-BF0B66BC6A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8BAFDD46-D352-4E03-AB39-340D0D9BE06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47D835E-CABA-4620-9681-E967C4F7F8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00390D97-19DD-44D5-B8CB-7CCFBCEBB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E6A1289-6F2B-4342-8BAC-0F3ED05994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9CD034C-3820-4F35-8EA6-0EBD5BAECB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2F9AA2-E714-40E8-8636-7559B0776EC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65B762C-3EA9-47D8-806E-786DCFC3A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EC76BCE-FFEB-4704-ACBD-748B5729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C75891C6-507A-4738-A72A-3658A4734F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BC0ED-BF98-456E-86A0-16CD9CAA198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E28B8B0-2B78-4DD1-B4CD-B21062D51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1A68881-3ED9-4A9C-8C11-77C936421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119995DB-48BB-4A90-A78C-109582FD17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B192CB-D8DD-48FB-B8FF-AFB7755B1DB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442B2BAE-5CEE-402F-983B-BD025D4AAC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E874971-8E4E-4273-A80D-96A028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7193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8DDF0D-AE34-4A58-B1D8-2DBF804422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3DB69E-A8FA-4B12-B03E-E5165F217CC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6AAD31F-E952-4413-9DBB-8C624AC0C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EE8958B-8BD7-430E-935B-0C92429D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90070C5-DB99-40FF-9255-C5AD03DD69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C68026-6589-43B3-B35C-23D2115C5320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C3C3E4-D848-4FEC-BC03-7EFEB82028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BD9CAA7-AB7B-429E-9573-BC57B1FB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2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FBB1A4-0CEE-472B-8162-C7D520F3F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41794F-9DE6-45C6-B261-4AD228C2BB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DF3346-BC6C-483F-B444-D74CADB82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88F02-72DD-4FA6-9292-1EEBD85B02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498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C408A8-2585-4890-BE80-65E44401D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6617F3-19C5-4D55-8950-AC166B73AD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119591-CED4-476B-83E1-E8ED2E8F40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724003-252F-416D-B2F5-F37D39781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70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2685-E113-4514-9836-78A1ED4A1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A3029D-B79E-477E-812A-59D5F4DACD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1A8650-000A-46F7-8AF9-EC8158C70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2E2DA-CB50-48F4-8CF9-744FFB1AF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90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22AABD-2A20-4F1D-AEAF-DB326055E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76FC77F-EDD7-4125-B756-DF0D0CE2E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4F7026-C627-4361-9D30-DF7C955A6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5217C-633F-45F2-A8EB-715C928D1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591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15AEA4B-A284-4BEA-9396-A75E0A1C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86F3E2-3DD6-45A2-9A29-943A5F7A0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ADB477-927E-488F-8C24-3A9321022B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530FCB-D150-4322-BAED-E6528455FB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98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E1116-BD66-46F4-AA91-6C5B3BB977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7354CF-D44C-4CD1-BDDB-E7B4C23043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03E2D-EDD2-4352-9FA0-FA44491359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BE02-5856-4F7C-B88F-B8C8CE14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BA3033-4AD1-4D27-8232-658ADE5C63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1ADE06-E1C1-44E7-8B53-00D3BB720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7C76A7D-A972-4780-976A-829973CD9C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15884E-47FE-4C66-B99B-590ABF7BE1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8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3CB6E8A-0432-4145-B66D-27DBA11053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E07E51A-61D1-4DCB-A0FF-B190FF2EC9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4A8ED3D-A498-40D7-832F-9B3E5F3EE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B6876-3F51-4712-BACB-0E27DCA2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74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EAF134D-93AC-4E39-BF6B-341BE3947D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0EEDCE-3A16-4B1A-85AC-5EB1756B09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602A25-229A-45DC-9CE0-C2A0AF5CB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7B2D68-31EE-4CA5-9ED2-E4A0F5A3E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41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613C85-808F-4076-BC12-EF68465A2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0B53C-0293-47C8-BC8E-9CA0AA693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1865B8-BF23-4B6C-823E-10340F325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80CDD-69B0-4A2F-ACD9-FD88C5AB60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3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882B36-1B5C-4930-B3DA-0302675CE4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29789C-5E6D-4F72-A587-E2867FFDCF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BCAE5D-770A-4E5D-87C5-FBE0C6356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C6C1CE-D53A-4955-8DDA-6D49F2FF6C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2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0D46C0-5DDE-409F-8C17-272F9ABD0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7C2339-4663-4F2E-88AB-3FCC59DF6F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4CB424A-4892-4EDD-A94B-60ED44C4E50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974EF7-BE5E-4532-8C4C-CF5B300FA5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2EEBDE-F014-4C7A-AAFF-E269EAD30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1E02C719-D70D-436A-90D7-D8E9B597EDD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5D03C4A-A27A-498B-B5BA-D36F07C8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3FA9D5-FB13-4A80-918C-EC99867F04AF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A275689B-892E-4AF2-9587-A034EB1EE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522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BPred</a:t>
            </a: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OOO, Memory Hierarchy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63605179-76B1-491E-86A1-6A2D4936D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6A3DF800-1AAC-4846-9DDF-B0D6F8C49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74391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Predictors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Out-of-order execution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0E7865-AA9D-3FB1-DEE1-B5D62482AB66}"/>
                  </a:ext>
                </a:extLst>
              </p14:cNvPr>
              <p14:cNvContentPartPr/>
              <p14:nvPr/>
            </p14:nvContentPartPr>
            <p14:xfrm>
              <a:off x="276840" y="1215000"/>
              <a:ext cx="8792640" cy="539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0E7865-AA9D-3FB1-DEE1-B5D62482AB6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7480" y="1205640"/>
                <a:ext cx="8811360" cy="541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8D9EABE-FEC4-4DAD-AE86-9AD01731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A7569-3DC2-4A8E-A8D2-548DEF4EF0AC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9C774377-DA77-4B22-B200-869539DCA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2307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with Branch Predictor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D835866-DB72-4AA9-A4E6-BF91CBFA2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A4FDA517-1D20-417B-830A-940455483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981200"/>
            <a:ext cx="1219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IF (br)</a:t>
            </a: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95594E6E-3097-4F7B-BBB6-61CA3497B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25607" name="Line 6">
            <a:extLst>
              <a:ext uri="{FF2B5EF4-FFF2-40B4-BE49-F238E27FC236}">
                <a16:creationId xmlns:a16="http://schemas.microsoft.com/office/drawing/2014/main" id="{381D589D-7D6F-4E1B-BD90-14EC0B744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A30354D0-4E5D-4DF7-B6BF-FF1376802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Line 8">
            <a:extLst>
              <a:ext uri="{FF2B5EF4-FFF2-40B4-BE49-F238E27FC236}">
                <a16:creationId xmlns:a16="http://schemas.microsoft.com/office/drawing/2014/main" id="{25725CBB-719B-4B7A-8E26-087896245A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D14AFAA5-4847-41C0-BCE0-BAED5EC4B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981200"/>
            <a:ext cx="12192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 Read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Br-target</a:t>
            </a:r>
          </a:p>
        </p:txBody>
      </p:sp>
      <p:sp>
        <p:nvSpPr>
          <p:cNvPr id="25611" name="Line 10">
            <a:extLst>
              <a:ext uri="{FF2B5EF4-FFF2-40B4-BE49-F238E27FC236}">
                <a16:creationId xmlns:a16="http://schemas.microsoft.com/office/drawing/2014/main" id="{C4423727-D14B-451C-9A7E-E707D725FD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0FF37489-662C-493C-851B-E6D8EEA3B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981200"/>
            <a:ext cx="3810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Line 12">
            <a:extLst>
              <a:ext uri="{FF2B5EF4-FFF2-40B4-BE49-F238E27FC236}">
                <a16:creationId xmlns:a16="http://schemas.microsoft.com/office/drawing/2014/main" id="{212DEF72-4948-447E-AB15-7EF6134AF01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2A10B73-133D-4138-A665-3E7EE99772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209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Line 14">
            <a:extLst>
              <a:ext uri="{FF2B5EF4-FFF2-40B4-BE49-F238E27FC236}">
                <a16:creationId xmlns:a16="http://schemas.microsoft.com/office/drawing/2014/main" id="{D38166C2-F524-4B82-9DDA-D16317108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16764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ECE6C20B-D41F-4F07-833D-8AA04D2EBC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1676400"/>
            <a:ext cx="480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1C0A334-2ACC-4731-A2D1-7C77B2A293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676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B3B12FF5-8E22-4765-84FB-40C457260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743200"/>
            <a:ext cx="12192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Predictor</a:t>
            </a:r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E34C56B6-2FFC-436A-8265-A33783083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3276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5B27E19F-B89B-44DA-8D52-1CC2312E3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437E27EC-932B-42AD-BA91-AEB4EE1B6C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D1158590-9DC3-478C-B8D6-D61BB8D79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3400" y="34290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C4A4F3-D98A-E371-BA8C-3556BD7F54E0}"/>
                  </a:ext>
                </a:extLst>
              </p14:cNvPr>
              <p14:cNvContentPartPr/>
              <p14:nvPr/>
            </p14:nvContentPartPr>
            <p14:xfrm>
              <a:off x="555120" y="34920"/>
              <a:ext cx="8499600" cy="6400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C4A4F3-D98A-E371-BA8C-3556BD7F54E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5760" y="25560"/>
                <a:ext cx="8518320" cy="641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FF075C-E532-EEB5-4512-849AF5EF1EDA}"/>
                  </a:ext>
                </a:extLst>
              </p14:cNvPr>
              <p14:cNvContentPartPr/>
              <p14:nvPr/>
            </p14:nvContentPartPr>
            <p14:xfrm>
              <a:off x="62280" y="48240"/>
              <a:ext cx="9168840" cy="651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FF075C-E532-EEB5-4512-849AF5EF1E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20" y="38880"/>
                <a:ext cx="9187560" cy="6538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ADF1A39-51EC-464B-8E38-6F417A46E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261888-7C99-4103-B279-9285837B82D3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88422DC-E38E-4F63-9C8A-4672ECAC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776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Bimodal Predictor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90B43FEF-14EE-4E9C-9AC1-5E2C5EE77B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F0A13642-DC30-439D-B9DE-0096FE5F2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200400"/>
            <a:ext cx="28956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Branch PC</a:t>
            </a:r>
          </a:p>
        </p:txBody>
      </p:sp>
      <p:sp>
        <p:nvSpPr>
          <p:cNvPr id="13318" name="Line 5">
            <a:extLst>
              <a:ext uri="{FF2B5EF4-FFF2-40B4-BE49-F238E27FC236}">
                <a16:creationId xmlns:a16="http://schemas.microsoft.com/office/drawing/2014/main" id="{00C45B3D-B453-4605-AA4B-438244B043D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429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811AE56A-C654-47CC-8EC2-E982BEF4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43200"/>
            <a:ext cx="883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14 bits</a:t>
            </a:r>
          </a:p>
        </p:txBody>
      </p:sp>
      <p:sp>
        <p:nvSpPr>
          <p:cNvPr id="13320" name="Rectangle 7">
            <a:extLst>
              <a:ext uri="{FF2B5EF4-FFF2-40B4-BE49-F238E27FC236}">
                <a16:creationId xmlns:a16="http://schemas.microsoft.com/office/drawing/2014/main" id="{577B4712-842D-4645-8ECD-474CCA6C8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057400"/>
            <a:ext cx="1676400" cy="3505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Table of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16K entries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of 2-bit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saturating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counters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6121B9-5A79-8366-0F79-4CE32EA05899}"/>
                  </a:ext>
                </a:extLst>
              </p14:cNvPr>
              <p14:cNvContentPartPr/>
              <p14:nvPr/>
            </p14:nvContentPartPr>
            <p14:xfrm>
              <a:off x="144000" y="69480"/>
              <a:ext cx="8889480" cy="6357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6121B9-5A79-8366-0F79-4CE32EA058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4640" y="60120"/>
                <a:ext cx="8908200" cy="637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87034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449DC4-42BB-47C4-A84C-2DECCC2FF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F558AA-472C-4D76-8D65-EB8B33805458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2197082A-1556-4B1F-A757-3C3436EBD4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681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2-Bit Prediction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BF19A943-0DE7-4A3D-A78A-DCDB0B2374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A311DCA-7ECB-4AF4-BCFB-5F91063F6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716734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branch, maintain a 2-bit saturating counter: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taken: counter = min(3,counter+1)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if the branch is not taken: counter = max(0,counter-1)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… sound familiar?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If (counter &gt;= 2), predict taken, else predict not taken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counter attempts to capture the common case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each branch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055896-5D3B-4B50-84E7-0236B46CF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181600"/>
            <a:ext cx="3506729" cy="120032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Indexing functions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Multiple branch predictors</a:t>
            </a:r>
          </a:p>
          <a:p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History, trade-offs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B3354B8-CFA8-402D-8C62-1926C3D3A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A69F51-5F35-43FA-A60C-8FE614A78B9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EEF96CB9-7D89-4D98-A62F-5A48F1FA6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91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Multicycle Instructions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2AB413DC-3255-4236-BF1A-2FE7B90139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-fig31">
            <a:extLst>
              <a:ext uri="{FF2B5EF4-FFF2-40B4-BE49-F238E27FC236}">
                <a16:creationId xmlns:a16="http://schemas.microsoft.com/office/drawing/2014/main" id="{C442FA64-1930-4F3A-A8C5-6475A3D52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95400"/>
            <a:ext cx="52832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 Box 35">
            <a:extLst>
              <a:ext uri="{FF2B5EF4-FFF2-40B4-BE49-F238E27FC236}">
                <a16:creationId xmlns:a16="http://schemas.microsoft.com/office/drawing/2014/main" id="{21A92F48-F576-40C2-ABD7-97AA313BC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95825"/>
            <a:ext cx="6832383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Multiple parallel pipelines – each pipeline can have a different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number of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 now complete out of order – must make sure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that writes to a register happen in the correct order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D2628F3-B34F-B2E9-192B-3B82D1BC1DC8}"/>
                  </a:ext>
                </a:extLst>
              </p14:cNvPr>
              <p14:cNvContentPartPr/>
              <p14:nvPr/>
            </p14:nvContentPartPr>
            <p14:xfrm>
              <a:off x="617040" y="160200"/>
              <a:ext cx="8441640" cy="6571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D2628F3-B34F-B2E9-192B-3B82D1BC1DC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7680" y="150840"/>
                <a:ext cx="8460360" cy="6590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949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7712B70BE9E04D9C08C3F8919B580E" ma:contentTypeVersion="10" ma:contentTypeDescription="Create a new document." ma:contentTypeScope="" ma:versionID="21a2ccb8ad3d3e4e36f35920ebce6665">
  <xsd:schema xmlns:xsd="http://www.w3.org/2001/XMLSchema" xmlns:xs="http://www.w3.org/2001/XMLSchema" xmlns:p="http://schemas.microsoft.com/office/2006/metadata/properties" xmlns:ns3="63cf9198-fc12-416c-a16e-db6e942c09ba" targetNamespace="http://schemas.microsoft.com/office/2006/metadata/properties" ma:root="true" ma:fieldsID="947f95ff1fe3135a2b3991020a64d13c" ns3:_="">
    <xsd:import namespace="63cf9198-fc12-416c-a16e-db6e942c09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cf9198-fc12-416c-a16e-db6e942c09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BAFF3B-345A-4F0B-AEBA-B0E10AE3013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3cf9198-fc12-416c-a16e-db6e942c09b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87B277D-93DB-499F-9128-D25E12D19D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1D4A7A-08F4-42C5-8B09-BC2860A9C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cf9198-fc12-416c-a16e-db6e942c09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39401</TotalTime>
  <Words>705</Words>
  <Application>Microsoft Office PowerPoint</Application>
  <PresentationFormat>On-screen Show (4:3)</PresentationFormat>
  <Paragraphs>202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201</cp:revision>
  <dcterms:created xsi:type="dcterms:W3CDTF">2002-09-20T18:19:18Z</dcterms:created>
  <dcterms:modified xsi:type="dcterms:W3CDTF">2024-03-28T18:03:26Z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0x0101000A7712B70BE9E04D9C08C3F8919B580E</vt:lpwstr>
  </property>
</Properties>
</file>