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402" r:id="rId5"/>
    <p:sldId id="443" r:id="rId6"/>
    <p:sldId id="421" r:id="rId7"/>
    <p:sldId id="444" r:id="rId8"/>
    <p:sldId id="422" r:id="rId9"/>
    <p:sldId id="446" r:id="rId10"/>
    <p:sldId id="441" r:id="rId11"/>
    <p:sldId id="431" r:id="rId12"/>
    <p:sldId id="432" r:id="rId13"/>
    <p:sldId id="43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800000"/>
    <a:srgbClr val="990000"/>
    <a:srgbClr val="FF9900"/>
    <a:srgbClr val="FFFF00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B8FB5A-CF9C-4E18-A935-A63D129A2084}" v="3" dt="2024-03-28T12:45:34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02B8FB5A-CF9C-4E18-A935-A63D129A2084}"/>
    <pc:docChg chg="custSel addSld delSld modSld">
      <pc:chgData name="Rajeev Balasubramonian" userId="d1fdae7ed13c9a74" providerId="LiveId" clId="{02B8FB5A-CF9C-4E18-A935-A63D129A2084}" dt="2024-03-28T12:45:52.410" v="53" actId="2696"/>
      <pc:docMkLst>
        <pc:docMk/>
      </pc:docMkLst>
      <pc:sldChg chg="modSp mod">
        <pc:chgData name="Rajeev Balasubramonian" userId="d1fdae7ed13c9a74" providerId="LiveId" clId="{02B8FB5A-CF9C-4E18-A935-A63D129A2084}" dt="2024-03-28T12:41:14.602" v="46" actId="20577"/>
        <pc:sldMkLst>
          <pc:docMk/>
          <pc:sldMk cId="0" sldId="402"/>
        </pc:sldMkLst>
        <pc:spChg chg="mod">
          <ac:chgData name="Rajeev Balasubramonian" userId="d1fdae7ed13c9a74" providerId="LiveId" clId="{02B8FB5A-CF9C-4E18-A935-A63D129A2084}" dt="2024-03-28T12:40:58.774" v="10" actId="20577"/>
          <ac:spMkLst>
            <pc:docMk/>
            <pc:sldMk cId="0" sldId="402"/>
            <ac:spMk id="3075" creationId="{A275689B-892E-4AF2-9587-A034EB1EEEBE}"/>
          </ac:spMkLst>
        </pc:spChg>
        <pc:spChg chg="mod">
          <ac:chgData name="Rajeev Balasubramonian" userId="d1fdae7ed13c9a74" providerId="LiveId" clId="{02B8FB5A-CF9C-4E18-A935-A63D129A2084}" dt="2024-03-28T12:41:14.602" v="46" actId="20577"/>
          <ac:spMkLst>
            <pc:docMk/>
            <pc:sldMk cId="0" sldId="402"/>
            <ac:spMk id="3077" creationId="{6A3DF800-1AAC-4846-9DDF-B0D6F8C49A7E}"/>
          </ac:spMkLst>
        </pc:spChg>
      </pc:sldChg>
      <pc:sldChg chg="add">
        <pc:chgData name="Rajeev Balasubramonian" userId="d1fdae7ed13c9a74" providerId="LiveId" clId="{02B8FB5A-CF9C-4E18-A935-A63D129A2084}" dt="2024-03-28T12:40:35.069" v="0"/>
        <pc:sldMkLst>
          <pc:docMk/>
          <pc:sldMk cId="0" sldId="421"/>
        </pc:sldMkLst>
      </pc:sldChg>
      <pc:sldChg chg="del">
        <pc:chgData name="Rajeev Balasubramonian" userId="d1fdae7ed13c9a74" providerId="LiveId" clId="{02B8FB5A-CF9C-4E18-A935-A63D129A2084}" dt="2024-03-28T12:45:52.410" v="53" actId="2696"/>
        <pc:sldMkLst>
          <pc:docMk/>
          <pc:sldMk cId="0" sldId="423"/>
        </pc:sldMkLst>
      </pc:sldChg>
      <pc:sldChg chg="del">
        <pc:chgData name="Rajeev Balasubramonian" userId="d1fdae7ed13c9a74" providerId="LiveId" clId="{02B8FB5A-CF9C-4E18-A935-A63D129A2084}" dt="2024-03-28T12:45:06.231" v="49" actId="2696"/>
        <pc:sldMkLst>
          <pc:docMk/>
          <pc:sldMk cId="0" sldId="434"/>
        </pc:sldMkLst>
      </pc:sldChg>
      <pc:sldChg chg="del">
        <pc:chgData name="Rajeev Balasubramonian" userId="d1fdae7ed13c9a74" providerId="LiveId" clId="{02B8FB5A-CF9C-4E18-A935-A63D129A2084}" dt="2024-03-28T12:45:08.415" v="50" actId="2696"/>
        <pc:sldMkLst>
          <pc:docMk/>
          <pc:sldMk cId="0" sldId="435"/>
        </pc:sldMkLst>
      </pc:sldChg>
      <pc:sldChg chg="del">
        <pc:chgData name="Rajeev Balasubramonian" userId="d1fdae7ed13c9a74" providerId="LiveId" clId="{02B8FB5A-CF9C-4E18-A935-A63D129A2084}" dt="2024-03-28T12:45:05.415" v="48" actId="2696"/>
        <pc:sldMkLst>
          <pc:docMk/>
          <pc:sldMk cId="3374760874" sldId="442"/>
        </pc:sldMkLst>
      </pc:sldChg>
      <pc:sldChg chg="add">
        <pc:chgData name="Rajeev Balasubramonian" userId="d1fdae7ed13c9a74" providerId="LiveId" clId="{02B8FB5A-CF9C-4E18-A935-A63D129A2084}" dt="2024-03-28T12:40:35.069" v="0"/>
        <pc:sldMkLst>
          <pc:docMk/>
          <pc:sldMk cId="0" sldId="443"/>
        </pc:sldMkLst>
      </pc:sldChg>
      <pc:sldChg chg="add">
        <pc:chgData name="Rajeev Balasubramonian" userId="d1fdae7ed13c9a74" providerId="LiveId" clId="{02B8FB5A-CF9C-4E18-A935-A63D129A2084}" dt="2024-03-28T12:40:35.069" v="0"/>
        <pc:sldMkLst>
          <pc:docMk/>
          <pc:sldMk cId="0" sldId="444"/>
        </pc:sldMkLst>
      </pc:sldChg>
      <pc:sldChg chg="add del">
        <pc:chgData name="Rajeev Balasubramonian" userId="d1fdae7ed13c9a74" providerId="LiveId" clId="{02B8FB5A-CF9C-4E18-A935-A63D129A2084}" dt="2024-03-28T12:45:47.100" v="52" actId="2696"/>
        <pc:sldMkLst>
          <pc:docMk/>
          <pc:sldMk cId="3800391741" sldId="445"/>
        </pc:sldMkLst>
      </pc:sldChg>
      <pc:sldChg chg="add">
        <pc:chgData name="Rajeev Balasubramonian" userId="d1fdae7ed13c9a74" providerId="LiveId" clId="{02B8FB5A-CF9C-4E18-A935-A63D129A2084}" dt="2024-03-28T12:45:34.381" v="51"/>
        <pc:sldMkLst>
          <pc:docMk/>
          <pc:sldMk cId="1972630973" sldId="44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ACE52F0B-7EAD-42EE-8B5A-AC8C21BDAC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1D7080C-B399-4C8F-B3E6-5A06C3CA33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E15EF55-BA42-417A-A8B5-BF0B66BC6A6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8BAFDD46-D352-4E03-AB39-340D0D9BE0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D47D835E-CABA-4620-9681-E967C4F7F8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00390D97-19DD-44D5-B8CB-7CCFBCEBB9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E6A1289-6F2B-4342-8BAC-0F3ED05994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39CD034C-3820-4F35-8EA6-0EBD5BAECB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2F9AA2-E714-40E8-8636-7559B0776EC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65B762C-3EA9-47D8-806E-786DCFC3A7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EC76BCE-FFEB-4704-ACBD-748B57295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75891C6-507A-4738-A72A-3658A4734F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BC0ED-BF98-456E-86A0-16CD9CAA1983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E28B8B0-2B78-4DD1-B4CD-B21062D51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1A68881-3ED9-4A9C-8C11-77C936421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19995DB-48BB-4A90-A78C-109582FD17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B192CB-D8DD-48FB-B8FF-AFB7755B1DBF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42B2BAE-5CEE-402F-983B-BD025D4AAC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E874971-8E4E-4273-A80D-96A028D12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8DDF0D-AE34-4A58-B1D8-2DBF804422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3DB69E-A8FA-4B12-B03E-E5165F217CC3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6AAD31F-E952-4413-9DBB-8C624AC0CE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EE8958B-8BD7-430E-935B-0C92429D1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90070C5-DB99-40FF-9255-C5AD03DD6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C68026-6589-43B3-B35C-23D2115C5320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BC3C3E4-D848-4FEC-BC03-7EFEB8202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BD9CAA7-AB7B-429E-9573-BC57B1FB2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447568B-82D0-4811-A338-C861AF383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327E54-511F-4904-BF19-DF8213E02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C95991-1C83-417F-881A-9E3424DCC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677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A6AADFD-9DBD-4A81-8005-285DB3ACA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ECF452-741A-4AC8-872A-E285C1FA741D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6A2101A-9EF1-4CEE-8718-DCD5815400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1C5664A-E38A-4A7F-AAE7-7D7D99702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FE275D1-A425-4144-A0DA-BF19BAA7F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EE7553-9618-4D67-AFDD-CB8C1EBF43EA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3625245-CCCB-41EB-BC4F-DD576913CE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5F4C7A2-A760-4701-9C6B-C3FC4C977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560E392-4770-45A8-8BE9-863090B300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AE6A47-55DE-433D-A001-93C00B83C455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7F2A599-608D-4614-B3E3-E194CFB951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BFE1FB6-0428-41A1-BCBD-684EFCA60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FBB1A4-0CEE-472B-8162-C7D520F3F1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41794F-9DE6-45C6-B261-4AD228C2BB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DF3346-BC6C-483F-B444-D74CADB82D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88F02-72DD-4FA6-9292-1EEBD85B02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49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C408A8-2585-4890-BE80-65E44401D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6617F3-19C5-4D55-8950-AC166B73AD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119591-CED4-476B-83E1-E8ED2E8F40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24003-252F-416D-B2F5-F37D39781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70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CD2685-E113-4514-9836-78A1ED4A17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A3029D-B79E-477E-812A-59D5F4DACD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1A8650-000A-46F7-8AF9-EC8158C70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2E2DA-CB50-48F4-8CF9-744FFB1AF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90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22AABD-2A20-4F1D-AEAF-DB326055E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6FC77F-EDD7-4125-B756-DF0D0CE2E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4F7026-C627-4361-9D30-DF7C955A6E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5217C-633F-45F2-A8EB-715C928D15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59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5AEA4B-A284-4BEA-9396-A75E0A1CA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86F3E2-3DD6-45A2-9A29-943A5F7A0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ADB477-927E-488F-8C24-3A9321022B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30FCB-D150-4322-BAED-E6528455FB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98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9E1116-BD66-46F4-AA91-6C5B3BB977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7354CF-D44C-4CD1-BDDB-E7B4C2304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703E2D-EDD2-4352-9FA0-FA44491359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EBE02-5856-4F7C-B88F-B8C8CE14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5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BA3033-4AD1-4D27-8232-658ADE5C63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1ADE06-E1C1-44E7-8B53-00D3BB720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7C76A7D-A972-4780-976A-829973CD9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15884E-47FE-4C66-B99B-590ABF7BE1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84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3CB6E8A-0432-4145-B66D-27DBA11053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E07E51A-61D1-4DCB-A0FF-B190FF2EC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A8ED3D-A498-40D7-832F-9B3E5F3EEA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B6876-3F51-4712-BACB-0E27DCA2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74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EAF134D-93AC-4E39-BF6B-341BE3947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0EEDCE-3A16-4B1A-85AC-5EB1756B09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602A25-229A-45DC-9CE0-C2A0AF5CB0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B2D68-31EE-4CA5-9ED2-E4A0F5A3E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41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613C85-808F-4076-BC12-EF68465A2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00B53C-0293-47C8-BC8E-9CA0AA6933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1865B8-BF23-4B6C-823E-10340F3251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80CDD-69B0-4A2F-ACD9-FD88C5AB6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3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882B36-1B5C-4930-B3DA-0302675CE4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29789C-5E6D-4F72-A587-E2867FFDCF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BCAE5D-770A-4E5D-87C5-FBE0C63564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6C1CE-D53A-4955-8DDA-6D49F2FF6C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2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0D46C0-5DDE-409F-8C17-272F9ABD0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7C2339-4663-4F2E-88AB-3FCC59DF6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CB424A-4892-4EDD-A94B-60ED44C4E5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974EF7-BE5E-4532-8C4C-CF5B300FA5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2EEBDE-F014-4C7A-AAFF-E269EAD304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E02C719-D70D-436A-90D7-D8E9B597ED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5D03C4A-A27A-498B-B5BA-D36F07C8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3FA9D5-FB13-4A80-918C-EC99867F04AF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A275689B-892E-4AF2-9587-A034EB1EE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522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21: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BPred</a:t>
            </a: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OOO, Memory Hierarchy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63605179-76B1-491E-86A1-6A2D4936D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6A3DF800-1AAC-4846-9DDF-B0D6F8C49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74391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Predictors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Out-of-order execution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540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Locality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EE561ECD-B1F9-4034-BB9C-F41473BA2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924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Why do caches work?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Temporal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use it again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Spatial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access its neighbors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hierarchy: average access time for data = 300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32KB 1-cycle L1 cache that has a hit rate of 95%: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average access time = 0.95 x 1 + 0.05 x (301)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= 16 cycles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A8D9EABE-FEC4-4DAD-AE86-9AD01731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EA7569-3DC2-4A8E-A8D2-548DEF4EF0AC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9C774377-DA77-4B22-B200-869539DCA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307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 Branch Predictor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D835866-DB72-4AA9-A4E6-BF91CBFA2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A4FDA517-1D20-417B-830A-940455483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95594E6E-3097-4F7B-BBB6-61CA3497B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5607" name="Line 6">
            <a:extLst>
              <a:ext uri="{FF2B5EF4-FFF2-40B4-BE49-F238E27FC236}">
                <a16:creationId xmlns:a16="http://schemas.microsoft.com/office/drawing/2014/main" id="{381D589D-7D6F-4E1B-BD90-14EC0B744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A30354D0-4E5D-4DF7-B6BF-FF137680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25725CBB-719B-4B7A-8E26-087896245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D14AFAA5-4847-41C0-BCE0-BAED5EC4B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C4423727-D14B-451C-9A7E-E707D725F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0FF37489-662C-493C-851B-E6D8EEA3B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212DEF72-4948-447E-AB15-7EF6134AF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2A10B73-133D-4138-A665-3E7EE9977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Line 14">
            <a:extLst>
              <a:ext uri="{FF2B5EF4-FFF2-40B4-BE49-F238E27FC236}">
                <a16:creationId xmlns:a16="http://schemas.microsoft.com/office/drawing/2014/main" id="{D38166C2-F524-4B82-9DDA-D163171081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ECE6C20B-D41F-4F07-833D-8AA04D2EBC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1C0A334-2ACC-4731-A2D1-7C77B2A29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Rectangle 18">
            <a:extLst>
              <a:ext uri="{FF2B5EF4-FFF2-40B4-BE49-F238E27FC236}">
                <a16:creationId xmlns:a16="http://schemas.microsoft.com/office/drawing/2014/main" id="{B3B12FF5-8E22-4765-84FB-40C457260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2192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E34C56B6-2FFC-436A-8265-A33783083F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5B27E19F-B89B-44DA-8D52-1CC2312E3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1">
            <a:extLst>
              <a:ext uri="{FF2B5EF4-FFF2-40B4-BE49-F238E27FC236}">
                <a16:creationId xmlns:a16="http://schemas.microsoft.com/office/drawing/2014/main" id="{437E27EC-932B-42AD-BA91-AEB4EE1B6C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D1158590-9DC3-478C-B8D6-D61BB8D79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ADF1A39-51EC-464B-8E38-6F417A46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261888-7C99-4103-B279-9285837B82D3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88422DC-E38E-4F63-9C8A-4672ECAC1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776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Bimodal Predictor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90B43FEF-14EE-4E9C-9AC1-5E2C5EE77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F0A13642-DC30-439D-B9DE-0096FE5F2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2895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13318" name="Line 5">
            <a:extLst>
              <a:ext uri="{FF2B5EF4-FFF2-40B4-BE49-F238E27FC236}">
                <a16:creationId xmlns:a16="http://schemas.microsoft.com/office/drawing/2014/main" id="{00C45B3D-B453-4605-AA4B-438244B04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811AE56A-C654-47CC-8EC2-E982BEF45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43200"/>
            <a:ext cx="8835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14 bits</a:t>
            </a:r>
          </a:p>
        </p:txBody>
      </p:sp>
      <p:sp>
        <p:nvSpPr>
          <p:cNvPr id="13320" name="Rectangle 7">
            <a:extLst>
              <a:ext uri="{FF2B5EF4-FFF2-40B4-BE49-F238E27FC236}">
                <a16:creationId xmlns:a16="http://schemas.microsoft.com/office/drawing/2014/main" id="{577B4712-842D-4645-8ECD-474CCA6C8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676400" cy="35052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16K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of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saturating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B449DC4-42BB-47C4-A84C-2DECCC2FF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F558AA-472C-4D76-8D65-EB8B33805458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2197082A-1556-4B1F-A757-3C3436EBD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681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2-Bit Prediction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BF19A943-0DE7-4A3D-A78A-DCDB0B2374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FA311DCA-7ECB-4AF4-BCFB-5F91063F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16734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branch, maintain a 2-bit saturating counter: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taken: counter = min(3,counter+1)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not taken: counter = max(0,counter-1)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… sound familiar?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If (counter &gt;= 2), predict taken, else predict not taken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counter attempts to capture the common case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each branch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055896-5D3B-4B50-84E7-0236B46CF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81600"/>
            <a:ext cx="3506729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Indexing functions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Multiple branch predictors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History, trade-offs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3354B8-CFA8-402D-8C62-1926C3D3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A69F51-5F35-43FA-A60C-8FE614A78B90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EEF96CB9-7D89-4D98-A62F-5A48F1FA6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91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Multicycle Instructions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2AB413DC-3255-4236-BF1A-2FE7B9013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-fig31">
            <a:extLst>
              <a:ext uri="{FF2B5EF4-FFF2-40B4-BE49-F238E27FC236}">
                <a16:creationId xmlns:a16="http://schemas.microsoft.com/office/drawing/2014/main" id="{C442FA64-1930-4F3A-A8C5-6475A3D52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283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35">
            <a:extLst>
              <a:ext uri="{FF2B5EF4-FFF2-40B4-BE49-F238E27FC236}">
                <a16:creationId xmlns:a16="http://schemas.microsoft.com/office/drawing/2014/main" id="{21A92F48-F576-40C2-ABD7-97AA313BC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695825"/>
            <a:ext cx="683238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Multiple parallel pipelines – each pipeline can have a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number of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Instructions can now complete out of order – must make sure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writes to a register happen in the correct order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C28A8BB-B430-49A7-B4C4-D3039C3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DC14A1-19C8-4AC1-9003-8CF8BDFD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19F4F28F-82D2-4EEB-8E7E-F0DBF5CF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34337847-44F5-4F59-9FEF-398804E4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D930A260-3615-482E-A6D0-79ABE44D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539CDDF3-0256-4937-878F-190473DF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3D424B47-A1CB-4224-8379-F230CE3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DE69D859-A8AC-49B6-8E85-2B71AE4FB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0ECD5E1A-A71E-4238-AE1B-B0521F346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7D5913BA-B17E-4461-9880-03175DC16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6BF57E80-44CB-4C0E-BA9E-1CAB03E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AA65AB59-2F86-43BC-916C-3BE7ACFD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12D0E873-119E-41CB-9C7D-BD4A254B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E9FCD3D0-8EC7-4A68-B03B-FC2F7AD0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0A9E9B9E-C03B-444F-84FF-7E7CEEF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C565595-75E2-446A-8453-90218920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4CEBA152-3848-465C-98FD-B3AC997C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EB5E18AE-984F-46BA-8BB4-85B4CA7A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41E9ACB0-308D-4FA9-B8E4-35B163B2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4020E081-7262-473C-B984-27EE87F8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E10AEF8E-D701-4A8D-9C7D-CCCAE5BFF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498E53A1-19F0-41BA-A09D-B4441691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CDA492C7-7145-4970-994E-239A24FAB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40677518-387C-47DF-9ABB-B37C5CD6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3F474B58-4AE6-4DC4-B8CC-F5921D04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25CD86-13C8-4F97-91AB-65A088941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630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9990907-3D25-46BD-AE9B-7D7F8765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FDBA5A-CFA4-49D8-BEEA-DE934A55C6C6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4C600A75-FADE-46C1-9D73-2DEB8489C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Code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E61888FA-B4C9-4256-88F7-2244A35D8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99400B93-B8DF-4583-AC99-E251AEA5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11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Completion times         with in-order     with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R1, R2, R3                     5                       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R4, R1, R2                     6                        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R5, 8(R4)                       7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R7, R6, R5                     9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R8, R7, R5                   10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R9, 16(R4)                   11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R10, R6, R9                 13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R11, R10, R9               14                      10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91AD255-7B97-47EA-9A78-0A76856A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F39D1D-EE9A-47E4-8643-1E8799E7F2F9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24AB30FF-7C9C-454B-9A73-C1708C845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582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Hierarchies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FAB76680-90E8-432E-919A-477F46FA1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FBF3F2F-AE6B-4493-98E6-45FD014A0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8069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and instructions are stored on DRAM chips –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a technology that has high bit density, but relatively poor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latency – an access to data in memory can take as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 300 cycles today!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Hence, some data is stored on the processor in a structure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called the cache – caches employ SRAM technology,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faster, but has lower bit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Internet browsers also cache web pages – same concept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C9F0B1A-4D12-44BC-A69F-8F453CDB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4D17CF-FCDC-4E01-BB9E-983771769176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2B250265-CAE2-4468-86C5-EB8424EF7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984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E8E0F85-A9EE-45AC-8E92-1A00204FF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5A2C98AE-2643-4364-B4B3-6DE1BBFBE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330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 you go further, capacity and latency increase</a:t>
            </a: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190E2C33-F417-4D3E-95BD-CC940155F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1143000" cy="914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cycle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DB8CCE45-9F44-4DC8-BFF3-AAA006E4D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200400"/>
            <a:ext cx="12954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L1 data 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instruction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 cycles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5072A2D3-AB2F-4A0D-90D2-2E31F57E2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971800"/>
            <a:ext cx="1676400" cy="1905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L2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2MB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15 cycles</a:t>
            </a:r>
          </a:p>
        </p:txBody>
      </p:sp>
      <p:sp>
        <p:nvSpPr>
          <p:cNvPr id="19465" name="Rectangle 8">
            <a:extLst>
              <a:ext uri="{FF2B5EF4-FFF2-40B4-BE49-F238E27FC236}">
                <a16:creationId xmlns:a16="http://schemas.microsoft.com/office/drawing/2014/main" id="{42258DBF-7EC0-459A-9411-7F86FB33D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90800"/>
            <a:ext cx="1828800" cy="2590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16GB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300 cycles</a:t>
            </a:r>
          </a:p>
        </p:txBody>
      </p:sp>
      <p:sp>
        <p:nvSpPr>
          <p:cNvPr id="19466" name="Rectangle 9">
            <a:extLst>
              <a:ext uri="{FF2B5EF4-FFF2-40B4-BE49-F238E27FC236}">
                <a16:creationId xmlns:a16="http://schemas.microsoft.com/office/drawing/2014/main" id="{CB2B4AEC-EE60-443B-9ABE-E6659DBEF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905000" cy="3657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Disk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TB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10M cycles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0" ma:contentTypeDescription="Create a new document." ma:contentTypeScope="" ma:versionID="21a2ccb8ad3d3e4e36f35920ebce6665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947f95ff1fe3135a2b3991020a64d13c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7B277D-93DB-499F-9128-D25E12D19D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BAFF3B-345A-4F0B-AEBA-B0E10AE3013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3cf9198-fc12-416c-a16e-db6e942c09b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A1D4A7A-08F4-42C5-8B09-BC2860A9C4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39084</TotalTime>
  <Words>585</Words>
  <Application>Microsoft Office PowerPoint</Application>
  <PresentationFormat>On-screen Show (4:3)</PresentationFormat>
  <Paragraphs>152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200</cp:revision>
  <dcterms:created xsi:type="dcterms:W3CDTF">2002-09-20T18:19:18Z</dcterms:created>
  <dcterms:modified xsi:type="dcterms:W3CDTF">2024-03-28T12:45:52Z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