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02" r:id="rId5"/>
    <p:sldId id="438" r:id="rId6"/>
    <p:sldId id="443" r:id="rId7"/>
    <p:sldId id="444" r:id="rId8"/>
    <p:sldId id="437" r:id="rId9"/>
    <p:sldId id="431" r:id="rId10"/>
    <p:sldId id="450" r:id="rId11"/>
    <p:sldId id="432" r:id="rId12"/>
    <p:sldId id="433" r:id="rId13"/>
    <p:sldId id="434" r:id="rId14"/>
    <p:sldId id="421" r:id="rId15"/>
    <p:sldId id="435" r:id="rId16"/>
    <p:sldId id="391" r:id="rId17"/>
    <p:sldId id="42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100881-BEAA-4103-8594-64ADFC15DB4D}" v="1" dt="2024-03-26T18:04:13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7D100881-BEAA-4103-8594-64ADFC15DB4D}"/>
    <pc:docChg chg="modSld">
      <pc:chgData name="Rajeev Balasubramonian" userId="d1fdae7ed13c9a74" providerId="LiveId" clId="{7D100881-BEAA-4103-8594-64ADFC15DB4D}" dt="2024-03-26T18:04:13.516" v="0"/>
      <pc:docMkLst>
        <pc:docMk/>
      </pc:docMkLst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0" sldId="402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0" sldId="402"/>
            <ac:inkMk id="2" creationId="{EE221213-8D11-F38F-517A-50F16F6969DF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0" sldId="431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0" sldId="431"/>
            <ac:inkMk id="2" creationId="{0388E447-9044-8656-A34B-DA1B5BACF648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0" sldId="432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0" sldId="432"/>
            <ac:inkMk id="2" creationId="{D67C9233-C85F-3280-F21E-203D046BC2B8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0" sldId="433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0" sldId="433"/>
            <ac:inkMk id="2" creationId="{8E161F48-5042-6314-12DC-7ED713542AAB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3312089639" sldId="437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3312089639" sldId="437"/>
            <ac:inkMk id="2" creationId="{7AE52FC5-E441-8BD8-C681-E44B613455DE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0" sldId="438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0" sldId="438"/>
            <ac:inkMk id="2" creationId="{AC54DC04-F794-E85E-2410-5765BD7E4646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1520962139" sldId="443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1520962139" sldId="443"/>
            <ac:inkMk id="2" creationId="{0A53152C-129D-C508-F53A-812DE10ECEE6}"/>
          </ac:inkMkLst>
        </pc:inkChg>
      </pc:sldChg>
      <pc:sldChg chg="addSp">
        <pc:chgData name="Rajeev Balasubramonian" userId="d1fdae7ed13c9a74" providerId="LiveId" clId="{7D100881-BEAA-4103-8594-64ADFC15DB4D}" dt="2024-03-26T18:04:13.516" v="0"/>
        <pc:sldMkLst>
          <pc:docMk/>
          <pc:sldMk cId="2339593991" sldId="450"/>
        </pc:sldMkLst>
        <pc:inkChg chg="add">
          <ac:chgData name="Rajeev Balasubramonian" userId="d1fdae7ed13c9a74" providerId="LiveId" clId="{7D100881-BEAA-4103-8594-64ADFC15DB4D}" dt="2024-03-26T18:04:13.516" v="0"/>
          <ac:inkMkLst>
            <pc:docMk/>
            <pc:sldMk cId="2339593991" sldId="450"/>
            <ac:inkMk id="2" creationId="{EC242FC8-0543-B4EB-BF2B-6FB02D22742B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6:46:16.4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13036 4157 780 0,'2'0'128'0,"-4"4"119"0,2-3-26 0,-4 4-30 0,-1 1-29 0,3-3-33 16,-6 2-12-16,5 6-21 15,2 3-11-15,1 18-26 16,1 4-11-16,1 15-22 0,-1 4-9 16,4 9-10-16,-3 11-4 15,-2 0-3 1,1-1-3-16,1-4-1 15,-1-7-1-15,6-16-17 0,-3-6-22 0,1-19-88 16,3-4-75-16,0-29-328 16,1-10 311-1</inkml:trace>
  <inkml:trace contextRef="#ctx0" brushRef="#br0" timeOffset="199.89">13416 4134 990 0,'34'-25'137'0,"-9"4"132"0,-13 8-32 0,-1 17-31 0,-11 13-39 0,2 22-60 0,3 10-25 0,0 16-39 0,-1 3-12 0,-1 1-20 0,4 1-4 16,-3-9-23-1,8-6-42-15,-9-7-127 0,1-7-121 16,1-2 156-16</inkml:trace>
  <inkml:trace contextRef="#ctx0" brushRef="#br0" timeOffset="400.64">13027 4569 1271 0,'9'2'129'0,"-1"-2"118"0,8 0-58 0,3-7-19 0,8-1-42 0,14-14-62 16,4-4-26-16,11-11-29 0,7 3-9 15,5 0-92-15,3 3-84 0,3 10 94 16</inkml:trace>
  <inkml:trace contextRef="#ctx0" brushRef="#br0" timeOffset="799.41">13806 4378 1194 0,'-8'7'132'0,"-3"2"93"0,3 12-103 0,-3 1-4 0,2 11-61 16,6 6-20-16,4-1-31 0,12-2-6 0,11-9-2 31,7-13 2-31,13-11 14 15,-1-6 10-15,-1-11 24 16,-5-10 5-16,-4-9-2 16,-3 0-7-16,0-2-21 15,0 2-7-15,-5 11-13 16,-4 10-5-16,4 23-7 16,2 17 1-16,6 21 3 0,5 3 2 15,-1-2 3-15,-3-12 0 16,2-19-1-16,2-5 16 0,-5-14 38 15,-3-6 19-15,-5-14 33 16,-4-10-5-16,-7-10-28 16,-3-5-19-16,-11-14-32 15,-3-4-9-15,-4-13-47 16,-4 2-35-16,2 8-99 16,4 11-82-1,5 17 136-15</inkml:trace>
  <inkml:trace contextRef="#ctx0" brushRef="#br0" timeOffset="1126.28">15043 4017 720 0,'2'0'160'0,"-2"2"243"0,0 1-171 0,-7 2-29 16,-1-1-46-16,8-2-76 0,10-4-16 0,9-4-6 0,9 1 0 16,12-1-9-16,5 0-7 15,17 4-8-15,7 0-3 16,15 2-6-16,-4 4-3 16,-6 7-9-1,-10 3-3-15,-25 11 0 0,-11 8-5 16,-15 16-3-16,-7 13-1 15,-17 13-1-15,-8 6-1 16,-7 4-25-16,-3-3-31 16,2-10-83-16,5-8-66 15,10-20 109-15</inkml:trace>
  <inkml:trace contextRef="#ctx0" brushRef="#br0" timeOffset="2396.34">17991 4484 816 0,'2'1'141'0,"-2"-1"81"0,0 0-15 0,-2 0-19 0,-4 0-41 0,0-3-17 16,-7 2-24-16,-3-7-13 0,-7 2-39 0,-6-1-18 0,-5 7-30 0,1 3-7 16,3 15-11-1,4 9-1-15,11 9-1 16,2 3 1-16,13 1 3 15,2-10 1-15,15-11-1 16,7-10 1-16,10-12 5 16,3-8 5-16,2-14 9 15,-1-7 6-15,-8-15 14 16,0-8 2-16,-2-12 11 16,-3-13 5-16,4-10-2 15,-9-6 3-15,-7-7-11 16,-5 4-8-16,-11 4-10 0,-4 10-9 15,1 27 12-15,-3 9 1 0,-4 36-12 16,-3 13-7 0,-4 33-18-16,2 18-4 0,4 26 6 15,5 11 5-15,10 10 1 16,15 3 1-16,17-16 0 31,18-4 0-31,10-21 2 16,-2-11 0-16,0-15 2 0,-10-15 3 15,-4-19 6-15,0-8 2 16,-7-26 6-16,-3-4 3 0,-7-13 9 16,-9-1-2-1,-8-3-2-15,-6 6-4 16,-5 16-14-16,-3 14-11 0,1 33-12 16,-7 19-1-16,6 21 1 15,1 4 8-15,4 1 6 16,12-9 0-16,13-17 1 15,9-4 1-15,5-15 5 16,8-6 2-16,-7-8 4 16,6-6 2-16,-9-18 10 15,-1-3 10-15,-10-9 12 16,-7-7 0-16,-10-4-8 16,-6 3-11-16,-5 7-16 0,1 12-7 0,1 27-11 31,3 20 0-31,-1 20-3 15,6 7 3-15,1 0 6 16,6-8-1-16,10-8-55 16,-3-4-30-16,7-12-74 15,-2-4-57-15,1-10-164 16,-2-3 217-16</inkml:trace>
  <inkml:trace contextRef="#ctx0" brushRef="#br0" timeOffset="2783.11">19287 4202 1064 0,'-7'20'82'0,"4"-1"90"0,2-3-27 0,4-5 32 0,6-2-21 0,9-7-41 0,8-5-19 16,8-8-18-16,5-5-22 31,2-8-22-31,-2 1 0 0,-1-3 7 15,-5 3 4-15,-18 4 3 16,-4-2 6-16,-22 4-14 16,-15 0-2-16,-16 1-9 15,-7 5-15-15,-8 14-14 16,3 11-6-16,13 26-9 16,5 10 1-16,20 10 5 0,7 5 3 15,18-7 5-15,13-1 1 16,19-12 4-1,12 0 0-15,13-11 1 0,6-4-1 16,-5-8-1-16,-4-9-12 16,-11-5-72-16,1-7-65 15,-4-8-302 1,2-1 262-16</inkml:trace>
  <inkml:trace contextRef="#ctx0" brushRef="#br0" timeOffset="4361.85">21148 3858 568 0,'-3'-2'109'0,"-5"-1"113"0,5 3 4 15,1 0-24-15,2 0-35 0,2 10-56 0,1 2-26 0,2 17-33 0,1 10-18 0,-3 24-26 16,4 13-5-16,-4 9-1 0,0 3-1 16,8-14-1-1,5-11 1 1,4-18 0-16,1-14 1 0,3-14 3 15,-1-7 12-15,1-13 47 16,-2-8 12-16,-5-18 31 16,5-5 7-1,-7-14-24-15,-1-2-7 0,-3 1-32 16,-3 3-19-16,0 12-24 16,1 15-14-16,-1 22-18 15,1 20-2-15,12 30 1 16,3 5 7-16,10 7 13 15,12-6 2-15,8-13 0 0,4-8 3 16,-4-22 5-16,-9-4 4 0,-2-12 23 16,-10-12 16-16,-4-13 34 15,-6-15 11-15,-10-13 0 16,-7-15-15-16,-11-13-33 16,-4-5-12-16,-10-8-23 15,0 5-5-15,2 14-9 16,4 17-18-1,8 19-52-15,4 9-44 16,2 11-131 0,3 8-70-16,18 9 167 0</inkml:trace>
  <inkml:trace contextRef="#ctx0" brushRef="#br0" timeOffset="5062.43">22197 4200 725 0,'5'25'105'0,"6"-7"47"15,11-9 14-15,8-4 19 0,6-8-46 0,1-7-18 0,-4-2-34 0,0-6-7 16,-6 2 0 0,-4-4 1-16,-13 3 8 15,-4 4 13-15,-7-1 5 16,-10 1-5-16,-7 4-20 15,-5 6-26-15,-12 14-36 16,-5 6-12-16,-10 19-14 16,-2 7-2-16,3 9-1 15,10 1 2-15,20-8-3 16,11-3-10-16,22-9-27 0,16-6-26 16,25-6-60-1,2-10-24-15,12-7-56 0,-2-4-8 0,-4-9 22 16,1-1 31-1,1-2 88-15,0-2 38 0,-4-2 91 16,-6 0 45-16,-17-1 84 16,-11 1 41-16,-17 5 32 15,-15 0-28-15,-14 8-78 16,-8 1-40-16,-8 9-73 0,-2 8-15 16,8 11-8-16,1 2-5 15,12 8-8-15,10-3-2 16,15-6-2-1,10-2-2-15,14-12 4 16,2-7 2-16,12-7 5 16,2-15 3-16,-6-16 6 15,-2-7 2-15,-7-15 4 16,-5-9 2-16,-9-22 18 16,-7-8 6-16,-10-19 11 15,-3-6-2-15,-11-2-5 16,3 0-3-16,-9 18-17 0,0 16 10 15,4 36-8-15,-11 18-7 16,1 40-13-16,-6 24-16 16,-1 37-11-16,-1 16 2 15,13 23 9-15,6 2 4 16,23 11-11 0,14 2-25-16,21-9-70 0,3-4-66 0,14-26-213 15,5-11 219 1</inkml:trace>
  <inkml:trace contextRef="#ctx0" brushRef="#br0" timeOffset="5878.54">21584 5171 891 0,'0'-15'118'0,"0"-1"124"0,0 5-30 0,0 8-35 0,1 3-33 0,1 16-70 0,-2 9-29 0,-2 20-31 16,-6 8-4 0,4 5-3-16,0 0-1 0,4-9-1 15,0-6 1 1,7-15 0-16,-3-9 0 15,3-19 10-15,4-8 7 16,6-20 13-16,5-9 6 0,4-13 7 16,-3-5 0-16,-4 0-9 15,3 1-5 1,-1 19-17-16,-4 12-8 0,0 21-10 16,-4 10-5-16,-3 22-2 15,1 8 2-15,-5 4 5 16,5 6 1-16,11-10 1 15,5-7 1-15,9-9 1 16,4-8 4-16,-1-14 2 16,0-11 0-16,7-11 25 0,-3-8 11 15,-1-4 35 1,-4-6 8-16,-5 7-19 0,-7-3-13 16,-12 18-28-1,0 10-13-15,-11 27-10 0,7 16-5 0,-3 16-4 31,6 9 1-31,4-5 2 16,1-5-3-16,9-12-47 0,-2-11-40 16,6-18-159-1,-2-9-184-15,10-25 246 0</inkml:trace>
  <inkml:trace contextRef="#ctx0" brushRef="#br0" timeOffset="6026.37">22379 4924 1197 0,'-18'19'77'0,"12"-7"99"0,6 3-163 16,6-4-60-16,13-3-78 0,5 1 72 0</inkml:trace>
  <inkml:trace contextRef="#ctx0" brushRef="#br0" timeOffset="6428.74">22975 5343 1562 0,'-6'4'147'0,"-18"0"40"0,-12-4 13 0,-13-4-107 0,-5 4-40 0,4 9-24 0,1 15-16 0,11 15-4 0,6 8-6 15,20-4-16-15,12-5-3 16,24-13 0-16,5-17 3 15,16-13 13-15,2-9 10 16,2-13 24 0,0 0 9-16,-11-6 27 0,-10 2 9 0,-12 1-10 15,-10 8-6-15,-7 9-31 32,-10 8-15-32,-5 29-19 0,0 17-5 15,3 30-7-15,4 11 4 16,6 13 4-16,3-6 0 0,8-8 6 15,4-4 0 1,1-11 1 0,-1-1 2-16,-12-5 0 0,-4-6-3 15,-26-9-25-15,-8-8-18 0,-8-9-34 16,-3-9-11-16,0-6-51 16,5-10-53-16,-2-11-269 15,7-16 268-15</inkml:trace>
  <inkml:trace contextRef="#ctx0" brushRef="#br0" timeOffset="7013.23">23033 4897 1291 0,'29'-5'124'0,"-5"5"171"0,-9 13-138 0,-4 23-4 0,-3 12-19 0,-3 23-54 0,-5 9-21 0,-3 10-28 16,-5 1-7-16,3-4-9 15,-3-8-3-15,10-22-5 0,7-15 1 16,4-23-5-16,3-11 3 0,7-25 9 16,-2-15 4-16,7-18 10 15,1-7 7 1,-1 3-5-1,5-1-2-15,-6 22-11 0,3 11-12 0,-6 28-6 16,-1 12-3 0,-5 21 1-16,1 4 2 0,-2 1 4 15,7-6 2-15,6-16 0 16,14-7 2-16,-3-15 5 16,-2-7 1-16,-2-11 8 15,-11-7 8-15,-2-18 11 16,1-5 6-16,-7-27 18 0,1-13 0 15,-10-27-20 1,0-14-3-16,1-2-23 16,-2 6-8-16,1 43 19 15,2 24 2-15,-6 44-15 16,0 18-8-16,-10 36-18 16,0 17-7-16,-3 32 8 15,1 14 5-15,-1 14 3 16,1 1 3-16,3-8-1 15,2-9-6-15,8-19-24 16,4-6-14-16,10-21-23 0,6-8-18 16,5-18-42-1,2-7-23-15,5-24-87 0,-2-10-65 16,-2-26 171-16</inkml:trace>
  <inkml:trace contextRef="#ctx0" brushRef="#br0" timeOffset="7194.34">23750 4914 1230 0,'-21'19'178'0,"7"3"213"0,20-3-235 0,15 2 10 0,15-15-38 0,13 0-19 0,11-9-60 0,9-8-25 0,12-8-33 15,-2-1-21-15,9-10-106 16,-3-2-82-16,2-4 113 15</inkml:trace>
  <inkml:trace contextRef="#ctx0" brushRef="#br0" timeOffset="8057.01">13142 10924 1280 0,'2'-12'121'0,"1"1"112"0,0 5-19 0,-6-1-34 0,1 6-26 0,1 5-66 15,1 12-24-15,1 17-28 16,7 18-11-16,1 32-15 0,-2 10-5 16,1 15-3-16,-4 5-2 15,-2 4 1-15,0 0 0 16,2-6-52 0,-2-3-43-16,1-23-110 15,-1-16-75-15,4-25 150 0</inkml:trace>
  <inkml:trace contextRef="#ctx0" brushRef="#br0" timeOffset="8278.52">13565 10825 1376 0,'6'-5'183'0,"0"4"158"0,4 18-156 16,-7 16-16-16,-1 24-58 0,2 14-28 0,-5 13-34 0,1 2-9 0,-3-4-22 16,-1-4 0-16,6-15-70 15,-2-2-70-15,2-9-185 16,1-4-261-16,-6-11 320 0</inkml:trace>
  <inkml:trace contextRef="#ctx0" brushRef="#br0" timeOffset="8460.59">13068 11437 1727 0,'14'0'96'15,"7"0"69"-15,5-2-21 0,12-5 7 0,5-9-24 0,4 0-59 0,4-8-22 0,10-4-24 0,-1-8-24 16,9-12-133-16,-1-5-80 15,-6-6 99-15</inkml:trace>
  <inkml:trace contextRef="#ctx0" brushRef="#br0" timeOffset="8862.23">13951 10950 1198 0,'-1'38'149'0,"-1"6"99"0,-1 14-112 0,3 5-39 0,2 3-51 0,2-1-10 0,12-8-11 15,1-13-3-15,10-14-2 0,2-8 7 0,8-16 26 32,0-10 19-32,1-9 25 15,-5-14 10-15,-13-8-11 16,-1 6-13-16,-8-1-29 0,-1 7-23 16,4 12-35-1,-3 15-12-15,3 19-7 16,8 7-1-16,10 19-32 15,6 3 4-15,7-6 3 0,6-5 4 16,-5-19 41-16,3-8 30 16,-12-12 46-16,-2-2 26 15,-16-10 59-15,-3-1-4 16,-16-20-10-16,-3-2-15 0,-12-19-41 16,-7-15-34-16,2-13-38 15,-2-13-15 1,9-3-19-16,5 9-9 0,13 27-44 15,6 11-37-15,8 24-129 16,9 6-69 0,24 17 162-16</inkml:trace>
  <inkml:trace contextRef="#ctx0" brushRef="#br0" timeOffset="9293.43">15519 10984 1361 0,'11'-3'248'0,"5"-1"240"0,-16-8-202 0,-9-2-26 0,-20-3-99 0,-13-7-53 15,-10 4-61-15,0 2-17 16,-4 9-22-16,6 7-7 16,12 18-16-16,5 11-7 0,19 19-4 15,12 7 0-15,16 14 8 16,15-3 4-16,18-2 8 15,8-1 2-15,10-4 2 16,-2 0 1 0,-11-7-2-16,-6-4-24 0,-24-5-62 15,-11 2-22-15,-14-6-20 16,-11 1 20-16,-16-6 57 16,-8 1 23-1,-14-14 36-15,-2-7 29 0,8-12 67 16,7-4 34-16,14-17 18 15,9-4-8-15,10-13-57 16,12-6-39-16,14-8-34 16,15-5-15-16,20 0-6 15,13-3-1-15,11-7-11 16,2-6-33-16,-6-10-89 16,3-6-88-16,7-1 114 0</inkml:trace>
  <inkml:trace contextRef="#ctx0" brushRef="#br0" timeOffset="9878.94">17184 11243 1810 0,'0'2'9'0,"3"9"51"0,2 19 64 0,-1 4-11 0,1 20-26 0,1 9-8 0,2 19-33 16,2 14-16-16,1 13-17 0,0 11 5 0,-6 6-103 16,2-1-82-16,-2-7-359 15,5-8 288-15</inkml:trace>
  <inkml:trace contextRef="#ctx0" brushRef="#br0" timeOffset="10143.43">17315 11338 2036 0,'-7'8'33'0,"33"-31"47"0,21-14 56 0,13 7 10 0,1 4-4 0,3 19-57 0,-9 8-31 0,-16 18-37 0,-3 9-4 0,-20 9-4 0,-2 5 3 0,-18 6 2 0,-12 4 1 0,-17 1-6 16,-10 1-14 0,-15-7-59-16,-4-6-37 15,4-16-74-15,4-10-33 16,20-22-146-16,12-15-200 16,23-17 325-16</inkml:trace>
  <inkml:trace contextRef="#ctx0" brushRef="#br0" timeOffset="10443.04">17957 11183 1410 0,'20'58'86'0,"-4"-1"44"0,-3 6-59 0,-1 0-15 0,4-1-18 0,16-16-14 0,5-9-11 15,19-18 5-15,0-14 16 0,8-11 34 16,-4-16 16-16,-10-10 23 15,-9-1 10-15,-11-8 18 32,-6 16 5-32,-20-8 0 0,-10 1-23 15,-21 4-44-15,-14-8-19 16,-20 7-42-16,-9 9-19 16,-16 12-38-16,-1 5-18 15,11 14-52-15,13 0-23 16,31-2-104-16,12-3-161 15,33-13 235-15</inkml:trace>
  <inkml:trace contextRef="#ctx0" brushRef="#br0" timeOffset="10761.67">18735 11070 986 0,'75'0'221'0,"-9"4"198"0,-28 1-142 0,-14 6-31 0,-33 5-65 0,-7 1-32 15,-22 8-52-15,-6 4-30 0,1-1-34 16,4-3-12 0,17-4-20-16,11-2-8 0,22 3-10 15,15 2-1-15,22 4 8 16,4 4 6-16,9 4 6 16,-7-2 2-16,-13 1 2 15,-6 0 3-15,-21 1 1 16,-6-1 5-16,-29-5 3 15,-6 4 3-15,-32-5-23 16,-12-9-24-16,-11-9-87 16,-1-6-72-16,9-16-204 0,13-9-149 15,23-18 288-15</inkml:trace>
  <inkml:trace contextRef="#ctx0" brushRef="#br0" timeOffset="10976.08">18960 10568 1427 0,'71'-31'167'0,"-19"4"133"0,0 22-59 0,-19 19-82 0,-6 18-38 0,-5 23-47 0,-1 11-15 0,-7 18-19 16,-1 9-9-16,-4 19-21 15,-4-2-4-15,3-3-47 16,-2-10-54-16,5-22-130 15,3-8-115-15,8-15 179 16</inkml:trace>
  <inkml:trace contextRef="#ctx0" brushRef="#br0" timeOffset="11659.06">19272 11062 1117 0,'21'14'145'0,"6"2"93"0,9 9-58 0,10 2-19 0,7-4-40 16,1-8-11-16,4-8-14 16,-4-7 1-1,-10-9 1-15,-6-4-4 16,-5-2-4-16,-11-8-5 16,-17 1-4-16,-3 3-1 15,-17-4-14-15,-8 4-12 0,-13 9-35 16,-7 6-16-16,-17 23-23 15,3 12-11 1,4 23 6-16,8 6 1 16,30 8-44-16,10-9-32 0,30-8-60 15,19-7-29-15,21-14-12 16,11-6 15-16,4-21 29 16,-4-3 31-16,0-13 65 15,2-3 24-15,-5-9 63 16,-4-5 33-16,-7 8 76 0,-12-3 36 0,-26 3 36 15,-22 5-9-15,-26-1-57 32,-6 7-32-32,-16 11-70 15,4 11-26-15,4 16-29 16,3 8-8-16,16 12-26 16,8-3-15-16,16-8-22 15,14 1-5-15,11-23 22 0,6-5 18 16,7-15 33-1,4-8 5-15,-8-15 41 0,4-7 18 16,-10-14 26-16,-4-7 20 16,-9-23-1-16,-7-7-1 0,-10-28-2 15,-5-11-11-15,-6-5-26 16,-3-8-7-16,10 14-18 16,1 18 3-16,6 31 13 15,5 27 5-15,-11 46-8 16,5-5-14-16,-4 48-24 15,-1 21-10-15,4 39 0 16,-4 16 7 0,3 25 5-16,-3 2 3 15,-5 9-61-15,0-10-51 16,7-21-172-16,3-12-146 0,17-30 234 16</inkml:trace>
  <inkml:trace contextRef="#ctx0" brushRef="#br0" timeOffset="12175.77">21792 10475 1579 0,'-2'-28'121'0,"-2"1"67"0,4 2-32 0,0 9-32 0,-5 8-23 0,10 11-16 16,-2 18-9-16,1 24-16 0,6 25-6 0,-7 24-25 31,3 17-7-31,-4 13-14 0,1 10-4 16,-1 2-22-16,6-2-46 16,-5-17-142-16,1-5-239 15,6-19 247-15</inkml:trace>
  <inkml:trace contextRef="#ctx0" brushRef="#br0" timeOffset="12567.18">21497 11153 1700 0,'54'-33'133'0,"2"6"76"0,-2 4-4 16,-8 8-70-16,1 3-24 0,-1 7-49 0,-2 0-19 0,2 10-24 0,-2 8-7 0,-5 10-12 15,-2 6-2-15,-11 16-6 16,-2 9-1-16,-7 11-10 16,2-1 0-16,10-5 2 15,10-6 2-15,10-12 11 16,3-12 4-16,-3-18 4 15,-9-11 5-15,-9-19 9 16,-1-8 4-16,-13-12 6 16,-4-12 3-16,-8-4 5 15,-5 3 0-15,-14-5 1 0,1 11-5 16,-23 4-36-16,-9 2-24 16,-10 21-45-16,-13 5-28 0,13 21-82 15,8 4-51-15,28 8 124 16</inkml:trace>
  <inkml:trace contextRef="#ctx0" brushRef="#br0" timeOffset="12986.99">22861 11286 1286 0,'62'3'198'0,"-23"2"190"0,-2-1-68 0,-40-4-77 0,-16 0-58 16,-13 0-77-16,-20-3-49 0,2 13-52 0,9 8-6 0,6 11-17 16,10 7-6-16,20 2-21 0,6-3-5 15,17-12-9-15,13-8-2 16,14-19 22-16,7-4 11 16,-2-26 21-16,-3-9 7 15,-13-17 19-15,-5-9 12 16,-11-19 27-16,-6-10 9 0,-4-13 14 31,-4-7 2-31,-8-5-5 16,-4-8-11-16,-4 0-24 0,4 11-11 15,0 40-8-15,-1 28 2 16,5 39-21 0,-8 20-10-16,6 42-22 0,1 25-5 15,-3 38 14-15,0 11 9 0,2 20-45 16,6 5-34-1,9-2-112-15,16-3-70 16,10-31-107-16,9-21-74 0,18-37 256 16</inkml:trace>
  <inkml:trace contextRef="#ctx0" brushRef="#br0" timeOffset="13669.35">23559 11415 705 0,'69'-52'237'0,"1"-3"195"0,-36-15-76 0,-10-4-47 0,-24-3-86 0,-9 1-57 16,-14 24-68-1,-7 16-36-15,-11 34-50 0,-6 15-11 16,-2 28-23-16,2 14-6 16,14 11 2-16,14-3-4 15,19-14-7 1,12-11 0-16,18-17 9 16,7-12 11-16,4-10 28 15,3-10 13-15,-3-10 30 0,-2-6 18 16,-9-11 9-16,-4-1 4 15,-6-5-23 1,-6 6-15-16,-4 14-18 0,-6 9-16 16,-5 22-19-16,-9 14-6 15,-1 25-8-15,-1 10 3 16,4 9 8-16,0-5 1 0,10-14-4 16,9-16-1-16,12-18 5 15,4-4 4 1,11-14 10-16,0-5 11 0,-3-13 12 0,-2-3 4 15,1-4 10 1,-2 2-2 0,-1 4-11-16,-7 3-6 15,-16 19-21-15,-3 6-9 0,-13 27-24 16,-2 10-8-16,6 4-7 16,2 1 1-16,16-8 15 15,10-4 9-15,15-16 12 16,4-7 18-16,6-12 27 15,0-11 12-15,-10-9 23 16,-12-6-1-16,1-5-3 16,-4 1 3-16,-10-6-25 15,5 2-15-15,-14 14-24 16,-3 6-19-16,4 27-6 0,-1 15-5 16,-2 23-3-16,3 9 6 15,-6 16-12-15,0 11-3 0,-3 10 4 16,-3 6 1-16,-7 4 21 15,-9-4 9-15,-7-6 12 16,-8-5-7 0,-19-10 3-16,-10-7-1 15,-19-15-16-15,-2-12-9 16,5-24-77-16,0-9-51 16,2-28 74-16</inkml:trace>
  <inkml:trace contextRef="#ctx0" brushRef="#br0" timeOffset="15376.09">14281 13063 458 0,'0'-10'155'0,"0"3"160"0,0-1-65 0,2-2-85 0,-1 2-29 16,2 2-33-16,5-2-4 0,-6 5-7 0,-2 3-6 31,-3-2-21-31,-7 2-13 16,-2 11-24-16,-12 2-9 0,-9 4-8 15,-13 7 0-15,-8 3-4 16,2 3 0-16,7 3-6 15,8-3-5-15,23-3-4 16,9-2-4-16,18-5 0 16,6-7 2-16,25 0 11 15,10 1 7-15,12 2 15 16,0-1 8-16,-9 6 6 0,-8 1 3 16,-18 5-5-1,-5 0 0-15,-17 10 3 0,-15 1-2 16,-18 2 4-16,-9 2-7 15,-21-1-19-15,-7 3-7 16,-15-4-22-16,0-5-25 0,12-16-95 16,2-10-82-16,18-23 110 15</inkml:trace>
  <inkml:trace contextRef="#ctx0" brushRef="#br0" timeOffset="15604.74">14451 12478 1386 0,'26'-18'178'0,"-1"7"139"0,-6 15-99 0,-3 29-91 0,-9 12-37 0,-5 30-40 16,-4 13-15-16,-5 14-20 15,-9 9-6-15,2 4-2 16,-2 3 11-16,5-9-89 0,4-10-70 15,1-10 81-15</inkml:trace>
  <inkml:trace contextRef="#ctx0" brushRef="#br0" timeOffset="15791.18">14330 13162 1631 0,'9'-12'102'0,"10"-1"60"0,-1-1-30 0,16 0-44 0,-1-4-20 0,15 3-43 0,5-3-13 0,12 2 10 0,11 2-38 0,11 6-124 16,1 5-78-16,-8 13-280 16,-5 5 263-16</inkml:trace>
  <inkml:trace contextRef="#ctx0" brushRef="#br0" timeOffset="16526.18">15183 13227 682 0,'-1'24'158'0,"-4"-4"171"0,-4-9-36 0,-7-11-50 0,-5-8-22 0,-2-9-55 0,-3-7-34 0,-2-1-63 16,-5 0-31-16,6 9-35 16,-3 5-6-16,10 17-15 15,4 15-6-15,2 20-2 16,10 6 3-16,6 7 9 15,12-4 2-15,13-15 4 16,5-10-1-16,2-22 6 16,1-4 3-16,-5-14 19 0,2-10 15 15,-9-6 22 1,-5-6 10-16,-6-4 0 16,-4 2-9-16,-6 7-19 0,-2 7-9 15,-5 14-22 1,-1 14-12-16,-2 30-14 15,1 13-4-15,7 25 3 16,2-1 6-16,11-3 5 0,2-7 1 0,18-22 3 16,-1-13 1-16,11-23 5 15,2-12 3 1,6-23 5-16,-1-12 3 16,2-23 2-16,-4-9 3 15,-6-18 20-15,-2-4 11 16,-12-10 32-16,-3 0 9 0,-10 0 1 15,-4 3-18-15,-8 24-33 16,0 13-10-16,-8 41-18 16,2 21-4-1,-6 36-10-15,-6 23-7 16,1 35-14-16,-2 10 7 0,2 25 9 0,3 4 1 16,2 0 6-1,7-3-7 1,12-24-14-16,5-21-6 0,11-29-3 0,-1-19 6 15,5-26 15-15,1-12 8 16,4-28 6-16,0-16 2 0,1-27 2 16,0-15 0-16,-9-15 6 15,-3-3 7-15,-10-2 15 32,-9 9 4-32,-5 13-3 15,0 15-4-15,-5 33-6 0,-1 15-4 16,-1 39-19-16,0 21-6 15,2 37-15-15,-3 16-3 0,6 26 15 16,2 10 3 0,4 5 9-16,5-6-34 15,11-18-84-15,7-14-50 0,11-32-175 16,5-14-82-16,20-27 234 16</inkml:trace>
  <inkml:trace contextRef="#ctx0" brushRef="#br0" timeOffset="16806.72">16466 13066 1484 0,'-11'-6'182'0,"-11"10"101"0,3 11-67 0,-8 10-130 0,0 13-48 0,8 3-34 0,-1 3-4 0,12 3-1 15,8-4 1-15,20-7-1 16,10-3 2-16,11-8 0 15,7 2 5-15,4 0 8 16,0 1 3-16,-11 1 5 16,-5 2-1-16,-22-2 11 15,-14-2 5-15,-23 1 4 16,-15 2 1-16,-14-11-19 16,-3 1-23-16,-9-15-99 15,0-5-73-15,-2-5-314 0,-1-7 277 0</inkml:trace>
  <inkml:trace contextRef="#ctx0" brushRef="#br0" timeOffset="17633.2">18047 12625 860 0,'8'-15'155'0,"-4"11"170"0,6 5-108 0,1 34-51 0,0 20-39 16,-5 35-62-16,0 16-18 0,-9 20-28 0,-1 3-5 0,-4 2-1 15,0-8-5-15,0-22-15 32,5-19-15-32,1-25-21 15,2-18-2-15,2-26 5 16,1-13 12-16,8-32 19 15,0-10 5-15,6-25 23 0,10-7 11 16,9-5 24-16,5 4 14 0,5 18 19 16,-3 10-2-1,-8 31-23-15,-5 10-13 0,-8 24-28 16,-7 8-7-16,-5 15 1 16,1 11 0-16,-14-2 1 15,-7 7 1 1,-13 3 1-16,-14-2-1 0,-12-1 3 15,-4-11-20-15,-6-18-82 16,-1-14-45-16,13-25-181 16,12-9-131-16,23-26 252 15</inkml:trace>
  <inkml:trace contextRef="#ctx0" brushRef="#br0" timeOffset="18106">18484 13277 1086 0,'25'32'153'0,"3"-4"132"0,5-7-134 0,4-5-17 0,4-15-22 0,6-4 1 0,-1-17-4 0,4-10-11 16,-4-10-32-16,-7 1-18 16,-15-2-7-16,-13 8 6 15,-16 11 9-15,-12 4-3 16,-18 12-22-16,-4 11-17 15,-2 23-29-15,0 11-7 16,8 26-2-16,8 9 4 0,18 2 5 16,9-10 2-16,18-12-4 15,17-13 1-15,21-19 3 16,8-6 1-16,5-21 9 0,0-13 2 31,-14-18 2-31,-2-11 3 16,-7-18 0-16,-3-10 2 15,-5-12 2-15,-6-8 8 16,-10-6 25-16,-5 2 20 0,-9 3 33 16,-9 0-7-16,-7 12-13 15,-2 15-14-15,-2 31-7 16,1 16-4-16,4 36-27 16,-4 11-11-16,2 29-31 15,-2 15-1-15,6 23 11 16,-2 8 4-16,4 14 18 0,2 7-45 0,4-9-98 15,-2-3-58 1,8-14 67-16</inkml:trace>
  <inkml:trace contextRef="#ctx0" brushRef="#br0" timeOffset="18627.04">19030 13222 1422 0,'-8'-3'138'0,"4"-2"92"0,9 2-74 0,13 3 3 0,8-1-15 0,8-4-6 0,11-5-22 0,4-1-13 0,11 0-30 0,8 3-16 0,3 1-23 15,2 5-10-15,-12 4-15 16,-10 9-1-16,-20 9-3 15,-3 10 0-15,-10 9-2 16,-9 1 0-16,-1 1-2 16,-8-5 0-16,5-9-2 15,4-5 0-15,-1-16 0 0,0-4 1 0,2-8 4 16,-1-10 4 0,2-8 6-1,-8-1 3-15,0 1-2 16,-3 4-2-16,0 12-13 15,7 10-9-15,1 20-7 16,3 8-1-16,14 12 4 16,3 2 5-16,15-17 2 15,3-3 2-15,12-23 3 16,0-5 4-16,2-15 25 16,-6-5 14-16,-18-8 28 15,-7-4 9-15,-17-8-5 16,-12-8-10-16,-12-5-25 0,-3-1-14 15,-7 6-19-15,5 9-12 0,4 16-54 16,-2 2-41-16,5 9-24 16,5-1 44-16</inkml:trace>
  <inkml:trace contextRef="#ctx0" brushRef="#br0" timeOffset="19005.98">21279 13129 1418 0,'0'29'210'0,"-3"5"148"0,-3 10-141 0,-4 10-28 0,-1 14-113 0,0 3-46 0,-1 9-25 0,2 4-3 0,5 4-6 0,-3-6-32 16,8-3-95-16,5-3-86 15,3-20 104-15</inkml:trace>
  <inkml:trace contextRef="#ctx0" brushRef="#br0" timeOffset="19226.3">21240 13441 1227 0,'-11'-121'181'0,"9"12"164"0,7 15-73 0,19 29-111 0,9 14-17 16,11 26-40-16,6 11-24 0,7 19-21 0,-2 15-19 0,-15 12-18 0,-6 7-3 16,-23 9-1-1,-15 2-1-15,-14 2-13 16,-16 2-16-16,-10-5-53 15,-5-7-34-15,-2-14-153 16,5-15-172-16,21-33 243 16</inkml:trace>
  <inkml:trace contextRef="#ctx0" brushRef="#br0" timeOffset="19691.18">21680 12954 1262 0,'35'35'102'0,"-9"7"51"0,-2 9-46 0,-13 10-73 0,-5 2-12 0,1-1-11 0,-1-8-2 0,-1-17-2 16,0-10-1-16,-4-27 6 15,1-1 3-15,2-25 4 16,0-10 2-16,-3-13 1 16,4-6-1-1,3-8-5-15,4-5-3 16,12 5-6-16,3 5 2 0,4 14 2 15,6 4 1-15,-3 20 1 16,1 7-2-16,-13 18-1 16,0 12 0-16,-9 11-3 15,-2 9-2-15,-8 12-2 16,-3 4 1-16,0-1-1 16,0 2 1-16,10-11-2 0,4-7 0 15,11-16 9 1,7-15 24-16,5-14 55 0,4-12 21 15,0-15 40-15,-9-4-6 16,0-1-32-16,-18-6-10 16,-11 6-39-16,-3 2-11 15,-28 2-15 1,1 11-14-16,-24 0-38 0,-2 12-31 0,-1 3-73 31,8 9-56-31,19 6-163 16,10 5-192-16,28 4 297 0</inkml:trace>
  <inkml:trace contextRef="#ctx0" brushRef="#br0" timeOffset="20101.05">22707 13050 962 0,'31'10'188'0,"-4"-1"191"0,-8 1-81 0,-6-9-65 0,-4-1-19 0,-12-3-47 0,-10-6-33 0,-10-1-63 0,-6 2-29 15,-5 8-38 1,4 7-11-16,-2 24-17 16,10 9-3-16,6 4-7 0,10 3-22 15,9-14-16 1,8-9 2-16,11-16 14 16,4-8 30-16,-1-14 30 15,-5-12 5-15,2-13 13 16,-7-8 3-16,-3-7 24 15,1-6 12-15,-5-6 11 16,-2 1 5-16,0-7-6 0,-1-6-12 16,3 9-23-16,0 4-9 15,3 27-10 1,0 23 0-16,-2 27-4 16,-4 17-3-16,-3 24-10 15,-2 12-3-15,0 15 1 0,0 4 5 0,8-5-50 16,-2 0-43-1,13-12-134-15,1-5-124 16,28-15 191-16</inkml:trace>
  <inkml:trace contextRef="#ctx0" brushRef="#br0" timeOffset="20299.21">23164 13012 1193 0,'-1'0'219'0,"1"5"293"0,6 5-284 15,13-2-104-15,0 1-21 0,6-3-51 0,5-4-17 0,0-7-6 16,-1-1-47-16,5-7-164 16,1-1 129-16</inkml:trace>
  <inkml:trace contextRef="#ctx0" brushRef="#br0" timeOffset="20906.59">24111 12841 1477 0,'3'-2'139'0,"-11"-3"90"0,-1 5-33 0,-15-4-53 0,-7 4-39 15,-1 7-52-15,-4 6-14 0,4 17-30 0,-3 9-8 0,10 18-12 16,2 8-3-16,16 1-24 16,4-4-20-16,11-17-8 15,9-8 2-15,10-18 30 0,6-15 24 16,4-8 28 0,-4-11 15-16,0-8 35 0,-8-4 16 15,-4-3 18 1,-12 2-3-16,-9 4-26 15,-6 5-14-15,-10 13-36 0,-5 6-15 16,4 22-20 0,-2 6-7-16,13 8-5 15,6 4-3-15,17-9 4 16,12-9 3-16,15-12 9 0,1-7 9 16,8-11 12-16,2-6 10 15,-11-10 25-15,-5-6 6 16,-15 2 7-16,-11-2 0 15,-15-3-13-15,-12 1-8 0,-30-4-22 16,-10 1-23-16,-12 9-69 16,0 5-50-16,9 13-139 15,13 7-204-15,18 13 272 16</inkml:trace>
  <inkml:trace contextRef="#ctx0" brushRef="#br0" timeOffset="21206.42">24463 12956 1276 0,'34'9'102'0,"-10"8"41"0,-5 9-31 0,-17 7-61 0,-4 6-25 16,-3 5-21-16,-6 1 2 0,7-8 0 15,-4-7 0-15,6-15-3 16,2-14 20-16,2 2 57 15,2-14 28-15,4-12 43 0,3-4-1 16,2-8-32 0,1 0-16-16,3 9-13 15,2 5-14-15,-3 12-29 16,-2 9-15-16,-3 14-34 16,0 10-23-16,-3 12-38 0,-1 2-26 15,4-1-65 1,-3-8-59-16,12-15 122 0</inkml:trace>
  <inkml:trace contextRef="#ctx0" brushRef="#br0" timeOffset="21482.86">25195 12700 1603 0,'-7'-1'157'0,"-5"9"124"0,2 3-113 0,-13 6-69 15,4 16-38-15,-14 0-31 0,1 3-5 0,1 5-4 0,7-3-5 0,19 0-16 0,7 0-7 0,21-2-6 16,1 0 1-16,0-1 4 16,1 1 3-16,-16 2-16 31,-1 0-19-31,-16 2-60 15,-12-1-30-15,-32-3-88 0,-22 5 112 16</inkml:trace>
  <inkml:trace contextRef="#ctx0" brushRef="#br0" timeOffset="24221.84">14180 15268 753 0,'11'-8'139'0,"-8"0"145"0,-3 3-31 15,-1 4-51-15,-9 1-18 0,-4 4-31 0,-10 4-12 0,-7 2-37 16,-6 2-26-16,-2 6-42 16,1 0-21-16,0 6-15 0,4 5 1 15,2 4-6 1,7 4-2-16,7 1 2 0,12-5-1 15,19 1 1 1,9-11-1-16,17 1 2 0,7-4 1 16,14-1 7-16,5-1 4 15,4 4 13-15,-9-8 4 0,-19 10 3 16,-16 1 3-16,-26 2-2 16,-9 12 0-1,-28 10-10-15,-9 1-5 0,-22 6-36 31,-1-6-32-31,4-4-89 0,1-10-68 16,13-15 112-16</inkml:trace>
  <inkml:trace contextRef="#ctx0" brushRef="#br0" timeOffset="24452.78">14502 14738 1262 0,'25'-10'137'0,"-3"7"100"0,-8 27-93 0,-3 17-14 0,-6 30-57 0,0 14-24 0,-5 27-33 0,-2 14-9 0,-2 14-3 0,-6 1-25 15,1-15-98-15,2-11-102 0,-1-19 111 31</inkml:trace>
  <inkml:trace contextRef="#ctx0" brushRef="#br0" timeOffset="25553.38">14300 15529 1382 0,'33'-15'121'0,"5"-6"100"0,3 1-22 0,8-6-3 0,4-2-25 0,14 1-50 0,8 2-26 0,7 9-44 15,-1 10-14-15,-15 9-17 16,-15 6-1-16,-23 9 9 16,-7-4 8-16,-21 0 5 15,-7-3 2-15,-18-1-15 0,-2-2-8 0,-22-1-20 31,4 8-17-31,-11 10-36 16,6 5-20-16,17 20-26 16,4 7-8-1,21 1 5-15,8 4 16 0,16-13 33 16,14-11 17-16,10-24 31 16,2-13 3-16,2-21 20 15,2-12 9-15,-5-16 16 16,-3-6 11-16,-6-6 15 0,-9-1 8 15,-4-1 6-15,-5 2-5 16,-10 17-28-16,0 7-13 16,-4 31-26-16,-4 15-11 0,-3 34-6 15,-2 13-14 1,4 23-21-16,0 10-2 16,12 6-31-16,7 1 7 15,9-19 22-15,6-8 4 16,2-32 36-16,-1-19 6 15,-3-27 7-15,0-21 6 16,3-27 13-16,2-12 7 16,-1-19 18-16,4-4 7 15,1-12 6-15,-3-11 4 0,0-12-5 16,-6 3-1 0,-14 2-5-16,-2 15-20 0,-10 34-13 15,3 18 2-15,-4 35-13 16,-4 16 3-16,-8 35-6 15,-2 16-12-15,-2 36-14 0,3 20 1 16,4 33-9-16,-1 5-12 16,10 0-23-1,10-9-6-15,17-36 4 0,7-15 10 16,9-34 32-16,-4-21 8 16,-1-32 11-1,-8-19 4-15,0-29 3 16,0-12 4-16,-3-19 6 0,0-9 7 0,-4-11 8 31,-1-9 2-31,-7-1-1 16,-1 12-4-16,-3 32-1 0,-8 21 0 15,-3 45-3-15,-5 13-6 16,-6 48-15-16,0 20-5 16,8 33-6-16,-2 10 2 0,13-3 2 15,2-11-4 1,10-21-6-16,5-17 0 0,7-26 1 15,-4-15 4-15,-2-21 7 16,-1-14 3-16,-6-18 3 16,0-7 1-16,-10-16 1 15,-2 0-1-15,4 0-5 16,0 6-1-16,8 18-5 16,7 3-3-16,20 28 0 15,1 4 0-15,1 20 3 0,1 3 2 16,-13 2 2-1,-4 1 2-15,-17-5 5 16,-10 2 3-16,-16-1 3 16,-13 0-3-16,-18-9-8 15,-15-7-10-15,-17-10-33 16,-8-7-28-16,8-17-121 16,3-8-65-16,20-12 130 15</inkml:trace>
  <inkml:trace contextRef="#ctx0" brushRef="#br0" timeOffset="25908">17834 14708 1754 0,'-13'-37'215'0,"-3"9"109"0,-6 4-102 0,-8 6-50 0,-3 10-103 0,-9 1-19 0,-1 18-30 16,3 15-6-16,-1 30-6 16,2 14-7-16,3 31-26 15,-1 14-17-15,12 25-44 0,6 10-33 16,7 12-121-16,4-4-139 16,3-11 217-1</inkml:trace>
  <inkml:trace contextRef="#ctx0" brushRef="#br0" timeOffset="26502.91">17289 15469 1527 0,'37'-41'130'0,"-1"8"118"0,8 8-25 0,5 9-41 0,3 12-19 0,5 5-69 0,-8 9-24 0,-7 16-43 0,-4 6-16 0,-8 15-31 0,-6 5-22 16,-8 10-42-1,-1 1-21-15,-7 0-11 16,-3-8 14-16,-3-7 45 16,-4-17 17-16,2-29 16 15,-3-1 2-15,3-32 6 0,0-9 7 0,3-21 22 31,5-5 4-31,3-7-2 16,5 4 3-16,9 5 11 16,3 6 3-16,9 19 3 15,-1 9-5-15,-9 22-15 0,0 13-3 16,-7 21 0-16,1 14 0 16,-6 12-4-1,-3 5-4-15,-3 4-5 0,2 1-1 0,8-12-3 16,9-4 2-1,7-16 0-15,1-16 1 16,2-19 11-16,-2-12 14 0,-9-18 27 16,2-9 14-16,-14-16 17 15,-2 0-5-15,-13-9-5 16,-8 1-3-16,-17 7-19 16,-11 5-5-16,-26 18-41 15,-1 13-43-15,-5 25-61 16,7 13-36-16,23 17-61 0,9-3-25 31,29 4-199-31,13-6 243 0</inkml:trace>
  <inkml:trace contextRef="#ctx0" brushRef="#br0" timeOffset="26873.49">18417 15214 558 0,'48'-13'202'0,"-9"10"195"0,-3 8-91 0,-9 20-142 0,-3 13-57 0,-10 19-64 0,-6 0-17 0,-8 4-15 16,0-4-5-16,0-10-6 0,0-7-1 16,6-21 1-16,1-10 8 15,1-22 40-15,1-6 27 16,-1-20 40-16,5-7 2 16,9-3-22-1,3 0-18-15,13 12-32 0,1 4-11 0,2 18-20 16,3 14-11-1,-6 15-39-15,-5 10-29 16,-1 13-37-16,-5-3-13 16,-5 0 35-16,-2-4 30 15,-4-11 50-15,-2-8 26 16,4-19 44-16,-3-7 22 0,0-22 33 16,5-4 1-1,-1-6-20-15,3 3-19 0,2 14-31 16,-4 9-13-1,-1 26-21-15,-5 17-4 0,-4 19-44 0,-5 11-26 16,-4 13-94-16,2 4-27 16,5-1 87-1</inkml:trace>
  <inkml:trace contextRef="#ctx0" brushRef="#br0" timeOffset="27635.64">20729 15182 1320 0,'-11'0'131'0,"-5"0"103"0,-2-1-3 0,-5-2-45 0,-6 3-30 0,-5 6-63 0,-3 7-28 0,1 18-42 16,5 13-16-16,5 21-26 15,4 9-13-15,19 0-26 16,5-3-6-16,23-17 6 16,13-13 9-16,12-21 27 0,10-10 11 15,2-20 11-15,2-4 13 0,4-11 22 16,-9-10 12-16,-12-1 26 16,-12 1 9-16,-26-1-1 15,-9 9-8-15,-14 10-28 16,-7 10-23-16,-4 26-41 15,1 11-17 1,6 22-25-16,13 5 0 16,16-2 18-16,16-6 10 15,12-22 22-15,7-13 5 0,3-17 22 16,-4-11 15-16,-2-14 33 16,-10-9 21-16,-11-4 20 15,-7 0 2-15,-15-3-12 16,-8 8-16-16,-16-5-33 15,-9-2-13-15,-16 4-31 16,-6 4-30-16,-8 21-87 16,1 14-52-16,5 25-119 15,13 13-56-15,19 9 190 0</inkml:trace>
  <inkml:trace contextRef="#ctx0" brushRef="#br0" timeOffset="28135.43">21301 15361 779 0,'38'4'151'16,"-5"11"160"-16,-12 18-235 0,-9 5-54 0,-7 12-65 0,-3 2-4 0,1-1 19 0,0-6 19 16,3-12 41-16,2-15 16 15,5-18 35-15,-4-7 36 16,-1-21 37-16,3-5 12 0,3-11 17 15,4-2-23-15,7-3-36 16,5 7-19 0,3 7-45-16,0 14-16 0,2 28-28 15,-7 12-6-15,-2 23-49 16,-3 10-30-16,-5 5-60 16,2 3-24-16,10-10-13 15,3-13-1-15,11-22 39 16,5-15 20-16,2-14 66 0,-2-13 53 15,-8-21 63 1,6-6 22-16,-4-33 31 16,-1-15-4-16,-4-21 19 15,-3-10 8-15,-13 4 14 16,-14 0 0-16,-2 21-28 16,-6 25-22-16,0 42-30 15,0 28-10-15,-8 41-35 16,7 23-9-16,-3 33-27 15,-2 13-2-15,6 18 8 0,-3 10-20 16,1 4-39-16,1-6-44 16,-1-14-141-16,4-16-61 0,9-14 151 31</inkml:trace>
  <inkml:trace contextRef="#ctx0" brushRef="#br0" timeOffset="28708.18">22077 15335 1512 0,'23'-26'122'0,"11"4"102"0,14 7-21 0,10 11-24 0,5 4-12 0,-8 6-43 0,-4 5-23 0,-12 9-39 15,-4 4-16-15,-16 11-23 16,0 4-8-16,-10 2-18 15,-2 3-11-15,-1-3-16 16,-5-1-7-16,-1-5 7 16,-4-7 3-16,1-14 8 15,3-12 1-15,-4-5 0 16,4-18 2-16,4-12 9 16,5-13 11-16,7-7 16 15,7-11-1-15,7 0-2 0,11 4-5 16,5 9-11-16,5 9 0 0,-1 18 1 31,1 7 1-31,-6 17 2 16,-5 3 1-16,-9 14-1 15,-7 9-2-15,-11 5-8 0,-2 7-3 16,-11 3-6-16,1 8-1 16,-12 0 5-1,0-4 2-15,3-4 1 0,4-7-3 16,11-17-2-16,11-4-2 15,7-13 4-15,2-7 5 16,6-12 17-16,-5-6 12 16,-2-5 21-16,-3 2 13 0,-10-5 18 15,-7 3 7-15,-9-2 2 16,-11 1-3-16,-13 2-21 16,-8-2-13-16,-10 7-40 0,-4 3-26 15,-7 9-57-15,3 9-42 16,15 3-83-16,14 0-78 15,23-7 152 1</inkml:trace>
  <inkml:trace contextRef="#ctx0" brushRef="#br0" timeOffset="28968.82">23447 14799 1788 0,'17'-28'156'0,"-1"4"115"0,-7 10-68 0,-1 9-43 0,-5 13-15 0,-3 21-41 0,-3 15-16 0,-9 22-33 15,-9 16-25-15,-7 24-20 16,-2 9-9-16,-3 6-31 16,6-6-16-1,22-25-72-15,8-22-31 0,24-29-23 0,11-10-20 31,17-24-34-31,3-15-66 16,10-15 165-16</inkml:trace>
  <inkml:trace contextRef="#ctx0" brushRef="#br0" timeOffset="29718.92">20743 16190 1575 0,'9'-9'145'0,"-1"-1"118"0,-5-2-25 0,-3 10-47 0,0 0-35 0,-3 17-77 0,3 10-31 0,0 27-35 0,3 17-22 16,0 31-25 0,-1 12-19-16,-2 6-39 15,-2-3-9-15,1-22-7 0,1-16 13 16,-2-29 35-16,2-22 22 15,3-22 22-15,4-14 14 16,-1-21 11-16,7-9 10 16,10-10 28-16,4-2 10 0,11 1 12 15,5 9 3-15,-7 9-12 16,-1 12-12-16,-7 27-24 16,-4 20-9-1,-1 16-23-15,-2 17-23 16,-2 0-56-16,-2 3-30 0,5-8-108 15,0-9-57-15,7-16 157 32</inkml:trace>
  <inkml:trace contextRef="#ctx0" brushRef="#br0" timeOffset="30051.71">21661 16573 940 0,'0'-25'251'0,"-6"1"239"0,-21 12-231 0,-13 4-64 0,-13 11-90 0,-4 13-30 0,6 17-42 0,7 11-16 16,19 16-38-16,9 3-10 15,18-8-11-15,10-9-13 16,22-29 2-16,3-7 4 16,14-26 13-16,4-9 22 15,2-21 32-15,0-4 17 0,-16-7 25 16,-3-5 14-16,-15 9 24 15,-9 2-1 1,-9 18-7 0,-5 10-7-16,-6 21-39 15,-4 13-21-15,-4 32-30 0,3 13-24 16,2 22-48-16,6 5-24 16,1-10-59-16,5-7-92 15,8-20 149-15</inkml:trace>
  <inkml:trace contextRef="#ctx0" brushRef="#br0" timeOffset="30930.97">21819 16368 1421 0,'9'-1'134'0,"2"1"100"15,16 9-110-15,1-1-5 0,15 3-16 0,3 0-7 0,-7-1-22 0,-3 2-14 16,-9-1-25 0,-8 2-10-16,-11 4-1 15,-6 4-1-15,-12 6-3 16,-7 1 0-16,-10 10-7 16,-3 3-2-16,-5 6-4 15,-2 5-3-15,8 0-4 16,5-1 0-16,13-10-4 15,11-3-3-15,16-10-6 16,8-3-3-16,15-11-2 0,7-4 0 16,14-10 3-16,11-3 1 15,6-16-42-15,5-2-23 0,-8-12-16 16,-1-2 2 0,-11 1 48-1,-7-3 26-15,-11 4 37 0,-6 2 33 0,-18 6 67 16,-7 4 26-16,-21 2 29 15,-11-1-16 1,-12 5-57-16,-7 6-23 0,-2 15-45 16,9 7-21-1,-6 18-29-15,11 9-16 16,2 6-19-16,10 1 0 0,15-14 4 16,9-6 8-16,13-16 16 15,0-8 7 1,11-11 15-16,3-11 7 0,-1-3 20 15,0-6 7-15,-11-2 14 16,-4 3 3-16,-10 3-6 16,-3 9-2-16,-13 11-12 15,-3 4-14-15,-11 19-38 16,2 8-19-16,-5 13-20 16,6 5 3-16,7-7 25 15,7-8 11-15,11-11 9 0,7-14 2 0,11-13 14 31,8-5 14-31,1-7 28 16,5-5 9-16,3-1-2 0,4 0-9 0,4 3-21 31,-10 11-9-31,-2 12-10 0,-7 8-5 16,-8 11-24-16,-3 4-6 16,-9 4-10-16,-4 1 6 15,-6-4 27-15,-1-2 9 16,-4-11 25-16,-4-8 10 0,0-4 21 15,-4-12 8-15,-1-10-10 16,3-6-11-16,8-15-30 16,7-6-15-16,4-6-23 15,6 1-28-15,11 3-91 16,6 2-56-16,13 9-226 16,10 6 236-16</inkml:trace>
  <inkml:trace contextRef="#ctx0" brushRef="#br0" timeOffset="31533.72">23522 16495 836 0,'23'26'237'0,"-14"3"276"0,-9 2-69 0,-16-4-97 0,-7 1-44 0,-11-4-105 0,-5-2-53 0,-7-8-82 16,2-1-26-16,2 3-30 16,4 4-7-16,11 12-11 15,9 3-6-15,7-4-27 16,11 2-16-16,13-8-25 15,9-9-2-15,10-14 19 16,4-7 16-16,5-20 30 0,2-7 9 0,-7-15 11 16,0-10 9-16,2-14 23 15,-2-9 10-15,-6-5 22 16,-4-7 6 0,-9-9-7-1,-4 0-7-15,-6 16-6 0,0 14 4 0,-7 38 8 16,-8 24 5-16,-11 34-30 15,-3 17-21-15,-11 25-49 16,3 10-26-16,3 22-15 16,6 4-4-1,17 4 7-15,5-6 9 16,23-22 5-16,12-18 6 0,8-34 17 16,7-14 14-16,-2-26 33 15,-5-12 12-15,-2-21 16 16,-4-6 2-16,0-2-5 15,-3 4-4-15,-4 11-12 16,-2 9-6-16,-5 11-11 16,-6 12-4-16,5 18-8 15,0 10-2-15,1 15 2 0,0 5 3 16,-6 5 7-16,-2 3 7 16,-8-5 9-16,-8-1 7 15,-11-1 19 1,-13-4 11-16,-7-6 18 15,-12-1 3-15,-1-12-17 0,-5-2-15 16,0-14-25 0,4-6-17-16,-4-14-22 15,1-13-20-15,1-9-50 16,-3-10-39-16,-3-8-75 0,3-1 191 0,1-4-38 16</inkml:trace>
  <inkml:trace contextRef="#ctx0" brushRef="#br0" timeOffset="36548.05">2348 6170 655 0,'-8'4'155'0,"2"-2"148"0,-2-2-129 0,-3-2-26 0,-3 2-22 0,-7 0-6 0,-2 4-38 16,-9 0-22-16,-6 6-38 15,-1 2-10-15,-13 11-9 16,1 2-3-16,1 13 0 16,4 9-3-16,10 11-1 0,7 7-1 15,15 12 0 1,6 0 1-16,11 10-1 15,7 0 2-15,2-3 0 0,3 2 1 0,-1-7 2 16,2-3-1 0,6-8-2-16,6-8-1 15,12-16-4-15,4-10-1 0,12-18-2 32,8-10 1-32,13-17 5 0,10-4 21 0,15-9-157 15,13 5 111 1</inkml:trace>
  <inkml:trace contextRef="#ctx0" brushRef="#br0" timeOffset="56701.13">12572 5454 309 0,'-3'0'37'0,"-1"3"32"0,-7 3-22 0,-4 12 27 0,-5-3 28 0,1 9 31 0,-2-5-6 15,9 0-54-15,4-5-31 0,6-6-36 0,-1 0 0 0,8 1 16 0,0-4 12 16,4 6 21-16,2-1 8 0,0-3-6 15,-3 4-4 1,1-1-9-16,1 6-9 0,-4-1-13 16,5 4-9-1,0 3-12-15,4-3-2 0,8 3 0 32,2-6 0-32,13 0 0 15,5-2 0-15,20-4 1 16,11-1 4-16,5-9 10 15,-2 2 8-15,13-10 12 0,5-2 5 16,25-5-3-16,8-1-7 16,1 2 0-16,-1-2-6 0,-7 2-5 15,5-1-1-15,18-3-18 16,-2 2-1 0,-3-2-1-16,0-2-1 0,4 6 6 15,9-2 1-15,-1 3 1 16,-6 2-1-16,-3 0-3 15,2 5-1-15,7 4-1 16,1 1 0-16,-7 2 1 0,8 6 0 0,8-3-1 16,-7 4 1-16,1 0 1 15,-5 0-1-15,8 2 1 16,-1 1 0-16,-2 1-1 16,-2 2 1-1,3 2 0 1,-1 3-1-16,-5 3 1 15,-7 0 1-15,-2 3-1 16,8-1 1-16,-2-3-1 16,-6 1 1-16,-14 1-1 15,-2 3 1-15,8 2 0 16,4 0 1-16,-5-1 6 16,-7 0 4-16,4-3 4 0,10-2 2 15,8-3-1 1,6 0 1-16,0-4 9 15,3 1 2-15,-3 3-1 0,0-2-5 16,-6 9-10-16,-8 0-4 0,12 8-2 16,2-3-1-16,-9 4-1 15,1-1-1-15,13-4 0 0,-1 5 1 16,15-8 1 0,5 3 2-16,9 1-1 15,0-1-3-15,10 2-8 16,14-1-55-16,0 1 39 15</inkml:trace>
  <inkml:trace contextRef="#ctx0" brushRef="#br0" timeOffset="65702.74">1455 10525 423 0,'-11'10'57'0,"-1"-1"65"0,2-1-5 0,2 2 15 0,3-6 5 0,-2-4 1 0,5 2-2 0,-1-4-7 15,3 2-6-15,0 0-17 0,-2 5-9 0,2 8-19 0,5 7-9 0,-5 13-18 0,0 2-11 16,-2 17-21-16,-7 8-8 15,-2 14-6-15,-2 8-1 16,-1 10-1-16,0 4-1 16,3-1-2-16,-3 1 0 15,4-6 0 1,2-8 0-16,-1-11 2 16,1-11 0-16,2-15 0 0,-2-8 0 15,5-19 0-15,1 1-1 16,4-14-2-16,5 0-2 0,6-2-2 15,4-3 0 1,13 0-1-16,5 0 0 0,8 0 1 16,4 0 0-16,3 2 1 15,3-1 1-15,2 10 0 16,0-3 2-16,0 6 1 0,-3 4 2 16,-4-3 2-1,-7 3 1-15,-15 1 2 0,-2-7 1 16,-13-1 1-16,-9-9-1 31,1-12-6-31,-3-9-2 0,0-25-2 16,0-14-3-16,0-30 2 15,0-20 1-15,-2-15 0 16,1-14 1-16,-6-5 1 0,7 4 1 16,8 8-1-1,6 12-2-15,13 17 0 16,8 11-1-16,4 13 2 0,-1 4 0 15,-1 17 1-15,-7 5 1 16,-7 18 1-16,-5 9 1 16,-12 15 7-16,-6 6 3 15,-19 9 5-15,-5 8 0 0,-20 13-1 16,-19 6-4-16,-25 10-3 16,-12 6-2-1,-5 6-18-15,4 2-41 0,19-4-172 0,6 2-233 0,3 5 249 16</inkml:trace>
  <inkml:trace contextRef="#ctx0" brushRef="#br0" timeOffset="66680.58">1190 12681 671 0,'0'0'129'0,"2"-3"107"16,1-6-87-16,5 2 3 0,-2-1-30 0,5 4-3 0,-1 4-31 0,-4 6-19 0,3 19-29 0,-2 12-11 0,-9 18-14 0,-3 14-5 0,-7 13-3 0,-4 0-3 15,2-3-15-15,-2-2-9 0,3-14-7 16,4-4 0 0,1-23 13-16,6-9 5 15,6-15 3-15,7-7 0 0,6-8 0 16,3 1 2-1,6-12 3 1,1-3 0-16,12 4 0 0,-1 1 0 0,4 8 1 16,4 3 0-16,-6 6-22 15,-3 3-7-15,-5 3-2 16,0 3 0-16,-9 0 24 16,1-3 6-16,-7 0 2 15,2-6 0-15,-1-4 0 16,-4-1 1-16,-3-11 3 15,0-8 2-15,0-20 4 16,0-10-1-16,3-22-1 16,5-11-2-16,-5-24 0 15,2-9 0-15,1-8-1 16,-2 2 8-16,-8 10 21 16,0 11 12-16,-9 21 23 15,-6 12 6-15,-4 31 8 0,-2 17-4 16,-15 21-16-1,-6 14-14-15,-15 21-29 0,-4 12-8 0,-17 16-7 16,2 1-2-16,-10-1 0 16,0-4-8-16,11-16-42 31,10-1-25-31,22-13-63 0,9 1-39 0,19 1-280 16,8 3 280-16</inkml:trace>
  <inkml:trace contextRef="#ctx0" brushRef="#br0" timeOffset="67372.82">1121 14146 718 0,'0'2'87'0,"1"-1"127"0,7 6-100 0,-3 4 21 0,4 5-13 0,-1 10-37 0,-3 11-20 0,-5 15-36 16,-2 12-9-16,-9 15-10 0,-3 13-4 0,-3 20-11 0,-4 6-14 0,4 10-34 0,-2-2-19 0,8-19-14 16,6-6 13-16,5-21 34 0,3-10 20 15,10-31 19-15,3-9-1 0,12-22 0 16,2-8 1-16,13-13 0 16,7-10 4-16,12-15 1 0,-2-9 0 15,6-7-1-15,-11-3 0 16,-6-3 0-1,-9-1 1-15,-15-2 22 16,0-2 4-16,-9-3 5 16,-5-1 2-16,-8-8-13 15,-5-5 3-15,-9-4 4 16,-3-10 2-16,-2-9-3 16,-1-1-5-16,4 3 4 15,1 10 9-15,2 32 18 16,-2 12 9-16,-10 27 3 0,-5 12-12 15,-17 22-25 1,-8 11-12-16,-8 23-14 0,-3 3-35 16,6 12-142-16,8 2 117 15</inkml:trace>
  <inkml:trace contextRef="#ctx0" brushRef="#br0" timeOffset="68029.17">1302 15826 1184 0,'-3'6'94'0,"-2"5"38"0,-4-1 15 0,-5 1-45 16,-1 3-24-16,-2 3-33 0,1 8-18 0,2 12-19 0,0 8-3 16,1 12-4-16,1 6-1 0,2 2-1 0,7 0-1 0,3-5-1 0,5-4 1 0,3-4 1 15,3-3 0-15,0-8-1 16,3-1-1-16,8-9-3 16,6-6-2-16,12-7-1 15,4-2 1-15,5-10 0 16,3-6 1-16,-3-8 0 15,-8-5 2-15,3-7 0 16,-4-4 1-16,-6-7 2 0,2-1 1 16,-4-3 1-16,-5-2 3 15,-10-8 2-15,-4-5 3 16,-13-15 3-16,-5-12-1 16,-12-22-2-16,-1-4-3 0,4-2-2 15,0 5 0-15,1 20 5 31,2 9 3-31,2 27 14 0,1 17 9 16,-5 22 3-16,-7 18-5 0,-9 26-22 16,-8 16-18-16,-11 16-41 15,-4 11-35-15,-11 3-160 0,5 7 146 16</inkml:trace>
  <inkml:trace contextRef="#ctx0" brushRef="#br0" timeOffset="68531.95">1182 17217 1415 0,'0'0'36'15,"-4"3"1"-15,-4 0 33 0,0 10 10 0,0 4-22 0,-3 8-17 0,3 15-24 16,2 9-11-16,-1 20-7 0,3 4-9 0,0 7-16 0,4-3-9 0,4-9-23 0,10-6 3 0,9-12 10 0,4-6 10 16,11-8 22-16,0-7 4 0,1-10 3 0,1-7-3 15,-10-12-8-15,-2-7 0 0,-10-23-1 16,1-10 4-16,-2-23 18 0,-5-8 12 0,1-22 45 16,-2-6 20-16,-6-10 31 15,-7 5 12-15,-9 15-2 16,-11 12-10-1,-3 25-22-15,-3 11-17 0,-12 17-29 32,5 9-11-32,-2 12-15 15,3 3-7-15,3 3-20 0,2 6-20 16,6-3-83-16,4 2-54 0,-2 2 83 16</inkml:trace>
  <inkml:trace contextRef="#ctx0" brushRef="#br0" timeOffset="69434.72">1449 9207 1003 0,'-6'3'139'0,"1"0"72"0,-8-3-23 0,1 0-43 0,-1-4-46 16,-4 1-18-16,1-2-34 0,-2-2-8 0,4 7-11 0,-2 7-5 0,-6 10-11 15,-3 12-8-15,0 19-6 16,0 9-3-16,7 13-2 15,6 4 0-15,12-5-2 16,8-1 0-16,22-10 1 16,3-12 0-16,16-11 4 15,-2-12 2-15,-1-10 3 0,1-8 4 16,-11-13 8 0,1-11-23-16,-7-14-105 15,3-11-113-15,1-13 112 16</inkml:trace>
  <inkml:trace contextRef="#ctx0" brushRef="#br0" timeOffset="69613.33">1861 9138 1035 0,'-8'4'212'0,"1"6"184"0,0 7-187 0,3 4-18 0,-2 12-95 0,4 5-24 0,2 7-42 0,0 7-14 0,0 2-9 0,7 0 2 0,5-5-100 16,7-4-33-16,5-16 60 16</inkml:trace>
  <inkml:trace contextRef="#ctx0" brushRef="#br0" timeOffset="70287.07">3582 9603 469 0,'0'0'150'0,"-2"-2"175"0,2 2-82 0,-6-6-36 0,1 1-29 0,2 4-31 0,-6-2-23 0,-9 7-43 16,-4 9-18-16,-13 15-35 0,5 12-11 15,-4 17-12-15,7 2-4 16,13 12-4-16,11-3-1 15,20-8 2-15,8-14 0 16,18-22 1-16,1-13-7 16,2-18-66-1,3-15-58-15,-5-16-313 16,-2-9 263-16</inkml:trace>
  <inkml:trace contextRef="#ctx0" brushRef="#br0" timeOffset="70544.85">3891 9625 623 0,'0'-9'177'0,"2"4"148"0,7 2-104 0,2 3-34 0,5-3-69 0,9-2-22 0,13-6-34 0,3-3-15 16,3 1-19-16,-4 8-6 16,-10 13-11-16,-13 13-2 0,-9 15 0 15,-8 13 0 1,-18 12-1-16,-2 12-2 0,-8-1-3 15,-9-1-1 1,12-4-1-16,3-9-3 0,30-14-4 0,8-8-16 31,20-17-34-31,11-6-39 16,4-13-50-16,1-5-34 0,-5-7-125 16,-4-1 179-16</inkml:trace>
  <inkml:trace contextRef="#ctx0" brushRef="#br0" timeOffset="71150.46">3432 10729 1211 0,'-8'28'127'0,"-1"7"43"0,4-3-35 0,5 7-23 0,0 7-58 0,0-1-8 0,5 12-32 0,-5 2-6 0,0 12-3 15,-4 1 3 1,-5 15-60-16,7 1-17 0,-1-3-3 31,0-6-5-31,6-16 59 0,3-11 15 16,9-15 0-16,5-9-2 15,5-15 0-15,4-7 0 0,13-12 1 16,9-9 1-16,14-16 1 16,7-1 0-16,18-12 2 15,13-2-1-15,4 5 1 16,-8-6 1-16,-21 8 1 0,-15 6 2 15,-32 7 2 1,-9 7 3-16,-14-1 6 0,-8 1 4 16,-9-13 14-16,-4-2 2 15,-6-22 0 1,-6-8-4-16,-5-26-11 16,0-8 2-16,0-9 7 15,-3 1 12-15,-2 18 11 16,-3 8 1-16,-7 24 8 0,-4 14-5 15,-8 23-12-15,-5 11-5 16,1 21-22-16,2 10-9 16,12 20-8-16,-3 4 3 15,5 11-75-15,6 2-62 0,4 10 75 32</inkml:trace>
  <inkml:trace contextRef="#ctx0" brushRef="#br0" timeOffset="71869.24">3591 12557 976 0,'-1'-13'107'0,"-3"0"89"0,4 2-64 0,0 7 32 0,-3 2-42 0,2 15-34 16,1 7-22-16,0 24-44 15,3 13-6-15,-3 27-4 16,-2 6-2-16,-4 14-4 0,-5 1-1 16,2 6-41-16,-1-7-33 0,4-13-20 15,-2-2 0 1,5-25 40-16,1-9 31 15,4-28 17-15,4-9 0 0,11-22 1 16,2-8 2-16,16-5 3 16,3-7 0-16,14-5-2 15,9 0-2-15,17-19-1 16,10-1 0-16,5-12 1 16,-6-4 1-16,-11 2 2 15,-16 2 0-15,-15-1 4 16,-8 8 10-16,-20 2 24 15,-6-3 16-15,-11 2 23 16,-8-3 0-16,-8-8-10 16,-6 1-10-16,-8-15-21 15,-8 0-9-15,-1-9-15 16,1 2-7-16,-1 12 10 16,2 10 2-16,-5 25 4 15,-9 15 0-15,-9 34-22 16,-4 14-8-16,-3 38-42 15,3 16-34-15,1 25-108 16,7 13-102-16,9 23 159 16</inkml:trace>
  <inkml:trace contextRef="#ctx0" brushRef="#br0" timeOffset="72432.06">3544 14287 1163 0,'-2'0'91'0,"2"0"-25"16,-8 12 86-16,4 6-47 0,-4 20-28 0,3 7-19 0,0 20-32 0,-4 9-11 0,-7 21-10 15,-4 12-2-15,-2 16-11 0,3 1-11 0,4-5-29 0,4-3-12 0,11-21 7 0,7-11 9 0,10-40 25 0,5-14 10 16,11-30 3-1,4-11 0-15,8-26 4 16,9-10 1-16,7-19 1 16,14-8 1-16,11-7 1 15,6 1 0-15,-1 3 1 0,-12 3 0 16,-19 9-10-16,-16 10 30 16,-23 7 32-1,-9 6 18-15,-16-6 27 0,-14-2-28 16,-7-11-26-16,-5-10-15 15,-9-15-15-15,-9-2-4 16,-10 6 20-16,-2 16 8 16,0 30 8-16,3 23-1 15,2 37-30-15,-3 18-13 16,-2 32-42-16,5 10-29 16,-2 14-78-16,-5 7-100 0,10 18 139 15</inkml:trace>
  <inkml:trace contextRef="#ctx0" brushRef="#br0" timeOffset="72968.58">3585 15652 974 0,'0'-6'99'16,"0"6"98"-16,0 6-50 0,-8 15 8 0,0 12-40 0,-1 21-60 0,-4 10-13 0,-7 29-23 0,-3 19-7 15,-7 11-11-15,-4 3-19 0,-1-4-25 0,5-5-15 0,5-13-16 0,15-10 14 0,21-23 14 0,13-22 13 0,16-28 14 0,10-13 3 16,15-23 6 0,1-8 2-16,18-23 4 0,-1-9 2 15,15-13 3-15,-3-8 5 0,-9 2 16 16,-10 0 12-1,-27 1 17-15,-13-9 4 16,-15-14 15-16,-9-6-1 0,-12-5 11 16,-7 4 7-16,-14 19 1 15,-10 9 0-15,-14 15-18 16,-7 9-11-16,-12 18-28 16,-6 11-11-16,4 22-13 15,-2 10-6-15,16 16-9 16,2 12-9-16,12 13-72 0,1 2-64 15,11 15 83 1</inkml:trace>
  <inkml:trace contextRef="#ctx0" brushRef="#br0" timeOffset="73499.41">3618 17054 1444 0,'-2'-23'93'0,"1"1"37"16,-2 9-9-16,3 10 8 0,-2 6-31 0,-1 13-33 0,-2 7-21 0,-3 15-33 0,-4 11-5 15,-1 25-5-15,1 8-1 0,2 27-3 0,5 6-6 16,5 4-21-16,0-3-8 16,7-13-3-16,4-13 1 15,9-26 14 1,-1-10 5-16,8-21 2 16,3-11 3-16,1-12 6 15,10-9 0-15,10-12 2 16,7-9-1-16,12-18-5 15,2-8-1-15,4-17 2 16,-11-5 0-16,-13-11 11 16,-13-7 2-16,-15-14 1 15,-10-4 14-15,-12-3 27 0,-4 3 13 16,-12 20 31-16,-10 13 3 16,-23 21-9-16,-11 9-8 15,-28 14-29-15,-5 8-17 16,1 25-25-16,8 10-14 0,14 14-48 15,11 5-32 1,19-13-216-16,13-14 188 0</inkml:trace>
  <inkml:trace contextRef="#ctx0" brushRef="#br0" timeOffset="76681.77">1477 11114 359 0,'-8'9'111'0,"2"1"112"0,0-2-36 0,-2-8-45 0,6 0-29 0,2-10-15 15,5 5-8-15,8-3 4 0,-1 5 3 0,4 3-18 16,-2 3-14-16,0 5-34 16,2-3-11-16,2-3-12 15,-4-6-2-15,8-7-3 16,0-4-1-16,-3-6-20 16,1 1-30-16,-5-2-82 15,-4 6-57-15,-8 5-186 0,-2 3 206 0</inkml:trace>
  <inkml:trace contextRef="#ctx0" brushRef="#br0" timeOffset="76847.83">1610 11057 494 0,'-7'13'155'0,"-2"4"174"0,3-1-95 16,-4 4-66-16,1 4-46 0,-1 9-60 0,-2 0-28 0,5 2-32 0,1-1-3 0,1-5-84 15,7-4-76-15,6-8 89 16</inkml:trace>
  <inkml:trace contextRef="#ctx0" brushRef="#br0" timeOffset="77031.06">1482 11448 636 0,'-9'16'143'0,"1"1"127"0,6-6-110 0,4-3-23 0,13-5-31 0,3-4-6 0,4-9-31 0,3-2-17 16,-3-6-31-16,3-2-14 15,-2-1-103-15,-1-2-118 16,1 1 120-16</inkml:trace>
  <inkml:trace contextRef="#ctx0" brushRef="#br0" timeOffset="77214.91">1802 11117 963 0,'-4'11'142'0,"0"0"81"0,0 9-44 0,2 10-44 0,0 4-60 0,2 7-21 0,0 3-39 15,0-3-9 1,4 4-47-16,2 0-56 15,3-4 55-15</inkml:trace>
  <inkml:trace contextRef="#ctx0" brushRef="#br0" timeOffset="78102.72">3744 12801 618 0,'-12'13'151'0,"-6"-2"170"0,1 3-167 0,4-6-50 0,1-5-28 0,9-3-10 0,3-5 9 0,6-6 2 0,8-1 0 0,7 1-13 15,4 0-15-15,2 1-27 16,1 2-11-16,5-3-7 16,-4 2-1-1,-6-1-33 1,-4 4-28-16,-9-2-64 0,-9 6-47 15,5-1-162-15,-12 5 189 16</inkml:trace>
  <inkml:trace contextRef="#ctx0" brushRef="#br0" timeOffset="78230.27">3852 12789 446 0,'-5'14'131'0,"0"-2"126"0,3-2-40 0,2 1-67 0,4 0-18 0,2 5-30 0,-3 1-18 16,0 5-40-16,0 3-21 0,-3 2-34 15,0 1-29-15,-4-1-103 16,1-5-107-16,-5-6 133 16</inkml:trace>
  <inkml:trace contextRef="#ctx0" brushRef="#br0" timeOffset="78383.39">3733 13076 652 0,'0'3'141'0,"0"6"132"16,2 2-103-16,4 5-32 0,2-2-61 0,1-1-26 0,-1-10-41 0,8-1-7 0,1-6-45 15,6-10-67-15,3-11 64 0</inkml:trace>
  <inkml:trace contextRef="#ctx0" brushRef="#br0" timeOffset="78570.71">4173 12694 1307 0,'-9'31'108'0,"-4"9"40"0,1 4-27 0,-1 2-82 0,7 1-23 15,4-1-14-15,2-5-29 0,13-3-160 0,4 1 129 16</inkml:trace>
  <inkml:trace contextRef="#ctx0" brushRef="#br0" timeOffset="79115.67">4801 13836 66 0,'-3'3'37'0,"-3"5"103"0,3-4 31 16,1 6 65-16,2 3 19 0,3-1-23 0,5 2-26 0,-6-1-58 0,1 0-38 31,-2 1-63-31,6 2-21 0,-3-1-12 15,6-2-48 1,9 3-233-16,4-1 188 16</inkml:trace>
  <inkml:trace contextRef="#ctx0" brushRef="#br0" timeOffset="79258.75">5532 14664 984 0,'19'37'49'0,"0"-5"-36"0,-4-7-180 0,1-11 96 0</inkml:trace>
  <inkml:trace contextRef="#ctx0" brushRef="#br0" timeOffset="79363.3">5991 15212 831 0,'17'41'59'0,"0"-6"20"16,4-5-249-16,4-5 104 0</inkml:trace>
  <inkml:trace contextRef="#ctx0" brushRef="#br0" timeOffset="79511.36">6521 16181 1192 0,'36'55'51'0,"4"-3"-31"0,10-11-218 0,1-2 136 0</inkml:trace>
  <inkml:trace contextRef="#ctx0" brushRef="#br0" timeOffset="79654.75">7349 16813 1101 0,'55'63'175'0,"-11"-8"125"0,4-1-114 0,-14-11-116 0,-2-4-50 0,3-11-117 0,-5-4-101 16,9-10 107-16</inkml:trace>
  <inkml:trace contextRef="#ctx0" brushRef="#br0" timeOffset="79791.47">8313 17240 1769 0,'30'45'199'0,"-5"-11"104"0,2-4-105 0,0-27-153 0</inkml:trace>
  <inkml:trace contextRef="#ctx0" brushRef="#br0" timeOffset="115169.35">14516 5947 1530 0,'5'8'39'0,"-2"2"-26"16,-3 1-4 0,-5 0-2-16,-3 0 1 15,-3 0-1-15,-3-2 14 0,-5 6 10 16,-5 3-3-16,-7 16-1 16,-5 7-15-16,-18 20-13 15,-12 10-1-15,-21 17-1 16,-11 5 1-1,-11 10 7-15,-1 4 0 0,-2 0 8 16,-8 10 7 0,-19 6 4-16,-8 6 4 0,-7 4-5 15,-7-2-8-15,-13 12-10 16,-4 4-2-16,-19 9-4 0,-13 0 0 16,14 5 0-16,1-2 1 15,-7 4 0-15,9-7 2 16,15-6 0-16,5-7 0 0,9-4 3 15,7 1 11 1,-4-13 19-16,10-8 3 0,14-5 14 31,4-5-8-31,2-2-11 16,-3-11-1-16,8 2-15 0,0-8-1 16,0 0-2-1,-2 3-4-15,-3 0 1 16,5-2-2-16,22-7-7 0,14-8 0 15,14-21 0-15,10-8-1 16,6-11 0-16,12-7-3 0,11-13-4 16,5-4-3-1,16-2-10-15,15-9-31 0,-1-1-83 16,-6-1-114-16,8-12 128 16</inkml:trace>
  <inkml:trace contextRef="#ctx0" brushRef="#br0" timeOffset="115650.18">8359 10442 158 0,'-3'31'75'0,"-2"-2"118"0,-3 6 24 0,0-6 14 16,0 8-16-16,-4-1-66 0,0 3-41 0,-5 12-54 0,-2-1-17 0,0 6-18 0,-3 4-5 0,0-2-8 0,5 3-2 0,-5 2-2 15,7 1 1-15,0-1 5 0,0-3 2 0,-2-4 0 0,1-4 2 0,13-11 1 16,3-4-1-16,19-15 3 0,21-10 0 16,21-15-5-16,13-6 2 0,32-20-5 15,20-4-2-15,40-25-87 16,14-15 61-16</inkml:trace>
  <inkml:trace contextRef="#ctx0" brushRef="#br0" timeOffset="119924.18">13080 12255 559 0,'-11'21'122'0,"-1"-1"124"0,-1-1-30 0,4-3-39 0,1-6-20 0,3-6-27 0,11-4-12 15,10-9-12-15,3-2-6 16,32 0-12-16,5-5-11 16,48 7-34-1,21-4-11-15,17 0-20 16,11 2-5-16,17-3-4 0,9 2-2 15,8-1 8-15,3-1 6 16,-2-5 13 0,-2-5 5-16,-16-3-2 0,-4 2-4 15,-24-2-10 1,-11 4-3-16,-21 1-6 0,-18 1-26 16,-40-3-108-16,-11-1-113 15,-5-21 120-15</inkml:trace>
  <inkml:trace contextRef="#ctx0" brushRef="#br0" timeOffset="120645.38">15340 10325 216 0,'14'-11'114'0,"2"-1"86"0,4-3 11 0,4-2-6 0,9 0-16 0,3-7-12 0,11-8-25 15,2 1-11-15,3-5-25 16,-1-2-17-16,-1-3-32 31,6-5-16-31,-3 3-32 0,7 2-8 16,-5 2-7-16,1 4-1 15,-12 7-53-15,-5 4-47 16,-12 7-238-16,-5-2 192 16</inkml:trace>
  <inkml:trace contextRef="#ctx0" brushRef="#br0" timeOffset="120945.13">16004 9478 652 0,'4'8'165'0,"6"-6"193"16,10-2-171-16,6 0 0 0,12-2-51 15,4 1-27-15,10 1-48 0,-3 1-19 0,-8 12-25 16,0 4-7-16,-9 7-5 16,-7 6 0-16,-8 5 1 0,-7 2 2 15,-9 11 1 1,-7-1 0-16,-10 8-1 0,-3-3-7 16,-12 0-52-16,-2-3-38 15,-12-11-121-15,4-6-180 16,-4-7 230-16</inkml:trace>
  <inkml:trace contextRef="#ctx0" brushRef="#br0" timeOffset="122055.96">17291 9362 444 0,'-8'0'139'0,"-4"3"168"15,-6 3-56-15,-1 7-53 0,-4 1-35 0,0 2-53 0,1 3-21 0,-3-4-26 0,-3 4-11 16,-1 5-25-16,1 6-13 0,3 5-14 16,4 7-3-16,10 6-4 15,3 0-1-15,8 0-2 16,10-9-1 0,9-12 2-16,7-5 4 0,14-14 13 0,-2-7 11 15,0-8 19 1,1-6 7-16,-3-9 10 15,1 3 5 1,-12-2-3-16,-6 1-4 0,-11 11-15 16,-5-3-9-16,-3 12-17 15,0 0-7-15,1 0-10 16,7 12-3-16,5 0 0 16,3 1 1-16,12-9 5 15,8-2 0-15,12-13 6 16,-1-5 8-16,-1-11 18 0,-10 1 17 15,-9-6 19-15,-3 4 3 16,-12-1-4 0,-1 4-17-16,-22 0-12 0,-3 1-8 15,-19 10-36-15,-5 3-23 0,-8 16-72 16,-4 3-46 0,2 11-94-1,9-2-72-15,22 0 175 0</inkml:trace>
  <inkml:trace contextRef="#ctx0" brushRef="#br0" timeOffset="122828.39">17826 9418 635 0,'5'4'168'0,"2"0"135"0,-5 10-122 0,1 5-32 0,-3 2-79 0,0 4-26 0,0 0-17 0,3-1-4 0,0-5 1 16,-1-5 0-16,1-12 3 16,2-2 1-16,0-13-2 15,-2-6 1-15,6-8 2 16,-2-4-1-16,8-1 1 0,0 4 0 16,0 7-5-1,1 2-6-15,1 13-10 0,-2 1-6 0,-6 7-4 31,2 4-1-31,-1 7 3 16,-2 0 0-16,1 1 0 16,2 0 1-16,2-5 0 15,2-2 0-15,4-3 1 16,3-7-2-16,8-1 0 16,0-4-1-16,7 1 0 15,4 6 0-15,-7 2-1 16,-5 4 0-16,-6 8-1 15,-2-1 1-15,-5 6 2 16,6-4 0-16,-5-6 4 0,-1-3 1 16,5-17 1-16,-4-6 4 0,5-9 14 15,-5-5 10-15,4-4 12 16,-5 1 3-16,-2 16-10 16,2 7-9-16,-5 15-15 15,-2 14-7-15,-9 15-6 16,0 6-3-16,-8 18-1 15,0 7-3-15,-3 18-44 16,-1 2-35 0,5-5-38-16,3-4 1 0,2-24 44 15,2-17 39-15,0-18 41 16,0-12 12-16,2-25 25 16,-1-16 5-16,2-28 1 15,4-10-4-15,-3-16-4 16,9 1 3-16,11 9 10 15,2 13 3-15,11 31-9 0,1 6-6 16,-1 24-14 0,3 10-7-16,-4 10-11 15,-6 7-1-15,-14 7 5 0,-8 0 2 16,-22 6 5 0,-13 4 1-16,-17 4-8 0,-2-2-19 0,-3-10-66 15,-1-4-36 1,13-17-130-16,9-7-124 0,18-7 211 15</inkml:trace>
  <inkml:trace contextRef="#ctx0" brushRef="#br0" timeOffset="123208.32">19014 9530 829 0,'6'-19'211'0,"4"-1"225"0,-9-1-212 0,-2-4-16 15,-11 2-85-15,-2 4-34 0,-6 12-50 0,6 7-20 0,-10 15-25 16,7 10-12-16,-1 16-23 0,-1 3-4 16,18-3-3-16,4-2 3 15,17-20 18-15,7-6 10 0,0-15 12 31,-2-7 5-31,-1-10 7 16,-7-6 3-16,-3-1 13 16,5 1 6-16,-6 8 2 15,-7 3-2-15,2 14-16 0,-6 8-8 16,-2 18-8-16,0 6-8 16,0 9-49-16,5-2-31 15,7-9-141-15,9-8-146 16,10-22 216-1</inkml:trace>
  <inkml:trace contextRef="#ctx0" brushRef="#br0" timeOffset="123579.7">19454 9422 915 0,'-21'0'202'0,"1"0"234"0,-7 0-254 0,-4 4-24 0,4 9-71 0,1 6-26 0,12 8-38 0,3 1-11 15,11 0-17 1,3 1-6-16,18-10-4 16,3-3-6-16,7-10-14 15,10-5-9-15,2-8-28 16,-4-3-20-16,-3-9-40 16,-4-5 6-16,-4-7 33 15,-1-7 27-15,-5-11 68 0,-1-4 22 16,-9-15 39-16,-4-6 19 15,-8-10 33-15,5 5 2 16,-7 18 13 0,2 17 0-16,0 31-30 0,-3 13-12 15,8 27-40-15,-3 15-17 16,7 26-9-16,-1 5-5 16,1 2-12-16,2-2-2 0,-6-16-42 15,2-4-48-15,-3-7-127 16,1-8-188-16,6-8 226 15</inkml:trace>
  <inkml:trace contextRef="#ctx0" brushRef="#br0" timeOffset="123761.05">19523 9368 1179 0,'49'0'130'0,"3"-3"82"0,-1-2-11 0,-1-4-74 0,1-6-49 0,-4-8-73 0,-3 1-56 0,7-13-303 0,4-4 238 15</inkml:trace>
  <inkml:trace contextRef="#ctx0" brushRef="#br0" timeOffset="124327.39">20972 8680 1019 0,'-2'-12'151'0,"-3"-4"197"16,-1-3-130-16,-10-1-40 0,-1-4-34 0,-16-1-63 0,-2 4-15 0,-6 12-19 0,1 4-7 0,3 22-19 15,2 12-14-15,5 20-13 16,3 9-5 0,15 26-3-16,-1 7 0 0,13 15 17 15,0 7-40-15,8 4-101 16,-3-4-64-16,-1-13 79 0</inkml:trace>
  <inkml:trace contextRef="#ctx0" brushRef="#br0" timeOffset="124623.32">20560 9273 1121 0,'41'-31'203'0,"3"-1"122"0,2 5-62 0,3 7-49 0,-2-1-84 15,0 12-28-15,-6 9-47 0,-9 0-13 0,-8 19-22 16,-12 8-10-16,-6 15-5 16,-1 6-1-16,-3 5-3 15,4 2-1-15,5-9-1 0,10-5-12 16,4-16-51-16,2-6-34 15,-1-22-123 1,8-14-181 0,7-21 239-16</inkml:trace>
  <inkml:trace contextRef="#ctx0" brushRef="#br0" timeOffset="124760.43">20994 8816 1346 0,'-24'14'89'16,"3"-3"74"-16,9-6-92 0,12-5-37 0,6-3-31 0,16-8-130 0,8 1-157 0,22 10 163 15</inkml:trace>
  <inkml:trace contextRef="#ctx0" brushRef="#br0" timeOffset="125160.2">21457 9153 1000 0,'-7'12'152'0,"-6"-6"174"0,-3-5-74 0,-11-13-43 0,-3-9-49 0,-4-13-91 0,2-3-31 0,4 11-31 16,7 10-7-16,9 20-17 16,1 15-2-16,9 11-1 15,2 5 2-15,6-10 6 16,8 1 2-16,12-20 4 15,2-5 3-15,2-5 7 16,-3-7 4-16,-7-4 14 16,-4 4 4-16,-13 0 13 15,-3 10 2-15,2-1-13 16,-5 15-9-16,3 22-17 16,-2 9-6-16,4 16-3 15,1 4 0-15,6 1 3 0,1-2 1 16,-7-1 2-16,2-9 2 15,-8-1 3 1,-5-3 4-16,-11-10 2 16,-11-5 3-16,-11-12-7 15,-3-3-7-15,3-23-48 16,1-8-38-16,5-21-80 0,5-16-88 16,13-16 144-16</inkml:trace>
  <inkml:trace contextRef="#ctx0" brushRef="#br0" timeOffset="126090.86">21642 9111 1050 0,'16'-13'191'0,"-4"1"153"0,-4-1-107 0,2 2-27 0,-9 3-74 0,2 5-38 0,-3 9-52 0,-1 10-20 16,2 9-23-16,1 5-3 15,4 2-2 1,7-2 0 0,1-13 0-16,8-4 1 0,2-15 1 15,-4-6 2-15,4-9 2 16,-2-7 5-16,-3-3 11 16,3 4 11-16,-9-2 20 15,-1 1-4-15,-10 10-4 16,-4 1-11-16,-7 19-25 0,-4 9-3 15,1 16-10 1,5 5-2-16,3 1 1 16,10-3 0-16,13-15 1 0,11-11 1 15,13-14 1-15,4-11 4 16,6-18 5-16,9 2 2 16,-4-4 10-16,9 9-1 0,-7 11-1 15,-15 10-2-15,-13 11-10 16,-10 5-1-16,-11 4-1 15,-3 4-1-15,-7 2 0 16,-1-3 1 0,0-2 0-1,-4-3 1-15,-1-11-1 0,-1-2 0 16,3-15-1-16,3-2-1 16,1-16 0-16,9 2-3 15,4-3 0-15,3 0 0 16,10 9 1-16,6 6 3 0,10 4 1 15,7 4 0-15,12-1 2 16,6-5 0-16,14-1 1 16,1-4-1-16,-4-3 1 15,-10 2 3-15,-24 1 16 16,-14 7 6-16,-24 4 23 16,-7 2 11-16,-16 10-6 15,-19-2-6-15,-17 12-24 0,-8 10-16 0,-6 8-11 16,6 6-3-16,24 5-2 31,15 1-3-31,37-7 1 16,20-5 2-16,26-16 4 15,10-8 2-15,-1-8 3 16,-6-7 0-16,4-12 1 16,-2-1 1-16,0-10 2 15,11 3 3-15,-3-4 2 16,0-2-1-16,-17 13-8 0,-6 6-4 15,-20 19-4-15,-10 11-2 0,-15 21 4 16,-3 7 2-16,-4 13 0 16,-2 3-1-16,-3 5-1 15,-4-5 1-15,-4-4 1 16,2-2 2-16,-17-11 1 16,-7-5 1-16,-17-10-2 15,-8-10-3-15,-12-15-30 16,-1-10-24-16,-1-18-79 15,-10-8-88-15,-20-22 124 16</inkml:trace>
  <inkml:trace contextRef="#ctx0" brushRef="#br0" timeOffset="-184360.13">3269 7914 446 0,'-19'8'44'0,"4"3"44"0,-9 1-27 0,7-5-21 0,2-1 0 16,8-7 1-16,3-7 5 0,8 4 28 0,8-5 11 0,1 6 19 0,1 3-1 0,5 0-11 0,-2 5-7 0,5 2-18 15,0 5-5-15,4-3-10 0,-3 4-8 16,-1-2-11 0,-3 0-5-1,3-2-8-15,2 2-5 0,5-8-4 16,-1 2-2-16,4-5-2 16,-3 0 4-1,8-5 12-15,-1-3 2 0,8-1 1 16,7-7-3-16,10-1-11 15,9 1 1 1,13 3 4-16,-4-1 0 0,2 3 1 16,-7 3-4-16,-11 4-5 15,0 4-3-15,-8 0-3 0,7 1-1 16,4 9 0-16,8-1-1 16,0 8 1-1,-1-1-1-15,-4 6-1 0,-7-4 0 16,-1 4 0-16,-2-6 0 15,4-2-1-15,0-2 0 0,5-2 0 16,11-5 1 0,10 1 0-16,1-3 0 15,-4 2 0-15,-11 3 2 16,-12 3-1-16,-3 1 1 16,8-1-1-16,3-4 0 0,19-1-1 15,6-6-1 1,2-5 0-16,-3-1 0 15,-15-2 1-15,-4-3 0 0,1 3 0 16,7-1 0-16,11 4 1 16,-1-1 0-16,-4 4 0 15,-9 2-1-15,-10 0 0 16,1 2 0-16,-1-2 0 16,10 0 0-16,13-4 0 15,4 3 0-15,5-4 2 16,-2 2 0-16,-16 0 0 15,0 0 0-15,0-2 0 16,11 2-1-16,2 0 0 0,3 3 0 0,-5-2 0 16,-15-3 0-16,-2 4-1 31,0-2 1-31,7 1 1 16,9-3-1-16,6 1 1 15,-2 0 0-15,-9-4 0 16,-8 2 0-16,2-5 0 15,6 2-1-15,12-1-2 16,3 4 11-16,-6-2 9 0,-6 2 1 16,-17-7 2-16,3 0-11 15,-2-1-9-15,8-3 0 16,11 9-2-16,-1 2 1 16,-5 1-1-16,-8 5 0 0,-3 2 4 15,0-1 0-15,4 9 1 16,7-7 0-16,-1 5-3 15,-1-4 0-15,-6-2 1 16,-6 1-1-16,-21 0 2 16,-5-6 1-16,-1 2-51 0,-1-1-91 15,-6-6 82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6:52:52.35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6T16:55:21.068"/>
    </inkml:context>
  </inkml:definitions>
  <inkml:trace contextRef="#ctx0" brushRef="#br0">13079 6458 564 0,'1'-14'119'16,"1"5"110"-1,-2 1-20-15,0 8-42 0,-2 5-22 0,-1 6-24 0,-1 4-9 0,-3 9-11 0,2 1-3 0,-1 5-24 0,3 6-11 16,-6 2-30-16,4 5-14 0,-11 3-14 16,3-4-4-16,-4-1-1 0,1-3-1 15,4-10 3 1,-3-4 2-16,3-14 1 0,1-9 1 16,8-17-2-16,3-9 2 15,1-17-2-15,12-15-2 16,3-11 0-16,4-3-1 15,-1-6 5-15,3 9 9 0,3 13 17 16,1 6 12-16,-1 24 27 16,-1 4-1-16,-6 16-8 15,5 5-15-15,-8 16-18 16,1 8-4-16,1 17-1 16,-4 5 2-16,0 7-11 15,1 9-3-15,0-9-10 16,-1 4-2-16,-1-10-1 15,1-6-1-15,-2-8-41 0,-5-6-44 16,1-13-123 0,-7-2-97-1,-8-12 163-15</inkml:trace>
  <inkml:trace contextRef="#ctx0" brushRef="#br0" timeOffset="185.12">13003 6570 1128 0,'2'7'160'0,"-2"2"124"16,14 2-73-16,-1-5-13 0,7-1-44 0,1-3-32 0,2-2-56 0,7-5-15 0,-1-4-37 0,5-4 0 0,-1-6-95 16,2-5-82-16,3 2 92 15</inkml:trace>
  <inkml:trace contextRef="#ctx0" brushRef="#br0" timeOffset="566.41">13612 6113 1166 0,'2'17'147'0,"-7"7"114"0,0 3-19 0,-3 4-72 16,4 2-35-16,-1 2-53 0,-3 1-20 0,-2 4-24 0,6 9-9 0,-1-2-13 0,-6 2 0 0,2 5-15 0,-7-9 4 0,-3-1 0 0,8-1-5 0,4-11 3 15,1-1-2 1,12-10-2 0,-1-1-2-16,17-6 3 0,4-1 1 15,3-2 7-15,9 0 0 16,8-6-1-16,-2-1-2 0,8 0-4 16,-3-4 3-16,-3-5-15 15,-3 0-33-15,-17-3-116 16,-2 2-98-16,-14-5 130 15</inkml:trace>
  <inkml:trace contextRef="#ctx0" brushRef="#br0" timeOffset="1011.21">14030 6252 840 0,'6'-10'162'0,"-2"6"114"0,-3 2-63 0,-1 5-34 0,0 11-38 0,0 4-17 15,-3 15-30-15,-3 0-19 16,-2 11-37-16,-2 7-13 16,2 2-15-16,4 2-4 15,2 2-3-15,2-6-1 16,3-9-2-16,8-1-2 15,7-9-1-15,7-5-1 16,10-12 2-16,3-2 0 16,1-12 2-16,-3-4 3 0,-3-16 3 15,-1-3 2-15,-2-14 3 16,5-3 15-16,-9-9 25 16,-2-2 9-16,-11-2 10 15,-10-2-12-15,-3-6-21 16,-11-3-8-16,-5 0-19 0,7 3-7 15,1 8-12 1,3 8-10 0,7 14-41-16,1 5-39 0,5 9-118 15,6 0-207-15,17 8 248 16</inkml:trace>
  <inkml:trace contextRef="#ctx0" brushRef="#br0" timeOffset="2432.82">15187 5903 750 0,'0'0'129'0,"0"0"95"0,0 0-40 0,-4-3-15 0,1 1-26 0,-3 2-18 16,-2 5-18-16,-5-3-9 0,-7 10-19 15,-5 4-17 1,-7 14-25-16,-7 6-11 0,-1 20-21 15,2 10 0-15,2 16-5 0,8 12-1 16,10 9-5 0,12-2 1-16,17-14-1 15,6-12 2-15,13-21-47 0,7-7-26 16,5-26-65-16,4-10-50 16,4-19-104-1,1-13-124-15,1-12 236 0</inkml:trace>
  <inkml:trace contextRef="#ctx0" brushRef="#br0" timeOffset="3097.34">15496 6477 729 0,'0'-31'161'0,"-7"1"173"0,-7-3-50 0,-17 4-68 0,-2 4-36 0,-7 3-71 0,-3 6-33 0,10 16-47 0,-3 5-14 15,11 22-13-15,1 12-3 16,10 12-8-16,5 4 0 15,13-8 0-15,9-9-2 16,15-19 8-16,7-13 1 16,9-18 7-16,3-9 4 15,1-10-2-15,2-1 4 0,-17-6 6 16,-4 0 7-16,-18 4 13 16,-11 2 1-16,-3 12-8 15,-7 9-5-15,-6 20-10 16,-4 15-6-16,4 17-5 15,4 8-2-15,8 3-5 0,4-13-18 16,21-9-66-16,10-8-34 0,9-12-93 31,12-9-42-31,-11-14-86 16,2-1-29-16,-2-9 74 16,-11 1 63-16,0 4 256 15,-5-2 130-15,-14 7 128 16,-8 5 39-16,-11 2-62 15,-11 1-56-15,-6 5-98 0,0 2-29 0,-1 9-30 32,7 5-5-32,8 9-10 15,8 3-11-15,8-3-18 0,9-1-3 0,7-11 0 16,2-5 2-16,-1-13 4 16,4-3 3-1,-3-8 3-15,-2-4 2 0,-7-13 1 16,2-7 2-16,-7-15 4 15,2-3 3-15,-7-12 6 16,-4-6 0 0,-5-1-3-16,-5 0-5 15,-2 14-1-15,1 14 11 0,0 32 10 16,0 15 0 0,-2 23-10-16,0 13-18 0,5 25-15 15,2 7 0-15,11 10 7 16,3 1-37-16,14 0-82 15,3-11-54-15,13-9-199 16,6-6 205-16</inkml:trace>
  <inkml:trace contextRef="#ctx0" brushRef="#br0" timeOffset="3457.68">16321 6507 757 0,'-10'-33'128'0,"-5"2"116"0,-4-3-34 0,-11 11-63 0,-5 5-31 0,5 17-55 16,2 12-18-16,13 14-27 0,6 8-12 16,18 13-10-1,7-5 0-15,13-5 1 16,8-4 1-16,1-13 3 0,0-5 1 16,-11-14 5-1,-2-8 3-15,-11-16 2 16,1-9 1-16,-4-17 0 0,-3-7-1 15,-5-14 8-15,-3-6 7 0,-8-8 12 16,0 1 3 0,0 15-2-16,-1 10 9 0,5 33 17 15,1 10-3-15,-3 28-10 16,1 12-18-16,-3 20-33 16,5 7-3-1,3 13-2-15,5 6 3 0,8 7-64 16,2-1-48-16,3-2-272 15,4 3 221-15</inkml:trace>
  <inkml:trace contextRef="#ctx0" brushRef="#br0" timeOffset="3630.19">16733 6682 755 0,'0'13'75'0,"-8"6"43"0,1-3-20 0,-10 7-12 0,0-1-41 0,-5-4-173 0,1-3 95 15</inkml:trace>
  <inkml:trace contextRef="#ctx0" brushRef="#br0" timeOffset="3899.97">17086 6176 1160 0,'-3'-3'120'15,"-8"-2"59"-15,-5 10-9 0,-11 4-55 0,-1 10-39 0,-4 5-37 0,12-2-10 0,12 8-27 16,6-3-2-16,16 1-6 15,12 2 1-15,2 3 4 16,7 4 2-16,-8 0 2 16,-4 4 1-16,-10 0 0 15,-12 0-1-15,-8-3-73 16,-6-5-68-16,-9-7 75 16</inkml:trace>
  <inkml:trace contextRef="#ctx0" brushRef="#br0" timeOffset="4564.71">17236 6255 828 0,'8'17'114'0,"-7"5"75"0,-1 5-4 15,-4-2-58-15,2 1-42 0,8-4-55 0,7-10-8 0,4-7-13 0,7-5-1 16,0-6 4-16,-1-4 1 0,-2 1 6 16,-1 2-1-1,-4 6 12-15,0-2 1 0,-4 9-7 16,3 4-2-16,-4 5-15 16,1-1-2-16,9 4-2 15,-4-4 0-15,7-11 0 16,1-6 0-16,0-11 2 15,-1-5 0-15,-4-9-1 0,1-9 0 16,-8-10-2-16,4-5-1 0,-4-14 0 31,-2-7 2-31,0-9 3 16,-10-5 3-16,6 12 34 16,-7 10 22-16,-4 30 49 15,1 18 5-15,-8 31-25 0,0 15-18 16,-1 24-50-1,-3 6-10-15,11 13-8 0,-1 1-6 0,8-2-2 16,3-2 3 0,4-8 0-1,1-4 1-15,-2-16-2 0,-2-3-1 16,-4-17-13-16,2-7-7 0,-4-14-3 31,4-5 2-31,3-11 12 0,6-7 7 16,2-3 1-16,4 3 0 15,-1 7 0-15,2 5 1 0,-2 9 0 16,1 2 3-16,2 10 2 16,-4 1 1-1,-9 3 3-15,-7 0 1 0,-13 2-2 16,-7 1 0 0,-7 4-10-16,0-4-13 0,3-4-37 15,-5-7-33-15,6-14-101 16,12-6-76-16,4-17 140 15</inkml:trace>
  <inkml:trace contextRef="#ctx0" brushRef="#br0" timeOffset="4822.64">18001 5586 1180 0,'14'14'107'0,"5"9"64"0,8 6 14 0,17 9-47 0,7 3-30 16,13 0-38 0,4 2-15-16,-3-10-9 0,-2 2-5 15,-16 1-21-15,-14 0-4 16,-22 4-2-16,-14 2-18 16,-30 9-45-1,-10 2-33-15,-23 4-169 0,-22 9 147 16</inkml:trace>
  <inkml:trace contextRef="#ctx0" brushRef="#br0" timeOffset="7655.64">12120 7985 199 0,'-8'13'87'0,"-6"-4"88"0,1 5-11 0,2-4-31 0,0 2-5 0,1 1 10 0,4-1 2 0,-3 0-2 16,4 0 1-16,-1-1-21 0,2-1-18 15,1 1-37-15,0-5-22 16,0 2-29-16,3 0-5 16,0-2-5-16,2 0 0 15,-1 4-3-15,-1-1 16 16,-1 4 11-16,-1 0 5 15,-1 2 12-15,0 1-16 0,-5-2-7 16,0-1-1-16,3-5 9 16,0 0 3-16,1-5 15 15,4-3 3-15,-2 0-3 16,1 0 0-16,-1 0-10 16,-1 0 2-16,-10-2-6 15,10-6-2-15,1-3-5 16,1-3-4-16,1-2 9 0,0 1 0 15,1-6 13-15,4 4-6 16,0-9-14 0,3-3-1-16,4-5-7 0,4-5 6 15,9 4 0 1,-4-4 4-16,11 1-2 16,-4 8-9-16,-3-8 1 15,5 8-6-15,3 0-4 16,-3 2 4-16,10 1-4 15,2 0 0-15,1 0-1 16,6 2 1-16,3-3-1 16,3 4 0-16,11 2-2 0,8 0 0 15,10 5 0 1,-2 1-1-16,-1 0 0 0,-9 4 0 16,-7 2 1-16,1-3-1 15,3 2 1-15,2 0-1 0,7 8 0 16,-3-2 0-16,0 7-1 15,-6 6 0-15,-6 5 0 16,-3 2-1-16,3 6 0 16,3 4-1-16,9 5 1 0,2 5 1 15,8 3 0-15,2-1 0 32,1 3 2-32,1-4 0 0,-14-6 0 15,-2 0 0-15,-4-6 1 16,-2-4 0-16,-8-1 0 15,-3 0-2-15,-15-6 1 16,-5 1-5-16,-12-3-26 16,-10-5-14-16,0 1-65 15,-3-7-49-15,2-8-124 0,-7-8-153 16,-6-9 244-16</inkml:trace>
  <inkml:trace contextRef="#ctx0" brushRef="#br0" timeOffset="8061.67">14835 7513 809 0,'-7'-1'119'0,"1"1"128"0,-3 1-21 0,-2 7-27 0,-4 0-16 16,1 3-47-16,5 3-16 0,4 4-29 15,5-4-18-15,8 0-24 16,6 3-8-16,14 9-9 16,9 2-5-16,2 8-6 15,-1 1-1-15,-5 0-6 16,2 1-2-16,-7-1-2 15,2-6 2-15,-8 1 2 16,-3-6 11-16,-12 0 11 0,-7-3 4 16,-13-4 10-16,-4 3-4 0,-20-4-9 31,-2-3-8-31,-18-3-16 16,-11-5-13-16,-9-3-45 15,-3 3-41-15,1 1-107 16,0 7-58-16,1 8 131 15</inkml:trace>
  <inkml:trace contextRef="#ctx0" brushRef="#br0" timeOffset="10445.06">10182 12282 933 0,'-6'0'123'0,"-2"3"87"0,5-1-43 0,1 0-19 0,-1 2-4 16,0-2-1-16,3-1-16 0,-5 9-8 0,9 3-30 0,-6 2-18 16,-1 11-33-16,-7 4-13 15,-5 4-15-15,0 4-2 16,-10 8-4-16,0 1-2 16,-8 4 0-1,4 1-1-15,12-7-1 0,0-4 1 16,12-14-1-16,8-5-2 15,14-8 0-15,6-6 0 16,11-1 4-16,7-1 3 16,2-6 3-16,1 0 1 15,-6 0-2-15,-3-2-3 0,-5-1-3 16,-2-3-4-16,0-2-46 16,2 0-35-16,2 0-79 15,1-1-60-15,-5-5-315 16,1-4 326-16</inkml:trace>
  <inkml:trace contextRef="#ctx0" brushRef="#br0" timeOffset="11443.99">10648 12235 537 0,'0'-14'136'0,"0"3"135"0,-5 1-20 0,3 6-46 0,1 0-22 0,-2 6-36 0,-2 1-22 0,0 8-51 16,1 10-24-16,4 7-34 16,0 11-10-16,6 12-5 15,5 1-1-15,5 6 0 16,4-7 0-16,5-12 0 15,4-9 2-15,-1-19-1 16,-1-8 0-16,-3-15 6 0,-4-7 5 0,-4-14 16 16,0-5 6-1,3 3-6-15,-4 5-8 16,-2 8-16-16,1 10-8 0,7 18-2 31,-1 10-2-31,7 12 3 16,0 7 3-16,4-8 2 0,-1-2 3 15,-1-13 26 1,-5-12 26-16,-12-6 46 0,-2-8 16 16,-10-15-5-16,-5-7-23 15,-1-16-47-15,1-9-16 16,0-10-20-16,5-3-6 16,5 7-6-16,0 1-7 0,7 20-49 15,1 12-31-15,-1 19-122 16,-1 17-117-16,2 23 188 15</inkml:trace>
  <inkml:trace contextRef="#ctx0" brushRef="#br0" timeOffset="11893.33">10681 12975 863 0,'-13'1'195'0,"-2"2"236"0,-11 10-268 0,-1 4-11 0,-10 13-67 0,-3 2-20 0,-1 7-40 0,2 1-13 0,9 4-13 16,12-5-3 0,18-1-4-16,13-5-1 0,22-8 8 15,6-2 5-15,9-8 23 32,5-4 13-32,7 0 10 15,-1 2 2-15,-5 3-4 16,-9 4-3-16,-25 5-2 15,-14 5-3-15,-24 8-9 0,-20 8-7 16,-15 4-18-16,-10 3-23 16,-1-1-72-16,6-7-53 15,0-8-175-15,7-7-180 16,26-18 281-16</inkml:trace>
  <inkml:trace contextRef="#ctx0" brushRef="#br0" timeOffset="12341.5">10995 13277 1303 0,'3'-6'124'0,"0"5"94"0,3 2-106 0,-1 18-52 0,-2 14-24 0,7 18-18 0,-1 1-9 0,4 3-7 15,1-6 0-15,0-13-4 16,10-12 0-16,-5-24 0 0,5-11 2 16,-1-21 6-1,-5-6 7-15,-4-6 20 16,-3-2 6-16,-3 13 6 16,-4 5-6-16,4 18-26 15,-1 12-8-15,10 22-10 0,4 13-2 0,13 8 2 16,3-1 2-16,7-13 1 15,1-9-4-15,0-17 50 32,2-8 43-32,-19-11 61 0,-4-5 35 15,-16-10 3-15,-7 3-20 0,-7-9-36 16,-6-3-28 0,-4-8-57-16,-3-12-22 15,-5 1-28-15,4-3-15 0,4 15-50 16,5 5-44-1,9 10-162-15,5 5-400 16,-6 8 415-16</inkml:trace>
  <inkml:trace contextRef="#ctx0" brushRef="#br0" timeOffset="14125.85">12629 10231 279 0,'-8'-8'101'0,"0"1"85"0,-4 1-33 0,1 1-18 0,-2 4-23 0,2 1-14 16,2 0-11-16,2 5-1 16,-1-4-1-16,8-1-2 0,0 2 4 15,5 1-1-15,2-3-5 16,4 0-4-16,4 1-12 15,7 6-3-15,2 4-4 16,3 0-4-16,1 5-8 16,9 2-6-16,2 3-11 15,0 3-2-15,1 4-8 32,-7 5-4-32,-6 3-5 0,-11 2-1 0,-2 3-1 15,-3 7 0-15,-3 0 2 16,-5 3-1-16,-3 1-1 15,0 3-2-15,-8-1-1 16,2 7-1-16,-4 4-2 16,6 3 0-16,4 7-2 15,0 0 0-15,7-8 0 16,3-2 0-16,1-10 0 16,2-4 0-16,-1-2 1 15,1-1 0-15,-5-2 0 16,0 3 1-16,1 0-1 15,-1 0 0-15,3 0-1 0,3-7 0 16,5-4-2 0,0 0-1-16,17-6 0 15,8 1 0-15,13 1 3 16,6 0 0-16,10-3 3 16,4-4 1-16,-3-5-1 0,-4 0 1 15,-15 0 0 1,-5 0-1-16,-8-1 1 15,-3-1 1-15,-6-4-1 16,-6-2-21-16,-5-6-66 0,-3-6-45 16,-3-2-190-16,1-2 179 15</inkml:trace>
  <inkml:trace contextRef="#ctx0" brushRef="#br0" timeOffset="14637.38">13686 11647 836 0,'-1'6'152'0,"1"-3"101"0,4 5-36 0,-2 0-25 0,1 6-60 0,-1 5-29 16,1 6-31-16,5 1-11 15,4 0-24-15,3 0-13 16,10 2-15-16,3 2-2 15,10 2-1-15,6-1 2 16,-1 2 2-16,-2-1 4 0,-6 1 18 16,-9 0 10-1,-8-2 20-15,-4 7 4 16,-11-1-4-16,-8-4-5 16,-9 0-15-16,-2-8-4 0,-9 0-11 0,-3-6-4 31,-12 2-7-31,-7 2-3 0,-5 4-5 15,-2 3-3 1,-7 5-2-16,4-2-2 0,-9-1-14 16,-5-7-31-1,-2-13-104-15,1-5-42 0,5-20 86 16</inkml:trace>
  <inkml:trace contextRef="#ctx0" brushRef="#br0" timeOffset="33896.75">2812 9928 135 0,'-8'9'29'16,"0"2"48"-16,-1-4-1 0,4 2 32 0,-1-6 19 0,2 4 23 0,4-3 2 0,-3 4-21 0,-3 5-21 0,3 1-38 0,-2 3-10 0,-3 2-17 15,7-5 1-15,2 2 11 16,2-3 2-16,12-1 14 16,2-2 2-16,10-2-8 15,3-2-8 1,11-1-19-16,6 3-5 15,8-8-10-15,12 0-2 0,15-7 8 16,12 3-1-16,20 1 8 16,1-2 6-1,8 0-8-15,-3 2-6 16,14-2-13-16,10-3 2 0,2 4 2 16,-5-4 4-16,4 0 10 15,5 3-4-15,4-4 6 16,-4 2-7-16,-16-2-5 0,2 6-4 15,-5-1-9-15,-3 4 3 16,-24 7 1-16,-22-2 1 16,-24 2-23-16,-14 3-46 15,-6-5-194 1,0 7 152-16</inkml:trace>
  <inkml:trace contextRef="#ctx0" brushRef="#br0" timeOffset="70768.35">2419 11077 408 0,'-6'0'71'0,"-5"2"95"0,-3-2 24 16,1 0 11-16,3-2-5 0,6-5-35 0,-3 0-14 0,7-5-27 15,4-1-18-15,3-3-25 16,8-4-14-16,10-5-10 16,10-2 1-16,17 0-6 15,8 2-7-15,3 12-11 16,-8 5-10-1,-20 16-9-15,-9 14 1 0,-26 18-2 16,-14 7 1-16,-22 22-21 0,-13 4-28 16,-16 4-32-1,7 2-3-15,9-11 18 16,5-5 22-16,27-14 29 0,6-8 2 16,15-13-1-1,10-3 11-15,12-12 21 16,8-5 8-16,12-11 10 15,6-4-11-15,13-12-17 16,-2 4-7-16,0-7-7 16,-6 1-10-16,-3 1-144 15,-6 1-214-15,3 8 208 0</inkml:trace>
  <inkml:trace contextRef="#ctx0" brushRef="#br0" timeOffset="71368.45">3470 11224 1155 0,'-2'-6'196'0,"-4"-1"116"0,-11 4-73 0,-1 2-51 15,-10 10-103-15,4 1-37 0,-12 12-42 0,9 11-6 0,5 8-5 0,5 3-1 0,13 11-1 0,8-7 1 0,14-11 0 16,14-3 1-16,6-20 0 16,-2-5 2-16,-1-15 2 15,-4-2 0-15,-2-13 3 0,-4 1 2 16,-3 1 3-1,-4 5 1-15,-7 1-2 0,-2 12-1 16,-1 12 0-16,1 4-2 16,1 15-1-16,-4 5-1 0,7-5-2 15,7 3-1-15,6-14 0 16,2-6 1-16,0-13 1 16,4-5 1-1,-5-8 8-15,-2-1 5 16,-8-5 5-16,1 0 7 0,-7 5-4 15,0 0-8 1,-2 9-3-16,1 10-6 16,2 12-2-16,2 9 4 0,5 10-4 15,7 3-1-15,-1 5-1 16,-1 4 0-16,-12 1 3 16,-7 1 3-16,-18 1 5 15,-12-4 1-15,-10-3 1 16,-7-3-3-16,-1-14-24 15,7-7-25-15,7-24-74 16,4-11-63-16,20-26-237 16,5-12 237-16</inkml:trace>
  <inkml:trace contextRef="#ctx0" brushRef="#br0" timeOffset="71618.73">4270 11502 779 0,'7'-13'180'0,"3"2"163"0,-8 0-58 0,-4 3-21 16,-9 2-48-16,-3 1-32 0,-8 5-76 0,3 6-29 0,-2 18-39 0,4 6-15 0,3 8-21 0,4 3-6 15,15-6-7-15,11-2-1 0,10-8 0 16,8-9 1-16,5-12 9 15,4 0-30 1,-2-12-109-16,-2-3-94 0,-3-7 108 16</inkml:trace>
  <inkml:trace contextRef="#ctx0" brushRef="#br0" timeOffset="72051.09">5166 10732 1098 0,'0'0'189'0,"0"5"130"0,-3 14-87 0,-1 6-41 16,-4 24-72-16,4 8-25 0,2 21-49 0,-1 16-14 0,3 2-19 0,-3 0-6 0,3-6-23 0,3-7-34 0,-1-7-122 15,1-2-134-15,-3-9 163 16</inkml:trace>
  <inkml:trace contextRef="#ctx0" brushRef="#br0" timeOffset="72432.41">5032 11281 1349 0,'12'-11'97'0,"2"0"57"15,4 6 4-15,4 5-62 0,3 0-15 0,3 2-44 0,-1-1-15 0,-1 10-13 0,-3 2-1 0,-4 6-1 0,-5 6 0 0,-3 3-3 0,-1 6-1 16,7 2-3-16,1 0 0 16,5-3-2-16,4-1-3 0,0-12-1 31,1-6-2-31,5-14 0 0,-6-6 2 0,3-18 3 15,3-5 3-15,-6-14 2 16,-2-3 4-16,-3 8 26 16,-7-6 13-1,-15 11 33-15,-11 2 9 0,-23 13-14 16,-7 15-15-16,-17 16-32 16,-7 6-37-16,-7 12-73 15,10-4-52-15,23-8 61 0</inkml:trace>
  <inkml:trace contextRef="#ctx0" brushRef="#br0" timeOffset="73329.5">2271 12322 1015 0,'0'1'108'0,"0"7"57"0,0 6-50 0,1 5-25 0,1 14-48 0,4 2-15 0,1 12-25 0,4 4-1 16,-5 4 0-16,2-3 1 0,-7-8 1 0,3-4 2 0,-4-15 23 0,-2 0 21 15,-1-19 53-15,-5 2 23 16,-2-12 16-16,-4-15-9 16,-2-13-47-16,4-17-26 15,7-11-39-15,5-6-16 16,11 1-7-16,3 4-2 16,10 12 0-16,0 8 0 15,6 11-57 1,4 5-79-16,4 11-422 0,6 6 346 15</inkml:trace>
  <inkml:trace contextRef="#ctx0" brushRef="#br0" timeOffset="73900.39">2700 12437 623 0,'-6'23'128'0,"1"0"173"0,2-3-198 0,11-7-5 0,7-1-31 0,12-12-6 0,2-4-8 0,7-14 26 0,-8-1 17 16,-3-3 16-16,-4 5 0 0,-15 1-10 15,-1 5-10-15,-13 2-14 16,-3 1-8-16,-11 6-25 0,-11 2-13 16,-5 8-19-16,-1 3-7 15,-2 10-12 1,3 7-5-16,12 16-7 15,11 0 0-15,15 8 2 16,12-1 1-16,18-12-23 16,10-7-22-16,12-18-59 15,6-3-29-15,-1-11-29 0,4-6-6 0,-4-13-38 16,3-6 2 0,-6-1 53-1,0-1 33-15,-15 2 170 16,-8 6 81-16,-21 4 111 15,-8 2 44-15,-17 7-8 0,-8-1-37 16,-14 6-96-16,0 1-45 0,0 4-65 16,7 8-16-1,7 10-14-15,10 8-4 0,8 7-1 16,5 1-1-16,10-6 2 16,10-13 0-1,7-11 2-15,6-13 2 0,2-12 7 16,0-6 3-16,-9-7 6 15,-5 2 3-15,-8-5 1 16,-9 3-1-16,-2 3-4 16,1 5-4-16,0 11-44 15,0 10-36-15,13 15-106 16,8 9-72-16,15 22 136 0</inkml:trace>
  <inkml:trace contextRef="#ctx0" brushRef="#br0" timeOffset="74286.87">3795 12681 686 0,'12'-12'188'0,"-12"4"214"0,-9 0-27 0,-23 3-91 0,-6 4-56 0,-6-3-117 16,3 4-47-16,2 4-58 0,4 3-10 0,18 12-16 0,7 7-3 15,15 11 0-15,8 3 2 16,12-5 5-16,5-9 1 15,1-13 3-15,4-8 2 0,-8-13 8 16,0-11 2-16,-13-9 5 16,2-10 2-16,-7-17-1 15,-4-10-2-15,1-22 10 16,-4-6 6-16,-2-6 10 16,0-4 2-1,0 16 3-15,0 18 1 0,0 34 21 16,0 21-3-16,0 38-13 15,0 18-9-15,0 37-29 16,3 17-3-16,10 20 0 16,6 2 0-16,6-12-2 15,3-10-11-15,10-27-40 16,3-9-29-16,8-22-95 16,1-11-57-16,3-15 130 15</inkml:trace>
  <inkml:trace contextRef="#ctx0" brushRef="#br0" timeOffset="74956.81">4956 12132 999 0,'0'-3'182'16,"0"3"219"-16,-2 5-144 0,-1 20-34 0,-6 8-49 0,-4 19-75 16,4 7-38-16,-2 10-39 0,-2 7-10 0,0 3-8 0,1-2-2 0,4-8-2 15,-3-2-17-15,11-11-57 16,0-11-49-16,4-12-236 15,7-11 211-15</inkml:trace>
  <inkml:trace contextRef="#ctx0" brushRef="#br0" timeOffset="75676.02">5336 12153 1109 0,'-5'2'136'0,"-3"5"179"0,-1 11-146 0,-8 2 15 0,-4 12-36 16,4 6-54-16,-2 4-26 0,8 17-39 0,-2 1-9 0,5 7-14 15,-1 0-3-15,6-9-3 0,3-3 0 0,0-19-2 0,3-6-1 0,0-17-6 16,3-11 0-16,-3-13 0 31,1-16 2-31,-3-21 7 16,4-10 0-16,-2-18 3 15,-1-6-1-15,9 0 0 16,1 7 4-16,7 8 9 16,5 14 3-16,0 17 8 15,-1 9 0-15,-7 16-8 16,-5 8-2-16,2 10-3 15,-9 11-5-15,9 13-1 0,3 7-1 0,0 11-3 16,2 6-1-16,1-4 1 16,-3-2-1-1,6-8-1-15,-6-8 0 0,1-10 1 16,1-5 0-16,-2-9-1 16,-1-7 1-16,4-9 0 15,-1-8 2-15,-1-12 3 16,5-3 2-1,-5-10 4-15,4-4 1 16,3 2-1-16,-6-7 1 0,5 0-3 16,2 0 3-16,-8 3 8 15,4 7 4-15,-9 9 8 16,2 11 0-16,-6 8-6 16,-3 5-3-16,-2 1-6 15,-1 5-4-15,6 0-4 16,-4 6 1-16,4 2 1 15,3 8 2-15,0 4 5 16,2 6 2-16,-7 18-6 16,2 5-1-16,-9 15-2 15,-9 12-6-15,-7 8-1 0,-4 6-1 0,-2-8-39 16,1 0-28-16,7-10-66 16,1-1-54-16,11-13 102 15</inkml:trace>
  <inkml:trace contextRef="#ctx0" brushRef="#br0" timeOffset="78931.71">4385 13006 578 0,'-5'6'135'0,"2"-2"108"0,1-4-59 16,1 0-25-16,1-2-34 0,-2-6-21 0,2 7-14 0,0-1-6 0,-8 0-12 15,-1 2-1-15,-5 5-13 0,-2 8-7 16,-6 12-16-16,-2 10-7 15,5 15-12-15,-5 7-5 16,4 15-9 0,6 7-2-16,6 2-4 0,6-4-1 0,10-11-2 15,13-7 0-15,7-15 1 16,8-8-3-16,2-9-71 16,2-5-42-16,-1-9-170 15,1-4 149-15</inkml:trace>
  <inkml:trace contextRef="#ctx0" brushRef="#br0" timeOffset="82788.92">4785 13303 630 0,'-4'4'105'0,"2"-2"97"0,-3-2-40 0,4-10-59 0,1 7-21 0,-8-9-33 0,5 2-7 0,1 7 13 16,2 3 8-1,-6 0 23-15,6 13 13 0,0 10 1 16,5 9-2-16,-5 4-10 15,-2 2-15-15,5 1-32 16,-3-9-12-16,11 2-24 16,3-5-3-16,-7-8-2 31,2 1-12-31,-6-4-92 0,4 0-66 16,-4-5 86-16</inkml:trace>
  <inkml:trace contextRef="#ctx0" brushRef="#br0" timeOffset="82957.31">4699 13208 1391 0,'-13'13'69'0,"4"-4"4"0,1-7-21 0,6-12-48 0,4-6-45 0,10-12 28 0</inkml:trace>
  <inkml:trace contextRef="#ctx0" brushRef="#br0" timeOffset="83329.34">4959 13194 684 0,'6'17'117'0,"-1"5"74"0,3 3-22 16,-2 1-28-16,2 10-59 0,-3-1-28 0,1 4-40 0,-3-1-5 0,-1-7-3 15,1-2 15-15,0-12 15 16,-1-4 7-16,-2-13 17 16,-7-3-9-16,3-13-3 15,-4-3-2-15,2-9-10 16,1-1 1-16,8-7 1 15,3-3 0-15,10 1 13 16,5 1 2-16,1 11 4 0,0 5 1 16,0 13-20-1,1 8-13-15,-5 16-15 16,1 8-8-16,-3 10-1 16,-4 3 2-16,1 2-24 15,-1-1-30-15,1-3-66 16,1 2-40-16,10-7-103 15,3-8-97-15,9-12 207 0</inkml:trace>
  <inkml:trace contextRef="#ctx0" brushRef="#br0" timeOffset="83690.53">5626 13236 1276 0,'-6'8'120'0,"-5"-1"70"0,-2 0-10 15,-9 6-88-15,2 0-25 0,-10-1-47 0,5 6-11 16,7 1-9-16,9-4-4 0,13 0-5 16,9-1 0-1,12-2 3-15,4-1 5 0,2 0 11 16,4 2 5-16,-8 1 16 15,-2 0 7-15,-11 10 10 16,-11-8 6-16,-7 12-12 16,-9 7-8-16,-11 1-17 15,5 4-11-15,-14-7-27 16,3-3-23-16,-1-16-65 0,1-3-48 16,14-17-146-1,2-9-141-15,9-15 249 0</inkml:trace>
  <inkml:trace contextRef="#ctx0" brushRef="#br0" timeOffset="83891.47">5778 12899 1161 0,'14'-11'154'0,"-1"8"95"0,-4 9-60 0,-1 13-44 0,-2 11-56 0,5 6-22 15,0 13-30-15,0 3-12 16,2 2-11-16,0 3-6 16,-1-1-54-16,2-4-53 15,-1-6-187-15,-5-7 159 0</inkml:trace>
  <inkml:trace contextRef="#ctx0" brushRef="#br0" timeOffset="84229.1">5767 13378 1116 0,'-7'-15'75'16,"1"0"61"-16,16 0 14 0,12-6 11 16,4 5-3-16,8 2-33 0,10 8-61 0,2 4-18 0,7 12-25 15,-4 2-8-15,-3 12-6 16,-10-2-1-16,-12 11 0 0,-5 3 0 15,-13-4-3-15,-1 1-2 16,-4-6 0-16,-2-3 1 16,1-10 1-16,-2-5 2 15,-6-15 2-15,7-5 4 16,-1-8 43-16,-7-8 13 0,7-9 12 16,-1-2-2-1,3-5-44-15,1 2-15 0,9 8-17 16,1 5-3-16,5 6-8 15,1 3-32 1,7 3-144-16,-1 2-203 0,12-3 212 16</inkml:trace>
  <inkml:trace contextRef="#ctx0" brushRef="#br0" timeOffset="85095.57">6944 13076 538 0,'3'-5'150'0,"1"3"159"15,-7-1-36-15,2 3-49 0,-2 2-20 0,-1 1-29 0,0-2-27 0,-4-1-47 16,2 0-15-16,-10-1-29 15,-5 1-9-15,1 0-17 16,-12 5-12-16,2 4-13 16,0 8-5-16,-1 9-5 15,5 5-5-15,15 10-4 16,8 5-2-16,16 0 3 16,11-2 2-16,10-6 3 15,-2-5 2-15,4-2 2 16,-1-6 2-16,-2-1-28 15,2-8-45-15,-4-7-152 16,2-9-174-16,4-19 215 0</inkml:trace>
  <inkml:trace contextRef="#ctx0" brushRef="#br0" timeOffset="85497.17">7281 13258 1223 0,'-17'4'150'0,"-7"-3"123"0,5-1-70 0,-1-6-61 0,-4-7-34 0,4-6-38 0,-6 2-15 16,3 8-21-16,-3 4-10 0,4 11-19 0,7 13-6 0,0 11-9 16,6 9-3-16,9 9-2 15,3 2-2-15,14-10-2 16,2-4 1-16,7-16 6 15,-1-9 5 1,0-9 7-16,-1-8 3 0,-8-8 4 16,-1-9 3-16,-4-10 10 15,0 3 6-15,-3-11 17 16,-3 4 1-16,-2 8 3 16,2 2-4-16,-2 18-14 15,-1 9-3-15,1 22-14 0,3 8-5 16,2 19-6-16,3-5-1 15,5 0-1-15,3-3-11 16,0-11-53-16,4-3-44 16,-1-8-139-16,2-11-172 0,0-15 240 15</inkml:trace>
  <inkml:trace contextRef="#ctx0" brushRef="#br0" timeOffset="86329.79">7701 13222 1400 0,'-21'2'128'0,"4"-2"77"0,-7 1-31 0,7-1-70 0,-2 2-26 15,2 7-36-15,1 6-14 0,3 13-20 16,5 13-8-16,8 2-9 15,10 1-3-15,9-2 2 16,11-7 2-16,1-10 2 16,7-6 2-16,-5-16-11 15,-4-4-13 1,-4-13-29-16,-1-9-17 0,-5-7-38 16,3-11-8-16,-5-11 19 15,2-9 18-15,-3-8 52 16,-2-4 25-16,-3-4 41 15,-6 1 24-15,-5 10 48 16,-3 11 26-16,-2 25 18 16,-3 14-7-16,3 17-33 15,-4 14-26-15,4 18-45 16,-3 6-15-16,8 15-10 0,0 4-2 0,3 10-6 16,4 0-2-16,-4-4-5 15,5 1 0-15,-4-10-5 16,6-11 0-16,-5-10 1 15,4-11 0-15,-4-15 4 16,3-6 2-16,-2-17-1 16,5-3 1-16,5-14-1 15,1 0 0-15,2 6-1 16,2 5 0-16,-6 12-3 16,6 7 1-16,-7 12-2 15,-1 5 0-15,-2 9-2 16,-2 3 0-1,5 3 0-15,4 4 2 0,-1-4 2 16,5-1-1-16,7-9-2 16,-1-7-1-16,7-11 2 15,-1-6 0-15,-2-7 4 16,-1-4 2-16,-2-8 3 16,-4 3 1-16,-9-1 10 0,-2 3 10 15,-12 2 34 1,-2 6 11-16,-15 6 5 0,-4 0-1 15,-4 11-23-15,-4 1-15 16,5 6-17 0,1 3-10-16,14 5-17 0,-1 3 1 15,14 4-6-15,7-1-1 0,9-4 2 16,11-4 0 0,3-9 4-16,4-6 1 15,-1-5-12 1,2-6-21-16,0-4-99 0,-6-4-67 15,3-11 102-15</inkml:trace>
  <inkml:trace contextRef="#ctx0" brushRef="#br0" timeOffset="86762.5">8684 12683 683 0,'-8'0'152'0,"-3"1"125"0,1 7-67 0,2-5-15 0,2 5-16 16,3-3-7-16,3-2-12 0,0 5-12 15,8-3-21-15,0 6-19 16,14 5-34-16,6 1-11 16,13 10-26-16,2 1 0 15,1 13-9-15,-3 7-6 16,-2 7-8 0,-4 6-5-16,-10 7-2 15,-3 6-2-15,-15 13-3 0,-1 4 0 0,-17 13-2 16,-9 10-2-16,-18 14-2 15,-8 1-1-15,-38 16-11 16,-17 7 4-16,-22 5-10 16,-8-2-35-16,-6-15-70 15,-19-11 72-15</inkml:trace>
  <inkml:trace contextRef="#ctx0" brushRef="#br0" timeOffset="105508.77">6843 6701 777 0,'-2'-8'131'0,"2"2"117"0,0-5-2 0,0 0-50 0,5 3-24 0,-5 0-33 16,0 0-4 0,-3 7-22-16,1 2-10 0,0 10-20 0,2 11-13 0,2 10-10 15,6 7-10-15,-2 13-21 0,5 7-10 16,0 4-13-1,2 3-1-15,-5 0-3 0,0-3-1 0,-4-3-10 16,1-12-21-16,-2-11-69 16,5-3-49-16,-3-15-113 15,6-4-94-15,8-10 200 16</inkml:trace>
  <inkml:trace contextRef="#ctx0" brushRef="#br0" timeOffset="106449.87">7420 6804 470 0,'-11'1'156'0,"3"-1"173"0,-1 0-55 0,-1 0-63 15,9-3-34-15,-3-5-51 0,3-1-20 0,-4 2-30 0,-3-2-10 0,-6 6-17 0,-6 4-11 0,-6 12-19 0,-1 8-7 0,1 9-11 16,2 7-1-16,11 6-4 15,5 3-2 1,15-4 0-16,4-1 0 0,13-3 2 16,2-5 2-1,7-8 1-15,2-7 1 0,1-15 0 16,-4-8 2-16,3-17-2 16,3-8 1-16,-7-9 2 15,2-1 7-15,-6-5 20 0,-5 0 8 16,-8 8 13-1,-7 5-8-15,-4 16-17 16,-2 12-10-16,-1 18-16 16,-4 11 0-16,4 14 0 15,4 6 0-15,9-8 0 0,3-3 0 0,11-12 4 32,-2-18 0-32,0-5-2 15,0-12 0-15,1-9 2 16,-3-2 2-16,-5-7-1 0,-1-4 1 15,-8 4 7-15,-2-4 1 16,-7 11 10-16,-7 5 4 16,4 8 3-16,-5 5-3 15,7 11 1-15,1 7-9 0,3 14-10 16,6 2 0-16,6 11-9 16,7 6 5-16,3 2 7 15,0 3 4-15,0 6-2 16,-6-1-1-1,-11-3-5-15,-8-6-5 0,-20-7 6 16,-6-1 1-16,-3-5-1 16,-1-3-2-16,0-8-5 15,0-5-6-15,4-9-43 0,3-8-26 16,5-11-77-16,4-9-51 31,2-13-133-31,8-5-114 0,12 5 247 16</inkml:trace>
  <inkml:trace contextRef="#ctx0" brushRef="#br0" timeOffset="106688.97">8316 6831 1033 0,'-13'-2'159'0,"1"0"137"0,-5 4-23 15,-9 9-80-15,1 5-22 0,-10 11-50 0,9 4-28 0,0 7-46 0,15 6-20 0,11-4-23 0,10-1-6 0,15-3-4 16,3-9 0-16,12-5-17 16,6-8-36-1,-4-12-136-15,1-2 119 16</inkml:trace>
  <inkml:trace contextRef="#ctx0" brushRef="#br0" timeOffset="107720.39">7005 9679 811 0,'0'0'32'0,"-5"0"51"0,-2 0 51 0,-5 0 57 0,0 1 17 15,2 2-17-15,9 4-11 0,12-7-47 0,1 0-7 0,29 0-22 0,10 0-11 0,33 1-11 0,23 1-15 0,21 9-12 0,6-5-9 0,1 4-19 0,-2-1-9 0,-8-4-12 0,-10 3 11 0,-25-2-78 0,-30 2-63 0,-19-3 72 16</inkml:trace>
  <inkml:trace contextRef="#ctx0" brushRef="#br0" timeOffset="110636.79">6535 6821 412 0,'-5'2'100'0,"-3"2"103"0,2 0 2 0,-2 2-3 0,-3 2-9 0,0 4-8 0,-2-1-10 0,1 0-40 31,2-3-16-31,1-5-31 16,-1-3-11-16,6-9-6 16,-1 0-8-16,5-6-6 0,5 0-9 15,3-6-6-15,1-3 9 16,5-4-7-16,5 0 1 16,-1 1-4-1,5 0-7-15,1 3-3 0,1 5-2 16,0 7-10-16,4 4-5 15,1 2-9-15,1 2-2 16,4 4-2-16,6 0-1 0,-2 10 0 0,-4 4-1 16,-2 11 1-1,-7 10 0-15,-12 6 3 16,-10 3 1-16,-4 8 2 0,-4 5 0 16,-10 1 0-16,3 4-1 15,-7-1-1 1,4 1-1-16,-3-5-1 15,1 1-1-15,0-6 0 16,-4 0-1-16,4-1 1 16,2-1 0-16,-5-4-1 15,3 1 0-15,2-11 0 16,-1-6-1-16,14-6-2 16,2-8-1-16,12-7 0 0,6-6-1 15,17-3 2-15,4-3 1 16,15-9 2-1,3-1 0-15,10-3 1 16,3-3 1-16,2 5 0 0,1 3 2 16,-3 2-43-16,3 1-47 15,-19 1-149-15,5 1 127 0</inkml:trace>
  <inkml:trace contextRef="#ctx0" brushRef="#br0" timeOffset="111501.21">8728 6756 446 0,'1'0'134'15,"3"-1"186"-15,-4-1-87 0,3 1-14 0,-8-1-21 0,2-1-42 0,-7 3-20 0,-4 3-29 0,-2 0-20 16,-10 8-36-1,-6 2-16-15,-1 3-23 0,-2 1-5 0,8 4-6 16,2-3 0-16,14 1-1 16,8-1 1-1,8 1 4-15,9 0 5 0,10 4 9 16,6 2 1-16,4-1-3 16,6 3-2-16,2 0-5 15,-10-2-2 1,-10 7 13-16,-16-1 3 15,-15 8 6-15,-15 2-3 0,-20-3-9 16,-7 0-6 0,3-13-3-16,-6-3-2 0,10-15-92 15,4-6-66-15,15-7 77 16</inkml:trace>
  <inkml:trace contextRef="#ctx0" brushRef="#br0" timeOffset="113200.88">8048 9564 612 0,'-57'14'21'0,"7"3"-3"0,-6 2-30 0,12 0-27 0,8-2 1 0,8-10 24 16,2-6 43-16,11-7 88 0,0-5 28 15,6-3 47-15,-1 1 5 0,1-3-12 16,3 0 3-16,-5 7-15 15,1 0-15-15,5 7-26 16,5 2-21-16,0 0-39 16,-1 5-15-16,7 4-13 15,15-3-4 1,5 2 9-16,12 2 1 0,22-9-3 16,13 3 2-16,26-3-12 15,4 1-3 1,-1 1-15-16,-9 0-5 15,4 2-6-15,-3 1 5 16,29 7-3-16,11 1-3 0,5 9-4 16,0 6-5-1,-11-5 4-15,3-7 0 0,0-6 0 16,-5-8 0-16,-19 0 0 16,-9-3 0-1,-11-1 0-15,6-1 1 0,0-7-1 16,-5-6 1-16,-12-8-7 15,-16-6-12-15,-17-2-42 16,-7-1-25-16,-9 2-53 16,0 4-15-16,-2 7 5 15,2 3 9-15,1 13 11 16,2 3 11-16,-11 9 28 0,-3 4 17 0,-5 1 50 16,-3 0 16-16,-5-8 8 31,-2 2 1-31,-1-8-2 15,0 0 0-15,-1 0-1 16,-12 2-1-16,8-1 0 0,-4 1 1 16,4 3-1-16,0-4-1 15,5 1 0-15,0 0 0 0,0-1 2 16,2 1 5 0,1 1 16-16,-1-3 8 15,-4 0 3-15,-7-5-1 16,-10 0-14-16,-3 2-6 15,-7-5-4-15,-1 5-2 0,-1-2 1 16,-4 2 0-16,-6 0 0 16,-8 0-1-16,-17-5 0 15,-13 0-1-15,-11 0-2 16,-9 0 0-16,2 5-2 16,8 2-1-16,-5 5-1 15,-5 3 0-15,-11 5-3 0,-7 4-3 16,3 0-3-1,10 4-1-15,11-12 0 16,0-1 2-16,0-15 3 16,3-6 3-16,5-13 3 15,6-2 5-15,14 4 1 16,4 1 0-16,-5 13-4 16,-1 10-3-16,-13 4-2 0,-15 5-3 15,-3 3-3 1,-3-3 1-16,10 1 1 15,-1 1 2-15,17-7 3 0,4 2 1 16,3-5 2-16,8-2 0 16,6-6 0-16,4-3 4 15,23-2 9-15,10 2 7 0,12 4 12 16,10 0 6-16,10 4 14 0,7-2 6 16,12 7-2-16,5 4-3 15,8 5-23 1,2 2-12-16,3 1-13 0,0 3-4 31,11-4-2-31,8-3-1 16,27-7-2-16,10-2 1 15,15-2 0-15,-4-1 1 16,5-1-2-16,2 1-1 0,20-1 2 16,9 3-1-16,3 0 1 15,3 0 0-15,-8 3 1 16,-2 2 0-16,-9 6 2 15,-8 2-1-15,-22 6 1 16,-4 1 1-16,-7 2 1 0,-10-3 1 16,-15 0 1-16,-15-5 0 15,-24-6 1 1,-11 0 3-16,-21-3 6 16,-5 0-8-16,-11-5-30 0,-17-4-17 0,-26-2-59 15,-11-2-43-15,-29-6-27 16,-9 0 75-1</inkml:trace>
  <inkml:trace contextRef="#ctx0" brushRef="#br0" timeOffset="147735.22">11773 9496 260 0,'-18'3'1'0,"-4"3"12"0,8-3 22 0,1 0 31 0,7-3 64 15,1 0 26-15,2 0 14 0,3 0 2 0,0 2 1 0,-1 6-10 0,-10-2-23 0,3 5-17 0,-7 0-24 0,9 2-9 16,5 0-6-16,-7-7 0 0,17 2-8 16,-4-8 0-16,19 0 5 15,1-2 0-15,24-4-6 16,12 1-2 0,24-1-16-16,16 1-5 0,13-3-14 15,1 5-3-15,-14 1-23 16,-5 2-5-1,-18 12-2-15,-7 0-28 16,-21 7-126-16,-9 5-153 16,-27-2 155-16</inkml:trace>
  <inkml:trace contextRef="#ctx1" brushRef="#br0">19362 11381 0</inkml:trace>
  <inkml:trace contextRef="#ctx0" brushRef="#br0" timeOffset="149367.44">11200 6925 596 0,'0'-6'156'0,"0"-4"164"0,0-1-115 16,3 5-2-16,0 0-28 0,4 1-16 0,-3 5-19 0,6 5-10 0,-7 14-16 0,-2 6-18 0,-1 19-34 0,-1 11-12 0,-2 16-33 15,-4 5-3-15,4 1-9 0,3-6-3 16,0-1-1-16,3-6-1 15,5-5-17-15,-1-7-18 16,4-16-63-16,1-6-47 16,3-19-180-16,-3-8 182 0</inkml:trace>
  <inkml:trace contextRef="#ctx0" brushRef="#br0" timeOffset="150034.46">11618 7138 656 0,'9'-9'179'0,"-5"-1"146"0,-4 2-77 0,-4 2-32 0,-5 3-76 0,-2 3-30 0,-8 5-46 16,-1 6-12-16,2 9-21 0,-4-3-11 0,6 12-18 0,5 2-2 0,0-1-2 0,10 8-5 16,7-5 1-16,-1-8-2 15,12-2-1 1,4-12 5-16,4-7 3 0,-2-7 1 15,6-5 3 1,-5-4 3-16,-9-7-1 16,1 0 7-16,-8 5 12 0,-3 4-2 15,-5 10 1-15,0-1-7 16,0 1-19-16,0 9 0 16,0 7-5-16,6 6 1 0,8 0 2 15,0-3 2 1,10-8 3-16,1-9 0 0,-1-10 15 15,-2-7 11 1,-3 0 18-16,-5-9 10 0,-9-4-2 16,-4-2-9-16,-1-3-18 15,-3 6-10-15,3 9-13 0,2 9-4 16,6 14-3-16,6 7-2 16,0 15 4-16,5 8 2 15,-2 4 2 1,-1 2 2-16,-2 0 0 15,-3 2 1-15,-9-2 2 16,-5 1 0-16,-18-1 3 16,-1 2-1-16,-9-12-28 0,-1-4-27 15,1-14-68-15,1-10-46 0,4-12-96 16,9-15-94 0,11-12 200-16</inkml:trace>
  <inkml:trace contextRef="#ctx0" brushRef="#br0" timeOffset="150300.6">12254 7163 748 0,'27'-12'171'0,"-12"-3"162"0,4 6-12 16,-25 0-76-16,-7 7-35 0,-13 10-60 0,-12 0-31 0,-2 15-45 0,1 3-18 0,1 7-29 15,13-2-13-15,12 6-18 0,13 0-4 0,13-3-1 16,17-3 0-16,6-3 2 16,2-4-9-16,8-8-79 15,-7-4-70-15,2-12 85 0</inkml:trace>
  <inkml:trace contextRef="#ctx0" brushRef="#br0" timeOffset="160312.97">16717 9608 743 0,'-8'3'124'16,"3"-2"114"-16,-1 1 2 0,3-2-42 0,1-2-33 0,2 1-45 0,0-4-20 0,3 4-31 0,5 1-10 0,6 0-28 0,5 3 0 0,22 5 2 0,7 3 9 0,13 3 8 0,7 3-1 16,12 4-12-16,9-4 2 15,21-1-14-15,7-4-5 16,0-7-4-16,-4-2-8 16,-21-6 3-16,-18-2-13 15,-28-3-73-15,-5-1-69 16,-13-7 71-16</inkml:trace>
  <inkml:trace contextRef="#ctx0" brushRef="#br0" timeOffset="160979.78">18665 8144 985 0,'-3'0'132'0,"-2"6"119"0,-4-2-23 16,1 7-41-16,2 3-38 0,4 10-53 0,2 2-14 0,3 22-19 0,5 5-12 0,0 18-24 0,1 7-13 0,-5-3-9 0,-3-4-2 0,-1-11-21 15,-3-9-24-15,1-12-79 16,2-6-59-16,2-11-198 0,6-8 209 0</inkml:trace>
  <inkml:trace contextRef="#ctx0" brushRef="#br0" timeOffset="161529.07">19105 8296 822 0,'2'0'189'0,"-8"3"158"0,-4 3-130 15,-10 5-5-15,-6 5-97 0,-1 9-35 0,1 7-42 0,-6 4-13 0,7 8-16 0,8-1-7 16,12 1-7-16,6-5-2 0,15-6 5 0,6-6-1 0,5-6 2 0,0-7 1 0,-2-9-4 0,0-4 2 15,2-7 3 1,-2-7 2-16,1-6 8 0,-4 2 11 16,-10-8 30-16,-4-2 8 15,-1 10-4 1,-7-2-12-16,0 17-14 16,-2 0-11-16,-3 15-6 15,5 1-1-15,5 5-15 0,0-1-2 0,12-7 6 31,5-5 1-31,3-11-3 0,1-4 0 16,-1-7 6-16,0-3 11 16,-6 0 26-16,0-3 12 15,-13 0-2-15,-1 0-9 0,-3 5-26 16,-2 9-10-16,1 11-5 16,4 13 0-16,4 18 0 15,4 7 0-15,3 7-2 16,3 4 0-1,-5-8 2-15,-1 1-1 0,-13-7 0 16,-7-1-3 0,-10-7-25-16,-10 0-24 0,-6-12-72 15,3-3-47-15,2-17-198 16,4-11-180 0,16-12 306-16</inkml:trace>
  <inkml:trace contextRef="#ctx0" brushRef="#br0" timeOffset="161780.17">19765 8445 1345 0,'-11'2'146'0,"-8"3"79"0,-3 6-3 0,-8 3-89 0,0 2-30 0,12 7-49 0,3 4-18 15,13 5-25-15,7 1-14 0,9-3-6 0,10-7-2 0,1-8 4 0,11-1-3 0,0-8-25 16,-1 0-40-16,5-6-197 0,-7-4 165 16</inkml:trace>
  <inkml:trace contextRef="#ctx0" brushRef="#br0" timeOffset="162313.46">20487 8138 1048 0,'-5'0'126'16,"4"0"88"-16,-5 1-10 0,4 1-30 0,0 0-28 0,1 4-24 0,1 2-16 0,3 17-30 16,2 14-12-16,-2 23-31 31,-2 14-9-31,-1 6-13 16,-7 0-8-16,2-11-34 15,-5-4-32-15,4-13-105 16,-3-8-70-16,4-13 125 15</inkml:trace>
  <inkml:trace contextRef="#ctx0" brushRef="#br0" timeOffset="162678.43">20394 8289 1085 0,'14'-50'111'0,"8"6"101"0,4 6-15 0,12 13-8 0,1 6-31 0,2 12-58 0,0 7-31 0,2 13-35 0,-6 6-5 0,-7 6-10 16,-1 2-1-16,-18 3-8 15,-8 3-4 1,-17 3-6-16,-7-3-1 0,-12-6-12 16,-5-6-5-1,2-10 5-15,3-10 0 16,1-9 12-16,7-3 2 15,17 4 0-15,2-3-1 0,17 20 0 16,5 4 2-16,7 19 1 16,4 8 1-16,-2 1-4 15,2 6 0-15,2-10-56 16,2-2-45-16,6-6-162 16,2-7-151-16,13-2 229 0</inkml:trace>
  <inkml:trace contextRef="#ctx0" brushRef="#br0" timeOffset="163271.2">21033 8425 1045 0,'-2'-5'87'0,"4"7"52"0,0 4-19 0,10 13-13 16,1-3-12-1,-8 0-7-15,15-7-3 16,2-9 3-16,-1 0 5 0,4-6 2 15,-11-4 2 1,-6-2-14-16,-6-3-12 0,-2-2-16 16,-4 1-8-1,-10 2-17-15,-3 1-4 0,-2 10-11 16,-2 5-5 0,4 12-10-16,4 8-2 0,6 10-9 15,7 1 1-15,15 5 1 16,3-7 2-16,7-7 6 31,5-7 1-31,5-10 5 0,3-4 7 0,1-13 4 0,4 1 2 16,2-15 6-16,-5-9-7 15,-4-3 4-15,-8-5 0 16,-12 0 0-16,-5 0 6 0,-12 4-8 31,-7 11-3-31,-8 18-12 16,0 16-4-16,-4 34-7 15,1 17-1-15,0 10-2 16,5 13 3-16,-1-5 3 16,3-7-1-16,-2 5-15 0,-2-5-13 15,-6-1-17-15,3-4-13 16,-6-13-4-16,-1-3 11 16,0-19 22-16,-6-7 19 0,0-16 54 15,-1-9 17-15,3-15 1 16,4-10-6-16,10-9-35 15,11-4-16-15,19 1-7 16,11 2-2 0,13 1-5-16,2 6 10 0,9-3-85 15,4 3-56-15,12-5-201 16,11-1 168 0</inkml:trace>
  <inkml:trace contextRef="#ctx0" brushRef="#br0" timeOffset="163738.98">22008 8106 1367 0,'0'-4'117'0,"-2"4"85"0,-2 11-65 0,-4 14-38 0,-3 13-36 0,-2 15-46 0,4 9-5 0,6-2-9 0,1-3-3 0,7-20-5 16,7-10 0-16,7-17 5 15,-1-10 1-15,-4-11 35 16,2-4 14 0,-5-10 31-16,-2-6 13 15,2-7-16-15,-3-2-19 16,8 10-34-16,-2 10-16 0,2 26-19 15,4 8 2-15,-2 16-1 16,4 4 2-16,8-9 2 16,6-8 1-16,5-12 3 15,2-5 2-15,-7-8 13 0,-5-5 11 16,-1-7 40-16,-9-1 15 16,-5-7 10-1,-5-2-7-15,-8-9-38 16,-3-6-16-16,-10-13-36 0,4 1-23 15,-3 2-64-15,1 8-45 16,11 15-153-16,2 9-93 0,17 15 208 16</inkml:trace>
  <inkml:trace contextRef="#ctx0" brushRef="#br0" timeOffset="164018.42">22723 8138 947 0,'9'31'84'0,"-1"4"39"0,3 1-23 16,-5 1-23-16,4-3-39 0,-2-2-30 0,-2-5-1 0,2-5 30 0,-5-6 19 0,0-12 32 16,-3-4 29-16,0-3 18 15,-1-11 4-15,-1-14 9 16,2-10-12-16,13-11-47 15,10-3-19-15,15 4-36 16,11 6-17-16,3 2-7 0,0 3-8 16,-4 3-34-16,-3 5-61 0,7-6-192 31,4-1 169-31</inkml:trace>
  <inkml:trace contextRef="#ctx0" brushRef="#br0" timeOffset="172624.26">14264 9554 684 0,'-15'10'104'0,"-2"4"76"0,3-2-28 16,-5-1-66-16,5 0-14 0,9-7 9 0,2-1 4 0,8 0 12 0,6 2-1 0,12 1-24 0,6 0-11 0,18 7-19 16,5-2-7-16,11 5-7 15,10-2-5-15,25 8-11 16,10-5-5-16,20 5-7 15,-2-3 0 1,-7-1 1-16,-9-9 0 16,-7-1 13-16,1-6 9 0,-11-2 5 15,-11-4 2 1,-28-2-7-16,-18 0-5 0,-19-4 0 16,-4 1 0-16,-13-5 1 15,-2-2-1-15,-14 0-3 16,-9 2-5-16,-17 3-8 15,-12 1-2-15,-26 7-4 16,-10 3-2-16,-13 0-2 16,-4 0-4-16,-13 0-8 15,-13 3-8-15,-12-1-8 0,5 0 0 16,20 1 5 0,22-2 9-16,32-2 12 0,11-6 4 15,26 3 3-15,15-7 0 0,24 1 5 16,7 5 7-16,22-2 11 15,9 3 5 1,13 3-1 0,10-1-7-16,29 2-10 15,13 0-4-15,12 0-3 16,3 0 0-16,-15-3 1 16,-9 3 1-16,-7 0 2 15,-6 0 1-15,-17 5 2 16,-9 1 3-16,-35 2 4 0,-14 3 4 15,-35 0 3-15,-24-1-1 0,-30 4-12 16,-15-3-9-16,-13-10-14 16,-1-1-2-16,-17-12-8 15,-8-2 4-15,2-5 7 16,7 4 1-16,37 8 7 16,23 3-2-1,42 17-10-15,16 3 3 0,35 7 11 0,20 3 4 16,44-3 11-16,16-2-1 31,20-10-8-31,3-2-1 0,6-10-49 16,9-9-115-16,-2-18 100 15</inkml:trace>
  <inkml:trace contextRef="#ctx0" brushRef="#br0" timeOffset="-192966.48">14182 13670 644 0,'-10'3'177'0,"4"4"145"0,-5-3-95 0,0 1-37 0,1-2-48 16,2-3-13-16,-1 0-7 0,-1-5-13 0,-5 2-34 0,-6 3-14 0,-7 2-24 0,-4 6 7 0,-4 4-9 0,-4 3-9 0,4 10-15 16,0 2-11-16,11 9-1 0,6-1-3 15,9 9-1-15,7 0-2 16,6 8 1-16,8 0 0 15,8-3 0-15,11-2 0 0,5-11-44 16,8-2-33-16,-2-11-67 31,3-2-51-31,8-9-104 16,1-7-87-16,3-5 217 16</inkml:trace>
  <inkml:trace contextRef="#ctx0" brushRef="#br0" timeOffset="-192406.5">14390 14205 941 0,'5'-13'164'0,"-5"-4"138"0,-7-7-83 0,-7-3-13 0,-6 0-38 16,-1-1-26-16,-4 12-58 0,3 5-31 0,0 16-39 0,1 9-8 0,-4 15-6 0,1 2-3 0,8 10-3 16,9 2 0-16,18-4-2 0,3-7 1 0,14-10 2 0,2-10 1 0,-3-12 4 15,1-8 1-15,-2-10 3 0,-3-12 3 0,-4-4 16 0,0-3 13 0,-8 2 8 0,2 7 1 0,-8 10-15 0,-5 15-12 0,1 3-10 16,-2 19-5-16,1 11-5 0,3 9-2 0,6 5-1 15,5-1 0-15,4-7-1 16,4-7 0-16,5-17 2 16,1-7 2-16,2-18 3 0,-3-7 2 15,0-21 1-15,1-8 1 16,4-14-1-16,-2-11 2 16,-4-8 5-16,3-10 9 15,-10-7 19-15,-8 3 6 16,-11 4-1-16,-8 14-13 15,3 35 0-15,-6 16-1 16,-2 41-7-16,-1 12 3 0,-5 26-23 0,8 15-7 16,10 20-3-16,7 9 1 0,15 5 0 31,12-1 1-31,16-12-4 16,-4-12-8-16,12-24-34 15,-2-14-22-15,-1-27-49 16,0-11-35-16,-6-23-96 15,0-8-220-15,-7-23 283 0</inkml:trace>
  <inkml:trace contextRef="#ctx0" brushRef="#br0" timeOffset="-191400.5">15376 13959 1446 0,'-6'6'170'15,"-6"0"113"-15,0-1-36 0,1-5-104 0,0-9-40 0,1-2-46 0,2-5-2 0,-1 6-4 0,-1 6-3 16,-5 2-3-16,-3 4-10 16,-4 16-14-16,-1 12-6 15,4 13-13 1,-2 12-4-16,9 5-3 16,2 0-2-16,15-6-3 15,4-5-3-15,17-16 0 16,8-5-1-16,9-15-12 0,7-7-31 15,9-15-78 1,-6-1-73-16,-5-4 105 0</inkml:trace>
  <inkml:trace contextRef="#ctx0" brushRef="#br0" timeOffset="-190532.39">14412 14864 860 0,'0'-2'184'0,"0"-1"155"0,-3-3-94 15,-2 4-24-15,-3-1-58 0,0 2-36 0,-6-3-49 0,-6 1-18 0,-7 5-27 0,1 3 0 0,-3-1-13 16,-11 6-7-16,15 2-9 16,-2 6-9-16,2 10-5 31,25 8-4-31,0 7-2 16,0 0 0-16,22-4-2 15,-10-9 1-15,9-10 4 0,6-5 3 16,-5-15 7-16,0-10 3 15,-5-9 3-15,-2-9 3 16,3-13 0-16,-3-3 14 16,-9-7 16-16,2 2 5 15,-5 11 8-15,-1 10-11 16,2 15-17-16,-2 12-6 16,-2 9-13-16,0 14-2 15,1 17-6-15,1 9-27 0,6 4-62 0,-2-2-51 16,8-6-259-1,9-9 241-15</inkml:trace>
  <inkml:trace contextRef="#ctx0" brushRef="#br0" timeOffset="-190136.49">14723 15029 1492 0,'-7'-18'165'0,"-5"-1"105"0,-7 4-131 0,-2 3-40 0,-1 12-64 0,0 1-20 0,6 18-15 0,5 7-7 15,10 8-10-15,1 6-7 16,14-6-15-16,8 1 1 16,8-16 5-16,6-6 6 15,1-12 21-15,-6-2 6 16,-1-14 6-16,-9-7 2 15,-1-16 6 1,-6-14 1-16,-3-17 1 0,-4-8 6 16,2-8 17-16,1 1 7 15,-7 7 14-15,6 6 5 16,-9 30 1-16,2 16 8 16,-12 26-15-16,-5 20-16 0,-1 20-29 15,-5 11-17 1,13 23-17-16,2 6-25 0,8 10-65 15,10 5-51 1,12-10-187-16,3-11-99 0,12-27 239 16</inkml:trace>
  <inkml:trace contextRef="#ctx0" brushRef="#br0" timeOffset="-189550.46">15243 15042 1102 0,'16'-46'167'0,"-5"7"157"0,-9 3-42 0,-15 14-85 0,-7 1-37 0,-7 19-77 0,0 9-31 0,0 23-40 16,5 9-12-16,5 12-31 16,-1 2-19-16,9 1-34 31,9-7-18-31,11-18 0 16,5-9 17-16,9-20 41 0,-1-11 19 15,-1-14 28-15,-1-2 3 16,0-17 23-1,2-7 13-15,-7-13 30 0,2-6 17 0,-3-4 17 16,-2 3 5 0,-1 5-1-16,-2 9-13 15,-3 21-34-15,-3 15-10 0,-7 25-28 16,-1 13-5-16,-5 27-11 16,-5 5-9-16,5 14-8 15,4 2-10-15,4-1-15 16,8-2-4-16,9-15-1 15,8-9 5-15,7-24 15 16,3-7 5-16,6-15 7 16,1-8 4-16,-4-8 2 15,-5-1 1-15,-4 3 1 16,-6 8-1-16,-4 12-1 16,-2 13 0-16,-4 16-27 15,-2 6-23-15,-5 13-34 16,-2-2-2-16,-3-1 26 15,-1-10 25-15,0-10 38 16,0-7 15-16,0-16 23 16,-1-6 21-16,1-19 39 15,0-12 2-15,6-15-17 16,5-8-17-16,14-4-35 16,4 1-13-16,8 7-10 0,4 4-6 15,-1 10-46-15,-2-1-55 16,-4 1 55-16</inkml:trace>
  <inkml:trace contextRef="#ctx0" brushRef="#br0" timeOffset="-186942.43">17064 13489 461 0,'-8'3'159'0,"3"-2"190"0,-3 3-78 0,7-4-61 15,-10-5-36-15,6 2-42 0,-1 3-14 0,3 4-29 16,-5 12-14-16,3 19-40 16,0 7-20-16,-3 22-15 15,4 7-4-15,4 4-3 16,4-2 1-16,12-18 0 16,8-14 0-16,14-19 2 0,1-16 1 15,10-10 9-15,5-15 8 16,13-13 13-16,17-6 7 15,20-9 1-15,3 1-4 0,4 2-11 16,-4 5-6-16,-7 13-7 0,0 11-2 31,5 13 1-31,-11 4-2 0,-16 13 4 16,-9 6-1 0,-26-1 1-16,-7 1 1 15,-8-8 0-15,-1-7 0 16,-3-14-4-16,1-14 0 0,8-14-1 15,0-7 2-15,13 2 4 16,8-2-2-16,10 14-8 16,12 6-3-16,11 17-5 15,1 8-1-15,-4 15 6 0,1 8 1 16,0 10 2 0,3 6 3-16,12-3-1 0,1-2-3 15,-10-7 0-15,-1-6 0 16,-11-9 1-1,-2-4 11-15,9-10 24 16,-4-8 9-16,4-8 18 0,-8-4-1 16,-25-4-21-16,-1-4-9 15,-20-2-15-15,-10 1-4 16,-3-4-39-16,-17 2-41 0,-6-3-109 16,-3 3-101-1,-5-1 149 1</inkml:trace>
  <inkml:trace contextRef="#ctx0" brushRef="#br0" timeOffset="-186469.09">18219 14090 1290 0,'1'0'164'0,"6"-7"227"0,2-4-251 0,5 0-56 0,4-1-5 0,5 4-36 0,-1-5-15 0,7 11-21 0,-4-4-6 16,-5 11-4-1,4 4-1-15,-19 4 6 0,3 9 3 0,-13 11 9 16,-11 3-4-16,-9 20-3 16,-10-3-3-1,-6 10-2 1,0 0 2-16,7-7-3 15,10-6-2-15,19-14-2 0,7-6-4 16,26-11 4-16,5-9 1 0,11-6 2 16,5-4 3-16,-3-7 0 15,-2 2-2-15,0-6-42 16,-3 0-53-16,0-2-212 16,2-3 178-1</inkml:trace>
  <inkml:trace contextRef="#ctx0" brushRef="#br0" timeOffset="-185971.8">18968 14348 1225 0,'-14'-11'168'0,"1"2"91"0,-3 4-93 0,2 3-49 0,-14 4-82 15,6 11-26-15,0 10-17 0,1 6-6 16,16 8-3-16,4-5 0 15,10-5-1-15,9-5 0 16,8-13 3-16,11-7 3 16,-1-4 10-16,-6-7 3 15,-3-2 7 1,-5-3 5-16,-11-2 5 0,-2-3 0 16,-2 6-2-16,-6 4-5 15,2 9-6 1,2 3-4-16,1 14-2 15,6 7-3-15,2 3 0 0,6 0 1 16,-1-8-1-16,6-5 0 16,1-14 2-16,-1-8 2 0,-1-11 13 15,-1-3 13-15,-7-5 32 16,-5 0 16 0,-8 2 14-16,-3 1-7 15,0 7-34-15,-1 4-14 0,1 12-22 16,0 7-6-16,9 21-3 15,4 5-3-15,6 7-6 16,4 0 3-16,-5 1-4 0,-1-1-11 16,-14-1-25-16,-3 0-15 15,-16-13-62 1,-6 0-60-16,0-10 103 0</inkml:trace>
  <inkml:trace contextRef="#ctx0" brushRef="#br0" timeOffset="-185717.07">19705 14279 1130 0,'-5'0'245'0,"3"3"299"0,-13 0-329 0,2 2-6 0,-14 6-93 0,-4 5-45 0,2 3-48 0,-4 4-16 0,19 6-19 16,6-4-7-16,21 0-2 16,9 0-2-16,12-10 6 15,6-4-17-15,7-10-103 16,-4-2-88-16,7-10 112 16</inkml:trace>
  <inkml:trace contextRef="#ctx0" brushRef="#br0" timeOffset="-184751.57">17753 15094 805 0,'0'-11'120'0,"0"-3"133"0,3 0-16 0,-1 3 7 0,-2 1-22 0,-2 7-51 0,-2 1-30 0,5 15-63 0,-2 8-30 0,5 20-35 16,1 4-12-1,-5 9 2-15,2 3 0 0,-1-2-9 16,-2-3-26-16,-2-5-96 16,-4-4-82-16,-1-8 105 15</inkml:trace>
  <inkml:trace contextRef="#ctx0" brushRef="#br0" timeOffset="-184420.35">17581 15186 1109 0,'5'-62'125'0,"8"4"123"0,9 6-19 0,8 11-25 0,3 8-20 0,2 20-59 0,-2 5-26 0,-2 16-50 16,-1 16-12-16,-3 10-14 16,1 9-7-16,2 4-2 0,-3 4-3 15,-6 1-3-15,-1 1 1 16,-9-4 3-16,-9 2 4 15,-10-4 3-15,-9-1 2 16,-13-4 1-16,-8-4-7 16,-5-2-8-16,1-7-12 15,-1-10-38-15,-4-7-18 16,2-8-47-16,-2-9-12 16,9-11-23-1,11-6-13-15,16-5-64 0,21 2-104 16,25-2 186-16</inkml:trace>
  <inkml:trace contextRef="#ctx0" brushRef="#br0" timeOffset="-183846.2">18510 15411 961 0,'-4'-11'236'0,"-1"-2"266"0,-12-4-269 0,-1 3-20 0,-12 0-97 0,-4-2-40 16,-4 5-49-16,3 6-12 15,5 11-19-15,-1 13-9 0,10 15-11 32,-1 5-6-32,22 8-12 0,11-1 2 0,14-18 5 31,5-2 6-31,5-26 20 15,-4-7 5-15,1-12 17 16,-7-7 10-16,-6-12 19 0,3 0 9 16,-11-6 10-1,-1 4-4-15,-9 12-12 16,-2 4-11-16,1 24-26 0,-5 10-8 0,10 28-13 16,3 10-4-16,3 11-16 15,11 1-2-15,3-13 2 16,5-12 2-16,6-18 22 15,1-14 7-15,-4-12 6 16,0-9 3-16,-8-13 5 16,2-9 9-16,-7-13 12 15,-1-9 4-15,0-18 8 16,-5-7 3-16,-6-9 7 16,0-2 3-16,-8 8-3 15,2 8-2-15,3 30-11 16,-1 18-1-1,-1 27-1-15,-3 15-13 0,0 25-12 16,5 11-9-16,5 29-10 16,1 7 0-16,1 13-12 15,1 7-29-15,0 2-105 16,-2-2-72-16,6-1 106 16</inkml:trace>
  <inkml:trace contextRef="#ctx0" brushRef="#br0" timeOffset="-183637.27">18652 15299 1414 0,'21'-27'154'0,"4"2"95"0,13 1-86 0,6 4-31 0,15 6-64 0,2 0-21 0,-9 3-32 0,2 3-3 31,-12 3-86-31,3 5-79 16,2 8 83-16</inkml:trace>
  <inkml:trace contextRef="#ctx0" brushRef="#br0" timeOffset="-183237.64">19336 15321 1446 0,'-16'-12'154'0,"0"-6"104"0,-3 1-57 0,-6 6-81 0,-5 6-50 0,3 8-61 16,2 13-20-16,9 20-30 0,7 8-14 15,12 7-37-15,6 4-7 16,10-20 8-1,6-10 13-15,1-8 46 0,0-15 19 16,-2-7 30-16,-5-3 23 0,-3-15 38 16,0-1 17-1,-9-7 20-15,1-6-4 0,-3-2-8 16,0 1-7 0,0 13-12-16,-4 6-14 15,5 22-25-15,1 11-10 16,4 26-21-16,3 12-3 0,6 11-6 15,-2 3-20-15,7-5-65 16,0-8-44-16,2-22-129 16,6-1-178-16,-17-21 253 15</inkml:trace>
  <inkml:trace contextRef="#ctx0" brushRef="#br0" timeOffset="-182610.71">20353 15029 932 0,'-5'-12'162'0,"1"2"168"16,-1-1-18-16,-5 0-45 0,7 5-35 0,-12-8-56 0,2 1-28 0,-12 1-43 15,-8-10-16 1,-7 7-34-16,-4 4-15 0,3 11-46 16,3 8-9-16,6 22-12 0,6 8-7 15,0 17 18-15,4 10-4 31,21 11-13-31,5 7-21 16,22-2-33-16,7-4-22 0,17-16-71 16,4-4-36-16,9-14-247 15,5-12 265-15</inkml:trace>
  <inkml:trace contextRef="#ctx0" brushRef="#br0" timeOffset="-182254.69">20678 15427 1230 0,'-13'-19'163'0,"-4"-2"153"0,-10-4-105 0,-4 0-59 0,-10 0-50 0,3 12-63 0,5 7-18 0,1 17-31 16,13 19-7-16,7 16-20 15,2 10-15-15,13 9-43 16,10-7-12-1,9-10 8-15,6-12 9 0,10-22 50 16,0-9 19-16,2-15 16 16,-3-9 13-16,-2-15 33 15,-5-2 21-15,-3-10 49 16,-5 0 16-16,-9 0 10 16,-10-1-8-16,-5 11-39 15,-1 7-18-15,-6 18-25 16,-1 11-17-16,5 22-24 15,-2 8-6-15,7 21-38 16,0 4-27-16,6 3-76 0,0-2-66 16,12-9 107-16</inkml:trace>
  <inkml:trace contextRef="#ctx0" brushRef="#br0" timeOffset="-181471.99">21109 15414 1233 0,'-24'0'208'0,"4"2"227"0,-2 1-206 0,-1 5-109 0,1 4-44 0,3 6-56 0,0 2-16 0,16 17-16 15,3 2-5 1,11 4-1-16,7 4-15 0,13-12-30 15,2-5-17-15,5-16-37 16,2-9-15-16,-6-10 6 16,-4-8 13-16,-3-18 38 15,2-9 33 1,-3-15 35-16,3-11 7 0,-2-12 44 16,-1-7 35-16,-5-8 60 15,-7 0 29-15,-9-5 1 0,-4 5-18 16,4 22-19-1,-5 16-5-15,2 33-17 16,-1 22-19-16,-1 22-39 16,0 19-22-16,-4 26-23 15,-1 8 1-15,0 23-9 16,-4 1-29-16,2-1-45 16,1-3-21-16,5-29-15 15,2-12 25-15,7-20 44 16,-2-18 23-16,4-11 23 15,1-13 4-15,1-22 6 16,4 0 3-16,0-6 7 0,6 1 3 16,0 14-3-16,-3 1-3 15,2 17-12-15,-4 6-4 0,7 14-5 16,-1 4-2-16,4 4-2 16,0-1 0-1,6-7-1-15,0 0-1 0,5-15 2 16,-2-2 1-16,2-11 3 15,-2 0 4 1,-2-8 6-16,0-5 8 16,-8-1 26-16,-12-3 15 15,-8-5 29-15,-6 6 3 0,-8 0 10 16,-8-1-6-16,-14 7-13 16,-1 5-10-16,2 16-34 15,-1 13-15-15,16 18-27 16,2 7-8-16,12 14-10 15,4 0 2-15,14-4-5 0,10-1-11 16,10-17-30-16,6-3-27 16,-1-13-62-16,-2-5-50 15,-5-7-76 1,-4 1-238-16,-10 4 311 0</inkml:trace>
  <inkml:trace contextRef="#ctx0" brushRef="#br0" timeOffset="-168625.76">22084 8997 403 0,'0'-8'115'0,"0"2"135"16,0-5-5-16,3 0-23 0,2 0-18 0,1 6-27 0,-4 1-6 0,-2 8-19 0,0 3-9 0,-5 13-43 15,-2 10-24-15,4 21-25 16,-3 12-11-16,4 23-10 0,1 7-3 16,1 21-13-16,1 6-6 0,-1 20-5 15,0 8-2 1,-3-6-5-16,-1-11-8 0,-4-24-43 15,1-9-34-15,-1-22-48 16,-1-15-36-16,3-29-195 16,-2-12 226-16</inkml:trace>
  <inkml:trace contextRef="#ctx0" brushRef="#br0" timeOffset="-168375.51">21902 10166 1050 0,'-11'0'168'0,"0"0"140"0,8 5-139 0,-2 7-11 0,5 20-79 0,5 7-28 16,9 13-35-16,5 2-7 0,8-5-7 0,3-8 0 0,0-14 34 0,5-10 20 0,-7-12 26 0,-1-5 11 0,-2-8-22 0,-3-3-16 0,-3-8-25 0,0-6-7 0,-9-16-86 16,5-7-65-16,3-2-334 0,2-2 266 0</inkml:trace>
  <inkml:trace contextRef="#ctx0" brushRef="#br0" timeOffset="-167577.59">19383 9127 332 0,'13'-8'136'0,"1"3"113"0,-5-1-24 0,1 4-13 0,-7 2-14 0,0 6-12 0,-3 1-6 0,-3 2-6 15,0 2-18-15,-8 2-5 16,-4 0-27-16,0 2-17 16,-17 1-26-16,-1 5-18 15,-14 2-27-15,-5-2-7 0,-12 10-16 16,-5-2-5-16,-19 7-3 15,-10 0-2-15,5-6-3 16,3 0-1 0,25-11-4-16,16-5-4 0,24-7-26 15,11-4-20 1,15-6-63-16,3-4-43 16,8-5-134-16,9 1-132 0,-7 1 240 0</inkml:trace>
  <inkml:trace contextRef="#ctx0" brushRef="#br0" timeOffset="-167350.59">18645 9409 708 0,'-5'-10'122'0,"0"-1"160"0,4-1-62 0,-3-1-4 0,0 2-22 0,-1 10-49 0,-5 1-22 16,-5 19-45-16,-3 1-22 15,-4 12-35-15,0 5-11 16,8 3-7-16,8 2-5 15,9-4-6-15,8-3 1 16,19-10 1-16,9-4 3 0,21-12 2 16,8-1 0-16,19-17-48 15,3-6-91 1,11-16 85-16</inkml:trace>
  <inkml:trace contextRef="#ctx0" brushRef="#br0" timeOffset="-145820.52">4531 14810 353 0,'0'-12'69'0,"0"-1"75"0,-1 0-41 0,-1 6-9 0,-6 5-11 0,2 2-13 0,0 0-4 0,4 2 8 0,2-2 13 0,-3-5 5 0,6 2 6 16,5-7-1-16,-3 7-5 15,3-5-8-15,-4 8-22 0,4 0-12 0,-3 10-19 16,-3 4-7-16,-2-2-6 16,0 3 1-16,3 0 5 31,2 0 4-31,6 2 4 15,3 0-4-15,2 7-4 16,1 1-2 0,3 11-5-16,-2-2-2 0,4 5-8 15,2 0-2-15,2 4-2 16,4-2-1-16,3-3-1 16,-4 4-1-16,1 4 2 15,-3-3-1-15,3 4 0 16,-4-6 0-16,0-3-1 0,-1-5 0 15,0-11-1-15,0 0 2 16,4-8 5 0,-1-1 2-16,1 0 3 0,2 1-2 15,-6 3-2-15,2 2-2 0,-2-3 0 16,4 1-2-16,6 1 0 16,-4-4-1-1,2 3 0-15,-4 0 0 16,-3 1 0-16,0 1 0 15,-3 3 4-15,-4 3 1 16,-1 0 0-16,-3 2-1 0,3-2-7 16,2-3-2-1,4 2-1-15,-4-4 1 16,3 3 3-16,-3 0 0 16,-1 4 0-16,3 1 1 0,-5 1-1 0,2 1 1 15,-1-2-1-15,-1 1 2 16,4-3-1-1,-1 6 0-15,-3-2 1 0,1 0-1 16,1 3 0 0,-4-2 0-16,6 1 0 0,-2-5-1 15,5-2 0 1,1 0 1-16,0-1 1 0,-1-5 0 16,-8 3 5-16,1 0-3 15,-5-5 0-15,-2 1 1 16,-2-1-4-16,-3-3 2 15,-5-1 0-15,0-2-2 16,1-3 0-16,1 0-1 16,7 3 1-16,-6-3-1 15,5 3 1-15,-6-2 1 16,-1 2 0-16,3-3 0 16,-4-2 2-16,0-4-18 15,3-2-123-15,0-2 96 0</inkml:trace>
  <inkml:trace contextRef="#ctx0" brushRef="#br0" timeOffset="-145020.08">5787 16479 602 0,'-1'-10'155'0,"-1"1"117"15,-3 4-63-15,1 4-44 0,0 2-76 0,-3 9-30 0,7 2-44 0,0 2-8 0,12 1-4 0,9 2-1 0,9-6 2 16,9 0 5-16,16-6 13 0,8-1 2 0,15-2-1 0,-6 1-3 0,-15 7-9 15,-10 2 1-15,-13 6 1 16,-6 4 1-16,-8 8-1 16,4 3 1-16,-10-2-4 15,-1 2 0-15,-5-4-3 16,-5-4-1-16,-1-11 24 0,1-4 20 16,-3-10 27-16,-7-2 6 15,4-17-15-15,-6-11-15 16,6-22-25-16,-4-12-7 15,6-20-10-15,2 0-6 0,7 2 19 0,6 2-72 16,10-4 41 0</inkml:trace>
  <inkml:trace contextRef="#ctx0" brushRef="#br0" timeOffset="-138290.25">7688 2557 392 0,'-1'-8'68'0,"-9"3"52"0,-1-1-25 0,-6 6-22 16,-8 5-1-16,-1 1 7 0,-8 3-7 0,-1 2-4 0,2-4-6 0,-4-1-2 0,11-4 0 15,8-4-9-15,-1 0-1 0,19 2 8 16,-3-7 9-16,8 7 12 15,11 3-2-15,6 8-10 32,3 5-10-32,10 9-18 0,1 6-6 15,3 7-15-15,6 3-2 16,10 3-7-16,8 4-3 16,28-14-3-16,14-4-6 15,26-6-2-15,6-8 1 16,8-5-2-1,13-2 4-15,18-12-1 0,11-6-1 16,13-12 4-16,3-3-5 16,-7-6 1-16,3-1 3 0,-8-5 3 15,-11 1 7-15,-20-3 2 16,-3 2 1-16,-25-10 2 16,-7-4 2-16,-10-13 1 15,-9-2 2-15,-34-14 1 16,-12-8 4-16,-28-10 9 0,-12-6 5 0,-9-3 3 15,-9 1 5 17,-7-6 6-32,-3 1-1 0,-8-5 3 15,-12-2 0 1,-7 5 1-16,-1 8-4 16,-25 2 6-16,2 12-4 0,-24 1-12 15,-11 3-2-15,-10 11-21 16,2 3-4-16,-15 9-25 15,-8 6-2-15,-17 13-3 16,-7 8-2-16,-12 14 11 16,-14 9-2-16,-7 21-6 15,-2 14-2-15,-20 21-3 0,2 12 1 16,8 19 6-16,-2 11 3 16,9 6 7-16,12 6 1 0,18 2-2 15,14 0-1-15,31 15-6 16,11 3-2-16,14 9-1 15,10 5-1 1,14-4 4-16,11 7 1 16,20 8 2-16,12 7 2 15,16 4 2-15,14 1 1 0,32-1 0 16,22-8 1 0,38-16-5-16,21-10-5 15,30-31-80-15,29-12-68 0,32-29 86 16</inkml:trace>
  <inkml:trace contextRef="#ctx0" brushRef="#br0" timeOffset="-133642.12">11612 761 270 0,'3'-2'89'0,"-3"-4"68"0,1 3-5 0,-2 1 7 0,-2-1 2 0,-2-2-1 0,2 2 3 0,1 0-9 16,4-4-21-16,4 1-14 0,-1 5-29 0,0-6-15 15,1 3-22 1,-5 4-7-16,-1 0-7 16,0 0-1-16,0 3-5 15,-1 8-3-15,-9 14-5 16,4 5-3-16,-11 11-6 15,1 6-3-15,-8 4-7 16,-4 1-1-16,1 3-2 16,-1 0 0-16,1-9 0 15,8-2 0-15,8-16-2 16,8-2 0-16,7-7-1 0,8-2-1 16,10-4-1-16,3 1 0 15,6-2 1-15,3 1 1 0,8-7 1 16,-2 2 1-16,-4-8-21 15,0 0-43-15,-6-8-148 16,3-3-172-16,4-8 203 0</inkml:trace>
  <inkml:trace contextRef="#ctx0" brushRef="#br0" timeOffset="-133175.71">11796 991 1137 0,'-4'-16'101'0,"-3"3"73"0,6 4-14 0,2 3-37 0,6 6-26 0,-3 8-44 0,7 6-14 0,0 9-17 0,2 6-7 16,1-1-8-16,-1 2-2 0,4-11-1 0,2-3 1 0,-3-10 2 0,1-3 5 0,1-7 17 0,-4-9 12 15,0-8 25-15,-5-5 2 0,-2 0-13 16,-1 4-13 0,-3 7-33-16,0 10-9 0,7 10-10 0,2 9-1 31,9 17 2-31,7 1 3 16,12 2 5-16,6-2 0 15,2-10 1-15,0-6 0 16,-9-10 29-1,-10-6 20-15,-4-12 27 16,-8-4 17-16,-7-14-15 0,-7-6-6 16,-5-9-23-16,-2-2-14 15,-8 0-10-15,5-2-12 16,-9-8-7-16,5 5 1 16,3 5-71-16,0 6-46 0,8 20-104 15,3 2-107-15,18 4 183 16</inkml:trace>
  <inkml:trace contextRef="#ctx0" brushRef="#br0" timeOffset="-131224.45">13877 784 862 0,'0'2'132'0,"0"-2"95"0,-1 5-9 0,1-5-77 16,0 6-30-16,0-5-28 0,-2 10-12 0,-3 8-22 0,-4 8-11 0,1 17-23 15,2 4-9-15,-4 8-1 16,4 3-1-16,-1-2-2 0,6-5 0 16,1-8 0-1,3-6-10-15,5-13-70 16,3-5-71-16,3-20 77 0</inkml:trace>
  <inkml:trace contextRef="#ctx0" brushRef="#br0" timeOffset="-130826.56">14076 970 801 0,'3'2'99'0,"2"4"113"16,3 7-55-16,3 4-14 0,-5 7-35 0,3 9-53 0,3 2-14 0,-12 2-16 16,1 3-4-16,1-4-3 15,-2-1-12-15,1-8-1 16,4-4 0-16,-5-8-6 15,3-6 10-15,-3-9 14 16,-3-3 8-16,-2-10 12 16,1-4 6-16,-1-12 4 15,-3-2-3-15,-2-10-3 16,3-8-4-16,-1-5-15 16,8 1-4-16,4 2-5 15,14 12-2-15,-1 11 1 0,4 4-2 16,1 14-7-1,1 4-3-15,-1 1-4 16,4 2 1-16,2 0-2 16,0 1 1-16,9-4-1 0,-3 1 0 15,-2-2 0 1,0 0 0-16,-9 6-43 0,-2 1-44 16,-10 1-221-1,-3 4 180-15</inkml:trace>
  <inkml:trace contextRef="#ctx0" brushRef="#br0" timeOffset="-130643.62">14242 1011 1226 0,'-10'19'118'0,"1"-3"84"0,7-3-66 0,4-7-32 0,2-5-43 0,7-2-38 0,5-9-7 0,9-1-7 0,2-3-17 15,5-2-118 1,9 4 89-16</inkml:trace>
  <inkml:trace contextRef="#ctx0" brushRef="#br0" timeOffset="-130059.54">15414 887 498 0,'0'1'136'0,"1"6"114"0,-1-1-11 0,0 10-65 0,0 4-21 0,0 12-19 0,-1 7-17 0,-2 12-46 15,-4-1-22-15,4 2-35 32,3-3-6-32,3-8-4 0,2-2-5 15,0-4-69-15,-2-8-54 16,2-11 64-16</inkml:trace>
  <inkml:trace contextRef="#ctx0" brushRef="#br0" timeOffset="-129660.34">15691 992 993 0,'0'26'121'0,"3"8"48"0,-1 6 3 0,3 7-91 0,-5 2-36 16,6 3-27-16,-4-5-5 0,1-6-3 16,6-6 1-16,-1-10 5 15,-3-11 2-15,-3-14 15 16,-1 0 4-16,-4-20-2 16,1-7-2-16,-6-15-18 15,2-7-4-15,-5-8-4 16,0-5 1-16,-3-2 6 15,0-1 1-15,6 15 2 16,3 5 3-16,7 25-6 16,6 7-2-16,3 13 1 15,4 0-1-15,6 5 2 16,3-2 4-16,5 2 1 0,5-4-2 16,3-2-4-16,1-1-4 15,-1-7 5-15,-1-1-33 16,-5-1-115-16,-5-3-94 15,-14-3 100-15</inkml:trace>
  <inkml:trace contextRef="#ctx0" brushRef="#br0" timeOffset="-129484.89">15671 1079 1056 0,'-5'10'126'0,"0"1"50"0,16-5-46 0,11-6 7 0,8 0-80 0,8-6-19 0,3-1-54 16,2-2-95-16,-4 6 70 15</inkml:trace>
  <inkml:trace contextRef="#ctx0" brushRef="#br0" timeOffset="-128943.86">16658 888 1035 0,'0'0'114'0,"0"7"114"0,4-1-76 0,0 14-29 0,1 9-45 0,0 12-59 0,3 3-8 0,-4 5-4 16,4 0-1-16,0-10 0 0,-2-3-12 16,2-9-138-16,-4-8 104 15</inkml:trace>
  <inkml:trace contextRef="#ctx0" brushRef="#br0" timeOffset="-128689.33">16597 896 1222 0,'11'-17'114'0,"2"4"72"0,9 4-21 0,3 2-8 0,5 7-44 0,11 10-52 0,1-2-16 0,4 12-27 15,3 4-9-15,-9 4-7 16,-3 4 0-16,-14 7 1 16,-9 4 3-16,-17-1 5 15,-16 1 0-15,-18 1-10 16,-10-6-22-16,-15-8-70 16,1-3-34-16,9-11-85 15,1-9-73-15,18-16 167 16</inkml:trace>
  <inkml:trace contextRef="#ctx0" brushRef="#br0" timeOffset="-128280.1">17080 1040 1041 0,'14'19'54'0,"-2"7"-5"0,-1 1-2 0,1 5-17 0,-6-5-19 0,2-2-5 0,-4 0 1 0,0-9 4 0,-1-4 3 16,-3-10 14-16,0-2 6 0,0-5 12 16,-3-9-1-1,-2-14-9-15,0-4-3 0,-4-7 19 16,-4-7 20-16,-1-4 24 15,-2-1 6-15,7 8-21 0,1 7-20 32,8 17-27-32,6 7-10 0,8 12-10 15,2 0-1-15,9 0 0 0,0 1 1 16,5 1-2-16,5 1-1 16,1 2-5-1,2-4-2-15,-9-1-16 16,-1 0-38-16,-6 0-158 15,-4-8-210-15,-11-3 228 16</inkml:trace>
  <inkml:trace contextRef="#ctx0" brushRef="#br0" timeOffset="-128101.25">17143 1019 778 0,'11'2'78'0,"1"-2"99"0,6-2-50 16,7-1 9-16,2-3-45 0,3 3-74 0,1 1-19 0,-12 2-264 15,-1 6 193-15</inkml:trace>
  <inkml:trace contextRef="#ctx0" brushRef="#br0" timeOffset="-127944.27">17166 1278 1244 0,'0'16'99'0,"4"-4"82"0,-1-2-74 0,8-4 2 0,-2-6-43 0,10-6-45 0,5-1-45 0,6-8-268 15,4-1 205-15</inkml:trace>
  <inkml:trace contextRef="#ctx0" brushRef="#br0" timeOffset="-127478.12">18245 901 994 0,'5'0'167'0,"0"3"60"0,1 7-14 0,-1 5-40 0,0 18-84 0,-8 4-25 0,-1 12-32 16,-2-2-9-16,-2-5-15 16,7-4-2-16,1-6-60 0,0-12-61 15,1-2-269-15,-1-12 221 16</inkml:trace>
  <inkml:trace contextRef="#ctx0" brushRef="#br0" timeOffset="-127243.62">18148 874 876 0,'38'2'134'0,"1"4"100"0,0 11-6 0,6 4-71 0,-3 9-38 16,-4 1-58-16,0 4-15 0,-11 1-20 0,0-1-9 15,-15 0-5 1,-2 1 1-16,-12-6 5 15,-7-2 0-15,-12 1-4 16,-4-6-21-16,-8-1-77 16,-10 1-39-16,-6-11-144 15,-6-6 140-15</inkml:trace>
  <inkml:trace contextRef="#ctx0" brushRef="#br0" timeOffset="-126855.78">18570 996 1080 0,'21'31'86'0,"-7"1"17"0,-3 4-3 0,-6 2-22 0,-5 3-44 0,0-3-26 0,0-1-2 0,0-2 0 15,2-8-1 1,-2-10 1-16,0-3-2 15,0-12-5-15,-4-2-4 16,-5-16-3-16,-1-6 2 16,3-12 9-16,-3-6 7 15,-3-9 20-15,4-1 13 16,4-2 34-16,-3 1 10 0,7 13 15 16,1 8-2-16,6 11-24 15,2 10-6-15,9 0-18 16,5 1-7-16,12 3-12 15,3-5-6-15,3 9-17 16,2-5-5-16,1 1-3 16,-4 3 0-16,-12-6-26 15,-8 4-42-15,-9-6-157 0,-10-1 132 0</inkml:trace>
  <inkml:trace contextRef="#ctx0" brushRef="#br0" timeOffset="-126679.37">18656 1037 936 0,'17'7'109'0,"8"1"31"16,-1-5 0-16,1-1-59 0,-4-2-48 0,-2-2-81 0,-7 1-136 0,-10 1 114 0</inkml:trace>
  <inkml:trace contextRef="#ctx0" brushRef="#br0" timeOffset="-126526.42">18643 1289 1155 0,'0'24'132'0,"0"-1"62"0,6-10-93 0,5-7-1 0,7-6-73 0,2-1-20 0,7-12-137 0,11-3 94 0</inkml:trace>
  <inkml:trace contextRef="#ctx0" brushRef="#br0" timeOffset="-125912.45">19528 887 490 0,'-3'0'109'0,"1"0"102"0,-1 0-7 0,2 3-15 0,-1 3-20 0,2 7-29 0,3 4-10 15,-1 8-42-15,4 4-24 16,-4 12-31 0,-7 4-14-16,0 0-11 0,-3 0-1 15,2-7-20-15,-2-5-32 16,5-7-90-16,1-4-71 0,2-13 104 15</inkml:trace>
  <inkml:trace contextRef="#ctx0" brushRef="#br0" timeOffset="-125576.29">19454 902 1055 0,'14'-15'117'0,"8"-3"73"0,3 6 4 0,7 5-44 0,9 1-32 0,6 5-40 0,-6 2-16 0,0 2-22 16,2 4-10-16,-15 7-12 15,-1 0-8-15,-17 6 0 16,-10-1 1-16,-21 0 4 16,-4 3 3-16,-13-3-8 15,-5-4-7-15,1-3-13 16,-4-4-3-16,7-10 1 15,9-4 3-15,9 1 0 16,21 5-3-16,0-1-1 0,16 6 1 16,14 10 8-16,-2 6 4 0,9 4 1 15,-3 5-1 1,-1 5 0-16,5 3-8 0,-6-5-94 16,-1 0-72-16,6-5 88 15</inkml:trace>
  <inkml:trace contextRef="#ctx0" brushRef="#br0" timeOffset="-125079.36">20030 934 1169 0,'14'11'101'0,"0"10"22"0,-1 4 7 0,-10 13-55 0,-3 3-33 0,-3 3-19 0,-10 2-6 16,4-2-10-16,1-2-2 16,0-9 1-16,0-6-1 15,2-11 4-15,-2-11 2 16,0-13 0-16,-2-10 3 16,-2-16 0-16,1-9 4 0,4-18 11 15,0-6 5 1,8 1 2-1,7 0-4-15,9 16-12 16,10 10-4-16,6 16-2 0,0 9-1 16,10 15 0-16,-4 1-3 15,1 15-2-15,-7 1 4 16,-11 4 10-16,-11-2 5 16,-20 3 8-16,-7 5-2 15,-19-13-7-15,-1-5-7 0,4-9-15 16,-4-3-6-16,14 3-16 15,6 3-7-15,15 18-6 16,7 1 1-16,13 16 8 16,8 6 6-16,14 2 9 15,6 1 3-15,0-1-51 16,-2-5-55-16,-9-2 62 16</inkml:trace>
  <inkml:trace contextRef="#ctx0" brushRef="#br0" timeOffset="-123796.64">20979 953 361 0,'2'5'130'0,"0"1"148"0,-2-3-24 15,0 7-44-15,0-6-33 0,0 7-51 0,0 2-25 0,-2 6-44 16,0 1-13-16,-5 10-26 15,0 2-6-15,-2-2-7 0,-4 3-1 16,10-11 0-16,-5-3-1 16,5-6 3-16,-3-2 2 15,4-11 7-15,0 0 2 16,-4-10 8-16,6-2 6 16,-5-14 22-16,7-2-2 15,4-18-5-15,4 0-4 16,-4-10-20-16,5 5 4 0,3 12 2 15,-4 7 2-15,6 20-2 16,-5 5-6-16,0 14-9 16,4 7-7-16,9 16-7 15,3 5 0-15,1 7 1 16,-1 2 2-16,-5-4 7 16,-8-2-7-16,-4-5-5 15,-5-2-24-15,-5-10-66 16,3-2-53-1,-3-10-394-15,0-7 342 0</inkml:trace>
  <inkml:trace contextRef="#ctx0" brushRef="#br0" timeOffset="-123629.59">20945 1055 1171 0,'12'0'127'0,"-1"2"31"0,13-2-26 0,1-2 3 0,4 2-79 0,-1 0-18 16,-4-3-58 0,-2-1-74-16,-6-1 56 0</inkml:trace>
  <inkml:trace contextRef="#ctx0" brushRef="#br0" timeOffset="-123363.75">21265 914 1262 0,'-2'0'132'0,"2"3"36"0,0 0 14 0,2 6-80 0,3 2-30 0,3 8-9 16,-4 5-4 0,-1 4-13-16,1 7-11 0,-3 4-11 15,1 1-8-15,1 2-10 16,3-7 1-16,5-2-3 15,2-4-1-15,7-6-2 16,12 1 0-16,0-8 0 16,7-2-1-16,7-5-23 15,-4-7-47-15,7-4-117 0,2-13 105 16</inkml:trace>
  <inkml:trace contextRef="#ctx0" brushRef="#br0" timeOffset="-122779.92">22125 1008 531 0,'-2'-1'129'0,"2"1"106"0,-1 0-13 0,1-2-68 0,0-1-21 0,3 0-16 0,0 1-14 0,6 10-18 0,2 14-14 0,-9 8-27 16,1 13-13-16,-8 4-21 15,-4 2-3 1,6-3-10-16,-4-4-30 15,4-12-84-15,2 0-61 16,1-13 84-16</inkml:trace>
  <inkml:trace contextRef="#ctx0" brushRef="#br0" timeOffset="-122488.66">22095 1007 1070 0,'5'0'126'0,"4"0"124"0,7-2-68 0,11 2 4 0,3 3-47 0,7 5-63 0,-3 3-15 0,3 10-28 16,-7 1-14-16,-8 9-8 0,1 5-4 0,-22-1 2 16,1 1 1-16,-4-2 0 31,-9-3 0-31,-3-4-6 0,-10 0-9 0,-12-5-37 31,0-6-23-31,-7-12-85 16,4-4-49-16,1-12-246 0,11-10 252 15</inkml:trace>
  <inkml:trace contextRef="#ctx0" brushRef="#br0" timeOffset="-121897.33">22461 1048 878 0,'1'12'153'0,"-1"2"26"0,-3-1-26 0,2 1-7 0,1 4-107 0,-4 2-16 0,4 4-2 15,-1 3-2-15,-2 2-9 0,1-2 0 16,-1-1-1-16,3-6-1 15,0-3 1 1,0-7 1-16,0-7 13 16,0-3 11-16,0-3 27 15,2-5 7-15,-1-11 5 16,4 0-8-16,-5-14-9 16,-5 0-6-16,2-10-16 0,1 1-3 15,2-1-18 1,4 7-5-16,2 9-5 0,-3 8-2 15,3 16 3-15,-1 3-2 16,0 9 1 0,4 6-2-16,-6 4-2 0,8 4 0 0,-4-1 1 15,4 2 0 1,3-7 2-16,2-1 1 16,1-6 1-16,-3-4 3 0,4-9 2 15,1-2 1 1,-2-9 2-16,4-5-1 0,-3-3-1 15,1-8-1 1,-3 0-3-16,2 1-2 16,-3 4 0-16,-1 6 3 15,-9 13 3-15,3 8 0 0,-8 15-3 16,0 8-3-16,-3 15-4 16,0 4 0-1,0 6 1-15,3-4 0 0,0 0 4 16,1-7-20-16,2-3-58 15,4 1-44-15,-4-9-172 16,0-8 164-16</inkml:trace>
  <inkml:trace contextRef="#ctx0" brushRef="#br0" timeOffset="-121316.71">23242 914 927 0,'0'1'110'0,"-3"-1"51"0,-2 6 2 0,5 4-12 0,0 9-43 0,8 14-33 0,0 8-14 16,-4 14-36-16,-1-1-9 15,-1-4-9-15,-4 2 2 0,-1-14-45 16,0 0-56-16,2-11-214 16,-3-8 176-16</inkml:trace>
  <inkml:trace contextRef="#ctx0" brushRef="#br0" timeOffset="-121062.93">23201 1016 1167 0,'1'0'98'0,"9"0"53"0,2 0 2 0,6 3 7 0,7 2-26 0,8 6-25 0,-1 3-9 0,5 5-31 0,-2 6-18 15,-6 2-23-15,-3 5-9 16,-5-2-9-16,-12-4 0 16,-5-5-3-16,-12 1-4 15,-14 2-24-15,-7 2-21 0,-10 0-46 16,-10-3-28 0,3-5-63-16,-1-9-44 15,12-9-251 1,11-14 276-16</inkml:trace>
  <inkml:trace contextRef="#ctx0" brushRef="#br0" timeOffset="-120547.77">23617 929 626 0,'11'10'152'0,"0"4"236"0,7 0-188 0,-11 15-20 16,-7 2-45-16,-3 2-79 0,-8 7-20 0,3-1-18 0,4-3-6 0,-3-4-5 15,4-10 1-15,2-6 0 16,-1-8 2-16,15-4 2 16,-10-4 12-16,6-11 14 0,-2-8 3 0,-7-12 0 15,9-4-3-15,1-7-11 16,-9 2-3-1,2-2-7 1,-3 10-9-16,2 18-15 16,6 4-6-16,-8 20-4 15,0 2 2-15,0 12 4 16,0-3 7-16,4-1 5 16,6-4 5-16,4-7 11 15,0-9 4-15,4-8 8 16,-3-3 2-16,8-11 1 15,-3-3-6-15,4-8-7 16,-4-3-3-16,-2 10-12 0,-1 8-1 16,-3 18-1-16,3 11 2 0,-12 22-3 15,2 12 3-15,-11 17 1 16,0-2-3-16,-1-3 4 16,0-5 3-16,2-13-48 15,3-3-36 1,0-10-114-16,0-11-215 0,8-13 241 15</inkml:trace>
  <inkml:trace contextRef="#ctx0" brushRef="#br0" timeOffset="-119574.95">24472 980 457 0,'5'-2'175'0,"0"-1"112"0,-2 3-40 0,-2 0-26 0,1 3-65 0,0 3-23 0,2 12-44 0,-4 1-29 16,3 9-40-16,-1 5-10 15,1 7-8-15,-3-1 0 16,-5 1 2-16,-6-3-17 15,2-2-49-15,6-8-30 16,-5-10-61-16,2-6 0 16,-2-11 15-16,-2-4 29 15,10-17 62-15,-3-3 27 16,3-9 82-16,8-9 28 0,-5-6 59 16,3-10 19-16,2 1-11 15,2-3-16-15,1 13-51 16,1 12-20-16,3 12-33 15,0 10-10 1,9 13-11-16,1 5-8 16,1 14-7-16,-1-4-1 15,-2 4 2-15,-4 3 0 16,-4 1 10-16,-8-6 5 0,-10-3 11 16,-14-6 1-16,-2 3-8 15,-6-8-7-15,1 0-10 16,7 5-3-16,-4-8-2 15,6 0-5-15,5 10-11 16,7 2-3-16,4 12 0 16,11 9-1-16,5 3 11 15,3 4 3-15,2-2 4 16,4-7 4-16,-3-4-42 0,3-2-36 0,2-6-143 16,-3-6-191-16,-4-15 236 31</inkml:trace>
  <inkml:trace contextRef="#ctx0" brushRef="#br0" timeOffset="-119164.96">24908 895 1132 0,'0'9'122'0,"0"4"45"0,1 13-81 0,2 6 5 0,4 7-75 0,-4 1-10 0,9-5 1 0,-2-4 3 16,6-12 20-16,6-2 16 16,-5-12 32-16,5-2 18 15,-9-9 19 1,-5-7-8-16,-2-7-28 0,-1 1-20 16,6 0-44-16,-3 11-16 15,-4 10-18-15,1 6-2 16,5 14 2-16,2 3 7 15,9 2 10 1,-1-4 2-16,4-5-2 0,1-6 18 16,-1-5 26-1,1-6 16-15,-8-6 38 16,-2-7-6-16,-4-10-9 0,-2-5-12 16,-7-8-29-16,-1-6-16 15,-4-11-42-15,0-6-41 0,-6-10-76 16,4 2-62-16,-2 15 102 15</inkml:trace>
  <inkml:trace contextRef="#ctx0" brushRef="#br0" timeOffset="-106778.65">11298 1093 709 0,'1'-6'50'0,"4"0"40"0,-2-9-66 0,0 1-9 0,-3-1-12 0,-1-1-1 15,-9 9 0-15,-2 0 0 0,-7 7 39 0,-2 3 17 0,4 6 32 0,-4 2 19 16,7-1-15-16,2-1-13 15,7-1-30-15,5 1-17 0,3-7-9 16,6 3 0-16,7-4 4 16,5 1 5-16,2-2-10 15,4 0-3-15,5 0-8 16,3 0-6-16,4 0-4 16,5 5-1-1,8-5-2 1,5-2 0-16,4-3 12 15,1-1 17-15,12 3 15 16,2 3 6-16,12 1 2 0,2 3-11 0,10 7-15 16,4-3-6-1,-8-4-11-15,5 3-6 0,-2-7 2 16,5-7-1-16,19 3-1 16,-1-1 0-16,-7 2-1 15,-1 1 0-15,-7-1 0 16,8 3 0-16,11 3 0 0,-3-1 0 15,-3-2-1 1,0 0 1-16,8-8 1 0,11 0-1 16,3-2 1-16,-5-1-1 15,-12 4-1-15,-5 2-13 16,6 6 36-16,-3 6 3 0,-5 2 3 16,-9 2 14-16,-11-3-36 31,-2-3-2-31,16 1-1 15,5-4 0-15,1-2 3 0,-1 0-2 0,-4-2 0 16,4-3-4 0,19 4-4-16,-2-1 0 15,-2 2 0-15,-1 2 2 16,-6 1 1-16,8 2 0 16,8-1 0-16,-2 4 0 15,-6-5 0-15,1-1 0 0,8 0 0 16,3-2 0-1,-3-5 1-15,-6 2 0 0,3-4-1 16,6 3 0-16,0-3 1 16,-3 3-1-16,-5 0 1 15,2 0-1-15,6 4-1 0,0 6 2 16,-9-3 4-16,-5 5 0 16,0-3 1-16,6 3 1 0,-5-4-4 31,-5 1 0-31,-14-2-1 15,-4-1 0-15,9-2 0 0,-2 0-1 16,-9 0 1 0,-5 0 1-16,-12 0-2 15,3-2 0-15,15 2-1 16,-1 2-1-16,0 1 1 16,-3 0 0-16,-11-3 0 15,-3 2 1-15,3-2-1 0,16-2 2 16,6-1-1-16,-4-5 1 15,-4 0 0-15,-9-1-1 16,0-1 0-16,7 4-1 16,6 3-1-16,-1-3 1 0,-7 6-1 15,-12-2 1-15,-4 2 0 32,2 3 0-32,15-1 2 0,11 1-1 0,-8-6 1 15,4-4-1-15,-9-4 0 16,1-1 0-1,23 2-1-15,6 4 1 16,4 1 15-16,-5 4 3 0,1 2 2 16,7 4 5-16,6 3-4 15,8 0 3-15,-4 1 9 16,-4-2-10-16,6-3-3 16,-7-1-3-16,-16-3-7 15,-12-6 0-15,-29 0-7 16,-10-2-2-16,-18 2-37 15,-12-5-32-15,-11 7-93 16,-17-13 80-16</inkml:trace>
  <inkml:trace contextRef="#ctx0" brushRef="#br0" timeOffset="-105576.73">11194 1817 757 0,'0'2'151'0,"-2"1"105"0,0 0-80 16,2 0-25-16,0 0-54 0,2-1-7 0,1 3-4 0,2-2 3 0,-3 6-14 15,-1 4-17-15,-2 7-27 16,-7 4-12 0,-3 11-12-16,-7 4 2 15,-4 10-8-15,3-3 2 0,-3 0-1 31,6-2-3-31,7-8 1 0,6-5 1 16,6-8-3-16,10-5 1 16,7-8 0-16,1-4 0 15,9-6 1-15,-2 0 0 0,0-3 0 16,9-5-2 0,-4 2-68-16,1-5-63 0,-2-11 72 15</inkml:trace>
  <inkml:trace contextRef="#ctx0" brushRef="#br0" timeOffset="-105133.43">11503 1904 624 0,'-2'-2'166'16,"2"2"178"-1,-1 0-89-15,1 2-74 0,-2 7-50 0,1 9-61 0,4 5-18 0,0 15-25 0,6 0-7 16,-4 5-11 0,5-1-4-16,1-7-1 15,1-4 0-15,1-13 0 16,-2-7 5-16,1-11 12 0,3-11 14 16,-6-13 27-16,-1-6 9 0,1-5-11 15,-5 4-14-15,7 3-27 16,-3 12-13-16,-4 14-7 15,6 10-1 1,-9 13-1-16,4 5 1 0,5 8 1 16,2-5 1-16,4-10-1 15,6-8 14-15,-5-11 48 16,2-7 24-16,-3-8 38 16,-3-7 1-1,-4-6-24-15,-4 1-19 0,-5-11-33 0,-3 2-14 16,-7-2-24-16,1 0-6 31,6 8-36-31,1 5-42 0,4 5-115 16,9 4 445-16,9 5-239 15</inkml:trace>
  <inkml:trace contextRef="#ctx0" brushRef="#br0" timeOffset="-104248.75">12550 1940 174 0,'-1'0'40'16,"-4"0"54"-16,2-5 20 0,3 1 23 0,3-1 42 0,3-3 2 0,1-1-24 16,1 2-22-16,-5-1-15 15,3 4-4-15,-6 4 4 16,2 0-1-16,-9 9-16 16,3-1-10-16,-6 6-36 15,5 7-16-15,2 4-24 16,-3 5-7-16,4 5-7 15,1 2 0-15,1-5-2 16,0 1 0-16,1-6-40 0,-1-5-33 16,3-11-90-16,-3-9-87 0,8-9 139 31</inkml:trace>
  <inkml:trace contextRef="#ctx0" brushRef="#br0" timeOffset="-103854.45">12688 1935 1007 0,'0'0'117'0,"0"5"81"0,0-2-46 0,3 8-89 0,-2 5-23 0,10 8-29 0,-3 4-4 0,5 5 0 16,0 5 0-16,-4-5 1 16,-6 0 0-16,2-7 0 15,-5-9 0-15,-2-9 2 16,-1-8 0-16,2-6 0 0,-1-9 1 15,0-8-8 1,-2-4 17-16,-6-8 20 16,-2-3 5-16,1-7 14 15,-1-3-14-15,6 3-23 0,1 5-8 16,9 10-9-16,0 10-3 16,9 10 4-16,1 5 2 15,8 5 3-15,7 2 0 0,5 1-3 31,-4 2-3-31,8 0-3 16,-3-5 0-16,-7 1 1 0,-1 1 1 16,-10-1 7-16,-5 1-21 15,-6-2-121-15,-5 0-171 16,-1 0 161-16</inkml:trace>
  <inkml:trace contextRef="#ctx0" brushRef="#br0" timeOffset="-103651.61">12749 1954 873 0,'-1'4'97'0,"2"-3"119"0,10-1-45 0,13-6-4 0,3-1-42 0,6 4-81 15,0 0-20-15,-6 6-23 16,-2 7-65-16,-5 4 44 15</inkml:trace>
  <inkml:trace contextRef="#ctx0" brushRef="#br0" timeOffset="-102817.5">13681 1876 1062 0,'0'1'145'0,"-1"1"101"0,-5-1-44 0,2 2-94 0,3 4-37 0,1 5-35 0,1 7-7 0,7 13-7 15,-6 7-5-15,-2-1-12 16,3 6-1-16,-3-4-59 16,3-7-73-16,4-6 74 0</inkml:trace>
  <inkml:trace contextRef="#ctx0" brushRef="#br0" timeOffset="-102441">13860 1939 1075 0,'0'3'116'0,"0"8"55"0,4 3-1 0,6 10-82 0,1 1-24 0,-2 2-27 0,-1 1-7 0,-6-3-10 15,1 2-7-15,-3-5-4 16,-5-8 1-16,2-9 4 16,2-5 1-1,-6-6 1-15,3-12-1 0,-1-2 6 16,-5-12 3-16,1-9 8 16,3-1 5-16,-4-7 4 15,7 2-4-15,-3 4-9 16,4 4-8-16,2 12-3 15,3 5 0-15,7 15-2 16,2 4 0-16,10 8-8 16,4 3-3-16,2 1 2 0,7-1 0 0,3-5-2 15,-2 2-1-15,10-5 0 16,-8 0-3-16,-12 0-75 16,-5-3-67-1,-16 1 75 1</inkml:trace>
  <inkml:trace contextRef="#ctx0" brushRef="#br0" timeOffset="-102272.08">13969 1891 1231 0,'7'0'121'15,"-2"3"52"-15,5 2-25 0,1-3-62 0,1 1-46 0,9 0-25 0,3 2-43 0,4-2 23 16</inkml:trace>
  <inkml:trace contextRef="#ctx0" brushRef="#br0" timeOffset="-101822.17">14841 1849 1141 0,'3'4'155'0,"-3"6"82"0,0 4-39 0,-8 10-110 0,5 3-46 0,-6 14-29 0,-1 3-7 0,5 1-2 16,1-2-3-16,-3-11-22 16,7-6-54-16,7-13-317 15,-6-4 254-15</inkml:trace>
  <inkml:trace contextRef="#ctx0" brushRef="#br0" timeOffset="-101556.73">14669 1869 903 0,'10'-6'151'0,"4"-4"95"0,13 6-54 0,9-1 5 0,8 5-49 0,5 2-23 0,-3 7-28 0,-5 2-11 0,-10 11-37 31,-4 3-18-31,-5 5-17 16,-1 5-6-16,-18-5 0 15,-3 5 5-15,-11-5 1 16,-10 4-1-16,-7-4-35 0,-5 3-36 16,-15-12-64-1,3-2-55-15,2-8-246 0,7-10 258 16</inkml:trace>
  <inkml:trace contextRef="#ctx0" brushRef="#br0" timeOffset="-101202.73">15157 1951 1094 0,'12'32'113'0,"-4"2"50"0,-3 4-23 0,-5 3-60 0,0-1-42 0,-2-4-30 0,2-4-1 0,0-9-10 0,0-1 25 16,0-15 23 0,2-4 25-16,-2-13 35 15,0-10-22-15,-3-9-19 16,-4-8-26-16,1-8-25 16,-3-7-4-16,4-3-4 15,0 5 1-15,7 15 0 16,6 8 1-16,6 16 5 15,5 6 1-15,4 10-3 0,9-2-2 16,6 7-4-16,3-6-1 16,0 3 2-16,0-4-1 15,0-3 10-15,-10 3-24 0,-7-3-89 16,-10-1-80 0,-14 1 81-16</inkml:trace>
  <inkml:trace contextRef="#ctx0" brushRef="#br0" timeOffset="-101022.6">15209 1991 1213 0,'4'8'89'15,"6"1"25"-15,6-4 10 0,6-5-34 0,8 0-28 0,3 0-29 0,-5-2-10 0,7 2-22 0,-8 0-41 0,-7 5-290 16,-6 1 226-16</inkml:trace>
  <inkml:trace contextRef="#ctx0" brushRef="#br0" timeOffset="-100856.39">15172 2188 896 0,'8'9'120'0,"5"-2"96"0,3-1-31 0,10-1-49 0,9-2-45 0,1 5-57 16,-1-5-10-16,-2 1-85 0,-4-2-336 0,-9-8 263 0</inkml:trace>
  <inkml:trace contextRef="#ctx0" brushRef="#br0" timeOffset="-100389.91">16029 1831 1080 0,'3'13'165'15,"-1"6"99"-15,1 8-41 0,-3 9-117 0,1 5-53 0,3 9-43 0,0-1-6 0,4 0 0 16,-5-3-1-16,-1-10-47 15,-1-3-55-15,-1-12 56 16</inkml:trace>
  <inkml:trace contextRef="#ctx0" brushRef="#br0" timeOffset="-100154.89">15892 1863 1289 0,'12'0'109'0,"7"-2"45"0,6 2-11 0,17 2-26 0,6 6-29 0,16 3-9 0,0 3 4 15,-7 7-11-15,-2 4-9 16,-19 9-25 0,-9-2-11-16,-17 4-11 0,-10 2-3 15,-14-6-19-15,-10 1-23 16,-16-6-82-16,-4 1-43 0,-12-4-82 31,0-2-42-31,7-8 160 16</inkml:trace>
  <inkml:trace contextRef="#ctx0" brushRef="#br0" timeOffset="-99790.29">16466 1976 663 0,'13'37'96'0,"-2"4"146"0,-5 0-107 0,0-2-45 0,-4-1-19 0,-1-8-57 0,1-6-4 0,-2-10 31 16,0-13 29-16,0-1 25 16,-3-6 7-16,-2-16-20 0,-1-5-24 15,3-14-20-15,-4-6 4 16,-1-8 2-16,-1 1 3 15,-1 5 1-15,6 8-9 16,4 16-9 0,1 4-8-16,10 18-4 15,4-3 2-15,8 6 11 16,6 6 1-16,8-1-1 16,4 3-4-16,1-3-14 15,0-2-4-15,-7 2 8 16,-2-5-27-16,-9-2-85 0,-10-3-83 15,-14 5 80-15</inkml:trace>
  <inkml:trace contextRef="#ctx0" brushRef="#br0" timeOffset="-99628.49">16509 2035 1198 0,'0'14'97'15,"4"-5"79"-15,7-1-80 0,8-8-5 0,6-4-32 0,4-1-35 0,4-1-4 0,-8 1-24 0,-1 2-76 0,-10-2 54 0</inkml:trace>
  <inkml:trace contextRef="#ctx0" brushRef="#br0" timeOffset="-99453.14">16539 2235 954 0,'-5'19'156'0,"3"-6"172"0,9 1-159 0,2-8-34 0,8-1-48 0,4-5-49 15,7 0-8-15,4-5-14 16,6-6-41-16,3 2-358 0,-2-7 274 16</inkml:trace>
  <inkml:trace contextRef="#ctx0" brushRef="#br0" timeOffset="-98639.14">17376 1890 809 0,'5'-2'144'0,"1"1"122"0,-3-3-14 0,1 11-67 0,-3-1-41 16,-4 15-61-16,-2 4-33 0,-6 9-42 0,3 6-4 15,2-2-4-15,0-4-2 16,4-2 18-16,1-7-33 0,1-4-89 15,0-6-97-15,-2-8 89 16</inkml:trace>
  <inkml:trace contextRef="#ctx0" brushRef="#br0" timeOffset="-98307.3">17289 2016 953 0,'0'-55'189'0,"2"1"118"15,6 5-86-15,5 7-43 0,1 12-80 0,3 4-24 0,8 9-30 16,8 9-10-16,7 11-19 16,1 7-2-16,3 10-6 15,-6 2-3-15,-16 4 2 16,-3-3 0-16,-19 1 9 16,-5 0 1-16,-15-7 3 15,-9 2-2-15,-13-13 0 16,-1-3-5-16,5-7 1 0,2-9-4 15,20 3-7-15,0 1 2 16,16 9-16-16,2-2-4 16,12 17 1-1,4 5 1-15,12 12 8 16,0 2 4-16,6 3 1 16,-3 0 24-16,0-8-100 15,-3-2-51-15,3-7-219 16,-4-7 159-16</inkml:trace>
  <inkml:trace contextRef="#ctx0" brushRef="#br0" timeOffset="-97856.5">17827 1956 1364 0,'-11'-3'139'0,"-3"3"73"0,0 1-55 0,4 15-105 0,6 5-26 0,4 5-21 15,0 1 0-15,0 2-2 16,4 2-1-16,3-2 0 15,-4-4 0-15,0-5 1 16,-1-2 0-16,-2-12 5 0,0-6 3 16,0-5 1-1,-3-9-1-15,1-16-3 16,2-3-2-16,0-16-2 16,5-1 0-16,7-4-4 15,4 5 0-15,9 18 5 16,5 5 7-16,-3 15 4 15,3 5 0-15,-5 8-8 0,-4 2-4 16,1 4-1-16,-5 0-1 16,-4 2 3-16,0-3 2 15,-13 1 5-15,-8 2 2 16,-10-2 2-16,-2-2 0 16,-7 0-5-16,-3 1-3 15,0-3-5-15,0 4-3 16,11 5-9-16,6 3-2 0,13 10-3 15,7 7 2-15,13 7 4 16,4-1 3-16,6-1 3 31,3 0 18-31,0-11-62 16,3-2-47-16,-1-8 58 0</inkml:trace>
  <inkml:trace contextRef="#ctx0" brushRef="#br0" timeOffset="-97107">18804 1877 575 0,'-3'2'136'16,"-2"-1"235"-16,-3 6-185 0,3-1-17 0,-2 5-48 0,-1 13-96 0,3 1-13 0,-6 14-5 0,6 2-4 0,-6 8 0 16,-2-6 0-16,2-7 0 15,0-3 2-15,3-16 2 16,2-1 1-16,6-16 8 15,0-5 14-15,11-17 19 16,-1-12 3-16,5-9 5 16,3-7-6-16,-1-7-12 0,-1-1-2 15,-3 2-1 1,-1 6-7-16,4 20-4 0,-2 5 1 16,5 15-13-16,-2 10 0 0,4 13-10 31,4 9-3-31,2 11 1 0,-2 3 0 0,-6 5 4 15,2 5 4-15,-9-3-1 16,-5-1 1-16,-1-6-26 16,-9-4-38-16,1-12-101 15,-3-1-72 1,2-11 115-16</inkml:trace>
  <inkml:trace contextRef="#ctx0" brushRef="#br0" timeOffset="-96941.39">18776 2036 1157 0,'-2'8'174'0,"0"2"91"0,4-6-108 0,4 6-37 0,12-5-88 0,1-2-15 0,7 0-9 0,6-3-12 16,-1-6-93-16,3-4-80 15,5-2 90-15</inkml:trace>
  <inkml:trace contextRef="#ctx0" brushRef="#br0" timeOffset="-96691.24">19198 1896 467 0,'-1'-8'161'0,"1"-1"206"0,-3 1-82 0,3 5-60 0,0 1-39 0,-4 4-69 0,8 6-21 15,-3 4-28 1,2 4-5-16,-3 11-25 15,0 3-4-15,-1 3-9 16,-6 1-4-16,4 0-1 0,0-1-1 16,2-3-3-16,1-5-5 15,1-6-5-15,4-3-2 0,7-5-2 16,7-3-1-16,2-2-1 16,3-6-7-16,10-2-57 15,6-4-68-15,2-11 73 16</inkml:trace>
  <inkml:trace contextRef="#ctx0" brushRef="#br0" timeOffset="-96241.81">19982 1866 1121 0,'11'3'176'0,"0"5"155"0,-4 11-181 0,2 8-4 0,-9 15-91 0,0 3-32 0,-1 3-16 0,-7 1-1 0,5-11-28 16,-2-6-42-16,2-13-169 16,3-4 139-16</inkml:trace>
  <inkml:trace contextRef="#ctx0" brushRef="#br0" timeOffset="-96015.02">19897 1792 1348 0,'18'-6'131'0,"0"-1"73"0,12 9-11 0,5 7-48 0,8 6-35 0,1 7-35 0,5 1-9 31,-3 4-32-31,-1-2-7 16,-13 4-15-16,-8-1-2 15,-15-1 0-15,-9 0 0 16,-16-2-3-16,-18 0-13 0,-17 0-48 15,-6-1-26 1,-4-10-79-16,6-1-51 0,17-16-255 16,6-10 271-1</inkml:trace>
  <inkml:trace contextRef="#ctx0" brushRef="#br0" timeOffset="-95563.52">20318 1841 1014 0,'15'11'134'0,"0"6"112"0,-10 4-46 0,5 7-44 0,-7 5-44 0,0-1-59 0,-2 1-2 0,-5-6-24 31,1-1-7-31,-2-13 3 16,3 0 0-16,2-13 31 15,11 0 9-15,-6-16 1 0,3-8 1 16,0-12-20-16,-5-5-10 15,6-2-1-15,-2 1-5 16,4 12-12-16,0 5-3 16,-5 12-18-16,2 7-7 0,2 14-5 15,-10 9 0 1,3 13 7-16,1 0 4 0,6 1 5 16,2-1 0-16,3-14 3 15,4-5 1-15,0-11 2 16,3-1 1-16,-3-14 4 15,4-3 1-15,2-5-3 16,-1 3-3-16,0 9-6 0,-4 9-5 16,-1 15-3-1,-5 12 0-15,-9 16 1 16,-5 8 2-16,-5 9-9 16,-6-1-18-16,7-6-82 15,-3-12-48-15,9-14 79 16</inkml:trace>
  <inkml:trace contextRef="#ctx0" brushRef="#br0" timeOffset="-95125.54">21290 1822 1116 0,'0'20'178'0,"2"6"73"16,-2 8-81-16,1 4-24 0,-1 5-110 0,0 2-22 0,5-7-8 0,-3-6-1 15,2-7-21 1,4-3-32-16,-5-9-127 0,-1-12 105 16</inkml:trace>
  <inkml:trace contextRef="#ctx0" brushRef="#br0" timeOffset="-94873.64">21200 1833 1265 0,'11'-5'76'0,"4"2"54"0,10 3-26 16,13 5 46-16,4 6-21 0,9 5-22 0,2 4-3 0,-1 5-35 0,-6 1-15 0,-16 2-34 16,-11-1-6-16,-19-4-3 15,-9 1 1 1,-15-3-9-16,-3-1-12 0,-17 1-47 15,-7-1-19-15,-4 1-64 16,2-9-37-16,12-7-265 16,7-10 263-16</inkml:trace>
  <inkml:trace contextRef="#ctx0" brushRef="#br0" timeOffset="-94408.97">21672 1858 1190 0,'22'16'133'0,"-3"3"104"0,-5 6-59 0,-3 5-64 0,-9 5-40 0,-4-1-49 0,-1-2-5 0,-5 0-5 0,3-6-2 16,1-11 0-16,1-3 8 15,3-12 27-15,0 0 14 16,0-14 12-16,0-7-1 15,0-12-21-15,3-9-4 0,3-4-11 16,-3-4-8 0,-1 5-11-16,4 8-14 15,-1 14-14-15,0 9-4 0,1 14-4 16,-5 3 0 0,-1 10 8-16,2 1 4 15,1 4 3-15,2 1 2 16,3-7 1-16,3 1 0 15,5-9 2-15,3 0 3 0,-4-4 12 16,1-7 7-16,8-4 9 16,-2 0 2-16,0-3-8 15,-3 5-8-15,-5 7-12 16,-4 4-7-16,-3 15-5 16,-3 5-1-16,-3 16 1 15,-1 6 2-15,0-1 2 16,0-4-25-16,3-11-90 15,5-7-71-15,6-15 87 16</inkml:trace>
  <inkml:trace contextRef="#ctx0" brushRef="#br0" timeOffset="-93690.3">22611 1883 816 0,'-2'24'149'0,"-3"3"110"0,2 4-51 0,2 1-127 0,-7 1-33 0,5-1-36 0,-4-6-6 0,-1-7-5 0,8-3-3 0,-4-6-11 15,5-7 0-15,4-6 6 16,3-7 6-16,-3-7 17 16,-2-10 4-16,1-9 8 15,-4-4 10-15,0-10 9 0,2 1 8 16,3-5 6-16,4 4-5 15,12 9 0 1,-1 6-3-16,9 21-3 0,2 14-8 16,-4 5-17-1,0 12-9-15,-4 2-10 0,-5 1 0 0,-9 7-2 32,-9-6 0-32,-14-2 3 15,-6-2 0-15,-6-4 6 0,0-4 1 16,2-4 0-16,2-4 1 15,4-1-3-15,4-1-6 16,13 6-14-16,4 2-4 0,5 14 0 16,6 4 3-16,-3 2 9 15,0 3 0 1,2-3 13-16,-2-5-32 16,3-8-86-16,0-5-42 0,3-5 52 15</inkml:trace>
  <inkml:trace contextRef="#ctx0" brushRef="#br0" timeOffset="-93275.65">22996 1838 1481 0,'1'8'95'0,"-1"9"-2"0,-5 0 0 0,-2 10-23 0,-6 5-42 0,8-4-17 0,-1-1-1 0,12-10-5 0,7-4 1 0,4-7 3 16,4-6 17 0,-4-6 33-16,-14-5 12 15,8-5 17-15,0-1-11 0,-8 2-34 16,8 3-14-16,-6 4-31 16,2 8-11-16,-4 13-6 15,8 9-2-15,-7 4 4 16,6 4 4-16,4-6 3 15,5-3 3-15,-2-15 7 16,1-5 12-16,-1-4 54 16,-4-3 29-16,-5-7 49 15,-1-6 9-15,0-6-27 16,-1-5-25-16,-1-6-49 16,3-3-19-16,-4 1-32 15,6 3-20-15,-2 14-66 16,-2 4-40-16,4 16-96 15,-1 1 37-15,-1 11 89 16</inkml:trace>
  <inkml:trace contextRef="#ctx0" brushRef="#br0" timeOffset="-89927.26">23691 1696 328 0,'7'0'146'0,"-6"0"169"16,-1 0-32-16,-8-2-78 0,-1-1-44 0,-4-3-77 0,1-1-27 0,4-1-30 0,-3-4-10 0,3 4-11 15,6 6 2-15,-9-1 9 16,5 10 9-16,-5 7 7 16,-3 5-2-16,-2 3-10 15,3 0-9-15,5 3-7 16,8-1-2-16,15-2-2 31,8-3 5-31,2-7 14 0,2-2 9 0,2-9 24 16,-4-2 4-16,-5-9 8 15,-7 2-1-15,-11-6-15 16,-2-1-5-16,-8-1-21 16,-7-2-7-16,0-1-8 15,-9 2-2-15,-1 1-2 16,1-3-2-16,-6 12-2 16,3-5-3-16,5 14-4 15,3 9 1-15,11 5-1 16,7 8 1-16,1 1 5 15,9 2 0-15,6-4 1 16,0-4 0-16,9-6 4 0,-2-5 5 16,5-8 18-1,-2-8 10-15,0-5 13 16,-4-4 14-16,-2-7-2 16,-2 2-6-16,-17-3-10 15,-5-2-14-15,-10 3-17 16,-6 4-3-16,-6 3-9 0,1 7-4 15,-11 10-5-15,1 6-3 16,3 18-2-16,6 11 1 16,11-2 0-1,7 2 2-15,17-2 3 0,6-8 1 16,16-6 2-16,3-3 2 16,5-10 3-16,1-3 2 0,-9-6 6 15,-5-10 2-15,-2-6 7 16,-9-1 2-16,-3-5 4 15,0-5-2-15,-14 8-2 0,-13-2-2 16,-3 2-11-16,-14 9-4 16,3 12-6-1,0 1-3-15,-2 17-2 0,7 2-2 16,12 0 0-16,12 5 1 16,12-4 4-1,11-1 1-15,6-5 0 16,-1-4 2-16,2-9 8 15,-3-1 6-15,0-11 15 0,-4-3 2 16,-6-5 4-16,-7-5-4 16,-9 2-9-16,-3 2-4 15,-14 2-12-15,2 6-4 16,-2 12-5-16,-7 1-3 16,10 15-4-16,-2-2 1 15,10 2 1-15,8 0 2 16,13-5 4-16,1-2 2 0,1-5 5 15,-2-3 2-15,-7-2 2 16,-2-4-1 0,-6-8 0-16,0 1-3 0,0-3-3 15,-2 3 0 1,-1 2-2-16,3 9-1 0,-5-1-1 16,-4 7-1-16,3 7 2 31,-1 3-1-31,-2-1 1 0,6 0 1 0,-2-6-1 15,7 1 0-15,-1-7 1 16,-1-2 1-16,0 0 2 16,0 0 0-16,-1-2-1 15,-10-9-2-15,7 7-2 16,1 2-5-16,2-1-16 16,2 0-11-16,6-4-69 15,-1 0-36-15,-6-8-78 16,8 9 99-16</inkml:trace>
  <inkml:trace contextRef="#ctx0" brushRef="#br0" timeOffset="-88795.02">23707 1682 745 0,'6'-5'169'15,"-4"2"112"-15,-4 1-111 0,-9-1-19 0,-1-7-80 0,-1 4-13 0,0-3 8 0,9-2 0 16,1-2 4 0,3 0 6-16,6-6-3 15,-5 2 3-15,7-5-7 16,-3 0-18-16,3-10-1 15,-6 1-10-15,1-9-9 16,-2-7 3-16,6-3-15 16,-1-4 0-16,5-3-13 0,2-1-2 15,-1-2-4-15,4 5-1 16,-2-2 5 0,0 5 0-16,1 6 9 0,-8-1 6 15,5 6 1-15,-1 2 2 16,-8 2-8-16,8 7-6 15,-7 7-4-15,1 8-3 0,0 6-2 16,-5 7-1-16,0 2-3 16,0 0-1-16,-2 0-1 15,-7 7 0 1,7-3-5-16,2 1-4 0,-1-2-2 0,1 1 2 16,0-3 7-1,0-1-4-15,0 0-22 16,1-9-12-16,-1 1-56 15,0 0-23-15,0-5-40 16,-1 1-7-16,-1-1 47 16,4 0 34-16,1 2 68 15,5 0 30-15,-2 7 51 16,-4 2 24-16,1-1 32 16,-6-2-2-16,-5 4-36 15,-2 1-23-15,1 0-34 0,-2 1-8 16,1 4-4-16,1 0 1 15,-4 2-2-15,2 5 0 16,0 0-2-16,-1 2-2 16,-4 5 0-16,0-5-1 0,-6 4-1 15,5 2-1 1,-2-4 0 0,0 0 0-16,6-2 0 0,0-5 1 0,6-2 0 15,7-4 0 1,7-3 1-16,-2-3 2 15,11-8 0-15,6 0 2 16,2-5 10-16,3-5 4 16,-2-1 4-16,-9 0 7 15,-4-1 1-15,1 1 0 0,-2 6-1 16,0 0-4-16,2 0-8 16,-4 4-2-16,-1 4-4 15,1 1-3-15,4 3-5 16,-4 1-1-16,-2-1-2 15,1 3 0-15,-5 6 1 16,-2-2 1-16,-1 8 8 16,0 1 3-16,0 4 0 15,7 5 0-15,2 1-8 0,10 3-3 16,0 0-1 0,5 2 0-16,-1-5 0 15,-1 0 1-15,-7-6 1 16,-6-2-23-16,-9-8-83 15,0-2 70-15</inkml:trace>
  <inkml:trace contextRef="#ctx0" brushRef="#br0" timeOffset="-87969.64">24217 163 785 0,'4'-13'144'0,"1"7"136"0,-3-4-9 0,-2 7-68 0,-2 3-12 0,-6 5-31 0,2 6-23 0,-4 5-16 0,-2 1-10 15,9 8-16 1,-5-2-13-16,6 13-30 15,2 5-18-15,0 3-26 16,-3-5 1-16,8-1-4 16,-2 0 1-16,-1-2-24 15,1-3-42-15,-13-6-103 0,5 0-75 16,-2-10 118-16</inkml:trace>
  <inkml:trace contextRef="#ctx0" brushRef="#br0" timeOffset="-87593.14">24139 221 897 0,'13'-20'150'0,"-2"-1"178"16,-2-1-111-16,-1 8 8 0,-1-10-47 0,-3 10-61 0,4 3-11 0,-1 2-8 15,4 4-11-15,1-5-5 16,4-1 0-16,5 3-15 0,-3 2-12 16,5 5-17-1,-1 2-9-15,-2 9-19 0,1 2-3 16,-9 10-8-16,-1 4-2 16,-3 7 0-16,-1 1 1 15,-7 4 0-15,-4 0 1 16,-8-6 2-16,-7 1 1 0,0-14-5 15,-3 0-11-15,-3-13-26 16,4 0-15-16,1-11-38 16,-4-4-18-16,0-7-27 15,2 0-23-15,8 10-54 16,4 1-47-16,7 1 145 16</inkml:trace>
  <inkml:trace contextRef="#ctx0" brushRef="#br0" timeOffset="-87178.81">24527 347 883 0,'2'2'227'0,"-7"-2"128"0,-4 0-74 0,-2 0-38 0,1 2-125 0,4 2-30 0,0 6-54 0,-4 1-15 0,-2 5-11 15,4 7-11-15,5 6-1 16,4 5-1-16,10-5-5 16,7-3 6-16,10-5 4 15,0-7 0 1,1-4 5-16,-2-7 2 15,-4-5 14-15,-7-6 14 16,-5-4 13-16,-2-4 2 0,-9-8-5 16,-1-1-13-16,-9-3-13 15,-2-7-5-15,-6-1-12 16,-2-2-4-16,3 8-27 16,-5 8-21-16,-1 8-79 15,8 10-59-15,2 3-193 16,13 1 207-16</inkml:trace>
  <inkml:trace contextRef="#ctx0" brushRef="#br0" timeOffset="-86945.39">24819 144 1339 0,'0'-6'209'0,"0"-1"49"0,0 12-9 0,2 3-67 0,4 17-86 16,-3 4-10-16,-3 12-16 0,-1 9-16 0,-7-1-29 0,6 1-8 15,1-5-12-15,1-8 2 16,1-2-50-16,2-7-35 16,4-9-119-16,-6-6-189 15,-2-10 229-15</inkml:trace>
  <inkml:trace contextRef="#ctx0" brushRef="#br0" timeOffset="-86546.02">24759 213 1144 0,'7'-15'194'0,"-3"-1"82"0,3-8-27 0,-3 8-31 0,4 2-78 16,-3 2-16-16,8 8-25 0,-1 0-13 0,6 2-16 15,2 1-4-15,9-1-11 16,4-1-10-16,1 3-10 0,3 3-7 16,-3 2-19-16,-5 6-4 15,-9 6-6 1,-6 4 1-16,-7 4 7 15,-1-6-7-15,-6 4 1 0,0-1-4 16,-8-1-1 0,-3-1 5-16,3 3 3 0,-6-6 0 15,-3-3 1 1,1 2-1-16,-9-8-7 0,-4 1-8 0,-9-9-30 16,4 0-27-16,-4-11-50 31,8-3-37-31,5-3-158 0,3-4 182 15</inkml:trace>
  <inkml:trace contextRef="#ctx0" brushRef="#br0" timeOffset="-47495.06">10895 2606 555 0,'0'6'134'0,"0"3"145"0,0 4-64 0,-3 1-51 0,0 0-36 16,2 1-31-16,2-1-6 0,5 6-11 0,-4 2-4 0,-2 5-29 0,-3 5-13 0,-16 4-20 15,3 5-4-15,-1 3-3 0,-5-4-5 0,6-10 2 16,2 0-1-16,4-12-3 16,7-5 4-16,2-13 26 0,4-11 9 15,0-16 23-15,8-11 6 16,2-15-17-1,-7-7-1-15,11-2-19 16,-4 6-5-16,6 4 2 0,6 11-4 16,-1 9 15-1,-1 10-1-15,3 14-4 0,-9 8 4 16,5 13-14 0,-5 10-5-16,-2 10 2 0,-3 8-7 0,-4 7-2 31,5 7-1-31,-5-1-7 15,-1-2-2-15,3-7-2 16,1-8-4-16,-8-9-49 0,2-3-31 16,-5-12-90-1,-5-1-76-15,-4-12 141 0</inkml:trace>
  <inkml:trace contextRef="#ctx0" brushRef="#br0" timeOffset="-47062.96">10791 2836 1187 0,'-20'9'134'0,"9"4"112"15,11 0-48-15,11-4-60 0,11-1-26 0,13-6-42 0,2-7-11 0,11-3-29 0,-4-6-8 0,-1-8-15 16,5-4-18-16,-3 1-96 0,4-2-70 0,-8 5 86 0</inkml:trace>
  <inkml:trace contextRef="#ctx0" brushRef="#br0" timeOffset="-46863.13">11369 2673 1243 0,'-13'10'205'0,"2"-1"136"0,3 7-119 0,2 0-56 0,4 3-92 0,2 5-28 0,2 9-31 0,-1-2-6 0,4 2-7 16,2 4 1-16,-4-12-59 0,3-3-44 0,-1-9-133 0,-2-4-193 0,5-12 249 0</inkml:trace>
  <inkml:trace contextRef="#ctx0" brushRef="#br0" timeOffset="-46713.24">11167 2573 986 0,'-2'-16'117'0,"2"3"135"0,10 2-23 0,5 10-10 0,8 1-10 0,5 12-45 15,2 1-25-15,14 4-38 0,0 7-25 0,7 3-40 0,-1 4-11 0,-7-2-10 0,-8-3-6 16,-12 1 0-16,-10 0-1 0,-13 0-3 0,-5-2-1 0,-14-3-13 0,-4-3-17 16,-9-2-66-16,-4-7-45 0,-4-10-98 0,4-5-74 0,8-15 174 0</inkml:trace>
  <inkml:trace contextRef="#ctx0" brushRef="#br0" timeOffset="-46493.8">11665 2535 922 0,'19'15'217'0,"-1"8"227"0,-7 11-218 0,-3 9-41 0,-2 7-86 16,-3 1-37-16,-3 4-39 0,0-1-10 0,-2-7-5 0,-1-1-21 0,-1-18-73 0,2-4-59 0,2-13-253 0,0-10 227 16</inkml:trace>
  <inkml:trace contextRef="#ctx0" brushRef="#br0" timeOffset="-46246.51">11665 2569 1241 0,'0'0'143'16,"2"0"104"-16,7 5-29 0,7 3-82 0,6 3-21 0,18-1-30 0,2 1-7 0,7 6 6 0,0 0-11 0,-8 4-16 15,-3-1-9-15,-13 5-23 0,-11-1-6 0,-15 6-11 0,-13 3-2 0,-21 2-24 16,-6-4-27-16,-11-2-75 0,-2 1-65 0,8-21-335 0,7-1 313 0</inkml:trace>
  <inkml:trace contextRef="#ctx0" brushRef="#br0" timeOffset="-45430.01">12257 1273 579 0,'-2'0'104'0,"-7"2"79"0,7 2-31 0,-9 3-59 0,-3-4-12 16,5 0 0-16,1-1 6 0,6-2 1 0,2 0 4 0,2 0 4 0,4 0-2 0,-6 0 4 0,2 0-8 0,-2 4-22 0,-7-4-9 16,-2 3-20-16,4 1-5 15,5-3-2-15,-1 2-4 16,-3-3-8-16,4 2 0 16,7-2-5-16,2 0 2 0,-7 0 2 15,-1 2-2-15,1-2 1 31,-2 9-2-31,0-4-5 16,0-1 1-16,0 3-2 0,0 2 1 16,-3-4 3-16,4 4 2 15,1 1-4-15,-5 2-1 16,4 7-5-16,-1 0-3 0,0 2-1 16,3 4 1-16,-3 7-3 15,2 2 1-15,3 6 1 16,-5 5 1-16,0 1 1 15,0 3-1-15,0 6-1 16,1 0-1-16,2 12-1 16,9 4-2-16,-9 17 1 15,8 8 0-15,-8 8 1 16,0-1 0-16,2 2 0 16,-4 6-2-16,-7 12-3 15,0 3-10-15,-7 5 2 16,-3-5 2-16,-4-17 5 15,6-10 7-15,1-12 2 16,4-7 0-16,5-13 0 16,-4-11 1-16,7-13-1 15,-2-7-1-15,3-12-22 16,0-10-22-16,0-4-80 16,0-10-63-16,0 0-237 15,0 0 238-15</inkml:trace>
  <inkml:trace contextRef="#ctx0" brushRef="#br0" timeOffset="-43031.46">13715 2550 356 0,'-4'-3'132'0,"4"0"135"15,-1-5-24-15,1 5-49 0,1 0-33 0,3 1-34 0,-4-2-10 0,-4 4-21 0,4 0-12 16,-3 1-19-16,5 6-4 16,-4 5-5-16,2 4-3 0,-1 11-16 15,1 4-14-15,0 10-18 0,0 2-2 16,3 7-2 0,-2-1 1-16,-1 2-2 15,-3-1 0-15,2-12-51 16,1 0-37-16,3-11-113 15,3-12-113-15,8-7 178 0</inkml:trace>
  <inkml:trace contextRef="#ctx0" brushRef="#br0" timeOffset="-42556.87">13877 2625 1009 0,'2'9'132'0,"-2"4"71"0,0 4-9 0,-2 8-89 0,-1 2-45 0,3 8-41 0,0 1-8 0,0 0-7 16,3-3 0-16,2-6-1 15,0-5 2-15,-4-9 8 16,1-12 11-16,2 3 22 15,-2-11 9-15,-4-8 2 16,-2-8-7-16,-1-5-17 16,-6-8-9-16,1-8-2 15,4-2 0 1,-5-5 2-16,2 3 0 0,6 7-3 16,1 6 0-16,4 19-4 15,-1 5-5-15,7 8 6 16,0 3 0-16,6 2 2 15,7-2 7-15,4 1-2 16,5-1-3-16,4 2-2 16,6-2-3-16,1 1-10 15,-3-1 1-15,-3 0-8 0,-7 0 0 16,-8-1-1 0,-4 1-29-16,-3-3-88 0,-1-1-59 15,1 4-263-15,-3 0 245 16</inkml:trace>
  <inkml:trace contextRef="#ctx0" brushRef="#br0" timeOffset="-42364.76">13934 2615 995 0,'1'0'125'0,"3"0"85"0,4 0-26 0,4 0-40 16,2 5-42-16,5-2-45 0,5 8-14 16,1-1-21-16,4 2-11 0,1 1-35 15,-5-4-75-15,-2-1 63 16</inkml:trace>
  <inkml:trace contextRef="#ctx0" brushRef="#br0" timeOffset="-41489.68">15041 2544 505 0,'-3'3'106'0,"-5"0"111"0,7 2-4 16,-1-3-22-16,2 3-18 0,0 1-39 0,-1 0-16 16,1 5-35-16,3 5-23 15,0 8-34 1,3 4-11-16,-3 4-12 0,1 4 0 15,0-2-3 1,-1 3 17-16,-3-1-97 16,0 0-58-16,2-6-245 15,-2-5 189-15</inkml:trace>
  <inkml:trace contextRef="#ctx0" brushRef="#br0" timeOffset="-41030.23">15196 2599 673 0,'2'4'134'0,"1"8"191"0,1 7-162 0,-2 6-39 0,1 1-40 0,5 7-67 0,-3 0-9 0,6 5-4 15,-2-1-2-15,-1-7 2 0,0-1-1 31,-3-9 2-31,1-2 1 0,-6-10 2 16,0-1 3 0,0-7 2-16,-8-3-1 0,4-9 1 15,-4-7-1-15,1-8 2 16,-2-8 3-16,-1-9 3 16,-1-5 3-16,5-3-1 15,-3 2 5-15,5 10 10 16,3 7 4-16,1 14 5 15,0 7-1-15,5 2-11 16,4 9-3-16,5-1 3 16,0 0 2-16,9 2 5 0,0-4 1 15,4 1-7-15,1-1-6 16,6 4-12-16,-5 0-4 16,1-1-7-16,0 1-3 15,-6 0-1-15,1 0-11 16,-1-3-62-16,3 3-40 0,3 0-98 15,-8-2-105-15,-2 0 183 16</inkml:trace>
  <inkml:trace contextRef="#ctx0" brushRef="#br0" timeOffset="-40748.04">15324 2743 1260 0,'4'-2'127'0,"3"-1"61"0,-2 0-11 0,6-3-78 0,0 3-36 0,9 3-41 0,1 0-7 0,10 0-12 15,-1 0-3-15,10 1-17 16,-3 2-45-16,-5-3 39 31</inkml:trace>
  <inkml:trace contextRef="#ctx0" brushRef="#br0" timeOffset="-2398.21">16398 2563 264 0,'-8'0'124'0,"5"5"149"0,-3-4-18 0,6 1-38 0,0 0-26 0,0-1-44 0,3 5-17 0,-6-2-25 0,3 7-10 0,3 3-29 0,-3 8-12 16,5 6-19-16,-5 2-13 16,0 5-11-16,1 3-3 15,2-5-7-15,2-2-21 0,-3-8-85 31,-2-9-69-31,-2-10-308 0,-3-4 278 16</inkml:trace>
  <inkml:trace contextRef="#ctx0" brushRef="#br0" timeOffset="-1849">16199 2519 957 0,'-3'-6'147'0,"2"-1"98"0,2 7-77 0,9 3-16 0,10 5-47 16,13 3-12-16,7 2-16 0,1 0-11 0,0 2-27 0,-7 6-12 0,-5 9-13 0,-2 1-7 0,-10 6-2 15,-1 2 0-15,-13-1-2 0,-3 1 1 0,-5-4 0 0,-9-2-5 16,-6-3-37-16,1-6-24 0,-5-12-63 0,0-5-41 0,2-10-245 0,5-10 248 0</inkml:trace>
  <inkml:trace contextRef="#ctx0" brushRef="#br0" timeOffset="-1635.81">16643 2587 752 0,'15'20'166'0,"0"1"145"0,0 1-173 0,1 1-8 0,-6 3-90 0,-2-1-24 0,-4 0-10 16,-2-4-2-16,3-4-1 0,-2-1 0 0,-3-7 3 0,0-7 2 0,-2-1 4 0,-4-5 2 0,-2-12 1 0,-5-3-1 0,-6-6 11 0,0-4 10 0,-4-7 12 15,5 0 2-15,7 4-9 0,8 1-9 0,10 12-5 0,10 6 3 0,8 4 5 0,8 6 3 0,7 3-8 16,-1 0-6-16,4 1-15 0,-5 2-5 0,-5 4-13 0,-6-3-30 15,-7 4-128-15,-6 0-145 0,-1 6 167 32</inkml:trace>
  <inkml:trace contextRef="#ctx0" brushRef="#br0" timeOffset="-1474.05">16712 2692 689 0,'0'0'120'0,"5"0"236"15,3-3-218-15,12-1-19 0,1-4-23 0,7 3-77 0,-1 3-13 0,1 1-55 0,-4 1-91 16,-4 1 84-16</inkml:trace>
  <inkml:trace contextRef="#ctx0" brushRef="#br0" timeOffset="-1335.24">16734 2866 977 0,'36'3'137'0,"1"3"59"0,-3-4-56 0,-2 1-45 0,-5 0-65 0,-7 4-48 16,6-4-227-16,2 0 171 15</inkml:trace>
  <inkml:trace contextRef="#ctx0" brushRef="#br0" timeOffset="-423.48">17651 2576 403 0,'4'-3'152'0,"-2"-1"166"0,0 1-32 0,-2 0-47 16,-5 3-33-16,2 5-51 0,3-2-21 0,4 11-43 0,1 8-16 0,3 5-22 0,0 1-15 0,0 7-18 31,-3-2-7-31,2 4-6 16,-8-4-26-16,1-3-67 0,0-4-45 16,-6-7-173-1,6-6-189-15,9-11 287 16</inkml:trace>
  <inkml:trace contextRef="#ctx0" brushRef="#br0" timeOffset="-149.83">17561 2505 1226 0,'8'1'116'0,"4"2"64"0,10 5 3 0,8-3-52 0,0 3-23 16,8 0-39-16,5 1-12 0,1 4-22 0,3 3-7 0,-9 3-5 0,-8-2-5 0,-16 5-8 0,-11-3-2 16,-18 6-3-16,-9 2-2 0,-9 5-12 0,-2 4-14 0,-3-3-31 15,0 0-22-15,9-8-34 16,2-4-47-1,6-12-190-15,10-1 209 16</inkml:trace>
  <inkml:trace contextRef="#ctx0" brushRef="#br0" timeOffset="266.65">17980 2554 726 0,'11'8'178'0,"-4"4"204"16,-1 12-237-16,-1 4 8 0,4 5-86 0,-1-1-34 16,2-1-14-16,-1-2-7 0,2-1-5 0,0-4-1 0,-4-4 1 0,-1-6 0 0,-6-12 1 15,0-2 0-15,-6 0-1 0,1-9-1 16,-3-7-2-16,0-3 2 15,-1-8 2-15,-4-4 2 0,3-10 3 16,3-7-1-16,-1-1 2 16,6 7-2-16,4 9 12 15,2 12 11-15,7 10 11 16,4 6 8-16,5 5-3 16,2 4-7-16,7-1-10 15,-1 1-8-15,10 1-12 16,1-3-4-16,7-1-6 0,-8-1-2 15,-7 2 4 1,-2-1-29-16,-12 3-113 0,-4 0-94 16,-5 4 106-16</inkml:trace>
  <inkml:trace contextRef="#ctx0" brushRef="#br0" timeOffset="450.64">18085 2609 1122 0,'0'3'172'0,"0"3"149"0,9-4-162 0,5 1-12 0,8-1-82 0,7 1-31 0,-2 3-23 0,6-3-3 0,-3 0-1 0,-4 4-32 0,-2-6-105 0,-7 1-85 0,-6-1 97 15</inkml:trace>
  <inkml:trace contextRef="#ctx0" brushRef="#br0" timeOffset="683.21">18053 2708 1078 0,'-6'8'146'0,"6"6"109"0,6 2-40 0,10 0-75 0,7 0-36 0,7 1-48 0,7-1-18 0,2-1-21 0,-3-4-25 0,-2 1-150 0,-3-5 113 16</inkml:trace>
  <inkml:trace contextRef="#ctx0" brushRef="#br0" timeOffset="45197.69">24079 2456 338 0,'5'-2'90'0,"-3"1"82"15,-2-7-51-15,-8 3-58 16,1-3-18-16,-4 3 1 15,0 5 3-15,4-4 23 16,2 2 18-16,5 2 28 16,-2 0 18-16,2 0 7 15,0 0-6-15,0 0-24 0,0 0-8 16,-1 0-16 0,-1 0-11-16,-1-1-9 15,-5-4-11-15,2 5-18 16,3 0-2-16,3 12-14 0,0 6-7 15,0 5-6 1,3 7-5-16,3 10-6 16,-4 4-1-16,-2 8 1 15,0 0 1-15,-2 2-1 16,-3-7 0-16,2-1-10 16,2-7-13-16,-4-9-49 0,2-5-33 15,1-12-88-15,1-5-108 16,2-11 176-16</inkml:trace>
  <inkml:trace contextRef="#ctx0" brushRef="#br0" timeOffset="45746.9">23988 2487 704 0,'0'-6'143'0,"-2"-3"118"0,1 4-20 0,-1-5-56 15,-1 1-35-15,3 3-34 0,0-4-10 0,2 1-26 0,1-1-10 0,9 1-13 0,3-4-7 0,7 8-1 0,1 1-6 0,3 2-11 16,-3 10-8-16,1 6-16 0,3 7 1 0,-5 2-3 0,3 3-2 0,-1-4 4 0,-7-3-7 0,5 0 2 0,-12-4 4 0,-1 0-3 0,1-4 6 0,-12-2-3 0,-6-1-3 0,-24-3-1 0,-7-2-4 0,-11-5-13 0,-2-6-8 0,1-3-3 0,8 0 2 0,12-1 12 0,10 1 7 0,13 1 2 0,8 9 1 0,2-3 1 0,8 6 0 0,1 4 7 0,1 7 3 0,-2 6 2 16,1 1 0-16,0 12-7 15,0 1-1-15,3 5-4 16,6 0-1-16,6-4-1 15,5 1-1-15,7-8 2 16,0-2-18-16,-2-8-71 0,-6-2-63 16,-4-1 74-1</inkml:trace>
  <inkml:trace contextRef="#ctx0" brushRef="#br0" timeOffset="46064.37">24376 2560 1074 0,'6'0'135'0,"1"-3"84"0,0 3 8 0,5 0-57 0,-1 5-30 0,-7 13-27 0,7 5-26 0,-7 13-41 0,-3 10-8 0,5 6-26 16,-7-4-5-16,1-2-7 15,5 0-2-15,-4-15-35 16,9 3-34 0,-4-11-95-16,-1-9-80 0,-2-7 133 0</inkml:trace>
  <inkml:trace contextRef="#ctx0" brushRef="#br0" timeOffset="46526.97">24409 2606 697 0,'0'-22'209'0,"-1"1"190"0,-1 2-172 0,2 3-19 0,2-3-87 0,2 2-25 16,7 5-4-16,5-1-3 15,16 2 0-15,-4 3 3 16,10 8-11-16,-7 3-8 16,-7 2-8-16,-2 6-9 15,-11 2-25-15,0 10-7 16,-9 4-19-16,-1 1-5 16,-5 9 0-16,-6-9 0 0,-2-3 3 15,-1-1 0 1,-1-11-1-16,-4-1 0 15,3-7 1-15,-3-4 0 16,-4-5-1-16,8-4 0 16,-3-6-2-16,4-1-1 15,5 3 2-15,2 1-5 16,9 6-4-16,2 2-1 16,4 6-1-16,5 3 6 15,4 10 8-15,5 1 1 0,7 9 0 16,-6 5 0-16,-2 7-5 15,-6 5 1-15,-3-2-1 16,-1-3 0-16,1-7-21 16,-4-4-26-16,2-7-74 0,-4-2-46 15,-1-7-209-15,0 3 215 16</inkml:trace>
  <inkml:trace contextRef="#ctx0" brushRef="#br0" timeOffset="47942.56">23770 2850 319 0,'5'-8'65'0,"-5"-1"48"16,0-1-2-16,0 1-16 0,-6-2 0 0,4 6 26 0,2-1 1 0,0 3-4 0,0 3 6 16,2 0 1-16,1-2 4 15,3 2-2-15,-4 0-13 16,-2 0-30-16,-2 0-17 16,0 3-35-16,-2 5-9 0,1 2-17 31,1 5-4-31,-1 1-1 15,3 1-1-15,1-1 0 0,1-3 1 16,6-4 2-16,-3-2 9 16,-1-7 22-16,3 1 12 15,-3-10 24-15,3-2 1 16,-4-7-11-16,0-4-10 16,-5 3-21-16,-2-4-8 15,-7 1-14-15,-5 6-4 0,3 3-7 16,2 7-4-16,2 11-4 15,-1 2-1-15,6 12-1 0,-3 0 2 16,7 3 5 0,5 2 2-16,8-3 4 0,-2-4 1 15,1-4 1 1,2-7 8-16,1-6 16 0,-1-3 12 16,-1-8 7-16,-2-2-4 15,-8-4-9 1,-3 1-11-16,-2-6-5 15,-7 1-4-15,-1 4-7 16,2 3-4-16,-6 7-8 16,-3 7-5-16,3 12-4 15,1 8-1-15,5 7 4 0,5-2 4 16,6 2 4-16,3-3 2 16,7-9 4-16,0-2 1 15,2-10 5-15,3-3 1 16,-6-5 3-16,-2-3 2 15,-2-6 1-15,-8-2 0 16,0-4-2-16,-10 1-2 0,2-3-1 16,-4 5-3-16,-9-2-6 15,5 11-4-15,-4 8-10 16,3 3-2-16,2 16-1 0,4 1 3 16,10 4 6-16,4 1 1 31,8-9 6-31,3 0 1 15,7-7 4-15,-9-4 2 0,1-5 6 16,-8-6 2-16,-1-8 8 16,4-4 3-16,-6-4 1 15,1-5-3-15,-1-3-3 0,-6 4-3 0,-2 2-6 32,-2 5-3-32,-6 5-9 15,1 7-8-15,-1 15-7 16,-8 8-3-16,8 16 3 15,4 1 3-15,10 1 7 16,8 3 3-16,10-10 4 0,-1-7 2 0,2-7 3 16,-3-5 3-16,0-10 6 15,-2-6 2-15,-8-6 4 16,0-3 0-16,-6-4-6 16,-4 1-3-16,-7-4-6 31,3 2-2-31,-8 8-3 15,-1 3-6-15,-4 11-5 0,-1 9-3 16,5 8-1-16,-1 5 1 0,15 2 3 16,8-5 1-16,7-5 5 15,3-1 1-15,0-4 3 16,-2-1-3-16,-5-5-50 16,1-3-58-16,-9-9-199 15,8 4 175-15</inkml:trace>
  <inkml:trace contextRef="#ctx0" brushRef="#br0" timeOffset="48521.39">23788 2841 406 0,'-7'-2'148'0,"4"-1"148"0,-3-3-17 0,4 2-57 0,1-3-35 0,-1 3-43 0,2 4-18 0,3 2-36 0,-4 0-2 0,2-1-11 16,1 2-6-16,2 0-3 15,-4-3-4-15,4 5-6 31,-4 1 2-31,-5 2-8 0,6 10-10 16,-2-4-13-16,1 10-10 16,0 6-10-16,-3 4 0 15,11 17-1 1,-7 1 1-16,9 1-2 0,-9 9-3 16,-1-2-2-1,10 9-5-15,-10 4-1 0,3-1-1 16,-3 1 3-16,-2-7 2 15,1-14 1-15,1-5 1 0,-3-15-12 16,6-5-12-16,0-15-60 16,-3-10-51-1,3 3-143-15,-5-15-234 0,10-6 298 16</inkml:trace>
  <inkml:trace contextRef="#ctx0" brushRef="#br0" timeOffset="48862.8">23631 3531 1017 0,'-1'0'133'0,"1"0"89"0,-3 2-27 0,3 11-82 0,0 4-17 0,0 10-17 16,9 4-6-16,7 2 5 15,6 2-7-15,3 0 8 16,-7-4 6-16,8-5 4 0,-2-11 7 0,3-7 3 16,1-8 1-1,-10-3-11-15,-6-6-7 16,-7-6-30-16,-5-8-15 16,0-7-31-16,-3-5-25 0,1-3-60 15,4 4-44 1,9 4-83-16,3 3-37 15,8 6-188-15,7 4 244 16</inkml:trace>
  <inkml:trace contextRef="#ctx0" brushRef="#br0" timeOffset="49828.87">23619 4238 1267 0,'0'0'173'0,"-2"-2"160"0,4 2-88 0,-2 3-41 0,0 9-64 0,0 13-85 0,-2 5-12 0,1 15-28 15,-1 6-7-15,0 4-5 16,-5 2 0-16,2 0-3 15,0-2-10-15,-1-8-35 0,3-6-26 16,-1-9-71-16,0-9-34 16,1-8-64-16,3-12-55 15,-2 0-49-15,2-13 6 0,2-7 75 16,-2-8 101 0,0-13 218-16,-5-3 83 0,-3-14 109 15,-5-4 16-15,2 6-15 16,0-6-20-16,5 15-19 15,0 8-11 1,1 0-45-16,6 12-11 16,10 2-34-16,7 2-11 15,17 4-18-15,-1-3-9 0,12 5-15 16,0 1-5-16,-5 10-12 16,1 1-4-16,-16 7-11 15,-3 6-6-15,-12 6-7 16,-11 4-1-16,-1-2-1 15,-12 3-1-15,-11 0-7 16,9-3-2-16,-11 0-10 16,3-3-4-16,-4-5 2 15,2-5 0-15,3-4 1 16,6-2-7-16,5-5-11 0,5 0-17 16,2-6-68-16,4 3-59 15,5 2-194 1,0-2 199-16</inkml:trace>
  <inkml:trace contextRef="#ctx0" brushRef="#br0" timeOffset="50231.63">23857 4519 1252 0,'-5'-7'164'0,"0"4"96"0,-2 2 13 0,-1 10-73 0,-5-3-46 0,2 16-56 16,5 7-32-16,-4 4-54 15,9 3-8-15,-2-1-5 0,-1-2-3 16,9-6-3-16,1-8 1 15,10-8 3 1,5-3 4-16,4-10 20 16,0-7 18-16,-1-6 37 15,0-5 14-15,-7-1 13 16,-5-2-3-16,-10-2-22 16,-2-2-12-16,-14-5-29 0,-11 2-16 15,-2 3-23 1,-2 2-16-16,7 5-33 15,5 4-23-15,9 5-66 0,10 5-43 16,7-4-73-16,7 9-115 0,19 12 216 16</inkml:trace>
  <inkml:trace contextRef="#ctx0" brushRef="#br0" timeOffset="50612.05">24472 4396 1276 0,'0'-4'261'0,"-1"3"135"0,-7-4-60 0,-3-1-33 0,-7 4-124 0,-2 1-29 0,-1-2-70 15,-4 3-18-15,0 3-37 16,-7-2-15-16,2 13-10 0,0 4-7 16,4 15-6-16,5 6-2 15,12 12 2 1,7-1 2-16,13 2-2 0,6-6 1 16,16-2-2-16,7-3 1 0,6-11-16 15,-2-1-21-15,8-14-44 31,-5-2-36-31,-1-13-79 16,0-2 97-16,-8-15 37 16</inkml:trace>
  <inkml:trace contextRef="#ctx0" brushRef="#br0" timeOffset="91193.45">9857 9521 570 0,'-22'-3'98'0,"0"1"78"0,-6 1-24 0,3 1-35 0,1 3-10 0,3 0 4 16,6 0 1-16,0-3 1 0,4 2 2 0,2-1-11 0,9 1-4 0,14-1-10 0,5-2-2 0,27-2-5 15,6 0 1-15,30-9-18 16,14 5-12-16,7-4-20 15,1-2-12-15,-5 0-11 16,-1-2-2-16,-16-1 0 16,-5 2 5-16,-26-2 4 0,-20 5 6 0,-31 11 2 15,-12 1 2-15,-40 17-9 16,-19 5-4-16,-21 6-3 31,-18 4-13-31,-20 8 1 0,1 5-2 16,-3-5-6-16,8 1 4 15,33 1-2 1,12-1-1-16,29-5 0 0,12-9-3 16,36-3-5-16,8-1-2 0,31-8 5 15,13-2 6-15,15-9 14 16,11-7 3 0,18-4 4-16,14-7-1 15,-1-4-5-15,-5-1 0 0,-26 3 2 16,-22 2 3-1,-31 7 14-15,-21 3 8 0,-15 6-3 16,-15 6-1-16,-35 5-15 16,-5 5-9-16,-39 0-1 15,-8 2-1-15,7-7-3 16,15 0-3-16,19-3-1 16,19-3-2-16,20-3-5 15,18-4-3-15,20-1-7 0,13-6-1 16,26 1 5-1,9-3 6-15,29-1 10 16,10-7 3 0,18-1 2-16,7 1 1 0,-16 0 0 15,-12 5-1-15,-38 3 4 16,-18 7 5-16,-31 5 8 16,-17 6 0-16,-35 10-2 15,-27 4-5-15,-30 3-11 16,-17 1-4-16,0-4-6 0,18-2-3 15,23-6-2-15,21-2 0 16,24-8-4-16,20-4-5 16,34-5-2-16,22-7 2 0,26-2 9 15,12-4 10-15,17-8 9 16,9-1 3-16,10-2 0 16,-3 0 0-16,-25 10-1 15,-18 4 0-15,-47 12 7 16,-12 4 1-16,-40 17-1 15,-20 1-1 1,-32 15-11-16,-11 5-4 0,8 3-3 16,13-3-2-16,36-11-5 15,14-6-4-15,35-14-6 16,19-10 1-16,26-13 3 16,22-14-29-16,33-16-137 15,8-23-154-15,26-35 170 16</inkml:trace>
  <inkml:trace contextRef="#ctx0" brushRef="#br0" timeOffset="92212.04">11702 9589 970 0,'-43'12'133'0,"2"1"91"0,-2-7-81 0,6 1-24 0,8-3-37 15,7-1-5-15,22-3-19 0,5 0-7 0,25 0-5 0,11 5-2 0,22 0 5 0,11 4 7 0,30 4-8 16,14-2-7-16,17-5-13 16,0 1-10-16,-9-6-17 0,-12-1 35 15,-24 2 10-15,-10 1 6 16,-28 3 20-1,-22-1-22-15,-34 8 0 16,-29-1-3-16,-35 6-11 16,-11 1-13-16,-24-4-11 0,-12-1-5 15,-14 1-5-15,-4-3-2 16,10 6-7-16,16-3-1 16,34 1 0-16,21 3-2 15,32-5-9-15,17-4-5 16,28-6 6-16,21-4 5 0,25 0 18 15,19-1 9 1,23-5 4 0,4 2-1-16,-7-3 2 0,-13 5-2 15,-33 2-1-15,-13 2 2 16,-28 5 8-16,-13 3 5 0,-32 3 2 16,-18 4-3-16,-39 7-19 15,-22 1-10-15,-28 2-7 16,-10-2-1-16,18-11 1 15,10-3 0-15,36-11-3 16,18-9-2-16,32-4-5 16,15-3-2-16,35-3 3 15,18-1 1-15,28-2 7 16,9 4 7-16,9-2 6 0,10 4 3 0,-6 2 4 16,-9 1 0-16,-26 7 0 15,-20 4-1-15,-25 7 8 16,-13 3 2-16,-38 3-6 15,-14-2-7 1,-24-5-12 0,-11-3-7-16,24-15-4 15,13-8-2-15,34-5-12 0,14-4-3 16,29 4 11-16,19 3 7 16,22 0 14-16,9 2 6 15,4 3-2-15,-6 5-2 16,-21 3 13-16,-12 8-30 15,-37 8 369-15,-6 11-261 16</inkml:trace>
  <inkml:trace contextRef="#ctx1" brushRef="#br0" timeOffset="-53335.17">23176 9772 0,'0'0'0,"0"0"0,-367 103 16,367-103-16,91-118 15,-83 90-15,0 8 16,0 9 0,-8 3-1,0 4-15,0 0 0,0 0 16,0 4-1,0 0-15,0 0 16,0 0 0,0 4-1,4 0-15,0 0 16,0 0 0,3 0-16,-7-1 15,0 1-15,0 0 16,0 0-1,0 0-15,0 0 16,0 0 0,0 0-16,0 0 15,0 0-15,0-4 16,0 0 0,0 0-16,0 0 15,0 0-15,0 0 16,0 0-1,0 0-15,0 0 16,0 0 0</inkml:trace>
  <inkml:trace contextRef="#ctx0" brushRef="#br0" timeOffset="96191.9">17616 3033 696 0,'-5'0'111'0,"-1"0"102"0,-5 2-14 0,-3-2-31 0,-10-4-11 0,15 4-18 0,4-7 4 0,3 3-17 0,10 4-9 0,-5-4-13 16,2 1-18 0,9-2-9-16,-3-8-10 15,18 10-16-15,7-5 1 16,14 3-11-16,10-1-2 0,11-6-11 16,7-1-4-1,13-6-9-15,7 5-3 16,-19-7 0-1,-8 5 2-15,-32 5 4 0,-20 2 4 0,-20 7-2 0,-20 2-2 16,-25 13-9-16,-14 1-7 16,-14 10-6-1,-3 4-9 1,-3 2-13-16,5-1-9 0,4-3-5 16,0 0 4-16,4-3 6 15,-4-7 6-15,3-3 1 16,6-2 2-16,20-8 7 15,5-3 3-15,25 0 5 16,10 0-3-16,23-2 0 16,10 1 5-16,31-2 10 15,7-5 11-15,16 3 10 0,-4-4 0 16,6 1-5-16,-7 1-4 16,2-1-6-16,-1 7-2 0,-18 1 2 15,-13 0 2 1,-21 0 6-16,-28 0 1 0,-2 0-2 15,-26-2-3 1,-25 2-10-16,-8 0-4 0,-14 3-21 16,-1 1-9-1,-5 5-9-15,-2 1 1 16,-6 2 17 0,4-1 9-16,8-3 9 15,13 2 0-15,32-1-7 0,21-4-2 16,27 3 3-16,23-2 3 15,32-1 10-15,10-5 9 16,19-11 10-16,5-4 2 0,9-2 4 0,10 4 0 16,-10 6-7-1,-14-3-1-15,-43 7-2 16,-20 3 2-16,-36 2 2 0,-10 4 0 16,-39 3-6-16,-21 2-4 15,-32 4-24-15,-13 0-18 16,4 3-25-1,2-3-12-15,14 3 0 0,14 1 14 16,17-5 21 0,23-2 9-16,36-7 4 15,18-3 2-15,36-5 7 16,14-1 6-16,17-3 11 16,6 0-1-16,3 1 9 15,6 3-46-15,-11 1-130 16,-3 2 112-16</inkml:trace>
  <inkml:trace contextRef="#ctx0" brushRef="#br0" timeOffset="97258.08">24215 3112 798 0,'-36'13'103'16,"7"-2"84"-16,3 0-16 0,7-7-12 0,6 4-22 0,8-5-22 0,1-3-9 0,-4 4-20 0,0-3-5 15,0 4-23-15,-2-5-13 16,10 0-27-16,-3 3 8 16,21-5 20-16,15 1 4 0,24-12 10 31,17 2-17-31,14-1-18 16,5-3 6-16,-8 6 3 15,-4-4 4-15,-9 7-4 0,-12 0-7 16,-22 6-7-16,-16 1 2 15,-31 9 1-15,-20 1-3 16,-21 3-6-16,-15 2-6 16,-12 4-8-16,0-1 0 15,-13 0-19-15,-2-2-6 0,4 2-10 16,9-1-1-16,21-3 17 16,17 0 7-16,20-6 6 15,15 1 0 1,15-9 4-16,10-1 3 0,21 0 5 15,10-8 3-15,24 0-1 16,3-3-1-16,9 0-1 16,-4 2 0-16,-18 4 3 0,-5 4 0 31,-25 1 4-31,-10 1 1 0,-24 2 2 16,-9 5-1-16,-23 0-5 15,-9 5-3-15,-14 7-7 16,-3-3-3-16,4 4-1 15,2-1-4-15,16-1-18 16,10-6-15-16,26-4-80 16,13-5-27-16,28-4-346 0,22-13 299 15</inkml:trace>
  <inkml:trace contextRef="#ctx0" brushRef="#br0" timeOffset="105214.33">18935 2916 297 0,'-3'0'128'0,"0"0"98"0,1 0-30 0,-3-1-18 0,5 1-28 0,7 1-6 16,-7-1-14-16,0 0-10 0,1 2-17 0,1-2-8 0,-2 0-19 0,0 1-11 0,-7-1-11 0,0 2-2 15,8 4 1-15,-2-1 0 16,1 5 4-16,4-4-6 16,-1 7-13-16,1-1-4 15,-4 7-19-15,4 9-4 16,-4 9-11-16,5 12-4 0,0 6 0 15,-7 6 0-15,-1 10 2 16,-2 7 1-16,-3 5 6 16,-1-1 1-1,1-9 2-15,3 2-1 0,-4-23-4 16,1-1 0-16,-3-23-18 16,-3-12-22-16,6-10-68 15,0-6-45-15,2-12-134 16,-2-12-235-16,1-17 310 15</inkml:trace>
  <inkml:trace contextRef="#ctx0" brushRef="#br0" timeOffset="105855.08">18881 2973 478 0,'-1'10'139'0,"2"-1"170"0,-4-1-87 0,3 3-38 0,0 3-47 0,-13-3-68 16,-1-1-20-16,-6 2-25 0,-5 2-8 0,7 4-12 0,6 1 0 0,-1-2-1 0,2-4-1 15,8-5 12-15,1-7 12 16,2-1 16-16,-1-8 6 0,8-4-5 15,4-7-8-15,8-14-11 16,0 1-2-16,2-4-1 16,-5 0 3-1,1 15-4-15,-8-1-2 0,1 9-3 16,-4 2-3-16,-7 2 11 16,1 7 1-16,3-2 3 15,2 4 3 1,-2 0-5-16,5 1 9 15,-5-1 2-15,1 0-1 16,4-1-6-16,-4 1-11 0,-3 0-9 16,1 0-2-16,6 0-3 15,-7 6 1-15,12 2-3 16,-1 4-1-16,9 1-1 0,1 3-1 16,3 6 0-1,0 1 0-15,-2 3 1 16,0-1 0-16,-9-5 1 15,2 3-8-15,-2-6-70 0,1 3-53 16,4-5 66 0</inkml:trace>
  <inkml:trace contextRef="#ctx0" brushRef="#br0" timeOffset="112485.2">18824 2390 487 0,'-3'1'122'0,"-5"4"117"0,4 3-18 16,4 1-51-16,0-2-24 0,3-1-17 0,0-5-4 0,3 3-3 0,-1-1-7 0,-2 5-31 0,5 4-20 0,-10 7-30 15,-5 5-11-15,2 9-11 0,-8-1-4 16,4 7-7-16,6 0-1 16,1-1-2-16,2-5-27 15,5-7-60-15,0-8-44 16,-1-10-128-16,-2-8-124 15,-1-11 220-15</inkml:trace>
  <inkml:trace contextRef="#ctx0" brushRef="#br0" timeOffset="112785.05">18716 2402 662 0,'11'-11'134'0,"1"8"121"0,2 1-8 0,7 6-48 0,-5 7-40 0,6-3-63 15,-2 3-13-15,10 1-25 0,-1 2-9 0,9 1-7 0,-1 2-11 0,-10-1-15 0,10 6-2 0,-19-3-8 16,-7 3 1-16,-4 1 1 0,-15-2 1 0,-3 3 0 0,-2-1-1 0,-15 1-11 15,-8-5-4-15,-12 0-18 16,-9-3-12 0,5-4-20-16,3-1-23 0,10-11-51 15,12 0-48 1,11-8-159-16,7 0 187 0</inkml:trace>
  <inkml:trace contextRef="#ctx0" brushRef="#br0" timeOffset="113184.99">19190 2546 747 0,'13'0'127'0,"-5"0"95"0,1 8-8 0,-7 7-43 0,-2 4-44 0,0 13-54 16,0-1-18-16,2 4-35 16,-2-3-10-16,4-4-6 0,6-6-1 0,-7-5 1 0,6-4 2 0,-9-10 6 15,-4-3 2-15,-4-1-1 16,-5-10 0-16,-1-5-3 16,1-5 0-16,-1-4 0 15,2-3 0-15,0-10-2 0,0 0 2 16,10 2 4-16,-6-1 9 15,13 19 6-15,3 3-2 16,1 7-1-16,7 8-2 0,3 7-12 16,-3-2-1-16,11 4-6 31,-4-4-5-31,4-5 3 0,3 1-1 0,3-1-2 16,-1-3 8-16,-5-2-71 15,-5-4-57-15,-2 3 68 16</inkml:trace>
  <inkml:trace contextRef="#ctx0" brushRef="#br0" timeOffset="113419.87">19239 2615 1067 0,'15'0'150'0,"-3"-1"64"0,6-1 29 0,-1 2-124 0,0 0-45 0,5 0-42 0,0 0-18 0,-1 0-41 15,6-2-41-15,3 4-162 16,-2 1-208-16,-11 8 240 16</inkml:trace>
  <inkml:trace contextRef="#ctx0" brushRef="#br0" timeOffset="113567.51">19272 2826 1175 0,'16'0'133'0,"13"0"57"0,4-1 24 0,5-1-108 0,-1-1-40 0,1 2-46 0,2-1-28 0,-2-3-166 15,0-6 123-15</inkml:trace>
  <inkml:trace contextRef="#ctx0" brushRef="#br0" timeOffset="113982.89">20224 2498 936 0,'0'0'101'0,"0"7"46"0,1 13 64 0,-1 5-16 0,0 7-55 0,2-2-89 0,-2 2-21 0,8-3-16 0,-2 1-5 0,4 0-7 15,-4-8-1-15,0-3-44 16,-6-6-51-16,0-13-252 15,0 2 206-15</inkml:trace>
  <inkml:trace contextRef="#ctx0" brushRef="#br0" timeOffset="114217.68">20105 2464 803 0,'2'-8'179'0,"1"-2"147"0,10 10-121 0,-1 0-14 0,14 11-68 0,4 5-22 16,12 3-30-16,4 5-14 16,-5-5-27-16,2 6-7 15,-18-1-16-15,-6 1-1 16,-8 2-2-16,-10-2-1 0,-1 0 8 16,-12 0-11-16,-2-1-22 15,-10-4-21-15,-5-5-55 16,1-4-17-1,-8-10-97-15,1-5-100 0,2-11 182 16</inkml:trace>
  <inkml:trace contextRef="#ctx0" brushRef="#br0" timeOffset="114612.27">20519 2505 905 0,'16'23'117'0,"-2"-1"57"15,-2 5-3-15,-1 3-72 0,-3 2-44 0,-3-7-38 0,0-1-6 0,1-4-6 0,-4-4-2 16,-1-5 3-16,-1-6 2 16,0-5 3-16,-5 0 2 15,-2-11 0-15,0-5-1 16,-1-8 14-16,-3-6 14 15,-1-8 24-15,-1-1-2 16,1-7-5 0,5 4-11-16,1 9-4 0,4 4 9 15,10 13 2-15,0 10-6 16,5 0-9 0,9 11-6-16,6 2-12 0,7 0 0 15,7 5-13-15,6-7-2 16,-1-5-4-16,-4 0-1 15,-4 0-41-15,-6-1-47 0,-15 2-141 16,-18-1-243-16,-8 6 273 16</inkml:trace>
  <inkml:trace contextRef="#ctx0" brushRef="#br0" timeOffset="114793.63">20587 2536 1077 0,'3'2'137'0,"3"1"36"0,8-1-29 0,4-2 13 0,5 0-103 0,3-2-27 0,-1 2-39 31,0 0-44-31,-1 0-230 16,-7 3 183-16</inkml:trace>
  <inkml:trace contextRef="#ctx0" brushRef="#br0" timeOffset="114955.06">20601 2779 855 0,'22'6'132'0,"3"-2"109"0,4-1-56 0,5-3-45 0,3 3-62 15,0-5-62-15,-2 1-20 0,5-4-306 16,5-3 223-16</inkml:trace>
  <inkml:trace contextRef="#ctx0" brushRef="#br0" timeOffset="115502.44">21498 2560 943 0,'8'-3'109'0,"-6"3"91"0,-2 0-35 0,0 14 1 0,-2 11-56 0,2 15-67 16,0 9-9-16,2 1-13 0,-1-3-11 0,3-4 4 0,4-5-30 16,-7-11-81-16,2-7-79 15,-3-7 77-15</inkml:trace>
  <inkml:trace contextRef="#ctx0" brushRef="#br0" timeOffset="115766.95">21418 2519 870 0,'22'3'174'0,"5"0"90"15,8 7-48-15,2 2-13 0,8 7-90 0,-7 2-25 0,-2 4-35 0,-6 3-16 0,-5 2-16 0,-6 0-7 16,-11 3 0-16,-8-3 2 15,-8 5-12 1,-5-2-8-16,-18-1-43 0,-7-4-42 0,-17-4-97 31,-5-5-108-31,8 1 161 16</inkml:trace>
  <inkml:trace contextRef="#ctx0" brushRef="#br0" timeOffset="116149.94">21866 2519 1204 0,'6'38'83'0,"2"6"15"0,-1 2 4 0,0-1-49 0,3 0-21 0,-4-8-14 0,4-3-5 0,-7-9-3 15,2-6-1-15,-9-7 1 16,1-5 0-16,-3-9 0 15,-4-1-1 1,-2-13-3-16,-1-6-1 16,2-11 0-16,2-8-4 15,2-10 38-15,-4-2 16 16,3-7 14-16,4 3 6 16,5 19-21-16,1 0-3 15,7 20-6-15,4 5-3 0,3 0-20 16,15 13-13-16,4 0-11 15,9 3-1-15,-3 7 3 16,-1-1 1-16,-2 2 6 16,-9 0-32-1,-3-3-112-15,-6-3-107 0,-10 3 117 16</inkml:trace>
  <inkml:trace contextRef="#ctx0" brushRef="#br0" timeOffset="116316.58">21866 2666 1219 0,'11'4'36'0,"3"-4"68"0,5-6-43 0,3-7 11 15,4-2 3-15,-1-1-53 0,0-3-43 0,-6 6-127 16,0 7-237-16,-8 6 209 15</inkml:trace>
  <inkml:trace contextRef="#ctx0" brushRef="#br0" timeOffset="116466.37">21920 2902 1130 0,'20'16'100'0,"1"-5"25"0,6-11 1 0,2-8-52 0,1-5-39 0,7-10-108 0,1 1-170 0,3-5 148 16</inkml:trace>
  <inkml:trace contextRef="#ctx0" brushRef="#br0" timeOffset="116809.18">22729 2401 1074 0,'3'1'131'0,"-3"12"96"0,-1 6-61 0,-4 8-57 0,-5 4-48 0,4 5-44 0,-2-1-10 0,5 3-7 0,1-2-2 0,2-4-82 0,2-12-69 0,1-9 82 15</inkml:trace>
  <inkml:trace contextRef="#ctx0" brushRef="#br0" timeOffset="117066.76">22585 2353 984 0,'15'-1'163'0,"0"-1"91"0,12 2-53 0,6 5 23 0,4 9-75 0,0 7-23 15,-3 4-44 1,5 2-19-16,-1 1-39 0,-3 0-14 0,-9 4-6 16,-10-5-5-16,-11 1-11 31,-13 2-13-31,-19 0-31 16,-9-3-10-16,-10-2-35 0,-1-1-9 15,1-8-47 1,8-5-76-16,7-8 140 15</inkml:trace>
  <inkml:trace contextRef="#ctx0" brushRef="#br0" timeOffset="117466.39">23074 2521 820 0,'10'23'159'0,"-4"2"238"0,1 5-281 16,-4 2 4-16,-3-4-51 0,1-2-30 0,-1-11-19 0,0 1-6 16,0-5-2-1,0-1-3 1,0-9 0-16,0 1 0 0,2-4-2 16,-4-6 0-16,1-1-1 15,-1-9 4-15,-1 0 12 16,-2-9 12-16,2-11 19 15,-5-5 2-15,7-6-10 16,-4-6-14-16,3 8-21 16,2 1-1-16,0 23-1 15,3 7 6-15,9 16 5 16,-8-2 0-16,9 2 2 0,4 3-4 16,1-1-6-1,13 6-3-15,10-5-6 0,0 3 0 16,2-4-2-16,-5-1-14 15,-10-1-68-15,-6 0-60 0,-14 4 70 16</inkml:trace>
  <inkml:trace contextRef="#ctx0" brushRef="#br0" timeOffset="117686.77">23074 2486 1007 0,'-1'6'124'0,"1"-4"197"0,6 4-128 0,5-1 31 0,-1-4-45 0,4 2-103 0,-3-3-23 0,3 0-31 16,3-1-13-16,4-2-48 16,6-2-45-16,3 3-167 15,1 1-171-15,-2 9 229 16</inkml:trace>
  <inkml:trace contextRef="#ctx0" brushRef="#br0" timeOffset="117870.51">23087 2659 983 0,'-13'3'93'0,"6"4"130"0,5-4-97 0,10 0 25 0,6 2-30 0,10 3-59 0,4 1-9 0,12-1-27 0,5 3-9 16,7-3-61-16,2 1-52 16,-5-5 56-16</inkml:trace>
  <inkml:trace contextRef="#ctx0" brushRef="#br0" timeOffset="139406.75">11498 16091 717 0,'0'0'175'0,"2"3"216"0,-1 0-153 16,-4 2-58-16,3 4-24 0,-1 4-22 0,-6 7-2 16,18 10-15-16,-9-3-8 0,-2 6-27 0,0-3-20 0,-6 0-28 0,-4 8-12 0,-6 9-14 15,-4 4-3-15,-5 14-4 16,-2 4-1-16,-6 11-2 15,-4-1-2-15,-2 2-1 16,1-6-4-16,3-12 1 16,-3-7 2-16,10-19 4 0,0-3 3 15,7-19 1 1,9 1-2-16,12-5-4 0,11-1 1 16,14-7 10-16,10 5 4 15,13-7 11-15,16 4 1 16,16 1-4-1,2-4-1-15,3 1-7 0,-11 2-2 16,-15 1-4 0,-9 0-1-16,-15 4-20 0,-8-1-35 15,-10-4-118-15,-4 1-91 16,1-17 131 0</inkml:trace>
  <inkml:trace contextRef="#ctx0" brushRef="#br0" timeOffset="139672.96">11749 16577 1396 0,'-14'34'241'0,"-2"4"262"0,5 5-297 0,-3 6-32 0,0-4-83 16,1 1-32-16,8 9-42 0,0 0-9 16,7 26-9-16,1 7-1 0,-3 11 3 0,3 1 4 0,-3-1-23 15,0-1-33-15,2-2-88 0,1-6-50 0,5-22-112 0,1-18-213 0,12-37 316 0</inkml:trace>
  <inkml:trace contextRef="#ctx0" brushRef="#br0" timeOffset="140335.9">13104 16755 797 0,'0'9'192'0,"-1"1"268"0,1-7-196 0,-4 0-29 16,-2-1-31-16,0 1-54 0,-4-3-26 0,-10-3-38 0,-2 6-17 0,-13-2-27 0,-6 4-12 0,-11 8-29 0,-3-4 0 0,1 10-7 0,13 0-3 0,11 8-6 15,13-2-2-15,25 0-4 16,15 0 0 0,21-1 4-1,10-3 9-15,8 2 11 16,-2-2 5-16,-8 1 9 0,-10 6 1 15,-9 7 7-15,-12 7 4 16,-15 6 3-16,-7 7-1 0,-22-1-4 16,-3 4-4-1,-20-1-9 1,-3-5-5-16,-19-6-20 0,-3-10-20 16,-3-16-40-16,8-9-29 0,15-20-31 15,15-7-23 1,30-23-83-16,10-10-130 0,31-22 209 15</inkml:trace>
  <inkml:trace contextRef="#ctx0" brushRef="#br0" timeOffset="140606.39">13461 16226 1228 0,'17'-17'188'0,"-8"8"176"0,-2 9-79 0,-12 22-72 0,-8 8-47 0,-1 20-72 0,-3 13-20 0,6 19-38 0,1 8-13 0,9 17-15 0,4-1-4 0,5 6-4 15,3-3 1-15,-5 3-51 0,2-10-45 0,-6-9-112 0,-2-8-81 16,-8-32 153-16</inkml:trace>
  <inkml:trace contextRef="#ctx0" brushRef="#br0" timeOffset="140853.45">13068 16983 1034 0,'-2'-11'235'0,"9"10"262"0,2-1-245 0,10-1-17 0,14-3-71 0,10-5-36 16,10 3-56-16,10-3-25 0,7-3-31 0,4-5-6 0,0-3-35 0,-6 0-37 0,-5-1-135 15,-6 5-124-15,8-3 170 0</inkml:trace>
  <inkml:trace contextRef="#ctx0" brushRef="#br0" timeOffset="142363.4">14002 16991 1824 0,'-30'-8'171'0,"-8"-3"105"0,-8-8-96 0,2-6-78 15,-3 3-43-15,10 8-36 0,4 3-11 16,13 24-21 0,-2 9-9-16,14 22-11 0,5 14-2 15,7 11-14-15,7 6-10 16,7-14-9-16,2-9 1 15,7-25 23-15,3-14 19 16,-3-18 28-16,6-16 15 16,-5-20 23-16,1-12 15 15,-4-18 21-15,-1-5 0 16,-2 8 3-16,-8 4-15 16,-6 16-24-16,0 15-11 0,-7 14-28 15,1 18-7-15,3 24-11 16,-2 10-9-16,3 31-30 15,4 6-11-15,7 17-29 16,11-3-16-16,2-16 19 16,8-12 13-16,2-30 36 15,-4-14 24-15,-8-21 17 16,1-10 6-16,-7-27 10 0,-8-8 11 0,6-10 19 31,-7-13 9-31,-3-7 15 16,1-1-3-16,-10-22-15 15,-1-2-11-15,-5-13-16 0,-2 6-5 16,-1 15 3-16,-2 16-1 0,5 28-2 16,5 17 1-1,4 29-1-15,-3 10-2 16,1 20-2-16,4 7-5 0,-3 20-13 16,7 16-3-16,4 24-7 15,-8 17 0 1,7 23-29-16,1 11-32 0,5 13-71 15,0 2-31-15,6-15-7 16,0-19 34 0,4-36 76-1,1-20 30-15,-2-33 60 0,5-13 5 0,-1-33 22 32,3-13 17-32,2-30 16 15,4-9 12-15,-1-21 21 0,-9-6 2 16,3-1-5-1,-22-5-5-15,-12 4-25 16,2 5-12 0,-16 17-18-16,6 21-12 0,0 30-14 15,-2 12-9-15,7 29-16 16,-3 11-6-16,6 23-3 16,1 9 0-16,9 8 2 0,2 9 0 15,9 5-10 1,3 1-5-16,-7 1-33 15,8-4-3-15,-7-14-6 0,1-5-4 16,4-21 31-16,-2-4 5 0,-1-15 22 16,-4-4 11-16,-7-10 16 15,3-4 7-15,0-7 11 0,-4-6 2 16,1-9 2 0,-4-1-4-1,2-9-10 1,-4 2-5-16,-2 3-10 0,6-1-1 15,-6 9 4-15,2-2 3 16,-3 8 6-16,0 3 0 16,0 0-1-16,0 3-4 15,0 2-9-15,0 3-1 0,0-3-6 16,0 2 0-16,0 1-3 16,0 0 0-1,0 0 0-15,0 0-1 16,2 0 2-16,-1 0 1 0,1 0 1 15,1 0 0-15,-3 1 0 16,0 2 2-16,0-1-1 16,0-1 1-16,0-1-1 0,0 0-1 0,0 0 2 31,0 0 1-31,0-1 1 0,0-1 2 16,-6-7 0-16,4 1 1 15,-2 3-3-15,0-4-1 16,1-1-3-16,2 2 0 15,1-1-3-15,-2-2 1 16,2 1 0-16,2 3-1 0,1-6 2 16,-2 5 0-16,6-3 0 15,-6 2 0-15,2-2 2 16,2-2 1-16,-5 3 2 16,0 3 0-16,-3 2 1 15,0 2-1-15,3 3 5 16,-2 0 1-16,2 0-1 15,-4 0 1-15,5 6-8 16,4 2-2-16,6 8-2 16,2 3-2-16,4 0 0 15,3 4 1 1,6 1 1-16,-1 3 1 16,-1 1 1-16,-2 0 0 15,-2 2 1 1,-4-1-1-16,-5 2 1 15,-5 1 0 1,-10 4-3-16,-8-3-1 16,-6 0 0-1,-9-3 1-15,-8-6 5 16,-3-7-1 0,-3-10-15-16,0-14-11 31,0-12-37-31,-1-12-16 0,8-9-71 15,9 3-33 1,8-6 100-16</inkml:trace>
  <inkml:trace contextRef="#ctx0" brushRef="#br0" timeOffset="144039.43">17083 16458 658 0,'1'-4'147'0,"-1"-6"142"16,2 4-14-16,-2-4-50 0,-3 2-25 0,0 4-31 0,-4 4-17 0,-2 3-32 0,-4 6-18 0,-12 13-38 16,-10 7-11-16,-7 13-23 31,-14 10-8-31,-2 19-14 15,0 5-6-15,6 4-5 16,12 9-4-16,23-4-2 16,9 3-1-16,21 1-1 0,10 0-9 15,25-8-60 1,5-9-35-16,10-20-108 0,-3-6-68 16,7-32 165-16</inkml:trace>
  <inkml:trace contextRef="#ctx0" brushRef="#br0" timeOffset="144525.58">17801 16316 971 0,'-2'0'156'0,"-7"2"146"0,-1 6-54 0,-7 8-69 0,1 2-31 0,-11 6-48 0,-11 5-26 0,2 10-42 0,-2 7-11 16,3 20-19-16,13 14-7 0,2 4-2 0,10 4 0 0,15-14 1 16,5-9 0-16,23-16 1 15,-3-14-1-15,9-18 1 0,4-9 2 16,-12-18 10 0,-4-13 18-16,-5-4 32 0,-9-8 13 15,-12 1 14 1,-1 4-8-16,-12 1-20 15,-7 2-11-15,-16 4-22 0,-3 2-10 16,-11 7-19 0,8 9-17-16,3 13-51 15,10 10-29-15,14 0-108 0,1-7-64 16,38 2 152-16</inkml:trace>
  <inkml:trace contextRef="#ctx0" brushRef="#br0" timeOffset="145182.45">18540 16723 1439 0,'-9'0'179'0,"-5"-3"153"0,-10-5-79 0,-1-3-95 0,-3 5-49 0,-4 3-71 0,13 7-20 0,-5 22-22 16,10 8-7-16,2 15-7 16,7 5 0-16,5-1 4 15,8-5 0-15,14-15-1 16,5-6 1-16,7-16 2 0,-2-7 5 15,-4-7 7-15,-3-9 1 16,-4-9 13-16,-4-4 9 16,-2-8 23-16,-4-2 8 15,-4 7 8-15,-5 3-7 16,-2 15-24-16,0 10-15 0,-2 19-23 16,4 8-4-1,6 11 0-15,5-1 2 16,7-8 2-16,8-13 1 15,6-16 2-15,5-7 2 0,-1-21 7 32,-2-2 4-32,-6-6 20 0,-6-2 8 0,-7 5 17 15,-4-4 3 1,-8 15-19-16,-4 19-11 0,2 3-26 16,0 19-6-16,7 25-8 15,3 7 2 1,1 7-8-16,0 0-9 0,5-2-33 15,-7 0-1-15,-4-2 1 0,0-3 2 16,-12-6 26-16,-9-2-6 16,-9-15-4-1,-10-9-5-15,-7-11-21 0,-1-6-23 16,3-10-93-16,3-10-26 16,8-13-60-16,5-15-234 15,21-8 336-15</inkml:trace>
  <inkml:trace contextRef="#ctx0" brushRef="#br0" timeOffset="145421.18">19274 16707 1267 0,'2'0'200'15,"-6"2"166"-15,-5 3-53 0,-15 11-94 0,-2 4-55 0,-6 8-76 0,-4 6-21 0,6 0-42 16,8 2-16-16,12-2-19 16,10-3-4-16,21-7-2 15,2-2 1-15,10-10-17 16,4-5-32-16,-6-7-126 16,2-13-423-16,4-7 378 15</inkml:trace>
  <inkml:trace contextRef="#ctx0" brushRef="#br0" timeOffset="145837.25">20121 16627 1620 0,'2'6'129'0,"-1"9"49"0,1 10-62 0,0 22-83 0,4 7-25 0,3 7-8 0,7 1-3 0,9-13-19 16,4-10-35-16,5-19-108 15,0-8-124-15,0-27 153 16</inkml:trace>
  <inkml:trace contextRef="#ctx0" brushRef="#br0" timeOffset="145972.14">19990 16408 1723 0,'-23'9'121'0,"4"-4"56"0,9 1-84 0,7-7-134 0,8-6-70 0,15-5 61 16</inkml:trace>
  <inkml:trace contextRef="#ctx0" brushRef="#br0" timeOffset="146288.89">20449 16531 814 0,'7'79'102'0,"-4"6"124"0,-2-6-170 0,4-8-58 0,-2-4-27 0,2-21-19 16,4-5 2 0,-1-20 53-16,-6-18 76 0,4 2 133 15,-6-23 35-15,-3-15 1 16,0-13-28-16,-2-10-85 16,10-4-25-16,9 9-19 0,8 10-14 15,2 25-17 1,1 7-7-1,5 22-27-15,-1 9-9 0,2 6-12 16,2 4-3-16,3 2-5 16,-2 3-1-16,-4 4-15 15,-7 0-25-15,-5-2-56 0,-4-1-40 16,-5-7-96-16,2-5 122 16</inkml:trace>
  <inkml:trace contextRef="#ctx0" brushRef="#br0" timeOffset="146637.01">21716 16864 1436 0,'3'12'159'16,"-3"-10"134"-16,7 2-85 0,-6 3-63 0,4-1-44 0,6 15-57 0,-2 2-19 0,2 9-21 0,2 9-4 0,-2 9 10 16,-3 2-34-16,3 0-85 0,-1-8-76 15,-4-14 78-15</inkml:trace>
  <inkml:trace contextRef="#ctx0" brushRef="#br0" timeOffset="146962.8">21598 16700 1368 0,'-3'-11'177'0,"3"1"172"16,1 2-109-16,25 8-56 0,2 6-29 0,19 6-41 0,7 3-17 0,3 4-39 16,4-3-13-16,5 6-23 31,-1 3-8-31,-8 5-6 0,-13 5 2 0,-20-2 3 15,-12 3 7-15,-24 2 2 16,-15 0-1 0,-22 3-21-16,-6 2-17 0,-11-9-42 15,1 1-27-15,8-18-36 16,8-6-21-16,11-19-9 16,7-14-20-16,15-12-70 15,8-9-88-15,35-9 178 16</inkml:trace>
  <inkml:trace contextRef="#ctx0" brushRef="#br0" timeOffset="147322.33">22500 16491 1482 0,'11'45'95'0,"-1"7"43"0,-9 4-26 0,-4 4-70 0,-6 2-8 0,-1-5-24 0,5-9-3 16,-2-10-3-16,3-8-1 16,1-17 0-16,-1-7-2 15,-3-9 10-15,-4-8 6 16,0-11 31-16,-5-10 14 0,-9-17 20 16,8-4 12-16,-7-12 1 15,10 1 3-15,6-1 1 16,8 11-9-1,16 12-20-15,4 10-12 16,7 8-26 0,-2 10-6-16,13 2-7 0,2-1-4 0,10 2-4 15,2-2-3-15,0-2-5 16,0 0 0-16,-9-3-22 16,-7 3-29-16,-12 1-93 15,-4 3-72-15,-16-2-264 16,-4 10 268-16</inkml:trace>
  <inkml:trace contextRef="#ctx0" brushRef="#br0" timeOffset="147505.08">22456 16610 1204 0,'13'33'152'0,"2"-6"167"0,6-8-108 0,7-8-38 0,2-2-32 0,7-9-62 0,0-6-30 0,-5-2-65 15,1-5-34 1,-9-3-95-16,-4 7-56 16,-4-2-177-16,-6 5 201 15</inkml:trace>
  <inkml:trace contextRef="#ctx0" brushRef="#br0" timeOffset="147669.89">22477 16807 1310 0,'3'30'165'0,"1"-2"161"0,12-3-157 0,9 1-26 0,13-9-52 16,6-3-30-16,2-9-39 15,2 0-2-15,-7-5-74 16,0 0-70-16,-4-2-357 0,12-12 282 16</inkml:trace>
  <inkml:trace contextRef="#ctx0" brushRef="#br0" timeOffset="149152.7">17630 17731 957 0,'-1'0'154'0,"-3"3"170"0,3-3-65 0,-4 0-62 0,-3-3-41 0,-9 6-78 0,-7 0-15 15,-7 2-33-15,-6 4-6 0,-2 2-5 0,0 2-14 16,4 3-5-16,6 4 0 0,7 1-7 31,10 1 0-31,10 2-7 16,4-1 1-16,10-1-1 15,12 4 6-15,6-4 11 16,11 1 4-16,9-5 9 16,1-1 4-16,-4-4 4 15,-7-1 9-15,-17-1 16 16,-5 2 4-16,-17-1 3 15,-1 4-7-15,-14 2-15 16,-10 4-10-16,-15 3-14 0,-8 3-2 16,-13 1-46-1,-2-6-25-15,12 1-68 0,4-7-42 0,14-7-29 16,9 4-73-16,15-25 166 16</inkml:trace>
  <inkml:trace contextRef="#ctx0" brushRef="#br0" timeOffset="149414.8">17831 17477 1384 0,'22'0'154'0,"-5"2"117"0,0 4-46 0,-9 11-87 0,0 4-29 0,-3 17-35 0,0 7-12 0,-5 22-18 15,0 4-8-15,-7 17-23 16,7 6-10-16,0-4-3 0,2-8-1 16,3-14-44-1,-2-9-45-15,-2-18-202 16,1-8 169-16</inkml:trace>
  <inkml:trace contextRef="#ctx0" brushRef="#br0" timeOffset="149595.95">17771 18005 1787 0,'9'-1'137'0,"8"-6"65"0,2 3-32 0,11-6-86 0,2 2-27 16,6 2-37-16,0 4-14 15,4 1-36-15,7 1-48 16,5 0-139-16,7 1-126 15,7 4 178-15</inkml:trace>
  <inkml:trace contextRef="#ctx0" brushRef="#br0" timeOffset="150511.15">18428 18070 1410 0,'-4'-9'153'16,"-18"-7"112"-16,-10 0-121 0,1-1-43 0,-20 9-53 16,12 8-22-16,-1 16-31 15,2 9-8-15,13 16-8 16,0 9-1-16,22 4 7 0,3-2 3 16,14-14 4-16,11-11 1 15,4-18 1-15,4-9 2 16,-3-13 17-16,-5-10 14 15,-3-9 31-15,0-4 17 16,-3-4 18-16,-5 1-4 16,-4 3-15-16,-7 7-17 0,-2 12-33 15,3 12-13-15,5 18-20 16,-1 11-5-16,9 17 2 16,1 6 4-16,8-3 7 15,3-3 0-15,2-16 0 16,4-6 1-16,1-19 2 15,2-11 5-15,-3-11 8 16,0-6 8 0,-10-12 26-16,-8-5 11 0,-9-7 9 15,-3-4-1-15,-11 4-6 16,-6 5-6-16,-5 15-9 16,1 9-5-16,4 21-27 15,5 13-12-15,4 30-12 16,0 14-5-16,3 31 3 15,5 3 5-15,-4 6-2 16,1 1-14-16,-5-6-27 16,-7-3-8-16,-1-11 2 15,-3-7 17-15,-2-19 24 16,-4-12 6-16,1-19-4 16,-2-6-5-16,6-16 0 0,0-8 3 15,-4-16 5-15,4-8 4 0,2-14-4 16,7-7-2-16,9-3-4 31,10 1-1-31,5 6 3 0,14 6 3 0,4 7 2 16,7 7 1-1,9 7 2-15,2 1 2 16,4 10 2-16,-4 1 2 16,-7 1 3-16,-4-1 8 0,-15-3 6 15,0-1 8-15,-4-3 14 16,-2-7 0-16,-5-6 9 15,-2-1-3-15,-3 1-3 16,-4-1-3-16,-8 4-3 16,-5 4-1-16,-12 8-4 15,1 5-3-15,-11 16-14 16,5 11-6-16,2 19-17 16,4 13-5-16,15 17-2 15,2 0 0-15,21-3 8 0,0-3 1 16,10-18 0-16,6-2 1 15,1-18-1-15,4-7-3 16,-2-9-55 0,-2-6-45-16,2-14 15 15,10-8 13-15</inkml:trace>
  <inkml:trace contextRef="#ctx0" brushRef="#br0" timeOffset="152152.54">20126 17931 890 0,'-2'-1'192'0,"1"-6"152"0,-4 7-68 0,-3 5-22 0,0 3-43 0,4 9-23 16,-1 5-54-16,2 8-32 15,3 8-47-15,4 3-20 16,0 8-21-16,0-5-5 16,3-4-7-16,-3-7-2 0,9-13-44 15,-4-9-34-15,6-9-142 0,-1-10-84 16,-2-28 160-16</inkml:trace>
  <inkml:trace contextRef="#ctx0" brushRef="#br0" timeOffset="152318.02">20075 17575 1476 0,'-15'23'168'0,"0"0"116"0,1-6-126 0,3-5-103 0,2-2-45 0,7-7-96 0,5 3-63 15,15-2-178 1,9-1-180-16,17 5 287 15</inkml:trace>
  <inkml:trace contextRef="#ctx0" brushRef="#br0" timeOffset="152551.33">20448 17919 846 0,'8'61'146'0,"-7"1"128"0,-5-7-107 0,-6-5-45 0,-3-10-52 0,4-12-14 0,3-18 10 0,-1-6 23 0,6-18 24 16,-6-10 13-16,7-20-33 15,4-8-18-15,13-1 10 16,16-3-4-16,5 14-1 16,0 7-9-16,-5 19-39 15,2 8-19 1,-10 21-18-16,0 11 2 16,0 18-37-16,-3 4-33 0,5 9-58 15,0 0-59-15,3-12 103 16</inkml:trace>
  <inkml:trace contextRef="#ctx0" brushRef="#br0" timeOffset="152862.89">21180 17814 1548 0,'-8'0'207'0,"-6"2"145"0,-8 9-159 0,1 3-53 0,-7 10-92 0,2 6-30 15,3 8-21-15,5-2-5 0,22 2-7 16,11-2 2 0,17-7 3-16,3-3 5 15,1-2 8-15,-3 1 1 16,-3 0 1-16,0 1 1 16,-13-1 1-16,-6-1 4 0,-14-2 4 15,-9 1-13 1,-12-1-40-16,-3-3-39 15,-8-6-110-15,-4-5-56 0,1-10-184 16,-9-23 225-16</inkml:trace>
  <inkml:trace contextRef="#ctx0" brushRef="#br0" timeOffset="153049.83">21293 17472 1361 0,'33'11'178'0,"-4"13"162"0,1 15-86 0,-8 26-99 0,-5 3-48 0,-6 19-71 31,-1 4-19-31,1 8-9 16,-2 9-25-16,6-12-63 0,0-16-50 16,4-28-237-1,3-17 216-15</inkml:trace>
  <inkml:trace contextRef="#ctx0" brushRef="#br0" timeOffset="153950.53">21372 17956 905 0,'7'11'136'0,"2"2"195"0,13-2-213 0,13-1 6 0,12-6-5 0,7-1-12 0,3-6-14 0,1-8-2 0,-17-11-1 0,-8-3 7 15,-11-7-3-15,-6 1-2 16,-10 3-3-16,-4 2-9 16,-18 9-12-1,-12-2-10-15,-9 16-37 16,0 6-19-16,-3 24-28 16,10 17-14-1,-3 19-3-15,12 8 6 0,20 11-16 16,20 0-21-16,20-20-68 15,5-12-20-15,16-22 2 0,-9-17 16 16,12-12 39 0,0-12 23-16,0-12 53 15,-1-8 37-15,-15-7 89 0,-6-1 21 16,-19-4 28-16,-11 4-3 16,-19 8-19-16,-7-1-17 15,-15 11-44-15,-5 5-25 0,6 17-47 16,1 6-23-16,8 21-22 15,7 9-12-15,10 9-13 16,3 2 10-16,14-7 16 31,3-7 11-31,9-16 30 0,0-10 8 16,1-15 25 0,-2-9 13-16,2-12 21 0,3-6 13 15,0-3 2-15,-1 4-5 0,-3 11-21 16,-2 7-19-16,-2 17-32 15,0 13-13-15,-4 13-21 16,5 11 1-16,4 2 8 16,3-1 8-16,6-13 20 15,1-6 3-15,2-17 10 16,4-6 22-16,2-13 42 16,-2-8 24-16,-5-8 29 15,-3-5-4-15,-18 0-10 16,-6 5-16-16,-13 8-31 15,-10 11-15-15,-6 15-48 0,-5 13-24 0,-1 21-29 32,7 4-15-32,7 2 0 0,10-3 11 0,11-13-1 31,5-9 11-31,11-17 16 16,-2-10 6-16,-1-18 24 15,-5-12 7-15,-2-19 11 16,-4-6 4-16,-9-13 6 15,-4-9 4-15,-3-8 7 16,-6-5 0-16,-2-2-11 16,6 9-5-16,5 26-16 0,3 21-8 0,8 43-5 15,-1 22-2-15,5 40-4 16,0 18 4-16,-6 22 1 16,-3 10-16-16,-6 7-46 15,2-3-34 1,8-9-12-16,13-8 43 0</inkml:trace>
  <inkml:trace contextRef="#ctx0" brushRef="#br0" timeOffset="154385.53">23481 18021 1448 0,'-4'10'92'0,"-1"2"27"0,-3 2-44 0,3-1-63 0,5 0-12 0,8-2-7 0,8-7-1 0,11 0 22 0,9-6 10 0,5-4 27 31,-1-12 22-31,-4-4-7 16,-6-3 4-16,-6-11 13 15,-4 3 1-15,-17 3 27 16,-9 3 7-16,-21 3-12 15,-6 7-22-15,-19 6-42 16,-6 4-31-16,7 17-74 16,1 4-22-16,21 11-64 15,9 2-47-15,18-5 118 16</inkml:trace>
  <inkml:trace contextRef="#ctx0" brushRef="#br0" timeOffset="154633.05">24139 17458 1026 0,'52'-47'210'0,"-14"4"227"16,-9 4-84-16,-28 10-79 0,-13 1-30 0,-28 6-74 0,-6 6-31 16,-14 10-55-16,4 12-24 15,8 23-27-15,10 15-15 0,16 27-27 16,10 8-2-16,12 12 0 15,9-1 0-15,4-3 28 16,4-1-57-16,4-7-40 16,2-2-46-16,-7-12-142 15,0-3-10-15,-7-21 137 16</inkml:trace>
  <inkml:trace contextRef="#ctx0" brushRef="#br0" timeOffset="154830.32">23797 17953 1814 0,'33'3'118'15,"3"-3"59"-15,7-7-60 0,6-14-79 0,1-9-32 0,-1-6-134 0,5 0-148 0,1-7 152 16</inkml:trace>
  <inkml:trace contextRef="#ctx0" brushRef="#br0" timeOffset="155278.94">24537 17505 1244 0,'0'0'127'0,"3"4"20"0,7-3 111 0,2-1-38 0,4 2-37 0,3-2-61 0,1 6-29 0,4 0-40 0,0 5-15 0,-7 2-19 0,0 0-6 16,-15 6-13-16,-7-4-3 16,-12 11-8-16,-7 5-2 15,-3 13 4-15,1-1 3 16,-1 7 5-16,-2-1 1 16,7-11 2-16,6-6 1 15,15-10 3-15,7-5 5 16,18-6 15-16,3-3 5 0,14-8 5 0,6-8-7 15,8-6-14 1,7-4-3-16,6-10-40 0,4 0-34 16,-6-5-91-16,-4-4-215 15,-7-8 221 1</inkml:trace>
  <inkml:trace contextRef="#ctx0" brushRef="#br0" timeOffset="155743.33">24564 16496 1044 0,'3'8'202'0,"5"3"195"0,6 5-148 0,8 3-12 0,19 8-60 0,13 6-47 0,34 16-47 16,10 4-21-16,8 17-23 16,-4-3-3-16,-25 11-5 15,-7 4-4-15,-20 15-11 16,-4 20-4-16,-18 14-8 16,-10 6-5-16,-20-1-26 15,-10-1-16-15,-17 1-32 16,-10 1-8-16,-16 4 8 15,-13-3 11-15,-27 3 4 16,-22-1-28-16,-31-3-112 0,-18 1 113 16</inkml:trace>
  <inkml:trace contextRef="#ctx0" brushRef="#br0" timeOffset="211694.05">7769 2686 623 0,'-38'32'94'0,"6"-1"138"0,7 2-200 0,6-4-27 15,3-9 0-15,5-7 47 0,3-5 18 0,8-8 15 0,4-2-1 0,10-7-45 16,8-1-19-16,6 4-19 16,7-5-1-16,12 5-5 15,13-1 0-15,33-2-2 16,11-2 0-16,19-7 1 15,5-4 3-15,9-6 6 0,17-7 7 16,5-4 18-16,7-5 10 0,1 4 15 31,0 2 9-31,-9 8 16 16,-10 11-3-16,-36 8-7 16,-22 8-13-1,-35 5-29-15,-14 3-5 0,-23 2 8 16,-14 5 9-16,-15-5 6 15,-11 3-1-15,-14-1-16 16,-8-2-10-16,-19-7-7 16,-7 0-3-16,-32-5-9 0,-18-3-6 15,-21 5-7-15,-5 0 0 16,-9 4 10-16,-8 4 4 0,6 3 4 16,-1 1-1-1,14 4-2-15,18 1 0 0,2 4-1 16,2 2 1-1,29 5-2 1,13 0 1-16,37-1-3 0,15-2-8 0,23 3-2 31,13 5-2-31,31 4 2 0,20 2 6 16,53 0 7-16,25-8 6 0,32-7 1 16,15-7 0-16,21-14-2 15,-1-1-5 1,13-9-26-16,0-1-100 0,-23-17 82 15</inkml:trace>
  <inkml:trace contextRef="#ctx0" brushRef="#br0" timeOffset="-199372.77">11143 18239 916 0,'-5'-10'54'0,"5"-6"48"0,15-12-89 0,5-5-8 0,9 0-4 16,-1-2 0-16,7 12 8 0,-2 7 16 0,1 9 36 0,0 7 18 16,-1 11 20-16,6 8-8 0,12 2-23 15,10 3-17-15,20-1-8 16,15-1 9-16,40-4 6 16,23-6-2-16,33-9-1 15,20-1-13-15,29-8-12 16,13 3-1-16,28-1-16 15,1 8-5-15,15 11-8 16,-3 9-14-16,5 11-224 16,15 9 170-16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03:58.8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7553 2959 1280 0,'-40'31'52'0,"9"-10"8"0,5-4-44 0,14-15 0 0,2-10-5 0,10-11 41 15,11-9 17-15,11-7 19 0,5-3 5 0,13 7-31 0,9 4-17 0,18 16-18 0,22 8-3 16,40 10 11-16,26 6 11 0,47-3 9 16,34-6-1-16,42-23-20 15,34-12-12-15,54-31-18 16,7-7-2 0,40-18 0-16,-11-6 41 15,19-31-30-15</inkml:trace>
  <inkml:trace contextRef="#ctx0" brushRef="#br0" timeOffset="4599">8348 14298 394 0,'-3'0'139'0,"1"0"166"0,-6 3-43 0,5-2-58 0,0 4-23 0,1 0-52 0,-4 1-12 0,3 5-24 0,1 8-9 0,1 2-15 0,-1 7-12 0,2 5-28 0,-3 3-9 15,3 13-12-15,5 0-7 0,-5-3 0 16,1 0 4-16,2-8-60 16,4-12-35-16,2-10-104 15,1-8-146 1,13-27 203-16</inkml:trace>
  <inkml:trace contextRef="#ctx0" brushRef="#br0" timeOffset="5032.1">8597 14151 1198 0,'1'-2'126'0,"-1"4"77"0,-1 3-52 0,-2 7-77 0,-2 6-22 0,5 10-20 0,0 4-10 0,2 7-13 0,4-1-5 0,-1 1-2 31,1 1-1-31,-3-4 0 0,0-6 1 0,0-5-1 16,2-3 0-16,-2-9 0 16,-3-8-1-16,0-5 2 15,0-3 0-15,0-12 2 16,-1-2 0-16,-6-7 2 16,3-4 2-16,-6-5 20 0,1-5 9 15,-4-6 16-15,-3 1 5 16,7 2-8-16,1 2-3 15,8 17-7 1,0-2-4-16,11 11-11 0,2 7-6 16,2 5-11-16,9 1-3 0,8 0-2 15,9 1-1 1,3-6 0-16,3 2-1 0,-7 0 0 16,-10 2 0-16,-4 4 0 0,0 6-21 31,-6-3-87-31,-1-4-77 15,-9-5 89-15</inkml:trace>
  <inkml:trace contextRef="#ctx0" brushRef="#br0" timeOffset="5244.14">8598 14315 833 0,'19'6'184'0,"10"-4"127"0,4-2-86 0,16-2-58 0,-2-4-93 16,-4 1-32-16,-4 5-108 15,-12 2-186-15,12 12 158 16</inkml:trace>
  <inkml:trace contextRef="#ctx0" brushRef="#br0" timeOffset="6078.9">9693 14238 902 0,'10'-2'165'0,"-10"2"97"0,0 2-73 0,0 6-56 0,-10 3-79 0,10 4-25 16,0 9-23-16,-3 5-2 0,3 8-4 15,-5 1 0 1,-1 5-26-16,6 3-41 16,-1-5-207-16,2 0 170 0</inkml:trace>
  <inkml:trace contextRef="#ctx0" brushRef="#br0" timeOffset="6480.31">9881 14265 1259 0,'0'14'91'0,"2"5"31"0,-2 1-28 0,0 12-69 0,0-5-11 0,8 10-11 0,-4 0 0 0,6-4-2 31,-2 0 1-31,3-6-1 0,-2-5 0 0,-6-10 0 16,5-4 1-1,-8-8 3 1,2-3 1-16,-4-11 5 0,-7-7 6 16,-1-5 25-16,-2-6 15 15,-1-7 25 1,-1-9 2-16,-2-4-4 16,3 5-8-16,2-3-12 15,5 7-3-15,6 15-13 0,2-1-7 16,9 17-13-16,4 1-7 0,11 4-12 15,8 4-2 1,9-2-2-16,6-3 0 16,-2 2 1-16,1-2-2 0,-9-1-8 15,-3 4-40-15,-7 2-147 16,-7-5-243-16,-5 3 243 16</inkml:trace>
  <inkml:trace contextRef="#ctx0" brushRef="#br0" timeOffset="6658.93">9924 14277 1092 0,'25'2'142'0,"3"-2"114"0,7-3-82 0,15 3-78 0,-15-2-43 0,0 2-54 0,1 0-51 0,-6-9 32 15</inkml:trace>
  <inkml:trace contextRef="#ctx0" brushRef="#br0" timeOffset="7256.94">11088 14225 1256 0,'-2'-5'166'0,"-4"-2"118"0,3 10-51 0,-2 6-116 0,-1 5-42 0,1 12-54 0,-1 0-10 0,4 12-7 16,-3 2-2-16,5 4-1 15,-1-5-4-15,-1-4-57 16,5-3-55-16,-1-10-164 16,-2-8-229-16,2-14 289 15</inkml:trace>
  <inkml:trace contextRef="#ctx0" brushRef="#br0" timeOffset="7496.34">10970 14271 833 0,'-5'-10'207'0,"3"1"193"16,4 7-156-16,6-1-30 0,4 2-67 0,7 1-22 0,13-5-52 15,4 5-18-15,7 6-24 16,4 4-7-16,-7 5-11 0,-3 8-3 0,-16 0-2 15,-4 7 1-15,-17 10 5 16,-11-3 3 0,-12 8-6-16,-7 0-6 0,-8-5-36 15,-8-1-35-15,3-4-70 16,2-7-53 0,8-15-224-16,6-2 241 15</inkml:trace>
  <inkml:trace contextRef="#ctx0" brushRef="#br0" timeOffset="7863.9">11470 14403 1083 0,'12'26'63'0,"-5"4"23"0,-1 3-38 0,-6 5-28 15,-3-1-9-15,6 0-7 0,0-7 0 0,2-5-2 16,4-3-1-16,-4-9-1 0,-5-7-5 16,0-6-2-16,-5-3 2 15,-7-11 11-15,-1-9 25 16,-7-11 52-16,-1-6 24 16,-3-10 38-16,2-4 2 15,8 1-28-15,5 2-17 16,13 10-35-16,7 5-21 0,10 12-17 31,14 5-6-31,2 7-14 0,3 2 0 16,-1 1-6-16,1 4-3 15,-4 2 0-15,2-5-15 16,-10 6-79-16,-2 1-52 16,-6 1 71-16</inkml:trace>
  <inkml:trace contextRef="#ctx0" brushRef="#br0" timeOffset="8050.62">11586 14478 896 0,'15'6'117'0,"0"0"100"0,9-6-59 0,-2 0-50 0,-4-3-46 0,-1-5-83 15,-4 3-47-15,2-3 38 16</inkml:trace>
  <inkml:trace contextRef="#ctx0" brushRef="#br0" timeOffset="8212.45">11528 14757 1002 0,'22'12'123'0,"8"-2"112"0,5-4-52 0,3-4-46 0,-4-4-45 0,0-6-59 16,2 0-38-16,2-11-234 15,3-3 170-15</inkml:trace>
  <inkml:trace contextRef="#ctx0" brushRef="#br0" timeOffset="8610.54">12566 14282 1163 0,'-6'14'166'0,"-2"5"142"0,-3 6-63 16,8 10-106-16,-4 1-47 0,7 5-69 0,4-3-13 0,0 5-8 0,1-2-1 0,3-5-11 15,0-3-33-15,-3-14-134 16,-4-6-270-16,7-18 258 16</inkml:trace>
  <inkml:trace contextRef="#ctx0" brushRef="#br0" timeOffset="8853.79">12449 14269 1005 0,'8'-9'178'0,"2"6"170"0,9 3-103 16,7 1-67-16,6 4-35 0,12 4-31 0,2 4-19 0,11 1-30 0,-2 5-12 15,-8 3-26-15,-6 7-6 0,-20 4-9 16,-13 3-2-16,-10 4 11 31,-17-1-2-31,-14 8-9 16,-6-4-17-16,-9-2-52 15,9-6-35-15,-2-10-86 16,6-11-38-16,10-11 117 16</inkml:trace>
  <inkml:trace contextRef="#ctx0" brushRef="#br0" timeOffset="9212.12">12975 14474 1093 0,'25'22'113'0,"-3"10"61"15,-5 6-34-15,-6 3-85 0,-1 8-24 0,-5-5-41 0,-1 0-21 0,1-11-32 16,-2-4-12-16,-1-14 12 15,-2-13 18-15,0-1 34 16,-6-8 15-16,-2-19 37 16,-2-8 22-16,-1-17 61 15,-3-7 36-15,-2-4 20 16,4 4-11-16,-3 0-43 16,11 13-33-16,5 20-36 15,6 9-10-15,16 12-18 16,2 2-6-16,12 8-12 15,2-2 1-15,4-4-7 0,4 0-2 16,-8-7-35 0,-1-1-50-16,-11-3-124 0,-6 4 114 15</inkml:trace>
  <inkml:trace contextRef="#ctx0" brushRef="#br0" timeOffset="9382.41">13145 14630 1115 0,'25'0'163'0,"-3"-1"80"0,5-7-81 0,-13-1-40 15,-3-7-181-15,2-2-99 0,-2-5 91 0</inkml:trace>
  <inkml:trace contextRef="#ctx0" brushRef="#br0" timeOffset="9528.64">13232 14867 879 0,'38'5'133'0,"1"-4"108"0,1-1-187 0,-4-4-244 0,5-6 112 0</inkml:trace>
  <inkml:trace contextRef="#ctx0" brushRef="#br0" timeOffset="10028.53">14130 14438 907 0,'0'0'179'0,"-4"0"174"0,-2 3-72 16,1 8-82-16,-4 2-49 0,4 11-73 15,-4 6-31-15,-1 20-42 16,5 7-4-16,4 11-4 16,2-2 6-16,6-3-67 15,1-11-53-15,0-9-143 16,-4-7-146-16,-4-22 228 15</inkml:trace>
  <inkml:trace contextRef="#ctx0" brushRef="#br0" timeOffset="10328.85">14109 14709 893 0,'0'-71'201'0,"8"4"171"0,16 11-141 0,2 6-32 0,6 14-50 0,4 10-20 16,-1 15-35-16,0 7-23 0,-5 8-42 15,-5 4-9-15,-3 5-13 16,-6-2-1-16,-12 2 0 0,-2 1 0 16,-8-2-1-1,-10 1-4-15,-16-5 0 0,2 1-1 16,-9-1-1 0,-5-5 1-16,14 7 1 15,1-5 0-15,12 7 2 16,17 5-1-16,8 13 0 0,12 8-1 0,9 10-1 15,-2 10 0 1,9-1 5-16,-3 1-52 16,7-14-123-1,4-4-85-15,1-15 104 0</inkml:trace>
  <inkml:trace contextRef="#ctx0" brushRef="#br0" timeOffset="10795.1">14742 14613 1349 0,'-8'33'46'0,"-2"5"7"0,6 6-44 0,-3 0-5 0,3-1-1 0,4-8-3 0,-2-7 0 0,0-6-2 0,-1-4 0 15,0-9-1-15,1-7 4 16,-2-12 33-1,-4-10 35-15,2-25 59 16,-1-3 28-16,2-23 12 16,2-8-18-16,10 3-25 15,7 2-15-15,19 31-22 16,5 10-14-16,4 19-30 16,6 6-13-16,-9 11-22 15,-9 2-3-15,-9 4 2 16,-10 4-1-16,-11 4-4 15,-10 6 0-15,-12 0-8 0,-1 4-4 16,-15-3 0-16,-2-2-1 16,2-2 4-16,4-1 0 15,15 2-10-15,16 4-2 16,17 6-3-16,11 6 3 0,18 8 10 16,4-5 2-1,-1-2-13-15,-5-5-39 0,-5-10-120 16,-3-2-85-1,13-5 127-15</inkml:trace>
  <inkml:trace contextRef="#ctx0" brushRef="#br0" timeOffset="11845.2">15783 14465 1226 0,'-2'0'145'0,"-2"0"102"0,0 3-40 0,-4 5-88 0,-1 5-40 0,-2 5-53 0,-2 9-11 0,4 13-14 16,4 5-1-16,-4 11-3 15,-1-4-1-15,5 4-16 16,-7-11-7-16,12-11-2 15,-2-4 2-15,2-22 15 16,8-3 10-16,0-18 7 16,0-7 7-16,-2-21 20 15,5-5 5-15,0-19 23 0,-4 1 12 16,4-9 7 0,-2 5 8-16,4 12-4 15,1 13-12-15,0 16-20 0,7 13-18 0,-6 20-21 16,0 13-3-16,7 21 0 15,-3 10 2-15,0 12-6 16,-2-4-3-16,-1 2-48 16,1-10-29-16,-3-12-70 31,-3-3-59-31,-9-19 116 0</inkml:trace>
  <inkml:trace contextRef="#ctx0" brushRef="#br0" timeOffset="12030.8">15747 14618 1494 0,'18'11'109'0,"3"-2"75"0,6-2-77 0,4-6-18 0,-2-1-38 0,1-4-35 0,4-8-104 0,3 0-58 0,5-7 72 0</inkml:trace>
  <inkml:trace contextRef="#ctx0" brushRef="#br0" timeOffset="12260.85">16348 14403 1289 0,'-2'11'152'16,"-4"4"113"-16,3 0-73 0,-2 6-93 0,-5-2-38 0,4 8-38 0,1 3-10 15,4 6-3-15,1 3 0 16,-2 2-2-16,1-3-2 16,1 2-2-16,1-3-2 0,7-5 0 15,5-1 2-15,10-4 0 16,4-1 0-16,6-8-2 16,4 0-3-16,0-15-41 15,3-9-55 1,7-13 57-16</inkml:trace>
  <inkml:trace contextRef="#ctx0" brushRef="#br0" timeOffset="12703.05">17392 14478 525 0,'-17'-2'170'0,"-4"0"150"0,10 6-61 0,5 8-2 0,3 9-36 0,4 4-23 0,6 11-47 15,4 4-36-15,1 5-53 16,1 6-15-16,-2-1-31 15,-8-10-4-15,-1-7-35 16,-4-13-45-16,-3-18-147 16,-3 7-283-16,4-21 291 0</inkml:trace>
  <inkml:trace contextRef="#ctx0" brushRef="#br0" timeOffset="12960.65">17211 14489 834 0,'-10'-15'196'0,"5"6"244"0,2 1-158 0,6 10-74 0,4 2-40 0,15 1-39 16,9 3-19 0,12-5-19-1,6 5-2-15,11-3-34 0,3 6-14 16,-2 1-26-16,-2 6-3 16,-26 9-3-16,-3 4 0 15,-21 4-12-15,-6 3-14 16,-15 1-24-16,-12 5-26 15,-23-6-37-15,-5 5-16 16,-13-7-60-16,2-1-35 16,11-21-138-16,5-2-59 0,18-19 220 15</inkml:trace>
  <inkml:trace contextRef="#ctx0" brushRef="#br0" timeOffset="13509.4">17760 14503 1080 0,'14'14'132'0,"-2"5"96"0,1 3-76 0,-7 6-74 16,-1 5-33-16,-3 7-28 0,-2-1-5 0,0 2-3 0,-4-4-1 0,1-12 0 0,2-3 0 15,1-14 18-15,0-5 16 16,-2-8 24-16,1-7 19 16,1-15 5-16,0-3-6 0,0-14 5 15,-2-5-10-15,2-14-5 32,0-7-6-32,0 7-29 0,5 6-8 15,1 18-22-15,0 14-7 0,4 18-5 16,-5 12-4-1,2 16 1-15,-3 9 0 0,5 8 3 16,2-1 2-16,5-2 1 16,1-5 0-16,4-14 3 15,1-7 3 1,-6-13 6-16,1-8 6 0,-4-8 9 16,-1-5 3-16,7-7-3 15,0 2-2-15,6 3-7 16,2 7-3-16,-3 7-1 15,-2 10-2-15,-3 13 2 16,0 13 1-16,-5 18-1 16,-3 8-1-16,-6 14-8 0,-4 3-3 15,-1-1-19-15,-1-2-20 16,-1-17-54-16,2-3-31 16,2-15-47-16,9-11-48 0,-2-7 129 31</inkml:trace>
  <inkml:trace contextRef="#ctx0" brushRef="#br0" timeOffset="14043.26">18968 14463 1107 0,'11'-1'208'0,"-5"1"168"0,2 4-115 0,-3 11-38 0,0 11-86 0,-4 8-36 0,1 16-62 0,-1 2-16 0,-1 5-18 0,2-4-5 15,0-2-39 1,-2-5-33-16,0-18-116 15,6-1-105-15,-1-16 161 0</inkml:trace>
  <inkml:trace contextRef="#ctx0" brushRef="#br0" timeOffset="14327.45">18899 14495 1195 0,'-4'-11'161'16,"8"1"147"-16,10 2-113 0,3 5-11 0,16 3-32 0,5 0-23 0,6 2-31 0,5 4-17 16,-3 7-25-16,-2 6-11 0,-6 6-20 15,-10 7 1 1,-7 7-3-16,-7 7-3 0,-12-2 3 16,-5 2-5-1,-16-2-14-15,-5-2-7 16,-9-7-31-16,-5 1-21 0,-5-10-64 15,4-8-33-15,4-13-69 16,0-6-24-16,15-20-176 16,15-4 242-16</inkml:trace>
  <inkml:trace contextRef="#ctx0" brushRef="#br0" timeOffset="14792.88">19340 14561 792 0,'27'28'165'0,"-3"6"148"0,-5 7-93 0,-2 9-117 0,-3 7-41 0,-7-5-44 0,0-3-6 0,3-7-5 0,-7-4-1 16,-1-13 2-16,-2-1 0 16,-2-19 9-1,-6-5 19-15,2-11 12 0,-4-7 13 16,-2-19 32-16,2-4-9 15,4-11 15-15,-2-5 2 0,8 5-28 16,6 4-10-16,-1 15-30 16,5 6-18-1,2 18-17 1,-1 12-3-16,5 15 0 0,1 4-4 16,6 9-2-16,2-6 1 0,0-7 0 15,3-6 5 1,4-12 7-16,-7-4 6 15,-3-15 17-15,-4-8 15 0,-3-5 20 16,0-2 4-16,-1 1-5 16,-2 6-14-16,3 13-19 15,-3 10-4-15,2 20-6 16,-1 16-1-16,-3 15-10 16,-3 13 0-16,-2 8-27 0,-3-4-20 15,4-7-54-15,-1-13-46 16,0-18-101-1,6-6-119-15,9-9 207 0</inkml:trace>
  <inkml:trace contextRef="#ctx0" brushRef="#br0" timeOffset="15370.51">20700 14534 775 0,'0'2'166'0,"-1"6"183"0,-1 8-49 0,-3 7-94 0,2 10-50 0,2 8-91 16,-1 8-38-16,2 8-24 0,0 1-3 0,0-4-19 16,0-4-26-16,0-10-79 31,0-10-68-31,2-10 100 0</inkml:trace>
  <inkml:trace contextRef="#ctx0" brushRef="#br0" timeOffset="15692.74">20620 14643 984 0,'-8'-47'147'0,"8"7"159"0,3 10-78 0,16 7-53 0,8 9-26 0,14 4-35 16,11 9-19-16,19 2-19 16,0 10-9-16,-10 2-28 0,-2 4-6 15,-29 5-13-15,-8 2-6 16,-10-5-2-16,-12 1-7 15,-6-4-11 1,-11 0-4-16,-21-4-14 0,-6-2-2 0,-16-7 2 31,0-1 4-31,8-2 9 0,6 0 2 0,27 4 5 32,11 4 1-32,19 13 7 15,13 7 4-15,17 13 0 0,6 3 0 16,5-1-4-16,0-1-3 0,-6-4-4 15,-3-5-46 1,-12-11-127-16,1-9-159 0,6-8 167 16</inkml:trace>
  <inkml:trace contextRef="#ctx0" brushRef="#br0" timeOffset="16128.88">21301 14501 1016 0,'-6'16'166'16,"3"9"239"-16,1 5-277 0,2 8-83 0,3 3-7 0,2 3-26 0,1-1-8 0,9-9-7 16,5-7-5-16,4-11-2 0,3-8 1 15,-5-16 41-15,0-3 37 16,-3-8 62-1,-5-3 32-15,-8 5 11 16,1-7-19-16,-4 10-52 16,-3 1-33-16,3 13-55 0,5 11-13 15,3 14-17-15,5 4-2 16,10 9-50-16,4-5 1 16,15-8 8-1,-4-6 3-15,-5-16 62 0,-8-5 21 16,-3-7 35-16,-9-4 17 0,-3-7 29 15,-5-8 1 1,-8-6-26-16,-2-7-17 0,-6-17-37 16,4-7-21-1,-3-10-10-15,7-1-7 16,8 13-34-16,2 11-34 16,1 14 196-16,9 6-123 15</inkml:trace>
  <inkml:trace contextRef="#ctx0" brushRef="#br0" timeOffset="48315">19992 14170 295 0,'-2'0'80'0,"-2"0"79"0,-1-3-25 0,-3 0-20 0,0-2-1 0,-1 7 1 0,5-2 3 0,-3 1-17 0,5 1-17 0,-3 2-13 16,0 7-6-16,4-4-4 0,-1 2-8 31,2 4-18-31,-1-8-9 16,1 7-14-16,0 7-4 0,1-5-7 15,-1 2 0-15,8-5 0 16,-1-6-1 0,5-4 1-16,4-7 7 15,3-7 30-15,-3-1 17 0,-7-13 38 16,-6 4 1-16,-3-2-17 0,-4-4-10 15,-8 1-31-15,-6 1-4 16,-1 0-7-16,-3 13-8 16,-1 9-7-16,5 4-5 15,-6 10-5-15,5 10-3 16,3 11-2-16,2 3-1 0,14 3 0 31,9-2 0-31,6-9 1 0,8-2 1 0,4-10 2 31,-2-3 1-31,4-9 2 0,2-2 0 16,-4-14 3-16,-2-2 3 16,-9 0 16-16,-6-7 7 15,-10-1 9-15,-10 1 2 0,-12 0-13 16,-5 9-6 0,-1 2-11-16,-5 7-4 0,3-1-6 15,3 7-3-15,3 13-4 16,8 6 0-16,13 8-2 15,5 0 2-15,10-1 2 16,3-2 0-16,4-7 3 16,3-4 1-16,3-11 0 15,0-4 1-15,-1-11 1 16,-4-2 2-16,-4-7 3 16,-8-2 1-16,-8-4 15 15,-3 2 2-15,-8 7 4 16,-8 0 5-16,-6 8-12 15,-1 4-4 1,-4 7-13-16,8 4-8 0,0 18-6 16,2 4-2-16,12 5 5 15,6 2 0-15,7-8-2 16,11-6 2-16,6-11 2 16,2-6 2-16,1-12 4 15,-2-5 4-15,-2-3 10 16,1-5 6-16,-12 2 17 15,-6 2 2-15,-12 2-4 16,-6 6-3-16,-5 0-23 16,-4 0-3-16,5 11-8 15,-2 4-4-15,9 17-1 0,6 4 0 16,5 2-2-16,3-2 1 16,10-9 0-16,4-5 0 15,8-11 3-15,2-6 1 0,-3-4 5 16,-2-4 4-1,-14-3 7-15,-7-1 0 16,-10 4 8-16,-4 0 1 16,-12-3 1-1,-2 4 2-15,-3 4-7 0,-6 2-3 16,0 10-10-16,3 7-5 16,7 9-4-16,7-3-3 0,19-1-3 15,3-4-1-15,20-7 1 16,3-4 2-16,3-5 6 15,2-8 2-15,-9 1 2 16,-1-1 3-16,-10 2 2 16,-6 1 4-16,-8 6 6 15,-7-3 0-15,-4 6-2 16,0 1-2-16,-4 1-9 16,-2 6-2-16,7 5-4 0,1 1-4 0,12 7-2 15,1 3-1-15,9 0-2 16,2-1-2-16,4-4-17 15,0-4-19 1,3-8-87 0,-5-6-57-16,2 0 101 0</inkml:trace>
  <inkml:trace contextRef="#ctx0" brushRef="#br0" timeOffset="49225.9">20055 14012 63 0,'-8'5'14'0,"2"3"27"16,-4-2 8-16,2-1 34 0,2 0 28 0,0-5 56 0,1 1 13 0,-3 2 6 0,2 4-14 15,-5-3-54-15,-3 6-27 0,-1-2-47 16,3 1-20-16,1 1-21 15,0 2-1-15,6 1-3 0,-1 0 6 16,6-6 28 0,3 1 17-1,5-6 30-15,-4-4 5 0,6-10-6 16,1-6-3-16,2-8 3 16,4-6 4-16,7-14 2 15,1-10 1-15,2-12-3 16,4-10-8-1,-1-5-8-15,3-1-10 0,0-6-19 16,8-9 2-16,-1-8-12 0,-2-8-1 0,-5-18 0 16,-2 4-15-1,6-4-1-15,-1-4-2 16,14-3-6-16,-7-7 5 0,3-1-3 16,-2 4-2-16,0 3 1 15,-3 0-1-15,7 2 1 31,2 5 0-31,5 7-1 0,-1 0-1 0,6-2-1 32,-7 3-1-32,-4 8 1 0,-6 10 2 15,-5 12 2-15,-8 11 2 16,-5 3 4-16,-1 13-2 16,-4 6 1-16,-1 4-2 15,2 7-5-15,-4 6 1 0,5 2-3 16,-3 3 0-16,0 11-1 15,-5 0-1 1,-6 10-2-16,-3 7-2 0,-5 13-30 16,0-4-30-16,0 7-93 15,-5 3-60-15,-3 0-398 16,3-1 372-16</inkml:trace>
  <inkml:trace contextRef="#ctx0" brushRef="#br0" timeOffset="49647.73">21216 10142 1091 0,'-2'-1'106'0,"2"1"75"0,2 0 4 0,1 0-36 0,4-2-18 16,-4-9-41-16,-2-2-14 0,1 2-33 0,-2-1-8 16,0 6-15-16,5-4-7 0,-4 2-8 15,1 2-4-15,7-5 11 16,4 3 1-16,4-6 1 16,7 3 7-16,7-7 5 15,3-4 7-15,2 3 17 16,2-4 1-16,-8 7-11 15,-2 5-6-15,-7 6-15 0,-9 8-7 16,-7 15-9 0,3 8-2-16,-3 14-1 15,4 6 1-15,-4 3 1 16,6 3 1-16,-3-5-1 16,-5 3-1-1,5-6-34-15,-7-4-34 0,6-13-105 16,0-12-80-16,9-18 134 15</inkml:trace>
  <inkml:trace contextRef="#ctx0" brushRef="#br0" timeOffset="49903.66">21967 9270 1294 0,'5'-16'154'0,"1"4"100"0,-3 12-61 0,-3 5-17 0,2 28-53 0,-1 6-26 0,3 19-47 0,0 17-11 0,-2 10-21 16,-2 11-7-16,-2 3-4 16,2-1-2-16,0-16-21 15,2-11-48 1,1-17-144-16,2-12-136 15,3-17 174-15</inkml:trace>
  <inkml:trace contextRef="#ctx0" brushRef="#br0" timeOffset="50197.4">21962 9470 1546 0,'-9'-63'123'0,"-2"-4"71"0,1 7-15 0,7-3-39 0,3-1-22 0,8 6-36 16,8-2-9-16,3 11-18 0,9 7-2 0,7 10-15 31,4 9-10-31,10 16-19 16,2 10-8-16,-1 23-2 0,-10 10 0 16,-21 14 4-1,-10 10 7-15,-22 8 1 0,-6-3-1 16,-15-1-8-16,-6-7-30 15,2-6-66-15,2-4-45 16,12-14-103-16,9-5-89 16,7-5 190-16</inkml:trace>
  <inkml:trace contextRef="#ctx0" brushRef="#br0" timeOffset="50544.31">22308 9616 1214 0,'-2'11'97'16,"1"1"135"-16,-7 1-122 0,3 10-5 0,-3 6-15 0,7 9-54 0,7 6-19 0,5 0-14 0,11-3-3 0,10-16-2 15,-1-7 5-15,1-15 35 16,-2-3 23-16,0-10 35 15,-2-7 11-15,-6 1-1 16,-6-7-7-16,-13-4-7 16,-6 0-9-16,-13-1-26 0,-4-6-11 15,-12 4-29-15,0 4-11 16,-5 13-15-16,-1 7-9 0,0 12-30 16,3 8-20-1,7 4-68-15,12-4-37 0,14-5-107 16,6-6-94-1,27-11 216-15</inkml:trace>
  <inkml:trace contextRef="#ctx0" brushRef="#br0" timeOffset="50791.99">22825 9131 1423 0,'3'-1'142'0,"-1"9"118"0,-2 12-78 0,0 16-26 0,-3 9-41 0,-2 11-52 16,2 4-14-16,0 11-28 16,0 8-10-16,-2 6-6 0,3 2-2 15,9-7-21-15,-1-4-40 0,7-16-132 16,1-2-99-16,-3-24 144 31</inkml:trace>
  <inkml:trace contextRef="#ctx0" brushRef="#br0" timeOffset="51109.39">22806 9393 1009 0,'-17'-72'207'0,"3"1"305"16,6 0-291-16,8 4-59 0,9 4-15 0,10 3-32 0,13 8-11 0,10 11-17 0,4 5-14 0,6 19-29 15,0 4-17-15,-8 15-19 16,4 10-4-16,-9 15-2 16,-3 8-2-1,-7 11 3-15,-13 6 2 0,-16 8 4 16,-7 3 2-16,-19 1 2 15,-9-1-2-15,-14-7-7 16,-6-6-7-16,-21-15-36 16,-4-10-21-16,4-20-61 15,6-5-24-15,23-19-98 16,6-11-63-16,22-17 174 16</inkml:trace>
  <inkml:trace contextRef="#ctx0" brushRef="#br0" timeOffset="80925.14">9662 15633 813 0,'1'-1'130'0,"-2"-1"119"16,-4 2-11-16,0 8-51 0,2 3-21 0,2 11-36 0,-1-3-17 0,-4 6-37 0,4 5-20 16,-1 2-34-16,5 6-12 0,-1 4-11 0,1 3 0 15,1 5-9-15,-3-3-26 16,-2 7-95-16,2-5-76 15,0-2-201-15,0 0 211 16</inkml:trace>
  <inkml:trace contextRef="#ctx0" brushRef="#br0" timeOffset="81380.88">9873 15826 1302 0,'-3'12'123'0,"0"4"95"0,-5 3-65 0,6-1-38 0,1 4-34 0,1 3-43 0,3 2-18 16,6 10-18-16,-2 1-1 0,4 7-1 0,1 5-2 0,-2-14 2 0,3-3 0 0,-9-15 0 15,4-4-1-15,-8-14 1 0,5-2 1 0,-7-18 7 16,-2-10 5-16,-7-10 15 16,-2-12 2-16,0-11 3 15,-3-8 5 1,2-4 2-16,-1 4-1 16,8 6-2-1,7 11-2-15,7 18-5 16,4 6 0-16,6 11 0 15,2 7-4-15,6 1-7 0,8 7 0 16,0 1-5-16,4-1-3 16,2 0-4-1,1 0-1-15,-3-4-4 16,0 0 1-16,-11 3 4 0,-2 2-40 16,-8 1-125-16,-13 2-96 15,2 0 112-15</inkml:trace>
  <inkml:trace contextRef="#ctx0" brushRef="#br0" timeOffset="81581.17">9939 15876 1341 0,'-1'27'143'0,"6"2"122"0,10-11-113 16,3-2-1-16,12-9-53 0,3-3-31 0,5-8-24 0,3-3-63 16,1-12-176-16,1-1 139 0</inkml:trace>
  <inkml:trace contextRef="#ctx0" brushRef="#br0" timeOffset="82212.28">11233 15693 1097 0,'6'0'157'0,"-6"4"142"0,0 5-41 0,-4 10-79 0,-3 6-36 0,-2 15-69 0,3 7-26 0,-4 5-28 16,-1 5-12-16,3 1-9 15,0 5-15-15,0-4-54 16,5-4-45-16,3-10-143 16,0-7-171-16,13-8 245 0</inkml:trace>
  <inkml:trace contextRef="#ctx0" brushRef="#br0" timeOffset="82580.87">11478 15883 1058 0,'9'11'129'0,"-4"9"131"0,3 1-99 0,-8 10-42 0,-8 7-36 15,5 3-46-15,1 5-17 16,-1-2-17-16,-2-5-2 16,5-1-7-16,0-1-10 15,5-19-6-15,0 1 3 16,-5-17 8-16,-5-4 11 0,-5-10 24 15,9-2 11-15,-9-24 23 16,-2-3 8-16,1-14 14 16,-7-12 6-1,18 6-6-15,5 2-1 0,12 3-16 16,4 8-15-16,4 12-17 16,0 8-8-16,5 9-15 15,-1 6-4-15,2 4-3 16,4 1-1-16,5 1-1 15,-3 3 0-15,1 1-6 16,2-2-27-16,-7 3-77 16,-5 2-68-16,-12 0 87 15</inkml:trace>
  <inkml:trace contextRef="#ctx0" brushRef="#br0" timeOffset="82796.75">11552 16034 1828 0,'-3'-5'53'0,"14"18"-1"0,3 4 54 0,0-7-16 15,5-4-27-15,9-6-28 0,7-8-29 0,8-9-22 0,10-12-128 0,3-2-189 0,7-13 186 0</inkml:trace>
  <inkml:trace contextRef="#ctx0" brushRef="#br0" timeOffset="83347.05">12800 15747 1050 0,'8'-5'160'0,"-4"-1"114"15,3 4-65-15,-4 2-14 0,-3 5-53 0,0 9-29 16,0 18-46-16,0 7-23 0,3 15-27 15,6 7-8-15,-6 4-7 16,5-3-20-16,-4-9-52 16,-1-7-38-16,-3-15-141 15,3-7-187-15,-6-16 255 16</inkml:trace>
  <inkml:trace contextRef="#ctx0" brushRef="#br0" timeOffset="83587.02">12692 15753 1218 0,'-1'0'184'0,"1"7"165"0,19 1-181 0,6 3-32 0,21 1-45 0,3 1-13 0,1-1-23 16,-4 4-12-16,-8 5-19 16,-5 2-4-16,-14 4 0 15,0 5 0-15,-16 2 0 16,-11 4-2-1,-9 8-18-15,-12 0-18 0,-10 1-45 32,-7-3-33-32,-3-11-80 0,-1-7-39 15,10-22-57-15,12-8-88 0,18-23 217 16</inkml:trace>
  <inkml:trace contextRef="#ctx0" brushRef="#br0" timeOffset="83958.24">13287 15850 1069 0,'10'48'71'0,"2"1"51"0,-10 0-89 0,6 0-11 0,-5-8-13 0,2-5-4 0,-1-12-1 16,-2-7-1-1,-2-6-2-15,-6-9-1 0,-4-2-3 16,-1-3 15-16,-9-10 51 31,2 1 34-31,-4-10 64 0,3-2 8 16,2-9-11-16,4 1-21 15,12-7-41-15,4-2-13 16,14 1-18 0,7 2-6-16,4 7-15 0,4-2-8 15,2 8-18-15,4-1-8 0,3 7-7 16,-1-1-1-16,-4 4 4 15,-1 2-28-15,-10 3-71 16,-6 1-46-16,5 7-168 16,-12 3-220-16,-4 10 313 15</inkml:trace>
  <inkml:trace contextRef="#ctx0" brushRef="#br0" timeOffset="84146.46">13484 15966 565 0,'18'7'140'0,"7"-1"197"0,-1-5-145 0,1-2-34 0,-5-2-53 16,-7-7-88-16,0-1-53 0,-6 0 21 0</inkml:trace>
  <inkml:trace contextRef="#ctx0" brushRef="#br0" timeOffset="84313.73">13233 16353 1301 0,'27'20'142'0,"5"-4"88"0,9-8-72 0,8-2-11 0,4-6-74 0,1-2-35 0,-2-10-41 0,-3-10-44 0,0-7 31 16</inkml:trace>
  <inkml:trace contextRef="#ctx0" brushRef="#br0" timeOffset="84697.38">14322 15894 864 0,'16'8'189'0,"-2"4"213"0,6 7-224 0,-2 6-21 0,-4 12-77 0,7 0-34 0,-9 9-31 0,2-3-41 0,-3-2-113 16,-6-2-153-16,5 2 148 16</inkml:trace>
  <inkml:trace contextRef="#ctx0" brushRef="#br0" timeOffset="84962.56">14259 15804 1413 0,'3'1'102'0,"8"3"111"0,-3-4-79 0,24 3 12 0,2 3 11 0,10 8-19 0,16 4-27 0,-9 7-41 0,1 2-20 16,-3 3-22-1,-8 4-6-15,-13 4-7 0,-7 0 0 16,-20 1 0-16,-2 1-6 15,-21-1-28 1,-5 1-26-16,-11-1-65 16,-1-3-32-16,-1-7-81 0,5-7-86 15,10-21 180-15</inkml:trace>
  <inkml:trace contextRef="#ctx0" brushRef="#br0" timeOffset="85312.59">14959 15873 1502 0,'16'43'93'0,"-3"7"17"0,-7-4-23 0,0 3-54 0,-4-3-19 0,-2-10-9 0,0-5-3 0,0-7-2 15,2-8-3-15,-1-7-3 16,-1-7 0-16,-3-7 6 15,-2-12 2-15,-6-16 20 16,-3-11 20-16,-7-12 48 16,6-5 12-16,2-1 27 0,2 2-6 15,11 11-35 1,6 7-10-16,4 10-39 0,9 9-12 16,3 9-15-1,3 1-4-15,10 2-7 16,1 1-1-16,3-2-2 15,1-4-2-15,-2 3-21 16,-4-1-33-16,-7 8-119 16,-8 1-76-16,-9 4 126 0</inkml:trace>
  <inkml:trace contextRef="#ctx0" brushRef="#br0" timeOffset="85530.85">15015 15927 1495 0,'14'16'109'0,"-2"-2"112"16,6-5-70-16,2-6 3 0,-1 1-32 0,2-4-68 0,-1 0-22 0,-4-5-24 0,0 2-19 16,3-5-73-1,-2 1-76-15,-4-2-255 16,-1 3 234-16</inkml:trace>
  <inkml:trace contextRef="#ctx0" brushRef="#br0" timeOffset="85696.33">14966 16144 1161 0,'6'13'97'0,"-1"4"106"0,7 4-14 0,6-2-8 0,12 3-18 0,8-6-73 16,1-1-27-16,5-4-36 0,3-4 10 0,-6-10-48 16,2-4 14-16</inkml:trace>
  <inkml:trace contextRef="#ctx0" brushRef="#br0" timeOffset="92864.58">5836 17915 442 0,'-8'0'81'0,"-6"5"57"0,0 8-35 16,-10 9-62-16,1 3-11 0,7 0 4 0,-5-1 15 0,9-11 25 0,4-4 13 0,8-9 10 16,-2 3-1-16,4-9-13 0,1 1-12 15,2-1-15 1,1 1-9-16,3 4-10 0,6 2-1 15,11 4 7 1,8 3-2-16,16 1 2 16,19-2-3-16,7-7-9 15,3-5 1-15,-8-9-6 16,-8-7 5-16,-17 1-5 16,-8 2-2-16,-18 9-4 0,-9 1 2 0,-9 8 4 15,-5 1-2 1,-11 4-7-16,-12 3-6 0,-13 3-10 15,-8-1-2-15,-20 2-1 16,-8-1-1-16,-17-3-2 16,2-5 0-16,16-3-2 15,12 2 1-15,28-1 2 16,10 9-1-16,22 3 0 16,9 2 0-16,23 3 10 15,11-4 7-15,23-6 12 16,15-2 3-16,14-9-9 15,2-3-2-15,-13 1-6 16,-12-1-1-16,-25 6 7 0,-15 4 2 16,-17 3 14-1,-7 2 6-15,-18 0-2 16,-12-2 1-16,-19 1-21 16,-13-4-7-16,-22-4-9 0,-5-3-7 15,-3-11 0-15,12-5-4 16,35 3-3-16,21 2-5 15,31 8-2-15,17 4 10 16,36 2 14 0,12 7 13-16,15-1 4 0,-3 0-6 15,-13 2-7-15,-6-3-2 16,-3 0-50-16,3-2 201 16,-14-19-124-16</inkml:trace>
  <inkml:trace contextRef="#ctx0" brushRef="#br0" timeOffset="105292">21102 15895 758 0,'5'-4'123'16,"-5"-4"70"-16,3 0-28 0,-1-3-17 0,-4 3-16 0,6 2 0 0,-8 6 0 0,-5 0-1 15,6 1-29-15,0 9-17 0,-5 4-35 0,8 2-14 0,-3 12-21 16,-9 5-6-16,3 10-5 16,-2 7-2-16,-2 5-1 15,1 4-1 1,-4-6 0-16,2 2 0 0,0-3-2 15,4-3 1 1,-1-4 1-16,3-8 0 16,-1-8 0-16,-2-6 2 0,6-15 0 15,3-6 1-15,-4-5-2 16,4-13 0-16,9-12 2 16,-1-9 0-16,-1-12 10 15,12-3 5-15,-1-1 3 16,1-9 5-16,15 5 2 15,-5-6 9-15,-4-6 7 16,-2 1 0-16,-4 0-9 16,-6 4-9-16,3 7-7 0,-4 10 0 0,-2 10 8 15,4 6 3 1,-8 15 1-16,3 7-4 0,-2 9-6 16,-3 6-2-1,3 5-6-15,-2 5-1 16,6 14-4-16,-1 6-4 0,5 18 0 31,1 5-1-31,5 16-2 0,-5-3 1 0,3 4-2 16,2-2 1-1,-5-13 0-15,1-5-1 0,-3-9 0 16,1-8-3-16,-5-9-33 16,-3-8-30-1,-5-11-61-15,-8-9-39 0,-5-13-75 16,-3-3-54-16,0-15 166 15</inkml:trace>
  <inkml:trace contextRef="#ctx0" brushRef="#br0" timeOffset="105472.13">21076 16114 693 0,'-7'13'128'0,"-2"0"156"0,1-4-86 0,14-3-9 0,5-2 3 0,7-6-6 0,9-6-12 0,1 3-58 15,2-4-32-15,-3 1-51 0,-2 2-17 0,-1-1-33 0,-5 0-56 0,4-3-303 0,4-1 243 16</inkml:trace>
  <inkml:trace contextRef="#ctx0" brushRef="#br0" timeOffset="105982.61">21640 15835 602 0,'2'-3'180'0,"-2"0"155"16,3-2-93-16,-1 4-10 0,-2-2-48 0,-2 1-16 0,-3 4-14 0,4 2-11 0,-1 4-31 0,-2 2-18 0,4-1-36 0,-7 4-7 0,7-1-18 15,7 1-3-15,-3 4-3 0,4 5-8 0,-5 13-4 16,0 1-4-16,-1 8-7 16,-2 5-1-16,0-3-1 0,-2 0 0 0,-1-2 0 15,-3 0 0-15,0-14-1 32,-1-1 1-32,6-11 0 15,1-5 0-15,6-8-2 0,2-2 1 16,3-3-2-16,3 0 0 15,11 0 0-15,-1-5-1 16,12 5-1-16,2-1 0 0,5-1 1 16,4 0-1-16,-3-2-12 15,2 2-40-15,-11-1-151 16,-5 0-119-16,-8 6 160 16</inkml:trace>
  <inkml:trace contextRef="#ctx0" brushRef="#br0" timeOffset="107469.73">20508 16275 616 0,'3'0'113'0,"-2"-1"114"0,3 1-21 0,-11 0-46 0,3 0-27 0,-4 4-38 0,-3-4-11 0,4 8-10 16,-2-3 3-16,1 1-16 15,2 2-10-15,4-1-17 16,-3 5-10-16,5-4-9 0,-1 5-4 15,1 2-9 1,5 1-3-16,-2-3-2 0,8-1 0 16,1-7 0-16,3-2 1 15,-1-6 12-15,-2-3 13 0,-2-5 31 16,-4-2 14 0,-4-6 6-1,1 2-5-15,-11-8-22 0,-5 3-12 0,1 4-13 16,-21-8 1-1,11 13-7-15,-2 5 0 16,0 8-8-16,12 14-10 16,-1 8-8-16,-4 5-7 15,12 6-2-15,11 7 2 16,10-3 6-16,9 0 3 16,-3-10 5-16,5-7 2 15,1-10 3-15,2-3 1 16,2-14 3-16,-11-5 8 15,-4-5 15-15,-11-7 3 0,-1 1 11 16,-5-6-3-16,-6-1-9 16,-5-3-8-16,-7 5-5 15,-7 3-9-15,-2 11-9 16,-4 3-2-16,10 22-20 16,1 6 2-16,9 21-7 0,7 4 2 15,8 2 8-15,7-4 2 16,9-15 6-16,4-4 1 15,6-13 5 1,-5-7 3-16,2-10 4 16,-2-7 4-16,-12-8 9 15,-1-3 6-15,-7-4 6 16,-2-1 1-16,-11-1-6 16,-4 2-3-16,-14 1-9 0,-2 3-4 15,-8 13-15-15,-2 7-11 16,11 17-10-16,7 12-5 0,13 9 7 15,6 6 6 1,5-1 7-16,12-9 4 0,9-10 5 16,2-7 2-16,5-10 3 15,-7-4 3 1,-8-7 6-16,-1 0 4 0,-8-3 8 16,-8 2 3-1,-3-3-2-15,-7 1-2 0,-5 3-10 16,-7 3-6-16,4 5-6 15,-2 5-4-15,9 7-7 16,6 2-1-16,5 5-2 16,1-3 2-16,9-2-23 15,1 0-27-15,-2-10-100 16,10 1-69-16,-3-12 121 16</inkml:trace>
  <inkml:trace contextRef="#ctx0" brushRef="#br0" timeOffset="108078.54">20506 16357 430 0,'-1'-6'107'0,"1"0"133"0,0-2-10 0,3-2-21 0,-2 6-9 0,2-3-23 16,1 4-11-16,-3 2-11 15,2 5-15-15,-4-4-21 16,-7 3-3-16,3 4-28 0,-6-6-8 0,6 10-28 31,1 0-19-31,2 0-13 0,0-1-3 0,6 9-3 16,5-2 3-16,-1 15 9 15,0 4 1-15,3 18 1 32,-3 1-2-32,-5 14-8 0,-3 2-1 15,-2-1-7-15,-4 1-1 16,0-7-4-16,-1-1-2 0,6-6-3 16,1 1 0-1,1-10-3-15,6-4-2 0,-2-14-7 16,4-5-16-1,0-12-65-15,-2-5-39 0,1-13-116 16,-8-3-57-16,1-6 170 16</inkml:trace>
  <inkml:trace contextRef="#ctx0" brushRef="#br0" timeOffset="108362.31">20410 17108 1275 0,'0'-9'126'0,"-3"4"86"15,0-2-10-15,4 14-51 0,4 1-36 0,8 14-51 16,5 8-22-16,6 12-26 0,3-2-5 16,6 1-6-16,2-3-2 15,1-8-1-15,-4-5 5 16,-6-8 26-16,3-11 18 15,-10-7 21-15,1-7 6 16,-7-13-16-16,0-10-14 0,-6-13-23 16,3-8-20-16,-1-11-79 15,2 3-46-15,7 16-250 16,16-2 212 0</inkml:trace>
  <inkml:trace contextRef="#ctx0" brushRef="#br0" timeOffset="108971.47">20511 17908 1698 0,'-3'0'143'0,"-2"6"119"0,-1 2-79 0,4 14-38 0,2 6-44 0,2 16-64 0,6 4-15 0,-1 13-13 15,1 2-4-15,2 5-4 16,-4 1-2-16,2-5-35 15,-3-5-38-15,3-6-73 0,-4-9-54 16,4-19-96-16,-5-11-54 16,5-17 38-16,-5-14 57 15,-6-18 139 1,-5-14 115-16,-14-14 112 0,-3-3 46 16,-2-10 77-16,0 7 21 0,10 7-1 15,4 2-23-15,7 21-34 16,5 1-27-16,7 11-57 15,0 0-18-15,15 0-30 32,4-1-10-32,5 1-2 0,5 5-6 15,-4 2-11-15,4 5-4 16,-10 8-6-16,-1 5 3 16,-10 10-9-16,-8 5 5 15,-6 5-11-15,-6 5-4 16,-10 3-3-16,-6 7-14 0,-3-1-12 15,-2 3-13-15,-1 1-35 16,1-3-20-16,8-1-40 16,6-4-13-16,12-9-70 15,4-3-58-15,17-13 155 16</inkml:trace>
  <inkml:trace contextRef="#ctx0" brushRef="#br0" timeOffset="109323.98">20866 18165 1178 0,'-10'6'185'0,"-1"-5"182"0,-1-1-89 0,-4-1-49 0,0-5-53 0,0 4-59 0,-3 0-25 0,7 9-40 0,-1 5-12 16,10 10-30-16,3 7-9 15,3 2-12-15,8 2 0 16,13-1-1-16,1-11 1 16,7-9 5-16,2-7 2 15,0-11 6-15,-6-7 9 16,-14-15 24-16,3-1 8 16,-7-12 30-16,-8-1 1 0,-2 8-13 15,-15-5-6-15,-11 9-28 16,-1 5-8-16,-5 9-16 15,1 8-19-15,5 10-56 16,3 3-45-16,7 4-111 16,5 4-70-16,12-9 161 15</inkml:trace>
  <inkml:trace contextRef="#ctx0" brushRef="#br0" timeOffset="109684.7">21379 17980 1337 0,'1'-13'233'0,"-2"-1"158"0,-9 3-105 0,-4 0-31 15,-8 6-88-15,-7 1-22 0,-2 8-57 0,-2 9-21 16,6 15-30-16,2 10-16 16,7 16-21-16,6 9-8 15,9 3-5-15,9 2 0 0,8-10 1 16,8-7-1-16,8-13 1 16,8-10 0-1,3-12-19-15,8-8-17 16,-3-10-51-16,-2-6-39 15,-5-9 186-15,7-4-82 0</inkml:trace>
  <inkml:trace contextRef="#ctx0" brushRef="#br0" timeOffset="126228.21">14426 9365 177 0,'-14'8'46'0,"-7"3"52"0,1 1 43 0,-2 1 19 0,3 0 23 0,-2-1-9 16,4 2-33-16,0-1-10 0,12-2-12 0,-1 2-4 0,4-7-6 0,2 3-11 0,10 1-24 0,2-4-6 0,10 2-8 0,10 0 1 15,15 0 2-15,11 1-6 16,26-6-22-16,8 1-2 16,20-6-14-16,-7-3-6 0,-2-3 0 0,-16 2-4 0,-38-3 4 0,-8 7 0 0,-26 2 14 0,-10 0 7 15,-14 8 0-15,-20 1 1 0,-17 7-16 0,-14 3-4 0,-23 0-13 0,-13 0-2 16,-8-11-10-16,-1-2-8 0,17-6 2 0,11-3 0 0,25-3 4 0,12 3 2 0,18 1-9 0,19 2-3 0,19 0 6 0,7 2 5 0,29-1 12 0,12 1 7 0,18-1-4 0,20 4-2 0,12-2-1 0,-4 3 1 0,-15 4 1 15,-13-1 2-15,-27 4 5 16,-12-2 1 0,-23 0 15-16,-13-1 4 15,-22 2 8-15,-13-2 1 0,-24-1-10 16,-10-7-7-16,-17-4-8 16,-3-7-5-16,-3-7-6 15,8 0-3-15,26 5-7 16,21 0-9-16,34 11-13 15,18 2 1-15,35 1 4 16,18 3 9-16,18-4 13 0,5-2 2 0,-6-2 0 16,-2-7 1-1,-1-1 17-15,0-1-33 0,-13-3-170 16,-10 0 136-16</inkml:trace>
  <inkml:trace contextRef="#ctx0" brushRef="#br0" timeOffset="127237.26">11880 9515 829 0,'-21'-4'105'0,"-1"4"97"0,0 0-37 0,0 7-62 0,2 1 0 0,12 1-6 0,0-4 3 0,6 4 9 0,4-2-2 16,10 1-17-16,11 4-10 0,7-6-29 15,11 1-9-15,18-6-15 16,14-1-7-16,17-8-7 31,1-1-4-31,-5-8-4 0,-12 1 2 16,-24 2 7-16,-9 4 1 16,-22 5 15-16,-17 5 5 15,-4-1 1-15,-18 2 0 16,-21 12-13-16,-11 0-10 0,-26 4-12 15,-15 5-11-15,-14-5-28 16,1 2-9-16,16-11-2 16,23 0 6-1,29 2 18-15,14-4 2 0,26 3 6 16,18 4 10-16,23-4 17 16,13-4 12-16,28-5 14 15,6 0 2-15,5-8-7 16,-1-1-1-16,-16-2-11 15,-18 0-2-15,-19 4 1 16,-13 4 5-16,-26 6 9 16,-6 9-1-16,-27 10-13 15,-10 8-16-15,-22 7-69 16,-8 3-53-16,-14 4-176 16,1-5 164-16</inkml:trace>
  <inkml:trace contextRef="#ctx0" brushRef="#br0" timeOffset="130481.24">19160 15797 800 0,'10'0'156'0,"-7"2"119"0,0-2-48 0,2 6-23 0,-5 2-33 0,-5 5-8 0,5 9-35 15,-3 0-17-15,-2 13-39 0,1 4-28 16,-3 13-32-16,-2 5-9 0,4 3-6 15,-4 1 2-15,2 1-1 16,1-1-19-16,0-7-63 16,3 1-46-16,-1-17-87 15,4-5-28-15,0-19-126 16,4-9 207-16</inkml:trace>
  <inkml:trace contextRef="#ctx0" brushRef="#br0" timeOffset="130904.35">19146 15864 789 0,'0'-29'163'0,"2"3"183"0,-1 3-59 0,7 11-58 0,-3 1-29 0,6 3-54 0,2-2-25 0,10-2-40 15,4-2-11-15,11-4-21 0,3 3-11 16,2 5-14-16,-4 7-8 0,-9 3-5 15,-14 5-1 1,-16 7 3-16,-5 1-1 16,-20 9-3-16,-10 3-5 15,-3 2-10-15,-3 1-1 16,0-4-1-16,5-3 3 16,4-6 5-16,6-4 1 0,10-1-1 15,6-4-2 1,7 7 4-16,6 2 3 0,7 9 7 15,2 3 2-15,9 8-5 16,-4 6-3-16,7 6-6 16,-4 5-1-16,1 5-4 15,1 1-43-15,-1-6-86 16,2-3-28-16,1-17-94 16,1-9-63-16,-1-23 201 15</inkml:trace>
  <inkml:trace contextRef="#ctx0" brushRef="#br0" timeOffset="131415.22">19534 15933 1042 0,'-3'0'170'16,"-5"8"171"-16,5 5-93 0,0 12-76 0,5 6-37 0,1 12-65 15,8 1-23-15,-3 5-29 0,-2 1-10 0,3 3-3 0,-4-5-3 0,0 0-2 0,0-4 1 16,-5-11-37-16,0-5-11 0,-2-18-16 0,2-7-1 0,-2-6 38 0,-9-13 19 0,0-9 34 0,-9-11 15 0,1-9 23 16,3-7 1-1,2-12-4-15,8 1-3 16,15-2-15-16,8-1 2 15,17 9 4-15,-4 5-6 16,6 11-2-16,2 11-8 16,-2 8-18-16,-1 6-6 15,1 7-7-15,-3 4-1 16,-4 2-1-16,-3 3 2 0,-13 6 5 16,-7 7 3-16,-14 4 2 15,-9 5-1-15,-15 5-11 16,-1 0-7-16,-12-2-9 15,4-1-2-15,1-7 1 16,4-3 5-16,15-4 3 0,7-1-3 16,19 2-6-16,3-1-2 15,17 10 3 1,7 4 6-16,5 6 9 16,4 8 1-16,0 3 1 15,-1 4-1-15,-1 7-24 16,-2-1-46-16,-7 1-122 15,3-2 110-15</inkml:trace>
  <inkml:trace contextRef="#ctx0" brushRef="#br0" timeOffset="140672.78">5879 17889 700 0,'-16'3'131'0,"-1"2"109"0,10-9-58 0,-2-5-19 0,6-4-13 0,1-1-9 16,1 6-24-1,1 5-18-15,-5 0-47 16,5 14-22-16,8 9-26 15,3 7-6-15,16 2-3 16,14-3 0-16,22-2 1 16,9-3 3-16,2-9 11 15,-4-4 6-15,-13-6 18 16,-2-1-1-16,-19-1 9 0,-4 2 4 16,-18 4-1-16,-6-1 6 15,-18 4-8-15,-2 2-11 16,-23 4-8-16,-6-1-7 15,-10 3-12 1,-15 2 1-16,-25-6-4 0,-6-1 5 0,-5-12 3 31,9-1-2-31,28-7-1 0,11 1-5 0,25 4 0 16,10 3 6 0,11 7 0-16,8 2-4 0,11 5-3 15,8-4-6 1,20 9-2-16,12-2 2 0,26-8 4 15,21 3 1 1,14-19 3-16,-5-5 3 0,-9-3 4 16,-22 0 3-16,-26 2 5 15,-9 13-1-15,-19 9 11 16,-11 4 8-16,-19 14 4 16,-14-3 4-16,-19 4-13 15,-11-3-8-15,-24 2-12 16,-15-3-5-16,-20-12-6 15,3-1-5 1,15-8-6-16,18-1-1 0,38-2-4 16,14 0-8-16,30-3-11 15,10 1 0-15,34-2 6 16,16-3 18-16,34-1 16 0,8 5 3 0,-2 3 3 16,-12 2-6-1,-25 6 0-15,-15-4 4 0,-21 9 7 31,-10 3 5-31,-22 3 9 0,-10-2 1 16,-19-4-3-16,-12-5-14 16,-17-8-26-16,-8-10-14 0,-25-15-12 31,-8-2 7-31,5-9 12 0,4-2 4 16,39 8 3-16,20 5-7 15,29 12-12-15,15 2 0 16,29 10 4-16,13-1 7 15,23 2 17-15,7-2 3 16,-4-4 1-16,-13 3 1 0,-20 0 3 16,-7 0 1-16,-18 7 5 15,-3 3 9-15,-22 1 11 0,-12 4 2 16,-17-7-3 0,-9 3-8-16,-15-7-11 0,-6-1-5 15,-1 0-6 1,7 2-5-16,23-4 1 15,27 2-34-15,-4-12-99 16,36-6 92-16</inkml:trace>
  <inkml:trace contextRef="#ctx0" brushRef="#br0" timeOffset="146938.21">7157 18065 814 0,'-4'5'106'0,"0"-5"85"0,-1 2-53 0,-3 2-53 15,5 3-29-15,4 4-32 0,4-5-10 0,20 2 4 0,12-5 16 16,18-5 25-16,21 1 6 16,3-12-2-1,1 2-9-15,-11-3-19 0,-15-5 0 16,-7 6 12 0,-10 6-8-16,-18 7 10 0,-5 4-3 15,-14 10-11 1,-6 7 1-16,-17 4-10 0,-7 4-3 15,-17 5-11-15,-3-7 0 16,-13 1-1-16,-7-2-1 16,-7-11-2-16,-2 4-3 15,17-19-6-15,14-4-3 16,29 2 0-16,15 1-2 16,4-4 4-16,21-2 3 15,20 0 6-15,19-3 6 16,17-2 0-16,2-7-1 0,2 1-4 15,-4 2-3-15,-16 5 2 16,-9 4 0-16,-20 10 18 16,-15 1 18-16,-18 12 15 15,-13 5 4-15,-21 6-11 16,-16-1-16-16,-18 1-17 16,-13-2-6-16,-11-7-9 15,0-6-2-15,14-7-6 16,13-3-4-16,34-2-5 0,16 1-9 15,19-1-19-15,13 0-41 16,21-8-170 0,4-7 158-16</inkml:trace>
  <inkml:trace contextRef="#ctx0" brushRef="#br0" timeOffset="175290.74">11900 9666 669 0,'-3'5'126'0,"-8"6"130"0,-1 3-18 0,-6 6-21 0,-5 4-29 0,-1-3-55 15,-1-1-22-15,6-1-41 16,1-6-20-16,10-4-22 15,4 1-10-15,15-15-6 16,12 0 2-16,23-14 32 0,13-9 9 16,16-4 11-16,9 1-2 15,-2 7-33 1,-8 4-10-16,-31 15-12 0,-13 2 7 16,-32 18 16-1,-23 11 0-15,-30 10-2 16,-20 8-9-16,-16-3-16 15,-1-1-3-15,15-9-7 16,12-3-3-16,24-4-3 16,16-3-2-16,27-1 1 0,12-3 1 15,24-7 7-15,12-1 9 16,18-9 10-16,9-4 3 16,9-7 1-16,-7-4-8 15,-16-2-2-15,-14 1-1 16,-32-4-78-16,-6-2-85 0,-20-5 88 15</inkml:trace>
  <inkml:trace contextRef="#ctx0" brushRef="#br0" timeOffset="175990.5">9430 9858 556 0,'-10'0'103'0,"-1"0"104"0,10 0-22 0,9 0-17 0,6-1-9 0,17 1-22 0,10 0-1 0,10 1-23 0,4 3-15 0,7 3-20 16,9-2-8-16,14 5-21 15,6-10-6-15,6 1-10 16,-7-2-8-16,-16-7-8 16,-19 6-2-1,-25 1 6-15,-13 2 9 16,-25 9 9-16,-14-1 2 0,-28 7-8 16,-24 9-10-16,-24-4-14 15,-9 4-1 1,-4-6-3-16,12-3-1 15,17-5-3-15,19-2-2 16,33-1-12-16,17 0-5 0,29-5-2 16,20 5 3-16,30-7 8 15,18-1 5-15,33-6-1 16,15-7 35-16,16-9-184 16,12-6 123-16</inkml:trace>
  <inkml:trace contextRef="#ctx0" brushRef="#br0" timeOffset="180721.44">16008 15771 651 0,'0'-10'129'16,"0"2"131"-16,-1 0-42 0,-2-3-52 0,1 0-17 0,-4 7-23 0,3-3 0 0,1 1 8 15,4 3-8-15,1 0-19 16,5 3 0-16,0 3-33 0,-2 3-10 0,3 8-14 16,-2 4-16-16,1 13-12 15,-5 6-5-15,3 8-9 16,-3 6-4-16,-3 1-3 31,0-3-1-31,0 0-38 16,0-10-31-16,0-9-66 0,-1-3-35 15,-1-13-65-15,2-11-56 0,-8-8 170 16</inkml:trace>
  <inkml:trace contextRef="#ctx0" brushRef="#br0" timeOffset="181039.56">15977 15698 1004 0,'-11'-22'183'0,"0"3"136"0,3 7-89 16,0-6-38-16,8 12-49 0,3 3-9 0,11-7-21 0,8 10-5 0,4-3-19 0,7-2-13 16,3 10-30-16,7 0-10 15,-2 9-19 1,-2 0-7-16,-6 7-5 0,-12 4 0 15,-10 5 2 1,-6 6 0-16,-12 7 1 16,-2 1 0-16,-7 2-3 15,-6-2 0-15,-6-3-2 16,-2 0-2-16,-7-7-12 16,-1-4-15-16,1-9-32 0,0-8-17 15,14-13-49 1,5 0-47-16,15-16-96 0,6-6-120 15,19-11 210-15</inkml:trace>
  <inkml:trace contextRef="#ctx0" brushRef="#br0" timeOffset="181423.84">16340 15763 882 0,'3'11'220'0,"2"1"229"0,-4 7-212 16,4 3-47-16,-10 4-91 0,5 0-37 0,3 4-48 0,7 5-9 31,2 6-8-31,-1 3-2 16,-3 2-18-16,0-2-3 15,-3-1 2-15,0-9 1 0,-2-10 22 16,-2-10 5-16,-1-15 1 16,-1-10 1-16,-7-19 2 15,-5-10 2-15,9-12 13 16,-7-3 1-16,6-8 10 15,-1 1-6-15,-2 4-3 16,5 6 8-16,7 16 6 0,9 9 11 16,3 8 4-16,-1 6-8 15,6 7-17-15,-4 3-8 16,5 0-11-16,0 0-2 16,-1 0-5-16,6-5 0 15,6-3-3-15,-2 1-1 0,3-1-32 16,-4 0-56-16,-8 10-187 31,-8-7 162-31</inkml:trace>
  <inkml:trace contextRef="#ctx0" brushRef="#br0" timeOffset="181640.65">16431 15919 1517 0,'8'6'112'0,"3"-3"93"0,5-3-47 0,1-1-40 0,4-7-35 0,4-2-67 0,2 3-10 0,1-1-35 16,2 3-48-16,-12 5-167 16,-3 0-302-16,-11 3 314 15</inkml:trace>
  <inkml:trace contextRef="#ctx0" brushRef="#br0" timeOffset="181787.81">16438 16189 1492 0,'23'11'130'0,"-1"-2"101"16,10-6-67-16,-2-3-54 0,3-1-34 0,0 1-45 0,3-3-62 0,2-5-215 0,5 3 169 15</inkml:trace>
  <inkml:trace contextRef="#ctx0" brushRef="#br0" timeOffset="182271.17">17577 15783 1100 0,'-19'8'212'0,"4"3"239"0,4 2-193 0,0 1-89 0,5 0-42 0,0 5-51 0,1 0-17 0,5 8-30 15,0 4-11-15,0 10-18 16,2 4-18-16,-2 0-51 16,-2-2-45-16,2-8-97 15,-2-7-49-15,2-12 137 16</inkml:trace>
  <inkml:trace contextRef="#ctx0" brushRef="#br0" timeOffset="182554.48">17411 15810 919 0,'-11'-20'204'0,"0"4"179"0,14 8-140 0,8 3-39 0,16 10-53 0,12 3-12 16,10 1-26-16,2 5-16 0,-4 2-29 15,-9 3-16 1,-8 10-28-16,-8-1-1 16,-6 2-6-16,-5 6 0 15,-11 4-2-15,-5-1 0 0,-12 7-4 16,-4-7-8 0,-10-3-13-16,-3-2-9 15,0-14-31-15,-1-6-15 0,0-11-31 16,5-6-29-1,5-12-19-15,11-9-17 16,16-8-94-16,12 1-117 0,14-7 210 16</inkml:trace>
  <inkml:trace contextRef="#ctx0" brushRef="#br0" timeOffset="182982.57">17979 15804 757 0,'9'14'192'0,"-2"8"224"0,-6 5-120 0,-1 12-105 16,-3 9-47-16,-6 2-75 0,4 5-29 0,-1-1-28 0,2-2-3 0,4-13-5 0,4 2-1 16,0-14-2-16,-1-9 1 15,-3-17 4-15,2 2 2 16,-4 0 16-16,-2-10 9 15,-7-9 10-15,-4-9 6 16,-2-15 3-16,0-12-4 0,-4-11 3 16,2-2-4-1,7-4-12 1,1 3 1-16,11 10-3 0,8 9 1 0,1 16 0 16,8 4-2-16,-1 5-5 15,8 8-10-15,-1 1-9 16,6 2-4-16,6 8-9 0,2-5 3 31,6 5 0-31,0 0-1 16,-4-2-1-16,0 2-15 15,-13 0-55-15,-6-2-57 16,-18 3-118-16,-5-3-223 0,-8 10 275 16</inkml:trace>
  <inkml:trace contextRef="#ctx0" brushRef="#br0" timeOffset="183180.94">17944 15851 1213 0,'14'11'124'0,"1"-5"124"0,5 2-52 0,5-3-27 0,2 1-37 0,8-4-70 0,-2-2-25 0,0 0-28 0,-3 0 3 0,-6-3-96 15,-2-4-76-15,-6 4 90 16</inkml:trace>
  <inkml:trace contextRef="#ctx0" brushRef="#br0" timeOffset="183437.03">17985 16159 745 0,'3'0'152'0,"0"0"182"0,1 0-97 0,4-2-42 0,-2 4-50 0,8 4-83 0,3 0-26 0,-1 4-29 16,3-2-1-16,-3-5 5 15,-4 1 5-15,1 0-3 16,-3-4 2-16,5 3-9 0,0-2-5 0,2 3-2 31,8-4-8-31,0-8-20 16,4 3-37-16,18-1 39 15</inkml:trace>
  <inkml:trace contextRef="#ctx0" brushRef="#br0" timeOffset="191483.54">12355 17449 490 0,'-7'6'122'0,"1"3"120"0,-5 4-50 0,0 3-66 0,-2-4-22 0,-1-1-13 0,3-4-1 0,0-4 11 15,11-3 1-15,-11-8-2 0,8-5-5 16,3 1-10-16,3-4 0 15,14 0-2-15,-9-1 1 16,14-4-8-16,-4 2-11 16,9 5-24-16,6 3-12 15,3 7-18-15,5 0-4 16,5 9-5-16,-4 3 0 16,-4 11 1-1,-9 5 2-15,-9 4 2 0,-10 8 0 16,-10 5 1-16,-10 3 2 15,-18 13-22-15,-5 1-10 16,-15 7-15-16,-1 3-5 16,-1-8 20-16,3-3 9 0,-1-15 13 15,9-2 2-15,4-14 0 32,10-3 7-32,20-9 10 0,5-3 8 15,13-2 26-15,12-7 7 0,14 1 17 16,13-1 4-16,13-1-11 15,11 5-12-15,11-2-26 16,6 0-11-16,1 1-10 0,-4-3-19 16,-12-2-73-16,-14-4-59 15,-7-3-185-15,1-1 174 0</inkml:trace>
  <inkml:trace contextRef="#ctx0" brushRef="#br0" timeOffset="191983.89">14218 17580 1542 0,'-13'-10'204'0,"-9"-1"125"0,-13 6-93 0,-7-1-33 0,-18 3-71 0,2 8-88 16,-6 9-36-16,1 8-13 0,11 6-35 0,0 5 45 0,19-1-12 0,13 1-4 0,15 2-5 0,14-5 1 16,24-2 9-16,8-1 5 15,16-3 10-15,5-1 3 16,2 1 1-16,3 1 0 0,-10 0-1 16,-16 2 1-16,-18 9 4 15,-16 2 4-15,-28 5 1 16,-14 7 0-16,-20-1-7 15,-16-2-12-15,-8-9-28 16,2-5-21-16,0-14-61 16,12-11-33-16,14-13-48 15,14-13-26-15,16-19-178 0,21-2 233 16</inkml:trace>
  <inkml:trace contextRef="#ctx0" brushRef="#br0" timeOffset="192203.95">14352 17108 1380 0,'9'-14'218'0,"-4"1"139"0,-2 18-111 0,-9 14-43 0,6 22-89 0,2 14-34 0,5 21-35 0,5 9-9 0,-5 8-24 0,4 6-7 15,2 7-22-15,-5-2-30 0,5-1-102 16,-10-14-91-16,9-13 127 16</inkml:trace>
  <inkml:trace contextRef="#ctx0" brushRef="#br0" timeOffset="192426.24">14142 17669 1396 0,'13'0'170'0,"10"-3"159"0,17 0-168 0,1-2-3 0,13-1-60 0,-4 1-26 0,4-3-42 15,1 2-13-15,-3 0-46 0,0 0-58 0,-5 6-147 0,2 3-167 0,-8 17 210 16</inkml:trace>
  <inkml:trace contextRef="#ctx0" brushRef="#br0" timeOffset="193340.32">14828 17868 973 0,'-9'-3'154'0,"-5"-6"182"0,-2-6-72 0,-3-7-15 0,-1-3-41 0,-1-5-81 15,-1 3-35-15,5 5-48 0,-2 10-14 0,4 12-22 0,3 11-8 0,2 15-30 0,4 9-20 0,4 17-33 0,2 5-13 0,8-2 9 0,7-9 16 0,5-13 40 16,2-13 18-16,5-13 16 0,-2-9 13 16,2-18 25-16,-3-6 14 0,-5-13 29 0,-5-8 2 15,-6-8-3 1,-8-1-1-16,-7 11-15 15,1 8-9-15,-5 20-20 0,5 14-18 16,3 31-26 0,9 18-8-16,8 26-38 15,5 12-7-15,13 6-32 16,-1-2-12-16,5-14 7 0,9-11 10 0,-4-28 39 31,0-18 17-31,-4-26 30 16,1-15 13-16,-6-23 22 0,3-11 14 15,-7-29 25-15,-1-12 4 16,-7-20 2-16,-4-10-7 16,-13-8-11-1,0 3-7-15,-3 19-7 16,4 12 2-16,2 46-9 0,5 26-4 16,0 47-18-1,0 23-10-15,0 37-8 0,-1 15-12 0,-3 21-31 16,9 5-17-1,9 7-58-15,7-5-27 16,7-23-10-16,2-19 1 0,-3-36 40 16,0-25 37-16,-9-27 49 0,-3-16 28 15,-5-33 62 1,-2-15 21 0,-10-30 26-16,-6-10 6 0,-7-16-11 15,-7-6-2-15,-2 5-12 16,-3 6-8-16,8 37-8 15,4 25-16-15,4 60-22 16,1 14-13-16,7 55-24 16,0 24-3-16,11 39-10 15,-3 6-8-15,9 14-41 16,0-4-27-16,11-10-37 16,4-19-50-16,-1-41 17 0,2-26 24 15,-1-42 47-15,-4-12 68 0,-6-34 58 16,-5-10 20-1,-15-24 34-15,-6-4 12 16,-8-4 0-16,-6 0-8 16,6 21-29-16,4 9-21 0,7 30-35 15,11 12-8-15,17 29-5 16,6 13 2 0,3 13 2-16,1 11 1 15,-5-6-2-15,-4-4-1 16,-6-5-1-16,-3-5-1 15,-11-3-4-15,-8 3-1 16,-13-6-7-16,-14 2-9 16,-19-7-28-16,-11-4-30 15,-22-7-73-15,-12-5 266 0,-7-10-117 16</inkml:trace>
  <inkml:trace contextRef="#ctx0" brushRef="#br0" timeOffset="193786.21">12356 18838 1430 0,'16'-22'162'0,"8"-5"141"0,9-9-67 0,25-5-22 0,24 0-52 0,54-2-68 0,15 5-34 0,59 4-45 0,24-3-7 0,32 6-4 15,45-1-1-15,19 10-2 16,17 6-15 0,2 15-46-1,-13 10-22-15,-30 20-52 0,-16 10-10 16,-41 10-22-16,-22 5 82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10:24.0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2362 5227 480 0,'-8'-10'111'0,"2"4"81"0,-7 1-32 0,-2 4-16 0,-3 8-26 0,-1 0-1 0,-3 7-10 0,3 5-3 16,-1-3-9-16,4 3-8 0,3-7-21 0,4-2-7 16,9-9-6-16,0 4-5 0,13-2 20 31,4 0-1-31,3 4-4 0,6-6-8 16,4 4-35-16,3 1-6 15,6-3-12 1,1 1-2-16,15-4 3 0,8-4-1 0,16-10 1 15,9 0 0 1,8-10 0-16,-1 2 1 16,6 5-2-16,2 3-1 15,15 1-1-15,7 5 0 0,-4 2 3 16,-6-5 1 0,-6-2-2-16,-5 1-3 0,13-1-4 15,6 0-3 1,-3 6 5-16,-5 0 2 0,-8 7 0 15,12 2 0-15,-7 9 1 16,1 5 0-16,-7 7 0 16,-13 2 1-16,-9 4-1 15,2 1 1-15,11 0 0 16,13-3-1-16,5-2 0 16,2-5 0-16,-5 1-1 15,2 1 0-15,21-3 1 16,12 3-2-16,3-3-1 15,3 1 0-15,9-1-1 16,2 2 1-16,7-1 0 16,4-2 3-16,-5-3-1 15,7-4 0-15,-7-1 0 16,2-7 0-16,-6-3 9 16,-5-3-38-16,-6-3-185 0,-12-5 151 0</inkml:trace>
  <inkml:trace contextRef="#ctx0" brushRef="#br0" timeOffset="10996.68">11189 5162 619 0,'0'0'101'0,"-2"3"103"0,-1 3-86 0,-3 7-22 0,-4 3-9 16,4 1 10 0,-3 2 0-16,9-5-15 0,4-1-5 0,7-2-13 0,5-3-3 0,6 3-11 0,5 2-5 15,8 1-13-15,6 2-10 0,11 1-8 0,5-3-3 0,1 2 0 16,5-2 6-16,-3 0 8 16,-5 0-1-16,-1-1-4 15,4-2-8-15,-1-1-6 16,8-1-2-16,14-6 0 15,4 0-1-15,9 2-2 0,-5-5-1 0,-9 0 0 16,-10 2 0 0,5-1 0-16,3 2 0 15,6 2 2-15,14 1 0 16,-3 1-1-16,-3-3 0 16,-10-2-1-16,-7 0 2 0,3-4 1 0,6 0 2 15,11 1 1 1,8-2 0-16,-7 3 0 0,-7-2-1 15,-6-1 0-15,-9 0-1 32,4-2 0-32,1 2 0 15,8-2-1-15,-1 2-1 0,3-3-1 16,-1 3 1-16,-4-5-1 16,-4 1 0-16,4-5 0 15,1-1 0-15,17-1-1 16,6-2 0-16,4 7 0 15,-8-2 1-15,-13 8 0 16,-7-1-1-16,-2 4 0 0,7 0 0 16,12 5 0-1,1-5 1-15,-5 2 0 16,-9-2 0-16,-7 0-1 16,-2 0 2-16,9 0-1 15,8 4-1-15,9-2 0 16,-1 3 0-16,-2-4 0 0,-12-1 0 15,-6 0 0 1,5 0 0-16,6 3 1 16,2 2-1-16,-2 8 0 15,-10-1 0-15,-8 1 0 16,-9-2 1-16,2-3 0 16,4-2 0-16,13-1-1 0,10-3 3 15,8-2-1-15,-4 1 0 0,-14 7-1 16,-9-3-1-1,0 1 2-15,-2 0 0 0,16-4 0 16,12-4 2-16,-1-4 0 16,2-2 0-16,-12-4 0 15,-1 1-1 1,3-1 0-16,8 3-1 0,14 3-1 16,2-1 1-16,-3 6-2 15,-1-1 1-15,4 2 1 16,11-1-1-16,6-1 22 15,6 1 5-15,-2 2 13 16,2 2 6-16,7 5-18 16,-2-2-5-16,-2 5-12 15,-5 4-5-15,-4 2-3 16,11-1 0-16,-9 0 0 16,-7-2-1-16,-25-2-31 15,-5-2-60-15,2-10 54 16</inkml:trace>
  <inkml:trace contextRef="#ctx0" brushRef="#br0" timeOffset="25842.08">6682 6547 185 0,'-8'4'46'0,"-2"7"68"0,4-1 28 0,-3-4 30 0,4 2 4 15,0-8-4-15,4 2-19 0,4-1-30 0,5 1-17 0,3-4-27 16,4-1-2-16,11-3 15 0,7-1 10 0,13 9 6 0,6 6-5 0,19 9-34 15,7 7-23-15,22 6-27 0,18 3-13 16,19-6-9-16,5-2 3 16,-4-9 1-16,-12-4 0 15,0-4 10 1,-11-5-22-16,-34-3 11 16</inkml:trace>
  <inkml:trace contextRef="#ctx0" brushRef="#br0" timeOffset="29163.27">13361 6409 345 0,'-23'13'110'0,"-3"3"88"0,6-2-37 0,-4 3-16 0,2-2-24 0,5-4-7 0,4-8-15 0,4 5-6 0,4-5-14 0,5-3-11 0,5 1-22 0,7 3-11 0,6-4-18 0,10 4-4 31,13 1 3-31,11 4 6 0,24 7 9 0,6 3 4 16,19 2 1-16,6 2-4 0,22 3-2 15,20 0-2-15,15 1 9 0,1 0 3 16,11-7-4-16,-1-7-2 16,3-11-15-1,2-4-6-15,-4-9-3 0,-2-2-2 16,-18 1-2-16,-4-2-1 15,-39 1-14-15,-12-4-89 16,-35 4 67-16</inkml:trace>
  <inkml:trace contextRef="#ctx0" brushRef="#br0" timeOffset="33618.55">17400 6406 1041 0,'-14'10'76'0,"3"-2"72"0,4 1-112 0,6 2-2 0,-1-3 19 0,1-2 41 0,1-1 18 0,0 0-7 0,-4-2-17 0,0 3-41 0,-1 2-19 16,2 2-23-16,-3 4-5 15,6 3-3-15,7 4-2 0,15 4 0 16,12-8 2-16,30 2 11 31,12-9 12-31,17-4 7 0,8-1 2 16,16-8-6-1,20 1-9-15,18-11-5 0,6 1-1 16,3-2-4 0,3-1 0-16,3 4-1 0,-3 2-2 0,-9 4-1 31,-5 5 1-31,-11-3 0 0,-1 3 1 15,-14 0 0-15,-18-2 1 16,-16 1 4-16,-14 1 2 16,-24-3 2-1,-6 1 3-15,-20-6 5 0,-13 2 2 16,-18-5 4-16,-11-2-2 16,-20-6-4-16,-14 2-6 0,-13 1-11 0,-8-1-2 31,-9 9-7-31,-12-5-3 15,-19 7 0-15,-11 4 0 0,-10-2 4 16,0 2 4 0,-2-3 2-16,-10 2 1 0,-12 0 2 15,5 1-3-15,3-2 1 0,12 1-1 0,-4-2 0 32,4-1 0-32,9 1 0 15,10 2 0-15,27-2 1 16,2 5-1-16,11 5-1 15,5-1-1-15,7 4 0 16,10-1-1-16,17 0-7 0,10-5-9 16,20 1-2-16,7 4-1 0,23-4 4 15,13 1 8-15,27 3 1 16,9-6 1-16,11 1 1 16,11-1 0-1,21-2 2-15,16-1-1 0,24-4 5 16,0 0 0-16,3 3 3 15,3-5 3 1,-1 6 3-16,-4 0 3 16,-21 1 0-16,-12 1 1 0,-16 0-1 15,-10 0 1-15,-17 3 2 16,-22-1 3 0,-30 1 2-16,-28-2 2 0,-2 3-1 15,-19-1-9-15,-46-3-19 16,-10 3-9-16,-28 0-28 15,-9 0-5-15,-3 0-14 16,-15-3-8-16,-12 5 13 16,-11 3 6-16,0 5 8 15,7-1-5-15,-14 1-8 16,3 1 5 0,7-1 19-16,11 1 20 0,32 0 18 0,7 2 3 15,20-2-4-15,15 2-1 16,26-7-4-16,17 4-2 15,36 4-2-15,25-3 6 0,39 4 14 16,18-4 5 0,33-5 2-16,18-1-5 15,41-8-11-15,14 0-2 16,31-9-1-16,4-2-1 16,-7-3 1-16,10-1-28 0,-5 9 18 15</inkml:trace>
  <inkml:trace contextRef="#ctx0" brushRef="#br0" timeOffset="46258.18">2274 7343 866 0,'2'10'46'0,"-1"4"8"0,-1 0-14 0,-3 3-30 0,-2-1-2 16,-4-7-3-16,-1-1 2 0,7-9 17 0,2-7 4 0,2 0 3 15,7 0-1-15,0 2-16 16,3 4 18-16,0 2 40 16,-6 8 21-16,-4 5 44 15,-1 1-9-15,-1 5-30 16,-4 1-18-16,5-4-44 15,-2-5-14-15,4-9-14 16,4-7-3-16,10-9-3 16,1-10-1-16,10-1 0 0,6-2 0 15,0 2-1 1,7 3 1-16,6 6-1 16,-4 3 2-16,2 2-1 15,-4 4 1-15,-4 2 0 16,4 0 0-16,-6-4 5 15,9-1 0-15,-4-2 1 0,1 0-1 0,2 5-4 16,4-4-1-16,1 11-2 16,4-2 1-1,9 8 0-15,1 12 0 16,6 1 1-16,-1 3 0 0,7-2 0 16,-7-1-2-16,2-6 0 15,-5-2-2-15,1-5-2 16,6 2 2-1,4-2-1-15,11 1 0 16,10 0 0-16,-2 1 1 0,-3 3 2 16,-10 2 0-16,-12-2 0 15,5-3 1-15,2 0-1 16,6-2 0-16,9-6 0 0,0 3 0 16,-2-3 0-16,-4-3 0 15,-1 3 0 1,-5 3 0-16,4 4 0 15,4 4 0-15,14 1 0 0,-9 2 0 16,-1-1 0 0,-13-2 0-16,-4-2 1 0,0-1-1 15,9-1 0-15,9-3 0 16,12 3 0-16,-1-6 1 16,-7 6-1-16,-5-1 0 15,-11 2-1-15,1 1 0 16,12-1 1-16,9-2-2 15,4-1 0-15,-1-3-1 16,-1-7-1 0,-4-4 0-16,20-7 0 0,12-2 1 15,12 1 2-15,5-2 1 16,6 7 2-16,2 4 1 16,9 3-1-16,1 5 0 15,-5 5-2-15,6-1-57 0,7 6 41 16</inkml:trace>
  <inkml:trace contextRef="#ctx0" brushRef="#br0" timeOffset="56792.06">6986 7204 209 0,'-6'14'57'16,"-7"-4"86"-16,10 4-15 0,-3-3 4 0,4 0-2 0,5-1-22 0,-3-6-13 0,7-4-40 0,-4 2-15 0,2-2-24 15,1 3-6-15,-5 5-1 0,3 0 6 0,-4 5 13 0,0 4 4 0,8-5-2 0,4-4-6 16,17-3-9-16,5-11 1 16,18-5 24-1,8 3 19-15,16-3 20 16,4 3 2-16,10 8-23 16,-8 2-17-16,4 10-28 15,-4 7-6-15,-4-2-3 16,12 4-2-16,11 3 0 15,3-7 0-15,7-3-1 16,-9-4 0-16,-1-7 1 16,5-3 0-16,22-2 1 0,3-1-1 15,8-3 0-15,-5 4 0 16,5 2-1 0,9 3-1-16,-3 4 0 15,-5 2-2-15,-12 7 0 16,-11-2 1-16,3 3 0 0,3 2 1 15,-17-6 0-15,-9-5 1 0,-11-2 0 16,-1-8 1-16,-8-9 1 0,4-1 1 16,-17-2 0-16,-4-1 2 15,-11 4 2 1,-11 2-1-16,-18 6 3 16,1 3 2-1,-21 0 18-15,2 0 6 0,-31 0 9 16,-12 0 5-16,-20 1-1 15,-7 3-5-15,-5 3-10 16,-17-2-7-16,5 3-13 16,-5-3-2-16,-16-2-4 15,-2 3 0-15,-26-1-6 16,1 3-2-16,2 1 2 0,-6 1-2 16,-11 2 0-16,-4 1 2 15,-1 1-1-15,8-4 1 16,3-2-3-16,6-7 0 15,7 1 1-15,6-1 1 16,20 2 7-16,13 2-1 16,2-3 0-16,1-1-3 15,15-1-4 1,1 0 0-16,30-1-5 0,15-2-3 16,26-4-9-16,21 4-2 15,37 2-3-15,18 1 4 16,36 0 4-16,6 0-39 15,23 0-149-15,26-2 132 16</inkml:trace>
  <inkml:trace contextRef="#ctx0" brushRef="#br0" timeOffset="87111.65">3940 7392 461 0,'1'-5'89'0,"-1"2"113"0,0 0-10 0,0 3-11 0,-1 0-14 0,-1 5-40 15,2 3-14-15,3 4-27 0,12 1-7 0,13-1-21 0,7 1-9 16,15-7-11-16,5-1-6 15,13-10 8 1,-1 1-1-16,2-9 2 16,5 2 0-16,3-2-15 15,-2 2-6-15,-15 7-8 0,-7 2-1 16,-29 4 0 0,-7 4 2-16,-23 8 1 15,-12 5 0-15,-32 11-2 16,-13 3-3-16,-16 5-5 0,-8-3-1 15,8-1-2-15,-11 1 0 16,-12-11-5-16,-4-7-3 16,-3-14 1-16,16-3-5 0,38-8 4 15,12-4-1 1,37-6-8-16,17 2 1 0,27-1 2 16,17-5 2-16,34 2 15 15,7-1 6-15,6 5 2 16,1-3 0-16,-7 8-4 15,-7 0-1 1,-7 7 11-16,1 4 3 16,-32 4 12-16,-21 6 8 0,-38 6 1 15,-32 2 0-15,-24 6-11 16,-9-2-9-16,-15 3-12 16,-7-1-4-16,0-5-3 0,-6-10-2 15,12-10-1 1,11-10-3-16,36-10-14 0,21-4-2 15,43-3-1-15,21 1 2 16,31 2 19-16,3 1 3 16,13 4 1-16,-3 2 1 15,1 10-4 1,4 4 8-16,4 2-122 0,-4-3-74 0,2 5 101 16</inkml:trace>
  <inkml:trace contextRef="#ctx0" brushRef="#br0" timeOffset="97974.41">2399 9358 784 0,'17'-15'85'0,"-3"2"63"0,0 2-6 0,-6 8-37 0,-8 8 6 0,-5 9 10 0,-6 8-8 16,-6 5-17-16,1-2-14 0,7-5-39 0,3-2-13 0,9-7-22 0,8-6 2 0,12-2 11 15,4-2 9-15,17-1 14 0,4 0-1 32,10-1-11-32,-1 1-5 0,-7-2-13 15,2 2-4-15,-1-3-1 16,-1 0-3 0,4-8-1-16,6 0-1 15,6-3 0-15,10-5 1 0,14 6-2 16,1 0 0-16,1 7 1 15,-2 5 1-15,-7-6-2 16,-5 4-1-16,5 1 2 16,4-1-4-16,12-3 1 15,6 4 1-15,-11-2-1 16,2 1 0-16,-13 1 4 0,0-3 0 16,10 4-4-16,2-2 1 15,9-2-1-15,-3 3 0 16,-10 2 0-16,-5 2 0 15,-7 3 0-15,1 1 0 0,8 3-1 16,9 2 1-16,-1-4 0 16,0-4-1-1,-14-5 0-15,2-3-1 0,-4-6 0 16,10 0 1 0,13 4 1-1,2-3 1-15,-7 7 2 0,-6 0 0 16,-20 6-1-16,-2 2-1 15,-4 4 0-15,0-1 0 16,7 1 0-16,6 2 0 16,-2 5-1-16,-1-2-1 15,-9-1 1-15,-5 1-1 0,3-3 0 16,-2-1 2-16,11-1-2 16,6-2 2-16,20 0 0 15,1-3-1-15,4-1 1 16,-4-2-1-16,-8 4-1 15,7-2 0-15,6 5-1 16,7-2 1-16,-6 4-1 16,-6-4 0-16,-20 0-41 0,-2-1-34 15,-10 0-166-15,10-5 137 16</inkml:trace>
  <inkml:trace contextRef="#ctx0" brushRef="#br0" timeOffset="104454.78">10028 9423 344 0,'5'-1'105'0,"-2"-1"86"0,1-4-17 0,6 1-5 0,-1 3-16 0,2-2-16 0,-6 4-36 0,-2 0-17 0,-1 6-35 16,1-1-11-16,-1 3-20 0,4-4 9 0,7-2 14 15,-1-2 15-15,12-2 33 16,6-2-3-16,6-6-10 16,4 5-11-16,2-1-27 15,1 6-10-15,10-2-13 31,9 4-9-31,3 6-4 16,1-6-4-16,8 7-1 0,2-7 3 16,4-2 0-16,-1 0 0 0,-6 0 0 15,-2 1-1 1,4 4 0-16,4 3 1 0,14 3 0 16,0 1 0-1,-1 1-1-15,-1 1-1 0,-4-3 2 16,-5 0 0-16,5-6 0 15,6 0 1-15,13 1 1 16,-2-1 0-16,-3 3 1 16,-7 0-1-16,-4 1-1 15,-1 1 1-15,4 1-1 16,8-5 0-16,1 0-1 16,-4-4 0-16,-13-4-1 15,0-6-2-15,2-3 0 16,8-5 0-16,15 1 2 15,-2-4 1-15,-6 1 0 16,-2 4 1-16,-7 0 1 16,1 1-1-16,6 2 2 15,5 5 1-15,-2 3-1 16,-4 0 0-16,-9 1-2 0,-6 2 1 16,-2 0-2-16,0 0 0 15,24-1 1 1,1-3-1-16,2 0 1 15,1 1 1-15,-6-5 2 16,5 1 1-16,11-2-1 0,3 6 0 16,-5-5-4-16,-7 5 0 15,-13 0-4-15,1-2-59 0,-14 11 44 16</inkml:trace>
  <inkml:trace contextRef="#ctx0" brushRef="#br0" timeOffset="115786.04">2555 10637 613 0,'-13'5'84'16,"2"0"62"-16,8-5-11 0,3-6-6 0,6-2-5 0,15-10 14 0,4 6-12 0,5-4-33 0,9 0-17 0,10 15-33 0,-1-1-14 0,8 13-17 16,3 6-1-16,2 9-5 15,12 2 4-15,18-1 8 16,20 0 4-16,17-7 9 0,3-1 0 15,7-14-2 1,-5-2 0-16,15-6-3 16,-6-2-2-16,-8-4-5 0,-11-1-2 15,-28 2-5-15,3-3-1 16,-16-3 3-16,-5 1 3 0,-19 1 1 16,-10 1 3-16,-32 8 8 15,-13-5 2-15,-28 8-3 16,-26 1-3-16,-31 6-14 15,-16-1-1-15,-17 3 0 16,-3 2 0-16,-23-9-4 16,-5 12-7-16,-7-1-3 15,-2-1-3-15,4 9-20 16,-4-15 5 0,5 5 1-16,8-1 0 15,27 4 19-15,15 2-3 0,20 7-5 16,14 6-1-16,18 1-2 15,18 1-2-15,23-5-1 16,16-6 0-16,27-7 8 16,10-4 6-16,17-10 7 15,8-3 4-15,13-10 2 16,14-3-2-16,28-2-1 16,8-2-1-16,6 2-2 15,-6-1 0-15,-14 1 1 16,-6 0 0-16,-10 5 3 15,-9 1 1-15,-23 9 2 0,-20-3 2 16,-34 7 8-16,-10 8 3 16,-32 2 0-16,-17-1-1 15,-36 2-8-15,-17-3-4 16,-16-3-3-16,-7-5 2 16,-18-5-9-16,-9-8-2 15,-15-6-14-15,-2 2-7 16,17 3 4-16,12 3-2 15,20 8 8-15,19 1 0 16,31 4-11-16,34 4-5 0,42 4-5 16,25 4 0-16,42 0 25 15,17-3 9-15,25-2 22 16,20-7 5-16,37-4-8 0,5-10-3 16,7-15-9-1,4 2 0-15,-24-8 3 16,-15 7 2-16,-29 7-5 15,-27 5-39-15,-31 5 21 16</inkml:trace>
  <inkml:trace contextRef="#ctx0" brushRef="#br0" timeOffset="122865.01">5652 10639 548 0,'-15'11'97'0,"0"-1"104"0,-1-3 1 0,3 3-20 0,4-7 0 16,-1-3-14-16,7-2-15 0,3 2-34 0,0-9-19 0,5 6-40 16,4-3-18-16,7-1-24 15,6 6 0-15,14 1 2 0,4 0 9 16,15-2 10-16,5 2-3 16,13-5-7-16,-4 4-8 15,-7 1-10 1,-10 1-2-16,-26 7 6 15,-11-5 3-15,-28 7 3 0,-12-4 1 16,-29 2-6-16,-9 3-4 16,-14-3-8-1,-1 0-1-15,6 0-3 0,6-2 0 16,17 0-2-16,8-2-1 16,25-1-8-16,14 3 0 15,23-3 12-15,12-3 9 16,21-1 16-16,9-17 11 15,12 10-13-15,15-1-6 0,0 1-7 16,-5 8-25-16,-18-2-110 0,-15 2-215 16,-29-1 197-16</inkml:trace>
  <inkml:trace contextRef="#ctx0" brushRef="#br0" timeOffset="125799.46">13101 10488 849 0,'-24'0'90'0,"1"-2"63"0,7 0 3 0,-3-4 12 0,9 6 0 0,-1 6-12 15,5 2-50-15,3 5-28 0,11 7-37 0,11 4-15 0,15-2-3 16,19 7 7-16,29-12 3 15,26-1-4-15,15-5-14 32,13 0-6-32,9 0-5 0,-6-8 2 15,27 0 8-15,-12-4 2 16,-4-6 1-16,-6 4 1 16,-23 2-5-16,2 1-2 15,-25 11 2-15,-19-2 1 0,-38 5 8 16,-24 7 11-16,-34-5 10 15,-13 9 0-15,-46-2-1 16,-14-2-5-16,-22-1-9 0,-8-10-3 16,-12-15-16-1,-12-6-12-15,-12-11-24 16,-5-10-4-16,15 1 2 0,10-4 6 16,21 8 12-1,20 7-1-15,27 12 3 16,19 0-1-16,38 14-5 15,18-1 4-15,27 8 9 16,25-1 5-16,21 3 14 16,13-4 3-16,16-8 7 15,8 3 4-15,22-4-3 0,7-1 3 16,-2 2-14-16,-13-3-6 16,-27-1 2-16,-17 1-7 15,-19 5 2-15,-13 2 0 16,-28 1-8-16,-13-1-3 15,-25 1-31-15,-14-7-24 0,-12 4-100 16,-8-2-109-16,5 10 150 16</inkml:trace>
  <inkml:trace contextRef="#ctx0" brushRef="#br0" timeOffset="127210.86">7691 10537 493 0,'-8'0'85'0,"-3"1"80"0,2 5-10 0,-5 5-19 0,4 4-4 0,6-3-20 0,-3-4-11 0,7 3-23 0,5-8-11 0,1 2 2 0,5 5 0 15,5-1-9-15,6 4-8 16,0 2-25-16,5 0-9 16,13 4-6-1,10-2-4-15,38-1 14 16,13-4 4-16,21-7 1 0,6-5-2 16,7-6-14-1,10-1-5-15,12 1-5 16,8 0 0-16,4-1-1 0,9 4 3 0,2-3 1 15,3 0 1-15,5-1 1 32,-15 3-2-32,-12 0 0 15,-6 4-2-15,-24 0 1 0,-8 5 1 16,-6 6 5-16,-13 0 2 16,-16-6 4-16,-22 0 2 15,-20-5 5-15,-14-3 4 0,-21-4 14 16,-10 1 6-16,-13-2 0 15,-14-5-7-15,-18 1-26 16,-19-2-13-16,-24-4-11 16,-14 4 0-16,-17-2 8 15,3 4 3-15,-24-2 2 16,-9 4-3-16,-13 5-13 0,-6 5-3 16,-16 5-7-16,-5 5-14 15,7 7 2 1,-9 5-1-16,4 2 2 0,5-1 12 15,6-7 6 1,11 0 4-16,18-8 7 0,6-7 7 16,14-1 14-1,14 0 2-15,31-3 14 0,17-3 2 16,16 1-4 0,9-4-2-16,14 4-13 0,7 0-5 15,18 5-11-15,-4 0-7 16,15 6-3-16,11 7-1 15,17 1 4-15,13 0 2 16,24-2 2-16,25-8-2 0,28-4 3 16,10-4 0-16,16 0 3 15,-2 0 6-15,15 4 6 16,6-2 3-16,-2-3-1 16,3-4-4-1,-6-4-2-15,0-1 0 0,-4 0 3 16,-5-5 1-16,-14 2-1 15,-4 2-2 1,-26 3 1-16,-23 4 0 0,-24 3 2 16,-12 4 2-16,-21 1-23 15,-9 0-38-15,-26 14 28 16</inkml:trace>
  <inkml:trace contextRef="#ctx0" brushRef="#br0" timeOffset="135224.76">19635 10462 594 0,'-14'13'66'0,"-5"-2"66"0,2 0-10 0,4-3 16 0,4 0 18 0,4 1 22 0,0-6-6 0,2 2-43 16,2 3-20-16,1-3-43 0,9 6-14 0,0-3-4 16,7-2 0-16,3 0 13 0,6-4 7 0,7-2 0 15,-5-8-3-15,14 6-24 16,3-1-11-1,5 3-18-15,8 0-6 0,1 0 5 16,7-11-2-16,17 10-4 16,8-6 4-1,1 7 10-15,-1 4 9 16,-3-4 5-16,-3 1-2 16,2 1-13-16,14 10-7 15,5-4 1-15,1 2 2 0,3-2 5 16,-7-7 1-16,3-1 0 15,10-1-5-15,11-4-6 16,0 3-3-16,-8 1-3 16,-7 1 1-16,-9 6-2 15,7-4 1-15,8 5 0 16,-7 0 1-16,-9-3-1 16,-6 1 1-16,-11-8 8 15,4-2 4-15,26-3 3 0,2 1 1 16,0-6-10-1,-4 0-5-15,-7 2-4 0,1 3 0 16,22 5-1-16,3 3 0 16,-11 3 0-1,-15 4 0-15,-23 4 1 0,-6 3 0 0,-13-6-39 32,-5 3-67-32,-31-16 62 15</inkml:trace>
  <inkml:trace contextRef="#ctx0" brushRef="#br0" timeOffset="143787.6">16329 10784 828 0,'-30'22'63'0,"-5"-6"63"0,2 1 4 0,3-6 8 0,13-3 1 0,26-3-22 15,5-5-4-15,13 0-1 0,8-3-3 0,7 1-13 0,14 2-19 0,18 5-42 0,12 8-15 0,19 9-16 0,10 3-4 31,9 0 11-31,-8 0-44 0,-22-6-197 0,-2 2 163 0</inkml:trace>
  <inkml:trace contextRef="#ctx0" brushRef="#br0" timeOffset="146386.4">21216 6737 553 0,'-5'-9'147'0,"-3"3"130"0,2-2-107 16,0 2-34-16,3-1-32 0,1-1-2 0,2 4-6 0,2-4-3 0,1 5-12 0,5 3-11 0,-2 7-18 0,2 8-13 15,3 13-19-15,-6 10-11 16,-2 15-5-16,-3 7 1 16,0-4-1-16,-5 0-1 15,4-8-49-15,-3-1-55 0,-2-9-224 16,1-8 187-16</inkml:trace>
  <inkml:trace contextRef="#ctx0" brushRef="#br0" timeOffset="146619.93">20798 7398 984 0,'25'0'98'0,"2"2"78"15,3-1 15-15,11-1-22 0,-2 0-30 0,14-1-46 0,2-5-21 0,0-4-14 16,7 1-4-16,-6-4-18 0,4 4-8 0,-11-1-17 0,-6-3-22 0,-20 6-84 31,-7 2-71-31,-11 2 83 0</inkml:trace>
  <inkml:trace contextRef="#ctx0" brushRef="#br0" timeOffset="147031.7">21082 7561 1055 0,'-2'4'93'0,"-1"7"89"0,3 13-87 0,-1 3 8 0,-6 15-29 0,-2 6-30 0,1 5-24 16,3-2-7-16,1-4-9 15,-1-4-18-15,2-10-105 16,1-6-137-16,8-15 138 15</inkml:trace>
  <inkml:trace contextRef="#ctx0" brushRef="#br0" timeOffset="147311.66">21243 7703 847 0,'-11'25'80'15,"-2"3"140"-15,-1 18-206 0,-2 1 0 0,7 12 8 0,4-1-2 0,5-11-5 16,11-7 0-16,8-20-7 0,8-12 6 16,9-13 56-1,5-7 29-15,2-10 50 16,-4-5 20-16,-14-5-7 0,-7-6-5 16,-20 1-28-16,-10 0-27 15,-20 1-52 1,-12 5-28-16,-5 5-36 0,-3 1-8 0,6 20-32 15,0 4-29 1,13 1-104-16,0 1-136 0,22-16 181 0</inkml:trace>
  <inkml:trace contextRef="#ctx0" brushRef="#br0" timeOffset="147686.04">22122 6829 1132 0,'0'6'158'0,"1"5"127"0,-4 11-119 0,-6 0-13 0,-7 7-63 0,-3 1-24 0,-6 4-29 15,-4 3-9-15,-5-9-13 16,0 8-6-16,0-10-51 15,5-6-55-15,6-2-186 16,2-15-238-16,8-14 290 16</inkml:trace>
  <inkml:trace contextRef="#ctx0" brushRef="#br0" timeOffset="147873.42">21781 6897 820 0,'5'-19'140'0,"-1"1"153"0,7 11-88 0,7 7-23 16,5 9-31-16,7 15-37 0,3 9-11 0,-3 8-33 0,4 8-15 0,-4-5-28 15,3 3-9-15,-2-3-10 16,7-6-2-16,8-5-5 16,1-7-18-16,7-14-97 15,-2-12-96-15,-10-8 108 16</inkml:trace>
  <inkml:trace contextRef="#ctx0" brushRef="#br0" timeOffset="148629.67">22945 6502 1045 0,'0'7'74'16,"2"4"10"-1,-2-6 79-15,-2 6-10 0,-4 1 5 0,1 13-32 0,5 7-28 0,3 11-22 0,5 4-2 0,3 8-25 0,-3-1-10 0,5 2-24 16,-4 1-5-16,-1-5-6 0,-5-6-1 16,-1-3-68-1,-2-9-63-15,0-4-245 16,-2-8 207-16</inkml:trace>
  <inkml:trace contextRef="#ctx0" brushRef="#br0" timeOffset="149269.57">23575 6572 685 0,'-5'1'147'0,"-1"-1"211"0,1 4-136 0,5 7-3 0,0 3-32 0,3 13-58 0,6 11-19 0,-1 10-39 16,2 6-14-16,-2 6-29 0,-4-6-9 15,-2-6-6 1,1-2-6-16,3-11-33 0,-1-7-46 0,-3-9-135 16,4-6-159-16,-8-20 198 15</inkml:trace>
  <inkml:trace contextRef="#ctx0" brushRef="#br0" timeOffset="149702.81">23545 6624 1208 0,'-10'-38'98'0,"7"-1"55"15,5 2 7-15,12 7-8 0,5-1-11 0,11 9-20 0,1 4-11 0,7 12-36 0,-3 3-15 0,1 9-32 16,2 5-13-16,1 5-9 16,1 8-5-16,-1 1 8 15,-10 2 2-15,-9 0-1 16,-12-1 1-16,-14 1 1 16,-15-3-1-16,-10 4 1 15,-12-2-2-15,-3-6-5 16,1-3-1-16,11-7-1 0,11-2-3 15,15-4-5-15,13 3-2 0,9 2 2 16,3 2 1 0,8 5 5-1,1 3 2-15,13-2 0 16,1 7 1-16,1 0 1 16,-4 1 1-16,-3 2 3 0,-11-1 2 15,-15 1 5 1,-8 3 5-16,-19 3 2 15,-12-4 1-15,-14 1-5 16,-3 0-5-16,-6-11-5 0,2 3-10 16,-8-18-58-1,2-4-35-15,-6-12-122 0,3-7-68 0,-4-21 158 16</inkml:trace>
  <inkml:trace contextRef="#ctx0" brushRef="#br0" timeOffset="150259.09">17480 7176 1223 0,'2'1'43'0,"1"6"27"0,5 18 68 0,0 3 26 0,0 9-7 0,0-1-39 0,1 3-52 0,-1 1-16 0,-3-4-25 0,-5-3-9 0,-3-9-17 0,-1-8-35 0,3-7-121 0,4-7-212 15,6-12 209-15</inkml:trace>
  <inkml:trace contextRef="#ctx0" brushRef="#br0" timeOffset="150552.06">17861 7144 745 0,'-2'5'123'0,"-1"6"241"16,-2 13-227-16,-3 7-18 0,3 9 1 0,5 1-46 0,0-7-23 0,11-5-23 0,2-7-2 15,6-14-5-15,6-2 1 0,1-7 9 16,-3-6 2 0,-2-5 11-16,-7-3 11 15,-8-4 9-15,-1-1 4 0,-8-4 3 16,-5-6-11 0,-11-6-21-1,-3-5-11-15,-8 8-29 0,2 12-14 16,1 21-34-16,1 7-23 0,14 13-88 15,-6-7-130-15,22 12 169 16</inkml:trace>
  <inkml:trace contextRef="#ctx0" brushRef="#br0" timeOffset="150819.13">18241 7241 918 0,'-5'18'95'0,"0"5"200"0,-4 3-224 0,-2 0 2 0,11 0 2 0,3-4-27 0,22-3-24 15,10-8 5-15,4-6 7 16,4-8 5-16,-4-5 11 16,2-4 6-16,-9-6 19 0,-7 1 5 15,-8-1 3-15,-9-5 5 16,-8-1-16-1,-12-1-13-15,-17-10-32 0,-5 5-33 0,-6 2-75 16,-1 3-28-16,-6 14-107 16,7 3-211-16,3 0 266 0</inkml:trace>
  <inkml:trace contextRef="#ctx0" brushRef="#br0" timeOffset="151352.71">18799 7070 1363 0,'-1'-11'-68'0,"1"43"217"0,0 9-25 16,0 3-21-16,0 6-40 0,0-4-14 0,-5 0-24 0,3-7-10 0,1-4-5 15,1-7 1-15,-2-12 4 16,-1-3 5-16,-3-13 3 15,1-10 2-15,3-9 10 32,2-9 3-32,4-11 16 0,0-9 11 15,9-10 6-15,-5-5 0 16,3-3-22-16,-5 1-12 16,0 21-24-16,2 7-4 15,-5 23 1-15,2 13-6 0,-5 13-5 16,-1 10-5-16,5 16-3 15,6 6 2-15,4-6 6 16,10-1 0-16,1-20 1 16,2-3 1-16,0-14 6 15,1-2 0-15,-1-12 5 16,-4-8 1-16,4-8 7 16,-3-4 8-16,-2 4 3 15,-5 4 4 1,-4 9-14-16,0 12-10 0,-4 19-10 15,-6 13-5-15,-1 24 3 16,1 9 2-16,-3 1 2 0,2-1-3 0,2-11-32 31,7-6-49-31,8-10-84 16,2-8-48-16,2-12-193 16,1-6 235-16</inkml:trace>
  <inkml:trace contextRef="#ctx0" brushRef="#br0" timeOffset="151600.93">19714 6958 1084 0,'-5'11'110'0,"4"-4"74"0,1 0 18 0,6-5-37 0,8 0-32 0,13-2-44 0,6-4-21 0,10-2-28 0,3 0-10 16,-1-2-21-16,4 0-4 0,-8-1-40 16,0-6-48-16,-14 4-154 31,-9 0-189-31,-17 0 234 16</inkml:trace>
  <inkml:trace contextRef="#ctx0" brushRef="#br0" timeOffset="151777.38">19651 7286 1102 0,'17'16'375'0,"2"-3"-238"0,7-13 2 0,8 0 16 0,10-11-60 0,7-4-34 0,1-3-38 0,2-1-10 15,-4 0-51 1,-3 1-100-16,-5 4 86 15</inkml:trace>
  <inkml:trace contextRef="#ctx0" brushRef="#br0" timeOffset="170943.34">2402 12520 740 0,'0'-1'26'0,"1"6"-12"0,1-5 50 0,4-4-21 0,-1 0 74 0,4 1 29 0,4-4 15 0,0 3 7 0,6 0-54 0,6 4-17 0,8 7-26 15,5 7-12-15,11 6-9 0,6 6-9 0,11-1-8 0,8 2 2 0,19-2 8 0,16-1 7 0,36-7 4 16,13-1-6-16,22-10-17 15,14-8-10 1,16-18-13-16,-2-4-1 0,24-14-47 16,8-4 30-1</inkml:trace>
  <inkml:trace contextRef="#ctx0" brushRef="#br0" timeOffset="182871.92">20195 12412 596 0,'-44'-8'86'0,"6"0"94"0,8-2 16 15,8-1-17-15,8 3-9 0,8 4-27 0,-2 2-14 0,6 4-8 0,-1 1-12 0,-5 3-22 0,4 2-15 0,-4 0-15 0,3 0-3 0,5-3-7 0,5-2 7 0,10 1 3 0,9-2-1 16,12-2-8-16,9 0-10 0,14-2-15 16,6 2-7-1,0 2-9-15,0 0 0 16,7-1 2-16,-6 1 3 15,15-2 2-15,2 0 0 0,3-3-1 16,8 1-1 0,-5-4-2-16,-9 1 0 0,-6-4-4 15,-9 2-1-15,4 1-2 16,7 1-1-16,8 5-1 16,7 0 0-16,-7 3 0 15,-2 0 0-15,-10 2 1 0,-1-2 0 0,5-3 1 16,5 0 3-16,23-1 3 31,8-1 2-31,3 2 4 16,0 0 0-16,2 3 0 15,-1-1-1-15,14 3-4 16,1 1-3-16,-19-3-4 0,-11-1 3 16,-33-2-69-1,-8 0-63-15,-15-5 71 0</inkml:trace>
  <inkml:trace contextRef="#ctx0" brushRef="#br0" timeOffset="185854.54">17965 4288 627 0,'0'4'94'0,"1"3"89"0,-1-3 12 0,0-3-11 15,-3 2-13-15,-2-3-19 0,1 0-14 0,0-1-35 0,3 1-11 0,-5-10-34 0,6 1-14 0,7-15-3 16,8-12-5-16,10-15 16 0,13-10 6 0,17-18 15 16,18-5 9-1,7-15-2-15,-1-5-1 16,4-21-15-16,-8-2-9 16,18-6-20-16,5 2-10 0,15 8-13 31,2 7-4-31,-14 7-4 0,-12 5 1 15,-25 15 0-15,-12 12 0 0,-15 24-4 16,-11 12-19 0,-19 20-71-16,-7 7-44 15,-10 9-82-15,-6 4-38 16,-2-3-210-16,5-2 272 0</inkml:trace>
  <inkml:trace contextRef="#ctx0" brushRef="#br0" timeOffset="186136.36">19045 2415 888 0,'10'3'66'0,"4"-3"109"0,0-3-12 0,10-10 19 16,1 1-3-16,3-7-66 0,-2-3-25 0,4 0-33 0,-4-4-13 0,8 9-20 0,3 1-4 0,0 8-9 0,-4-1-5 0,-6 10-3 15,-5 9-1-15,-11 15 0 0,-8 3 0 0,-9 18 3 0,-9-3 1 16,-3 1-3-16,2 0-18 16,3-8-62-16,4-6-37 15,7-8-275-15,5-7 238 16</inkml:trace>
  <inkml:trace contextRef="#ctx0" brushRef="#br0" timeOffset="186402.82">20268 1737 851 0,'-3'6'103'0,"1"0"184"0,2 5-135 0,-1 2 16 0,2 3-10 0,-1 7-67 0,-1 3-25 0,1 12-38 0,1 1-10 0,4 2-10 0,3 6-2 0,4-9-4 15,-2-5-20-15,-2-8-83 0,0-6-66 16,6-12-267-16,0-7 245 0</inkml:trace>
  <inkml:trace contextRef="#ctx0" brushRef="#br0" timeOffset="186729.04">20628 1658 1062 0,'-4'0'86'0,"-2"3"33"0,-5 8 2 0,-2 2 1 15,2-1-32-15,0 4-10 0,2 5-29 0,4-2-10 0,5 3-11 0,5-5-11 0,6-4-14 0,5-6 0 0,6-7 12 0,6-9 16 0,7-5 16 16,3 0 6-16,0-13 6 0,-7 2 0 0,-1-7-3 0,-11 2 0 15,-11 6-9-15,-10-1-11 0,-20-2-16 16,-4 2-9-16,-14 9-23 16,1 5-16-16,-1 11-51 15,4 3-32-15,12 4-142 16,10-4-176-16,16-2 246 16</inkml:trace>
  <inkml:trace contextRef="#ctx0" brushRef="#br0" timeOffset="187240.8">21033 1588 940 0,'13'26'49'0,"-4"1"141"0,-1 2-83 0,-6-3 38 0,2 1 32 0,-4-7-49 16,-6-3-19-16,6-1-43 0,0-6-18 0,0-7-21 0,2-3-7 0,5-3-3 0,-2-8 0 0,6-13 0 0,3-1 4 0,4-7 12 0,-1-6 4 0,1 0 4 0,-1 2-6 15,-4 9-23-15,1 15-7 0,-5 15-8 16,-3 10-2-16,-2 12 5 16,0 3 1-16,0-1 2 15,2-5 1-15,11-9 1 16,1-10 0-16,8-10 2 15,7-5-1-15,-3-10 2 16,4 3 1 0,-12-3 1-16,-2-2 8 15,-10 8 10-15,-6-4 5 0,0 14 0 16,-4 4-7 0,3-1-12-16,1 0-6 15,7 6-5-15,2 3 0 16,6 5-1-16,3 2-1 0,5 3-1 15,-3 6 0-15,-10 0-2 16,-6 3 3-16,-19 0 3 16,-10-1 2-16,-10-2-21 15,-3-8-24-15,6-9-50 16,3-2-33-16,12-9-81 16,1-4-72-16,10 5 155 15</inkml:trace>
  <inkml:trace contextRef="#ctx0" brushRef="#br0" timeOffset="187645.14">20069 2368 828 0,'8'-5'103'0,"3"-6"203"0,3 0-180 0,4 8 5 0,2 1-3 0,20-3-35 0,8-6-9 0,22-11-3 0,9-5-2 0,23-7-7 16,15-4-6-16,38-2-14 31,4 1-4-31,3 4-12 16,-2 5-7-16,-7 5-10 0,-6 3-1 16,-28 6-6-1,-21 4-1-15,-47 4-38 0,-20 3-43 16,-29 5-127-16,3 3-96 15,-26 10 152-15</inkml:trace>
  <inkml:trace contextRef="#ctx0" brushRef="#br0" timeOffset="188219.1">20946 2426 712 0,'0'3'79'0,"-1"2"53"0,1 1 12 0,-2-4-10 0,-6 2-32 0,-1 4-36 0,-9 2-8 0,-5 4-20 0,-2-1-9 16,-1 1-14 0,7-2 2-16,8-1 1 15,10-4 12-15,9-1 26 16,6-1 1-16,13 3 8 16,6-4-1-16,8 6-11 15,3-4 1-15,6 5 1 16,-2 0-2-16,-4 8-11 15,-8 2-5-15,-17 2-9 16,-6 3-7-16,-15-1-4 0,-9 2-2 16,-14 1-40-16,-10 0-27 15,-14-4-85-15,-3-2-59 0,-9-12-213 16,6-7 232-16</inkml:trace>
  <inkml:trace contextRef="#ctx0" brushRef="#br0" timeOffset="188418.55">20957 2390 1302 0,'5'4'84'0,"0"6"55"0,-2-4-20 0,6 0 21 0,4-6-20 0,11-9-46 0,4-10-11 0,12-12-26 16,-1-3-42-1,4 0-133-15,4 4-111 16,8 0 122-16</inkml:trace>
  <inkml:trace contextRef="#ctx0" brushRef="#br0" timeOffset="188829.48">22385 1581 838 0,'0'0'97'0,"-3"0"96"0,4 6 4 0,-1 5 25 0,0-2-33 0,7 1-58 16,-2-2-25-16,4-4-36 0,4 3-17 0,2-7-24 15,0-3-5-15,7-7-17 16,-2-1-3-16,4-3-46 15,3 1-43-15,-1 2-155 16,0 3-132-16,-3-1 199 31</inkml:trace>
  <inkml:trace contextRef="#ctx0" brushRef="#br0" timeOffset="189001.47">22399 1819 789 0,'0'4'114'0,"7"-2"77"0,10-8-3 0,8-2-1 0,11-9-52 15,1-2-40-15,-1-2-57 16,-4 2-17-16,-1-5-66 16,-1 1-57-16,-3-2-316 15,1-1 254-15</inkml:trace>
  <inkml:trace contextRef="#ctx0" brushRef="#br0" timeOffset="189452.69">23090 1395 1291 0,'8'-7'88'0,"-3"-2"37"16,6 1 18-16,-3 0 3 0,-3-3-18 0,6 0-25 0,0 0-15 0,4 5-35 0,7 1-15 0,-1 3-24 0,6 4-7 15,1 4-7-15,1 4-1 0,-3 4-4 16,-2 3 0-16,-8 12-1 15,-7 0 1-15,-13 8 0 16,-6 1 1-16,-12 3 1 16,-5 1 1-1,-7-1 1-15,-1 5 1 16,5-5 1-16,5 0 1 16,10-5 0-16,6-6 0 0,9-6 0 15,1-7-1 1,12-6 2-16,4-3 0 15,9-6 1-15,2-2-2 0,8-3-8 16,4-5-16 0,1-7-60-16,1 1-32 15,4-6-77-15,-2-2-65 0,4-8 150 0</inkml:trace>
  <inkml:trace contextRef="#ctx0" brushRef="#br0" timeOffset="190110.16">23762 1451 1068 0,'-4'21'55'0,"-1"4"21"0,-1 2-2 0,2 4 28 0,4-2-17 0,0 5-24 16,0-2-5-16,-1-5-27 0,-1 0-10 0,2-5-10 0,0-2-2 15,0-6 0-15,-1-1 0 16,-7-8 3-16,-2-4 2 15,2-2 17-15,-1-4 14 0,-1-12 24 16,7-2 7-16,3-14-13 16,2-2-14-16,17-5-18 15,-2-1-4 1,8 10 6 0,1 4 3-16,0 11-11 0,-2 7-6 0,0 7-17 15,-7 5-3-15,5 10-3 16,-3 8 0-16,0 1 1 15,-2 4 2 1,-2 6 0-16,-6-2 1 0,4 5 1 16,-4-4 0-16,9-4 1 0,2-3 0 0,10-7-2 31,8-9 1-31,4-3 1 16,9-5 3-16,3-11 3 15,-2-7 0-15,-3-2 1 16,-4-9 1-16,-7-5 9 15,-3-4 6-15,-13-11 6 16,-3 5-1-16,-14 8-10 16,-2 7-5-16,-3 20-8 0,-3 9-1 0,-1 11-4 15,4 9-5 1,4 12-1-16,10 1 0 0,11 3 5 16,0 2 1-1,8 1 0-15,-3 1 1 16,-4 2 2-16,-1-1-1 0,-12-7 1 15,-10 0 2 1,-19-1 6-16,-9-4 4 0,-18-4 3 16,-7-1-1-16,-18-13-32 31,-6-8-38-31,-29-9-122 0,-7-9-77 16,-4-10 127-16</inkml:trace>
  <inkml:trace contextRef="#ctx0" brushRef="#br0" timeOffset="192921.89">22803 2377 801 0,'-8'0'142'15,"0"0"111"-15,-1 0 1 0,-4 2-76 0,-1 5-25 0,0-3-46 0,0 0-19 0,-2 6-38 0,2 1-21 0,-2 6-14 16,-1 7-13 0,-6 11-6-1,1 2-1-15,8 12-5 0,3 0 2 16,17-3 1-16,5-4-3 15,18-15-53-15,4-6-46 16,8-18-262-16,2-9 220 16</inkml:trace>
  <inkml:trace contextRef="#ctx0" brushRef="#br0" timeOffset="193113.59">23024 2494 1089 0,'13'0'124'0,"-2"3"85"0,0 6-40 0,-7 9-28 0,3 4-63 0,-6 14-59 0,1 0-7 0,-1-3-8 0,4 2-2 0,3-11-45 32,5-5-62-32,1-15 61 15</inkml:trace>
  <inkml:trace contextRef="#ctx0" brushRef="#br0" timeOffset="193262.75">23035 2328 1466 0,'-5'-3'76'0,"2"1"15"0,11-7-78 0,1 3-56 0,4-1 20 0</inkml:trace>
  <inkml:trace contextRef="#ctx0" brushRef="#br0" timeOffset="193930.51">23431 2647 1108 0,'0'-15'137'0,"0"-2"67"0,-6 0-14 0,-2 4-81 0,-6 5-35 0,-8 8-33 0,-5 8-11 0,-3 14-26 0,1 5-8 0,12 8-5 16,1-1 0-16,11 1 3 16,5 0 1-16,12-8-1 15,2-2 2-15,5-11-33 16,0-3-9-16,1-9-10 15,-4-2 0-15,0-16 37 16,1-6 13-16,-1-14 20 16,-2-4 13-16,0-10 26 15,0-6 13-15,-6-7 11 0,-5-6-8 16,-4-2-11 0,-7 3-7-16,2 0 1 15,-4 21 1-15,1 23-1 16,2 7-1-16,-2 23-26 0,4 5-9 15,4 8-19 1,-4 14-10-16,5 18 2 16,1 6 1-16,6 15 5 15,-3 4 2-15,11-5 1 16,7-2-1-16,12-13-2 0,7-8 0 16,7-19 0-16,-1-7 0 15,0-21 5-15,-4-10 0 0,-7-16 4 16,-1-7 1-16,-8-6 3 15,-8-4 1-15,-10-1 9 16,-6 4 1-16,-7 9-1 16,-7 6-4-16,-4 18-14 15,1 11-3 1,-8 14-8-16,6 14-2 0,4 6 5 16,2 2-1-1,12 0 3-15,6-5 3 0,6-6-3 16,6-1-7-16,9-14-59 15,2-4-53-15,10-11-210 16,4-11-162-16,10-12 266 16</inkml:trace>
  <inkml:trace contextRef="#ctx0" brushRef="#br0" timeOffset="194449.23">24319 2632 1268 0,'0'-34'184'0,"-12"5"134"0,-9 4-59 0,-15 13-131 0,-10 2-53 0,2 13-66 0,-3 8-19 15,9 13-10-15,8 4-1 0,12 4 5 16,12-4 1-16,12-4 2 16,15-7 3-16,7-9 5 15,9-5 3-15,2-6 6 16,0-5 3 0,-1-4 7-1,-1-3 6-15,-14 1 11 16,-5 0 2-16,-9 1-9 0,-7 12-10 0,-1 2-20 15,-1 12-5 1,-3 14-3-16,5 3 3 0,2 1 6 16,11-4 0-1,16-8 3-15,-3-5-1 0,14-9 4 16,-6-5 2-16,0-13 3 16,-1-1 3-16,-7-11 2 15,-1-7 1 1,-3-7 1-16,-4-4 1 0,1-5 6 15,-4-8 1-15,-6 4 1 0,-5 2 2 16,-9 9 7-16,-2 16-4 16,-7 20-13-16,-2 13-8 15,-2 30-14-15,-3 3-2 16,3 19 5-16,4 4 3 0,2 1 1 31,7 0-1-31,6-7 2 16,5-6-2-16,3-6-14 15,5-5-25-15,9-15-132 16,7-5-33-16,15-21 91 16</inkml:trace>
  <inkml:trace contextRef="#ctx0" brushRef="#br0" timeOffset="194732.56">24881 2246 640 0,'1'0'160'0,"9"0"-18"0,-2 3 197 0,3 4-138 0,3 0 6 0,-5 6-50 0,4 4-57 0,6 13-52 0,5 5-17 0,10 12-27 0,4 7-3 0,0 8-1 16,-10 4 1-16,-5 6 1 16,-9 6-2-16,-24 2-1 15,-7 4 1-15,-45 2-63 16,-20 3-33-16,-39 5-59 16,-5-1-112-16,-18 7 166 0</inkml:trace>
  <inkml:trace contextRef="#ctx0" brushRef="#br0" timeOffset="-213247.53">2364 13577 405 0,'0'-8'136'0,"-2"7"104"0,-6 1-46 0,2 4-24 16,-10 9-55-16,-3-2-25 0,2 11-32 0,-7-6-6 0,4 3-4 0,4-5 8 0,14-13 2 16,2-1-9-16,-4 2-11 15,8-8-12 1,9 6-10-16,0 0 2 0,3 4 2 16,2 0 0-16,0 5 2 15,5 2 1-15,3 2 13 0,4 1 1 16,8 0-5-1,10 2-2-15,1 0-17 0,10 3-9 0,10-5-1 16,-9-2-2 0,11 1-3-16,-8 0 2 15,-6-5 7-15,3 3 0 16,3 1 4-16,-1 2 0 16,4 5-5-16,3-1-1 15,9 1-1 1,-4-2-1-16,0-4-1 15,-6-4 1-15,-5-9-1 0,1-6 0 16,0-8 0-16,8-2-1 16,10 2 0-16,8-5 4 15,8 4 8-15,-5 4 0 16,-6 2-3-16,-7-1-4 16,1 3-3-16,10-4-1 15,9 1 4-15,4-3-1 0,5-1-4 16,-16-1 0-16,1 2 0 15,-2-1 0-15,15-4 1 16,8 3 1-16,0-11-2 16,-4-4 0-16,-15-3 10 15,-4-1 5-15,-1-3 7 0,12 6 0 16,7-2-11 0,-11 6-4-16,-9 3-5 15,-9 5 0-15,-13 3 0 16,-2 1-1-16,8 1 0 15,5 1 0-15,6 3 0 16,-1-1 9-16,-9 0 6 16,-7 2 2-16,-8-1 4 15,-5 3-8-15,2 2-5 16,-2 2-2-16,5 3-3 0,2 0 0 0,9 8-1 16,3-5-1-16,-3 6 1 15,0-4-2-15,-9 4 16 16,-9-4 7-16,-1 0 7 15,-1-2 5 1,1 0-9-16,-2 0-4 0,5 0 0 16,5 1-7-1,-8-4-3-15,-1 1-2 0,-13 2-8 16,-8 0 1-16,-8 2-19 16,0 8-51-16,-5 1 357 15,-12 10-245-15</inkml:trace>
  <inkml:trace contextRef="#ctx0" brushRef="#br0" timeOffset="-210325.33">10485 13429 553 0,'-9'6'132'0,"-2"-3"109"0,6 2-52 0,2 0-26 0,3-2-21 0,0-3-11 0,6 0-24 16,4 9-7-16,-2 1-31 15,6 13-17-15,0 0-21 16,0-1-12-16,5-2-12 15,5-1-3-15,12-6-3 0,11-5 2 16,18-8 3 0,12 0 0-16,4-7 1 15,-2-1 0-15,7-3-5 16,4 0 0-16,21 2-2 0,13-2-2 0,6-2 0 16,1 1 0-1,-5 2 0-15,5 1 0 0,11 4 0 16,5 2-2-1,4 1 1-15,4-3-1 16,9 1 1-16,-2 1 0 16,4-5 2-16,6 4 1 0,-5 3 1 15,0 1 0 1,-1 6 1-16,-7 2 0 16,5 8 1-16,-1 1 1 15,-5 2 0-15,-5-5 0 16,-7-1-2-16,4-2 2 0,-11-5 0 15,-8 1 5-15,-32-9-339 16,-10-4 246-16</inkml:trace>
  <inkml:trace contextRef="#ctx0" brushRef="#br0" timeOffset="-208575.11">16540 13561 871 0,'2'-8'58'0,"2"0"38"0,3 2-1 16,1-5 2-16,1 0-4 0,5 2 10 0,-1 1 6 0,4 0 10 0,-3 0-8 0,-1 3-36 31,1 2-22-31,2 3-29 15,0-1-1-15,11-7 1 16,7-2 2-16,25-2 10 0,10 4 2 16,7-3-3-16,4 4-3 15,10 7-1-15,6 0-5 16,32 11-8-16,9-3 0 16,9-6-8-16,5 3-3 15,12-7 5-15,4 0 1 16,6 2-1-16,-5 0 0 0,-20 2-2 15,-5 3 7-15,-20-5-47 16,-15-3 26-16</inkml:trace>
  <inkml:trace contextRef="#ctx0" brushRef="#br0" timeOffset="-196983.66">2503 14388 243 0,'-22'0'9'16,"3"3"1"-16,-2 3-4 0,7-3 28 0,-2 4 26 0,4-3 60 0,1-2 27 0,1-2 19 0,4-2-6 0,-1 2-30 0,3 0-19 0,-3 3-44 15,3 4-18-15,-4 1-29 0,3 0-9 0,5-5 11 16,0-2 6 0,0 2 15-16,10-6 9 0,5-5-2 15,4 0 3 1,10-1-3-16,2 4-3 0,15 1-6 16,-2 4-5-16,11 6-10 15,4 5-3 1,4 2-3-16,-5 1 1 0,8 3 0 15,1 5 3-15,-1 3-4 16,11 5-1-16,12 2 0 16,13-5-3-16,5-12-2 0,-1-2-4 15,-3-11-3 1,-7-4 1-16,-3-7-4 0,6-4 1 16,4 2-1-1,-8 1 0-15,-12 6 1 16,-17 5 2-16,-23 9 4 15,-10 4 1-15,-19 6 5 0,-3 1 2 16,-14-2 3 0,-5-2 2-16,-9-9 1 0,-16-3-1 15,-11-10-5-15,-13-7-4 16,-25-14-9-16,-8-1-5 16,-17-9-63-16,-2 0-53 0,3 4-256 15,-11 1 214-15</inkml:trace>
  <inkml:trace contextRef="#ctx0" brushRef="#br0" timeOffset="-159912.93">6319 14290 473 0,'-11'11'76'0,"-3"3"54"0,-1 2-28 0,1 3-29 15,0-2 17-15,6 0 46 0,7-4 19 0,2-10 15 0,5 2-9 0,4-3-30 0,-2-1-27 16,3 2-53-16,1 0-19 0,1 4-24 16,1 2-4-16,8 1-1 15,-3 1 0-15,11-5 4 16,0 0 7-16,8-1 11 15,9 1 5-15,9-1-2 0,10 3-3 16,10-2-11 0,-1 2 0-16,-5-3-6 15,2 3 1-15,3-7 4 16,2 3-3-16,13-1 14 16,3 1 4-16,6 1-2 15,-1 3 0-15,-2-3-13 16,-6 4-7-16,3-7-3 0,18 3-2 15,4-4-1 1,5 4 0-16,1-2 3 0,-15 5 0 16,-7 4 1-1,2 3 0-15,8-3-1 0,3 2-1 0,-6-1-1 16,-7-5 0-16,-14-2 0 16,7-6 0-16,10-1 0 15,10-1-1-15,4-1 5 16,-8 3 0-1,-13 6 5-15,-3-1 2 16,-1 6-2-16,9-1-1 0,4-3-2 16,-2-2-3-16,-7-5-1 15,1 0 2-15,-1-9-1 16,9-1-1-16,17 4-1 16,-2-4-2-1,-6 1 0-15,-10 3 0 0,-1 6 3 16,-1-2-2-16,10 2 1 15,9 2 2-15,-2-2 13 16,-6 1 5-16,0-1 6 16,3-1 2-16,19-2-13 15,2-4-5-15,-4 6-4 16,-1 1-2-16,-6 8-2 16,7-1 1-16,4 6-1 15,-11 1 1-15,-10 5 0 0,-5-3 6 16,-7-3 18-16,6 1 1 0,1 5 10 15,-9-4-7-15,-9 6-17 16,-6-4-3-16,-7-1-8 16,-1-3-1-16,-4-4-2 15,-3-4-40-15,-18 4 26 16</inkml:trace>
  <inkml:trace contextRef="#ctx0" brushRef="#br0" timeOffset="-124678.22">7767 15447 296 0,'-9'18'79'0,"1"-4"79"0,-3 2-23 16,1-1-6-16,2 1-11 0,0-2-18 0,4-7-28 0,4-6-3 0,0 1 13 0,1-2 7 0,6-3 6 15,1-2-6-15,1-3-34 16,-3 5-8-16,4 1 2 16,-2 4 7-16,4 9 9 15,6 0-1-15,5-8-16 0,1 0-6 16,12-7 1-16,12-3-1 15,8 7 10-15,9 7 4 16,1-6-13-16,-7 6-4 16,5-3-20-1,-4-4-12-15,7 3-3 16,2 7-2-16,7-4 1 16,9 5-2-16,10 2 1 0,-2 1 3 15,-7 5-4-15,-4-3-1 16,-4 3 0-16,7 0-5 15,16-2 5 1,11-1 0-16,6-1 0 0,-1-5 2 16,4-4-2-16,2-3 0 0,24-4 2 15,8-9 1-15,9-2 4 16,6-7 4 0,12 5-8-16,-2-1 0 0,14 3-1 15,4 2-5-15,-12 7 3 0,7 0 2 16,-7 8-1-16,-3-1 1 15,-13 6-1 1,-7-1 0-16,-18-1 1 16,-6 2-23-16,-11-6-116 15,3 1-117-15,-18-6 129 16</inkml:trace>
  <inkml:trace contextRef="#ctx0" brushRef="#br0" timeOffset="-120623.73">7622 16567 278 0,'-8'2'90'0,"5"-2"78"0,-2 0-38 0,-1-11-32 0,1-4 2 0,5 1 14 16,-1-5-2-16,-3 2-12 0,12 4-2 15,-8 4 8-15,0 7 6 0,0 1-5 16,-1 1-11-16,-1-2-17 16,2 2-6-16,0 0-7 15,2 0-1-15,2-8-1 16,8 0-7-16,3-3-7 16,6 0-3-16,9 8-16 15,4-3-3-15,19 12-15 16,6 7-8-16,35 15-6 15,14 16-2-15,17 18 0 16,0 1 1-16,-4-6 1 0,9-7-5 16,13-18 4-1,2-6 5-15,-6-14 21 16,-3 0 13-16,-10-10 0 16,0-2-6-16,-19-2-12 15,-18-9-48-15,-26-2 23 16</inkml:trace>
  <inkml:trace contextRef="#ctx0" brushRef="#br0" timeOffset="-115687.39">11741 16507 637 0,'-9'3'78'0,"-1"2"56"0,4-2-33 0,-7-3-50 0,1 0-23 0,-1-3-22 0,-1-6-3 0,1-1 19 0,2 4 21 15,-5-1 41-15,7 7 10 16,-4 2-4-16,2 4-15 15,5 2-31-15,-4 3-8 16,7-1-4-16,-3 1 4 0,6-2 15 16,0-4 5-1,0-2 3-15,0-1-5 0,9 1-18 16,7-3-13-16,11-5-9 16,9 0-3-16,7-1-5 31,1 0 5-31,7 6 3 15,1-3 1-15,1 4 3 16,7 4 8-16,3 3 3 0,8-2-6 0,16-1 7 16,-3-5-1-1,13-8 10-15,9 0 12 0,22-1-2 16,19 1-1-16,-2 6-8 16,9 2-10-16,1 0-5 15,-5 0-7 1,3 0-13-16,-13-3 0 0,-21-5 0 15,-14 0-15-15,-10 2-294 16,-24 0 219-16</inkml:trace>
  <inkml:trace contextRef="#ctx0" brushRef="#br0" timeOffset="-111855.89">15316 16524 870 0,'17'-6'102'0,"-3"-2"72"0,1 2-77 0,-3 1-57 0,-9 2-18 0,-3 2 3 0,-4-3 4 0,-7 4 2 15,-4 0 0-15,4-1 2 16,0 1 5-16,11 0 17 15,-1 0 10-15,2 3 18 16,9 3 6-16,2 5 5 16,3 3 2-16,-3 4-6 15,6-4-9-15,4 2-17 16,0-2-11-16,6-5-25 16,1-2-7-16,7-4-14 15,2-2-3-15,-2-5-4 16,2 1-2-16,4-1 1 15,11 3 1-15,30-1 8 16,17-1 12-16,38 3 20 16,9 3 2-16,20 0-6 15,10 4-9-15,11 5-20 16,6 6-3-16,8-2-3 0,-8 1-2 16,-7-5-3-1,0-2-9-15,-1-13-112 16,-3-10-93-16,-3-23 116 15</inkml:trace>
  <inkml:trace contextRef="#ctx0" brushRef="#br0" timeOffset="-105786.95">16404 10820 731 0,'-30'2'84'0,"-1"0"65"0,7-9-41 0,5-5 10 0,7-12 26 15,2-1 19-15,10-4-2 0,8 1-9 0,6 3-35 0,10 3-20 0,12-2-42 16,5 2-18-16,24 8-21 16,11 6-6-16,18 6 1 15,18-1 3-15,3 0 18 16,-7-3 5-16,-15-9 11 15,-16 3-2-15,-17-4-11 32,-5 7-4-32,-28 4-4 0,-19 5 9 15,-38 12-12-15,-24 6-5 16,-43 21-21-16,-23 7-15 0,-36 11-6 16,-7 4-3-16,4-6 2 0,10-4 3 15,25-8 1 1,16-10 2-16,36-10 1 15,28-1-4-15,44-7-1 0,25-1 6 0,38-3 22 16,16-5 12 0,14-3 17-16,0-3-2 15,-6 0-13-15,-2 0-5 0,-9 3-5 32,-5 8-2-32,-21 4 3 0,-12 4 2 15,-25 3 4 1,-15 1-1-16,-12 4-5 0,-8 0-5 0,6-3-18 15,7-1-13 1,12-9-47-16,13-1-50 0,28 0-235 31,9-26 214-31</inkml:trace>
  <inkml:trace contextRef="#ctx0" brushRef="#br0" timeOffset="-104221.18">19400 17679 1483 0,'-8'11'114'0,"-1"-2"55"0,-1 4-61 0,-8-4-66 0,0-2-16 0,-1 2-17 0,3-6-2 16,4 4-5-16,2-3 1 0,6 0 10 0,0-3 5 0,6 5 6 0,4 5 1 0,27-1 10 16,18 1-3-1,33-2 6 1,18-4 3-16,24-2-8 16,5-1-3-16,18-2-10 15,7 0-3-15,-21-2 4 16,-2-2 4-16,-31 0 3 15,-24 1 3-15,-12-3 2 0,-14 0 3 16,-30-1 14-16,-12 3-5 16,-32-9-32-16,-21-1-19 15,-42-10-58-15,-21 4-22 16,-58 2-22-16,-6 3-7 16,-20 16-6-16,-4 4 15 0,19 15 39 15,11 9 23 1,30-1 44-16,22 2 2 0,41-8 6 15,14-1 4-15,35-7 1 16,22-1 1-16,40-6 2 16,20-3-3-16,39-6 2 15,24-7 0-15,27-7-5 16,12-6-4-16,4 3-2 16,-10-5 2-16,-8 5-1 15,-15 5 3-15,-35 6 12 0,-18 3 9 16,-42 5 14-1,-11 0 8-15,-26 0 3 16,-5 0-10-16,-39 0-27 0,-15 7-18 16,-51-3-36-1,-19 3-2-15,-14 2 12 0,-1 4 10 16,12-2 18-16,6 0 3 16,21-2-7-16,12-2-2 15,40-1-3-15,18-1-2 16,34 1-6-16,23-3-2 0,45-1-2 15,22-1-1 1,35-1 11-16,6 0 4 16,12-4 3-16,13 2 3 15,-9-9 2-15,-5 5 3 16,-19-1 10-16,-23-1 3 16,-25 5 3-1,-16 2 1-15,-34-1-28 16,-20 2-26-16,-46 2-377 0,-34-1 279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20:42.5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2004 2672 41 0,'11'-10'25'0,"3"1"64"0,-1 1 31 0,-2 0 62 16,-1 7 3-16,-6 4-25 0,-4 6-21 0,3 5-41 0,-3 7-14 0,0-2-18 0,8 5-5 15,-6-2-15-15,9-7-9 0,5-2-18 0,1-7-7 16,13-6-3-16,-2 0 0 0,4-4 0 15,4 0-1 1,2 6-4-16,3 3-2 0,6 12-2 16,6-1 1-1,13 9-1-15,10-1 0 16,12-5-8-16,0-4 24 16,1-7 6-1,-1-3 15-15,10-2 20 16,12-1-22-16,24-1-1 0,11 2-14 0,2 4-12 15,6 1-1 1,18 3-5-16,0 0 2 16,9 5-2-16,11-1-1 15,-9 1-1-15,1 0-3 0,11-10-1 16,4-3 2-16,0-6 0 16,8-3 2-16,23-7 2 0,-13-3 0 15,5-7-22-15,9 1-60 16,-15-7 50-16</inkml:trace>
  <inkml:trace contextRef="#ctx0" brushRef="#br0" timeOffset="5074.54">11347 1338 468 0,'-3'14'137'0,"-7"0"146"16,1 3-30-16,-4-5-53 0,3-3-21 0,1 2-37 0,1 2-20 0,10 12-28 0,2 6-17 15,1 14-30-15,1 2-15 0,-4 10-19 0,-2-1-8 0,0 8-3 0,0-11 6 16,-2-9-6-16,-2-4-2 16,1-15-39-16,-5-5-45 0,3-20-152 15,2-7-126 1,1-19 192-16</inkml:trace>
  <inkml:trace contextRef="#ctx0" brushRef="#br0" timeOffset="5460.36">11241 1562 883 0,'-14'-67'146'0,"3"6"132"0,1 3-55 16,10 7-68-16,10 1-26 0,7 7-27 0,15 2-14 0,9 13-23 0,8 4-11 16,6 11-28-16,-3 6-3 0,-3 10-13 0,-10 6-4 0,-7 9 1 15,-20 4 4-15,-7 8-1 16,-10 4 1-16,-21 10 0 15,-4 7-4-15,-24-4 1 0,-8 0 0 16,7-17-4 0,8-7-2-16,22-20-3 15,10-5-4-15,22-11-3 16,13 6 2-16,20 2 0 16,5 3 3-16,9 10 12 15,1 5 1-15,-6 4 5 16,-2 5 2-16,-15 0-8 15,-2 8 0-15,-14 2-1 0,-13-5 3 16,-17 9 7 0,-21-5 1-16,-19 4-2 15,-1 3-8-15,-16-6-32 0,3-7-31 16,8-6-78-16,7-13-54 0,20-9-160 16,14-8 188-1</inkml:trace>
  <inkml:trace contextRef="#ctx0" brushRef="#br0" timeOffset="5815.4">12271 1131 1325 0,'2'-5'119'0,"-2"4"72"16,-7-1 2-16,-15 2-31 0,-8 0-42 0,-14 0-46 0,2 10-19 0,-10 2-16 16,1 6-9-16,5 10-22 0,4 8-6 0,15 16-3 0,2 7-3 0,10 15 0 0,3-2-1 15,12 4 0 1,0 0 0-16,14-8-2 0,3-7 0 15,16-14 0-15,5-7-2 16,11-18-5-16,3-9-16 0,-3-13-66 16,-3-10-41-16,-10-12-153 15,-11-6-178-15,-10-2 273 16</inkml:trace>
  <inkml:trace contextRef="#ctx0" brushRef="#br0" timeOffset="5973.44">11900 1596 1141 0,'-15'5'97'0,"4"1"70"0,11-4-35 0,20-4-29 16,8-10-25-16,28-15-35 0,10-5-14 0,8-13-18 0,3 1-4 0,1-1-86 0,-4 6-96 0,0 7 99 15</inkml:trace>
  <inkml:trace contextRef="#ctx0" brushRef="#br0" timeOffset="6455.91">12634 1327 818 0,'-28'28'125'0,"-1"0"113"0,-4 4-29 0,1-2-61 0,-1 5-34 0,8 3-49 0,5 3-19 16,9 6-20-16,6-3-11 0,8 3-15 0,10-6-1 0,17-6 1 0,9-5 3 0,15-11 18 0,6-11 9 0,6-11 15 16,-1-5 12-16,-2-13 18 15,-3-9 2-15,-19-12 6 16,-5-14-6-16,-11-3-7 0,-6-8-3 0,-8-5-11 16,-3-4-2-1,-19-4-21-15,-10 4-10 0,-1 19-11 16,-1 19-8-16,-14 30-12 15,0 20-8-15,-19 33-6 16,-7 14 0-16,-1 23 7 0,0 9 6 16,14-1 6-16,4-13 3 15,16-18 3-15,8-15 1 16,16-30-1-16,4-9 1 16,7-23-1-1,11-15-2-15,11-17 0 16,7-4-2-16,9 8 1 15,4 1 3-15,15 26 1 16,1 6 1-16,9 27-4 0,-1 16-1 16,-7 22 2-16,-11 10 0 15,-2 1 3-15,-1-2-20 16,2-2-107-16,-1-4-88 16,-7-1 101-16</inkml:trace>
  <inkml:trace contextRef="#ctx0" brushRef="#br0" timeOffset="145264.35">10225 6559 760 0,'-8'0'124'0,"3"5"86"0,1-2-44 0,4 3-17 0,-2-12-29 0,12 0-11 16,2-4-24-16,2-1 0 0,10 7-15 0,-21-11-2 0,16 12-8 0,-2 3-15 0,9 3-7 31,12 8-7-31,7-9-4 15,12-2 0-15,11 0 5 16,17-2-3-16,19 2-10 16,0-3-1-16,19 2-15 15,-1-1-2-15,18 2-3 16,13 2-2-16,11 6-1 0,5 1 1 16,13-1 0-16,-1 3 0 15,13-2 7-15,8 4 6 16,6-2 13-1,4-5 8-15,26 1 7 0,2-7 1 16,3-11-2-16,18 0-8 0,-11-4-5 16,-3 0-5-16,11 4-7 15,-20 1-1-15,-6 9-2 16,-7 5 0 0,-40 4 2-16,-18 3 2 0,-38 2 0 15,-24 0 0-15,-27-2 2 16,-7-4-23-1,-26-2-97-15,-19-2-87 16,-18-11 93-16</inkml:trace>
  <inkml:trace contextRef="#ctx0" brushRef="#br0" timeOffset="145946.12">14412 6600 942 0,'0'-8'110'15,"0"-6"112"-15,8-2-84 0,-2 1-3 0,5 4-22 0,-6 3-26 0,0 8-31 0,-2 9-7 16,-5 18-11-16,-4 12-6 0,1 20-12 0,-4-2-5 0,2 9-10 0,3-3-1 0,8-11-3 0,6-3-1 15,10-15 9-15,7-7 7 0,11-9 18 0,11-7 8 0,9-11-3 0,13 0-6 16,5-10-15-16,-7-2-6 16,-9-1-7-16,-8-4-43 0,-18-2-130 15,-3-2-156-15,-4-7 162 16</inkml:trace>
  <inkml:trace contextRef="#ctx0" brushRef="#br0" timeOffset="146211.71">15024 6750 1204 0,'-3'10'141'0,"3"1"100"0,8 0-64 0,4 1-12 0,14 2-34 0,2 2-17 0,8 2-30 0,4-1-9 16,5 3-26-16,-2-1-12 0,-3 2-13 0,-6-2-2 0,-18 1 3 0,-14 5 1 0,-18 7-1 16,-16 1-3-16,-12 5-11 0,-5-2-20 0,0-7-62 0,7-4-35 15,12-17-89-15,6-3-88 0,24-13 166 16</inkml:trace>
  <inkml:trace contextRef="#ctx0" brushRef="#br0" timeOffset="146412.57">15724 6793 1328 0,'0'14'167'0,"-3"8"190"0,0 2-122 16,2 2-53-16,-3 3-49 0,3 7-86 0,1 3-19 0,1 4-15 0,3 6-6 0,-3 0-6 0,1-8-2 0,-1-5-84 0,-1-6-58 0,8-9-304 16,-3-6 251-16</inkml:trace>
  <inkml:trace contextRef="#ctx0" brushRef="#br0" timeOffset="146695.26">15486 6819 1086 0,'-9'-15'170'0,"9"-4"239"0,6 3-197 0,16 5-33 0,7 5-15 0,10 1-51 0,4 3-27 15,13 7-31-15,6 0-7 16,12 9-7-16,3 2-7 16,-9 7-6-16,-6 4-5 15,-24 8-7-15,-19 3 2 16,-24 9-6-16,-11 0-4 15,-27 12-18-15,-2-6-16 0,-7-1-43 16,-5-9-29-16,13-11-70 16,-1-7-25-16,25-17-207 15,1-11 230-15</inkml:trace>
  <inkml:trace contextRef="#ctx0" brushRef="#br0" timeOffset="146973.44">16311 6840 1163 0,'3'16'143'0,"-1"3"142"0,-2 6-112 0,-3 6-59 16,0 7-38-16,3 2-55 16,0-4-13-16,14-9-14 0,5-8-1 15,14-16 24-15,5-5 22 16,0-13 40-16,1-8 24 15,-1-7 18-15,-6 2 0 16,-15 1 4-16,-14-3-7 16,-17 5-27-16,-18 1-18 0,-12 2-48 15,-8 8-22 1,0 16-52-16,-3 10-32 16,6 15-96-16,-5-3-42 0,10-12 115 15</inkml:trace>
  <inkml:trace contextRef="#ctx0" brushRef="#br0" timeOffset="147789.62">17618 6906 973 0,'-2'8'109'0,"2"3"186"0,-6 8-199 0,-1 2 3 0,-4 10-24 15,-4 5-32-15,-1 7-41 16,0 6-2-16,5-3 0 15,3-2 0-15,2-16 0 0,6-4-2 16,9-16 42-16,2-8 29 16,5-19 36-16,1-6 18 15,5-15-23 1,5-2-21-16,5-7-26 0,-2 0-15 16,-2 11-19-16,-3 9-7 15,-2 20-13-15,-8 9-2 0,0 16-2 16,-1 6 0-16,-2 3 3 31,1 0 1-31,6-3 1 16,-2-9 2-16,9-11 4 15,-1-2 2-15,0-13 9 16,0-6 9-16,-1-3 22 0,-4-8 8 16,-1 2 0-1,-3 2-8-15,-2 11-28 0,-3 4-12 16,-1 14-13-16,-5 9-5 15,4 15 1-15,0 5 1 16,9 6 2-16,12-7 2 16,16-10-1-16,2-9 1 0,5-13 5 15,-8-10 0-15,1-5 25 16,-7-5 10-16,-10 1 17 16,-7 2 9-16,-19 1 8 0,-4 0-3 15,-20 4-18 1,-9 4-9-16,-9-1-33 0,-10 7-21 15,5-3-52 1,-1 3-30-16,15-7-146 16,5-2-126-16,27-11 208 15</inkml:trace>
  <inkml:trace contextRef="#ctx0" brushRef="#br0" timeOffset="147978.2">18768 6542 1657 0,'4'5'185'0,"-2"1"152"0,-2 14-198 0,-2 9-27 0,-6 12-67 15,2 14-23-15,-3 3-14 16,-1 9-4 0,7 0-19-16,3-5-32 0,10-7-120 15,2-8-134-15,1-7 160 16</inkml:trace>
  <inkml:trace contextRef="#ctx0" brushRef="#br0" timeOffset="148478.07">18545 6879 1237 0,'0'-12'128'0,"0"-2"156"16,3-5-84-16,7-5-2 0,2-1-27 0,14-7-61 0,2-12-20 0,10 2-27 0,6-1-9 15,10 5-8 1,1 11-10-16,-1 8-2 0,-2 13-6 16,-10 19-13-16,-10 7-6 15,-9 24-9-15,-10-1 0 16,-7 9 2-16,-6 2-4 15,7-6-13-15,-4 0-5 16,8-20-2 0,2-4 5-16,-2-15 16 15,3-7 7-15,-3-13 9 0,0-5 4 16,1-11 7-16,-2-4 3 16,6 2 1-1,-2 6-5-15,-6 12-17 16,1 6-7-16,-2 19-11 0,-7 11-1 15,1 15 2-15,2 5 3 0,5-4-1 16,8-1-2-16,4-20 2 16,10-2 1-16,8-18 6 15,0-5 3-15,2-12 7 16,-3-1 1-16,-7-9 0 16,-6-2-3-16,-14-1-59 15,-6 0-56-15,-13-2 56 16</inkml:trace>
  <inkml:trace contextRef="#ctx0" brushRef="#br0" timeOffset="149196.53">19485 6553 1947 0,'-14'14'103'0,"-2"-3"56"0,9-17-109 16,2-13-17-16,5-9-119 0,9-7-59 0,7 5-115 0,8 5-34 0,6 14 22 0,4 9 39 0,-5 15 117 15,-4 10 79-15,-8 12 133 16,-4-2 43-16,-5 7 66 16,-8-3-12-16,0-2-50 15,0 1-33-15,-3-4-58 16,-2 3-2-16,0 2 14 15,5 3 1-15,-3-2 1 16,-3-2-5-16,4-9-8 31,-1-10 0-31,3-7 7 0,6-10 3 0,1-8 4 16,-3-10 5-16,8-8-4 16,-1-3-5-16,4-2-14 15,7 5-10-15,-4 12-17 16,2 10-9-16,-2 10-12 15,-4 13-1-15,6 11-1 16,-2 4 0-16,4-2 1 16,3 1 0-16,7-12 0 15,9-4 0-15,11-16 0 16,3-1 3-16,6-15 13 16,-4-6 14-16,-9 1 23 15,-7-1 13-15,-13-2 15 16,-15 2-7-16,-17 12-11 0,-7 2-14 15,-14 21-37-15,6 20-6 0,-6 24-18 32,-5 14-2-32,8 17 1 0,0 2-3 15,4-6-40-15,-2-3-18 16,-2-6-31-16,-7 0-6 16,-7-8-12-16,-3-7-28 15,-12-14-13-15,-4-12 11 16,1-21 86-16,-4-14 83 15,14-14 102-15,8-6 8 16,20-15-17-16,14 0-37 16,24-7-57-16,13 1-13 15,27 0-17-15,4 3-3 0,14 2 402 16,9-4-287-16</inkml:trace>
  <inkml:trace contextRef="#ctx0" brushRef="#br0" timeOffset="173804.89">18146 459 773 0,'0'-8'114'0,"0"-1"96"0,0 0-32 0,-3 2-21 0,3-1-29 0,1 7-24 0,1-1 7 0,1 12 1 0,-3 7-10 0,5 21-28 0,-5 6-17 0,2 14-31 15,-2 4-12-15,1 4-9 16,1 0-1-16,1-6 1 15,0-5-1 1,-3-7 1-16,3-10-1 0,-1-10-25 16,-1-4-34-16,9-20-99 15,-1-4-133-15,13-23 159 16</inkml:trace>
  <inkml:trace contextRef="#ctx0" brushRef="#br0" timeOffset="174167.5">18493 462 1147 0,'-12'4'142'0,"-1"5"88"0,-4 7-107 0,-4 9 3 0,5 8-68 0,0 8-20 16,9 8-9-16,2 5-8 0,10-2-9 0,7 0-2 0,9-14 1 0,6-8 1 0,1-13 4 0,0-11 2 16,5-7 27-16,-3-10 14 0,-3-13 26 0,0-3 6 15,-8-7-20-15,-5 0-13 16,-12-2-25-16,-4-3-7 16,-17-4-8-16,-3 1-2 15,-8-1-11-15,2 7-5 16,4 15-11-16,7 12-8 0,-2 12 0 15,2 9-41-15,4 9-74 16,3 1-66-16,15 3-312 16,13-3 304-16</inkml:trace>
  <inkml:trace contextRef="#ctx0" brushRef="#br0" timeOffset="174514.38">18959 537 1204 0,'6'-18'141'0,"-5"4"55"0,1 3-1 0,-4 9-77 0,-9 6-49 0,3 16-28 0,-1 10-11 0,0 17-15 0,1 12-5 0,12 10-4 0,9-1-1 0,14-7-2 0,4-10 0 0,7-18 3 16,2-5 3-1,1-20 41-15,-3-3 23 16,-1-18 40-16,0-2 11 16,-10-18-21-1,-4-12-18-15,-12-2-33 16,-8-16-10-16,-9 3-14 16,-11 5-6-16,-13-2-10 0,-7 7-7 15,-2 16-18 1,-4 11-12-16,2 23-40 0,0 16-34 15,-3 17-94 1,11 5-73-16,3 1 142 0</inkml:trace>
  <inkml:trace contextRef="#ctx0" brushRef="#br0" timeOffset="175183.89">15562 798 1381 0,'-3'0'108'0,"9"0"39"0,-4 0 72 0,-2 8 1 0,1 10-59 0,-2 12-83 0,1 15-28 0,-5 11-30 0,-4 5-6 16,1 4-10-16,4-1-1 0,4 4 12 0,4 5-40 0,-3-4-92 0,6 4-52 15,-4-10-168-15,-2-5-61 0,-1-25 225 32</inkml:trace>
  <inkml:trace contextRef="#ctx0" brushRef="#br0" timeOffset="175440.27">15519 1117 1034 0,'-8'-76'186'0,"1"2"170"0,8 21-135 0,10 4-32 0,2 22-57 0,4 6-22 0,2 15-55 0,5 6-12 0,1 5-23 16,3 6-12-16,1 9 0 15,-1-4-1-15,-6 8-1 16,-4-4-1-16,-10 4 6 15,-8 3 5-15,-13 4 6 16,-11-2-1-16,-4 1-20 16,-10-5-37-16,0-11-111 15,5-8-84-15,16-23-333 16,14-10 323-16</inkml:trace>
  <inkml:trace contextRef="#ctx0" brushRef="#br0" timeOffset="175883.64">15770 761 875 0,'25'4'117'0,"4"14"104"0,-2 1-26 0,-1 14-45 0,1-7-35 0,-3 14-56 0,0-1-16 0,-7 5-17 0,0 2 12 16,-10-17 15 0,-4-4 6-16,-3-14 13 0,-5-2-16 15,-6-13-13-15,-3-9-5 0,0-9-13 16,-1-8-6-1,3-8-10-15,1-3 0 0,11 2-2 16,5-2-3 0,13 6-1-16,9 10-2 0,5 11-2 15,9 9 1-15,1 6 0 16,-1 7-1-16,-4 14-1 16,-7 5 1-1,-10 13 1-15,-7 4 1 0,-7 0 2 16,2 2 0-1,8-10 0-15,-2-12 0 16,10-9 2-16,-1-12 8 0,1-10 36 16,3-8 16-16,-10-10 32 15,4-5 6-15,-10-3-18 16,-7-2-10-16,-7-1-29 16,-8 1-12-16,-14 4-19 15,-5 3-8-15,-13 7-35 16,-1 7-36-16,6 8-103 0,2 6-94 15,27 0 138 1</inkml:trace>
  <inkml:trace contextRef="#ctx0" brushRef="#br0" timeOffset="176332.99">16723 888 1491 0,'25'-6'194'0,"-7"-10"102"0,-6-6-14 0,-13-6-135 0,-7-2-60 16,-13 1-56-16,-7 1-14 0,0 14-22 16,-6 12-10-16,8 21-14 15,0 11 0-15,11 13 5 16,5 2 7-16,23-8 10 16,2-9 5-16,14-12 2 15,1-8 4-15,-6-8 16 16,-2-8 7-16,-8-6 32 15,-3 1 12-15,-11-4 0 16,-6-5-4-16,-7 7-31 16,-1 0-16-16,1 15-23 15,4 12-12-15,9 14-8 16,8 7 1-16,9 16 6 16,8 3 6-1,10 9 5-15,-2 4 3 0,-5-2 3 16,-4-2 1-16,-19-5 5 15,-13-1 2-15,-19-6 4 16,-12-7 0-16,-9-6 1 16,3-4-1-16,-1-18-20 15,5-4-28-15,8-18-79 16,3-8-49-16,14-27-149 16,3-10-200-16,15-26 302 15</inkml:trace>
  <inkml:trace contextRef="#ctx0" brushRef="#br0" timeOffset="176517">17179 541 1735 0,'5'8'236'0,"-5"2"129"0,-3 2-164 0,-8 1-28 0,-5-4-123 0,-2-5-33 0,6-4-93 0,4 0-73 0,9 0-318 15,11-2 266-15</inkml:trace>
  <inkml:trace contextRef="#ctx0" brushRef="#br0" timeOffset="176654.62">17329 940 1442 0,'-5'32'192'0,"-4"-2"186"16,-1-11-119-16,1-10-64 0,-1-6-69 0,1-6-136 0,1-9-55 0,11-4 34 0</inkml:trace>
  <inkml:trace contextRef="#ctx0" brushRef="#br0" timeOffset="177216.21">20003 614 862 0,'0'0'37'0,"1"-6"13"0,-1-7 86 0,0-1 8 0,4-5 21 0,-1 2-7 0,3 4-18 16,-3 3-4-16,-1 10-34 0,-1 8-21 0,6 18-48 0,-4 11-17 0,0 14-6 16,3 4-3-16,1 7-3 15,2-9 0-15,1-7 2 16,-3-11 2 0,1-9-39-16,-3-7-60 15,1-12 54-15</inkml:trace>
  <inkml:trace contextRef="#ctx0" brushRef="#br0" timeOffset="177382.4">19956 469 1652 0,'-8'-5'106'0,"1"-4"45"0,1 1-95 0,3 3-30 0,1-6-104 0,2 1-118 0,13 3 111 0</inkml:trace>
  <inkml:trace contextRef="#ctx0" brushRef="#br0" timeOffset="177716.05">20214 496 1210 0,'11'28'119'0,"2"2"69"0,0-3-88 0,-4-2 5 0,-4 0-64 0,9 2-21 0,-11-2-10 0,5 1-1 0,-3-3-2 16,-5-4-1-16,3 2 26 0,-3-7 5 15,0-9 13-15,0-4 16 0,-5-7-13 16,2-7 1 0,1-18-1-16,7-4-10 0,8-8-4 15,1 2-1-15,6 10-4 16,-7 1-4-16,3 17-12 15,0 7-6-15,4 12-12 16,-6 10-4-16,2 9 0 16,2 4 1-16,-9 10 3 0,4 2 0 15,-1 5-32 1,4-5-43-16,5-2-84 16,1-7-62-16,6-13-171 0,4-15 218 15</inkml:trace>
  <inkml:trace contextRef="#ctx0" brushRef="#br0" timeOffset="177999.19">20960 535 1113 0,'2'-19'178'0,"-10"3"147"0,-3 4-46 0,-14 2-94 0,-8 7-57 0,0 5-80 0,-13 2-19 15,8 12-24-15,8 3-4 16,17 6-5-16,10 2-3 0,17 2-1 15,13-1 1-15,16 7 2 16,11 1 2-16,1 2 2 16,-2 3 0-1,-10 0 1-15,-11 0 3 0,-15-2 2 0,-5-4 4 16,-23-7 3 0,-6-3 3-16,-22-6-54 15,-12-6-37 1,-12-7-113-16,0-4-114 0,5-10 174 15</inkml:trace>
  <inkml:trace contextRef="#ctx0" brushRef="#br0" timeOffset="178227.1">21199 105 1594 0,'4'1'120'0,"4"12"7"0,-5 12 14 16,-1 21-76-16,-2 12-27 0,-2 18-9 0,-1 1-6 0,0 5-13 0,-2 3-2 0,5-4 29 0,2 2-70 0,4-10-111 16,-4-4-144-16,9-15 114 31</inkml:trace>
  <inkml:trace contextRef="#ctx0" brushRef="#br0" timeOffset="178606.17">21142 503 1591 0,'9'-6'129'15,"2"3"28"-15,2 1 1 0,1 6-35 0,2 3-57 0,11 6-37 0,4 3-8 0,7 8-18 16,2 2-2-16,-4 11 0 16,-3 2 0-16,-8 0 2 0,-3 4 1 0,-9-7 2 15,-8-6 3-15,-5-8 7 16,-5-7 7-16,-9-15 15 16,-5-4 7-16,0-19 6 31,-3-4 15-31,6-14 21 15,4-8-5-15,12 0-1 0,7 2-22 16,15 3-41 0,8 6-8-16,13 9-19 0,8 6-3 15,1 9-3 1,1 6-12-16,-4 3-75 16,-8 5-51-16,5 9-116 15,-8-1-75-15,4 10 192 0</inkml:trace>
  <inkml:trace contextRef="#ctx0" brushRef="#br0" timeOffset="179071.17">21945 466 660 0,'13'-7'147'0,"-4"1"130"0,-3 0 20 0,-1-1-15 0,-8 4-47 0,-11-1-64 0,-7 0-34 0,-20 6-75 0,0 6-21 16,0 6-28-1,2 3-8-15,13 5-10 0,11 2-3 0,13 1-2 16,5-1 2 0,15 3 5-16,5 0 2 0,10-1 2 31,1 6 3-31,2-2 0 15,-1 0 1-15,-15-3 0 0,-3-2 0 16,-18 3 4-16,-12-2 0 0,-15 4 0 16,-4-4 4-16,-9-4-52 15,-5 2-47-15,-10-2-231 16,-20 8 185-16</inkml:trace>
  <inkml:trace contextRef="#ctx0" brushRef="#br0" timeOffset="182226.99">14301 2213 591 0,'-6'8'170'0,"-3"-3"167"0,6-2-127 0,-1 3-30 0,-3 2-74 0,3 3-33 0,-2 9-47 0,4 6-15 16,2 12-8 0,4 1-1-16,4-1-2 0,6-2 0 15,9-11 1 1,-5-10 1-16,4-12 5 15,0-5 9-15,-6-7 19 0,1-7 16 16,-1-5 16-16,-7-2-4 16,-4 1-21-16,-2 1-15 0,-3 12-25 15,0 4-8-15,3 16-6 16,5 2 2 0,3 2 2-16,7 7 5 15,5-7 6-15,4-4-3 0,1-10 2 16,4-1 1-1,-5-6 10 1,-5 0 10-16,-6-4 9 0,-10-2 7 16,-6 1 0-16,-5-2-7 15,-6-4-7-15,-1 2-10 0,1 1-13 16,7 0-3-16,8 8-8 16,7-5 1-16,12 0 2 15,3 3-1-15,5 1 6 16,5 1 2-16,1 6 5 15,2 3 4-15,-3 7-1 16,-7 4-3-16,-10 10-1 16,-2 2-1-16,-11 12 1 15,2-1 0-15,5-4 0 0,-2-8 1 16,5-9-16-16,7-5-34 16,6-10-112-16,-4-5-350 0,13-12 308 15</inkml:trace>
  <inkml:trace contextRef="#ctx0" brushRef="#br0" timeOffset="182382.11">14895 1926 1623 0,'-26'0'85'0,"6"-5"41"0,-1 2-82 0,15-3-46 0,5-5-51 0,13-7 32 0</inkml:trace>
  <inkml:trace contextRef="#ctx0" brushRef="#br0" timeOffset="182532.19">15131 1741 1137 0,'-1'23'194'0,"-6"3"210"0,4 7-256 0,2-1-16 0,-1 9-80 0,2 3-29 0,2 11-14 0,-1 5-4 15,6 3 1 1,-3-3 11-16,4 2-77 16,-3-2-74-16,6 1 80 15</inkml:trace>
  <inkml:trace contextRef="#ctx0" brushRef="#br0" timeOffset="182913.75">15104 2259 1544 0,'-12'-21'113'0,"-1"-1"41"0,10-3-17 0,3-7-67 0,3-5-27 0,10-4-27 16,3-5 1-16,7 5 5 0,3 5 1 0,-1 9-6 16,2 8-5-16,-2 12-12 15,0 11-6 1,2 16-4-16,1 10-1 0,4 16 7 0,-4 6 2 31,-1 3 5-31,-2-4 1 16,-1-14 1-16,-2-7 1 15,-5-17 3-15,1-8 3 16,-6-16 6-16,-1-5 4 0,2-11-3 16,-2-1 5-16,2 7-8 15,-1 9-8-15,3 13-8 16,-3 13-10-16,4 23 1 15,4 5 3-15,4 9-26 0,8 2-71 16,9-7-459-16,14-10 365 16</inkml:trace>
  <inkml:trace contextRef="#ctx0" brushRef="#br0" timeOffset="183498.66">16285 2036 1504 0,'1'10'87'0,"-1"4"60"0,0 7-49 0,-1 5 10 0,-6 7-40 0,2 5-53 0,2 2-6 0,-3-7-2 16,6-5-1-16,0-7 0 15,2-9 1-15,5-10 5 16,1-5 0-16,8-15 2 16,0-1-1-16,4-9-6 15,-2 0-3-15,-1 4-2 16,2 2-1-16,-6 9-3 16,-2 10-2-16,-8 10-3 0,2 4 1 15,1 11 1 1,0 0 2-16,7-5 3 0,1-1 0 15,7-5 2 1,2-11 2-16,-1-3 2 16,-1-5 0-16,-2-3 4 15,-3 0-2-15,-4-3 27 16,-2-2 3-16,-6 3-2 16,4 1 0-16,-3 12-37 15,6 1-6-15,0 13-4 16,5 2 2-16,6 1 7 15,5-1 2-15,7-8 4 0,9-8 5 16,-2-11 24-16,-3-3 13 16,-13-5 27-16,-11 2 11 15,-17-2 3-15,-14-2-12 0,-5 10-23 32,-13 0-15-32,-11 6-31 0,-4 2-22 0,-4-3-80 15,10 6-57-15,22 0-254 16,17-3 233-1</inkml:trace>
  <inkml:trace contextRef="#ctx0" brushRef="#br0" timeOffset="183782.23">17274 1921 905 0,'20'-4'160'0,"-10"0"178"0,-4 0-68 0,-16 4-44 0,-7 4-53 0,-10 3-86 0,-4 5-22 16,7 9-34 0,4-2-8-16,12 1-20 15,8-2-7-15,11 0-2 0,12-3-2 16,6 2 5 0,4 2 3-16,-2 0 0 0,-4 3 2 15,-12 3 2 1,-6 0 3-16,-18 1 1 0,-9-6 1 15,-18 5-21 1,-4-3-31-16,-2-9-106 16,7 6-87-16,10-21 122 15</inkml:trace>
  <inkml:trace contextRef="#ctx0" brushRef="#br0" timeOffset="183993.6">17543 1579 1291 0,'27'22'165'0,"-9"8"34"0,-6 17-9 0,-2 10-40 0,-15 5-92 0,-1 2-19 0,2 1-24 0,-3-2-5 16,2-6-48-16,5-4-1 15,0-8 15-15</inkml:trace>
  <inkml:trace contextRef="#ctx0" brushRef="#br0" timeOffset="185020.87">17420 1940 1239 0,'10'-6'103'0,"1"0"199"0,9 1-203 0,10 0-6 0,10 2-8 0,9 1-71 0,0-2-7 16,0 2-4-16,-1 2-13 0,-3 0 31 0,-3 2 13 0,-7 2 25 15,-7-2 26-15,-12 1 3 16,-8 2 5-16,-19 0-8 16,-10-4-13-16,-4 5-33 15,-5 4-17-15,5 6-28 16,1 7-6-16,4 10-5 15,-1 5-4 1,13 0 8-16,7-8 0 16,10-8 4-16,9-14 1 15,2-11 8-15,4-8 3 0,-5-10 6 16,3-4 1-16,-5-5 5 16,1 0 13-16,-6 2 11 15,-4-1-1-15,2 7-5 16,-3 7-16-16,-7 15-23 15,4 0-7-15,-6 19-4 16,-4 9 0-16,6 10 8 16,4 0 4-16,9-5 3 15,4-6 0-15,5-10 2 16,-1-5 0-16,1-10 3 16,3-4 2-16,-1-9 3 0,0-4 1 15,-5-6 1-15,1-7 2 0,-4-7 1 31,0-9 0-31,3-11 3 16,-5-10 0-16,-2-22 2 16,-7-4-2-16,3-1-8 0,-5 12-5 15,-3 31-10-15,5 21-3 16,-10 34-7-16,-4 22-3 16,-6 29 2-16,0 9 2 15,2 15 9 1,5-1 3-16,8-2 4 0,8-6 0 15,17-14 1-15,2-10 1 16,11-17 1-16,-3-10 0 16,-7-15 6-16,-1-6 2 0,-8-20 6 15,3-7 3-15,2-19-1 16,-7-9-2-16,2-11-2 16,-5-4 2-16,-9-15-4 15,1-3-1-15,-6 18-9 16,-1 12-6-16,-7 41-17 15,-2 26-7-15,1 34-1 16,-7 18 2-16,2 18 14 16,3 3 5-16,9-9 7 15,1-9 1-15,16-15 2 16,6-13 0-16,3-17 2 16,4-4 0-16,-4-14 5 15,-2-4 3-15,-7-13 4 0,0-9 3 16,-1-7-4-1,0-1-4-15,-1 8-10 16,-1 6-5-16,2 14-14 0,-1 9-3 16,6 10 0-16,0 5 3 15,3 4 11-15,2 4 4 16,-7 0 2-16,-1-2 0 16,-10 0 2-16,-11 1-2 0,-12-6-6 15,-10 1-8 1,-9-4-45-16,-2-6-39 0,0-13-125 15,10-9-73-15,14-19 155 16</inkml:trace>
  <inkml:trace contextRef="#ctx0" brushRef="#br0" timeOffset="185188.88">18993 1775 1387 0,'22'3'140'0,"-4"0"101"0,-6 2-95 0,-2-7-25 15,-2-4-58-15,0-8-143 0,3 1-373 0,11 3 292 0</inkml:trace>
  <inkml:trace contextRef="#ctx0" brushRef="#br0" timeOffset="185328.95">19066 2003 1915 0,'-5'10'175'0,"2"-2"101"0,0-4-92 0,-2-8-67 0,5-4-57 0,-2-6-98 0,10-2-62 0,2 2 50 0</inkml:trace>
  <inkml:trace contextRef="#ctx0" brushRef="#br0" timeOffset="185958.12">19776 1598 846 0,'0'0'230'0,"-3"-3"218"0,-4 3-168 0,1 1-41 0,1 15-116 0,2 9-55 0,5 15-58 0,7 10-8 0,-1 7-2 16,0 1-1-16,1 5 4 16,4-1 1-16,-2 1 1 0,0 2 13 0,-3-9-94 15,1-3-73 1,1-28-278-16,6-13 220 16</inkml:trace>
  <inkml:trace contextRef="#ctx0" brushRef="#br0" timeOffset="186296.13">20110 1732 1168 0,'-1'-5'169'16,"-3"2"53"-16,0 3-23 0,1 3-33 0,-1 13-94 0,-5 8-24 0,4 12-24 0,-1 10-8 0,6 6-11 15,8 0-5-15,11-3 4 16,11-8 1-16,14-18 3 16,6-7 2-16,2-16 27 15,-3-6 11-15,-16-15 18 16,-1-2 6 0,-15-7-13-16,-7-5-6 0,-10-4-12 15,-5 1-7-15,-17-6-11 16,-11-2-8-16,-11-1-18 15,-7 4-15-15,-2 11-39 0,5 12-25 0,14 15-72 32,13 8-41-32,12 18-156 15,9 4 189-15</inkml:trace>
  <inkml:trace contextRef="#ctx0" brushRef="#br0" timeOffset="186628.71">20639 1656 1115 0,'-2'-6'195'0,"-1"4"99"0,-7 12-120 0,-1 4-8 0,0 13-118 0,2 9-20 0,1 10-12 15,6 1-6-15,9 2-6 16,12-6-1-16,14-9 3 15,13-5 2-15,9-17 10 0,9-4 11 16,1-14 29 0,-5-5 18-1,-14-8 16-15,-18-6 2 0,-15-2-4 16,-13-5-11-16,-21-2-23 16,-7-6-13-16,-26-4-36 15,-7 2-21-15,-7 13-67 16,-1 9-36-16,10 18-90 15,2 8-384-15,27 15 384 16</inkml:trace>
  <inkml:trace contextRef="#ctx0" brushRef="#br0" timeOffset="187494.78">21765 1555 821 0,'-3'-4'202'0,"-7"-3"212"0,3-2-200 0,-3 4 10 0,1-1-82 0,-4 0-42 0,-12 2-46 16,3 4-16-1,-19 8-37-15,1 16-12 16,-2 14-5-16,-6 4 0 16,20 7 3-16,6-1 3 15,23-7 6-15,15-7 2 0,27-16 4 16,3-4 3-1,10-14 5-15,-4-3 2 0,-9-12 6 16,-4-7 7-16,-7-4 15 16,-8-3 4-16,-4 1-1 15,-7-1-8-15,-2 14-18 16,-10 11-12-16,-1 3-17 16,0 17-6-16,-1 14-2 15,2 7 4-15,14-2 13 16,8-5 3-16,6-13 5 15,5-10 3-15,3-9 6 16,-7-7 10-16,-5-9 27 0,-3-2 15 16,-11-5 21-1,-6-2 2-15,-2 0-23 16,-3 2-16-16,-3 7-30 16,3 17-16-16,0-1-24 15,0 16-7-15,9 24-1 16,5 2 4-16,13 10 18 15,2-4 3-15,8 1 3 16,1 1 2-16,-11-1 0 0,-10-1 1 16,-17-5 5-16,-14-5 2 15,-20-8 6-15,-9-4 1 0,-4-11 1 16,-2-6-9-16,3-16-37 16,8-5-26-1,8-13-86-15,5-6-43 0,8-8-253 16,13-5 253-16</inkml:trace>
  <inkml:trace contextRef="#ctx0" brushRef="#br0" timeOffset="187761.49">22494 1617 1067 0,'5'-10'269'0,"1"3"248"0,-6 2-244 0,-6-2-12 0,-7 7-141 0,-3 7-50 0,-1 12-50 16,-4 8-9 0,4 14-14-16,6 0-2 0,5-4 2 15,10 3 2-15,9-15 1 16,3-4 1-16,7-10 4 16,0-5 1-16,5-6-21 15,-3-10-29-15,-1-10-92 16,4-1-89-16,2-18 120 0</inkml:trace>
  <inkml:trace contextRef="#ctx0" brushRef="#br0" timeOffset="188322.97">22720 994 1597 0,'-5'-11'151'15,"-5"3"42"-15,6 13-10 0,-6 18-87 0,7 15-37 0,-5 21-13 0,5 8 3 0,0 17-19 0,1 7-7 0,7 6-11 16,6-9 0 0,6-20-3-16,9-7 1 15,8-20 2-15,6-9-1 16,7-13 9-16,5-8 4 16,-8-16 9-16,-3-6 4 15,-11-21 9-15,-8 6-7 0,-3-14-3 16,-8 1-3-16,-8 1-12 15,-4 0 1-15,-9 16-8 16,-2 9-8-16,-4 32-11 0,3 10-5 0,1 10-2 31,2 5 2-31,17-7 7 16,7-3 3-16,14-12 3 16,5-6 4-16,-1-11 4 15,-2-5 2-15,0-13 6 16,-2-3 2-16,-3-10 5 15,1-6-1-15,-4-4-2 16,-5-11-3-16,-1 1-9 16,4 6-6-16,-4 12-11 0,2 12-9 15,1 19-9-15,-1 10 0 0,8 12 5 16,4 8 8 0,0-1 8-16,4 3 2 0,-8-7 1 15,-6 4 0 1,-15-7 1-16,-8 3 1 0,-19-3 4 15,-13-6 1-15,-11 2 1 16,-6-9-1-16,-3-7-25 31,0-3-36-31,-4-7-90 0,6-3-2 16,-12-6 60-16</inkml:trace>
  <inkml:trace contextRef="#ctx0" brushRef="#br0" timeOffset="-190264.45">15207 660 665 0,'3'-2'110'0,"-3"-1"130"16,0 3-27-16,-3 1-11 0,1 4-25 0,-4 2-52 0,3-4-14 0,1 1-32 0,2-4-8 0,0 2-4 0,2 1-1 0,0-3 13 0,-1 0 1 0,4-6-6 0,-10 1-3 0,-1-6-7 16,-5 0-3-16,-2-2-9 15,-7-2-8-15,-2-6-15 16,-4-3-7-16,-5-2-7 0,2-4 0 16,-7 1-1-16,3 2-2 15,-10 2 2 1,1 2-1-1,-10 7 3-15,-4-2 1 0,-3 6-4 16,0-1 0 0,4-1-3-16,1 3-3 0,1 3-2 15,-3-1-2-15,0 4-2 16,-6-3 0-16,-14-1-1 16,-6 4-1-1,-6 3 0-15,-5 2 0 0,3 2 0 16,0-2 0-16,5 6 1 15,4 2-1-15,-7 2-1 0,-3 1 2 0,-9-5-1 16,1-1 1-16,15-1 2 16,7-4 0-16,8 2-1 15,10-1 0-15,-10 3 0 16,-2 0 0-16,-13 0-1 31,2 2 0-31,-3 2-1 0,8 3 1 16,7 0 0-16,-2 0 0 15,4-2 0-15,-5 2 0 16,-9 2-2-16,2 1 1 16,-4 3-1-16,4-1 0 15,7 3-1-15,5 2 1 16,4 2 0-16,5-2 1 16,4 3-1-16,1 1-1 15,-2 6-2-15,-1 1-1 16,-3 6 0-16,5 3 1 0,3 4 1 15,-1 0 0-15,5 3 1 16,0 1 0-16,6 2 0 16,2 1-1-16,1 0 2 15,1 3-1-15,-2 5 0 16,-2 2 0-16,-1 4-1 16,5 0 0-16,1 3 1 15,7 1 1-15,3-7 1 16,3-6 0-16,7-1 0 15,-2-2 1-15,5-8 0 16,1 1 1-16,0-1 0 16,1-5 1-16,1-3 1 15,1-5-1-15,1-8 0 16,-1-5 0-16,7-5-1 0,-3-3 0 16,3-7-36-16,1 3-49 15,2-8-156-15,2-2-165 16,7-13 217-16</inkml:trace>
  <inkml:trace contextRef="#ctx0" brushRef="#br0" timeOffset="-189562.18">10280 1819 354 0,'3'-5'96'0,"-1"2"81"0,-2-2 8 0,-2 2 7 0,2 3 8 0,-1 0-10 15,1 2-47-15,0 4-27 0,0-3-48 0,0 2-17 0,0 4-10 16,1 4-4-16,4 7-10 15,0 6-6-15,-4 8-9 16,6 9-3-16,-6 1-4 16,1 6 0-16,-1-2 0 0,-1-7-2 15,4-3 20-15,-3-10 6 16,4-6 19 0,0-8 10-16,7-9-1 15,9-5-1-15,20-11-13 0,9-3-8 16,17-11-14-1,10-5-6-15,14-5-6 16,7-3-2-16,-6 0 16 0,-12-1-47 16,-7 1-372-1,-4 0 291-15</inkml:trace>
  <inkml:trace contextRef="#ctx0" brushRef="#br0" timeOffset="-186909.03">9073 2544 520 0,'-9'2'138'0,"3"2"168"15,-4 1-111-15,1-3-53 0,1-1-30 0,0-2-27 0,5-7-7 0,1-3 0 0,5 3 9 16,4-5 6-16,4 2 2 0,6-1 2 16,0-2-5-16,7-5-8 0,1 0-6 15,5 0-21-15,7 3-11 0,-1 7-23 16,-3 5-8-16,-6 4-9 31,-4 8-2-31,-8 5-1 16,-4 3-1-16,-7 4 2 0,-10 1 1 15,-10 2 1 1,-7 6-1-16,-15 5-1 16,-2 6 0-16,1 2-2 0,1 3 0 15,11-6-1-15,2 2-1 16,12-5 0-16,2-1 0 15,11-16-2-15,10-5 1 0,6-11 1 16,9-6 0-16,9-11 0 16,9-10 1-16,4-7 1 15,9-4-1-15,-4-3 1 16,1 3 0-16,-7 2 0 16,-14 6 2-16,-12 5 4 15,-7 7 3-15,-13 15 5 16,1-8 2-16,-10 14-2 0,-2 2-6 15,5 14-8 1,-1 6-2-16,2 10-2 16,9 3-1-16,8-3 3 15,9-3 3-15,13-13 13 16,1-11 9-16,3-19 14 16,0-6 6-16,-7-13 4 15,-4-6-2-15,-9-3-4 16,-4-2-2-16,-13-2-6 0,-5 6-2 15,-12-3-8-15,-9 6-5 16,-10 6-11-16,-1 4-6 16,-2 10-8-16,0 10-13 15,0 2-40-15,7 10-38 0,7 3-99 16,10 1-67-16,18 2 140 16</inkml:trace>
  <inkml:trace contextRef="#ctx0" brushRef="#br0" timeOffset="-186393.33">10200 2279 1311 0,'0'-5'157'0,"-7"5"169"0,4 0-92 0,-6 13-44 0,3 1-37 0,-1 16-61 15,6 10-24-15,-1 10-23 0,0 9-9 0,2 5-20 0,-1-1-6 0,4 0-5 0,5 0-1 0,-3-9 0 16,-2-5-1-1,-2-16 4-15,-2-8 2 0,2-14 7 32,-4-11 2-32,2-15-1 15,1-12-2-15,0-17-8 16,9-1-4-16,5 6-3 16,1 1-1-16,2 14-2 0,3 9-1 15,-1 10 0 1,2 8-1-16,-5 5 3 0,-2 6 0 15,-5 5 2-15,1 0 2 0,-9 3 1 16,-2 2 1-16,-10 1 1 16,-2-1-1-16,-9-5 4 15,-3 3-16-15,-5-10-62 16,-5-4-39-16,7-8-163 16,-2-8-197-16,9-17 274 15</inkml:trace>
  <inkml:trace contextRef="#ctx0" brushRef="#br0" timeOffset="-186092.09">10545 2609 1022 0,'13'25'75'0,"-5"2"59"0,3-2-14 0,-2-1-12 0,2 1-31 0,-1-9-28 0,1 0 0 0,-2-4 24 0,-1-4 15 0,-8-8 9 16,-3 2-1-16,-6-9 3 0,-4-5 2 15,-4-7-3-15,-1-3-3 0,4-10-19 16,3-4-15 0,9-5-29-16,4 1-12 15,12 1-16-15,7 3-4 0,6 11-4 16,2 4-3-1,9 7-3-15,5 3-21 0,3 4-90 16,-2 1-63 0,-2 8 87-16</inkml:trace>
  <inkml:trace contextRef="#ctx0" brushRef="#br0" timeOffset="-185260.26">11050 2566 533 0,'0'-3'104'0,"0"2"70"0,-2-4-4 0,2 2 1 0,-3-5-10 0,-3 3-11 0,4-1-6 15,-1 3-4-15,-3-5-8 16,3 1-4-16,-5-1-23 0,2 2-17 16,-7-3-35-16,0-1-17 15,1 6-22 1,-1 4-7-16,-3 3-7 0,2 6-4 16,-3 10-4-16,6 5 1 15,1 9 1-15,1 0 1 0,9 0 1 16,3-6 0-1,11-8 0-15,4-3 1 16,0-13 3-16,1-3 2 16,0-8 2-16,-1-3 1 15,-3-5 2-15,0-1 1 16,-3-4 1-16,-1 2 0 16,-3 5 0-16,2 3-1 0,-10 11-4 15,1 2-1-15,-2 13-3 16,-4 6-1-16,-5 4 0 15,-1 0 1-15,7-6 0 16,-3 0 0-16,9-13 0 16,4-2 2-16,1-8 3 15,4-5 1-15,1-7 6 16,1-3 2-16,4-6-1 16,4 0-2-16,1 1-6 15,-3 4-3-15,1 10-2 0,-4 1 0 0,-2 9-3 16,-1 1-1-16,-4 14 1 31,1 5 1-31,-2-1 2 0,3 3 0 0,5-8 1 31,2 0 1-31,3-4-2 16,1-2 2-16,0 0-2 0,-3 3 0 16,0 0-17-16,-3 3-26 15,-2-3-90-15,5 0-41 16,-11-11 82-16</inkml:trace>
  <inkml:trace contextRef="#ctx0" brushRef="#br0" timeOffset="-184310.11">11620 2415 1297 0,'-23'14'143'0,"-5"3"92"0,1 4-106 0,7 4-19 0,-2 2-65 0,11 3-18 0,7 3-24 0,4-1-2 0,13-6-4 0,1-7-2 15,15-8-6-15,-2-9-4 16,6-8 1-16,-3-2 0 16,-4-11 9-16,0 0 4 15,-4-6 4-15,-8-1 3 0,0-7 3 16,-3 2 14 0,-1-7 41-16,-4-6 18 0,-6-11 21 15,0-1-1-15,-5 6-24 0,-3 10-7 31,0 22-9-31,-1 11-11 0,-2 14-18 0,2 11-9 16,4 19-18 0,-3 4-2-16,5 11-3 15,1 6-1-15,-1-3 7 16,5 1-1-16,-2-9-4 16,1-6 1-16,4-10-5 15,-2-5 3-15,2-15 8 16,3-5-5-16,1-16 6 15,2-4-4-15,3-11-4 16,-1-3 5-16,4-2-7 16,5 9-2-16,-1 12-3 0,1 7-2 15,-6 8 1 1,-2 6 1-16,7 0 3 0,1-2 2 16,12-9 1-1,9-4 0-15,7-10 2 0,2-2 0 16,-6-7 2-16,-2-2 3 0,-15 3 4 15,-12 1 10-15,-15-4 13 16,-5 2 4 0,-16-3-1-16,0 0-12 15,-13 12-20-15,1 7-9 16,1 18-10-16,0 15-1 16,12 9 0-16,6 4 2 15,18-2 2-15,14-10 3 0,21-12 3 16,8-5 3-16,2-13 2 15,-2-1 2-15,-8-8 3 16,-5-1 2-16,-11-3 7 16,-6-2 5-16,-6 3 4 0,-4 0 0 15,-4 3-10 1,3 4-8-16,-5 7-9 0,5 5-3 16,-3 8 0-1,3 7 2-15,-2 1 3 16,2 1-1-16,-5 3 1 0,0-1-1 0,-6 2 1 31,-6 1-1-31,-12 2-15 16,-11 1-11-16,-10-2-55 15,-10 0-47-15,-24 1-72 16,-11-2-164-16,-20 4 215 0</inkml:trace>
  <inkml:trace contextRef="#ctx0" brushRef="#br0" timeOffset="-183893.66">8865 3279 899 0,'-13'22'125'0,"9"0"128"0,13-4 1 0,28-7-15 0,11-4 2 0,44-8-17 0,26-7-24 0,62-17-60 0,25-10-34 16,54-6-61-1,11-5-20-15,34 4-13 16,1 2-3-16,-6 9-2 0,0 6 0 15,-44 9-2-15,-4 10 0 16,-48 7-31-16,-26 12-35 0,-43 15-349 16,-30 15 268-16</inkml:trace>
  <inkml:trace contextRef="#ctx0" brushRef="#br0" timeOffset="-147421.29">8958 3128 471 0,'-16'19'143'0,"-3"0"106"0,12-1-57 0,-6-7-30 15,8-4-36-15,5-1-3 0,10-4 5 0,12-2 1 0,-2-10-11 0,13 2-15 0,15-11-30 0,9-4-10 0,23-7-15 16,16-14-5-16,8 1-13 16,2-4-2-1,-10 4-12-15,-20 8-3 0,-21 12-3 16,-12 7-2-16,-20 11 1 0,-11 5 2 15,-25 14-1 1,-17 5-1-16,-21 13-3 16,-8 7-4-16,-31 4-12 15,-3 1-11 1,-20-1-11-16,3-5-1 0,23-10 12 16,10-4 8-16,28-13 11 15,13-5 0-15,23-6-5 0,13 0 0 16,25-2 5-16,15-2 4 15,28 2 15-15,17-3 4 16,22 5-2-16,5 0-1 0,-9 0-9 16,-9 0-2-1,-29 3-2 1,-10-1 0-16,-26 0-98 0,-14 4-108 0,-21 11 113 16</inkml:trace>
  <inkml:trace contextRef="#ctx0" brushRef="#br0" timeOffset="-135497.05">16343 2680 702 0,'0'0'58'0,"-2"-2"19"0,9-1 86 0,-6 0-4 0,-1-7-4 0,2 1-36 0,-5 0-28 0,-7-3-5 16,-1 1-8-16,-3 5 0 0,0 6-18 0,-7 5-2 0,-1 7-9 0,-8 4-10 0,3 9-12 0,4 7-10 0,2 12-11 0,2 5-2 0,19 5-3 0,7 1-1 16,19-8 2-16,11-3 0 0,5-11 2 15,4-7 7-15,-3-12 13 16,-2-9 14-16,-4-12 26 0,-3-5 8 15,-8-15 8-15,-2-3-1 0,-14-5-12 16,-4-9-2-16,-12 1-15 16,-9 2-9-16,-13-4-19 15,-7 5-12-15,-7 4-10 16,-4 6-5-16,0 16-8 16,-1 4-4-1,-2 17-26-15,5 2-31 16,14 10-87-16,6 5-59 0,24-2-309 15,19 3 308 1</inkml:trace>
  <inkml:trace contextRef="#ctx0" brushRef="#br0" timeOffset="-134954.29">16632 2683 818 0,'-7'2'193'0,"4"-1"160"0,3 5-144 0,3 4 8 0,5 12-80 0,2 8-34 15,-4 27-30-15,3 3-21 0,-1 17-35 0,0 3-8 0,3 1-6 0,3-2 0 16,4-2-1-16,-4-1 1 0,-1-12 0 16,-6-4 1-16,-2-20-20 15,-5-14-14-15,-8-15-21 16,-1-11-13-16,-5-18 11 0,-2-8 10 16,-5-16 15-16,4-10 13 15,-3-19 14-15,-1-10 10 16,0-10 25-16,6-1 5 15,13 4 15-15,2 11 3 0,13 22 1 16,3 6 0-16,9 17-5 16,2 12-8-16,12 9-18 15,8 7-6-15,5 6-11 16,0 3-3-16,-6 9-1 16,-14 2 0-16,-18 4 3 15,-5 4 4 1,-24 1 4-16,-7 0 1 15,-27 5-4-15,-7-3-10 16,-5-2-68-16,-1-4-42 0,18-7-114 16,8-5-117-16,28-13 196 0</inkml:trace>
  <inkml:trace contextRef="#ctx0" brushRef="#br0" timeOffset="-134731.45">17151 2476 1205 0,'7'-8'143'0,"-2"7"149"0,3 1-84 0,-6 11-25 0,4 3-49 0,-3 18-59 0,-1 10-16 0,-2 12-10 0,0 11-11 0,0 4-23 0,1 3 0 16,2-2-14-16,4-10-19 0,-1-10-108 15,2-9-82-15,6-6 103 16</inkml:trace>
  <inkml:trace contextRef="#ctx0" brushRef="#br0" timeOffset="-134431.46">17078 2672 1373 0,'8'0'137'0,"9"-3"66"0,1-2 13 0,5 2-72 0,4 1-36 0,0-4-48 0,8 3-13 0,4 3-28 16,1 3-8-16,-1 6-8 16,-1 7-1-16,-11 6 0 31,-10 5 0-31,-11 9 2 0,-4 4 1 15,-2 6-1-15,-2-5 1 16,5-4-3-16,7-5 0 16,4-10-1-16,3-6-25 15,6-7-78-15,-1-9-85 0,4-11 91 16</inkml:trace>
  <inkml:trace contextRef="#ctx0" brushRef="#br0" timeOffset="-134280.48">17376 2563 1494 0,'-12'-3'46'0,"7"0"-37"0,2-8-60 0,12 0 37 0</inkml:trace>
  <inkml:trace contextRef="#ctx0" brushRef="#br0" timeOffset="-133698.31">17706 2708 901 0,'2'2'112'16,"-2"2"38"-16,1 3-1 15,4 1-30-15,4 4-36 16,4 9-15-16,0-1 5 15,1 4-20-15,-2-4-8 16,3-7 9-16,-1 0 3 0,-2-12 15 0,-1 1 3 16,0-5-2-1,0-7-2-15,-1-6-15 0,-5-6-2 16,-4-3-15-16,-2-3-3 16,-9 1-8-1,-2 3-13-15,-4 9-12 16,0 2-5-1,-1 11-6-15,1 2-2 0,2 7-1 16,4 5-2-16,6 7 2 16,4-1 1-16,0 4 1 15,1-5 2-15,9-1 2 16,-4-2 1-16,5-6 4 16,3 0 2-16,0-7-1 15,7-1 2-15,-1 0-3 16,2 0 0-16,4-1 2 0,-1-2-24 15,-1 3-18-15,-2 3-6 16,-8 3-25 0,0 3 12-16,-6 2 19 0,-2-4 7 15,1-6 27-15,-4-2 16 0,-2-7 6 16,1-8 18 0,7-11 6-16,4-3-1 0,6-3-2 31,8 3-19-31,-2 13-15 0,6 4-3 15,-4 13-9-15,2 8-2 0,-4 17-1 16,-3 9 2 0,-6 7-59-16,-4 0-36 15,9 3-224-15,-1-6 183 0</inkml:trace>
  <inkml:trace contextRef="#ctx0" brushRef="#br0" timeOffset="-133055.54">18746 2478 889 0,'-10'0'157'0,"1"0"182"0,4 0-104 0,2 6-28 0,3 2-45 0,1 6-60 0,4 8-5 15,5 13-17-15,-6 9-15 16,-2 7-28-1,-1 2-10-15,3-2-18 0,-3-2-2 16,4-8-2-16,3-2 5 16,-4-11-54-16,6-5-39 15,-1-11-132-15,-2-7-174 16,9-10 226-16</inkml:trace>
  <inkml:trace contextRef="#ctx0" brushRef="#br0" timeOffset="-132832.14">19135 2595 1758 0,'-1'1'220'0,"-3"4"66"0,-3 0-84 0,-4-5-65 0,11-3-110 0,0-2-12 0,1 2-28 0,7 1-39 16,-8 2-129-16,9 2-142 16,7 6 172-16</inkml:trace>
  <inkml:trace contextRef="#ctx0" brushRef="#br0" timeOffset="-132663.08">19148 2849 1849 0,'-2'9'183'0,"-4"4"134"0,1-9-123 0,2-7-56 0,3 2-65 0,0-10-52 0,11 4-35 16,-5-2-106-16,5-5-27 16,15-2 55-16</inkml:trace>
  <inkml:trace contextRef="#ctx0" brushRef="#br0" timeOffset="-131515.96">750 6241 850 0,'-5'-3'135'0,"-3"-5"131"0,-1 3-106 0,-2-1-1 0,-2 6-38 0,-4 1-16 0,9 9-39 0,-3 2-12 0,8 10-22 16,6 7-10-16,6 10-15 15,4 8-5-15,6-4-2 16,5-5 1-16,6-13 11 16,6-11 17-16,0-12 28 0,-4-7 25 15,1-18 16-15,-3 0-2 16,-3-18-2-1,-7-1-13-15,-9-5-9 0,-9-1-3 16,-16 15-16-16,-9 6-10 16,-13 10-20-16,-6 8-13 15,-6 12-27-15,1 9-35 0,-2 14-85 16,0-1-76-16,25 0-250 31,13-11 262-31</inkml:trace>
  <inkml:trace contextRef="#ctx0" brushRef="#br0" timeOffset="-131165.62">1094 6074 1054 0,'28'11'120'0,"-2"4"96"0,-4 11-74 0,-2 11-78 0,-3 6-20 0,7 14-28 16,-6-2-4-16,5 5-8 15,-2-2 0-15,-6-9 0 16,4-2-1-16,-8-17 4 15,-3-9-1-15,-6-18 4 16,-2 0 1-16,-6-28 11 16,1-10 13-16,-5-23 25 0,2-7 19 15,-6-9 21 1,-1-6-6-16,10 4-18 16,3 10-13-16,12 17-15 0,-1 10-3 15,18 23-12-15,5 3-5 16,4 10-19-1,3 8-5-15,-6 3 1 16,-1 7-1-16,-16 7 0 16,-2 8 2-16,-17 11 1 15,-11 10 1-15,-20 7-13 16,-5 4-38-16,-10-9-124 16,3-5 103-16</inkml:trace>
  <inkml:trace contextRef="#ctx0" brushRef="#br0" timeOffset="-130966.39">1809 6022 1426 0,'11'22'181'0,"-7"6"83"16,1 18-99-16,1 3-19 0,-6 4-90 0,0-1-22 0,0-6-22 0,0-2-5 0,4-8-54 0,3-2-50 0,4-16-226 0,2-7 187 0</inkml:trace>
  <inkml:trace contextRef="#ctx0" brushRef="#br0" timeOffset="-130766.28">1630 6026 1732 0,'-11'0'140'15,"8"5"87"-15,5-3-26 0,12-4-71 0,3-7-16 0,18-10-35 0,6-7-16 0,22-7-29 0,14-6-8 0,18-4-16 16,0-3-6-16,-5 2-32 16,-8 5-47-1,-11 11-139-15,-7 2 121 0</inkml:trace>
  <inkml:trace contextRef="#ctx0" brushRef="#br0" timeOffset="-130236.33">1861 6952 881 0,'-2'6'217'0,"0"-6"242"16,6-9-270-16,5-5-11 0,8-15-71 0,9-4-14 0,0-9-12 0,8-1-4 0,-3 2-7 0,-4 6 0 0,5 10-22 31,-10 3-4-31,-10 17-17 0,-5 5-8 15,-7 16-9-15,-2 8-3 0,-4 15-2 16,1 7-3-16,-5 12-2 16,4 5 0-16,1 11-3 15,2-3 3-15,3 0-2 16,10-9 0-16,-6-13-30 16,8-4-25-16,-6-18-67 15,-1-2-40-15,-4-12-118 16,-1-7-173-16,0-6 268 0</inkml:trace>
  <inkml:trace contextRef="#ctx0" brushRef="#br0" timeOffset="-130067.08">1878 7312 820 0,'-19'18'199'0,"5"-2"213"0,4-2-84 0,15-3-81 0,17 0-40 0,21-7-52 0,14-3-22 16,10-2-33-16,1-6-20 15,0-4-37-15,-3 2-17 16,-7-1-28 0,4 2-39-16,-12-1 374 0,4 7-263 0</inkml:trace>
  <inkml:trace contextRef="#ctx0" brushRef="#br0" timeOffset="-125135.64">19997 2500 557 0,'-4'-5'131'0,"1"1"133"0,0-1-3 0,3 2-54 0,5 1-21 0,-2 4-45 15,-1-1-8-15,-2 10-8 16,0 10-17-16,-4 7-26 16,-2 15-18-16,1 14-35 15,4 2-9-15,1 11-6 16,0-4-5-16,6-8-4 16,2-7 1-16,3-13 0 15,-1-11-10-15,-6-9-73 16,6-8-55-16,-4-16 65 15</inkml:trace>
  <inkml:trace contextRef="#ctx0" brushRef="#br0" timeOffset="-124717.33">20318 2648 842 0,'10'-14'127'0,"-1"0"152"0,-4-5-77 16,6 6 28-16,2 1-48 0,3-1-67 0,-5 4-9 0,6-2-31 0,3 0-15 15,10 4-18 1,13 4-11-16,0 3-17 16,-4 6-4-16,-9 7-2 15,-5 3-1-15,-15 7-1 16,-7 4 1-16,-9 2-5 15,-13 5 5-15,-11-1 1 16,-8 2-4-16,-2 3-2 0,4 0-3 16,8-11-1-1,6-1 1-15,15-8-3 0,7-6-1 16,13-4-1 0,6-3 2-16,12-5 4 0,-1-3 0 15,7-2 2-15,-1-6 1 16,2-2-49-1,3-1-41-15,0-11-136 16,8-3-116-16,6-4-181 16,-3 2 257-16</inkml:trace>
  <inkml:trace contextRef="#ctx0" brushRef="#br0" timeOffset="-124469.52">20990 2656 564 0,'4'-9'217'0,"-1"-2"174"0,-3 9-126 0,1 2-52 0,-1 11-106 0,-3 2-37 0,0 4-28 0,-3 7-11 0,6 6-16 15,6 3-10 1,10-5-6-16,6-4 0 0,11-12 4 16,3-7 6-16,5-8 19 15,-3-8 18-15,-5-5 44 16,-6 0 17-16,-14-1 20 16,-7-2-3-16,-12-6-23 15,-10 0-15-15,-9-4-43 0,-7 3-17 16,-1 5-35-16,-3 8-12 15,-5 17-34-15,4 5-30 16,0 5-69-16,8 0-74 0,10-6 128 16</inkml:trace>
  <inkml:trace contextRef="#ctx0" brushRef="#br0" timeOffset="-123576.92">22043 2606 891 0,'3'1'147'0,"-2"-1"122"0,1 0-3 0,-2-8-48 0,0-1-49 0,-2 1-72 15,-5-1-21-15,-11 5-38 0,-2 1-18 0,-10 6-15 16,-7 10-5-16,1 12-6 15,3 4 0-15,6 7 2 16,5-5 1-16,22-1-3 16,8-4-2-16,19-11 2 15,11-4 1-15,3-9 7 16,1-8 3-16,-1-1 1 16,-3-4 0-16,-3 2 0 15,0 4 0-15,-9-3 1 16,-5 4 1-16,-8 2 3 15,-10 2-2-15,-2 0-7 16,6-2-1-16,-1 9-5 16,2 2 0-16,11-4 3 15,3 3 0-15,6-8 2 0,-3 0 1 16,4-7 0-16,-4 0 2 16,-1-6 1-1,-4 0 0-15,-4-1 2 16,-8-2 0-16,0 9 0 0,-7-3 5 0,-1 10 6 15,0 0-1-15,2 2-4 16,-2 9-6-16,2 11-4 16,7 6-3-1,-1 10 2 1,1 6 0-16,6 5-2 0,-8 1 1 0,1-1 0 16,-6-4 5-1,-8-6-3-15,-5-1 4 16,-10-5 0-16,-3 2-4 0,-13-15-23 15,-3-1-21-15,-6-14-54 16,-1-5-54-16,8-13-153 16,4-6-70-16,22-17 188 15</inkml:trace>
  <inkml:trace contextRef="#ctx0" brushRef="#br0" timeOffset="-123302.6">22822 2599 1322 0,'3'-12'169'0,"-11"2"85"0,-6 1 3 0,-11 1-81 0,-7 5-62 16,1 6-58-16,-6 11-25 0,9 15-33 0,4 5-5 0,15 9-3 15,7 1 4-15,13-6 3 16,12 0 0-16,5-12 3 16,7-7 0-16,-1-11-34 15,7-6-50-15,-3-13-203 16,3-7 168-16</inkml:trace>
  <inkml:trace contextRef="#ctx0" brushRef="#br0" timeOffset="-122705.84">23007 2221 1134 0,'0'0'146'0,"0"0"-73"0,3 12 180 0,-6-2-140 0,-5 9 8 0,3 0 16 0,5 15-34 0,-5 3-24 0,5 12-22 0,0 4-14 0,-3-4-21 0,9 8-9 0,2-7-7 15,2-1-2-15,12-11 0 16,3-8 1-16,0-9 4 0,5-9 3 16,-1-13 2-1,4-9 3-15,-6-12 7 16,-1-3 4-16,0-7 12 0,-10-4 9 16,-5 0 15-16,-11 0-6 0,-15 9-9 15,0 9-19 1,-8 18-36-1,3 13-5-15,11 20-7 0,-3 10 4 16,11 1 10-16,9 3 3 0,15-9 2 16,14-8 2-16,7-10 4 15,8-10 2 1,-3-10 1-16,1-5 3 16,-1-11 9-16,-6-4 4 15,3-10 9-15,-16-6-7 0,-4-5-9 16,0-5-5-16,-12 5-14 15,5 6 0 1,-8 16-15-16,-2 11-4 0,9 18-2 16,-1 7 3-16,3 13 12 15,-1 2 2-15,5 2 3 16,-7 4-2-16,4 3-2 16,-8 0-2-16,-13 5 3 15,-5-2 3-15,-19-3 7 16,-7 0 6-16,-12-16 2 15,-7-4-1-15,-15-13-10 0,-11-8-28 0,-6-8-78 32,-13-11-56-32,10-25 75 15</inkml:trace>
  <inkml:trace contextRef="#ctx0" brushRef="#br0" timeOffset="-92633.05">793 8906 236 0,'-5'-3'98'0,"0"-2"110"0,-3 0-16 0,2-1-27 0,-4 3-17 0,7 1-21 0,-3 1-8 0,1-3-13 0,-3 3-3 0,0 1-13 0,-4 0-8 16,1 1-21-16,-3 4-16 15,-4 6-23-15,9 2-7 16,-4 6-14-16,2 8 2 16,10 14-3-16,1 3 0 15,14 8 0-15,9 0 0 16,7-11 0-16,5-6-1 16,5-18 8-16,-9-4 15 15,-1-18 25-15,-3-5 10 16,-10-13 9-16,-1-9-9 15,-3-12-18-15,-4-6-4 16,-9-3-2-16,-3 1-1 16,-11 8 0-16,-5 5-5 15,-5 10-14-15,-3 4-4 16,-3 9-9-16,-4 10 0 16,4 12-55-16,-3 13-40 0,20 13-144 15,-3 1-166-15,2-5 231 16</inkml:trace>
  <inkml:trace contextRef="#ctx0" brushRef="#br0" timeOffset="-92223.07">1092 8830 1034 0,'13'11'101'0,"3"5"58"0,-1 9-21 15,4 5-78-15,-1 5-13 0,4 9-22 0,0 2-11 0,-2 6-9 0,4 1-2 0,-3-4 0 0,-6-6 1 0,-7-10 2 0,-5-12 2 0,-6-10 27 0,-5-7 16 0,-12-23 20 0,1-6 5 0,-5-16-16 0,1-11-16 16,7-14-14-1,-6-13-6-15,4-11-2 16,6 5 3-16,12 22-2 0,11 9 2 0,9 23-5 16,10 12 0-1,0 17-4-15,7 7-4 0,-6 8-2 16,2 5-3-16,-6 1-1 16,-6 3 1-1,-14 5 2-15,-7 5 3 0,-12 9 1 0,-12 1-7 16,-7 6-74-1,-7-7-56-15,-2-10-154 16,15-9-127-16,11-17 226 16</inkml:trace>
  <inkml:trace contextRef="#ctx0" brushRef="#br0" timeOffset="-92004.41">1703 8810 997 0,'20'19'152'16,"4"1"118"-16,-2 16-83 0,-3 5-47 0,2 8-51 0,-7 3-28 0,5-1-35 0,1-2-13 0,4-5-8 0,-5-2-2 0,3-13-41 16,2-6-49-1,-13-8-285-15,-8-11 230 0</inkml:trace>
  <inkml:trace contextRef="#ctx0" brushRef="#br0" timeOffset="-91795.05">1596 8906 1081 0,'0'-6'100'0,"9"-1"89"0,5-4 4 0,11-8-37 0,9-1-14 0,8-5-62 0,7-2-29 0,11 3-38 0,8 0-7 0,0 10-10 0,0 0-54 0,-5 14-242 16,-5 8 199-16</inkml:trace>
  <inkml:trace contextRef="#ctx0" brushRef="#br0" timeOffset="-91231.79">955 9839 717 0,'0'0'42'16,"-3"-1"18"-16,0-5 88 0,-4-1-19 0,6 1 45 0,-1-2-20 0,5-5-27 15,7 1-6-15,4-5-35 0,10-4-11 0,9 2-23 0,0 0-15 0,16 2-19 0,5 3-8 0,6 6-6 0,-4 5-1 0,-4 12 0 0,-7 5 3 0,-20 16 2 0,-11 6 2 0,-20 15 1 16,-10 6-1-16,-16 6-6 15,-10 0-13-15,-9-2-16 16,2-4-3-16,-1-6 1 16,4-6 12-16,16-7 13 15,8-6 0-15,22-9-3 0,5-1 7 0,28-9 16 16,5-3 7 0,26-14 14-1,9-3-4-15,11-16-14 0,4-2-5 16,-8-3-10-16,-2-5-2 0,-9 3-65 15,-1 5-97 1,-19 10 93-16</inkml:trace>
  <inkml:trace contextRef="#ctx0" brushRef="#br0" timeOffset="-64594.85">22420 10357 480 0,'4'-10'96'0,"0"1"81"0,-4 3-1 0,0-2-14 0,-4 3 16 0,4 5 30 0,0 0 5 16,0 6-25-16,8 5-22 0,3 11-48 0,2 7-27 0,4 9-40 0,-1 4-18 0,0 5-22 0,-2 1-4 0,-3-6-32 0,-1-2-44 0,-2-7-145 0,-8-5-161 0,4-4 201 15</inkml:trace>
  <inkml:trace contextRef="#ctx0" brushRef="#br0" timeOffset="-64195.23">22377 10391 987 0,'8'-45'167'0,"11"-4"202"0,1 5-86 0,12 0-22 0,1 6-42 0,2 11-80 16,1 5-38-16,-4 14-56 0,-1 6-16 0,-5 7-22 0,-6 5-5 0,-4 5-2 0,-8 7 0 0,-10 8 0 0,-3 5 0 0,-15 4 2 0,-4-1 0 15,-6-1-4-15,-4-9 0 0,7-8-2 0,8-4 0 0,9-11 2 0,10-2-1 0,15 2 2 0,8-2 1 0,20 0 13 0,6 5 5 0,11-3 2 16,0 3-2-16,-2 4-7 16,-4 1-5-16,-17 6 0 0,-11 3 2 0,-26 8 1 15,-18 5 0-15,-31 6 0 16,-9 1 0-16,-13 7-32 15,-2-2-23-15,9-6-53 16,4-1-26-16,14-17-53 16,8-8-41-16,16-17-136 15,10-11 188-15</inkml:trace>
  <inkml:trace contextRef="#ctx0" brushRef="#br0" timeOffset="-63861.39">23467 10114 870 0,'7'-13'174'0,"-7"1"163"16,-11 4-53-16,-15 8-28 0,-5 6-50 0,-15 4-55 0,2 7-12 15,-5 11-49-15,3 2-22 16,11 16-36-16,-2 8-14 16,8 13-16-16,1 9-4 15,10 3-3-15,7 1-3 0,11-13-1 16,10-12-9 0,9-16-34-16,3-7-21 0,8-16-45 15,5-4-12-15,1-12-16 16,-5-8-27-16,-5-6-98 15,-6-3-118-15,-12-4 213 16</inkml:trace>
  <inkml:trace contextRef="#ctx0" brushRef="#br0" timeOffset="-63726.4">23037 10566 1288 0,'-11'-3'128'0,"11"-1"91"15,12-3-35-15,12 3-63 0,3-6-31 0,4 1-50 0,-4-1-12 0,8-6-123 16,3-1-81-16,6-3 96 0</inkml:trace>
  <inkml:trace contextRef="#ctx0" brushRef="#br0" timeOffset="-63243.17">23644 10256 1070 0,'-28'0'147'0,"-9"-6"147"16,3 1-76-16,-1 3-56 0,2 2-43 0,14 5-68 0,0 9-20 15,9 21-22-15,3 12-6 0,7 16-4 16,3 3-2-16,11-4 2 16,6-13-1-16,18-18-2 15,3-9 1-15,8-17 3 16,3-5 2-16,-6-16 9 15,-7-7 3-15,-7-14 21 16,-5-4 9-16,-11-11 15 16,3-4-1-16,-15-3-19 15,3 3-10-15,-7 15-20 16,-10 11-7-16,1 28-8 16,-2 15-5-16,-5 31-3 15,-3 16 0-15,-8 9-1 0,-6 0-1 16,6-15 5-1,5-10 4-15,14-22 12 0,8-19 7 0,-5 4 23 16,5-20 11-16,-1-17 8 16,1 0-4-16,11-1-17 31,-3-1-9-31,17 16-7 0,2 12 0 16,11 18-7-16,4 13-5 15,6 11-5-15,-4 1-19 0,2 0-60 31,-4-15-85-31,5 8 84 0</inkml:trace>
  <inkml:trace contextRef="#ctx0" brushRef="#br0" timeOffset="-60163.43">22188 10902 430 0,'0'-1'131'16,"-3"-2"96"-16,-2 3-45 0,0 0-27 0,5 0-54 0,0-3-18 0,7-1-28 0,-1 3-2 15,3-1 1-15,-4 2 1 16,0 0 15-16,-2 0 3 16,-3 2 3-16,-3 4 1 0,-10-3 3 15,-4 5-3-15,-10-2-10 32,-1 5-10-32,-6 2-26 0,3 0-9 0,-1 1-12 15,2 2-1-15,5 4-2 16,1 2 0-16,9 7 2 15,-4 2 0-15,9 7 4 16,-1 3-1 0,3 3-2-16,4-1 0 15,-3-2-5-15,4 1 0 0,5-7-2 16,7 1 1-16,5-3 2 16,7-4 1-16,6-6-1 15,1 1 0 1,10-7-2-16,1-1 2 0,14-5 4 15,5-1-1-15,10-7 0 16,-2 0-2-16,-11-3-3 16,-4 3-2-16,-15-3-2 15,-1-3-14-15,-9 1-70 16,-7-1-43-16,0-1-134 16,-4-6-162-16,-1 4 248 15</inkml:trace>
  <inkml:trace contextRef="#ctx0" brushRef="#br0" timeOffset="-59810.18">22472 11360 750 0,'0'0'138'0,"0"1"134"0,1 1-38 0,-1-1-58 0,4 6-35 0,5-4-48 16,2 2-12-16,10 1-12 0,4 0-5 16,6 4-16-16,7 2-9 0,-1 6-16 15,-6-1-10-15,-6 4-6 16,-6 2 0-16,-16 2 2 16,-3 4 3-16,-15 2 1 15,-12-4 1-15,-16 3-4 16,-1 3 0-16,-6-6-5 15,-1 0-2-15,12-3-2 16,-1-10-22-16,9-5-61 16,10-4-41-16,7-5-168 15,8-3 163-15</inkml:trace>
  <inkml:trace contextRef="#ctx0" brushRef="#br0" timeOffset="-58928.24">20735 11208 490 0,'-10'-1'151'0,"7"-1"194"0,-3 1-107 0,4-1-42 0,2 4-26 0,4-1-42 0,3 10-18 0,-3 7-35 15,2 7-22-15,-5 13-36 16,-1 0-10 0,-6-1-3-16,1 1-2 0,-2-8 2 15,0-3 0-15,-2-8 1 16,4-5 1-16,-4-14 4 0,4 0 1 15,-3-16 10-15,-2-7 5 16,7-15 6-16,-1-6 2 16,4-15-6-1,3-7-4-15,6-8-3 0,7 3 3 16,8 17-1-16,2 12 0 16,3 18-5-1,1 10-6-15,-2 14-7 16,-6 9 0-16,-1 7-2 15,-7 6 1-15,-6 5 2 0,-6 1-1 16,-12 7 0-16,-3-5-1 16,-9 5-10-16,2-7-21 15,-1-1-96-15,6-5-79 16,2-17 103-16</inkml:trace>
  <inkml:trace contextRef="#ctx0" brushRef="#br0" timeOffset="-58632.07">21129 11033 1000 0,'0'-6'102'0,"-1"1"83"15,-4-4-29-15,2 7-11 0,-5-3-33 0,5 10-41 0,1 3-6 0,-10 13-17 0,-1 7-6 0,-9 13-12 16,-3 5-13-16,9 7-13 16,3-2-2-16,7-1-6 15,3-6 1-15,4-7 1 0,12-4-1 16,9-16-1 0,5-3 0-16,1-7-8 0,-1-14-29 15,0-7-111 1,-3-3-134-16,-2-10 151 0</inkml:trace>
  <inkml:trace contextRef="#ctx0" brushRef="#br0" timeOffset="-58414.4">21314 11063 1055 0,'0'0'142'0,"0"5"110"0,1 4-44 0,-1 9-55 0,4 4-50 0,-3 9-62 0,4 3-8 0,-2 3-22 16,-1 1-6-16,2 0-2 15,3-6-12-15,-6-9-91 16,-1-2-83-16,0-9 94 16</inkml:trace>
  <inkml:trace contextRef="#ctx0" brushRef="#br0" timeOffset="-58197.59">21219 11153 1199 0,'0'3'139'0,"0"7"64"0,-3-2-23 0,0 3-97 0,3 0-39 0,0 0-32 0,5 1-4 0,9-5-9 0,6-3-3 0,7-4 2 16,8 0-1-16,1-4 2 16,-3 2 1-16,0-3-61 0,-6-1-75 15,-13-5 77-15</inkml:trace>
  <inkml:trace contextRef="#ctx0" brushRef="#br0" timeOffset="-57804.12">21576 10902 1298 0,'-3'5'121'16,"-7"0"72"-16,-1 4-32 0,3 6-43 0,-1 2-30 0,4 8-35 0,5 7-10 0,0 2-21 0,0 4-10 0,2 2-8 15,-1-3-1-15,4-5-2 16,1-5 0-16,7-13-2 16,1-1-2-16,2-12-34 0,6-1-22 15,-6-11-66 1,1-5-32-16,2-4-12 16,-5-1 18-16,-1-2 69 0,-9 4 36 15,-2 6 73-15,-2 12 27 16,-8-1 72-16,0 15 24 0,2 10 0 31,-2 10-18-31,8 7-68 0,3 4-25 0,8 6-27 16,2 1-5-1,3 1-18-15,-4-3-56 0,-1-5 43 16</inkml:trace>
  <inkml:trace contextRef="#ctx0" brushRef="#br0" timeOffset="-55763.62">24371 10346 603 0,'-1'0'112'0,"-4"-2"102"0,-1 2-25 0,2 0-49 15,3 0-9-15,-7 0-15 0,2-1-14 0,-2-3-18 0,-2 3-12 0,7-1-19 16,3 2-6-16,0 0-14 16,5-3-7-16,12 3-6 15,1 0 7-15,8 2 5 16,8 6 3-16,-3-1 0 16,5 4-7-16,4 7-12 15,-4 2-5-15,0 7-5 16,-6 5-1-16,4 1-2 0,-5 3-1 15,9 2 0 1,0 0 0-16,3-4 0 16,2 1-2-16,3 1 19 15,2 4 3-15,-8 7 2 0,-4-1 2 0,-11 12-15 16,-6 4-1-16,-6 9-1 31,0 4-1-31,-4 4-2 0,2 5-2 16,2-8-1-1,-4-1-1-15,9-2 1 0,-3 2-1 16,1 4 0-16,5 5 2 16,-7-1-2-16,0 7 0 15,-5 0 1-15,-2 0 0 16,-6 0 1-16,-1 3 0 16,-1 2-1-1,-4 4 0-15,-6 2-1 0,2-3 1 16,-4 0 0-16,3-2-1 15,-5-2 0-15,1 1 1 0,-4 4-1 16,-2-4 1-16,-2 3 1 16,-4-4-1-16,-4-5 1 15,-3-3 1-15,-9-4 0 0,-3 0 1 16,-3-3 0 0,2 0 0-16,2-3-1 0,4-8 0 15,2-5 1 1,0-3 0-16,7-13 1 15,-2 2-1-15,1-3 2 16,-4-7 1-16,-2 0 2 16,-1-1 1-16,-6-8-1 15,6 3 0-15,-16-7 2 16,-5-3-2-16,-5-4 0 16,-4 2-2-16,1-7-2 0,-3 0 0 15,5 0-2 1,1 0-2-16,-4 7-2 15,-1-4 0-15,-9 7-1 0,-7 1 0 16,2 0 1-16,2-4-1 16,16-1 0-16,6 1 0 15,15-7-2 1,8 0-1-16,11-4-3 0,4-7-3 16,10 2-31-16,-1-4-26 15,7-4-80-15,3 0-71 16,4 3 120-16</inkml:trace>
  <inkml:trace contextRef="#ctx0" brushRef="#br0" timeOffset="-55295.05">23163 14560 863 0,'1'4'158'0,"-1"-1"100"0,-1 8-84 0,-6 0-35 0,1 5-60 0,-5 5-14 0,-3 1-16 16,0 5-11-16,-8-1-16 0,-4 6-4 0,0 1-11 16,-1 2-2-16,-6 3-4 15,4-1-1-15,9 0 0 16,2-6 2-16,25 1 4 15,7-7 9-15,17 0 15 16,7-4 2-16,8-5-1 16,3-1-9-16,3-10-16 15,3 0 10 1,10-5-110-16,4-2-130 16,2-4 135-16</inkml:trace>
  <inkml:trace contextRef="#ctx0" brushRef="#br0" timeOffset="-54347.33">23963 13550 1397 0,'-5'3'158'0,"-5"1"102"0,9 5-94 0,1-4-34 0,0 7-51 0,5 7-23 0,6 10-22 16,3 12-4-16,5 12-17 15,0 6-3-15,0-6-5 16,-4-1-2-16,-2-12-17 15,-2-6-26 1,-8-15-88-16,-3-6-55 0,-5-11 89 16</inkml:trace>
  <inkml:trace contextRef="#ctx0" brushRef="#br0" timeOffset="-54114.16">23742 13612 1160 0,'0'-5'168'15,"0"0"220"-15,8 1-146 0,-4 0-51 0,-2 3-26 0,0-1-74 0,-1 1-31 0,2-7-34 0,2 0-11 16,9-6-12-16,7 1-3 16,4-4-7-16,5-4-2 15,6-1 5-15,1-3-35 16,5 4-96-16,2-5-71 15,-1 11 91-15</inkml:trace>
  <inkml:trace contextRef="#ctx0" brushRef="#br0" timeOffset="-53681.92">24420 13605 798 0,'3'-7'154'0,"4"-1"179"0,-3-10-122 0,7 1-2 0,-12 1-50 0,-9-3-34 0,-2 0-47 0,-6 7-12 0,-1 4-14 16,5 6-14 0,-3 13-32-16,-4 11-9 0,6 10-11 15,-1 7 0-15,8 2-18 16,8-3-1-16,16-8 1 15,6-9 1-15,3-13 25 16,0-8 5-16,-1-10 7 16,-5-7 8-16,-2-10 19 0,-4-6 8 15,-7 1 11-15,2-4 3 0,-8 3-10 16,-5 6-8-16,1 8-10 16,4 16-7-1,-8 6-14-15,6 13-4 0,2 19-4 16,8-1-6-16,0 3-1 31,8-6-4-31,6-10-22 0,6-7-19 16,2-9-46-16,-3-9-29 0,-10-8-78 15,1-7-106 1,-6-14 183-16</inkml:trace>
  <inkml:trace contextRef="#ctx0" brushRef="#br0" timeOffset="-53482.44">24485 12738 1525 0,'-6'-5'140'0,"-1"7"84"0,7 9-58 0,3 17-69 16,4 7-25-16,2 15-27 0,7 4-18 0,3 12-21 15,8 8-3-15,-1 5-3 0,1 2 14 16,5-7-74-1,-5-6-45-15,1-12-269 16,0-4 200-16</inkml:trace>
  <inkml:trace contextRef="#ctx0" brushRef="#br0" timeOffset="-53220.72">24742 12938 1190 0,'-2'13'103'0,"-9"4"109"0,2 4-71 0,-7 2-25 16,-1 4-27-16,-1 0-45 0,3 3-18 0,8 3-10 16,3 5-4-16,11-6-12 15,8-1-5-15,10-6-5 16,5-6-3-16,6-9-44 15,4-9-43-15,-3-12-241 16,0-12 203 0</inkml:trace>
  <inkml:trace contextRef="#ctx0" brushRef="#br0" timeOffset="-52566.83">24810 12842 907 0,'9'11'92'0,"-1"-3"90"0,2 2-27 0,2-10-20 0,6-5-23 0,-1-8-42 0,5-3-12 0,-6-7-8 16,0-2-1-16,-7-2-9 0,-7-2-4 0,-9 3-5 15,-8 0-3 1,-4 3 0-16,-7 7-3 16,1 16-12-16,1 1-8 15,2 26-12-15,5 8-5 16,4 12 0-16,10 8 2 16,8-3 2-1,11-6 3-15,15-11 1 0,1-8 1 16,14-13 3-16,-5-6 0 15,-3-15 7-15,-1-7 2 16,-15-13 7-16,-4-4 6 0,-7-8 6 16,-8-7 6-16,-5-2 7 15,1 4 0-15,-13 5-3 16,1 6-1-16,2 15-10 16,-2 12-8-16,5 23-12 15,4 10-8-15,2 13-10 0,1 1 3 16,4-5-1-16,1-6-3 15,6-11 0 1,-1-5 2-16,-1-14 6 16,0-3 4-16,-3-21 1 15,8-7 2-15,-6-13 2 16,4-8 1-16,-1-10 12 0,-5-1 3 16,-2 0-3-16,6 6 1 15,1 22 4 1,-1 16 2-16,4 27 2 0,-2 14-2 0,0 23-16 15,2 5-5 1,-1 5-3-16,2-3-1 0,7-12-85 16,-1-9-50-1,12-12 69-15</inkml:trace>
  <inkml:trace contextRef="#ctx0" brushRef="#br0" timeOffset="-51267.03">23657 15045 1024 0,'-2'-3'114'0,"-3"2"89"0,-1 1-57 0,0 3 6 0,-1 9-29 0,4 2-25 0,3 13-37 0,0 8-14 0,3 9-26 15,4 11-7-15,-1 5-12 16,2 2-3-16,-3-9-63 16,1-7-40-16,-5-18-122 15,7-4-93-15,0-13 178 0</inkml:trace>
  <inkml:trace contextRef="#ctx0" brushRef="#br0" timeOffset="-51015.35">23677 15099 1093 0,'-25'-32'148'0,"11"7"144"0,3 1-75 0,12 13-60 0,10 7-19 15,10 2-28-15,1 2-16 0,8 2-32 0,-5 2-10 0,0 7-33 16,-7 4-7-16,-4 5-4 0,-3-3-5 16,-11 1 4-1,0 1-1-15,-11-2 0 16,-3 4-12-16,-12-4-47 0,-2 2-41 16,-4-5-122-1,4-3-97-15,17-6 170 0</inkml:trace>
  <inkml:trace contextRef="#ctx0" brushRef="#br0" timeOffset="-50715.96">24049 14932 1006 0,'0'4'170'0,"2"1"148"0,-5 3-96 0,-7-2-8 0,-5 5-46 0,-6 2-34 0,-6 4-44 16,-1 4-16-16,1 6-36 16,-8 1-15-16,7 13-15 15,7 3-9-15,7 5-7 0,11-2 2 16,13 2-4 0,4-3 0-16,13-11 0 15,7-4 0-15,-4-17-30 0,-1-4-26 16,4-10-77-16,-5-8-62 15,2-11-304-15,3-6 303 16</inkml:trace>
  <inkml:trace contextRef="#ctx0" brushRef="#br0" timeOffset="-50482.44">24256 14990 1366 0,'8'5'190'0,"-5"3"107"0,3 6-74 0,1 2-37 0,-6 9-91 0,2 3-31 0,-1 12-42 16,-4 5-12-16,-1 0-10 16,0-1-27-16,-2-13-81 15,12 2-66-15,-7-18-275 16,0-1 257-16</inkml:trace>
  <inkml:trace contextRef="#ctx0" brushRef="#br0" timeOffset="-50284.57">24084 15113 1102 0,'-5'3'146'0,"4"0"177"0,1 1-117 0,9-3-32 0,7 1-9 0,9 1-54 15,10-2-25-15,4 3-50 16,1 0-24-16,-2 3-47 16,0-4-38-16,-8-2-113 15,6 1-110-15,6-4 158 16</inkml:trace>
  <inkml:trace contextRef="#ctx0" brushRef="#br0" timeOffset="-50067.7">24704 14826 953 0,'0'8'157'0,"-5"-5"235"0,-1 11-248 0,0-1-4 0,-7 9-45 0,1 3-37 15,-1 4-46-15,0 4-6 0,4 1-5 16,1 3 0-1,5-3-1-15,3-4 0 16,3-4-2-16,6-4-4 0,6-10-1 0,7-4-45 16,1-3-48-16,3-5-55 15,-6-6 64-15</inkml:trace>
  <inkml:trace contextRef="#ctx0" brushRef="#br0" timeOffset="-49882.27">24841 15034 1307 0,'-4'8'165'0,"-1"8"169"0,-3 6-60 0,-1 9-73 0,1 7-46 0,-2 8-97 0,7 5-24 0,1 1-30 16,2 0-5-16,5-8-77 0,5-2-59 15,2-15-211-15,-1 0 184 16</inkml:trace>
  <inkml:trace contextRef="#ctx0" brushRef="#br0" timeOffset="-49551.47">23873 15763 1294 0,'0'0'148'16,"0"3"164"-16,-2 5-75 0,1 1-46 0,1 7-38 0,0 9-88 0,0 5-31 0,0 14-29 0,0 1-5 0,1 3-44 16,2 3-37-16,-6-10-115 15,3-2-103-15,6-9 164 16</inkml:trace>
  <inkml:trace contextRef="#ctx0" brushRef="#br0" timeOffset="-49367.71">23688 15944 1407 0,'-1'10'169'0,"1"-1"146"0,11-3-129 0,4 2-15 0,6-6-38 0,7-1-29 0,-1-2-48 15,2-2-22-15,5-4-36 16,-2 3-38-16,9-7-118 15,5 0-63-15,4-2 100 16</inkml:trace>
  <inkml:trace contextRef="#ctx0" brushRef="#br0" timeOffset="-49155.13">24305 15771 1213 0,'0'4'250'0,"0"7"278"0,-9 8-304 0,5 7-39 0,-4 8-102 0,1 4-39 0,0 13-38 0,4-6-6 31,6 9-34-31,5-8-36 16,6-8-122-16,-1-10-108 16,4-6 160-16</inkml:trace>
  <inkml:trace contextRef="#ctx0" brushRef="#br0" timeOffset="-48868.56">24524 15876 1490 0,'-11'10'142'0,"2"-1"169"0,-1 13-264 0,2 7-20 0,4 10-29 0,4 4-8 0,8-9-24 16,10-2-8-1,11-16 2-15,-1-5 6 16,5-11 27 0,-4-3 17-16,-4-13 46 15,-1-3 26-15,-9-11 47 0,-2-6 4 16,-13-5-26 0,-9-5-17-16,-12 2-42 0,-4-2-14 15,-8 10-29-15,3 7-35 16,1 20-81-16,-1 11-32 15,13 16 66 1</inkml:trace>
  <inkml:trace contextRef="#ctx0" brushRef="#br0" timeOffset="-48534.2">24988 15793 1683 0,'-6'3'150'0,"-2"0"79"0,-6 10-120 0,4 12-5 0,5 11-76 0,-1 5-21 0,11 11-18 16,4-3-17-16,12-8-7 16,1-9 0-16,6-13 11 15,1-15 17-15,-2-8 31 16,3-9 26-16,-10-12 44 15,1-8 23-15,-6-7 15 16,-5 1-5-16,-10-2-14 16,-6 1-14-16,-10-1-34 15,-8 3-16-15,-4 13-48 16,-7 11-24-16,-6 19-59 16,-10 17-38-16,-1 8 392 0,-3 6-244 15</inkml:trace>
  <inkml:trace contextRef="#ctx0" brushRef="#br0" timeOffset="-36359.1">21885 11953 647 0,'2'-3'123'0,"2"1"121"0,-2-7-33 0,1-1-55 15,-3 5-27-15,-3 2-37 0,-3 3-8 0,-1 5-16 16,2 6 2-16,-2 3-10 15,7 10-10-15,-2 3-19 0,2-2-13 16,2 3-16 0,1-6-2-16,8 2-3 0,0 3-1 15,0-4-8-15,2 1-4 16,-10-8-7-16,-3-11 3 16,0-2 9-1,-11-10 7-15,9 1 9 0,-7-13 9 16,9-6 29-1,1-7 9-15,7-10 14 16,5 1 1-16,-2-11-12 16,-2 1-7-16,-1 10-7 15,0 7-4-15,-3 18-14 16,1 10 1-16,-3 18-7 0,-1 10-6 16,6 15-3-16,0 2-5 15,6-1-3-15,6-2 0 16,5-11 0-16,-1-3 2 15,0-3 0-15,-5-6 17 0,0-12 22 16,-10 3 16-16,-1-11 27 16,-8-4-4-16,-2-8-4 15,-1-3-10-15,-5-3-24 16,0-6-13-16,4-1-20 16,1-3-7-1,3 1-7-15,3 4-3 16,8 6-13-16,0 7-28 15,-3 6-111-15,0 4-85 16,1 7 123-16</inkml:trace>
  <inkml:trace contextRef="#ctx0" brushRef="#br0" timeOffset="-35975.04">22347 11965 1101 0,'-3'-1'150'0,"1"-1"133"0,1 5-57 0,-1 5-49 0,1 5-51 0,-4 4-61 0,5 5-22 0,5 5-22 16,-1-2-6-16,9-6-13 15,0 2-1-15,4-18 15 31,5-2 13-31,3-5 40 16,-3-9 9-16,-4-11 12 16,-6-1 3-16,-7-3-19 0,-2 3-2 15,-7 6-19-15,-4 3-12 16,-13 10-25-16,4-2-11 16,-5 8-16-1,6 6-22-15,5 3-45 0,0 6-29 0,11-7-83 16,1-4-47-1,14-8-140-15,7-1-157 0,11-3 301 16</inkml:trace>
  <inkml:trace contextRef="#ctx0" brushRef="#br0" timeOffset="-35709.01">22596 11795 523 0,'4'-13'168'0,"3"-1"222"0,-2 0-86 0,5 5-42 16,-6 2-30-16,4 7-66 15,-1 7-22-15,-6 4-45 16,2 3-22-16,-3 6-28 16,0 5-17-16,0 9-18 15,0 3-3-15,-3 4-9 16,3 2-2-16,-1 1 0 16,1-4-2-16,0-4-2 15,8 0-4-15,4-11-17 16,2-7-9-16,4-12-12 15,4-6-18-15,-2-9-52 16,1-10-40-16,1 0-157 16,0-5 169-16</inkml:trace>
  <inkml:trace contextRef="#ctx0" brushRef="#br0" timeOffset="-35540.84">22642 11883 1038 0,'10'2'98'0,"2"-2"93"15,6 0-69-15,2 0-17 0,4-5-38 0,-5 2-70 0,3 1-74 0,-2 1 49 16</inkml:trace>
  <inkml:trace contextRef="#ctx0" brushRef="#br0" timeOffset="-35141.37">21822 12451 1087 0,'-3'0'220'0,"1"-2"189"0,-3 6-153 0,1 5-34 0,-1 7-109 16,2 9-49-16,-2 13-48 0,5 5-10 16,0 9-4-16,2 0-2 15,2 0-20-15,-2-3-34 16,-2-8-92-16,2-4-55 16,-2-15-214-16,0 1 229 15</inkml:trace>
  <inkml:trace contextRef="#ctx0" brushRef="#br0" timeOffset="-34924.62">21549 12514 1369 0,'-6'-1'171'0,"-2"-1"113"0,20-1-95 0,10 1-27 15,7-2-49-15,10 0-21 0,-1-4-37 16,-6 4-15-16,1-4-25 15,-5 3-7-15,7-1-5 16,-4 1 2-16,4-3-84 16,1 7-62-16,-1 1 77 15</inkml:trace>
  <inkml:trace contextRef="#ctx0" brushRef="#br0" timeOffset="-34325.21">22126 12708 867 0,'0'-1'161'0,"-4"-7"173"0,-6 1-82 0,-2-4-59 0,-4-1-33 0,-5 2-58 15,2 5-18-15,-3 7-34 16,-1 8-21-16,7 7-28 15,0 7-7-15,7 4-14 16,1 5-14-16,11-1-26 16,2-2 1-16,6-10 10 15,0-4 16-15,4-15 31 16,0-2 2-16,0-10 4 0,3-7 2 0,-4-5 17 16,-1-4 8-16,-6 2 16 15,1 3 3 1,-6 7-13-1,-1 3-8-15,-1 12-17 0,0-3-7 16,0 14-6 0,4 8-3-16,4 4-13 15,4-1-5-15,4-4 1 0,6-7 2 16,2-10 13-16,-5-1 8 16,3-9 6-1,-7-8 1-15,3-10 2 0,-2-2-1 16,-2-7 0-16,-3 0 0 15,-8-5-2-15,-3-2-1 0,0-7-1 16,-5 2-2-16,2 9 16 16,2 3 15-1,-4 18 23-15,-2 7 8 0,3 11-14 0,-1 10-10 32,3 7-19-32,2 8-7 0,0 15-6 15,-3 6-4-15,2 6-6 0,-1 4-2 16,4 1-11-1,6-3-20-15,-4-5-55 16,6-10-30-16,4-6-107 16,-9-11-88-16,6-8 181 15</inkml:trace>
  <inkml:trace contextRef="#ctx0" brushRef="#br0" timeOffset="-34074.3">22489 12503 1280 0,'-3'3'130'0,"-3"4"59"0,-5-1-23 0,-10 5-67 0,5 6-27 0,-4 4-12 0,-1 4-3 0,7 2-21 16,-3-2-8-16,12-1-15 15,4 1-8-15,2-8-9 16,10 4-1-16,3-9-3 15,-1 1 2 1,1-5-80-16,0-2-55 16,2-6 77-16</inkml:trace>
  <inkml:trace contextRef="#ctx0" brushRef="#br0" timeOffset="-33474.66">22571 12607 731 0,'-6'10'123'0,"3"-6"173"0,3 4-121 0,1-3-20 0,9 6-29 0,-1-2-63 0,5-5-18 15,2-6-15-15,0 0-3 16,3-5 11-16,-2 2 13 16,-1-5 25-1,-6-4 13-15,-3 0 14 0,-7-5-1 16,-6 3-13-1,-3 2-9-15,-10 2-16 16,-7 2-11-16,-2 7-23 16,1 8-12-16,5 12-28 15,2 11-7-15,13 12-4 16,4 1 1-16,8-2 10 0,8-3 2 16,4-9 3-16,5-3 2 15,6-8 1-15,2-4 2 16,-3-10 0-16,2-5 0 15,-4-4 1-15,0-10 4 16,0-2 4-16,-1 0 4 16,-4-6 7-16,-1-2 0 0,-9 8-2 15,-2 0-5-15,-4 15-12 16,3 7-2 0,-6 9-12-16,3 7-11 0,-3 2-21 15,-1-1-1 1,3-4 9-16,-1-3 13 0,1-5 26 0,-1-7 11 31,4-2 17-31,-1-9 5 0,6-6 8 16,3-7-5-16,3-4-10 15,8-5-1-15,1 6-5 16,4 3-2-16,-4 8-6 16,-5 5-6-16,0 7-7 15,-7 9 0-15,-6 12-18 16,-2 7-20-16,-3 10-52 15,0 1-38-15,-1-1-85 16,-1-4-59-16,10 10 151 16</inkml:trace>
  <inkml:trace contextRef="#ctx0" brushRef="#br0" timeOffset="-15379.21">928 10568 981 0,'-28'21'52'0,"-5"4"17"0,0-5 2 0,-2 2 1 0,6 0 12 0,9-4 23 0,7 1-4 0,13-3-12 16,5-4-10-16,23 7-15 15,4-2-3-15,26-4 4 16,9-8 6-16,34-15-5 16,28-7-10-16,32-18-18 15,11-4-14-15,17-15-13 16,-3-1 0-16,-9-5-1 16,-13 5 1-16,-44 11 10 15,-17 7 8-15,-36 19-18 16</inkml:trace>
  <inkml:trace contextRef="#ctx0" brushRef="#br0" timeOffset="75715.37">8550 3402 169 0,'11'-8'86'0,"0"5"52"16,-7 1-20-16,1 2-14 0,-5 0-19 0,0 0-4 0,0 0 26 0,5 0 15 0,0-1 21 0,2-4 6 0,6 2 3 0,-3 0-8 0,-3-3-26 15,3 1-8-15,-5 3-18 16,-2 2-7-16,-2 0-10 0,-1 0-7 16,-9 2-13-16,-4 7-9 15,-7 7-11 1,-4 0-2-16,-6 9-6 0,0 5-4 16,-9 5-7-16,-5 4-5 15,-4 2-3-15,-4 3-3 0,-3-4-2 16,1 1-1-1,4-3-2 1,6-4 0-16,9-9-4 0,16-4-3 16,13-12-10-1,7-1-2-15,12-8-20 0,4-9-21 0,5-2-84 16,0-3-75-16,1-1 116 16</inkml:trace>
  <inkml:trace contextRef="#ctx0" brushRef="#br0" timeOffset="76095.44">8089 3624 869 0,'-3'-15'96'0,"0"0"55"0,-4 4 15 0,3 5-3 0,-6 6-19 16,4 5-20-16,-12 3-22 0,0 9-10 0,-9 8-32 0,-6 4-18 0,4 5-27 0,1 1-6 16,1-2-3-16,5-1-2 0,1 1-2 0,6-5 0 0,10-1 2 0,5-3 5 0,6-2 10 0,10-8 6 0,12-1 7 0,7-7-3 15,17-1-8-15,6-5-6 0,-1-2-10 0,-5-3-2 0,-7 2-2 0,-8 2-46 0,-4 4-166 0,-1 6-246 0,-4 7 242 0</inkml:trace>
  <inkml:trace contextRef="#ctx0" brushRef="#br0" timeOffset="78161.45">8523 3684 627 0,'0'-4'198'0,"0"0"156"0,-3 3-72 0,-4-1-39 0,3 4-84 0,0-2-35 0,0 3-51 0,4-1-15 15,1 4-15 1,6 7-8-16,5 12-9 16,1 0-3-16,-2 11-8 15,0-3-4-15,-5 2-5 16,2 1-1-16,-5-7-4 0,-1-1-1 15,-1-6-35-15,1-4-35 16,3-11-136 0,-1-7-116-16,6-7 173 15</inkml:trace>
  <inkml:trace contextRef="#ctx0" brushRef="#br0" timeOffset="78894.35">8925 3722 634 0,'3'0'154'16,"-8"-5"181"-16,4 2-103 0,-1 0-54 0,-9-8-33 0,10 2-33 0,1 2-15 0,0-4-13 16,0 2-10-16,-8 4-32 0,-6-3-8 0,-2 7-19 15,-3-1-6 1,-2 2-6-16,1 5-2 16,-1 4 0-16,-1 2-1 15,7 2-1-15,3 0 0 0,12-6-2 16,12 1 1-16,3 2 0 15,6-4 2-15,1 7 2 16,-2 1 0-16,2 5 0 16,-4 0 1-1,-7 0-2-15,0-2 1 16,-3 2-2-16,0-3 0 0,4-2 1 16,-2 2-1-16,-7-2 0 15,-1 0 1-15,-6-1 0 16,-7-1 2-16,-6 1-1 15,-4-2 0-15,-5-2 1 16,2-2-1-16,2-7 2 16,0-3 1-16,-2-5 1 15,2-10 0-15,8-2 0 16,14-9-1-16,17-2 1 0,5-2 0 16,19 0-3-16,2-2 1 15,1 3-4 1,3-1-2-16,-6 11-41 0,-3 3-93 0,-9 7 83 31</inkml:trace>
  <inkml:trace contextRef="#ctx0" brushRef="#br0" timeOffset="79844.07">7381 4266 384 0,'1'-6'140'0,"-1"-3"96"0,3 9-16 15,2 0-25-15,-3 3-49 0,-1 6-26 0,-1 8-48 0,-3 4-23 0,-3 7-33 16,1 2-8-16,-4 3-5 15,2 4-2-15,-2-6 0 0,-1 2 1 16,7-9 1-16,2-8 0 16,1-10 6-16,1-6 8 15,4-6 24-15,3-8 13 16,1-13 19-16,-2-8 2 16,0-4-11-16,-3-12-9 0,-6-1-16 15,0 2-5-15,1 2-11 16,1 9-4-1,3 18-9-15,-1 6-6 16,9 21-4 0,0 10 0-16,8 18-4 0,6 6 0 15,6 10 0-15,1-5 1 16,3-6 2-16,-5-4 1 16,1-10 3-16,-6-3 3 15,-17-19 26-15,7 7 9 0,-6-15 39 16,-7-1 16-16,9-7-9 15,-11-12-3-15,-5-13-41 16,-1-3-16-16,4-6-21 16,-1-2-6-16,4 9-9 15,4 9-3-15,5 10-64 16,2 9-55-16,1 10-195 16,-2 5 175-16</inkml:trace>
  <inkml:trace contextRef="#ctx0" brushRef="#br0" timeOffset="80080.42">8013 4328 984 0,'0'-8'127'0,"0"3"146"0,0 2-91 15,5 6-20-15,-3 8-32 0,-1 8-50 0,-1 6-23 0,0 8-27 0,-3 1-10 0,-5-1-17 0,5-2-3 0,-3-2-82 0,4-9-84 0,-1-4 92 16</inkml:trace>
  <inkml:trace contextRef="#ctx0" brushRef="#br0" timeOffset="80294.43">7791 4370 1254 0,'-5'-1'132'16,"-1"-2"117"-16,4-5-54 0,5-3-33 0,7-3-34 0,12-1-54 0,6 1-15 0,12 11-15 0,9 3-11 0,3 3-12 15,0 8-9-15,0 2-10 16,-3-1 3-16,-8 1-85 16,-3-7-67-16,3 4 81 15</inkml:trace>
  <inkml:trace contextRef="#ctx0" brushRef="#br0" timeOffset="81139.54">10037 3315 731 0,'-12'-4'148'0,"2"-7"131"0,5-2-79 0,5 0-16 0,0 1-54 0,4-1-22 0,0 5-34 16,1 3-4-1,1 5-2-15,1 4-3 0,5 10-13 16,2 8-10-16,13 13-11 16,6 4-4-16,8 4-5 15,2 1-2-15,8 0-4 16,2-5-2-16,17-2-5 16,-3-6-3-16,-3-2-2 0,-3 1-2 15,-20-5-15-15,-3-6-30 16,-13-5-122-16,-9-2-126 15,-16 1 155 1</inkml:trace>
  <inkml:trace contextRef="#ctx0" brushRef="#br0" timeOffset="81465.59">10679 3465 929 0,'7'0'121'0,"-4"2"98"0,0-2-8 0,2 1-66 0,1 2-34 0,5 10-53 0,3 6-9 0,4 8-4 16,4 3-1-16,8 6-9 16,0-3-6-16,3-1-12 15,1-5-3-15,-7-4-2 16,-1-2-2-16,-9 1 5 15,-6 0 9-15,-11 3 6 16,-11 0 2-16,-19 2-5 16,-13-2-12-1,-18-4-13-15,-5-1-34 0,-5-5-86 16,9-8-57-16,23-11-276 16,12-4 261-16</inkml:trace>
  <inkml:trace contextRef="#ctx0" brushRef="#br0" timeOffset="81993.87">11246 3460 580 0,'-5'0'153'0,"-3"2"155"0,2 3-105 0,-2-4-7 0,6-1-51 0,2 0-29 0,5-3-31 0,8-3-5 16,10 1-8-16,9-1-4 0,9 6-20 16,-2 1-14-16,13 10-16 15,-9 2-4 1,-10 1-9-16,-6 5-1 0,-14-3-2 0,-4 6-1 16,-11 5 5-16,-9-4 0 15,-12 3 1 1,-4 1-1-16,-13-4-3 0,1 2 1 15,4-6-2 1,5-3 0-16,18-2-2 0,5-1-2 0,20-2 1 31,9 0 0-31,10-2 2 16,6-2 1-16,3-6 0 16,3 2-2-16,-5-1-24 0,-1 0-47 15,-3 2-226-15,-2 7 187 16</inkml:trace>
  <inkml:trace contextRef="#ctx0" brushRef="#br0" timeOffset="82527.47">10973 4077 549 0,'5'-3'163'0,"2"0"105"0,-2-4-12 0,3 6-25 0,6-1-54 0,4 1-24 0,15 1-27 0,8-2-14 16,16 2-29-16,2 0-14 16,6 0-35-16,-3 0-14 0,-10 2-13 15,-11 6-2-15,-18-5-27 16,-1 3-35-16,-20-4-131 15,-2 1-106-15,2-3 152 16</inkml:trace>
  <inkml:trace contextRef="#ctx0" brushRef="#br0" timeOffset="82796.17">11227 4060 1153 0,'-2'9'168'0,"-4"-3"80"0,4 5-43 0,-1 4-39 0,-3 8-89 0,3 7-32 0,0 13-30 0,-4-1-5 15,2 6-7-15,-1-6-13 16,6-7-128-16,0-5-235 16,6 0 220-16</inkml:trace>
  <inkml:trace contextRef="#ctx0" brushRef="#br0" timeOffset="84943.7">16556 3943 138 0,'0'-2'55'0,"-3"-5"65"0,1 0 16 0,-1-1 27 0,1 4 6 0,1-4 14 0,-1 5 17 0,1-5-2 15,-6 3-22-15,1 2-49 16,1-2-28-1,-3 7-51-15,-3 4-18 0,-3 7-22 16,2 12-5-16,-3 14-3 16,4 10-3-16,13 3 0 15,7-5 2-15,10-9 6 0,3-6 8 16,5-20 41-16,5-8 14 16,-7-15 18-16,-3-7 9 15,-5-15-16-15,-7-3-7 16,-7-4-17-16,-8 1-14 15,-9 7-20-15,-5 4-8 16,-12 6-11-16,-1 11-6 16,-4 19-52-16,1 8-46 0,10 12-162 31,4-3-315-31,26-7 342 0</inkml:trace>
  <inkml:trace contextRef="#ctx0" brushRef="#br0" timeOffset="85343.65">16919 3866 980 0,'8'-10'173'0,"-4"7"138"0,-7 3-130 0,-8 6-33 0,3 10-77 0,4 3-22 0,0 16-35 16,4 4-6-16,10 20-6 15,-7 10-1-15,10 11 0 16,1 6-1-16,0-11-1 15,-1-9-2-15,-4-15-17 16,-7-13 0-16,-2-22 0 16,-2-10-2-16,-7-19 15 15,4-18 1 1,-5-24-1-16,-1-20 3 0,10-30 4 16,1-7 1-16,5-5 26 15,12 5 18-15,7 27 40 16,-1 12 17-16,9 37 1 15,-2 14-12-15,-3 22-37 16,-2 10-17-16,-3 12-22 16,-8 0-4-16,-4 6-2 15,-7 0 1-15,-8 1 6 16,-9 4-4-16,-11 0 1 0,-7 0-26 16,-7-3-100-16,2-5-57 15,-4-9 74-15</inkml:trace>
  <inkml:trace contextRef="#ctx0" brushRef="#br0" timeOffset="85561.3">17340 3378 1551 0,'13'-9'156'0,"-2"7"62"0,-2 10-20 0,-7 21-99 0,-1 12-46 0,-1 20-34 0,-1 10-7 0,1 6-5 16,0 1-3-16,3-6-15 16,6-1-35-16,-2-6-176 15,4-4 141-15</inkml:trace>
  <inkml:trace contextRef="#ctx0" brushRef="#br0" timeOffset="85858.66">17248 3804 1129 0,'15'-28'194'0,"7"-1"142"0,3 6-103 0,3 5-16 0,10 4-72 0,5 6-26 0,4-3-45 15,5 5-18-15,-4 6-29 0,-9 6-12 16,-11 13-12-16,-7 8 1 15,-16 17 1 1,-1 2 1-16,-5 11 0 0,-1-1-1 16,5 1-3-16,4-5 0 15,7-12-2-15,5-4 0 16,4-17 1-16,3-8 1 16,-4-14-33-16,-3-10-40 0,-7-18-137 15,-1-4-156-15,4-16 201 16</inkml:trace>
  <inkml:trace contextRef="#ctx0" brushRef="#br0" timeOffset="86010.82">17676 3443 1093 0,'-10'0'124'0,"-5"0"69"0,5 2-97 0,-2 1-34 0,8-2-55 0,8-1-11 0,10-1-265 16,9-4 195-16</inkml:trace>
  <inkml:trace contextRef="#ctx0" brushRef="#br0" timeOffset="86491.5">17928 3662 810 0,'-4'48'115'0,"-3"-1"118"0,3 0-123 0,-3 2 1 0,7 0-51 0,5-8-23 0,4-9-22 16,7-7 19-16,3-14 41 15,5-3 40-15,3-13 30 16,1-3-7-16,4-16-5 16,-2-2-27-1,-15-6-24-15,-5-1-11 16,-21-3-33-16,-13-1-16 16,-17 1-12-16,-1 6-11 15,-7 14-15-15,6 10-3 0,8 14 2 16,10 5 3-16,17-2 4 15,14-5 2 1,23-6 2-16,10-3 1 16,13-2 5-16,7-1-1 0,1 14-1 15,0 6-1-15,-2 9 2 16,-9 7 0-16,-16 4 0 16,-9-3 1-16,-20-1 2 15,3 0 1-15,-14-14 6 16,3-4 2-16,1-12 3 0,-5-7-1 15,8-14 1-15,8-6-1 0,4-6-1 16,6 5 0-16,4 4-2 16,3 8-2-16,3 12-5 15,4 8-1-15,3 10-2 32,-2 4-1-32,-3 1-18 15,4-5-37-15,1 0-209 0,3 0 170 16</inkml:trace>
  <inkml:trace contextRef="#ctx0" brushRef="#br0" timeOffset="86824.6">18837 3615 1332 0,'0'5'74'15,"0"-16"50"-15,8-2 45 0,11 4 21 0,6-1-36 0,5 7-67 0,6 5-16 0,1 5-29 0,-7 4-13 0,-5 7-20 16,-3 4-3-16,-11 5-5 0,-8 0 1 0,-8 9 1 16,-6 2 1-16,-12-1-2 15,-6 3 0-15,-1-1-3 16,0-2 0-16,13-7-2 15,8-4 2-15,9-5-2 16,12-7 0-16,7-3 1 0,10-9-1 16,2-4-23-16,2-9-32 15,-1-8-125-15,-2-1-104 16,11-4 150-16</inkml:trace>
  <inkml:trace contextRef="#ctx0" brushRef="#br0" timeOffset="86990.87">19364 3740 1399 0,'-6'7'146'0,"1"0"76"0,-5 2-64 16,4-9-64-16,-3-1-41 0,6-10-104 0,-5-4-156 0,16 3 128 0</inkml:trace>
  <inkml:trace contextRef="#ctx0" brushRef="#br0" timeOffset="87107.68">19370 4049 1434 0,'-4'8'106'0,"0"-4"141"0,4-7-193 0,2-10-40 0,0-7 5 0</inkml:trace>
  <inkml:trace contextRef="#ctx0" brushRef="#br0" timeOffset="98017.76">20240 3527 863 0,'-10'-7'130'0,"1"3"111"0,1-3-38 0,-2 7-38 0,2 2-31 16,0 11-34-16,4 7-5 0,1 16-24 0,3 7-13 0,-2 12-26 0,-1-6-13 0,-2 12-16 0,-4-2-3 0,1-4-14 15,5 2-31-15,1-18-113 16,0-6-97-16,12-19 128 0</inkml:trace>
  <inkml:trace contextRef="#ctx0" brushRef="#br0" timeOffset="98387.31">20519 3724 733 0,'-3'-5'147'0,"-4"0"225"0,6 1-190 0,-4-3-18 16,0 4-36-16,1 3-65 0,-4 5-13 0,3 9-18 0,-3 10-10 0,5 12-13 0,3 3-4 15,9 6-2-15,4-6-2 0,12-9 2 0,2-3 0 0,5-15 7 0,2-5 8 0,-4-17 23 0,2-4 15 0,-7-16 21 0,0-3 1 0,-9-6-7 32,-2-9-4-32,-6 4-19 15,-8-2-7-15,-16 7-15 16,-3 6-16-16,-14 17-18 16,-5 13-8-16,-7 25-18 15,-6 8-22-15,2 12-47 16,10 1-40-16,17-13-135 0,15-5-117 15,23-11 221-15</inkml:trace>
  <inkml:trace contextRef="#ctx0" brushRef="#br0" timeOffset="98853.05">21044 3482 664 0,'-6'8'170'0,"-1"-3"227"0,-2 6-145 0,4-5-41 0,5 1-46 16,7-7-49-16,7 0-12 0,13-8-9 0,3 2-10 0,4-4-32 0,3 7-15 0,-1 6-20 16,0 7-7-16,-9 9-9 15,-2 3-2-15,-17 9 0 0,-8 5 2 16,-17 9-2 0,-4-3 0-16,-9 5-3 15,0-6-1-15,3-3 2 16,1-9 2-16,2-6 2 15,7-8 1-15,9-4-2 16,8 0 3-16,14-7 13 16,8 4 7-16,6-6 8 15,6-2 0-15,8 0-12 16,-1-5-6-16,10-3-7 16,1-4-39-16,6-4-59 0,-3-3 54 15</inkml:trace>
  <inkml:trace contextRef="#ctx0" brushRef="#br0" timeOffset="99835.34">22655 3535 486 0,'0'-2'128'15,"0"0"171"-15,0 2-88 0,-5 0-8 0,-3 0-35 0,-6 0-55 0,0 2-8 16,-2 4-25-16,-3 4-16 0,0 4-29 0,-6 5-14 0,1 8-18 0,1 11-4 0,-1 6-2 0,5 5-1 0,8-1-1 31,9-8 0-31,15-13-2 16,6-7 2-16,11-17 7 15,6-3 5-15,5-12 10 0,3-9 4 16,-3-2 6-16,-4-4 6 16,-12 5-1-16,-6 3-1 15,-13 9-8-15,-6 10-12 16,2 7-11-16,-4 7-1 16,2 11-4-16,0 0 3 15,10-1 2-15,4-8 2 16,13-7 2-16,6-7 3 0,9-9 4 15,-4 0-2-15,-6-12 34 16,-12 0 8-16,-10-7 15 16,-9 3 7-16,-4 9-33 15,-3-1-12-15,1 15-22 16,-1 5-7-16,7 17-6 16,7 3 1-16,14 13 1 0,7 5 4 15,-1-2 1-15,1-2 3 0,-9-4 1 31,-9 0 2-31,-11-4 3 0,-3-4 3 0,-19-2-2 32,-14-6 1-32,-16-5-19 15,-8-7-36-15,-4-12-92 16,11-6-57-16,17-13-231 0,10-3 236 16</inkml:trace>
  <inkml:trace contextRef="#ctx0" brushRef="#br0" timeOffset="100081.57">23276 3676 1143 0,'5'-14'188'0,"1"-1"74"0,-4 2-33 0,-2 3-45 0,-8 12-95 0,-4 6-25 16,-6 19-38-16,-6 7-15 0,4 9-11 15,4 6-2-15,13-8 0 0,5-3 1 32,12-13-1-32,8-6 0 15,6-11-15-15,9-4-42 16,2-10-150-16,2-8-140 16,-2-10 178-16</inkml:trace>
  <inkml:trace contextRef="#ctx0" brushRef="#br0" timeOffset="100618.28">23546 3307 1351 0,'-20'5'137'0,"4"0"64"0,3 15-67 0,4 6 14 0,4 15-74 0,-1 9-19 0,3 15-30 0,1 3-8 0,0-5-7 15,4-7-2 1,11-11-2-16,1-8 0 0,14-11-1 15,7-7 0-15,3-12 6 16,-2-7 2 0,0-11 6-1,-6-6 3-15,0-14 1 0,-4 1 0 0,-9-7 8 16,-9 6 1 0,-10 9 2-16,1 6-3 0,-14 18-18 15,0 12-7-15,-1 14-9 16,0 7-2-16,15-5 4 15,2 1 1-15,15-12 3 16,6-8 4-16,6-9 5 16,6-2 3-16,-8-13 5 15,1-3 3-15,-3-4 0 16,-7-7 1-16,1-3-2 16,-1-6-4-16,-5 0-7 15,1 6-6-15,0 14-16 0,1 10-6 16,8 18-2-1,-1 12 2-15,8 11 11 0,-2-5 4 16,0 1 4-16,-2 1 0 16,-12-7 4-1,-11-2 6-15,-15-4 9 16,-15 2 4-16,-21-5 3 16,-2-2-4-16,-9-8-7 15,0-6-6-15,3-9-80 16,-1-4-38-16,-19-11 51 15</inkml:trace>
  <inkml:trace contextRef="#ctx0" brushRef="#br0" timeOffset="149963.93">693 16069 699 0,'-16'3'123'0,"1"-5"133"0,8 1-61 0,-4-10-16 0,7 0-12 0,-1 4-7 15,-1 1-15-15,-2 14-35 0,-3 8-16 0,-7 14-40 16,4 12-19-16,1 12-20 15,4 7-8-15,11 9-7 0,5 2-1 16,12-7-2 0,10-10 0-16,2-17-3 15,6-14-1-15,0-20 6 0,1-8 6 0,-8-23 42 32,2-9 18-32,-13-15 29 15,-7-3 7 1,-4-9-19-16,-11 2-12 15,-6 6-23-15,-9 3-9 0,-9 9-12 16,-3 10-6-16,-7 11-11 16,0 12-9-16,-4 20-45 15,0 10-38-15,7 10-100 16,7 10-59-16,14-13-271 16,12-1 293-16</inkml:trace>
  <inkml:trace contextRef="#ctx0" brushRef="#br0" timeOffset="150381.76">1078 16061 949 0,'6'17'96'0,"2"1"85"0,2 5-48 0,-5 6-18 0,4 4-34 0,0 3-43 16,1 8-21-16,3 7-12 0,-1 4-1 0,1 8 0 0,-4-2 0 0,-4-10 1 0,0-9-1 0,-7-15 39 0,-1-5 26 0,-3-22 43 0,-5-8 19 16,-10-23-15-16,2-15-17 0,-11-23-36 0,-1-13-16 0,4-10-12 0,2 2-6 0,15 8 7 15,9 15 8-15,10 13-3 0,4 13 1 0,6 20-16 0,6 3-8 0,-2 13-10 0,7 5 1 16,-11 8 0-16,2 3 2 0,-8 6 3 0,-9 0 1 0,-7 10 3 0,-10 8-1 0,-10 4-28 0,-6 4-52 0,-1-2-134 15,4-5-113-15,8-7 153 0</inkml:trace>
  <inkml:trace contextRef="#ctx0" brushRef="#br0" timeOffset="150625.68">1547 15864 1353 0,'8'12'132'0,"1"7"94"16,-3 2-38-16,2 9-51 0,-5 4-43 0,1 7-53 0,3 5-22 15,-2 1-12-15,5 7-2 0,1-8-2 0,1 1-1 0,1-14-12 0,0-3-42 0,-2-16-156 0,0-9-195 0,-5-13 214 16</inkml:trace>
  <inkml:trace contextRef="#ctx0" brushRef="#br0" timeOffset="150846.26">1413 15889 1419 0,'-4'6'152'0,"4"1"132"0,7-7-97 0,7 0-19 0,10-2-30 0,2-9-27 0,12-10-54 0,3-5-16 0,8-4-21 0,8-8-8 0,5 2-7 0,9 4 3 0,3 4-62 16,-5 2-63-16,-4 19-295 0,-4 7 239 15</inkml:trace>
  <inkml:trace contextRef="#ctx0" brushRef="#br0" timeOffset="151460.16">1362 16614 751 0,'-3'-19'126'0,"-2"1"138"15,0 2-39-15,5 5-9 0,-1 4-18 0,1 7-40 0,-2 0-31 0,2 10-44 0,0-2-22 0,-4 11-28 31,-3 3-8-31,-2 16-15 0,-2 6-3 16,-5 9-3-16,2 7 0 16,1-6-2-16,-1-2-2 15,8-14-1-15,6-8-5 0,12-16-6 16,12-3-3 0,11-16 1-16,4-9 2 0,12-11 7 15,-4-8 3-15,-1 1 2 16,-2-4 3-16,-9 3 1 15,-4 3 0-15,-7 5-4 16,-8 4-9-16,-15 7-14 16,-1 6-3-16,-13 3 5 15,1 4 9 1,-4 2 11-16,0 7 1 0,7 3 21 16,-2 2 12-16,6 1 15 0,0 2 7 15,7 7-6-15,6 3-7 0,4 7-11 31,1 2-7-31,3 9-12 16,0 0-4-16,-1 5-4 16,0 3 1-16,-3-7-41 15,-1 1-54-15,-1-5-160 16,-2-3-234-16,-4-11 270 16</inkml:trace>
  <inkml:trace contextRef="#ctx0" brushRef="#br0" timeOffset="151731.43">862 17445 1159 0,'-2'4'124'0,"2"-4"153"0,15 0-75 0,22 0-18 0,14 3-5 0,33 0-44 0,18-3-36 0,29-2-32 15,5-7-23-15,12-7-25 16,0-3-3 0,7-9-6-16,-5-2 0 0,-22-8 3 15,-13 3-61-15,-33 5 37 16</inkml:trace>
  <inkml:trace contextRef="#ctx0" brushRef="#br0" timeOffset="156799.67">12000 17018 867 0,'0'-1'183'16,"0"-4"140"-16,-2 0-93 0,-1-3-35 0,-5 3-64 0,5 4-23 0,-5 1-11 15,3 3 2-15,-3 11 5 16,2 8-1-16,0 15-21 16,3 5-15-16,0 18-30 0,-2 5-10 15,3 12-16-15,1 2-4 16,-1-2-3-16,1-3-1 0,-3-9-3 15,0-7-1-15,4-6-30 16,0-8-40-16,6-17-123 16,0-14-94-1,5-23 147-15</inkml:trace>
  <inkml:trace contextRef="#ctx0" brushRef="#br0" timeOffset="157027.89">12410 17043 1689 0,'-2'-9'184'0,"-1"6"112"0,-6 1-116 0,-4 2-42 0,1 8-74 16,-1 5-24-16,2 9-30 0,8 6-4 0,-2 12-6 15,5 5-2-15,0 4-2 0,3 2-5 0,-3-2-86 31,0-2-54-31,-8 0-210 0,-1-7 184 16</inkml:trace>
  <inkml:trace contextRef="#ctx0" brushRef="#br0" timeOffset="157230.32">11902 17253 1861 0,'8'-6'133'0,"3"1"81"0,2 5-28 0,1 10-70 0,8 4-33 0,5 0-62 0,4-1-13 15,17-6-8-15,4-7-1 16,11-3-2-16,1-9-1 16,3-9-51-16,-1-3-49 0,6 1-159 15,-1 1-138-15,-3 4 216 16</inkml:trace>
  <inkml:trace contextRef="#ctx0" brushRef="#br0" timeOffset="157647.45">12814 17207 972 0,'-16'15'151'16,"0"-1"134"-16,4 3-91 0,10 7-93 0,-4 6-35 0,10 14-42 15,8 8-14-15,0 6-10 16,7 2 0-16,6-11-3 15,-1-11-3-15,0-25 3 0,2-13 23 16,3-15 58 0,-9-15 29-16,-1-9 40 0,-4-5-12 0,-6-8-43 31,4 3-25-31,-7 11-38 16,3 11-13-16,1 21-16 0,2 14-4 15,3 26-4-15,10 6 8 0,10 12-21 16,6 0-1-1,3-16 4-15,3-9-9 16,-7-25 45-16,-4-6 29 0,-9-18 60 16,-2-3 24-16,-12-11 25 15,-10-8-14-15,-8-13-49 16,-8-6-24 0,-7-11-41-16,4-7-17 0,2 9-18 15,1 1-25-15,15 27-84 0,6 4-81 16,1 4 102-1</inkml:trace>
  <inkml:trace contextRef="#ctx0" brushRef="#br0" timeOffset="158060.12">14809 17039 1590 0,'5'-2'171'0,"6"0"106"0,-1 10-101 0,-6 8-28 0,-2 22-76 0,3 12-28 0,-4 17-35 0,1 7-6 0,-2 3-26 16,-2-6-32-16,-1-5-97 16,-3-6-70-16,0-14 115 15</inkml:trace>
  <inkml:trace contextRef="#ctx0" brushRef="#br0" timeOffset="158270.88">14447 17128 1552 0,'-10'-14'199'0,"10"5"148"16,5-2-91-16,19 0-95 0,9-2-42 0,19-9-32 0,12-2-23 0,20-4-30 16,9 0-11-16,-6 4-17 15,-2 0-2-15,-17 7-46 16,-5 3-53-16,-5 9-142 15,-4 11 126-15</inkml:trace>
  <inkml:trace contextRef="#ctx0" brushRef="#br0" timeOffset="158633.04">15179 17365 1338 0,'8'2'120'0,"3"-1"49"0,9 6-77 0,4-3-15 0,1-2-44 0,5-2 1 0,0-5 32 0,5-6 22 0,-4-3 33 16,-1-5 5-16,-12-2-12 0,-6-2-17 15,-12-4-34 1,-11 2-12-16,-17-1-19 0,-10 4-4 15,-13 11-12 1,-2 11-6-16,5 19-13 0,6 11-6 16,12 18-7-16,9 4-1 0,18 4-1 15,6 3-1-15,23-6 1 32,10-4 3-32,10-12-20 0,9-9-32 15,3-11-68-15,7-6-50 16,-2-6-158-16,-5-7-228 15,-4-12 334-15</inkml:trace>
  <inkml:trace contextRef="#ctx0" brushRef="#br0" timeOffset="159141.19">15802 17393 1509 0,'-14'13'151'0,"-2"3"108"0,-5 3-43 0,-1 8-77 0,-3 1-38 0,0 8-59 0,4 5-19 0,9 5-22 16,5-5-6-16,14-2-9 16,5-4-4-16,15-18-2 15,11-2 1-15,8-20 6 16,-2-12 2-16,2-13 2 16,-4-5-2-16,-4-11-7 15,-2-1-3-15,-6-8 3 16,3-7 4-16,-11-4 12 0,-1-5 5 0,-12-8 29 15,-9 0 18-15,-7 4 25 32,-3 10 17-32,2 30 4 15,-1 18-11-15,6 31-28 16,-4 18-19-16,6 26-34 0,-1 16-7 16,1 21-16-16,1 1-14 15,1-2-45-15,2-5-28 16,8-15-18-16,2-13 11 0,3-26 50 15,3-11 29 1,-5-29 59-16,-2-15 17 16,6-18 26-16,4-6 12 0,0-5-6 15,2 6-1-15,1 12-12 16,-1 13-9-16,-4 23-13 16,1 12-12-16,-6 13-17 15,-2 8-10-15,1 1-69 16,2-1-30-16,6-12-512 15,6-6 398-15</inkml:trace>
  <inkml:trace contextRef="#ctx0" brushRef="#br0" timeOffset="159876.44">16684 17460 1037 0,'0'11'168'0,"1"-2"144"0,-1 5-117 0,0 2-37 0,-1 8-77 0,-4 10-40 16,-3 6-37-16,0 10-4 0,0 2-5 15,-1 0-1-15,6-14 0 16,3-9 1-16,3-18 0 16,5-11 3-16,1-16 15 15,2-9 11-15,7-10 21 16,-3-1 8-16,6-4 10 0,4 2-1 15,8 7-14-15,-3 4-12 16,3 10-24 0,-3 12-6-16,0 16-3 15,-3 6 0 1,0 17 0-16,-7-1-1 0,6 0-1 16,-1-5-1-16,-1-17 0 15,-1-8 0-15,-1-17 0 16,-4-11 16-16,-3-7 32 0,-2-10 17 0,-5-2 29 15,-3 3 0 1,-1 4-14-16,1 11-9 0,0 15-32 16,3 11-12-1,3 23-22 1,5 12-6-16,12 20-22 0,7 0-21 16,3-12-73-16,1-7-57 0,5-25-249 15,0-12 244 1</inkml:trace>
  <inkml:trace contextRef="#ctx0" brushRef="#br0" timeOffset="160011.81">17171 17062 2062 0,'-20'14'148'0,"2"-3"86"0,10-6-159 0,4-5-67 0,8-9-128 0,6-2-50 0,13 0 75 0</inkml:trace>
  <inkml:trace contextRef="#ctx0" brushRef="#br0" timeOffset="160892.63">17685 17482 1836 0,'-17'-22'116'0,"-10"-4"58"0,-1-2-56 0,-1 6-50 0,4 6-21 0,8 18-31 16,4 12-13-16,5 21-10 0,7 7-5 16,10 4 0-16,5-3 2 15,12-17-1-15,-1-10 0 16,5-21 4-16,-5-9 9 0,2-13 35 15,-2-3 17-15,-6-7 24 16,-2-1 4-16,-5 3-16 16,-8 8-11-16,-1 18-13 15,-7 10-10-15,-7 34-27 16,-4 17-22-16,-8 33-52 16,1 19-25-16,-4 21-44 15,4 4-15 1,8-9 10-16,6-8 25 15,8-33 58-15,7-14 34 16,7-29 39-16,-2-17 12 0,4-24 32 0,5-17 15 0,4-17 22 31,0-14 10-31,5-21-3 16,-1-14 0-16,7-27-15 16,3-8-17-16,9 1-18 15,2 7-6-15,-4 32 8 0,-2 13 4 16,-12 37 1-1,-6 14-1-15,-15 27-19 16,-7 16-10-16,-9 18-16 16,0 15-12-16,-3 3-19 15,3 2-3-15,5-13-7 16,7-13-1-16,13-24 5 0,6-12 3 0,4-22 9 16,-2-4 11-16,2-15 17 15,-6-8 8-15,-2 5 14 16,-7-1 5-16,-5 15-2 15,1 5-3-15,-11 14-9 16,1 11-7-16,1 24-11 16,0 6-5-1,6 19-13-15,-2 3-7 16,11 0-1-16,4-2-2 16,13-20 1-16,4-8 2 0,13-22 5 15,2-16 1-15,6-18 18 16,-1-4 5-16,2-9 18 15,-9-5 9-15,-12 0 12 16,-9 1 10-16,-22 7 2 16,-10 6 6-16,-28 13-6 15,-6 12-7-15,-10 26-25 16,-1 17-17-16,12 28-26 0,5 13-11 16,22 13-9-16,12-4-4 15,32-4-16 1,17-10-15-16,33-19-31 0,5-9-22 0,2-19-74 15,-3-9-12-15,-9-10 107 16</inkml:trace>
  <inkml:trace contextRef="#ctx0" brushRef="#br0" timeOffset="-213677.34">12191 17993 646 0,'-21'3'74'0,"7"0"61"0,0 2-37 0,9-5-25 0,2 1-5 0,1-1 5 16,7 0 0-16,-2 0 5 0,7 0-1 0,2 0-11 0,1 2-12 0,4 3-22 0,-1 3-10 0,6 4-11 16,0 1 2-16,11 1 15 15,11 2 18-15,16-2 48 16,18-1 18-16,32-7 20 0,18-5-5 16,27-1-25-1,20-3-15-15,27-5-34 16,7 0-13-16,26-4-23 15,8-2-11 1,-11-4-6-16,2 3-3 16,-9-4-6-16,-24 3-45 15,-15 3-238-15,-16 4 195 16</inkml:trace>
  <inkml:trace contextRef="#ctx0" brushRef="#br0" timeOffset="-211445.46">7333 16524 907 0,'-3'-12'59'0,"-2"-2"23"0,4-1-35 0,1 3-27 0,0 4-4 0,1 2 17 0,3 3 8 0,-1-1 19 0,6 1 7 0,2 3-3 0,3 0 0 16,2 0-3-16,6 3 0 0,0 1 1 0,-3-4 4 0,10 6-2 16,-4 2-5-16,11 4-14 15,0 3-10-15,4-3-17 16,1 2-5-16,8 1-10 15,8 2 6 1,20-1 17-16,21-2 8 0,14-3 30 16,6 0 9-16,19-8-1 15,12-1-5-15,38-7-24 16,12-8-16-16,43-6-17 16,-1 0-3-16,11-3-3 15,10 7 1-15,-11 0-1 16,-3 4 2-16,-12 3 0 0,-23 4-1 15,-28 2 0-15,-10-1-13 16,-46 3 231-16,-1 5-168 16</inkml:trace>
  <inkml:trace contextRef="#ctx0" brushRef="#br0" timeOffset="-209313.08">20572 17039 398 0,'-4'-2'136'15,"-3"-3"169"-15,1 4-53 0,1-1-36 0,5 2-3 0,-3-6-23 0,2 3-11 16,1 1-37-16,-2-1-23 0,2 8-43 0,-2 6-21 0,1 8-30 0,-2 7-11 15,6 6-14-15,2 1-2 16,7 0-4 0,2-4 0-16,10-9 3 0,-2-6 1 0,0-11 3 0,2-3 14 31,-4-11 28-15,-4-3 9-16,-2-3 7 0,-1 1-11 15,-2 0-26-15,-5 7-13 16,7 9-15-16,4 3-4 15,9 16-4-15,4 5 0 16,15 1 7-16,3-3 2 16,1-11 5-16,-1-6 4 15,-7-8 17-15,-7-8 12 0,-9-5 26 16,-9-3 8-16,-10-3-2 16,-3-7-12-16,-11-2-24 15,-1 1-12-15,-7-3-17 0,3 7-2 16,7 9-8-16,1 0-4 15,10 10-5 1,1-2-2-16,15 7 4 0,-1 1 3 16,10 1 9-1,0 1 4-15,0 3 1 16,5 3 2-16,1 3 1 16,-3-2-1-16,-11 8 2 15,-6 3 0-15,-11 9 0 16,-7 8 0-16,-5 5-5 15,3 0-4-15,3-5-40 16,6-7-30-16,12-18-93 0,8-10-72 16,18-16-384-16,-2-11 373 15</inkml:trace>
  <inkml:trace contextRef="#ctx0" brushRef="#br0" timeOffset="-209063.29">21432 16663 1494 0,'-30'27'155'0,"-4"-2"186"0,8-3-281 0,3-3-33 15,12-14-109-15,7-5-68 0,15-24 80 0</inkml:trace>
  <inkml:trace contextRef="#ctx0" brushRef="#br0" timeOffset="-208913.37">21751 16493 1770 0,'0'24'125'16,"-6"7"77"-16,4 10-61 0,-1 19-64 0,-8 13-21 0,0 5-40 16,-7 6-12-16,6-2-87 15,-1-6-64-15,5-13-391 16,4-5 317-16</inkml:trace>
  <inkml:trace contextRef="#ctx0" brushRef="#br0" timeOffset="-208646.39">21598 17037 1566 0,'5'-6'116'0,"2"-4"96"0,8-2-24 0,7-4-18 0,-2-5-18 0,13-12-57 16,-1-3-25-16,4-10-32 0,5 2-8 0,3 8-9 0,-3 7-2 0,-4 20-10 0,-10 11-9 0,-12 26-5 0,-4 10-12 0,-9 12-26 16,-4 9-6-16,-2-7-7 15,-4-2 11-15,8-12 30 16,0-13 10-16,3-17 12 0,5-8 10 15,4-13 18 1,4-7 9-16,6-5 5 16,0-2 0-16,7 10-17 15,-1 7-11-15,5 20-14 16,-3 13-8-16,-5 13-48 16,-9 12-19-16,0-7-114 15,-3-2-73-15,4-6 144 16</inkml:trace>
  <inkml:trace contextRef="#ctx0" brushRef="#br0" timeOffset="-208013.89">23548 16901 922 0,'0'-4'177'0,"-2"-3"182"0,-6 4-163 0,-3-5-17 0,-6 0-50 0,1 2-21 0,-6 0-30 0,-2-2-12 0,2 8-26 0,2 2-13 0,-2 15-31 0,3 7-7 0,3 10-6 0,8 4 2 16,10-2-1-16,9-9-2 0,14-19 4 0,3-8 3 0,10-17 10 15,0-7 12-15,-5-6 22 16,0-1 13-16,-7 2 16 15,-6 1 1-15,-14 12-1 0,-1 3-7 16,-6 17-16-16,-1 18-9 16,2 19-20-1,3 9-8-15,13 7-2 0,1 0-3 16,13-16-3 0,5-13-18-16,3-19-101 0,4-9-65 0,-2-17 92 15</inkml:trace>
  <inkml:trace contextRef="#ctx0" brushRef="#br0" timeOffset="-207280.12">20260 17717 829 0,'0'0'264'0,"0"6"-123"0,0 18 209 0,2 1-248 0,-2 19-63 0,1 11-6 0,-4 16-14 0,-8 3-6 0,-3-3-10 0,0-1-2 0,1-15-1 0,7-11 0 16,4-17 0-16,4-7 0 0,-2-20 50 15,1-4 31-15,-1-18 44 16,-1-5 12-16,9-10-42 16,6 0-23-16,9-4-25 15,6 1-1-15,1 13-2 16,4 4-6 0,-4 16-20-16,2 12-8 0,-8 11-4 15,-5 8 0-15,-5 7 3 16,-5 4 2-16,-12 1 4 15,-8 4-1-15,-13-7-18 16,-1 0-19-16,-13-8-41 16,-1-8-33-16,-4-12-101 15,-1-5-45-15,11-24-222 16,1-4 247-16</inkml:trace>
  <inkml:trace contextRef="#ctx0" brushRef="#br0" timeOffset="-207001.21">20684 17911 1187 0,'32'20'124'0,"0"4"91"0,-6 1-73 0,-10 0-65 0,-6 5-26 0,-10 3-26 0,-2-3-8 0,-6-1-6 15,0 1 1-15,-1-10 1 16,-4-1 12-16,1-13 42 15,-1-4 20-15,0-13 31 16,2-3 6-16,0-13-22 16,6-6-16-16,7-14-30 15,4-5-20-15,13-4-27 16,0 1-9-16,13 9-7 0,6 4 2 16,7 7-79-16,4 4-65 15,14 10-213 1,-6 1 185-16</inkml:trace>
  <inkml:trace contextRef="#ctx0" brushRef="#br0" timeOffset="-206388.22">21270 17852 1117 0,'-5'-6'154'0,"-6"0"138"15,1-4-35-15,-4 6-68 0,0 2-34 0,-2 4-66 0,-7 2-27 0,-1 12-40 0,3 8-12 0,-1 9-14 16,5 6-6-16,6 5-2 16,1 1-1-16,14-12 2 15,5-2 0-15,8-17 0 16,7-3 3-16,0-12 5 15,-1-9 3-15,0-4 11 0,-6 0 8 16,-1-8 12 0,-2 1 5-16,-5 3 5 0,1-3-3 0,-7 8-10 15,-1 7-7-15,-2 6-11 32,1 0-5-32,-1 14-5 15,0 2-1-15,5 6-3 16,0-3 2-16,-4 0 1 15,9-6 1-15,-4-9 0 16,2-4 1-16,4-11 2 16,1-6 3-16,4-10 12 15,6-6 5-15,2-5 10 16,0 0 0-16,0 7-10 16,-1 4-7-16,-7 14-11 0,-3 4-5 15,-1 15-5-15,-3 8-2 0,-6 12 0 16,3 2 2-16,-3 4 3 15,7-1 1-15,2-10 1 16,3-2 0-16,1-15-1 16,-3 3 1-16,4-6-3 15,4-1 0-15,-2 0-32 32,2 0-34-32,0 0-128 0,7-6 110 15</inkml:trace>
  <inkml:trace contextRef="#ctx0" brushRef="#br0" timeOffset="-205864.58">22006 17759 991 0,'4'-12'184'0,"-1"1"194"0,-3 3-71 0,-7 8-73 16,-10 1-41-16,-3 10-67 0,-4 5-31 0,-4 8-39 0,4 7-17 0,6 7-32 15,7 3-8-15,13 2-12 0,7-1-3 0,14-7-12 32,2-8-17-32,8-16-12 0,0-10 0 15,2-18 14 1,3-16 14-16,3-22 15 15,3-10 2-15,-3-14 7 16,-2 2 5-16,-9-8 19 16,-9 3 21-16,-7 3 50 0,-12 2 20 15,-2 22 2-15,0 17-7 16,-4 38-40-16,3 22-19 0,-5 38-19 16,-7 8-13-1,0 17-13-15,-1-2-2 16,11-10-9-16,3-7-13 0,13-17-4 15,-1-11 4-15,1-22 9 0,1-7 14 16,-1-22 7 0,-1-12 1-16,4-14 4 15,3-7 2-15,3 5 0 0,8 13-4 16,-2 13-7 0,-2 15-5-16,0 16-6 15,0 11-10-15,-6 12-60 16,-1 1-36-16,3 2 277 15,2 1-173-15</inkml:trace>
  <inkml:trace contextRef="#ctx0" brushRef="#br0" timeOffset="-205281.1">21745 18622 1606 0,'12'31'124'0,"-2"4"97"0,-7 6-164 0,-5 6-20 0,-1 4-31 0,-2 3-22 0,-1-6-23 0,3-8-6 0,3-10-27 15,-2-10-7-15,2-18 8 0,-1-8 9 16,1-28 30 0,1-11 39-16,-1-25 37 0,0-8 10 15,7-20 41 1,-1-3 10-16,7 6 13 16,1 10 7-16,0 28-2 15,10 19-8-15,1 26-27 16,0 5-19-16,0 14-40 15,-3 5-11-15,-1 7-5 16,-7 5 0-16,-6 3 4 0,-5 3 1 16,-8-2 1-16,-10-3-12 15,-14-1-45-15,-7-5-39 16,-7-5-103-16,1-3-62 16,5-1 129-16</inkml:trace>
  <inkml:trace contextRef="#ctx0" brushRef="#br0" timeOffset="-204815.35">22077 18396 1307 0,'34'24'113'0,"-6"1"80"0,0 1-112 0,-6 4-25 0,-7-1-33 0,-4-2-10 0,-10-6-2 16,-1-2 9-1,-3-13 19-15,-8-6 16 0,-6-8 34 16,-5-14 5-16,-2-6-7 16,2-7-11-16,12 3-20 15,6 1-5-15,12 7-2 16,6 5-5-16,11 7-19 16,5 4-9-16,14 5-11 15,2 3-1-15,3 3-1 0,-2-2-1 16,-4 3-1-16,1-8 1 15,-5-4 1-15,4-4 0 16,-7-5 11 0,0-4 10-16,-10 1 30 0,-9 1 13 0,-14 0 11 15,-6 3 2-15,-14 5-14 32,-9 3-8-32,-7 8-17 15,-1 5-12-15,4 18-21 16,3 7-8-16,3 8-14 0,15 5-5 15,9 1-17-15,11-5-29 16,14-1-77-16,7-8-51 0,10-16-131 16,10-6-109-16,3-16 246 15</inkml:trace>
  <inkml:trace contextRef="#ctx0" brushRef="#br0" timeOffset="-204321.68">23044 18332 1486 0,'-11'-2'198'0,"-7"4"154"0,-9 6-69 0,-10 3-117 0,-4 3-50 0,-3 6-68 0,0 9-20 0,16 7-26 16,2 7-6-1,20-2-14-15,3-4-6 0,16-11-21 16,9-11-2 0,14-13 5-1,8-7 4-15,5-20 26 16,-8-6 7-16,0-12 9 15,-11-9 8-15,-11-3 23 16,1-10 11-16,-10-9 23 16,-5-2 10-16,-5-1-2 0,-2 8-7 15,-6 20-15-15,3 12-6 16,1 37-22 0,-1 18-7-16,2 28-19 0,0 12-11 15,6 21-10-15,-2 0-8 0,10-4-15 31,2-9-9-31,4-17-5 0,9-6-10 0,5-19 20 16,1-10 12 0,1-14 16-16,-6-11 24 0,-8-11 27 15,0-7 15 1,-13-7 25-16,0 4-1 0,-6 6-16 0,0 7-10 16,0 17-23-1,-6 1-10 1,9 23-11-16,2 4-4 0,7 15-15 15,4 2-11-15,6-8-47 16,4-7-41 0,0-17-144-16,1-9-111 0,-3-15 202 15</inkml:trace>
  <inkml:trace contextRef="#ctx0" brushRef="#br0" timeOffset="-204181.87">23420 17979 1699 0,'-22'26'119'0,"5"-2"67"0,1-4-113 0,8-8-167 0,8-5-101 0,14-16 103 0</inkml:trace>
  <inkml:trace contextRef="#ctx0" brushRef="#br0" timeOffset="-203949.06">23788 18141 1635 0,'-18'11'204'16,"-1"2"196"-16,-6-6-136 0,-3 1-100 15,-4 8-49-15,4 6-79 16,2 11-24-16,11 16-26 16,5 3-5-16,20 0-5 15,10-1-2-15,15-15-34 16,3-9-26-16,4-26-59 15,6-7-60-15,-1-21-111 16,-3-12-92-16,-1-16 218 16</inkml:trace>
  <inkml:trace contextRef="#ctx0" brushRef="#br0" timeOffset="-203787.92">24111 17811 1086 0,'-10'-64'245'0,"1"8"216"0,-4 27-121 0,4 14-57 0,1 31-99 0,0 11-51 0,3 20-90 0,4 15-14 0,1 15-20 16,0 5-4-16,0 9-28 15,1-2-37-15,1-15-115 16,6-11-63-16,-2 0 116 0</inkml:trace>
  <inkml:trace contextRef="#ctx0" brushRef="#br0" timeOffset="-203248.34">23955 18237 1055 0,'12'-12'155'0,"9"-4"165"0,12-2-69 0,8-1-29 0,11 4-33 0,0 2-64 0,0-3-21 15,-11 12-47 1,-8 2-16-16,-18 8-22 15,-6 10-13-15,-7 12-15 16,-2 10-10-16,-2 3-6 16,0 3 4-16,4-9-11 15,11-2-3-15,4-17-4 16,5-5 3-16,6-12 20 0,1-9 11 16,2-6 29-1,-5-6 13-15,-17-5 22 16,-3-1 9-16,-17-5-10 0,-3 1-8 15,-14-1-11-15,-8 3-8 16,-5 3-21-16,-5 4-15 16,11 13-24-16,7 7-9 15,23 6-14-15,6 5 5 16,25-3 10 0,10 3 7-16,5-3 19 0,8 6 6 15,0 1 4 1,-5 7 1-16,2 8 3 0,-12 3 0 15,-10-2-45-15,-5 4-19 16,-11-2-92-16,1-2 0 16,-1-4 55-16,-5-7 35 15,-1-9 148-15,1-8 25 16,5-11 34-16,-2-11-3 0,12-14-42 16,-1-4-18-1,10-7-43-15,9-2-16 16,4-1-13-16,2-2-25 15,2-2 12-15</inkml:trace>
  <inkml:trace contextRef="#ctx0" brushRef="#br0" timeOffset="-53567.64">18548 18377 534 0,'8'-9'124'0,"-3"0"133"0,4 1-26 0,-5-3-51 0,2 7-21 16,-5 1-24-16,-1 3-8 0,-1 10-6 0,-9-10 0 16,1 8-13-16,3-4-2 0,-2-5-5 0,6 4-10 0,-1-17-18 0,-3-4-11 0,1-5-19 0,-3-2-8 0,2 2-15 15,-7 6-4-15,-6 8-5 16,2 6-4-16,-10 9-4 16,0 11-2-16,-6 10-4 15,3 6-1-15,3 11-2 16,4-1-1-16,12 3 0 15,7-7 0 1,11-7 1-16,9-6 0 0,6-13 2 16,8-4 1-16,0-10 3 15,-2-9 0-15,4-9 2 16,-7-6 2-16,-5-6 0 16,-1-1 6-16,-8-1 4 15,-4 1 1-15,-6 7 4 16,-1 6-4-16,-1 13 7 15,-1 4-1-15,0 4 1 0,-1 9-3 16,-1 3-9 0,0 2-2-16,4 8-4 0,-1 1 0 15,1 5-3-15,0 5-1 16,0 12 0-16,0 5 0 16,-7 8 0-16,3 9-1 15,-6 2-1-15,-2 5-1 16,-1-2-18-16,-1-5-11 15,1-10-30-15,7-9-20 16,1-25-42-16,5-12-25 16,10-26-82-16,-2-23-114 0,12-30 201 15</inkml:trace>
  <inkml:trace contextRef="#ctx0" brushRef="#br0" timeOffset="-53129.75">18853 18210 1054 0,'8'-12'141'0,"-4"1"126"0,-4 4-12 0,-3 11-41 16,-6-1-15-16,-4 14-46 0,-1 7-16 0,-8 9-41 15,-3 1-25-15,-4 12-31 0,2 8-17 0,5 18-15 0,5 1-4 0,8 7-6 0,7-4-3 16,13-14-3-16,8-7-1 0,11-24-1 0,5-2 0 0,10-21 0 0,3-8 2 0,-3-11 4 16,1-8 4-16,-17-13 6 0,-4-1 6 0,-14-3 17 0,-11-1 11 0,-8 11 12 0,-8 2 1 0,-20 13-13 15,-3 5-14-15,-10 13-21 0,3 12-9 0,2 11-48 0,12 3-27 0,12-4-100 0,12-4-78 16,14-19 142-16</inkml:trace>
  <inkml:trace contextRef="#ctx0" brushRef="#br0" timeOffset="-52863.75">19203 18288 1550 0,'-2'0'231'0,"-1"4"177"0,-5 4-197 0,1 0-38 16,-3 5-107-16,-1-2-31 0,8-3-30 0,1-8-7 0,-2 1-33 0,11-2-57 0,6-9-220 0,3 4 190 0</inkml:trace>
  <inkml:trace contextRef="#ctx0" brushRef="#br0" timeOffset="-52491.11">19522 17762 1166 0,'-2'4'244'0,"-3"7"258"0,-2 12-260 15,-1 6-15-15,0 20-99 0,-2 7-42 0,-1 15-47 0,0 8-18 0,-3 13-14 0,-2-2-2 0,5 4-18 0,2 1-23 0,4-13-105 0,3-7-75 16,4-26-314-16,3-12 296 0</inkml:trace>
  <inkml:trace contextRef="#ctx0" brushRef="#br0" timeOffset="-52375.06">19689 18329 2009 0,'-6'36'209'0,"-4"-5"144"0,-2-1-117 0,-1-12-112 16,8-7-56-16,-3-13-58 0,5-7-30 15,2-13-122 1,-7-4-93 0,17-4 118-16</inkml:trace>
  <inkml:trace contextRef="#ctx0" brushRef="#br0" timeOffset="65518.69">17428 4407 449 0,'-1'0'89'0,"2"-4"46"0,1-2-11 0,6 0-1 0,-5-2-18 0,-3 3-6 0,-2 5-4 0,-6 2-9 15,-4 9-20-15,-4 8-7 0,2 4-21 0,0 11-10 0,3-1-14 0,7 1-6 0,6 3-5 0,7-6-1 0,10-10 0 0,8-7 7 16,8-11 34-1,-2-5 17-15,3-10 20 16,-10-4 6-16,-4-11-12 16,-13-3-5-16,-10 0-15 15,-3 0-4-15,-13 4-25 16,-3 3-10-16,-20 3-7 0,-2 6-8 16,0 1 0-16,3 1-8 15,6 7-60-15,8 5-46 16,14 11-149-1,6 1-133-15,14 4 220 0</inkml:trace>
  <inkml:trace contextRef="#ctx0" brushRef="#br0" timeOffset="66171.13">17670 4482 1015 0,'6'0'123'0,"2"2"56"0,3 7-46 0,-6 6-42 16,3 8-49-16,-7 4-16 0,-1 9-14 0,0 2-2 0,0-2-4 0,2 5-1 0,-1-4 0 0,-1-4-1 15,2-8 1-15,-2-4 1 0,0-20 4 0,-3 1 1 0,-2-23 1 0,2-7-2 0,0-19-3 0,1-7-2 0,4-9 0 16,-1-2-5-16,10 7 20 0,3 6 10 0,9 17 19 0,2 15 12 0,-3 16-19 16,0 8-8-16,-2 10-19 0,-4 5-6 0,-6 4 0 0,-7-2 2 0,-6 4 2 0,-10 0 1 0,-7 2-1 15,-1-2-1-15,-3-6-25 0,-2-5-40 0,3-14-108 0,8-6-127 0,16-13 153 0</inkml:trace>
  <inkml:trace contextRef="#ctx0" brushRef="#br0" timeOffset="66195.51">18081 4098 859 0,'13'0'147'0,"-8"9"172"0,1 5-118 0,-6 18-45 0,-8 7-38 0,2 12-61 15,-4 2-17-15,-1 1-19 0,3-5-8 0,7-5-7 0,2-6-4 0,6-7-130 0,4 1-163 16,-6-5 165-16</inkml:trace>
  <inkml:trace contextRef="#ctx0" brushRef="#br0" timeOffset="66359.93">17998 4422 998 0,'22'-17'120'0,"3"3"87"0,4 0-25 0,5 4-34 0,2 2-43 0,-6 7-52 0,-3 1-13 0,-8 8-15 15,-3 3-11-15,-11 6-9 0,-1 7 0 16,-2 7-1-16,-2 4-1 16,6 4-1-16,9-2-1 15,0-7 1-15,3-5 0 16,7-8-12-16,-6-9-36 16,5-8-159-16,-4-3-273 15,7-11 271 1</inkml:trace>
  <inkml:trace contextRef="#ctx0" brushRef="#br0" timeOffset="66500.96">18305 4299 943 0,'-3'0'36'0,"3"0"-2"15,0-11-139-15,8 0 81 0</inkml:trace>
  <inkml:trace contextRef="#ctx0" brushRef="#br0" timeOffset="66931.71">18490 4427 843 0,'-6'22'77'0,"6"-1"39"0,0-6 8 0,6 0-11 0,-1-6-28 15,7 2-28-15,-1-5-4 0,0 4-15 0,2-1-5 0,-2-5-2 0,2-1 5 0,-1-5 4 0,-2-1 2 0,-2-2-8 16,-4-3-8-16,-4-4-8 16,-4-1-1-16,-6-3-8 15,-2-1-2-15,-1-2-4 16,0-1-2-16,7 4-2 0,-2 0-2 0,8 7-3 15,3 4-1 1,5 0-1-16,3 4 1 16,3 1 3-16,4 0 1 15,1 4 2-15,0-2 0 16,1 1 13-16,2 0 3 16,-3 3 1-1,5-4 1-15,-2 1-13 16,3 7-3-16,2 2-1 0,1 6-2 15,-1 7 0-15,0 8 0 16,-5 0-40-16,0 3-41 16,-4 1-228-1,5-6 186-15</inkml:trace>
  <inkml:trace contextRef="#ctx0" brushRef="#br0" timeOffset="67248.44">19261 4254 830 0,'2'-3'190'15,"1"-4"136"-15,-3 12-134 0,-1 8-21 0,-9 5-88 0,-3 11-21 0,-1 4-22 0,-1 2-12 16,0-1-18-16,4 1-4 0,7 0-4 16,-1-4-1-16,8-5-1 15,2-3 1-15,7-5-1 16,6-3 1-16,4-2 1 16,-2-8 1-16,-1-4-2 0,0-1-26 15,-2-3-106 1,1-6-110-16,1-7 121 0</inkml:trace>
  <inkml:trace contextRef="#ctx0" brushRef="#br0" timeOffset="67434.83">19361 4408 1233 0,'-8'3'143'0,"3"4"62"0,-3 4-15 0,5 3-80 0,-2 3-40 0,4 12-26 0,-1 4-6 0,1 3-22 15,-1 3-6-15,2-1-4 16,2-1-17-16,9-9-81 16,1-1-74-16,4-5 83 15</inkml:trace>
  <inkml:trace contextRef="#ctx0" brushRef="#br0" timeOffset="67651.23">19724 4474 1081 0,'0'0'180'0,"-2"0"299"0,2 2-329 0,0 3-41 0,-1-5-25 0,-3-2-64 0,3 2-10 0,-1 0-85 0,2 3-90 15,11 13 91-15</inkml:trace>
  <inkml:trace contextRef="#ctx0" brushRef="#br0" timeOffset="67802.58">19810 4804 1467 0,'0'3'127'0,"-4"-1"117"0,4 3-140 0,-2-5-28 0,1 0-29 0,-1-5-133 0,2 0 66 0</inkml:trace>
  <inkml:trace contextRef="#ctx0" brushRef="#br0" timeOffset="84627.88">853 660 461 0,'-4'8'115'0,"3"-5"113"0,-7-2-34 0,-2-1-49 0,1-3-12 0,-2-5-21 16,6-3-4-16,7-3-21 0,4 0-8 0,11-4-6 31,2-2-3-31,7 3-13 16,0-4-16-16,8 5-19 0,-1 5-6 15,-8 8-9-15,-3 3 6 0,-11 13-7 16,-9 6 0-1,-10 7-2-15,-8 6 3 16,-3 9-2-16,-9 5 0 16,-1 7 1-16,1 4-4 15,3 3-2-15,4-2 0 16,16-7-4-16,5-5-1 16,21-12 0-16,-2-12 1 15,16-15 4-15,4-9 1 16,5-22 2-16,8-9 0 15,-1-8 1 1,-1-1 0-16,-4-6 0 0,-8 1 1 0,-18 8 3 16,-7 6 1-16,-13 12-2 15,-10 12-2-15,-8 17-5 16,0 12-2 0,-1 16-2-16,11 8 1 15,8 7-1-15,7-7 0 0,21-11 2 16,13-9 1-16,6-23-2 15,2-1 17 1,-3-14 32-16,-3 2 13 0,-21-12 40 16,-10-3-9-16,-12 0-18 15,-12-11-11-15,-10 4-31 16,-5 1-5-16,-14 0-16 16,-7-2-5-16,-4 8-41 0,10 8-47 15,7 7-125-15,11 2-103 16,24-4 165-16</inkml:trace>
  <inkml:trace contextRef="#ctx0" brushRef="#br0" timeOffset="84994.67">1671 418 1084 0,'0'7'147'0,"-1"-1"145"0,1 5-130 0,0 13-36 0,1 4-40 16,1 10-36-16,3 8-24 0,-2 1-17 0,-2 2-3 0,4-2-1 0,3-4 0 0,-6-7 1 0,4-6 1 0,-6-13 4 0,-5-3 4 15,2-12 6-15,-7-5 1 0,7-16-4 0,0-8-5 0,6-4-8 16,5-4-4-16,10 7-1 15,4 4 3-15,0 11 1 16,1 5 2-16,-2 8-2 16,-7 7-2-16,-8 1 2 0,-1 6 6 15,-13 5 5 1,-4 6-5-16,-14-1 1 16,-2 2-7-16,0-5-2 15,-1-1-8-15,9-9-78 16,4-11-73-16,10-15 81 0</inkml:trace>
  <inkml:trace contextRef="#ctx0" brushRef="#br0" timeOffset="85287.56">2015 494 794 0,'16'9'136'0,"-3"6"101"0,-6 4-30 0,-7 4-85 0,0-1-34 0,-6 2-35 0,3-7-17 0,3-1-2 0,-2-3 5 15,1-7 30-15,1-6 9 0,0 2 19 0,-11-4 2 0,0-9-15 16,-3-3-4-16,3-7-22 0,1-4 1 0,10-6-15 0,8-3-16 16,9 1-12-1,13-1-14-15,2 7-10 16,1 3-2-16,2 12-34 15,-2 0-65-15,3 9-246 16,7 3 214-16</inkml:trace>
  <inkml:trace contextRef="#ctx0" brushRef="#br0" timeOffset="85984.77">3015 500 932 0,'2'3'138'0,"-5"5"124"16,-7 5-30-16,-5 6-92 0,-9 5-34 0,-4 4-65 0,-2 4-21 0,-4 5-11 0,-2 1-4 0,0-2-25 15,-4-1-33 1,4-16-148-16,5-6-144 0,2-20 184 31</inkml:trace>
  <inkml:trace contextRef="#ctx0" brushRef="#br0" timeOffset="86143.08">2618 543 940 0,'1'0'145'0,"9"0"99"0,6 5-47 0,9 4-38 0,10 7-53 0,2 4-34 0,4 6-40 0,1 2-15 0,0 7-9 0,2 3-1 0,-3-4-46 16,-4 3-68-16,-1-11 62 15</inkml:trace>
  <inkml:trace contextRef="#ctx0" brushRef="#br0" timeOffset="86444.72">3495 234 1031 0,'9'11'162'0,"1"1"99"0,-7 7-51 0,-3 2-34 0,-9 7-71 0,-6 4-30 0,-4 6-41 16,-1 0-9-16,-7 1-12 15,10 0-5-15,1-4-6 0,8 0 0 0,10-10-2 16,2-1 0-16,15-7 0 15,0-1 0-15,7-4 0 16,0-2 2-16,6-7-15 16,-2-1-41-16,0-6-145 15,3-5-151 1,-5-8 181-16</inkml:trace>
  <inkml:trace contextRef="#ctx0" brushRef="#br0" timeOffset="86631.99">3676 508 834 0,'-3'2'186'0,"0"6"218"0,0 6-135 0,0 11-75 0,3 5-47 0,0 10-63 0,-2 2-27 0,2 2-21 16,0 5-7-16,0-5-18 16,5-1-5-16,3-15-45 15,1-4-51-15,4-16-162 0,0-2 142 16</inkml:trace>
  <inkml:trace contextRef="#ctx0" brushRef="#br0" timeOffset="86843.22">4046 392 1581 0,'-11'12'153'0,"-4"-1"114"0,1 0-68 0,2-6-64 15,5-3-40-15,1-7-47 0,6-3-22 0,6-5-37 0,-1-1-51 0,9-3-159 16,3-5-326-16,15-5 316 16</inkml:trace>
  <inkml:trace contextRef="#ctx0" brushRef="#br0" timeOffset="87036.19">4336 131 1267 0,'-13'13'189'0,"-4"7"214"0,1 4-211 0,3 6-36 0,-1 2-49 0,8 13-44 0,-2 3-25 0,0 10-24 0,3 7-4 0,1-4-7 15,-4-1 0-15,6-5-54 16,2-4-59-16,7-17 62 16</inkml:trace>
  <inkml:trace contextRef="#ctx0" brushRef="#br0" timeOffset="87242.17">4547 437 1865 0,'-3'2'141'0,"-5"-2"42"16,3-5-24-16,-4 4-55 0,6-1-50 0,0 0-25 0,3 6-32 0,0-4 13 0,0 6-120 15,3-3-75 1,6 6 104-16</inkml:trace>
  <inkml:trace contextRef="#ctx0" brushRef="#br0" timeOffset="87975.55">4992 570 786 0,'3'1'168'0,"0"1"132"0,5 3-69 0,2-4-18 0,4 1-63 0,0-1-25 0,11-1-39 16,2 2-10-16,0-2-26 16,1 0-14-16,-1-2-19 15,-3-1-5-15,-4-5-2 16,-5 4-31-16,-3-7-106 0,-7 3-79 16,-3 0 92-1</inkml:trace>
  <inkml:trace contextRef="#ctx0" brushRef="#br0" timeOffset="88200.56">4967 787 1187 0,'-8'4'100'0,"3"2"83"0,2-6-8 0,8-3-38 0,7-2-14 0,14-5-43 15,7 6-19-15,3 2-21 16,7-6-11-16,-4 8-21 16,-1-3-8-16,-2 3-126 15,1 5-401-15,-7-13 334 16</inkml:trace>
  <inkml:trace contextRef="#ctx0" brushRef="#br0" timeOffset="89255.8">5879 507 358 0,'1'-4'156'0,"2"1"119"0,2-1-33 0,-5 0-39 0,-1 4-50 0,-6-1-23 0,1 4-37 0,-2 3-16 16,-5 5-34 0,2 7-15-16,-3 7-23 15,2 7-5-15,1 13-4 0,7 4-1 16,4 6 0-16,10-3 2 16,6-7 4-1,3-9 11-15,4-17 24 0,9-5 16 16,-4-14 26-16,-3-6 4 15,1-4 0-15,-9-12 2 16,-1-5-4-16,-4-6 0 0,-12-9-12 16,-3 1-13-16,-9-8-15 15,-3 8-13-15,-7 3-12 0,2 3-8 16,-4 18-11 0,-1 1-7-16,3 16-35 15,5 5-39-15,-2 7-125 16,9 4-111-16,7 0 171 15</inkml:trace>
  <inkml:trace contextRef="#ctx0" brushRef="#br0" timeOffset="89494.85">6313 735 1841 0,'-11'18'167'0,"-1"-1"78"0,3-4-53 16,3-5-55-16,3-5-53 0,-2-5-27 0,6-4-32 0,-1-4-7 0,7-1-11 31,-3-1-41-31,6 1-113 0,3-4-63 0,13-2 87 16</inkml:trace>
  <inkml:trace contextRef="#ctx0" brushRef="#br0" timeOffset="90335.32">6879 404 471 0,'0'-1'159'0,"0"-1"144"0,-3 0-76 0,3 1-25 0,-5-7-29 0,2 5-11 0,1-5-9 15,2 6-7-15,-12-12-24 16,-1 3-20-16,-9-2-38 16,-8-1-15-16,2 3-22 0,1 0-6 15,-9 6-12 1,-1 2-5-16,-1 8-9 15,-1 11-3 1,14 6-3-16,4 3-1 0,16 2 1 16,5 1 2-16,5 1 3 15,8 1 1-15,7-4 2 16,6 4 0-16,5-1 0 16,4 1 1-16,1-3 1 15,2 1 0-15,-7 0 1 16,1 4 0-16,-8-4 2 0,-7 4 0 15,-9-7 1 1,-6-3 1-16,-12-1 1 16,1-9 0-16,-7 1 0 0,-9-7 1 15,-5-6-1-15,-8-3 1 16,-8-10 0-16,3-7 1 16,4-4 0-1,3-9-1-15,18-5 3 0,9-1 1 0,15 1 5 31,15 3 1-31,17 5-2 0,9 4-4 16,8 0-6-16,-1 3-2 16,-4 2 6-1,-4 2-32-15,-5-3-129 0,-3 5-111 16,3 4 124-16</inkml:trace>
  <inkml:trace contextRef="#ctx0" brushRef="#br0" timeOffset="91131.89">7341 242 733 0,'2'0'156'0,"-2"3"136"0,-3-3-14 0,-7 1-75 0,7 4-37 0,0 5-44 15,3 12-24-15,5 8-37 16,-1 9-12-16,6 13-28 15,1 2-7-15,-5-1-5 0,0 4-3 16,-4-3-1-16,-10-5 0 16,2 0-4-1,-4-8-1-15,4-8 2 0,4-3 1 0,-4-24 11 16,1-4 3-16,-4-15 0 16,6-6-1-16,3-9-11 15,3-4-3-15,13 2-5 31,6 6-2-31,6 12-2 0,4 7 0 16,-1 7 1-16,2 10 1 16,-11 9 3-16,2 2 2 0,-6 4 1 15,-9 2 1-15,-7-1 3 16,-7 0 0-16,-13-1 0 16,-12-3-8-16,-4-2-41 15,-10-9-35-15,3-9-90 16,1-5-71-16,10-13 131 15</inkml:trace>
  <inkml:trace contextRef="#ctx0" brushRef="#br0" timeOffset="91434.12">7679 598 1044 0,'17'27'94'0,"-1"4"73"0,-5-2-28 0,-6-2-36 0,1-1-31 0,-3 0-50 16,-1-7-7-16,-2-4 6 15,0-2 16-15,0-11 26 0,0-2 18 16,-8 0 25-16,3-10 1 16,2-7 4-16,-3-8-4 15,4-12-20-15,2-4-9 0,11-8-34 31,6-3-18-31,17 2-23 0,5 7-15 16,15 10-5-16,7 6-20 0,4 12-113 16,0-4 32-16,4 9 34 15</inkml:trace>
  <inkml:trace contextRef="#ctx0" brushRef="#br0" timeOffset="134955.46">20317 4485 1097 0,'-14'0'86'0,"-1"-1"54"0,0-4-16 0,-3-3 8 0,4-4-16 0,19 10-11 15,-5-1 4-15,0 8-5 0,6 3-1 0,-6 4-7 0,5 7-5 0,6 9-20 16,-5 18-12-16,-4 5-20 15,3-1-18-15,-4 7-13 16,5 0-4-16,-4-8-7 16,-2-4 3-16,3-8-35 15,-3-11-42-15,5-10-143 16,0-6-161-16,7-25 208 0</inkml:trace>
  <inkml:trace contextRef="#ctx0" brushRef="#br0" timeOffset="135587.94">20606 4508 372 0,'-5'-4'169'0,"0"-2"109"15,-1 1-36-15,1-4-28 0,-3 4-47 0,3-1-1 0,-2 6-19 0,0 8-22 0,-4 0-35 0,0 3-18 0,0 8-33 0,2 4-13 0,1 10-16 0,5 7-5 0,6 7-5 0,6 2 1 16,7-8 1-16,9-2-1 0,4-12 4 0,5-6 6 0,-4-17 30 0,5-4 11 0,-7-12 16 0,2-5 7 0,-9-13-6 0,-4-2-5 0,-12-6-9 0,-7 2-15 0,-15-5-22 16,-3 1-7-16,-10 4-11 15,-2 0 4-15,-3 17-7 0,4 5-3 0,-6 7-32 0,4 14-29 0,13 5-90 0,-1 3-63 0,21 4-186 0,13 1 215 0</inkml:trace>
  <inkml:trace contextRef="#ctx0" brushRef="#br0" timeOffset="135837.92">21005 4509 833 0,'1'-1'202'0,"-9"-7"145"0,5 6-81 0,2 5-31 0,-7 8-88 0,6 11-34 0,-10 2-58 16,-4 1-12-16,0 5-22 15,5 8-5-15,11 9-5 16,5-2-2-16,17 2-7 0,1-6 0 0,6-8 5 16,-4-11 2-16,10-11 7 15,-2-6 10 1,0-16 20-16,5-2 8 16,-22-14 14-16,-4-4 0 0,-12-2-16 15,0-11-9-15,-12-1-17 16,-6-5-13-16,-7-1-10 15,-10 1-5-15,1 11-8 16,2 5-2 0,5 20-46-16,4 10-30 0,4 8-94 15,6 6-57-15,8 5-213 16,10 4 249 0</inkml:trace>
  <inkml:trace contextRef="#ctx0" brushRef="#br0" timeOffset="136390.87">21405 4596 1047 0,'-12'6'291'0,"-1"7"237"0,1-4-196 0,7 2-24 0,2-6-136 0,3-5-55 0,8-2-51 16,-4-1-20-16,3 2-33 16,-6 1 0-16,-1 0-11 0,-5-5-21 15,-2 8-69 1,-1-3-42-16,3 0-147 0,-3 0-369 0,13-5 404 15</inkml:trace>
  <inkml:trace contextRef="#ctx0" brushRef="#br0" timeOffset="137118.46">21827 4487 580 0,'17'-13'217'0,"2"-4"174"0,-10 4-77 0,-4-1-27 0,-5-1-60 0,-8 3-23 0,-6-5-57 0,0 1-31 16,-8-1-51-16,3-3-20 31,-3 2-22-31,0 4-4 0,3 6-6 16,-3 3-2-16,4 12-6 16,-2 1-3-16,6 7-5 15,2 7-1-15,12 4-2 16,2 2 0-16,12 7 2 15,7-1 2-15,2 4 3 0,4 3 2 16,0-1-1-16,0-1 0 16,3 1 0-1,-2-4 0-15,-7-1 0 0,-1 1 0 16,-20-5 0-16,-9-2 1 16,-16-9-6-16,-4-2-7 0,-9-12-5 15,-3-6 0 1,-3-16 9-16,0-9 7 0,5-13 9 15,4-5 10-15,22-7 6 16,15-1 4-16,29 1 8 16,2 3-5-16,15 4 4 31,-1 5-13-31,-1 10-11 16,6 0-4-16,-5 4-34 0,-4 0-47 15,-8 2-60-15,-4 2 65 16</inkml:trace>
  <inkml:trace contextRef="#ctx0" brushRef="#br0" timeOffset="138153.64">22726 4427 366 0,'3'-5'157'0,"5"1"91"0,-5 2 5 0,0 1-1 0,-1 1-49 16,-2 0-15-16,-5 3-33 0,-6-2-14 0,-3 7-37 15,-7-3-17-15,-4 6-20 16,-2 2-17-16,-3-1-25 16,5 5-8-16,-2 7-17 15,5 5-2-15,8 5-4 16,4 2 0-16,15-6-2 15,6-1 0-15,11-10 2 0,10-3 0 0,4-9 5 32,0-3 2-32,1-11 3 15,-3-1 2-15,-4-9 3 16,5-2 8-16,-10-1 20 16,1-1 6-16,-12-1 3 15,-3 6-6-15,-10 4-18 16,-1 12-11-16,0 1-10 15,-1 13-9-15,-1 12-5 16,4 0 2-16,10-2 4 16,7-7 6-16,11-9 2 15,0-6 3-15,0-7 8 0,-8-7 6 0,0-9 18 16,-7 4 12-16,-9-9 9 16,3 1-2-16,-1 2-22 15,-5 1-14-15,5 17-18 16,-3 5-3-16,0 14-3 15,3 14 1-15,1 17 1 16,4 2 2-16,1 10 0 16,-3-2 0-16,-2 0 1 15,-1 3 1-15,-6-7 1 16,-4-2 0-16,-10-8 2 16,-10-5 1-16,-8-9-7 15,-7-8-14-15,-4-8-45 16,-6-3-30-16,4-19-66 15,4-2-57-15,4-23-140 16,16-10-146-16,19-12 275 16</inkml:trace>
  <inkml:trace contextRef="#ctx0" brushRef="#br0" timeOffset="138408.64">23425 4544 1248 0,'12'-5'169'0,"-4"4"118"0,-8-3-19 0,-11 4-58 0,-9 5-55 0,-9 8-69 0,-2 6-12 0,-1 7-38 16,7 4-15 0,12 4-18-1,12 2-4-15,13-9-5 0,12-7-1 16,12-7 1-16,4-5-10 15,-1-10-39-15,8-6-53 0,-6-9-181 16,4-5-183-16,-3-7 255 16</inkml:trace>
  <inkml:trace contextRef="#ctx0" brushRef="#br0" timeOffset="139003.08">23729 4068 1419 0,'-5'3'138'0,"-2"9"80"0,-3 7-15 0,2 21-11 0,-4 7-55 0,-3 19-59 0,4 4-18 0,-1 1-34 0,1 1-11 31,9-9-5-31,5-8-6 16,13-6-4-16,6-11 0 15,5-11-3-15,1-2 2 16,2-14 1-16,0-8 5 15,-3-7-3-15,1-12 1 0,-1-6 5 16,-1-10-2-16,-4-4 17 16,-5-3 4-16,-9-2 8 15,-7 4 0-15,-4 12-7 16,-6 11-6-16,3 17-12 16,-2 14-5-16,-2 12-5 15,7 2-1-15,6 1-1 16,8-5 1-16,11-12 2 15,5-4 2-15,11-9 4 16,1-5 3-16,1-10 5 16,-1-3 8-16,-2-9 4 15,-7-8 1-15,1-5-9 16,-3-4-5-16,-5 1-7 16,-6 3-4-16,-8 13-2 15,-1 9-6-15,3 16-11 16,2 5 0-16,9 17 1 15,5 3 4-15,11 3 7 16,1 4 1-16,2 1 3 0,-3-3 1 16,-10 3 1-16,-9-8 2 15,-20-1 3-15,-9-2 4 16,-18-5 6-16,-8-4 1 0,-7-8-2 16,-7-5-3-16,-14-3-57 15,-10-9-38 1,-8-3-112-16,-8-4-29 0,7 14 115 15</inkml:trace>
  <inkml:trace contextRef="#ctx0" brushRef="#br0" timeOffset="180686.28">677 12408 670 0,'-9'-9'173'0,"1"1"133"0,-5 3-78 0,4 4-43 16,-2 2-64-16,1 1-29 0,-2 3-33 0,1 3-7 0,-2 4-11 0,-1 2 0 15,5 13-15-15,1 6-6 0,8 8-16 16,3 7-4-16,16-9-3 16,9-7-2-16,10-13 0 15,1-13 1-15,2-9-2 16,-6-12 21 0,-5-10 28-1,-6-2 16-15,-10-10 30 0,-8-1-10 16,-10 0-17-16,-6-2-11 15,-10 9-23-15,-6 3-6 16,-10 10-13-16,-2 9-12 0,-3 13-80 16,5 14-47-1,9 9-187-15,7 1 168 0</inkml:trace>
  <inkml:trace contextRef="#ctx0" brushRef="#br0" timeOffset="181201.53">1013 12233 1407 0,'0'13'84'16,"0"12"23"-16,2 12-47 0,-2 8-32 0,3 4-17 0,7 0-5 0,2-5-2 0,4-6-2 0,5-2-1 15,-6-4 2-15,-2-8 0 0,-8-7 4 0,-5-9 0 0,-5-13 31 0,-8-11 18 0,-7-25 24 0,-1-17 11 0,-2-24-19 0,2-13-10 16,9-6-9-16,7 4-2 0,10 21-3 0,12 14-5 0,10 31-19 0,1 7-8 0,10 24-9 0,0 5-2 0,-11 17 4 0,-2 3 2 0,-13 10 9 0,-12 6 0 0,-12 11 0 0,-10 3-12 0,-10 10-81 0,-4-5-52 0,1-19-310 0,8-7 255 0</inkml:trace>
  <inkml:trace contextRef="#ctx0" brushRef="#br0" timeOffset="181301.93">1544 11975 1296 0,'18'39'97'0,"0"12"57"0,-4 1 8 0,-1 3-83 0,-2 2-8 0,0-5-45 0,1-7-9 15,-1-7-10-15,2-5-17 0,0-15-116 16,-6-4-101-16,3-11 115 15</inkml:trace>
  <inkml:trace contextRef="#ctx0" brushRef="#br0" timeOffset="181479.05">1416 11921 1250 0,'-13'-5'153'0,"7"5"128"0,1 5-112 0,13 1-38 0,9-2-38 0,18-6-23 0,1-3-15 0,10-15-24 0,1-1-8 0,2-6-13 0,3 2-2 0,0 2-45 0,0 2-77 0,10 7 68 15</inkml:trace>
  <inkml:trace contextRef="#ctx0" brushRef="#br0" timeOffset="182937.45">2388 11986 946 0,'0'-19'121'0,"3"2"102"0,5-6-6 0,4 6-65 0,4-3-25 0,9 4-53 0,4 2-18 0,5 7-23 0,-2 4-8 15,-1 11-12-15,-13 0-1 0,-9 11 1 0,-9 1 2 0,-14 9-1 16,-6 4-1-16,-14 6-4 15,-7 4-1-15,5-8-3 16,0-2 0-16,15-11-5 16,9-10-3-16,15-8-3 15,13-4 6-15,10-8 13 0,14 1 11 0,4-4 9 32,8 2-2-32,-1 6-5 15,-4 3-4-15,-16 3-1 16,-7 6 3-16,-18 15 5 15,-12 1 2-15,-14 10-3 16,-14 1-6-16,-5 4-12 16,-8-3-24-16,-4-3-91 15,1-1-69-15,2-5 84 16</inkml:trace>
  <inkml:trace contextRef="#ctx0" brushRef="#br0" timeOffset="183310.2">490 13610 1418 0,'25'-12'124'15,"11"-6"59"-15,26-17-11 0,9-7-10 0,30-10-37 0,17-11-29 0,54-11-42 0,16-4-11 0,31-13-10 16,19-1-5-16,-11 3-8 0,-9 2-2 0,-19 13-11 0,-21 9 2 0,-44 11 13 15,-19 10 0-15,-39 14-11 16,-24 8-39-16,-23 11-154 16,-12 6-202-16,-23 4 209 15</inkml:trace>
  <inkml:trace contextRef="#ctx0" brushRef="#br0" timeOffset="184378.95">673 13801 287 0,'-2'0'85'16,"2"-2"107"-16,2 1-18 0,-1-5-23 0,-1-1-3 0,0 1 4 0,0 0-6 0,-1 4-1 0,-2 0-5 0,-5 2-26 0,0 4-10 0,-6 5-15 0,-4 1-14 0,-2 5-21 0,-7-1-9 0,-6 2-18 16,1 3-8-16,1 10-13 15,4-3-6-15,9 7-6 16,6 4-3-16,12-3-4 16,5 0-1-16,14-4 0 15,3-12 1-15,11-5 1 16,1-7 2-1,3-7 5-15,-1-10 3 16,-3-3 4-16,-4-4 4 0,-12-2 18 16,0 1 11-16,-14 1 14 15,-1 4 5-15,-2 13-8 16,0-2-12-16,-3 3-24 16,3 11-10-16,5 9-12 15,9 8 1-15,9 7 4 0,6-5 2 16,4-9-1-1,3-12 0-15,-4-15 3 0,1-8 3 16,-9-9 18-16,-7-2 8 16,-6-3 13-1,-5 1 6-15,-12-6-6 0,-7 6-1 16,-12 3-10 0,0 6-7-16,-5 8-44 0,-2 7-44 15,6 12-149 1,-1 1-117-16,3 9 175 0</inkml:trace>
  <inkml:trace contextRef="#ctx0" brushRef="#br0" timeOffset="185151.48">1105 13848 945 0,'13'13'127'0,"-1"4"157"0,6 5-225 0,-7 4 7 15,-2 0-38-15,-4-2-12 0,-4 0 16 0,-1-10 19 0,0-6 7 0,-4-5 10 0,-1-6-16 16,-5-10 1 0,1-6 9-16,6-8 15 15,0-7 3-15,7-1-11 16,9 2-14-16,3 6-26 15,3 2-7-15,-4 8-17 16,1 4-4-16,6 13-2 0,2 3-2 16,3 7 2-1,0 2 1-15,-5 1 1 16,-3-1 0-16,-4-4 1 0,4-3 0 0,-3-5-1 16,5-2 1-1,-2-2-1-15,-5 1 0 0,5-4-1 16,-4 4 0-1,1 3 0-15,6-3 0 0,-3 3 0 16,3-3 0-16,2 1 0 16,-2-1 1-16,-1-5 1 15,-2 0 1-15,-7-11-2 0,1 0 16 16,-5-6 6 0,4-3 3-16,6-4 12 15,-1 4-8 1,4 7 1-16,-4 13-1 0,-1 12-6 15,-1 11-4-15,3 25-6 16,-4 7-1-16,-5 15-3 16,-1 4-5-16,-1 6-8 15,-6-4-19-15,1 6-34 16,-2-4-22-16,0-6-7 0,0-4 15 16,-3-20 35-16,-2-15 24 15,0-27 17-15,0-21 5 16,-6-31 12-1,-1-17 2-15,-1-22-3 0,2-6 4 16,11-1 11-16,5 7 8 16,19 18 16-16,12 12-7 15,3 28-23-15,4 10-10 16,1 21-14-16,-6 9 1 16,-13 13 5-1,-9 5 4-15,-13 6 5 0,-1 5 3 16,-12 6-9-16,-10-2-25 0,-6-7-97 15,-8-6-75 1,2-17 87-16</inkml:trace>
  <inkml:trace contextRef="#ctx0" brushRef="#br0" timeOffset="185340.82">2264 13522 1383 0,'0'36'171'16,"-1"8"138"-16,-1-3-125 0,-1 0-58 0,-3-3-57 0,4-11-44 0,1-7-18 0,9-16-36 0,-2-6-44 15,5-17-244-15,11-8 204 16</inkml:trace>
  <inkml:trace contextRef="#ctx0" brushRef="#br0" timeOffset="185449.68">2222 13438 957 0,'-17'2'124'0,"-4"-4"125"0,8-12-239 16</inkml:trace>
  <inkml:trace contextRef="#ctx0" brushRef="#br0" timeOffset="185951.29">2392 13016 1745 0,'7'37'119'0,"-4"8"25"16,-2 5-3-16,-1 8-92 15,0-1-19 1,0 2-19-16,2-6-5 0,7-2-6 0,4-9-4 16,11-6-6-16,6-9-5 15,11-17-2-15,3-6 0 31,0-10 6-31,0-11 4 0,-4-5 7 16,-3-10 2 0,-8-6 5-16,-4 7 22 0,-12-4 37 15,-10 7 13-15,-6 14 21 16,-8 1-16-16,-10 18-39 0,-3 7-17 0,-1 15-28 16,3 6-11-1,10 0-7-15,12 4-4 16,15-12-8-1,14-11 0-15,13-16 7 0,1-12 5 16,4-11 13 0,-4-2 3-16,-2 2 4 0,-5 8 0 0,-11 10 1 15,-4 4 1-15,-16 14-45 32,-4 5-21-32,-4 11-21 0,-10 7-3 0,-7-4 46 15,-1-3 22 1,1-9 43-16,6-11 24 15,11-11 27-15,6-10 9 16,20-23-22-16,7-8-20 0,21-19-32 16,10 0-9-16,2-6 0 15,7 4-34-15,-13 5-98 32,-2 7 85-32</inkml:trace>
  <inkml:trace contextRef="#ctx0" brushRef="#br0" timeOffset="186379.55">703 14771 1614 0,'42'0'120'0,"28"-11"75"0,20-14 5 0,63-23-25 0,26-10-37 0,47-29-48 16,31-11-33-16,8-10-34 0,5-8 0 15,-13 12-11-15,-34 7 3 16,-45 22 5-16,-24 19 1 16,-45 23-52-16,-11 17-95 15,-35 24-323-15,-23 9 264 0</inkml:trace>
  <inkml:trace contextRef="#ctx0" brushRef="#br0" timeOffset="186675.98">1053 14992 1319 0,'-13'3'119'0,"10"-10"110"0,8-8-44 0,23-14-16 0,20-1 3 0,40-4-17 0,16 1-46 16,41-4-51-16,24-7-20 15,44-8-26-15,16-11-4 16,31-17-3-1,-6-13 3-15,-33-12 6 16,-5 3 3-16,-41 4-19 16,-17 8 373-16,-21 2-269 15</inkml:trace>
  <inkml:trace contextRef="#ctx0" brushRef="#br0" timeOffset="-15542">12437 16879 170 0,'8'-38'6'0,"-5"-1"-29"0,0 3-14 0,-3 6 37 16,0-2 35-16,0 12 106 0,0 1 34 0,-3 6 26 0,-3 7-8 0,-2 8-26 0,-5 9-15 0,-3 4-34 15,-4 7-14-15,-6 4-26 0,0-3-9 0,-11-7-8 16,7 0-3-16,-17-11-9 0,-2-5-4 16,-6-2-11-16,-11-6-3 15,1-3-6-15,3 0-4 16,-4 2-8-1,2 5-4-15,-9 6-3 0,2 9-2 16,-11 14 0-16,-2 7-2 16,-1 12-1-16,3 2-1 15,19 12-4-15,11 7-4 16,17 23-6-16,13 14-1 0,21 37 1 16,8 11 2-16,19 22 3 15,5 0 3-15,28 3 4 16,10-8 6-16,29-19 15 15,3-14 5 1,19-31 6-16,4-12-4 16,18-24-10-16,15-12-5 15,-8-33-2-15,6-16-45 0,-7-37-268 16,7-21 211-16</inkml:trace>
  <inkml:trace contextRef="#ctx0" brushRef="#br0" timeOffset="-14758.78">12801 16764 1343 0,'8'0'28'0,"6"-3"-26"15,5-8-19-15,3-5-15 0,-1-7 3 0,4-4 6 0,-1 2 8 0,-5 4 32 16,0 4 11-16,1 6 11 0,5 1-1 0,18 4-14 0,14-5-11 0,23 5-14 0,24 1-3 0,19 5 0 0,5 5 2 16,9 4 8-16,-4 2 2 0,21-2 4 0,11 3-1 0,3-9-7 0,12 0-2 0,13-2-2 0,-1 1 0 0,13 1 0 15,11 2 1-15,-7 6-1 0,5 3 1 0,9 8-1 0,-10-3 0 0,-5 3 2 0,10 0 0 0,-17-11 2 0,-3-1 0 0,-6-12 0 0,-4-7 0 0,-18-7 1 16,-1-3 1-16,-16-5-2 0,-6 2 2 0,-1 0-1 0,-5 2 1 0,-10-6 35 0,-11 0 15 0,0-4 22 0,0 0 9 16,-5 0-20-16,-8-3-10 0,-14 3-18 0,-11-5-9 0,-6 0-14 0,1-3-5 0,5 4-6 0,5-2-1 0,-3 1-2 0,-4 6-2 15,-3 6 0-15,1 9-1 0,2 9-2 16,10 2 0-16,19 9 1 15,1-1 1-15,15 6 1 0,3 5 2 32,14 7 1-32,14 9 0 0,8-4 0 15,-2-3-2 1,-1-1-1-16,3-11-2 0,4-7-7 16,8-3-28-16,17-4-107 15,10-6-166-15,12-4 170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21:34.4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3017 5421 1165 0,'-2'11'128'0,"-1"1"95"0,0-5-29 0,2 1-47 0,-1-4-16 0,2 3-28 0,2 4-19 0,2 14-29 0,-1 8-16 0,-1 25-21 0,0 12-4 0,-2 15-9 0,-2 5 0 0,2 3-2 16,0-5-2-16,3-7-26 0,3-11-29 16,-1-19-90-16,3-13-57 15,-5-26-281 1,0-10 279-16</inkml:trace>
  <inkml:trace contextRef="#ctx0" brushRef="#br0" timeOffset="449.45">2910 5553 941 0,'-10'-33'139'0,"2"-2"117"0,8 7-40 16,10 1-46-16,2 2-26 0,14 0-24 0,2 3-18 0,10 4-34 0,8 4-13 0,9 6-23 0,5 7-12 0,-2 12-7 0,1 6-3 0,-23 18-3 15,-12 7 1-15,-29 18-1 16,-14 3-1-16,-27 3 2 16,-8-1-3-16,-9-13-10 15,0-3-4-15,6-21-6 16,9-5 1-16,18-20 9 15,11-5 3-15,19-9 2 16,9-2 1-16,16 1 13 16,5 9 11-1,13-4 7-15,6 6 1 0,6 9-9 16,3 3-4 0,-2 14-4-16,-4 3-3 15,-13 10-3-15,-4 5-7 16,-26 10 1-16,-20 6-1 0,-30 15 1 15,-12 0 0-15,-22 0-3 16,1-1 0-16,8-23-51 16,3-10-36-16,16-28-83 15,12-18-44-15,10-32-65 16,3-16-101-16,22-20 228 16</inkml:trace>
  <inkml:trace contextRef="#ctx0" brushRef="#br0" timeOffset="848.79">4167 5332 1080 0,'10'-15'128'0,"-7"5"113"0,0 4-5 0,-13 6-23 0,-5 3-23 0,-9 8-52 16,-14 3-18-16,-11 8-42 0,-6 0-17 0,-10 8-25 15,4 0-13-15,4 8-13 0,2 5-4 0,12 9-6 16,4 8 1-16,13 12-2 0,6 1 0 15,15 10 1-15,5-4-1 16,14-3 0 0,8 0-1-16,7-16-1 15,7-5 0-15,7-19-1 16,4-8 0-16,0-15-14 16,-4-7-36-16,-4-10-120 15,-10-11-87-15,4-18 127 16</inkml:trace>
  <inkml:trace contextRef="#ctx0" brushRef="#br0" timeOffset="1050.17">3650 5995 1443 0,'4'4'84'0,"4"-2"72"0,13-2-23 0,7-8-3 0,10-8-10 0,12-7-40 16,7-6-31-16,16-9-37 0,3 2 5 0,-2-2-92 0,-3-7-61 0,-7 5-171 16,-5-1-135-16,-14 2 245 15</inkml:trace>
  <inkml:trace contextRef="#ctx0" brushRef="#br0" timeOffset="1566.36">4405 5596 928 0,'-23'14'146'0,"-6"0"130"0,-1 5-41 0,-6 0-77 0,-2 0-32 0,3 3-57 15,2-2-23-15,8 7-29 0,4 5-9 0,17 14-8 0,7 4 0 0,17 4 0 0,10-2 0 16,13-2-1-16,6-4 0 16,11-5-1-1,5-10 0-15,10-13 2 0,6-12 2 16,-4-15 13-16,0-9 5 15,-21-9 24-15,-9-9 13 16,-8-3 8-16,-12-10 1 0,-8-5-16 31,-5 1-8-31,-22-9-15 16,-6-3-4-16,-13 9-7 0,-1 8-3 16,-7 25-4-16,-3 13-5 15,-1 32-3-15,-8 15-3 0,-5 15-5 16,1 6 2-1,5 5 2-15,4-3 2 16,12-8 1-16,3-3 2 0,6-19 1 16,6-6 1-16,2-15 1 15,5-9-1-15,2-20-1 16,4-6-1-16,4-15-1 16,7-1 0-16,12-7 7 15,9 3 7-15,9 13 7 16,12 5 0-16,10 20-1 15,1 8-4-15,1 23-4 16,-8 10-1-16,-11 15-5 0,-3 5-2 16,0-2-5-1,2-2-14-15,3-13-91 16,4-9-59-16,4-15-207 16,7-10 193-16</inkml:trace>
  <inkml:trace contextRef="#ctx0" brushRef="#br0" timeOffset="2418.5">441 5552 801 0,'-2'-4'102'0,"1"3"101"0,-3 1-10 0,3 0-44 0,1 5-14 0,5 2-43 16,7 0-14-16,17-1-4 0,12-4 3 0,20-7-1 0,5-11-7 0,12-3-27 0,-7-8-13 0,-10 7-17 15,-4 4-6-15,-16 7 1 16,-5 4-1-16,-14 5 10 0,-9 2-38 16,-13 7-176-16,-9-3-320 15,-1 1 284-15</inkml:trace>
  <inkml:trace contextRef="#ctx0" brushRef="#br0" timeOffset="2615.37">805 5534 1095 0,'-6'0'149'0,"1"2"121"0,-1 1-46 0,1 8-68 0,4 5-37 0,1 7-52 15,0 12-25 1,3 9-22-16,-5 5-8 0,1 5-10 16,1-2 3-16,-2-5-52 15,-3 2-60-15,0-5-186 16,-6 0-247-16,5-6 300 0</inkml:trace>
  <inkml:trace contextRef="#ctx0" brushRef="#br0" timeOffset="2799.1">610 6127 1208 0,'0'2'130'0,"0"4"100"0,6-3-41 0,8 4-48 0,3-4-7 15,15-2-22-15,4 1-12 0,5-1-40 0,0 3-22 0,7 2-23 0,-9 0-5 16,2 0-24-16,-3-1-41 0,3-5-126 16,2-3-128-1,-1-13 159-15</inkml:trace>
  <inkml:trace contextRef="#ctx0" brushRef="#br0" timeOffset="3236.69">1233 5717 1075 0,'1'-3'82'0,"1"-6"61"16,1-6 2-16,3-7-44 0,-1-5-7 0,8-9-31 0,7 1-6 0,-1-2-5 0,3-1 0 0,-4 13-10 0,1 2-11 0,-10 14-14 0,-3 4-3 16,5 13-2-16,-9 5 0 15,4 14-3-15,-4 10-2 16,1 14-4-16,0 4-2 16,3 8-1-16,-2 2 0 0,-1-10-67 15,6-3-51-15,1-6-276 16,7-8 225-1</inkml:trace>
  <inkml:trace contextRef="#ctx0" brushRef="#br0" timeOffset="3415.96">1269 6096 1269 0,'-5'3'115'0,"4"0"98"0,2-1-28 0,10-1-66 0,-1-1-9 0,10-3-55 0,-2 0-19 0,8-4-29 0,3 1-6 0,6 0-19 16,-1 0-38-16,4-4-121 15,3 5-168-15,5-4 185 0</inkml:trace>
  <inkml:trace contextRef="#ctx0" brushRef="#br0" timeOffset="3635.33">1976 5597 1523 0,'-10'3'142'0,"-1"1"83"0,-1 0-35 0,-1-2-100 0,7 3-29 0,-5-5-43 0,3 0-10 0,3-2-23 0,5 0-45 0,0 1-163 0,3 1 136 0</inkml:trace>
  <inkml:trace contextRef="#ctx0" brushRef="#br0" timeOffset="3794.28">2009 6072 1700 0,'-10'30'182'16,"-4"-2"104"-16,3-9-96 0,0-5-78 15,2-12-63-15,2-5-15 0,-2-11-106 0,-2-5-55 0,-3 3 71 0</inkml:trace>
  <inkml:trace contextRef="#ctx0" brushRef="#br0" timeOffset="10894.76">10485 5840 354 0,'-3'-8'112'0,"-3"4"89"0,1 4-28 16,-4 0-11-16,2 4-32 0,-2 6-24 0,-2 1-27 15,1-5-12-15,6 4-13 16,-7-6 4-16,7 1 5 31,-5-3 0-31,6 2-6 0,-5 4-1 0,3 0-10 16,-4 5-5-1,6 6-17-15,-1 7-9 16,6 3-13-16,6 4-2 0,4-9 0 16,7-7 0-16,2-6 5 15,4-6 5-15,-3-7 13 16,-1-3 11 0,-9-10 15-16,-5-6 1 0,-7-6-7 15,-2-4-8-15,-9-1-12 16,-3 4-3-16,-8 4 3 15,-3 4 0-15,-4 15 0 16,1 5-2-16,3 14-6 16,4 10-6-16,8 7-8 15,4 4-1-15,3 1-7 0,4-4 2 16,8-5-1-16,5-2 1 16,10-8 0-1,1-7 1-15,6-10 2 16,7-3 1-16,-3-13 1 15,2-8 2-15,-8-7 3 16,-7-7 1-16,-7-3 4 0,-2 1 5 16,-12 7 7-1,-9 3 4-15,-14 8 5 0,-10 8-8 16,-9 6-9-16,-3 10-5 16,10 17-10-16,6-1 0 15,15 12-4-15,-1 2-1 16,13-2-3-1,8-2 0-15,13-6 1 0,5-1 1 16,11-15 5-16,3-1 1 0,2-10 3 16,0-3 3-16,-14-7 5 15,-7-1 3-15,-11-6 3 16,-2 1 2 0,-14-4 1-16,-6-2 0 0,-10 4-2 0,-8 7-2 15,-5 6-6 1,3 10-2-16,7 11-7 15,7 8-2-15,11 8-6 16,5 5-2-16,11 1 0 16,4-3 0-16,15-7 4 15,4-8 1-15,10-14 3 0,-2-1 2 16,1-12 3-16,-6-1-3 16,-9-11 4-16,-6 1 3 15,-14-4 4-15,-2-2 6 16,-13 3-2-16,-3 2-1 15,-6 8-4 1,-3 5 3-16,1 14-4 0,-1 11-3 16,8 15-3-16,6 4-5 15,9 5-2-15,2-8-2 0,13-10 2 16,2-6 0-16,6-14 2 16,-2-3 2-1,-8-9 5-15,-2-7 0 16,-9-3 1-16,-3-4-1 15,-5 3-3-15,4-2-2 0,-3 1-56 16,4-3-65 0,5 3-218-16,7 1 190 0</inkml:trace>
  <inkml:trace contextRef="#ctx0" brushRef="#br0" timeOffset="11416.93">10509 5835 577 0,'0'0'86'0,"-2"-1"96"15,1 1-15-15,-4-2-15 0,2 2-26 0,-2-1-40 0,-3 1-14 0,4 8-8 0,-3-8-3 0,7 1-8 0,0 4 6 31,7-16 15-31,-1 5 4 0,3-15-4 16,-4-11-6 0,5-2-13-16,-4-4-4 15,0-5-6-15,0-7-3 0,1-12 1 16,-4-4 0 0,3-11 1-16,-1-11-1 0,0-13-5 15,1-7-3-15,-4-15-9 16,1-3-3-16,3-9-12 0,-3-7 1 15,2-8 0-15,4-2 4 16,7-2 7-16,6-5 1 16,16 12-2-16,2 3-1 0,12 12-7 15,6 9-2 1,-14 3-3-16,-1 8-3 16,-10 24 3-16,-13 15-4 15,-5 20 5 1,-4 13 0-16,-7 23-9 15,-5 0-1-15,-1 6-35 16,-4 11-22-16,3-2-36 0,3-1-34 16,-21 1-85-16,21 1-101 15,-4-10 171-15</inkml:trace>
  <inkml:trace contextRef="#ctx0" brushRef="#br0" timeOffset="11964.19">10638 2894 646 0,'2'0'146'0,"-2"3"74"0,0-3-5 0,0 5-35 0,5-5-47 15,4 0-16-15,12-6-15 0,1-2 0 0,11-17-13 16,2-8-6-16,2-10-4 16,8-4-7-16,-4-5-10 15,-2-2-3-15,-6 0-16 16,-4 4-9-16,-4 11-5 16,-2 5-3-16,3 12-5 15,-9 13-2 1,2 10-5-16,-2 18 4 15,2 21-7-15,-6 7 2 16,-8 16-3-16,-1 10-8 16,-4 6 2-16,0-2 0 15,-1-6-2-15,1-2-2 16,0-18-46-16,5-7-40 16,1-11-110-16,3-13-115 0,4-1 173 15</inkml:trace>
  <inkml:trace contextRef="#ctx0" brushRef="#br0" timeOffset="12694.67">11291 1223 821 0,'0'0'80'0,"-1"0"23"0,-5 0 117 0,2 0 14 0,-3 1-7 0,3 2-41 0,3 8-52 0,-1 8-21 0,4 13-32 31,1 10-26-31,6 22-33 0,-2 6-12 16,1 8-10-16,-5 1 5 16,-3-4-1-16,0 1-5 0,-2-11-63 15,1-4-45-15,-3-18-138 16,0-7-175-16,-1-23 246 16</inkml:trace>
  <inkml:trace contextRef="#ctx0" brushRef="#br0" timeOffset="13150.21">11184 1369 927 0,'5'-50'181'0,"-2"3"164"0,8 2-105 0,3 6-17 0,2-2-60 0,8 1-36 0,10 7-56 15,7 3-14-15,10 16-30 16,1 3-11-16,2 14-11 15,-4 12-2-15,-15 10 3 16,-10 6 0-16,-17 12 4 16,-8 3 1-16,-14 6-3 15,-11 0-2-15,-18 0-7 16,-8-2-4-16,-1-10-1 16,5-9 0-16,16-12 1 15,8-8-6-15,23-9-4 16,11-1-1-16,23-1 1 15,2 2 7-15,13 6 6 0,3 1 1 16,-5 10 2-16,-4 0 1 16,-9 13 2-16,-10-4 1 15,-13 10 4-15,-8 3 3 0,-18 6 2 16,-11 2 0-16,-16-6-1 16,-6-2-3-16,-10-10 4 0,1-9-25 31,0-12-45-31,7-10-27 0,15-18-89 15,2-5-30-15,16-14-166 16,6 1 202-16</inkml:trace>
  <inkml:trace contextRef="#ctx0" brushRef="#br0" timeOffset="13460.75">11732 1445 682 0,'33'8'129'0,"-2"3"104"0,2 3-15 0,-6 14-82 0,-2 12-40 0,-9 7-55 0,0 5-14 0,-7-9-12 0,1-2-4 16,-7-8 0-16,-3-5 1 16,0-9 20-1,-5-5 10-15,-1-12 31 16,0-8 15-16,-2-13 5 15,-2-10 1-15,6-16-1 16,-6-6-6-16,9-10-13 16,1-2-12-16,4 3-33 0,12 6-14 15,5 10-16 1,4 8-1-16,10 9-5 16,1 2 6-16,10 9-81 0,4 5-59 15,1 11-173-15,-3 6-252 0,1 10 330 16</inkml:trace>
  <inkml:trace contextRef="#ctx0" brushRef="#br0" timeOffset="14144.06">12459 1614 918 0,'-5'-21'142'0,"0"-4"101"0,-4-7 17 0,-2-1-56 0,1-3-22 0,-13 6-39 0,1 0-21 0,-4 11-45 31,1 7-31-31,-3 7-32 16,3 10-12-16,-1 10-8 15,-2 14-3-15,6 20-6 0,-2 3 3 16,7 11-1-16,10-8 0 16,12-9 6-1,11-5 0-15,5-19 1 0,-3-3 1 16,6-13 3-1,-2-6 0-15,-3-11 4 0,2-3 1 16,-6-11 3-16,-2-1 0 16,0-5 1-16,-2 4 2 0,-3 6-2 15,-4 1 0-15,-4 20 0 16,0 3-2-16,-1 21-2 16,2 12-1-16,2 11-2 15,1-6-2-15,7-4-1 16,1-11 0-1,9-13 0-15,-2-10 1 16,4-12 6-16,4-10 2 16,2-17 5-16,5-1-1 15,-5-5-1-15,2 4-1 16,-9 11-3-16,-1 3 2 0,-10 20 2 16,-6 4 0-16,-7 14 1 15,-1 6 0-15,-7 15-5 16,4 1-3-16,-2-6-1 15,5-3-1-15,2-16-1 16,1-3 0-16,6-14-2 16,3-5 1-16,4-10 3 15,3-7-1-15,9-7 4 0,8 0 0 16,10 7-1-16,-4 3 2 0,-1 11-2 16,-2 7-2-16,-9 12 1 15,0 14 0-15,-3 14 8 31,-10 8-22-31,0 8-86 16,-1 0-60-16,2-11-275 0,4-10 245 16</inkml:trace>
  <inkml:trace contextRef="#ctx0" brushRef="#br0" timeOffset="14661">13286 1473 1564 0,'-16'0'156'0,"-10"4"67"0,0 0-12 0,-12 12-112 0,2 8-40 0,7 14-40 15,4 7-11-15,12-1-10 0,9 4-6 16,8-12-5-16,10-8-3 16,20-9 1-1,8-4 1 1,6-15 4-16,4-4 2 0,-2-11 4 15,-4-9 1-15,1-11 3 16,-4-9 2-16,-9-11 3 16,1-15 2-16,-16-12 7 15,-3-6 4-15,-8-3 6 16,-5 7 4-16,-3 19 25 16,0 21 8-16,-3 36 9 0,-2 21-7 15,-12 36-26-15,9 14-20 16,-5 25-16-16,-3-3 3 15,15 2-5-15,-2-8 3 16,12-17 2-16,4-9-1 0,1-21-1 16,0-12-4-16,-3-17-3 15,2-11 2-15,1-15 5 16,2-9 3-16,7-10-2 16,3 4-3-16,4 13-6 15,1 10 0-15,-1 30 3 0,-1 15 2 16,-4 15 3-16,-2 11 2 15,1-3-20 1,1 1-45 0,4-12-86-16,5-9 80 0</inkml:trace>
  <inkml:trace contextRef="#ctx0" brushRef="#br0" timeOffset="15193.41">15191 1582 1316 0,'-8'5'136'0,"-3"3"52"0,-4 1 7 0,-6 7-92 0,2 9-42 0,-8 13-42 0,2 8-10 0,1 12-11 16,10 4-4-16,11-9-3 15,9-9-5-15,21-20-3 16,5-10 4-16,10-18 18 16,4-17 12-16,-2-10 20 15,-1-4 12-15,-10-1 23 16,-8 2 13-16,-23-2 22 0,-10-2-3 0,-24 2-23 31,-9-3-12-31,-12 12-42 16,-4 5-13-16,3 17-20 15,4 11-14-15,13 9-41 16,11 3-38-16,16-7-127 16,18 1-64-16,22-17 150 15</inkml:trace>
  <inkml:trace contextRef="#ctx0" brushRef="#br0" timeOffset="15710.02">15584 1607 1342 0,'6'26'86'0,"-2"-1"32"0,-3 6-2 0,-1 6-33 0,-1-3-28 0,2-7-41 0,1-2-4 0,7-15-3 0,4-7 6 16,4-6 20-1,0-13 11 1,2-6 17-16,3-8 11 0,-6-1 8 16,0-6 6-16,-8 1 6 15,-6 6-8-15,-2 8-20 16,-2 6-7-16,-1 19-30 16,-7 8-14-16,7 26-14 15,2 15-10-15,7 6-8 0,13 2 4 16,20-14-3-16,9-16 0 15,12-18 6-15,1-9 4 16,-4-9 9 0,4-14 6-16,-9-18 5 0,-3-8 4 15,-12-22 15-15,-7-11 5 0,-13-15 3 16,0-12 3-16,-17-14-10 16,-11-3-2-1,11 14 0-15,-8 15 1 0,8 34 18 16,2 24 5-16,-4 34-9 15,-4 2-12 1,-3 38-30-16,2 22-10 16,-1 30-1-16,7 12 3 15,-5 16 7-15,6 1-40 16,6-7-99-16,8-10-59 16,11-15-166-16,-1-16 186 0</inkml:trace>
  <inkml:trace contextRef="#ctx0" brushRef="#br0" timeOffset="15893.22">16081 1404 1382 0,'-9'-28'145'16,"4"2"114"-16,17 14-118 0,4 4-16 0,19 3-55 0,6-1-28 0,13 4-31 15,-2-1-7-15,-2 5-4 16,-1 1-9-16,3 5-108 31,3 3-236-31,8 1 210 16</inkml:trace>
  <inkml:trace contextRef="#ctx0" brushRef="#br0" timeOffset="16304.24">16890 1469 1287 0,'-23'0'153'0,"-15"0"108"0,-5 1-61 0,-9 7-49 0,2 5-56 0,1 14-65 0,3 9-5 0,11 14-14 16,7-1-12-16,18-2-13 16,10-6-5-16,23-14-3 15,8-8 0-15,13-12 10 16,0-4 7-16,5-11 5 16,-3-2 3-16,-2-4 3 15,-3-3 4-15,-11-4 6 16,-1 4 4-1,-15 1-1-15,-5 8-2 16,-9 8-5-16,-1 10-6 16,-4 15-4-16,0 5-1 0,8 9-8 15,12-2 0-15,11-14-5 16,9-7 0-16,8-18 5 16,4-5 4-16,-6-11 23 15,2-5 21-15,-10-6 43 16,-8-7 26-16,-12 6 2 15,-10-6-6-15,-16 12-31 16,-12-12-32-16,-15-10-37 0,-10-1-29 16,-2 1-60-16,0 24-29 15,5 16-83-15,10 7-56 16,9 1 138-16</inkml:trace>
  <inkml:trace contextRef="#ctx0" brushRef="#br0" timeOffset="16908.93">17414 1595 918 0,'28'42'124'0,"-4"-1"-51"0,-8-3 40 0,-5-3 8 0,-6-13 6 0,4-5-7 0,-7-13-5 0,-4-4 18 0,8-8 4 16,-6-13 9-16,2-9-10 15,3-5-21-15,4-13-50 16,2 2-22-16,16 0-35 0,0 7-5 0,3 17-7 31,3 7-4-31,-5 17-3 0,2 9 0 16,-1 10 5-16,-1 1 5 16,-10-2 3-16,4 1 0 0,-5-7 1 15,2-3-1-15,0-10 1 16,1-1 2-16,-4-12 2 15,1-1 2-15,-1-7 2 32,-2-2-2-32,-1-2-3 0,1-1-4 0,-1 12-4 15,1 2-6 1,5 16-3-16,6 6 2 0,12 11 1 16,10 3 2-16,7-8 3 15,7 2 2-15,2-15 0 16,-3-3 3-16,-3-9 5 15,-7-4 13-15,-9-6 25 16,-9 3 12-16,-13-4 38 16,-14-2 11-16,-10 1 5 15,-16 1-13-15,-10-3-44 16,-4 14-27-16,-7 16-36 16,-4 14-6-16,9 17-3 15,14 7-1-15,18-2-3 16,15-1 1-16,26-7 2 0,8-11 1 0,18-6 8 31,10-13 1-31,5-6-28 16,4-3-47-16,7-2-121 15,4 2 201-15,-4-9-61 16</inkml:trace>
  <inkml:trace contextRef="#ctx0" brushRef="#br0" timeOffset="17659.13">17110 1546 733 0,'3'8'118'0,"3"-3"97"0,-3-2 21 0,5-3-35 0,-5 0-31 0,-4-2-47 0,-6-3-20 0,-7 1-39 0,-3-1-16 15,-7 2-31-15,2 0-7 0,-5-1-10 16,5 9-8-16,-3 9-24 0,-5 5-14 31,5 21-8-31,4 4-23 16,7 6-144-1,6-2 148-15</inkml:trace>
  <inkml:trace contextRef="#ctx0" brushRef="#br0" timeOffset="18129.75">19220 1316 1020 0,'7'0'133'0,"2"1"66"0,2 10-37 0,2 11 25 0,-2 21-74 0,-2 9-31 0,-2 19-33 15,-4-3-16-15,-2-7-18 31,1-7-5-31,4-16-44 0,-1-13-51 16,6-14 47-16</inkml:trace>
  <inkml:trace contextRef="#ctx0" brushRef="#br0" timeOffset="18308.9">19254 950 1703 0,'-13'0'91'0,"5"-3"28"0,-1 3-51 0,5-2-16 0,1-1-32 0,8 0-28 15,1-5-66-15,12 8 48 16</inkml:trace>
  <inkml:trace contextRef="#ctx0" brushRef="#br0" timeOffset="18603.56">19730 1210 1273 0,'3'13'166'0,"-3"-2"61"0,-8-8-35 0,-4-3-3 0,-9 0-85 0,-1-3-28 0,-3-4-26 0,4 4-16 16,9 3-31-1,7 2-14-15,13 7-17 0,4 1 2 16,14 5 7-16,5 4 8 15,-2 8 15-15,7 3 1 0,-9 0 5 16,-2 5 5 0,-16-4 16-16,-9 4 8 0,-15 3 8 15,-6 0-2-15,-12-7-16 16,-3-1-8-16,-8-12-17 16,4-4-23-16,-1-9-64 15,8-5-60-15,20-8-188 16,4-19 189-1</inkml:trace>
  <inkml:trace contextRef="#ctx0" brushRef="#br0" timeOffset="18858.5">20577 891 1004 0,'10'-28'197'0,"-3"4"135"0,-3 2-76 0,-4 14-2 0,0 13-111 0,0 11-42 0,0 34-63 15,0 9-15-15,0 20-11 0,3 9-2 16,2 5-5-16,-1 5-2 16,1-13 16-16,1-2-38 0,1-18-81 15,1-8-64 1,4-19-369-16,1-10 324 0</inkml:trace>
  <inkml:trace contextRef="#ctx0" brushRef="#br0" timeOffset="19635.71">20978 1175 1212 0,'-5'8'104'0,"-8"5"118"0,-5 1-72 0,-27 2 50 0,3 6-44 0,-12-5-67 0,4 4-23 0,15-2-42 16,8 0-17-16,18-4-25 15,9 4-5-15,17 2-5 16,8 1 2-16,13 3 12 0,6-6 2 16,7 1 7-16,1-5-6 15,0-4 1-15,5-8-2 16,-16-5 2-16,-3-7 6 15,-10-9 7 1,-9 0 6-16,-2-3 17 16,-6-3 4-16,-6 9 1 0,-5-1 1 15,0 16-8 1,2 5-4-16,-4 12-6 16,-6 7-4-16,3 6-8 15,-2-5 1-15,7-6 0 0,0-7 1 16,4-10 2-16,1-2 1 15,1-10 2-15,-1-7-1 16,6-10-1-16,2-7-1 16,6-4-4-16,6 1-1 0,6 9-3 15,-1 8-2-15,4 13 4 16,-4 10 0-16,-5 20 4 16,0 2 1-16,-8 6 0 15,4 1-1-15,1-4-3 16,2-4 0-16,9-16 0 0,-3-4 0 15,1-13 5-15,-2-4 3 16,-12-6 8-16,4-4 14 0,-9-9 18 31,-1 1 3-31,-8-1-5 16,-1 2-14-16,-1 8-21 16,4 6-5-16,-5 16-9 15,3 8-6-15,-1 18-3 0,6 0-1 16,12 11 3-1,2-9 3-15,15-8 0 0,4-2 2 16,8-10 5-16,1-2 2 16,-7-9 6-16,-5-7 7 15,-10-5 13-15,-4-7 8 16,-13-5 22-16,-10-10-1 16,-17-4-10-16,-12-4-14 0,-19 1-55 15,-8 6-24-15,2 14-56 16,-5 10-44-16,19 17-140 15,6 5-261-15,14 6 319 16</inkml:trace>
  <inkml:trace contextRef="#ctx0" brushRef="#br0" timeOffset="20041.11">22167 1149 1162 0,'48'9'116'0,"-3"4"30"0,-18 2-10 0,-5 7-19 0,-9 10-51 0,-5 4-12 0,-3 1-36 16,2-6-2-16,9-9-15 15,6-8-3-15,7-11 2 16,-1-4 5-16,-3-10 24 16,1-3 12-16,-6-5 33 15,-6-3 13-15,-4 0 3 16,-4 1-7-16,0 7-37 15,-2 3-20-15,-1 9-35 0,3 5-10 0,0 21-1 16,9 3-1-16,11 4 5 31,9 1 0-31,12-13 1 16,7-2 1-16,12-10 8 16,1-4 6-16,-1-5 4 0,-13-3 21 15,-19-2 48-15,-9-5 28 0,-22-3 39 31,-3-4-15-31,-19-14-50 0,-8-4-34 0,-22-15-79 16,-4-1-42-16,-7-2-69 16,4 4-55-16,17 15-437 15,8 1 410-15</inkml:trace>
  <inkml:trace contextRef="#ctx0" brushRef="#br0" timeOffset="20368.56">23079 956 896 0,'33'40'82'0,"-4"5"188"0,-4 1-200 0,-5 4 21 0,-8 1 14 0,-6-2-49 0,2-5-10 0,-7-11-25 16,2-6-6-16,-1-16 18 16,0-9 16-16,4-2 28 15,-6-13 18-15,0-12 4 16,1-5-3-16,1-18-7 15,3-5-4-15,4-12-25 16,7 0-18-16,12 9-13 0,4 10-3 16,9 25 16-1,3 17 10-15,-1 21-7 0,-1 8-8 0,1 19-21 16,-5 1-5-16,-8 5-6 16,-3 2 1-1,-12-1-40-15,-4-3-32 16,-3 1-63-16,-3-6-58 0,-7-7 104 15</inkml:trace>
  <inkml:trace contextRef="#ctx0" brushRef="#br0" timeOffset="43264.33">10488 6001 203 0,'-3'-5'76'16,"0"2"50"-16,-6-2-19 0,-4 4-11 0,4 2-11 0,-2-1-3 0,6 0 14 0,0-3 5 15,5-1 10-15,3-4 9 0,2 4-5 0,4 3-12 16,2 2-25-16,-6 3-14 0,2 4-21 16,-3-1-6-1,-1 0-12-15,2 4-9 0,-2-2-6 16,2 4 6-16,3 4 7 15,3-3 7-15,3 2 13 16,0-3-5-16,7-2-5 16,-2 1-2-16,4 1-10 31,1 4-3-31,0 9 4 0,-2 0-2 16,-3 9-2-16,-5 3 1 15,-5 6-5-15,-2 2 0 16,4 1-1-16,0-1-1 15,3 0-2-15,3-2-3 16,2 0-3-16,-3-1-1 0,1-1 9 16,-1 4 5-16,0 0 8 15,-3 1 4-15,-7 5-7 16,-1 0-4-16,-5 2-6 16,-5 2-3-16,-5-2-1 15,-1 0-2-15,-1 4-1 16,-7-4 0-16,6-1-3 0,-2 6 1 15,0-4-1-15,3 1 0 16,-1 4 0-16,-1 3-1 0,-2 1 1 16,-6-1 0-1,8-7 0 1,-5 3 0-16,3-9-1 16,3 2 0-16,2-4-1 15,-1 0 1-15,6 1 0 16,-4 0 0-16,4-3 1 15,-2 1-1-15,3 2 0 0,-3 3-1 16,-3 2 2-16,0-1-1 0,0-2 0 16,2-1 0-1,-2-2 0-15,0 1 0 0,-1-5-1 16,0-2 1-16,-1 4 0 16,-1 3-1-16,-3 5 1 15,-4 1 0-15,5 6 0 16,-3 1 0-16,7 1 0 15,-1-6-1-15,7-5 0 16,-2 0 0-16,3-7 0 16,4 1 0-16,-6 1 0 15,4 1 0 1,2 4 0-16,-2-2 0 0,-2 7 0 16,0 3 0-16,3-2 0 15,1 2 0-15,-4-1 0 16,5-4-1-16,-1-3 1 15,1 0-1-15,1-3 1 16,2 1 0-16,-3 2 0 16,-4 4 1-16,0 3 0 15,-5 6 0-15,3 0 0 16,-4 1-1-16,-1 2 0 16,2-5 1-16,1 3-1 15,-3-3 0-15,-2 2 0 0,4 3 0 16,4-4 0-16,3-1-1 15,4-3 1-15,-2 2-1 0,0-1 1 16,0-5 0-16,-2 0 1 16,-2-2 0-16,0-5-1 0,0-2 0 31,-1-1 0-31,5-7-1 16,6-1-2-16,5-6-2 15,4-7-1-15,-1-3 0 0,3-6 1 16,0 1 0-1,1-7 2-15,2 1 0 16,-2-2 1-16,5 2 1 0,1-5 1 16,4 1 0-16,4-3-2 15,3 0 1-15,3-4-3 16,-1-2 1-16,4-4 3 16,8-4 0-16,2-1 1 15,1 2 2-15,-8-1 2 0,-6-1 2 0,-16 2-101 16,-9-1-116-1,-18 2 119-15</inkml:trace>
  <inkml:trace contextRef="#ctx0" brushRef="#br0" timeOffset="44281.14">10790 11369 564 0,'3'-5'85'0,"-1"2"92"0,5 0-27 0,-3-2-4 0,2 2-18 0,0 3-34 15,-1 0-18-15,0 3-22 0,-4 4-8 0,4 2-9 0,1 1-2 0,2 10-4 0,6 2-1 0,-1 0-5 0,6 2-2 0,-2 0-2 0,2-1 2 0,0-4 4 16,0 0 3-16,0-9-5 15,1-4-4 1,-2-5-3-16,2 4 0 16,-5-2 1-16,-3-3-6 15,-7 5 34-15,-2 0 4 0,-3-2 4 16,-5 0 6-16,-7 7-32 16,-4-4-4-16,-6 5-6 15,-3 2-2-15,-5 1-6 16,-7 3-2-16,-16 0-5 15,-7 6-2-15,-8 3-23 16,-2 4-36-16,12 11-133 16,6 5-202-16,3 16 218 15</inkml:trace>
  <inkml:trace contextRef="#ctx0" brushRef="#br0" timeOffset="49540.96">8938 8914 366 0,'4'-13'141'0,"-11"-1"112"0,5-2-36 0,2 2-31 0,-5 6-56 16,10 3-19-16,-5 4-31 0,-5-4 3 0,5 5 5 0,0 0 0 0,-5-6 0 0,18 4-6 15,0-6-4 1,6 4-8-16,1-9-2 15,5 0-2-15,10 5-26 16,-3 2-7-16,-1 6-22 16,-4 2-7-16,-16 10 2 15,-5 3 2-15,-7 14 0 16,-4 6 0-16,-9 8-2 0,-3 3-1 16,-1 2-2-1,1-7-1-15,4-3-1 16,2-5 0-16,2-1 0 0,6-4-1 15,-1-4-1-15,1-2-17 16,3-13-70-16,5-1-45 16,0-4-177-16,4-1 167 15</inkml:trace>
  <inkml:trace contextRef="#ctx0" brushRef="#br0" timeOffset="49729.21">9056 9475 1483 0,'-8'24'126'0,"-1"-8"80"0,7-4-40 0,0-9-85 0,1-4-25 0,2-10-44 0,-1-3-26 16,8-5-162-16,-1-3 124 0</inkml:trace>
  <inkml:trace contextRef="#ctx0" brushRef="#br0" timeOffset="50229.4">9447 8773 860 0,'-6'0'97'0,"-7"0"91"15,-2 0 4-15,-1 5-23 0,5-3-23 0,8-2-40 0,4-5-11 0,18-4 2 0,3-3-4 0,18 0-6 0,-3 1-14 0,9 8-27 0,-6-4-9 0,-10 7-19 16,-7 2-1-16,-13 7-6 0,-4 6 7 0,-12 4 2 15,-5 3 0-15,-11 9-5 16,-4 7-5 0,6 8-6-16,-5 3-2 15,3 0-3-15,6-2-1 16,2-8-4-16,6-1-11 0,8-8-65 16,1-3-51-16,9-13-152 15,2 3-127-15,12 2 228 16</inkml:trace>
  <inkml:trace contextRef="#ctx0" brushRef="#br0" timeOffset="50351.44">9570 9466 1273 0,'-17'22'217'0,"14"1"137"0,-2-7-99 0,-4-2-68 0,12-7-98 15,-14-10-37-15,8-7-63 0,-1-7-56 0,17-2 37 0</inkml:trace>
  <inkml:trace contextRef="#ctx0" brushRef="#br0" timeOffset="63608.85">10047 8004 306 0,'-7'0'99'0,"3"0"120"0,-3 3-49 0,1-6-27 0,1 3-4 0,1 3-11 16,-1-3-14-16,-1 0-23 0,1 2-3 0,-6-1-7 0,1 10-4 0,-7 7-3 15,0 4-12-15,-5 11-21 0,-2 5-8 16,8 14-23-1,0 9-5-15,8 18-4 0,4 5-2 0,7 4 2 16,6-9 0-16,9-15-1 31,7-7 1-31,10-19 0 16,6-6 4-16,3-20 15 16,3-9 15-16,2-11 24 15,-8-11 11-15,-3-14 0 0,-3-11-6 16,-7-16-9-16,-1-8 0 15,-15-18-1-15,4-6-3 0,-19-1 1 16,-10-3 1-16,-10 14-16 16,-12 2-7-16,-12 13-20 15,-4 18-14-15,-13 21-9 16,-1 20-13 0,5 32-28-16,3 9-23 0,13 27-70 15,8 3-65-15,22 5 117 16</inkml:trace>
  <inkml:trace contextRef="#ctx0" brushRef="#br0" timeOffset="64303.17">12247 8546 800 0,'-25'10'138'0,"0"2"91"15,-2-1-48-15,2 5-36 0,6 8-40 0,-2 6-19 0,10 12-28 0,7 14-13 0,2 16-28 0,5 9-7 0,13 7-9 16,8 5-1-16,12-6-1 0,0-13 0 0,4-21-2 0,2-15-2 16,2-27 7-16,-1-11 26 0,8-31 40 15,-9-15 16-15,4-31 16 16,-5-12-9 0,-13-16 2-16,-4-4 3 15,-22 2-3 1,-7 4-8-16,-30 5-34 15,-6 10-20-15,-6 30-29 0,-5 18-10 16,3 47-27 0,1 26-3-16,-4 31-17 0,5 12-21 0,17 9-63 15,8 2-58 1,36-10 104-16</inkml:trace>
  <inkml:trace contextRef="#ctx0" brushRef="#br0" timeOffset="64871.92">14379 8745 1244 0,'-5'0'134'0,"0"3"74"0,-4 3-5 0,-4 7-87 0,-4 4-38 0,-4 20-50 0,-2 13-15 0,-4 23-12 0,13 18-6 0,6 13-5 0,16-3-1 0,20-20-2 32,8-17 3-32,15-31 3 15,1-15 15-15,9-21 43 16,-4-18 22-16,2-21 24 15,-4-17-6-15,-6-20-15 16,-8-12-2-16,-16-16-4 16,-12-7-4-16,-29-1-8 15,-14 5-17-15,-22 21-21 0,-7 18-15 16,-5 40-52-16,-7 24-45 16,-2 47-55-16,-7 21-27 15,-2 23-79-15,14 9-58 16,35-11 175-16</inkml:trace>
  <inkml:trace contextRef="#ctx0" brushRef="#br0" timeOffset="65419.23">16927 8740 1155 0,'-13'2'145'0,"-8"-2"106"0,1-2-92 0,-4-2 2 15,1 2-55-15,1 8-21 0,3 10-44 0,-5 14-22 0,3 28-23 0,7 12-8 0,13 24-1 0,10 3 2 16,21-11 4-16,13-10-1 16,13-32-2-16,8-12-2 15,-4-29 22-15,-4-9 17 0,-7-31 36 16,-8-18 17-16,-8-22 6 16,-7-7 2-16,-15-18-6 15,-5 2 1-15,-9 1-11 16,-10 3-11-16,-17 14-27 15,-3 11-17-15,-14 33-35 16,-4 24-17-16,-7 39-62 16,-10 14-29-16,8 25-62 15,5 2-62-15,34 3 147 16</inkml:trace>
  <inkml:trace contextRef="#ctx0" brushRef="#br0" timeOffset="65989.2">19291 8769 1078 0,'-7'11'166'0,"-9"0"118"0,-2-2-130 0,-5 2-9 0,-1 2-68 0,4-1-11 0,-3 9-12 0,8 4-11 0,0 15-24 16,4 12-17-16,5 20-11 16,8 2-3-16,17 13 0 15,4-6 2-15,17-18-2 16,12-7-4-16,11-29 11 0,14-13 14 15,12-17 39-15,0-16 23 16,-11-25 37-16,-14-16 5 16,-21-22 9-16,-5-14-1 15,-18-5-8-15,-18-6-10 16,-23 3-30-16,-12 0-19 31,-25 12-38-31,-5 18-44 16,-32 41-81-16,-12 33-23 0,-21 60 48 15</inkml:trace>
  <inkml:trace contextRef="#ctx0" brushRef="#br0" timeOffset="67504.55">17348 6058 489 0,'0'1'166'0,"0"1"122"15,0-2-34-15,1-2-27 0,1-7-51 0,3-1-23 0,6-5-36 0,3-7-13 0,16-13-11 0,9-14 3 0,29-16-2 16,9-12 4-16,12-25-5 16,13-7-6-16,15-16-11 15,16-6-10-15,20 13-17 16,-7 1-10-16,-16 10-18 0,-14 5-7 16,-11 16-6-1,-6 15 0 1,-20 23 1-16,-18 7-8 0,-27 18-54 0,-20 8-54 15,-14 7-154 1,-18 6-166-16,-21 12 236 0</inkml:trace>
  <inkml:trace contextRef="#ctx0" brushRef="#br0" timeOffset="67803.99">18619 4509 992 0,'-1'-1'165'0,"-4"-6"95"0,10 1-52 0,0-4-5 16,9 1-71-16,6-7-17 0,7-1-22 0,3 1-7 0,9-4-22 0,7 5-17 0,3-5-17 0,2 3-8 0,-4 6-5 31,-3 1-1-31,-9 16-10 15,-7 1-2-15,-10 13-1 16,-4 9 1-16,-8 8 8 16,-4 11 1-16,-20 7-1 15,1 6-18-15,-18 6-78 16,-9 1-56-16,-16 6 65 16</inkml:trace>
  <inkml:trace contextRef="#ctx0" brushRef="#br0" timeOffset="68981.32">22189 11316 667 0,'-4'0'105'0,"-6"4"103"0,1 3-33 0,-4 1-38 16,2 4-17-16,2-9-18 0,1 5 4 0,8-6 6 0,1-1 2 0,9-2 2 0,1-1-5 0,8-4-3 0,8 0-3 0,6-7-5 0,6-12-7 0,10-13-18 0,-3-14-16 15,15-13-27 1,1-11-14-16,4-9-14 0,5 3 0 16,-1 10-3-16,2 6 1 15,-4 9-3-15,-5 6-9 16,-11 12-60 0,-9 3-35-16,-20 10-86 0,-1 0-50 15,-20 8-90 1,-2 9-57-16,-9-1 214 0</inkml:trace>
  <inkml:trace contextRef="#ctx0" brushRef="#br0" timeOffset="69260.82">22948 10475 481 0,'-19'-3'173'0,"-1"-5"184"0,1 5-46 0,-2-3-73 0,7-1-37 0,2-1-53 0,7 0-20 15,10-4-33-15,10-1-13 0,17 1-15 0,6 1-5 0,4-2-5 16,-5 2-8-1,5 1-20-15,1 4-5 0,3 0-19 16,4 4 4-16,-12 4 2 16,-5 6 1-16,-11 7 11 15,-8 11 2-15,-15 16 8 16,-9 9-2-16,-10 10-8 0,-4 1-7 16,-1-9-20-16,4-4-29 15,9-20-75 1,12-3-38-1,8-18-203-15,14-17 199 0</inkml:trace>
  <inkml:trace contextRef="#ctx0" brushRef="#br0" timeOffset="69951.62">19425 3982 889 0,'0'0'73'16,"2"2"47"-16,3 0 14 0,18-2 25 0,7 1-22 0,7-1-24 0,12 2-7 15,-7 1-22-15,6-3-13 0,-1 1-27 0,-12-1-12 0,-2 0-16 0,-6-4-3 0,-12-3 2 0,0 6 0 0,-8-9-63 16,-5 4-53-16,-2-3-220 0,-2-1 177 0</inkml:trace>
  <inkml:trace contextRef="#ctx0" brushRef="#br0" timeOffset="70117.25">19766 3883 758 0,'-12'2'156'0,"-1"1"263"0,5 0-170 15,-1 0-16-15,-1 8-39 0,-6 6-101 0,7 7-32 0,6 11-34 0,-2 3-14 0,13 6-13 0,1 3-5 16,4 4 0-16,0-6-7 0,-2 0-88 0,-5-1-82 0,-4-2 95 15</inkml:trace>
  <inkml:trace contextRef="#ctx0" brushRef="#br0" timeOffset="70336.38">19444 4495 1343 0,'35'-13'121'0,"3"4"52"0,3 3 25 0,6-5-72 15,-4 3-34-15,1-3-47 0,0 4-16 0,-4-1-19 0,1-4-1 0,0-2-53 0,-3 1-60 0,9-11-327 16,3-4 261-16</inkml:trace>
  <inkml:trace contextRef="#ctx0" brushRef="#br0" timeOffset="70649.47">20087 3971 752 0,'0'-1'121'0,"-2"1"244"15,2 0-187-15,2 0 15 0,5-2-7 0,9-7-76 0,6-4-13 0,10-14-24 16,12-1-14-16,2-11-18 0,1-4-6 0,-8 7-9 0,-9-1-2 0,-7 12 3 16,-11 9-1-16,-1 10-11 15,-8 5-2-15,4 16-6 16,-4 11 0-16,-3 18 3 16,-2 3-1-1,-4 11-4-15,1-1-3 0,-3 1-18 16,5 1-11-16,0-2-67 15,-2-5-36-15,-4-11-103 16,3-4-131-16,-6-11 216 16</inkml:trace>
  <inkml:trace contextRef="#ctx0" brushRef="#br0" timeOffset="70879.75">20126 4232 1317 0,'-5'9'126'0,"4"1"81"0,4 2-54 0,19 1-17 0,13-5-34 0,12-8-37 0,11 0-15 0,-1-8-28 0,-3 0-13 0,6 2-29 0,-4-5-66 0,6-8 54 0</inkml:trace>
  <inkml:trace contextRef="#ctx0" brushRef="#br0" timeOffset="71593.1">23612 9691 1009 0,'13'0'87'0,"3"0"82"0,7-3-33 15,11-2 12-15,-3 4-19 0,2-2-42 0,2 1-18 0,3-3-28 0,-2-3-15 0,5-1-17 0,-5-4-1 16,-4 2 1-16,-2 2-26 0,-16 1-89 16,-1 0-69-1,-13 5 78-15</inkml:trace>
  <inkml:trace contextRef="#ctx0" brushRef="#br0" timeOffset="71769.03">23840 9690 1091 0,'-8'1'185'0,"3"1"121"0,-6 3-66 0,3 2-40 0,6 9-93 0,2 5-34 0,10 10-45 0,-7 7-10 0,-1 8-7 0,-1 1-3 15,1 0-20-15,-4 1-24 0,2-4-84 0,0-1-64 0,-3-2-212 0,3-2 217 0</inkml:trace>
  <inkml:trace contextRef="#ctx0" brushRef="#br0" timeOffset="71929.95">23690 10256 1007 0,'-21'-2'155'0,"9"1"141"0,7 1-110 0,10 0-73 16,10 0-31-16,14-7-24 0,-2 1-3 0,15-5-17 0,10-2-12 0,0 2-28 16,5-3-48-16,-3 0-138 15,-2 0-232-15,-3-2 230 16</inkml:trace>
  <inkml:trace contextRef="#ctx0" brushRef="#br0" timeOffset="72235.67">24184 9800 1232 0,'17'-19'94'0,"11"0"123"0,7 2-81 0,19 12 26 0,-7-3-7 0,-3 8-48 15,2 3-20-15,-15 5-39 0,4 8-16 0,-14 6-14 0,-1 2-3 16,-18 6-2-1,-4 6-2-15,-15 3-1 0,-5 9-1 16,-5 1-2-16,-3 1-2 16,11-1-3-1,6-2-3-15,18-10-3 16,8-6 0-16,20-9-2 0,3-9-1 16,11-15 1-16,12-10-15 0,15-25-69 15,14-10-136-15,20-46 130 16</inkml:trace>
  <inkml:trace contextRef="#ctx0" brushRef="#br0" timeOffset="79815.96">19724 9013 548 0,'-11'10'68'16,"-2"-7"52"-16,-1-2-33 0,1-1-5 0,4-4-13 0,6-7-6 0,-1 1-1 16,6 1-5-16,12 1 4 0,-4 1 9 0,-2 1-1 0,6-3-3 15,-10-1 12-15,12-4 21 0,9-2 9 16,1-12 12-16,10-5-7 16,5-10-10-16,10-9-6 15,16-9-29-15,12-4-13 16,24-12-31-1,7-2-12-15,-9 0-11 0,-8-1 4 16,-17 15-1 0,-7 10 0-16,-9 17 0 15,-8 8-1-15,-14 9-51 16,-8 4-58-16,-8 4-218 16,-11-2 181-16</inkml:trace>
  <inkml:trace contextRef="#ctx0" brushRef="#br0" timeOffset="80114.31">20594 7904 1110 0,'2'2'111'16,"0"3"78"-16,1 4-9 0,6-2-21 0,1 0-32 0,10-7-44 0,13-6-15 0,12-2-22 0,10-3-12 0,6 8-13 0,1 3-7 15,-9 5-8-15,-7 9 1 0,-21 10 4 0,-6 12 3 0,-19 6 2 16,-6 6 0 0,-19 4-4-16,-5 1-2 0,-11-1-19 15,0-4-30-15,5-17-71 16,6-7-55-16,20-24 81 15</inkml:trace>
  <inkml:trace contextRef="#ctx0" brushRef="#br0" timeOffset="80499.47">21208 7394 1011 0,'-5'0'99'0,"4"0"112"0,4 6-4 0,5 8 25 0,-2 7-20 15,7 15-72-15,-1 6-32 0,0 14-49 0,-1 5-28 0,-4 4-19 0,-3-4-5 0,-1-10-19 0,5-9-26 0,-5-15-87 16,3-5-65-16,-4-12 97 15</inkml:trace>
  <inkml:trace contextRef="#ctx0" brushRef="#br0" timeOffset="80879.3">21226 7367 867 0,'6'-51'164'0,"5"1"176"0,11 4-125 0,3 8-1 16,10 10-30-16,0 6-21 0,6 14-59 15,0-2-23 1,1 7-35-16,4-3-19 16,0 6-19-16,1 6-2 0,-20 7-6 15,-5 6 1-15,-28 6 7 16,-13 3-2-16,-21 13-1 16,-12-1-2-16,-8-1-4 15,0-2 1-15,18-9 0 16,12-4-2-16,20-10-2 0,10-2-2 15,16-5-1-15,9 1 1 16,13 4 5-16,10 2 1 16,7 8 5-16,0 1 0 15,-5 5 1 1,-4 0 1-16,-21 2-1 16,-9 8 2-16,-16 5 3 15,-11 4 0-15,-17 5 1 0,-10-3-3 16,-22 0-45-1,2-10-36-15,4-14-117 0,8-7-123 16,24-23 174-16</inkml:trace>
  <inkml:trace contextRef="#ctx0" brushRef="#br0" timeOffset="81598.2">21817 7444 1182 0,'13'-11'149'0,"-4"1"123"0,-6 7-35 0,-3 8-58 16,-3 8-42-16,-5 10-64 0,7 4-25 0,-1 9-26 0,4 1-9 15,2-7-13-15,9-5 0 32,11-11-3-32,3-8 4 0,4-12 9 15,-4-7 5-15,-2-12 8 16,-1-3 7-16,-4-7 8 15,1 0 2-15,-7 2-5 16,-3 5-9-16,-8 14-17 16,2 6-6-16,1 24-4 15,-1 9-1-15,9 10 2 0,7 1-2 16,17-13 0 0,9-8 0-16,-1-15 3 15,3-10 4-15,-12-9 8 16,-10-11 2-16,-9-8 2 0,-7-6 0 0,-5-16-3 15,-3-6-3-15,-3-21 0 16,0-13-1-16,-1-11-4 16,2 1 0-16,4 32 18 15,1 23 7 1,0 44 2-16,-1 22-2 16,-2 30-21-16,-3 19-9 0,0 17-1 15,2 1 0 1,4-9 0-16,1-4 0 0,2-16 0 15,-1-4 2-15,-2-15 2 16,-6-6 1-16,0-11 0 16,2-10-1-16,1-6-4 15,5-12-4-15,3-10-3 16,5 2 1-16,11-4 4 16,6 2-1-16,0 13 2 15,3 3-1-15,0 14 0 16,-1 4 1-16,-3 9 0 0,-4-1 1 15,-6 5 0 1,-5-2 1-16,-17 6 4 0,-9-3-1 16,-21 3-1-16,-9-1-6 15,-12 2-29-15,-3-4-16 16,7-7-50 0,5-8-22-16,18-21-72 15,11-13-41-15,18-31-282 16,11-14 295-16</inkml:trace>
  <inkml:trace contextRef="#ctx0" brushRef="#br0" timeOffset="81960.14">22857 6433 1010 0,'22'-30'141'0,"-6"13"136"0,-7 14-60 0,2 40-53 0,-5 17-26 0,4 31-45 0,1 11-17 0,-8 4-20 16,2 1-17-16,1-8-24 15,0-3-4-15,4-15-4 0,-2-8-2 16,1-20-1 0,-1-11 1-1,2-18-5-15,-4-9 0 0,2-17 0 16,4-9 0-16,1-21 3 16,3-9 2-16,4-2-4 15,-1 9-1-15,5 15 0 0,1 16 0 16,0 13 3-1,-2 12 1-15,-6 9 3 16,-5 4 2-16,-8 2 1 16,-3-1 0-16,-7 7 0 15,-10-1 0-15,-9-3 2 16,-7-2-12-16,2-12-39 16,2-1-36-16,4-21-114 15,4-12-55-15,17-22 127 16</inkml:trace>
  <inkml:trace contextRef="#ctx0" brushRef="#br0" timeOffset="82330.87">23272 6217 1135 0,'22'-36'136'0,"-2"11"126"0,-2 14-62 0,-6 28-44 0,1 11-30 16,-2 35-37-16,-6 16-16 0,-4 21-20 0,-1 7-8 15,0-5-21-15,8-4-9 16,8-19-8-16,9-11-3 16,11-23-4-16,7-5 0 0,7-24 3 15,7-7 1 1,-5-15 7-16,-6-13 3 0,-3-14 4 16,-12-7 3-1,-6-9 13-15,-4 2 8 0,-16 1 16 16,-5 12 6-16,-13 18-7 15,-7 16-12-15,-1 28-28 16,-12 15-5-16,17 17-18 16,2 4 0-16,23-2-1 15,14-5-5-15,14-16 8 16,12-10 0-16,8-9 4 16,8-4-22-16,3-10-105 15,1 1-58-15,7-7 83 16</inkml:trace>
  <inkml:trace contextRef="#ctx0" brushRef="#br0" timeOffset="102333.99">6993 9248 506 0,'-26'14'71'0,"-2"4"69"0,-1-3-22 0,0-2-36 0,10 1-6 0,1-11-2 0,4-3-3 0,9-4 15 0,-4 2 4 0,9 2-1 15,0 0 2-15,0 5 5 16,9 3 5 0,5 4 5-16,4 1 1 0,17 3 2 15,-1-5-1-15,14-2-4 16,10-6-6-1,8-6-22-15,15-2-10 0,18-1-24 16,4-5-10-16,-9-5-10 16,-1-1-9-16,-25-2-3 15,-8-3-3-15,-13 5-22 16,-4-4-27-16,-13 2-94 16,-5-4-70-16,-7-4 106 15</inkml:trace>
  <inkml:trace contextRef="#ctx0" brushRef="#br0" timeOffset="102634.71">7650 9016 897 0,'13'18'199'0,"1"-4"247"0,13-5-243 0,8-2-3 0,4-1-45 0,2-1-19 0,21-2-53 0,4 5-12 16,3 0-20-16,1 3-7 16,-18 8-10-16,-6-2-10 15,-20 10-10-15,-10 3-2 0,-16 11 0 16,-9 3 2-16,-21 6-5 16,-11 7-3-16,-30 1-25 15,-7 2-30-15,0-8-89 16,0-9-68-16,28-16 107 15</inkml:trace>
  <inkml:trace contextRef="#ctx0" brushRef="#br0" timeOffset="103216.16">4634 8452 744 0,'0'-5'191'0,"3"5"206"0,5 13-149 0,2 12-16 0,4 19-46 0,1 8-25 0,1 19-75 16,0 3-32-1,-5 8-36-15,-1 5-15 0,-6-4-15 16,6 1-32-16,1-10-96 16,1-9-69-1,-1-24 102-15</inkml:trace>
  <inkml:trace contextRef="#ctx0" brushRef="#br0" timeOffset="103486.04">4478 8665 1077 0,'-14'-35'151'0,"4"-1"159"0,21 4-142 0,13-1-1 0,26 12-21 0,7 1-10 0,19 14-39 15,6 6-21-15,0 9-24 0,-2 10-11 16,-2 13-16-16,-4 4-4 16,-21 11-4-1,-8 4-1-15,-30 7 1 16,-15 5 1-16,-28 11-4 16,-13 5 4-16,-14 8-32 15,-5 0-25-15,-3-20-60 16,3-10-54-16,11-21-161 15,5-23 179-15</inkml:trace>
  <inkml:trace contextRef="#ctx0" brushRef="#br0" timeOffset="103804.75">5374 8756 1227 0,'9'14'116'0,"-1"8"69"16,0 5-43-16,-8 13-64 0,-6 7-28 0,12 3-31 0,-1-4-13 0,23-11-7 15,5-10 12-15,8-22 49 16,8-11 28-16,-6-19 53 16,3-6 3-16,-15-6-15 15,-4-5-16-15,-16 4-23 16,-5 4-13-16,-21 9-23 15,-7 2-12-15,-15 9-29 16,-10 4-8-16,-4 10-48 16,-2 5-31-16,-1 18-82 0,5 4-69 15,8 16 125 1</inkml:trace>
  <inkml:trace contextRef="#ctx0" brushRef="#br0" timeOffset="104480.46">4702 9810 1247 0,'-3'15'136'0,"1"7"114"16,1 8-149-16,-1 13-63 0,2 1-25 0,-3 8-8 0,3-5-3 0,6-13 0 0,-1-6 0 0,4-15 0 15,-1-6 1-15,-3-10 11 16,0-8 13-16,3-19 15 15,4-11 4-15,6-19 0 16,4-6 0-16,6 0 27 16,-4-2 10-16,2 21 9 0,-2 9-6 0,-2 27-42 15,2 11-14-15,-5 17-21 32,5 12-5-32,-2 13-3 15,0-2-1-15,8 2-6 16,0-2-1-16,6-14 1 15,0-4 1-15,-3-14 5 0,4-8 2 16,-4-11 4-16,-2-9 2 16,-7-10 3-1,-8-3 2-15,-8 1 14 16,-8 2 7-16,-4 13 10 0,-5 1 0 0,-2 18-20 16,-2 9-12-16,5 14-16 15,13 8-6-15,11 3 0 16,11 1 1-16,12-14 3 15,2-9 2-15,7-10 4 16,-7-9 1-16,-4-11 15 0,-2-8 7 16,-13-7 12-1,-4-2 9-15,-6-3 1 16,-10-1-3-16,-9 7-10 16,-10-1-7-16,-11 10-52 15,-5-1-37-15,-4 13-106 16,3 2-55-16,8 6 115 15</inkml:trace>
  <inkml:trace contextRef="#ctx0" brushRef="#br0" timeOffset="104679.56">5741 9347 1499 0,'0'2'201'0,"0"6"128"0,0 6-117 0,0 11-58 0,0 15-77 0,0 10-21 0,7 16-39 0,-4 9-8 0,8 5-10 16,3-3-32-16,7-9-61 15,1-8-202-15,8-10 171 16</inkml:trace>
  <inkml:trace contextRef="#ctx0" brushRef="#br0" timeOffset="105211.88">5702 9792 1456 0,'-3'-23'134'0,"-2"-1"107"0,0-1-34 0,5-5-37 0,2-5-21 0,9-6-35 0,3 0-15 0,10-8-14 0,7 2-5 15,4 7-14-15,5 2-10 16,4 12-20-16,-5 10-7 16,5 14-15-16,-4 12-3 0,-4 24-5 15,-1 12-5-15,-10 17 2 0,-6 5-23 16,1 11-28 0,1-2-8-1,-7-11-6-15,2-7 24 0,-3-29 27 16,-2-7 11-1,-7-13 7-15,4-13 4 0,-5-18 5 16,-1-6 2-16,1-18 2 16,2-1-1-16,1 5 1 15,1 9-3-15,-3 21-5 16,6 11-2-16,-6 27-7 16,6 9-3-16,3 13 0 15,-1 3-2-15,12-12-2 16,1-9-1-16,7-12 2 15,2-9 2-15,-4-17 4 0,3-2 8 16,-7-7 13-16,-3-3 5 16,-8 0 3-16,-3 5-4 15,-10 5-11-15,-4 6-12 16,-6 9-44-16,-3-1-41 16,8 4-81-1,3-7 79-15</inkml:trace>
  <inkml:trace contextRef="#ctx0" brushRef="#br0" timeOffset="105346.83">6530 9499 1552 0,'-33'-2'132'0,"3"-2"181"15,10-3-357-15,5-7-141 0,17 1 108 0</inkml:trace>
  <inkml:trace contextRef="#ctx0" brushRef="#br0" timeOffset="105858.17">6852 9716 1315 0,'-9'57'152'0,"-6"-9"116"0,4-11-65 0,5-13-71 0,-5-13-28 0,13-11-29 0,2-6-11 16,7-10-18-16,2-4-9 0,9 8-16 16,-8 3-8-16,10 11-8 15,1 9 0-15,-1 1-3 16,6 4 0-16,0-3-1 16,3-7 1-16,3-8 1 15,-3-4 14-15,2-18 23 16,-7-1 16-16,-4-11 36 0,-7-2 1 15,-9 0 5-15,-3 7 3 16,-5 12-19 0,-5 17-15-16,-4 29-32 0,3 19-20 15,4 22-22 1,5 10-3-16,10 11-7 16,3 4-30-16,4 12-49 15,-1 4-39-15,-8 3-45 16,-3 5-4-16,-16-5-18 15,-8-13 18-15,-11-6 45 16,-7-14 37-16,-9-24 79 16,-7-9 47-16,-4-30 82 0,-3-18 43 0,11-31 48 15,12-9-13-15,21-23-64 16,15-1-47-16,34-5-61 16,8-2-12-16,27 4-7 15,5-1 25-15,8-10-75 16,5-4-124-16,11 7 121 15</inkml:trace>
  <inkml:trace contextRef="#ctx0" brushRef="#br0" timeOffset="-51593">2599 9120 674 0,'-3'0'165'0,"-4"5"117"0,-8 6-54 16,-4 5-40-16,-3 9-79 0,1 8-34 0,9 11-42 0,0 5-15 0,12-1-10 0,8 2 1 0,18-3-6 0,5-4-1 0,12-8 1 16,4-9 0-16,-1-21 27 0,4-8 22 0,-7-24 51 0,-4-9 20 15,-15-15 6-15,-3 6-15 16,-20-12-35-16,-1 11-20 16,-17 2-29-16,-16 5-6 15,-12 13-13-15,-14 3 1 0,-9 18-11 16,-5 2-6-1,18 16-62-15,11 5-46 16,26 1-139-16,17 0-218 16,21-9 276-1</inkml:trace>
  <inkml:trace contextRef="#ctx0" brushRef="#br0" timeOffset="-51214.62">3004 9120 1169 0,'10'21'137'0,"1"6"102"0,-2 7-115 0,4-1-40 0,6 15-48 0,0 1-18 0,3 3-10 0,3 3 0 0,-3-5-1 0,-4-1 1 0,-14-8 0 0,-1-6 0 0,-12-16 0 0,-4-10 0 0,-2-20 23 0,-6-14 8 0,2-24 12 0,-3-12 3 0,0-24-19 0,3-5-9 0,8-11 1 0,3 8 9 0,16 15 21 0,6 15 10 0,11 38-7 15,5 11-10-15,8 23-24 16,2 7-11-16,-6 14-6 16,-4 5-1-1,-7 4 0 1,-11 9 0-16,-12 0 0 15,-5 6 1-15,-17 0-12 16,-5-2-37-16,-9-10-134 0,6-1-139 16,8-14 160-1</inkml:trace>
  <inkml:trace contextRef="#ctx0" brushRef="#br0" timeOffset="-50976.62">3527 9008 1397 0,'3'15'148'15,"0"10"96"-15,-6 13-21 0,4 15-103 0,-1-2-29 0,5 4-56 0,6-5-18 0,-1-10-12 0,7-1-4 16,0-12-23-16,-1-3-73 0,0-9-203 0,3 0 177 0</inkml:trace>
  <inkml:trace contextRef="#ctx0" brushRef="#br0" timeOffset="-50842.21">3374 9075 1519 0,'20'-19'144'0,"12"0"91"0,-6 0-1 15,4-2-96-15,-3 2-37 16,0 1-67-16,3 3-16 15,2-2-38-15,1-2-65 16,5 3-223-16,1 0 187 0</inkml:trace>
  <inkml:trace contextRef="#ctx0" brushRef="#br0" timeOffset="-50515.67">3864 9108 951 0,'0'8'175'0,"0"-4"144"16,0-4-102-16,2-8-37 0,6-14-50 0,0-1-23 0,7-14-34 0,1 3-19 0,-2-4-10 0,2 2-6 0,-3 9-10 0,-2 8 0 0,-2 17-14 0,-1 9-2 16,0 18-4-1,0 8-4-15,0 21-3 0,1 6 0 16,5 7-1-16,-1 3 0 16,3 2-7-16,1-2-16 0,-3-12-92 31,2-1-81-31,6-16 103 15</inkml:trace>
  <inkml:trace contextRef="#ctx0" brushRef="#br0" timeOffset="-50360.22">3941 9548 1176 0,'-12'9'178'0,"7"2"171"0,8-1-120 0,22-2-77 15,7-8-40-15,19-7-48 16,4-5-26-16,2-6-11 15,-1-2-50-15,4 2 21 16</inkml:trace>
  <inkml:trace contextRef="#ctx0" brushRef="#br0" timeOffset="-49240.18">3585 12252 1163 0,'-11'0'144'0,"-3"5"109"0,-1 1-53 0,0 13-89 0,-9 5-39 0,-1 7-47 0,11 7-14 0,1 13-11 0,11 6 0 16,12 15-6-16,-4-2 0 15,18-7-2 1,-2-11 0-16,6-22 10 15,-1-19 24-15,-2-18 44 16,2-7 18-16,-5-14 29 16,-3-7-6-16,-12-12-23 0,-9-7-8 0,-14-7-32 31,-3-1-10-31,-8 4-19 0,-7 3-6 0,-6 10-6 16,1 8-3-16,-2 14-25 15,1 9-30-15,10 16-62 31,4 10-68-31,21 15-86 0,8 2-91 16,21-3 192-16</inkml:trace>
  <inkml:trace contextRef="#ctx0" brushRef="#br0" timeOffset="-48879.39">3785 12287 707 0,'32'0'170'15,"-7"8"156"-15,-1 6-65 0,-5 18-129 0,-4 10-48 0,1 12-65 0,8 4-10 0,3-1-4 16,0-5-2-16,6-9-1 0,-5-9 2 0,-11-10-6 16,1-8 36-1,-26-12 41-15,3 3 17 16,-15-20 30-16,-9-7-27 16,2-20-28-16,-10-17-17 0,3-17-19 15,6-9-11-15,3-10-11 31,12-2 0-31,13 13 10 16,10 16 12-16,20 22 0 16,9 7-2-16,15 23-17 0,1 0-10 15,-9 19 0-15,-7 9 2 16,-14 11 7-16,-6 8 1 0,-14 7 5 31,-5 4 0-31,-11 6-22 0,-6 2-32 0,-9-6-111 16,-12-5-95-1,12-19 125-15</inkml:trace>
  <inkml:trace contextRef="#ctx0" brushRef="#br0" timeOffset="-48345.34">4374 12148 1027 0,'-5'-3'209'0,"2"2"187"0,1-1-185 0,1-4-34 0,1 1-83 0,1 2-15 0,13-8-21 0,9 3-5 0,8 0-8 15,9-9-16-15,12-2-14 16,4 3-4-16,-4-8-6 15,-7 2 3-15,-9 6-32 16,-11 2-57-16,-9 3-254 0,1 8 206 31</inkml:trace>
  <inkml:trace contextRef="#ctx0" brushRef="#br0" timeOffset="-48161.18">4552 12044 1472 0,'0'6'130'0,"0"7"101"0,5 1-45 0,7 12-74 0,1 5-24 0,9 13-52 0,-3 4-17 0,5 10-13 16,1 5-1-16,3-6-31 16,5 1-52-16,4-9-193 0,4-8 162 15</inkml:trace>
  <inkml:trace contextRef="#ctx0" brushRef="#br0" timeOffset="-47858.8">4924 12199 1222 0,'5'-19'122'16,"6"-2"78"-16,3 1-36 0,4-2-44 0,4 1-37 0,3 2-31 0,5 8-10 0,5 10-13 31,-2 4-3-31,-3 19-2 16,-8-3-4-16,-17 16 4 0,-5 7-2 15,-15 9-2 1,-5 12-6-16,2-2-9 16,1-1-1-16,11-16-6 15,7-4-4-15,20-15-2 16,4-5 1-16,11-13 2 0,7-6 3 15,9-7 4-15,3-5-12 16,4-5-53-16,-7-6 43 0</inkml:trace>
  <inkml:trace contextRef="#ctx0" brushRef="#br0" timeOffset="-46944.99">5727 12555 1077 0,'-1'0'155'0,"-2"2"137"0,-4 6-28 0,1-1-81 0,-2 12-41 0,5 8-74 0,-5 3-27 0,3 14-32 15,-4-4-5 1,1 4-4 0,-2 2-10-16,-2 4-80 15,1-4-77-15,0 0 86 0</inkml:trace>
  <inkml:trace contextRef="#ctx0" brushRef="#br0" timeOffset="-46527.98">6218 11737 1135 0,'-6'-16'100'0,"-7"0"98"0,-4-1-25 0,-2 6-4 0,-10-2-24 0,-9 5-48 0,10 7-26 0,-15 4-25 15,20 16-8-15,4 12-14 16,6 15-6-16,23 19-13 16,4 6-5-16,11 9-1 15,11 2-2-15,-2-5 3 16,-1-6 5-16,-5-1-11 16,-3-6-30-16,-4-7-122 0,-4-3-71 15,1-12 108 1</inkml:trace>
  <inkml:trace contextRef="#ctx0" brushRef="#br0" timeOffset="-46079.44">6025 12180 1375 0,'-6'-13'150'0,"-2"-1"86"0,4 3-75 0,4 1-46 0,11 1-62 0,6 4-26 0,16-9-26 15,0-5-2-15,14-1-2 16,-4-2 0-16,4 4 2 16,4 1 1-16,-13 4 2 15,-8 5 2-15,-8 2 2 16,-6 1-1-16,-7 4 7 16,-7-7 6-16,-2 3-1 0,-4-4 1 15,-5-4-6-15,0 4-6 16,-1-4 0-16,-1 4 1 31,0-2 0-31,-3 3 4 0,1 8 5 16,1 3 2-16,-4 13-5 0,5 2-3 15,0 16-12-15,0 3-1 16,11 4-1 0,0 2 0-16,9 1 8 15,5-3 0-15,10-8-2 16,3-1 1-16,3-13-3 0,4 0-1 15,-2-7 6-15,1-7 0 16,-6-5-6 0,3-3-29-16,0-10-105 0,-2-1-62 0,-9-11 91 15</inkml:trace>
  <inkml:trace contextRef="#ctx0" brushRef="#br0" timeOffset="-45760.59">6598 11464 1394 0,'2'9'128'15,"-4"-2"94"-15,4 13-35 0,4 7-80 0,7 4-22 0,9 26-49 0,8-2-8 0,0 18-12 0,-2-1-4 16,5 3-4-16,-8-3-2 16,1-9-3-16,-6-8-43 15,-7-7-128-15,6-4 106 0</inkml:trace>
  <inkml:trace contextRef="#ctx0" brushRef="#br0" timeOffset="-45029.7">6713 11989 1114 0,'0'-14'118'0,"3"3"107"0,5-3-79 0,14 1-60 0,-6-6-30 0,11-6-41 0,11 4-11 0,-3-6-3 15,4 2 0-15,0 11 0 16,-10-2 1-16,-10 13 31 16,-14 3 39-16,-4 8 22 15,-14 5 2-15,-10 12-27 16,-1 6-41-16,0 10-24 16,6 7-5-16,10-1-9 15,6-3-1-15,21-9-1 16,-2-8 0-16,13-10 4 15,3-8 3-15,-3-12 4 16,5-6 2-16,-6-13 5 16,-3-5 1-16,-5-3 3 15,-7-5 1-15,-4-3 3 16,-7-3 4-16,-6-6 4 16,-7-5 2-16,-3-6-3 15,-1-5-6-15,0 11-10 16,3 6 5-16,3 19 14 15,3 10 10-15,5 7 4 16,0 10-5-16,5 10-21 0,6 7-8 16,5 16-2-16,4 7-2 15,1 9 4-15,-1-2 0 0,4 3 1 16,-3 1-1-16,-1-5-1 16,2-4 0-1,0-2-27-15,-4-6 0 0,-3-9-1 16,-2-7 0-16,-3-9 26 15,-3 1 1-15,1-9-1 0,0-1-1 32,-1 0 0-32,0 0 0 15,-2 0 0-15,-3 0 4 16,-2 0 3-16,0 0 1 0,-5-4 2 16,-3-3-1-1,2-5-2-15,-4-3-1 0,2-7-1 16,-3-4-1-16,2-9-3 15,1-3-2-15,14 5-5 16,-1 4-2-16,14 11-2 16,-2 13-1-16,9 8 2 15,0 13 1-15,1 11 5 0,-2-1 1 0,-1 3 4 16,1-2-34 0,-1-8-85-16,3-7-46 0,4-4 64 31</inkml:trace>
  <inkml:trace contextRef="#ctx0" brushRef="#br0" timeOffset="-44161.04">6881 12656 1412 0,'0'0'83'0,"-2"5"-8"0,2 6 62 0,0 8-8 0,3 12-39 0,3 9-31 0,10 13-31 0,-2 6-15 0,1 4-11 16,7 1-1-16,-3-5 2 0,4-1-11 0,1-14-61 0,-7-6-49 0,-1-13-140 0,-5-6-124 15,-5-17 213-15</inkml:trace>
  <inkml:trace contextRef="#ctx0" brushRef="#br0" timeOffset="-43912.64">6907 12924 956 0,'-26'-63'126'0,"7"8"131"0,11 4-44 0,16 15-42 0,6 1-8 0,11 20-41 0,-3 0-20 16,3 8-31-16,-1 5-13 15,3 2-20-15,3 0-7 16,-5 9-15-16,-4 6-5 15,-7 2 2-15,-5 5 4 16,-10 3 6 0,-10 5 2-16,-11 7-7 15,-1 0-20-15,-2 0-66 16,0-7-56-16,3-11-113 16,8-10-83-16,17-9 173 15</inkml:trace>
  <inkml:trace contextRef="#ctx0" brushRef="#br0" timeOffset="-43630.51">7548 12492 1344 0,'-2'6'137'0,"-9"2"67"0,-3 2-5 0,-13 9-66 0,-6 4-27 0,-8 3-24 16,0 7-17-16,5 3-38 16,9 3-11-16,14 9-16 15,9-3-1-15,16 3-2 16,6-6 0-16,18-7-2 16,2-8 1-16,3-8 1 15,-2-8 0-15,-3-11-12 16,-4-3-26-16,1-20-98 15,-4-5-216-15,8-11 208 0</inkml:trace>
  <inkml:trace contextRef="#ctx0" brushRef="#br0" timeOffset="-43430.61">7799 12325 1693 0,'-3'17'151'0,"1"5"76"0,0 2-26 0,4 3-97 0,4 1-37 0,2 4-41 16,8 4-12-16,-2-1-9 16,2 1-1-16,-2-3 1 15,-1-5-24-15,-1-2-80 16,-7-7-78-16,-2-2 85 16</inkml:trace>
  <inkml:trace contextRef="#ctx0" brushRef="#br0" timeOffset="-43227.09">7671 12579 1570 0,'-10'0'127'0,"10"0"66"0,4 0-31 0,11 0-80 0,14-3-23 16,-1-8-31-16,4-2-10 15,2-11-9-15,4-1-2 16,2-3 17-16,4-2-40 0,2 0-125 15,3 0-110-15,-12-5 107 32</inkml:trace>
  <inkml:trace contextRef="#ctx0" brushRef="#br0" timeOffset="-42880.53">8188 12044 1591 0,'-1'2'162'0,"-2"2"90"0,-2 0-38 0,0 11-99 0,-3 4-37 0,5 10-36 16,-5 2-12-16,3 9-14 16,2 1-5-16,-1 0-7 15,2-5-2-15,11-6-3 16,-1-6-3-16,10-10-3 16,2-5 0-16,1-14 1 15,2-2 2-15,3-17-35 16,-1-1-23-16,-1-2-26 15,-6-5 0-15,0 7 37 16,-6 5 25-16,-7 7 30 16,-5 11 30-16,2 2 47 15,-2 16 8-15,0 11 13 16,0 9-20-16,0 5-40 0,1 2-7 16,7 3-16-1,-1-5-9-15,0-4-6 16,4-2-17-16,2-10-93 15,-2-10 0-15,6-15 36 16</inkml:trace>
  <inkml:trace contextRef="#ctx0" brushRef="#br0" timeOffset="-41397.87">8646 12024 740 0,'12'-5'126'0,"1"-3"131"0,3 0-55 0,-2-1-39 16,-3-4-27-16,2 0-47 15,-2-1-24-15,5-5-33 16,2-4-6-16,6-10-6 16,1-7 1-16,10-9 2 15,-7-8 1-15,6-6 30 16,-4 0 11-16,-10-1 8 15,4-3 3-15,-7-4-31 16,-1-7-14-16,-7-11-12 16,-7-5-3-16,-4-7-2 15,-7 0 0-15,-4 5 1 16,5 6 5-16,4 12 4 16,-4 7 2-16,3 13-3 0,2-2-5 0,-5 8-5 15,2 3-4 1,-1 7-2-1,-5 2-1-15,7 7-1 0,-3 3-2 0,5 8 0 16,3 5-1 0,-2-1-1-16,1 3 0 15,-1-1 1-15,2 0 0 16,0-8 0-16,0 4 1 16,0-5 0-16,-5-1-1 15,2 4-1-15,-1-1 0 16,0 7-2-16,3 3-1 15,1 2 0-15,1-1-1 0,6-1 2 16,-7-1 1-16,3-2 1 16,0 7 0-16,-3-2 1 15,0 4 1-15,0 7 1 16,-6-6-1-16,4 6 0 16,1-2-2-16,-3 1-2 0,1-7 0 15,5 3 0-15,3-3 1 16,-1-4 2-1,-2-4 1-15,1-3 1 16,0-1 0-16,-3-3 0 0,2 6 0 16,-2 1-2-1,-2 4 1-15,-3 5-3 16,1 3 0-16,4 4-3 16,-2-3-1-16,1 1-3 15,1 0 0-15,0 2 0 0,-4 0 0 16,3 0 3-16,-1 2 0 15,1 0 3-15,1-2 1 16,0 3 3-16,4-3 3 16,-4 0 1-16,-3 0 0 0,-1 1-2 15,-11 2-2-15,6 10-3 16,-5 3-1-16,-5 11-3 16,1 6 1-16,-8 8 1 15,-4 6 1-15,-5-8 1 16,-3 1 1-16,8-9 2 15,0-7-2-15,14-5 0 16,2-10-1-16,14-9-1 0,0 0-2 31,0-9 1-31,10-10 1 0,2-5 1 16,4-6 1-16,0-4 1 16,0-4-1-16,2-3 0 15,0 0-1-15,4 2 0 16,0 5 0-16,-2 8-2 15,3 2 0-15,-4 8 0 16,1 2 1-16,-7 6 1 16,-1 2 0-16,-2 4 4 15,-9 2 3-15,1 0 2 16,-2 0 3-16,1 0-3 0,-1 2-1 0,8 3-4 16,-1-1 2-16,4-2 0 15,1 1 0-15,6 0 2 16,2 2-3-16,-2-2-2 15,4 3 0-15,0 7-2 16,-5 6 0 0,2 9 0-16,-2 9 1 0,-4 5 0 31,3 7 0-31,-2 3 0 0,3-3 1 0,1-10-53 16,1-2-55-1,6-9-226-15,-2-1 187 16</inkml:trace>
  <inkml:trace contextRef="#ctx0" brushRef="#br0" timeOffset="-24470.23">10656 9100 1015 0,'-11'14'113'0,"-5"-1"100"0,-1 1-26 16,-4 0-63-16,5 3-11 0,5 2-28 0,6 0-16 0,5 3-24 0,4-1-12 0,7-5-27 0,0-4-5 0,4-2 1 15,1-13 4-15,0-4 6 0,1 1 2 0,-4-10 12 0,-5 5 4 16,-2-9 4-16,-6-6 3 0,-6 1-1 16,-7 1 0-16,-4 7-4 15,-5 0-4-15,4 10-5 16,4 7-3-16,5 13-6 16,6 6 0-16,3 8-8 15,1 4-6-15,10-7-1 16,2-5-2-1,11-8 2-15,-2-9 1 0,8-6 1 16,-4-5 2 0,0-1 8-16,-7-4 5 0,-8-1 18 15,-5-3 9-15,-16-5 1 16,-4 4-1-16,-16 3-17 16,-1 3-8-16,-6 12-10 15,1 2-6-15,6 20-4 16,3 1-4-16,7 14-3 15,12 2-1-15,11 0-1 16,11-2 3-16,13-11 2 16,9-6 3-16,5-6 3 15,5-8 5-15,2-5 16 16,-6-13 4-16,-10-1 13 0,-9-12 0 0,-13-11-8 16,-7 2-2-1,-16-8-11-15,-4 1 0 0,-16 9 0 16,-7 0-1-1,-1 18-13-15,-3 11-3 0,14 18-12 16,3 13-3 0,15 10 4-16,1 6 2 15,11-4 3-15,9-4 2 16,7-8 2-16,6-8 2 0,7-13 4 16,-1-3 5-1,5-15 5-15,-3-6 3 16,-5-12 4-16,-3-6 7 0,-15-3-6 15,-7 1-2-15,-15 10 0 16,-10-1-10-16,-14 21-1 16,-2 8-3-16,0 24-10 15,4 7-3-15,15 12-1 0,10 1 2 16,12-8 2 0,9-7-1-16,7-7 4 15,6-9 0-15,3-13 4 16,1-7 8-16,-4-5-2 0,-5-6 1 15,-4-7 2 1,-1 0-3-16,-12-8 5 16,-6 1 1-16,-11 5 0 15,-10 2-3-15,-6 14-5 16,1 8-4-16,-1 16-8 16,8 7-1-16,12 13-3 15,8 5 0-15,15-8 0 16,7 0 1-16,16-10 4 0,7-4 0 15,2-10 4-15,6-6 2 16,-7-11 4-16,-5-1 0 16,-17-2 8-16,-5-4 3 15,-15-2 4-15,-7-4 2 16,-14 0-8-16,-12 1-2 0,-7 5-6 16,-3 4-2-16,0 13-5 15,3 2-3-15,14 25-6 16,10 0-1-16,9 12 1 15,8-5 3-15,8-4 2 16,4-9 2 0,3-12 2-16,2-3 0 0,7-13 3 15,3-14 1-15,1-13 0 16,3-9 2-16,-10-11 1 16,-2 3 1-16,-21 6 0 15,-7 8 0-15,-23 13-3 16,-2 12-3-16,-6 24-6 15,-6 10-4-15,9 23-3 0,2 6-17 16,13 3-46-16,3-8-46 16,19-13-329-16,14-12 283 15</inkml:trace>
  <inkml:trace contextRef="#ctx0" brushRef="#br0" timeOffset="-120.65">3815 13475 24 0,'-1'0'10'0,"-1"0"25"0,1 0 76 0,1-8 46 0,0 4 76 0,1-5 9 0,2 6-32 16,0-5-26-16,4-5-55 16,-3 9-10-16,4-4-13 31,-1 16-4-31,1-4 0 0,-5-2-8 16,-2 3-11-16,6 9-11 15,-4 5-14-15,3 3-11 16,2 5-24-16,5 6-5 15,1 5-12-15,3 3-4 16,0 9 1-16,6 4 0 0,-5-2-1 16,3-2-1-1,-8-9 1-15,-2-6-1 16,1-10-1-16,2-11 0 0,2-12 0 16,5-5 1-16,2-18 0 15,1-6 2-15,9-2 10 16,0-9 8-16,12 3 9 15,5 3 6-15,15 6-11 16,12 2-6-16,26 3-13 16,9 4-6-16,11-2-1 0,-5 0 0 15,-5 7 1 1,3 1 1-16,-4 12 2 16,-3 10 1-16,-16 18 0 15,-16 10 0-15,-27 19 1 0,-7 5-2 16,-15 15-9-1,-1-3-5-15,0-8-3 16,5-14 0-16,5-29 6 16,8-16 1-16,16-32-3 15,15-20-1-15,15-14 2 16,7-10 4-16,8 2 5 0,0 7 2 0,29 10 0 16,10 8-1-16,8 16-1 15,-1 3-1-15,-9 9 1 16,1 2 0-16,4 2 2 15,-3 1 1 1,-17-6 17-16,-11 3 10 0,-4-11 39 16,-8 6 16-1,-15-6 3-15,-10-5-3 16,-30 3-31-16,-5-2-11 16,-25-3-10-16,-6-2-2 0,-14-4-4 15,-6-4-5-15,-14-12-18 16,2-1-20-16,-4-3-69 15,-2 4-74-15,6 15 85 16</inkml:trace>
  <inkml:trace contextRef="#ctx0" brushRef="#br0" timeOffset="952.09">3818 14605 243 0,'-1'-6'75'0,"-2"0"118"0,0-2-23 0,-5 5 8 0,4 1 7 0,0 0-12 0,-3-2-10 0,6-3-19 0,-1 4-5 16,1-5-14-16,1 7-12 15,0 1-35-15,0 0-23 16,-7 1-33-16,4 15-11 0,3 16-12 16,-1 6-1-16,2 10-2 15,7 8 1-15,5-14 0 16,3-7 2-16,2-16-1 0,5-11-1 15,2-15 4 1,-3-7 5-16,-5-14 11 0,5-1 5 16,-11-5 2-16,2 4-5 15,-8 12-10-15,4 7-6 0,4 19-6 32,-1 11 0-32,10 10 1 15,2 5 1-15,3-12 1 16,5-3 0-16,-4-16 5 15,-1-6 15-15,-2-16 44 16,-3 0 17-16,-11-4 18 16,-8 1-9-16,-12 1-37 15,-1-2-16-15,-9-1-25 16,2 0-29-16,0 1-111 16,2-4-80-16,17-3 98 0</inkml:trace>
  <inkml:trace contextRef="#ctx0" brushRef="#br0" timeOffset="1295.19">4451 14097 1382 0,'-11'11'154'0,"-5"16"100"0,-4 10-104 0,-4 19-90 0,0 14-37 0,5 7-18 0,4 0-4 15,7 2-3-15,6-2-2 0,7-6 0 16,4-12 0-16,4-12 0 15,1-17 0-15,-1-19-2 16,-2-11 3-16,-2-22 5 16,-1-13 6-16,0-15 7 15,-3-5 8-15,4 1 13 16,1 8 4-16,-2 13 2 16,3 13-9-16,-2 20-18 0,4 9-5 15,-4 24-5-15,-1 7 2 16,0 5 0-16,5 6-2 15,2-13-8-15,11-12-29 16,12-19-69-16,7-10-43 16,9-23-133-16,-5-8-145 15,3-15 248 1</inkml:trace>
  <inkml:trace contextRef="#ctx0" brushRef="#br0" timeOffset="1834.17">4825 14474 786 0,'-13'16'106'0,"2"5"56"0,7-2-8 0,4-2-30 0,3-3-35 0,3-4-8 0,13-9-15 16,3-4-1-16,6-11 10 0,2-11 9 0,2-4 18 15,-5-4 13-15,-8 2 6 16,0-1-13-16,-16 5-13 0,-3 8-4 15,-21 8-20-15,-6 3-8 16,-14 16-32-16,-6 8-17 16,1 22-20-1,2 12-6-15,13 20-7 0,5 9 1 16,15 3 2 0,7-7 3-16,19-21-1 15,7-13 0-15,15-29 2 16,8-10 3-16,0-19 9 15,2-12 4-15,-8-7 3 0,-4-3 12 16,-11 1 10-16,-7 6 0 16,-6 13 0-16,-1 7-14 15,-7 15-11-15,-3 9-3 16,-8 17-13-16,3 4-10 16,-4 5-7-16,4-5 1 15,-1-8 15-15,3-6 8 0,3-17 9 16,0-4 0-16,6-18 13 15,0-10 4-15,13-11 3 16,5-10 3-16,9 10-10 16,5 3-3-1,3 19-7-15,6 16-3 0,-1 21-14 0,0 12-28 32,-7 9-126-32,-1 5-297 15,-8 3 273-15</inkml:trace>
  <inkml:trace contextRef="#ctx0" brushRef="#br0" timeOffset="2750.09">6068 14402 1121 0,'-5'9'144'0,"1"-2"116"0,0 0-27 0,-3 1-71 0,5 2-31 0,2-2-56 0,-2 0-18 0,2 9-20 0,0 3-8 16,2 18-8-16,-2 10-6 16,2 19-15-16,-2 4-1 15,-2 7-29-15,2-4-26 16,0-14-59-16,2-7-20 15,4-18-6-15,2-13 4 16,1-22 27-16,-6-13 14 0,4-18 34 16,-9-10 24-16,-6-21 49 15,-3-9 23 1,-5-12 32-16,5-2 13 0,10 6 20 16,5 8 9-16,20 20 4 15,8 14 2-15,2 18-10 16,3 6-15-16,1 13-24 15,-4 5-12-15,-5 9-23 16,-4 6-7-16,-14 6-7 16,-9 4 1-16,-6 12-1 15,-10 2-1-15,-14 5-23 16,-1-3-10-16,-4-10-10 16,0-9-6-16,8-14 15 15,11-5 0-15,15-8-1 16,12 0 2-16,14 1 4 15,9 4 10-15,-1 3 21 16,3 3 7-16,-8 3 9 16,-5 3 3-16,-9 4-1 15,-7 4 0-15,-15 3 2 0,-7 2-5 16,-14 5-12 0,-6 1-16-16,-9 1-53 0,1-4-38 15,-5-8-85-15,-2-6-53 16,15-19-250-16,11-9 278 15</inkml:trace>
  <inkml:trace contextRef="#ctx0" brushRef="#br0" timeOffset="3023.46">6469 14608 347 0,'34'4'119'0,"-4"13"163"0,0 10-65 0,-9 12-70 0,-5 5-35 0,-8 4-83 0,-8-9 13 0,-5-3 42 0,-1-10 19 0,-2-11 39 16,0-5-11-16,-6-17-1 15,-2-5 4-15,-2-15 4 16,-5-6-3-16,7-13-40 0,3 2-24 16,10-11-30-16,5 8-15 15,10 1-12 1,7 8-5-16,14 10-9 0,7 4-54 15,14 7 28-15,10-4 5 16</inkml:trace>
  <inkml:trace contextRef="#ctx0" brushRef="#br0" timeOffset="3421.9">7317 14459 1275 0,'12'6'160'0,"0"10"120"0,2 7-83 0,-4 20-96 0,-7 6-40 0,-1 9-41 0,-2 0-11 0,0-9-21 16,6-1-30-16,-1-17-81 0,-1-6-77 15,9-2 103-15</inkml:trace>
  <inkml:trace contextRef="#ctx0" brushRef="#br0" timeOffset="3585.75">7251 14367 1475 0,'-3'0'103'0,"-2"5"55"0,5-4-88 0,8 1-72 0,3-2-45 0,16 0-270 0,3-3 214 0</inkml:trace>
  <inkml:trace contextRef="#ctx0" brushRef="#br0" timeOffset="3876.41">7906 14489 1442 0,'-30'7'85'0,"-8"4"23"0,-4 1-31 0,0 2-56 0,5 0-11 0,11 5-13 0,9-3-5 0,14 6-8 15,6-3 0-15,16 6 1 0,3 2 8 16,8-2 18-16,3 3 8 0,-3 2 12 16,-3-11 7-16,-10 2 19 15,-10-9 12-15,-15 2 7 16,-11 5-7-16,-11 2-26 31,-6 3-17-31,-7-4-31 0,-3-1-34 0,2-6-83 16,0-4-135-16,8-1 141 15</inkml:trace>
  <inkml:trace contextRef="#ctx0" brushRef="#br0" timeOffset="4599.3">8475 14271 905 0,'-3'-6'80'0,"2"2"84"0,-2 4 9 0,-2 5-3 0,3 8-5 0,2 4-38 15,2 4-17-15,4 21-37 0,-4 1-22 0,1 18-33 16,2 4-8-1,-5 0-6-15,0-1-1 0,-4-9 0 16,1-7-1-16,2-17 1 16,-2-9 2-1,-4-12 5-15,4-10 1 0,-5-19 4 0,2-9 2 32,-5-24 2-32,1-12 0 15,4-13 2-15,-2 0 2 16,8 9 12-16,2 7 7 0,6 20 2 15,3 7-4-15,0 20-19 16,5 10-14-16,6 16-10 16,0 10-2-16,12 19 1 15,4 5 2-15,10 12 2 16,8 1 0-16,0-1 1 16,0-6 1-16,-15-5 3 15,-6-12 2-15,-10-13 5 16,-9-8 9-16,-14-12 30 15,6-2 14-15,-13-16 22 0,2-9-1 0,-7-22-14 32,-2-9-11-32,-1-13-20 0,5-5-7 15,-1-2-18-15,9 12-6 0,0 16-9 16,-2 15-2-16,4 20-2 16,-2 2-30-16,3 13-101 31,6 7-92-31,13 4 110 0</inkml:trace>
  <inkml:trace contextRef="#ctx0" brushRef="#br0" timeOffset="4849">9163 14309 1231 0,'0'3'198'16,"0"8"-45"-16,0 5 150 0,-3 14-114 0,-2 3-44 0,1 16-77 16,-1-2-29-16,-1 8-32 0,4-3-22 0,2-6-74 0,0-2-59 0,3-17-244 0,2-3 222 31</inkml:trace>
  <inkml:trace contextRef="#ctx0" brushRef="#br0" timeOffset="5060.47">9010 14337 1387 0,'-14'-8'175'0,"-2"5"162"0,4 3-69 0,5 5-77 0,7 1-38 0,10 4-59 0,7-4-23 15,15-4-20-15,6-2-7 16,12-8-19-16,7-5-9 16,6-6-10-16,2 0-2 0,-7 0-54 31,-11 5-63-31,-15 9 64 0</inkml:trace>
  <inkml:trace contextRef="#ctx0" brushRef="#br0" timeOffset="5483.04">9909 14315 1537 0,'0'0'219'0,"-1"2"190"0,-4-2-219 0,-3 4-34 0,4-2-93 15,-4-2-27-15,6 0-27 0,2 0-41 0,0 0-123 0,-2 6-69 0,6 13 94 16</inkml:trace>
  <inkml:trace contextRef="#ctx0" brushRef="#br0" timeOffset="5632.09">9783 14671 1270 0,'-12'12'265'0,"1"-1"331"15,14-11-417-15,1 0-47 0,6-8-85 0,-2 3 5 0,8-6-139 0,-2 1-64 0,5-8 86 16</inkml:trace>
  <inkml:trace contextRef="#ctx0" brushRef="#br0" timeOffset="6484.63">10427 14421 910 0,'-8'0'137'0,"-3"0"108"0,-2 4-90 0,4 4-24 0,1 10-37 0,-1 5-15 0,1 12-36 15,1 8-12 1,1 2-25-16,3 4-4 16,3-6-2-16,0-8 0 0,0-13 1 15,0-21-1 1,1 9 5-16,6-21 4 15,-1-15 18-15,5-8 12 16,2-10 0-16,4-4 4 16,7 9 6-16,3 3-5 15,-2 13-5-15,-2 9-7 0,-5 13-26 16,1 9-6-16,-5 7 0 16,0 9 0-16,-1 4-9 15,-1 2-1-15,3-6-2 16,4-4 0-16,-2-12 8 15,0-8 3-15,4-9 4 16,-4-10-1-16,-3-6 23 0,4 0 19 16,-12-2 15-1,3 5 4-15,-7 6-22 16,-2 14-20-16,11-1-25 0,-6 17-5 0,15 21-3 16,6 4 2-16,5 2 6 31,2-4 1-31,5-20 1 15,-3-6 1-15,-7-12 4 16,-3-12 3-16,-7-8 16 16,-7-5 13-16,-6-4 21 0,-5-5 7 15,-7 3-4-15,-7-1-10 16,-6 5-21 0,1 4-7-16,-5 10-15 0,2 5-7 15,0 15-36-15,3 7-33 16,1 4-111-16,1 5-82 0,17-8 139 15</inkml:trace>
  <inkml:trace contextRef="#ctx0" brushRef="#br0" timeOffset="6949.14">11350 13814 1571 0,'3'0'78'0,"-1"9"-6"0,-2 19 92 0,0 12-31 0,-2 20-19 0,-4 9-31 0,4 7-47 0,-1-2-20 0,3-5-16 0,0 1-13 0,3-13-37 0,2-2-12 0,1-11 1 32,-4-11 15-32,-2-14 44 0,-5-8 17 15,-3-19 10-15,0-8 0 16,7-10 1-16,5-3-4 16,12-1-1-1,5 3 4-15,12 10-3 0,3 3-1 16,0 6-7-16,-4 5-6 15,-8 9-2 1,-2 4 2-16,-16 8 2 0,-3 3 2 16,-8 7 2-16,-7 4-1 15,-10 4-21-15,-8-4-24 16,-10-5-74-16,1-5-61 16,1-13-390-16,13-9 346 0</inkml:trace>
  <inkml:trace contextRef="#ctx0" brushRef="#br0" timeOffset="7235.84">11694 14296 1432 0,'-2'19'89'0,"-3"8"29"0,1 6-28 0,1 5-53 0,3 1-16 0,3-7-22 0,9-5-6 0,9-18-2 0,-4-7 2 0,7-15 10 0,-1-6 13 16,3-14 49 0,-1 0 24-16,-9-7 45 0,0 4 6 15,-10 3-25-15,-3 8-22 16,-3 17-49-16,-5 8-23 16,-3 28-26-16,5 15-19 15,2 20-90-15,2 8-40 16,13-5-114-16,9-7 122 0</inkml:trace>
  <inkml:trace contextRef="#ctx0" brushRef="#br0" timeOffset="7598.26">12265 13900 1514 0,'-10'52'94'0,"-2"13"52"0,-1 11-25 0,0 4-41 0,-1 5-23 0,5-7-42 16,6-9-8-16,3-9-3 0,3-10-1 0,-2-17 2 16,4-10-1-16,-3-17 10 0,1-14 12 15,8-14 9-15,-8-8 3 0,13-3-6 16,3 1-7-16,-2 10-5 15,7 6-2 1,-7 13-5-16,4 5-5 16,-7 9-5-16,-3 3 0 15,-8 7 2-15,-3 2 0 0,-3 6-16 16,-8 1-12-16,-11 0-38 16,1 0-29-16,-10-8-68 15,-2-8-64-15,-2-14 121 16</inkml:trace>
  <inkml:trace contextRef="#ctx0" brushRef="#br0" timeOffset="7958.85">12424 13721 1297 0,'13'-4'156'0,"-1"9"170"0,1 31-181 0,0 13-28 0,-1 24-41 0,-4 10-32 16,-6 7-24-16,-4-1-8 0,-4-12-8 0,3-11-1 16,0-15-6-16,-1-12-2 15,4-17 2 1,0-19 1-16,4-3 7 16,-3-22 8-16,4-8 22 15,6-6 8-15,3 9 21 16,3 2-3-16,4 14-21 15,1 6-9-15,-1 5-24 16,-1 6-3-16,-6 13 2 16,-1 3 1-16,-13 10-5 0,0 0-11 15,-14 2-32-15,-5 2-15 16,-3 1-38-16,-5-9-18 16,2-12-86-16,-1-7-221 15,14-18 254-15</inkml:trace>
  <inkml:trace contextRef="#ctx0" brushRef="#br0" timeOffset="8297.47">12774 13732 803 0,'21'15'197'0,"-5"17"215"0,-4 12-190 0,-9 25-112 0,-4 6-46 0,-2 13-42 0,0 0-10 0,3-11-8 31,7-6-2-31,11-20-5 16,2-12-2-16,13-20 0 16,-6-8 4-16,10-17 20 15,-1-10 13-15,-6-9 29 16,3-8 16-16,-11-3 23 0,-1-1 5 16,-18 4 6-16,-3 5 2 15,-16 15 5-15,-5 10-9 0,-7 20-38 16,1 18-24-16,2 20-51 15,1 10-10 1,21 0-9-16,3-4-26 0,25-18-74 16,12-10-41-1,13-22 47-15,10-8 21 0</inkml:trace>
  <inkml:trace contextRef="#ctx0" brushRef="#br0" timeOffset="8913.94">10149 15083 1182 0,'-22'-8'142'0,"-1"5"133"0,2 3-50 0,-12 10-48 0,1 5-31 0,-10 20-68 0,-1 11-11 0,5 31-49 16,0 18-11-16,15 12-15 15,7 3-3-15,16-14 9 16,13-7-28-16,13-25-66 16,11-12-44-16,5-31-176 15,10-18 176-15</inkml:trace>
  <inkml:trace contextRef="#ctx0" brushRef="#br0" timeOffset="9336.99">10252 15441 1360 0,'-8'28'155'0,"5"7"111"0,-8 3-146 0,0 5-34 0,3-1-58 0,0 1-11 16,6-7-15-16,2-4-2 0,0-10-4 16,0-8-3-16,2-16-3 15,6-10 1 1,1-18 7-16,5-10 6 0,5-7 23 15,-3-2 11-15,5 8 7 16,-6 6-3 0,3 21-22-16,2 3-10 15,4 19-11-15,1 8-20 0,0 4-36 16,1 10-16-16,-11-3-10 16,0-2 21-16,-7-4 40 15,-2-4 16-15,0-17 14 16,-4-1 13-16,-2-22 22 15,1 0 9-15,1-6 10 16,1-4-5-16,8 8-12 16,0 6-9-16,5 19-17 0,0 5-10 15,3 20-6-15,-4 11-18 0,8 10-59 16,0 0-84-16,10 0-249 16,13-12 233-16</inkml:trace>
  <inkml:trace contextRef="#ctx0" brushRef="#br0" timeOffset="10138.14">11058 15596 1128 0,'-8'-16'180'0,"-5"-1"170"0,-1 4-60 0,-11 0-115 0,3 5-50 0,-2 8-91 0,2 0-28 0,6 15-24 15,2 7-17-15,8 9-45 16,4 9-16-16,5-3-4 15,10-3 10-15,4-19 44 16,6-5 19-16,0-18 18 16,-2-6 7-16,-2-11 31 15,-5-4 17-15,-2-7 28 16,1 1 10-16,-3 12-19 16,-3 2-19-16,6 21-37 15,0 2-12-15,7 20-9 16,4 8 1-1,4 7 7-15,9 3-1 0,8-12-2 16,10-7 1-16,2-18 3 16,5-6 0-16,-12-10 36 15,-9-6 25-15,-15-8 53 16,-12-3 21-16,-17-3-11 16,-19-1-17-16,-15 2-48 15,-4 4-20-15,-6 14-31 16,4 14-14-16,15 15-31 15,1 18-14-15,18 8-16 16,9 2-5-16,14-4 14 16,13-4 11-16,12-21 20 0,8-11 12 15,-2-17 12-15,-3-11 6 16,-12-14 21-16,-6-6 12 0,-5-14 29 16,-2-6 8-16,-9-14 12 15,0-8-1-15,-8-3-20 16,-2 8-8-1,-4 26-26-15,1 18-5 16,-4 36-19-16,1 21-5 16,-2 32-13-16,1 15-7 0,9 25 3 15,9 10-12-15,4-8-8 16,9-6 1-16,8-25 3 16,5-17 15-16,4-18 16 15,-4-8 2-15,1-19 4 16,-1-9 5-16,-10-15 7 15,0-5 10-15,-10-7 16 16,-6 2 9-16,-6-1 14 16,-3 2-2-16,-9 17-6 15,-4 10-13-15,-4 26-28 0,-1 15-12 16,1 18-16-16,11-1 0 16,12 1-1-16,15-5-3 15,16-21-14 1,12-8-16-16,8-19-53 0,6-6-54 15,0-15-4 1,-11 1 58-16</inkml:trace>
  <inkml:trace contextRef="#ctx0" brushRef="#br0" timeOffset="10746.52">12795 15630 999 0,'0'-9'167'0,"-2"-2"180"0,-9-3-98 16,-11 1-59-16,-3-4-39 0,-5 4-70 0,0 2-23 0,6 5-33 0,1 7-14 0,2 10-12 16,4 11-25-16,3 15-46 15,3-1-13-15,9 2-12 16,4-10 19-1,12-12 43-15,8-7 13 0,5-18 53 16,-1-4 23-16,-2-9 34 16,0-5 21-1,-7-4-8-15,1-7-3 0,-7 11-5 16,0 4-9-16,-10 21-24 16,4 4-21-16,-2 23-36 15,-3 11-3-15,6 16-51 16,7 2-32-16,9 1-83 15,5-8 133-15,22-17-14 16</inkml:trace>
  <inkml:trace contextRef="#ctx0" brushRef="#br0" timeOffset="11210.26">13584 15763 1387 0,'-7'0'207'0,"-5"-3"204"0,-6-12-230 0,-1-5-36 0,2 1-70 0,3-1-22 15,-5 8-27-15,3 9-7 16,2 8-14-16,-5 9-5 16,6 10-25-16,7 1-9 15,8-3-1-15,6 0 1 0,9-15 17 16,8-4 8-16,-1-6 23 15,-5-7 16-15,-7-6 29 16,-4 1 13-16,-6-1 9 16,-2 2 0-16,-3 4-17 15,-4 10-12-15,1 19-33 16,-3 19-16-16,-1 31-28 0,4 16-22 16,-5 16-37-16,-2-1-21 15,-1-6-22 1,-6-5 10-16,-6-12 45 0,-4-4 25 0,-4-20 45 31,-4-6 13-31,-6-21 13 16,-9-14 18-16,5-23 4 15,-1-11-8-15,9-27-24 16,10-7-28-16,13-17-54 0,9 2-42 16,19 2-172-16,14 6 165 15</inkml:trace>
  <inkml:trace contextRef="#ctx0" brushRef="#br0" timeOffset="11500.88">13827 15604 1394 0,'-10'0'211'0,"-13"4"177"0,-9 7-166 0,-3 7-135 0,-6 8-51 0,10 11-41 0,9 10-8 0,14 3-5 16,8-2-4-16,17-12-1 15,8-9 1 1,12-21 1-16,2-14 6 0,2-17 9 16,5-6 12-16,-7-10 37 15,-6-4 22-15,-12 9 46 16,-15 5 9-16,-14 2-9 16,-14 6-17-16,-14 5-47 15,-4 10-39-15,1 11-95 16,0 8-46-16,13 13-146 15,9 5 143-15</inkml:trace>
  <inkml:trace contextRef="#ctx0" brushRef="#br0" timeOffset="11795.96">14120 15734 1298 0,'-5'5'209'0,"-6"1"186"0,-12-6-211 0,-1-4-50 16,7-3-80-16,2 0-20 0,8 2-14 0,7 5-2 0,-2 1-9 0,10 10-5 15,0 7-9-15,4 4-12 0,10-3-29 16,4 0-12 0,7-8-6-16,0-10 10 0,2-7 35 15,-9-3 12-15,-7-9 46 16,-6 2 15-1,-10-1 16-15,-6-2 6 0,-6 3-36 16,-6 1-16-16,-8 0-70 16,-1 3-53-16,11 5-31 15,1 9 44-15</inkml:trace>
  <inkml:trace contextRef="#ctx0" brushRef="#br0" timeOffset="12158.23">14524 15749 2107 0,'-13'1'151'0,"-7"1"51"0,-4-4-66 0,-4-1-87 0,1 1-32 0,2 4-19 0,-1 11-8 16,12 13-10-1,6 11-23-15,15 1-54 16,7-7-22-16,10-14-19 0,4-12 21 15,7-19 59-15,4-13 37 16,-1-19 60-16,-3-4 21 16,-1-7 63-16,1-4 11 15,-10-2 8-15,1-2 2 16,-19-8-41-16,0-5-13 0,-9-1-41 16,-6 6-16-16,-1 29-11 15,2 17-4-15,-5 41-10 16,-2 24-4-16,-5 38-15 15,3 17-19 1,3 21-48-16,2 1-44 0,11-11-60 16,8-5-387-16,11-30 368 15</inkml:trace>
  <inkml:trace contextRef="#ctx0" brushRef="#br0" timeOffset="13128.46">15597 15786 1386 0,'-3'-15'163'0,"-13"-7"129"0,3 0-35 0,-14-2-93 16,-7 3-40-16,-3 9-53 0,-2 4-15 0,3 19-24 0,2 13-11 0,8 13-35 15,4 12-14-15,12-5-3 16,9-4 1-16,15-18 7 16,9-11 7-16,15-20 9 15,10-12 8-15,-4-12 27 16,-2-7 16-16,-5-2 25 15,-12 7 5-15,-11 12-8 0,-1 8-12 32,-13 17-25-32,-3 17-11 0,-10 25-25 15,0 14-16-15,-4 24-19 16,-4 4-10-16,4 0-10 16,-5 3-7-16,6-12-16 15,0-3 6-15,-6-22 18 16,-1-9 19-16,-6-20 33 15,-5-9 6-15,5-14 6 16,-4-9 0-16,6-18-1 16,0-11 0-16,5-18-2 0,3-9-2 0,19-9-6 15,7 6-2 1,23 2-5-16,11 6 0 0,23 9 7 16,12 1 0-16,8 9 6 15,-1 3 3-15,-10 11 9 31,-13 4 9-31,-13 12 14 0,-9 6 6 0,-21 5 23 32,-7 8 5-32,-13 7-1 0,-7 1-5 15,-2 9-28-15,-1-6-13 16,2 2-16-16,6-2-6 16,4-2-6-16,1-3-4 15,9-1-1-15,7-7 1 0,6-3 2 16,10-9 4-16,-3-10 12 15,3-7 11-15,-7-10 22 16,-4-1 6-16,-7 6 11 16,-5 4 5-16,-7 13-1 15,-4 10-5-15,-2 12-23 16,-4 6-16-16,8 21-22 16,3 6-6-16,8 11-11 15,8-3-16-15,8-12-63 16,4-13-62-16,15-23-143 0,0-10-126 15,6-22 233 1</inkml:trace>
  <inkml:trace contextRef="#ctx0" brushRef="#br0" timeOffset="13845.98">16307 15697 1242 0,'-19'14'129'0,"4"5"127"0,1 1-104 0,6 1-52 0,8-4-21 0,8-1-26 0,5-4-9 0,4-5-10 16,5-6-3 0,4-7 1-16,0-3 7 15,0-10 18-15,-12 1 8 16,-3-2 2-16,-8 2-3 0,-11 6-10 16,-3-1-4-16,-11 10-15 15,-5 3-8-15,2 17-20 16,-3 15-8-16,5 17-14 0,9 9-2 31,14 0 1-15,5-1-1-16,22-17 1 0,6-12 0 0,6-20 3 15,9-13 6-15,-1-15 9 16,2-12 10-16,0-6 31 16,0-3 9-16,-8 0 13 15,-5 0-2-15,-17 8-22 16,-2 10-8-16,-10 15-19 15,-6 5-7-15,-5 15-16 16,-4 12-10-16,-5 14-9 16,4 6-2-16,1-3 5 15,0-2 6-15,6-10 12 0,1-6 4 16,-1-12 10-16,2-9 1 0,0-2 9 16,2-8 0-16,5-6-6 15,0-2-3-15,12-1-17 16,8-5-3-16,15-5 1 15,7-2 2 1,8-13 7-16,0 1 3 16,-5 0 2-16,-3 1 7 15,-15 7 9-15,-1 8 4 16,-10 11 8-16,-9 4-4 16,-11 18-4-16,-2 8-6 15,-1 17-11-15,-1 5-6 16,1 12-10-16,0 1-3 0,5-5 2 15,-1-2 2-15,-4-3 7 16,-8-5 4-16,-9-8-2 16,-8 1-3-16,-16-9-7 15,-5-5-7-15,-6-11-43 16,-8-4-30-16,5-11-78 16,3-6-52-16,14-11 123 15</inkml:trace>
  <inkml:trace contextRef="#ctx0" brushRef="#br0" timeOffset="14154.48">17401 15047 1636 0,'16'11'160'0,"8"5"125"0,12 9-147 0,10 8-4 0,8 5-49 0,-1 1-24 0,-1 12-20 0,-11 1-10 16,-1 9-13-16,-7 5-2 16,-17 4-9-1,-7 4-18-15,-20 6-27 0,-13 9-8 16,-21 10-20-16,-12 5-4 15,-32 3-66-15,-13-1 155 16,-23-2-48-16</inkml:trace>
  <inkml:trace contextRef="#ctx0" brushRef="#br0" timeOffset="15330.25">3959 16506 249 0,'6'0'56'0,"-4"1"55"16,-2 2-24-1,0 2-40-15,-8-2-17 0,0 0-27 0,0 0-6 0,-5 2-20 0,4-3-2 0,1-1-10 16,-1 1-16-16,7-2 11 16,2 0 1-16,-2 0 12 15,2 0 23-15,0-2 75 16,-1 1 52-16,-1 1 90 0,-1 0 25 15,-6 0-27-15,1 1-28 16,5 1-41-16,1 0-5 16,-1-1 0-16,1 2-12 0,-9 7-40 15,7 1-25-15,-6 14-40 16,2 11-14-16,-1 24-9 16,1 6-2-16,8 10-1 15,1-10 1-15,12-14 0 16,4-9 0-16,2-19 0 15,3-10-2-15,5-14 1 16,0-11 3-16,5-11 10 31,-4-7 8-31,-8-4 12 0,3 2 1 0,-8 4 1 16,-2 6-5 0,-2 15-17-16,3 12-5 0,8 21-7 15,4 5 1-15,8 7 5 16,-4-3 0-16,7-14 0 15,-8-6-6-15,3-14 34 16,-7-7 19-16,-7-8 40 16,-6-10 25-16,-7-6-22 15,-5-8-15-15,-5-15-41 16,-3 1-4-16,2-10-98 0,0-2-29 16,12-1 51-16</inkml:trace>
  <inkml:trace contextRef="#ctx0" brushRef="#br0" timeOffset="15944.1">4699 16293 1381 0,'-15'23'173'0,"1"4"181"16,3 6-189-16,3 8-72 0,4 11-28 0,4 22-32 0,0 7-19 0,4 9-16 0,6-2-3 15,1-9-23-15,1-8-17 16,3-24-1-16,-3-7 2 16,-1-21 23-16,-4-10 14 15,-3-18 4-15,0-7 1 0,5-14 2 16,-3-3 5-16,13 1-3 16,-3 2 0-16,9 13-2 15,-1 6 0-15,7 11-1 16,6 6 1-16,5 7 0 0,7-5 0 15,8-8 2-15,0-10 7 16,6-15 39 0,0-5 20-16,-9-8 35 15,-9 2 14-15,-26 4-5 16,-11-1-5-16,-28 13-17 16,-7 5-19-16,-9 20-36 15,3 5-20-15,3 21-31 16,11 7-9-16,14 11-1 15,11-2 4-15,10-4 8 0,12-8 2 16,10-12 2-16,5-7 3 16,-7-11 5-16,-3-4 1 15,-9-7 4 1,-10-4 2-16,0-8 1 0,1 0 1 0,-4 2-2 16,-4-1 0-16,-2 9-3 15,-2 2-3-15,7 14-6 16,-2 6-2-16,4 10-1 15,6 2 2-15,1 0 3 16,3-1 3-16,11-5 0 16,-3-1-1-1,8-8 1-15,-2-4 1 0,2-6-20 16,0 1-30 0,0-8 30-16</inkml:trace>
  <inkml:trace contextRef="#ctx0" brushRef="#br0" timeOffset="16303.73">6453 16739 1636 0,'6'16'122'0,"4"11"44"0,1 14-26 0,-5 14-75 0,2 9-20 0,-3 9-96 0,-1-4-52 0,0-2-168 15,-1-1 132-15</inkml:trace>
  <inkml:trace contextRef="#ctx0" brushRef="#br0" timeOffset="16677.49">6401 16841 1317 0,'20'-53'178'0,"7"1"150"0,14 12-110 0,3 9-42 0,8 21-51 16,1 3-30-16,-9 16-52 16,-14 4-11-16,-16 9-5 0,-3 9 0 15,-14 7-7-15,-7 1-11 16,-15 6-35-16,-5-3-13 15,-11-12-24-15,6-5 6 0,10-14 25 16,8-4 3-16,20-3 7 16,10-4-3-16,17 2 4 15,9 0 7-15,11 7 27 16,-1 1 10-16,-8 2 11 16,-3 1 8-16,-16 4 9 15,-4 0 5-15,-14 6 5 16,-5 3 0-16,-13 6-15 15,-8 3-9-15,-10 2-26 16,-3 1-23-16,-9-6-67 16,-2-2-43-1,4-16-94-15,4-6-121 0,17-14 197 16</inkml:trace>
  <inkml:trace contextRef="#ctx0" brushRef="#br0" timeOffset="17078.63">7049 16890 1142 0,'13'38'90'0,"-4"3"44"0,-4 13-77 0,0 6-26 0,-8 11-56 0,0 0-1 0,-4-10 4 0,-2-9 5 15,-1-27 61-15,-1-10 27 0,2-22 63 16,-2-12 18-16,1-23 2 15,1-20-21-15,10-17-59 0,9-9-14 16,14 1-12 0,10 10-7-1,10 11-8-15,5 9-9 16,2 24-19-16,-2 6 0 16,-16 21 5-16,-6 8 4 15,-12 13 11-15,-10 7 4 0,-14 11 6 16,-7 8 0-16,-14 10-5 15,-5 3-3-15,1 7-10 16,4 1-6-16,14-3-11 16,6-3-4-16,20-12-9 15,7-3-1-15,12-8-2 16,8-6 5-16,9-5-51 16,0-3-258-16,3-10 213 0</inkml:trace>
  <inkml:trace contextRef="#ctx0" brushRef="#br0" timeOffset="17293.89">7865 17005 2110 0,'-10'16'95'0,"-1"9"48"0,8 10-86 0,2 17-25 0,2 5-7 0,9 12-17 0,-1-4-29 0,12-11-122 16,4-13-66-16,13-24 95 15</inkml:trace>
  <inkml:trace contextRef="#ctx0" brushRef="#br0" timeOffset="17447.07">7808 16465 1914 0,'-25'26'151'16,"3"3"70"-16,1-2-92 0,10-4-95 0,3-4-36 0,8-11-104 0,7-3-62 0,19-5 85 0</inkml:trace>
  <inkml:trace contextRef="#ctx0" brushRef="#br0" timeOffset="17761.56">8294 16953 1553 0,'-24'2'124'0,"-4"1"83"0,0 0-61 15,-1 2-53-15,7 3-32 0,9 5-52 0,13 4-16 0,13 3-13 0,1 4-2 16,18 1 10-16,-2-3 4 16,1-3 7-1,2 2 1-15,-6-2 3 16,-9 1 3-16,-10 4 7 16,-8 1 8-16,-13 5 13 15,-9 2 4-15,-10-2 1 16,-6 0-7-16,-10-8-21 15,-5-5-31-15,-13-11-169 16,-10-9 126-16</inkml:trace>
  <inkml:trace contextRef="#ctx0" brushRef="#br0" timeOffset="18144.01">9206 16725 1823 0,'8'9'137'0,"-4"5"80"0,6 12-18 0,3 16-71 0,-4 9-38 0,-1 20-66 0,1 6-14 0,1 14-7 0,-4 2-13 16,2-4-50-16,-2-10-36 15,2-24-114-15,-3-16-138 0,1-26 202 16</inkml:trace>
  <inkml:trace contextRef="#ctx0" brushRef="#br0" timeOffset="18361.05">8947 16766 1862 0,'-1'3'142'0,"5"5"119"0,4 1-59 0,10 2-43 0,12-1-8 16,12-5-50-16,18-12-25 0,14-7-37 0,13-8-16 0,6-10-17 16,-5 2 0-16,-10-1-47 15,-15 6-43-15,-16 7 67 0,2 6-35 0</inkml:trace>
  <inkml:trace contextRef="#ctx0" brushRef="#br0" timeOffset="18559.92">10021 16941 2440 0,'0'0'48'0,"-3"0"-15"0,3 3 41 0,-3-3-41 0,2 2-17 0,1-1-14 16,0 1-45-16,6 2-60 0,0 4 59 0</inkml:trace>
  <inkml:trace contextRef="#ctx0" brushRef="#br0" timeOffset="18755.36">9987 17319 1961 0,'-2'7'147'0,"1"-4"123"0,2-3-154 0,9 0-72 0,-4-3-15 0,3-5 356 0,-5-3-285 16</inkml:trace>
  <inkml:trace contextRef="#ctx0" brushRef="#br0" timeOffset="20123.89">11257 16711 1119 0,'-7'6'202'0,"0"2"187"0,-1 0-151 0,1-2-20 0,1 10-59 0,1 6-28 0,5 16-44 16,0 6-20-16,2 16-26 15,1 4-9-15,0 11-19 0,-1 2-4 16,-2 3-6 0,0-1 0-16,-2-10-24 0,2-10-16 15,0-20-64-15,3-14-60 16,7-28-140-16,6-16 160 15</inkml:trace>
  <inkml:trace contextRef="#ctx0" brushRef="#br0" timeOffset="20555.21">11897 16570 1274 0,'8'-3'178'0,"-3"-2"173"15,0 5-102-15,2 19-63 0,1 11-35 0,0 29-53 0,3 10-29 0,-1 18-38 16,-6 1-12-16,0-3-12 16,0-3-4-16,0-11-13 0,0-3-15 15,1-19-39-15,-3-8-13 16,-2-25-2-16,-4-10 12 15,-3-20 37-15,-1-13 16 16,3-16 14-16,5-7 3 16,13 1 10-1,10 5 7-15,15 8 18 0,5 6 4 0,12 14 1 16,-6 11-5 0,-3 8-15-1,-9 13-6-15,-13 11-5 16,-7 4-1-16,-12 9 3 15,-5 1 1-15,-9 5 1 0,-9-5 0 16,-10-4 1-16,-2-10-17 16,-6-14-49-16,-5-4-39 15,-2-17-93-15,4-4-36 0,12-10 116 16</inkml:trace>
  <inkml:trace contextRef="#ctx0" brushRef="#br0" timeOffset="21236.1">12503 17007 1212 0,'11'11'150'0,"0"3"122"0,-6 2-107 0,-4 9-77 0,6 8-35 0,-4 10-30 0,8 7-15 0,3 4-8 16,8-7-4-16,5-17-4 15,8-9 0-15,3-21 5 16,-2-13 3-16,-3-15 35 16,-6-7 17-16,-11-4 23 15,-4-7 15-15,-10 2-8 16,-2 4-9-16,0 17-15 16,0 7-14-16,6 21-27 0,-1 17-7 15,9 17-13-15,7 13-5 16,5 3-1-16,3-2-1 0,5-17-1 15,-4-9 1-15,2-20 5 16,-4-13 3-16,-6-19 7 16,-4-13 4-16,-2-19 6 0,1-7 7 15,-1-15 14 1,-2-3 13 0,-1-5 25-16,-4-1-1 0,-4 12-5 15,-2 15-10-15,5 35-27 16,-3 26-8-16,2 37-11 15,0 15-7-15,2 22-5 16,-1 1 0-16,-5-2 0 16,0 3-7-16,-3-10-14 15,0-1-4-15,-3-20 0 16,0-7 7-16,-6-24 16 16,1-9 3-16,1-14 2 0,4-12-2 15,6-7-5-15,12-5-2 16,10 1-2-1,8-1 1-15,10 12 4 16,4 1 0-16,0 12 1 16,-7 6 0-16,-7 10 1 0,-8 3 1 0,-20 10 1 15,0 4 2-15,-21 8-3 32,-3 5-28-32,-21 3-25 0,-7 5-25 15,-5-5-88-15,0-11-27 16,12-11 100-16</inkml:trace>
  <inkml:trace contextRef="#ctx0" brushRef="#br0" timeOffset="21602.42">13599 16594 1342 0,'18'25'165'16,"-2"16"102"-16,-2 19-84 0,-8 20-103 0,-6 4-44 0,-6 11-28 0,-4-5-11 0,1 3-5 0,-1-2-11 16,4-17-33-16,-2-11 2 15,3-31-2-15,-1-13 8 16,1-26 34-16,5-11 19 16,-1-19 28-1,1-4 10-15,5-6 19 16,-1 4 0-16,14 7-16 15,1 8-4-15,4 13-19 16,6 8-9-16,1 11-9 0,-8 12-2 16,0 6 0-16,-10 5 0 15,-8 6 1-15,-3 3 0 16,-9 2-4-16,-6 0-4 16,-11-5-35-16,-8-3-30 15,-7-14-88-15,-1-3-371 16,-3-29 334-16</inkml:trace>
  <inkml:trace contextRef="#ctx0" brushRef="#br0" timeOffset="21991.38">13929 16602 1323 0,'6'17'161'0,"-1"8"151"0,2 27-185 0,-6 15-29 0,-1 21-56 0,-3 2-18 0,-3 1 10 0,4 2-72 0,7-14-20 16,6-8-26-16,12-22-36 16,3-19 69-16,12-21 18 0,1-13 35 0,8-17 35 15,-4-4 17-15,-7-11 34 16,-6-5 7-1,-8-3 18-15,-7-2 3 0,-8 8 13 16,-7 3 6-16,-12 12-1 16,-7 8-7-16,-8 19-39 15,-3 11-29-15,0 26-52 32,3 15-14-32,13 16-14 0,11 5-15 15,20-10-57 1,18-12-37-16,15-25-99 0,10-14-7 15,11-23 127-15</inkml:trace>
  <inkml:trace contextRef="#ctx0" brushRef="#br0" timeOffset="36412.12">11342 12230 984 0,'-2'-1'74'0,"2"-7"-8"0,4 3 99 15,-3-8 1-15,15 9-6 0,6-3-15 0,13-2-43 0,9 6-21 0,11-8-27 0,8 3-8 0,10 0-25 16,7-3-8-16,7 0-7 15,0 1 1-15,-10 6 4 32,-6 7-9-32,-28 5 34 0,-17-2 5 15,-35 11 12-15,-21-9 14 0,-27 13-27 16,-11-1-6-16,-15 2-13 16,-2 0-6-16,-7-9-8 15,-6-5-2-15,4-8-5 16,5-3-1-16,29 0-6 15,21 1-7-15,37 2-9 0,16 5 6 16,37 3 12-16,12 3 11 16,16-3 23-16,-2-2 0 15,-4-5 3 1,-5-1-1-16,-13 0-7 0,-5 0-1 16,-18 2 1-16,-16 6 3 15,-27 6 6-15,-15 0-2 0,-16 5-4 16,-13 0-7-16,-10-5-8 15,0-7-2 1,5-7-4-16,3-2-4 0,27-3-7 31,10-1-11-31,33 1 5 0,17 5 1 16,22 0 8 0,3 0 7-16,6 3-2 0,-2 4-1 15,-7-1 3-15,1 2 12 16,-8-2-327-16,-15-3 234 15</inkml:trace>
  <inkml:trace contextRef="#ctx0" brushRef="#br0" timeOffset="48396.7">8920 7343 837 0,'0'-2'149'0,"-8"-7"138"0,5 6-12 0,3 3-83 0,-6-6-31 0,9 13-60 0,-3 0-20 16,0 4-24-1,-9 1-19-15,9 9-26 16,-2 4-8-16,4 8-5 15,9 5 2-15,-11-5 5 16,1-6-1-16,6-3-4 16,0-9-4-16,3-4 2 15,-8-9 0-15,4-2 5 16,-14-9 7-16,0-9-3 0,0-4 2 16,-1-11-5-16,6-8-4 15,-8-6 2-15,3-4 1 16,8 4 10-16,4 6 4 15,11 8 10-15,0 4 5 16,6 15-1-16,-4 2-2 16,1 10-10-16,0 4-4 15,-2 1-6-15,-2 5-3 0,-3-4 0 16,-3 3 0-16,-8-1 1 16,-4 4 1-16,-9 2-1 15,0 1 0-15,-10 1-4 0,2-1 0 16,-2-1-50-1,0 2-29-15,12 2-88 16,4 1-63-16,10-1-308 16,9-5 317-16</inkml:trace>
  <inkml:trace contextRef="#ctx0" brushRef="#br0" timeOffset="48681.84">9285 7310 935 0,'-5'-3'185'0,"0"-2"120"0,1-6-70 15,-1 2-40-15,-8 1-70 0,-7 1-24 0,-7 6-45 16,-3 1-13-16,-3 8-27 16,4 9-8-1,7 10-7-15,7 4-3 16,11 12-1-16,4-2 0 15,18 0 2-15,4 0 0 16,8-6 0-16,4-9 1 16,4-3-28-1,0-11-45-15,5-12-154 16,1-8-271-16,0-19 283 0</inkml:trace>
  <inkml:trace contextRef="#ctx0" brushRef="#br0" timeOffset="48881.22">9580 7264 1365 0,'-5'5'166'0,"0"4"93"15,-4 9-74-15,7 2-46 0,2 4-53 16,0 3-22-16,5 3-28 0,1 6-11 0,1 2-18 16,-1 1-2-1,-5-7-14-15,3-1-34 0,-3-10-120 31,-1-4-89-31,7-14 124 16</inkml:trace>
  <inkml:trace contextRef="#ctx0" brushRef="#br0" timeOffset="49050.82">9422 7425 1106 0,'-2'-3'139'0,"2"3"136"0,5 5-40 0,13 6-59 0,-3 1-26 0,11 2-67 15,-3-2-26-15,-2-3-36 16,2 0-8-16,1-7-14 16,1-2-31-16,1-2-104 15,2-7-63-15,3-4 92 16</inkml:trace>
  <inkml:trace contextRef="#ctx0" brushRef="#br0" timeOffset="49362.87">9891 7308 1046 0,'-8'10'180'0,"-2"1"107"0,4 0-79 0,-4-2-53 0,6 6-84 16,-4 2-22-16,6 3-35 16,-1 6-5-16,0 4-5 15,3-4-2-15,5-2-2 0,-1-8 0 16,7-10-3-1,2-3-1-15,1-11 0 0,7-3 2 16,-2-3 0-16,1 0 2 16,-2 0 1-16,0 6 0 15,-5 8 1-15,3 6-1 0,-4 13 1 16,1 8 0-16,-5 12 2 16,-2 6 0-16,-3 2-2 15,4 0 10-15,-4 0-107 16,3-1 74-1</inkml:trace>
  <inkml:trace contextRef="#ctx0" brushRef="#br0" timeOffset="50795.69">11291 7394 429 0,'0'0'163'0,"0"0"116"0,-4 1-23 0,-1 1-30 0,-3 2-58 0,2 1-30 0,3-5-56 15,3 0-21-15,0 0-29 0,3-1-8 16,3-6-7 0,0 4-3-16,-6 3-6 15,0 0-1-15,0 0 0 16,-3 3-1-16,-1 0-2 16,4 1-3-16,0-4-2 15,-2 1-3-15,10-1 0 16,-5 0-1-16,5-5 3 15,-7 5 2-15,1 0 3 16,-2-1-15-16,0-1-53 0,0 1-26 16,0-2-71-16,0 1-59 0,2-14 134 15</inkml:trace>
  <inkml:trace contextRef="#ctx0" brushRef="#br0" timeOffset="52337.15">11392 7289 408 0,'2'-9'133'0,"0"1"95"0,-2 2-3 0,0 3-4 0,-2 3-22 16,-4-4-10-16,1 4-30 0,-8 0-16 16,1 4-32-16,-4-1-14 15,-6 0-31-15,-2 6-14 16,-4-2-23-16,-2 1-8 15,-2 6-10-15,4-3-6 16,4 5-6 0,8 3-4-16,10-4-3 15,9 4 0-15,11 2 2 16,5 1 2-16,10 0 4 16,5 3 0-16,8-3 0 15,3 2 1-15,-5-1 4 16,-1 0 4-16,-15 5 11 15,-10 0 5-15,-17 1 6 16,-11 1 0-16,-18-5-8 0,-6-3-3 16,-6-1-7-16,-3-7-2 15,3-11-13-15,-2-5-26 16,11-12-56-16,5-6-31 16,14-4-81-16,7-1-38 15,20-1 132-15</inkml:trace>
  <inkml:trace contextRef="#ctx0" brushRef="#br0" timeOffset="53345.5">11722 7504 548 0,'-1'-10'158'15,"-3"-5"135"-15,-3-1-56 0,-3 0-13 0,2 2-42 0,0-2-21 0,4 0-34 0,-1 2-11 0,-2 3-36 0,4 3-15 0,3 7-28 0,0-2-10 16,0 1-11 0,-12 0-2-16,2 9-4 0,2-1 1 0,-9 2 1 15,0-2 1-15,2 2-2 16,-2 3-1-1,6-3-5-15,0 1-2 0,-3 4-3 32,1 3-2-32,5 6-4 15,0 3-2-15,8 8 1 0,10-1 0 16,4 4 3 0,7-1 2-16,4-7 4 0,3-4 6 15,5-8 14-15,-4-10 12 16,-2-9 17-16,-4-7 4 15,-7-15 2-15,0-6-6 0,-2-10-14 16,-1-10-5-16,-2-3-13 16,-3-1-7-16,-8 10-6 15,-8-1-4-15,-5 19-38 16,-3 5-29-16,-6 22-74 16,2 13-49-16,-2 18-52 15,-4 10-20-15,4 10-62 16,6 2 2-1,2-2 86-15,3-6 46 16,3-15 199-16,7-4 89 16,1-17 71-16,1-7 27 15,7-15-8-15,0-3-16 16,-3-12-26-16,6 3-7 16,3 2-11-16,-1 1-10 15,4 13-33-15,2 6-19 0,-2 14-42 16,7 5-14-16,1 12-6 15,2 5-1-15,-2-1-1 16,1 1-1-16,-4-3-14 16,-2-8-23-16,-1-10-62 15,-2-4-43-15,2-17-82 0,-1-4-26 16,1-14-5-16,1-6 39 16,-2-5 98-16,2-1 50 15,-9 1 111-15,0 2 40 0,-8 14 77 16,-3 0 26-16,-1 19 4 15,-4 3-23-15,-1 9-74 16,2 10-27 0,4 9-48-16,4 5-13 15,8-6-6-15,4-6-1 16,8-9 1-16,4-4 2 16,-3-8 4-16,-1-4 0 0,-8-9 27 15,-2-4 14-15,-6-4 18 16,0-3 14-16,-4-1-5 15,-4-2-12-15,0 7-20 16,0 4-15-16,0 16-29 0,0 0-8 16,5 17-5-16,6 7-1 15,2 1-34 1,9 1-35-16,3-9-93 0,0 0-56 16,5-9-118-16,5 0-154 15,-6-3 296 1</inkml:trace>
  <inkml:trace contextRef="#ctx0" brushRef="#br0" timeOffset="53779.21">12516 7578 810 0,'1'-14'222'0,"-2"0"171"0,-10-4-139 0,-7-2-62 0,-2 6-107 15,1 3-37-15,-2 11-29 0,4 7-6 0,1 9-13 0,2 6-6 0,8-3-7 16,6 2 0-16,11-9 3 0,1-5 2 15,4-7 7-15,5-4 2 0,-6-5 4 16,3-4 1-16,1 1 2 16,-4-1 0-16,0 2-2 15,-1 5 0-15,-5 6-5 16,4 0-1-16,-8 12 0 16,3 6-2-16,-4 2 2 15,4-1 0 1,5-6 1-16,1-5 2 15,2-8 7-15,1-3 13 0,-4-10 40 16,-4-4 19-16,-1-2 18 16,-8-2-11-16,3 4-35 15,2 4-13-15,1 5-24 16,7 7-2-16,3 7-6 16,6 2-4-16,0 6-4 15,-2 3 0-15,-7-1 0 16,-5 2 0-16,-13 2-8 15,-7-1-19-15,-14 3-56 0,-7-1-42 16,-2-9-155-16,2-4-323 0,7-14 365 16</inkml:trace>
  <inkml:trace contextRef="#ctx0" brushRef="#br0" timeOffset="54079.59">12847 7152 1315 0,'27'18'115'0,"-4"4"66"0,-4 6 7 0,-8 8-54 0,-3 4-30 0,-8 5-49 0,-3 1-19 16,-5 2-19-16,-3-6-4 0,8-6-6 0,-3-7-2 0,6-10-3 15,3-8 0-15,0-11 5 16,3-7 0-16,7-8 8 15,7-3 6-15,-2-2-3 16,7 4 4-16,0 7-5 16,-1 7-7-16,8 13-5 15,-1 10-4-15,2 10-11 16,-3 7-29-16,-5 1 153 16,-6-1-100-16</inkml:trace>
  <inkml:trace contextRef="#ctx0" brushRef="#br0" timeOffset="57437.93">10757 8997 205 0,'-4'15'37'0,"-7"-3"65"0,-1 2 13 16,1 1 32-16,1-3 3 0,7-2-17 0,2-7-13 0,2-3-16 16,5 0 4-16,-2 0-3 15,0 3-8-15,6 3-17 16,2 7-10-16,-7-7-8 0,-2-4 0 0,15 9-7 16,-4-6 5-16,3-9-6 31,4 0-4-31,-7-14-6 15,-6-12-9-15,8-1 1 0,-5-9-2 16,0-10-1-16,-3-2-7 16,-7 1-12-16,-2 2-5 15,-4 5-5 1,-3 0 1-16,3 2-3 0,4 2 0 16,-3 2-1-16,4-3 0 15,-3-3 1-15,2 0 0 16,-2-6 1-16,-5 1 2 15,1 3-2-15,-4 2 0 16,11 9-2-16,2 4-1 0,9 5-1 16,3 4 3-16,7 3 3 15,-2-3 4-15,3-3 18 16,0 0 9-16,-3-4 11 16,0 4 2-16,-10-2-12 15,-1 4-9-15,-5 8-10 16,-1 4-4-16,-2 10-5 0,0 1-4 15,0-2-11-15,4-6-21 16,3 7-52-16,4-1-32 16,6-6-79-16,1 2-26 15,-1-3-320-15,7 1 326 0</inkml:trace>
  <inkml:trace contextRef="#ctx0" brushRef="#br0" timeOffset="57771.71">10924 7843 427 0,'-3'0'123'16,"-4"0"113"-16,7-6 6 0,8-1-44 0,0-2-36 0,5 3-57 0,1-4-25 16,0 10-41-1,4-6-19-15,4 0 2 16,-3 4 1-16,12-9 5 16,1 1 5-16,6 4-12 0,-4-3-1 15,-9 9-1 1,-10 4-4-16,-14 15 1 15,-2 11 0-15,-21 22 0 16,-4 8-17-16,-13 18-152 16,3 8 110-16</inkml:trace>
  <inkml:trace contextRef="#ctx0" brushRef="#br0" timeOffset="60621.45">10657 9352 157 0,'-12'3'58'0,"-1"-1"71"0,0-2-11 0,7 0-2 0,-3 0 4 0,5 0 14 0,1 0 4 0,2 0 1 16,1 0-7-16,-3 0-33 16,3 0-15-16,0-2-35 15,-2-9-11-15,11 5-13 16,3 0-4-16,6-2-6 16,5 3-5-16,2 5-6 15,2 0-1-15,3 13-2 0,1-1 3 16,-12 6 4-1,2 4 3-15,-12 3 4 0,-4 3 2 16,-4 7-1-16,-2 1 1 0,-4 1-4 16,-3 0-2-1,-1 6 0-15,-4-2 1 16,-4 5 2-16,-4 1-1 16,-6 2-2-1,7 5-1-15,-5-2-5 16,3-2-2-16,1 1-1 0,2-3-1 15,6 1-1-15,2 2-1 16,8-5-1-16,3 2-2 0,5-5-1 16,6 0 0-1,11-10-1-15,-1-5 1 0,7-6 1 16,2-1 0-16,-3-15 2 16,1 2 1-16,-1-10 0 15,-2-4 1-15,1-2-74 16,-4-5-79-16,-5-5 86 15</inkml:trace>
  <inkml:trace contextRef="#ctx0" brushRef="#br0" timeOffset="60924.62">10757 10283 736 0,'1'-8'138'0,"1"0"89"0,6 0-49 0,0 5-36 0,1 3-56 15,1 6-21-15,4 11-36 16,1 1-7-16,6 12-9 16,4 1-2-16,-3 2 2 15,-4-1 1-15,-7-4 21 0,-2-2 8 16,-6-6 8-1,-1-3 3-15,-2-1-16 0,-5 2-6 0,-15-9-10 16,-9 2-6-16,-7-3-11 16,-3 0-30-16,1-3-87 15,11-1-55-15,8 4 75 16</inkml:trace>
  <inkml:trace contextRef="#ctx0" brushRef="#br0" timeOffset="61524.68">11113 10133 569 0,'-1'-6'99'0,"-1"-4"112"0,2 2-22 0,-3 0-8 0,3 2-10 15,0 6-45-15,-3 6-24 0,3 15-46 0,0 9-24 0,-2 9-19 16,4 7-5-16,1 1-7 15,5 2 0 1,1-11-1-16,-1-2-1 16,0-14 1-16,-3-3 0 0,-1-12 2 15,-4-4 4-15,2-8 1 16,-8-6 1-16,-1-14 0 16,-2-8 9-16,3-15 18 15,-4-5 6-15,4-3 8 16,3-2-4-16,6 9-13 15,6 5-4-15,10 9-10 16,0 9-4-16,8 10-9 0,0 3-3 0,-2 13 0 16,0 3-1-16,-3 13 4 31,-4 3 3-31,-9 1 3 0,-9 4 1 0,-8-2 1 31,-4 2 0-31,-9-4-3 16,-2 1-11-16,-3-4-35 15,-1-3-24-15,5-7-68 0,5-3-44 16,15-4-197-16,-5-4 213 16</inkml:trace>
  <inkml:trace contextRef="#ctx0" brushRef="#br0" timeOffset="61836.58">11575 10074 987 0,'-1'-12'157'0,"-7"-1"158"0,-3 1-65 0,-6 5-74 0,-7 4-36 0,-5 3-58 0,-4 2-21 0,3 10-17 16,4 3-13-16,0 8-22 15,6 4-6-15,10 6-8 16,2 0-2-16,12 4-1 16,5-3 0-16,4-2 1 15,2-2 0-15,9-11-1 16,1-4-10-16,1-8-49 16,5-4-29-16,-2-8-91 0,-4-6-103 15,0-3 171-15</inkml:trace>
  <inkml:trace contextRef="#ctx0" brushRef="#br0" timeOffset="62049.42">11719 10078 1045 0,'-2'0'141'0,"-1"4"107"0,3 3-34 0,0 7-76 15,0 0-39-15,0 10-50 0,0 1-19 0,-1 5-22 0,-4 5-4 16,5-4-9-16,-2 2-39 0,2-6-109 16,0-3-162-16,7-9 167 15</inkml:trace>
  <inkml:trace contextRef="#ctx0" brushRef="#br0" timeOffset="62234.75">11627 10204 973 0,'0'0'136'0,"2"1"126"0,8 3-122 0,-1 2-23 0,5-3-28 0,4 3-20 0,2 1-27 0,-4 2-13 0,1-1-21 16,-3 0-4-16,8-8-53 31,2 0-84-31,1-8-226 0,2 2 200 16</inkml:trace>
  <inkml:trace contextRef="#ctx0" brushRef="#br0" timeOffset="62574.07">11987 10089 935 0,'-1'-2'136'0,"1"-3"109"0,-2 1-26 0,2 2-64 0,0 2-37 0,0 10-49 0,-6 4-23 0,-1 8-26 0,-5 8-7 0,-1 3-8 16,1 3-1-16,0 0-3 16,8 1-1-16,1-11-2 15,3-2-3-15,9-10-3 0,2-4-2 16,8-10 2-16,2-8 0 0,4-8 3 31,0-6 1-31,2-2 4 16,-2 1 0-16,-9 5 1 15,1 7 2-15,-10 18 18 16,-4 7 5-16,1 17 3 16,-5 14-1-16,-9 8-17 15,2 4-5-15,-3-3-5 0,7-4-12 16,2-7-71-16,2-9-52 16,5-2 66-16</inkml:trace>
  <inkml:trace contextRef="#ctx0" brushRef="#br0" timeOffset="62820.36">12413 10182 1290 0,'-1'0'152'0,"-3"0"117"0,-2 3-92 0,1 9-62 0,1 7-51 0,-4 10-45 0,6 7-9 0,2 3-10 16,-1-1 0-16,2-6-64 15,4-1-50-15,4-15-197 16,-4-3 166-16</inkml:trace>
  <inkml:trace contextRef="#ctx0" brushRef="#br0" timeOffset="62990.56">12361 10333 1114 0,'2'0'109'0,"4"3"77"0,-1-1-42 0,6-2-43 0,3-3-27 16,2-5-34-16,1 0-12 0,0-3-17 31,4 0 3-31,-4 0-86 16,7 0-83-16,-5-5 89 15</inkml:trace>
  <inkml:trace contextRef="#ctx0" brushRef="#br0" timeOffset="63155.59">12628 10130 915 0,'-8'11'164'0,"3"3"153"0,-4 3-92 0,5 5-97 0,3 4-45 0,1 10-55 15,0 2-13-15,0 11-11 16,1-5 9-16,1 3-129 15,3-12-81-15,4-10 107 16</inkml:trace>
  <inkml:trace contextRef="#ctx0" brushRef="#br0" timeOffset="63439.87">12927 10117 865 0,'-4'10'164'0,"-7"2"231"0,3 4-265 0,1 8-56 0,0 2-31 0,11 3-39 0,-1-2-6 0,10-5-7 0,9-8 0 0,-3-11 3 0,3-6 2 16,-8-10 31-16,-1-3 41 15,-4-2 45-15,-1-1 21 0,-3-2 12 16,-8 2-24-1,-7-3-37-15,-7 5-19 16,-8-2-43-16,6 6-21 0,-5 10-68 16,2 5-62-16,14 12-231 15,-3 0 204-15</inkml:trace>
  <inkml:trace contextRef="#ctx0" brushRef="#br0" timeOffset="63720.52">13175 10127 1533 0,'-16'15'91'0,"4"6"19"0,2-4 2 0,4 8-59 0,6 4-21 0,13-1-32 0,9 4-8 0,9-13-6 16,9-7-2-16,5-13 5 15,7-12 4-15,5-11 24 16,0-6 32-16,-13 0 64 16,-6-4 30-16,-17 1 36 15,-7 1-6-15,-22 4-43 0,-6-4-28 16,-15 8-56 0,-10 6-38-16,-8 10-98 15,-2 9-36-15,-5 34 55 16</inkml:trace>
  <inkml:trace contextRef="#ctx0" brushRef="#br0" timeOffset="66039.39">12568 11316 535 0,'-3'25'24'16,"-1"3"11"-16,-3-3-28 0,2-4-2 0,0-2-2 0,5-5 5 0,0-6 55 15,3 1 25-15,0 2 41 16,-1 4 5-16,6 5-37 16,0 2-20-16,9 2-36 15,4-4-6-15,16-1-11 16,14-1-1 0,15-9 9-16,10 2 2 0,3-1-1 15,-2 1-2-15,8 6-14 0,7 3-4 16,23 4 2-1,13-2 2 1,0 3-1-16,2 1-2 0,-2-3-8 16,11-1-3-16,6 0-3 15,5-4 0-15,-3 1 3 16,1 0 10-16,8 3 13 16,2-6 2-16,5-2-1 15,2 0-11-15,7-5-12 16,3-2-1-16,13-3-2 15,8-2 0-15,-2-7-1 16,3 1 0-16,24-6 0 0,-8-4-1 16,1-2 1-16,7-4 1 15,6-1 2-15,-11 1-1 16,19 2 1-16,-4 2 0 16,-17 4 1-1,4 2 0-15,-7 9-1 16,-7 1 1-16,-5 8 0 0,3 1 0 15,-21 2 1 1,-4 2-1-16,-16-4 1 16,-18-4 8-16,-13 0-96 0,-14-5-122 15,-15 0 123-15</inkml:trace>
  <inkml:trace contextRef="#ctx0" brushRef="#br0" timeOffset="66357.26">20370 11685 1241 0,'-6'-5'104'0,"-5"-6"89"0,6 6-41 0,-1-3-15 0,4 5-27 0,1-2-51 0,1 2-23 0,6 3-29 15,7 6-6 1,11 4-5-1,4 7-1-15,11 5 1 16,9 4 2-16,10 2 13 16,-1-4 4-16,3-1 22 15,-8 3 12-15,-19-6 5 16,-8 2 9-16,-28 0 9 16,-14 0-6-16,-34 8-18 0,-15 2-18 15,-27-1-67-15,-6 2-49 16,-50 10 47-16</inkml:trace>
  <inkml:trace contextRef="#ctx0" brushRef="#br0" timeOffset="74686.27">11011 17764 605 0,'-4'8'127'0,"1"-3"121"0,-6-4-29 0,6 7-86 0,1-3-37 16,-3 4-57-16,5 4-23 0,-3-2-3 0,3 2 7 0,5-1 24 0,12-2 16 0,13-4 19 31,11-8 1-31,24-4-5 16,15 0-3-16,31-7-17 16,14 1-6-16,13-1-20 15,14 2-12-15,34 8-13 16,5 3-4-16,30 1 0 15,17-1 0-15,-3 2 0 0,3-2 2 16,4-8 1 0,-23-3-1-16,-8-3 3 15,-10-5 1-15,-36-5 11 0,-13 7 484 16,-48 4-354-16</inkml:trace>
  <inkml:trace contextRef="#ctx0" brushRef="#br0" timeOffset="76070.14">15666 16859 691 0,'3'-2'141'0,"0"-1"153"0,-3 0-58 0,-1-2-25 0,-12-1-11 0,1 6-10 0,2 3-12 0,-9 5-37 0,0 9-24 16,-12 5-42-16,-7 4-18 0,-11 10-25 0,-2 5-10 0,7 14-19 15,3 10-5-15,16 20-6 16,8 2-1-16,17-1-1 16,9-2 1-16,15-23-11 15,4-9-28 1,18-22-68-16,1-6-50 16,4-24-158-16,4-1-260 0,5-25 346 15</inkml:trace>
  <inkml:trace contextRef="#ctx0" brushRef="#br0" timeOffset="76518.31">15948 17092 855 0,'-4'0'226'0,"1"-3"235"0,-1 8-226 0,-2-2-38 0,3 8-87 0,1 6-33 0,2 7-45 0,0 3-10 0,0 6-14 16,4-3-2-16,3-5-2 15,-3-3-3-15,2-17-3 16,-1-5 1-16,1-13 9 0,0-10 4 16,4-15 15-1,-1-3 0 1,10-2-6-16,-3 5-4 0,6 12-14 16,-2 5-4-16,4 16-8 15,3 7-1 1,3 14-17-16,0 6-11 15,-5 5-23-15,-1 3 1 16,-7-4 21-16,-3-2 15 0,-6-13 31 16,-8-9 12-16,7-6 19 15,-7-10 8-15,4-13 9 16,3 2-7-16,4 2-20 16,0 0-8-16,3 16-19 15,-1 0-3-15,4 15-6 16,3 10 2-16,6 18-34 15,-1 6-44-15,2 6-111 0,3-6-111 0,3-9 162 32</inkml:trace>
  <inkml:trace contextRef="#ctx0" brushRef="#br0" timeOffset="76818.04">16925 17111 1096 0,'-5'-3'223'0,"1"-3"166"0,-9 3-106 0,3-1-42 0,-16 1-106 16,-1-2-41 0,-2 4-58-16,-5 1-17 0,5 9-19 15,3 10-10-15,10 14-13 16,6 8-4-16,12 2-27 16,9-5-2-16,13-18 4 0,1-7 5 15,3-13 37 1,-1-9 9-16,-3-9 22 15,-7-2 11-15,-4-6 8 16,-4 1 0-16,-4 0-18 16,3 4-13-16,-4 9-11 0,8 7-30 0,6 10-81 31,1 7-68-31,15 3-157 16,0 2-156-16,12-4 277 15</inkml:trace>
  <inkml:trace contextRef="#ctx0" brushRef="#br0" timeOffset="77318.06">17223 17182 560 0,'24'-20'225'0,"-8"2"242"0,-5-2-54 0,-11 4-96 0,-10-3-46 0,-7 5-97 0,-7 1-49 0,2 12-90 0,3 2-27 16,5 20-26-16,3 10-6 16,5 15-13-16,4 6-14 0,11-3-19 15,4-6-2 1,12-26 11-16,10-11 18 0,-3-20 35 15,4-11 8-15,-12-15 30 16,-5-10 14-16,-5-7 24 16,1-4 10-16,-2-12-8 15,1-3-8 1,-1-10-2-16,-4-4-9 0,1 11-14 16,-1 13-4-16,-6 36-19 15,-1 23-8-15,-5 42-6 16,0 22-5-16,-4 30-11 15,4 6-4-15,6 3-16 16,10-5-13-16,17-15-28 16,9-10 2-16,9-26 13 15,1-14 15-15,3-26 36 16,-3-14 5-16,-8-17 11 0,0-12 14 16,-8-4 28-1,-8-8 14-15,-12 7 25 16,-7 1 4-16,-14 14-2 15,-11 6-7-15,-1 24-33 0,-6 14-19 16,3 30-34-16,1 20-12 16,7 17 0-16,12 2 2 15,13-7-22 1,7-12-21-16,15-28-57 0,9-11-38 16,6-22 334-16,5-7-181 15</inkml:trace>
  <inkml:trace contextRef="#ctx0" brushRef="#br0" timeOffset="78086.79">19214 16971 1171 0,'-11'-2'137'0,"-2"1"112"0,-1-1-53 0,-2-7-58 0,1 4-33 0,-9-8-42 0,2 2-16 0,3 3-22 15,-3 5-8-15,9 13-23 16,2 4-11-16,5 17-13 16,1 7-5-16,5 6-1 15,8-3 7-15,6-14 9 16,7-5 8-16,1-17 13 0,2-7 17 0,-4-12 41 16,-1-5 20-1,-6-11 23-15,-1 0-4 0,-2-3-24 16,-10 5-17-16,0 9-25 31,0 16-12-31,0 3-28 0,0 22-6 0,3 22-10 16,6 11-9-16,10-1-19 31,6-5-17-31,13-27-30 0,10-11-10 16,4-25-52-16,6-15-55 15,0-15 123-15</inkml:trace>
  <inkml:trace contextRef="#ctx0" brushRef="#br0" timeOffset="78501.38">19828 16242 1327 0,'0'11'184'0,"0"8"145"0,0 11-123 0,0 13-20 0,-3 18-79 0,-5 10-32 0,5 14-48 0,-1 8-14 15,1-9-10-15,3-5-3 16,0-16-1-16,0-6-5 16,-1-16-6-1,1-10 1-15,0-12 2 16,0-17 0-16,-3-9 5 16,4-7-1-16,10-11 7 15,7-3 13-15,5 4 17 16,6 3 6-16,5 9-6 15,4 2-6-15,0 10-15 0,0 4-4 16,-13 5-3-16,-1 4 2 16,-19-1 1-16,-5 6 2 15,-12 4 2-15,-6 0 0 16,-11-7-6-16,-7 0-5 0,0-7-16 16,-2-7-12-16,-2-12-49 15,7-5-22-15,5-14-62 16,14 0-50-16,14 0-332 15,15 2 332-15</inkml:trace>
  <inkml:trace contextRef="#ctx0" brushRef="#br0" timeOffset="78838.43">20500 16805 1105 0,'11'-8'207'0,"-2"-4"174"0,-9-7-97 0,-1 3-25 0,-18 0-76 0,1-1-42 0,-8 11-73 0,-3 6-29 0,6 23-34 0,-4 10-8 0,3 23-16 0,4-3-2 0,12-1-8 16,6-12-7-16,16-17-1 15,5-9 0-15,7-15 19 16,0-7 12-16,-4-9 15 15,-3-2 14 1,-8-8 17-16,-1-5 2 16,1 6-7-16,-8-3-13 15,7 13-23-15,-4 12-27 0,3 13-59 16,2 9-55-16,7 13-119 16,2 1-126-16,12-6 216 15</inkml:trace>
  <inkml:trace contextRef="#ctx0" brushRef="#br0" timeOffset="79182.3">20994 16818 1027 0,'-4'-6'281'0,"-3"-6"339"0,-16 6-211 0,-14 0-148 0,-4 6-77 0,-11 5-123 16,3 6-37-16,11 11-35 15,8 9-8-15,17 6-17 16,13-3-22-16,16-7-27 15,9-11-3-15,13-16 14 16,6-3 26-16,-3-19 39 0,-1-7 6 16,-10-13 37-1,-7-10 18-15,-7-18 27 0,-2-4 17 16,-4-10-18 0,1-4-6-16,-11-2-10 15,0 2-14-15,-3 14-16 16,1 11-10-16,-1 31-12 15,3 24-4-15,-3 40-4 16,1 20-2-16,-7 35-9 16,4 7-8-16,-4 17-40 15,5-4-39-15,11-14-145 16,10-14-62-16,16-21 155 0</inkml:trace>
  <inkml:trace contextRef="#ctx0" brushRef="#br0" timeOffset="79833.51">21924 16573 919 0,'5'0'177'0,"-3"0"156"0,-1-1-61 0,-2-4 8 0,-13-8-36 0,-9-1-30 0,-5-8-61 16,-5 2-30-16,1 2-56 15,-2 7-24-15,7 13-37 16,2 14-11-16,7 20-14 16,1 10-4-16,12 6 2 15,5-8 2 1,13-13 3-16,3-7 1 0,7-19 7 16,2-4 4-16,-4-12 22 15,-4-4 10-15,-2-12 22 16,-8-2 11-16,-5-9-2 15,-7 1-5-15,1 4-19 16,2 4-10-16,0 13-17 16,4 16-7-16,1 7-7 15,7 24-2-15,7 26-2 16,5 16 4-16,10 9 2 0,-1 0 4 16,-6-13-30-16,-9-3-18 15,-10-6-29-15,-6-5-17 16,-15-1 16-16,-11 1 6 15,-8-8 12 1,-6 1 8-16,-4-10 11 0,3-8 11 0,2-12-7 16,-2-10-16-16,1-22-11 15,-4-11-6 1,14-19 20-16,14-7-10 0,18-1-88 16,14-1-155-1,26-4 164-15</inkml:trace>
  <inkml:trace contextRef="#ctx0" brushRef="#br0" timeOffset="80783.3">22229 16496 1339 0,'12'0'193'0,"-8"8"173"0,-4 5-99 0,-8 10-112 0,-13 7-50 16,4 14-72-1,-2 7-15-15,6 7-18 0,9-4-6 16,16-12-8-16,4-7-3 15,20-22-2 1,2-10 1-16,2-14 11 0,-3-8 11 16,-7-11 30-16,-6-6 11 0,-8-2 31 15,-5-2 10 1,-3 4 5 0,-7 9-5-16,1 15-23 15,-2 4-14-15,-2 22-34 16,4 14-7-16,4 13-12 0,4 8-8 15,9-8-2 1,0-4-1-16,12-22-1 0,2-10 2 16,13-10 7-16,-3-10 5 15,-4-11 6-15,-1-5 2 16,-11-9 8-16,-4 1 3 16,-8-4 15-16,-9-2 8 0,-16 7 12 15,-2 6-1-15,-15 15-16 16,2 14-12-1,-4 25-27-15,3 17-9 0,5 24-8 16,8 2-3-16,20-2-2 16,10-9-3-16,13-18 1 0,6-11 4 15,12-19 14 1,4-4 5-16,1-11 7 0,-1-10 7 16,-6-11 7-1,-5-10 4-15,-9-10 5 16,-5-7-4-16,-4-1-7 15,-2 6-5-15,-10 19-9 16,1 12-2-16,-4 26-6 0,-1 15-4 16,-4 20-11-1,0 5-2-15,-3 7-10 16,0 4-1-16,-2-15 7 16,1-2 4-16,-1-9 15 15,-1-9 9-15,-6-9 11 0,-4-6 3 0,0-7 0 16,1-4-1-16,-1-6-8 15,4 2-5 1,5-1-16-16,6 2-5 0,12-1-7 16,5-4 2-1,10-6 11-15,-3-9 5 0,12-5 9 16,-1-7 2-16,4-5 10 16,-2 0 7-16,-1 1 10 15,0 0 1 1,-13 6-5-16,0 5-5 0,-9 14-6 15,0 8-2-15,3 21-4 16,1 5-3-16,9 22-4 16,1 2-4-16,7 7-11 15,0-4-1-15,-4-2-1 16,-2-7 15-16,-15-1-15 16,-8 2 9-16,-25-7 7 15,-12-2-15-15,-31-7 31 16,-9-3-6-16,-19-5-14 15,-4-1-22-15,15-7-86 16,1-4-55-16,22-4-78 0,10 1-239 16,16-7 305-1</inkml:trace>
  <inkml:trace contextRef="#ctx0" brushRef="#br0" timeOffset="81418.8">23986 16826 1114 0,'5'3'133'0,"0"-2"141"0,-4 6-44 0,4-3-8 0,0 6-19 0,-4 4-42 0,-1 5-21 0,-11 9-57 0,-9 6-39 16,-20 14-101-16,-7 6-46 16,-22 19-136-16,-2 1-67 15,-30 6 166-15</inkml:trace>
  <inkml:trace contextRef="#ctx0" brushRef="#br0" timeOffset="82216.64">16283 17723 502 0,'3'-6'173'0,"-1"-2"115"0,7-8-15 0,-4-1-19 0,1 1-45 16,-1 2-17-16,-5 0-26 15,-5 3-16-15,-12 4-30 16,-4 1-17-16,-13 1-29 0,-4 4-13 16,-6 1-19-1,-5 6-1-15,0 7-12 16,8 1-7-16,6 13-11 15,10 4-9-15,9 16-8 16,7 12-1-16,7 12-2 16,0 14 2-16,4 3 1 0,-2 0 5 15,0-2-64-15,-2-3-39 16,-2-7-77-16,-4-5-42 0,-5-11-33 16,1-10-60-1,-3-26 191-15</inkml:trace>
  <inkml:trace contextRef="#ctx0" brushRef="#br0" timeOffset="82499.3">15784 18202 1084 0,'10'-36'158'0,"3"6"166"0,-1 7-53 0,5 8-62 0,4 6-30 0,6 4-80 0,4 4-34 16,10-4-45-16,7 3-10 15,5-1-4 1,7 0 0-16,-6 1-2 15,-4 2 2-15,-12 5 1 16,-9 5 2-16,-15 7 8 16,-8 5 1-16,-7 8 0 15,-6 5-1-15,-2 4-9 16,3-1-4-16,2-3-4 0,4-7-5 16,8-9-6-1,6-6-2-15,4-9-35 0,-1-7-28 16,7-16-88-16,1-9-61 15,2-24 121-15</inkml:trace>
  <inkml:trace contextRef="#ctx0" brushRef="#br0" timeOffset="82644.9">16368 17789 1377 0,'-14'14'142'15,"3"2"93"-15,3-2-99 0,8-3-96 0,2-3-43 0,10-8-140 0,15 0 95 0</inkml:trace>
  <inkml:trace contextRef="#ctx0" brushRef="#br0" timeOffset="82815.27">16979 17813 1682 0,'-24'33'132'0,"-8"10"79"0,-5 1-84 0,-15 14-64 0,-5 0-23 0,2 9-24 0,-5 2-10 0,12 0-19 16,2-2-29-16,9-11-103 15,10-11-94-15,14-20 124 16</inkml:trace>
  <inkml:trace contextRef="#ctx0" brushRef="#br0" timeOffset="83001.89">16546 17786 1095 0,'0'0'219'0,"5"14"188"0,0 10-106 0,7 23-128 0,3 12-47 0,8 12-52 16,6 1-26-16,5-6-38 16,4-7 12-16,11-18-81 15,3-5-45-15,7-9-97 16,4-4-141-16,6 0 206 15</inkml:trace>
  <inkml:trace contextRef="#ctx0" brushRef="#br0" timeOffset="83682.46">17354 18165 1320 0,'-5'-15'197'0,"-6"0"135"0,-6 0-139 0,-13 3-46 0,-3 4-92 15,-2 8-23-15,5 16-30 16,5 12-6-16,11 16-17 16,4 7-17-16,9 1-18 15,4-5-7-15,11-20 5 0,0-7 15 16,10-15 23-16,1-11 14 16,0-13 17-1,2-8 8-15,-3-12 20 0,-8-4 9 16,-5 2 5-16,-3 3-2 15,-8 18-12-15,-4 9-5 16,0 19-17-16,-9 14-6 16,8 19-13-16,-1 8-8 15,9-1 1-15,7-5-1 0,5-11 1 16,6-15 1-16,3-9 2 0,2-15 3 16,1-15 4-16,8-9 5 31,-7-15 20-31,-1-6 9 0,2-6 25 15,-6-7 4 1,-1-9-4-16,-3-2 0 0,-9-3-8 16,-9 1 0-16,-2 13-8 15,-7 8-6 1,2 26-10-16,2 12-5 0,4 28-11 16,4 13-5-16,2 27-10 15,2 13-2-15,0 13-3 16,0 9-7-16,1-5-26 15,-1-5-6-15,0-19 6 16,0-9 10-16,-7-26 25 0,1-15 7 16,3-5 4-16,1-21-1 0,6-8 0 15,3-6 1 1,0 5 7-16,6 5 2 0,-2 9 2 16,1 10 0-16,-1 10-8 15,0 7-1 1,-5 10 4-16,-3 6 2 15,-9 6 1-15,-2 1-1 0,-13 3-18 16,-2-3-16 0,-6-4-45-16,-1-1-32 15,-5-9-104-15,0-4-58 16,-1-18 138-16</inkml:trace>
  <inkml:trace contextRef="#ctx0" brushRef="#br0" timeOffset="84048.16">17984 17507 1265 0,'34'-11'177'0,"-4"14"132"0,-3 14-85 0,-10 23-114 0,-9 12-41 0,-12 22-40 0,-4 6-10 0,-5 17-10 16,4-1-4-16,10-13-9 31,6-13-3-31,16-28-6 0,12-8 0 15,3-25 2 1,3-6 2-16,-3-14 8 16,-2-8 9-16,-6-11 22 15,-6-4 9-15,-10-7 24 16,-3 0 4-16,-11 1 20 16,-8 9 15-16,-9 10 6 15,-7 8-2-15,-8 21-21 16,-2 16-24-16,-3 28-38 0,11 13-14 15,13 9-22-15,13-3-7 16,28-19-4-16,9-11 2 0,13-19-45 16,2-13-31-16,3-10-70 15,5-12-501-15,5-31 443 16</inkml:trace>
  <inkml:trace contextRef="#ctx0" brushRef="#br0" timeOffset="84565.73">19279 17729 1485 0,'0'0'121'0,"0"2"120"0,0 3-10 16,0 6-19-16,1 4-25 0,-1 23-87 0,0 11-33 0,-1 25-40 0,-2 11-13 0,3 5-22 16,0-3-30-16,1-18-80 15,10-5-62-15,14-17-205 16,2-3 213-16</inkml:trace>
  <inkml:trace contextRef="#ctx0" brushRef="#br0" timeOffset="85131.23">20075 17919 912 0,'0'-2'235'0,"-3"-1"296"0,-3-3-213 15,-13 1-99-15,-6-3-38 0,-4 8-75 0,-5 3-23 0,5 16-49 0,4 11-21 0,3 17-24 16,5 10-15-16,13 5-15 16,6-1-1-16,14-14 0 15,9-14 0-15,5-14 11 16,8-17 5-16,8-13 11 16,1-10 6-16,-3-10 8 0,-3-7 2 31,-5 0 9-31,-10 8 1 15,-12 11 11-15,-3 15 3 0,-21 18-5 16,4 16-5-16,-6 17-24 16,-1 5-9-16,16-3-7 15,10-8-1-15,14-17 14 16,3-12 1-16,1-18 23 16,-4-8 15-16,-7-10 31 15,-2-6 4-15,-7-9 13 0,-3 1-1 16,-4 3-14-16,-2 10 4 15,-2 23-27-15,2 1-11 16,2 35-19-16,4 6-6 16,3 18-9-16,-4 2-10 15,4 0-19-15,0-2-26 16,-3 1 1-16,-8-2 9 0,-12-1 6 16,-2-4 22-16,-8-12-18 15,-3-7-28 1,-5-16-69-16,-5-9-43 15,-6-22-162-15,-5-14 185 16</inkml:trace>
  <inkml:trace contextRef="#ctx0" brushRef="#br0" timeOffset="85700.74">20869 18020 1602 0,'-6'0'231'0,"-13"3"147"0,-21 9-156 0,-4 9-64 0,-8 6-89 0,2 6-22 0,13 12-30 0,9 4-14 16,17-1-24-16,11-3-12 16,16-15-13-16,9-6-11 15,13-18-22-15,4-9-14 16,12-17-43-1,4-18-24 1,-1-21 1-16,2-10 26 0,-4-16 62 16,-5-3 41-16,-12 1 49 0,-5-3 24 15,-15 3 52-15,-9 7 35 16,-7 9 32-16,-9 14 5 16,1 26 17-1,-3 18-24-15,-3 35-48 0,0 16-27 16,-4 28-73-16,-1 14-13 15,-1 23-3-15,1 7-2 0,12 2-23 16,5-9-20-16,16-32-21 16,9-18-1-16,13-27 15 15,-5-18 20-15,4-21 22 16,-3-11 2 0,-4-18 13-16,0-9 3 0,-11-6 25 15,-5 4 19-15,-14 10 25 16,-4 10 12-1,-15 27 0-15,0 17-18 16,-5 35-32-16,8 14-17 0,5 25-27 16,8-5-4-16,11-15-17 15,13-10-26-15,20-27-78 16,12-9-22-16,17-25-44 16,7-13-329-16,11-28 363 15</inkml:trace>
  <inkml:trace contextRef="#ctx0" brushRef="#br0" timeOffset="86049.09">22158 17723 1604 0,'9'0'113'0,"-1"2"90"0,2 4-36 0,-10 13-13 0,0 12-31 0,-5 34-66 0,0 17-25 0,-3 22-28 16,4 10-15-16,-1-12-54 16,5-10-50-16,6-18-114 0,8-14-184 15,15-13 236-15</inkml:trace>
  <inkml:trace contextRef="#ctx0" brushRef="#br0" timeOffset="86980.31">22546 18384 1073 0,'11'-21'160'0,"-3"-2"165"16,1-4-64-16,-9-5-64 0,-4 2-24 0,-12 5-46 0,-3 5-19 16,-2 12-31-1,-4 8-23-15,3 14-60 16,0 10-23-16,6 6-37 0,7 4-5 15,9-9 12-15,4-9 10 16,12-9 23-16,2-7 8 16,4-10 21-16,-3-12 9 0,0-6 20 15,-2-2 11-15,-4-2 11 16,-4 7 0-16,-4 11-5 16,-5 12-8-16,1 2-20 15,-1 14-21-15,2 16-35 0,3 7-11 31,3-1-21-31,6-2 9 16,11-16 16-16,5-7 7 0,3-11 19 16,5-13 13-16,-3-12 29 15,2-11 11-15,0-13 30 16,-9-6 10-16,-3-12 16 16,-9-7 11-16,-5-14 4 0,-8-3-7 15,-3-1-29-15,0 8-15 16,-3 29-22-1,2 19 0-15,-2 25 3 0,-4 14-10 16,4 16-15-16,0 17-10 0,0 21-16 16,3 14-4-1,0 21-17-15,6 2-10 16,5 2-32-16,2-4 5 0,12-18 18 16,2-16 2-16,4-23 29 31,7-11-3-31,-2-23 2 0,2-10 9 15,0-20 13-15,-8-8 4 16,3-12 20-16,-7-3 10 0,-15 1 27 16,-7 5 9-16,-8 12-3 15,-6 7-4 1,-12 24-25-16,3 6-18 0,-6 25-27 16,0 15-15-16,4 14-10 15,5 1 3-15,16-3 4 16,8-15 1-16,14-17 0 15,11-10 3-15,12-23 11 16,7-10 7-16,8-10 7 16,0-3 2-16,-10 6 2 15,-9 8-2-15,-13 11-1 16,-2 10-13-16,-15 15-55 0,-5 4-21 0,-3 16-38 16,-8 3-6-1,-1 7 33 1,-6 1 20-16,-1-11 62 0,2-7 40 0,3-17 53 31,8-11 7-31,-2-10 18 16,10-13-17-16,8-10-29 15,1-12-5-15,12 2-42 0,-1-8-9 16,1 2-9-16,1 6-21 16,0-2-70-1,-4 4-69-15,-10 1-232 0,-3 2-168 16,-13 7 301-1</inkml:trace>
  <inkml:trace contextRef="#ctx0" brushRef="#br0" timeOffset="87180.47">22582 17788 1165 0,'-16'12'237'0,"15"7"294"0,10 3-248 0,26 5-115 0,8 3-24 0,20-6-52 0,9-4-38 0,10-17-46 16,7-4-12-16,-12-15-83 15,-9-14-54-15,4-11 71 16</inkml:trace>
  <inkml:trace contextRef="#ctx0" brushRef="#br0" timeOffset="87646.76">24040 17505 332 0,'-3'-22'170'16,"-5"7"208"-16,3 2 2 0,0 11-27 0,-1 4-18 0,5 11-68 0,8 9-38 0,16 6-63 0,13 5-34 0,27 3-40 15,11 2-14-15,5 8-21 16,-2-2-11-16,-14 10-5 16,-11 6-4-16,-15 9-11 15,-15 4-14-15,-30 17-42 31,-17 7-24-31,-40 12-59 0,-25 14-37 16,-28 5-81 0,-15 4 524-16,-28 12-261 0</inkml:trace>
  <inkml:trace contextRef="#ctx0" brushRef="#br0" timeOffset="157017.08">23174 2058 414 0,'0'-4'132'0,"0"-4"132"0,0 5-17 0,0 1-72 0,1-1-24 0,-1 1-35 0,2 2-10 0,-2 0-11 16,0 0-6-16,3 7-16 15,2-4-10-15,0 8-20 0,-4 6-9 16,1 15-10-16,3 7-7 16,-5 5-7-16,-4 8-1 15,1-1-4-15,0-4-1 16,1 2-1-16,-2-10 0 15,2-5-2-15,2-3-12 0,0-14-82 16,5-1-76-16,0-8 86 16</inkml:trace>
  <inkml:trace contextRef="#ctx0" brushRef="#br0" timeOffset="157967.33">23445 2095 586 0,'3'0'169'0,"4"-3"105"0,-4 3-34 0,2 0-34 0,-4 3-65 0,2 6-22 0,-1 7-41 0,-2 0-19 0,-2 12-28 16,-1 10-9-16,2 9-9 15,1 4-5 1,4 1-2-16,1-10-1 16,4-4-1-16,-1-11 1 0,2-5 2 15,-1-6 1 1,-7-8 10-16,-5-7 4 0,-7-7 5 15,-4-8 0-15,-6-8-9 16,2-8-4-16,-5-8-8 16,4-3-1-1,1-8-2-15,6-8 1 0,8-1 0 16,4 1-1 0,8 10 7-16,2 9 4 0,7 17 9 15,-1 6 7-15,-2 7 1 16,4 6-3-16,4 1-10 15,1 1-7-15,6 1-7 16,5 1-2-16,-2 3-1 16,3 2-1-16,2-2 0 15,-2 1 0-15,-3-4 0 16,1-2 1-16,-8 0-62 16,-4-5-51-16,-2 1-178 15,-7 0 152-15</inkml:trace>
  <inkml:trace contextRef="#ctx0" brushRef="#br0" timeOffset="158152.19">23461 2164 1342 0,'9'6'111'0,"7"-1"56"0,8-3-4 0,11-2-37 16,2-2-43-16,-2-1-49 0,1 1-16 0,-4 1-53 0,-5-2-67 0,-2 3 60 16</inkml:trace>
  <inkml:trace contextRef="#ctx0" brushRef="#br0" timeOffset="159569.08">22667 2662 396 0,'10'-3'123'0,"-1"-3"127"0,-2 0-35 0,1-2-60 0,-5 3-19 0,-3 2-18 15,0 0-6-15,-7 3 0 16,0 0-6-16,-6 3-9 0,0-2-4 16,-1 1-14-1,-3-2-7-15,-2 0-18 0,1 0-5 16,-5-2-10-16,-2 1-2 0,-2-2 1 16,-5 1-5-16,1 8-5 31,-3 1-4-31,-3 7-12 15,2 5-4-15,-9 6-6 16,0 7-2-16,3 12-2 16,-4 3-3-16,17 11-1 15,1 4 1-15,5 3 0 16,6-1 1-16,5 4 0 0,5 0 0 16,3 1 1-16,3-2 0 0,11-8 0 15,9-5 0-15,13-5 0 16,12-8 2-16,8-11 3 15,7-2 1-15,-1-9 3 16,-1-11 0-16,-4-3 0 16,-7-5 0-16,-4-8-17 15,-1 3-29 1,-6-6-89-16,-1 2-55 0,-11 4-164 16,-5 2 184-16</inkml:trace>
  <inkml:trace contextRef="#ctx0" brushRef="#br0" timeOffset="159865.65">22737 3479 767 0,'-5'-12'184'0,"2"-1"130"0,1 7-88 0,1 3-32 0,1 4-81 0,3 2-26 15,8 5-21-15,2 2-7 16,13 4-5-16,12-1-2 15,6 1-9-15,7 3-2 16,-2 2-9-16,-10-2-3 16,-13 5-5-16,-11-3-1 0,-18 2 1 15,-8 3 0-15,-20-4-6 16,-17-1-3 0,-16 5-21-16,-4-9-23 0,-2 3-44 15,10-6-36 1,11-5-112-16,8-7-159 15,15-13 220-15</inkml:trace>
  <inkml:trace contextRef="#ctx0" brushRef="#br0" timeOffset="160703.84">21044 2491 995 0,'3'0'144'0,"-3"1"32"15,-1 4-32-15,-2 4-37 0,-5 9-87 0,-2 4-12 0,4 12-3 0,-5 1-3 16,6 6 0-16,0-6 1 16,2-8 19-16,-2-7 16 15,-1-9 30-15,6-9 18 0,-1 1 16 16,5-11 4-16,1-14-5 16,-2-5-11-1,-1-11-31-15,4-6-15 0,0 0-27 16,5 5-8-16,0 10-7 15,-3 7-2-15,0 14-6 16,3 7-2 0,3 10-3-16,-1 5-1 0,12 8 5 0,-1 4 4 31,4-3 2-31,7-2 1 0,-2-1 4 16,-1-7-2-16,-7-5 34 0,-6-2 17 15,-10-9 39 1,-2-8 16-16,-7-8-11 15,-3-5-12-15,-7-7-35 16,2-6-16-16,-3-2-21 16,-1-4-10-16,7 4-14 15,-1 3-17-15,7 7-88 0,7 7-62 16,5 8-149-16,2 6-160 16,12 5 278-16</inkml:trace>
  <inkml:trace contextRef="#ctx0" brushRef="#br0" timeOffset="160884.18">21607 2312 881 0,'10'0'180'16,"-1"2"173"-16,1-1-80 0,-7 9-72 0,-2 1-66 0,1 5-84 0,3 6-15 0,-2 2-26 16,2 1-5-16,1-2-3 15,0 1 0 1,2-2-22-16,-5-5-43 15,4-4-137-15,-7-3-203 16,-10-4 221-16</inkml:trace>
  <inkml:trace contextRef="#ctx0" brushRef="#br0" timeOffset="161064.99">21442 2246 1449 0,'1'0'185'0,"1"3"75"0,10 4-57 0,6 0-11 0,15 3-84 16,6-9-23-16,10 3-29 0,0-3-16 0,-5-1-26 31,4 0-5-31,-6-5-71 0,7-4-75 16,14-13 78-16</inkml:trace>
  <inkml:trace contextRef="#ctx0" brushRef="#br0" timeOffset="162099.28">24157 2405 1002 0,'-5'4'88'0,"0"-3"38"0,2 2 3 0,3 0-35 0,6 2-23 0,7 1-7 0,3 2-1 0,12 2 8 16,7 2-6-16,4 7-19 15,7-1-5-15,-2 7-13 16,-3 2-3-16,7 9-12 16,-1 2-3-16,-3 11-4 15,5 3-3-15,-5 5 3 16,3 6 1-16,-1 1-3 15,-3-1 12-15,-8 12 11 16,-4-5 6-16,2 16 15 0,-1 4-2 0,2 6-6 16,-5 3-6-16,1 11-8 15,-6-2-12-15,-6-1-5 16,-2 0-1 0,-17 2 5-16,-10 1 1 15,-15-1 2-15,-10 0-1 16,-7-16 1-1,2 0-4-15,0-9-4 0,10-4 0 16,6-3-5-16,1-6 3 16,0-8 0-16,-2-3 0 0,-6-9 1 15,-4-4 1-15,-2-4-1 16,-2 1 1-16,-9-3-1 16,-3-2 0-1,-4-1 0-15,-4-2-1 0,-11-6 0 16,1-1 0-16,-7-6 1 15,0 0 1-15,9-5 0 16,5 0-1-16,3-4 0 0,8-3-1 16,11-5-2-1,0 4-1-15,6-7-4 16,8 2-5-16,0-2-29 16,5-3-21-16,8-5-61 15,-2 2-51-15,7-2-267 16,1-7 263-16</inkml:trace>
  <inkml:trace contextRef="#ctx0" brushRef="#br0" timeOffset="162364.48">23668 5367 1548 0,'0'0'119'0,"1"-3"49"16,4-3-1-16,-11 2-57 0,4 3-46 0,-3 1-53 0,-4 5-8 0,-4 10-9 0,-9 6-1 0,-13 10-1 16,-1 10 0-16,6 4 0 0,8 3-1 15,21 3 0-15,8-5-2 16,28-7-2-16,6-4-9 16,21-13-49-1,1-10-47-15,5-10-177 0,7-2 167 16</inkml:trace>
  <inkml:trace contextRef="#ctx0" brushRef="#br0" timeOffset="162747.69">24794 5468 601 0,'0'6'201'0,"-3"2"174"0,-2-3-117 0,0 1 1 0,5-1-91 0,-1 4-35 0,1 7-42 16,1 5-14-16,1 7-31 15,1 2-13-15,-3 6-18 16,-1 4-5-16,-3-4-5 16,-3-1-1-16,0-9-17 15,-1-5-30-15,4-8-101 16,-1-6-80-16,-1-5 113 15</inkml:trace>
  <inkml:trace contextRef="#ctx0" brushRef="#br0" timeOffset="162957.64">24619 5449 1080 0,'-5'0'193'0,"2"0"157"0,-2 0-145 16,5 0 2-16,0-2-71 0,3 1-32 0,2-2-26 0,6-2-18 0,16-3-26 15,11-1-9-15,12 1-12 16,9 1-7-16,9 1-6 16,-1 0-71-16,3 1 51 15</inkml:trace>
  <inkml:trace contextRef="#ctx0" brushRef="#br0" timeOffset="183432.81">21812 3754 491 0,'2'3'148'0,"-2"3"98"0,2-6-29 0,-4 0-27 0,4 0-49 0,-2-9-11 0,0 4-27 0,1-3-19 0,-1-4-3 0,0 5-7 0,2-5-4 16,-2-6-5-1,-2 1-19-15,-6 0-8 0,2-6-17 16,-5 8-6-16,-2 4-8 15,-1 1-5-15,-6 10-5 0,1 2-3 16,-8 12-4 0,2 6 1-16,1 9-1 0,0 6 2 15,15-2 1 1,4-2 1-16,13-7 2 16,6-10 0-16,2-1 2 15,8-9 2-15,-10-5 12 0,5-2 5 16,-2-10 8-1,-6-1 0-15,-1-8-5 16,-3 1-3-16,1 1-5 16,-3-4-3-16,-2 10 8 15,5 0 1-15,-5 3 3 16,5 9 4-16,-8 2-10 0,2 2-3 16,1 17-6-16,-3 0-4 15,-3 6-2 1,-4 3 0-16,-2 1 0 15,3 8 0-15,-1 1 0 0,1 2 0 16,4-4 0-16,-1 0-11 0,6-9-60 16,-1-3-43-16,6-13-113 15,3-8-93-15,2-9 180 16</inkml:trace>
  <inkml:trace contextRef="#ctx0" brushRef="#br0" timeOffset="183768.43">21958 3837 928 0,'-2'-3'137'0,"-6"3"110"0,5 0-55 0,-5 5-52 0,3-2-48 16,1 8-54-16,-3 3-12 0,6 10-19 0,1 4-5 0,0 5 0 0,4 1-2 0,6-1 1 0,1-7-1 15,5-8 5-15,3-4 10 0,0-9 19 0,3-5 13 0,-5-13 16 0,0-6 5 0,-9-1 6 0,0-9-8 16,-8-2-6-16,-3-2-2 0,-10 0-28 0,-6-5-2 16,2 6-22-1,-5 10-14-15,5 6-6 16,-1 15-20-16,2 7-50 15,2 5-37-15,2 2-127 16,9 4-182-16,7 5 252 16</inkml:trace>
  <inkml:trace contextRef="#ctx0" brushRef="#br0" timeOffset="183988.46">22169 3910 1112 0,'5'-6'149'0,"-5"1"154"0,-5-3-160 0,-1 2-36 0,-2-1-56 0,5 1-75 0,1 1-49 0,4 1-217 0,5-3 178 0</inkml:trace>
  <inkml:trace contextRef="#ctx0" brushRef="#br0" timeOffset="184295.02">22450 3749 1080 0,'-3'-8'143'0,"-8"-4"167"16,11 12-125-16,-4 3-25 0,0 3-54 15,4 19-84-15,-11 2-7 16,0 8-11-16,1 6-4 15,-3 1 0-15,2 2-44 16,-1-9-161-16,4 1 134 16</inkml:trace>
  <inkml:trace contextRef="#ctx0" brushRef="#br0" timeOffset="184421.76">22519 4033 1352 0,'-6'0'195'0,"3"3"211"0,-2-3-301 0,0 0-2 0,2-3-88 15,1-5-55-15,2 2 25 0</inkml:trace>
  <inkml:trace contextRef="#ctx0" brushRef="#br0" timeOffset="185688.49">24007 4761 892 0,'-3'4'159'0,"0"2"58"15,-1-1-10-15,3-1-25 0,-1 3-93 16,2-1-28-16,2 8-38 15,-1 7-16-15,6 7-9 16,1 8 0-16,-1 1 4 16,0-3-32-16,2-2-121 15,-2-2-119-15,0-7 130 16</inkml:trace>
  <inkml:trace contextRef="#ctx0" brushRef="#br0" timeOffset="186046.62">24149 4757 910 0,'3'1'79'0,"-3"4"80"0,3 3-69 0,2 8 2 0,0 1-38 0,4 7-45 0,-1 1-7 15,6 2-2-15,3-2 0 16,2-8 0-16,3-1 0 16,2-10 26-16,0-2 24 0,-5-9 40 15,1-8 20-15,-7-7 9 32,-2-1-8-32,-5-7-8 0,-4 1-11 15,-7 0-20-15,-8-1-18 16,-10 6-34-16,-2 3-12 15,-12 6-24-15,-1 2-17 16,7 10-41-16,-2-1-32 16,17 2-148-16,14 0-193 15,-4 0 259-15</inkml:trace>
  <inkml:trace contextRef="#ctx0" brushRef="#br0" timeOffset="186244.4">24398 4498 1511 0,'-2'-5'148'0,"2"-1"39"0,-3 0-66 16,-8-4-32-16,11 1-76 0,-1-1-9 0,-1-1-25 15,2 0-50-15,5 2-185 0,7-2 157 0</inkml:trace>
  <inkml:trace contextRef="#ctx0" brushRef="#br0" timeOffset="186439.5">24537 4101 1145 0,'-3'0'116'0,"-2"0"88"0,3 6-43 0,2 7-3 0,0 6-48 0,5 17-59 15,0 8-11-15,-5 11-29 16,0 0-6-16,0 2-2 16,0 0 15-16,-3-7-92 15,6 2-65-15,0-9 81 16</inkml:trace>
  <inkml:trace contextRef="#ctx0" brushRef="#br0" timeOffset="186598.21">24616 4396 1436 0,'0'1'124'0,"-2"4"66"0,2-4-128 0,-1 3 7 0,1-4-114 0,1 1-85 0,10 2 74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45:33.5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2397 2800 719 0,'-57'26'166'0,"7"-2"178"0,4-3-159 0,3-4-80 0,9-4-23 16,-1-10-14-16,10-5 1 0,11-7-22 0,1-6-10 0,10 1-14 0,-2 2-4 0,5-1 7 0,6 4-3 16,9 7 0-16,7-3-1 15,15-1 4 1,9 1 7-16,17-9 8 0,13-3 1 16,27-2-13-1,10-3-5-15,18 0-16 16,8 3-5-16,6 5 3 15,11 1-2-15,16 5 1 16,0 3-2-16,11 2-6 16,6 0 1-16,6 1-2 15,8 1-5-15,18-1 30 0,-7 2 1 16,18 5 3-16,11 1 10 16,-12 4-26-16,2-4 2 15,10-3 5-15,-14 2 7 16,28-11 17-16,-3-2 2 15,-8-13-3-15,11-2-9 16,-11 1-18-16,-1 1-5 16,10 8-4-16,-16 2 0 15,-17 10 1-15,1 2 0 16,-44 7 5-16,-10-1 2 0,-36 4 2 16,-26 1 2-1,-25 1 3-15,-14-1-6 16,-27-2 370-16,-22-9-278 0</inkml:trace>
  <inkml:trace contextRef="#ctx0" brushRef="#br0" timeOffset="1236.66">10989 570 905 0,'-4'0'152'0,"-3"4"132"15,3 4-10-15,4 8-53 0,0 5-31 0,7 15-45 0,-6 5-28 0,2 14-55 0,-3 10-18 0,0 7-31 0,2 2-6 0,-2-1-4 0,0-2-2 0,2-6-1 0,-2-9-17 16,9-10-71-16,2-6-49 0,3-22-173 16,0-11-232-1,13-31 318 1</inkml:trace>
  <inkml:trace contextRef="#ctx0" brushRef="#br0" timeOffset="1449.29">11299 535 1436 0,'0'-5'176'16,"0"5"106"-16,5 10-67 0,-2 7-22 0,-3 19-67 0,3 9-29 0,4 16-48 0,-4 4-6 0,0-1-26 0,5-1-8 0,-2-9-6 0,4-5-8 0,1-8-79 31,-3-6-64-31,-8-10-189 0,-4-3 173 0</inkml:trace>
  <inkml:trace contextRef="#ctx0" brushRef="#br0" timeOffset="1644.36">11004 928 1183 0,'-1'4'203'0,"1"-4"341"0,8 7-303 0,1-17-31 0,5 1-24 0,4-7-75 0,2-11-36 0,2 5-41 0,7 3-13 15,1-4-23-15,1 4-38 0,16 1-128 0,7-4-96 0,17-3-370 0,3 5 347 16</inkml:trace>
  <inkml:trace contextRef="#ctx0" brushRef="#br0" timeOffset="2013.08">11697 644 606 0,'5'8'218'0,"-10"9"224"0,0 2-107 16,-7 9-127-16,-3 4-65 0,0 6-80 0,5 6-26 0,-1 2-26 0,11-1-6 0,11-7-2 0,0-8 7 0,10-16 20 0,-1-9 13 0,5-14 24 0,4-7 6 15,-2-12 6-15,-4-2-2 0,-2-4-13 16,-5 6-12-16,-9 8-27 16,0 7-18-16,1 24-18 0,0 13-3 15,4 23-1-15,10 7 5 16,11 2 5-16,10-2 2 15,14-18 3-15,3-11 0 16,-5-17 38-16,-8-8 25 16,-22-14 44-1,-7-10 20-15,-12-12-12 0,-4-5-16 16,-2-11-37-16,-7-9-16 16,-4-13-26-16,-4-5-11 15,5 8-17 1,1 8-12-16,7 26-62 15,2 14-49-15,3 15 156 0,-1 3-77 16</inkml:trace>
  <inkml:trace contextRef="#ctx0" brushRef="#br0" timeOffset="3033.32">13475 410 822 0,'-2'-9'131'0,"5"-12"-24"0,-1 6 123 0,1 1-22 0,0 4-10 0,-1 13-31 0,-2 7-34 0,0 24-58 0,-5 12-14 0,0 20-21 0,2 12-13 16,-3 8-12-16,4 9-7 15,2-7-5-15,0-9 0 16,7-14 1 0,-6-13 1-16,1-24 4 15,3-6 1-15,-4-17 22 16,5-10 3-16,-1-20 8 15,5-8 5-15,1-13-23 16,-2-6-2-16,9 2-11 16,-1 4-5-16,8 18 1 15,0 13-3-15,-1 19-2 0,1 13-1 16,2 16-1-16,1 3 1 16,7-6 1-16,5-5 0 15,9-17 2-15,3-9 11 16,0-15 21-16,0-4 11 0,-13-14 28 15,-4 3-2-15,-24-9-4 16,-11 1-5-16,-24-2-25 16,-3 6-10-16,-9 12-24 15,3 15-11-15,9 28-11 16,2 20 0-16,16 13 2 16,9 7 4-16,24-9 4 15,6-12 2-15,24-12 3 16,-2-10 1-16,7-9 2 15,-4-8-2-15,-12-8-59 16,-4-6-46-16,-5-5-130 16,0-19-100-16,-8-14 183 15</inkml:trace>
  <inkml:trace contextRef="#ctx0" brushRef="#br0" timeOffset="3231.73">14448 265 992 0,'-8'-60'254'0,"-3"7"247"0,3 32-183 0,-3 13-62 0,0 27-100 0,0 11-53 0,7 24-55 16,-1 12-10-16,5 18-18 16,0-1-9-16,6 4-8 15,5 0-2-15,6-8 0 16,7-5-29-16,3-13-106 16,6-15-62-16,-1-13-170 15,4-14-101-15,0-22 267 16</inkml:trace>
  <inkml:trace contextRef="#ctx0" brushRef="#br0" timeOffset="3548.12">14721 789 949 0,'11'-28'214'0,"-6"7"167"0,0 16-68 0,-10 24-148 0,2 14-59 0,-5 18-55 0,2 10-26 0,2 6-13 16,-2 0-4-16,3 6-6 15,3-7 0-15,0-3-2 16,0-6 1-16,-2-18 2 15,1-7 5-15,1-32 21 16,-8 0 17-16,6-35 30 16,-2-14 4-16,-1-29-16 0,2-22-16 15,4-23-33-15,9-6-13 16,13 17-5-16,9 24 2 16,9 50 1-1,3 22 3-15,-14 27 2 0,-6 6-3 0,-10 12 0 31,-6 4 1-31,-5 6 0 0,-5-1-14 16,-12 6-39-16,-5 4-26 16,-19-6-71-16,-3 2-49 15,-1-6 111-15</inkml:trace>
  <inkml:trace contextRef="#ctx0" brushRef="#br0" timeOffset="3814.3">15269 701 1560 0,'-7'-2'167'0,"-4"2"36"0,-8 3 3 0,-12 7-127 16,-2 5-53-16,-1 9-21 0,9 0-5 0,20 3-12 15,5-2-1-15,23-2 1 0,7 3 2 16,7-1 10-1,3 0 1-15,-7 5 2 16,-5-2 3-16,-21 4 2 16,-9-4 2-16,-22 2-41 15,-9 2-34-15,-16-4-119 16,-1-1-157-16,-12-3 198 0</inkml:trace>
  <inkml:trace contextRef="#ctx0" brushRef="#br0" timeOffset="4830.7">16184 792 1206 0,'3'-16'135'0,"5"2"120"0,-2 0-40 0,0 8-50 16,-3 6-48-16,1 19-69 0,-1 11-20 0,-6 20-8 0,3 10-5 15,4 1-16-15,3-7-2 16,16-15 0-16,2-10 2 0,2-20 8 16,0-7 12-1,-3-12 24-15,-1-9 13 16,-8-15 16-1,2 1-6-15,-9-7-25 16,1 6-16-16,-4 10-25 0,0 10-7 16,3 22-6-16,3 11 0 15,3 10 3 1,10 3 5-16,2-11 5 0,14-6 2 16,1-7 5-16,5-8 5 0,-15-8 11 15,-7-4 11 1,-13-9 9-16,-8 2-3 0,-8-8-8 15,-6-3-11-15,-5-3-18 16,-1-4-6-16,9 3-4 16,0 3-4-16,12 10 0 15,5 2 0-15,11 12-2 16,7-1 0-16,14 6 12 0,8 2 2 16,5 3 7-16,4 5 7 0,-14 5 10 31,-6 4-2-16,-14 7 7-15,-10 3-1 0,-12 7-9 16,-2 4 0-16,-10 2-3 16,6-3-4-16,2-7-9 15,2 0-12-15,13-9-58 16,2-4-32-16,11-11-132 16,2-6-90-16,4-9 178 15</inkml:trace>
  <inkml:trace contextRef="#ctx0" brushRef="#br0" timeOffset="4964.06">17054 529 1304 0,'-34'-46'163'0,"4"13"128"0,3 4-110 0,2 12-87 0,-1 3-56 0,12 1-140 0,3-2-167 0,14 2 157 15</inkml:trace>
  <inkml:trace contextRef="#ctx0" brushRef="#br0" timeOffset="5147.51">17300 193 1678 0,'12'16'179'0,"-3"10"87"0,-6 11-23 0,-6 12-108 0,-6 6-52 0,-9 8-56 0,-5 9-2 0,-1 10-15 16,0 2 3-16,13 0-76 15,8-7-53-15,14-1-167 16,5-1 136-16</inkml:trace>
  <inkml:trace contextRef="#ctx0" brushRef="#br0" timeOffset="5526.03">17176 828 1094 0,'5'-45'173'15,"-2"0"310"-15,8 4-260 0,5 2-11 0,7 0-19 0,4-6-74 0,8 1-19 0,-2 2-14 0,6-2-14 16,5 7-36-16,1 9-1 16,2 17-23-16,-4 8-8 15,-6 26-11-15,0 10-7 16,-17 27 1-16,-6 8 3 15,-9 6 5-15,-5-1-8 16,2-7-7-16,-2-9 1 0,6-24 6 16,-3-9 12-1,4-21 16-15,5-6 5 0,-4-18 1 0,5-6-1 16,1-3-1 0,0-3-2-16,8 19-8 0,-3 13-3 15,3 24-9-15,2 15-4 31,-1 6 2-31,-2 8 3 0,9-8-51 16,2-6-65-16,20-11 68 16</inkml:trace>
  <inkml:trace contextRef="#ctx0" brushRef="#br0" timeOffset="6084.73">19186 906 1310 0,'-5'-2'132'0,"-1"-1"111"0,-1-5-12 0,1-9 3 0,-3-9-52 0,-1-7-85 0,-3 2-24 0,-5 2-44 0,-6 6-19 16,-6 18-23-16,-8 14-6 16,-3 23 0-16,5 4 1 15,9 2 7-15,11-5 1 0,24-11 2 16,14-7 2-16,16-15 7 16,8-7 5-1,-4-10 27-15,-4-4 6 0,-9 1 6 16,-4-2-2-1,-9 14-22-15,-5 6-5 16,-8 28-8-16,-5 10-1 0,-1 19-1 16,-2 8-2-16,5-6-8 15,7-10-29 1,18-17-67-16,10-12-50 0,18-22-177 16,9-8-191-16,6-10 296 15</inkml:trace>
  <inkml:trace contextRef="#ctx0" brushRef="#br0" timeOffset="6384.88">19885 723 1470 0,'4'28'121'0,"-4"7"70"0,-1 4-28 0,-9 9-16 0,1-7-45 15,-2-2-53-15,1-3-8 0,2-11-10 16,1-6-8-16,7-9 5 15,-2-10 7-15,0-10 16 0,2-7 4 16,8-15-10-16,0-2-8 16,11-10-20-16,2 1-7 15,9 8-5-15,0 7-2 16,9 20-1-16,0 13 0 16,4 17-2-16,-7 9-1 0,-6 7 0 15,-6 0 1 1,-5-6-33-16,6-1-45 0,3-12-111 15,6-3-104-15,8-8 152 16</inkml:trace>
  <inkml:trace contextRef="#ctx0" brushRef="#br0" timeOffset="7030.11">20533 773 1436 0,'-25'14'171'0,"-5"1"126"0,9 7-163 0,5-3 25 0,7-2-77 0,9-4-23 0,2-13-2 32,17-7-9-32,3-7-4 0,3 0 3 15,8-7 1-15,-5-2 0 16,-2 1-7-16,0-8-3 0,-5-2-8 16,-8 2 1-1,-12-1-3-15,-2 5-1 0,-10 14-9 16,-5 10-10-1,-6 24-10-15,-5 8-5 0,2 22-6 16,-1 7 2-16,14-3 5 16,10-4 1-16,16-6 0 15,10-14 4-15,9-12 2 16,5-7 2-16,5-13 8 16,1-8 1-16,3-6 4 0,-4-8-3 15,-2-7 6-15,1 1 2 16,-9-2-5-16,-6 0 0 15,-13 11-10 1,-9 6-7-16,-6 13-7 16,-9 7 1-16,9 13-1 15,-1 5 3-15,4-6 3 0,9 3 0 16,8-11 3-16,4-1 3 16,9-10-3-1,1-6 2-15,-6-7 1 0,4-1-1 16,-7 0 1-16,0 3-1 15,-2 4-7-15,1 4-3 16,-5 9-3-16,2 7-1 0,-1 4 3 16,6 4 2-1,10-8 4-15,0-9 2 0,6-4 4 16,0-4 3-16,-3-17 7 16,1 4 4-16,-14-9 11 15,-4-5 5-15,-21-9-3 16,-8-10-15-1,-9-5-61-15,-5 1-55 16,-8 12 48-16,-8 7-9 16</inkml:trace>
  <inkml:trace contextRef="#ctx0" brushRef="#br0" timeOffset="7446.45">22085 882 2049 0,'2'33'158'0,"-2"27"-104"0,3 8-22 0,-3 1-12 0,2-7-11 0,2-1-1 0,-2-12-27 0,0-6-55 0,-4-13-117 16,-1-10-187-16,-10-20 203 0</inkml:trace>
  <inkml:trace contextRef="#ctx0" brushRef="#br0" timeOffset="7663.12">22024 803 1580 0,'25'-16'146'0,"2"4"74"0,8 10 2 16,4 5-69-16,11 10-30 0,1 7-48 0,-5-1-19 0,-12 8-31 0,-13-2-10 15,-13 2-8-15,-8-2 7 16,-18 2-5-16,-2 0-14 15,-21-2-67-15,-5-3-40 16,-7-14-125-16,7-9-238 16,11-9 292-16</inkml:trace>
  <inkml:trace contextRef="#ctx0" brushRef="#br0" timeOffset="7995.96">22467 751 1213 0,'27'21'166'0,"-2"-1"111"0,-7 12-125 0,-3-1 34 0,-7 2-85 0,-6-1-30 0,-2-5-26 32,0 1-15-32,0-11-17 15,0-1 4-15,0-14 3 16,1-2 4-16,-1-13 5 16,0-4-4-16,-1-12-6 15,1-8-5-15,9-9-15 16,2 0-5-16,10 3-6 15,6 10 1-15,4 19 7 0,-2 6 4 16,-4 16 10 0,0 6 2-16,-3 13 2 0,-5 5 0 0,-6 4 2 15,-4 8 1-15,-1-8-2 16,0 7-1 0,12-8-8-16,4-5-4 0,13-15-16 15,1-4-40-15,3-11-103 16,1-6 91-16</inkml:trace>
  <inkml:trace contextRef="#ctx0" brushRef="#br0" timeOffset="8145.6">22742 557 2173 0,'0'0'57'0,"-2"-3"-18"0,-1-5 20 0,3-1-17 0,0-9-99 0,3 1-93 0,3-2 82 0</inkml:trace>
  <inkml:trace contextRef="#ctx0" brushRef="#br0" timeOffset="8722.94">23174 921 1206 0,'-5'10'295'31,"0"23"-167"-31,-4-13-65 0,1-1-15 0,-1-15-3 32,-1-1-2-32,4-8-11 0,-4-4 4 15,-1-12 16 1,5-3 10-16,3-12 2 0,8 0-4 16,2-5-19-16,9 1-15 15,5 4-17 1,2 6-8-16,7 14-9 15,3 10-3-15,-3 12 0 0,4 12 2 16,-12 7 2 0,-3 2 2-16,-7 3 1 15,1-3 1-15,-8-5 3 0,2-7 2 16,-3-7 6-16,4-8 5 0,4-6 3 16,2-3 2-16,2-15 9 15,6-1 1-15,-3-1-5 16,3 1-3-16,-1 13-19 15,-6 4-8-15,-2 16-6 0,-2 9 1 32,-3 10 3-32,3 3 5 15,3-10 5-15,5 1 3 0,5-12 4 16,1-7 1-16,-3-9 19 16,0-5 17-16,-1-6 31 15,-4-5 10-15,1-2 0 16,-1-2-16-16,-3 11-36 0,0 3-12 15,-4 18-13-15,-6 14 0 16,0 16 4 0,0 4-2-16,0-1-6 0,0-3 6 15,7-13-50 1,3-8-42-16,9-8-121 0,-3-6-78 16,4-17 145-16</inkml:trace>
  <inkml:trace contextRef="#ctx0" brushRef="#br0" timeOffset="8877.18">23753 354 2544 0,'-6'-5'-5'0,"1"-12"0"0,0-1-50 0,5-5-175 0,6-7-176 0,15 1 212 0</inkml:trace>
  <inkml:trace contextRef="#ctx0" brushRef="#br0" timeOffset="9029.23">24083 122 1457 0,'9'28'133'0,"-1"7"122"16,-7 6-86 0,-1 16 1-16,-9 4-41 0,-4 10-58 15,-1 5-21-15,-3 0-26 16,-4-4-11-1,6-2-30-15,0-6-53 0,6-12-170 16,6 8 144-16</inkml:trace>
  <inkml:trace contextRef="#ctx0" brushRef="#br0" timeOffset="9290.61">23923 631 1963 0,'7'0'66'0,"5"-4"13"0,7-3 55 0,16 6-31 0,3-1-13 0,1 5-30 0,2 7-6 0,-8 5-16 0,-3 8-10 0,-11 6-13 0,-2 8-6 0,-9 2-4 0,-3 4 0 16,-2-4 4-1,0-3-21-15,8-9-64 0,8-5-46 0,-3-7-153 32,5-11 148-32</inkml:trace>
  <inkml:trace contextRef="#ctx0" brushRef="#br0" timeOffset="9420.42">24352 420 1720 0,'0'0'14'0,"0"-2"-9"16,-8-2 47-16,1-4-18 0,-3 0-13 0,1-3-52 0,-2 0 10 0</inkml:trace>
  <inkml:trace contextRef="#ctx0" brushRef="#br0" timeOffset="9895.03">24460 483 904 0,'4'32'157'0,"4"-1"97"0,-3 4-103 16,0 1-3-16,1 5-78 31,3 8-22-31,-2 3-14 16,1-2-11-16,3-9-12 16,-2-4-1-16,9-12-3 0,0-9 3 15,3-7 3 1,1-7 8-16,-6-9 37 0,0-4 21 15,-2-3 27-15,-2-5 8 0,-5-9-4 16,-4-4-23 0,-5 1-34-16,-4-1-18 0,4 17-34 15,2 13-2-15,-1-1-4 16,9 12 2-16,6 9 0 16,5-4 3-16,12-3 4 15,7-6 1-15,6-5 3 16,5-4 9-16,-3-7 22 15,-10-3 15-15,-4 2 31 0,-10-4 4 16,-14-5 13 0,-8 1-1-1,-11-2-24-15,-8-2-16 0,-17 8-44 16,6 8-17-16,-5 21-17 16,7 12-3-16,15 18 3 15,10 3 1-15,20-5 4 16,21 1 2-16,14-12-31 15,8-5-31-15,5-10-81 16,-7-8-26-16,2 0 88 16</inkml:trace>
  <inkml:trace contextRef="#ctx0" brushRef="#br0" timeOffset="10854.27">14806 1298 152 0,'3'7'97'0,"2"1"136"0,3-4 33 0,5 3-3 0,1-6-23 0,-6 2-49 0,0-1-15 0,-2 3-4 31,-6-4 0-31,-5 10-29 0,-4 3-15 0,-24 18-35 16,-7 14-21-16,-18 20-27 15,1 10-12-15,7 12-25 16,10-3-8-16,26-3-6 31,11-6-2-31,22-12-4 0,15-7 1 16,22-16-49-16,11-11-46 16,16-25-195-16,2-10 168 0</inkml:trace>
  <inkml:trace contextRef="#ctx0" brushRef="#br0" timeOffset="11051.04">15221 1581 1613 0,'0'-5'119'0,"3"14"99"0,7 7-46 15,2 14-2-15,1 14-58 0,0 4-86 0,-1 2-12 0,-1 0-7 0,2-2-2 0,1-4-54 16,-1-3-61 0,-4-5-169-16,-6-6 148 15</inkml:trace>
  <inkml:trace contextRef="#ctx0" brushRef="#br0" timeOffset="11304.02">15056 1544 1805 0,'14'-17'128'0,"8"-2"94"0,5 10-47 0,11 9 0 0,9 6-49 0,7 11-70 0,1 10-17 0,3 5-22 16,-3 7-6-16,-14 11-6 15,-4-4 0-15,-20 5 4 16,-9-2 0-16,-21-4 6 15,-10 1 2-15,-18-5-16 16,-12 0-22 0,5-13-84-16,0-10-53 15,14-12-174-15,0-9 179 16</inkml:trace>
  <inkml:trace contextRef="#ctx0" brushRef="#br0" timeOffset="11677.51">15712 1825 1363 0,'0'13'140'0,"-2"1"55"0,2 2 0 0,0-4-88 0,3-1-45 0,7 0-29 0,4-8 8 15,18-1 22 1,1-4 6-16,13-9 4 0,-5-3-11 15,-5-5-17-15,-6-4-6 0,-10-3-4 16,-4 1-1-16,-17-3-2 16,-11 1-2-1,-11-6-9-15,-6 4-7 16,-8 9-19 0,-3 11-10-16,-1 26-10 0,-3 13-1 0,12 20 7 15,1 4 3-15,21 4 2 16,6-3 2-16,21-2 4 15,10-6 2-15,15-9 6 16,10-5 0-16,10-14-8 16,1-8-22-16,2-21-141 15,4-7-32-15,-3-24 88 16</inkml:trace>
  <inkml:trace contextRef="#ctx0" brushRef="#br0" timeOffset="11927.75">16232 1300 1452 0,'10'38'150'15,"1"15"73"-15,0 9 9 0,-5 12-75 0,-3 0-52 0,-6-1-65 0,3 1-17 0,-4-8-12 0,4-1-9 16,4-9-39-16,-1 0-24 16,12-15-156-16,8-7-199 15,7-29 244-15</inkml:trace>
  <inkml:trace contextRef="#ctx0" brushRef="#br0" timeOffset="12618.12">16706 1784 1444 0,'-10'-16'229'16,"-2"1"127"-16,-12 0-106 0,-4 3-41 0,-10 5-119 0,-3 3-36 0,1 8-39 0,1 4-8 0,7 14-15 16,5 5-11-16,13 2-4 15,6-3 0-15,13-7 1 16,1-3 8-16,13-6 5 15,0-7 3-15,5-5 6 0,1-6 3 16,0-6 2-16,4-3 0 16,-1-5 2-16,2 0 2 15,-9 1 0 1,-4 7-1-16,-12 6-5 0,-4 8-3 16,-2 14-7-16,-4 8-2 15,-3 10 2-15,5 6 1 0,5-2 4 16,7-1 0-16,12-10 1 15,10-11 1-15,10-14 3 16,10-2 4-16,-1-17 4 16,-4-1 6-1,-7-5 16-15,-6 0 5 16,-12-1 0-16,-4 7-6 16,-12 7-20-16,-2 12-10 0,0 6-8 15,-6 7-2-15,6 13 0 16,0 1 1-16,9 2 1 15,10-6 1-15,4-10 3 16,4-8 2-16,7-12 0 16,-6-5 1-16,1-7 5 15,-5-2 2-15,-4 1 14 0,1-1 7 16,-7 2 1 0,-4 4-3-16,0 5-18 0,-1 9-9 15,-2 12-8-15,2 6 0 16,2 16 5-16,1 5 2 15,2 11 0-15,-1 3 0 16,-4 3 0-16,-4 2 0 0,-9 0 2 16,-10-7 4-16,-16-7 6 31,-11-2 1-31,-9-7 1 16,-1-1-10-16,1-10-45 0,0-6-30 15,10-16-101-15,7-5-383 16,15-17 357-16</inkml:trace>
  <inkml:trace contextRef="#ctx0" brushRef="#br0" timeOffset="13128.24">18443 1505 1703 0,'-2'16'139'16,"-9"6"69"-16,-8-2-22 0,-11 4-48 0,-12-4-49 0,-12-2-57 0,-4 1-11 0,-6-2-13 0,12 0-5 0,21 2-11 15,7-5-8-15,30 4-5 16,17 2 6-16,24 4 5 15,8 3 10-15,7-2 15 0,-7 0 3 16,-8-4 8-16,-17 1-3 16,-8 2-4-16,-9-1-3 15,-13 4 4 1,-13-2 2-16,-14 2-2 16,-12 0-3-16,-19-4-33 15,2-8-21-15,-10-14-73 16,6-4-49-16,18-24-156 0,8-9 170 15</inkml:trace>
  <inkml:trace contextRef="#ctx0" brushRef="#br0" timeOffset="13560.21">18738 1363 1372 0,'33'38'186'0,"-6"12"111"0,-21 20-115 0,-6 9-27 0,-11 3-99 0,-3-4-35 0,6-13-15 0,3-3-2 0,15-14-5 16,2-3-2-16,13-19 1 15,-1-7 2 1,8-14 6-16,-1-10 4 16,-2-15 11-16,-3-5 6 0,-2-13 22 15,-8 0 2-15,-4 10-12 16,-1 2-8-16,-11 26-34 15,0-6-10-15,-1 25-4 16,-2 8 0-16,7 12 7 16,3 5 4-16,15 0 3 15,9-6 0-15,6-17 6 16,8-4 13-16,-2-15 34 16,0-5 21-16,-15-7 35 0,-6-4 4 15,-17-7-5 1,-4 2-11-16,-15-12-35 15,-13 1-15-15,-14-5-49 16,-6 5-23-16,-5 2-28 0,6 4-24 0,12 2-58 16,2 3-38-16,21 2-138 31,8 3-112-31,26 1 240 16</inkml:trace>
  <inkml:trace contextRef="#ctx0" brushRef="#br0" timeOffset="13809.95">19446 1535 1454 0,'19'-21'169'0,"-5"-1"140"16,-9 3-57-16,0 11-39 0,-5 1-60 0,-4 10-86 0,1 8-14 0,-1 22-24 0,-6 8-3 0,-1 17 4 0,0 4-6 15,-3 7-10-15,4-3-4 16,7-1-6-1,3-8-1-15,16-13-3 16,8-6 0-16,13-18-1 0,8-7-11 16,0-18-57-1,4-11-50 1,0-12-122-16,0-8 121 0</inkml:trace>
  <inkml:trace contextRef="#ctx0" brushRef="#br0" timeOffset="13977.02">19345 1754 1823 0,'-2'13'157'0,"9"-2"64"0,16-8-100 0,9-5 16 0,15-4-90 0,4-8-27 0,4-10-46 16,-1-1-76-16,2-11 139 15,4-2-75-15</inkml:trace>
  <inkml:trace contextRef="#ctx0" brushRef="#br0" timeOffset="14199.07">19820 1234 1815 0,'11'11'93'0,"14"9"5"0,10 12 17 0,15 15 11 0,7 10-23 0,3 11-24 0,0-4-3 16,-14 7-26-16,-5-5-13 16,-30 2-14-16,-14 3-7 0,-38 10-18 15,-26 5-50-15,-29 20-70 16,-17 9 187 0,-48 21-89-16</inkml:trace>
  <inkml:trace contextRef="#ctx0" brushRef="#br0" timeOffset="16184.8">11650 2473 1175 0,'3'-6'123'0,"-3"-4"106"0,0-2-19 0,0-4-17 0,0 0-33 0,-2-4-59 0,-6 4-29 0,-4 0-45 0,-1-1-9 16,-4 11-9-16,-7 1-6 16,-4 14-5-1,-9 13-2-15,-10 19-4 0,0 11 2 16,-1 16 1-16,7 5 0 15,18 4 0-15,12-1-1 16,20-12-1-16,12-7 1 16,16-19 2-16,6-8 1 0,4-16 3 15,-1-12 0-15,1-10 4 16,-6-11 1-16,-3-13 6 16,-8 1 1-16,-4-4 10 15,-11 7 13-15,-5 12 17 16,-9 11 7-16,1 4-9 15,4 1-17-15,-12 20-26 16,4 9-9-16,4 8-5 16,7 1 3-16,12-8 4 15,9-6-3-15,11-13 18 0,9-11 7 0,6-17 37 32,-1-15 20-32,-11-9 3 15,-5 0 1-15,-15 3-23 16,-14 5-9-16,-28 3-15 15,-12 3-10-15,-22 5-52 16,-5 5-36-16,-4 11-69 16,-2 6-44-16,4 11-104 15,17 1-144-15,28-4 245 16</inkml:trace>
  <inkml:trace contextRef="#ctx0" brushRef="#br0" timeOffset="16908.7">12203 2685 1108 0,'18'29'129'0,"-3"8"79"0,3 4-23 0,-12 4-82 0,0 0-42 0,-4-8-45 0,-2-5-4 0,0-16 4 16,0-15 18-16,0 3 26 15,3-11 12-15,7-16 24 16,-7-4-13-16,5-16-25 15,-4-4-6-15,9-4-20 16,11 7 6-16,2 13 2 16,0 9-4-16,-4 17-15 15,-6 5-10-15,-5 16-6 16,-5 6-1-16,-1 5 2 16,-2-1-1-16,0 0-1 0,5-3-1 15,8-10-3 1,6-7 0-16,8-7 2 15,4-4 1-15,0-6 0 0,-1-2 0 16,-3 7-1-16,-4 4-2 16,-2 10 0-16,-2 8-3 0,-4 6 2 15,2 3 1-15,-6-4 1 32,4-4 2-32,2-9 1 0,-6-3-6 15,12-7 23 1,-1-9 21-16,-2-1 18 0,6-7 12 15,-2-3-18-15,0-1-18 16,4 8-20-16,-10 5-6 16,-4 34-5-16,-9 15-1 15,-8 37 1-15,-3 12 3 0,-15 16-22 16,-2 0-28-16,2 2-76 16,-2-7-8-1,9-24 22-15,3-17 28 0,2-26 77 16,6-18 22-16,1-22 20 15,9-17 8-15,1-31 3 0,3-15-12 16,2-26-21-16,6-17-9 16,5-1-11-16,12 5-5 0,15 24 7 15,7 19 6 1,2 35 11 0,-1 19 6-16,-12 20-5 15,-7 12-3-15,-26 6-2 16,-6 0 1-16,-26 4 1 15,-14-3-9-15,-20 4-42 16,-3 2-31-16,-1-7-97 0,5-6 58 16,21-11 37-16</inkml:trace>
  <inkml:trace contextRef="#ctx0" brushRef="#br0" timeOffset="17075.5">13642 2683 1606 0,'22'9'152'0,"-6"10"64"0,-3 7-37 0,-9 5-96 16,-4 2-40-16,0 2-31 0,-3-7-3 0,3-2-44 15,0-9-55-15,5-6 53 16</inkml:trace>
  <inkml:trace contextRef="#ctx0" brushRef="#br0" timeOffset="17658.3">13697 2240 1488 0,'-3'-2'145'0,"-2"1"173"0,2 4-208 0,2 5-2 0,1 6-50 0,1 8-44 0,6 9-15 0,-1 12-1 15,6 8-1-15,4 8 0 16,-2 11 2-16,-1 2 0 16,0 6 0-16,1-3 1 15,2-10 0 1,7-10-1-16,7-15 1 0,7-12-2 0,11-22 6 0,6-7 6 31,8-20 22-15,-4-6 17-16,-6-4 29 15,-9 3 19-15,-23-1 0 0,-9 4-5 16,-11 4-25-16,-11 6-25 16,-6 7-29-16,-4 6-16 15,-9 15-14-15,4 4-2 0,5 8 3 16,5 2 2-16,18-5-1 16,10-3 0-16,15-9 7 15,8-4 0-15,6-11 8 16,0-1 1-16,5-5 1 15,-7 1-1-15,-1 9-1 16,-2 4-2-16,-17 14 0 16,0 1-17-16,-12 5-42 0,-7 3-4 15,-4-6-2-15,-4-1 22 16,2-5 42-16,-2-6 37 16,8-11 52-1,0-16 21-15,13-3 28 16,6-6-31-16,9-7-53 15,12 5-23-15,10-10-34 16,1 3-32-16,5-3-105 16,4 4 414-16,3 0-245 15</inkml:trace>
  <inkml:trace contextRef="#ctx0" brushRef="#br0" timeOffset="18658.45">15666 2560 1118 0,'30'-27'137'16,"-3"-1"149"-16,-3 7-117 0,-6 7 2 0,-6 20-58 0,-5 10-42 0,-7 27-53 15,-9 12-2-15,-4 17-3 16,1 7-5-16,1-8-7 16,6-6 0-16,5-21-1 15,2-11 0-15,9-19 4 16,1-10 3-16,4-20 6 16,8-6 7-16,2-19 5 15,6-7 5-15,0 1-14 16,1 1-7-16,-3 21-13 0,-2 12-7 15,0 23 5 1,1 9 2-16,1 6 3 0,5 2 1 16,12-10 0-16,5-12 5 15,6-11 2-15,-6-13 6 16,-12-10 24-16,-4 3 11 0,-14-8 23 31,-8 3 7-31,-12-5-17 0,-5 3-14 16,-16 12-31-1,5 7-19-15,-12 28-19 0,3 19-2 16,-3 35 2-16,9 11 9 16,14 3 6-16,8-8 1 15,25-24 0-15,8-15-3 16,12-27-8-16,7 0-11 16,1-22-64-16,4-12-39 0,-9-11-63 15,4-15-38-15,-11-12-88 16,-2 0-29-16,-12-10 41 15,-6 0 63-15,-13 4 262 16,-2-1 134-16,-9 18 178 0,-1 10 29 16,-1 23-32-16,-3 12-40 15,-2 23-123-15,-6 15-30 16,-8 22-61-16,0 19-21 16,-7 10-15-1,2 9-11-15,3-2-15 16,10-8-4-16,16-15-17 15,8-13-33-15,12-16-126 16,3-12-85-16,12-10 124 16</inkml:trace>
  <inkml:trace contextRef="#ctx0" brushRef="#br0" timeOffset="18968.9">17124 2878 1106 0,'-2'24'140'0,"-4"14"162"0,-4 3-147 0,-2 14-48 0,-6 2-34 0,0-8-50 0,-5 0-10 0,5-5-9 16,0-5-17-16,1-10-3 16,1-6 1-16,2-16 7 15,0-7 22-15,4-16 41 16,9-11 30-16,4-15 17 16,8-15 0-16,11-22-39 15,6-3-31 1,16-6-5-16,7 10 15 0,7 28 18 15,-1 15 2-15,-2 29-9 16,-7 7-21-16,-12 15-16 16,-11 8 1-16,-15 1-10 15,-10 2 4-15,-13-2-8 16,-11 2-11-16,-12-3-39 16,-3-1-30-16,4-13-86 15,5-4-191-15,25-17 216 0</inkml:trace>
  <inkml:trace contextRef="#ctx0" brushRef="#br0" timeOffset="19238.09">17774 2549 1401 0,'16'0'137'0,"-5"0"75"0,-10 5 0 0,-10 3-73 0,-10 3-39 0,-10 11-51 0,-5 3-24 16,-9 5-13-16,5 5-9 0,13-4-9 15,8 4-4 1,24-1-3-16,11 1 1 0,13 3 6 16,-1 0 5-16,4-2 1 15,-6 0 2-15,-15-6 1 16,-2-3 0 0,-18-2-9-16,-9 1-12 0,-13-6-48 15,-13 2-17-15,-24-12-167 16,-13 2 148-16</inkml:trace>
  <inkml:trace contextRef="#ctx0" brushRef="#br0" timeOffset="19906.5">18706 2434 1368 0,'0'1'121'0,"-5"3"60"0,2-3 14 0,3 1-42 0,0-2-35 0,0 3-52 15,0 6-8-15,0 20-21 0,0 16-12 0,-8 25-8 0,-1 12-7 16,1 6-5 0,-1-4-1-16,5-20-1 0,4-7 0 15,2-22 2-15,1-12 1 0,0-10 7 16,-3-13 5-16,2-6 1 15,-1-12-3-15,4-16-14 16,6-7-8-16,14-8-12 16,10 5 0-16,6 11 6 15,3 12 3-15,2 13 4 16,-6 11 2-16,-12 12 3 16,-4 3 0-16,-15 8 6 0,-9 0 2 15,-19 4 2 1,-11 4 2-16,-24 2-27 15,-9-6-27-15,0-2-114 16,-1-6-56-16,24-3 107 16</inkml:trace>
  <inkml:trace contextRef="#ctx0" brushRef="#br0" timeOffset="20290.55">19118 2672 1627 0,'8'14'114'0,"1"10"42"0,-6 3-23 0,-1 4-51 0,4-1-37 0,1-9-37 0,4-7-3 15,11-8 16-15,-5-6 6 0,8-9 9 0,-1-4 4 32,-8-11 0-32,0 4-2 15,-10-1-4-15,2 6-5 16,-5 7-22-16,-2 5-8 15,7 10-7-15,-1 6-1 16,4 9 6-16,1 11 2 0,6 7 2 16,5 2 1-16,9 4 2 15,-2-5 2 1,-2 5 1-16,-3-7 8 0,-15-4 5 16,-8 0 4-16,-14-7 12 15,-11-1 0 1,-10-5-2-16,-15 0-10 0,-4-10-9 15,0 3-18-15,2-9-25 0,-1-3-20 0,10-12-63 16,2-7-25-16,6-9-96 16,12-12 124-1</inkml:trace>
  <inkml:trace contextRef="#ctx0" brushRef="#br0" timeOffset="21085.85">20394 2647 1320 0,'0'0'54'0,"3"-10"29"0,4-4 145 0,-6 0-13 0,-1 0 16 0,-9 1-54 0,-7 0-106 0,-6 1-36 0,-7 10-43 0,3 4-11 0,-7 23-11 16,6 8 0-16,1 18 6 15,6 7 6-15,20-6 4 16,8-3 1-16,25-16 4 16,6-3 2-16,-1-24 7 15,-1-4 4-15,-9-18 10 16,-11-12 6-16,1-16 3 16,-10-12 0-16,-1-11-4 15,3-9-1-15,-7-8-2 16,7 1 3-16,-4-4-4 15,-3 6 12-15,5 22 13 0,-5 14 5 16,-1 34-16-16,1 21-21 16,-11 31-18-16,3 20-9 0,-4 21 12 15,1 7 5-15,8 1 0 16,8-7-1-16,18-12 1 16,4-8 1-1,15-20 2-15,-3-9 3 16,1-19 7-16,-2-12 5 0,-6-14 16 15,1-10 5 1,-5-17 3-16,-9-1-4 0,-4 0-15 16,-10 4-7-1,-8 19-19-15,-5 15-11 0,-8 18-5 16,2 13-1-16,10 6 10 16,9-1 6-1,23-10 5-15,7-12 2 0,13-13 20 0,-4-5 8 16,-8-11 22-1,-6-1 9-15,-11-8 0 0,-7 2 0 16,-17-2-13-16,-9-2-9 16,-17-1-43-16,-18 1-31 15,-23 2-77 1,-4 3-41-16,4 8-81 0,7 6 31 0,35 8 102 31</inkml:trace>
  <inkml:trace contextRef="#ctx0" brushRef="#br0" timeOffset="21274.75">21314 2461 1428 0,'17'22'109'15,"-6"6"20"-15,-8 10 11 0,-6 9-50 0,-9 5-28 0,7 0-23 0,0-4-9 0,19-15-28 16,10-8-3-16,12-14-34 15,7-8-50-15,3-15 51 16</inkml:trace>
  <inkml:trace contextRef="#ctx0" brushRef="#br0" timeOffset="21440.43">21380 2262 1203 0,'-38'-13'228'0,"11"12"347"0,2-7-387 0,14-2-79 0,8 1-39 0,9-15-97 0,12 8-61 0,7-2-157 0,5 2-95 0,8 16 166 15</inkml:trace>
  <inkml:trace contextRef="#ctx0" brushRef="#br0" timeOffset="21973.05">21694 2464 721 0,'16'68'96'0,"-4"-4"111"0,-7-2-42 0,-5-20-19 0,0-5 10 0,0-22 11 0,-3-8-11 16,3-18-29-16,-2-13-14 16,4-11-33-16,1-4-14 15,8-5-21-15,3 1-12 16,2 15-23-16,5 10-9 16,-2 20-11-16,3 12 1 15,5 22-3 1,3 2 2-16,12 3 11 0,7-4-31 15,16-19-86 1,12-5-4-16,8-15-6 0,0-7 35 16,-14-10 91-1,-11-5 8-15,-23-4 43 0,-11 0 30 16,-15-7 41-16,-9 5 13 16,-15-3-41-16,-12 5-32 15,-14 5-55-15,-7 14-14 0,-9 15-7 16,3 16 0-1,14 10 8-15,11 7-1 0,25 7 0 16,14 0 1-16,11 7 2 16,4 4 4-1,-2 6 0-15,-6 3 3 0,-9 1 0 16,-9-1 0-16,-6-5-1 16,-18-1 1-16,-21-8-16 15,-13-1-27-15,-17-7-42 0,-2 0-3 0,-4-15 19 31,2-10 31-31,14-19 106 16,10-8 51-16,22-25 83 16,17-7 3-16,18-10-53 15,14-4-46-15,23-1-93 16,15 0-4-16,22 10-21 16,8 4-1-16,13 5-88 15,0-5-47-15,-3-3 77 16</inkml:trace>
  <inkml:trace contextRef="#ctx0" brushRef="#br0" timeOffset="24038.92">12618 3593 353 0,'-5'-10'142'0,"-6"9"161"0,0-9-31 0,0 7-49 0,0 2-27 0,7-6-49 0,-1 7-28 16,0 0-57-16,5 0-17 0,2 8-18 16,4 6-5-16,-1 24-4 15,4 8-2-15,1 9-10 16,1-1-2 0,4-5-6-16,3-10-2 15,7-14 1-15,3-9 0 0,6-13 25 16,0-7 17-1,-12-9 25-15,4-9 14 16,-12-8 4-16,-2-3-7 0,-1-10-20 16,-9 4-12-16,-4-5-8 15,-2 4-9-15,2 13 5 16,1 12-4-16,5 18-19 16,6 11-1-16,-2 16-9 15,3 8 0-15,-2 3 2 16,4-2 2-16,3-3-2 15,7-9 0-15,2-8 0 0,1-6-9 16,2-7-68-16,-4-7-62 16,1-7 73-16</inkml:trace>
  <inkml:trace contextRef="#ctx0" brushRef="#br0" timeOffset="24322.99">13244 3577 1720 0,'-17'-9'148'0,"-13"-4"75"0,-1 0-21 0,-6 4-87 0,-1 7-42 16,15 4-55-16,-1 9-10 0,10 2-13 0,6 7-3 0,13 5-1 16,9 7 2-16,18-1 7 15,9 4 3-15,3 1 3 16,5 2 1-16,-8-3 0 15,-7 3 2-15,-19 3 2 16,-8-5 1-16,-24-1-1 16,-11-1-1-16,-21-5-57 15,-5-2-53-15,5-13-163 16,5-3 139-16</inkml:trace>
  <inkml:trace contextRef="#ctx0" brushRef="#br0" timeOffset="24655.01">13435 3736 1548 0,'18'7'116'0,"-4"2"46"0,0 1-6 0,10-4-48 0,-5-8-25 0,9-4-27 15,10-3-2-15,0-10-8 16,3 1-7-16,-5-4-3 15,-9-5 1-15,-14 4 4 0,-9 2 5 16,-7 7 0-16,-13 0-3 16,-17 6-16-16,-3 8-8 0,-8 11-17 15,4 14-4-15,1 13-6 16,3 2-1-16,15 8 0 16,10-5 0-16,25-4 1 15,13-2 1-15,13-12 11 16,1-6-35-1,9-10-96-15,2-1-76 16,2-13 86-16</inkml:trace>
  <inkml:trace contextRef="#ctx0" brushRef="#br0" timeOffset="24921.44">14275 3356 1029 0,'-11'-28'217'0,"7"3"317"0,1 1-222 0,-11 10-53 0,6 6-44 0,-20 8-96 0,-1 9-41 0,-5 18-41 0,-3 14-17 15,4 25-17-15,2 7-3 16,12 12-3-1,0-1 0-15,17-7 0 16,4-6-18-16,6-11-77 16,-3-6-61-16,4-6-259 15,-7-3 236-15</inkml:trace>
  <inkml:trace contextRef="#ctx0" brushRef="#br0" timeOffset="25488.35">13910 3812 1461 0,'16'-19'139'0,"6"2"112"0,-1 1-13 0,7 3-41 0,2 1-41 0,6 6-72 0,2 4-22 15,-5 5-38-15,-6 5-4 16,-10 8-12-16,-6 3-3 16,-6-2-2-16,6 7 0 15,-6-12-2-15,4 2 0 16,6-9-1-16,2-6 2 15,8-9 1 1,-1-7 1-16,7-13 1 16,-2-6-1-16,-2-4 2 15,-2-1 4-15,-11 8 2 16,-1 9 0-16,-13 23-4 0,-2 1-5 16,-9 25-5-16,0 13-2 15,5 11-1-15,-1 3 2 16,17-2 0-16,3-9 0 15,12-11 1-15,5-6 0 16,4-16 4-16,6-7 3 0,-2-10 2 16,0-8 1-16,4-17 6 15,4-5 0-15,-3-13-4 16,2-11-2 0,-7-11-1-16,-6-11-1 0,-9-4 21 15,-10 10 11 1,-11 20 15-16,-7 19 4 15,-14 32-16-15,0 15-12 0,-8 30-20 16,4 12-9-16,-3 22-2 16,6 10-4-1,15 1 2-15,7-5 1 0,21-19 1 16,7-6-11-16,16-15-41 16,6-6-6-16,2-15-113 15,2-3 98-15</inkml:trace>
  <inkml:trace contextRef="#ctx0" brushRef="#br0" timeOffset="25889.06">16253 3684 1600 0,'5'15'139'16,"-7"10"59"-16,-6 6-22 0,3 13-86 0,-1-3-40 0,3 0-37 0,5-3-6 0,5-9-3 0,0-6-30 15,5-8-111 1,4-6-93-16,3-6 109 15</inkml:trace>
  <inkml:trace contextRef="#ctx0" brushRef="#br0" timeOffset="26021.99">16147 3509 1833 0,'-20'-14'112'0,"-1"3"23"0,4 0-38 0,9 0-129 0,8 3-69 0,8-5-316 0,6 6 253 0</inkml:trace>
  <inkml:trace contextRef="#ctx0" brushRef="#br0" timeOffset="26275.22">16442 3722 971 0,'16'66'138'0,"-5"-7"119"0,-5-12-113 0,-6-12-35 0,-1-15-46 15,-2-7-14-15,3-15-13 0,0-4-5 0,4-16 22 16,0 0 12 0,8-5 30-16,-4-4 31 15,-2-4 11-15,2 3-1 16,0 4-32-16,3 12-26 0,5 16-31 16,4 13-15-16,3 14-9 15,0 7-4-15,-2 6-8 16,2 4-4-16,-1-3-4 15,-1-2-7-15,6-9-78 16,1-1-57-16,10-9 70 16</inkml:trace>
  <inkml:trace contextRef="#ctx0" brushRef="#br0" timeOffset="26687.85">17966 3456 1488 0,'-1'25'154'0,"-6"2"80"0,6 9 7 0,1 16-74 0,6 5-43 0,0 17-54 0,4 2-18 0,-7 1-26 0,0-3-11 16,2-11-15 0,-4-6-32-16,1-10-104 15,0-4-81-15,-2-10 105 16</inkml:trace>
  <inkml:trace contextRef="#ctx0" brushRef="#br0" timeOffset="27227.11">17831 3801 1230 0,'-16'-9'111'0,"0"2"160"0,3 3-91 0,7 4 23 0,1-2-24 0,13-4-51 0,6-10-18 0,13-5-16 0,10-4-3 0,7-6-23 15,5-1-6-15,3 5-11 16,1 5-8-16,-4 16-16 15,-1 6-11-15,-15 16-15 16,-8 14-2 0,-14 17-4-16,-2 5 2 15,-7 6 1-15,-2 2-1 0,0-6-4 16,0-2-1-16,2-14 2 16,-1-8 1-16,5-18 9 15,-4-9 3-15,9-12 2 16,2-8 2-16,4-15-3 15,0 1-3-15,4-3-5 16,-2 6-3-16,0 14-5 16,3 11 0-16,-3 7-1 15,4 9 3-15,9 1 3 16,3-4 1-16,7-9 3 16,7-2 1-16,0-9 3 15,2-2 2-15,-15-6 5 0,-8-2 4 16,-15-5 10-16,-13-1 7 15,-14 4 3-15,-10 2-5 0,-6 12-16 32,-5 13-12-32,5 15-12 15,4 12-1-15,10 12 1 16,13 3 1-16,22 0 0 16,11-6 0-16,22-12-30 15,14-6-31-15,21-16-91 16,-1-7-38-16,12-7 99 0</inkml:trace>
  <inkml:trace contextRef="#ctx0" brushRef="#br0" timeOffset="28770.69">20012 3837 1174 0,'4'2'132'0,"-9"-2"176"15,0-2-111-15,-11 2-8 0,-6-4-51 0,-1 4-90 0,-6 0-16 0,-2 6-15 0,-1 8-7 0,-1 8-12 0,6 7-6 0,10 4-2 0,3-2 1 16,15-4 1 0,9-3 2-16,7-12 3 0,8-7 4 15,2-8 15 1,0-7 11-16,0-15 14 0,-5-6 1 15,-2-17-4-15,-1-4-3 16,3-11-2-16,-1-3-3 16,-1-11-3-16,-6-4-6 0,-3-2-13 15,-6 9 2 1,-2 26 20-16,-3 15 8 0,-11 30-13 16,-3 9-8-16,-6 31-30 15,-2 15-12-15,7 23 11 16,7 4 3-16,13 0 4 15,11-6 1-15,20-14 1 0,5-6 1 32,11-17 3-32,8-8 1 0,-3-14 6 15,-2-9 1-15,-9-11 4 16,-10-13 1-16,-10-11 4 16,-9-3 1-16,-9 0 1 15,-8 1-2-15,-2 15-10 16,-9 6-6-16,-3 20-13 0,-5 13-4 15,5 13 0-15,1 9 4 16,13-1 5-16,10-5 2 16,12-10 3-16,5-8 2 15,9-12 3-15,3-5 3 16,4-14 2-16,6-11 2 0,0-14-1 16,-4-6 1-16,1-17-1 15,-3-9 0-15,-5-12 2 31,-4-13 1-31,-15-5 2 0,-4 7-3 16,-19 24 9-16,0 22-4 16,-11 42-3-16,-5 15-1 15,4 34-12-15,-8 14 1 16,1 25-1-16,5 3-1 0,4 7 2 16,3-2 0-16,13-14-2 15,9-7-9 1,17-23-22-16,12-8-14 0,15-17-55 15,3-12-6-15,5-13-20 16,-7-12 12-16,-8-17 60 16,1-1 17-16,-17-9 55 15,-2 1 20-15,-22 1 28 16,-8-6 18-16,-14 11 14 16,-5 9-17-16,-16 16-32 15,-3 13-24-15,0 12-32 16,-1 9-3-16,9 7-1 15,9-5-1-15,20-3-1 16,5-1 1-16,19-15 5 16,2-1 4-16,3-8 7 15,1-3 1-15,4-9 3 16,-5-1 0-16,-4 0 5 16,-1 1 1-16,-16 2-1 0,-4 9-4 15,-3 2-9 1,-11 9-3-16,-10 9-6 0,6 6 2 15,2 5 4-15,8-2-2 0,10-4 3 16,9-10 1-16,11-11 3 16,-1-3 3-1,6-11 9-15,3-5 7 0,-1-7 16 16,4-2 9-16,-6-4 16 16,0 2-2-16,-13 2-12 15,-2 5-5-15,-12 12-22 16,-3 5-8-16,-3 12-9 15,-1 12-5-15,4 8-5 16,2 9 2-16,11 11 2 0,2 2 1 16,6 5 2-1,-5 3 1-15,-5-4 2 16,-11-1 1-16,-13-9 5 16,-12-2 3-16,-23-13 3 15,-4-2 0-15,-11-9-2 16,3-5-3-16,2-7-20 0,8-7-29 15,1-14-88-15,3-10-122 16,8-17 137 0</inkml:trace>
  <inkml:trace contextRef="#ctx0" brushRef="#br0" timeOffset="29286.15">22445 3719 1309 0,'-13'-3'101'0,"-10"1"77"0,1 2-54 0,-5 3-10 0,-5 4-44 0,5 5-53 0,-3 1-7 0,16 4-9 0,10 4-2 0,15-4 6 15,9 7 4-15,15 1 12 16,4 0 6-16,-4 1 14 16,-5 0 3-16,-11 0-5 15,-14-1-1-15,-9-5-19 16,-15 1-3-16,-12-4-16 0,-15-1-26 15,-14-10-72 1,-4-3-35-16,0-9-40 0,5-5 74 16</inkml:trace>
  <inkml:trace contextRef="#ctx0" brushRef="#br0" timeOffset="29719.88">22535 3339 1917 0,'9'11'4'0,"9"43"154"0,-2 20-79 16,-4 8-26-16,-4 16-26 0,-6-5-1 0,2-15-9 0,4-3-5 0,14-25-12 16,4-9-1-16,7-17-1 15,1-10 2-15,1-14 17 16,-5-10 4-16,0-9 21 15,-6-10 5-15,-4-5-1 16,-6-8-1-16,-12 2-20 16,0 7-8-16,-9 14-10 0,-1 13-8 15,-6 20-7 1,2 10-2-16,8 12-3 16,3-1 2-16,18-2 3 0,12-8 2 15,15-7 3-15,0-9 3 16,3-9 8-16,-6 0 14 0,-12-13 26 15,-6-1 17-15,-8-8 15 16,-12-5-2-16,-3-1-24 16,-5-4-21-1,-19-7-36-15,-1 1-28 16,-11 7-54-16,-7 4-33 16,4 14-88-16,-1 5-26 0,4 15 122 15</inkml:trace>
  <inkml:trace contextRef="#ctx0" brushRef="#br0" timeOffset="30003.91">23425 3435 2309 0,'0'-1'62'0,"0"1"-13"0,-2 6 52 0,-1 3-29 0,-5 21-8 0,0 8-11 0,-6 17-8 0,-5 7-13 0,-3 14-16 0,1-5-5 0,6 3-6 0,2-2-2 0,16-18-4 16,11-4-4-16,16-18-28 15,10-10-8-15,10-16-54 16,6-9-46-16,-3-14-105 0,1-9 125 15</inkml:trace>
  <inkml:trace contextRef="#ctx0" brushRef="#br0" timeOffset="30153.13">23232 3713 1807 0,'8'4'100'0,"6"-4"44"0,12-4-34 0,16-3 13 0,7-8-56 0,11-4-101 0,3 0-67 0,-5-13 58 0</inkml:trace>
  <inkml:trace contextRef="#ctx0" brushRef="#br0" timeOffset="32352.11">23357 2268 684 0,'14'-6'203'0,"-3"-4"131"0,-11 4-35 0,-3-2-52 0,-16 3-100 0,0-1-36 0,-8 6-64 0,-3 0-26 0,0 8-12 31,2 5-3-31,0 1-5 16,-1 8-1-16,12 0-1 0,3 2 0 15,12 3-1 1,4-4 1-16,7 1 2 15,7-1 3-15,1-2 2 0,5 1 1 16,2-1-1-16,0-7-1 16,-10 3-1-16,-6 2 2 15,-11-2 2-15,-10 5 1 16,-11-4 1-16,-3 4-2 16,-4-3-25-16,-1 0-31 15,5-7-73-15,7-4-65 16,12-3 96-16</inkml:trace>
  <inkml:trace contextRef="#ctx0" brushRef="#br0" timeOffset="32785.98">23480 2446 326 0,'5'-3'154'0,"-4"0"132"0,-1-2-14 0,-1-1-62 0,-7 0-38 0,3-1-28 16,3 6-17-16,1-4-39 0,1 5-21 16,0 0-32-1,0 3-6-15,0 5-12 16,-2 10 7-16,-7 4 3 0,-2 3-3 15,3 6-6-15,3-1-11 16,5-1-7 0,10-6 0-16,9-7 1 15,11-3 3-15,9-7 6 16,2-8 6-16,-3-9 10 16,-2-3 5-16,-15-11 4 0,-4 3-2 15,-15-5-6 1,-12 2-4-16,-10-2-12 0,-9 2-11 15,-12 8-56-15,-1 1-33 16,-3 16-150-16,6 3-177 16,17 11 241-16</inkml:trace>
  <inkml:trace contextRef="#ctx0" brushRef="#br0" timeOffset="33404.69">23767 2431 615 0,'17'-4'148'15,"1"4"153"-15,-12 2-92 0,-4 11-59 0,-2 2-57 16,-5 8-61-16,3 2-8 0,-7 2-9 0,7-2-4 0,-1-6-3 16,-5 0 0-16,7-11 0 15,1-5 6-15,-5-2 20 16,8-10 10-16,-1-7 13 15,9-8 1-15,8-1-10 16,0 1-9-16,4 6-15 16,-4-1-9-16,-3 12-15 15,-5 6-6-15,-2 5-1 0,-5 9 1 16,2 4 0-16,-1 2 1 16,3-3-1-16,-2 0 0 15,3-7 6-15,-4 1 3 0,0-10 8 16,-1-5 4-16,1-4 2 15,2-9-1-15,-1-1-7 16,3-1-3-16,2 4-6 16,2 3 0-16,-2 10-4 0,-5 3 1 31,4 7 3-31,-2 5 1 16,-2 1 4-16,5-1 2 0,10-4 6 15,2-4 0-15,12-4 5 16,6-4 0-16,-2-8-3 15,2-2 1-15,-6-5 7 16,-8 3 11-16,-7-5 27 16,-9 6 9-16,-12 4 0 0,-9 0-11 15,-12 11-25-15,-4 9-15 16,-4 11-12 0,-2 7-4-16,15 3-12 15,7-3-2-15,23-3 1 0,14-2-2 16,9-10 9-16,3-1 1 0,-2-7-26 15,-7-4-39-15,-10-7-98 16,-3-2-61 0,1-9 111-1</inkml:trace>
  <inkml:trace contextRef="#ctx0" brushRef="#br0" timeOffset="33584.83">24586 2145 1017 0,'3'-60'176'0,"-3"19"152"0,0 14-33 16,-5 27-83-16,-1 15-58 0,3 22-74 0,-10 12-20 0,4 16-24 0,-7 4-11 15,6 6-22-15,6-6 3 0,-7-1 13 16,7-10-45-16,-5 0-149 16,0-4-342-1,7-16 286-15</inkml:trace>
  <inkml:trace contextRef="#ctx0" brushRef="#br0" timeOffset="34185.53">24426 2377 1299 0,'5'-9'138'0,"3"-6"81"16,9 0-41-16,-1-4 5 0,9 3-58 0,4 0-31 0,-4-4 0 0,5 5-27 0,-6 3-10 0,-5 12-22 16,-7 9-13-1,-9 16-15-15,-4 12-3 16,-10 13-3-16,0 4-4 16,1-2 0-16,6-2 1 0,4-13-4 15,3-9-1-15,6-9 2 16,4-6 4-16,3-12 8 0,6-4 4 15,-3-10 2-15,1-2 0 16,-3-3-6-16,2-2-3 16,-6 7-5-1,-2 4-4-15,-8 10-4 16,-3 6 0-16,0 7 4 16,-3 3 3-16,-3 0 3 15,4-2 2-15,4-3-2 16,6-1 1-16,0-8 0 15,4-1 2-15,4-4 2 0,0-1 0 16,-2-5 0-16,3 4-2 0,4-3 2 31,-5 4 6-31,7 3 6 0,1 3 4 16,1 7 5-16,-8 4-3 16,10 8-13-16,-1 5-4 0,-8 6-4 15,3 10-3-15,-21 1 8 16,-2 3 1-1,-7-3 0-15,-13-11 5 0,-3-1-30 16,-5-2-24-16,-5-16-77 16,8 10-48-1,-6-20 86-15</inkml:trace>
  <inkml:trace contextRef="#ctx0" brushRef="#br0" timeOffset="34334.79">24886 2213 2097 0,'-2'9'140'0,"-1"-4"16"0,-5 6-9 0,-2 0-60 16,1-11-61-16,-4-6 340 0,-4-4-266 0</inkml:trace>
  <inkml:trace contextRef="#ctx0" brushRef="#br0" timeOffset="40749.85">21830 5436 460 0,'1'-3'175'0,"-1"0"115"0,-1 3-52 0,-2 2-27 0,-5 2-74 0,3 4-27 0,-4 2-29 15,5-1-8-15,-2 7-13 16,1 0 1-16,2 9 5 15,-5 7 1-15,-1 13-10 16,-4 10-6-16,-1 16-12 0,-2 4-7 16,4 8-11-16,-3 5-6 15,7 2-10 1,10 8-3-16,3 1-2 0,3 2 0 0,7-3 0 16,-5-6 0-16,7-7 2 31,-1 0-1-31,0-5 2 15,-4 4 0-15,1-4 1 16,-2 1-1-16,-8-1 1 0,-3-7 0 16,0-9-1-16,-1-4 0 0,-2-4 0 31,1-1-1-31,-3-3 0 0,5 0 1 16,5-6-2-16,-2-1 0 0,7-2 1 15,-4 3 0-15,3-4 2 16,1 7 1-16,-7 0 5 15,2 3 2-15,-5 2 0 16,0 1 0-16,-3 5-4 16,-1 1-1-16,-3-1-3 15,3 3 1-15,-4 4-2 16,5 0-2-16,3-2-1 16,2-5-2-16,6-10-1 15,-3-1 4-15,-4-5-36 16,-1-3-26-16,-5-9-147 15,-7 1 115-15</inkml:trace>
  <inkml:trace contextRef="#ctx0" brushRef="#br0" timeOffset="41687.97">22186 5861 945 0,'0'-4'138'0,"-1"3"126"0,-2 1-28 0,1 1-57 0,-1 9-46 0,3 4-70 0,-2 8-12 0,2 18-10 16,2 7-10-16,-2 24-15 15,1 8-4-15,1 9-6 16,-2 0-2-16,8-13-1 15,3-14 0-15,2-18 0 16,1-17 3-16,-2-15 17 16,6-9 12-16,1-21 6 15,3-3 3-15,-2-16-12 0,2-4-9 16,-3 2-9 0,-3 4-6-16,1 19-10 0,-1 7-7 0,-6 23 0 31,2 7 3-31,-4 12 4 15,0 2 3-15,1-7 2 16,1-3-1-16,-1-13 1 16,2-9 3-16,7-7 4 15,1-13 2-15,0-7 11 16,1-6 10-16,2-1 12 16,-4 7 1-16,-1 9-7 15,0 11-13-15,-2 15-14 16,-1 9-4-16,0 17-3 15,0 7 1-15,7-2-5 16,-2-4 0-16,9-13-11 16,3-5-24-16,4-17-72 0,-5-9-52 0,-3-12 77 15</inkml:trace>
  <inkml:trace contextRef="#ctx0" brushRef="#br0" timeOffset="41831.92">22803 5766 1468 0,'-14'0'212'0,"-3"3"284"0,-1 5-293 0,1-5-85 0,-4-1-49 0,6-7-118 0,-1-4-55 0,8-6-189 16,5 1 167-16</inkml:trace>
  <inkml:trace contextRef="#ctx0" brushRef="#br0" timeOffset="42033.57">23074 5659 1612 0,'4'34'142'0,"0"6"81"0,-2 4-59 0,1 8-42 0,-3 3-54 0,0 12-48 0,0 4-7 0,-5 4-7 16,1 2-4-16,-1-6-19 15,3 0-18-15,1-12-89 16,1-7-67-16,6-16-247 16,4-11 240-16</inkml:trace>
  <inkml:trace contextRef="#ctx0" brushRef="#br0" timeOffset="42411.39">23352 6003 1232 0,'2'-2'126'0,"-2"0"152"0,-8 4-84 0,-11 6-30 0,-5 5-30 0,-10 4-82 0,2 5-22 0,0 5-10 15,4 1-10-15,12-3-8 0,5 1-2 16,11-6-7-16,10-4-2 16,12-2 2-16,11-1 2 0,8-2 5 15,9 3 2-15,1 0-1 31,-2-1 2-31,-5-4 0 16,0-7 2-16,-9-5 6 16,0-10 5-16,-10-6 15 15,-2 0 17-15,-19-5 36 0,-4-1 13 16,-7 5 4-16,-10 2-14 16,7 18-42-16,-2 11-17 15,-4 24-23-15,10 11-2 16,6 14-2-16,11 1-1 15,17-7-16-15,12-10-41 0,-1-9-150 16,-3-8-68-16,2 6 126 16</inkml:trace>
  <inkml:trace contextRef="#ctx0" brushRef="#br0" timeOffset="43339.19">21830 8679 142 0,'-10'11'54'0,"6"-3"76"0,-3 0 16 15,6-5 32-15,1-2 7 0,4-2-5 0,0-4-10 0,-1-4-36 16,6 2-23-16,-6-1-39 0,-1 7-15 16,-1-1-12-1,3 2-6-15,-4-1-1 0,-4 1 5 16,3 0-3-1,-2 1 1-15,3 6 12 16,1 0 1-16,1 0-2 16,-1-1-4-16,4 3-19 15,-5-4-10-15,2 3-11 16,-2-3-2-16,1 3-3 0,-1-5 0 16,2 6-2-16,4-2-1 15,-3 2 1 1,4 4-1-16,-1-1 1 0,-3-1 0 15,5-1 0-15,-5-1 0 16,2-1 11-16,0-3 7 16,-5-5 18-16,0 0 9 0,0 0-4 15,-3 0 0-15,1 0-10 16,0 0-11-16,-6 1-3 16,2 7-7-16,3 2-9 15,-3 2 0-15,4-1-3 16,1 5 0-1,1-2 0-15,6 1-1 16,-5-4 2-16,4 0 0 16,-3-3 0-16,-2 0 0 0,4-5-2 15,-4-2-8-15,2 1-56 16,0-2-34-16,-1 0-229 16,12-2 193-16</inkml:trace>
  <inkml:trace contextRef="#ctx0" brushRef="#br0" timeOffset="45013.78">21907 8997 340 0,'0'0'118'0,"0"2"122"16,0 1-29-16,0-1-63 0,-3 2-18 0,-3 0-25 0,4-4-9 0,-1 1-17 0,3-1-11 0,0 0-18 15,0-1-4-15,-2 1-6 16,1-2-3-16,-2 0-3 31,1-1-1-31,0 2-1 0,1-1-3 16,-1 1-6-16,-15-3-1 15,11 6 2-15,1 0 1 0,3-2 3 16,-1 0 2 0,2 0-2-16,-11 0-2 0,8-2-8 15,4 2-5-15,-2-2-8 16,1 2-5-16,-1 0-4 16,-6 0-3-16,8 7-2 15,0 4 0-15,2 3 2 16,7-1 1-16,1-4 0 0,4-3 2 15,5-3 1-15,3-3 2 16,2-3 3-16,-7-1 2 16,-5-1 1-1,0 0 2-15,-12 5 6 0,1-1 2 0,-2-7 3 16,-12 1-1-16,-4 3-7 16,-6-3-3-16,-2 6-5 15,5-1-2-15,6 4-3 31,-1 4-3-31,11 2-4 0,-3 3-1 16,7 2 0-16,5 1 1 16,3-2 4-16,3-1 1 15,3-1 2-15,5-5 1 16,-3-2 2-16,3-3 0 16,0-7 4-16,-5 0 0 0,-3-4 5 15,-5-2 2-15,-1 0 5 16,-3-1 3-16,-9-2 3 15,-2 2 4-15,-13 2-3 16,-2 2-3-16,-3 7-4 16,0 4-4-16,5 12-6 15,0 3-4-15,8 9-5 16,8-1-4-16,6-1-2 16,1-1 1-16,12-10 1 15,1-3 3-15,7-9 3 0,5 0 3 0,3-8 2 31,-2-5 4-31,-7-4 8 16,-2 0 3-16,-6 1 8 16,-4-3 7-16,-8 3 9 15,-8 2 6-15,-8 3-4 16,-7 5-6-16,-10 6-18 0,1 3-12 16,0 19-10-1,7 5-6-15,8 8-5 0,4 1 0 16,12-3 2-1,4-8 1-15,9-8 4 0,9-4 2 16,3-10 4-16,4-3 5 0,-1-8 9 16,0-4 3-16,-7-7 5 15,-4 0 2-15,-13 0 0 16,-1 2 0-16,-7-1 1 16,-11-1-1-16,-14 5-4 15,-1-2-4-15,-7 13-12 16,2 3-5-16,9 14-14 15,6 7-3 1,5 9-3-16,10-3 1 16,8 0 4-16,6-4 2 0,12-7 5 15,5-3 3-15,2-13 5 16,3 0 1-16,3-11 5 16,-6-4 0-16,-2-5 4 0,-7-4 3 15,-9 1 4 1,-1-6 3-16,-13 2 7 15,-9 2 0-15,-16 6-7 0,-8 0-5 16,-4 19-14 0,1 11-6-16,11 24-8 0,3 9 0 15,13 2 2 1,1-4-1-16,15-12 2 16,9-14 1-16,6-6 4 15,5-9 3-15,2-1 3 0,-7 0 5 0,-4-8-44 16,2 5-52-1,-5-3 128-15,3-4-75 16</inkml:trace>
  <inkml:trace contextRef="#ctx0" brushRef="#br0" timeOffset="46023.84">21705 9291 389 0,'-6'-3'94'0,"-7"-1"100"0,1 4-69 0,-4-3-77 0,3 2-16 0,5 1-26 15,-4-7-4-15,12 6-3 0,1-1 8 0,12 1 63 0,1-1 38 16,-3 2 69-16,0 5 15 16,-6-2-15-16,-2 2-12 0,-3-4-24 15,0 1-4-15,0-1-29 16,0 1-17-16,-5 6-30 31,5-8-12-31,0 0-9 0,0-6-1 16,0 6-7-16,-4 6 5 15,-7 6-3-15,-2 14 0 0,-11-3 1 16,-3 4-16-16,-12 6-6 31,-12 7-8-31,-5 10-5 0,-6 5 3 16,-4 12-1-16,1 0-1 15,2 8-1-15,-6 2 0 16,-1-2 3-16,-7-7-1 0,-3-5 1 16,5-7-1-16,9-8-1 15,6-2-1-15,21-8-1 16,2-5 0-16,14-4-2 16,5-1-1-16,7-12-3 15,4-2-2-15,5-6-17 0,2-7-10 16,2 1-28-1,5 0-30-15,-2-6-88 16,5-5-53-16,1-4 121 16</inkml:trace>
  <inkml:trace contextRef="#ctx0" brushRef="#br0" timeOffset="46329.71">20613 10166 1008 0,'-3'-11'169'16,"2"3"151"-16,-1 0-113 0,2 0 21 0,-5 7-58 0,1-1-38 0,-7 8-57 0,-4 10-23 0,-11 6-39 16,-3 10-8-16,-6 17-4 15,1 3-1-15,5 4-2 16,4 4 0-16,6-8-1 15,2-3 0 1,9-14-4-16,3-2-1 16,13-8-6-16,11-1 1 15,14-10 1-15,3-3 2 0,18-9 9 16,6-8-40-16,9-12-133 16,7-5 118-16</inkml:trace>
  <inkml:trace contextRef="#ctx0" brushRef="#br0" timeOffset="46997.1">22117 9308 1221 0,'0'-5'177'0,"-2"-4"139"0,2 3-127 16,-3 1-11-16,-2-5-73 0,-2 7-31 0,3 0-28 0,4 3-8 0,-1 6-21 16,9 7-2-16,26 20-9 0,14 8 1 15,29 17 5 1,-1 9-3-16,18 8 0 15,9 9-2-15,14 7-3 0,26 4 0 16,-6-4 0-16,-7-5 2 16,-20-6 0-16,-12-3 1 15,-11-7 1-15,-5-2 0 16,-19-9 2-16,-11-6-1 0,-20-16-5 16,-12-8-22-16,-15-15-75 15,-13-9-60-15,-3-7-338 16,-6-11 297-16</inkml:trace>
  <inkml:trace contextRef="#ctx0" brushRef="#br0" timeOffset="47445.11">23630 10169 1100 0,'-2'0'125'0,"1"-3"87"16,-1 1 15-16,0 1-34 0,-5-7-27 0,3 6-38 0,-2 2-15 16,5 0-42-16,8 10-18 0,0 7-36 15,5 7-12-15,9 12-8 16,1 0 0-16,6 5 2 16,1-1 0-16,-1-6 6 15,-6 0 2-15,-8-1 3 16,-4-5 5-16,-12-4 14 15,-9 3 12-15,-12-9 3 16,-17 1-4-16,-25-6-26 16,-9-5-15-16,-20-2-52 15,-9-6-45-15,-6-8 472 0,-15 4-321 16</inkml:trace>
  <inkml:trace contextRef="#ctx0" brushRef="#br0" timeOffset="50696.08">22456 8362 498 0,'0'1'195'0,"2"3"144"0,-6-1-42 0,-2 8-32 16,1-3-77-16,-1 6-30 0,0 6-60 0,-1 1-28 0,7 7-34 15,0 1-10-15,8 12-12 16,-3 7 0-1,1 12-3-15,-4 0-2 0,0 3-5 16,-2 0-1-16,1-6-3 16,5-9-2-16,-2-17-41 15,2-10-27-15,2-15-85 16,3-8-82-16,0-17 136 16</inkml:trace>
  <inkml:trace contextRef="#ctx0" brushRef="#br0" timeOffset="51593.75">22494 8403 856 0,'-5'-3'154'0,"0"-2"109"0,-2 2-80 16,0-7-18-16,1 4-49 0,3 0-13 0,3-4-12 0,1 4-1 0,7-5-16 0,2 1-7 15,-1 6-15-15,2-3-6 16,7 7-12-16,-1 0-7 16,10 4-6-16,7 0-3 15,6 1-6-15,2-2-3 16,20-4-2-16,14-3-2 16,12-3-1-16,4-1 0 0,-4-3-2 15,-6 0 0-15,5 1 1 16,-1 2 0-16,-3-1 0 15,0 6 0-15,-26-2 2 16,-7 5 1-16,-23 0 0 16,-11 0-1-16,-5 3-1 15,0-3-2-15,2 2 0 16,-1-1-1-16,-1 1 1 16,-3-1 0-16,-1 1 0 15,-1-1 2-15,2-1 3 16,-8 0 2-16,0 0 2 15,1-1 0-15,-1-1-1 16,0 1-2-16,-3-12-3 16,-5 10-3-16,8 3-4 15,-3 2-2-15,3 7-2 16,-1-1-1-16,1 11 0 16,1 1 1-16,1 15 1 0,7 6 0 0,-6 17 1 15,5 2 1-15,-6 8-1 16,-4-2 0-16,-2-4 0 15,-3-7-3-15,7-6-4 16,0-11 1 0,0-11 3-16,2-7 4 15,-1-9 6-15,-1-3 2 16,0-3 0-16,-1 0-1 0,-2-2-1 16,1 1-1-16,-4 3-1 15,4-3 0 1,-1 4 2-16,-2-5 2 0,5-1 2 15,-8 1 2-15,0 0 1 16,2-1 0-16,-6-2-1 16,-3 0-1-16,-5 0 0 15,-7 0 2-15,-11 0 5 16,-3-2 4-16,-16 2 3 16,-7 2-3-16,-12 3 1 0,-3 6-5 15,-6 4-6 1,-10 1 0-16,-20 5-8 15,-5-4 1-15,-4-6 2 0,8-5 0 16,33-15-1-16,1-7-1 16,27-7-5-16,6-1-20 0,17 10-48 31,10 4-45-31,17 9-143 16,2 5-51-16,3 9 157 15</inkml:trace>
  <inkml:trace contextRef="#ctx0" brushRef="#br0" timeOffset="53954.57">22817 8482 737 0,'-1'-3'142'0,"-6"-1"122"0,3 1-28 0,1 2-57 0,-2-4-26 0,0 0-27 0,0 4-10 0,-3-3-30 0,-4 4-18 16,-2-3-35-16,-7 3-8 15,1 5-15-15,-6 0-5 16,1 9-7-16,0 2-4 0,4 7-2 16,10 3-1-1,11-4 0 1,10 0 1-16,13-8 2 0,3-3 2 16,10 2 3-16,-3-4 1 15,-1 4 0 1,-6-1 1-16,-13 1 3 0,-8 1 1 15,-11 3 2-15,-13 2-1 16,-10 0-3-16,-2 0-20 0,-10 3-50 16,0 2-31-1,4-5-67-15,4 0-14 0,14-8-60 16,16-10-100-16,0 3 206 16</inkml:trace>
  <inkml:trace contextRef="#ctx0" brushRef="#br0" timeOffset="54176.07">23021 8527 1289 0,'6'7'97'0,"2"2"43"0,-8 7-21 0,0 12-29 0,-5 5-42 0,-3 8-42 0,-3 0-3 0,2-3-3 0,4-5-8 16,4-3-78-16,4-4-81 16,6-12 92-16</inkml:trace>
  <inkml:trace contextRef="#ctx0" brushRef="#br0" timeOffset="54572.08">23316 8461 848 0,'0'-5'178'0,"-3"-2"220"0,-7 2-185 16,-4 0-52-16,-8 4-49 0,0 1-62 0,-3 1-13 0,3 12-20 0,1 7-9 0,-1 13-12 15,5 8-3-15,2 7-1 16,4 1 1-16,10-10 0 16,2-1 0-16,14-13-2 15,0-6-1-15,6-11-2 16,-2-5 2-16,0-5 6 16,-5-4 3-16,-2-7 6 15,0 1 2-15,-8-1 1 16,4 1 0-16,-6 4-5 0,-1 6-1 15,-1 4-2-15,3 10-2 0,2 12 1 16,-2 4 1-16,1 6-2 16,-3-3-9-16,1-6-67 31,2-4-63-31,-4-10 75 0</inkml:trace>
  <inkml:trace contextRef="#ctx0" brushRef="#br0" timeOffset="55075.93">23216 8696 1079 0,'-11'-8'175'0,"4"-3"148"0,-1 5-165 0,8 0-11 0,3-4-78 0,6-1-25 0,9-2-24 16,1 6-8-16,-4-4-5 0,6 1-34 15,-4 2-50 1,8 2-16-16,-1 4-14 0,0 2 34 15,-7 5 50-15,-1 5 22 16,-7 8 24-16,1 5 5 16,-7-1 2-16,-1 3-5 15,-2-5-16 1,0-1-4-16,-2-6-3 0,-4-2 2 0,1-6 2 31,2-4 4-31,0-1 15 16,-4-8 12-16,6-11 15 15,1-6 6-15,4-11-8 0,6-2-10 16,3-3-19-16,4 8-9 16,0 12-12-16,-3 10-6 15,1 24-4-15,-6 14 0 16,-3 12 3-16,4 1 2 16,-1-2 2-16,7-7 3 0,0-12 4 15,6-6 1-15,-5-7 48 16,-1-11 30-16,-5-11 40 15,-3-6 16-15,-5-14-35 16,4-10-31-16,-3-10-43 16,4-12-18-16,-3 0-41 15,7 11-36 1,4 11-88-16,-6 15-31 0,9 14 89 16</inkml:trace>
  <inkml:trace contextRef="#ctx0" brushRef="#br0" timeOffset="79099.05">20276 8581 630 0,'0'-3'124'0,"-3"1"132"0,0 1-29 0,-1 1-51 15,1 1-17-15,3-1-39 0,0 0-15 0,-1 2-19 0,1 4-13 0,-10 4-25 0,-2 2-9 0,-6 10-19 16,-4 2-9-16,0 1-8 0,5-1-1 0,15-5-2 0,2 0 0 16,14-5 0-16,2 0 4 0,11-3 13 0,4-1 2 31,-2-1 8-31,1 2 0 15,-5 0-3 1,-1 0-3-16,-4 3-4 0,-6 1-6 16,-10 7-4-16,-4-3 0 0,-11 7-2 31,-7 4 0-31,-13 0-6 0,-10 2-35 0,-8-1-125 16,1-7-100-1,9-11 126-15</inkml:trace>
  <inkml:trace contextRef="#ctx0" brushRef="#br0" timeOffset="79298.8">20085 8715 1606 0,'24'-17'167'0,"4"-2"79"0,10 3-10 0,9-6-118 16,4 1-46-16,-7 4-48 0,-3 1-13 0,-3 4 1 0,-5 1-46 0,-6 3-158 0,-1 6-122 0,11 7 141 0</inkml:trace>
  <inkml:trace contextRef="#ctx0" brushRef="#br0" timeOffset="79923.32">20639 8696 861 0,'0'8'161'0,"-2"11"151"0,-3 1-51 0,-6 10-86 0,0 4-53 0,-1 3-75 0,2 1-19 0,7 0-16 0,1-2-5 0,2-7-2 0,2-6 0 0,0-10-4 0,-2-11 25 0,3-2 22 16,-3-13 9-16,4-14 12 15,0-8-21-15,8-4-19 16,1 0-9-16,3 2-7 16,3 11-3-16,-4 13-10 15,0 10-1-15,-1 9-4 16,0 8-2-16,-1 8 5 0,-1 5 1 15,1 0 1-15,-2-2 0 16,1-4 3-16,1-9 1 16,-3-12 5-16,1-4-1 15,-3-12 3-15,1-3 2 0,0-6 4 16,-2 1-1 0,2 5-5-16,2 6-3 0,-6 10-13 31,6 6-1-31,-3 13-1 0,-3 2 2 15,7 5 4-15,6 2 1 0,2-6 1 16,5-4 1 0,-3-9-15-16,-6-6 37 15,0-6 34-15,1-4 19 16,-4-9 37-16,-5-3-36 16,-5 2-31-16,-1-1-19 15,-2 13-25-15,3 2-6 0,1 17-4 16,-2 9-2-16,6 9 2 15,0 1 1-15,4-5-15 16,1-3-37-16,4-14-104 16,2-3-64-16,-3-10 108 15</inkml:trace>
  <inkml:trace contextRef="#ctx0" brushRef="#br0" timeOffset="80076.34">21047 8704 1347 0,'-8'-14'44'0,"5"0"10"0,3-7-80 0,14 4 25 0</inkml:trace>
  <inkml:trace contextRef="#ctx0" brushRef="#br0" timeOffset="80465.21">21226 8773 1124 0,'-2'21'131'0,"2"1"72"16,0-5 9-16,3-2-79 16,7-4-22-16,-3-4-25 15,5-3-5-15,-3-6 3 16,-1-6-4-16,-5-1-8 16,-1-6-10-16,1 4-26 15,1 4-16-15,1 2-18 16,5 10-5-16,-1 2-3 15,8 11 0 1,2-4 4-16,7-1 2 16,7-12 2-16,0-2 2 15,3-12 5-15,-1-1 7 0,-7-7 31 16,-6 4 10-16,-15-8 6 16,-7 1-8-16,-5 0-34 15,-3 7-11-15,7 8-11 16,7 7-4-16,8 13 1 15,2 3-1-15,11 8 3 16,-2-4 1-16,-6 5 1 0,-7-2 0 0,-15 4 0 16,-13 7 0-16,-13-2-1 15,-17 3-1-15,-21-3-66 16,-5 0-45 0,-1-11 60-16</inkml:trace>
  <inkml:trace contextRef="#ctx0" brushRef="#br0" timeOffset="120991.11">22076 11749 529 0,'-3'10'100'0,"-7"1"68"0,4-3-31 0,-4 0-55 16,3 1-4-1,2-4 21-15,3 1 13 0,2-4 13 0,0-1-7 0,0 1-28 0,2 9-12 0,-7 6-21 0,-8 10-6 16,-12 19-5-16,-8 7-5 16,-5 21-19-16,-3 4-8 15,3 8-11-15,4-2-3 16,13 1-1-16,9 5-1 16,12-2-3-16,4-4 2 15,18-5 0 1,-1-7 2-16,9-5 1 15,-2-3 1-15,-1 2 3 0,-3 4 3 16,-10 2 12-16,-5 6 1 0,-9 4 2 16,-9 1-2-1,-4-1-12-15,-1-6-2 0,-2-10 0 16,5-3-1-16,5-7-2 16,6-3 0-16,8 4 1 15,6-5 7-15,0 2 4 16,0-2 2-16,4-2-1 15,-6 2-7-15,-2-12-2 16,1 1-1-16,0-7-2 16,2-1 0-16,-4 4-1 15,-1-3 1-15,0 4-1 16,-3 2 0-16,1 4 1 16,-5 3-2-16,-1 7 1 15,0 1 0-15,-3 0 0 16,-3-1 1-16,3-5 0 0,-2-7 0 15,-3-7 0-15,5 1 8 16,-2-4 12 0,4-4 11-16,5 0 16 0,1-5-1 15,8-6 2-15,-1-3-8 16,-1-9-9-16,2-4-7 0,-8-1-9 16,-2-1-11-1,-3-9-85-15,-3 2-70 0,-3-17 74 16</inkml:trace>
  <inkml:trace contextRef="#ctx0" brushRef="#br0" timeOffset="122167.09">21969 15086 444 0,'0'-6'47'15,"0"1"96"-15,-2 0 0 0,0 5 33 0,-2 2-5 0,1 4-44 0,1-2-20 0,-6 5-15 0,5-4-1 0,-2 4-9 16,-1-1-12-16,3 0-23 0,0 3-11 16,-2 0-8-16,5 0-1 0,1-5 0 15,3 4 2 1,2-7-3-16,2 2 1 15,-2-1 13-15,2-2 7 0,-8 7 17 16,0-2 2 0,-13 5-8-16,-7 3-11 15,-7 4-24-15,-1-2-7 0,-2 10-10 16,0-1-3-16,0 6-3 16,-5 1 0-16,-11 3-1 15,-1 5 0-15,-18 5-1 16,-6 0-1-16,-1 9 0 15,-14-3 0 1,17 3 1-16,-5 8 1 0,0 4 1 16,3 4 0-1,-22 0 2-15,0-2 0 16,9-8 0-16,-1-4 0 0,26-14 1 16,6-5 0-16,12-10-2 15,5-3 0-15,9-3-1 16,3-1 0-16,8-4 0 15,2 1 1-15,-2-1-2 16,5-3 1-16,0 0-62 16,0-7-44-16,8-1-204 15,0-8 169-15</inkml:trace>
  <inkml:trace contextRef="#ctx0" brushRef="#br0" timeOffset="122446.76">20394 16222 1424 0,'-9'0'149'0,"1"0"85"0,-3-2-103 0,0 4-30 0,-7 1-64 16,-7 8-15-16,-17 14-21 0,-4 7-2 0,-8 18-1 0,4 10-1 0,10 9 4 0,5 2 0 15,23-8 2-15,12-9-4 0,17-18-1 16,16-9 2-16,29-20 1 16,7-11 4-16,12-21 5 15,4-14-47-15,10-23 27 16</inkml:trace>
  <inkml:trace contextRef="#ctx0" brushRef="#br0" timeOffset="123066.52">22178 15424 341 0,'16'-18'30'0,"-6"6"73"0,-7-4 31 0,-8 5 31 0,-4 1 17 0,-4 4-15 0,0 0-6 0,5 4 6 0,-1 2 0 16,6 7-20-16,1 0-12 0,4 5-31 16,1 0-14-16,8 5-17 15,3-1-6 1,11 9-17-16,4 4-6 0,12 10-16 15,3 4-10-15,7 11-9 16,-1-1-6-16,5 12-2 16,13 9-1-16,19 16-1 15,15 8 0-15,26 9 1 16,-3-3 0 0,-5-6 3-16,-5-2 0 15,-11-3 4-15,3 0 2 0,-7-8 3 16,-14-8 0-16,-18-17 1 15,-19-16 1-15,-22-18-3 16,-7-6-23-16,-20-20-78 16,2 0-69-16,-10-19-252 15,2-12 235-15</inkml:trace>
  <inkml:trace contextRef="#ctx0" brushRef="#br0" timeOffset="123367.95">23818 16618 1447 0,'-19'3'106'0,"1"-2"44"0,4 1-21 0,5-1-33 16,7 7-20-16,8 5-18 0,4 4-9 0,10 15-24 0,2-1-5 0,4 7-2 0,-4-2-6 0,-2 1 8 15,-2-7 7 1,-6-3 21-16,-2-5 16 0,-10 1 11 16,-4-9-7-16,-16-1-15 15,-4 0-24-15,-15-10-52 16,-7 0-28-16,-22-8-80 16,-14-4-52-16,-12-15 100 15</inkml:trace>
  <inkml:trace contextRef="#ctx0" brushRef="#br0" timeOffset="124838.76">22180 12628 435 0,'-2'-11'150'0,"2"0"153"16,2 1-28-16,0 2-61 0,2 0-20 0,-2 4-25 0,-2-1 0 0,-3 5-12 0,-5 1-15 0,-2 6-37 15,4 2-26-15,-5 7-40 16,2 5-13-16,5 13-7 15,3 6-3-15,2 10-6 0,4-1-7 32,3 3-7-32,-3-2 0 15,3-2-3-15,-2-7 10 0,3-10-56 16,2-7-38 0,0-16-101-16,2-13-81 15,1-15 153-15</inkml:trace>
  <inkml:trace contextRef="#ctx0" brushRef="#br0" timeOffset="125812.9">22245 12511 829 0,'-5'0'147'0,"-3"0"93"0,3 0-35 0,5 0-22 0,0-5-56 0,0 2-21 0,0 3-22 0,0-1-5 0,8 2-11 15,-3 2-14-15,9 2-18 32,2-3-6-32,8-2-4 15,9 0 0-15,0-8-1 0,2 3-5 16,4-5-7-16,2 6-2 16,8-4-6-1,6 5-1-15,5 3-1 0,3 0-2 16,5 1 0-16,6 4 0 15,3-3 0-15,1-2 0 0,-10-2 0 16,-7-3 0-16,-4-1 0 16,-3 1 0-16,-1-3 0 15,-1 0 1-15,-9 1 0 16,1 0 1-16,-12-2 0 16,1 4-1-16,-5-1 0 15,2 3 0-15,-2 1-1 16,-5 0 0-16,-3-1 0 15,-6 2 2-15,-4 1 4 0,-9 0 2 0,-1-5 3 32,-6 5 0-32,1-3-4 15,2-3-3-15,3 2-4 16,2-4-1-16,1 4-2 16,6 1 0-16,4-1 0 15,-8 4 0-15,-4 5 0 16,-1 3 2-16,-5 0 0 15,5 3 0-15,0 2 2 16,0-2-1-16,0 1 1 16,-3-2-1-16,10 7 0 15,2-1-1-15,2 8 0 0,2 2 0 16,-9 6 0-16,3 3 1 0,-4 4 1 16,6-1-1-16,-4 3 0 15,0-3 0-15,3 1-1 16,-5 1 0-1,3 1 0-15,1-2 0 16,-6-4 1-16,-1-1 0 16,0 1 0-16,-3-3-1 15,1-2 2-15,1-7 0 16,-2-2 0-16,-2-6 1 0,3-3 0 16,1-3 1-16,-7-4 3 15,0-1 1-15,-3-2 4 16,-2-2-2-16,-7 0-2 15,-1 0-2-15,-17 2-1 16,-10 1 0-16,-12 6-4 16,-8 4 1-16,-11 6-2 15,-5 1-1-15,2 4 0 16,-8 1-1-16,-22-4 1 16,-3 1 1-16,-11-10 4 0,4-4 2 0,22-13-1 15,3 1 0-15,12-6-5 16,8 6-3-16,14 2-4 15,14-1-3-15,28 3-2 32,17 0-5-32,-3-8-9 15,15 2-27-15,13-2-121 0,2-3-102 16,1-15 139-16</inkml:trace>
  <inkml:trace contextRef="#ctx0" brushRef="#br0" timeOffset="126362.26">22600 12718 859 0,'0'-18'124'16,"0"6"97"-16,-11-3-17 0,-8 9-45 0,-5-2-29 0,0 18-29 0,-1-4-19 0,5 7-34 16,1 4-14-16,3-11-27 0,6 10-7 15,9 1-6 1,2 1 0-16,10 4-1 15,2-3 1-15,4 0 3 0,7 0 2 16,1-2 0 0,1-1 1-16,-4 1 2 15,-5 2 1-15,-12-3 3 16,-7 3 1-16,-14 1 1 16,-4 1-10-16,-9-4-56 15,1-3-41-15,1-6-109 16,0-8-113-16,7-11 184 0</inkml:trace>
  <inkml:trace contextRef="#ctx0" brushRef="#br0" timeOffset="126546.61">22628 12700 1246 0,'21'14'77'0,"-6"7"24"0,3 7-23 0,-3 10-47 0,0 3-13 0,-7 5-14 0,1 3-12 16,-3-10-117 0,-1-1-185-16,-5-13 178 15</inkml:trace>
  <inkml:trace contextRef="#ctx0" brushRef="#br0" timeOffset="126921.69">23152 12538 987 0,'-11'0'143'0,"-7"6"116"0,-5 5-66 0,-10 13-71 0,-1 7-47 0,-7 17-52 16,-1 7-14-16,12 9-12 0,6-2-4 15,24-8-7-15,13-9-3 0,17-16 3 32,6-7 2-32,2-16 10 15,-3-6 5-15,-9-6 12 16,-5-10 9-16,-7-9 14 0,-1-5 4 16,-5-3 13-16,1-2-4 15,-6 11-13 1,4 7-6-16,-4 23-22 0,-2 13-5 15,2 14-3-15,2 5 0 16,-3-5-15-16,-1-1-26 0,-1-8-91 16,0-4-102-16,-1-6 124 15</inkml:trace>
  <inkml:trace contextRef="#ctx0" brushRef="#br0" timeOffset="127364.33">23000 12847 1207 0,'0'-5'100'0,"7"0"91"0,4 2-66 0,11 2-7 0,0-15-3 0,3 8-35 0,2-5-12 0,-3 1-36 16,4 12-15-16,0-3-5 16,-6 3-5-16,-1 3-1 15,-12-5-2-15,1 7-4 0,-1 4-1 16,-7 2-1-1,0 4-1-15,-2-4 3 0,0-5 0 16,0 0 2-16,0-4-1 0,0-2 3 16,1-10 2-16,1-4 4 15,1-6 7-15,0-6 8 16,-1 0-1 0,-2 2-6-16,0 5-7 0,0 18-17 15,3 1-7-15,5 17-1 16,3 8 0-16,8 8 7 15,9-4 4 1,5-7 3-16,2-8-2 16,-5-13 26-16,-7-1 28 15,-7-11 33-15,-3-3 15 16,-7-14-26-16,-4-12-26 16,-4-15-37-16,-4-2-17 0,4-1-32 15,5 6-26-15,10 11-80 16,1 11-23-16,-7 8 84 15</inkml:trace>
  <inkml:trace contextRef="#ctx0" brushRef="#br0" timeOffset="150018.34">22038 14984 516 0,'-13'6'74'0,"1"-3"78"16,1 0-102-16,4-4-42 0,1-1-7 0,6-3 39 0,5-4 47 0,1 1 81 0,4 2 34 0,1 4 0 0,-5 5-32 0,-6 8-69 15,-3 4-33-15,-4 0-38 0,-4-4-12 0,0-6-5 32,5-6 2-32,6-15 9 0,3-6 5 15,5-5-2-15,2-1-3 0,-1 5-5 16,-3 8-3-16,-4 13 0 15,3 4 2 1,-13 25-6-16,-5 10-2 0,-3 15-5 31,-4-1-2-31,3-4-3 16,4-7 0-16,11-17-3 0,4-9 1 16,12-14 4-16,8-12 5 15,5-12 12 1,0-1 5-16,-5-3 5 0,-6 4 4 15,-15 10 15-15,-2 0 5 16,-17 6-3-16,-10 1-6 16,-7 4-24-16,-9 3-10 15,5 6-7-15,5 6-2 0,6 0-3 16,11 2-4-16,15 10-6 16,5 1 0-16,23 2-1 15,8 0 3-15,9-10 4 16,9-1 1-16,-2-11 4 15,1-5 1-15,-5-13 6 16,-13-1 3-16,-13-10 10 16,-15 1 4-16,-21-6 0 15,-12-2-2-15,-15-1-11 16,-4-4-4-16,0 7-5 16,-1 4-2-16,9 16-6 15,7 9-1-15,10 22-4 16,8 11 0-16,11 16 4 15,6 8 1-15,8-5 4 16,3-7 1-16,8-13 0 16,-1-13-1-16,1-13 3 15,0-11 0-15,-3-14 11 0,3-7 2 16,-5-12 9-16,1-6 3 0,-14 4-3 16,-4 2 1-16,-12 8-2 15,-13 7-2-15,-10 16-5 16,-3 11-4-16,-1 26-9 15,-1 11-1 1,10 15-3-16,7 0-2 0,18-11-6 16,6-7 0-1,18-24 0-15,13-7 4 16,10-20 6-16,9-7 3 16,-1-17 7-16,-2-2 2 15,-14-2 5-15,0 0-3 16,-23 8 3-16,-10 7 2 0,-23 4-4 15,-8 11 2 1,-14 18-12-16,-2 8-5 16,-1 23-10-16,6 11-3 0,17 8-13 15,12 0-6-15,23-15-5 16,8-7 2-16,14-21 18 16,8-12 7-1,3-18 12-15,-2-8 8 0,-5-7 8 0,-10-1 10 16,-21 5 9-1,-11 4-2-15,-22 2-1 0,-15 4-8 16,-18 7-9-16,-3 4-6 16,6 6-6-16,10 8-3 15,13 5-5 1,17-1-3-16,17 1-7 16,0-4-1-16,13 1 0 15,2-5 3-15,0-2 8 16,8 3 0-16,1-1-5 15,0-1-25-15,-5 0-95 0,1-3-64 16,-6 1 93-16</inkml:trace>
  <inkml:trace contextRef="#ctx0" brushRef="#br0" timeOffset="171958.64">23463 13766 520 0,'7'0'149'0,"-3"8"169"0,-3 3-83 16,-2 3-65-16,-3 2-27 0,-3-2-33 0,2-3-15 0,2-3-13 0,3-6 5 0,-3-1-14 0,1 1 0 0,-12 1-21 0,3 0-21 15,-15-1-16-15,-4 3-8 16,-11 3-6-16,-7-1 3 16,-5 4 0-1,1-1 2-15,-1-1 6 0,2-1 3 16,-10-3 16 0,-2-3 4-16,-2-2 7 15,-8 0-2-15,17 1-7 16,2 7-9-16,4 3-15 0,2 6-3 15,4 2-8 1,0 7 0-16,4 2 0 0,-1 2 1 16,2 6-2-16,-2-1 0 15,1 4 0-15,6 5 0 16,5-4-1-16,4 2 1 16,5 3 2-16,4-4 1 0,5 0 0 15,-2 1 0-15,7 7 0 16,-2 0-2-16,8 3 0 15,3-3-1-15,10-3 0 16,3-4 0-16,9-4-1 16,5-6 1-16,3-4 1 15,3-1 0-15,2-4 1 16,0 3 0 0,1-1 1-16,-2 0-1 0,0-3-1 15,3 2 0 1,3-10 0-16,7 0 0 0,7-1 1 15,1-2 0-15,15 0 1 16,2-2 0-16,4-1-2 16,-1-3-1-16,-9-5-2 15,4 0 2-15,4-5 1 16,2 2 2-16,14 2 0 16,3-3 2-16,-9 4 0 0,-4 4-1 15,-10-3 0-15,-5 4-1 16,4 1 0-16,-1-1 0 15,4-2 0-15,3-1 1 0,5-2 2 16,-6-3 1-16,-9-9 2 16,-2 0 2-16,-12-5 4 15,-2-6 2-15,-5 5-7 16,-8-1-2 0,4 4-5-16,0 3 0 15,-4-4 0-15,-3 2 3 16,-3-7-1-16,2 2 1 0,-6-3 2 15,2 2-1-15,-6-4 3 16,-6-1 3-16,-3-7-4 16,3 2 0-16,-11 4-2 15,4-4-3-15,-4 1 5 16,-3-1 2-16,0-4 2 16,-10 0 3-16,-8-7-3 15,-4 0-2-15,-10-1-3 16,5-5-3-16,-5 4-1 15,4-3 0-15,-3 5 0 0,0 2 1 16,-1 9 2-16,-2-2 1 16,-8 6 1-16,-1 0-1 0,-3-2 1 15,-5 1 0 1,0 0 1 0,-4-1-2-16,-7-2-1 15,0-2 0-15,-14 1-2 16,2 4-2-16,-10 3-1 0,-6 5-1 15,6 5-4-15,-2 6-2 16,-1 7-8 0,3 4-12-16,-23 16-16 15,-4 8-7-15,-9 11-34 0,-5 3-22 16,30-7-110-16,5-5-111 0,23-10 182 16</inkml:trace>
  <inkml:trace contextRef="#ctx0" brushRef="#br0" timeOffset="172605.09">22685 14145 650 0,'-3'0'151'0,"-1"-3"129"0,6-1-94 15,3 4-8-15,1-1-23 0,5 1-10 0,2 0-14 0,-2 5-11 0,-5 9-36 16,2 5-19-16,-8 11-26 0,2 0-16 0,-2 7-17 16,0 1 0-1,0 0-5-15,0-6-3 0,0-10-57 16,1-3-39 0,1-11-118-1,-2-7-101-15,0 1 177 16</inkml:trace>
  <inkml:trace contextRef="#ctx0" brushRef="#br0" timeOffset="172891.37">22724 14064 1210 0,'0'-19'118'0,"2"5"110"0,-1 2-59 0,4 8-29 0,0 1-25 0,-2 10-53 15,2 5-10-15,3 4-18 16,4 8-13-16,15-4-18 15,11-6-2-15,19 5-4 16,1-1-1-16,-3-4 5 16,-6 0 1-16,-20 0 2 15,-4 7-1-15,-17-6 8 16,-5 4-11-16,-9 2-19 16,-12 1-9-1,-20-2-24-15,-4 4 2 0,-17 1-33 16,1-1-30-16,8 0-77 15,9-9-90 1,17-2 159-16</inkml:trace>
  <inkml:trace contextRef="#ctx0" brushRef="#br0" timeOffset="173424.65">23218 14266 913 0,'11'6'80'0,"2"-2"87"0,1-4-109 0,0 1 4 0,3-1 17 0,-1-3 6 0,0 0 17 0,4-7 3 0,-4-2-36 16,0-1-23-1,-2-3-26-15,0-6-6 16,-6 3-2-16,-5-4 10 15,-7-1 17-15,-10 0 7 16,-13 6 16-16,-3 7-9 16,0 11-25-16,3 14-10 0,5 22-26 15,5 5-5 1,9 13-1-16,8-2 2 0,12-5 3 16,10-9 1-16,8-11 4 15,7-12 1-15,0-10 2 16,1-5-2-1,-3-16-16-15,-8-3-30 0,-3-15-15 0,-6-6 0 16,3-12 10-16,-4-11 30 16,-4-11 16-1,0-5 5-15,-1 2 20 0,-2 9 8 16,-2 21 20-16,-1 12 9 16,-2 30 25-1,3 13-5-15,-6 22-21 16,-1 14-11-16,2 24-37 15,-3-2 2-15,8 9-6 16,-5-8-1-16,7-8-33 0,6-3-35 16,3-11-117-1,-2-3-81-15,8-13 139 0</inkml:trace>
  <inkml:trace contextRef="#ctx0" brushRef="#br0" timeOffset="174009.89">23997 14105 1616 0,'-22'-1'92'16,"-8"2"25"-16,-3 4-45 0,-2 14-62 0,-1 0-6 0,6 5-5 0,8 2-3 0,13 0-3 16,5-1-1-16,11-5-2 15,7-5 0 1,8-14 3-16,2-1 3 0,3-9 5 15,-2-7 5-15,-2-6 15 16,-7-2 13-16,-5 2 29 16,-6 2 5-16,-5 9-6 15,0 9-12-15,0 0-40 16,-2 1-10-16,-2 4-12 16,2 14-4-16,7 15 4 15,-2-5 3-15,10-1 1 0,7-2 1 16,4-14 3-1,3-6 1-15,-1-5 4 16,-2-9 4-16,-5-4 1 16,2-2 2-16,-9 2 0 15,-4-2 0-15,-2 8-5 0,-6 8-3 0,2 0-4 16,-2 8-3-16,0 11 0 31,2 0 2-31,9-1 0 0,3-7 1 16,11-10 3-16,2-6 1 15,4-7 9-15,-2-2 12 16,-9-5 30-16,1-7 10 0,-13 1 17 16,-4 2-5-1,-4 8-16-15,-1 14-7 0,-9 15-28 16,4 14-7-16,-3 21-16 16,-4 6-5-16,5 5-15 15,5-1-26-15,3-4-105 16,0-5-9-16,0-5-133 15,-5 2-138-15,-26-9 284 16</inkml:trace>
  <inkml:trace contextRef="#ctx0" brushRef="#br0" timeOffset="174449.58">23292 14656 1065 0,'-1'-8'168'15,"-7"5"216"-15,-6 1-230 0,-5 2-15 0,-13 6-58 0,0 7-37 0,-5 12-28 0,0 7-3 0,1 9-1 0,6 0-6 16,10 1-7-16,9-2-5 16,15-12-8-16,10-1-2 15,7-13 5 1,1-4 4-16,3-6 8 15,-9-2 5-15,-5-2 6 16,-9 0 2-16,-7 2-29 16,-8 1-38-16,-12 5-109 15,-13 1-72-15,-11-1-184 0,5 3 220 16</inkml:trace>
  <inkml:trace contextRef="#ctx0" brushRef="#br0" timeOffset="174880.08">23270 14468 1302 0,'43'-39'123'16,"-13"12"91"-16,-5 11-36 0,-19 18-71 0,-1 13-15 0,-7 26-34 0,-2 11-30 0,-1 21-11 0,-3 4-8 0,6-3-6 0,4-7-4 15,9-20-5-15,8-12-6 16,0-16-4-16,6-7-3 16,0-13 7-16,1-10 6 0,2-12 12 15,-3-5 10-15,-3-3 19 16,-9 2 3 0,-11 4-1-16,-2 6-5 15,-5 11-24-15,-3 10-8 0,3 18-7 16,0 7-3-16,13 9 0 15,5-6-2-15,15-8 0 16,10-6 2-16,0-13 6 16,3-6 5-16,-6-6 16 15,-10-7 9-15,-9-2 19 16,-5-7 8-16,-13-2 0 0,-9-6-8 16,-19-1-29-1,-8 4-33-15,-10 11-49 16,-6 9-19-16,2 13-59 15,3 7-51-15,14 1 117 16</inkml:trace>
  <inkml:trace contextRef="#ctx0" brushRef="#br0" timeOffset="175157.72">24016 14388 1571 0,'8'-8'133'0,"0"3"80"0,-8 10-106 0,-5 9-29 0,2 17-34 0,0 9-11 0,1 15 11 16,-2 7-5-16,2 7-8 15,1-1-9 1,1-15-15-16,1-7-6 0,10-14-10 16,2-7-3-16,1-14-18 15,5-6-12 1,-2-8-26-16,7-10-24 0,-5-14-88 15,3 0-57-15,-2-18-162 16,-4-4 201-16</inkml:trace>
  <inkml:trace contextRef="#ctx0" brushRef="#br0" timeOffset="175268.09">24079 14542 422 0,'-33'3'197'0,"6"7"187"0,5 2-39 0,13 6-142 0,9-4-41 0,24-6-67 0,6 1-23 16,18-12-34-16,6-3-39 15,1-12-3 1</inkml:trace>
  <inkml:trace contextRef="#ctx0" brushRef="#br0" timeOffset="178690.43">19881 12642 138 0,'-4'0'51'0,"-7"0"86"0,0 6 31 0,1 2 43 0,1 3 14 0,4-5 7 0,2 2-4 16,3-1-18-16,0-7-15 0,1 7-45 15,7 1-24-15,-1 2-50 16,2 9-22-16,-1 6-27 0,-3 8-11 16,-2 11-9-16,3 2-3 31,0 6-2-31,1-2 0 0,-1-4 0 15,0-6-22 1,-4-14-74-16,0-8-56 0,-2-15-191 16,-7-3-118-16,1-21 250 15</inkml:trace>
  <inkml:trace contextRef="#ctx0" brushRef="#br0" timeOffset="179098.97">19862 12809 534 0,'0'-52'173'0,"4"3"196"0,0 8-99 0,4 5-68 0,-1 6-13 0,2 6-26 0,1-1-21 0,-1 4-48 16,5 4-23 0,7-2-22-16,12 7-6 15,16 2-1-15,4 1-4 16,7 9-16-16,-3 9-5 16,-17 7-12-16,-7 6-1 0,-24 2 3 15,-6-2 2-15,-12 1 2 16,-13-1-3-16,-15-7-10 15,-2 0-9 1,-4-4-5-16,6 0-1 16,11 1 8-16,9 0 2 15,9 4 0-15,8 3 0 0,10 3 1 16,2 2 0-16,9 1 1 16,2 0 1-16,7-1 2 0,5-2 1 15,0 1 2 1,-7 3 2-16,-6 0 3 15,-20 1 1-15,-16 5 3 16,-16-4-1-16,-21 5 0 16,-7-6-2-16,-1-11-13 15,1-5-11-15,11-11-14 16,7-10-7-16,15-8-19 16,8-5-21-16,17-3-77 0,12 0-62 0,10 4 113 31</inkml:trace>
  <inkml:trace contextRef="#ctx0" brushRef="#br0" timeOffset="179555.7">20766 12610 1010 0,'15'-9'177'15,"-6"-1"207"-15,-4 1-130 0,-11 6-56 0,-15 1-48 0,-12 1-61 0,-7 1-24 0,-5 3-26 16,-3-2-8-16,9 12-23 15,0 4-6-15,13 9-7 16,9 7-4-16,6 1 1 16,8 1 0-16,3 4 5 15,0 4 0-15,1 3 3 16,1 3 0-16,1 6 0 16,-3 2 1-16,0-4 1 15,0-1-2-15,0-9-2 16,9-5-5-16,6-13-4 15,8-5-5-15,6-10-4 16,-1-10-3-16,5-11-50 0,2-6-29 16,-5-4-107-16,-5-6-85 15,-7-6 166-15</inkml:trace>
  <inkml:trace contextRef="#ctx0" brushRef="#br0" timeOffset="179718.29">20509 12954 1424 0,'8'3'87'0,"3"4"33"0,3-7-23 0,5 1-10 0,5-1-21 0,1-1-27 0,4-6-8 0,4 1-46 0,5 3-77 0,12-5 58 0</inkml:trace>
  <inkml:trace contextRef="#ctx0" brushRef="#br0" timeOffset="180238.43">21118 12662 1159 0,'-22'5'66'31,"-2"8"67"-31,-2-1-36 0,-4 6 7 0,9 4-6 0,-2 1-25 0,8 9-5 0,-5 11-8 16,1 5-17-16,2 3-32 0,6-1-11 16,15-7-6-1,12-7-3-15,9-11 0 0,-3-9 2 16,5-11 8-16,5-5 5 16,4-16 10-16,0-6 11 0,-1-11 18 15,-8-3 15 1,-13-8 23-16,-3-2-3 15,-11-8-8-15,-5-1-16 16,-10 1-29-16,-3 4-10 0,2 12-17 16,1 13-9-16,-1 28-17 15,2 21 0-15,-2 25 2 16,-5 6-13-16,1 11-23 16,-2-5-8-16,6-7 3 15,2-8 23-15,7-21 41 16,4-9 14-16,3-16 10 15,0-3 4-15,0-23-2 16,8 1-5-16,5-6-7 16,3 1 2-16,10 15-3 15,1 14 0-15,6 17-4 16,-1 17-6-16,4 13-1 16,-4 10-10-16,12 1-107 15,0 1-288-15,5-17 247 16</inkml:trace>
  <inkml:trace contextRef="#ctx0" brushRef="#br0" timeOffset="197377.06">20058 13957 530 0,'-8'6'90'0,"0"-4"71"0,-3 1-65 0,0-3-69 0,-1-3-19 16,8-3-9-1,0-2 0-15,4-5 35 0,4 1 33 0,3 1 53 0,2 6 24 0,-6 0 4 0,-1 5-14 0,3 2-13 0,-5 6-7 0,-5 1-20 0,0 2-7 16,1-3-28-16,-4 3-13 16,4 3-15-1,-2 7-7-15,3 7-19 0,3 4-3 16,-8 12-4-16,2 1-2 16,-4 6 2-16,-1-1 1 15,2-4-1-15,-1-2 2 0,1-11 0 16,3-7 1-16,-1-12 2 15,1-8 2-15,-2-12-1 16,5-8 0 0,-2-13-2-16,5-11-2 0,3-13 0 15,5-7 0-15,10-11 2 0,4 4 7 16,11-7 15 0,3 5 12-16,4 15 12 0,-7 5 1 15,-5 22 1-15,-6 9-6 16,-5 13-6-1,-4 3-7-15,1 9-5 16,-6 7-3-16,2 9-8 16,-1 4 0-16,1 13-9 15,5 4-2-15,3 9-1 16,4 2-2-16,-3-3-1 16,0-1 0-16,-4-6-26 0,-2-6-33 15,-3-6-83 1,-9-6-60-16,-1-10-224 0,0-2 243 15</inkml:trace>
  <inkml:trace contextRef="#ctx0" brushRef="#br0" timeOffset="197585.39">19913 14091 1231 0,'0'17'74'15,"3"6"120"-15,8-6-23 0,10-3 23 0,9-4 11 0,9-10-58 0,2-2-39 0,0-6-50 0,0 0-22 0,-5 0-30 0,1-3-21 0,1 2-89 16,-7-1-56-16,-1-7-197 16,0 4 190-16</inkml:trace>
  <inkml:trace contextRef="#ctx0" brushRef="#br0" timeOffset="197774.55">20484 13864 844 0,'-2'0'205'0,"1"0"274"0,-2 2-235 0,3 12-70 0,0 3-25 0,4 12-49 0,6 8-15 0,1 6-37 0,3 7-18 0,2 1-16 15,0-2-5-15,0-8-62 16,2-5-50-1,-5-8-195-15,-3-4 160 16</inkml:trace>
  <inkml:trace contextRef="#ctx0" brushRef="#br0" timeOffset="198047.59">20435 14036 1099 0,'6'-14'134'0,"1"1"162"0,10 7-154 16,2 0 13-16,13 9-14 0,-2 1-24 0,4 11-37 0,-2 0-11 16,-2 6-27-1,3 1-8-15,-3-5-13 0,0 5-6 16,-5-3-7 0,-6 3-1-16,-8 4 3 0,-9-1 0 0,-15 0-1 31,-6 2-1-31,-14 1-5 15,-5-1-8-15,-1 0-21 16,-2-5-10-16,0-8-37 16,3-3-25-16,8-8-64 15,8-3-51-15,14 0 113 0</inkml:trace>
  <inkml:trace contextRef="#ctx0" brushRef="#br0" timeOffset="198275.28">20965 14028 1732 0,'14'16'119'0,"-1"6"35"0,-7 3-9 0,2 7-57 0,-6 1-33 0,1 6-31 0,2-1-7 16,-5 1-8-16,1 1-9 15,1-4-88 1,-10-3-69-16,16-6 82 15</inkml:trace>
  <inkml:trace contextRef="#ctx0" brushRef="#br0" timeOffset="198539.02">20855 14060 1230 0,'-13'-32'132'0,"10"10"107"0,8 3-45 0,18 11-32 0,7 5-29 0,15 8-27 15,-3 4-11 1,5 7-17-16,2 4-10 16,-6 7-26-16,-4 0-12 0,-4 3-16 15,-8 3-3-15,-8-3-1 16,-6 2 1-16,-13-2 4 16,-7 0 1-1,-13 3-1-15,-4-6-1 0,-6-1-4 0,-8-2-5 31,-11-5-20-31,-6-2-18 16,-29-9-72-16,-7 0-64 0,-7-5 92 16</inkml:trace>
  <inkml:trace contextRef="#ctx0" brushRef="#br0" timeOffset="-201644.81">20465 14840 551 0,'0'7'82'0,"-9"-4"76"0,2 0-51 0,1-2-7 0,-2 6 18 0,3-6 17 0,5-1 16 0,8 5 5 16,-8-7-14-16,-3-1-15 15,2 5-44-15,-10-4-19 16,6 9-33-1,3 5-16-15,-9-2-8 0,-1 1-3 16,2 1-1-16,2-1-2 16,5-3 0-16,1 0 0 15,2-6-1-15,0-1 2 16,0 1 1-16,0 1 2 16,2-3 5-16,-2 0 3 15,3-3 12-15,-1 1 4 16,-1 1 2-16,1-1-4 15,-2 1-11-15,2 1-6 0,-1-2-4 16,1 0 0 0,1-1-1-16,-3 2 4 0,0 1 4 15,0 0 0-15,0 0-2 16,0 0-3-16,0 0-5 16,-3 0-1-16,3 0 0 15,-2 0 0-15,2 0 1 0,0 0-1 16,-6 4-2-1,6 1 0-15,0 3-5 16,0-5 1-16,3 0-1 16,6-3 2-16,-2 0 3 0,2 0 1 0,-1-3 5 31,-3 2 3-31,-2-7 2 16,-1 1 1-16,-4-2-1 15,-1-2-2-15,-7 6 0 16,-1-1 3-16,5 6-4 15,-2 0-3-15,2 11-6 16,-1 0-6-16,6 6-1 16,1 1-1-16,8-9 2 0,4-3 1 15,3-6 5-15,-1-6 2 16,-2-2 10-16,-2-3 3 16,-7 2 5-16,0-1 0 15,-6-2-4-15,-6 2-4 16,4-1-7-16,-6 2-2 0,1 7-5 15,6 2-5-15,0 14-1 16,1 7-2 0,6 1 0-16,4 2 2 0,4-12 1 15,9-2 3 1,4-7 4-16,-2-3 4 16,-1-3 6-16,-9-4 4 0,-10-1 4 15,-5-1-1-15,-8-2-6 16,-8-2-4-16,3 1-6 15,2 4-1-15,3-2-3 16,4 7 0-16,7 3-4 16,-3 0 0-16,8 2 0 15,-2-1 2-15,3 3 5 16,1-1 2-16,-6-3 4 16,1 0 1-16,-2-3 1 15,0-1-1-15,-2-5-2 0,1-2-2 16,1 3-1-16,1-3 0 15,1 0-1-15,1 9 0 16,-3 2 1-16,3 0 2 16,-3 10 4-16,-8-1-2 15,-1 4 4-15,-4 6 0 16,-4-2 2-16,-1 5 4 16,-13 3-1-16,-2 2 1 15,-24 5-2-15,-11 2-2 16,-15 12-3-16,-3 0-3 15,3 11-1-15,2-1 0 16,17-2-3-16,4-2-1 16,17-17-4-16,10-5-4 0,20-18-16 15,12-12-10 1,2-6-64-16,20-13-43 0,18-14-314 16,13-16 275-16</inkml:trace>
  <inkml:trace contextRef="#ctx0" brushRef="#br0" timeOffset="-201028.74">20435 14908 826 0,'-5'5'174'0,"4"-4"166"0,1 3-78 0,11 5-65 0,-2 2-21 0,15 10-26 0,6 8-10 0,3 12-48 0,11 8-25 0,-1 5-33 16,4 1-19-16,-1-3-9 16,3-4-2-16,0-12-1 15,-5-6-1-15,-8-8-18 16,-4-8-20-16,-13-3-70 0,-7-11-48 15,-7-11-98 1,1-9-78-16,-4-14-87 16,0-3 33-16,-1-6 116 0,-1 7 102 15,-3 1 161 1,3 8 15-16,-13 11-6 16,2 1-18-16,-3 8-41 15,0 4 3-15,0 3 74 16,1 3 74-16,5 4 145 15,3-1 47-15,5 3 19 16,-3-5-22-16,3 2-36 0,-6 0-26 16,4 2-55-16,2-2-23 15,0 1-50-15,0 2-13 16,2 5-21-16,6 7-11 16,8 9-24-16,9 5-11 0,3 2-11 15,4 0-3 1,-4-7 1-1,-4-5 0-15,-8-3 2 0,-10-6 3 0,-6-4 4 16,-5-1-1-16,-15-6-9 16,1-5-9-1,-27-5-28-15,-6-7-17 16,-16-6-64-16,-4 3-53 16,5 2-148-16,3 8-141 0,7 8 253 15</inkml:trace>
  <inkml:trace contextRef="#ctx0" brushRef="#br0" timeOffset="-200624.95">19635 15132 607 0,'-8'0'172'0,"4"2"96"0,4 1-17 0,-2 1-18 0,2 1-57 0,0 6-19 0,-3 5-41 0,-2 6-25 16,-6 5-50-16,-5 3-19 16,-7 6-18-16,-2 4-4 15,6 2-3-15,3 2-1 0,17-11-9 16,15-1-1-16,30-15-1 16,11-9 2-16,22-14 5 15,7-13 7 1,11-24-45-16,10-17 34 0</inkml:trace>
  <inkml:trace contextRef="#ctx0" brushRef="#br0" timeOffset="-174849.47">15145 2227 477 0,'-3'13'34'0,"-3"-2"90"0,1-6 35 0,4-5 54 0,1-4 5 0,1 0-50 0,-1-1-28 0,3 2-35 16,-3 1-17-16,0-1-39 0,0-5-16 0,0 3 0 16,5-2 6-16,3 0 19 0,6-2 15 0,7 7-14 0,6-1-7 15,9 0-19-15,3 6-10 16,17-1-2-1,7-1-2-15,11-1-3 16,-2 0-4-16,-4-6-3 16,-2 4-5-16,9 2-2 15,0 5-2-15,4 11-4 16,0-4 3-16,-2 9 1 16,4-2 0-16,1 3 0 15,-2-5 0-15,2-6-1 0,8-4 0 16,21-9 1-16,15-3-1 15,17-7 1-15,-1-1 0 0,15 5-1 16,5 3-1-16,5 5 0 16,1 5 1-16,0 11 0 15,-2 1 1 1,-5 1 1-16,-5 4 0 0,-14-10 0 16,-11 1 1-1,-3-7 0-15,0-3 0 0,-12-7 0 0,-5-3 1 0,-21-7-71 31,-7-8-71-31,-15-2 78 16</inkml:trace>
  <inkml:trace contextRef="#ctx0" brushRef="#br0" timeOffset="-143723.18">6410 6477 642 0,'-14'0'74'0,"-3"7"48"0,-7-6-28 0,-3 9 1 0,-1-4-1 0,0 0 30 0,4-3-11 16,7-3-11-16,15 0-4 0,-1-1-22 0,6 1-3 0,11 3-10 0,7 6 4 0,15-4 18 0,5 1 5 15,20-4 3-15,14-7-6 0,22-3-27 16,12 1-13-16,6-1-19 16,-6-2-8-16,-8 7-4 15,-3 3-1-15,-2 3-2 16,-3 7-3-16,-17 4-3 16,-16 0-1-16,-25 2-1 0,-18-2-1 15,-17-1-41 1,-5-4-45-16,-14-6-126 15,2-4-150-15,6-14 199 0</inkml:trace>
  <inkml:trace contextRef="#ctx0" brushRef="#br0" timeOffset="-143320.83">7218 6318 998 0,'-1'27'125'0,"1"-2"105"0,7 0-58 0,6-3-26 15,4 0-28-15,10-4-22 0,8-4-17 0,4 0-22 0,-1-3-13 0,0 2-21 0,-3-1-6 0,-5 1-13 0,-5 0 4 0,-8 2-2 16,1 1 0-16,-15 2 11 0,-3-3 5 0,-2 3 5 0,-12 1 2 0,-11 0-11 0,-10 3-4 0,-22 1-6 16,-10-1 1-16,-16 8-92 0,-5 0-118 0,-11 5 120 0</inkml:trace>
  <inkml:trace contextRef="#ctx0" brushRef="#br0" timeOffset="-127160.95">7986 5851 265 0,'-15'10'59'0,"2"-2"50"15,10-4 31-15,6-4 9 16,13-8 4-16,6-3-14 16,3 0-35-16,2-1-18 0,-7 7-36 15,-2-3-15-15,-7 6-20 16,-6 2 5-16,2 4 15 15,-5 4 7-15,11-2 17 16,-10 2-1-16,20-5-8 16,1 0 1-16,6-3-3 15,17-2-1-15,-7 4 1 16,2 3-5-16,6 3-18 16,1 4-11-16,3 6-12 15,3-3-2-15,16 0-1 0,9-4 4 16,10-11 3-16,3 0 2 0,8-13 1 15,5 0 0-15,19 7-3 16,7 0-4-16,7 4 0 31,0 2 0-15,-5 0 5-16,2 0 7 0,-4 0 11 16,-9 0 4-16,-1 8 8 0,-10 2 0 15,-10 5-5 1,9 4-3-16,-17-12-12 0,-1 0-6 15,-3-3-4-15,-3-1-2 16,0-3 1-16,1 3-1 16,-3-2-1-16,1 6-1 15,-20 2 0-15,-8 2-1 0,-20 0 1 16,-8-3 0-16,-17 0 2 16,-2-3 3-1,-11-5 8-15,-3-3 2 16,-10-7 2-16,-9-6-2 0,-16-1-9 15,-9-5-5-15,-13 5-6 16,-11-2-2-16,-8 11-2 16,0 0 0-1,-6 5-3-15,-5 4-1 0,-10-1-2 16,-5 2 2-16,-14 0 4 16,0-2 3-16,3-2 4 15,-8-6 1-15,-9-1 0 16,-10-9-1-16,-7 2 1 15,-2 1-1-15,-4 2-1 16,-5 5-3-16,5 7-9 16,3 4-11-16,10 8-12 15,5 8-7-15,12-3-24 0,8-1-16 16,31 6-79-16,13-7-68 16,14 0 124-16</inkml:trace>
  <inkml:trace contextRef="#ctx0" brushRef="#br0" timeOffset="-121813.47">7751 5373 575 0,'0'-1'126'0,"2"1"3"0,3-2 45 0,-1 1 9 0,0-1-24 0,-4 2-18 0,0 0-37 0,0 0-23 0,-5 0-29 0,-2 0-10 0,1 0-1 0,-2 0 3 0,-4-3 2 0,-1 3-7 0,-9 0-18 0,-3 3-9 15,-7 8-9-15,-4 3-1 16,-5 12-2-16,-6 2 0 16,-15 14 0-16,2 7 0 0,-6 11-1 15,-2 7-1-15,11 2-2 16,5 2 1-16,8 3 0 15,6-6 0-15,7 6 2 16,2-3 0-16,4 6 1 16,1 7 0-1,2 4-1-15,3 2 1 0,-1-2 0 16,2-1 1 0,3-3 0-16,-3-1 1 15,6-6 0-15,5-1-1 16,6-6-1-16,5-6-1 0,9-7 10 15,3-5-1-15,6-5 15 16,-3-9 6-16,6 0-6 16,-3-8 3-16,2-5-12 15,-2-3-3-15,6-3-9 16,2 2-2-16,11-4 0 0,5 4-1 16,5-7 4-1,1 2 2-15,8-2-1 16,1 0 1-16,5-3-2 0,-4-2 0 15,1-1 3 1,-3-5 0-16,-8-3-4 0,-2 0-20 16,-9-1-66-1,-4-5-48-15,-15 1-239 0,-6-5 220 16</inkml:trace>
  <inkml:trace contextRef="#ctx0" brushRef="#br0" timeOffset="-121476.84">7581 7274 1012 0,'-11'-2'105'0,"-2"1"71"0,7-1-7 0,1-1-28 0,5 3-20 0,10 1-25 0,2 4-19 0,7 9-28 0,5 4-14 16,0 1-21-1,-1 3-7-15,-4 3-3 0,2 0 1 16,-7 5 4-16,-3 2 4 16,-8-4 5-16,0 0 1 0,-3-2-1 31,-3-4-2-31,-6-2-2 16,-7-2-1-16,-6-3 1 15,-7 3-2-15,-10 4-5 16,-10 3 1-16,-9 5-7 0,-7 1-28 15,-14 1-120-15,5 1-286 16,-2 7 253-16</inkml:trace>
  <inkml:trace contextRef="#ctx0" brushRef="#br0" timeOffset="-96169.03">20378 6829 673 0,'-8'5'120'0,"2"4"100"0,-8 4-39 16,6 9-40-16,-6 0-21 0,3 9-29 15,5 6-6-15,-6 4-37 16,1 1-19-16,-1 6-18 0,-2-6-5 16,3-4-1-16,0-3-1 15,9-16 0 1,2-7 0-16,8-12 3 15,6-11 2-15,3-9 3 16,4-10 4-16,-4-11 14 16,-1-3 2-16,-2-13 2 15,-1 0-2-15,-1 3-7 16,3 4-4-16,-3 14 19 0,1 7 5 16,3 17 6-16,-2 10 8 0,2 7-9 15,-1 11-4 1,6 10-11-16,-4 9-9 15,4 11-15-15,-5 1-2 16,-5 0-3-16,0 1 1 0,-5-10 0 16,3-5 0-1,-4-8-48-15,1-3-48 0,-6-11-145 0,0-8-165 16,-4-7 221 0</inkml:trace>
  <inkml:trace contextRef="#ctx0" brushRef="#br0" timeOffset="-95873.2">20372 7010 1066 0,'-19'-3'128'0,"8"0"114"0,9 3-79 0,7 5-37 0,8-4-37 0,9 1-39 16,3-1-16-16,5-4-19 16,5-3-6-16,4-2-26 0,-1-1-30 15,-2 2-31-15,-4-2-1 16,-8 1 21-16,-2 3 29 15,-10 4 30-15,-1 1 23 16,-4 0 25-16,2 1 14 16,2 10 29-16,2 3-16 15,4 12-25-15,4 5-13 16,-6 15-29 0,0 3-3-16,-6 0-1 0,-4-2 0 15,3-11-35-15,-2 1-52 16,2-20-208-16,-5-3 172 15</inkml:trace>
  <inkml:trace contextRef="#ctx0" brushRef="#br0" timeOffset="-95640.59">20636 6917 1045 0,'12'-20'133'0,"7"7"150"0,13 7-64 0,7 9-9 0,2 2-43 0,6 7-75 0,-4 4-26 0,-7 6-32 16,-4 3-10-16,-10 10-12 16,-6-3-2-16,-8 5-5 15,-4 1 1-15,-8 7 3 16,-11-6-3-16,-10-6-15 16,-11 0-27-16,-7-9-82 0,-1 1-55 15,9-9-245 1,7-7 240-16</inkml:trace>
  <inkml:trace contextRef="#ctx0" brushRef="#br0" timeOffset="-95483.14">21121 6913 1374 0,'18'9'91'0,"-2"15"34"0,-4 10-19 0,-2 18-40 0,-2 7-24 0,-4 1-27 0,6-5-3 0,-1-8-9 0,1-9-49 16,1-10 33-16</inkml:trace>
  <inkml:trace contextRef="#ctx0" brushRef="#br0" timeOffset="-95230.35">21134 6887 1260 0,'8'-3'197'0,"8"3"173"0,4 6-190 0,5 4 14 0,4 9-92 0,2 0-28 0,1 6-26 15,1 3-12-15,-8 7-16 16,-3 3-5-16,-12 5-10 16,-7 1-1-16,-20 1-1 15,-9 1-16-15,-16 3-67 16,-5-3-52-16,-9 1-178 15,3 2 169-15</inkml:trace>
  <inkml:trace contextRef="#ctx0" brushRef="#br0" timeOffset="-94541.3">20356 8086 866 0,'-3'-2'130'0,"2"-1"115"0,-6 2-18 0,10 1-50 0,1 7-44 0,-1 9-61 16,-2 9-16-16,1 16-23 0,4 7-8 0,-4 7-14 15,4 2-4-15,0-10-1 16,-2-4 1-16,2-18 2 0,-3-9 4 0,-1-20 4 16,-4-7 2-16,-4-20-1 31,1-12-2-31,-3-10-7 0,5-12-2 0,0 0-2 31,3 1-1-31,6 7 0 16,2 11 3-16,16 16 12 15,-2 10 5-15,8 15 0 0,0 5-2 16,1 9-15-16,-2 6-3 16,-14 5 0-16,-4-3 0 0,-11 7 3 15,-9 0 1 1,-8-1 0-1,-7 0 2-15,-3-6-1 0,2-1 0 0,0-8-2 16,9-5-2-16,14-3-6 16,-4 1-3-16,17 4-4 15,10 3 0 1,8 3 4-16,9 3 2 0,3 3 2 16,-1 2 0-1,-5 0 3-15,-9 3 0 0,-11 2 1 16,-4 1 2-16,-16-6 1 15,-11 2 1-15,-9-6 1 16,-5 1-17-16,-6-8-44 16,-2-3-32-16,8-10-96 15,0-7-53-15,12-11-228 16,14-7 257-16</inkml:trace>
  <inkml:trace contextRef="#ctx0" brushRef="#br0" timeOffset="-94286.11">21008 7938 1077 0,'22'-5'127'0,"-9"-3"116"0,-7 3-5 0,-8 5-39 16,-12-1-38-16,-10 2-74 0,-1 7-26 0,-13 11-32 15,0 6-12 1,-3 12-16-16,0 2-4 0,16 7-4 15,6 3 0-15,19 3 2 16,8 0 1 0,13-7-1-16,2-2 0 15,12-15-21-15,4-9-22 0,6-16-87 16,-3-6-69-16,-4-16-252 16,-8 0 254-16</inkml:trace>
  <inkml:trace contextRef="#ctx0" brushRef="#br0" timeOffset="-93683.26">20716 8236 934 0,'22'-10'144'0,"5"-2"10"0,12-3 22 0,12-2-4 0,1 1-50 0,6 0-26 0,-6-1-49 0,-8 0-19 16,-4 1-20-1,-5 3-2-15,-12 1 0 16,-7-1 1-16,-3 5-1 16,-10 2 5-16,-3 6 13 15,0-5 2-15,-8 8 3 0,-9-1-3 16,-1 6-16-16,-5 8-4 16,0 3-7-16,5 6-3 15,6 9-4-15,8 3 2 16,7 2 0-16,8 1 3 15,5-9 3-15,9-4 0 0,3-13 4 16,1-4 0-16,4-15 5 16,-3-9 1-16,0-12 5 15,-5-7 2-15,-11-3 1 16,-4-2-1-16,-10-3-4 16,-3-1-4-16,-8-4-5 15,-5 3-2-15,0 9-5 16,-3 5-5-16,3 25-9 0,4 7-2 15,1 23-1 1,1 12 3-16,1 13 10 16,-5-5 3-16,2-2 4 15,1-5 2-15,7-11 4 16,-1-5 2-16,0-14 5 16,4-6 2-16,-4-14 5 15,5-5 0-15,6-4-4 16,1 3 0-16,10 4 1 15,2 10-3-15,12 12 0 16,7 12-3-16,6 15-7 16,7 3-2-16,-2 7-1 0,0-2-9 15,-2-6-97 1,0-8-56-16,4-11 78 16</inkml:trace>
  <inkml:trace contextRef="#ctx0" brushRef="#br0" timeOffset="-81796.51">2785 5738 766 0,'11'-22'150'0,"-6"18"131"0,-4 6-30 0,-4 26-87 0,-6 12-43 0,-5 13-66 0,3 4-20 0,-5 8-26 0,3-2-4 0,7-3-1 0,-2-2-2 0,8-9 1 0,0-8 0 0,0-16 1 15,0-9 5-15,0-16 32 0,2-13 14 0,-2-20 21 0,-2-16 2 16,2-21-20 0,3-11-11-16,3-12-10 15,2-6-11-15,2 1-7 16,4 14-6-16,5 26-7 15,-3 25 3-15,-1 41-5 16,-2 19 3-16,1 32-5 16,-3 5 1-16,4 2-1 15,3-6 1-15,1-19-1 0,7-7 0 16,4-23 2-16,1-11 1 16,1-23 1-16,1-15 1 15,-5-19 1-15,4-7 2 16,-13-6 1-1,-2 4-1-15,-6 19-3 0,-1 18-5 16,-9 40 9-16,1 27 0 16,-5 39 3-16,-8 13 3 15,7 11-12-15,1-8 1 16,17-14-2-16,5-10 0 0,18-24-4 0,4-17-1 31,4-25-45-31,-2-9-35 16,-5-26-43-16,-5-2-6 15,-11-14 41-15,0 1 33 0,-11 6 47 16,0 6 9 0,-9 21 8-16,-2 11 13 0,-3 25 22 15,-5 11 10-15,6 26 3 16,2 2-12-16,11-4-23 16,5-7-10-16,17-23 3 15,5-13 11-15,0-22 24 0,1-14 11 16,-6-16 6-16,-3-3-5 15,-12-6-14-15,-6 3-1 0,-15 0-15 32,-14 4-4-32,-13 12-19 0,-8 3-10 0,-6 18-34 15,-2 7-32-15,5 18-101 16,3 1-95-16,27 1 142 31</inkml:trace>
  <inkml:trace contextRef="#ctx0" brushRef="#br0" timeOffset="-81297.23">3877 5932 1153 0,'27'0'139'0,"-5"11"124"0,-5 3-26 0,-6 10-88 0,-1 4-36 0,1 7-67 0,-4-1-20 0,14 1-21 0,-1-5-1 0,18-10-6 16,7-9-2-16,5-11 5 15,2-12 6-15,-9-9 12 0,-7-4 9 16,-8 0 13-16,-6 4 2 16,-17-1 5-1,-3 7-5 1,-15-4-11-16,-4 4-8 0,-8 11-17 16,2 4-5-1,8 11-4-15,8 3-3 0,12-3-2 16,12-5 1-16,20-7 1 15,12-7 2-15,11-6 8 16,7 1 4-16,8 7 16 16,-8-1 7-16,-16 14 0 15,-13-1 0-15,-21 15-12 0,-6 1-4 16,-5 6-5-16,-1 0-3 16,5 7-4-16,-4-3-2 15,10 5-1-15,4 1 0 16,2 3-1-16,4 3 0 15,0-6 1-15,1-3 0 16,-5-5 1-16,-4-5 0 0,-4-9-1 16,-3-2 1-16,-10 2-38 15,-1 1-37 1,-11 2-109-16,-3 3-84 0,0-1 141 0</inkml:trace>
  <inkml:trace contextRef="#ctx0" brushRef="#br0" timeOffset="-81047.38">4610 5600 1921 0,'-30'4'140'0,"-3"0"65"0,10-10-86 0,5-3-39 0,10-6-48 0,8-4-19 0,8-1-49 0,13-4-73 0,17 5-231 31,6 4 201-31</inkml:trace>
  <inkml:trace contextRef="#ctx0" brushRef="#br0" timeOffset="-80231.4">2452 6662 1448 0,'-8'-11'92'0,"4"-2"68"0,-4 10-24 0,6 5-39 0,1 13-12 0,4 33-48 0,5 5-19 16,-4 25-7-16,4 10-5 31,-5 14 23-31,4 2-61 15,-3-1-166-15,4-4 144 0</inkml:trace>
  <inkml:trace contextRef="#ctx0" brushRef="#br0" timeOffset="-79664.02">2246 7291 1498 0,'9'-44'99'0,"4"-2"56"0,1-6 7 0,6-11-47 0,7-2-16 0,6-4-42 15,7 3-10-15,10 9-3 16,1 5-2-16,-1 20-13 16,-1 13-7-16,-16 26-6 0,0 16-7 15,-12 26 0 1,-1 14 0-16,-7 16-5 15,-4 3 2 1,-4 0 1-16,-2-3-2 0,7-16-1 16,1-12 0-1,-5-25-1-15,7-13 0 0,-1-16 2 16,-4-16-1-16,10-11 0 16,-3-8 0-16,0 3-3 15,4 6-1-15,-1 16-1 0,3 13-2 16,3 19 1-16,2 14 0 15,14 6 1 1,7-1 1-16,10-13 0 0,11-12 0 0,9-15 0 16,0-10 1-1,-9-13 4 1,-6-10 0-16,-26-4 6 0,-17-2 2 16,-21-7 5-16,-10 6 2 15,-17 5-2 1,-8 9-5-16,-4 20-7 15,-2 18-1-15,13 27-4 16,8 9 1-16,23 12-2 0,18-2-2 16,21-12 0-16,13-9 1 15,14-15-32-15,4-7-53 16,4-9-129-16,3 1-126 16,-3-5 174-16</inkml:trace>
  <inkml:trace contextRef="#ctx0" brushRef="#br0" timeOffset="-79181.58">4415 7154 1413 0,'-10'-22'77'0,"4"8"64"0,1 6-38 0,4 11 5 0,-3 20-23 0,3 17-48 16,-5 10-22-16,1 9-11 0,-3 1 0 0,3-4-2 15,1 0 1 1,-1-19 0-16,3-8 0 0,2-28 7 16,-1 3 5-16,-1-31 4 15,2-13 3-15,0-20-2 16,0-11-1-16,0-18 2 16,2-11-1-16,6 1 9 15,-2 9 10-15,13 32 7 16,0 20 3-16,6 36-10 15,0 15-13-15,4 21-13 16,2 12-4-16,1 8-3 16,2 3-2-16,-5-5-53 15,-1-8-47-15,-7-3-111 16,-7-5 99-16</inkml:trace>
  <inkml:trace contextRef="#ctx0" brushRef="#br0" timeOffset="-78898.11">4303 7334 1466 0,'12'-4'96'0,"9"-2"51"0,12-10-12 0,10-7-1 0,12-7-39 0,9-5-37 0,1-9-43 0,-2 0-4 0,-11-2-4 15,-6 0-1 1,-14 7 0-16,-6 9 0 15,-5 9-1-15,-8 10 2 0,-9 18 16 16,-2 10 5-16,-2 21 5 16,0 9-2-1,5 12-18 1,4 7-6-16,8-5-5 0,-1-1-2 16,-2-13-41-16,4-9-47 15,1-12-174-15,-4-9 147 16</inkml:trace>
  <inkml:trace contextRef="#ctx0" brushRef="#br0" timeOffset="-78661.99">4798 6958 1185 0,'-11'0'188'0,"13"3"240"0,15 8-280 0,5 2-5 0,27 11-30 16,-13-7-11-16,10 5-32 15,1 3-14-15,-7 4-21 16,1 7-8-16,-19 5-9 0,-10 6-1 16,-19-4-2-16,-11 6-9 15,-9 3-43-15,-9-2-39 16,-2-4-125 0,7-2-71-16,7-20 142 15</inkml:trace>
  <inkml:trace contextRef="#ctx0" brushRef="#br0" timeOffset="-78481.72">5158 6856 1514 0,'41'49'128'15,"1"1"97"-15,3 7-79 0,-8 4-18 0,-8 4-38 0,-10-3-26 0,-3-12-44 16,-9-7-22-16,3-13-119 15,-2-7-91-15,-2-9 105 16</inkml:trace>
  <inkml:trace contextRef="#ctx0" brushRef="#br0" timeOffset="-78248.57">5183 6909 1355 0,'21'-19'138'0,"12"4"111"0,19 7-48 16,11 9-25-16,5 9-29 0,-4 6-49 0,-16 3-17 0,-10 6-34 16,-12 6-15-16,-10 4-7 15,-2 11-9-15,-18 6 2 16,-14 6-2-16,-16 4-6 16,-7-1-17-16,-21-3-62 15,-6-4-41-15,-14-10-271 31,0-6 231-31</inkml:trace>
  <inkml:trace contextRef="#ctx0" brushRef="#br0" timeOffset="-77848.71">2832 7690 1554 0,'-20'-24'98'15,"-10"-1"68"-15,-16 0 11 0,-3 3-37 0,-4 8-16 0,-4 14-61 0,5 11-28 0,6 28-22 16,8 18-7-16,22 17-6 16,4 8-2-16,12 8-1 15,6 1 1-15,13 6-39 16,6-1-46-16,5 3-112 15,5-4-62-15,-7-15-138 16,-4-9 2-16,-18-27 215 0</inkml:trace>
  <inkml:trace contextRef="#ctx0" brushRef="#br0" timeOffset="-77399.15">2406 8526 833 0,'-12'-54'192'0,"4"-7"137"16,11 1-99-16,13 1-26 0,22 11-38 0,11 7-10 0,15 9-40 0,9 11-33 0,-10 17-54 0,-6 8-14 16,-7 23-5-16,-7 3 0 15,-10 16 0-15,-3 0 1 0,-10 3-2 16,-5-2 0-16,-7-9-1 16,-7-8-1-1,-1-18-1-15,-5-10-2 0,5-19-3 16,0-15-1-16,7-22-1 15,1-2 0-15,4-7 0 16,7 7 1-16,-3 12 0 16,-2 14 0-16,-4 19 0 0,-3 11 0 15,-3 24 0 1,-1 7 0-16,2 18 0 0,2 6 1 16,9 2-1-16,5-5 0 15,7-20 0-15,8-12 0 16,2-21 1-1,3-20 0-15,-1-17 2 16,-2-6 1-16,-10-13 3 0,-6 7 0 16,-27 7 3-16,-20 4 1 15,-22 14-2-15,-13 6-12 16,-3 14-52 0,6 11-42-16,10 12-128 0,15 4-120 15,24-10 194-15</inkml:trace>
  <inkml:trace contextRef="#ctx0" brushRef="#br0" timeOffset="-77024.28">3514 8061 1341 0,'31'26'131'0,"-7"6"73"0,-11 3-59 0,-21 6-101 0,2 3-15 0,-9-6-16 0,4-8-6 0,11-15-4 15,-9-13-1-15,9-18 0 16,0-11 4-16,1-12 5 15,9-2 3-15,6 3 8 16,6 2 1-16,0 18-7 16,0 7-2-16,3 13-11 15,-1 9-2-15,1 6 0 16,0 4 0-16,1-4 0 16,-1-1 0-16,-5-7 0 15,-4-4 1-15,0-8 1 16,0-8 3-16,1-9 9 15,-1-10 12-15,7-2 17 0,4 4 5 16,0 10-4 0,3 12-9-16,-9 17-22 0,2 10-7 0,-7 13-4 15,1 6-3 1,9 2 0-16,-1 1 4 0,13-15-64 16,1-10-58-16,12-20 68 15</inkml:trace>
  <inkml:trace contextRef="#ctx0" brushRef="#br0" timeOffset="-76646.8">4631 7712 1661 0,'11'30'75'0,"2"13"40"0,-4 7 12 0,8 12-28 0,-7 1-14 0,-1 3-56 0,2-3-16 0,-6-2-4 0,1-2-2 0,-4-4-19 15,0-8 0-15,-6-12-2 16,-4-8 1-16,4-19 18 16,-6-16-1-16,10-19-6 15,8-8-4-15,16-7-4 0,6 2 10 16,19 12 21-1,-4 4 10 1,3 12 17-16,-7 9-6 0,-18 6-2 16,-7 6-3-1,-19 10-4-15,-10 6 1 0,-10 10-22 16,-6 1-24-16,-12 4-69 16,-4-6-66-16,-4-8-270 15,3-14 249-15</inkml:trace>
  <inkml:trace contextRef="#ctx0" brushRef="#br0" timeOffset="-76347.59">5166 8086 1403 0,'20'14'108'0,"2"2"41"0,-1-8-3 0,4-7-36 0,7-9-19 0,-4-4-10 16,-4-6-10-16,-9-4 8 0,-4 0 11 15,-11 2 2 1,-18 7-11-16,-9 1-9 16,-16 13-25-16,0 13-12 15,7 16-18-15,5 13-8 0,12 10-3 16,6 9-2-16,13-2-9 16,5 0-1-16,17-7-2 15,11-7 0 1,11-17-9-16,8-6-34 0,11-20-94 15,-1-6-77-15,1-22-174 16,-8-13-90-16,-1-25 262 16</inkml:trace>
  <inkml:trace contextRef="#ctx0" brushRef="#br0" timeOffset="-76165.38">5901 7786 908 0,'-5'-98'233'0,"-8"20"261"0,-4 16-71 0,-10 46-123 0,-6 19-70 0,-5 35-126 0,-3 21-51 0,8 24-42 16,-2 6-6-16,15 4-6 16,10 0-2-16,10-8-3 15,7 3-17-15,9-9-129 16,2 3-94-16,-5 2 123 16</inkml:trace>
  <inkml:trace contextRef="#ctx0" brushRef="#br0" timeOffset="-75534.73">5609 8444 1068 0,'13'-59'123'0,"6"4"113"0,9-3-6 0,15 12-11 0,5 7-14 0,4 10-26 0,1 10-27 16,-9 18-49-16,-8 1-20 16,-14 16-44-16,-11 6-10 15,-17 11-12-15,-1 9-6 16,-7 12-2-1,5-2-4-15,9-3-1 16,11-10-3-16,17-23-1 16,16-6 1-16,2-21 0 15,5-8 0-15,-12-11 7 16,-12-7 1-16,-10 4 4 16,-10-3 10-16,-9 8-3 0,-14-2 0 15,-12 11-8 1,-2 5-11-16,-2 10-5 0,4 9-4 15,14 1-9 1,14 2-2-16,20-3 0 0,9 0 0 16,16-4 10-16,-2 1 2 15,0 4 5-15,1 4 1 0,-6 9 1 16,-5-2 1-16,-11 5 2 16,-8-1-3-16,-16 1-23 15,-2 0-5-15,-14-6-3 16,3-2 4-1,2-10 19-15,3-5 2 0,17-10-4 16,9 0-4 0,9-2-1-16,11 1 2 15,7-1 7-15,10-3 0 16,12-1 6-16,4-5 0 16,-5-4 2-16,-9-3 4 0,-21 2 17 15,-16 0 11-15,-15 6 17 16,-11 6 6-16,-14 5-8 15,-11 5-7-15,-8 16-16 16,3 4-9-16,5 16-13 16,9 7-8-16,19 5-9 0,15-7 2 15,26-16-54-15,12-7-58 16,7-16-178 0,-2-8-240-16,-4-8 303 15</inkml:trace>
  <inkml:trace contextRef="#ctx0" brushRef="#br0" timeOffset="-75116.86">2482 9377 1887 0,'5'7'72'0,"-4"5"5"0,1 20-39 0,-2 15-12 0,0 23-7 0,2 4-4 0,12-2-17 0,10-9-35 0,9-23-106 16,3-15-58-16,10-33-248 15,4-19 246-15</inkml:trace>
  <inkml:trace contextRef="#ctx0" brushRef="#br0" timeOffset="-74983.79">2463 9190 1479 0,'-25'-8'50'0,"11"-2"-10"0,6-5-35 0,21-12-65 0,15-8-121 0,21-9 113 0</inkml:trace>
  <inkml:trace contextRef="#ctx0" brushRef="#br0" timeOffset="-74595.86">2922 9220 1063 0,'5'91'131'0,"-5"-3"121"0,-11-7-144 0,0-9-33 0,-3-18-17 0,3-14-4 0,6-33-10 15,-1-13-11-15,9-22-11 0,3-12 6 16,13-9 11 0,3 5 7-16,8 0-1 0,0 3-10 15,8 21-24-15,0 7-8 16,3 27-5-16,6 15 0 0,-7 23 6 16,-4 8 3-16,-3-7-1 15,0-9-1-15,-4-25-1 16,-1-16 2-16,-4-28 1 31,-4-16 2-31,-1-24 9 0,3-10 5 16,-6-21 26-16,6-9 17 0,-11-10 17 15,2-1-1-15,-5 27-13 16,-2 22-8-16,-1 49-18 16,-4 23-5-1,2 45-12-15,-1 17-6 0,-7 24-7 16,10 5-1-16,1 0-60 15,4-1-64-15,5-10-219 16,4-3 184-16</inkml:trace>
  <inkml:trace contextRef="#ctx0" brushRef="#br0" timeOffset="-74250.42">3441 9352 1482 0,'26'-36'149'0,"10"8"117"0,-6 2-28 0,16 20-83 0,-15 3-31 0,2 4-66 0,-6 12-27 15,-11 8-19-15,-2 8-1 16,-6 12-3-16,-6 10-2 16,-1 7-1-16,7 5-3 15,8-6-2-15,11-5 0 0,15-23-1 16,7-9 0-1,13-28 1-15,2-14 0 0,-4-20 2 16,-8-9 2-16,-19-3 2 16,-10 1 4-16,-23 10 9 15,-13 12 3-15,-36 12 2 16,-14 11-3-16,-21 14-7 16,-4 13-11-16,14 8-44 15,15 1-41-15,36-7-185 16,18-9 155-16</inkml:trace>
  <inkml:trace contextRef="#ctx0" brushRef="#br0" timeOffset="-73900.7">5144 9153 1251 0,'1'-22'174'0,"-4"7"166"0,-10 2-31 0,-15 16-81 0,-4 10-45 0,-10 14-93 0,-5 4-34 0,1 9-38 16,6 1-10-16,13-5-10 15,15 3-6-15,24-2-6 16,11-8 0-1,16 1 2 1,8-1 3-16,1-2 7 0,-3-1 2 16,-8 6 5-16,-14 4 3 15,-26 5 4 1,-13 5 2-16,-20 0-39 0,-6 1-28 16,-9-3-72-16,-1-9-54 15,-2-15-322-15,5-9 310 16</inkml:trace>
  <inkml:trace contextRef="#ctx0" brushRef="#br0" timeOffset="-73448.17">5323 8753 1672 0,'43'-6'184'0,"-5"12"108"0,-16 27-102 0,-9 14-62 0,-10 27-60 0,-3 5-22 0,-13 11-28 0,2 0-7 0,9-8-9 32,2-9-3-32,21-23-5 15,6-10-3-15,4-26 0 16,4-11 2-16,-7-19 5 16,-2-8 3-16,-9-9 7 15,0-3 2-15,-2 3-1 16,-9 6-1-16,2 21-2 15,-8 1-1-15,1 22-3 16,3 10 0-16,2 10-2 16,-3 4-2-16,11-8-2 0,7-8 0 15,7-17 0-15,8-8 1 0,2-14 17 16,0-9 14-16,-8-3 31 16,-9-3 13-16,-18-2 15 15,-11 2-5-15,-19 3-27 16,-11 10-16-1,-3 8-48-15,0 6-31 16,6 20-70-16,9-10-63 16,26-7-435-16,-5-1 385 0</inkml:trace>
  <inkml:trace contextRef="#ctx0" brushRef="#br0" timeOffset="-73167.42">6174 8671 1935 0,'3'-2'147'0,"-3"2"75"0,-2 5-46 16,-1 3-62-16,3 12-14 0,2 10-10 0,1 7-16 0,-2 15-30 0,-1 8-14 16,-6 11-20-16,3 12-1 15,0 6-2-15,1-6-1 16,4-7-5-1,3-10-2-15,2-19-3 16,14-6-3-16,1-14-27 16,6-8-2-16,4-19-49 0,3-16-21 15,4-17-57-15,4-3-49 16,-5-13-216-16,-2 5 243 16</inkml:trace>
  <inkml:trace contextRef="#ctx0" brushRef="#br0" timeOffset="-73000.66">6237 8956 1392 0,'-38'-11'193'0,"8"5"178"0,5 4-86 0,20 12-96 0,2-4-55 0,23 2-81 16,10-3-21-16,10-5-13 16,7-3-7-16,8-7-7 15,-1-2-36-15,8-6-494 16,-3 1 376-16</inkml:trace>
  <inkml:trace contextRef="#ctx0" brushRef="#br0" timeOffset="-60172.96">6507 13769 1141 0,'3'4'70'0,"0"2"37"0,3 0 7 16,-1-1 15-16,0-3-3 0,-1-6-7 16,0 0-13-16,-4-7-29 0,0 3-14 0,-11 3-24 0,-8 3-10 0,-15 13-11 0,-7 4 0 0,-12 11-9 0,-2 3-2 15,-5 7 0 1,6 2-4-16,7-2 1 15,7-4 2 1,18-5 4-16,6-1 1 0,16 4 8 16,8 3 2-16,6 15-6 15,2 12-2 1,-11 19-5-16,11 6-4 16,-12 24-6-16,-2-1 0 0,6 14-4 15,-13-4 1-15,5-4 6 16,5-12 1-16,6-23 0 15,6-5-2-15,13-19-2 16,10-3-3-16,21-6-3 16,13-7 0-16,34-18 1 0,20-5 20 15,10-23-106-15,7-8 75 16</inkml:trace>
  <inkml:trace contextRef="#ctx0" brushRef="#br0" timeOffset="-49877.36">2422 14429 505 0,'2'-5'163'0,"-1"-5"160"0,1 4-46 16,-4 3-93-16,-6 1-44 0,2 4-53 0,-3 4-20 0,-2 2-22 0,4 2-1 0,4 4-17 15,3 6-5-15,7 7-13 0,5 9-7 16,4 7-2-16,4 0 0 15,-1-6 0-15,5-3 1 16,1-14 1-16,-1-7-2 16,-5-9 20-16,0-4 12 15,-8-14 17-15,-3-3 4 16,0-2-20 0,-5-3-12-16,-2 9-17 15,-1 2-1-15,0 10-1 0,0 1-2 16,8 6 0-16,2 10 0 15,7 7 0 1,7 3 1-16,3 0 2 0,-1-7-2 16,-2 0 2-16,-2-5-1 15,-5-6 4-15,-2-3 6 16,-4-7 20-16,-8-9 8 16,0-12 1-16,0-2-6 0,-3-9-20 15,-6 0-7-15,1-4-60 16,-4-3-88-16,18 0 81 0</inkml:trace>
  <inkml:trace contextRef="#ctx0" brushRef="#br0" timeOffset="-49559.98">3037 14471 1484 0,'-7'-1'122'0,"-4"-4"75"0,0 3-27 0,3 2-85 0,-5 5-25 16,4 11-47-16,-3 6-9 0,5 13-2 0,3 1 0 0,4 5-2 0,8 3 0 0,3-5-2 16,4 6 5-16,0-6 6 15,3-1 5-15,1 4 5 16,-5-2-5-16,-8-1-2 15,-3-1-1-15,-11-3 0 16,-3-4-17 0,-3-7-114-16,-2-3-97 0,5-18 106 15</inkml:trace>
  <inkml:trace contextRef="#ctx0" brushRef="#br0" timeOffset="-49235.02">3175 14679 1108 0,'19'0'98'0,"-4"2"88"0,1 1 3 0,9 8-64 0,4-6-8 0,9-5-34 0,0-5 1 0,-7-7 10 16,2-4-4-16,-11-5-26 0,-1 4-10 0,-13 1-12 0,-10 0 4 0,-14 10-3 0,-17-2-4 0,-12 18-16 0,-6 5-8 16,4 20-13-16,7 5-2 0,23 12-6 0,7-2-3 15,15 0-3-15,16-4 1 16,21-9 1-16,14-9 1 16,5-17-23-16,2-5-37 15,-6-17-92-15,-7-5-67 16,-5-18 114-16</inkml:trace>
  <inkml:trace contextRef="#ctx0" brushRef="#br0" timeOffset="-49060.39">3717 14053 1598 0,'-12'-9'151'0,"-4"6"96"0,3 3-68 0,6 17-89 0,-3 11-26 15,10 17-35-15,0 7-10 0,10 17-15 0,2 7-4 0,4 9-1 16,8-3 0-16,4 0-79 16,7-8-60-1,3-1-220 1,1-7 187-16</inkml:trace>
  <inkml:trace contextRef="#ctx0" brushRef="#br0" timeOffset="-48478.05">3672 14761 1316 0,'0'-12'130'0,"0"-1"89"0,3 1-21 0,6-1-68 0,7-3-19 15,11-8-31-15,8-2-11 0,7-1-11 0,9 3-9 0,4 8-16 16,-1 5-7-1,-10 13-10-15,-5 9-5 0,-17 14-1 0,-6 2-1 16,-5 8-2-16,-3-7-1 16,-2-3-6-1,7-7-1-15,1-9-3 16,8-9 0-16,2-8 4 16,-7-7 2-16,7-11 3 15,-12-4 4-15,1-8 10 16,-8 1 3-16,1-1 2 15,-4 6-3-15,1 16-14 16,5 12-7-16,-4 18-5 16,8 13-2-16,3 14-3 15,6 3 2-15,6-6-24 16,7-11 0-16,7-21 5 0,4-8 1 16,3-21 30-16,1-7 6 15,-12-18 22-15,-7-4 10 16,-10-14 21-1,-9-8 3-15,-11-10-5 0,-6-4-3 16,-18-14-17-16,-4 4-5 16,-2 21 2-16,-3 18 3 0,15 50-10 0,4 28 1 31,6 44-23-31,3 16-9 16,9 28-4-16,2-2-1 15,18 7-1-15,10-6-2 0,17-19-61 16,1-19-21-16,13-32-83 15,4-25-36-15,8-25-39 16,5-19-244-16,-3-21 316 16</inkml:trace>
  <inkml:trace contextRef="#ctx0" brushRef="#br0" timeOffset="-47828.08">3145 15728 1418 0,'0'-6'178'0,"0"3"152"0,-2 3-79 0,1 9-77 0,1 15-59 0,1 14-73 0,6 9-16 0,7 14-13 15,6 4-2-15,-2-3-6 16,2-1-2-16,5-4-47 15,1-11-47-15,10-7-98 16,-3-6-66-16,11-20 132 16</inkml:trace>
  <inkml:trace contextRef="#ctx0" brushRef="#br0" timeOffset="-47545.38">3626 15720 1642 0,'-17'2'135'0,"2"10"58"0,1 14-52 0,0 13-102 0,8 12-25 0,4 5-18 15,5 4-3-15,13-9-1 16,1-9-1-16,9-18 0 16,4-13 0-16,1-19 17 15,-2-9 12-15,-4-10 40 16,-6-8 18-16,-11-1 20 15,-8-2 2-15,-16-1-23 0,-8-1-11 0,-11-1-30 16,-6 2-12 0,-1 10-18-16,-1 6-33 0,12 20-87 31,9 4-50-31,14 13-191 16,5 7 193-16</inkml:trace>
  <inkml:trace contextRef="#ctx0" brushRef="#br0" timeOffset="-47278.39">3888 15689 1013 0,'0'1'175'0,"-2"7"172"0,1 3-142 0,1 13-78 0,0 3-56 0,9 15-54 16,10 1-12-16,17 1-1 15,7-6 0-15,18-11 6 16,-7-13 12-16,-2-14 30 15,-3-5 29-15,-21-15 49 16,1-1 13-16,-12-3 8 16,-12-4-15-16,-10 0-28 0,-11-1-18 15,-15 4-41-15,-7 1-17 16,-16 10-96 0,-4 6-54-16,0 13-118 15,-1 6-47-15,21 5 152 16</inkml:trace>
  <inkml:trace contextRef="#ctx0" brushRef="#br0" timeOffset="-47095.48">4263 15348 1789 0,'-1'-8'210'0,"-1"10"161"0,-1 1-168 0,-6 6-91 0,-4 2-83 0,0-6-127 0,4 0-56 0,10-13-241 0,12-9 217 0</inkml:trace>
  <inkml:trace contextRef="#ctx0" brushRef="#br0" timeOffset="-46924.39">4659 14902 1371 0,'-4'-22'272'0,"-6"30"-516"0,-9 9 929 0,-1 18-282 0,-2 15-246 0,3 8-42 0,6 17-76 0,5 5-12 16,8 7-21-1,0-2-10-15,13-9-82 16,2-13-58-16,14-7 73 16</inkml:trace>
  <inkml:trace contextRef="#ctx0" brushRef="#br0" timeOffset="-46769.46">4995 15236 1543 0,'-4'24'251'0,"-4"-1"316"16,-2-1-404-16,1-3-105 0,-2-4-84 0,3-6-194 0,8-6 142 0</inkml:trace>
  <inkml:trace contextRef="#ctx0" brushRef="#br0" timeOffset="-46312.61">3882 16502 1102 0,'0'7'106'0,"3"7"126"0,1 6-185 0,9 10-21 0,3 5-14 0,11 5-10 0,4-4 10 0,1-11 35 0,6-6 24 16,-7-14 64-16,-7-8 16 16,-5-12 26-16,-16-8 4 15,-9 1-18-15,-7-2-12 16,-25 0-48-16,-11 4-26 0,-11 7-47 15,-6 5-24-15,12 11-65 16,7 5-53 0,20-3-138-16,26-5-207 15,2-13 262-15</inkml:trace>
  <inkml:trace contextRef="#ctx0" brushRef="#br0" timeOffset="-46145.54">4344 16034 1471 0,'0'-5'248'16,"-5"5"215"-16,-6 8-136 0,-5 17-132 0,-9 12-85 0,8 19-90 15,1 11-17-15,14 10-15 16,10 5-1-16,9 2-54 16,12-7-44-16,6-11-144 15,2-8-89-15,1-12 182 0</inkml:trace>
  <inkml:trace contextRef="#ctx0" brushRef="#br0" timeOffset="-45993.97">4279 16556 1791 0,'-8'-41'141'0,"-1"5"86"0,13 1-47 0,9 8-100 0,4-1-20 0,13-4-41 16,7-6-52-16,13-7-115 0,13-3-79 15,15-7 99 1</inkml:trace>
  <inkml:trace contextRef="#ctx0" brushRef="#br0" timeOffset="-45824.69">4916 15805 1792 0,'-14'11'158'0,"2"10"90"0,4 6-65 0,9 15-97 0,7 7-35 0,8 11-37 0,1 5 11 0,4 1-95 16,2 0-68-16,3 0-228 0,8-2 178 16</inkml:trace>
  <inkml:trace contextRef="#ctx0" brushRef="#br0" timeOffset="-45327.45">4863 16403 1780 0,'0'-25'86'0,"-2"-10"62"0,7 2-13 0,8-14-1 0,4-5-4 0,16 0-38 0,-3-8-8 0,5 9-25 16,3 9-10-16,-7 15-24 0,5 8-15 0,-2 17-8 15,-4 10-3-15,-4 16 0 16,0 6 1-16,0 11 0 15,1 3 1-15,-2-11-1 16,4-1 0 0,-2-15 1-16,-5-8-1 15,6-13 1-15,-3-4 1 0,5-14 1 16,7-3 2 0,-4-4 7-16,1 1 3 15,0 1 5-15,-6 3 0 16,-3 10-4-16,-4 3-2 0,-5 2-2 15,-4 4 3-15,-7-5 16 16,0 3 11-16,-9-3 15 16,-2-6 14-16,-11 1-6 15,1-1-8-15,-4 6-14 16,2 6-21-16,6 10-18 16,8 11-9-16,6 12-13 15,9 10-1-15,14 4 1 16,5-4 1-16,21-7 4 0,7-12-5 15,10-7-35-15,3-4-43 16,-3-1-83-16,-5 0-62 16,-19 8-205-1,-6-1 256-15</inkml:trace>
  <inkml:trace contextRef="#ctx0" brushRef="#br0" timeOffset="-45061.67">5062 16755 1978 0,'0'-3'177'0,"0"3"87"15,6 4-20-15,6 9-101 0,4 9-45 0,9 14-55 0,7 13-14 0,4 14-15 0,8 5-6 16,-1 8-14-16,0-1-29 0,-1-8-89 31,4-4-62-31,-16-19-142 0,-3-11 164 0</inkml:trace>
  <inkml:trace contextRef="#ctx0" brushRef="#br0" timeOffset="-44791.57">5063 17171 1480 0,'6'-20'149'0,"10"2"136"0,8-4-75 0,11-3-18 16,7-3-18-16,12-1-32 0,6-1-20 0,3 8-29 0,-8 3-16 0,-19 10-17 15,-4 6-16-15,-12 14-19 16,-2 9-5-16,1 10-13 15,-7 5 4-15,1-4-5 16,-2-4-3-16,3-8-5 16,2-10-3-16,4-9-23 15,-1-7-23-15,2-15-90 16,-4-7-70-16,-1-12-153 16,5-9 184-16</inkml:trace>
  <inkml:trace contextRef="#ctx0" brushRef="#br0" timeOffset="-44680.14">5541 16662 1583 0,'-22'25'153'0,"2"-1"90"0,5-7-117 0,12-9-130 0,3-8-67 0,13-11-225 0,9-7 179 16</inkml:trace>
  <inkml:trace contextRef="#ctx0" brushRef="#br0" timeOffset="-44146.08">5956 16881 1310 0,'0'41'159'0,"0"-8"159"15,0-9-135-15,-5-12 0 0,-1-7-30 0,1-14-31 0,-3-7-26 0,4-14-45 0,-7-10-16 0,7-2-15 16,3 1-3-16,2 11-5 15,6 6 0 1,7 12-4-16,5 5-4 0,5 4-4 0,2 6-4 16,3 2 0-1,-1 0 1-15,-3-5 1 16,1 0 2-16,-6-7 1 16,-4-2 3-16,-5-5 4 15,-6 0-1-15,4-8-1 0,-4 3-2 16,6-5-5-16,5 5-4 15,4 6-4-15,2 5-1 16,8 10-14-16,2 3-3 16,6 0 2-1,3-4 2-15,-5-10 16 0,7-7 7 16,-6-9 21 0,1-10 9-16,-8-4 38 0,-4-2 18 15,-17 3 22 1,-9 3 6-16,-21 7-7 0,-2 6-11 15,-6 9-31-15,3 8-20 16,8 16-38-16,7 14-12 16,13 16-14-16,12 11-2 15,27 4 3-15,17-4 1 0,18-21 3 16,6-10 3-16,0-21-32 16,-1-8-30-16,-7-13-100 15,-2-5 190-15,-9-3-57 16</inkml:trace>
  <inkml:trace contextRef="#ctx0" brushRef="#br0" timeOffset="-21212.08">446 11033 393 0,'-8'5'107'16,"3"1"100"-16,-3 1-20 0,0-6-44 0,3 1-12 0,2-1 6 0,-3-1 1 0,1 7-6 0,-4-3-16 16,-2 11-43-16,-2 5-23 0,-1 12-34 0,-2 4-5 0,5 11-7 31,5-1-2-31,9-2-4 15,8-11-1-15,9-12 3 0,12-10 13 16,6-19 47 0,3-5 17-16,6-12 26 0,-9-6 1 15,-10-9-31-15,-9-1-10 16,-20 2-13-16,-4 7-10 16,-19 10-5-16,-4 2-6 15,-11 4-14-15,-6 3-6 16,8 7-9-16,3 6-1 15,12 9-29-15,8 4-47 0,13 3-208 16,4-4 175-16</inkml:trace>
  <inkml:trace contextRef="#ctx0" brushRef="#br0" timeOffset="-20821.72">712 11093 1343 0,'0'29'98'15,"3"2"48"-15,2 1-17 0,6 1-77 0,3 6-10 0,0 5-27 0,4 4-7 16,2 5-4-16,-7 4 0 0,1-3 1 0,-4 1-1 0,-6-6-4 0,-2-5-8 0,-4-13-11 0,-1-12-4 0,2-19 4 15,-9-15 6-15,9-26 22 0,-1-11 16 0,-7-26 31 0,7-5 17 16,-3-6 17-16,5 4 5 0,7 10-7 16,7 8-10-16,6 22-17 15,-6 13-14 1,12 21-24 0,-3 6-12-16,3 15-6 0,-1 10-2 0,-9 7 4 0,-5 5 5 31,-10 4-2-31,-2 3 2 15,-18 7 3-15,-2-2-3 16,-10 0-39-16,1-3-49 0,3-12-137 16,3-13-121-16,19-16 174 15</inkml:trace>
  <inkml:trace contextRef="#ctx0" brushRef="#br0" timeOffset="-20569.84">1195 10678 1457 0,'16'-4'125'0,"-5"4"61"0,0 9-17 0,-2 15-87 0,-6 6-15 0,-3 19-26 0,-1 4-14 0,-9 20-12 0,4 12-8 0,1 8-6 0,7 0 3 16,10-5-3-16,9-7-1 0,11-20 0 0,1-9-2 0,6-18 0 0,2-14 0 0,-3-18-61 0,-5-10-55 15,-8-18-309-15,-4-18 251 16</inkml:trace>
  <inkml:trace contextRef="#ctx0" brushRef="#br0" timeOffset="-20390.07">1116 11036 1490 0,'27'15'111'0,"1"-11"60"0,16-2-32 0,5-8-34 0,2-4-36 16,10-7-33-1,-9-5-74-15,10-7 28 0</inkml:trace>
  <inkml:trace contextRef="#ctx0" brushRef="#br0" timeOffset="-19222">2234 11092 431 0,'-3'0'159'16,"-3"-2"127"-16,4-4-41 15,1-1-18 1,2-8-40-16,7-4-16 15,-1-5-31-15,2-3-12 0,4-1-18 16,-1 1-9-16,1 7-28 16,3 4-15-1,3 10-32-15,0 6-12 0,1 4-14 0,1 7-2 16,1 13 4 0,-5-2-2-16,-7 10 4 15,-3-1 4-15,-11 5-3 16,-4 2 6-16,-11 2 0 15,-2-3 0-15,-4-3-5 16,0-8 2-16,4-11-6 16,6-3 0-16,8-12-3 15,7-1-3-15,7-7-2 0,4 1 0 16,4-2 2-16,6 7 1 16,4 6 2-1,2 5 1-15,0 4 4 16,1 1 4-16,-3-3 9 15,2 5 4-15,-13 7 4 16,-2 3 0-16,-20 18-1 16,-10-6 0-16,-12 3-3 15,-6 3-2-15,-2-5-8 16,0-3-2-16,2-7-3 16,1-4-2-16,5-14-28 15,7-8-21-15,7-4-46 16,6-9-38-16,7-4-100 0,13 3-112 15,15 0 190-15</inkml:trace>
  <inkml:trace contextRef="#ctx0" brushRef="#br0" timeOffset="-19007.21">2791 11410 1898 0,'0'2'102'0,"4"-4"12"0,-3-3 75 0,-9-4-16 0,-3-5-51 16,-1-5-67-16,8 5-25 0,3 3-31 0,6 6 2 0,-1-8-94 0,-1 9-76 0,12-6 94 0</inkml:trace>
  <inkml:trace contextRef="#ctx0" brushRef="#br0" timeOffset="-18740.22">3097 10715 1241 0,'-1'6'197'0,"-4"13"188"0,-4 0-87 16,-2 19-77-16,0 6-50 15,4 13-74-15,1 6-29 0,6 8-38 16,5 3-10-16,4 2-10 16,7-2-2-16,1-10-6 15,-1-2 0-15,6-13-20 16,0-5-54-16,3-8-115 15,-4-7 104-15</inkml:trace>
  <inkml:trace contextRef="#ctx0" brushRef="#br0" timeOffset="-5513.01">3602 10872 997 0,'-6'-11'137'0,"6"4"114"0,6-1 3 0,-3 1-61 15,7 6-18-15,-9-1-52 0,1 2-28 0,-4 2-52 0,1 4-18 0,-4-1-35 0,4 0-35 0,1 1-120 16,0-1-130-16,15 7 155 0</inkml:trace>
  <inkml:trace contextRef="#ctx0" brushRef="#br0" timeOffset="-5346.76">3634 11183 1318 0,'3'-5'139'0,"-1"-1"91"0,-2 11-130 0,0 0-14 0,-2 6-65 0,0 1-14 0,2-6-114 0,7 1-182 16,8-12 170-16</inkml:trace>
  <inkml:trace contextRef="#ctx0" brushRef="#br0" timeOffset="-3279.27">4492 10480 311 0,'-6'-7'108'0,"-1"-4"93"16,0 4 11-16,2-1-12 0,-3-3-21 0,3 0-22 0,4 1-31 0,-7 2-4 16,1 0-9-16,-5 5-9 0,-6 3-27 0,-1 3-16 0,-1 7-22 15,-2-2-7-15,1 4-9 16,4 4-5-16,1 3-4 15,8 6-2-15,5 15-2 16,0 7 0-16,9 10-6 16,-2 3-2-16,5 6-1 15,-3-1-1-15,2-2-29 16,2 1-37-16,-6-5-116 16,4-6-77-16,-5-12 130 15</inkml:trace>
  <inkml:trace contextRef="#ctx0" brushRef="#br0" timeOffset="-2698.06">4184 10951 873 0,'11'-20'138'0,"0"-2"129"0,4 0-8 0,2 4-46 0,5-1-27 0,2 0-51 0,1 2-36 0,-4-2-40 0,2 5-22 0,2 8-27 0,2 4-1 0,2 13-9 0,-1 6 0 16,-6 15 0-16,-1-2 1 0,-7 5-1 0,-2 3-3 0,-4-7 2 0,-3-1-1 16,-3-11 4-16,-2-5 3 15,-2-11 4-15,-3-3 1 16,-4-15 4-16,-2-3-1 15,-2-15-4-15,5 2-2 0,4-9-5 16,4 2-2-16,11 4-1 16,3-1-2-1,11 13-5-15,0 0 2 0,7 8-2 16,4 7 1-16,-3 2 4 16,-4 5 1-16,-4 5 1 15,-8 5 1-15,-1 7 0 16,-10 4 1-16,2 7 0 0,-5 5-2 0,-1 5 1 15,0 0 0-15,-2-4 0 32,6 1 1-32,0-10-1 0,5-6 0 0,10-17 2 15,-4-10 2 1,4-11 0-16,-2-5 19 16,-7-12 15-16,1 1 6 0,-10 4 7 15,-3-4-14 1,-6 7-14-16,-16-4-6 15,-2 4-6-15,-6-1-11 0,2 12-20 16,4-2-31 0,-1 13-103-16,6 1-68 0,14 7 113 15</inkml:trace>
  <inkml:trace contextRef="#ctx0" brushRef="#br0" timeOffset="-2254.85">5028 10811 951 0,'7'9'116'0,"4"4"98"0,0-7-33 0,-2 5-39 0,-2 2-36 0,-1 0-46 31,-1-1-21-31,-4-1-18 0,1 0-3 0,-2-8 19 16,0-3 12-16,-3-3 25 15,1-9 7 1,2-12-22-1,0-4-14-15,11-5-24 0,2-4-4 16,4 7 5-16,5 5-1 16,-4 11-6-16,2 1-6 0,-3 15-11 15,5 6-3 1,1 6-1-16,-3 8 1 0,1-3 1 16,-7 3 2-1,-3-9 3-15,-6-2 2 0,2-11 3 16,4-4 1-16,-6-2 1 15,2-6 1 1,2-1-2-16,2 0 5 0,2 7 8 16,1 1-1-1,0 5 0-15,5 5-8 0,-5 3-11 16,2 3 0-16,1 2 0 16,2-1 0-16,5-7-20 15,-2 1 9-15,0-12-81 16,2 1-52-16,3-9 89 15</inkml:trace>
  <inkml:trace contextRef="#ctx0" brushRef="#br0" timeOffset="-1717.23">5858 10093 981 0,'-3'4'148'15,"0"7"174"-15,0 8-131 0,0 14-18 0,3 9-48 0,7 15-60 0,5 9-23 0,2 5-25 0,2 5-3 0,2-8-4 16,-10-8-3-16,0-7-2 16,-5-1 0-16,-6-9 0 15,-3-4 0-15,-4-13 4 16,-2-9 2-16,2-17 7 15,1-13 7-15,9-9 0 0,1-9 4 16,18 7 3-16,-3 0-5 16,22 5-8-16,5 8-4 15,2 3-12 1,6 8-5-16,-18 8 2 16,-3 5 1-16,-11 7 2 15,-8 4 2-15,-13 3 2 16,-2 4-1-16,-18 7-7 15,-4-1-16-15,-8-3-67 0,0-2-61 16,1-13-308 0,7-7 269-16</inkml:trace>
  <inkml:trace contextRef="#ctx0" brushRef="#br0" timeOffset="-1378.78">6333 10590 1028 0,'-2'13'144'15,"2"-1"150"-15,-1 1-147 0,2 0-22 0,9-4-42 0,3-6-8 0,1-3-4 16,6-12 2-16,-2-3 0 0,4-7-20 0,-6 0-13 16,-2 3 5-1,-3-6 3-15,-11 3 17 16,0 5 11-1,-18 7-2-15,-2 7 0 0,-15 6-16 16,4 7-17-16,-4 16-28 16,7 11-11-16,12 5-10 15,6 7-3-15,10-3 2 16,11-2-1-16,15-4 1 16,2-4 1-16,10-14-59 15,1-6-32-15,9-16-146 16,4-7-115-16,9-10 203 15</inkml:trace>
  <inkml:trace contextRef="#ctx0" brushRef="#br0" timeOffset="-1149.67">6991 10196 1556 0,'-24'-11'198'0,"-4"5"143"0,-1 6-122 0,0 3-96 0,2 8-50 0,3 5-32 15,7 4-4 1,2 8-8-16,6 9-8 0,9 15-18 16,2 12-5-16,10 15-8 15,-1 2-2-15,0-1-10 16,-4-6-49-16,12-3-137 16,-13-6 129-16,18-2-17 15</inkml:trace>
  <inkml:trace contextRef="#ctx0" brushRef="#br0" timeOffset="-747.38">6735 10767 1405 0,'2'0'120'16,"3"-3"87"-1,9-2-64-15,10-3-27 0,2 0-33 0,17-12-19 0,0 1-15 0,1-3-12 0,6 0-1 16,-2 4-16 0,-7 7 1-16,-10 8 5 0,-9 6 3 15,-14 19 3-15,-6-1-8 16,-7 12-8-16,-9 2-4 16,-2-4-7-16,6 1-2 15,7-13-4-15,10-4-1 16,7-10 1-16,8-5 2 0,2-9 6 15,-1-1 3 1,-2-7 17-16,1-2 6 0,-14-3 9 16,-2-5 1-16,-12-3-9 15,-8 3-8-15,-13 0-25 16,-5 2-20-16,-3 9-40 16,1 2-45-16,9 6-78 0,7 8-37 0,18 7-156 31,5-1-111-31,19 0 276 15</inkml:trace>
  <inkml:trace contextRef="#ctx0" brushRef="#br0" timeOffset="-274.25">7281 10581 936 0,'36'6'178'0,"-1"0"144"0,-10 10-162 0,-4 6-54 0,-2 0-49 0,-3 8-4 0,-2 2-5 15,-3-4-6-15,-2 5-20 16,-5-3-8-16,-3-5-4 15,-2-7 0-15,1-7 40 0,-8-5 18 16,-2-6 31-16,1-6 17 16,-4-10-19-1,2-9-14-15,11-10-34 0,6 2-16 16,9 3-26-16,5 3-6 0,4 10-4 16,-1 0-3-16,6 10-2 15,-2 1 0-15,7 6 2 0,-4 3 2 31,5 0 2-31,-7-3 1 16,-1 2 3-16,0-2 0 0,-5-2 2 16,2 2 1-1,-2-6 1-15,-5 1 1 0,-3-3 16 16,-1-1 10-16,-5-4 23 16,-5-4 10-16,-3 1 2 15,-2 7 2-15,-9-2-16 16,-4 3-9-16,-9 8-20 0,-1 3-15 15,0 21-14 1,-1 5-2-16,14 11-3 16,5-1-1-16,12-2 2 0,8-4 0 15,12-13 1 1,7-2 2-16,12-14-46 16,9-7-45-16,4-8-71 15,0-1-426-15,0-4 383 16</inkml:trace>
  <inkml:trace contextRef="#ctx0" brushRef="#br0" timeOffset="185.72">8614 10194 1272 0,'0'-1'90'16,"8"-1"2"-16,6-3 135 0,-3 5-52 0,-3 16 5 0,0 13-43 0,-5 21-66 0,-1 13-28 0,-2 14-29 0,-3 1-2 0,0 1-6 0,-5-4-3 0,3-7-49 16,-3-2-45-16,5-12-124 15,0-7-154-15,-2-14 208 16</inkml:trace>
  <inkml:trace contextRef="#ctx0" brushRef="#br0" timeOffset="766.94">8471 10563 1607 0,'8'-8'117'0,"-4"-7"66"15,9 0 5-15,3-10-54 0,4-6-20 0,9-12-41 0,4-6-9 0,11-3-13 0,8 2-8 16,2 9-18-16,-2 9-4 15,-10 15-11 1,-10 14-5-16,-5 20 0 0,-8 13-2 0,-5 16-3 16,-9 9 0-1,1 10-4-15,-6-1-1 0,-3 2 0 16,-2-2-2-16,-5-9 1 16,7-3-6-1,0-17-5-15,2-10 1 0,4-14-1 16,-2-11 9-16,2-11 10 15,7-5 2 1,3-9 1-16,1-4-1 16,3 10-5-16,0 5-1 0,-1 13-4 15,5 1 0-15,-1 1-1 16,6 4 1-16,-1 3 4 16,2-3 1-16,7 1 2 15,-2-6 2-15,1-3 4 0,2-5 4 16,-13 6 21-1,-5-12 4-15,-14-10 20 16,-3 1 2-16,-14-4-4 16,0 2-3-16,-5 14-23 0,0 1-3 15,0 15-26-15,6 9-7 16,9 16-5-16,4 5-5 16,12 1 4-1,9-4 0-15,12-6-36 0,13 0-21 0,9-9-77 31,-1-4-58-31,6-13-192 16,-7-2 220-16</inkml:trace>
  <inkml:trace contextRef="#ctx0" brushRef="#br0" timeOffset="1993.87">9968 10339 577 0,'5'4'160'0,"-1"-3"156"15,3 1-39-15,-1-4-56 0,2 1-32 0,-7-4-39 0,6 0-18 0,-7 5-35 0,0 0-18 0,-7-1-28 0,3 5-13 0,-1 17-22 16,0 6-7-16,5 23-9 16,0 8-1-16,3 12-1 15,5-2 1-15,-5-2 2 16,5-5 0-1,-5-7 2-15,-1-7 0 16,0-15 2-16,2-7 0 0,-2-14 5 16,-1-9 5-16,1-7 0 15,-2-8 1 1,0-14-1-16,2-6-4 0,9-3 3 16,1 3-3-16,10 1 2 15,-3 7 2-15,14 11-1 16,-4 8 0-16,1 7-6 0,3 4-4 15,-8 8-3-15,-1 1 0 16,-8 5 2 0,-5 0 3-16,-11 4 5 0,-8 4 5 15,-14 6 3-15,-10-3-1 16,-20 5-15-16,-2-7-26 16,-4-6-72-1,8-6-43-15,12-16-117 0,9-5-64 0,26-20 178 31</inkml:trace>
  <inkml:trace contextRef="#ctx0" brushRef="#br0" timeOffset="2316.58">10331 10705 853 0,'12'2'137'0,"-1"-2"103"0,7 5-68 15,5 4-29-15,1 10-55 0,3 5-26 0,-5 7-39 0,-5 7-11 0,-3 0-6 16,-2 3-1-16,-6-3 0 16,0 0 4-16,-6-13 18 15,0-8 20-15,0-15 52 16,-6-4 19-16,0-17 9 16,-4-12-13-16,-1-12-43 0,2-3-16 0,1-12-24 15,0 6-8 1,11 3-14-16,2 0-6 0,12 21-12 31,5-2-3-31,3 1-3 16,2 14-37-16,9 8-106 15,4 3-68-15,2 4-274 0,7 0 274 16</inkml:trace>
  <inkml:trace contextRef="#ctx0" brushRef="#br0" timeOffset="2996.62">10990 10705 1090 0,'-3'-11'191'0,"0"3"127"0,-8-6-76 0,6 2-31 0,-8-4-79 15,1 0-30-15,-6-3-48 0,0 5-19 16,-5 9-24-16,-3 5-11 0,-4 14-12 16,4 10-6-16,4 14-2 15,10 6 3-15,10 2 7 16,4-2 3-16,7-11 5 16,5-5-1-16,2-7 3 15,6-8 0-15,-6-10 3 16,1-5 3-16,1-9 3 15,-4-3 1-15,-1-8 5 16,-1 0 2-16,-4-5 2 0,1 3 0 16,1 5-3-1,-4 7-4-15,2 9-6 0,-8 3-3 16,8 3-5-16,-5 8-2 16,-1 3 1-16,1 2 1 15,5 3 2-15,-5-5 1 0,2-9 1 31,1 1 1-31,0-11 2 0,2 0 2 0,3-7 5 32,-4-7 1-32,0 0 1 0,1-3-1 15,0 1-6 1,0 1-2-16,-2 7-5 16,5 9-4-16,-3 4-2 0,3 1 0 15,-3 10 0-15,2-3 3 16,-1 0 2-16,-6-3 1 15,10-9-1-15,1 1 0 16,2-8 4-16,4-3 12 0,-2-5 34 16,1 2-1-16,-3 4-2 0,4 5-15 15,-3 15-35 1,1 2-5-16,-1 12-2 0,-3 7-20 16,2 5-48-16,-2 3-108 15,10-7-169-15,1-7 191 16</inkml:trace>
  <inkml:trace contextRef="#ctx0" brushRef="#br0" timeOffset="3516.2">11705 10582 1444 0,'-5'-6'164'16,"-8"4"94"-16,-4 2-51 0,-10 15-102 0,0 2-45 0,-3 14-41 0,2 3-7 0,9 3-12 0,5 0-5 0,14-6-6 15,11-1 0 1,16-12 1-16,3-6 0 16,8-12 5-16,-2-5 3 15,-1-15 1-15,-2-4 1 0,1-12 5 16,0-7 1-16,-4-9 5 15,0-3-1-15,-8-11 35 0,-2 0 17 16,-12-2 19 0,-2 6 8-1,-6 18-13-15,-1 11-9 0,-4 28-24 16,2 16-11-16,0 27-25 16,-5 11-9-16,2 19-2 15,-2 1 2-15,0-2 2 16,3-6-1-16,0-10-7 15,-1-4-13-15,3-11-11 16,3-7 0-16,0-12 9 16,3-6 13-16,5-16 15 15,3-7 6-15,5-15-1 0,6-6-1 16,6 4-4-16,1 2-3 0,4 15-5 16,1 4-3-16,1 17-6 15,1 9 0-15,-9 15-12 16,-3 5 6-16,-7 1-123 15,-1 2-33 1,6-1 90 0</inkml:trace>
  <inkml:trace contextRef="#ctx0" brushRef="#br0" timeOffset="7975.25">13014 10402 324 0,'0'0'72'0,"0"0"82"0,0 0-1 0,0 0-7 0,0 0-1 0,0 2-2 0,0 1-7 0,0-3-12 15,0 0-11-15,0 0-26 16,0-3-10-16,0 1-18 16,0 2-9-16,-8-3-18 0,2 5-5 15,-7-1-8-15,-4 4-2 16,0 3-2-1,-2 2-4-15,-7 4-9 0,4 8-2 16,-4 3-2-16,5 7-2 16,4 12-3-1,9-5-1-15,11-1-1 16,2-3 1-16,20-13 4 16,-1-2 4-16,2-17 10 15,6-1 8-15,-2-5 17 0,-10-7 7 16,6-5 0-1,-3 0-1-15,-7-8-2 0,1 5 2 16,-10 0 8-16,1 2 2 16,-8 5-5-16,0 9-8 15,-7 1-25-15,4 15-7 0,3 11-11 16,0 3-5-16,7 1 5 16,2-6 0-16,12-4 3 15,2-9 1-15,6-4 4 16,-3-6 4-16,0-6 13 15,-6-7 3-15,-7-6 3 0,-4 0 3 16,-2-9-8 0,-4 7-2-16,0-1-5 15,0 3-5-15,2 18-6 16,-1 2 0-16,8 28-6 16,3 4 0-16,7 17-4 15,4 12 0-15,-1 1 6 16,0 0 0-16,-12-8 11 15,-5 4-3-15,-21-7 5 0,-11-2 3 16,-15-9-3 0,-10-8 4-16,2-11-5 15,-2-7-10-15,6-17-44 0,7-11-26 16,12-18-47-16,7-15-27 16,15-8-57-16,2 2-42 0,13 2 131 15</inkml:trace>
  <inkml:trace contextRef="#ctx0" brushRef="#br0" timeOffset="8710.85">13656 10587 1021 0,'0'-11'169'0,"-6"6"207"0,-2-11-100 0,-9 12-64 0,-2 2-44 0,-5 1-84 0,4 10-32 0,-4 10-24 16,0 1-12-16,10 15-20 16,6 1-5-16,18 2-3 15,7-3 1-15,8-13 4 16,5-1 3-16,-1-17 4 16,-3-5 3-16,3-10 3 15,-2-7 2-15,-4-5 0 16,-1-6 2-16,-7-10 1 15,-3-2 0-15,-1-14 0 0,-6-2 1 0,-3-8 0 32,-2-1-1-32,-5 11-3 15,3 15 12-15,-6 26 9 16,4 14-2-16,-9 25-1 16,0 15-16-16,1 18-14 15,1 7-2-15,11 1-1 0,4-1 0 16,14-13 1-16,1-10-1 15,8-10 4-15,7-8-1 16,4-17 4-16,2-5 3 0,-3-11 3 16,1-9 2-1,-9-4 3-15,-4-2 4 0,-14-1 8 16,-11-2 5 0,-5 5 1-16,-7 8-4 0,-7 13-17 15,4 13-9-15,1 13-10 16,5 7-3-16,9 4 1 15,9-6 2-15,10-11 4 16,11-11 3-16,8-11 4 16,2-5 6-16,1-11 1 0,-5 2 2 15,-9-7 0 1,-5-1-2-16,-7 11-3 16,0 1-3-16,0 10-6 15,6 3-1-15,3 12-2 16,-5 4 2-16,1 8 4 15,-4 3 2-15,-13-4 6 0,-1 1 0 16,-15 4 2 0,-4-7-5-16,-9-1-52 0,1-4-42 15,-5-6-82-15,-8-10-61 16,16-13-254-16,5-3 292 0</inkml:trace>
  <inkml:trace contextRef="#ctx0" brushRef="#br0" timeOffset="8898.5">14489 10581 1260 0,'10'0'170'0,"-4"0"132"0,5 0-131 0,3-3-7 0,5 1-61 0,3-4-22 0,7-1-33 15,-1-1-13-15,0 1-20 16,-1-4-8-16,2-1-2 15,-3 3-48-15,3 3-109 16,-4-5-114-16,-9-2 123 16</inkml:trace>
  <inkml:trace contextRef="#ctx0" brushRef="#br0" timeOffset="9092.11">14518 10674 1714 0,'0'6'102'0,"1"0"47"0,7 1-13 0,6-4-27 0,8 3-26 0,4-6-42 0,2-5-17 16,7 1-36-16,-2-9-31 0,3 0-146 0,5 1-401 16,-1-13 364-16</inkml:trace>
  <inkml:trace contextRef="#ctx0" brushRef="#br0" timeOffset="9313.34">15015 10426 1555 0,'3'0'146'0,"-6"0"52"15,4 6-51-15,7 1-14 0,-3 15-70 0,3 5-27 0,-12 10-21 0,0 6-4 0,-9 4-18 16,8-1-38-16,-2-5-76 16,7-6-46-1,9-10-148-15,-1-8 172 16</inkml:trace>
  <inkml:trace contextRef="#ctx0" brushRef="#br0" timeOffset="9665.97">15171 10513 1079 0,'0'0'138'0,"-2"1"92"0,2 7-25 0,0 5-62 0,0 1-38 0,3 2-42 0,2 6-15 0,0-5-24 0,4-4-12 0,1 3 2 15,7-10 10-15,0-4 23 16,7-2 10-16,-3-16-1 16,-1 0-3-1,2-12 2-15,-4-2 7 16,0 1 9-16,-2-4-5 16,-14 5 8-16,-4 3-1 15,-20 3-11-15,-5 6-3 0,-9 16-39 16,-3 3-20-16,5 16-19 15,0 1-17-15,12 1-87 16,7-4-53-16,17-4-160 16,8-10 166-16</inkml:trace>
  <inkml:trace contextRef="#ctx0" brushRef="#br0" timeOffset="10060.06">15616 10396 1194 0,'-5'0'160'16,"8"11"173"-16,-14-1-129 0,0 12-35 0,-2 5-45 0,-10 4-64 0,8 7-23 0,8-3-27 0,2 2-7 0,14-2-5 0,7-6-2 0,9-6 0 16,2-9 3-16,2-10 18 15,1-4 19-15,-2-7 31 16,-1-7 10-16,-4 0 6 16,-4-10 1-16,-6-1 8 15,-2 0 7-15,-11-2 19 16,-13 2-8-16,-13-7-32 0,-11 2-21 15,-4 10-50-15,-8 6-18 16,2 20-31-16,-2 8-36 16,0 14-58-16,8 6-433 0,0-14 366 31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6T17:53:14.9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772 12848 355 0,'-5'0'97'16,"-4"2"123"-16,-2-2-36 0,0-3-19 0,6 1-21 0,5 2-22 0,-3-4-5 16,-7-3 9-16,7 7 1 0,-17 0-16 0,9 13-16 0,4 14-32 0,-15-4-15 0,10 10-30 0,-1 5-9 15,8 8-9-15,2-2-3 32,13 0 2-32,4-11-1 15,14-10 5-15,7-12 11 0,9-19 41 16,-3-10 28-16,0-16 38 15,-12-6 11-15,-6-4-9 16,-10-5-14-16,-13 5-31 16,-10 5-17-16,-15 10-28 0,-5 6-12 15,-12 12-14 1,-7 4-7-16,-13 7-56 0,5 11-36 0,7 3-99 16,7 12-67-1,26-1 142-15</inkml:trace>
  <inkml:trace contextRef="#ctx0" brushRef="#br0" timeOffset="413.29">1092 12826 1385 0,'-1'0'72'0,"-6"8"41"15,3 8-22-15,2 8-14 0,2 1-21 0,3 14-42 0,7 2-9 0,1 11-4 0,1 7-1 0,4-4-4 16,-2-1-1-16,2-7 1 0,-3-9 1 0,-7-18 7 0,-6-7 2 0,-13-19 55 16,-5-10 22-16,-8-28 37 15,-4-12 10-15,4-22-43 16,0-4-22-16,15 0-22 15,10 3 1-15,15 19 5 16,10 11 1-16,12 19-11 16,3 14-7-16,2 16-14 15,-3 3-1 1,-9 19-2-16,-6 2-2 16,-13 8-1-16,-7 7 0 15,-17 8-8-15,-7 4-21 16,-4-7-70-16,-2 2-66 15,2-15 77-15</inkml:trace>
  <inkml:trace contextRef="#ctx0" brushRef="#br0" timeOffset="626.66">1542 12752 1333 0,'11'8'121'0,"-5"6"80"16,2 10-15-16,2 12-70 16,-4 7-27-16,3 10-54 0,4 6-13 0,-2-2-17 0,2 1-5 0,-2-6-79 0,-3-8-72 0,1-4 82 0</inkml:trace>
  <inkml:trace contextRef="#ctx0" brushRef="#br0" timeOffset="818.8">1375 12774 1950 0,'-8'8'149'0,"2"3"75"0,2-4-48 0,8 4-86 0,8-8-24 0,17-8-28 16,7-6-5-16,16-6-4 0,2-9-7 0,7-2-12 15,4 0-2-15,-1 2-70 0,3 3-92 16,4 5 91-16</inkml:trace>
  <inkml:trace contextRef="#ctx0" brushRef="#br0" timeOffset="1475.51">2143 12866 1393 0,'-3'-7'114'0,"3"-2"86"0,0 1-24 0,5 0-46 0,2-6-15 0,11-3-38 0,5 1-9 0,4 3-8 15,2 2-8-15,4 3-17 16,-5 2-8-16,-4 8-11 16,-7 4-4-16,-7 13 1 15,-10 3 0-15,-11 13 0 16,-5-4-2-16,-11 7-4 15,-6 0-3-15,3-3-1 16,3-5 1-16,7-8-2 0,7-10-2 16,13-4-4-16,5-2-2 0,14-4 0 31,6 3 1-31,5-1 5 16,3-2 4-16,0 4 6 15,-1 2 4-15,-7 5 12 16,-6 3 5-16,-10 4 14 15,-7 5-3-15,-13 2-6 16,-6 5-7-16,-9 7-20 16,-2-3-1-16,-7-1-22 15,5-5-29-15,0-9-64 16,8-7-49-16,2-8-118 16,9-6-223-16,20-14 295 0</inkml:trace>
  <inkml:trace contextRef="#ctx0" brushRef="#br0" timeOffset="1648.8">2774 13044 1714 0,'-2'14'191'0,"-12"7"162"0,3-1-120 0,-5 9-91 0,-10-4-57 0,15-9-95 0,-12-7-40 0,8-17-107 0,12-6-81 0,7-18 118 15</inkml:trace>
  <inkml:trace contextRef="#ctx0" brushRef="#br0" timeOffset="1831.6">3042 12607 1655 0,'0'6'205'0,"0"10"190"0,-1 9-145 0,-3 16-93 0,-2 8-43 0,3 8-57 0,0 1-22 0,0-2-24 16,3-4-17-16,11-11-86 16,1-5-69-16,10-11 81 15</inkml:trace>
  <inkml:trace contextRef="#ctx0" brushRef="#br0" timeOffset="3680.74">3055 15070 509 0,'-10'5'156'0,"4"2"122"0,-2-1-20 0,2 2-13 0,-2 1-54 0,-3-1-28 0,6 2-59 0,-1 4-22 16,4 3-30-16,2 0-9 0,0 12-16 0,2 5-5 31,-1 12-8-31,6 5-9 15,-6 5 0-15,-1-4-38 0,4-11-97 16,3-3-75-16,-2-14-303 16,3-3 290-16</inkml:trace>
  <inkml:trace contextRef="#ctx0" brushRef="#br0" timeOffset="4113.51">3020 15222 957 0,'-5'-36'166'0,"2"-1"148"0,5 11-116 16,3 0-33-16,10 9-33 0,4-4-17 0,8 4-36 0,5-3-17 0,6 7-32 15,-1 2-11-15,-2 8-11 16,0 4-2-16,-18 9 2 16,-4 4 2-1,-15 10 3 1,-10 2 1-16,-17 9-13 15,-7 1-8-15,-4-6-11 0,3-1-5 16,10-9 9-16,8-6 4 0,16-10 1 16,6-1 1-1,17 0 7-15,9-1 4 16,9-1 13-16,-1 1 2 0,11-1-2 16,-6 1 0-16,-4 6 4 15,-6 0 1-15,-20 9 6 16,-4 2 5-16,-20 8-2 15,-14 4-3-15,-8 5-12 16,-7-4-4-16,1-4-36 16,1-6-15-16,3-7-35 15,4-6-31-15,8-15-66 16,2-4-66-16,13-21-139 16,7-1 190-16</inkml:trace>
  <inkml:trace contextRef="#ctx0" brushRef="#br0" timeOffset="4438.04">3938 14962 1454 0,'-4'0'136'0,"-6"-3"94"0,-4-2-5 0,-8 3-45 0,-10 2-35 0,-6 0-55 0,-4 2-18 0,-2 7-36 16,-1 1-10-16,4 12-21 15,2 5-7-15,4 10-8 16,5 9-2-16,16 13-5 16,5 5 0-16,17 10 0 15,7-1 0 1,11-10 0-16,-1-11-15 15,5-19-22-15,3-3-20 16,0-17-61-16,5-4-43 0,-3-17-182 16,-5 0 202-16</inkml:trace>
  <inkml:trace contextRef="#ctx0" brushRef="#br0" timeOffset="5116.64">3542 15367 1239 0,'3'-10'93'0,"7"-4"68"0,12 0-36 0,3-3 14 0,8 4-17 0,4-1-28 0,12 0-33 0,4 1-15 16,9-1-23-16,7-3-6 16,5-1-10-16,-6-1 3 0,-8-1 3 31,-11-1 1-31,-19 6 2 15,-5 0 1-15,-11 4 24 0,-4 7 13 16,-10 0 24-16,-3 0 4 16,-7 4-17-16,-15 0-14 15,1 3-34-15,2 6-7 16,-6 9-14-16,11 10-4 16,-15 8 1-16,11 8-1 0,7 10-5 15,5 0-1 1,21-5-3-16,6-4 1 15,18-15 4-15,5-4 2 0,6-14 6 16,-2-10 2-16,0-7 2 16,-2-6 2-16,0-14 5 0,-2-4 1 15,-5-12 15-15,-3 0 1 16,-11-1 5-16,-8-4 3 16,-14 5-8-1,-12-2 4 1,-14 6-5-16,-4-1-3 0,-6 13-10 15,1 10-7-15,7 17-29 16,1 12-16-16,2 24-24 0,4 11-11 16,3 14-15-1,-3 2-4-15,5-7 6 0,2-6 16 16,1-17 40-16,2-10 23 16,5-16 36-16,-2-9 11 0,0-8 13 15,4-9 1 1,-1 1-16-1,6-4-8-15,3 7-3 0,8 2 1 0,6 8 2 16,2 3-1-16,15 6-4 16,-1 7-4-1,9 4-2-15,1-3-3 0,5 2-7 16,2 0-2-16,1-3-44 16,0-2-34-16,-10-3 40 15</inkml:trace>
  <inkml:trace contextRef="#ctx0" brushRef="#br0" timeOffset="6258.44">2910 15952 961 0,'-5'0'151'0,"-3"-2"107"0,2 2-24 0,1 0-12 0,-3 0-31 0,5 2-20 0,0 4-59 16,0 7-34-16,0 15-44 15,1 9-18-15,0 21-16 0,1 5-2 16,1 8-1 0,0 3-1-16,0-1 0 0,5-6 0 0,1-11 3 15,-1-9 0-15,6-12 1 31,-7-10-1-31,9-9-2 16,0-5-1-16,4-7-1 16,2 0 0-16,6 0 1 0,11-2 1 15,9-2 0 1,11 0 1-16,17 0-1 0,14-3 0 16,12-4-1-1,0 4 2-15,10-3 0 16,5 0 1-16,26-1 0 15,-1-1 0-15,-5-4 1 0,-8-1 1 0,-26 4 2 16,-7-1 2 0,-11 6 1-16,-9 2 1 0,-18 2 2 15,-10 3 0-15,-18 2 0 16,-5 0-2-16,-6-5-2 16,-2-5 0-16,-1-3-1 15,-2-1 1 1,0-4 2-16,-5-1 0 15,2-2 3-15,-6-5 1 16,-2 3 3-16,-3-5 1 0,-8-2 6 16,0-2 3-16,-4-7 2 15,1-7 0-15,-5-13-8 16,2-9-6-16,4-16-12 16,1-6-1-16,10-2-3 15,5 10 0-15,4 20 5 16,-4 12 2-16,-2 22 2 0,-1 5 2 15,0 16 2 1,0 0 0-16,-9 1 1 16,6 6-1-16,-5 1-3 15,0-1 0-15,-5-2 3 0,-2-2 2 16,-14-1 4-16,-2 0 1 0,-10-3-2 31,-7 2-1-31,-7 1-2 16,-7 0-1-16,-13 4-1 15,-14 3-1-15,-29-1-5 0,-19 2-1 16,-16 3-19-16,-5 5-4 16,2 14-5-16,1 6-1 15,12 8 16-15,5-3 3 0,39-9-1 16,22-3-2-16,31-16-23 16,13-10-27-16,23-9-105 15,15-8-78-15,28-13 126 16</inkml:trace>
  <inkml:trace contextRef="#ctx0" brushRef="#br0" timeOffset="6906.05">3328 16815 1083 0,'1'0'131'0,"-1"0"152"0,-1 3-66 0,-7 3-12 0,-3 0-19 0,-3 4-38 0,-7-4-11 0,-1 7-30 16,-5 4-7-16,-12 2-28 15,-4 6-21-15,-17 8-22 16,-6 5-9-16,-11 8-15 16,-5 6-4-16,-19 11-12 0,-11 7-3 15,8-3 1 1,3 0 0-16,28-17-15 16,18-7-4-16,20-15-13 0,10-6-5 15,12-9 1-15,8-5-21 16,5-2-77-1,4-6-60-15,2-3 107 16</inkml:trace>
  <inkml:trace contextRef="#ctx0" brushRef="#br0" timeOffset="7179.49">2277 17203 1712 0,'0'0'131'0,"0"0"113"0,-3 6-79 0,-8 7-54 0,-5 2-28 0,-1 11-62 0,-5 4-12 15,-8 3-9-15,4 4-9 0,-7 3-8 16,3-2-1-16,8 0-3 0,2-7 9 16,20 1-3-16,8-10-2 15,17-5-2-15,10-3 0 31,12-11 4-31,10-3 3 0,9-3 22 16,3-12-54 0,20-8 3-16,10-5 24 15</inkml:trace>
  <inkml:trace contextRef="#ctx0" brushRef="#br0" timeOffset="7712.36">4389 16859 1131 0,'-4'0'153'0,"-3"0"109"0,6 3-46 0,-4-1-23 15,2 5-40-15,3 4-23 0,11 10-65 0,10 4-18 0,15 13-27 0,11 8-7 0,24 12-9 16,3 5-3-16,8 2-1 31,-3 3-1-31,-6 3 0 0,-7-5-5 16,-15-9-40-16,-4 1-31 15,-12-19-89 1,-4-1-58-16,-12-12 122 0</inkml:trace>
  <inkml:trace contextRef="#ctx0" brushRef="#br0" timeOffset="8030.88">4751 17537 1384 0,'-5'2'126'0,"3"1"136"0,4-2-186 0,4 2-7 0,16 8-34 0,5 4-18 0,19 7-14 15,6 0-4 1,8 3-1-1,11 0 0-15,0-3 1 16,3 0 0-16,2-9 12 16,-4-5 20-16,-16-2 51 15,-14-9 26-15,-21 0 20 16,-4 1 2-16,-17-10-22 16,-5-1-12-16,-15-18-18 0,-13-17-18 15,-7-7-29-15,-4-8-17 16,14 3-19-1,5 3-40-15,19 1-25 0,10 2 35 0</inkml:trace>
  <inkml:trace contextRef="#ctx0" brushRef="#br0" timeOffset="10372.29">3107 14030 1075 0,'-3'3'130'0,"-4"3"113"0,3 0-25 0,-6 5-65 0,1-1-29 0,1 4-60 0,-3 5-24 0,1 6-27 16,6 7-8-16,-3 7-4 16,4 5-2-16,2 2-5 15,-4-2-3-15,2-4-3 16,0-7 2-16,3-10 3 0,0-10 4 0,0-13 3 15,6-8 2-15,-3-14 1 32,-1-9 0-32,2-17 0 15,3-5-1-15,4-10 0 16,-3-5 13 0,4 8 33-16,2 6 20 0,2 18 34 15,-3 11-1-15,-4 18-21 16,2 9-14-16,4 14-28 15,2 6-10-15,2 8-11 0,1 6-5 16,-4 7-6-16,-3 1-2 16,-2-3-3-16,-5-3 0 15,4-4-40-15,1-5-25 16,-2-10-97-16,-4-5-58 16,-5-3 120-16</inkml:trace>
  <inkml:trace contextRef="#ctx0" brushRef="#br0" timeOffset="10536.51">3026 14138 1380 0,'-7'16'134'0,"5"-3"92"16,2 3-82-16,13-5-69 0,6-10-22 0,11-2-20 0,1-10-12 0,7-5-23 0,1-6-44 0,12-3-192 15,7-9-181 1,-4-8 216-16</inkml:trace>
  <inkml:trace contextRef="#ctx0" brushRef="#br0" timeOffset="10679.2">3506 13886 678 0,'0'14'209'16,"-3"10"248"-16,-3 3-128 0,-2 12-102 0,-2 1-57 0,7 1-93 0,5 3-32 0,1-8-38 15,5-1-4-15,4-7-4 16,-1 2-33-16,2-13-95 16,4 7-109-16,-1-10 119 0</inkml:trace>
  <inkml:trace contextRef="#ctx0" brushRef="#br0" timeOffset="10955.83">3405 13853 1437 0,'5'-5'115'0,"1"5"90"0,5 2-26 0,19 12-35 0,-6 3-12 0,12 9-40 0,2 2-22 0,-7 0-33 16,9 4-13-16,-5 1-14 16,-2-8 5-16,-17 12-1 0,-4-3 4 15,-15 9 3 1,-10 3-8-16,-13-2-6 0,-8-3-22 15,0-5-70-15,1-8-43 32,14-12-106-32,16-14-52 0,-13-2 156 15</inkml:trace>
  <inkml:trace contextRef="#ctx0" brushRef="#br0" timeOffset="11128.59">3893 13949 1511 0,'7'21'182'0,"-3"6"118"0,-3 12-132 0,1 4-51 0,-2 2-71 0,0 3-22 0,6-6-19 0,-1-6-2 0,11-4-39 16,4-10-35-16,1-14-123 15,-2-3-126-15,-4-7 176 16</inkml:trace>
  <inkml:trace contextRef="#ctx0" brushRef="#br0" timeOffset="11367.29">3894 13913 1149 0,'-6'0'195'15,"-4"0"194"-15,10 6-158 0,10 4-87 0,7 1-28 0,19 1-20 0,12 3-7 0,7-3-17 0,-5-1-4 0,3 7-23 16,-6 2-8-16,-19 5-10 16,-1 12-7-16,-27-3 3 15,-8 9 0-15,-14-4-6 0,-8 1-13 16,-11-2-48-16,-1-8-44 16,-11-8-158-16,1-5 140 0</inkml:trace>
  <inkml:trace contextRef="#ctx0" brushRef="#br0" timeOffset="12397.02">2621 14170 1116 0,'0'-8'127'0,"0"2"111"0,0-4-16 0,-3 7-41 0,-7-5-25 0,-5 5-53 0,-7 3-21 0,-8 3-27 0,-5 5-10 0,-3 5-8 15,-1-1 5-15,1 1 0 16,-2-2 2-16,1-3 0 16,-1 0-6-16,-1 0-14 15,-1 3-6-15,2 6-13 16,-1 0-4-16,2 10-1 16,-1 2 0-16,-7 7 0 0,4 3-1 15,-5 2 1 1,5 4-1-16,2 5-1 0,2 2 0 15,5 6-1-15,8 1 1 16,-1 1-1-16,3 0 1 0,2 3-1 31,2-3 1-31,5 1-1 16,-2-7 1-16,6 1-1 16,5 0 1-16,-2 3 0 15,8 2 1-15,-2-1 1 16,2 2-2-16,0 2 0 15,0-1-1-15,6-7 0 16,-1-1 1-16,6-9 0 16,2-4 0-16,1-4-1 15,5-4 0-15,5-2-2 16,-1-2 1-16,4-3 2 0,0-2 0 0,3 1 2 16,-2 1 0-16,2 2 0 15,2-1 1 1,-2 0 1-16,1-4-1 0,4-1-1 15,-2-4 0-15,0 1 0 32,2-5-1-32,-2-2 0 0,2 4 1 15,0 2 0-15,2-1 0 16,-5-3 0-16,1 0 1 0,2-4 3 16,-2-6 1-16,11 4 2 15,-1-4 0-15,6 2-2 16,1 0 1-16,-4 5-1 15,1-1 0-15,-9 1 0 16,-5 3 0-16,-3-3-2 16,-3-2 1-16,-5-4-1 15,-6-2 1-15,-4-3 2 16,-8 0 1-16,2-3 0 16,-5 3 0-16,-1-1-8 0,2-6-27 15,-8-1-95 1,4 4-56-16,4-6 84 15</inkml:trace>
  <inkml:trace contextRef="#ctx0" brushRef="#br0" timeOffset="13069.81">2840 16105 506 0,'-6'3'113'0,"-5"7"112"0,-3-6-140 0,-4 6-34 0,9-4-41 0,-4-1-5 0,4-5-2 16,9 0 2-16,-3-6 30 16,6 2 24-16,-3 4 49 15,1-1 20-15,1 1 5 0,6 0-15 16,-3 5-31 0,2 1-14-16,6-3-18 0,-2 3-1 15,3 1 10-15,10 5 3 16,4-1 9-1,-1-1 5-15,0 1 1 16,-2-2-4-16,1 1-13 16,2-2-6-16,10-2-22 15,3-5-2-15,9-1-16 16,7 0-7-16,0 0-6 0,3 5-6 16,-8 6 0-1,-8 2 2-15,-9 3 4 0,-13 1 1 16,-8-1 2-16,-8-5 0 15,1-2 0-15,-4-6-9 16,-3-3-44-16,1-9-29 16,-2-8-99-16,-4-5-71 15,5-4 135-15</inkml:trace>
  <inkml:trace contextRef="#ctx0" brushRef="#br0" timeOffset="13538.8">3438 16040 699 0,'-9'5'173'0,"-2"0"150"0,4 0-102 0,-2-4-28 0,9-1-55 16,-2 0-24-16,2-1-35 0,2 1-18 0,-1 0-13 15,3 3-3-15,4 8-9 16,-4 1-2-16,4 7-14 16,5 2-7-16,1-2-10 15,6 0-2-15,6-4 0 16,-1 1 0-16,-6-2 0 15,1-1 2-15,-4 3 0 16,-6-4 2-16,-6-4 8 16,-4 0 4-1,-8-2 10-15,2 1 2 16,-8 1 2-16,-3-2-6 16,-10-1-9-16,-3 1-6 0,-8 2-27 15,-9 1-39-15,-7 10-96 16,0-3-243-16,-1 14 231 15</inkml:trace>
  <inkml:trace contextRef="#ctx0" brushRef="#br0" timeOffset="17642.78">7573 12830 783 0,'0'-4'108'0,"0"0"120"0,0-3-16 0,0 4-20 0,0 3-12 0,-5 2-47 0,-4 6-20 16,-4 6-51-16,-1 5-19 0,1 12-31 15,2 10-9 1,3 13-5-16,8 3-1 16,8-4 0-16,7-10-1 15,8-21-2-15,4-9 1 0,1-17 6 16,4-13 22-16,-5-8 38 15,-4-7 20-15,-13-4 13 16,-5 0-9-16,-15-1-24 16,-10 4-16-16,-9 2-10 15,-2 9-12-15,-13 0-6 16,1 9-8-16,-7 2-14 16,9 6-25-16,7 7-85 15,17 12-43-15,20-3-150 16,18-11-190-16,26-6 296 15</inkml:trace>
  <inkml:trace contextRef="#ctx0" brushRef="#br0" timeOffset="17991.5">7821 12713 951 0,'11'12'168'0,"-2"7"161"0,4-4-108 0,-7 10-85 0,2 5-51 0,2 8-54 0,-4 6-15 0,3-2-10 0,2 6-2 15,4-7-1 1,0 1-1-16,6-5 0 16,-5-3-2-16,-4-15 0 15,-9-5 1-15,-4-15 6 0,-5-12 4 16,-12-18 9-16,-1-14 8 0,-1-13 15 16,1-11 2-16,9-4 3 15,7-1-7-15,11 13-3 16,14 12 1-16,16 20-8 15,1 13-4-15,7 12-17 16,-6 1-7-16,-9 6-2 16,-2 5 1-16,-10 7 10 15,-5 7-2-15,-19 8 3 16,-6 8 0-16,-14 2-41 16,-7 2-42-1,-3-4-121-15,1-9-110 0,8-14 158 16</inkml:trace>
  <inkml:trace contextRef="#ctx0" brushRef="#br0" timeOffset="18194.14">8406 12642 1395 0,'0'38'148'0,"0"1"85"0,-2 12-52 0,-1 1-107 0,0 1-33 0,3-1-31 0,5 0-4 0,0-9-9 0,4-5-30 0,5-8-161 16,0-10-235-16,-1-18 238 16</inkml:trace>
  <inkml:trace contextRef="#ctx0" brushRef="#br0" timeOffset="18367.61">8232 12697 1301 0,'8'-2'146'0,"5"-2"160"16,12 1-158-16,0-1-24 0,4 1-40 0,2-8-48 0,3 0-15 0,11-3 2 0,9 1-60 0,22-4-280 16,15-8 227-16</inkml:trace>
  <inkml:trace contextRef="#ctx0" brushRef="#br0" timeOffset="18807.43">9141 12629 1596 0,'-3'-12'107'0,"1"-4"62"0,2-3-25 0,5 5-23 15,6 1-22-15,11 10-41 0,2 3-20 0,4 5-23 0,-1 7-7 0,-3 9-3 16,-5 4 5-16,-10 2-3 16,-7 6 1-16,-8 5-2 0,-15-2-6 15,-6 4 1-15,-3-6 1 16,5-4-2-16,6-8-2 15,19-11-5 1,11-4-2-16,14-3 0 16,4-2 4-16,4 6 6 0,-5 0 5 15,-4 6 5-15,-10 2 6 16,-14 6 9 0,-11 3 1-16,-14 5 1 15,-7 1-4-15,-10 1-8 16,-1 0-5-16,4-9-7 15,1-5-3-15,5-15-49 0,6-8-48 16,11-22-139-16,14-8-163 16,25-6 221-1</inkml:trace>
  <inkml:trace contextRef="#ctx0" brushRef="#br0" timeOffset="18962.53">9605 12871 1711 0,'8'22'167'0,"-3"-3"92"0,-7-2-56 0,-1-9-97 0,0-7-45 0,3-12-52 0,3-9-36 0,2-10-142 15,10 0-95-15,7-14 129 16</inkml:trace>
  <inkml:trace contextRef="#ctx0" brushRef="#br0" timeOffset="19305">9785 12628 1097 0,'-19'-10'172'0,"3"5"247"0,7-4-250 0,9 1-46 0,4 2-13 0,18-7-35 16,12 1-25-16,5 1-17 15,7 0-12-15,3 7-15 16,1 4 3-16,-10 11-2 15,-7-1 4-15,-19 12 16 0,-14 3 6 0,-21 8 5 16,-9 2-3-16,-18 3-17 16,-4 4-6-16,1 3-8 15,2 2-4 1,16-1-3-16,5-2-3 16,21-5-5-16,9-3-2 15,23-13 2-15,10-5 1 0,9-16 8 16,6-4 3-1,6-12 3-15,-1-6 1 16,-9 2-36-16,-7-2-20 16,-9 7 26-16</inkml:trace>
  <inkml:trace contextRef="#ctx0" brushRef="#br0" timeOffset="20623.58">11156 14905 537 0,'5'-16'121'0,"-5"2"94"0,1 6 0 0,-2 3-1 0,-3 2-16 0,1-2-19 0,2 4-22 15,1 1-7-15,-4 3-31 16,3 5-22-16,-2 6-35 15,3 7-20-15,0 12-28 16,3 6-5-16,-2 10-9 16,3 3-1-16,-4-3 2 15,1-2 9-15,2-14-67 16,4-1-45-16,-3-19-141 0,4-10-142 16,0-16 219-16</inkml:trace>
  <inkml:trace contextRef="#ctx0" brushRef="#br0" timeOffset="21017.74">11206 14988 565 0,'-6'-48'184'0,"-2"7"214"0,3 7-78 0,2 16-72 0,6-1-32 0,7 12-71 0,9-4-31 0,8 5-48 0,9 3-18 0,5 1-18 16,0 2-10-1,-5 7-9-15,-7 0-2 0,-15 9 1 16,-5 3 3-1,-10 0 1-15,-9 5 0 0,-9-2-2 16,-8-2-4-16,-6-1-6 16,5-5-2-16,7-4-6 15,18-9-3-15,0 6-4 16,16-3 0-16,12 1 1 16,5 5 4-16,8 1 6 15,8 1 2-15,-7 3 3 16,-6 0 1-16,-9 4 3 0,-12 0 2 15,-8 5 7-15,-8-4 3 16,-11 7 2 0,-14 1 0-16,-17 1-6 15,-6-4-6-15,-9 0-7 16,4-6-14-16,8-9-31 0,7-9-22 0,13-16-63 31,10-8-24-31,11-10-63 16,15-3-67-16,18 0 165 0</inkml:trace>
  <inkml:trace contextRef="#ctx0" brushRef="#br0" timeOffset="21318.2">12159 14709 877 0,'19'-9'190'16,"-17"-1"221"-16,-4 9-126 0,-22 7-86 0,-15 7-49 0,-7 15-77 0,-12-1-17 0,-2 9-20 15,6 4-10-15,8 4-16 16,7 2-7-16,14 2-12 16,7-2-5-16,22 5-5 15,13-2 2-15,11-4 6 16,5-4 3-16,9-11 5 15,-1-6 3-15,0-15-46 16,-2-6-42-16,-1-6-92 16,-5-11-90-16,-16-11 151 15</inkml:trace>
  <inkml:trace contextRef="#ctx0" brushRef="#br0" timeOffset="22036.45">11804 15011 1429 0,'-9'0'154'0,"-2"-4"134"0,20 3-134 0,5 1-32 0,12-2-40 0,4 2-22 0,14-1-27 16,6-1-3-16,15-7-14 15,1-6-4-15,13 1-9 16,-6-3-1-16,-15-2 1 16,0 5 0-1,-25-7 2-15,-3 7-2 16,-14 1 11-16,-3 4 6 15,-13 9 7-15,-6 0 6 0,-7 3-12 16,-3 0-5-16,-1 8-12 16,-5-6-5-16,6 17-5 15,3 5-2-15,2 9-5 16,6 4-2-16,5 9-2 16,5-2 2-16,16-1 4 15,1-5 1-15,9-15 5 16,6-4-1-16,5-12 2 0,2-8 2 15,2-9 2-15,2-5 0 16,-9-6 4-16,-1-5 2 16,-5-4 2-16,-3 0 2 15,-11-8 4-15,-3 4 3 16,-12-2 6 0,-7 3 5-16,-8 0 9 0,-9 3 0 15,-15 0-7 1,2 2-6-16,-10 4-12 0,1-1-5 15,5 10-5-15,-1 7-1 16,8 2-7-16,2 7-4 16,6 9-3-1,5 1 0-15,4 7 1 0,0 4 0 0,4 7 0 16,-4-1 0-16,4 1 1 16,3-1 0-16,6-9 1 15,0-4 2 1,4-12 3-16,7-6 2 0,-1-6 4 15,4-2 3-15,0-5 4 16,4 2 0 0,8 3 3-16,6 8 0 0,4 13-5 15,2 7-1-15,3 12-2 0,0 1-2 16,8-3 1-16,0-2-2 16,-5-9-39-1,3-5-28-15,-7-10-131 16,-7-4-39-16,5-15 120 15</inkml:trace>
  <inkml:trace contextRef="#ctx0" brushRef="#br0" timeOffset="23272.53">11179 15687 1038 0,'-3'-6'158'0,"-3"-5"159"0,1 0-18 0,1 8-84 0,-4-4-38 0,3 10-89 0,-5 4-33 0,3 10-30 15,-1 5-11-15,0 14-13 16,6 9-1-16,-7 13-1 16,7 7 0-16,-3 10-5 0,-2 1-2 0,3-5-1 31,-7-6-1-31,3-18 6 15,2-12 3-15,3-18 1 16,0-4-1-16,6-12-3 16,2-2 0-16,6-6 0 15,1-1 3-15,4 2 7 16,8 0 1-16,3 3 5 16,-1-2 1-16,12 0-2 15,5-1 2-15,17 3 2 16,14-2 4-16,10 0 13 0,4 4 8 0,2-4 1 15,3 5-5-15,9 0-14 16,17 0-13 0,1 0-4-16,0-2 0 0,-13 1 0 15,-12 1 0 1,-2 3 1-16,-3-3 0 0,6 0 1 16,-9-6-1-16,-16 4 2 15,-8-4 1 1,-16 4 2-16,-12-3 0 0,-7 1 2 15,-9 2-2-15,-6 1-1 16,-2-4 1-16,-3 5-3 16,-4-2 0-16,1 1 7 15,0-1-1-15,-4-4-7 16,-1-2 0-16,0-2-4 16,0-2 0-16,-3-4 8 15,-2-4-1-15,-1-6-2 16,-2-1-2-16,-1-9-1 15,-4-6-1-15,4-12-3 16,-4-8 0-16,5-4-2 16,5-2-2-16,3 4 1 0,3 5 0 15,2 15 1-15,0 10 1 16,-5 13 3 0,0 7 2-16,-5 9 1 15,0-3-1-15,-3 7-1 16,2-2-2-16,0-5-1 15,3 3-1-15,-1 2 2 16,-4-4 1-16,-1 6 2 0,-2-2 2 16,-6 3-1-1,-2-7 2-15,-7 6-1 0,0-2 0 16,-22 1-2-16,-2 1 0 0,-18 1-3 16,-5-4 0-16,-5 3 0 15,-3-1 0-15,-12-1 0 16,-13 1-1-16,-28 1 1 15,-11 1-1-15,-8 6-7 16,0 15-6-16,3 20-7 16,7 8 0-16,2 9 4 15,13 0 3-15,40-15 1 16,19-5-5-16,34-24-18 16,10-9-13-16,26-21-7 15,23-1-30-15,1-23 210 16,19-6-109-16</inkml:trace>
  <inkml:trace contextRef="#ctx0" brushRef="#br0" timeOffset="24072">11422 16707 385 0,'18'-11'149'0,"-6"4"167"0,1 0-52 0,-2 4-59 0,-2 1-13 0,-4 4-13 0,2 3-5 0,-6 3-15 16,-10-5-12-16,9 3-36 15,-4 2-18-15,-7-5-20 16,11 8-10-16,-12 2 1 0,-2 1 0 15,-15 5-14-15,-9 1-7 16,-18 7-20-16,-4 2-8 16,-15 7-8-1,0 2-2-15,-4 3-3 0,-9 4 0 0,-18 4-2 16,-6 2 0-16,-6-2-4 16,2 0 1-16,33-4-2 15,15-4-2 1,24-9-1-16,14-2-2 15,11-11-5-15,5-5-13 0,4-6-44 16,10-8-42 0,0 1-109-16,5-4-74 15,15-11 158-15</inkml:trace>
  <inkml:trace contextRef="#ctx0" brushRef="#br0" timeOffset="24335.39">10334 17132 1420 0,'-3'1'157'0,"-7"4"103"0,-6 11-147 0,-1 7-46 0,-7 15-57 0,-2 6-6 0,-8 7-3 16,-5 1-1-16,0 0 0 15,1-5-2-15,11-3-3 16,16-3-3-16,11-19-10 15,24-9-3-15,18-11-2 16,9-15 3-16,16-6 18 16,9-6-18-16,22-21-273 15,11-11 213-15</inkml:trace>
  <inkml:trace contextRef="#ctx0" brushRef="#br0" timeOffset="24917.87">12692 16583 1026 0,'0'3'131'0,"-1"3"131"16,1-4-62-16,0 4-27 0,1 4-25 0,1 1-40 0,6 4-16 0,12 8-28 0,18 5-13 0,22 13-15 16,5 6-10-16,12 16-9 15,0 5-8-15,13 13-5 16,11 2 1-16,8 4-5 0,-2-8 3 16,-13-11-1-16,-14-7-1 15,-17-17 7-15,-9-9 3 16,-16-10-32-16,-4-3-25 15,-16-19-79-15,-7-3-54 0,-5-12 96 16</inkml:trace>
  <inkml:trace contextRef="#ctx0" brushRef="#br0" timeOffset="25204.77">13835 17179 1016 0,'-30'-16'183'0,"1"4"225"0,2 1-152 0,13 9-72 0,8 4-25 0,6 15-61 0,6 2-29 0,16 14-46 15,3 0-8-15,7 6-7 16,7 1 0-16,-2-5-1 16,-3-2-2-16,-8-6 3 15,-4-4 0-15,-13-5 6 0,-1 2 5 16,-13-4 9-1,-10-4 4-15,-20 1-3 16,-12 0-4-16,-18-7-16 0,-8 0-24 16,1-6-64-16,-2-4-61 15,-4 0 128 1,-5-10-47-16</inkml:trace>
  <inkml:trace contextRef="#ctx0" brushRef="#br0" timeOffset="26653.58">10768 17375 318 0,'0'3'80'0,"-3"3"66"16,-2 0-16-16,2-1 4 0,1 1-2 0,-1-3-7 0,-3 2-16 0,2 0-4 15,4-3 3-15,0-2 2 16,-1 1-12-16,-1-1-9 16,2 0-22-16,-1 0-7 0,1 2-7 15,0-1-7 1,0 1-19-16,3 4-7 0,6-6-5 15,6 0 1-15,8 2 12 16,4-2 6-16,3-2 2 0,3-3-2 16,-1-1-10-16,-7 0-6 15,0-1-5-15,-7 3 0 16,-4-3-1 0,-2 6 4-16,-5 1-3 0,2 0 4 0,-9 0 2 15,2 3-4 1,1 5-2-16,-3 3-7 15,1 3-5 1,1 3-1-16,-2 7 4 16,0 3 1-16,-3 6 0 15,0 5 0-15,-4 1-1 0,3 2-1 16,-4 3-1-16,3-1 0 16,-3-8 3-16,3-1-1 15,2-11-14-15,3-6-29 0,3-8-89 16,-3-9-65-16,13-3 96 15</inkml:trace>
  <inkml:trace contextRef="#ctx0" brushRef="#br0" timeOffset="27071.45">11279 17406 753 0,'-6'2'123'0,"-1"1"109"0,-4 5-10 0,0 4-37 0,5 4-27 0,-2 1-41 0,3 4-30 0,2 6-44 15,3 0-16-15,5 6-23 16,1 1-4-16,11-1-3 15,2 4-1-15,7-14 0 16,4-1-1-16,3-22-1 16,-5-11 0-16,8-1 7 0,-2-13 5 0,-12-7 18 15,4 0 11-15,-16-7 26 16,-7 1 6-16,-5 2 0 16,-12 4-8-16,-13 2-14 15,-1 7-9-15,-16 9-14 16,3 7-5-1,3 7-23-15,8 10-16 16,6-1-61-16,10 4-53 16,14-5 72-16</inkml:trace>
  <inkml:trace contextRef="#ctx0" brushRef="#br0" timeOffset="27253.85">11561 17192 1185 0,'-3'0'181'0,"-5"-2"244"0,3 0-345 0,-4-1-36 0,6-6-66 0,-3 2-44 0,12-4-180 15,8-3 149-15</inkml:trace>
  <inkml:trace contextRef="#ctx0" brushRef="#br0" timeOffset="27470.85">11743 16813 1359 0,'-5'16'174'0,"0"6"146"0,5 8-157 0,-1 1-28 16,1 10-65-16,0 11-25 0,0 12-28 0,0 8-8 0,6 4-7 16,-1-4-13-16,4-10-96 0,4-7-96 15,6-20 106-15</inkml:trace>
  <inkml:trace contextRef="#ctx0" brushRef="#br0" timeOffset="27636.97">11995 17144 1749 0,'-8'18'121'0,"-1"4"48"0,-2-7-74 0,4-4-95 0,-1-4-60 0,15-12-445 0,4-11 338 0</inkml:trace>
  <inkml:trace contextRef="#ctx0" brushRef="#br0" timeOffset="28503.37">13655 16517 712 0,'-13'1'127'0,"0"4"149"0,6-4-69 0,2-1-45 0,5 0-23 0,5-6-34 0,4-5-19 0,0-1-7 15,6-3-5-15,-1 3-25 16,3 2-14-16,8 6-20 16,-1 0-8-16,3 6-5 15,-5 3 0-15,-6 7 1 16,-2 6 1-16,-8 2 3 15,-6 4 3-15,-9 4-4 16,-2 1-5 0,-5 4-8-16,-4 3-3 0,-1-3 4 15,-1 0 2-15,9-9 3 16,7-7-1-16,8-4-6 16,5-4 7-16,12 2 7 15,-1-3 8-15,4 5 18 16,2 4 3-16,-4-1 5 15,-1 1-2-15,-8 2-4 16,-6 0-3-16,-7-3-6 16,-7 4-2-16,-7-1-5 15,-5-1-4-15,-1 2-18 0,-5-1-19 16,2-2-64-16,3-4-40 16,11-5-139-1,0-10-196-15,22-18 274 0</inkml:trace>
  <inkml:trace contextRef="#ctx0" brushRef="#br0" timeOffset="28837.02">14087 16575 1232 0,'0'2'154'0,"2"4"130"0,-4 3-87 0,-4 5-89 0,-1 4-39 0,3 9-55 0,5 6-11 0,9 6-6 0,12 2-3 16,8-8-2 0,3-11 0-16,11-3 1 0,-3-12 2 15,-5-12 23-15,1-5 17 16,-15-10 29-16,-14-4 9 16,-2 4 8-16,-8-1-6 15,-10-7-18-15,2 1-5 0,-15-4-18 16,-3 2-8-1,-13 1-10 1,-2 6-6-16,2 4-39 16,1 9-33-16,12 9-88 15,6 1-63-15,24 3 111 0</inkml:trace>
  <inkml:trace contextRef="#ctx0" brushRef="#br0" timeOffset="29003.54">14447 16342 1649 0,'-11'6'166'0,"-4"-1"104"16,-2 4-152-16,-3-6-61 0,1 0-94 0,6-3-38 0,8-8-180 15,10-4 150-15</inkml:trace>
  <inkml:trace contextRef="#ctx0" brushRef="#br0" timeOffset="29208.86">14641 15772 1564 0,'-7'19'161'0,"3"8"123"0,4 16-136 0,0 5-23 0,0 23-43 0,0 7-15 0,-2 12-34 0,-6 4-12 16,2 1-9-16,-2-1-1 0,6-1-73 15,2-6-65-15,11-14 69 16</inkml:trace>
  <inkml:trace contextRef="#ctx0" brushRef="#br0" timeOffset="29372.97">14909 16469 1776 0,'0'26'160'0,"-10"-3"94"0,7-1-142 0,-6-4-39 0,-4-9-73 15,2-7 56-15,-13-17-44 0</inkml:trace>
  <inkml:trace contextRef="#ctx0" brushRef="#br0" timeOffset="32784.71">9193 18001 421 0,'-3'0'70'0,"-2"3"44"0,1-2 0 0,0 2-10 0,4-1 8 0,0 0 5 0,2 2 5 16,0 0 9-16,-2 5 11 16,0 0 7-16,-5 9 0 0,2 1-4 15,-7 8-36-15,2 4-22 16,2 1-45-16,-5 1-19 0,2 0-17 16,1 0-3-1,0-3-3 1,0-5-2-16,3-8-1 0,2-9 0 15,3-8 1-15,-2 2 0 16,-1-2-1-16,-3-6-2 16,4-7-1-16,2-7 0 15,4-10 2-15,5-10 4 16,4-12 11-16,2-5 7 16,3-6 19-16,4 2 1 15,5 2 11-15,1 11 1 16,0 13 4-16,1 10-6 0,-4 9-10 15,0 9-8-15,1 9-18 16,4 3 0-16,-5 12-1 16,-2 2 1-16,0 21 0 15,-8 7-1-15,-4 14-1 16,-3 6-2-16,0 5-12 16,-5-4-19-16,4-7-47 0,-1-9-25 15,2-20-66 1,3-10-41-16,-5-19-148 0,0-6 191 15</inkml:trace>
  <inkml:trace contextRef="#ctx0" brushRef="#br0" timeOffset="32969.62">9256 18032 1026 0,'-11'14'174'0,"5"-1"161"0,0-2-105 0,10 0-54 16,1-3-32-16,16 1-27 0,-1 1-29 0,15 1-48 0,0-6-14 16,6-1-20-16,1 1-17 15,7-5-93-15,-3 0-77 16,1-11-336-16,-7-3 293 16</inkml:trace>
  <inkml:trace contextRef="#ctx0" brushRef="#br0" timeOffset="33149.11">9769 17922 1257 0,'-6'20'156'0,"-5"9"131"0,0 7-57 0,1 11-97 0,4 2-39 0,-2 2-66 0,3 1-13 0,5-8-13 16,3 0-2-16,7-11-41 15,3-9-52-15,-1-10-233 16,-4-13 193-16</inkml:trace>
  <inkml:trace contextRef="#ctx0" brushRef="#br0" timeOffset="33409.8">9652 17941 1061 0,'-1'-2'135'0,"1"-3"141"0,0 2-77 0,16 2-39 16,6 1-5-16,14 1-29 0,6 9-29 0,0 2-47 15,6 6-17-15,-10 8-18 16,-5 6-3-16,-11 3 2 31,-4 3 2-31,-18 6 6 16,-8-2-2-16,-16 6-5 0,-4-4-2 16,-10-5-16-16,-1-6-14 15,1-15-49-15,3-12-34 0,13-12-47 16,3-12-41-1,19-7-246-15,9-13 271 0</inkml:trace>
  <inkml:trace contextRef="#ctx0" brushRef="#br0" timeOffset="33620.69">10160 17958 1214 0,'8'16'191'0,"-6"3"165"0,1 4-176 0,-1 6-48 0,-2 9-79 0,3 3-28 16,0 1-26 0,-2 4-1-16,7-4-33 0,5-4-27 15,1-12-73 1,0-11-76-16,-3-18 118 16</inkml:trace>
  <inkml:trace contextRef="#ctx0" brushRef="#br0" timeOffset="33848.41">10138 17928 1031 0,'0'-11'188'0,"0"3"142"0,10 5-96 0,2 3-34 0,14 5-43 0,2 3-17 0,5 4-43 0,0 4-23 0,0 4-39 15,-1 6-10-15,-2 1-15 16,1 4 4-16,-7 2 5 15,-10 3 0-15,-15 2 2 16,-17 0-1-16,-8 3-8 16,-4 0-14-16,-7-1-39 15,1-6-29-15,-8-18-76 16,-10-7-63-16,-18-13 116 16</inkml:trace>
  <inkml:trace contextRef="#ctx0" brushRef="#br0" timeOffset="35084.19">8938 17920 902 0,'-5'6'70'0,"-3"-2"47"0,3-4-30 0,-7 0 8 0,-2-7-2 0,-2-1 7 0,-6-4-19 0,-4-1-25 0,-7-6-4 15,-16-1-16-15,0-5-7 16,-9-10-4-16,4-3-6 16,10-5 9-1,2-2 2-15,13 1 4 0,4-4-5 16,11-1-4 0,0-1 5-16,7-5 9 15,1 1 6-15,6-1 10 16,3-3-3-16,7 1-11 15,4-5-8-15,3 1-18 0,4 6-5 16,4-5-6 0,2 8 2-16,1 1 0 0,7 2 5 0,-4 7 6 15,7-1 5-15,2 2-2 16,4 5-3 0,0 1 0-16,-1 2-8 0,-1 1 7 15,-5-1-8 1,-4 2-5-16,3-2-2 0,0 1-2 15,4 5 2-15,-1-3 2 16,2 5 0 0,3 5-1-16,2-2 0 0,3 6-1 15,3 2 20 1,2-1 10-16,-1-4 1 0,-10-3 8 16,7 7-25-16,-5-9-7 15,-8-1 3-15,8 4-5 16,-14-7 4-16,5 12-2 15,2-1-3-15,2 12-5 16,-2 2 0-16,-10 1 0 16,5 7 0-16,-1-3 3 15,7-2-1-15,8-7 0 0,4 1 1 16,-1-7 0 0,-1 1 0-16,-6-1 0 15,-4 0 0-15,-6 6-1 16,-3 2 2-16,2 2 0 0,1 0 1 15,8 3 1-15,3 0-1 0,-3 0 1 16,0 0 0 0,-4-2 17-16,2-1 12 0,2-5 4 15,8 2-1 1,5-7-15-16,4 4-13 0,-6 2-4 16,-6 1 1-1,0 3-7 1,-5 1 1-16,9-3-1 0,2 2 0 0,-1-1 2 15,1-4 2 1,-2 0 0-16,2-2 1 16,-1 1-1-16,-1 3-1 0,1-2 0 15,-6 5-1-15,6 3-1 16,-7 1 0-16,-3 9 2 16,-6-4 0-16,-7 2 1 15,-1-5 0-15,-2-3 2 16,-1-2 2-16,-8-4 9 15,-1 0 1-15,-5-7-3 0,-10 2 0 16,0 2-17-16,-10-2-19 0,3 3-65 16,-6 0-49-16,3 1-116 31,1-2 127-31</inkml:trace>
  <inkml:trace contextRef="#ctx0" brushRef="#br0" timeOffset="35500.76">11642 15604 439 0,'1'-10'141'0,"-1"2"156"0,2 8-70 0,3 8-11 0,-5 9-22 15,0 5-22-15,-2 2-21 16,-3 3-5-16,7-5-25 0,-7-13-20 16,10-1-41-1,3-3-5-15,4-5-14 16,10 2 0-16,-3 2-5 16,5 1-10-16,1 6-11 15,2 3-5-15,-2 1-2 16,-1 5 0-16,-10 1 5 15,-1 1 1-15,-10 1 6 16,-3 3 1-16,-10 0 0 16,-5 1-1-16,-9-2-4 15,-3 1-2-15,-4-4-5 16,-6-2-9-16,-8-1-53 0,-1-3-41 16,-17 0-127-16,-2 3 116 15</inkml:trace>
  <inkml:trace contextRef="#ctx0" brushRef="#br0" timeOffset="63268.88">11028 12326 682 0,'0'0'167'0,"0"-1"168"0,0 1-166 0,0 3-27 0,-2 8-63 0,1 5-18 0,1 9-27 0,0 7-11 0,0 7-11 15,0 2-4-15,0 2-6 16,8-2-2-16,1-13 0 0,4-7-2 0,3-10 13 16,1-7 23-1,-1-13 35-15,3-5 17 16,-4-15 12-16,0-1-13 16,-6-1-20-16,-3-4-12 0,-1 8-21 15,-2 4-9-15,-1 8-12 16,-2 9-6-16,5 6-2 31,2 8 0-31,6 16-3 0,1 6 0 16,12 7 0-16,-1-2 0 0,5-10 1 15,4-1 0-15,0-11 1 16,-4-9 6-16,-8-5 7 16,-8-9 0-16,-11-9 9 15,-3-1-39-15,-3-10-238 16,-7-3 181-16</inkml:trace>
  <inkml:trace contextRef="#ctx0" brushRef="#br0" timeOffset="63588.07">11684 12273 1793 0,'-9'-3'117'0,"-9"-8"70"16,6 0-29-16,-6 0-38 0,4 4-32 0,3 3-49 0,-1 8-19 0,8 10-16 0,-5 4-1 16,7 13-6-16,2 2-3 0,5 7 1 0,9-1-1 0,7-1 1 0,7-3 2 0,5 0 1 0,-4-5 2 31,-7-2 3-31,-6-3 2 15,-15 0 2-15,-2-1 1 16,-20 1-3 0,-4 0-7-16,-10-1-62 0,-4-5-36 15,-9-17-119-15,7-2-103 16,19-13 184-16</inkml:trace>
  <inkml:trace contextRef="#ctx0" brushRef="#br0" timeOffset="63887.91">11762 12404 952 0,'20'-2'180'0,"-7"1"163"0,-1 2-125 0,-1 5-54 0,-1-1-54 0,2 0-31 0,6-5-43 0,4-5 3 0,6-6 3 0,4-3 6 0,1-3 22 0,-6-4 3 0,-15 5 13 31,-7 5 6-31,-14 10-10 0,-15 1-7 15,-12 6-38-15,-5 7-15 16,1 10-18-16,1 6-6 16,14 10-3-16,6 4-3 15,19-1-4 1,14 1-2-16,13-2 1 0,6-8 3 0,9 2-40 16,6-9-50-1,12-3-132-15,-7-9-82 0,1-14 157 16</inkml:trace>
  <inkml:trace contextRef="#ctx0" brushRef="#br0" timeOffset="64117.64">12471 11909 1623 0,'-9'-34'166'0,"-4"12"119"0,-1 14-39 0,-9 10-94 16,-3 7-29-16,4 20-58 0,-3 1-28 0,4 17-21 0,10 7-15 0,-1 7-11 0,12 7-1 0,9 6 3 0,4-3-36 15,-1-3-125 1,7-2-58-16,2-1 94 16</inkml:trace>
  <inkml:trace contextRef="#ctx0" brushRef="#br0" timeOffset="64655.16">12205 12694 948 0,'-24'-36'152'0,"10"-5"198"0,1 1-135 0,23 1 1 15,7 3-21-15,10 2-43 0,6 6-19 0,0 1-46 0,0 2-18 0,8 3-27 0,-3 3-10 16,-1 11-14-16,-3 5-3 0,-7 14-6 15,-3 8-2-15,-13 12 0 16,-2 1 1-16,-2 3 2 16,-4-4-1-1,0-9-4-15,8-1-2 0,-2-24-3 16,6-7 1 0,2-17 3-16,3-9 2 0,-2-10 12 15,2 2 3-15,-7 3 14 16,-2 6 3-16,-6 17-7 15,-5 11-5-15,0 23-17 0,-3 16-4 16,3 21-8-16,0 6-3 16,12 4 0-16,7-5-25 15,21-19-2-15,5-12 1 16,9-24 0-16,-4-9 28 16,-5-21 10-16,-3-9 10 15,-12-14 23-15,-8-7 13 16,-9-13 19-16,1 1 6 15,-12-11-15-15,-1 1-9 16,-4 5-21-16,-8 3-8 16,-2 31 2-16,-1 17-3 15,-2 43-4-15,1 21-5 16,0 28-15-16,6 13-5 0,9 11-5 16,2 2-2-16,13-10-31 15,12-9-50-15,9-26-73 16,10-12-72-16,13-22-273 15,2-11 310-15</inkml:trace>
  <inkml:trace contextRef="#ctx0" brushRef="#br0" timeOffset="65420.52">10566 13263 856 0,'-14'8'104'0,"-2"3"77"0,0-5-19 0,2 7-1 0,4-2-9 0,-1 0-11 0,10 2-16 0,-2-4-7 0,3-2-23 15,3 2-16-15,8-7-27 0,5-1-8 0,10-6-2 16,11-9 6-16,7-9 9 15,13-3-2-15,1-2-3 16,0 4-8-16,-17 12-17 16,-6 2 0-16,-19 18-3 15,-4 8 0-15,-12 20-2 16,-9 8-3-16,-7 21-8 16,-6 6-3-16,3 8-5 15,-6 3-1-15,0-3-5 16,1-5-1-16,15-13-54 0,5-10-37 0,9-21-106 31,8-10-75-31,7-29 153 0</inkml:trace>
  <inkml:trace contextRef="#ctx0" brushRef="#br0" timeOffset="65715.75">11061 13508 1205 0,'0'-7'231'15,"-3"-1"190"-15,-5 16-185 16,-5 5-65-16,2 7-102 0,5 10-36 0,6 4-34 0,2 2-6 16,13-2-2-16,11 3-1 0,12-15 7 15,4-3 4-15,7-18 28 16,2-4 18-16,-7-17 35 16,1 1 13-16,-19-5 4 15,-14-1-1-15,-16 3-17 16,-18-2-13-16,-18 4-22 15,-9-2-15-15,-9-1-21 16,1 6-4-16,5 9-39 16,12 4-14-16,17 4-70 0,10 1-61 15,13-1-152 1,8-1-370-16,19 1 420 0</inkml:trace>
  <inkml:trace contextRef="#ctx0" brushRef="#br0" timeOffset="65854.35">11383 13363 1640 0,'9'-2'132'16,"-9"-1"53"-16,0-5-39 0,-9 0-173 0,-5-11-123 0,7-8 85 0</inkml:trace>
  <inkml:trace contextRef="#ctx0" brushRef="#br0" timeOffset="66032.92">11653 12976 1983 0,'-2'19'162'0,"-4"6"69"15,-2 1-27-15,-2 10-104 0,7 5-41 0,-5 11-47 0,5 6-8 0,2 7-7 0,-1 1-15 16,4 0-84-16,1-3-74 0,8-3 91 31</inkml:trace>
  <inkml:trace contextRef="#ctx0" brushRef="#br0" timeOffset="66181">11864 13296 2077 0,'-8'11'175'0,"-6"4"91"0,-6-4-145 0,4-2-70 0,2-4-158 0,6-7 456 0,19-21-290 0</inkml:trace>
  <inkml:trace contextRef="#ctx0" brushRef="#br0" timeOffset="66637.53">12525 13150 1242 0,'-17'15'86'0,"-4"3"48"0,-2 5-36 0,1 15-24 15,3 2-28-15,8 10-33 0,7-4-13 0,8-7-7 16,8-7 0-16,13-18 30 15,5-4 35 1,5-18 71-16,1-5 31 16,-9-14 21-16,-3-3-11 15,-16-8-39-15,-4-1-16 16,-18 1-39-16,-9 0-20 16,-17 4-27-16,-4 5-32 15,5 10-76-15,-2 10-46 16,17 9-123-16,8 3 127 0</inkml:trace>
  <inkml:trace contextRef="#ctx0" brushRef="#br0" timeOffset="66853.91">13024 12853 1868 0,'-10'-14'170'0,"-1"5"118"0,-5 2-93 0,-4 14-74 0,-7 2-49 0,-1 18-57 0,2 9-10 0,12 22-11 16,9 9-4-16,9 5-4 0,7 7-1 15,6-6-11-15,0-2-54 0,4-16-110 16,-9 0 110 0</inkml:trace>
  <inkml:trace contextRef="#ctx0" brushRef="#br0" timeOffset="67003.34">12831 13260 1766 0,'21'-5'95'0,"7"-4"21"0,-6-4-33 16,11-1-34-16,-6-10-49 0,8-4-147 0,6-5 105 0</inkml:trace>
  <inkml:trace contextRef="#ctx0" brushRef="#br0" timeOffset="67203.89">13587 12628 2056 0,'-6'1'153'0,"-1"4"68"0,-1 14-57 0,-1 8-86 0,4 7-23 0,-3 14-26 0,2 7-11 15,-4 6-15-15,9 6 0 16,1 2-71-16,5-4-57 16,15-9-402-16,-7-5 317 15</inkml:trace>
  <inkml:trace contextRef="#ctx0" brushRef="#br0" timeOffset="67739.21">13437 13068 1746 0,'13'-30'171'0,"2"-7"61"0,9-4-16 0,6-4-20 0,-2 1-77 0,2-5-30 0,2 0-43 0,4 0-8 0,4 6-12 16,2 4-10-16,-1 12-3 15,-3 5-2-15,-6 14-8 16,-1 11-3-16,-10 11-1 16,-1 9-2-16,-7 13-3 0,-4 8-8 15,-6 6-13-15,-3 2-11 16,-1-1 2-16,-4-9 10 0,5-7 17 31,0-8 9-31,5-13 2 16,-2-8 2-16,2-2-1 15,3-9-1-15,4-1-2 16,2-4 0-16,7 5-4 16,-4-1-1-16,10 6 0 15,6 2 0-15,5-2-1 0,-2-2 2 16,10-11 1 0,-8-4 3-16,0-8 0 15,-3-3 16-15,-13-7 29 0,1 6 17 16,-13-2 35-16,-9 3-1 0,-8 10-10 15,-11-1-16-15,-9 19-36 16,-1 8-16-16,-8 21-26 16,1 16-8-16,10 10-26 15,9 9-27-15,21-11-63 16,7-4-47-16,21-19-105 16,8-8-50-16,-4-6 180 15</inkml:trace>
  <inkml:trace contextRef="#ctx0" brushRef="#br0" timeOffset="68018.25">13103 13629 1856 0,'-7'-9'215'0,"1"-1"158"0,6 9-177 0,0 4-29 0,5 20-101 0,6 14-39 0,12 24-26 16,1 5-1-16,3 13 0 16,0 5-27-16,-4-16-86 0,-1-4-65 15,-1-12-192-15,-2-3 196 16</inkml:trace>
  <inkml:trace contextRef="#ctx0" brushRef="#br0" timeOffset="68292.28">13027 14009 1883 0,'8'-6'118'0,"1"-10"90"0,12-3-41 16,15-6-28-16,7-2-9 0,10 3-46 0,7 6-11 0,-13 6-18 0,-4 9-8 16,-8 10-11-16,-7 5-8 0,-9 10-11 15,-2 5-1 1,-2 8-5-16,-3-5-2 0,1 3-3 16,1-5-3-1,0-9-3-15,-1-1 0 0,7-11-17 0,-4-7-22 31,-5-7-122-31,8-9-11 16,5-25 72-16</inkml:trace>
  <inkml:trace contextRef="#ctx0" brushRef="#br0" timeOffset="68429.14">13527 13661 1430 0,'-21'9'227'0,"4"1"223"16,3-6-238-16,6-4-131 0,3-1-67 0,5-10-131 0,13-4-81 0,14 4 95 16</inkml:trace>
  <inkml:trace contextRef="#ctx0" brushRef="#br0" timeOffset="68900.87">13797 13757 829 0,'0'38'194'0,"0"0"261"0,-2-9-187 16,-1-3-48-16,-3-4-31 0,4-16-45 0,0 2-37 0,2-14-32 0,0-5-3 0,2-8-18 0,1-3-8 15,5-4-24-15,-2 6-9 0,7 1-10 16,3 8-4 0,1 11-4-16,-1 0 0 15,4 6-1-15,-1-3 1 16,2-1 2-16,1-2 0 0,0-3 1 15,2-5 2-15,-1-6 2 16,3-4 0-16,-4-2 1 16,-2 1 2-16,-1-2 0 15,-6 9 1-15,1 7-3 16,-5 5-2-16,2 5-3 16,5 3-1-16,2 0 0 0,-1-2 2 15,7-6 3-15,2-6 8 16,-2-10 47-16,0-2 21 15,-4-8 45-15,-10-1 14 0,-4 2-3 32,-4 1-5-32,-12 3-36 15,4 14-22-15,-12 8-48 16,1 13-19-16,-5 23-20 16,3 4-5-16,10 14-10 15,10 2-10-15,24-8-26 0,10-7-21 16,17-25-53-16,2-7-39 15,12-23 100-15</inkml:trace>
  <inkml:trace contextRef="#ctx0" brushRef="#br0" timeOffset="70618.61">16308 12408 1367 0,'-8'5'101'0,"2"3"42"0,-3-2-16 0,-4 7-62 0,-3 3-20 0,-6 15-28 0,5 9-7 0,1 17-6 0,6 2-2 16,10 1-3-16,7-8-3 16,13-23-1-16,7-7 6 15,13-19 36-15,-11-12 26 16,0-14 57-1,-7-6 19-15,-14-12 8 16,3-5-8-16,-11-6-22 0,-5 1-11 16,-6 7-25-1,-8 3-14-15,-8 5-32 16,-7 9-12-16,-11 8-59 0,-3 11-36 0,-1 8-104 16,6 7-63-1,19 11 129-15</inkml:trace>
  <inkml:trace contextRef="#ctx0" brushRef="#br0" timeOffset="70991.39">16499 12350 1567 0,'3'22'128'0,"-1"5"46"0,-2 9-45 0,3 12-63 16,2 8-41-16,1 11-24 0,5 2-3 0,3-1-1 0,2-5-3 15,1-17-1-15,-4-7 1 16,-7-17 5 0,-4-19 2-16,-1-4 7 15,-5-17 2-15,-1-26 9 16,-3-2 6-16,0-28 17 16,3-6 11-16,4-16 21 15,1-5 7-15,14 16 3 16,10 7-2-16,4 29-24 0,5 21-16 15,-4 15-22-15,-4 9-12 16,-9 12-5-16,-4 4 2 16,-12 12 7-16,-8 3-4 0,-9 6-20 15,-5 6-21-15,-3 2-62 16,-4-8-31-16,6-6-108 16,2-6-103-16,20-21 195 15</inkml:trace>
  <inkml:trace contextRef="#ctx0" brushRef="#br0" timeOffset="71152.36">17013 12219 1250 0,'4'13'192'0,"0"15"149"16,3 8-88-16,-1 18-129 0,0 1-54 0,-1 4-59 0,6-3-9 0,2-4-29 0,1-4-42 0,5-10-139 15,-10-5 120-15</inkml:trace>
  <inkml:trace contextRef="#ctx0" brushRef="#br0" timeOffset="71335.3">16740 12342 1998 0,'21'-6'116'0,"6"1"42"16,9-4-3-16,7-4-40 0,4 0-35 0,0-2-57 0,-4-3-11 0,9 1-85 31,-2 3-83-31,15 4 89 0</inkml:trace>
  <inkml:trace contextRef="#ctx0" brushRef="#br0" timeOffset="71734">17510 12399 1419 0,'8'-13'132'15,"3"2"120"-15,8-1-62 0,14 1 3 0,-1 0-49 16,4 4-68-16,-1 4-15 0,-5 6-28 0,-3 5-11 0,-7 10-12 15,-4-1-2-15,-8 5 3 16,-7 0 3-16,-4-1 5 31,-6 4 0-31,-4-2-4 0,-1 1-6 0,3-3-7 16,8-1-4-16,6 2-5 16,2-1-2-16,7 1 3 15,4 3 2-15,-2 2 4 16,2 0 4-16,-7-1 2 15,-4 0 2-15,-6 0 5 16,-9 0 10-16,-6 1 7 16,-9 2-2-16,-13-2-9 15,-3-1-17-15,-9-3-32 0,-1-7-34 16,-2-13-63-16,1-6-69 16,9-19 104-1</inkml:trace>
  <inkml:trace contextRef="#ctx0" brushRef="#br0" timeOffset="71901.7">18067 12596 1908 0,'0'21'186'0,"-8"-9"110"0,0-1-125 0,-3-11-93 0,0-8-75 0,11-7-142 0,2-14 101 0,12-15-26 15</inkml:trace>
  <inkml:trace contextRef="#ctx0" brushRef="#br0" timeOffset="72301.71">18299 12229 1768 0,'-8'-7'165'0,"5"3"147"0,13-7-187 0,5 3 19 0,11 0-53 0,0 2-26 16,4 6-25-16,0 6-9 31,-4 6-19-31,-8 1-5 0,-5 1-5 16,-5 0-1-16,-10-1-2 16,-5 3-1-16,-8 1 1 15,-4 1 1-15,-1-4 4 16,1-2 0-16,13-1-6 15,2-3-3-15,14 2-1 16,9 1 2-16,6 3 5 16,4 3 4-16,-4 2 2 15,2 0 0-15,-4 3-1 0,-5 2 1 16,-9 1 4 0,-9 0 3-16,-13 7 6 0,-4-1-1 0,-16 1-4 31,1 4-11-31,-9-6-30 15,5 0-33-15,-6-5-114 16,0-9-10-16,-25 9 80 0</inkml:trace>
  <inkml:trace contextRef="#ctx0" brushRef="#br0" timeOffset="73017.78">18501 13943 1419 0,'-3'0'156'0,"-2"9"153"0,2 9-96 0,-3 20-68 0,-2 12-48 0,3 21-78 15,-1 2-11-15,-1 9-34 0,6-2-25 0,-2 0-110 16,6-2-97-16,0-15 142 15</inkml:trace>
  <inkml:trace contextRef="#ctx0" brushRef="#br0" timeOffset="73417.25">18414 14272 870 0,'-12'-52'221'0,"-1"8"281"0,13 13-203 15,6 12-91-15,7 3-46 0,15 14-67 0,-1-1-31 0,3 3-28 0,3 7-10 0,2 4-18 16,0 4-2-16,-5 8-1 16,-5 0-13-1,-16 4-6-15,-5-2-3 0,-16 0-2 16,-6 1 13-16,-8-3 5 16,-1-5 1-16,5-3 0 15,7 1-5-15,15 0-10 16,1-2-3-16,21 10 3 15,5 1 9-15,13 0 11 16,4 2 6-16,-2-2 9 16,-2-4-1-16,-12 3 6 15,-7-1 7-15,-21 2 14 16,-11 1 1-16,-23 0-6 16,-3 0-8-16,-12-1-27 15,-5-1-15-15,2-9-50 16,3-2-34-16,10-10-86 15,2-3-62-15,18-14-195 16,12-10 240-16</inkml:trace>
  <inkml:trace contextRef="#ctx0" brushRef="#br0" timeOffset="74351.03">19285 14104 1235 0,'2'-2'232'0,"-2"-1"234"0,-11 3-233 0,-2-3-4 0,-11 6-107 0,-2 0-42 0,-12 5-36 0,6 13-9 31,-3 5-11-31,1 12-6 16,13 11-14-16,-4 3-7 15,12 11-8-15,9 3-3 0,11 5-3 16,6 0-2-16,14-9-7 15,-2-8-7 1,11-17-30-16,2-7-2 16,-6-15 8-16,1-8 6 0,-9-13 20 15,-7-3-7-15,-6-13-40 16,-9-4-25-16,-10-2-40 16,-10-7 0-16,-15 5 45 0,-3-1 28 15,-10 10 83 1,5 1 36-16,6 10 35 0,12 4 14 15,15 0-16-15,5 1-21 0,15-3-21 16,9 0-8-16,14-4-8 16,4-6 2-1,10-1-6 1,5-4 0-16,9-6 1 16,3-4 0-16,-3 3 3 0,0 3-6 15,-17 2 25-15,-10 6 7 16,-20 11 20-16,-8-1 14 15,-21 6-16-15,-4 3-6 16,-8 0-27 0,-4 12-13-16,6 4-18 0,-1 8-4 0,7 14-4 15,2 1-3 1,12 11 0-16,2 3-1 16,5 2-3-16,11 3-1 0,15-11-1 15,3-1-1-15,12-11 1 16,6-8 2-16,-5-16 6 15,1-8 4-15,-1-6 2 16,-5-13 4-16,-2-9 2 16,-1-5 0-16,-8-11 4 0,-3-3 5 15,-2-12 13 1,-3 1 4-16,-12-10 14 16,-9 4 5-16,-13 9 0 15,-12 6-2-15,-14 13-15 16,-1 8-10-16,-10 9-19 15,0 7-6-15,2 9-27 16,-2 15-13-16,-2 20-7 16,4 4 1-16,9 18-10 15,6 2 6-15,18-4 8 16,5-2 2-16,10-8 30 16,13-4 6-16,-1-15 5 0,0-4 4 0,-2-10 6 15,-3-8 9-15,6-5 13 16,2-7-2-16,10 1 6 15,12 0-4-15,3 7-12 16,7 6 1-16,4 8-10 16,0 2-5-16,-5 8-5 15,-1 2 3-15,-2-8-60 16,-1 7-61 0,4-14 68-16</inkml:trace>
  <inkml:trace contextRef="#ctx0" brushRef="#br0" timeOffset="75499.69">17941 15493 748 0,'0'-1'191'0,"0"1"270"0,0 0-174 0,2 3-58 0,1 6-23 0,0 7-71 0,0 8-33 0,-1 7-60 15,-2 10-17-15,0 13-16 16,0-1-7-16,0 15 1 16,-2 3 0-16,-6-1-2 15,3 0 1-15,-2-16 1 0,2-11 1 16,-2-18-3 0,7-9-2-16,7-8-8 0,5-5-3 0,12-2 3 15,14 4 2-15,28-3 11 16,16 1 6-16,21-3-3 15,-2 0 0-15,11 0-5 16,4 3-2-16,30 3-1 16,8-3 0-16,6 7 1 31,-1 1 1-31,-1-6 3 0,-4 4 1 16,-5-9 3-16,-22-5 0 0,-27-1 15 15,-10-2 3-15,-18 2 16 16,-1-7 9-16,-17 4-3 15,-5-2 2-15,-21 3-14 16,-3-2-6-16,-12 1-9 16,-10-2-2-16,-1-3-3 15,-5-4-3-15,1-7-5 16,2-2-4-16,-2-11-2 16,2 1 1-16,-6-19 4 0,-2-5 1 15,-6-8-1-15,-5-6-1 16,2 1-3-16,1 2-1 15,3 2 0-15,1 4-2 16,4 6-1-16,6 8-1 16,-1 19 1-16,3 13 1 0,-5 8 3 31,-1 12 3-31,-8 2 4 0,-8 6 1 16,-7 1 2-16,-8 1 0 15,-11-2 0-15,-2-5-1 16,-12 0-2-16,-4-1 0 15,-15-2-1-15,-21 0 1 16,-31 0-2-16,-16 0-2 16,-28 8-12-16,-16 7-11 0,-4 23-38 15,-5 9-3-15,-4 17 1 16,24 0-14-16,34-1-42 16,20-9-56-16,62-15-337 15,26-1 302-15</inkml:trace>
  <inkml:trace contextRef="#ctx0" brushRef="#br0" timeOffset="76000.23">18389 16594 102 0,'9'1'17'0,"4"-4"60"0,1-8 27 0,2-9 108 0,-2 1 61 0,4 0 69 0,-1 3 4 15,-3 8-19-15,0 5-24 16,-12 11-50 0,-2 6-31-1,-13 11-71-15,-10 9-36 0,-15 14-56 16,-13 6-24-16,-20 6-27 15,-15 3-10-15,-19 0-21 16,-8 3-10 0,7 2-12-16,0 2-4 0,9 1-1 15,8-4-6-15,-2-8-31 16,14-7-17-16,13-18-62 16,12-7-34-16,24-11-125 15,4-7-181-15,13-9 294 0</inkml:trace>
  <inkml:trace contextRef="#ctx0" brushRef="#br0" timeOffset="76233.32">17354 17259 1156 0,'6'-9'193'0,"-2"1"160"0,-4 2-136 0,-2 4-16 15,-9 7-81-15,-3 6-24 0,-8 14-49 0,-4 10-12 16,1 7-12-16,0 10-8 15,12 2-11-15,9 0-5 0,18-7-16 16,13-6-5-16,25-9-3 16,14-10 1-16,21-14 6 15,3-8 3-15,0-15-11 16,-5-8-62-16,-10-7 58 16</inkml:trace>
  <inkml:trace contextRef="#ctx0" brushRef="#br0" timeOffset="77333.16">17846 17288 771 0,'5'0'164'0,"-2"0"116"0,8 0-50 0,3 0-19 0,5 0-60 0,-1 0-25 0,7-7-37 16,-1 1-18-16,1-2-25 16,3 0-9-16,2-1-21 0,3-1-5 15,-6 6-4-15,-6 2 2 0,-12 2 2 16,1 6 2-16,-7 10-2 15,0 8-2-15,-3 15 6 16,-6 5-24-16,-5 12-24 16,-2-1-18-16,5 3-70 15,0-1-25-15,8-11 79 32</inkml:trace>
  <inkml:trace contextRef="#ctx0" brushRef="#br0" timeOffset="77616.06">18383 17288 1313 0,'-7'25'95'0,"-4"2"72"0,7 4-87 0,0 2-40 0,8-3-19 0,5-6-31 0,10-5-4 0,3-16 2 0,-3-3 10 16,5-12 43-16,-5-9 27 15,0-6 55-15,-7-1 14 16,-10 1-9-16,-2 0-13 16,-13 2-42-1,-3 5-19-15,-6 5-25 16,-3 6-34-16,-2 7-87 16,0 4-69-16,-6 6-269 15,8 4 246-15</inkml:trace>
  <inkml:trace contextRef="#ctx0" brushRef="#br0" timeOffset="77765.62">18580 16961 1908 0,'-10'10'135'0,"-2"1"92"0,-2-2-168 0,3-1-26 0,7-5-129 0,3-7-71 0,4-4 87 0</inkml:trace>
  <inkml:trace contextRef="#ctx0" brushRef="#br0" timeOffset="77932.84">18791 16737 1881 0,'0'54'167'0,"-3"4"84"0,-2-4-59 0,-6 9-88 0,-1 3-54 0,-1 4-50 0,2 2-32 16,5-10-105-16,6-9-35 16,11-23 72-16</inkml:trace>
  <inkml:trace contextRef="#ctx0" brushRef="#br0" timeOffset="78067.67">19056 17039 1866 0,'-3'25'211'0,"-8"0"113"0,0 3-167 0,-2-5-54 0,4-11-180 0,15-6 432 0,10-12-284 15</inkml:trace>
  <inkml:trace contextRef="#ctx0" brushRef="#br0" timeOffset="78548.8">20087 16332 1017 0,'-15'-6'254'0,"1"4"221"0,3 1-151 0,2 1-40 0,5 6-88 0,6 8-41 16,15 13-77-16,7 9-30 15,27 24-38-15,8 6-5 0,17 21-3 16,-2 1 0-16,5 2-1 16,0-6-1-16,2-7 0 15,5-4 0-15,-7-9-53 16,-5-8-41-16,-14-9-95 15,-12-9-74 1,-25-18 145-16</inkml:trace>
  <inkml:trace contextRef="#ctx0" brushRef="#br0" timeOffset="78801.7">20557 17072 1568 0,'4'17'163'0,"6"4"144"0,9 7-162 0,9 7-7 0,2 2-63 0,10 1-31 0,8 0-36 15,6-9-5-15,11-7 1 16,-2-10 13-16,-6-12 36 16,-12-6 19-16,-13-11 18 15,-4-5-6-15,-13-8-25 0,-9-8-17 16,-9-11-22-16,-7-3-20 15,-4 1-91-15,0 1-58 16,3 10-163-16,-2-10 158 16</inkml:trace>
  <inkml:trace contextRef="#ctx0" brushRef="#br0" timeOffset="79300.47">20658 16390 1402 0,'1'-1'164'0,"2"-5"102"0,10-4-71 0,7-3 3 0,6 2-65 0,2 0-34 16,-1 8-48-16,-2 3-17 15,-7 5-23-15,-6 4-3 16,-2 6-8-16,-6 2-6 16,-4 5-18-1,-4 2-7-15,-6-1-8 16,-4-2 6-16,1-1 17 15,1-5 7-15,9-3 9 0,3 1-2 16,11-1-3-16,4 1 5 16,14 1 13-16,5 4 9 15,-2 0 14-15,0 6-1 16,-17-3 0-16,-2 4-1 16,-15 2-5-16,-12 0-5 15,-9-1-18-15,-7-2-23 0,-4-4-70 16,6-2-33-16,3-7-85 15,3-3-57-15,11-19 154 16</inkml:trace>
  <inkml:trace contextRef="#ctx0" brushRef="#br0" timeOffset="79560.95">21102 16395 983 0,'7'8'186'0,"-7"6"194"0,0 13-239 0,0 8-45 0,0 6-69 0,3-2-19 0,11-4-14 16,2-10-3-16,4-17 4 15,6-5 20-15,-12-12 60 16,2-7 26-16,-8-5 55 16,-4 1 4-16,-7 1-13 0,-5-2-9 15,-9 4-39-15,-7 0-21 16,-4-4-42-16,-2 6-22 15,-5 0-68-15,10 4-47 16,8 3-120-16,7 2-111 0,20-5 182 31</inkml:trace>
  <inkml:trace contextRef="#ctx0" brushRef="#br0" timeOffset="79700.24">21320 15996 1400 0,'-8'2'250'0,"-11"4"216"0,0 7-212 0,-7 2-179 0,0 0-81 0,12-6-121 0,6-4-36 0,18-18 72 15</inkml:trace>
  <inkml:trace contextRef="#ctx0" brushRef="#br0" timeOffset="79864.86">21435 15637 1908 0,'-4'20'193'0,"-6"9"159"0,7 7-100 0,-3 21-92 0,1 7-56 0,0 20-79 0,-3 4-11 0,4-3-63 0,-3 0-46 0,9-12-61 31,7-12 58-31</inkml:trace>
  <inkml:trace contextRef="#ctx0" brushRef="#br0" timeOffset="80018.75">21808 15932 1623 0,'-13'15'268'0,"-3"14"253"16,-7 1-190-16,2 1-170 0,-3 1-68 0,4-18-111 0,12-3-53 0,8-11 339 0,5-11-234 0</inkml:trace>
  <inkml:trace contextRef="#ctx0" brushRef="#br0" timeOffset="80631.53">20931 17967 1830 0,'-15'27'150'0,"-4"5"113"0,-7 6-190 0,-4 6-29 0,0 2-55 0,-5 4-26 0,7 4-26 0,2-1-2 0,7-13 18 16,5-10 20-16,11-21 22 15,1-10 8-15,4-28 13 16,3-7 6-16,4-32 25 16,4-8 7-16,7-14 13 15,1-4 11-15,10 9 13 16,1 11 4-16,3 18 7 15,3 19-7-15,-7 21-22 16,4 11-13-16,-4 19-27 16,1 16-5-16,-2 24-10 15,-2 14-2-15,-3 9-5 16,-1-1-1-16,-5-16-43 0,-2-5-28 16,-4-19-88-16,-3-4-52 15,-7-20-164 1,-3-10 198-16</inkml:trace>
  <inkml:trace contextRef="#ctx0" brushRef="#br0" timeOffset="80931.57">20856 17898 1160 0,'-15'13'227'0,"2"4"256"0,13 0-205 0,14 4-126 0,11-7-41 0,13-8-51 0,3-4-15 0,8-7-17 16,-6-7-6-16,-4-7-17 15,5-5-3-15,-6-6-3 16,-1 0 0-16,-3 5 1 16,1 0 3-16,-8 10 8 15,0 11 3 1,-8 5 28-16,-4 7 9 0,-5 16 12 16,-5 6 3-16,-2 11-20 15,-2 9-9 1,-1 5-19-16,0 5-8 15,0-6-15-15,0-8-16 0,3-15-56 16,-3-5-47-16,2-14-176 16,-2-15 171-16</inkml:trace>
  <inkml:trace contextRef="#ctx0" brushRef="#br0" timeOffset="81214.25">21317 17731 1609 0,'-2'6'228'0,"-1"1"180"0,3 11-160 0,7 3-47 0,15 4-69 16,6 4-29-16,13-3-30 0,8 1-11 0,3 5-18 15,-1 1-6 1,-9-2-16-16,-6 4-5 0,-17 0-3 16,-11-5 1-1,-11 4-1-15,-11-5-7 16,-11 1-17-16,-12 1-13 15,-8-5-26-15,-4-4-11 16,3-5-23-16,10-4-39 16,15-13-87-16,5 0-44 15,13-18-116-15,11-9-270 16,9-18 398-16</inkml:trace>
  <inkml:trace contextRef="#ctx0" brushRef="#br0" timeOffset="81397.62">21801 17684 1314 0,'26'0'238'0,"-6"9"246"16,1 19-101-16,-9 20-133 0,-9 12-50 0,-6 17-100 0,-9 0-38 0,-4 4-40 0,-5-1-10 0,6-15-36 0,-4-5-20 0,11-21-63 0,0-11-72 0,5-24-140 31,4-19-113-31,7-32 223 15</inkml:trace>
  <inkml:trace contextRef="#ctx0" brushRef="#br0" timeOffset="81609.72">21792 17767 985 0,'1'-44'214'0,"9"11"194"0,3 14-70 0,9 17-94 0,6 6-46 0,8 10-47 0,4 5-27 0,1 9-27 15,-2 2-3-15,-9 9-11 16,-5 7-11-16,-15 6-24 15,-5 2-11 1,-12 11-9-16,-10-2-4 0,-16-2-10 16,-7-4-10-1,-10-5-29-15,-2-10-26 0,1-10-89 16,4-13-73-16,6-19 120 16,-3-6-15-16</inkml:trace>
  <inkml:trace contextRef="#ctx0" brushRef="#br0" timeOffset="82449.08">22073 17595 1115 0,'0'2'155'0,"0"-1"206"0,11-10-196 0,5-4 5 0,6-6-7 0,4-4-20 0,1-1-35 16,5-4-18-16,1-2-39 16,-2-8-17-16,7-8-23 31,-5-4-4-31,4-7-5 0,-6-8-1 15,4-6-1-15,-3 2 0 0,4-8 0 16,-1 1 1 0,-7-14 2-16,-1-9 4 15,-10-7 8-15,-11-4 5 0,-7 1 9 16,-12-5 1 0,-10-4 7-16,-4-5 1 15,2-3-1-15,-1 4-4 16,4 20-10-16,3 4-5 0,-4 16-3 15,-3 5 0-15,0 0-3 16,-3 2 0-16,-7 8 0 0,-2 2 4 16,-6 2-2-1,-2 0 1-15,-1 3-4 16,6 3-4-16,0 4 0 0,-2 2 2 16,-1 5 5-1,-2 10 1-15,-1 5 0 16,-2 5 0-16,5 7-5 15,-4 2-2-15,0 1-2 0,-5 4-3 16,-10 2-3-16,0 5-2 16,-1 5-2-16,0 2 1 15,8 9 2-15,0 2-1 16,3 2 2-16,4 4-1 16,0 3-3-16,-3 2-4 15,-10 8-3-15,-1 2-2 16,-9 7 2-16,1 3 4 15,-2 1 4-15,7 0 2 0,1-4 1 16,1 0 0-16,4-3 0 16,1-1-1-16,-9-3-8 15,1 1-1-15,-14 3-1 16,-2 6 0 0,10-2 4-16,8 6 1 0,18-7 3 0,9-3 1 31,13-12 1-31,1-2-1 0,7-11-6 15,-4-1-7-15,7-12-18 16,0 2-19-16,4-2-70 16,4-3-34-16,0-4-166 15,6 7 174-15</inkml:trace>
  <inkml:trace contextRef="#ctx0" brushRef="#br0" timeOffset="82732.25">19724 15299 1473 0,'-7'6'160'0,"1"7"97"0,-3 9-77 0,2 8-20 0,-5 11-61 0,-9 0-29 0,2 5-34 15,-11 0-10-15,0-2-13 16,5 0-3-1,0-11-5-15,3-5-1 0,4-12-3 16,10-3-5-16,13-2-11 16,8-3-3-16,17 0 10 15,8-2 5-15,15-3 6 16,7-1 1-16,6-9-25 16,4 1-45-16,10-7 41 15</inkml:trace>
  <inkml:trace contextRef="#ctx0" brushRef="#br0" timeOffset="83782.25">19225 11680 781 0,'0'0'177'0,"-1"-2"206"0,-6 4-191 0,1 3 1 0,-2 15-65 0,2 7-29 16,-2 15-57-16,5 11-18 15,0 5-17-15,1-1-3 16,4-12-4-16,2-7-2 0,9-20-1 16,3-7 1-16,4-13 17 15,-1-17 15-15,5-11 33 16,1-8 16-1,-1-9 11-15,-2 1 1 16,-8 1 2-16,-8 5-3 16,-3 13-5-16,-3 10-5 15,-6 11-24-15,5 10-14 0,-1 17-26 16,4 10-10 0,5 10-13-16,8 8-3 0,2-3-3 15,8-2-24-15,0-9-49 16,4-5-40-16,4-13-144 15,-5-4-85-15,7-15 192 16</inkml:trace>
  <inkml:trace contextRef="#ctx0" brushRef="#br0" timeOffset="84029.69">19851 11595 1016 0,'-11'-19'250'0,"-1"6"256"0,-13 15-258 0,-2 7-40 0,-2 18-112 0,-5 3-48 0,8 13-28 16,9 5-7-16,9 4-12 0,8-1-3 16,21-4-5-1,-4-3 2-15,13-6 6 0,3 0 5 0,-5-3 2 16,-1 1 1 0,-14-3-1-16,-5-1 2 15,-14-5-11 1,-9-7-33-16,-8-3-107 15,-7-9-267-15,3-1 242 0</inkml:trace>
  <inkml:trace contextRef="#ctx0" brushRef="#br0" timeOffset="84329.3">19956 11808 1124 0,'-2'7'90'0,"0"5"63"0,2-3-29 0,8-1-23 0,11-3-27 0,10-5-26 0,4 0 7 0,1-8 22 15,4 0-1-15,-5-6-11 16,-7-5-4-16,-15 1 8 16,-11 3 6-16,-16-4 10 15,-6 6-3-15,-13 10-30 0,-1 3-12 16,0 13-25-16,1 12-8 15,10 20-11 1,3 9-6-16,20 4-7 16,5 2-17-16,19-15-41 15,7-9-32-15,8-19-85 0,5-9-41 0,11-21 126 16</inkml:trace>
  <inkml:trace contextRef="#ctx0" brushRef="#br0" timeOffset="85045.83">20636 11376 1250 0,'-21'-54'185'0,"-11"8"169"0,-7 11-70 0,-8 24-113 0,4 16-42 16,5 28-71-16,5 10-24 0,9 18-18 0,5 6-9 0,12 11-9 15,7 3-5-15,4 1-4 16,3 0-27-16,-1 0-79 15,-6-3-76-15,-2-8-60 16,-6-2-29-16,-4-17 65 16,-1-12 77-16,1-23 69 0,10-14 65 15,4-17 55-15,2-15 26 16,9-10 35-16,-4-2 7 16,6-5 2-16,4 7-5 15,1 3-1-15,4 6 5 16,-1 4-13-1,3 7-10-15,-9 10-23 16,2 3-18-16,-6 9-25 16,-7 5-9-16,0 12-12 15,-6 4-2-15,3 4-5 16,1-4-1-16,8-10-5 16,4-6 0-16,3-8 5 0,3-6 2 15,-5-12 6-15,5-7 2 16,-4-8 10-16,-3 3 7 15,-5 3 6-15,-1 4 5 0,-9 13 6 32,0 7-13-32,-1 19-13 0,1 7-8 0,0 15-21 15,5 0-1-15,9-5-7 16,6-3-8-16,9-14 6 0,7-5 5 16,3-16 15-16,1-9 10 15,2-14 19-15,-4-13 11 16,-1-15 1-16,-3-13 5 15,-12-13 1 1,0-8-1-16,-6 2 13 16,-6 3-4-16,-9 19 4 15,-1 15 5-15,-8 35 2 16,-4 16-4-16,-7 32-25 0,-3 14-20 16,1 23-20-1,-1 13-6-15,10 8-23 16,7 1-25-16,10-9-64 0,7-9-44 15,13-12-85 1,10-9 17-16,11-12 120 0</inkml:trace>
  <inkml:trace contextRef="#ctx0" brushRef="#br0" timeOffset="85529.33">21604 11491 1720 0,'-30'0'114'0,"5"1"41"0,6-1-32 0,13 2-43 0,12-1-32 0,19 7-24 0,7 3-2 0,9 7-1 15,-3 4-2-15,-7 1-8 16,-9 3-4-16,-6-3-2 16,-11-4 0-16,-5 3 1 15,-8-3-1-15,-9 2-1 16,-4-2 1-16,-6-4 0 16,5 0 1-16,3-3-2 0,7-2-3 0,12 2-2 31,0 4-3-16,9 0 1-15,4 7 1 0,1-2 2 16,-1-1 2-16,-9 4 2 16,-4-5 0-16,-8 2 5 15,-6 2 0-15,-17-4 0 16,-1 2-1-16,-17-6-7 16,-1-2-8-16,2-2-23 15,1-3-14-15,4-8-35 16,6 0-39-16,10-11-63 15,8-13 0-15,13-14 82 0</inkml:trace>
  <inkml:trace contextRef="#ctx0" brushRef="#br0" timeOffset="85845.29">21945 11555 1424 0,'-2'16'138'0,"-9"8"115"0,-4 4-100 0,-9 15-31 0,3-2-50 0,6 3-53 16,8-2-13-16,12-10-15 15,8-8-3-15,15-13 1 16,7-10 6-16,4-12 31 16,1-5 21-16,-6-7 33 15,-5-6 16-15,-17 4 19 16,-7-2 2-16,-11 2-14 15,-16 0-19-15,-16 0-45 16,-8-2-37-16,-11 6-61 16,2 4-33-16,8 9-45 15,9 3-246-15,22 7 249 16</inkml:trace>
  <inkml:trace contextRef="#ctx0" brushRef="#br0" timeOffset="85979.49">22103 11358 1514 0,'4'-6'286'0,"-4"0"374"0,-9 4-520 0,-4-1-38 0,-7-2-132 0,4 2-52 0,7-3-85 0,7-2 87 16</inkml:trace>
  <inkml:trace contextRef="#ctx0" brushRef="#br0" timeOffset="86158.09">22445 10910 1302 0,'0'-1'343'0,"0"7"-171"0,5 33 340 0,-1 4-355 0,-4 15-42 0,-9 5 5 0,-2 12-60 0,-3-8-25 0,-4 6-36 15,-2-4-37-15,4-7-87 31,-3-1-70-31,14-10 94 16</inkml:trace>
  <inkml:trace contextRef="#ctx0" brushRef="#br0" timeOffset="86330.11">22549 11379 1756 0,'0'6'239'0,"-3"3"318"0,-3 2-440 0,-1 5-21 0,-2-6-69 0,4-6-37 0,-1 0-120 0,6-3-149 0,17 7 154 15</inkml:trace>
  <inkml:trace contextRef="#ctx0" brushRef="#br0" timeOffset="86845.26">19646 12568 1743 0,'-9'8'93'0,"3"0"97"0,-2 14-178 0,-2 4-4 16,10 11-6-16,0-3-5 0,13-5-7 0,6-9 2 0,0-9 5 0,6-3 10 0,-3-14 27 15,-5-4 21 1,4-18 42-16,-7-5 15 15,-9 0 19-15,-5 0-6 0,-14 7-31 32,-13 3-25-32,-11 10-49 0,-6 7-26 0,-5 11-79 15,-2 6-32-15,10 3 450 16,15 0-299-16</inkml:trace>
  <inkml:trace contextRef="#ctx0" brushRef="#br0" timeOffset="87031.87">20023 12251 1732 0,'-1'-8'211'0,"-10"0"192"0,-7 8-153 0,-7 13-107 16,0 9-57-16,0 22-72 0,9 13-14 0,3 14-12 0,7 7-14 15,12 4-53-15,5-4-39 16,4-14-134-16,0 1 136 15</inkml:trace>
  <inkml:trace contextRef="#ctx0" brushRef="#br0" timeOffset="87178.18">19850 12662 1558 0,'0'-17'158'0,"3"0"158"0,10-1-199 0,2 3-75 0,8-1-19 0,3 2-23 0,12-5-70 0,10-7-260 0,11 1 216 32</inkml:trace>
  <inkml:trace contextRef="#ctx0" brushRef="#br0" timeOffset="87332.7">20538 12232 1562 0,'-5'-6'209'16,"-4"4"177"-16,-3 7-107 0,5 10-96 0,-3 11-64 0,2 24-76 0,3 5-16 0,-2 21-29 0,2 6-24 0,3 2-86 0,4-7-63 0,6-12 87 15</inkml:trace>
  <inkml:trace contextRef="#ctx0" brushRef="#br0" timeOffset="87771.96">20393 12711 1641 0,'0'-38'113'0,"7"-1"133"0,8-4-157 0,2-2 9 0,16 10 13 0,0-1-13 0,7 12-22 16,2 8-9-16,-10 8-29 15,-2 8-7-15,-11 11-23 16,-5 11-3-16,-3 12-23 15,-5 5-13-15,1 13-20 16,-6-1-5-16,2-3-3 16,5-2 11-16,2-19 22 15,4-2 6-15,2-17 23 16,1-8 2-16,7-6 3 16,1-8 6-16,10-12 19 15,1-4 8-15,-5 0 18 16,-2 4 7-16,-12 4-3 15,-7 4 2-15,-15 6 4 0,-3 2-1 0,-6 7-5 32,-7 1-6-32,-1 7-23 15,-3 9-11-15,1 16-17 16,9 5-6-16,8 9-13 16,12-4-4-16,20-3 3 15,7-5-24-15,21-8-52 16,3-9-30-16,8-10 410 15,4-6-260-15</inkml:trace>
  <inkml:trace contextRef="#ctx0" brushRef="#br0" timeOffset="87986.75">21663 12219 1544 0,'-13'-22'236'0,"0"10"309"0,4 8-303 0,3 22-83 0,-4 13-40 0,2 21-70 0,2 5-14 0,-2 16-18 16,2 2-18-1,-4 3-53-15,4-1-38 0,3-11-120 16,1-3-91-16,2-1 165 16</inkml:trace>
  <inkml:trace contextRef="#ctx0" brushRef="#br0" timeOffset="88257.47">21418 12661 1374 0,'36'-11'177'0,"4"-2"153"0,9-3-130 0,-2 2-8 0,-1 5-50 0,-7 2-19 0,-12 9-29 31,-3 7-4-31,-10 6-10 16,-3 10-8-16,-6 2-18 0,1 3-11 16,-3 3-19-16,-3-6-11 15,2-2-25-15,4-8-24 16,0-6-59-16,7-1-52 16,0-10 123-16,12 0-36 15</inkml:trace>
  <inkml:trace contextRef="#ctx0" brushRef="#br0" timeOffset="88377.87">21770 12415 1943 0,'-14'-2'118'0,"-2"1"52"0,3-7-123 0,8-3 250 0,5-2-229 0</inkml:trace>
  <inkml:trace contextRef="#ctx0" brushRef="#br0" timeOffset="88910.96">21943 12602 1571 0,'0'38'56'0,"0"-3"122"0,2-2-97 0,-2-9-6 0,0-1 18 0,0-10-73 0,0-5-13 0,0-3-1 0,0-4 17 15,-2-6 46-15,-1-2 17 16,0-12 14-16,1-5-14 0,7-4-48 16,3 1-17-16,9 3-21 31,4 7-6-31,6 11-5 0,4 2-2 0,1 8 1 16,1 3-5-16,-6 3-12 15,-4 2 2-15,-7 0 6 16,-3-6 9-16,-13-5 23 15,1 1 3-15,3-2 26 16,8-3 2-16,-1-3-6 16,8-6-2-16,3 3-29 15,0 1-4-15,5 7 0 16,-3 2 0-16,4 2-1 16,-3-3 1-16,7-3-1 15,-2-5 6-15,-5-3 37 16,4-1 7-16,-6-3 58 15,-1 0 16-15,-4-6 10 16,-2 4 14-16,-10-4-13 16,-6 6-2-16,-10 2-16 15,-5 5-19-15,-9 16-44 16,-1 9-22-16,-2 21-31 16,2 8-7-16,10 6-10 15,4 1-3-15,24-4-18 0,4-3-10 16,26-10-34-1,9-3-28-15,13-15-77 0,6-4 7 0,3-1 85 32</inkml:trace>
  <inkml:trace contextRef="#ctx0" brushRef="#br0" timeOffset="91177.44">20817 7449 982 0,'-10'1'166'0,"-4"4"93"0,-3-2-47 0,-5 5-23 15,-3 3-65-15,1 2-15 0,5 7-29 0,-3 5-10 16,6 13-33-16,4 11-21 15,12 5-16-15,0-2-2 0,17-14-3 16,10-7 3-16,11-20 25 16,7-9 22-16,6-13 50 15,-5-11 14-15,-5-11-1 16,-11 1-13-16,-18-4-30 16,-7 1-15-16,-19 5-17 15,-13 3-9 1,-22 4-22-16,-8 7-19 0,-6 6-59 15,8 4-43-15,11 9-99 16,15-1-42-16,29-1 138 16</inkml:trace>
  <inkml:trace contextRef="#ctx0" brushRef="#br0" timeOffset="91553.8">21162 7345 1758 0,'5'11'142'0,"-5"9"38"0,-5 10-29 0,-7 11-101 0,1 11-31 0,8 11-15 0,3 2-3 0,9 3-3 0,-1-4-1 15,12-5 0-15,-2-9 0 16,-6-18 3-16,-1-5 0 16,-9-26 6-16,0 4 4 15,-7-19 2 1,-6-18 0-16,1-21-3 0,1-12-2 0,4-22 8 15,4-6 12-15,7 2 13 16,10 7 9-16,7 23 4 31,7 12-4-31,8 27-8 0,0 6-13 16,-10 16-13-16,-1 3-8 16,-9 10-4-16,-9 1 2 0,-7 5 3 15,-5-2-1-15,-13 7-3 16,-9 1-6-1,-9 6-41-15,-5 3-38 16,4-4-91-16,1-5-182 0,21-5 208 16</inkml:trace>
  <inkml:trace contextRef="#ctx0" brushRef="#br0" timeOffset="91726.45">21711 7340 1489 0,'15'14'127'0,"-1"7"107"0,-2 10-100 0,1 10-9 0,-10 3-44 0,-3 7-44 0,0-1-15 0,0-2-27 16,0-1-36-16,8-16-224 0,2 3 176 16</inkml:trace>
  <inkml:trace contextRef="#ctx0" brushRef="#br0" timeOffset="91936.19">21498 7349 1761 0,'4'-3'120'0,"3"0"138"0,14 0-68 0,9-5 31 0,8 0-33 0,3-1-98 0,5-2-25 0,-7-2-44 16,-1 0-8-16,3 2-57 0,6-3-62 15,10-5-121 1,9 10 109-16</inkml:trace>
  <inkml:trace contextRef="#ctx0" brushRef="#br0" timeOffset="92558.91">22731 7196 989 0,'-13'-1'107'0,"2"-1"66"0,1-2 18 0,4 2-21 0,5-4-19 0,5 2-19 0,6 0-11 0,9-6-26 0,3 9-6 0,11-6-35 16,6 6-13-16,5 4-25 15,2 3-13-15,-11 8-2 16,-10 2-1-16,-12 8 1 16,-12 0 3-16,-13 1 3 15,-12-5 2-15,-14 1 1 16,-1 1-1-16,-1-8-1 15,4-1 0-15,14-9-1 16,9 3-3-16,13-4-6 0,10 6 2 0,7 4 0 31,12 1 4-31,4 3 13 16,3 6 2-16,-8-3 4 16,-2 2 1-16,-14 0-3 15,-4 3-5-15,-17-1-3 16,-7 1-2-16,-16 4-4 0,-2-2-4 15,-12-2-31 1,6-2-27-16,1-5-90 16,3-9-47-16,12-9 100 0</inkml:trace>
  <inkml:trace contextRef="#ctx0" brushRef="#br0" timeOffset="92725.96">23059 7382 1465 0,'15'7'209'0,"-3"-2"145"15,-6-2-206-15,-6-3-16 0,0-3-98 0,3-7-30 0,0-4-119 16,3 0 9-16,15-1 27 16</inkml:trace>
  <inkml:trace contextRef="#ctx0" brushRef="#br0" timeOffset="93126.09">23448 6878 1737 0,'13'5'73'0,"-4"10"25"16,1 9 18-16,-10 9 38 0,-5 7-32 0,-6 5-57 0,-6 4-22 0,-5 6-26 15,-4 1-7-15,1-6-8 0,3-6-1 16,11-8-3 0,6-10-4-16,18-11-8 15,9-5-5-15,14-10-17 16,4-5-19-16,10-9 0 16,-2-5-28-16,-4-6-10 15,-5-2 25-15,-15 0 13 16,-10 4 38-16,-14 7 59 0,-2 5 19 15,-10 11 26-15,1 11 4 16,-3 17-29-16,-4 4-5 16,9 12-17-16,-1 0 0 0,12 3 2 15,6 2-13 1,4-5-14-16,-1-4-6 16,-4-7-18-16,2-6-21 0,-1-10-64 15,-3-3-48-15,7 5 71 16</inkml:trace>
  <inkml:trace contextRef="#ctx0" brushRef="#br0" timeOffset="94804.17">22822 8359 477 0,'5'-2'153'0,"-5"2"191"0,3 0-64 0,-5 0-39 15,1 3-26-15,-1 0-53 0,-3 4-22 0,5 2-38 0,-1 4-18 0,-1 9-32 16,2 13-17 0,-1 12-27-16,1 5-5 15,1 0-3-15,1-3 1 16,6-8-52-1,0-3-34-15,3-13-102 0,0-6-61 16,0-10-121-16,-10-7 188 16</inkml:trace>
  <inkml:trace contextRef="#ctx0" brushRef="#br0" timeOffset="95194.52">22865 8529 743 0,'-16'-55'170'0,"-1"1"143"0,-2 7-90 0,1 7-28 0,12 15-37 15,6 6-13-15,11 7-11 16,9 2-6-16,21 4-23 16,10 4-11-16,9 2-36 0,-2 8-16 0,-10 2-20 31,-9 2-9-31,-12 4-9 16,-5 5-1-16,-14-1 1 15,-7 2 3-15,-16-3 1 16,-6 2 1-16,-9-1-6 15,-1 1-3-15,2-6-4 16,2-2-1-16,15 0 0 16,7-1-2-16,13 4 1 15,6 3 1-15,11 6 2 16,1-1 2-16,5-2 1 0,-2-2 0 16,-3 1 2-16,-2-5 0 15,-13-1 1-15,-8 0 0 0,-14-1 2 16,-8 0 0-16,-15 2-17 15,-4-1-22 1,-11-2-47-16,-2-2-28 0,-1-8-108 16,10-3-123-16,18-8 196 15</inkml:trace>
  <inkml:trace contextRef="#ctx0" brushRef="#br0" timeOffset="95524.82">23644 8207 1144 0,'33'-12'148'0,"-8"-1"114"15,-9 2-20-15,-16 3-78 0,-9-3-36 0,-23 9-49 0,-10 2-8 0,-23 12-13 16,-5 5-8-16,-1 21-21 0,2 11-11 15,19 15-15-15,7 7-4 16,21 2-5-16,17-1-2 0,18-10-2 16,14-5 1-16,14-9 1 15,6-7 1 1,8-11-32 0,7-1-17-16,-6-17-25 15,3-4-14-15,-20-9-13 0,-4-12-39 16,-24-6-276-16,-6-1 260 15</inkml:trace>
  <inkml:trace contextRef="#ctx0" brushRef="#br0" timeOffset="96174.34">23393 8529 1176 0,'-6'-6'145'0,"4"-2"116"0,12 8-95 0,2 0-8 0,6 3-50 15,4 2-34-15,17 1-28 0,9 0-10 16,13-3-18-1,-1-3-7-15,0-14-5 16,-3 2-2-16,0-12-7 16,-4 0-2-16,-1-1-3 0,-9 0 3 15,-13 4 5-15,-13-1 5 16,-9 8 9 0,-11-5 3-16,-3 5 7 15,-5-2 5-15,0 4-3 16,6 5-3-16,3 7-10 15,-7-3-8-15,4 16-5 16,-6 6-4-16,-8 19-1 0,0 7-1 16,-5 17 1-16,4 2 3 15,10-5 0-15,6-6-1 16,18-16 2-16,8-6-2 16,16-9 3-16,9-4 2 15,5-9 1-15,7-4 3 16,8-8 3-16,0-8 1 0,-12-13 10 15,-5-3 3-15,-18-8 9 16,-12-2 3-16,-15-9 6 16,-10-5 3-16,-18-1-8 15,-9-4-5-15,-18-4-17 16,-2 11-12 0,-8 19-13-16,5 14-9 15,2 30-8-15,6 15 0 16,5 23 8-16,-3 9 7 0,14-6 11 15,2-1 2-15,11-18 1 16,8-9 0-16,10-11 1 16,6-8 1-16,5-10 6 0,5-6 2 15,9-8 4 1,7 1 2-16,15 4 6 0,9 9-3 16,11 16-4-16,1 10-6 15,0 15-8 1,-3-1-2-16,-7 6-25 15,-4 2-22-15,-4-8-95 0,1 0-47 16,-7-4 98-16</inkml:trace>
  <inkml:trace contextRef="#ctx0" brushRef="#br0" timeOffset="96952.57">22737 9038 1298 0,'1'-1'230'0,"-1"4"-39"0,0 19 8 0,-6 5-44 0,1 22-85 0,1 4-22 0,-3 10-27 0,6 2-6 16,-1 1-9-16,2-1-2 0,3-5-1 15,5-8-1 1,0-9 1-16,5-7-1 0,9-13 4 15,5-8 0-15,14-14 8 16,9-1 4-16,10-1-1 16,5-3 2-1,4 6-15-15,5 1-4 0,29 7-4 16,18 1-3-16,23 3 4 16,4 0 0-16,-1 3 2 15,-11 6 1-15,-2-8 0 16,-8 1 1-16,-19-5 4 15,-14-3 0-15,-30-6 5 0,-14-2 5 16,-23-4 8-16,-8-7 8 0,-10-8 6 16,-5-1 1-16,-1-15-9 15,1-1-11-15,4-16-6 16,4-6-5-16,9-17 0 31,2-3 8-31,0-12-8 0,0-5 3 16,-9 5-1-16,-5 7-7 15,-8 23 5-15,-5 16-1 0,-8 18-2 16,-7 6 0-16,-1 9-4 16,1 4-2-16,3 0 1 15,-7 2 1-15,-4-1 4 16,-12 1 3-16,-17 3 5 16,-11-3 1-16,-39 5-2 15,-17 5-3-15,-22 11-8 16,-8 9-15-16,-29 24-13 15,-2 9-10-15,1 20-11 16,-4 4-2-16,43-2-61 16,20-6-51-16,32-17-218 15,25-8 213-15</inkml:trace>
  <inkml:trace contextRef="#ctx0" brushRef="#br0" timeOffset="97290.23">23414 9860 1041 0,'12'-2'152'0,"-2"2"165"0,-1 2-53 0,-9 12-2 0,-8 2-47 0,-11 8-72 0,-15-2-24 0,-14 16-57 0,-8 6-17 0,-9 8-28 16,0 6-24-16,-22-1-23 0,-1 3-16 15,-3 1-65 1,2-2-47-16,26-14-189 0,16-10-202 15,23-27 305 1</inkml:trace>
  <inkml:trace contextRef="#ctx0" brushRef="#br0" timeOffset="97523.9">22540 10205 1251 0,'-10'10'150'0,"-7"4"175"0,12 11-93 0,-9 10-37 0,1 9-45 0,2 5-86 0,-9-3-35 0,1-7-6 0,11 4-5 0,9-18-3 16,7-6-2-16,24-7-13 15,-7-7 2-15,13-5-1 32,14 0-1-32,19-5-10 0,10-9-34 15,27-8-76 1,-8-14-63-16,23-10 84 15</inkml:trace>
  <inkml:trace contextRef="#ctx0" brushRef="#br0" timeOffset="97941.66">24163 10037 589 0,'-25'-22'139'0,"1"1"196"16,4 7-104-16,12 6-26 0,0 3-31 0,8 13-27 0,9 5-11 0,5 15-15 0,10 10-5 0,12 12-38 15,7 10-22-15,19 0-22 16,-7 0-4-16,5 0-10 15,-7-8-4-15,-10-8-19 16,3-6-41-16,-15-9-135 16,-1-4-111-16,-12-3 143 15</inkml:trace>
  <inkml:trace contextRef="#ctx0" brushRef="#br0" timeOffset="98229.31">24572 10402 743 0,'0'0'128'16,"0"5"212"-16,3 0-138 0,3 6-9 0,2 0-23 0,1 2-62 0,-1-2-24 0,3 3-25 16,4-2-5-16,7 6 1 15,-2 4 8-15,-3 2 24 16,-1-2 0-16,-6 0-15 0,-7-2-3 15,-6-6-12-15,-7 1-7 0,-9-3-11 16,-4 1-8-16,-4-5-13 16,-5 1-18-16,1-9-46 15,-4 0-38-15,7-3-84 16,-2-3 87 0</inkml:trace>
  <inkml:trace contextRef="#ctx0" brushRef="#br0" timeOffset="104037.83">23374 9288 414 0,'0'0'130'0,"3"0"86"0,1-2-38 0,-3-1-12 0,2 3-40 0,4 0-11 0,-4 1-18 0,-2 3-12 16,-1 0-35-1,-1 3-14-15,-2 11-21 0,-5 0-8 16,-2 12-8-16,4 1-2 15,0-5 1-15,2-1 1 16,4-8 3-16,4-4 1 0,3-7 6 16,1-3 10-1,-3-9 29-15,3-2 15 0,-5-6 13 16,-1-7-4-16,-2-2-19 16,0-6-11-16,-2-1-9 15,1 0 1-15,1-4 2 16,0 10-4-1,0 7-1-15,1 14-8 16,2-4-17-16,4 7-4 0,2 3-12 16,2 8-1-1,10 8 0-15,2 3 2 16,6 7 5-16,2-4 1 0,7 2 3 16,-3-4 0-16,-5-2 3 15,-3-7 1-15,1-1 21 16,-11-8 14-16,-10-4 39 15,-1-1 23-15,-16-6 19 16,10-5-3-16,0-5-14 16,4-5-16-16,-4 3-35 0,0-6-10 15,-7-4-26-15,-2-1-9 16,3 7-7 0,-2 3-5-16,5 13-19 15,1-5-25-15,-3 4-81 0,5 7-60 16,11-3-196-1,-1 5 210-15</inkml:trace>
  <inkml:trace contextRef="#ctx0" brushRef="#br0" timeOffset="104421.19">23892 9306 982 0,'-7'-1'133'0,"4"1"72"0,-2-2-5 0,1 2-69 0,1 2-31 16,1 3-29-16,0 6-8 0,1 1-27 0,-4 7-15 0,5 6-15 0,0 1-3 0,6 4-4 15,1-5 1-15,7-3 2 0,0-2 7 0,8-5 23 16,0-4 18-1,-4-10 43 1,1-2 15-16,-4-10 19 16,-5-5-3-16,-5-3-20 15,-5-2-12-15,-10 1-26 16,-4-4-20-16,-2 4-24 16,-8-7-9-16,-1-3-34 15,-2 9-19-15,1 7-54 16,2 6-40-16,8 18-82 15,2 1-54-15,9 5 148 0</inkml:trace>
  <inkml:trace contextRef="#ctx0" brushRef="#br0" timeOffset="104653.73">24191 9207 1237 0,'-3'2'189'0,"-1"4"107"0,2 0-84 0,2 5-27 0,8 7-94 0,-5-1-29 0,3 15-33 0,-1 1-11 0,-5 9-11 16,0 4 0-16,0-7-3 15,0 4-20-15,0-7-82 16,2 1-66-16,-2-17-281 15,1 1 252-15</inkml:trace>
  <inkml:trace contextRef="#ctx0" brushRef="#br0" timeOffset="104920.66">24152 9280 968 0,'-3'-30'193'0,"-4"3"218"0,12 6-218 0,0-1-9 0,11 10-33 0,6 1-14 0,5 6-25 0,6 5-23 16,-3 3-39-16,1 8-16 15,-1 5-20-15,-4 3-6 16,-9-3-4-16,0 1-1 16,-10-3 3-16,-7 5 5 15,-12-5 2-15,-10 4-6 16,-8 0-33-16,-7-3-28 0,-11-4-77 0,1-7-52 15,0-2-270 1,4 4 266 0</inkml:trace>
  <inkml:trace contextRef="#ctx0" brushRef="#br0" timeOffset="145836.14">2156 11541 766 0,'0'-9'125'0,"-2"-4"133"0,-3 2-17 0,-1-3-44 16,-5 4-26-16,-10 2-63 0,-2 7-31 0,-10 7-45 15,-2 5-9-15,-6 10-14 0,6 4-4 16,8 3-8-16,8 4-3 16,19 4-3-1,5 0-1-15,20-1 2 0,7-2 1 0,7-9 1 16,2-4 2 0,-3-13 3-16,-1-7 1 15,-6-15 7 1,1-5 4-16,-9-13 3 0,-2-2 2 0,-9 2 0 31,-2 2 0-31,-7 12 2 16,-1 6-2-16,-2 13-5 0,-2 0-6 15,4 19-5-15,4 5-2 16,0 4 1-16,7-3-1 16,4-11 1-16,4-9-1 15,2-18 3-15,1-9 10 0,-2-9 22 16,-1-5 9-16,-7-2 5 15,-3 0-5-15,-3 11-20 16,-3 5-11-16,-2 19-9 16,6 9-2-16,2 26 0 15,7 4 0-15,10 13 2 16,4 1 0-16,-1 2 1 16,-4-3-1-1,-8-3 4-15,-13-2 7 0,-15 2 20 0,-17-2 4 16,-21 0 1-1,-8-4-5-15,-3-9-22 0,4-6-11 16,14-12-66 0,9-7-37-16,18-17-225 15,13-12-203-15,21-15 301 16</inkml:trace>
  <inkml:trace contextRef="#ctx0" brushRef="#br0" timeOffset="146552.75">2875 11661 1009 0,'14'-19'124'0,"-1"3"96"0,-1-1-25 0,-10 6-43 0,-4 3-19 16,-9 8-35-16,-3 8-25 0,-6 12-36 15,-1 9-9-15,-2 16-11 0,2 4-3 0,12 5-11 0,-3-5-3 0,16-10-6 0,7-9-2 0,16-16 0 0,7-4 3 0,7-21 5 0,0-6 3 16,-1-18 7 0,-1-3 2-16,-4-16 3 0,0-7 0 0,-2-13 0 0,1-4 0 0,-7-2 4 0,-3 1 11 0,-15 5 9 0,-7 8 1 15,-10 17 5-15,-1 13-3 0,-9 33-7 0,4 15-6 0,-6 29-16 0,2 16-8 0,2 22-8 16,-1 3 2-16,11 14 0 0,-1-3 1 0,15-13 0 0,8-9 0 0,16-28-3 0,-1-13 1 0,5-19 1 0,1-5 1 0,-6-17 6 16,1-3 1-16,-4-10 2 0,-12 1 2 0,-5-1 2 0,-11 5 2 0,-5 7 0 0,-4 5-2 0,-5 17-9 0,-1 9-4 0,6 9-4 0,9-1-2 0,11-11-3 15,8-5 1-15,16-21-1 0,4-6 1 16,1-18 6-16,1-3 2 15,-8-2 4-15,-3 1 0 16,-5 10 0-16,-5 6 0 0,-5 19-2 16,0 6 0-16,-4 20 0 15,0 10 2-15,-7 8 2 16,-3 8 0-16,-2 2 2 16,-4-4-3-16,-5 0 1 15,-2-1-1-15,-2-13-1 0,-1 0-1 16,0-14-39-1,-1 0-44-15,3-14-151 0,4-5-186 16,4-25 231 0</inkml:trace>
  <inkml:trace contextRef="#ctx0" brushRef="#br0" timeOffset="146836.13">4098 11604 914 0,'-8'3'222'0,"-5"-1"185"0,7-1-153 0,3-1-37 0,6-6-99 0,9-3-32 0,12-4-50 16,3-4-12 0,6 3-13-16,-3-4-4 0,-2 9-2 0,1 1-10 0,-9 5-132 0,2 3-117 0,-4 4 134 0</inkml:trace>
  <inkml:trace contextRef="#ctx0" brushRef="#br0" timeOffset="147052.32">4109 11890 1220 0,'12'-2'96'0,"1"-1"31"0,12-11-6 0,4-5-13 0,4-2-46 0,0-2-14 0,0 1-237 16,2-2 144-16</inkml:trace>
  <inkml:trace contextRef="#ctx0" brushRef="#br0" timeOffset="147202.62">4623 11363 1666 0,'-2'-2'144'0,"-5"4"59"15,2 7-4-15,-8 15-104 16,2 3-29-16,3 17-39 15,-1 3-12-15,1 13-10 16,6 0-3-16,5-2-7 16,8-4-44-16,8-13-104 15,0-8-68-15,5-20 96 0</inkml:trace>
  <inkml:trace contextRef="#ctx0" brushRef="#br0" timeOffset="147521.2">4864 11418 1485 0,'-14'13'99'0,"3"7"29"0,-2 4 8 0,9 7-60 0,-1 3-27 0,5 2-37 0,6-6-12 0,7-8-5 0,4-6-4 0,10-16 3 0,-2-10 2 0,4-7 38 0,-9-5 31 0,-4-2 42 0,-6 2 14 0,-10-3 2 15,-8 0-14-15,-7-2-19 16,-2-3-13-16,-11 3-34 16,-4 2-19-16,-1 14-40 15,-2 11-30-15,4 15-99 16,4 6-64-16,10 10 105 15</inkml:trace>
  <inkml:trace contextRef="#ctx0" brushRef="#br0" timeOffset="147985.74">5170 11323 1549 0,'-14'10'101'0,"0"6"18"0,3 7-16 0,5 3-61 0,6 2-26 0,17 0-19 0,5-4-4 0,18-11 0 0,8-5 3 0,9-20 47 0,0-8 34 0,-7-10 61 15,-8-5 25-15,-16-3-4 16,-8 1-12-1,-15-6-23-15,-5 4-13 0,-20-4-28 0,-6 0-19 0,-21 10-39 32,-6 3-28-32,-8 26-76 15,1 12-70-15,2 20 78 16</inkml:trace>
  <inkml:trace contextRef="#ctx0" brushRef="#br0" timeOffset="150097.01">8852 10857 956 0,'-11'-5'128'0,"-4"2"88"0,2 0-66 0,-3 1-25 0,7-3-30 0,-1 2-12 16,6 2-22-16,-3 1-9 0,-2 11-23 0,4 1-10 0,-8 18-14 0,-2 8-4 16,2 16-5-16,0 4-3 15,13-1-1-15,13-5 1 16,11-19 2-16,6-11 2 15,8-20 11-15,-8-10 17 0,4-11 27 16,-8-11 11 0,-8-10 7-1,1-1-9-15,-9 7-21 16,-2 5-9-16,0 18-21 0,-5 8-10 0,5 17-8 16,-2 12-1-1,5 11 3-15,3 1 3 16,8-6 3-16,2-9 0 15,3-16 3-15,0-12 13 16,-5-15 27-16,-3-12 8 16,-7-9 11-16,1-5-9 0,-2 1-18 15,-2 5-6-15,-2 16-12 16,2 9-6-16,2 24-13 16,5 10-2-16,8 30-2 15,2 14 4-15,6 11 3 16,1-1 1-16,-8-2 2 0,-6-7 1 15,-20-7 4-15,-15 1 3 16,-20-7 4-16,-5-7-2 16,-7-16-36-1,6-9-41-15,9-20-160 16,4-17-114-16,23-23 176 16</inkml:trace>
  <inkml:trace contextRef="#ctx0" brushRef="#br0" timeOffset="150845.44">9638 10943 949 0,'14'-3'173'0,"-3"0"185"0,-9 3-66 0,-7 6-86 0,-9 7-51 16,-8 15-95-16,-2 4-28 0,-1 17-28 0,5 4-4 0,10-1-6 15,2-4-1-15,18-18-3 16,4-8-2-16,13-22-1 16,3-8-21-16,4-19-32 0,3-11-38 15,-3-17-82 1,1-6-23-16,-2-14 7 16,-6 5 41-16,-11-8 95 15,-8 4 70-15,-18-5 82 16,-7-1 30-16,-10-1 41 15,-3 10 0-15,10 21-3 16,1 14-2-16,11 28-25 16,0 13-19-16,3 25-45 15,0 15-23-15,5 21-25 0,2 12-4 16,6 5-5-16,4 6-5 16,14-7-1-16,4-3 0 15,8-16 2 1,1-11 1-16,5-21 2 0,-4-10 6 15,-3-18 9-15,1-6 0 16,-9-23 10-16,-3-7 3 16,-5-8-6-1,-16-1 4-15,-8 4-5 16,-8 6-8-16,-8 24-9 16,1 10-8-16,4 26-9 0,3 12-3 15,9 17 1-15,10-2 3 16,14-3 1-16,8-13 2 15,10-17 4-15,-2-11 7 16,-4-20 7-16,0-7 5 16,-9-12 9-16,-6-1 8 0,-8-7 3 15,-3-2-5-15,-7 2-8 16,-2 0-8-16,-3 12-12 0,6 8-6 16,3 16-10-16,9 5-8 15,6 9-3-15,-2 7 7 16,4 2 5-16,0 3 2 15,-5 2 7-15,-2 2 0 16,-14 6-4 0,-4 1-9-16,-14-1-48 0,-5-6-47 15,1-7-138 1,4-10-233-16,9-19 277 16</inkml:trace>
  <inkml:trace contextRef="#ctx0" brushRef="#br0" timeOffset="151654.32">10809 10776 994 0,'0'0'146'0,"0"0"100"0,0 0-8 0,6 0-69 0,10 3-38 0,9-6-42 0,5 3-20 0,6-4-34 16,-1 0-12-16,-2 0-18 15,-3-3-1-15,-2 6-44 16,-1-1-59-16,-8-1 57 15</inkml:trace>
  <inkml:trace contextRef="#ctx0" brushRef="#br0" timeOffset="151833.57">10910 10948 1327 0,'0'5'128'0,"0"1"182"16,8-4-166-16,-2-2 4 0,14 0-31 0,6-5-61 0,-1 2-28 0,13 0-36 0,-5 0-52 15,5-2 39 1</inkml:trace>
  <inkml:trace contextRef="#ctx0" brushRef="#br0" timeOffset="167255.99">11613 10544 906 0,'-1'0'134'15,"-6"-1"132"-15,6 2-46 0,1 6-34 0,0-7-34 0,8 4-54 0,-10-2-17 0,-4 9-25 16,4 10-8-16,-3 10-11 15,5 15-8-15,2 9-15 16,0 8-4 0,-1 3-7-16,1 4-3 15,6-9 0-15,-2-2-5 16,5-12-35-16,0-12-33 16,-1-15-112-16,-9-18-173 15,18-10 206-15</inkml:trace>
  <inkml:trace contextRef="#ctx0" brushRef="#br0" timeOffset="167628.26">11941 10647 976 0,'0'-6'102'0,"-1"-4"80"0,-2 5-4 0,0-1-33 0,-1 5-20 0,-4 1-40 0,4 9-13 0,-4 8-23 32,-2 9-13-32,7 10-19 0,0 5-9 15,5 8-7-15,4 1-3 16,13 2-2-16,1-3 1 16,15-17-1-16,1-9 3 15,2-15 16-15,0-13 15 16,-8-12 39-1,6-10 16-15,-10-11 24 16,-4-3 1-16,-8-6-14 16,-13-2-5-16,-13 5-25 0,-12 0-10 15,-23 6-25-15,-5 10-13 16,-5 15-30-16,-1 13-19 16,12 21-60-16,5 10-34 0,11 5-94 15,13 4-111 1,20-7 192-16</inkml:trace>
  <inkml:trace contextRef="#ctx0" brushRef="#br0" timeOffset="168120.69">12621 10243 862 0,'-1'3'205'0,"-2"7"206"0,-5 1-190 0,-2 3 1 0,-10 5-85 0,-2 6-25 0,-7 8-39 16,1 5-16-16,1 11-22 0,0 8-17 0,7 15-12 0,6 4-5 0,7 3-2 0,1-2-2 0,12-12-1 0,4-5-1 0,10-18-1 15,12-9-1-15,4-14 3 16,5-14 1-16,2-13 23 15,-2-11 8-15,-5-9 19 0,-5 0 8 16,-8-4 10 0,-9 2 2-16,-22 5-6 15,-11-2-1-15,-16 5-27 0,-9 9-13 16,-8 16-22-16,-5 10-35 16,7 19-62-16,6 7-61 15,14 5 81-15</inkml:trace>
  <inkml:trace contextRef="#ctx0" brushRef="#br0" timeOffset="174890.57">16909 10473 267 0,'-3'4'102'0,"-2"-1"124"0,4 1-15 0,-9-2-35 16,6-2-6-16,-6 0-27 0,-1 0-16 0,-3 0-17 0,0 0-17 0,-5 6-33 0,-2 2-14 15,-2 14-26-15,0-1-7 16,0 12-6-16,4 10-3 15,5 7-5-15,4 12-2 16,10-4 2-16,10-8-1 16,15-12-2-16,3-17-1 15,18-21 5-15,-2-7 2 16,5-18 18-16,-6-5 10 0,-15-9 11 16,1-4-3-16,-20 4-9 0,5 6-10 15,-3 17-13 1,-1 10-3-16,1 20-5 15,-7 8-2-15,8 16 0 16,2 3 3-16,0-2 0 0,6-6 1 16,-1-15 2-1,2-7 1-15,-1-15 6 0,-5-8 19 16,-9-9 31-16,-1-4 5 16,-5-8 9-1,-4 0-15-15,1 3-31 0,2 9-6 16,1 20-2-1,4-1-1-15,9 24-5 16,6 5-2-16,6 13-11 16,2 4-1-16,-3 12 2 15,-7 3 1-15,-9 5 4 16,-8 6 1-16,-19-2 7 0,-9-2-5 16,-7-5-21-16,-3-9-52 15,8-15-172-15,3-12-223 16,13-25 248-16</inkml:trace>
  <inkml:trace contextRef="#ctx0" brushRef="#br0" timeOffset="175573.48">17548 10712 881 0,'21'-8'168'0,"-9"1"184"0,-10 6-82 0,-8 4-83 0,-13 3-41 16,-16 5-72-16,2 5-23 0,-7 8-27 0,4 6-9 0,14 11-16 0,11 3-8 0,20 0-4 0,12 2 2 0,18-18 4 0,7-4 2 0,6-18 4 15,3-6 1-15,-12-14 5 0,-2-10 2 0,-5-15 1 0,-7-5 1 0,-7-18 1 16,-10-4-2-16,-5-10 2 0,1-4 1 0,-8-9 0 16,3 0-2-16,-5 11 16 31,-1 17 9-31,3 32 10 0,-3 18 2 0,-2 29-24 16,2 18-15-1,1 29-11-15,1 10-3 16,1 14 4-16,3-1 2 0,10-14 1 15,2-8-1-15,7-21 1 16,4-11 2 0,-3-20 4-16,4-9 4 0,-3-14 5 15,-4-15 10-15,-2-9 28 16,-4-3 2-16,-8-1 1 16,-1 3-10-16,-5 18-25 15,-3 3-7-15,-2 15-9 16,2 9-1-16,-2 6-9 15,5 7-1-15,6-5-1 0,7 0 1 16,11-15 5 0,4-4 1-16,8-6 3 0,2-5 2 15,-9-5 0-15,-1 1 0 16,-12 5 0-16,-5 2-3 0,-5 13-2 31,-4 12-3-31,-1 10-1 16,-1 9 0-16,-1 5 2 15,-1-1 0-15,-6 2 2 16,2 3-2-16,-7-11-5 16,1 1-22-16,-6-13-102 15,3-11-84-15,2-20 109 16</inkml:trace>
  <inkml:trace contextRef="#ctx0" brushRef="#br0" timeOffset="175823.8">18389 10559 1405 0,'-6'-2'121'0,"4"-1"117"0,4-7-68 0,9 1 2 0,-2-8-52 0,5-2-78 0,2 1-19 0,5-1-19 0,6 5-4 0,-2 0-1 0,3 1 11 16,-1 2-97-16,-3 0-116 0,-1-1 122 0</inkml:trace>
  <inkml:trace contextRef="#ctx0" brushRef="#br0" timeOffset="176007.51">18466 10607 1440 0,'-3'10'118'0,"5"-1"132"16,4-4-83-16,11-5 13 0,1 0-40 0,5-5-77 0,3-1-24 0,2 1-18 0,2-1-55 0,6-2 26 0</inkml:trace>
  <inkml:trace contextRef="#ctx0" brushRef="#br0" timeOffset="177257.74">19023 10141 735 0,'-1'0'128'0,"1"3"103"16,-4-2 10-16,4 4-43 16,0-2-9-1,0 2-17-15,0 3-15 0,-1 5-42 16,2 1-22-16,-2 9-40 15,-5 4-19-15,6 9-14 16,-8 5-9 0,-3 4-6-16,1 10 2 0,-1 0-7 15,3 7-2-15,2-9-3 16,-4-2-1-16,4-12-36 16,-3-7-24-16,9-15-74 15,1-12-35-15,10-20-167 16,10-10 192-16</inkml:trace>
  <inkml:trace contextRef="#ctx0" brushRef="#br0" timeOffset="177522.47">19250 10114 882 0,'4'-8'131'0,"2"6"139"0,-3 1-57 0,0 4-7 0,3 6-43 0,-2 4-50 16,0 11-16-16,1 7-23 0,-5 9-12 0,0 16-25 16,-6 3-11-16,-1 5-14 15,-2 1-4-15,-4-5-2 16,4-5-1 0,4-12-3-16,-1-10-1 15,6-13-76-15,0-7-70 16,6-13 80-16</inkml:trace>
  <inkml:trace contextRef="#ctx0" brushRef="#br0" timeOffset="177855.46">19634 10022 1343 0,'-2'2'143'0,"2"0"63"0,0-1 10 0,-5 4-71 0,1 4-45 0,2 13-47 15,-1 5-11-15,-2 14-21 16,4 3-11-16,-14 4-2 16,4 2 0-16,0-1-7 15,-3-3 5-15,11-15-2 16,-2-4-2-16,10-8 5 15,8-3 0-15,4-5 8 16,8-2-1-16,7 1-4 16,-4-1 0-16,7 1-7 15,-5-6 1-15,-2 0 4 16,-3-3-31-16,2-2-114 16,-1-4-117-16,-3-16 123 0</inkml:trace>
  <inkml:trace contextRef="#ctx0" brushRef="#br0" timeOffset="178055.33">19815 10250 1807 0,'-14'6'152'0,"-5"0"67"0,3 4-21 0,12 10-104 0,2 2-30 15,5 21-33-15,7 9-14 0,-6 12-13 0,-1 1 1 31,5 11-27-31,-3-8-39 0,3-2-108 16,5 6 95-16</inkml:trace>
  <inkml:trace contextRef="#ctx0" brushRef="#br0" timeOffset="195381.96">20975 5706 862 0,'-2'-5'143'0,"7"2"93"16,-4-3-4-16,-5 1-79 0,2 5-48 0,-17 0-32 0,-4 0-1 0,-11 8 11 0,0 3 0 0,-6 11-18 0,-4 2-17 16,3 12-29-16,3 5-10 0,2 10-9 0,9 2-1 0,13 1-3 0,9-2 0 15,13-11 5-15,11-8 8 0,11-9 11 0,8-10 3 0,4-9-2 0,4-5-6 16,-5-15-8-16,5-2 2 16,-8-11 0-16,-8-7-1 15,-8-1 0-15,-5-1 0 0,-6-2-1 16,2 1 0-16,1 7-2 15,-8-3-1-15,2 19 7 16,-3 4 1-16,-5 12 4 16,0 9-1-16,0 10-8 15,0 4-5-15,6 6-2 16,5-3-2-16,5-4 1 16,8-2 0-1,3-10 2-15,-4-3 2 0,4-18 24 16,0-2 17-16,-2-12 33 15,2-3 7-15,-7-3-8 16,-5-6-12-16,-9-4-21 16,-3 6-6-16,-3 5-10 15,-3 6-3-15,0 20-13 16,-7-4-2-16,7 20-6 16,0 9-3-16,5 8-3 15,7 6 0-15,8 4 0 0,7 2 1 0,3-1 0 31,0 3 1-31,-2 2 2 0,-9-3 0 0,-10 4 2 32,-11-3-1-32,-15 2 0 0,-13-4-6 15,-8-7-35-15,-2-5-25 0,-3-9-65 16,7-7-43-16,4-11-134 16,2-6-72-1,8-16 200-15</inkml:trace>
  <inkml:trace contextRef="#ctx0" brushRef="#br0" timeOffset="196408.52">21752 5667 649 0,'0'0'144'0,"0"-5"126"0,0-1 1 0,0-1-53 16,0-2-26-16,-4 6-51 0,-9 0-20 0,-7 4-48 0,-4 5-24 0,-6 17-25 0,-2 5-13 0,7 11-15 0,6 5-2 16,14-1-1-1,7 0 1-15,17-7 2 16,5-5 1-16,9-12 2 15,0-6 0-15,3-10 3 16,-3-4 3-16,-6-17 3 16,-6-4 4-16,1-16 1 15,-2-4 2-15,2-18 8 0,5-6 4 16,-5-16 20 0,2-8 2-16,-11-5-2 15,-1 4-2-15,-4 21-2 16,-3 10 7-16,-5 32 8 15,-2 14-6-15,-9 20-17 0,-1 16-12 16,-6 25-20-16,-2 7-3 16,4 25-4-16,3 8-1 15,15-4 1-15,10-4 4 0,12-19-1 16,5-11 1-16,7-21 1 16,-3-7 3-1,0-20 3-15,2-2 2 16,-4-17 5-16,1-4 3 15,-4-16 0-15,-10-4 0 16,-9-2-6-16,-6-2-4 16,-4 16-2-16,-7 6-5 15,-6 20-2-15,-2 5-4 0,3 9-4 16,8 4-1-16,12-2 2 16,9-2 1-16,15-2 5 15,-1 0 2-15,6-5 2 16,-1-2 1-16,-7 3-1 15,1 2 0-15,-9 2-1 16,-1 9-1-16,-5 2-1 16,-2 5 1-16,-6 3 1 15,-3-1 0-15,-8 0 3 16,-3-1 1-16,-12-3 0 0,-7-3-4 0,-12-3-50 16,-4-9-38-1,-7-2-132 1,2-14-145-16,21-13 207 15</inkml:trace>
  <inkml:trace contextRef="#ctx0" brushRef="#br0" timeOffset="196649">22753 5381 1178 0,'0'3'149'0,"0"-1"74"16,0 4 29-16,9-6-67 0,1 2-33 0,10-2-37 0,7 0-32 0,12-3-52 0,2-7-15 0,5 2-2 0,-5-4-35 15,-5-1-122 1,-9 5-109-16,-2 4 116 0</inkml:trace>
  <inkml:trace contextRef="#ctx0" brushRef="#br0" timeOffset="196837.77">22740 5605 1357 0,'-8'21'125'15,"7"-4"162"-15,7-4-131 0,13-9 20 0,9-4-40 0,16-9-76 0,1-4-22 0,7-2-84 16,-4-11-58-16,11-5 55 0</inkml:trace>
  <inkml:trace contextRef="#ctx0" brushRef="#br0" timeOffset="197364.14">23420 5167 1382 0,'0'-2'129'0,"0"-3"73"0,0 5-7 16,-3-6-19-16,-2 6-35 0,3 8-33 16,-1 5-13-16,2 13-29 0,-2 9-14 0,-5 17-25 0,3 3-3 0,-3 8-14 0,5 2-4 0,-3-2-2 0,2-6-1 0,4-8-21 15,-1-3-35-15,1-18-106 16,1-3-72-16,3-15 114 16</inkml:trace>
  <inkml:trace contextRef="#ctx0" brushRef="#br0" timeOffset="197722.87">23600 5227 798 0,'6'-8'196'0,"4"0"209"0,4-2-194 0,3 6 29 15,0-1-57-15,7 3-22 0,3 4-21 0,0 3-16 16,6 3-42-16,-3 1-20 0,-2 7-30 0,-4-4-9 0,-11 7-12 0,-12-1-3 0,-6 5-2 0,-12 4-1 0,-8 11-2 0,-2 5-2 0,-5 10-1 0,-4 6 1 0,5-1-1 0,7-1 0 0,11-15 0 15,15-2-3-15,12-15 0 0,8-5 1 16,7-16 1-16,1-8 1 0,9-16-28 31,4-8-37-31,7-20-125 0,-3-2-92 16,5-7 144 0</inkml:trace>
  <inkml:trace contextRef="#ctx0" brushRef="#br0" timeOffset="198008.87">24277 5310 996 0,'-7'7'152'0,"-1"4"236"0,-7 4-191 0,-1 12 2 0,-3 6-33 0,0 8-77 16,3 8-22-16,7-3-32 0,6-2-16 0,15-11-10 0,10-6 8 0,11-10 20 0,7-10 16 0,4-10 24 0,-8-12 5 0,-9-11 9 15,2-8-10-15,-15-8-3 16,-5 1-3-16,-4-8-12 16,-11 0-4-16,-15 2-25 15,-4 3-12-15,-22 17-22 16,-6 8-10-16,-3 22-11 16,2 10-1-16,11 6-62 15,13 4-47-15,29 4 396 0,7 3-259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06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801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20: Branches,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8945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(Also see class notes on pipelining, hazards, etc.)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221213-8D11-F38F-517A-50F16F6969DF}"/>
                  </a:ext>
                </a:extLst>
              </p14:cNvPr>
              <p14:cNvContentPartPr/>
              <p14:nvPr/>
            </p14:nvContentPartPr>
            <p14:xfrm>
              <a:off x="374400" y="1245600"/>
              <a:ext cx="8696160" cy="527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221213-8D11-F38F-517A-50F16F6969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5040" y="1236240"/>
                <a:ext cx="8714880" cy="529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66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54DC04-F794-E85E-2410-5765BD7E4646}"/>
                  </a:ext>
                </a:extLst>
              </p14:cNvPr>
              <p14:cNvContentPartPr/>
              <p14:nvPr/>
            </p14:nvContentPartPr>
            <p14:xfrm>
              <a:off x="808920" y="16200"/>
              <a:ext cx="8386920" cy="6777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54DC04-F794-E85E-2410-5765BD7E46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9560" y="6840"/>
                <a:ext cx="8405640" cy="6796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53152C-129D-C508-F53A-812DE10ECEE6}"/>
                  </a:ext>
                </a:extLst>
              </p14:cNvPr>
              <p14:cNvContentPartPr/>
              <p14:nvPr/>
            </p14:nvContentPartPr>
            <p14:xfrm>
              <a:off x="2021040" y="856440"/>
              <a:ext cx="6342480" cy="592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53152C-129D-C508-F53A-812DE10ECE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1680" y="847080"/>
                <a:ext cx="6361200" cy="594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710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Example (Recap)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37812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design: the entire circuit takes 10ns to finish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10ns;  Clock speed = 1/10ns = 100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(assuming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in instructions per second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#cycles in a second x instructions-per-cycle =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100 M  x  1  = 100 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 second = 0.1 BIPS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(billion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per sec)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pipeline: under ideal conditions, each stage takes 2ns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2ns;  Clock speed = 1/2ns = 500 MHz  (5x higher)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(continuing to assume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= # cycles in a second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-per-cycle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= 500 M x 1 = 500 MIPS = 0.5 BIPS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Under ideal conditions, a 5-stage pipeline gives a 5x speedup.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E52FC5-E441-8BD8-C681-E44B613455DE}"/>
                  </a:ext>
                </a:extLst>
              </p14:cNvPr>
              <p14:cNvContentPartPr/>
              <p14:nvPr/>
            </p14:nvContentPartPr>
            <p14:xfrm>
              <a:off x="786240" y="474120"/>
              <a:ext cx="8273520" cy="5958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E52FC5-E441-8BD8-C681-E44B613455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6880" y="464760"/>
                <a:ext cx="8292240" cy="597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208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88E447-9044-8656-A34B-DA1B5BACF648}"/>
                  </a:ext>
                </a:extLst>
              </p14:cNvPr>
              <p14:cNvContentPartPr/>
              <p14:nvPr/>
            </p14:nvContentPartPr>
            <p14:xfrm>
              <a:off x="151920" y="37800"/>
              <a:ext cx="8949240" cy="685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88E447-9044-8656-A34B-DA1B5BACF6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560" y="28440"/>
                <a:ext cx="8967960" cy="687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242FC8-0543-B4EB-BF2B-6FB02D22742B}"/>
                  </a:ext>
                </a:extLst>
              </p14:cNvPr>
              <p14:cNvContentPartPr/>
              <p14:nvPr/>
            </p14:nvContentPartPr>
            <p14:xfrm>
              <a:off x="155880" y="291240"/>
              <a:ext cx="8866800" cy="647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242FC8-0543-B4EB-BF2B-6FB02D2274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520" y="281880"/>
                <a:ext cx="8885520" cy="649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7C9233-C85F-3280-F21E-203D046BC2B8}"/>
                  </a:ext>
                </a:extLst>
              </p14:cNvPr>
              <p14:cNvContentPartPr/>
              <p14:nvPr/>
            </p14:nvContentPartPr>
            <p14:xfrm>
              <a:off x="114480" y="43920"/>
              <a:ext cx="8954280" cy="6207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7C9233-C85F-3280-F21E-203D046BC2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120" y="34560"/>
                <a:ext cx="8973000" cy="6226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161F48-5042-6314-12DC-7ED713542AAB}"/>
                  </a:ext>
                </a:extLst>
              </p14:cNvPr>
              <p14:cNvContentPartPr/>
              <p14:nvPr/>
            </p14:nvContentPartPr>
            <p14:xfrm>
              <a:off x="185400" y="1855440"/>
              <a:ext cx="8714160" cy="476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161F48-5042-6314-12DC-7ED713542A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040" y="1846080"/>
                <a:ext cx="8732880" cy="478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7FC926-4BAA-441E-AF95-9C0406AE732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39936</TotalTime>
  <Words>834</Words>
  <Application>Microsoft Office PowerPoint</Application>
  <PresentationFormat>On-screen Show (4:3)</PresentationFormat>
  <Paragraphs>194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198</cp:revision>
  <dcterms:created xsi:type="dcterms:W3CDTF">2002-09-20T18:19:18Z</dcterms:created>
  <dcterms:modified xsi:type="dcterms:W3CDTF">2024-03-26T18:04:14Z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